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ebas Neue"/>
      <p:regular r:id="rId17"/>
    </p:embeddedFont>
    <p:embeddedFont>
      <p:font typeface="Rubik Black"/>
      <p:bold r:id="rId18"/>
      <p:boldItalic r:id="rId19"/>
    </p:embeddedFont>
    <p:embeddedFont>
      <p:font typeface="Karl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2186AB-0711-4504-A1D4-49ABE9521511}">
  <a:tblStyle styleId="{AA2186AB-0711-4504-A1D4-49ABE9521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regular.fntdata"/><Relationship Id="rId22" Type="http://schemas.openxmlformats.org/officeDocument/2006/relationships/font" Target="fonts/Karla-italic.fntdata"/><Relationship Id="rId21" Type="http://schemas.openxmlformats.org/officeDocument/2006/relationships/font" Target="fonts/Karla-bold.fntdata"/><Relationship Id="rId23" Type="http://schemas.openxmlformats.org/officeDocument/2006/relationships/font" Target="fonts/Karl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ebasNeue-regular.fntdata"/><Relationship Id="rId16" Type="http://schemas.openxmlformats.org/officeDocument/2006/relationships/slide" Target="slides/slide11.xml"/><Relationship Id="rId19" Type="http://schemas.openxmlformats.org/officeDocument/2006/relationships/font" Target="fonts/RubikBlack-boldItalic.fntdata"/><Relationship Id="rId18" Type="http://schemas.openxmlformats.org/officeDocument/2006/relationships/font" Target="fonts/Rubik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4d2792e9d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4d2792e9d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125d80b419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125d80b419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125d80b41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125d80b41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0fb8bc67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0fb8bc67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25d80b4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25d80b4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4e0c60b85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4e0c60b85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0fb8bc67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0fb8bc67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10860aa5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10860aa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d71330f11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d71330f11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d71330f11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d71330f11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d71330f11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d71330f11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1" name="Google Shape;31;p2"/>
          <p:cNvSpPr txBox="1"/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1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171" name="Google Shape;171;p11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5" name="Google Shape;175;p1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1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7" name="Google Shape;177;p11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8" name="Google Shape;178;p11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11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0" name="Google Shape;180;p11"/>
          <p:cNvSpPr txBox="1"/>
          <p:nvPr>
            <p:ph hasCustomPrompt="1" type="title"/>
          </p:nvPr>
        </p:nvSpPr>
        <p:spPr>
          <a:xfrm>
            <a:off x="1371600" y="1657350"/>
            <a:ext cx="6400800" cy="18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1" name="Google Shape;181;p11"/>
          <p:cNvSpPr txBox="1"/>
          <p:nvPr>
            <p:ph idx="1" type="subTitle"/>
          </p:nvPr>
        </p:nvSpPr>
        <p:spPr>
          <a:xfrm>
            <a:off x="1828850" y="38771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6" name="Google Shape;186;p1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88" name="Google Shape;188;p1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89" name="Google Shape;189;p1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4" name="Google Shape;194;p1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6" name="Google Shape;196;p13"/>
          <p:cNvSpPr txBox="1"/>
          <p:nvPr>
            <p:ph idx="1" type="subTitle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13"/>
          <p:cNvSpPr txBox="1"/>
          <p:nvPr>
            <p:ph idx="2" type="subTitle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8" name="Google Shape;198;p13"/>
          <p:cNvSpPr txBox="1"/>
          <p:nvPr>
            <p:ph idx="3" type="subTitle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9" name="Google Shape;199;p13"/>
          <p:cNvSpPr txBox="1"/>
          <p:nvPr>
            <p:ph idx="4" type="subTitle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5" type="subTitle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hasCustomPrompt="1" idx="6" type="title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/>
          <p:nvPr>
            <p:ph idx="7" type="subTitle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3"/>
          <p:cNvSpPr txBox="1"/>
          <p:nvPr>
            <p:ph hasCustomPrompt="1" idx="8" type="title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9" type="subTitle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3"/>
          <p:cNvSpPr txBox="1"/>
          <p:nvPr>
            <p:ph hasCustomPrompt="1" idx="13" type="title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/>
          <p:nvPr>
            <p:ph idx="14" type="subTitle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3"/>
          <p:cNvSpPr txBox="1"/>
          <p:nvPr>
            <p:ph idx="15" type="title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4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12" name="Google Shape;21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5" name="Google Shape;21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16" name="Google Shape;21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7" name="Google Shape;21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8" name="Google Shape;21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9" name="Google Shape;21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0" name="Google Shape;22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21" name="Google Shape;221;p1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22" name="Google Shape;22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3" name="Google Shape;22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25" name="Google Shape;22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26" name="Google Shape;22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27" name="Google Shape;22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Google Shape;22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9" name="Google Shape;22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0" name="Google Shape;23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31" name="Google Shape;231;p14"/>
          <p:cNvSpPr txBox="1"/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2" name="Google Shape;232;p14"/>
          <p:cNvSpPr txBox="1"/>
          <p:nvPr>
            <p:ph idx="1" type="subTitle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36" name="Google Shape;236;p1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38" name="Google Shape;238;p1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39" name="Google Shape;239;p1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0" name="Google Shape;240;p1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41" name="Google Shape;241;p1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42" name="Google Shape;242;p1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Google Shape;243;p1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4" name="Google Shape;244;p1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5" name="Google Shape;245;p1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46" name="Google Shape;246;p15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6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250" name="Google Shape;250;p16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16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" name="Google Shape;253;p16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54" name="Google Shape;254;p1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5" name="Google Shape;255;p1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56" name="Google Shape;256;p16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7" name="Google Shape;257;p16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16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59" name="Google Shape;259;p16"/>
          <p:cNvSpPr txBox="1"/>
          <p:nvPr>
            <p:ph idx="1" type="subTitle"/>
          </p:nvPr>
        </p:nvSpPr>
        <p:spPr>
          <a:xfrm>
            <a:off x="715100" y="1600325"/>
            <a:ext cx="36741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0" name="Google Shape;260;p16"/>
          <p:cNvSpPr txBox="1"/>
          <p:nvPr>
            <p:ph type="title"/>
          </p:nvPr>
        </p:nvSpPr>
        <p:spPr>
          <a:xfrm>
            <a:off x="714350" y="731525"/>
            <a:ext cx="36741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TITLE_AND_TWO_COLUMNS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7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64" name="Google Shape;264;p17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" name="Google Shape;265;p17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66" name="Google Shape;266;p17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67" name="Google Shape;267;p17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8" name="Google Shape;268;p17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69" name="Google Shape;269;p17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70" name="Google Shape;270;p1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1" name="Google Shape;271;p1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72" name="Google Shape;272;p17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3" name="Google Shape;273;p17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74" name="Google Shape;274;p17"/>
          <p:cNvSpPr txBox="1"/>
          <p:nvPr>
            <p:ph idx="1" type="subTitle"/>
          </p:nvPr>
        </p:nvSpPr>
        <p:spPr>
          <a:xfrm>
            <a:off x="714325" y="2754900"/>
            <a:ext cx="3674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type="title"/>
          </p:nvPr>
        </p:nvSpPr>
        <p:spPr>
          <a:xfrm>
            <a:off x="714325" y="731400"/>
            <a:ext cx="3674700" cy="1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9144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6" name="Google Shape;276;p17"/>
          <p:cNvSpPr/>
          <p:nvPr>
            <p:ph idx="2" type="pic"/>
          </p:nvPr>
        </p:nvSpPr>
        <p:spPr>
          <a:xfrm>
            <a:off x="4769625" y="1271375"/>
            <a:ext cx="3644400" cy="321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80" name="Google Shape;280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" name="Google Shape;281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83" name="Google Shape;283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85" name="Google Shape;285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86" name="Google Shape;286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7" name="Google Shape;287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88" name="Google Shape;288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9" name="Google Shape;289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90" name="Google Shape;290;p18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idx="1" type="subTitle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2" type="subTitle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8"/>
          <p:cNvSpPr txBox="1"/>
          <p:nvPr>
            <p:ph idx="3" type="subTitle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8"/>
          <p:cNvSpPr txBox="1"/>
          <p:nvPr>
            <p:ph idx="4" type="subTitle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 txBox="1"/>
          <p:nvPr>
            <p:ph idx="5" type="subTitle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6" type="subTitle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10" name="Google Shape;310;p19"/>
          <p:cNvSpPr txBox="1"/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1" name="Google Shape;311;p19"/>
          <p:cNvSpPr txBox="1"/>
          <p:nvPr>
            <p:ph idx="1" type="subTitle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19"/>
          <p:cNvSpPr txBox="1"/>
          <p:nvPr>
            <p:ph idx="2" type="subTitle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19"/>
          <p:cNvSpPr txBox="1"/>
          <p:nvPr>
            <p:ph idx="3" type="subTitle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19"/>
          <p:cNvSpPr txBox="1"/>
          <p:nvPr>
            <p:ph idx="4" type="subTitle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idx="5" type="subTitle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9"/>
          <p:cNvSpPr txBox="1"/>
          <p:nvPr>
            <p:ph idx="6" type="subTitle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20" name="Google Shape;320;p20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" name="Google Shape;321;p20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22" name="Google Shape;322;p20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23" name="Google Shape;323;p20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24" name="Google Shape;324;p20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5" name="Google Shape;325;p20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26" name="Google Shape;326;p20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7" name="Google Shape;327;p20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28" name="Google Shape;328;p20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9" name="Google Shape;329;p20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30" name="Google Shape;330;p20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0"/>
          <p:cNvSpPr txBox="1"/>
          <p:nvPr>
            <p:ph idx="1" type="subTitle"/>
          </p:nvPr>
        </p:nvSpPr>
        <p:spPr>
          <a:xfrm>
            <a:off x="5918599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2" name="Google Shape;332;p20"/>
          <p:cNvSpPr txBox="1"/>
          <p:nvPr>
            <p:ph idx="2" type="subTitle"/>
          </p:nvPr>
        </p:nvSpPr>
        <p:spPr>
          <a:xfrm>
            <a:off x="5918599" y="38556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0"/>
          <p:cNvSpPr txBox="1"/>
          <p:nvPr>
            <p:ph idx="3" type="subTitle"/>
          </p:nvPr>
        </p:nvSpPr>
        <p:spPr>
          <a:xfrm>
            <a:off x="1878800" y="2263125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20"/>
          <p:cNvSpPr txBox="1"/>
          <p:nvPr>
            <p:ph idx="4" type="subTitle"/>
          </p:nvPr>
        </p:nvSpPr>
        <p:spPr>
          <a:xfrm>
            <a:off x="1878800" y="3855634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0"/>
          <p:cNvSpPr txBox="1"/>
          <p:nvPr>
            <p:ph idx="5" type="subTitle"/>
          </p:nvPr>
        </p:nvSpPr>
        <p:spPr>
          <a:xfrm>
            <a:off x="5918599" y="2260100"/>
            <a:ext cx="2377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0"/>
          <p:cNvSpPr txBox="1"/>
          <p:nvPr>
            <p:ph idx="6" type="subTitle"/>
          </p:nvPr>
        </p:nvSpPr>
        <p:spPr>
          <a:xfrm>
            <a:off x="1878800" y="3396625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7" name="Google Shape;337;p20"/>
          <p:cNvSpPr txBox="1"/>
          <p:nvPr>
            <p:ph idx="7" type="subTitle"/>
          </p:nvPr>
        </p:nvSpPr>
        <p:spPr>
          <a:xfrm>
            <a:off x="1878800" y="1801544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20"/>
          <p:cNvSpPr txBox="1"/>
          <p:nvPr>
            <p:ph idx="8" type="subTitle"/>
          </p:nvPr>
        </p:nvSpPr>
        <p:spPr>
          <a:xfrm>
            <a:off x="5918599" y="1804550"/>
            <a:ext cx="2377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6" name="Google Shape;36;p3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40" name="Google Shape;40;p3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" name="Google Shape;41;p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Google Shape;42;p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3" name="Google Shape;43;p3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4" name="Google Shape;44;p3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5" name="Google Shape;45;p3"/>
          <p:cNvSpPr txBox="1"/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6" name="Google Shape;46;p3"/>
          <p:cNvSpPr txBox="1"/>
          <p:nvPr>
            <p:ph hasCustomPrompt="1" idx="2" type="title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1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42" name="Google Shape;342;p21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3" name="Google Shape;343;p21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44" name="Google Shape;344;p21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45" name="Google Shape;345;p21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21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7" name="Google Shape;347;p21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48" name="Google Shape;348;p2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9" name="Google Shape;349;p2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50" name="Google Shape;350;p21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51" name="Google Shape;351;p21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52" name="Google Shape;352;p21"/>
          <p:cNvSpPr txBox="1"/>
          <p:nvPr>
            <p:ph type="title"/>
          </p:nvPr>
        </p:nvSpPr>
        <p:spPr>
          <a:xfrm>
            <a:off x="715100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3" name="Google Shape;353;p21"/>
          <p:cNvSpPr txBox="1"/>
          <p:nvPr>
            <p:ph idx="1" type="subTitle"/>
          </p:nvPr>
        </p:nvSpPr>
        <p:spPr>
          <a:xfrm>
            <a:off x="347480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1"/>
          <p:cNvSpPr txBox="1"/>
          <p:nvPr>
            <p:ph idx="2" type="subTitle"/>
          </p:nvPr>
        </p:nvSpPr>
        <p:spPr>
          <a:xfrm>
            <a:off x="6166650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1"/>
          <p:cNvSpPr txBox="1"/>
          <p:nvPr>
            <p:ph idx="3" type="subTitle"/>
          </p:nvPr>
        </p:nvSpPr>
        <p:spPr>
          <a:xfrm>
            <a:off x="347430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21"/>
          <p:cNvSpPr txBox="1"/>
          <p:nvPr>
            <p:ph idx="4" type="subTitle"/>
          </p:nvPr>
        </p:nvSpPr>
        <p:spPr>
          <a:xfrm>
            <a:off x="781538" y="2261076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21"/>
          <p:cNvSpPr txBox="1"/>
          <p:nvPr>
            <p:ph idx="5" type="subTitle"/>
          </p:nvPr>
        </p:nvSpPr>
        <p:spPr>
          <a:xfrm>
            <a:off x="78154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21"/>
          <p:cNvSpPr txBox="1"/>
          <p:nvPr>
            <p:ph idx="6" type="subTitle"/>
          </p:nvPr>
        </p:nvSpPr>
        <p:spPr>
          <a:xfrm>
            <a:off x="6168018" y="3853932"/>
            <a:ext cx="2194500" cy="64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1"/>
          <p:cNvSpPr txBox="1"/>
          <p:nvPr>
            <p:ph idx="7" type="subTitle"/>
          </p:nvPr>
        </p:nvSpPr>
        <p:spPr>
          <a:xfrm>
            <a:off x="34747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0" name="Google Shape;360;p21"/>
          <p:cNvSpPr txBox="1"/>
          <p:nvPr>
            <p:ph idx="8" type="subTitle"/>
          </p:nvPr>
        </p:nvSpPr>
        <p:spPr>
          <a:xfrm>
            <a:off x="6166650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1" name="Google Shape;361;p21"/>
          <p:cNvSpPr txBox="1"/>
          <p:nvPr>
            <p:ph idx="9" type="subTitle"/>
          </p:nvPr>
        </p:nvSpPr>
        <p:spPr>
          <a:xfrm>
            <a:off x="3475767" y="3401300"/>
            <a:ext cx="21927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2" name="Google Shape;362;p21"/>
          <p:cNvSpPr txBox="1"/>
          <p:nvPr>
            <p:ph idx="13" type="subTitle"/>
          </p:nvPr>
        </p:nvSpPr>
        <p:spPr>
          <a:xfrm>
            <a:off x="781538" y="180355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3" name="Google Shape;363;p21"/>
          <p:cNvSpPr txBox="1"/>
          <p:nvPr>
            <p:ph idx="14" type="subTitle"/>
          </p:nvPr>
        </p:nvSpPr>
        <p:spPr>
          <a:xfrm>
            <a:off x="781552" y="3401312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4" name="Google Shape;364;p21"/>
          <p:cNvSpPr txBox="1"/>
          <p:nvPr>
            <p:ph idx="15" type="subTitle"/>
          </p:nvPr>
        </p:nvSpPr>
        <p:spPr>
          <a:xfrm>
            <a:off x="6168018" y="3401300"/>
            <a:ext cx="21945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68" name="Google Shape;368;p2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2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70" name="Google Shape;370;p2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71" name="Google Shape;371;p2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72" name="Google Shape;372;p2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73" name="Google Shape;373;p2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74" name="Google Shape;374;p2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5" name="Google Shape;375;p2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76" name="Google Shape;376;p2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7" name="Google Shape;377;p2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22"/>
          <p:cNvSpPr txBox="1"/>
          <p:nvPr>
            <p:ph hasCustomPrompt="1" type="title"/>
          </p:nvPr>
        </p:nvSpPr>
        <p:spPr>
          <a:xfrm>
            <a:off x="1828775" y="7313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9" name="Google Shape;379;p22"/>
          <p:cNvSpPr txBox="1"/>
          <p:nvPr>
            <p:ph idx="1" type="subTitle"/>
          </p:nvPr>
        </p:nvSpPr>
        <p:spPr>
          <a:xfrm>
            <a:off x="1828825" y="1600206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22"/>
          <p:cNvSpPr txBox="1"/>
          <p:nvPr>
            <p:ph hasCustomPrompt="1" idx="2" type="title"/>
          </p:nvPr>
        </p:nvSpPr>
        <p:spPr>
          <a:xfrm>
            <a:off x="1828775" y="2052697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81" name="Google Shape;381;p22"/>
          <p:cNvSpPr txBox="1"/>
          <p:nvPr>
            <p:ph idx="3" type="subTitle"/>
          </p:nvPr>
        </p:nvSpPr>
        <p:spPr>
          <a:xfrm>
            <a:off x="1828775" y="2921500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22"/>
          <p:cNvSpPr txBox="1"/>
          <p:nvPr>
            <p:ph hasCustomPrompt="1" idx="4" type="title"/>
          </p:nvPr>
        </p:nvSpPr>
        <p:spPr>
          <a:xfrm>
            <a:off x="1828825" y="3373998"/>
            <a:ext cx="54864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83" name="Google Shape;383;p22"/>
          <p:cNvSpPr txBox="1"/>
          <p:nvPr>
            <p:ph idx="5" type="subTitle"/>
          </p:nvPr>
        </p:nvSpPr>
        <p:spPr>
          <a:xfrm>
            <a:off x="1828775" y="4242794"/>
            <a:ext cx="5486400" cy="3657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23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387" name="Google Shape;387;p23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8" name="Google Shape;388;p23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389" name="Google Shape;389;p23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0" name="Google Shape;390;p23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1" name="Google Shape;391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2" name="Google Shape;392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93" name="Google Shape;393;p23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94" name="Google Shape;394;p23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23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96" name="Google Shape;396;p23"/>
          <p:cNvSpPr txBox="1"/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7" name="Google Shape;397;p23"/>
          <p:cNvSpPr txBox="1"/>
          <p:nvPr>
            <p:ph idx="1" type="subTitle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8" name="Google Shape;398;p23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4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51" name="Google Shape;51;p4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53" name="Google Shape;53;p4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54" name="Google Shape;54;p4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" name="Google Shape;55;p4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6" name="Google Shape;56;p4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57" name="Google Shape;57;p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Google Shape;58;p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9" name="Google Shape;59;p4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" name="Google Shape;60;p4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1" name="Google Shape;61;p4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715100" y="1417200"/>
            <a:ext cx="77139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66" name="Google Shape;66;p5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" name="Google Shape;67;p5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68" name="Google Shape;68;p5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69" name="Google Shape;69;p5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" name="Google Shape;70;p5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" name="Google Shape;71;p5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72" name="Google Shape;72;p5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5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74" name="Google Shape;74;p5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5" name="Google Shape;75;p5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6" name="Google Shape;76;p5"/>
          <p:cNvSpPr txBox="1"/>
          <p:nvPr>
            <p:ph idx="1" type="subTitle"/>
          </p:nvPr>
        </p:nvSpPr>
        <p:spPr>
          <a:xfrm>
            <a:off x="2639725" y="2147800"/>
            <a:ext cx="1566300" cy="8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2" type="subTitle"/>
          </p:nvPr>
        </p:nvSpPr>
        <p:spPr>
          <a:xfrm>
            <a:off x="6682288" y="2147800"/>
            <a:ext cx="15636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3" type="subTitle"/>
          </p:nvPr>
        </p:nvSpPr>
        <p:spPr>
          <a:xfrm>
            <a:off x="2639725" y="2892425"/>
            <a:ext cx="1566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4" type="subTitle"/>
          </p:nvPr>
        </p:nvSpPr>
        <p:spPr>
          <a:xfrm>
            <a:off x="6682288" y="2892425"/>
            <a:ext cx="15636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4" name="Google Shape;94;p6"/>
          <p:cNvSpPr txBox="1"/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7"/>
          <p:cNvGrpSpPr/>
          <p:nvPr/>
        </p:nvGrpSpPr>
        <p:grpSpPr>
          <a:xfrm>
            <a:off x="1438985" y="535000"/>
            <a:ext cx="5919000" cy="4425900"/>
            <a:chOff x="274200" y="274200"/>
            <a:chExt cx="5919000" cy="4425900"/>
          </a:xfrm>
        </p:grpSpPr>
        <p:sp>
          <p:nvSpPr>
            <p:cNvPr id="98" name="Google Shape;9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00" name="Google Shape;10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1" name="Google Shape;10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02" name="Google Shape;10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Google Shape;10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4" name="Google Shape;10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5" name="Google Shape;10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7" name="Google Shape;107;p7"/>
          <p:cNvGrpSpPr/>
          <p:nvPr/>
        </p:nvGrpSpPr>
        <p:grpSpPr>
          <a:xfrm>
            <a:off x="274200" y="274200"/>
            <a:ext cx="5919000" cy="4425900"/>
            <a:chOff x="274200" y="274200"/>
            <a:chExt cx="5919000" cy="4425900"/>
          </a:xfrm>
        </p:grpSpPr>
        <p:sp>
          <p:nvSpPr>
            <p:cNvPr id="108" name="Google Shape;108;p7"/>
            <p:cNvSpPr/>
            <p:nvPr/>
          </p:nvSpPr>
          <p:spPr>
            <a:xfrm>
              <a:off x="365700" y="365700"/>
              <a:ext cx="5827500" cy="4334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7"/>
            <p:cNvGrpSpPr/>
            <p:nvPr/>
          </p:nvGrpSpPr>
          <p:grpSpPr>
            <a:xfrm>
              <a:off x="274200" y="274200"/>
              <a:ext cx="5827500" cy="4334400"/>
              <a:chOff x="274200" y="274200"/>
              <a:chExt cx="5827500" cy="4334400"/>
            </a:xfrm>
          </p:grpSpPr>
          <p:sp>
            <p:nvSpPr>
              <p:cNvPr id="110" name="Google Shape;110;p7"/>
              <p:cNvSpPr/>
              <p:nvPr/>
            </p:nvSpPr>
            <p:spPr>
              <a:xfrm>
                <a:off x="274200" y="274200"/>
                <a:ext cx="5827500" cy="43344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1" name="Google Shape;111;p7"/>
              <p:cNvGrpSpPr/>
              <p:nvPr/>
            </p:nvGrpSpPr>
            <p:grpSpPr>
              <a:xfrm>
                <a:off x="5827100" y="3654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12" name="Google Shape;112;p7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Google Shape;113;p7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14" name="Google Shape;114;p7"/>
              <p:cNvSpPr/>
              <p:nvPr/>
            </p:nvSpPr>
            <p:spPr>
              <a:xfrm>
                <a:off x="5507000" y="365450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5" name="Google Shape;115;p7"/>
              <p:cNvCxnSpPr/>
              <p:nvPr/>
            </p:nvCxnSpPr>
            <p:spPr>
              <a:xfrm>
                <a:off x="5156899" y="548450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7"/>
              <p:cNvCxnSpPr/>
              <p:nvPr/>
            </p:nvCxnSpPr>
            <p:spPr>
              <a:xfrm>
                <a:off x="283500" y="639800"/>
                <a:ext cx="5815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7" name="Google Shape;117;p7"/>
          <p:cNvSpPr txBox="1"/>
          <p:nvPr>
            <p:ph type="title"/>
          </p:nvPr>
        </p:nvSpPr>
        <p:spPr>
          <a:xfrm>
            <a:off x="714250" y="731525"/>
            <a:ext cx="50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715850" y="1600325"/>
            <a:ext cx="50199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8"/>
          <p:cNvGrpSpPr/>
          <p:nvPr/>
        </p:nvGrpSpPr>
        <p:grpSpPr>
          <a:xfrm>
            <a:off x="2028115" y="535000"/>
            <a:ext cx="6492300" cy="3749100"/>
            <a:chOff x="1371300" y="742950"/>
            <a:chExt cx="6492300" cy="3749100"/>
          </a:xfrm>
        </p:grpSpPr>
        <p:sp>
          <p:nvSpPr>
            <p:cNvPr id="122" name="Google Shape;12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" name="Google Shape;12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5" name="Google Shape;12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26" name="Google Shape;12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27" name="Google Shape;12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Google Shape;12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9" name="Google Shape;12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0" name="Google Shape;13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1" name="Google Shape;131;p8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32" name="Google Shape;13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5" name="Google Shape;13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36" name="Google Shape;13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37" name="Google Shape;13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8" name="Google Shape;13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39" name="Google Shape;13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0" name="Google Shape;14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1828800" y="1307100"/>
            <a:ext cx="5486400" cy="27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4" name="Google Shape;164;p9"/>
          <p:cNvSpPr txBox="1"/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5" name="Google Shape;165;p9"/>
          <p:cNvSpPr txBox="1"/>
          <p:nvPr>
            <p:ph idx="1" type="subTitle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"/>
          <p:cNvSpPr txBox="1"/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To-Do List &amp; Calendar</a:t>
            </a:r>
            <a:endParaRPr/>
          </a:p>
        </p:txBody>
      </p:sp>
      <p:sp>
        <p:nvSpPr>
          <p:cNvPr id="407" name="Google Shape;407;p26"/>
          <p:cNvSpPr txBox="1"/>
          <p:nvPr>
            <p:ph idx="1" type="subTitle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Aliyah Weiss- EE129 Project 3, Fall 2024</a:t>
            </a:r>
            <a:endParaRPr/>
          </a:p>
        </p:txBody>
      </p:sp>
      <p:sp>
        <p:nvSpPr>
          <p:cNvPr id="408" name="Google Shape;408;p26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26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410" name="Google Shape;410;p26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1" name="Google Shape;411;p26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412" name="Google Shape;412;p26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13" name="Google Shape;413;p26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4" name="Google Shape;414;p26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415" name="Google Shape;415;p26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rect b="b" l="l" r="r" t="t"/>
                <a:pathLst>
                  <a:path extrusionOk="0" h="8733" w="8732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rect b="b" l="l" r="r" t="t"/>
                <a:pathLst>
                  <a:path extrusionOk="0" h="9886" w="19556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rect b="b" l="l" r="r" t="t"/>
                <a:pathLst>
                  <a:path extrusionOk="0" h="5928" w="4318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rect b="b" l="l" r="r" t="t"/>
                <a:pathLst>
                  <a:path extrusionOk="0" h="5854" w="344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rect b="b" l="l" r="r" t="t"/>
                <a:pathLst>
                  <a:path extrusionOk="0" h="3028" w="2977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0" name="Google Shape;420;p26"/>
          <p:cNvSpPr/>
          <p:nvPr/>
        </p:nvSpPr>
        <p:spPr>
          <a:xfrm>
            <a:off x="1099325" y="425927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26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2" name="Google Shape;422;p26"/>
            <p:cNvSpPr/>
            <p:nvPr/>
          </p:nvSpPr>
          <p:spPr>
            <a:xfrm>
              <a:off x="6993487" y="3563457"/>
              <a:ext cx="457207" cy="59636"/>
            </a:xfrm>
            <a:custGeom>
              <a:rect b="b" l="l" r="r" t="t"/>
              <a:pathLst>
                <a:path extrusionOk="0" h="952" w="8294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761147" y="3414805"/>
              <a:ext cx="457196" cy="57149"/>
            </a:xfrm>
            <a:custGeom>
              <a:rect b="b" l="l" r="r" t="t"/>
              <a:pathLst>
                <a:path extrusionOk="0" h="1391" w="11732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26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425" name="Google Shape;425;p26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7" name="Google Shape;427;p26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428" name="Google Shape;428;p26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fmla="val 0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9" name="Google Shape;429;p26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430" name="Google Shape;430;p26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rect b="b" l="l" r="r" t="t"/>
                  <a:pathLst>
                    <a:path extrusionOk="0" h="9055" w="9781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26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rect b="b" l="l" r="r" t="t"/>
                  <a:pathLst>
                    <a:path extrusionOk="0" h="4074" w="3513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32" name="Google Shape;432;p26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433" name="Google Shape;433;p26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rect b="b" l="l" r="r" t="t"/>
                <a:pathLst>
                  <a:path extrusionOk="0" h="2074" w="23391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rect b="b" l="l" r="r" t="t"/>
                <a:pathLst>
                  <a:path extrusionOk="0" h="2074" w="11977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35" name="Google Shape;435;p26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6" name="Google Shape;436;p26"/>
          <p:cNvGrpSpPr/>
          <p:nvPr/>
        </p:nvGrpSpPr>
        <p:grpSpPr>
          <a:xfrm>
            <a:off x="7450704" y="1174899"/>
            <a:ext cx="1646100" cy="1188900"/>
            <a:chOff x="7403363" y="1047512"/>
            <a:chExt cx="1646100" cy="1188900"/>
          </a:xfrm>
        </p:grpSpPr>
        <p:sp>
          <p:nvSpPr>
            <p:cNvPr id="437" name="Google Shape;437;p26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39" name="Google Shape;439;p26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0" name="Google Shape;440;p26"/>
            <p:cNvSpPr/>
            <p:nvPr/>
          </p:nvSpPr>
          <p:spPr>
            <a:xfrm>
              <a:off x="7540474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8009987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8479499" y="1687769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3" name="Google Shape;443;p26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444" name="Google Shape;444;p26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rect b="b" l="l" r="r" t="t"/>
                <a:pathLst>
                  <a:path extrusionOk="0" h="1343" w="21415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rect b="b" l="l" r="r" t="t"/>
                <a:pathLst>
                  <a:path extrusionOk="0" h="1367" w="16611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6" name="Google Shape;446;p26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447" name="Google Shape;447;p26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771692" y="3497697"/>
              <a:ext cx="836668" cy="1371596"/>
            </a:xfrm>
            <a:custGeom>
              <a:rect b="b" l="l" r="r" t="t"/>
              <a:pathLst>
                <a:path extrusionOk="0" h="15683" w="9513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3202911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3129912" y="3708819"/>
              <a:ext cx="120228" cy="373356"/>
            </a:xfrm>
            <a:custGeom>
              <a:rect b="b" l="l" r="r" t="t"/>
              <a:pathLst>
                <a:path extrusionOk="0" h="4269" w="1367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806080" y="3533904"/>
              <a:ext cx="371149" cy="686979"/>
            </a:xfrm>
            <a:custGeom>
              <a:rect b="b" l="l" r="r" t="t"/>
              <a:pathLst>
                <a:path extrusionOk="0" h="7855" w="422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806080" y="4150392"/>
              <a:ext cx="767979" cy="684792"/>
            </a:xfrm>
            <a:custGeom>
              <a:rect b="b" l="l" r="r" t="t"/>
              <a:pathLst>
                <a:path extrusionOk="0" h="7830" w="8732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3505371" y="4248519"/>
              <a:ext cx="34388" cy="266658"/>
            </a:xfrm>
            <a:custGeom>
              <a:rect b="b" l="l" r="r" t="t"/>
              <a:pathLst>
                <a:path extrusionOk="0" h="3049" w="391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3202911" y="3533904"/>
              <a:ext cx="371149" cy="633630"/>
            </a:xfrm>
            <a:custGeom>
              <a:rect b="b" l="l" r="r" t="t"/>
              <a:pathLst>
                <a:path extrusionOk="0" h="7245" w="422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3329471" y="4150392"/>
              <a:ext cx="246788" cy="667738"/>
            </a:xfrm>
            <a:custGeom>
              <a:rect b="b" l="l" r="r" t="t"/>
              <a:pathLst>
                <a:path extrusionOk="0" h="7635" w="2806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3138531" y="3728060"/>
              <a:ext cx="111609" cy="373356"/>
            </a:xfrm>
            <a:custGeom>
              <a:rect b="b" l="l" r="r" t="t"/>
              <a:pathLst>
                <a:path extrusionOk="0" h="4269" w="1269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 txBox="1"/>
          <p:nvPr>
            <p:ph idx="4" type="subTitle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Successfully able to implement a To-Do list and Calendar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Adding and removing tasks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Editing tasks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Tasks in due date order</a:t>
            </a:r>
            <a:endParaRPr/>
          </a:p>
        </p:txBody>
      </p:sp>
      <p:sp>
        <p:nvSpPr>
          <p:cNvPr id="691" name="Google Shape;691;p35"/>
          <p:cNvSpPr txBox="1"/>
          <p:nvPr>
            <p:ph idx="5" type="subTitle"/>
          </p:nvPr>
        </p:nvSpPr>
        <p:spPr>
          <a:xfrm>
            <a:off x="3408500" y="2601237"/>
            <a:ext cx="50202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Successfully able to implement accounts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Sign up page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Login with signup credentials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Accounts save previous to-do list information in database</a:t>
            </a:r>
            <a:endParaRPr/>
          </a:p>
        </p:txBody>
      </p:sp>
      <p:sp>
        <p:nvSpPr>
          <p:cNvPr id="692" name="Google Shape;692;p35"/>
          <p:cNvSpPr txBox="1"/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693" name="Google Shape;693;p35"/>
          <p:cNvSpPr txBox="1"/>
          <p:nvPr>
            <p:ph idx="6" type="subTitle"/>
          </p:nvPr>
        </p:nvSpPr>
        <p:spPr>
          <a:xfrm>
            <a:off x="3408200" y="3715324"/>
            <a:ext cx="5020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Successfully</a:t>
            </a:r>
            <a:r>
              <a:rPr b="1" lang="en"/>
              <a:t> added user </a:t>
            </a:r>
            <a:r>
              <a:rPr b="1" lang="en"/>
              <a:t>friendly</a:t>
            </a:r>
            <a:r>
              <a:rPr b="1" lang="en"/>
              <a:t> UI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Cute graphics and coloring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Easy to navigate taskbar</a:t>
            </a:r>
            <a:endParaRPr/>
          </a:p>
        </p:txBody>
      </p:sp>
      <p:grpSp>
        <p:nvGrpSpPr>
          <p:cNvPr id="694" name="Google Shape;694;p35"/>
          <p:cNvGrpSpPr/>
          <p:nvPr/>
        </p:nvGrpSpPr>
        <p:grpSpPr>
          <a:xfrm>
            <a:off x="2552352" y="1646026"/>
            <a:ext cx="502899" cy="502899"/>
            <a:chOff x="858700" y="1967475"/>
            <a:chExt cx="605100" cy="605100"/>
          </a:xfrm>
        </p:grpSpPr>
        <p:sp>
          <p:nvSpPr>
            <p:cNvPr id="695" name="Google Shape;695;p35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35"/>
          <p:cNvGrpSpPr/>
          <p:nvPr/>
        </p:nvGrpSpPr>
        <p:grpSpPr>
          <a:xfrm>
            <a:off x="2552352" y="3647899"/>
            <a:ext cx="502800" cy="502800"/>
            <a:chOff x="1627550" y="2017350"/>
            <a:chExt cx="502800" cy="502800"/>
          </a:xfrm>
        </p:grpSpPr>
        <p:sp>
          <p:nvSpPr>
            <p:cNvPr id="698" name="Google Shape;698;p35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35"/>
          <p:cNvGrpSpPr/>
          <p:nvPr/>
        </p:nvGrpSpPr>
        <p:grpSpPr>
          <a:xfrm>
            <a:off x="2552351" y="2647083"/>
            <a:ext cx="502800" cy="502800"/>
            <a:chOff x="463701" y="2307675"/>
            <a:chExt cx="502800" cy="502800"/>
          </a:xfrm>
        </p:grpSpPr>
        <p:sp>
          <p:nvSpPr>
            <p:cNvPr id="701" name="Google Shape;701;p35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5"/>
          <p:cNvGrpSpPr/>
          <p:nvPr/>
        </p:nvGrpSpPr>
        <p:grpSpPr>
          <a:xfrm>
            <a:off x="136938" y="3232371"/>
            <a:ext cx="1371600" cy="1375875"/>
            <a:chOff x="299013" y="1079125"/>
            <a:chExt cx="1371600" cy="1375875"/>
          </a:xfrm>
        </p:grpSpPr>
        <p:sp>
          <p:nvSpPr>
            <p:cNvPr id="705" name="Google Shape;705;p35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7" name="Google Shape;707;p35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708" name="Google Shape;708;p35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fmla="val 0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09" name="Google Shape;709;p35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710" name="Google Shape;710;p35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rect b="b" l="l" r="r" t="t"/>
                  <a:pathLst>
                    <a:path extrusionOk="0" h="9055" w="9781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rect b="b" l="l" r="r" t="t"/>
                  <a:pathLst>
                    <a:path extrusionOk="0" h="4074" w="3513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12" name="Google Shape;712;p35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713" name="Google Shape;713;p35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rect b="b" l="l" r="r" t="t"/>
                <a:pathLst>
                  <a:path extrusionOk="0" h="2074" w="23391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rect b="b" l="l" r="r" t="t"/>
                <a:pathLst>
                  <a:path extrusionOk="0" h="2074" w="11977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15" name="Google Shape;715;p35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16" name="Google Shape;716;p35"/>
          <p:cNvSpPr/>
          <p:nvPr/>
        </p:nvSpPr>
        <p:spPr>
          <a:xfrm>
            <a:off x="7968357" y="4549783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5"/>
          <p:cNvSpPr/>
          <p:nvPr/>
        </p:nvSpPr>
        <p:spPr>
          <a:xfrm>
            <a:off x="7736017" y="4401131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5"/>
          <p:cNvSpPr/>
          <p:nvPr/>
        </p:nvSpPr>
        <p:spPr>
          <a:xfrm>
            <a:off x="715160" y="14173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35"/>
          <p:cNvGrpSpPr/>
          <p:nvPr/>
        </p:nvGrpSpPr>
        <p:grpSpPr>
          <a:xfrm>
            <a:off x="136938" y="1998008"/>
            <a:ext cx="1827475" cy="1051350"/>
            <a:chOff x="136938" y="1799258"/>
            <a:chExt cx="1827475" cy="1051350"/>
          </a:xfrm>
        </p:grpSpPr>
        <p:grpSp>
          <p:nvGrpSpPr>
            <p:cNvPr id="720" name="Google Shape;720;p35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721" name="Google Shape;721;p35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22" name="Google Shape;722;p35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723" name="Google Shape;723;p35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24" name="Google Shape;724;p35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25" name="Google Shape;725;p35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726" name="Google Shape;726;p35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rect b="b" l="l" r="r" t="t"/>
                <a:pathLst>
                  <a:path extrusionOk="0" h="1611" w="25415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27" name="Google Shape;727;p35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728" name="Google Shape;728;p35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rect b="b" l="l" r="r" t="t"/>
                  <a:pathLst>
                    <a:path extrusionOk="0" h="5416" w="15732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35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rect b="b" l="l" r="r" t="t"/>
                  <a:pathLst>
                    <a:path extrusionOk="0" h="1221" w="7562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0" name="Google Shape;730;p35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rect b="b" l="l" r="r" t="t"/>
                <a:pathLst>
                  <a:path extrusionOk="0" h="1611" w="25415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6"/>
          <p:cNvSpPr txBox="1"/>
          <p:nvPr>
            <p:ph type="ctrTitle"/>
          </p:nvPr>
        </p:nvSpPr>
        <p:spPr>
          <a:xfrm>
            <a:off x="2286005" y="1945753"/>
            <a:ext cx="4572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736" name="Google Shape;736;p36"/>
          <p:cNvSpPr txBox="1"/>
          <p:nvPr/>
        </p:nvSpPr>
        <p:spPr>
          <a:xfrm>
            <a:off x="2285991" y="4084112"/>
            <a:ext cx="4572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Please keep this slide for attribution</a:t>
            </a:r>
            <a:endParaRPr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737" name="Google Shape;737;p36"/>
          <p:cNvGrpSpPr/>
          <p:nvPr/>
        </p:nvGrpSpPr>
        <p:grpSpPr>
          <a:xfrm>
            <a:off x="274188" y="1428844"/>
            <a:ext cx="1827475" cy="1051350"/>
            <a:chOff x="6161988" y="3104373"/>
            <a:chExt cx="1827475" cy="1051350"/>
          </a:xfrm>
        </p:grpSpPr>
        <p:grpSp>
          <p:nvGrpSpPr>
            <p:cNvPr id="738" name="Google Shape;738;p36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739" name="Google Shape;739;p36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0" name="Google Shape;740;p36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741" name="Google Shape;741;p36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2" name="Google Shape;742;p36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43" name="Google Shape;743;p36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744" name="Google Shape;744;p36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rect b="b" l="l" r="r" t="t"/>
                <a:pathLst>
                  <a:path extrusionOk="0" h="1348" w="19319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rect b="b" l="l" r="r" t="t"/>
                <a:pathLst>
                  <a:path extrusionOk="0" h="1371" w="19326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rect b="b" l="l" r="r" t="t"/>
                <a:pathLst>
                  <a:path extrusionOk="0" h="1372" w="19319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rect b="b" l="l" r="r" t="t"/>
                <a:pathLst>
                  <a:path extrusionOk="0" h="12659" w="10294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8" name="Google Shape;748;p36"/>
          <p:cNvGrpSpPr/>
          <p:nvPr/>
        </p:nvGrpSpPr>
        <p:grpSpPr>
          <a:xfrm>
            <a:off x="274211" y="2663294"/>
            <a:ext cx="1823501" cy="1051350"/>
            <a:chOff x="7469486" y="1480344"/>
            <a:chExt cx="1823501" cy="1051350"/>
          </a:xfrm>
        </p:grpSpPr>
        <p:grpSp>
          <p:nvGrpSpPr>
            <p:cNvPr id="749" name="Google Shape;749;p36"/>
            <p:cNvGrpSpPr/>
            <p:nvPr/>
          </p:nvGrpSpPr>
          <p:grpSpPr>
            <a:xfrm>
              <a:off x="7469709" y="1480344"/>
              <a:ext cx="1823279" cy="1051350"/>
              <a:chOff x="278384" y="1278048"/>
              <a:chExt cx="1823279" cy="1051350"/>
            </a:xfrm>
          </p:grpSpPr>
          <p:sp>
            <p:nvSpPr>
              <p:cNvPr id="750" name="Google Shape;750;p36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fmla="val 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51" name="Google Shape;751;p36"/>
              <p:cNvGrpSpPr/>
              <p:nvPr/>
            </p:nvGrpSpPr>
            <p:grpSpPr>
              <a:xfrm>
                <a:off x="278384" y="1278048"/>
                <a:ext cx="1737300" cy="960000"/>
                <a:chOff x="7150671" y="2190661"/>
                <a:chExt cx="1737300" cy="960000"/>
              </a:xfrm>
            </p:grpSpPr>
            <p:sp>
              <p:nvSpPr>
                <p:cNvPr id="752" name="Google Shape;752;p36"/>
                <p:cNvSpPr/>
                <p:nvPr/>
              </p:nvSpPr>
              <p:spPr>
                <a:xfrm>
                  <a:off x="7150671" y="2190661"/>
                  <a:ext cx="1737300" cy="9600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3" name="Google Shape;753;p36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cxnSp>
          <p:nvCxnSpPr>
            <p:cNvPr id="754" name="Google Shape;754;p36"/>
            <p:cNvCxnSpPr/>
            <p:nvPr/>
          </p:nvCxnSpPr>
          <p:spPr>
            <a:xfrm>
              <a:off x="7469486" y="2052225"/>
              <a:ext cx="17241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55" name="Google Shape;755;p36"/>
            <p:cNvSpPr/>
            <p:nvPr/>
          </p:nvSpPr>
          <p:spPr>
            <a:xfrm>
              <a:off x="8031688" y="1782907"/>
              <a:ext cx="599697" cy="538636"/>
            </a:xfrm>
            <a:custGeom>
              <a:rect b="b" l="l" r="r" t="t"/>
              <a:pathLst>
                <a:path extrusionOk="0" h="9990" w="11123">
                  <a:moveTo>
                    <a:pt x="5566" y="0"/>
                  </a:moveTo>
                  <a:cubicBezTo>
                    <a:pt x="4372" y="0"/>
                    <a:pt x="3174" y="424"/>
                    <a:pt x="2220" y="1288"/>
                  </a:cubicBezTo>
                  <a:cubicBezTo>
                    <a:pt x="172" y="3117"/>
                    <a:pt x="1" y="6287"/>
                    <a:pt x="1855" y="8336"/>
                  </a:cubicBezTo>
                  <a:cubicBezTo>
                    <a:pt x="2832" y="9431"/>
                    <a:pt x="4192" y="9989"/>
                    <a:pt x="5560" y="9989"/>
                  </a:cubicBezTo>
                  <a:cubicBezTo>
                    <a:pt x="6752" y="9989"/>
                    <a:pt x="7949" y="9565"/>
                    <a:pt x="8903" y="8702"/>
                  </a:cubicBezTo>
                  <a:cubicBezTo>
                    <a:pt x="10952" y="6873"/>
                    <a:pt x="11123" y="3702"/>
                    <a:pt x="9293" y="1653"/>
                  </a:cubicBezTo>
                  <a:cubicBezTo>
                    <a:pt x="8303" y="559"/>
                    <a:pt x="6936" y="0"/>
                    <a:pt x="556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8111159" y="1873044"/>
              <a:ext cx="448465" cy="440236"/>
            </a:xfrm>
            <a:custGeom>
              <a:rect b="b" l="l" r="r" t="t"/>
              <a:pathLst>
                <a:path extrusionOk="0" h="8165" w="8318">
                  <a:moveTo>
                    <a:pt x="4147" y="0"/>
                  </a:moveTo>
                  <a:cubicBezTo>
                    <a:pt x="1171" y="0"/>
                    <a:pt x="1366" y="3829"/>
                    <a:pt x="1366" y="3829"/>
                  </a:cubicBezTo>
                  <a:lnTo>
                    <a:pt x="2513" y="3829"/>
                  </a:lnTo>
                  <a:cubicBezTo>
                    <a:pt x="2659" y="4098"/>
                    <a:pt x="2854" y="4366"/>
                    <a:pt x="3074" y="4561"/>
                  </a:cubicBezTo>
                  <a:cubicBezTo>
                    <a:pt x="1952" y="4707"/>
                    <a:pt x="879" y="5195"/>
                    <a:pt x="1" y="5951"/>
                  </a:cubicBezTo>
                  <a:cubicBezTo>
                    <a:pt x="1000" y="7427"/>
                    <a:pt x="2580" y="8165"/>
                    <a:pt x="4159" y="8165"/>
                  </a:cubicBezTo>
                  <a:cubicBezTo>
                    <a:pt x="5738" y="8165"/>
                    <a:pt x="7317" y="7427"/>
                    <a:pt x="8317" y="5951"/>
                  </a:cubicBezTo>
                  <a:cubicBezTo>
                    <a:pt x="7439" y="5195"/>
                    <a:pt x="6366" y="4707"/>
                    <a:pt x="5220" y="4561"/>
                  </a:cubicBezTo>
                  <a:cubicBezTo>
                    <a:pt x="5464" y="4366"/>
                    <a:pt x="5659" y="4098"/>
                    <a:pt x="5805" y="3829"/>
                  </a:cubicBezTo>
                  <a:lnTo>
                    <a:pt x="6952" y="3829"/>
                  </a:lnTo>
                  <a:cubicBezTo>
                    <a:pt x="6952" y="3829"/>
                    <a:pt x="7122" y="0"/>
                    <a:pt x="414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36"/>
          <p:cNvGrpSpPr/>
          <p:nvPr/>
        </p:nvGrpSpPr>
        <p:grpSpPr>
          <a:xfrm>
            <a:off x="7927951" y="2080033"/>
            <a:ext cx="941841" cy="2789257"/>
            <a:chOff x="6592201" y="2061933"/>
            <a:chExt cx="941841" cy="2789257"/>
          </a:xfrm>
        </p:grpSpPr>
        <p:sp>
          <p:nvSpPr>
            <p:cNvPr id="758" name="Google Shape;758;p36"/>
            <p:cNvSpPr/>
            <p:nvPr/>
          </p:nvSpPr>
          <p:spPr>
            <a:xfrm>
              <a:off x="6592201" y="2061933"/>
              <a:ext cx="941841" cy="2789257"/>
            </a:xfrm>
            <a:custGeom>
              <a:rect b="b" l="l" r="r" t="t"/>
              <a:pathLst>
                <a:path extrusionOk="0" h="24976" w="8343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592201" y="2061933"/>
              <a:ext cx="941841" cy="2789257"/>
            </a:xfrm>
            <a:custGeom>
              <a:rect b="b" l="l" r="r" t="t"/>
              <a:pathLst>
                <a:path extrusionOk="0" h="24976" w="8343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6636341" y="2105487"/>
              <a:ext cx="853561" cy="2702149"/>
            </a:xfrm>
            <a:custGeom>
              <a:rect b="b" l="l" r="r" t="t"/>
              <a:pathLst>
                <a:path extrusionOk="0" h="24196" w="7561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754649" y="2707541"/>
              <a:ext cx="614122" cy="286006"/>
            </a:xfrm>
            <a:custGeom>
              <a:rect b="b" l="l" r="r" t="t"/>
              <a:pathLst>
                <a:path extrusionOk="0" h="2561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754649" y="3028949"/>
              <a:ext cx="614122" cy="286006"/>
            </a:xfrm>
            <a:custGeom>
              <a:rect b="b" l="l" r="r" t="t"/>
              <a:pathLst>
                <a:path extrusionOk="0" h="2561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754649" y="3347564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754649" y="3666292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754649" y="3987700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54649" y="4306316"/>
              <a:ext cx="614122" cy="286118"/>
            </a:xfrm>
            <a:custGeom>
              <a:rect b="b" l="l" r="r" t="t"/>
              <a:pathLst>
                <a:path extrusionOk="0" h="2562" w="544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6655532" y="2184555"/>
              <a:ext cx="834370" cy="2623081"/>
            </a:xfrm>
            <a:custGeom>
              <a:rect b="b" l="l" r="r" t="t"/>
              <a:pathLst>
                <a:path extrusionOk="0" h="23488" w="7391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36"/>
          <p:cNvGrpSpPr/>
          <p:nvPr/>
        </p:nvGrpSpPr>
        <p:grpSpPr>
          <a:xfrm>
            <a:off x="7141459" y="1885950"/>
            <a:ext cx="603495" cy="1371596"/>
            <a:chOff x="3724575" y="3497700"/>
            <a:chExt cx="603495" cy="1371596"/>
          </a:xfrm>
        </p:grpSpPr>
        <p:sp>
          <p:nvSpPr>
            <p:cNvPr id="769" name="Google Shape;769;p36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3757170" y="3848221"/>
              <a:ext cx="538223" cy="988485"/>
            </a:xfrm>
            <a:custGeom>
              <a:rect b="b" l="l" r="r" t="t"/>
              <a:pathLst>
                <a:path extrusionOk="0" h="11830" w="644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3816342" y="4047922"/>
              <a:ext cx="38779" cy="654255"/>
            </a:xfrm>
            <a:custGeom>
              <a:rect b="b" l="l" r="r" t="t"/>
              <a:pathLst>
                <a:path extrusionOk="0" h="7830" w="464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3724575" y="3497700"/>
              <a:ext cx="603495" cy="1371596"/>
            </a:xfrm>
            <a:custGeom>
              <a:rect b="b" l="l" r="r" t="t"/>
              <a:pathLst>
                <a:path extrusionOk="0" h="16415" w="7221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3871336" y="3530287"/>
              <a:ext cx="309980" cy="285349"/>
            </a:xfrm>
            <a:custGeom>
              <a:rect b="b" l="l" r="r" t="t"/>
              <a:pathLst>
                <a:path extrusionOk="0" h="3415" w="3709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3775557" y="3848221"/>
              <a:ext cx="519836" cy="988485"/>
            </a:xfrm>
            <a:custGeom>
              <a:rect b="b" l="l" r="r" t="t"/>
              <a:pathLst>
                <a:path extrusionOk="0" h="11830" w="622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"/>
          <p:cNvSpPr txBox="1"/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62" name="Google Shape;462;p27"/>
          <p:cNvSpPr txBox="1"/>
          <p:nvPr>
            <p:ph idx="1" type="body"/>
          </p:nvPr>
        </p:nvSpPr>
        <p:spPr>
          <a:xfrm>
            <a:off x="715100" y="1417200"/>
            <a:ext cx="7713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Simple Web-Based To-Do List and Calendar View Application</a:t>
            </a:r>
            <a:endParaRPr b="1" sz="1600"/>
          </a:p>
        </p:txBody>
      </p:sp>
      <p:graphicFrame>
        <p:nvGraphicFramePr>
          <p:cNvPr id="463" name="Google Shape;463;p27"/>
          <p:cNvGraphicFramePr/>
          <p:nvPr/>
        </p:nvGraphicFramePr>
        <p:xfrm>
          <a:off x="715100" y="19155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{AA2186AB-0711-4504-A1D4-49ABE9521511}</a:tableStyleId>
              </a:tblPr>
              <a:tblGrid>
                <a:gridCol w="2327400"/>
                <a:gridCol w="53865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Management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User adds tasks with a title, description, and due date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List View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Display all tasks by due date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Calendar View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Tasks mapped to their due date on an interactive calendar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Persistent Data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Tasks and account information stores in a database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User Accounts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Personalized task lists and privacy</a:t>
                      </a:r>
                      <a:endParaRPr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Visual Appeal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Colorful and cute design to improve user experience</a:t>
                      </a:r>
                      <a:endParaRPr b="1" sz="11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4" name="Google Shape;464;p27"/>
          <p:cNvSpPr/>
          <p:nvPr/>
        </p:nvSpPr>
        <p:spPr>
          <a:xfrm>
            <a:off x="947450" y="1565988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"/>
          <p:cNvSpPr/>
          <p:nvPr/>
        </p:nvSpPr>
        <p:spPr>
          <a:xfrm>
            <a:off x="715110" y="1417336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7"/>
          <p:cNvSpPr/>
          <p:nvPr/>
        </p:nvSpPr>
        <p:spPr>
          <a:xfrm>
            <a:off x="7971698" y="15180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28"/>
          <p:cNvGrpSpPr/>
          <p:nvPr/>
        </p:nvGrpSpPr>
        <p:grpSpPr>
          <a:xfrm>
            <a:off x="6102151" y="1600325"/>
            <a:ext cx="2418050" cy="2916600"/>
            <a:chOff x="6102151" y="1600325"/>
            <a:chExt cx="2418050" cy="2916600"/>
          </a:xfrm>
        </p:grpSpPr>
        <p:sp>
          <p:nvSpPr>
            <p:cNvPr id="472" name="Google Shape;472;p28"/>
            <p:cNvSpPr/>
            <p:nvPr/>
          </p:nvSpPr>
          <p:spPr>
            <a:xfrm>
              <a:off x="6193101" y="1691825"/>
              <a:ext cx="2327100" cy="282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3" name="Google Shape;473;p28"/>
            <p:cNvGrpSpPr/>
            <p:nvPr/>
          </p:nvGrpSpPr>
          <p:grpSpPr>
            <a:xfrm>
              <a:off x="6102151" y="1600325"/>
              <a:ext cx="2327100" cy="2825100"/>
              <a:chOff x="715400" y="1600325"/>
              <a:chExt cx="2327100" cy="2825100"/>
            </a:xfrm>
          </p:grpSpPr>
          <p:sp>
            <p:nvSpPr>
              <p:cNvPr id="474" name="Google Shape;474;p28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75" name="Google Shape;475;p28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76" name="Google Shape;476;p28"/>
          <p:cNvGrpSpPr/>
          <p:nvPr/>
        </p:nvGrpSpPr>
        <p:grpSpPr>
          <a:xfrm>
            <a:off x="3408500" y="1600325"/>
            <a:ext cx="2418600" cy="2916600"/>
            <a:chOff x="3408500" y="1600325"/>
            <a:chExt cx="2418600" cy="2916600"/>
          </a:xfrm>
        </p:grpSpPr>
        <p:sp>
          <p:nvSpPr>
            <p:cNvPr id="477" name="Google Shape;477;p28"/>
            <p:cNvSpPr/>
            <p:nvPr/>
          </p:nvSpPr>
          <p:spPr>
            <a:xfrm>
              <a:off x="3500000" y="1691825"/>
              <a:ext cx="2327100" cy="282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8" name="Google Shape;478;p28"/>
            <p:cNvGrpSpPr/>
            <p:nvPr/>
          </p:nvGrpSpPr>
          <p:grpSpPr>
            <a:xfrm>
              <a:off x="3408500" y="1600325"/>
              <a:ext cx="2327100" cy="2825100"/>
              <a:chOff x="715400" y="1600325"/>
              <a:chExt cx="2327100" cy="2825100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80" name="Google Shape;480;p28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81" name="Google Shape;481;p28"/>
          <p:cNvGrpSpPr/>
          <p:nvPr/>
        </p:nvGrpSpPr>
        <p:grpSpPr>
          <a:xfrm>
            <a:off x="715400" y="1600325"/>
            <a:ext cx="2418600" cy="2916600"/>
            <a:chOff x="715400" y="1600325"/>
            <a:chExt cx="2418600" cy="2916600"/>
          </a:xfrm>
        </p:grpSpPr>
        <p:sp>
          <p:nvSpPr>
            <p:cNvPr id="482" name="Google Shape;482;p28"/>
            <p:cNvSpPr/>
            <p:nvPr/>
          </p:nvSpPr>
          <p:spPr>
            <a:xfrm>
              <a:off x="806900" y="1691825"/>
              <a:ext cx="2327100" cy="28251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3" name="Google Shape;483;p28"/>
            <p:cNvGrpSpPr/>
            <p:nvPr/>
          </p:nvGrpSpPr>
          <p:grpSpPr>
            <a:xfrm>
              <a:off x="715400" y="1600325"/>
              <a:ext cx="2327100" cy="2825100"/>
              <a:chOff x="715400" y="1600325"/>
              <a:chExt cx="2327100" cy="2825100"/>
            </a:xfrm>
          </p:grpSpPr>
          <p:sp>
            <p:nvSpPr>
              <p:cNvPr id="484" name="Google Shape;484;p28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85" name="Google Shape;485;p28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86" name="Google Shape;486;p28"/>
          <p:cNvSpPr txBox="1"/>
          <p:nvPr>
            <p:ph idx="1" type="subTitle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GET/POST</a:t>
            </a:r>
            <a:endParaRPr/>
          </a:p>
        </p:txBody>
      </p:sp>
      <p:sp>
        <p:nvSpPr>
          <p:cNvPr id="487" name="Google Shape;487;p28"/>
          <p:cNvSpPr txBox="1"/>
          <p:nvPr>
            <p:ph idx="5" type="subTitle"/>
          </p:nvPr>
        </p:nvSpPr>
        <p:spPr>
          <a:xfrm>
            <a:off x="3386650" y="2571425"/>
            <a:ext cx="23064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PUT/DELETE</a:t>
            </a:r>
            <a:endParaRPr/>
          </a:p>
        </p:txBody>
      </p:sp>
      <p:sp>
        <p:nvSpPr>
          <p:cNvPr id="488" name="Google Shape;488;p28"/>
          <p:cNvSpPr txBox="1"/>
          <p:nvPr>
            <p:ph idx="6" type="subTitle"/>
          </p:nvPr>
        </p:nvSpPr>
        <p:spPr>
          <a:xfrm>
            <a:off x="6010100" y="2128650"/>
            <a:ext cx="2574600" cy="8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Data Persistence</a:t>
            </a:r>
            <a:endParaRPr sz="1900"/>
          </a:p>
        </p:txBody>
      </p:sp>
      <p:sp>
        <p:nvSpPr>
          <p:cNvPr id="489" name="Google Shape;489;p28"/>
          <p:cNvSpPr txBox="1"/>
          <p:nvPr>
            <p:ph type="title"/>
          </p:nvPr>
        </p:nvSpPr>
        <p:spPr>
          <a:xfrm>
            <a:off x="713232" y="618645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</p:txBody>
      </p:sp>
      <p:sp>
        <p:nvSpPr>
          <p:cNvPr id="490" name="Google Shape;490;p28"/>
          <p:cNvSpPr txBox="1"/>
          <p:nvPr>
            <p:ph idx="2" type="subTitle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/tasks: retrieves all tasks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/tasks: adds a new task</a:t>
            </a:r>
            <a:endParaRPr/>
          </a:p>
        </p:txBody>
      </p:sp>
      <p:sp>
        <p:nvSpPr>
          <p:cNvPr id="491" name="Google Shape;491;p28"/>
          <p:cNvSpPr txBox="1"/>
          <p:nvPr>
            <p:ph idx="3" type="subTitle"/>
          </p:nvPr>
        </p:nvSpPr>
        <p:spPr>
          <a:xfrm>
            <a:off x="3475075" y="3053825"/>
            <a:ext cx="21945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/tasks&lt;id&gt;: updates an existing task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 /tasks&lt;id&gt;: deletes a task</a:t>
            </a:r>
            <a:endParaRPr/>
          </a:p>
        </p:txBody>
      </p:sp>
      <p:sp>
        <p:nvSpPr>
          <p:cNvPr id="492" name="Google Shape;492;p28"/>
          <p:cNvSpPr txBox="1"/>
          <p:nvPr>
            <p:ph idx="4" type="subTitle"/>
          </p:nvPr>
        </p:nvSpPr>
        <p:spPr>
          <a:xfrm>
            <a:off x="6167100" y="2895796"/>
            <a:ext cx="2194500" cy="17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SQLAlchemy used as an Object Relational Mapper (ORM)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app.py interacts with </a:t>
            </a:r>
            <a:r>
              <a:rPr lang="en"/>
              <a:t>SQLite</a:t>
            </a:r>
            <a:r>
              <a:rPr lang="en"/>
              <a:t> database file app.db</a:t>
            </a:r>
            <a:endParaRPr/>
          </a:p>
        </p:txBody>
      </p:sp>
      <p:grpSp>
        <p:nvGrpSpPr>
          <p:cNvPr id="493" name="Google Shape;493;p28"/>
          <p:cNvGrpSpPr/>
          <p:nvPr/>
        </p:nvGrpSpPr>
        <p:grpSpPr>
          <a:xfrm>
            <a:off x="7013577" y="2017301"/>
            <a:ext cx="502899" cy="502899"/>
            <a:chOff x="858700" y="1967475"/>
            <a:chExt cx="605100" cy="605100"/>
          </a:xfrm>
        </p:grpSpPr>
        <p:sp>
          <p:nvSpPr>
            <p:cNvPr id="494" name="Google Shape;494;p28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28"/>
          <p:cNvGrpSpPr/>
          <p:nvPr/>
        </p:nvGrpSpPr>
        <p:grpSpPr>
          <a:xfrm>
            <a:off x="4320650" y="2017350"/>
            <a:ext cx="502800" cy="502800"/>
            <a:chOff x="7014301" y="2017350"/>
            <a:chExt cx="502800" cy="502800"/>
          </a:xfrm>
        </p:grpSpPr>
        <p:sp>
          <p:nvSpPr>
            <p:cNvPr id="497" name="Google Shape;497;p28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28"/>
          <p:cNvSpPr/>
          <p:nvPr/>
        </p:nvSpPr>
        <p:spPr>
          <a:xfrm>
            <a:off x="7971700" y="1081625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8"/>
          <p:cNvSpPr/>
          <p:nvPr/>
        </p:nvSpPr>
        <p:spPr>
          <a:xfrm>
            <a:off x="7739360" y="932973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>
            <a:off x="715160" y="12527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28"/>
          <p:cNvGrpSpPr/>
          <p:nvPr/>
        </p:nvGrpSpPr>
        <p:grpSpPr>
          <a:xfrm>
            <a:off x="1627550" y="2017350"/>
            <a:ext cx="502800" cy="502800"/>
            <a:chOff x="1627550" y="2017350"/>
            <a:chExt cx="502800" cy="502800"/>
          </a:xfrm>
        </p:grpSpPr>
        <p:sp>
          <p:nvSpPr>
            <p:cNvPr id="503" name="Google Shape;503;p28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fmla="val 25000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28"/>
          <p:cNvSpPr txBox="1"/>
          <p:nvPr/>
        </p:nvSpPr>
        <p:spPr>
          <a:xfrm>
            <a:off x="3363025" y="1156675"/>
            <a:ext cx="24186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Backend Development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9"/>
          <p:cNvSpPr txBox="1"/>
          <p:nvPr>
            <p:ph type="title"/>
          </p:nvPr>
        </p:nvSpPr>
        <p:spPr>
          <a:xfrm>
            <a:off x="713257" y="618645"/>
            <a:ext cx="77175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</p:txBody>
      </p:sp>
      <p:grpSp>
        <p:nvGrpSpPr>
          <p:cNvPr id="511" name="Google Shape;511;p29"/>
          <p:cNvGrpSpPr/>
          <p:nvPr/>
        </p:nvGrpSpPr>
        <p:grpSpPr>
          <a:xfrm>
            <a:off x="4754842" y="1601102"/>
            <a:ext cx="3763405" cy="2916165"/>
            <a:chOff x="4754842" y="1601102"/>
            <a:chExt cx="3763405" cy="2916165"/>
          </a:xfrm>
        </p:grpSpPr>
        <p:sp>
          <p:nvSpPr>
            <p:cNvPr id="512" name="Google Shape;512;p29"/>
            <p:cNvSpPr/>
            <p:nvPr/>
          </p:nvSpPr>
          <p:spPr>
            <a:xfrm>
              <a:off x="4844447" y="1692467"/>
              <a:ext cx="3673800" cy="2824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3" name="Google Shape;513;p29"/>
            <p:cNvGrpSpPr/>
            <p:nvPr/>
          </p:nvGrpSpPr>
          <p:grpSpPr>
            <a:xfrm>
              <a:off x="4754842" y="1601102"/>
              <a:ext cx="3674345" cy="2824800"/>
              <a:chOff x="715067" y="1600275"/>
              <a:chExt cx="3674345" cy="2824800"/>
            </a:xfrm>
          </p:grpSpPr>
          <p:grpSp>
            <p:nvGrpSpPr>
              <p:cNvPr id="514" name="Google Shape;514;p29"/>
              <p:cNvGrpSpPr/>
              <p:nvPr/>
            </p:nvGrpSpPr>
            <p:grpSpPr>
              <a:xfrm>
                <a:off x="715067" y="1600275"/>
                <a:ext cx="3674345" cy="2824800"/>
                <a:chOff x="715100" y="1600339"/>
                <a:chExt cx="3674713" cy="2824800"/>
              </a:xfrm>
            </p:grpSpPr>
            <p:sp>
              <p:nvSpPr>
                <p:cNvPr id="515" name="Google Shape;515;p29"/>
                <p:cNvSpPr/>
                <p:nvPr/>
              </p:nvSpPr>
              <p:spPr>
                <a:xfrm>
                  <a:off x="715100" y="1600339"/>
                  <a:ext cx="3674100" cy="28248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16" name="Google Shape;516;p29"/>
                <p:cNvCxnSpPr/>
                <p:nvPr/>
              </p:nvCxnSpPr>
              <p:spPr>
                <a:xfrm>
                  <a:off x="715413" y="1966095"/>
                  <a:ext cx="3674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17" name="Google Shape;517;p29"/>
              <p:cNvGrpSpPr/>
              <p:nvPr/>
            </p:nvGrpSpPr>
            <p:grpSpPr>
              <a:xfrm>
                <a:off x="3452549" y="1691675"/>
                <a:ext cx="845101" cy="183000"/>
                <a:chOff x="1605849" y="363963"/>
                <a:chExt cx="845101" cy="183000"/>
              </a:xfrm>
            </p:grpSpPr>
            <p:sp>
              <p:nvSpPr>
                <p:cNvPr id="518" name="Google Shape;518;p29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19" name="Google Shape;519;p29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520" name="Google Shape;520;p29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21" name="Google Shape;521;p29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522" name="Google Shape;522;p29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523" name="Google Shape;523;p29"/>
          <p:cNvGrpSpPr/>
          <p:nvPr/>
        </p:nvGrpSpPr>
        <p:grpSpPr>
          <a:xfrm>
            <a:off x="715067" y="1600275"/>
            <a:ext cx="3763405" cy="2916165"/>
            <a:chOff x="715067" y="1600275"/>
            <a:chExt cx="3763405" cy="2916165"/>
          </a:xfrm>
        </p:grpSpPr>
        <p:sp>
          <p:nvSpPr>
            <p:cNvPr id="524" name="Google Shape;524;p29"/>
            <p:cNvSpPr/>
            <p:nvPr/>
          </p:nvSpPr>
          <p:spPr>
            <a:xfrm>
              <a:off x="804672" y="1691640"/>
              <a:ext cx="3673800" cy="28248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15067" y="1600275"/>
              <a:ext cx="3674345" cy="2824800"/>
              <a:chOff x="715067" y="1600275"/>
              <a:chExt cx="3674345" cy="2824800"/>
            </a:xfrm>
          </p:grpSpPr>
          <p:grpSp>
            <p:nvGrpSpPr>
              <p:cNvPr id="526" name="Google Shape;526;p29"/>
              <p:cNvGrpSpPr/>
              <p:nvPr/>
            </p:nvGrpSpPr>
            <p:grpSpPr>
              <a:xfrm>
                <a:off x="715067" y="1600275"/>
                <a:ext cx="3674345" cy="2824800"/>
                <a:chOff x="715100" y="1600339"/>
                <a:chExt cx="3674713" cy="2824800"/>
              </a:xfrm>
            </p:grpSpPr>
            <p:sp>
              <p:nvSpPr>
                <p:cNvPr id="527" name="Google Shape;527;p29"/>
                <p:cNvSpPr/>
                <p:nvPr/>
              </p:nvSpPr>
              <p:spPr>
                <a:xfrm>
                  <a:off x="715100" y="1600339"/>
                  <a:ext cx="3674100" cy="2824800"/>
                </a:xfrm>
                <a:prstGeom prst="roundRect">
                  <a:avLst>
                    <a:gd fmla="val 0" name="adj"/>
                  </a:avLst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28" name="Google Shape;528;p29"/>
                <p:cNvCxnSpPr/>
                <p:nvPr/>
              </p:nvCxnSpPr>
              <p:spPr>
                <a:xfrm>
                  <a:off x="715413" y="1966095"/>
                  <a:ext cx="3674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29" name="Google Shape;529;p29"/>
              <p:cNvGrpSpPr/>
              <p:nvPr/>
            </p:nvGrpSpPr>
            <p:grpSpPr>
              <a:xfrm>
                <a:off x="3452549" y="1691675"/>
                <a:ext cx="845101" cy="183000"/>
                <a:chOff x="1605849" y="363963"/>
                <a:chExt cx="845101" cy="183000"/>
              </a:xfrm>
            </p:grpSpPr>
            <p:sp>
              <p:nvSpPr>
                <p:cNvPr id="530" name="Google Shape;530;p29"/>
                <p:cNvSpPr/>
                <p:nvPr/>
              </p:nvSpPr>
              <p:spPr>
                <a:xfrm>
                  <a:off x="1951450" y="367563"/>
                  <a:ext cx="179400" cy="179400"/>
                </a:xfrm>
                <a:prstGeom prst="rect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31" name="Google Shape;531;p29"/>
                <p:cNvGrpSpPr/>
                <p:nvPr/>
              </p:nvGrpSpPr>
              <p:grpSpPr>
                <a:xfrm>
                  <a:off x="2267950" y="363963"/>
                  <a:ext cx="183000" cy="183000"/>
                  <a:chOff x="8225400" y="367488"/>
                  <a:chExt cx="183000" cy="183000"/>
                </a:xfrm>
              </p:grpSpPr>
              <p:cxnSp>
                <p:nvCxnSpPr>
                  <p:cNvPr id="532" name="Google Shape;532;p29"/>
                  <p:cNvCxnSpPr/>
                  <p:nvPr/>
                </p:nvCxnSpPr>
                <p:spPr>
                  <a:xfrm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533" name="Google Shape;533;p29"/>
                  <p:cNvCxnSpPr/>
                  <p:nvPr/>
                </p:nvCxnSpPr>
                <p:spPr>
                  <a:xfrm rot="5400000">
                    <a:off x="8225400" y="367488"/>
                    <a:ext cx="183000" cy="183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534" name="Google Shape;534;p29"/>
                <p:cNvCxnSpPr/>
                <p:nvPr/>
              </p:nvCxnSpPr>
              <p:spPr>
                <a:xfrm>
                  <a:off x="1605849" y="546963"/>
                  <a:ext cx="2085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535" name="Google Shape;535;p29"/>
          <p:cNvSpPr txBox="1"/>
          <p:nvPr>
            <p:ph idx="3" type="subTitle"/>
          </p:nvPr>
        </p:nvSpPr>
        <p:spPr>
          <a:xfrm>
            <a:off x="980225" y="2769729"/>
            <a:ext cx="3233100" cy="1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Task list view uses HTML table dynamically generated from database</a:t>
            </a:r>
            <a:endParaRPr sz="2000"/>
          </a:p>
        </p:txBody>
      </p:sp>
      <p:sp>
        <p:nvSpPr>
          <p:cNvPr id="536" name="Google Shape;536;p29"/>
          <p:cNvSpPr txBox="1"/>
          <p:nvPr>
            <p:ph idx="1" type="subTitle"/>
          </p:nvPr>
        </p:nvSpPr>
        <p:spPr>
          <a:xfrm>
            <a:off x="795275" y="1908175"/>
            <a:ext cx="3603000" cy="98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Jinja2 templates: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List</a:t>
            </a:r>
            <a:endParaRPr/>
          </a:p>
        </p:txBody>
      </p:sp>
      <p:sp>
        <p:nvSpPr>
          <p:cNvPr id="537" name="Google Shape;537;p29"/>
          <p:cNvSpPr txBox="1"/>
          <p:nvPr/>
        </p:nvSpPr>
        <p:spPr>
          <a:xfrm>
            <a:off x="3017388" y="3885067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Next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8" name="Google Shape;538;p29"/>
          <p:cNvSpPr/>
          <p:nvPr/>
        </p:nvSpPr>
        <p:spPr>
          <a:xfrm>
            <a:off x="7971700" y="1081625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9"/>
          <p:cNvSpPr/>
          <p:nvPr/>
        </p:nvSpPr>
        <p:spPr>
          <a:xfrm>
            <a:off x="7739360" y="932973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9"/>
          <p:cNvSpPr/>
          <p:nvPr/>
        </p:nvSpPr>
        <p:spPr>
          <a:xfrm>
            <a:off x="715160" y="1024125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9"/>
          <p:cNvSpPr txBox="1"/>
          <p:nvPr/>
        </p:nvSpPr>
        <p:spPr>
          <a:xfrm>
            <a:off x="3440850" y="1141250"/>
            <a:ext cx="24186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Frontend</a:t>
            </a: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Integration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2" name="Google Shape;542;p29"/>
          <p:cNvSpPr txBox="1"/>
          <p:nvPr>
            <p:ph idx="1" type="subTitle"/>
          </p:nvPr>
        </p:nvSpPr>
        <p:spPr>
          <a:xfrm>
            <a:off x="4835050" y="1945450"/>
            <a:ext cx="3603000" cy="98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Jinja2 templates: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View</a:t>
            </a:r>
            <a:endParaRPr/>
          </a:p>
        </p:txBody>
      </p:sp>
      <p:sp>
        <p:nvSpPr>
          <p:cNvPr id="543" name="Google Shape;543;p29"/>
          <p:cNvSpPr txBox="1"/>
          <p:nvPr>
            <p:ph idx="3" type="subTitle"/>
          </p:nvPr>
        </p:nvSpPr>
        <p:spPr>
          <a:xfrm>
            <a:off x="5020000" y="2769729"/>
            <a:ext cx="3233100" cy="1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Calendar view uses embedded JavaScript (FullCalendar) </a:t>
            </a:r>
            <a:r>
              <a:rPr lang="en" sz="2000"/>
              <a:t>preloaded via</a:t>
            </a:r>
            <a:r>
              <a:rPr lang="en" sz="2000"/>
              <a:t> Flask routes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30"/>
          <p:cNvGrpSpPr/>
          <p:nvPr/>
        </p:nvGrpSpPr>
        <p:grpSpPr>
          <a:xfrm>
            <a:off x="4754850" y="3195960"/>
            <a:ext cx="3771900" cy="1412550"/>
            <a:chOff x="4754850" y="1600325"/>
            <a:chExt cx="3771900" cy="1412550"/>
          </a:xfrm>
        </p:grpSpPr>
        <p:sp>
          <p:nvSpPr>
            <p:cNvPr id="549" name="Google Shape;549;p30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1" name="Google Shape;551;p30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52" name="Google Shape;552;p30"/>
          <p:cNvGrpSpPr/>
          <p:nvPr/>
        </p:nvGrpSpPr>
        <p:grpSpPr>
          <a:xfrm>
            <a:off x="715100" y="3195863"/>
            <a:ext cx="3771900" cy="1412550"/>
            <a:chOff x="4754850" y="1600325"/>
            <a:chExt cx="3771900" cy="1412550"/>
          </a:xfrm>
        </p:grpSpPr>
        <p:sp>
          <p:nvSpPr>
            <p:cNvPr id="553" name="Google Shape;553;p30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5" name="Google Shape;555;p30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56" name="Google Shape;556;p30"/>
          <p:cNvGrpSpPr/>
          <p:nvPr/>
        </p:nvGrpSpPr>
        <p:grpSpPr>
          <a:xfrm>
            <a:off x="715100" y="1600313"/>
            <a:ext cx="3771900" cy="1412550"/>
            <a:chOff x="4754850" y="1600325"/>
            <a:chExt cx="3771900" cy="1412550"/>
          </a:xfrm>
        </p:grpSpPr>
        <p:sp>
          <p:nvSpPr>
            <p:cNvPr id="557" name="Google Shape;557;p30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9" name="Google Shape;559;p30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60" name="Google Shape;560;p30"/>
          <p:cNvGrpSpPr/>
          <p:nvPr/>
        </p:nvGrpSpPr>
        <p:grpSpPr>
          <a:xfrm>
            <a:off x="4754850" y="1600313"/>
            <a:ext cx="3771900" cy="1412550"/>
            <a:chOff x="4754850" y="1600325"/>
            <a:chExt cx="3771900" cy="1412550"/>
          </a:xfrm>
        </p:grpSpPr>
        <p:sp>
          <p:nvSpPr>
            <p:cNvPr id="561" name="Google Shape;561;p30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63" name="Google Shape;563;p30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4" name="Google Shape;564;p30"/>
          <p:cNvSpPr txBox="1"/>
          <p:nvPr>
            <p:ph idx="1" type="subTitle"/>
          </p:nvPr>
        </p:nvSpPr>
        <p:spPr>
          <a:xfrm>
            <a:off x="769350" y="1802875"/>
            <a:ext cx="35661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Authentication</a:t>
            </a:r>
            <a:endParaRPr/>
          </a:p>
        </p:txBody>
      </p:sp>
      <p:sp>
        <p:nvSpPr>
          <p:cNvPr id="565" name="Google Shape;565;p30"/>
          <p:cNvSpPr txBox="1"/>
          <p:nvPr>
            <p:ph idx="2" type="subTitle"/>
          </p:nvPr>
        </p:nvSpPr>
        <p:spPr>
          <a:xfrm>
            <a:off x="769347" y="3250525"/>
            <a:ext cx="35661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Flask</a:t>
            </a:r>
            <a:endParaRPr sz="2300"/>
          </a:p>
        </p:txBody>
      </p:sp>
      <p:sp>
        <p:nvSpPr>
          <p:cNvPr id="566" name="Google Shape;566;p30"/>
          <p:cNvSpPr txBox="1"/>
          <p:nvPr>
            <p:ph idx="3" type="subTitle"/>
          </p:nvPr>
        </p:nvSpPr>
        <p:spPr>
          <a:xfrm>
            <a:off x="4808880" y="1802875"/>
            <a:ext cx="35661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HTML, CSS, Bootstrap</a:t>
            </a:r>
            <a:endParaRPr sz="2300"/>
          </a:p>
        </p:txBody>
      </p:sp>
      <p:sp>
        <p:nvSpPr>
          <p:cNvPr id="567" name="Google Shape;567;p30"/>
          <p:cNvSpPr txBox="1"/>
          <p:nvPr>
            <p:ph idx="5" type="subTitle"/>
          </p:nvPr>
        </p:nvSpPr>
        <p:spPr>
          <a:xfrm>
            <a:off x="769350" y="2113600"/>
            <a:ext cx="35661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Generate_password_hash and check_passsword_hash from wekzeug.security module</a:t>
            </a:r>
            <a:endParaRPr/>
          </a:p>
        </p:txBody>
      </p:sp>
      <p:sp>
        <p:nvSpPr>
          <p:cNvPr id="568" name="Google Shape;568;p30"/>
          <p:cNvSpPr txBox="1"/>
          <p:nvPr>
            <p:ph idx="7" type="subTitle"/>
          </p:nvPr>
        </p:nvSpPr>
        <p:spPr>
          <a:xfrm>
            <a:off x="4808880" y="2113600"/>
            <a:ext cx="3566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</a:t>
            </a:r>
            <a:r>
              <a:rPr lang="en"/>
              <a:t>: CSS framework to make a nice layout for buttons, navigation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</a:t>
            </a:r>
            <a:r>
              <a:rPr lang="en"/>
              <a:t> CSS: for colors fonts, and images</a:t>
            </a:r>
            <a:endParaRPr/>
          </a:p>
        </p:txBody>
      </p:sp>
      <p:sp>
        <p:nvSpPr>
          <p:cNvPr id="569" name="Google Shape;569;p30"/>
          <p:cNvSpPr txBox="1"/>
          <p:nvPr>
            <p:ph idx="9" type="subTitle"/>
          </p:nvPr>
        </p:nvSpPr>
        <p:spPr>
          <a:xfrm>
            <a:off x="769347" y="3535875"/>
            <a:ext cx="3566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and server side logic (app.route) and handles HTTP requests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Renders template (Jinja2) to dynamically create HTML pages</a:t>
            </a:r>
            <a:endParaRPr/>
          </a:p>
        </p:txBody>
      </p:sp>
      <p:sp>
        <p:nvSpPr>
          <p:cNvPr id="570" name="Google Shape;570;p30"/>
          <p:cNvSpPr txBox="1"/>
          <p:nvPr>
            <p:ph idx="15" type="title"/>
          </p:nvPr>
        </p:nvSpPr>
        <p:spPr>
          <a:xfrm>
            <a:off x="715400" y="619650"/>
            <a:ext cx="7713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</p:txBody>
      </p:sp>
      <p:sp>
        <p:nvSpPr>
          <p:cNvPr id="571" name="Google Shape;571;p30"/>
          <p:cNvSpPr txBox="1"/>
          <p:nvPr>
            <p:ph idx="4" type="subTitle"/>
          </p:nvPr>
        </p:nvSpPr>
        <p:spPr>
          <a:xfrm>
            <a:off x="4808997" y="3261975"/>
            <a:ext cx="35205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Accounts</a:t>
            </a:r>
            <a:endParaRPr/>
          </a:p>
        </p:txBody>
      </p:sp>
      <p:sp>
        <p:nvSpPr>
          <p:cNvPr id="572" name="Google Shape;572;p30"/>
          <p:cNvSpPr txBox="1"/>
          <p:nvPr>
            <p:ph idx="14" type="subTitle"/>
          </p:nvPr>
        </p:nvSpPr>
        <p:spPr>
          <a:xfrm>
            <a:off x="4808997" y="3561950"/>
            <a:ext cx="3520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Login/signup forms: HTML forms processed by Flask routes for users to create accounts and login, uses session variables </a:t>
            </a:r>
            <a:endParaRPr/>
          </a:p>
        </p:txBody>
      </p:sp>
      <p:sp>
        <p:nvSpPr>
          <p:cNvPr id="573" name="Google Shape;573;p30"/>
          <p:cNvSpPr/>
          <p:nvPr/>
        </p:nvSpPr>
        <p:spPr>
          <a:xfrm>
            <a:off x="7971738" y="1225982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0"/>
          <p:cNvSpPr/>
          <p:nvPr/>
        </p:nvSpPr>
        <p:spPr>
          <a:xfrm>
            <a:off x="7739398" y="1077330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0"/>
          <p:cNvSpPr/>
          <p:nvPr/>
        </p:nvSpPr>
        <p:spPr>
          <a:xfrm>
            <a:off x="715100" y="912725"/>
            <a:ext cx="457208" cy="164598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0"/>
          <p:cNvSpPr txBox="1"/>
          <p:nvPr/>
        </p:nvSpPr>
        <p:spPr>
          <a:xfrm>
            <a:off x="3440850" y="1141250"/>
            <a:ext cx="24186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Other Features</a:t>
            </a:r>
            <a:endParaRPr b="1"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1"/>
          <p:cNvSpPr txBox="1"/>
          <p:nvPr>
            <p:ph type="title"/>
          </p:nvPr>
        </p:nvSpPr>
        <p:spPr>
          <a:xfrm>
            <a:off x="2213250" y="5386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582" name="Google Shape;582;p31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583" name="Google Shape;583;p31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1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586" name="Google Shape;586;p31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1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589" name="Google Shape;589;p31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2" name="Google Shape;592;p31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593" name="Google Shape;593;p31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95" name="Google Shape;595;p31"/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Next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6" name="Google Shape;596;p31"/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1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31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599" name="Google Shape;599;p31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01" name="Google Shape;601;p31"/>
          <p:cNvPicPr preferRelativeResize="0"/>
          <p:nvPr/>
        </p:nvPicPr>
        <p:blipFill rotWithShape="1">
          <a:blip r:embed="rId3">
            <a:alphaModFix/>
          </a:blip>
          <a:srcRect b="32669" l="5508" r="5499" t="8603"/>
          <a:stretch/>
        </p:blipFill>
        <p:spPr>
          <a:xfrm>
            <a:off x="2227275" y="1106450"/>
            <a:ext cx="3928863" cy="215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1"/>
          <p:cNvPicPr preferRelativeResize="0"/>
          <p:nvPr/>
        </p:nvPicPr>
        <p:blipFill rotWithShape="1">
          <a:blip r:embed="rId4">
            <a:alphaModFix/>
          </a:blip>
          <a:srcRect b="27514" l="4446" r="5916" t="7835"/>
          <a:stretch/>
        </p:blipFill>
        <p:spPr>
          <a:xfrm>
            <a:off x="4085625" y="2162975"/>
            <a:ext cx="3672274" cy="22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"/>
          <p:cNvSpPr txBox="1"/>
          <p:nvPr>
            <p:ph type="title"/>
          </p:nvPr>
        </p:nvSpPr>
        <p:spPr>
          <a:xfrm>
            <a:off x="2057450" y="548363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608" name="Google Shape;608;p32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609" name="Google Shape;609;p32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612" name="Google Shape;612;p32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2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615" name="Google Shape;615;p32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8" name="Google Shape;618;p32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619" name="Google Shape;619;p32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2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1" name="Google Shape;621;p32"/>
          <p:cNvSpPr txBox="1"/>
          <p:nvPr/>
        </p:nvSpPr>
        <p:spPr>
          <a:xfrm>
            <a:off x="1509600" y="3781150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Next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2" name="Google Shape;622;p32"/>
          <p:cNvSpPr/>
          <p:nvPr/>
        </p:nvSpPr>
        <p:spPr>
          <a:xfrm rot="-2700000">
            <a:off x="2507978" y="3953442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2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2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2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" name="Google Shape;626;p32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627" name="Google Shape;627;p32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9" name="Google Shape;629;p32"/>
          <p:cNvPicPr preferRelativeResize="0"/>
          <p:nvPr/>
        </p:nvPicPr>
        <p:blipFill rotWithShape="1">
          <a:blip r:embed="rId3">
            <a:alphaModFix/>
          </a:blip>
          <a:srcRect b="28250" l="4300" r="4591" t="9124"/>
          <a:stretch/>
        </p:blipFill>
        <p:spPr>
          <a:xfrm>
            <a:off x="2394576" y="1220600"/>
            <a:ext cx="4354949" cy="24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3"/>
          <p:cNvSpPr txBox="1"/>
          <p:nvPr>
            <p:ph type="title"/>
          </p:nvPr>
        </p:nvSpPr>
        <p:spPr>
          <a:xfrm>
            <a:off x="2029350" y="5623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635" name="Google Shape;635;p33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636" name="Google Shape;636;p3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33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639" name="Google Shape;639;p33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3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642" name="Google Shape;642;p3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5" name="Google Shape;645;p3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646" name="Google Shape;646;p3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8" name="Google Shape;648;p33"/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Next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9" name="Google Shape;649;p33"/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3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3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33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654" name="Google Shape;654;p33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56" name="Google Shape;656;p33"/>
          <p:cNvPicPr preferRelativeResize="0"/>
          <p:nvPr/>
        </p:nvPicPr>
        <p:blipFill rotWithShape="1">
          <a:blip r:embed="rId3">
            <a:alphaModFix/>
          </a:blip>
          <a:srcRect b="7754" l="5275" r="4997" t="6753"/>
          <a:stretch/>
        </p:blipFill>
        <p:spPr>
          <a:xfrm>
            <a:off x="1476325" y="1144425"/>
            <a:ext cx="3209052" cy="25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 rotWithShape="1">
          <a:blip r:embed="rId4">
            <a:alphaModFix/>
          </a:blip>
          <a:srcRect b="6351" l="4587" r="6333" t="7232"/>
          <a:stretch/>
        </p:blipFill>
        <p:spPr>
          <a:xfrm>
            <a:off x="4685375" y="1144426"/>
            <a:ext cx="3151790" cy="25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"/>
          <p:cNvSpPr txBox="1"/>
          <p:nvPr>
            <p:ph type="title"/>
          </p:nvPr>
        </p:nvSpPr>
        <p:spPr>
          <a:xfrm>
            <a:off x="2057400" y="534988"/>
            <a:ext cx="50292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pSp>
        <p:nvGrpSpPr>
          <p:cNvPr id="663" name="Google Shape;663;p34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664" name="Google Shape;664;p34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fmla="val 15109" name="adj"/>
              </a:avLst>
            </a:pr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932654" y="2075711"/>
              <a:ext cx="457191" cy="388627"/>
            </a:xfrm>
            <a:custGeom>
              <a:rect b="b" l="l" r="r" t="t"/>
              <a:pathLst>
                <a:path extrusionOk="0" h="9051" w="10659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34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667" name="Google Shape;667;p34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7095012" y="2108734"/>
              <a:ext cx="341378" cy="320032"/>
            </a:xfrm>
            <a:custGeom>
              <a:rect b="b" l="l" r="r" t="t"/>
              <a:pathLst>
                <a:path extrusionOk="0" h="9925" w="10634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4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670" name="Google Shape;670;p34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545925" y="2446300"/>
              <a:ext cx="338328" cy="225549"/>
            </a:xfrm>
            <a:custGeom>
              <a:rect b="b" l="l" r="r" t="t"/>
              <a:pathLst>
                <a:path extrusionOk="0" h="5806" w="8708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555887" y="2446307"/>
              <a:ext cx="318435" cy="106170"/>
            </a:xfrm>
            <a:custGeom>
              <a:rect b="b" l="l" r="r" t="t"/>
              <a:pathLst>
                <a:path extrusionOk="0" h="2733" w="8196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3" name="Google Shape;673;p34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674" name="Google Shape;674;p34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rect b="b" l="l" r="r" t="t"/>
                <a:pathLst>
                  <a:path extrusionOk="0" h="8777" w="9635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4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rect b="b" l="l" r="r" t="t"/>
                <a:pathLst>
                  <a:path extrusionOk="0" h="3757" w="2196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6" name="Google Shape;676;p34"/>
          <p:cNvSpPr txBox="1"/>
          <p:nvPr/>
        </p:nvSpPr>
        <p:spPr>
          <a:xfrm>
            <a:off x="1646925" y="3755475"/>
            <a:ext cx="1188600" cy="36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Next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77" name="Google Shape;677;p34"/>
          <p:cNvSpPr/>
          <p:nvPr/>
        </p:nvSpPr>
        <p:spPr>
          <a:xfrm rot="-2700000">
            <a:off x="2645303" y="3927767"/>
            <a:ext cx="365716" cy="36571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4"/>
          <p:cNvSpPr/>
          <p:nvPr/>
        </p:nvSpPr>
        <p:spPr>
          <a:xfrm>
            <a:off x="1646925" y="1381650"/>
            <a:ext cx="457208" cy="164590"/>
          </a:xfrm>
          <a:custGeom>
            <a:rect b="b" l="l" r="r" t="t"/>
            <a:pathLst>
              <a:path extrusionOk="0" h="3025" w="7903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4"/>
          <p:cNvSpPr/>
          <p:nvPr/>
        </p:nvSpPr>
        <p:spPr>
          <a:xfrm>
            <a:off x="7031613" y="4058207"/>
            <a:ext cx="457207" cy="59636"/>
          </a:xfrm>
          <a:custGeom>
            <a:rect b="b" l="l" r="r" t="t"/>
            <a:pathLst>
              <a:path extrusionOk="0" h="952" w="8294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4"/>
          <p:cNvSpPr/>
          <p:nvPr/>
        </p:nvSpPr>
        <p:spPr>
          <a:xfrm>
            <a:off x="6799273" y="3909555"/>
            <a:ext cx="457196" cy="57149"/>
          </a:xfrm>
          <a:custGeom>
            <a:rect b="b" l="l" r="r" t="t"/>
            <a:pathLst>
              <a:path extrusionOk="0" h="1391" w="11732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1" name="Google Shape;681;p34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682" name="Google Shape;682;p34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fmla="val 15109" name="adj"/>
              </a:avLst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fmla="val 42536" name="adj"/>
              </a:avLst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4" name="Google Shape;684;p34"/>
          <p:cNvPicPr preferRelativeResize="0"/>
          <p:nvPr/>
        </p:nvPicPr>
        <p:blipFill rotWithShape="1">
          <a:blip r:embed="rId3">
            <a:alphaModFix/>
          </a:blip>
          <a:srcRect b="9449" l="5190" r="5467" t="9441"/>
          <a:stretch/>
        </p:blipFill>
        <p:spPr>
          <a:xfrm>
            <a:off x="1421700" y="1220800"/>
            <a:ext cx="3230495" cy="24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4"/>
          <p:cNvPicPr preferRelativeResize="0"/>
          <p:nvPr/>
        </p:nvPicPr>
        <p:blipFill rotWithShape="1">
          <a:blip r:embed="rId4">
            <a:alphaModFix/>
          </a:blip>
          <a:srcRect b="7167" l="5615" r="4107" t="8007"/>
          <a:stretch/>
        </p:blipFill>
        <p:spPr>
          <a:xfrm>
            <a:off x="4652208" y="1220800"/>
            <a:ext cx="3121341" cy="24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ft Colors UI Design for Agencies Purple Variant by Slidesgo">
  <a:themeElements>
    <a:clrScheme name="Simple Light">
      <a:dk1>
        <a:srgbClr val="000000"/>
      </a:dk1>
      <a:lt1>
        <a:srgbClr val="F5E7F7"/>
      </a:lt1>
      <a:dk2>
        <a:srgbClr val="D4BDD8"/>
      </a:dk2>
      <a:lt2>
        <a:srgbClr val="F3E29F"/>
      </a:lt2>
      <a:accent1>
        <a:srgbClr val="E2BF44"/>
      </a:accent1>
      <a:accent2>
        <a:srgbClr val="C2D6B8"/>
      </a:accent2>
      <a:accent3>
        <a:srgbClr val="BDA2B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