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7" r:id="rId5"/>
    <p:sldId id="270" r:id="rId6"/>
    <p:sldId id="259" r:id="rId7"/>
    <p:sldId id="260" r:id="rId8"/>
    <p:sldId id="26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28A87F-9DB8-43FF-B88D-CAF960EE4D42}" v="293" dt="2020-06-20T13:13:30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s Schipper" userId="5c048c5d9ece8629" providerId="LiveId" clId="{8528A87F-9DB8-43FF-B88D-CAF960EE4D42}"/>
    <pc:docChg chg="undo custSel mod delSld modSld">
      <pc:chgData name="Kees Schipper" userId="5c048c5d9ece8629" providerId="LiveId" clId="{8528A87F-9DB8-43FF-B88D-CAF960EE4D42}" dt="2020-06-20T14:28:36.051" v="1497" actId="20577"/>
      <pc:docMkLst>
        <pc:docMk/>
      </pc:docMkLst>
      <pc:sldChg chg="addSp delSp modSp mod setBg">
        <pc:chgData name="Kees Schipper" userId="5c048c5d9ece8629" providerId="LiveId" clId="{8528A87F-9DB8-43FF-B88D-CAF960EE4D42}" dt="2020-06-16T19:18:03.041" v="17" actId="14100"/>
        <pc:sldMkLst>
          <pc:docMk/>
          <pc:sldMk cId="462814211" sldId="256"/>
        </pc:sldMkLst>
        <pc:spChg chg="mo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2" creationId="{828E1BF2-C0A8-4BB0-99B3-EA306AB6290B}"/>
          </ac:spMkLst>
        </pc:spChg>
        <pc:spChg chg="mo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3" creationId="{D4D1FD04-07F8-4591-98B6-5CE1DFC98CEC}"/>
          </ac:spMkLst>
        </pc:spChg>
        <pc:spChg chg="add del">
          <ac:chgData name="Kees Schipper" userId="5c048c5d9ece8629" providerId="LiveId" clId="{8528A87F-9DB8-43FF-B88D-CAF960EE4D42}" dt="2020-06-16T19:16:55.113" v="2" actId="26606"/>
          <ac:spMkLst>
            <pc:docMk/>
            <pc:sldMk cId="462814211" sldId="256"/>
            <ac:spMk id="9" creationId="{ACBE1851-2230-47A9-B000-CE9046EA61B9}"/>
          </ac:spMkLst>
        </pc:spChg>
        <pc:spChg chg="add del">
          <ac:chgData name="Kees Schipper" userId="5c048c5d9ece8629" providerId="LiveId" clId="{8528A87F-9DB8-43FF-B88D-CAF960EE4D42}" dt="2020-06-16T19:16:58.571" v="4" actId="26606"/>
          <ac:spMkLst>
            <pc:docMk/>
            <pc:sldMk cId="462814211" sldId="256"/>
            <ac:spMk id="13" creationId="{7905BA41-EE6E-4F80-8636-447F22DD729A}"/>
          </ac:spMkLst>
        </pc:spChg>
        <pc:spChg chg="add del">
          <ac:chgData name="Kees Schipper" userId="5c048c5d9ece8629" providerId="LiveId" clId="{8528A87F-9DB8-43FF-B88D-CAF960EE4D42}" dt="2020-06-16T19:16:58.571" v="4" actId="26606"/>
          <ac:spMkLst>
            <pc:docMk/>
            <pc:sldMk cId="462814211" sldId="256"/>
            <ac:spMk id="14" creationId="{CD7549B2-EE05-4558-8C64-AC46755F2B25}"/>
          </ac:spMkLst>
        </pc:spChg>
        <pc:spChg chg="add del">
          <ac:chgData name="Kees Schipper" userId="5c048c5d9ece8629" providerId="LiveId" clId="{8528A87F-9DB8-43FF-B88D-CAF960EE4D42}" dt="2020-06-16T19:17:36.887" v="9" actId="26606"/>
          <ac:spMkLst>
            <pc:docMk/>
            <pc:sldMk cId="462814211" sldId="256"/>
            <ac:spMk id="71" creationId="{A2AEA782-0EA4-42E9-871D-7401D6A09739}"/>
          </ac:spMkLst>
        </pc:spChg>
        <pc:spChg chg="add del">
          <ac:chgData name="Kees Schipper" userId="5c048c5d9ece8629" providerId="LiveId" clId="{8528A87F-9DB8-43FF-B88D-CAF960EE4D42}" dt="2020-06-16T19:17:36.887" v="9" actId="26606"/>
          <ac:spMkLst>
            <pc:docMk/>
            <pc:sldMk cId="462814211" sldId="256"/>
            <ac:spMk id="73" creationId="{B0992639-1CDA-4FE6-BB95-E13221490740}"/>
          </ac:spMkLst>
        </pc:spChg>
        <pc:spChg chg="add del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75" creationId="{B0992639-1CDA-4FE6-BB95-E13221490740}"/>
          </ac:spMkLst>
        </pc:spChg>
        <pc:spChg chg="ad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139" creationId="{57FE461E-521A-457C-BD1F-4CC4EB6D7AD8}"/>
          </ac:spMkLst>
        </pc:spChg>
        <pc:spChg chg="ad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141" creationId="{FFFD28B7-CC22-4615-B487-71F011040163}"/>
          </ac:spMkLst>
        </pc:spChg>
        <pc:spChg chg="ad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143" creationId="{712E4DE6-A2E5-4786-B1B9-795E13D1294D}"/>
          </ac:spMkLst>
        </pc:spChg>
        <pc:spChg chg="ad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145" creationId="{176DEB1C-09CA-478A-AEEF-963E89897314}"/>
          </ac:spMkLst>
        </pc:spChg>
        <pc:spChg chg="add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147" creationId="{28861D55-9A89-4552-8E10-2201E1991DB4}"/>
          </ac:spMkLst>
        </pc:spChg>
        <pc:spChg chg="add del">
          <ac:chgData name="Kees Schipper" userId="5c048c5d9ece8629" providerId="LiveId" clId="{8528A87F-9DB8-43FF-B88D-CAF960EE4D42}" dt="2020-06-16T19:17:55.940" v="15" actId="26606"/>
          <ac:spMkLst>
            <pc:docMk/>
            <pc:sldMk cId="462814211" sldId="256"/>
            <ac:spMk id="2054" creationId="{A2AEA782-0EA4-42E9-871D-7401D6A09739}"/>
          </ac:spMkLst>
        </pc:spChg>
        <pc:picChg chg="add mod ord">
          <ac:chgData name="Kees Schipper" userId="5c048c5d9ece8629" providerId="LiveId" clId="{8528A87F-9DB8-43FF-B88D-CAF960EE4D42}" dt="2020-06-16T19:18:03.041" v="17" actId="14100"/>
          <ac:picMkLst>
            <pc:docMk/>
            <pc:sldMk cId="462814211" sldId="256"/>
            <ac:picMk id="4" creationId="{2B6F2FEC-B1BD-45AE-A3EA-25681E37588D}"/>
          </ac:picMkLst>
        </pc:picChg>
        <pc:picChg chg="add del mod">
          <ac:chgData name="Kees Schipper" userId="5c048c5d9ece8629" providerId="LiveId" clId="{8528A87F-9DB8-43FF-B88D-CAF960EE4D42}" dt="2020-06-16T19:17:37.638" v="10"/>
          <ac:picMkLst>
            <pc:docMk/>
            <pc:sldMk cId="462814211" sldId="256"/>
            <ac:picMk id="2050" creationId="{B760EA0F-BC4D-4DE7-A8DB-88AD57D35637}"/>
          </ac:picMkLst>
        </pc:picChg>
        <pc:picChg chg="add mod">
          <ac:chgData name="Kees Schipper" userId="5c048c5d9ece8629" providerId="LiveId" clId="{8528A87F-9DB8-43FF-B88D-CAF960EE4D42}" dt="2020-06-16T19:17:59.540" v="16" actId="14100"/>
          <ac:picMkLst>
            <pc:docMk/>
            <pc:sldMk cId="462814211" sldId="256"/>
            <ac:picMk id="2052" creationId="{C1EF6A5B-F703-4D7F-96FE-48F3A487BC0B}"/>
          </ac:picMkLst>
        </pc:picChg>
        <pc:cxnChg chg="add del">
          <ac:chgData name="Kees Schipper" userId="5c048c5d9ece8629" providerId="LiveId" clId="{8528A87F-9DB8-43FF-B88D-CAF960EE4D42}" dt="2020-06-16T19:16:55.113" v="2" actId="26606"/>
          <ac:cxnSpMkLst>
            <pc:docMk/>
            <pc:sldMk cId="462814211" sldId="256"/>
            <ac:cxnSpMk id="11" creationId="{23B93832-6514-44F4-849B-5EE2C8A2337D}"/>
          </ac:cxnSpMkLst>
        </pc:cxnChg>
      </pc:sldChg>
      <pc:sldChg chg="addSp modSp mod setBg">
        <pc:chgData name="Kees Schipper" userId="5c048c5d9ece8629" providerId="LiveId" clId="{8528A87F-9DB8-43FF-B88D-CAF960EE4D42}" dt="2020-06-20T13:12:54.023" v="1447" actId="20577"/>
        <pc:sldMkLst>
          <pc:docMk/>
          <pc:sldMk cId="1050405763" sldId="257"/>
        </pc:sldMkLst>
        <pc:spChg chg="mod">
          <ac:chgData name="Kees Schipper" userId="5c048c5d9ece8629" providerId="LiveId" clId="{8528A87F-9DB8-43FF-B88D-CAF960EE4D42}" dt="2020-06-17T19:33:33.976" v="967" actId="20577"/>
          <ac:spMkLst>
            <pc:docMk/>
            <pc:sldMk cId="1050405763" sldId="257"/>
            <ac:spMk id="2" creationId="{8F133B45-43D5-42E4-BC85-BC33E75404D0}"/>
          </ac:spMkLst>
        </pc:spChg>
        <pc:spChg chg="mod">
          <ac:chgData name="Kees Schipper" userId="5c048c5d9ece8629" providerId="LiveId" clId="{8528A87F-9DB8-43FF-B88D-CAF960EE4D42}" dt="2020-06-20T13:12:54.023" v="1447" actId="20577"/>
          <ac:spMkLst>
            <pc:docMk/>
            <pc:sldMk cId="1050405763" sldId="257"/>
            <ac:spMk id="3" creationId="{A124CF66-A92F-42DA-9483-F5EAE7BC9B11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8" creationId="{827B839B-9ADE-406B-8590-F1CAEDED45A1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10" creationId="{CFE45BF0-46DB-408C-B5F7-7B11716805D4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12" creationId="{2AEBC8F2-97B1-41B4-93F1-2D289E197FBA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14" creationId="{472E3A19-F5D5-48FC-BB9C-48C2F68F598B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16" creationId="{7A62E32F-BB65-43A8-8EB5-92346890E549}"/>
          </ac:spMkLst>
        </pc:spChg>
        <pc:spChg chg="add">
          <ac:chgData name="Kees Schipper" userId="5c048c5d9ece8629" providerId="LiveId" clId="{8528A87F-9DB8-43FF-B88D-CAF960EE4D42}" dt="2020-06-16T19:18:13.240" v="19" actId="26606"/>
          <ac:spMkLst>
            <pc:docMk/>
            <pc:sldMk cId="1050405763" sldId="257"/>
            <ac:spMk id="18" creationId="{14E91B64-9FCC-451E-AFB4-A827D6329367}"/>
          </ac:spMkLst>
        </pc:spChg>
      </pc:sldChg>
      <pc:sldChg chg="addSp modSp del mod setBg">
        <pc:chgData name="Kees Schipper" userId="5c048c5d9ece8629" providerId="LiveId" clId="{8528A87F-9DB8-43FF-B88D-CAF960EE4D42}" dt="2020-06-17T21:55:49.558" v="1274" actId="2696"/>
        <pc:sldMkLst>
          <pc:docMk/>
          <pc:sldMk cId="2805491001" sldId="258"/>
        </pc:sldMkLst>
        <pc:spChg chg="mod">
          <ac:chgData name="Kees Schipper" userId="5c048c5d9ece8629" providerId="LiveId" clId="{8528A87F-9DB8-43FF-B88D-CAF960EE4D42}" dt="2020-06-16T19:18:49.681" v="33" actId="26606"/>
          <ac:spMkLst>
            <pc:docMk/>
            <pc:sldMk cId="2805491001" sldId="258"/>
            <ac:spMk id="2" creationId="{F8531CEF-EF8C-4C66-9DFA-11E4AF4FA38F}"/>
          </ac:spMkLst>
        </pc:spChg>
        <pc:spChg chg="mod">
          <ac:chgData name="Kees Schipper" userId="5c048c5d9ece8629" providerId="LiveId" clId="{8528A87F-9DB8-43FF-B88D-CAF960EE4D42}" dt="2020-06-17T18:35:27.735" v="730" actId="20577"/>
          <ac:spMkLst>
            <pc:docMk/>
            <pc:sldMk cId="2805491001" sldId="258"/>
            <ac:spMk id="3" creationId="{5EB23B8A-410A-4C75-9C4F-BC70A65D2B14}"/>
          </ac:spMkLst>
        </pc:spChg>
        <pc:spChg chg="add">
          <ac:chgData name="Kees Schipper" userId="5c048c5d9ece8629" providerId="LiveId" clId="{8528A87F-9DB8-43FF-B88D-CAF960EE4D42}" dt="2020-06-16T19:18:49.681" v="33" actId="26606"/>
          <ac:spMkLst>
            <pc:docMk/>
            <pc:sldMk cId="2805491001" sldId="258"/>
            <ac:spMk id="8" creationId="{8C3DEBB2-D54E-470C-86B3-631BDDF6CCA6}"/>
          </ac:spMkLst>
        </pc:spChg>
        <pc:spChg chg="add">
          <ac:chgData name="Kees Schipper" userId="5c048c5d9ece8629" providerId="LiveId" clId="{8528A87F-9DB8-43FF-B88D-CAF960EE4D42}" dt="2020-06-16T19:18:49.681" v="33" actId="26606"/>
          <ac:spMkLst>
            <pc:docMk/>
            <pc:sldMk cId="2805491001" sldId="258"/>
            <ac:spMk id="10" creationId="{268033CC-D08D-4609-83FF-2537764F4F55}"/>
          </ac:spMkLst>
        </pc:spChg>
      </pc:sldChg>
      <pc:sldChg chg="addSp modSp mod setBg">
        <pc:chgData name="Kees Schipper" userId="5c048c5d9ece8629" providerId="LiveId" clId="{8528A87F-9DB8-43FF-B88D-CAF960EE4D42}" dt="2020-06-20T13:14:06.879" v="1455" actId="20577"/>
        <pc:sldMkLst>
          <pc:docMk/>
          <pc:sldMk cId="2496532119" sldId="259"/>
        </pc:sldMkLst>
        <pc:spChg chg="mod">
          <ac:chgData name="Kees Schipper" userId="5c048c5d9ece8629" providerId="LiveId" clId="{8528A87F-9DB8-43FF-B88D-CAF960EE4D42}" dt="2020-06-16T19:26:09.471" v="49" actId="26606"/>
          <ac:spMkLst>
            <pc:docMk/>
            <pc:sldMk cId="2496532119" sldId="259"/>
            <ac:spMk id="2" creationId="{2CF07925-D1C4-41B5-9452-05A833091F76}"/>
          </ac:spMkLst>
        </pc:spChg>
        <pc:spChg chg="mod">
          <ac:chgData name="Kees Schipper" userId="5c048c5d9ece8629" providerId="LiveId" clId="{8528A87F-9DB8-43FF-B88D-CAF960EE4D42}" dt="2020-06-20T13:14:06.879" v="1455" actId="20577"/>
          <ac:spMkLst>
            <pc:docMk/>
            <pc:sldMk cId="2496532119" sldId="259"/>
            <ac:spMk id="3" creationId="{6773114A-5899-4357-AE9C-DC94118F8829}"/>
          </ac:spMkLst>
        </pc:spChg>
        <pc:spChg chg="add">
          <ac:chgData name="Kees Schipper" userId="5c048c5d9ece8629" providerId="LiveId" clId="{8528A87F-9DB8-43FF-B88D-CAF960EE4D42}" dt="2020-06-16T19:26:09.471" v="49" actId="26606"/>
          <ac:spMkLst>
            <pc:docMk/>
            <pc:sldMk cId="2496532119" sldId="259"/>
            <ac:spMk id="8" creationId="{8C3DEBB2-D54E-470C-86B3-631BDDF6CCA6}"/>
          </ac:spMkLst>
        </pc:spChg>
        <pc:spChg chg="add">
          <ac:chgData name="Kees Schipper" userId="5c048c5d9ece8629" providerId="LiveId" clId="{8528A87F-9DB8-43FF-B88D-CAF960EE4D42}" dt="2020-06-16T19:26:09.471" v="49" actId="26606"/>
          <ac:spMkLst>
            <pc:docMk/>
            <pc:sldMk cId="2496532119" sldId="259"/>
            <ac:spMk id="10" creationId="{268033CC-D08D-4609-83FF-2537764F4F55}"/>
          </ac:spMkLst>
        </pc:spChg>
      </pc:sldChg>
      <pc:sldChg chg="addSp modSp mod setBg">
        <pc:chgData name="Kees Schipper" userId="5c048c5d9ece8629" providerId="LiveId" clId="{8528A87F-9DB8-43FF-B88D-CAF960EE4D42}" dt="2020-06-16T19:26:18.229" v="50" actId="26606"/>
        <pc:sldMkLst>
          <pc:docMk/>
          <pc:sldMk cId="1339452930" sldId="260"/>
        </pc:sldMkLst>
        <pc:spChg chg="mod">
          <ac:chgData name="Kees Schipper" userId="5c048c5d9ece8629" providerId="LiveId" clId="{8528A87F-9DB8-43FF-B88D-CAF960EE4D42}" dt="2020-06-16T19:26:18.229" v="50" actId="26606"/>
          <ac:spMkLst>
            <pc:docMk/>
            <pc:sldMk cId="1339452930" sldId="260"/>
            <ac:spMk id="2" creationId="{A059BB8D-8381-409F-B601-54580E0DE179}"/>
          </ac:spMkLst>
        </pc:spChg>
        <pc:spChg chg="mod">
          <ac:chgData name="Kees Schipper" userId="5c048c5d9ece8629" providerId="LiveId" clId="{8528A87F-9DB8-43FF-B88D-CAF960EE4D42}" dt="2020-06-16T19:26:18.229" v="50" actId="26606"/>
          <ac:spMkLst>
            <pc:docMk/>
            <pc:sldMk cId="1339452930" sldId="260"/>
            <ac:spMk id="3" creationId="{D70F6741-6DF4-46AC-AFC6-1F4A68F3DB91}"/>
          </ac:spMkLst>
        </pc:spChg>
        <pc:spChg chg="add">
          <ac:chgData name="Kees Schipper" userId="5c048c5d9ece8629" providerId="LiveId" clId="{8528A87F-9DB8-43FF-B88D-CAF960EE4D42}" dt="2020-06-16T19:26:18.229" v="50" actId="26606"/>
          <ac:spMkLst>
            <pc:docMk/>
            <pc:sldMk cId="1339452930" sldId="260"/>
            <ac:spMk id="8" creationId="{8C3DEBB2-D54E-470C-86B3-631BDDF6CCA6}"/>
          </ac:spMkLst>
        </pc:spChg>
        <pc:spChg chg="add">
          <ac:chgData name="Kees Schipper" userId="5c048c5d9ece8629" providerId="LiveId" clId="{8528A87F-9DB8-43FF-B88D-CAF960EE4D42}" dt="2020-06-16T19:26:18.229" v="50" actId="26606"/>
          <ac:spMkLst>
            <pc:docMk/>
            <pc:sldMk cId="1339452930" sldId="260"/>
            <ac:spMk id="10" creationId="{268033CC-D08D-4609-83FF-2537764F4F55}"/>
          </ac:spMkLst>
        </pc:spChg>
      </pc:sldChg>
      <pc:sldChg chg="addSp modSp mod setBg">
        <pc:chgData name="Kees Schipper" userId="5c048c5d9ece8629" providerId="LiveId" clId="{8528A87F-9DB8-43FF-B88D-CAF960EE4D42}" dt="2020-06-17T21:57:04.704" v="1420" actId="20577"/>
        <pc:sldMkLst>
          <pc:docMk/>
          <pc:sldMk cId="4198554627" sldId="261"/>
        </pc:sldMkLst>
        <pc:spChg chg="mo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2" creationId="{247C6A9B-0C4F-467E-8BF2-6745A8BD1D09}"/>
          </ac:spMkLst>
        </pc:spChg>
        <pc:spChg chg="mod">
          <ac:chgData name="Kees Schipper" userId="5c048c5d9ece8629" providerId="LiveId" clId="{8528A87F-9DB8-43FF-B88D-CAF960EE4D42}" dt="2020-06-17T21:57:04.704" v="1420" actId="20577"/>
          <ac:spMkLst>
            <pc:docMk/>
            <pc:sldMk cId="4198554627" sldId="261"/>
            <ac:spMk id="3" creationId="{26084DBC-E24A-4721-98A9-E4EFE64CF065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8" creationId="{827B839B-9ADE-406B-8590-F1CAEDED45A1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10" creationId="{CFE45BF0-46DB-408C-B5F7-7B11716805D4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12" creationId="{2AEBC8F2-97B1-41B4-93F1-2D289E197FBA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14" creationId="{472E3A19-F5D5-48FC-BB9C-48C2F68F598B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16" creationId="{7A62E32F-BB65-43A8-8EB5-92346890E549}"/>
          </ac:spMkLst>
        </pc:spChg>
        <pc:spChg chg="add">
          <ac:chgData name="Kees Schipper" userId="5c048c5d9ece8629" providerId="LiveId" clId="{8528A87F-9DB8-43FF-B88D-CAF960EE4D42}" dt="2020-06-16T19:26:24.447" v="51" actId="26606"/>
          <ac:spMkLst>
            <pc:docMk/>
            <pc:sldMk cId="4198554627" sldId="261"/>
            <ac:spMk id="18" creationId="{14E91B64-9FCC-451E-AFB4-A827D6329367}"/>
          </ac:spMkLst>
        </pc:spChg>
      </pc:sldChg>
      <pc:sldChg chg="addSp modSp mod setBg">
        <pc:chgData name="Kees Schipper" userId="5c048c5d9ece8629" providerId="LiveId" clId="{8528A87F-9DB8-43FF-B88D-CAF960EE4D42}" dt="2020-06-20T14:28:36.051" v="1497" actId="20577"/>
        <pc:sldMkLst>
          <pc:docMk/>
          <pc:sldMk cId="1575744934" sldId="264"/>
        </pc:sldMkLst>
        <pc:spChg chg="mod">
          <ac:chgData name="Kees Schipper" userId="5c048c5d9ece8629" providerId="LiveId" clId="{8528A87F-9DB8-43FF-B88D-CAF960EE4D42}" dt="2020-06-16T19:22:18.848" v="42" actId="20577"/>
          <ac:spMkLst>
            <pc:docMk/>
            <pc:sldMk cId="1575744934" sldId="264"/>
            <ac:spMk id="2" creationId="{A1D45CEB-4D14-47C0-A99A-52BB91386546}"/>
          </ac:spMkLst>
        </pc:spChg>
        <pc:spChg chg="mod">
          <ac:chgData name="Kees Schipper" userId="5c048c5d9ece8629" providerId="LiveId" clId="{8528A87F-9DB8-43FF-B88D-CAF960EE4D42}" dt="2020-06-20T14:28:36.051" v="1497" actId="20577"/>
          <ac:spMkLst>
            <pc:docMk/>
            <pc:sldMk cId="1575744934" sldId="264"/>
            <ac:spMk id="3" creationId="{CA862557-576D-4CF9-888F-9E8D8839C883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8" creationId="{827B839B-9ADE-406B-8590-F1CAEDED45A1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10" creationId="{CFE45BF0-46DB-408C-B5F7-7B11716805D4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12" creationId="{2AEBC8F2-97B1-41B4-93F1-2D289E197FBA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14" creationId="{472E3A19-F5D5-48FC-BB9C-48C2F68F598B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16" creationId="{7A62E32F-BB65-43A8-8EB5-92346890E549}"/>
          </ac:spMkLst>
        </pc:spChg>
        <pc:spChg chg="add">
          <ac:chgData name="Kees Schipper" userId="5c048c5d9ece8629" providerId="LiveId" clId="{8528A87F-9DB8-43FF-B88D-CAF960EE4D42}" dt="2020-06-16T19:18:09.702" v="18" actId="26606"/>
          <ac:spMkLst>
            <pc:docMk/>
            <pc:sldMk cId="1575744934" sldId="264"/>
            <ac:spMk id="18" creationId="{14E91B64-9FCC-451E-AFB4-A827D6329367}"/>
          </ac:spMkLst>
        </pc:spChg>
      </pc:sldChg>
      <pc:sldChg chg="modSp del">
        <pc:chgData name="Kees Schipper" userId="5c048c5d9ece8629" providerId="LiveId" clId="{8528A87F-9DB8-43FF-B88D-CAF960EE4D42}" dt="2020-06-17T21:55:52.270" v="1276" actId="2696"/>
        <pc:sldMkLst>
          <pc:docMk/>
          <pc:sldMk cId="680460035" sldId="265"/>
        </pc:sldMkLst>
        <pc:graphicFrameChg chg="mod ord modGraphic">
          <ac:chgData name="Kees Schipper" userId="5c048c5d9ece8629" providerId="LiveId" clId="{8528A87F-9DB8-43FF-B88D-CAF960EE4D42}" dt="2020-06-17T18:36:44.774" v="870" actId="12385"/>
          <ac:graphicFrameMkLst>
            <pc:docMk/>
            <pc:sldMk cId="680460035" sldId="265"/>
            <ac:graphicFrameMk id="4" creationId="{862F2520-2B93-42A4-A9B7-7CE0BFAFD098}"/>
          </ac:graphicFrameMkLst>
        </pc:graphicFrameChg>
      </pc:sldChg>
      <pc:sldChg chg="addSp modSp del mod setBg">
        <pc:chgData name="Kees Schipper" userId="5c048c5d9ece8629" providerId="LiveId" clId="{8528A87F-9DB8-43FF-B88D-CAF960EE4D42}" dt="2020-06-17T21:55:50.844" v="1275" actId="2696"/>
        <pc:sldMkLst>
          <pc:docMk/>
          <pc:sldMk cId="1882328416" sldId="266"/>
        </pc:sldMkLst>
        <pc:spChg chg="mod">
          <ac:chgData name="Kees Schipper" userId="5c048c5d9ece8629" providerId="LiveId" clId="{8528A87F-9DB8-43FF-B88D-CAF960EE4D42}" dt="2020-06-16T19:18:55.613" v="34" actId="26606"/>
          <ac:spMkLst>
            <pc:docMk/>
            <pc:sldMk cId="1882328416" sldId="266"/>
            <ac:spMk id="2" creationId="{52C8A006-B8EA-447F-AC81-535B2D94099C}"/>
          </ac:spMkLst>
        </pc:spChg>
        <pc:spChg chg="mod">
          <ac:chgData name="Kees Schipper" userId="5c048c5d9ece8629" providerId="LiveId" clId="{8528A87F-9DB8-43FF-B88D-CAF960EE4D42}" dt="2020-06-17T18:36:20.765" v="869" actId="20577"/>
          <ac:spMkLst>
            <pc:docMk/>
            <pc:sldMk cId="1882328416" sldId="266"/>
            <ac:spMk id="3" creationId="{D4B897CB-7221-40C5-BF9A-DB80F18E76D7}"/>
          </ac:spMkLst>
        </pc:spChg>
        <pc:spChg chg="add">
          <ac:chgData name="Kees Schipper" userId="5c048c5d9ece8629" providerId="LiveId" clId="{8528A87F-9DB8-43FF-B88D-CAF960EE4D42}" dt="2020-06-16T19:18:55.613" v="34" actId="26606"/>
          <ac:spMkLst>
            <pc:docMk/>
            <pc:sldMk cId="1882328416" sldId="266"/>
            <ac:spMk id="8" creationId="{AA2C266F-E6D2-44F1-B910-9FADE4044089}"/>
          </ac:spMkLst>
        </pc:spChg>
        <pc:spChg chg="add">
          <ac:chgData name="Kees Schipper" userId="5c048c5d9ece8629" providerId="LiveId" clId="{8528A87F-9DB8-43FF-B88D-CAF960EE4D42}" dt="2020-06-16T19:18:55.613" v="34" actId="26606"/>
          <ac:spMkLst>
            <pc:docMk/>
            <pc:sldMk cId="1882328416" sldId="266"/>
            <ac:spMk id="10" creationId="{232B8A28-B0F8-48EA-BB11-AD0D29CC3F3C}"/>
          </ac:spMkLst>
        </pc:spChg>
        <pc:spChg chg="add">
          <ac:chgData name="Kees Schipper" userId="5c048c5d9ece8629" providerId="LiveId" clId="{8528A87F-9DB8-43FF-B88D-CAF960EE4D42}" dt="2020-06-16T19:18:55.613" v="34" actId="26606"/>
          <ac:spMkLst>
            <pc:docMk/>
            <pc:sldMk cId="1882328416" sldId="266"/>
            <ac:spMk id="12" creationId="{CED05210-F855-4657-BDA5-CF310B3D1400}"/>
          </ac:spMkLst>
        </pc:spChg>
        <pc:spChg chg="add">
          <ac:chgData name="Kees Schipper" userId="5c048c5d9ece8629" providerId="LiveId" clId="{8528A87F-9DB8-43FF-B88D-CAF960EE4D42}" dt="2020-06-16T19:18:55.613" v="34" actId="26606"/>
          <ac:spMkLst>
            <pc:docMk/>
            <pc:sldMk cId="1882328416" sldId="266"/>
            <ac:spMk id="14" creationId="{76BD6A71-5DCB-4373-810E-0C269DB8C8A7}"/>
          </ac:spMkLst>
        </pc:spChg>
      </pc:sldChg>
      <pc:sldChg chg="addSp delSp modSp mod setBg">
        <pc:chgData name="Kees Schipper" userId="5c048c5d9ece8629" providerId="LiveId" clId="{8528A87F-9DB8-43FF-B88D-CAF960EE4D42}" dt="2020-06-20T13:13:30.615" v="1449" actId="20577"/>
        <pc:sldMkLst>
          <pc:docMk/>
          <pc:sldMk cId="476629132" sldId="267"/>
        </pc:sldMkLst>
        <pc:spChg chg="mod">
          <ac:chgData name="Kees Schipper" userId="5c048c5d9ece8629" providerId="LiveId" clId="{8528A87F-9DB8-43FF-B88D-CAF960EE4D42}" dt="2020-06-16T19:18:22.038" v="20" actId="26606"/>
          <ac:spMkLst>
            <pc:docMk/>
            <pc:sldMk cId="476629132" sldId="267"/>
            <ac:spMk id="2" creationId="{2ED9870A-9229-4008-8C79-DA3682E44486}"/>
          </ac:spMkLst>
        </pc:spChg>
        <pc:spChg chg="del">
          <ac:chgData name="Kees Schipper" userId="5c048c5d9ece8629" providerId="LiveId" clId="{8528A87F-9DB8-43FF-B88D-CAF960EE4D42}" dt="2020-06-16T19:18:22.038" v="20" actId="26606"/>
          <ac:spMkLst>
            <pc:docMk/>
            <pc:sldMk cId="476629132" sldId="267"/>
            <ac:spMk id="3" creationId="{40C00D21-1627-4BC4-B44D-0A836D74C5D4}"/>
          </ac:spMkLst>
        </pc:spChg>
        <pc:spChg chg="add">
          <ac:chgData name="Kees Schipper" userId="5c048c5d9ece8629" providerId="LiveId" clId="{8528A87F-9DB8-43FF-B88D-CAF960EE4D42}" dt="2020-06-16T19:18:22.038" v="20" actId="26606"/>
          <ac:spMkLst>
            <pc:docMk/>
            <pc:sldMk cId="476629132" sldId="267"/>
            <ac:spMk id="9" creationId="{1BE4F293-0A40-4AA3-8747-1C7D9F3EEABB}"/>
          </ac:spMkLst>
        </pc:spChg>
        <pc:grpChg chg="add">
          <ac:chgData name="Kees Schipper" userId="5c048c5d9ece8629" providerId="LiveId" clId="{8528A87F-9DB8-43FF-B88D-CAF960EE4D42}" dt="2020-06-16T19:18:22.038" v="20" actId="26606"/>
          <ac:grpSpMkLst>
            <pc:docMk/>
            <pc:sldMk cId="476629132" sldId="267"/>
            <ac:grpSpMk id="11" creationId="{5D1CC8B8-2CD1-45F6-9CED-CA310400222D}"/>
          </ac:grpSpMkLst>
        </pc:grpChg>
        <pc:graphicFrameChg chg="add mod">
          <ac:chgData name="Kees Schipper" userId="5c048c5d9ece8629" providerId="LiveId" clId="{8528A87F-9DB8-43FF-B88D-CAF960EE4D42}" dt="2020-06-20T13:13:30.615" v="1449" actId="20577"/>
          <ac:graphicFrameMkLst>
            <pc:docMk/>
            <pc:sldMk cId="476629132" sldId="267"/>
            <ac:graphicFrameMk id="5" creationId="{B7B079E9-7B63-4C0E-A263-6B0E7DEFCD58}"/>
          </ac:graphicFrameMkLst>
        </pc:graphicFrameChg>
      </pc:sldChg>
      <pc:sldChg chg="addSp modSp del mod setBg">
        <pc:chgData name="Kees Schipper" userId="5c048c5d9ece8629" providerId="LiveId" clId="{8528A87F-9DB8-43FF-B88D-CAF960EE4D42}" dt="2020-06-17T21:55:54.213" v="1277" actId="2696"/>
        <pc:sldMkLst>
          <pc:docMk/>
          <pc:sldMk cId="2848807177" sldId="268"/>
        </pc:sldMkLst>
        <pc:spChg chg="mod">
          <ac:chgData name="Kees Schipper" userId="5c048c5d9ece8629" providerId="LiveId" clId="{8528A87F-9DB8-43FF-B88D-CAF960EE4D42}" dt="2020-06-16T19:25:30.300" v="43" actId="26606"/>
          <ac:spMkLst>
            <pc:docMk/>
            <pc:sldMk cId="2848807177" sldId="268"/>
            <ac:spMk id="2" creationId="{1ADAA7FD-CB1D-4DA2-8ADB-A9E12C5CA2B8}"/>
          </ac:spMkLst>
        </pc:spChg>
        <pc:spChg chg="mod">
          <ac:chgData name="Kees Schipper" userId="5c048c5d9ece8629" providerId="LiveId" clId="{8528A87F-9DB8-43FF-B88D-CAF960EE4D42}" dt="2020-06-17T18:37:17.374" v="882" actId="20577"/>
          <ac:spMkLst>
            <pc:docMk/>
            <pc:sldMk cId="2848807177" sldId="268"/>
            <ac:spMk id="3" creationId="{3CF46FBC-758A-41AE-A55C-35D1A7ACC078}"/>
          </ac:spMkLst>
        </pc:spChg>
        <pc:spChg chg="add">
          <ac:chgData name="Kees Schipper" userId="5c048c5d9ece8629" providerId="LiveId" clId="{8528A87F-9DB8-43FF-B88D-CAF960EE4D42}" dt="2020-06-16T19:25:30.300" v="43" actId="26606"/>
          <ac:spMkLst>
            <pc:docMk/>
            <pc:sldMk cId="2848807177" sldId="268"/>
            <ac:spMk id="8" creationId="{AA2C266F-E6D2-44F1-B910-9FADE4044089}"/>
          </ac:spMkLst>
        </pc:spChg>
        <pc:spChg chg="add">
          <ac:chgData name="Kees Schipper" userId="5c048c5d9ece8629" providerId="LiveId" clId="{8528A87F-9DB8-43FF-B88D-CAF960EE4D42}" dt="2020-06-16T19:25:30.300" v="43" actId="26606"/>
          <ac:spMkLst>
            <pc:docMk/>
            <pc:sldMk cId="2848807177" sldId="268"/>
            <ac:spMk id="10" creationId="{232B8A28-B0F8-48EA-BB11-AD0D29CC3F3C}"/>
          </ac:spMkLst>
        </pc:spChg>
        <pc:spChg chg="add">
          <ac:chgData name="Kees Schipper" userId="5c048c5d9ece8629" providerId="LiveId" clId="{8528A87F-9DB8-43FF-B88D-CAF960EE4D42}" dt="2020-06-16T19:25:30.300" v="43" actId="26606"/>
          <ac:spMkLst>
            <pc:docMk/>
            <pc:sldMk cId="2848807177" sldId="268"/>
            <ac:spMk id="12" creationId="{CED05210-F855-4657-BDA5-CF310B3D1400}"/>
          </ac:spMkLst>
        </pc:spChg>
        <pc:spChg chg="add">
          <ac:chgData name="Kees Schipper" userId="5c048c5d9ece8629" providerId="LiveId" clId="{8528A87F-9DB8-43FF-B88D-CAF960EE4D42}" dt="2020-06-16T19:25:30.300" v="43" actId="26606"/>
          <ac:spMkLst>
            <pc:docMk/>
            <pc:sldMk cId="2848807177" sldId="268"/>
            <ac:spMk id="14" creationId="{76BD6A71-5DCB-4373-810E-0C269DB8C8A7}"/>
          </ac:spMkLst>
        </pc:spChg>
      </pc:sldChg>
      <pc:sldChg chg="addSp delSp modSp del mod setBg">
        <pc:chgData name="Kees Schipper" userId="5c048c5d9ece8629" providerId="LiveId" clId="{8528A87F-9DB8-43FF-B88D-CAF960EE4D42}" dt="2020-06-17T21:56:03.881" v="1278" actId="2696"/>
        <pc:sldMkLst>
          <pc:docMk/>
          <pc:sldMk cId="4207820212" sldId="269"/>
        </pc:sldMkLst>
        <pc:spChg chg="mod ord">
          <ac:chgData name="Kees Schipper" userId="5c048c5d9ece8629" providerId="LiveId" clId="{8528A87F-9DB8-43FF-B88D-CAF960EE4D42}" dt="2020-06-17T18:43:18.608" v="895" actId="20577"/>
          <ac:spMkLst>
            <pc:docMk/>
            <pc:sldMk cId="4207820212" sldId="269"/>
            <ac:spMk id="2" creationId="{E1E92EBC-732C-4962-AF6B-6B71F731683D}"/>
          </ac:spMkLst>
        </pc:spChg>
        <pc:spChg chg="del mod ord">
          <ac:chgData name="Kees Schipper" userId="5c048c5d9ece8629" providerId="LiveId" clId="{8528A87F-9DB8-43FF-B88D-CAF960EE4D42}" dt="2020-06-16T19:25:47.347" v="47" actId="478"/>
          <ac:spMkLst>
            <pc:docMk/>
            <pc:sldMk cId="4207820212" sldId="269"/>
            <ac:spMk id="3" creationId="{BF802097-EB66-4B6C-804C-50F77C885A7B}"/>
          </ac:spMkLst>
        </pc:spChg>
        <pc:spChg chg="add del">
          <ac:chgData name="Kees Schipper" userId="5c048c5d9ece8629" providerId="LiveId" clId="{8528A87F-9DB8-43FF-B88D-CAF960EE4D42}" dt="2020-06-16T19:25:43.367" v="45" actId="26606"/>
          <ac:spMkLst>
            <pc:docMk/>
            <pc:sldMk cId="4207820212" sldId="269"/>
            <ac:spMk id="9" creationId="{5AAE9118-0436-4488-AC4A-C14DF6A7B6B1}"/>
          </ac:spMkLst>
        </pc:spChg>
        <pc:spChg chg="add del">
          <ac:chgData name="Kees Schipper" userId="5c048c5d9ece8629" providerId="LiveId" clId="{8528A87F-9DB8-43FF-B88D-CAF960EE4D42}" dt="2020-06-16T19:25:43.367" v="45" actId="26606"/>
          <ac:spMkLst>
            <pc:docMk/>
            <pc:sldMk cId="4207820212" sldId="269"/>
            <ac:spMk id="11" creationId="{07A0C51E-5464-4470-855E-CA530A59BF98}"/>
          </ac:spMkLst>
        </pc:spChg>
        <pc:spChg chg="add del">
          <ac:chgData name="Kees Schipper" userId="5c048c5d9ece8629" providerId="LiveId" clId="{8528A87F-9DB8-43FF-B88D-CAF960EE4D42}" dt="2020-06-16T19:25:52.975" v="48" actId="26606"/>
          <ac:spMkLst>
            <pc:docMk/>
            <pc:sldMk cId="4207820212" sldId="269"/>
            <ac:spMk id="13" creationId="{5AAE9118-0436-4488-AC4A-C14DF6A7B6B1}"/>
          </ac:spMkLst>
        </pc:spChg>
        <pc:spChg chg="add del">
          <ac:chgData name="Kees Schipper" userId="5c048c5d9ece8629" providerId="LiveId" clId="{8528A87F-9DB8-43FF-B88D-CAF960EE4D42}" dt="2020-06-16T19:25:52.975" v="48" actId="26606"/>
          <ac:spMkLst>
            <pc:docMk/>
            <pc:sldMk cId="4207820212" sldId="269"/>
            <ac:spMk id="14" creationId="{07A0C51E-5464-4470-855E-CA530A59BF98}"/>
          </ac:spMkLst>
        </pc:spChg>
        <pc:spChg chg="add del">
          <ac:chgData name="Kees Schipper" userId="5c048c5d9ece8629" providerId="LiveId" clId="{8528A87F-9DB8-43FF-B88D-CAF960EE4D42}" dt="2020-06-17T18:43:13.546" v="885" actId="26606"/>
          <ac:spMkLst>
            <pc:docMk/>
            <pc:sldMk cId="4207820212" sldId="269"/>
            <ac:spMk id="19" creationId="{303CC970-4826-4CED-8063-0FB676635452}"/>
          </ac:spMkLst>
        </pc:spChg>
        <pc:spChg chg="add del">
          <ac:chgData name="Kees Schipper" userId="5c048c5d9ece8629" providerId="LiveId" clId="{8528A87F-9DB8-43FF-B88D-CAF960EE4D42}" dt="2020-06-17T18:43:13.546" v="885" actId="26606"/>
          <ac:spMkLst>
            <pc:docMk/>
            <pc:sldMk cId="4207820212" sldId="269"/>
            <ac:spMk id="21" creationId="{14490D63-3365-45CC-AC50-705C1B76815F}"/>
          </ac:spMkLst>
        </pc:spChg>
        <pc:spChg chg="add del">
          <ac:chgData name="Kees Schipper" userId="5c048c5d9ece8629" providerId="LiveId" clId="{8528A87F-9DB8-43FF-B88D-CAF960EE4D42}" dt="2020-06-17T18:43:13.502" v="884" actId="26606"/>
          <ac:spMkLst>
            <pc:docMk/>
            <pc:sldMk cId="4207820212" sldId="269"/>
            <ac:spMk id="26" creationId="{1707FC24-6981-43D9-B525-C7832BA22463}"/>
          </ac:spMkLst>
        </pc:spChg>
        <pc:spChg chg="add">
          <ac:chgData name="Kees Schipper" userId="5c048c5d9ece8629" providerId="LiveId" clId="{8528A87F-9DB8-43FF-B88D-CAF960EE4D42}" dt="2020-06-17T18:43:13.546" v="885" actId="26606"/>
          <ac:spMkLst>
            <pc:docMk/>
            <pc:sldMk cId="4207820212" sldId="269"/>
            <ac:spMk id="28" creationId="{A4AC5506-6312-4701-8D3C-40187889A947}"/>
          </ac:spMkLst>
        </pc:spChg>
        <pc:picChg chg="mod ord">
          <ac:chgData name="Kees Schipper" userId="5c048c5d9ece8629" providerId="LiveId" clId="{8528A87F-9DB8-43FF-B88D-CAF960EE4D42}" dt="2020-06-17T18:43:13.546" v="885" actId="26606"/>
          <ac:picMkLst>
            <pc:docMk/>
            <pc:sldMk cId="4207820212" sldId="269"/>
            <ac:picMk id="4" creationId="{4C7866B0-6540-41FA-87B3-A60CCE8DF818}"/>
          </ac:picMkLst>
        </pc:picChg>
      </pc:sldChg>
      <pc:sldChg chg="del">
        <pc:chgData name="Kees Schipper" userId="5c048c5d9ece8629" providerId="LiveId" clId="{8528A87F-9DB8-43FF-B88D-CAF960EE4D42}" dt="2020-06-17T21:56:05.318" v="1279" actId="2696"/>
        <pc:sldMkLst>
          <pc:docMk/>
          <pc:sldMk cId="2488198510" sldId="271"/>
        </pc:sldMkLst>
      </pc:sldChg>
      <pc:sldChg chg="addSp delSp modSp mod setBg">
        <pc:chgData name="Kees Schipper" userId="5c048c5d9ece8629" providerId="LiveId" clId="{8528A87F-9DB8-43FF-B88D-CAF960EE4D42}" dt="2020-06-20T13:14:48.917" v="1468" actId="20577"/>
        <pc:sldMkLst>
          <pc:docMk/>
          <pc:sldMk cId="1693078718" sldId="272"/>
        </pc:sldMkLst>
        <pc:spChg chg="mo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2" creationId="{AFC0D7B7-EFB9-48D6-8352-C354C4F3C495}"/>
          </ac:spMkLst>
        </pc:spChg>
        <pc:spChg chg="mod">
          <ac:chgData name="Kees Schipper" userId="5c048c5d9ece8629" providerId="LiveId" clId="{8528A87F-9DB8-43FF-B88D-CAF960EE4D42}" dt="2020-06-20T13:14:48.917" v="1468" actId="20577"/>
          <ac:spMkLst>
            <pc:docMk/>
            <pc:sldMk cId="1693078718" sldId="272"/>
            <ac:spMk id="3" creationId="{8E2B15BC-D996-44D6-B633-271F1500069B}"/>
          </ac:spMkLst>
        </pc:spChg>
        <pc:spChg chg="add del">
          <ac:chgData name="Kees Schipper" userId="5c048c5d9ece8629" providerId="LiveId" clId="{8528A87F-9DB8-43FF-B88D-CAF960EE4D42}" dt="2020-06-16T19:26:32.510" v="53" actId="26606"/>
          <ac:spMkLst>
            <pc:docMk/>
            <pc:sldMk cId="1693078718" sldId="272"/>
            <ac:spMk id="8" creationId="{8C3DEBB2-D54E-470C-86B3-631BDDF6CCA6}"/>
          </ac:spMkLst>
        </pc:spChg>
        <pc:spChg chg="add del">
          <ac:chgData name="Kees Schipper" userId="5c048c5d9ece8629" providerId="LiveId" clId="{8528A87F-9DB8-43FF-B88D-CAF960EE4D42}" dt="2020-06-16T19:26:32.510" v="53" actId="26606"/>
          <ac:spMkLst>
            <pc:docMk/>
            <pc:sldMk cId="1693078718" sldId="272"/>
            <ac:spMk id="10" creationId="{268033CC-D08D-4609-83FF-2537764F4F55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2" creationId="{2AEBC8F2-97B1-41B4-93F1-2D289E197FBA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3" creationId="{827B839B-9ADE-406B-8590-F1CAEDED45A1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4" creationId="{472E3A19-F5D5-48FC-BB9C-48C2F68F598B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5" creationId="{CFE45BF0-46DB-408C-B5F7-7B11716805D4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6" creationId="{7A62E32F-BB65-43A8-8EB5-92346890E549}"/>
          </ac:spMkLst>
        </pc:spChg>
        <pc:spChg chg="add">
          <ac:chgData name="Kees Schipper" userId="5c048c5d9ece8629" providerId="LiveId" clId="{8528A87F-9DB8-43FF-B88D-CAF960EE4D42}" dt="2020-06-16T19:26:32.530" v="54" actId="26606"/>
          <ac:spMkLst>
            <pc:docMk/>
            <pc:sldMk cId="1693078718" sldId="272"/>
            <ac:spMk id="18" creationId="{14E91B64-9FCC-451E-AFB4-A827D632936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66BCC-BB21-4D1A-A489-AC06684FBE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1D6E75-3644-4BE9-BC58-06E895950B0A}">
      <dgm:prSet/>
      <dgm:spPr/>
      <dgm:t>
        <a:bodyPr/>
        <a:lstStyle/>
        <a:p>
          <a:r>
            <a:rPr lang="en-US" dirty="0"/>
            <a:t>Tufts Analytics Without Borders Conference</a:t>
          </a:r>
        </a:p>
      </dgm:t>
    </dgm:pt>
    <dgm:pt modelId="{07C438A1-B137-4387-8B9F-E8B23FD9440C}" type="parTrans" cxnId="{DD671C28-7130-476C-8758-50EA1365355C}">
      <dgm:prSet/>
      <dgm:spPr/>
      <dgm:t>
        <a:bodyPr/>
        <a:lstStyle/>
        <a:p>
          <a:endParaRPr lang="en-US"/>
        </a:p>
      </dgm:t>
    </dgm:pt>
    <dgm:pt modelId="{EC9516A7-C65F-4078-8F81-767A35780C29}" type="sibTrans" cxnId="{DD671C28-7130-476C-8758-50EA1365355C}">
      <dgm:prSet/>
      <dgm:spPr/>
      <dgm:t>
        <a:bodyPr/>
        <a:lstStyle/>
        <a:p>
          <a:endParaRPr lang="en-US"/>
        </a:p>
      </dgm:t>
    </dgm:pt>
    <dgm:pt modelId="{7710C9B1-4C56-4993-9A39-6E8808260A10}">
      <dgm:prSet/>
      <dgm:spPr/>
      <dgm:t>
        <a:bodyPr/>
        <a:lstStyle/>
        <a:p>
          <a:r>
            <a:rPr lang="en-US" dirty="0"/>
            <a:t>Student Statistical Consulting</a:t>
          </a:r>
        </a:p>
      </dgm:t>
    </dgm:pt>
    <dgm:pt modelId="{3FFCD076-DBC4-4E23-B01C-4F0A496059AE}" type="parTrans" cxnId="{62F2FBBC-7EAB-4A11-879C-3F5B7EB24D66}">
      <dgm:prSet/>
      <dgm:spPr/>
      <dgm:t>
        <a:bodyPr/>
        <a:lstStyle/>
        <a:p>
          <a:endParaRPr lang="en-US"/>
        </a:p>
      </dgm:t>
    </dgm:pt>
    <dgm:pt modelId="{4DB5CA79-7CD3-4066-AE35-0C3C23FD993E}" type="sibTrans" cxnId="{62F2FBBC-7EAB-4A11-879C-3F5B7EB24D66}">
      <dgm:prSet/>
      <dgm:spPr/>
      <dgm:t>
        <a:bodyPr/>
        <a:lstStyle/>
        <a:p>
          <a:endParaRPr lang="en-US"/>
        </a:p>
      </dgm:t>
    </dgm:pt>
    <dgm:pt modelId="{5368B683-4DAF-45C8-AF05-D71EE77DC212}">
      <dgm:prSet/>
      <dgm:spPr/>
      <dgm:t>
        <a:bodyPr/>
        <a:lstStyle/>
        <a:p>
          <a:r>
            <a:rPr lang="en-US"/>
            <a:t>Weekly meetings</a:t>
          </a:r>
        </a:p>
      </dgm:t>
    </dgm:pt>
    <dgm:pt modelId="{93E4724A-232C-44D1-9A8F-5426EA43F1EA}" type="parTrans" cxnId="{680735BF-F304-46BF-8366-BB02AB1EF779}">
      <dgm:prSet/>
      <dgm:spPr/>
      <dgm:t>
        <a:bodyPr/>
        <a:lstStyle/>
        <a:p>
          <a:endParaRPr lang="en-US"/>
        </a:p>
      </dgm:t>
    </dgm:pt>
    <dgm:pt modelId="{1AB189E4-A8C1-4F77-9278-05BD1CAA1BF4}" type="sibTrans" cxnId="{680735BF-F304-46BF-8366-BB02AB1EF779}">
      <dgm:prSet/>
      <dgm:spPr/>
      <dgm:t>
        <a:bodyPr/>
        <a:lstStyle/>
        <a:p>
          <a:endParaRPr lang="en-US"/>
        </a:p>
      </dgm:t>
    </dgm:pt>
    <dgm:pt modelId="{02EA2677-F6E8-41F9-AF1D-6F6014AA3D0C}">
      <dgm:prSet/>
      <dgm:spPr/>
      <dgm:t>
        <a:bodyPr/>
        <a:lstStyle/>
        <a:p>
          <a:r>
            <a:rPr lang="en-US" dirty="0"/>
            <a:t>Research presentations from students and faculty</a:t>
          </a:r>
        </a:p>
      </dgm:t>
    </dgm:pt>
    <dgm:pt modelId="{FB4F0AF2-D9F1-49F1-B0B8-22CA0B3B209E}" type="parTrans" cxnId="{8C05AC8F-2B1A-4F6D-B253-73EEEB69B4DD}">
      <dgm:prSet/>
      <dgm:spPr/>
      <dgm:t>
        <a:bodyPr/>
        <a:lstStyle/>
        <a:p>
          <a:endParaRPr lang="en-US"/>
        </a:p>
      </dgm:t>
    </dgm:pt>
    <dgm:pt modelId="{ED18E85C-E0DE-40DD-98FB-2DFDD14E8B84}" type="sibTrans" cxnId="{8C05AC8F-2B1A-4F6D-B253-73EEEB69B4DD}">
      <dgm:prSet/>
      <dgm:spPr/>
      <dgm:t>
        <a:bodyPr/>
        <a:lstStyle/>
        <a:p>
          <a:endParaRPr lang="en-US"/>
        </a:p>
      </dgm:t>
    </dgm:pt>
    <dgm:pt modelId="{EFBE34A5-7C02-43A3-AC79-6A540699EB7F}">
      <dgm:prSet/>
      <dgm:spPr/>
      <dgm:t>
        <a:bodyPr/>
        <a:lstStyle/>
        <a:p>
          <a:r>
            <a:rPr lang="en-US" dirty="0"/>
            <a:t>Work with professors on research projects doing analysis, data wrangling, statistical methods, </a:t>
          </a:r>
          <a:r>
            <a:rPr lang="en-US" dirty="0" err="1"/>
            <a:t>etc</a:t>
          </a:r>
          <a:r>
            <a:rPr lang="en-US" dirty="0"/>
            <a:t>…</a:t>
          </a:r>
        </a:p>
      </dgm:t>
    </dgm:pt>
    <dgm:pt modelId="{DD6384C8-0732-450D-9650-8AC12763F851}" type="parTrans" cxnId="{C157B549-CBA1-4AC3-8DF2-5E4BA2911633}">
      <dgm:prSet/>
      <dgm:spPr/>
      <dgm:t>
        <a:bodyPr/>
        <a:lstStyle/>
        <a:p>
          <a:endParaRPr lang="en-US"/>
        </a:p>
      </dgm:t>
    </dgm:pt>
    <dgm:pt modelId="{F3CBB259-439B-474F-9AA5-BB5ABDCDC39B}" type="sibTrans" cxnId="{C157B549-CBA1-4AC3-8DF2-5E4BA2911633}">
      <dgm:prSet/>
      <dgm:spPr/>
      <dgm:t>
        <a:bodyPr/>
        <a:lstStyle/>
        <a:p>
          <a:endParaRPr lang="en-US"/>
        </a:p>
      </dgm:t>
    </dgm:pt>
    <dgm:pt modelId="{0EABAE41-6381-4E45-B6D6-DA73FCB30BD3}">
      <dgm:prSet/>
      <dgm:spPr/>
      <dgm:t>
        <a:bodyPr/>
        <a:lstStyle/>
        <a:p>
          <a:r>
            <a:rPr lang="en-US" dirty="0"/>
            <a:t>Past conferences in 2018 and 2020</a:t>
          </a:r>
        </a:p>
      </dgm:t>
    </dgm:pt>
    <dgm:pt modelId="{1482CC55-C0FD-41DA-BA36-3E25D5520A1D}" type="parTrans" cxnId="{CA861F92-E3AC-462B-A59C-951F52783B84}">
      <dgm:prSet/>
      <dgm:spPr/>
      <dgm:t>
        <a:bodyPr/>
        <a:lstStyle/>
        <a:p>
          <a:endParaRPr lang="en-US"/>
        </a:p>
      </dgm:t>
    </dgm:pt>
    <dgm:pt modelId="{06F35CA6-D93F-4F47-8334-8A1C77764470}" type="sibTrans" cxnId="{CA861F92-E3AC-462B-A59C-951F52783B84}">
      <dgm:prSet/>
      <dgm:spPr/>
      <dgm:t>
        <a:bodyPr/>
        <a:lstStyle/>
        <a:p>
          <a:endParaRPr lang="en-US"/>
        </a:p>
      </dgm:t>
    </dgm:pt>
    <dgm:pt modelId="{87F07E3D-1F26-4D37-B386-C2AEB4656AFA}">
      <dgm:prSet/>
      <dgm:spPr/>
      <dgm:t>
        <a:bodyPr/>
        <a:lstStyle/>
        <a:p>
          <a:r>
            <a:rPr lang="en-US" dirty="0"/>
            <a:t>Discuss future events in ASA</a:t>
          </a:r>
        </a:p>
      </dgm:t>
    </dgm:pt>
    <dgm:pt modelId="{C234BE5B-DBE1-438C-8133-83641F48265F}" type="parTrans" cxnId="{FF2B3929-AFED-44DA-9EC0-6CD5642A82DD}">
      <dgm:prSet/>
      <dgm:spPr/>
      <dgm:t>
        <a:bodyPr/>
        <a:lstStyle/>
        <a:p>
          <a:endParaRPr lang="en-US"/>
        </a:p>
      </dgm:t>
    </dgm:pt>
    <dgm:pt modelId="{7042D5D1-850D-43F4-890A-CE7D8B73179E}" type="sibTrans" cxnId="{FF2B3929-AFED-44DA-9EC0-6CD5642A82DD}">
      <dgm:prSet/>
      <dgm:spPr/>
      <dgm:t>
        <a:bodyPr/>
        <a:lstStyle/>
        <a:p>
          <a:endParaRPr lang="en-US"/>
        </a:p>
      </dgm:t>
    </dgm:pt>
    <dgm:pt modelId="{113A6FE1-FF94-48C5-8F9A-AC6AEDDDD2D2}" type="pres">
      <dgm:prSet presAssocID="{DB266BCC-BB21-4D1A-A489-AC06684FBEA6}" presName="Name0" presStyleCnt="0">
        <dgm:presLayoutVars>
          <dgm:dir/>
          <dgm:animLvl val="lvl"/>
          <dgm:resizeHandles val="exact"/>
        </dgm:presLayoutVars>
      </dgm:prSet>
      <dgm:spPr/>
    </dgm:pt>
    <dgm:pt modelId="{78697C92-E8D8-41BD-9A4A-CD3075E4C782}" type="pres">
      <dgm:prSet presAssocID="{831D6E75-3644-4BE9-BC58-06E895950B0A}" presName="linNode" presStyleCnt="0"/>
      <dgm:spPr/>
    </dgm:pt>
    <dgm:pt modelId="{CFC0EDA3-6265-4774-B17C-D01BC23356EB}" type="pres">
      <dgm:prSet presAssocID="{831D6E75-3644-4BE9-BC58-06E895950B0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548F6DC-32E3-46EB-BCBA-02AB1A697611}" type="pres">
      <dgm:prSet presAssocID="{831D6E75-3644-4BE9-BC58-06E895950B0A}" presName="descendantText" presStyleLbl="alignAccFollowNode1" presStyleIdx="0" presStyleCnt="3">
        <dgm:presLayoutVars>
          <dgm:bulletEnabled val="1"/>
        </dgm:presLayoutVars>
      </dgm:prSet>
      <dgm:spPr/>
    </dgm:pt>
    <dgm:pt modelId="{FF4C6B1E-244B-48C2-A262-E480714EB7EF}" type="pres">
      <dgm:prSet presAssocID="{EC9516A7-C65F-4078-8F81-767A35780C29}" presName="sp" presStyleCnt="0"/>
      <dgm:spPr/>
    </dgm:pt>
    <dgm:pt modelId="{AC7D7940-872C-4EAF-9168-302088B1669A}" type="pres">
      <dgm:prSet presAssocID="{7710C9B1-4C56-4993-9A39-6E8808260A10}" presName="linNode" presStyleCnt="0"/>
      <dgm:spPr/>
    </dgm:pt>
    <dgm:pt modelId="{913009CD-6E20-4577-A1DD-DD60516A122A}" type="pres">
      <dgm:prSet presAssocID="{7710C9B1-4C56-4993-9A39-6E8808260A1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CD27FF2-F1EC-49BB-9C90-6E44DDB6C133}" type="pres">
      <dgm:prSet presAssocID="{7710C9B1-4C56-4993-9A39-6E8808260A10}" presName="descendantText" presStyleLbl="alignAccFollowNode1" presStyleIdx="1" presStyleCnt="3">
        <dgm:presLayoutVars>
          <dgm:bulletEnabled val="1"/>
        </dgm:presLayoutVars>
      </dgm:prSet>
      <dgm:spPr/>
    </dgm:pt>
    <dgm:pt modelId="{7ACA55C1-D7C0-40CE-96B1-1F16858E89DC}" type="pres">
      <dgm:prSet presAssocID="{4DB5CA79-7CD3-4066-AE35-0C3C23FD993E}" presName="sp" presStyleCnt="0"/>
      <dgm:spPr/>
    </dgm:pt>
    <dgm:pt modelId="{56717B8A-0288-4C72-B43E-A9F840C1A327}" type="pres">
      <dgm:prSet presAssocID="{5368B683-4DAF-45C8-AF05-D71EE77DC212}" presName="linNode" presStyleCnt="0"/>
      <dgm:spPr/>
    </dgm:pt>
    <dgm:pt modelId="{640E9C71-FE33-45ED-B9DD-972FD14AF2C2}" type="pres">
      <dgm:prSet presAssocID="{5368B683-4DAF-45C8-AF05-D71EE77DC21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DD563A3-9AC8-41EA-8925-5695A5C10179}" type="pres">
      <dgm:prSet presAssocID="{5368B683-4DAF-45C8-AF05-D71EE77DC21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D671C28-7130-476C-8758-50EA1365355C}" srcId="{DB266BCC-BB21-4D1A-A489-AC06684FBEA6}" destId="{831D6E75-3644-4BE9-BC58-06E895950B0A}" srcOrd="0" destOrd="0" parTransId="{07C438A1-B137-4387-8B9F-E8B23FD9440C}" sibTransId="{EC9516A7-C65F-4078-8F81-767A35780C29}"/>
    <dgm:cxn modelId="{FF2B3929-AFED-44DA-9EC0-6CD5642A82DD}" srcId="{5368B683-4DAF-45C8-AF05-D71EE77DC212}" destId="{87F07E3D-1F26-4D37-B386-C2AEB4656AFA}" srcOrd="1" destOrd="0" parTransId="{C234BE5B-DBE1-438C-8133-83641F48265F}" sibTransId="{7042D5D1-850D-43F4-890A-CE7D8B73179E}"/>
    <dgm:cxn modelId="{120A7E2B-C7C9-403C-8195-ECD82B24B3DE}" type="presOf" srcId="{5368B683-4DAF-45C8-AF05-D71EE77DC212}" destId="{640E9C71-FE33-45ED-B9DD-972FD14AF2C2}" srcOrd="0" destOrd="0" presId="urn:microsoft.com/office/officeart/2005/8/layout/vList5"/>
    <dgm:cxn modelId="{C157B549-CBA1-4AC3-8DF2-5E4BA2911633}" srcId="{7710C9B1-4C56-4993-9A39-6E8808260A10}" destId="{EFBE34A5-7C02-43A3-AC79-6A540699EB7F}" srcOrd="0" destOrd="0" parTransId="{DD6384C8-0732-450D-9650-8AC12763F851}" sibTransId="{F3CBB259-439B-474F-9AA5-BB5ABDCDC39B}"/>
    <dgm:cxn modelId="{56EE6F70-1A5E-4082-BE4D-35C689D03117}" type="presOf" srcId="{EFBE34A5-7C02-43A3-AC79-6A540699EB7F}" destId="{7CD27FF2-F1EC-49BB-9C90-6E44DDB6C133}" srcOrd="0" destOrd="0" presId="urn:microsoft.com/office/officeart/2005/8/layout/vList5"/>
    <dgm:cxn modelId="{59BC6674-70C2-4ABE-AA89-34EF5AECB316}" type="presOf" srcId="{87F07E3D-1F26-4D37-B386-C2AEB4656AFA}" destId="{FDD563A3-9AC8-41EA-8925-5695A5C10179}" srcOrd="0" destOrd="1" presId="urn:microsoft.com/office/officeart/2005/8/layout/vList5"/>
    <dgm:cxn modelId="{8C05AC8F-2B1A-4F6D-B253-73EEEB69B4DD}" srcId="{5368B683-4DAF-45C8-AF05-D71EE77DC212}" destId="{02EA2677-F6E8-41F9-AF1D-6F6014AA3D0C}" srcOrd="0" destOrd="0" parTransId="{FB4F0AF2-D9F1-49F1-B0B8-22CA0B3B209E}" sibTransId="{ED18E85C-E0DE-40DD-98FB-2DFDD14E8B84}"/>
    <dgm:cxn modelId="{CA861F92-E3AC-462B-A59C-951F52783B84}" srcId="{831D6E75-3644-4BE9-BC58-06E895950B0A}" destId="{0EABAE41-6381-4E45-B6D6-DA73FCB30BD3}" srcOrd="0" destOrd="0" parTransId="{1482CC55-C0FD-41DA-BA36-3E25D5520A1D}" sibTransId="{06F35CA6-D93F-4F47-8334-8A1C77764470}"/>
    <dgm:cxn modelId="{B90340B5-FE2B-4785-A9EE-FD8F75CA754F}" type="presOf" srcId="{7710C9B1-4C56-4993-9A39-6E8808260A10}" destId="{913009CD-6E20-4577-A1DD-DD60516A122A}" srcOrd="0" destOrd="0" presId="urn:microsoft.com/office/officeart/2005/8/layout/vList5"/>
    <dgm:cxn modelId="{62F2FBBC-7EAB-4A11-879C-3F5B7EB24D66}" srcId="{DB266BCC-BB21-4D1A-A489-AC06684FBEA6}" destId="{7710C9B1-4C56-4993-9A39-6E8808260A10}" srcOrd="1" destOrd="0" parTransId="{3FFCD076-DBC4-4E23-B01C-4F0A496059AE}" sibTransId="{4DB5CA79-7CD3-4066-AE35-0C3C23FD993E}"/>
    <dgm:cxn modelId="{680735BF-F304-46BF-8366-BB02AB1EF779}" srcId="{DB266BCC-BB21-4D1A-A489-AC06684FBEA6}" destId="{5368B683-4DAF-45C8-AF05-D71EE77DC212}" srcOrd="2" destOrd="0" parTransId="{93E4724A-232C-44D1-9A8F-5426EA43F1EA}" sibTransId="{1AB189E4-A8C1-4F77-9278-05BD1CAA1BF4}"/>
    <dgm:cxn modelId="{32DB2CD0-1548-432E-A304-136D97BCE765}" type="presOf" srcId="{0EABAE41-6381-4E45-B6D6-DA73FCB30BD3}" destId="{A548F6DC-32E3-46EB-BCBA-02AB1A697611}" srcOrd="0" destOrd="0" presId="urn:microsoft.com/office/officeart/2005/8/layout/vList5"/>
    <dgm:cxn modelId="{262437E0-419F-44FA-AF65-B2830F469C24}" type="presOf" srcId="{02EA2677-F6E8-41F9-AF1D-6F6014AA3D0C}" destId="{FDD563A3-9AC8-41EA-8925-5695A5C10179}" srcOrd="0" destOrd="0" presId="urn:microsoft.com/office/officeart/2005/8/layout/vList5"/>
    <dgm:cxn modelId="{0E04A4EA-78C9-4073-AD20-90B34D290F06}" type="presOf" srcId="{831D6E75-3644-4BE9-BC58-06E895950B0A}" destId="{CFC0EDA3-6265-4774-B17C-D01BC23356EB}" srcOrd="0" destOrd="0" presId="urn:microsoft.com/office/officeart/2005/8/layout/vList5"/>
    <dgm:cxn modelId="{CB7B01EC-5704-4E96-8BA4-4D860262DB75}" type="presOf" srcId="{DB266BCC-BB21-4D1A-A489-AC06684FBEA6}" destId="{113A6FE1-FF94-48C5-8F9A-AC6AEDDDD2D2}" srcOrd="0" destOrd="0" presId="urn:microsoft.com/office/officeart/2005/8/layout/vList5"/>
    <dgm:cxn modelId="{F54C3200-B1F9-4A04-998A-2A26CE45555B}" type="presParOf" srcId="{113A6FE1-FF94-48C5-8F9A-AC6AEDDDD2D2}" destId="{78697C92-E8D8-41BD-9A4A-CD3075E4C782}" srcOrd="0" destOrd="0" presId="urn:microsoft.com/office/officeart/2005/8/layout/vList5"/>
    <dgm:cxn modelId="{5F8989EA-6F73-4CD1-922B-3FA25D727732}" type="presParOf" srcId="{78697C92-E8D8-41BD-9A4A-CD3075E4C782}" destId="{CFC0EDA3-6265-4774-B17C-D01BC23356EB}" srcOrd="0" destOrd="0" presId="urn:microsoft.com/office/officeart/2005/8/layout/vList5"/>
    <dgm:cxn modelId="{9CB7B083-0EAB-4F7E-8E4A-C1AD22CC9266}" type="presParOf" srcId="{78697C92-E8D8-41BD-9A4A-CD3075E4C782}" destId="{A548F6DC-32E3-46EB-BCBA-02AB1A697611}" srcOrd="1" destOrd="0" presId="urn:microsoft.com/office/officeart/2005/8/layout/vList5"/>
    <dgm:cxn modelId="{BE8707B4-29F6-42C0-9BD7-A7F9603B476E}" type="presParOf" srcId="{113A6FE1-FF94-48C5-8F9A-AC6AEDDDD2D2}" destId="{FF4C6B1E-244B-48C2-A262-E480714EB7EF}" srcOrd="1" destOrd="0" presId="urn:microsoft.com/office/officeart/2005/8/layout/vList5"/>
    <dgm:cxn modelId="{28B123F8-56DE-42DB-9D38-871C59F90C3C}" type="presParOf" srcId="{113A6FE1-FF94-48C5-8F9A-AC6AEDDDD2D2}" destId="{AC7D7940-872C-4EAF-9168-302088B1669A}" srcOrd="2" destOrd="0" presId="urn:microsoft.com/office/officeart/2005/8/layout/vList5"/>
    <dgm:cxn modelId="{8A5DB28B-B1E5-4819-9754-42E46BD4FF43}" type="presParOf" srcId="{AC7D7940-872C-4EAF-9168-302088B1669A}" destId="{913009CD-6E20-4577-A1DD-DD60516A122A}" srcOrd="0" destOrd="0" presId="urn:microsoft.com/office/officeart/2005/8/layout/vList5"/>
    <dgm:cxn modelId="{FC24F5A7-7150-4B55-9B96-686688753400}" type="presParOf" srcId="{AC7D7940-872C-4EAF-9168-302088B1669A}" destId="{7CD27FF2-F1EC-49BB-9C90-6E44DDB6C133}" srcOrd="1" destOrd="0" presId="urn:microsoft.com/office/officeart/2005/8/layout/vList5"/>
    <dgm:cxn modelId="{E76E6D58-E6EB-47D8-92A5-B65E3C9DC980}" type="presParOf" srcId="{113A6FE1-FF94-48C5-8F9A-AC6AEDDDD2D2}" destId="{7ACA55C1-D7C0-40CE-96B1-1F16858E89DC}" srcOrd="3" destOrd="0" presId="urn:microsoft.com/office/officeart/2005/8/layout/vList5"/>
    <dgm:cxn modelId="{D31D0D34-9FDE-419A-955A-C2106F91A27F}" type="presParOf" srcId="{113A6FE1-FF94-48C5-8F9A-AC6AEDDDD2D2}" destId="{56717B8A-0288-4C72-B43E-A9F840C1A327}" srcOrd="4" destOrd="0" presId="urn:microsoft.com/office/officeart/2005/8/layout/vList5"/>
    <dgm:cxn modelId="{964A446B-0258-48C5-A537-73C75F037C83}" type="presParOf" srcId="{56717B8A-0288-4C72-B43E-A9F840C1A327}" destId="{640E9C71-FE33-45ED-B9DD-972FD14AF2C2}" srcOrd="0" destOrd="0" presId="urn:microsoft.com/office/officeart/2005/8/layout/vList5"/>
    <dgm:cxn modelId="{25482FB9-A329-4478-98B5-BA8174BBF340}" type="presParOf" srcId="{56717B8A-0288-4C72-B43E-A9F840C1A327}" destId="{FDD563A3-9AC8-41EA-8925-5695A5C101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8F6DC-32E3-46EB-BCBA-02AB1A697611}">
      <dsp:nvSpPr>
        <dsp:cNvPr id="0" name=""/>
        <dsp:cNvSpPr/>
      </dsp:nvSpPr>
      <dsp:spPr>
        <a:xfrm rot="5400000">
          <a:off x="5986441" y="-2442115"/>
          <a:ext cx="957695" cy="6084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Past conferences in 2018 and 2020</a:t>
          </a:r>
        </a:p>
      </dsp:txBody>
      <dsp:txXfrm rot="-5400000">
        <a:off x="3422801" y="168276"/>
        <a:ext cx="6038226" cy="864193"/>
      </dsp:txXfrm>
    </dsp:sp>
    <dsp:sp modelId="{CFC0EDA3-6265-4774-B17C-D01BC23356EB}">
      <dsp:nvSpPr>
        <dsp:cNvPr id="0" name=""/>
        <dsp:cNvSpPr/>
      </dsp:nvSpPr>
      <dsp:spPr>
        <a:xfrm>
          <a:off x="0" y="1813"/>
          <a:ext cx="3422800" cy="119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Tufts Analytics Without Borders Conference</a:t>
          </a:r>
        </a:p>
      </dsp:txBody>
      <dsp:txXfrm>
        <a:off x="58438" y="60251"/>
        <a:ext cx="3305924" cy="1080242"/>
      </dsp:txXfrm>
    </dsp:sp>
    <dsp:sp modelId="{7CD27FF2-F1EC-49BB-9C90-6E44DDB6C133}">
      <dsp:nvSpPr>
        <dsp:cNvPr id="0" name=""/>
        <dsp:cNvSpPr/>
      </dsp:nvSpPr>
      <dsp:spPr>
        <a:xfrm rot="5400000">
          <a:off x="5986441" y="-1185140"/>
          <a:ext cx="957695" cy="6084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Work with professors on research projects doing analysis, data wrangling, statistical methods, </a:t>
          </a:r>
          <a:r>
            <a:rPr lang="en-US" sz="2200" kern="1200" dirty="0" err="1"/>
            <a:t>etc</a:t>
          </a:r>
          <a:r>
            <a:rPr lang="en-US" sz="2200" kern="1200" dirty="0"/>
            <a:t>…</a:t>
          </a:r>
        </a:p>
      </dsp:txBody>
      <dsp:txXfrm rot="-5400000">
        <a:off x="3422801" y="1425251"/>
        <a:ext cx="6038226" cy="864193"/>
      </dsp:txXfrm>
    </dsp:sp>
    <dsp:sp modelId="{913009CD-6E20-4577-A1DD-DD60516A122A}">
      <dsp:nvSpPr>
        <dsp:cNvPr id="0" name=""/>
        <dsp:cNvSpPr/>
      </dsp:nvSpPr>
      <dsp:spPr>
        <a:xfrm>
          <a:off x="0" y="1258788"/>
          <a:ext cx="3422800" cy="119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Student Statistical Consulting</a:t>
          </a:r>
        </a:p>
      </dsp:txBody>
      <dsp:txXfrm>
        <a:off x="58438" y="1317226"/>
        <a:ext cx="3305924" cy="1080242"/>
      </dsp:txXfrm>
    </dsp:sp>
    <dsp:sp modelId="{FDD563A3-9AC8-41EA-8925-5695A5C10179}">
      <dsp:nvSpPr>
        <dsp:cNvPr id="0" name=""/>
        <dsp:cNvSpPr/>
      </dsp:nvSpPr>
      <dsp:spPr>
        <a:xfrm rot="5400000">
          <a:off x="5986441" y="71833"/>
          <a:ext cx="957695" cy="60849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Research presentations from students and faculty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Discuss future events in ASA</a:t>
          </a:r>
        </a:p>
      </dsp:txBody>
      <dsp:txXfrm rot="-5400000">
        <a:off x="3422801" y="2682225"/>
        <a:ext cx="6038226" cy="864193"/>
      </dsp:txXfrm>
    </dsp:sp>
    <dsp:sp modelId="{640E9C71-FE33-45ED-B9DD-972FD14AF2C2}">
      <dsp:nvSpPr>
        <dsp:cNvPr id="0" name=""/>
        <dsp:cNvSpPr/>
      </dsp:nvSpPr>
      <dsp:spPr>
        <a:xfrm>
          <a:off x="0" y="2515763"/>
          <a:ext cx="3422800" cy="119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Weekly meetings</a:t>
          </a:r>
        </a:p>
      </dsp:txBody>
      <dsp:txXfrm>
        <a:off x="58438" y="2574201"/>
        <a:ext cx="3305924" cy="1080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BD51-F5BC-42EC-9B07-AE56693B7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7C600-8E48-4E8C-AC9A-3C8600A25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AA895-0973-44BA-9C46-59187045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D1E3B-79A3-49BF-88C8-7041A003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18373-594E-4F1E-A9C5-5DACD678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E846-00B5-4051-B659-6678A397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9CBA7-58CF-4BBC-B23E-752445073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21A82-466E-40A9-8025-B59DF17B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2084-F72C-4CD7-B7A9-1495BE00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6ECD7-1075-4B86-9AC8-6A766F88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9968A-FCAD-4C5B-8D76-6F930CDD6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736-2FE3-40DF-BA8D-8C9F6DFD9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AA663-1F14-4957-8AB6-A20F5479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42928-C7AE-4765-8277-57F0CCB4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3FAF9-34C1-48FA-92A9-788C9414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258B-7C53-468F-BEA5-25E60DAB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71065-79BF-4281-BBAA-964112B8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E8761-8994-4478-A260-8547A5B1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053BC-3BE5-42E4-836A-43F801D2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84D64-67C4-49DA-AA3C-E86E9761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E69F-5F58-45DF-9EF9-52D5FB2C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69CDD-3F77-4FA0-86E3-AE7B0EDDA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DC9C-FCA7-4D73-A195-6123AC72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1071F-2DE4-4D80-8DA7-1B2BAF3C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909F1-D9A4-4092-9893-8B7F9F15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FAFD-D565-4420-93F0-E955688F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914B-55A8-48BA-9328-37344F2D0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5F3F9-7778-4706-A99C-895A3FA5F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00969-48DF-4FDA-89E1-DBC8C1CA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14DB7-4729-4C39-BEF1-07678396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F0B36-9274-4C76-B4FF-31A2F485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6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8B2F-1956-424A-AFDE-4460067A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9341C-9CEC-4BCF-B656-B45E4F634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EABD4-B4BB-4C4A-BB6B-75D05BCE9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E529E-AD17-4A4A-986F-9A95B0C0F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92DB3-098A-447B-9B95-B4DE6F11C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AD0AA-84FE-4241-8CB8-30128812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AAA06C-C292-4893-901C-9589C704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A5B64-2E2B-46B1-AD7F-5FF40708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2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7CC3-3EAA-424D-86F4-79F7DF64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AA675-144C-4BDC-816D-D600D02B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C4F68-1A29-45F9-B39E-DA14461D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7C135-BBAB-4EE2-83A6-CD029C36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12FE9-0E57-4ED1-845F-9C8BA337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C7FA8-5DD7-443B-85CB-A7FFCEED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F90C5-4571-404C-9A3B-71F96A9F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A594-185E-40AA-B5E6-4CF71C57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1B6D2-9697-4A78-B47F-4E04C386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33C43-E949-4AD5-B2A8-FDA5678EB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9105-A5E7-40D1-82BE-4D46B439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82EE7-B71D-4BE1-BC17-F4AF7CC1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60B6B-5B9D-49C6-92FC-54D81CB5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ACD7-8276-4861-8A40-EA20D8A9D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2538E-A22D-4C2A-B8A8-7A7ABA747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FDBD3-DA03-4151-9FCB-7143A4EF2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74176-8C6D-43B9-86BF-7A79802E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699BF-CF03-48C6-9FD3-BBF58121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6B0F9-3CD1-4141-8C27-2DA1ADC8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0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59CBA8-5D85-4AD4-BF00-D5FBA914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41409-EBF2-477A-A3A6-A69719A80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E372E-FD43-47BD-9E5B-4B8DD2993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022A-5D12-487C-A2A3-FB4B2262053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CF5D9-B788-46CA-9478-779D8C478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A583-D1B8-4BBA-947A-062B67FA4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AAB96-F2B6-4352-9615-286EBA8D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0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ees.schipper@tuft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57FE461E-521A-457C-BD1F-4CC4EB6D7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FFFD28B7-CC22-4615-B487-71F011040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8">
            <a:extLst>
              <a:ext uri="{FF2B5EF4-FFF2-40B4-BE49-F238E27FC236}">
                <a16:creationId xmlns:a16="http://schemas.microsoft.com/office/drawing/2014/main" id="{712E4DE6-A2E5-4786-B1B9-795E13D12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7">
            <a:extLst>
              <a:ext uri="{FF2B5EF4-FFF2-40B4-BE49-F238E27FC236}">
                <a16:creationId xmlns:a16="http://schemas.microsoft.com/office/drawing/2014/main" id="{176DEB1C-09CA-478A-AEEF-963E89897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8">
            <a:extLst>
              <a:ext uri="{FF2B5EF4-FFF2-40B4-BE49-F238E27FC236}">
                <a16:creationId xmlns:a16="http://schemas.microsoft.com/office/drawing/2014/main" id="{28861D55-9A89-4552-8E10-2201E1991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644382"/>
            <a:ext cx="10734055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BF2-C0A8-4BB0-99B3-EA306AB62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455" y="1118009"/>
            <a:ext cx="5329877" cy="3180360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The Tufts University ASA Student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1FD04-07F8-4591-98B6-5CE1DFC98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0455" y="4365267"/>
            <a:ext cx="5329877" cy="1065766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Past functions and future directions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1EF6A5B-F703-4D7F-96FE-48F3A487BC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" r="43229" b="1"/>
          <a:stretch/>
        </p:blipFill>
        <p:spPr bwMode="auto">
          <a:xfrm>
            <a:off x="6632570" y="1653309"/>
            <a:ext cx="4499255" cy="112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6F2FEC-B1BD-45AE-A3EA-25681E37588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8" r="-2" b="6470"/>
          <a:stretch/>
        </p:blipFill>
        <p:spPr>
          <a:xfrm>
            <a:off x="6632570" y="3639214"/>
            <a:ext cx="4499255" cy="12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1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45CEB-4D14-47C0-A99A-52BB91386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Current Advisors and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2557-576D-4CF9-888F-9E8D8839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Elena Naumova: Dean of NEDS department</a:t>
            </a:r>
          </a:p>
          <a:p>
            <a:r>
              <a:rPr lang="en-US" sz="2400" dirty="0"/>
              <a:t>Tana Alarcon </a:t>
            </a:r>
            <a:r>
              <a:rPr lang="en-US" sz="2400" dirty="0" err="1"/>
              <a:t>Falconi</a:t>
            </a:r>
            <a:r>
              <a:rPr lang="en-US" sz="2400" dirty="0"/>
              <a:t>: Associate Professor</a:t>
            </a:r>
            <a:r>
              <a:rPr lang="en-US" sz="2400"/>
              <a:t>/industry</a:t>
            </a:r>
            <a:endParaRPr lang="en-US" sz="2400" dirty="0"/>
          </a:p>
          <a:p>
            <a:r>
              <a:rPr lang="en-US" sz="2400" dirty="0"/>
              <a:t>Ryan Simpson: PhD in NEDS</a:t>
            </a:r>
          </a:p>
          <a:p>
            <a:r>
              <a:rPr lang="en-US" sz="2400" dirty="0"/>
              <a:t>Kees Schipper: 2</a:t>
            </a:r>
            <a:r>
              <a:rPr lang="en-US" sz="2400" baseline="30000" dirty="0"/>
              <a:t>nd</a:t>
            </a:r>
            <a:r>
              <a:rPr lang="en-US" sz="2400" dirty="0"/>
              <a:t> year M.S. NEDS</a:t>
            </a:r>
          </a:p>
        </p:txBody>
      </p:sp>
    </p:spTree>
    <p:extLst>
      <p:ext uri="{BB962C8B-B14F-4D97-AF65-F5344CB8AC3E}">
        <p14:creationId xmlns:p14="http://schemas.microsoft.com/office/powerpoint/2010/main" val="157574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33B45-43D5-42E4-BC85-BC33E754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Goals of the Tufts-ASA Chapter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CF66-A92F-42DA-9483-F5EAE7BC9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Tufts-ASA works to promote statistical research and practice across Tufts University</a:t>
            </a:r>
          </a:p>
          <a:p>
            <a:r>
              <a:rPr lang="en-US" sz="2400" dirty="0"/>
              <a:t>Aims:</a:t>
            </a:r>
          </a:p>
          <a:p>
            <a:pPr lvl="1"/>
            <a:r>
              <a:rPr lang="en-US" dirty="0"/>
              <a:t>Foster learning of practical statistical, programming and data science skills </a:t>
            </a:r>
          </a:p>
          <a:p>
            <a:pPr lvl="1"/>
            <a:r>
              <a:rPr lang="en-US" dirty="0"/>
              <a:t>Build a community of student across Tufts with a common interest in Data Science and Statistics</a:t>
            </a:r>
          </a:p>
          <a:p>
            <a:pPr lvl="1"/>
            <a:r>
              <a:rPr lang="en-US" dirty="0"/>
              <a:t>Connect students with larger community of statisticians in industry, gov’t, and academia</a:t>
            </a:r>
          </a:p>
        </p:txBody>
      </p:sp>
    </p:spTree>
    <p:extLst>
      <p:ext uri="{BB962C8B-B14F-4D97-AF65-F5344CB8AC3E}">
        <p14:creationId xmlns:p14="http://schemas.microsoft.com/office/powerpoint/2010/main" val="105040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D9870A-9229-4008-8C79-DA3682E4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Past ASA Functions/Activities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B079E9-7B63-4C0E-A263-6B0E7DEFC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46551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662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8EBC-9520-4793-9572-1EA35D9A9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973827-F27A-4EED-8EA6-79320E947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48" y="505541"/>
            <a:ext cx="11033775" cy="56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4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07925-D1C4-41B5-9452-05A83309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Future functions of Tufts-ASA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3114A-5899-4357-AE9C-DC94118F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Statistics Tutoring</a:t>
            </a:r>
          </a:p>
          <a:p>
            <a:pPr lvl="1"/>
            <a:r>
              <a:rPr lang="en-US" sz="2000" dirty="0"/>
              <a:t>Within Tufts (coordinated with data lab)</a:t>
            </a:r>
          </a:p>
          <a:p>
            <a:pPr lvl="1"/>
            <a:r>
              <a:rPr lang="en-US" sz="2000" dirty="0"/>
              <a:t>Greater Boston area (volunteering)</a:t>
            </a:r>
          </a:p>
          <a:p>
            <a:r>
              <a:rPr lang="en-US" sz="2000" dirty="0"/>
              <a:t>Making/hosting workshops with the data lab</a:t>
            </a:r>
          </a:p>
          <a:p>
            <a:pPr lvl="1"/>
            <a:r>
              <a:rPr lang="en-US" sz="1600" dirty="0"/>
              <a:t>Intro/Intermediate programming/stats workshops</a:t>
            </a:r>
          </a:p>
          <a:p>
            <a:r>
              <a:rPr lang="en-US" sz="2000" dirty="0"/>
              <a:t>Meet with other student chapters (Boston U)</a:t>
            </a:r>
          </a:p>
          <a:p>
            <a:r>
              <a:rPr lang="en-US" sz="2000" dirty="0"/>
              <a:t>Host conferences</a:t>
            </a:r>
          </a:p>
          <a:p>
            <a:r>
              <a:rPr lang="en-US" sz="2000" dirty="0"/>
              <a:t>What would benefit students most?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653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9BB8D-8381-409F-B601-54580E0D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Chapter recognition within Tufts (logistics)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6741-6DF4-46AC-AFC6-1F4A68F3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en-US" sz="2000"/>
              <a:t>Need at least 10 people as members to be officially recognized</a:t>
            </a:r>
          </a:p>
          <a:p>
            <a:r>
              <a:rPr lang="en-US" sz="2000"/>
              <a:t>Need a President and Vice President</a:t>
            </a:r>
          </a:p>
          <a:p>
            <a:r>
              <a:rPr lang="en-US" sz="2000"/>
              <a:t>Need a constitution (already have a framework from previous chapter iterations)</a:t>
            </a:r>
          </a:p>
        </p:txBody>
      </p:sp>
    </p:spTree>
    <p:extLst>
      <p:ext uri="{BB962C8B-B14F-4D97-AF65-F5344CB8AC3E}">
        <p14:creationId xmlns:p14="http://schemas.microsoft.com/office/powerpoint/2010/main" val="133945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C6A9B-0C4F-467E-8BF2-6745A8BD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Open Discussion!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84DBC-E24A-4721-98A9-E4EFE64C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Why did you attend this meeting?</a:t>
            </a:r>
          </a:p>
          <a:p>
            <a:r>
              <a:rPr lang="en-US" sz="2400" dirty="0"/>
              <a:t>What do you want in a Tufts-ASA chapter/statistics club?</a:t>
            </a:r>
          </a:p>
          <a:p>
            <a:r>
              <a:rPr lang="en-US" sz="2400" dirty="0"/>
              <a:t>What skills would you want to gain through Tufts ASA (programming, stats, public speaking and poster presentations, analyzing stats methods…)?</a:t>
            </a:r>
          </a:p>
          <a:p>
            <a:r>
              <a:rPr lang="en-US" sz="2400" dirty="0"/>
              <a:t>Are there any speakers that you would be interested in inviting to speak?</a:t>
            </a:r>
          </a:p>
          <a:p>
            <a:r>
              <a:rPr lang="en-US" sz="2400" dirty="0"/>
              <a:t>What are the gaps in the Friedman curriculum that Tufts ASA could fill?</a:t>
            </a:r>
          </a:p>
        </p:txBody>
      </p:sp>
    </p:spTree>
    <p:extLst>
      <p:ext uri="{BB962C8B-B14F-4D97-AF65-F5344CB8AC3E}">
        <p14:creationId xmlns:p14="http://schemas.microsoft.com/office/powerpoint/2010/main" val="419855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C0D7B7-EFB9-48D6-8352-C354C4F3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15BC-D996-44D6-B633-271F1500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If you don’t feel comfortable talking through Zoom in a large group, feel free to reach out to discuss ASA ideas.</a:t>
            </a:r>
          </a:p>
          <a:p>
            <a:pPr lvl="1"/>
            <a:r>
              <a:rPr lang="en-US" dirty="0">
                <a:hlinkClick r:id="rId2"/>
              </a:rPr>
              <a:t>Kees.schipper@tufts.edu</a:t>
            </a:r>
            <a:endParaRPr lang="en-US" dirty="0"/>
          </a:p>
          <a:p>
            <a:pPr lvl="1"/>
            <a:r>
              <a:rPr lang="en-US" dirty="0"/>
              <a:t>Cell: 610-733-0374 </a:t>
            </a:r>
          </a:p>
          <a:p>
            <a:pPr lvl="1"/>
            <a:r>
              <a:rPr lang="en-US" dirty="0"/>
              <a:t>Zoom: 852 759 1111</a:t>
            </a:r>
          </a:p>
        </p:txBody>
      </p:sp>
    </p:spTree>
    <p:extLst>
      <p:ext uri="{BB962C8B-B14F-4D97-AF65-F5344CB8AC3E}">
        <p14:creationId xmlns:p14="http://schemas.microsoft.com/office/powerpoint/2010/main" val="169307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358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Tufts University ASA Student Chapter</vt:lpstr>
      <vt:lpstr>Current Advisors and Faculty</vt:lpstr>
      <vt:lpstr>Goals of the Tufts-ASA Chapter </vt:lpstr>
      <vt:lpstr>Past ASA Functions/Activities</vt:lpstr>
      <vt:lpstr>PowerPoint Presentation</vt:lpstr>
      <vt:lpstr>Future functions of Tufts-ASA</vt:lpstr>
      <vt:lpstr>Chapter recognition within Tufts (logistics)</vt:lpstr>
      <vt:lpstr>Open Discussion!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Tufts University ASA Student Chapter</dc:title>
  <dc:creator>Kees Schipper</dc:creator>
  <cp:lastModifiedBy>Kees Schipper</cp:lastModifiedBy>
  <cp:revision>1</cp:revision>
  <dcterms:created xsi:type="dcterms:W3CDTF">2020-06-17T18:43:13Z</dcterms:created>
  <dcterms:modified xsi:type="dcterms:W3CDTF">2020-06-20T14:28:41Z</dcterms:modified>
</cp:coreProperties>
</file>