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1" r:id="rId2"/>
    <p:sldId id="322" r:id="rId3"/>
    <p:sldId id="31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69253" autoAdjust="0"/>
  </p:normalViewPr>
  <p:slideViewPr>
    <p:cSldViewPr snapToGrid="0">
      <p:cViewPr varScale="1">
        <p:scale>
          <a:sx n="87" d="100"/>
          <a:sy n="87" d="100"/>
        </p:scale>
        <p:origin x="15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32473-43EC-4E25-A734-555880D9DB8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3C415-8567-4E55-955E-6F7CE412E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3C415-8567-4E55-955E-6F7CE412E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8120-0FC1-41E5-A965-6451AA911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7B16-4A90-43CE-89B3-451F92BD0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5CE9D-C8F0-47C4-9859-570F51A2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A0CEA-6EF3-43EF-A2E0-BF4F6C33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685B6-A729-4F9D-876E-FA08D836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1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B44B-8A9E-45CE-9C5A-C496B6EA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36028-A7B9-4A46-A3EF-4217040F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5D5AB-EDE8-4521-A1F1-6FBBA85A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97673-37BC-4AAC-B7A6-A3538B0C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B1F41-C14F-4A51-A3B9-7AB35AD5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0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6F332-85E6-4674-BFE8-6E72AF421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DAD34-E349-47F9-BFA1-6CB22371C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A07F-E8B9-4163-AE15-4331CD84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3D712-67D6-4AC9-9427-DFD5CD59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622DF-4A1A-4DB0-923E-603E7039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C6B0-9DC7-426C-88C9-C2825617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A774-0C21-4BDF-AC73-624784C4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0B9C-C351-44CC-B057-801EE451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C7830-6554-4C3F-9CB5-610A8B3B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419DD-1180-4F31-AA4D-626AC19C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3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7164-F6DD-43D9-BDC5-7677E5983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8AC5E-CF37-4C38-8BB2-B20003CB7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F019F-DF5A-48E7-A615-269BB915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A4AE7-6086-4905-B317-84AE7A34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8C548-F0FC-42AB-A22F-8D7DDE54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A827-5C6C-46CE-9F41-BE9C720A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3671F-3164-467B-A9C1-289EF8F18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CA909-BB80-4C57-B493-F95DABE0A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88B76-08D3-479E-9589-F51BA738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3B753-BD17-4989-9C28-86DDDB04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DD1B7-42C6-488C-9DF8-4E5F6011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C47A5-65A2-445A-B7EE-4DDC7D43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A1D0-4E48-4C4B-A7FB-8624FFF9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D277F-7E53-4D4C-8C46-369D51721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9B0C31-E952-40C5-B83F-DF7DDB87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E68EA-BBE7-4641-B201-EAD94B517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A396B-F48C-4029-A7E7-C2D3138AE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20D08-0167-413A-ACBA-9282C32E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AE4AD-6C9F-43ED-9862-AAD98934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2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755B-0B1E-4CED-BDAC-26C339702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B3105-F33A-4A41-86D8-6E9269EA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5AD89-382B-4D2B-A984-84675B97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E5E65-EB42-4464-97A3-20A000F5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3C6F49-0C6A-497F-A36C-79760633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57890-64B1-4A2F-9591-519A3125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D85CC-AC65-485E-8654-28E32DBF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1155-B44B-4490-BA42-BD364F1D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61D8-3AF9-4964-8FD6-D7526193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4ED3B-CD64-4DE4-816A-59B8054B5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6D48E-8388-4D99-A1A7-33E1A594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9F380-D24B-42E5-82B2-E70FB9B3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8942C-AA0A-492F-9895-13B55E76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2575-9D92-4C6A-BED5-AAC98449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1A33C0-E0EE-4B20-A41D-C0EB5FEE4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80EF7-47BA-491E-8E69-8EE3AA166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B8CC-E256-4502-A8CE-58CFB8C7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ABC9C-9DD5-4B23-8CDA-53C67F89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EB326-568D-41DC-AC1B-2A08FDFA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2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E7A69A-5BD6-4D50-8BFB-9F56F398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24678-2BC9-4C6F-9B32-26769A07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2CE4A-A789-4479-8041-06901D433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46CB-8E44-431E-B622-60017EF92ECD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9A2C9-90BC-49F3-BDBF-38745069E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B24F8-0ED7-49EC-B883-57A6BA077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7958-397D-4E08-82A7-258A399AF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antao.ma@tuft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49C53-2CC6-46F0-9B62-25727F2D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DD34-D1D9-4F35-B6E9-4D64D68F7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epidemiology approach to study diet-disease associations</a:t>
            </a:r>
          </a:p>
          <a:p>
            <a:r>
              <a:rPr lang="en-US" dirty="0"/>
              <a:t>Integrate molecular epidemiology approach to study potential mechanisms underlying diet-disease associations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69AEB4-3F5E-4388-B627-A9BDA238D999}"/>
              </a:ext>
            </a:extLst>
          </p:cNvPr>
          <p:cNvGrpSpPr/>
          <p:nvPr/>
        </p:nvGrpSpPr>
        <p:grpSpPr>
          <a:xfrm>
            <a:off x="4256265" y="5807631"/>
            <a:ext cx="3679470" cy="369332"/>
            <a:chOff x="923002" y="5514879"/>
            <a:chExt cx="3679470" cy="3693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E47BEA4-6D47-4B1D-8073-AB9FFACD4ACC}"/>
                </a:ext>
              </a:extLst>
            </p:cNvPr>
            <p:cNvSpPr/>
            <p:nvPr/>
          </p:nvSpPr>
          <p:spPr>
            <a:xfrm>
              <a:off x="2361281" y="5514879"/>
              <a:ext cx="22411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2"/>
                </a:rPr>
                <a:t>jiantao.ma@tufts.edu</a:t>
              </a:r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1F0665-8DF0-4B7A-BDDE-98921DF7D11B}"/>
                </a:ext>
              </a:extLst>
            </p:cNvPr>
            <p:cNvSpPr/>
            <p:nvPr/>
          </p:nvSpPr>
          <p:spPr>
            <a:xfrm>
              <a:off x="923002" y="5514879"/>
              <a:ext cx="14382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Contact info: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545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CCF1-EC8A-42E4-83E1-3F9C7A72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Research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7446C-464C-4A2C-BE54-562F9666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Diet-gene interaction in relation to blood pressure change</a:t>
            </a:r>
          </a:p>
          <a:p>
            <a:r>
              <a:rPr lang="en-US" dirty="0"/>
              <a:t>This project is conducted in the CHARGE consortium </a:t>
            </a:r>
          </a:p>
          <a:p>
            <a:r>
              <a:rPr lang="en-US" dirty="0"/>
              <a:t>The primary goals of this investigation are:</a:t>
            </a:r>
          </a:p>
          <a:p>
            <a:pPr lvl="1"/>
            <a:r>
              <a:rPr lang="nl-NL" dirty="0"/>
              <a:t>To test the process of creating and using DASH diet in multiple gene-lifestyle cohorts,</a:t>
            </a:r>
            <a:endParaRPr lang="en-US" dirty="0"/>
          </a:p>
          <a:p>
            <a:pPr lvl="1"/>
            <a:r>
              <a:rPr lang="nl-NL" dirty="0"/>
              <a:t>To identify novel genetic loci for blood pressure that may not have been detected previously when interaction was not considered, and</a:t>
            </a:r>
            <a:endParaRPr lang="en-US" dirty="0"/>
          </a:p>
          <a:p>
            <a:pPr lvl="1"/>
            <a:r>
              <a:rPr lang="nl-NL" dirty="0"/>
              <a:t>To characterize gene-diet interaction in known and novel blood pressure loci</a:t>
            </a:r>
            <a:endParaRPr lang="en-US" dirty="0"/>
          </a:p>
          <a:p>
            <a:r>
              <a:rPr lang="en-US" dirty="0"/>
              <a:t>Similar project has been proposed in the UK Biobank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78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7E7D74-1579-46DC-991A-C0096E1D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2561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Diet-Gene Interaction on Systolic Blood Pressure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D99990-D02B-4456-BD93-2621AB2AA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3" y="1643988"/>
            <a:ext cx="10624567" cy="455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7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123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Research Interests</vt:lpstr>
      <vt:lpstr>Example of Research Projects</vt:lpstr>
      <vt:lpstr> Diet-Gene Interaction on Systolic Blood Pressure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effect of SNPs on SBP in EA</dc:title>
  <dc:creator>Ma, Jiantao</dc:creator>
  <cp:lastModifiedBy>Ma, Jiantao</cp:lastModifiedBy>
  <cp:revision>50</cp:revision>
  <dcterms:created xsi:type="dcterms:W3CDTF">2020-08-11T04:33:39Z</dcterms:created>
  <dcterms:modified xsi:type="dcterms:W3CDTF">2020-08-20T16:23:10Z</dcterms:modified>
</cp:coreProperties>
</file>