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46" r:id="rId2"/>
    <p:sldId id="353" r:id="rId3"/>
    <p:sldId id="359" r:id="rId4"/>
    <p:sldId id="394" r:id="rId5"/>
    <p:sldId id="701" r:id="rId6"/>
    <p:sldId id="360" r:id="rId7"/>
    <p:sldId id="396" r:id="rId8"/>
    <p:sldId id="395" r:id="rId9"/>
    <p:sldId id="393" r:id="rId10"/>
    <p:sldId id="397" r:id="rId11"/>
    <p:sldId id="401" r:id="rId12"/>
    <p:sldId id="402" r:id="rId13"/>
    <p:sldId id="697" r:id="rId14"/>
    <p:sldId id="700" r:id="rId15"/>
    <p:sldId id="698" r:id="rId16"/>
    <p:sldId id="699" r:id="rId17"/>
    <p:sldId id="3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00"/>
    <a:srgbClr val="B9B9B9"/>
    <a:srgbClr val="5C8E3A"/>
    <a:srgbClr val="0B8EB8"/>
    <a:srgbClr val="BFBFBF"/>
    <a:srgbClr val="54544B"/>
    <a:srgbClr val="8AA63D"/>
    <a:srgbClr val="C34E2D"/>
    <a:srgbClr val="81BB59"/>
    <a:srgbClr val="F5F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2" autoAdjust="0"/>
  </p:normalViewPr>
  <p:slideViewPr>
    <p:cSldViewPr snapToGrid="0">
      <p:cViewPr varScale="1">
        <p:scale>
          <a:sx n="75" d="100"/>
          <a:sy n="75" d="100"/>
        </p:scale>
        <p:origin x="90" y="4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HEADEY\Dropbox%20(IFPRI)\collaborators\Fantu\CANDASA%20Ethiopia\Written%20work%20&amp;%20presentations\tables%20&amp;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HEADEY\Dropbox%20(IFPRI)\collaborators\Will%20Masters\CANDASA\CANDASA%20-%20Ethiopia\Written%20work%20&amp;%20presentations\tables%20&amp;%20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61601461271149"/>
          <c:y val="3.6388888888888894E-2"/>
          <c:w val="0.64485879528831913"/>
          <c:h val="0.77269401784269109"/>
        </c:manualLayout>
      </c:layout>
      <c:lineChart>
        <c:grouping val="standard"/>
        <c:varyColors val="0"/>
        <c:ser>
          <c:idx val="1"/>
          <c:order val="1"/>
          <c:tx>
            <c:strRef>
              <c:f>'Fig 2'!$F$3</c:f>
              <c:strCache>
                <c:ptCount val="1"/>
                <c:pt idx="0">
                  <c:v>Average CoNA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60"/>
              <c:layout>
                <c:manualLayout>
                  <c:x val="-7.7674518660275277E-2"/>
                  <c:y val="-9.23281321427554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2C-4703-82B4-787612F22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2'!$D$4:$D$195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'Fig 2'!$F$4:$F$195</c:f>
              <c:numCache>
                <c:formatCode>General</c:formatCode>
                <c:ptCount val="192"/>
                <c:pt idx="0">
                  <c:v>0.92007139999999998</c:v>
                </c:pt>
                <c:pt idx="1">
                  <c:v>0.91589430000000005</c:v>
                </c:pt>
                <c:pt idx="2">
                  <c:v>0.90208270000000002</c:v>
                </c:pt>
                <c:pt idx="3">
                  <c:v>0.91036430000000002</c:v>
                </c:pt>
                <c:pt idx="4">
                  <c:v>0.90201200000000004</c:v>
                </c:pt>
                <c:pt idx="5">
                  <c:v>0.89318500000000001</c:v>
                </c:pt>
                <c:pt idx="6">
                  <c:v>0.94108449999999999</c:v>
                </c:pt>
                <c:pt idx="7">
                  <c:v>0.96955230000000003</c:v>
                </c:pt>
                <c:pt idx="8">
                  <c:v>0.94905079999999997</c:v>
                </c:pt>
                <c:pt idx="9">
                  <c:v>0.96248420000000001</c:v>
                </c:pt>
                <c:pt idx="10">
                  <c:v>0.98650499999999997</c:v>
                </c:pt>
                <c:pt idx="11">
                  <c:v>1.0160290000000001</c:v>
                </c:pt>
                <c:pt idx="12">
                  <c:v>1.0393950000000001</c:v>
                </c:pt>
                <c:pt idx="13">
                  <c:v>1.0589839999999999</c:v>
                </c:pt>
                <c:pt idx="14">
                  <c:v>1.042959</c:v>
                </c:pt>
                <c:pt idx="15">
                  <c:v>1.0029440000000001</c:v>
                </c:pt>
                <c:pt idx="16">
                  <c:v>1.032742</c:v>
                </c:pt>
                <c:pt idx="17">
                  <c:v>1.0286690000000001</c:v>
                </c:pt>
                <c:pt idx="18">
                  <c:v>0.97143060000000003</c:v>
                </c:pt>
                <c:pt idx="19">
                  <c:v>0.97383850000000005</c:v>
                </c:pt>
                <c:pt idx="20">
                  <c:v>0.96981890000000004</c:v>
                </c:pt>
                <c:pt idx="21">
                  <c:v>1.0147710000000001</c:v>
                </c:pt>
                <c:pt idx="22">
                  <c:v>1.0173190000000001</c:v>
                </c:pt>
                <c:pt idx="23">
                  <c:v>1.047952</c:v>
                </c:pt>
                <c:pt idx="24">
                  <c:v>1.045865</c:v>
                </c:pt>
                <c:pt idx="25">
                  <c:v>1.0545549999999999</c:v>
                </c:pt>
                <c:pt idx="26">
                  <c:v>1.0509029999999999</c:v>
                </c:pt>
                <c:pt idx="27">
                  <c:v>1.015692</c:v>
                </c:pt>
                <c:pt idx="28">
                  <c:v>0.96286459999999996</c:v>
                </c:pt>
                <c:pt idx="29">
                  <c:v>0.95468920000000002</c:v>
                </c:pt>
                <c:pt idx="30">
                  <c:v>0.94680920000000002</c:v>
                </c:pt>
                <c:pt idx="31">
                  <c:v>0.965395</c:v>
                </c:pt>
                <c:pt idx="32">
                  <c:v>0.97590639999999995</c:v>
                </c:pt>
                <c:pt idx="33">
                  <c:v>0.99145190000000005</c:v>
                </c:pt>
                <c:pt idx="34">
                  <c:v>1.016839</c:v>
                </c:pt>
                <c:pt idx="35">
                  <c:v>1.0060709999999999</c:v>
                </c:pt>
                <c:pt idx="36">
                  <c:v>1.0097130000000001</c:v>
                </c:pt>
                <c:pt idx="37">
                  <c:v>1.011317</c:v>
                </c:pt>
                <c:pt idx="38">
                  <c:v>1.007711</c:v>
                </c:pt>
                <c:pt idx="39">
                  <c:v>1.0094460000000001</c:v>
                </c:pt>
                <c:pt idx="40">
                  <c:v>1.0137879999999999</c:v>
                </c:pt>
                <c:pt idx="41">
                  <c:v>1.0060519999999999</c:v>
                </c:pt>
                <c:pt idx="42">
                  <c:v>0.96137329999999999</c:v>
                </c:pt>
                <c:pt idx="43">
                  <c:v>0.96866419999999998</c:v>
                </c:pt>
                <c:pt idx="44">
                  <c:v>1.0182929999999999</c:v>
                </c:pt>
                <c:pt idx="45">
                  <c:v>0.97745269999999995</c:v>
                </c:pt>
                <c:pt idx="46">
                  <c:v>1.0021709999999999</c:v>
                </c:pt>
                <c:pt idx="47">
                  <c:v>1.0337369999999999</c:v>
                </c:pt>
                <c:pt idx="48">
                  <c:v>1.0553589999999999</c:v>
                </c:pt>
                <c:pt idx="49">
                  <c:v>1.058119</c:v>
                </c:pt>
                <c:pt idx="50">
                  <c:v>1.0468230000000001</c:v>
                </c:pt>
                <c:pt idx="51">
                  <c:v>1.08952</c:v>
                </c:pt>
                <c:pt idx="52">
                  <c:v>1.038794</c:v>
                </c:pt>
                <c:pt idx="53">
                  <c:v>1.0440199999999999</c:v>
                </c:pt>
                <c:pt idx="54">
                  <c:v>1.0156670000000001</c:v>
                </c:pt>
                <c:pt idx="55">
                  <c:v>1.0139359999999999</c:v>
                </c:pt>
                <c:pt idx="56">
                  <c:v>1.019018</c:v>
                </c:pt>
                <c:pt idx="57">
                  <c:v>1.0356050000000001</c:v>
                </c:pt>
                <c:pt idx="58">
                  <c:v>1.062063</c:v>
                </c:pt>
                <c:pt idx="59">
                  <c:v>1.0746549999999999</c:v>
                </c:pt>
                <c:pt idx="60">
                  <c:v>1.103523</c:v>
                </c:pt>
                <c:pt idx="61">
                  <c:v>1.122598</c:v>
                </c:pt>
                <c:pt idx="62">
                  <c:v>1.1224909999999999</c:v>
                </c:pt>
                <c:pt idx="63">
                  <c:v>1.1327560000000001</c:v>
                </c:pt>
                <c:pt idx="64">
                  <c:v>1.1335519999999999</c:v>
                </c:pt>
                <c:pt idx="65">
                  <c:v>1.1748829999999999</c:v>
                </c:pt>
                <c:pt idx="66">
                  <c:v>1.045029</c:v>
                </c:pt>
                <c:pt idx="67">
                  <c:v>1.078457</c:v>
                </c:pt>
                <c:pt idx="68">
                  <c:v>1.041423</c:v>
                </c:pt>
                <c:pt idx="69">
                  <c:v>1.059717</c:v>
                </c:pt>
                <c:pt idx="70">
                  <c:v>1.062557</c:v>
                </c:pt>
                <c:pt idx="71">
                  <c:v>1.0604690000000001</c:v>
                </c:pt>
                <c:pt idx="72">
                  <c:v>1.1005100000000001</c:v>
                </c:pt>
                <c:pt idx="73">
                  <c:v>1.159975</c:v>
                </c:pt>
                <c:pt idx="74">
                  <c:v>1.187937</c:v>
                </c:pt>
                <c:pt idx="75">
                  <c:v>1.1895929999999999</c:v>
                </c:pt>
                <c:pt idx="76">
                  <c:v>1.2165619999999999</c:v>
                </c:pt>
                <c:pt idx="77">
                  <c:v>1.262019</c:v>
                </c:pt>
                <c:pt idx="78">
                  <c:v>1.036572</c:v>
                </c:pt>
                <c:pt idx="79">
                  <c:v>1.076708</c:v>
                </c:pt>
                <c:pt idx="80">
                  <c:v>1.169883</c:v>
                </c:pt>
                <c:pt idx="81">
                  <c:v>1.178291</c:v>
                </c:pt>
                <c:pt idx="82">
                  <c:v>1.2842199999999999</c:v>
                </c:pt>
                <c:pt idx="83">
                  <c:v>1.405902</c:v>
                </c:pt>
                <c:pt idx="84">
                  <c:v>1.4527870000000001</c:v>
                </c:pt>
                <c:pt idx="85">
                  <c:v>1.442277</c:v>
                </c:pt>
                <c:pt idx="86">
                  <c:v>1.446666</c:v>
                </c:pt>
                <c:pt idx="87">
                  <c:v>1.485803</c:v>
                </c:pt>
                <c:pt idx="88">
                  <c:v>1.4130450000000001</c:v>
                </c:pt>
                <c:pt idx="89">
                  <c:v>1.3968339999999999</c:v>
                </c:pt>
                <c:pt idx="90">
                  <c:v>1.179656</c:v>
                </c:pt>
                <c:pt idx="91">
                  <c:v>1.173376</c:v>
                </c:pt>
                <c:pt idx="92">
                  <c:v>1.172283</c:v>
                </c:pt>
                <c:pt idx="93">
                  <c:v>1.1932419999999999</c:v>
                </c:pt>
                <c:pt idx="94">
                  <c:v>1.1925859999999999</c:v>
                </c:pt>
                <c:pt idx="95">
                  <c:v>1.2257659999999999</c:v>
                </c:pt>
                <c:pt idx="96">
                  <c:v>1.2287189999999999</c:v>
                </c:pt>
                <c:pt idx="97">
                  <c:v>1.244124</c:v>
                </c:pt>
                <c:pt idx="98">
                  <c:v>1.2446600000000001</c:v>
                </c:pt>
                <c:pt idx="99">
                  <c:v>1.2147349999999999</c:v>
                </c:pt>
                <c:pt idx="100">
                  <c:v>1.2033799999999999</c:v>
                </c:pt>
                <c:pt idx="101">
                  <c:v>1.214682</c:v>
                </c:pt>
                <c:pt idx="102">
                  <c:v>1.212137</c:v>
                </c:pt>
                <c:pt idx="103">
                  <c:v>1.208817</c:v>
                </c:pt>
                <c:pt idx="104">
                  <c:v>1.1994940000000001</c:v>
                </c:pt>
                <c:pt idx="105">
                  <c:v>1.231555</c:v>
                </c:pt>
                <c:pt idx="106">
                  <c:v>1.220769</c:v>
                </c:pt>
                <c:pt idx="107">
                  <c:v>1.2402949999999999</c:v>
                </c:pt>
                <c:pt idx="108">
                  <c:v>1.273901</c:v>
                </c:pt>
                <c:pt idx="109">
                  <c:v>1.287801</c:v>
                </c:pt>
                <c:pt idx="110">
                  <c:v>1.2961910000000001</c:v>
                </c:pt>
                <c:pt idx="111">
                  <c:v>1.332403</c:v>
                </c:pt>
                <c:pt idx="112">
                  <c:v>1.339407</c:v>
                </c:pt>
                <c:pt idx="113">
                  <c:v>1.3773070000000001</c:v>
                </c:pt>
                <c:pt idx="114">
                  <c:v>1.230675</c:v>
                </c:pt>
                <c:pt idx="115">
                  <c:v>1.2266520000000001</c:v>
                </c:pt>
                <c:pt idx="116">
                  <c:v>1.3044169999999999</c:v>
                </c:pt>
                <c:pt idx="117">
                  <c:v>1.392714</c:v>
                </c:pt>
                <c:pt idx="118">
                  <c:v>1.559294</c:v>
                </c:pt>
                <c:pt idx="119">
                  <c:v>1.664496</c:v>
                </c:pt>
                <c:pt idx="120">
                  <c:v>1.6555009999999999</c:v>
                </c:pt>
                <c:pt idx="121">
                  <c:v>1.7208060000000001</c:v>
                </c:pt>
                <c:pt idx="122">
                  <c:v>1.742173</c:v>
                </c:pt>
                <c:pt idx="123">
                  <c:v>1.712232</c:v>
                </c:pt>
                <c:pt idx="124">
                  <c:v>1.688466</c:v>
                </c:pt>
                <c:pt idx="125">
                  <c:v>1.6722140000000001</c:v>
                </c:pt>
                <c:pt idx="126">
                  <c:v>1.2782359999999999</c:v>
                </c:pt>
                <c:pt idx="127">
                  <c:v>1.333507</c:v>
                </c:pt>
                <c:pt idx="128">
                  <c:v>1.3644700000000001</c:v>
                </c:pt>
                <c:pt idx="129">
                  <c:v>1.3871500000000001</c:v>
                </c:pt>
                <c:pt idx="130">
                  <c:v>1.455133</c:v>
                </c:pt>
                <c:pt idx="131">
                  <c:v>1.454977</c:v>
                </c:pt>
                <c:pt idx="132">
                  <c:v>1.4782169999999999</c:v>
                </c:pt>
                <c:pt idx="133">
                  <c:v>1.4635149999999999</c:v>
                </c:pt>
                <c:pt idx="134">
                  <c:v>1.5066919999999999</c:v>
                </c:pt>
                <c:pt idx="135">
                  <c:v>1.464772</c:v>
                </c:pt>
                <c:pt idx="136">
                  <c:v>1.48245</c:v>
                </c:pt>
                <c:pt idx="137">
                  <c:v>1.4262360000000001</c:v>
                </c:pt>
                <c:pt idx="138">
                  <c:v>1.4410510000000001</c:v>
                </c:pt>
                <c:pt idx="139">
                  <c:v>1.4049199999999999</c:v>
                </c:pt>
                <c:pt idx="140">
                  <c:v>1.48841</c:v>
                </c:pt>
                <c:pt idx="141">
                  <c:v>1.4369959999999999</c:v>
                </c:pt>
                <c:pt idx="142">
                  <c:v>1.4924470000000001</c:v>
                </c:pt>
                <c:pt idx="143">
                  <c:v>1.5077670000000001</c:v>
                </c:pt>
                <c:pt idx="144">
                  <c:v>1.5268539999999999</c:v>
                </c:pt>
                <c:pt idx="145">
                  <c:v>1.520081</c:v>
                </c:pt>
                <c:pt idx="146">
                  <c:v>1.5076320000000001</c:v>
                </c:pt>
                <c:pt idx="147">
                  <c:v>1.51013</c:v>
                </c:pt>
                <c:pt idx="148">
                  <c:v>1.4847220000000001</c:v>
                </c:pt>
                <c:pt idx="149">
                  <c:v>1.461022</c:v>
                </c:pt>
                <c:pt idx="150">
                  <c:v>1.38408</c:v>
                </c:pt>
                <c:pt idx="151">
                  <c:v>1.387462</c:v>
                </c:pt>
                <c:pt idx="152">
                  <c:v>1.373529</c:v>
                </c:pt>
                <c:pt idx="153">
                  <c:v>1.3897900000000001</c:v>
                </c:pt>
                <c:pt idx="154">
                  <c:v>1.417716</c:v>
                </c:pt>
                <c:pt idx="155">
                  <c:v>1.450288</c:v>
                </c:pt>
                <c:pt idx="156">
                  <c:v>1.449033</c:v>
                </c:pt>
                <c:pt idx="157">
                  <c:v>1.467014</c:v>
                </c:pt>
                <c:pt idx="158">
                  <c:v>1.471044</c:v>
                </c:pt>
                <c:pt idx="159">
                  <c:v>1.4654720000000001</c:v>
                </c:pt>
                <c:pt idx="160">
                  <c:v>1.4506749999999999</c:v>
                </c:pt>
                <c:pt idx="161">
                  <c:v>1.5079560000000001</c:v>
                </c:pt>
                <c:pt idx="162">
                  <c:v>1.385751</c:v>
                </c:pt>
                <c:pt idx="163">
                  <c:v>1.442609</c:v>
                </c:pt>
                <c:pt idx="164">
                  <c:v>1.4108499999999999</c:v>
                </c:pt>
                <c:pt idx="165">
                  <c:v>1.440696</c:v>
                </c:pt>
                <c:pt idx="166">
                  <c:v>1.4939279999999999</c:v>
                </c:pt>
                <c:pt idx="167">
                  <c:v>1.519379</c:v>
                </c:pt>
                <c:pt idx="168">
                  <c:v>1.544063</c:v>
                </c:pt>
                <c:pt idx="169">
                  <c:v>1.523126</c:v>
                </c:pt>
                <c:pt idx="170">
                  <c:v>1.578022</c:v>
                </c:pt>
                <c:pt idx="171">
                  <c:v>1.5368409999999999</c:v>
                </c:pt>
                <c:pt idx="172">
                  <c:v>1.578962</c:v>
                </c:pt>
                <c:pt idx="173">
                  <c:v>1.5694619999999999</c:v>
                </c:pt>
                <c:pt idx="174">
                  <c:v>1.433171</c:v>
                </c:pt>
                <c:pt idx="175">
                  <c:v>1.437465</c:v>
                </c:pt>
                <c:pt idx="176">
                  <c:v>1.448402</c:v>
                </c:pt>
                <c:pt idx="177">
                  <c:v>1.4747509999999999</c:v>
                </c:pt>
                <c:pt idx="178">
                  <c:v>1.520203</c:v>
                </c:pt>
                <c:pt idx="179">
                  <c:v>1.5337080000000001</c:v>
                </c:pt>
                <c:pt idx="180">
                  <c:v>1.5298719999999999</c:v>
                </c:pt>
                <c:pt idx="181">
                  <c:v>1.5544119999999999</c:v>
                </c:pt>
                <c:pt idx="182">
                  <c:v>1.579895</c:v>
                </c:pt>
                <c:pt idx="183">
                  <c:v>1.6389670000000001</c:v>
                </c:pt>
                <c:pt idx="184">
                  <c:v>1.4755290000000001</c:v>
                </c:pt>
                <c:pt idx="185">
                  <c:v>1.475873</c:v>
                </c:pt>
                <c:pt idx="186">
                  <c:v>1.431044</c:v>
                </c:pt>
                <c:pt idx="187">
                  <c:v>1.468909</c:v>
                </c:pt>
                <c:pt idx="188">
                  <c:v>1.4728270000000001</c:v>
                </c:pt>
                <c:pt idx="189">
                  <c:v>1.50837</c:v>
                </c:pt>
                <c:pt idx="190">
                  <c:v>1.52217</c:v>
                </c:pt>
                <c:pt idx="191">
                  <c:v>1.5377190000000001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2C-4703-82B4-787612F22887}"/>
            </c:ext>
          </c:extLst>
        </c:ser>
        <c:ser>
          <c:idx val="4"/>
          <c:order val="2"/>
          <c:tx>
            <c:strRef>
              <c:f>'Fig 2'!$I$3</c:f>
              <c:strCache>
                <c:ptCount val="1"/>
                <c:pt idx="0">
                  <c:v>Average CoCA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148"/>
              <c:layout>
                <c:manualLayout>
                  <c:x val="-6.4628402108634617E-2"/>
                  <c:y val="-7.34104983256763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2C-4703-82B4-787612F22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2'!$D$4:$D$195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'Fig 2'!$I$4:$I$195</c:f>
              <c:numCache>
                <c:formatCode>General</c:formatCode>
                <c:ptCount val="192"/>
                <c:pt idx="0">
                  <c:v>0.2025778</c:v>
                </c:pt>
                <c:pt idx="1">
                  <c:v>0.19944429999999999</c:v>
                </c:pt>
                <c:pt idx="2">
                  <c:v>0.20019410000000001</c:v>
                </c:pt>
                <c:pt idx="3">
                  <c:v>0.20630180000000001</c:v>
                </c:pt>
                <c:pt idx="4">
                  <c:v>0.20336779999999999</c:v>
                </c:pt>
                <c:pt idx="5">
                  <c:v>0.19854260000000001</c:v>
                </c:pt>
                <c:pt idx="6">
                  <c:v>0.21161279999999999</c:v>
                </c:pt>
                <c:pt idx="7">
                  <c:v>0.2118536</c:v>
                </c:pt>
                <c:pt idx="8">
                  <c:v>0.2114578</c:v>
                </c:pt>
                <c:pt idx="9">
                  <c:v>0.2151854</c:v>
                </c:pt>
                <c:pt idx="10">
                  <c:v>0.2182567</c:v>
                </c:pt>
                <c:pt idx="11">
                  <c:v>0.28038859999999999</c:v>
                </c:pt>
                <c:pt idx="12">
                  <c:v>0.2897518</c:v>
                </c:pt>
                <c:pt idx="13">
                  <c:v>0.30441020000000002</c:v>
                </c:pt>
                <c:pt idx="14">
                  <c:v>0.31554480000000001</c:v>
                </c:pt>
                <c:pt idx="15">
                  <c:v>0.30446489999999998</c:v>
                </c:pt>
                <c:pt idx="16">
                  <c:v>0.31378929999999999</c:v>
                </c:pt>
                <c:pt idx="17">
                  <c:v>0.31600309999999998</c:v>
                </c:pt>
                <c:pt idx="18">
                  <c:v>0.3217121</c:v>
                </c:pt>
                <c:pt idx="19">
                  <c:v>0.31041279999999999</c:v>
                </c:pt>
                <c:pt idx="20">
                  <c:v>0.30936469999999999</c:v>
                </c:pt>
                <c:pt idx="21">
                  <c:v>0.33384979999999997</c:v>
                </c:pt>
                <c:pt idx="22">
                  <c:v>0.3423485</c:v>
                </c:pt>
                <c:pt idx="23">
                  <c:v>0.37238529999999997</c:v>
                </c:pt>
                <c:pt idx="24">
                  <c:v>0.37906289999999998</c:v>
                </c:pt>
                <c:pt idx="25">
                  <c:v>0.37555359999999999</c:v>
                </c:pt>
                <c:pt idx="26">
                  <c:v>0.37418089999999998</c:v>
                </c:pt>
                <c:pt idx="27">
                  <c:v>0.34902169999999999</c:v>
                </c:pt>
                <c:pt idx="28">
                  <c:v>0.29769810000000002</c:v>
                </c:pt>
                <c:pt idx="29">
                  <c:v>0.27999390000000002</c:v>
                </c:pt>
                <c:pt idx="30">
                  <c:v>0.2675419</c:v>
                </c:pt>
                <c:pt idx="31">
                  <c:v>0.2761285</c:v>
                </c:pt>
                <c:pt idx="32">
                  <c:v>0.30001470000000002</c:v>
                </c:pt>
                <c:pt idx="33">
                  <c:v>0.31362990000000002</c:v>
                </c:pt>
                <c:pt idx="34">
                  <c:v>0.31445030000000002</c:v>
                </c:pt>
                <c:pt idx="35">
                  <c:v>0.32016640000000002</c:v>
                </c:pt>
                <c:pt idx="36">
                  <c:v>0.33007609999999998</c:v>
                </c:pt>
                <c:pt idx="37">
                  <c:v>0.3369682</c:v>
                </c:pt>
                <c:pt idx="38">
                  <c:v>0.33348909999999998</c:v>
                </c:pt>
                <c:pt idx="39">
                  <c:v>0.35089740000000003</c:v>
                </c:pt>
                <c:pt idx="40">
                  <c:v>0.33066790000000001</c:v>
                </c:pt>
                <c:pt idx="41">
                  <c:v>0.32941209999999999</c:v>
                </c:pt>
                <c:pt idx="42">
                  <c:v>0.30687530000000002</c:v>
                </c:pt>
                <c:pt idx="43">
                  <c:v>0.2974038</c:v>
                </c:pt>
                <c:pt idx="44">
                  <c:v>0.32189590000000001</c:v>
                </c:pt>
                <c:pt idx="45">
                  <c:v>0.3335091</c:v>
                </c:pt>
                <c:pt idx="46">
                  <c:v>0.34852280000000002</c:v>
                </c:pt>
                <c:pt idx="47">
                  <c:v>0.39009280000000002</c:v>
                </c:pt>
                <c:pt idx="48">
                  <c:v>0.38565579999999999</c:v>
                </c:pt>
                <c:pt idx="49">
                  <c:v>0.37773129999999999</c:v>
                </c:pt>
                <c:pt idx="50">
                  <c:v>0.38663960000000003</c:v>
                </c:pt>
                <c:pt idx="51">
                  <c:v>0.36453829999999998</c:v>
                </c:pt>
                <c:pt idx="52">
                  <c:v>0.34030329999999998</c:v>
                </c:pt>
                <c:pt idx="53">
                  <c:v>0.33567829999999999</c:v>
                </c:pt>
                <c:pt idx="54">
                  <c:v>0.31484109999999998</c:v>
                </c:pt>
                <c:pt idx="55">
                  <c:v>0.32952160000000003</c:v>
                </c:pt>
                <c:pt idx="56">
                  <c:v>0.3274746</c:v>
                </c:pt>
                <c:pt idx="57">
                  <c:v>0.33839419999999998</c:v>
                </c:pt>
                <c:pt idx="58">
                  <c:v>0.35567369999999998</c:v>
                </c:pt>
                <c:pt idx="59">
                  <c:v>0.35887659999999999</c:v>
                </c:pt>
                <c:pt idx="60">
                  <c:v>0.36780299999999999</c:v>
                </c:pt>
                <c:pt idx="61">
                  <c:v>0.36472559999999998</c:v>
                </c:pt>
                <c:pt idx="62">
                  <c:v>0.35753940000000001</c:v>
                </c:pt>
                <c:pt idx="63">
                  <c:v>0.34805770000000003</c:v>
                </c:pt>
                <c:pt idx="64">
                  <c:v>0.34089190000000003</c:v>
                </c:pt>
                <c:pt idx="65">
                  <c:v>0.34915819999999997</c:v>
                </c:pt>
                <c:pt idx="66">
                  <c:v>0.32113190000000003</c:v>
                </c:pt>
                <c:pt idx="67">
                  <c:v>0.32797569999999998</c:v>
                </c:pt>
                <c:pt idx="68">
                  <c:v>0.31607279999999999</c:v>
                </c:pt>
                <c:pt idx="69">
                  <c:v>0.31145800000000001</c:v>
                </c:pt>
                <c:pt idx="70">
                  <c:v>0.30537579999999998</c:v>
                </c:pt>
                <c:pt idx="71">
                  <c:v>0.31818099999999999</c:v>
                </c:pt>
                <c:pt idx="72">
                  <c:v>0.34925889999999998</c:v>
                </c:pt>
                <c:pt idx="73">
                  <c:v>0.37999070000000001</c:v>
                </c:pt>
                <c:pt idx="74">
                  <c:v>0.46758149999999998</c:v>
                </c:pt>
                <c:pt idx="75">
                  <c:v>0.46283059999999998</c:v>
                </c:pt>
                <c:pt idx="76">
                  <c:v>0.47455380000000003</c:v>
                </c:pt>
                <c:pt idx="77">
                  <c:v>0.48754199999999998</c:v>
                </c:pt>
                <c:pt idx="78">
                  <c:v>0.39262740000000002</c:v>
                </c:pt>
                <c:pt idx="79">
                  <c:v>0.41039809999999999</c:v>
                </c:pt>
                <c:pt idx="80">
                  <c:v>0.4635727</c:v>
                </c:pt>
                <c:pt idx="81">
                  <c:v>0.49655690000000002</c:v>
                </c:pt>
                <c:pt idx="82">
                  <c:v>0.56241189999999996</c:v>
                </c:pt>
                <c:pt idx="83">
                  <c:v>0.66623710000000003</c:v>
                </c:pt>
                <c:pt idx="84">
                  <c:v>0.72366459999999999</c:v>
                </c:pt>
                <c:pt idx="85">
                  <c:v>0.72376529999999994</c:v>
                </c:pt>
                <c:pt idx="86">
                  <c:v>0.71654510000000005</c:v>
                </c:pt>
                <c:pt idx="87">
                  <c:v>0.70072749999999995</c:v>
                </c:pt>
                <c:pt idx="88">
                  <c:v>0.61121199999999998</c:v>
                </c:pt>
                <c:pt idx="89">
                  <c:v>0.52588449999999998</c:v>
                </c:pt>
                <c:pt idx="90">
                  <c:v>0.46025569999999999</c:v>
                </c:pt>
                <c:pt idx="91">
                  <c:v>0.45425749999999998</c:v>
                </c:pt>
                <c:pt idx="92">
                  <c:v>0.45319969999999998</c:v>
                </c:pt>
                <c:pt idx="93">
                  <c:v>0.45860220000000002</c:v>
                </c:pt>
                <c:pt idx="94">
                  <c:v>0.44136239999999999</c:v>
                </c:pt>
                <c:pt idx="95">
                  <c:v>0.45608599999999999</c:v>
                </c:pt>
                <c:pt idx="96">
                  <c:v>0.47585189999999999</c:v>
                </c:pt>
                <c:pt idx="97">
                  <c:v>0.46626810000000002</c:v>
                </c:pt>
                <c:pt idx="98">
                  <c:v>0.44255949999999999</c:v>
                </c:pt>
                <c:pt idx="99">
                  <c:v>0.41982629999999999</c:v>
                </c:pt>
                <c:pt idx="100">
                  <c:v>0.40847139999999998</c:v>
                </c:pt>
                <c:pt idx="101">
                  <c:v>0.41583629999999999</c:v>
                </c:pt>
                <c:pt idx="102">
                  <c:v>0.41545280000000001</c:v>
                </c:pt>
                <c:pt idx="103">
                  <c:v>0.40551470000000001</c:v>
                </c:pt>
                <c:pt idx="104">
                  <c:v>0.38981060000000001</c:v>
                </c:pt>
                <c:pt idx="105">
                  <c:v>0.37961430000000002</c:v>
                </c:pt>
                <c:pt idx="106">
                  <c:v>0.36733640000000001</c:v>
                </c:pt>
                <c:pt idx="107">
                  <c:v>0.37593169999999998</c:v>
                </c:pt>
                <c:pt idx="108">
                  <c:v>0.35841450000000002</c:v>
                </c:pt>
                <c:pt idx="109">
                  <c:v>0.35037499999999999</c:v>
                </c:pt>
                <c:pt idx="110">
                  <c:v>0.32822770000000001</c:v>
                </c:pt>
                <c:pt idx="111">
                  <c:v>0.3291926</c:v>
                </c:pt>
                <c:pt idx="112">
                  <c:v>0.32726929999999999</c:v>
                </c:pt>
                <c:pt idx="113">
                  <c:v>0.34414600000000001</c:v>
                </c:pt>
                <c:pt idx="114">
                  <c:v>0.30587999999999999</c:v>
                </c:pt>
                <c:pt idx="115">
                  <c:v>0.30107929999999999</c:v>
                </c:pt>
                <c:pt idx="116">
                  <c:v>0.3599444</c:v>
                </c:pt>
                <c:pt idx="117">
                  <c:v>0.40148210000000001</c:v>
                </c:pt>
                <c:pt idx="118">
                  <c:v>0.46867690000000001</c:v>
                </c:pt>
                <c:pt idx="119">
                  <c:v>0.49291109999999999</c:v>
                </c:pt>
                <c:pt idx="120">
                  <c:v>0.51367399999999996</c:v>
                </c:pt>
                <c:pt idx="121">
                  <c:v>0.57892189999999999</c:v>
                </c:pt>
                <c:pt idx="122">
                  <c:v>0.609379</c:v>
                </c:pt>
                <c:pt idx="123">
                  <c:v>0.60860099999999995</c:v>
                </c:pt>
                <c:pt idx="124">
                  <c:v>0.56110420000000005</c:v>
                </c:pt>
                <c:pt idx="125">
                  <c:v>0.52850810000000004</c:v>
                </c:pt>
                <c:pt idx="126">
                  <c:v>0.3871135</c:v>
                </c:pt>
                <c:pt idx="127">
                  <c:v>0.4105839</c:v>
                </c:pt>
                <c:pt idx="128">
                  <c:v>0.4286044</c:v>
                </c:pt>
                <c:pt idx="129">
                  <c:v>0.43476409999999999</c:v>
                </c:pt>
                <c:pt idx="130">
                  <c:v>0.42612339999999999</c:v>
                </c:pt>
                <c:pt idx="131">
                  <c:v>0.44409019999999999</c:v>
                </c:pt>
                <c:pt idx="132">
                  <c:v>0.45902549999999998</c:v>
                </c:pt>
                <c:pt idx="133">
                  <c:v>0.46016800000000002</c:v>
                </c:pt>
                <c:pt idx="134">
                  <c:v>0.46002929999999997</c:v>
                </c:pt>
                <c:pt idx="135">
                  <c:v>0.45317849999999998</c:v>
                </c:pt>
                <c:pt idx="136">
                  <c:v>0.43561240000000001</c:v>
                </c:pt>
                <c:pt idx="137">
                  <c:v>0.43089640000000001</c:v>
                </c:pt>
                <c:pt idx="138">
                  <c:v>0.4137226</c:v>
                </c:pt>
                <c:pt idx="139">
                  <c:v>0.41203410000000001</c:v>
                </c:pt>
                <c:pt idx="140">
                  <c:v>0.41580729999999999</c:v>
                </c:pt>
                <c:pt idx="141">
                  <c:v>0.42421189999999998</c:v>
                </c:pt>
                <c:pt idx="142">
                  <c:v>0.44191560000000002</c:v>
                </c:pt>
                <c:pt idx="143">
                  <c:v>0.4627019</c:v>
                </c:pt>
                <c:pt idx="144">
                  <c:v>0.48562280000000002</c:v>
                </c:pt>
                <c:pt idx="145">
                  <c:v>0.48071150000000001</c:v>
                </c:pt>
                <c:pt idx="146">
                  <c:v>0.50573449999999998</c:v>
                </c:pt>
                <c:pt idx="147">
                  <c:v>0.5250629</c:v>
                </c:pt>
                <c:pt idx="148">
                  <c:v>0.5138973</c:v>
                </c:pt>
                <c:pt idx="149">
                  <c:v>0.45920689999999997</c:v>
                </c:pt>
                <c:pt idx="150">
                  <c:v>0.41695860000000001</c:v>
                </c:pt>
                <c:pt idx="151">
                  <c:v>0.40351799999999999</c:v>
                </c:pt>
                <c:pt idx="152">
                  <c:v>0.41014519999999999</c:v>
                </c:pt>
                <c:pt idx="153">
                  <c:v>0.43117689999999997</c:v>
                </c:pt>
                <c:pt idx="154">
                  <c:v>0.43302279999999999</c:v>
                </c:pt>
                <c:pt idx="155">
                  <c:v>0.43932840000000001</c:v>
                </c:pt>
                <c:pt idx="156">
                  <c:v>0.43603330000000001</c:v>
                </c:pt>
                <c:pt idx="157">
                  <c:v>0.43730770000000002</c:v>
                </c:pt>
                <c:pt idx="158">
                  <c:v>0.42592619999999998</c:v>
                </c:pt>
                <c:pt idx="159">
                  <c:v>0.40443240000000003</c:v>
                </c:pt>
                <c:pt idx="160">
                  <c:v>0.39177190000000001</c:v>
                </c:pt>
                <c:pt idx="161">
                  <c:v>0.38928829999999998</c:v>
                </c:pt>
                <c:pt idx="162">
                  <c:v>0.35758459999999997</c:v>
                </c:pt>
                <c:pt idx="163">
                  <c:v>0.34868349999999998</c:v>
                </c:pt>
                <c:pt idx="164">
                  <c:v>0.3464602</c:v>
                </c:pt>
                <c:pt idx="165">
                  <c:v>0.35301939999999998</c:v>
                </c:pt>
                <c:pt idx="166">
                  <c:v>0.35383870000000001</c:v>
                </c:pt>
                <c:pt idx="167">
                  <c:v>0.37501060000000003</c:v>
                </c:pt>
                <c:pt idx="168">
                  <c:v>0.37901600000000002</c:v>
                </c:pt>
                <c:pt idx="169">
                  <c:v>0.367753</c:v>
                </c:pt>
                <c:pt idx="170">
                  <c:v>0.36500139999999998</c:v>
                </c:pt>
                <c:pt idx="171">
                  <c:v>0.35448869999999999</c:v>
                </c:pt>
                <c:pt idx="172">
                  <c:v>0.36100599999999999</c:v>
                </c:pt>
                <c:pt idx="173">
                  <c:v>0.36461670000000002</c:v>
                </c:pt>
                <c:pt idx="174">
                  <c:v>0.33991840000000001</c:v>
                </c:pt>
                <c:pt idx="175">
                  <c:v>0.33845910000000001</c:v>
                </c:pt>
                <c:pt idx="176">
                  <c:v>0.3340844</c:v>
                </c:pt>
                <c:pt idx="177">
                  <c:v>0.33815109999999998</c:v>
                </c:pt>
                <c:pt idx="178">
                  <c:v>0.34645359999999997</c:v>
                </c:pt>
                <c:pt idx="179">
                  <c:v>0.35038580000000003</c:v>
                </c:pt>
                <c:pt idx="180">
                  <c:v>0.35695539999999998</c:v>
                </c:pt>
                <c:pt idx="181">
                  <c:v>0.37327860000000002</c:v>
                </c:pt>
                <c:pt idx="182">
                  <c:v>0.37836340000000002</c:v>
                </c:pt>
                <c:pt idx="183">
                  <c:v>0.38111919999999999</c:v>
                </c:pt>
                <c:pt idx="184">
                  <c:v>0.37183389999999999</c:v>
                </c:pt>
                <c:pt idx="185">
                  <c:v>0.36596269999999997</c:v>
                </c:pt>
                <c:pt idx="186">
                  <c:v>0.34722999999999998</c:v>
                </c:pt>
                <c:pt idx="187">
                  <c:v>0.3456419</c:v>
                </c:pt>
                <c:pt idx="188">
                  <c:v>0.3671159</c:v>
                </c:pt>
                <c:pt idx="189">
                  <c:v>0.40629729999999997</c:v>
                </c:pt>
                <c:pt idx="190">
                  <c:v>0.4344595</c:v>
                </c:pt>
                <c:pt idx="191">
                  <c:v>0.43534109999999998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2C-4703-82B4-787612F22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735984"/>
        <c:axId val="485736376"/>
      </c:lineChart>
      <c:lineChart>
        <c:grouping val="standard"/>
        <c:varyColors val="0"/>
        <c:ser>
          <c:idx val="0"/>
          <c:order val="0"/>
          <c:tx>
            <c:strRef>
              <c:f>'Fig 2'!$E$3</c:f>
              <c:strCache>
                <c:ptCount val="1"/>
                <c:pt idx="0">
                  <c:v>Real wages (right axis)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173"/>
              <c:layout>
                <c:manualLayout>
                  <c:x val="-0.17888666588207611"/>
                  <c:y val="-3.869407496977025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Unskilled wages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2C-4703-82B4-787612F22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2'!$D$4:$D$195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'Fig 2'!$E$4:$E$195</c:f>
              <c:numCache>
                <c:formatCode>General</c:formatCode>
                <c:ptCount val="192"/>
                <c:pt idx="0">
                  <c:v>3.7130269999999999</c:v>
                </c:pt>
                <c:pt idx="1">
                  <c:v>3.7147600000000001</c:v>
                </c:pt>
                <c:pt idx="2">
                  <c:v>3.673673</c:v>
                </c:pt>
                <c:pt idx="3">
                  <c:v>3.6930079999999998</c:v>
                </c:pt>
                <c:pt idx="4">
                  <c:v>3.7600220000000002</c:v>
                </c:pt>
                <c:pt idx="5">
                  <c:v>3.696955</c:v>
                </c:pt>
                <c:pt idx="6">
                  <c:v>3.796386</c:v>
                </c:pt>
                <c:pt idx="7">
                  <c:v>3.8778649999999999</c:v>
                </c:pt>
                <c:pt idx="8">
                  <c:v>3.8958780000000002</c:v>
                </c:pt>
                <c:pt idx="9">
                  <c:v>3.9471780000000001</c:v>
                </c:pt>
                <c:pt idx="10">
                  <c:v>3.9107340000000002</c:v>
                </c:pt>
                <c:pt idx="11">
                  <c:v>3.9031639999999999</c:v>
                </c:pt>
                <c:pt idx="12">
                  <c:v>3.8977840000000001</c:v>
                </c:pt>
                <c:pt idx="13">
                  <c:v>3.9086310000000002</c:v>
                </c:pt>
                <c:pt idx="14">
                  <c:v>3.9236960000000001</c:v>
                </c:pt>
                <c:pt idx="15">
                  <c:v>3.9703059999999999</c:v>
                </c:pt>
                <c:pt idx="16">
                  <c:v>3.9364270000000001</c:v>
                </c:pt>
                <c:pt idx="17">
                  <c:v>3.9535529999999999</c:v>
                </c:pt>
                <c:pt idx="18">
                  <c:v>3.6009959999999999</c:v>
                </c:pt>
                <c:pt idx="19">
                  <c:v>3.5587080000000002</c:v>
                </c:pt>
                <c:pt idx="20">
                  <c:v>3.5776690000000002</c:v>
                </c:pt>
                <c:pt idx="21">
                  <c:v>3.5942509999999999</c:v>
                </c:pt>
                <c:pt idx="22">
                  <c:v>3.596034</c:v>
                </c:pt>
                <c:pt idx="23">
                  <c:v>3.667681</c:v>
                </c:pt>
                <c:pt idx="24">
                  <c:v>3.6577199999999999</c:v>
                </c:pt>
                <c:pt idx="25">
                  <c:v>3.6890969999999998</c:v>
                </c:pt>
                <c:pt idx="26">
                  <c:v>3.548654</c:v>
                </c:pt>
                <c:pt idx="27">
                  <c:v>3.6184769999999999</c:v>
                </c:pt>
                <c:pt idx="28">
                  <c:v>3.6169699999999998</c:v>
                </c:pt>
                <c:pt idx="29">
                  <c:v>3.6748419999999999</c:v>
                </c:pt>
                <c:pt idx="30">
                  <c:v>3.66337</c:v>
                </c:pt>
                <c:pt idx="31">
                  <c:v>3.705317</c:v>
                </c:pt>
                <c:pt idx="32">
                  <c:v>3.6913260000000001</c:v>
                </c:pt>
                <c:pt idx="33">
                  <c:v>3.6304059999999998</c:v>
                </c:pt>
                <c:pt idx="34">
                  <c:v>3.68574</c:v>
                </c:pt>
                <c:pt idx="35">
                  <c:v>3.6864349999999999</c:v>
                </c:pt>
                <c:pt idx="36">
                  <c:v>3.7539380000000002</c:v>
                </c:pt>
                <c:pt idx="37">
                  <c:v>3.7278030000000002</c:v>
                </c:pt>
                <c:pt idx="38">
                  <c:v>3.7507860000000002</c:v>
                </c:pt>
                <c:pt idx="39">
                  <c:v>3.7886449999999998</c:v>
                </c:pt>
                <c:pt idx="40">
                  <c:v>3.8666700000000001</c:v>
                </c:pt>
                <c:pt idx="41">
                  <c:v>3.8827729999999998</c:v>
                </c:pt>
                <c:pt idx="42">
                  <c:v>3.6481029999999999</c:v>
                </c:pt>
                <c:pt idx="43">
                  <c:v>3.6058590000000001</c:v>
                </c:pt>
                <c:pt idx="44">
                  <c:v>3.6761560000000002</c:v>
                </c:pt>
                <c:pt idx="45">
                  <c:v>3.7160690000000001</c:v>
                </c:pt>
                <c:pt idx="46">
                  <c:v>3.7379959999999999</c:v>
                </c:pt>
                <c:pt idx="47">
                  <c:v>3.7625700000000002</c:v>
                </c:pt>
                <c:pt idx="48">
                  <c:v>3.7349749999999999</c:v>
                </c:pt>
                <c:pt idx="49">
                  <c:v>3.7853910000000002</c:v>
                </c:pt>
                <c:pt idx="50">
                  <c:v>3.7874910000000002</c:v>
                </c:pt>
                <c:pt idx="51">
                  <c:v>3.7828210000000002</c:v>
                </c:pt>
                <c:pt idx="52">
                  <c:v>3.8494419999999998</c:v>
                </c:pt>
                <c:pt idx="53">
                  <c:v>3.949373</c:v>
                </c:pt>
                <c:pt idx="54">
                  <c:v>3.6808869999999998</c:v>
                </c:pt>
                <c:pt idx="55">
                  <c:v>3.7665229999999998</c:v>
                </c:pt>
                <c:pt idx="56">
                  <c:v>3.753838</c:v>
                </c:pt>
                <c:pt idx="57">
                  <c:v>3.8380209999999999</c:v>
                </c:pt>
                <c:pt idx="58">
                  <c:v>3.9692850000000002</c:v>
                </c:pt>
                <c:pt idx="59">
                  <c:v>4.0232950000000001</c:v>
                </c:pt>
                <c:pt idx="60">
                  <c:v>4.0042229999999996</c:v>
                </c:pt>
                <c:pt idx="61">
                  <c:v>4.010046</c:v>
                </c:pt>
                <c:pt idx="62">
                  <c:v>4.1032120000000001</c:v>
                </c:pt>
                <c:pt idx="63">
                  <c:v>4.266254</c:v>
                </c:pt>
                <c:pt idx="64">
                  <c:v>4.4813140000000002</c:v>
                </c:pt>
                <c:pt idx="65">
                  <c:v>4.6283469999999998</c:v>
                </c:pt>
                <c:pt idx="66">
                  <c:v>4.095961</c:v>
                </c:pt>
                <c:pt idx="67">
                  <c:v>4.1854509999999996</c:v>
                </c:pt>
                <c:pt idx="68">
                  <c:v>4.2180419999999996</c:v>
                </c:pt>
                <c:pt idx="69">
                  <c:v>4.2242389999999999</c:v>
                </c:pt>
                <c:pt idx="70">
                  <c:v>4.4187380000000003</c:v>
                </c:pt>
                <c:pt idx="71">
                  <c:v>4.4865890000000004</c:v>
                </c:pt>
                <c:pt idx="72">
                  <c:v>4.5614109999999997</c:v>
                </c:pt>
                <c:pt idx="73">
                  <c:v>4.6202189999999996</c:v>
                </c:pt>
                <c:pt idx="74">
                  <c:v>4.8555799999999998</c:v>
                </c:pt>
                <c:pt idx="75">
                  <c:v>4.9488649999999996</c:v>
                </c:pt>
                <c:pt idx="76">
                  <c:v>5.1138029999999999</c:v>
                </c:pt>
                <c:pt idx="77">
                  <c:v>5.2356610000000003</c:v>
                </c:pt>
                <c:pt idx="78">
                  <c:v>4.1010580000000001</c:v>
                </c:pt>
                <c:pt idx="79">
                  <c:v>4.2760870000000004</c:v>
                </c:pt>
                <c:pt idx="80">
                  <c:v>4.3553240000000004</c:v>
                </c:pt>
                <c:pt idx="81">
                  <c:v>4.4143790000000003</c:v>
                </c:pt>
                <c:pt idx="82">
                  <c:v>4.5368789999999999</c:v>
                </c:pt>
                <c:pt idx="83">
                  <c:v>4.6778659999999999</c:v>
                </c:pt>
                <c:pt idx="84">
                  <c:v>4.8625759999999998</c:v>
                </c:pt>
                <c:pt idx="85">
                  <c:v>4.8086909999999996</c:v>
                </c:pt>
                <c:pt idx="86">
                  <c:v>4.8628299999999998</c:v>
                </c:pt>
                <c:pt idx="87">
                  <c:v>4.9438440000000003</c:v>
                </c:pt>
                <c:pt idx="88">
                  <c:v>5.145257</c:v>
                </c:pt>
                <c:pt idx="89">
                  <c:v>5.2445389999999996</c:v>
                </c:pt>
                <c:pt idx="90">
                  <c:v>4.2774479999999997</c:v>
                </c:pt>
                <c:pt idx="91">
                  <c:v>4.4357300000000004</c:v>
                </c:pt>
                <c:pt idx="92">
                  <c:v>4.4002660000000002</c:v>
                </c:pt>
                <c:pt idx="93">
                  <c:v>4.4432660000000004</c:v>
                </c:pt>
                <c:pt idx="94">
                  <c:v>4.4901960000000001</c:v>
                </c:pt>
                <c:pt idx="95">
                  <c:v>4.4709279999999998</c:v>
                </c:pt>
                <c:pt idx="96">
                  <c:v>4.4902540000000002</c:v>
                </c:pt>
                <c:pt idx="97">
                  <c:v>4.6233630000000003</c:v>
                </c:pt>
                <c:pt idx="98">
                  <c:v>4.77163</c:v>
                </c:pt>
                <c:pt idx="99">
                  <c:v>4.7768350000000002</c:v>
                </c:pt>
                <c:pt idx="100">
                  <c:v>4.8796869999999997</c:v>
                </c:pt>
                <c:pt idx="101">
                  <c:v>4.954955</c:v>
                </c:pt>
                <c:pt idx="102">
                  <c:v>5.0660439999999998</c:v>
                </c:pt>
                <c:pt idx="103">
                  <c:v>5.2169610000000004</c:v>
                </c:pt>
                <c:pt idx="104">
                  <c:v>5.2681360000000002</c:v>
                </c:pt>
                <c:pt idx="105">
                  <c:v>5.3311849999999996</c:v>
                </c:pt>
                <c:pt idx="106">
                  <c:v>5.362304</c:v>
                </c:pt>
                <c:pt idx="107">
                  <c:v>5.3656079999999999</c:v>
                </c:pt>
                <c:pt idx="108">
                  <c:v>5.6034030000000001</c:v>
                </c:pt>
                <c:pt idx="109">
                  <c:v>5.4998529999999999</c:v>
                </c:pt>
                <c:pt idx="110">
                  <c:v>5.8777549999999996</c:v>
                </c:pt>
                <c:pt idx="111">
                  <c:v>6.0257139999999998</c:v>
                </c:pt>
                <c:pt idx="112">
                  <c:v>6.1389670000000001</c:v>
                </c:pt>
                <c:pt idx="113">
                  <c:v>6.3538680000000003</c:v>
                </c:pt>
                <c:pt idx="114">
                  <c:v>5.4696559999999996</c:v>
                </c:pt>
                <c:pt idx="115">
                  <c:v>5.4723540000000002</c:v>
                </c:pt>
                <c:pt idx="116">
                  <c:v>5.4912669999999997</c:v>
                </c:pt>
                <c:pt idx="117">
                  <c:v>5.6782110000000001</c:v>
                </c:pt>
                <c:pt idx="118">
                  <c:v>5.7163259999999996</c:v>
                </c:pt>
                <c:pt idx="119">
                  <c:v>5.7879699999999996</c:v>
                </c:pt>
                <c:pt idx="120">
                  <c:v>5.793463</c:v>
                </c:pt>
                <c:pt idx="121">
                  <c:v>5.8184110000000002</c:v>
                </c:pt>
                <c:pt idx="122">
                  <c:v>6.0039389999999999</c:v>
                </c:pt>
                <c:pt idx="123">
                  <c:v>6.1127739999999999</c:v>
                </c:pt>
                <c:pt idx="124">
                  <c:v>6.2827729999999997</c:v>
                </c:pt>
                <c:pt idx="125">
                  <c:v>6.360506</c:v>
                </c:pt>
                <c:pt idx="126">
                  <c:v>4.9532870000000004</c:v>
                </c:pt>
                <c:pt idx="127">
                  <c:v>5.0314249999999996</c:v>
                </c:pt>
                <c:pt idx="128">
                  <c:v>5.2115280000000004</c:v>
                </c:pt>
                <c:pt idx="129">
                  <c:v>5.2482480000000002</c:v>
                </c:pt>
                <c:pt idx="130">
                  <c:v>5.3593729999999997</c:v>
                </c:pt>
                <c:pt idx="131">
                  <c:v>5.4072250000000004</c:v>
                </c:pt>
                <c:pt idx="132">
                  <c:v>5.4826610000000002</c:v>
                </c:pt>
                <c:pt idx="133">
                  <c:v>5.6168750000000003</c:v>
                </c:pt>
                <c:pt idx="134">
                  <c:v>5.5767470000000001</c:v>
                </c:pt>
                <c:pt idx="135">
                  <c:v>5.789733</c:v>
                </c:pt>
                <c:pt idx="136">
                  <c:v>6.0131940000000004</c:v>
                </c:pt>
                <c:pt idx="137">
                  <c:v>5.9664250000000001</c:v>
                </c:pt>
                <c:pt idx="138">
                  <c:v>5.8531890000000004</c:v>
                </c:pt>
                <c:pt idx="139">
                  <c:v>5.9743630000000003</c:v>
                </c:pt>
                <c:pt idx="140">
                  <c:v>5.9716529999999999</c:v>
                </c:pt>
                <c:pt idx="141">
                  <c:v>6.1321089999999998</c:v>
                </c:pt>
                <c:pt idx="142">
                  <c:v>6.2504330000000001</c:v>
                </c:pt>
                <c:pt idx="143">
                  <c:v>6.3204840000000004</c:v>
                </c:pt>
                <c:pt idx="144">
                  <c:v>6.3216939999999999</c:v>
                </c:pt>
                <c:pt idx="145">
                  <c:v>6.4412979999999997</c:v>
                </c:pt>
                <c:pt idx="146">
                  <c:v>6.4811350000000001</c:v>
                </c:pt>
                <c:pt idx="147">
                  <c:v>6.6100709999999996</c:v>
                </c:pt>
                <c:pt idx="148">
                  <c:v>6.652596</c:v>
                </c:pt>
                <c:pt idx="149">
                  <c:v>6.8621629999999998</c:v>
                </c:pt>
                <c:pt idx="150">
                  <c:v>6.3481129999999997</c:v>
                </c:pt>
                <c:pt idx="151">
                  <c:v>6.465738</c:v>
                </c:pt>
                <c:pt idx="152">
                  <c:v>6.4754899999999997</c:v>
                </c:pt>
                <c:pt idx="153">
                  <c:v>6.5302319999999998</c:v>
                </c:pt>
                <c:pt idx="154">
                  <c:v>6.6685840000000001</c:v>
                </c:pt>
                <c:pt idx="155">
                  <c:v>6.6014720000000002</c:v>
                </c:pt>
                <c:pt idx="156">
                  <c:v>6.7311709999999998</c:v>
                </c:pt>
                <c:pt idx="157">
                  <c:v>6.8443550000000002</c:v>
                </c:pt>
                <c:pt idx="158">
                  <c:v>6.7841750000000003</c:v>
                </c:pt>
                <c:pt idx="159">
                  <c:v>6.9356299999999997</c:v>
                </c:pt>
                <c:pt idx="160">
                  <c:v>7.0202679999999997</c:v>
                </c:pt>
                <c:pt idx="161">
                  <c:v>7.1733190000000002</c:v>
                </c:pt>
                <c:pt idx="162">
                  <c:v>6.707128</c:v>
                </c:pt>
                <c:pt idx="163">
                  <c:v>6.742089</c:v>
                </c:pt>
                <c:pt idx="164">
                  <c:v>6.9202300000000001</c:v>
                </c:pt>
                <c:pt idx="165">
                  <c:v>6.8975949999999999</c:v>
                </c:pt>
                <c:pt idx="166">
                  <c:v>6.9489840000000003</c:v>
                </c:pt>
                <c:pt idx="167">
                  <c:v>7.0617939999999999</c:v>
                </c:pt>
                <c:pt idx="168">
                  <c:v>7.0660379999999998</c:v>
                </c:pt>
                <c:pt idx="169">
                  <c:v>7.2050320000000001</c:v>
                </c:pt>
                <c:pt idx="170">
                  <c:v>7.452229</c:v>
                </c:pt>
                <c:pt idx="171">
                  <c:v>7.5088140000000001</c:v>
                </c:pt>
                <c:pt idx="172">
                  <c:v>7.7004109999999999</c:v>
                </c:pt>
                <c:pt idx="173">
                  <c:v>7.7950739999999996</c:v>
                </c:pt>
                <c:pt idx="174">
                  <c:v>7.1664029999999999</c:v>
                </c:pt>
                <c:pt idx="175">
                  <c:v>7.2309650000000003</c:v>
                </c:pt>
                <c:pt idx="176">
                  <c:v>7.2605529999999998</c:v>
                </c:pt>
                <c:pt idx="177">
                  <c:v>7.3358220000000003</c:v>
                </c:pt>
                <c:pt idx="178">
                  <c:v>7.4619609999999996</c:v>
                </c:pt>
                <c:pt idx="179">
                  <c:v>7.5341149999999999</c:v>
                </c:pt>
                <c:pt idx="180">
                  <c:v>7.7556620000000001</c:v>
                </c:pt>
                <c:pt idx="181">
                  <c:v>7.7811570000000003</c:v>
                </c:pt>
                <c:pt idx="182">
                  <c:v>7.6950339999999997</c:v>
                </c:pt>
                <c:pt idx="183">
                  <c:v>7.6934769999999997</c:v>
                </c:pt>
                <c:pt idx="184">
                  <c:v>7.921335</c:v>
                </c:pt>
                <c:pt idx="185">
                  <c:v>7.9573349999999996</c:v>
                </c:pt>
                <c:pt idx="186">
                  <c:v>7.5854790000000003</c:v>
                </c:pt>
                <c:pt idx="187">
                  <c:v>7.744148</c:v>
                </c:pt>
                <c:pt idx="188">
                  <c:v>7.6682300000000003</c:v>
                </c:pt>
                <c:pt idx="189">
                  <c:v>7.8878370000000002</c:v>
                </c:pt>
                <c:pt idx="190">
                  <c:v>7.9774690000000001</c:v>
                </c:pt>
                <c:pt idx="191">
                  <c:v>8.1137300000000003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2C-4703-82B4-787612F22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617000"/>
        <c:axId val="485736768"/>
      </c:lineChart>
      <c:dateAx>
        <c:axId val="48573598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736376"/>
        <c:crosses val="autoZero"/>
        <c:auto val="1"/>
        <c:lblOffset val="100"/>
        <c:baseTimeUnit val="months"/>
        <c:majorUnit val="12"/>
        <c:majorTimeUnit val="months"/>
      </c:dateAx>
      <c:valAx>
        <c:axId val="485736376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CoNA</a:t>
                </a:r>
                <a:r>
                  <a:rPr lang="en-US" dirty="0"/>
                  <a:t> and </a:t>
                </a:r>
                <a:r>
                  <a:rPr lang="en-US" dirty="0" err="1"/>
                  <a:t>CoCA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5.761694200896627E-3"/>
              <c:y val="0.218578463584254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735984"/>
        <c:crosses val="autoZero"/>
        <c:crossBetween val="between"/>
        <c:majorUnit val="0.5"/>
      </c:valAx>
      <c:valAx>
        <c:axId val="4857367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Real wages</a:t>
                </a:r>
              </a:p>
            </c:rich>
          </c:tx>
          <c:layout>
            <c:manualLayout>
              <c:xMode val="edge"/>
              <c:yMode val="edge"/>
              <c:x val="0.94907052268026915"/>
              <c:y val="0.265660213821234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17000"/>
        <c:crosses val="max"/>
        <c:crossBetween val="between"/>
      </c:valAx>
      <c:dateAx>
        <c:axId val="48961700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85736768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Diets as a share of unskilled wages</a:t>
            </a:r>
          </a:p>
        </c:rich>
      </c:tx>
      <c:layout>
        <c:manualLayout>
          <c:xMode val="edge"/>
          <c:yMode val="edge"/>
          <c:x val="0.13406488772236802"/>
          <c:y val="2.10318742608569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002172645086031"/>
          <c:y val="0.15758773510519974"/>
          <c:w val="0.87960790317876936"/>
          <c:h val="0.64963298758394894"/>
        </c:manualLayout>
      </c:layout>
      <c:lineChart>
        <c:grouping val="standard"/>
        <c:varyColors val="0"/>
        <c:ser>
          <c:idx val="2"/>
          <c:order val="0"/>
          <c:tx>
            <c:strRef>
              <c:f>'Fig 2'!$G$3</c:f>
              <c:strCache>
                <c:ptCount val="1"/>
                <c:pt idx="0">
                  <c:v>CoNA/wages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146"/>
              <c:layout>
                <c:manualLayout>
                  <c:x val="1.8518518518518517E-2"/>
                  <c:y val="-0.113487248287692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Cost of </a:t>
                    </a:r>
                    <a:r>
                      <a:rPr lang="en-US" b="1" dirty="0"/>
                      <a:t>nutrient</a:t>
                    </a:r>
                    <a:r>
                      <a:rPr lang="en-US" dirty="0"/>
                      <a:t> adequacy</a:t>
                    </a:r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80-4BD1-9A8C-1EC0E2DA4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2'!$D$4:$D$195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'Fig 2'!$G$4:$G$195</c:f>
              <c:numCache>
                <c:formatCode>General</c:formatCode>
                <c:ptCount val="192"/>
                <c:pt idx="0">
                  <c:v>0.25612200000000002</c:v>
                </c:pt>
                <c:pt idx="1">
                  <c:v>0.25899860000000002</c:v>
                </c:pt>
                <c:pt idx="2">
                  <c:v>0.2553068</c:v>
                </c:pt>
                <c:pt idx="3">
                  <c:v>0.25300319999999998</c:v>
                </c:pt>
                <c:pt idx="4">
                  <c:v>0.24914800000000001</c:v>
                </c:pt>
                <c:pt idx="5">
                  <c:v>0.25236530000000001</c:v>
                </c:pt>
                <c:pt idx="6">
                  <c:v>0.2551929</c:v>
                </c:pt>
                <c:pt idx="7">
                  <c:v>0.2559804</c:v>
                </c:pt>
                <c:pt idx="8">
                  <c:v>0.2508455</c:v>
                </c:pt>
                <c:pt idx="9">
                  <c:v>0.25298419999999999</c:v>
                </c:pt>
                <c:pt idx="10">
                  <c:v>0.26403579999999999</c:v>
                </c:pt>
                <c:pt idx="11">
                  <c:v>0.27157789999999998</c:v>
                </c:pt>
                <c:pt idx="12">
                  <c:v>0.270478</c:v>
                </c:pt>
                <c:pt idx="13">
                  <c:v>0.27994809999999998</c:v>
                </c:pt>
                <c:pt idx="14">
                  <c:v>0.27474029999999999</c:v>
                </c:pt>
                <c:pt idx="15">
                  <c:v>0.26199339999999999</c:v>
                </c:pt>
                <c:pt idx="16">
                  <c:v>0.26870490000000002</c:v>
                </c:pt>
                <c:pt idx="17">
                  <c:v>0.26701469999999999</c:v>
                </c:pt>
                <c:pt idx="18">
                  <c:v>0.27895740000000002</c:v>
                </c:pt>
                <c:pt idx="19">
                  <c:v>0.28364420000000001</c:v>
                </c:pt>
                <c:pt idx="20">
                  <c:v>0.27316030000000002</c:v>
                </c:pt>
                <c:pt idx="21">
                  <c:v>0.29303210000000002</c:v>
                </c:pt>
                <c:pt idx="22">
                  <c:v>0.28971829999999998</c:v>
                </c:pt>
                <c:pt idx="23">
                  <c:v>0.29210589999999997</c:v>
                </c:pt>
                <c:pt idx="24">
                  <c:v>0.29375059999999997</c:v>
                </c:pt>
                <c:pt idx="25">
                  <c:v>0.29920340000000001</c:v>
                </c:pt>
                <c:pt idx="26">
                  <c:v>0.3092743</c:v>
                </c:pt>
                <c:pt idx="27">
                  <c:v>0.29463200000000001</c:v>
                </c:pt>
                <c:pt idx="28">
                  <c:v>0.28048830000000002</c:v>
                </c:pt>
                <c:pt idx="29">
                  <c:v>0.27211089999999999</c:v>
                </c:pt>
                <c:pt idx="30">
                  <c:v>0.27049000000000001</c:v>
                </c:pt>
                <c:pt idx="31">
                  <c:v>0.27279940000000003</c:v>
                </c:pt>
                <c:pt idx="32">
                  <c:v>0.27802250000000001</c:v>
                </c:pt>
                <c:pt idx="33">
                  <c:v>0.28570859999999998</c:v>
                </c:pt>
                <c:pt idx="34">
                  <c:v>0.28972439999999999</c:v>
                </c:pt>
                <c:pt idx="35">
                  <c:v>0.2860105</c:v>
                </c:pt>
                <c:pt idx="36">
                  <c:v>0.27872249999999998</c:v>
                </c:pt>
                <c:pt idx="37">
                  <c:v>0.2821632</c:v>
                </c:pt>
                <c:pt idx="38">
                  <c:v>0.2801823</c:v>
                </c:pt>
                <c:pt idx="39">
                  <c:v>0.27903319999999998</c:v>
                </c:pt>
                <c:pt idx="40">
                  <c:v>0.2760341</c:v>
                </c:pt>
                <c:pt idx="41">
                  <c:v>0.26874680000000001</c:v>
                </c:pt>
                <c:pt idx="42">
                  <c:v>0.27422439999999998</c:v>
                </c:pt>
                <c:pt idx="43">
                  <c:v>0.2746613</c:v>
                </c:pt>
                <c:pt idx="44">
                  <c:v>0.28547119999999998</c:v>
                </c:pt>
                <c:pt idx="45">
                  <c:v>0.27183400000000002</c:v>
                </c:pt>
                <c:pt idx="46">
                  <c:v>0.27942050000000002</c:v>
                </c:pt>
                <c:pt idx="47">
                  <c:v>0.2867575</c:v>
                </c:pt>
                <c:pt idx="48">
                  <c:v>0.29344009999999998</c:v>
                </c:pt>
                <c:pt idx="49">
                  <c:v>0.28842400000000001</c:v>
                </c:pt>
                <c:pt idx="50">
                  <c:v>0.28727760000000002</c:v>
                </c:pt>
                <c:pt idx="51">
                  <c:v>0.2993538</c:v>
                </c:pt>
                <c:pt idx="52">
                  <c:v>0.28023369999999997</c:v>
                </c:pt>
                <c:pt idx="53">
                  <c:v>0.27492139999999998</c:v>
                </c:pt>
                <c:pt idx="54">
                  <c:v>0.28377289999999999</c:v>
                </c:pt>
                <c:pt idx="55">
                  <c:v>0.28104960000000001</c:v>
                </c:pt>
                <c:pt idx="56">
                  <c:v>0.28075600000000001</c:v>
                </c:pt>
                <c:pt idx="57">
                  <c:v>0.27872049999999998</c:v>
                </c:pt>
                <c:pt idx="58">
                  <c:v>0.27900589999999997</c:v>
                </c:pt>
                <c:pt idx="59">
                  <c:v>0.27782420000000002</c:v>
                </c:pt>
                <c:pt idx="60">
                  <c:v>0.28390969999999999</c:v>
                </c:pt>
                <c:pt idx="61">
                  <c:v>0.2888578</c:v>
                </c:pt>
                <c:pt idx="62">
                  <c:v>0.28446189999999999</c:v>
                </c:pt>
                <c:pt idx="63">
                  <c:v>0.27850770000000002</c:v>
                </c:pt>
                <c:pt idx="64">
                  <c:v>0.26431450000000001</c:v>
                </c:pt>
                <c:pt idx="65">
                  <c:v>0.2696267</c:v>
                </c:pt>
                <c:pt idx="66">
                  <c:v>0.2692889</c:v>
                </c:pt>
                <c:pt idx="67">
                  <c:v>0.27380359999999998</c:v>
                </c:pt>
                <c:pt idx="68">
                  <c:v>0.26118799999999998</c:v>
                </c:pt>
                <c:pt idx="69">
                  <c:v>0.26560260000000002</c:v>
                </c:pt>
                <c:pt idx="70">
                  <c:v>0.25631920000000002</c:v>
                </c:pt>
                <c:pt idx="71">
                  <c:v>0.25012240000000002</c:v>
                </c:pt>
                <c:pt idx="72">
                  <c:v>0.25838650000000002</c:v>
                </c:pt>
                <c:pt idx="73">
                  <c:v>0.26723079999999999</c:v>
                </c:pt>
                <c:pt idx="74">
                  <c:v>0.26245819999999997</c:v>
                </c:pt>
                <c:pt idx="75">
                  <c:v>0.25575809999999999</c:v>
                </c:pt>
                <c:pt idx="76">
                  <c:v>0.25607220000000003</c:v>
                </c:pt>
                <c:pt idx="77">
                  <c:v>0.25839060000000003</c:v>
                </c:pt>
                <c:pt idx="78">
                  <c:v>0.27043139999999999</c:v>
                </c:pt>
                <c:pt idx="79">
                  <c:v>0.27094560000000001</c:v>
                </c:pt>
                <c:pt idx="80">
                  <c:v>0.28861170000000003</c:v>
                </c:pt>
                <c:pt idx="81">
                  <c:v>0.28518589999999999</c:v>
                </c:pt>
                <c:pt idx="82">
                  <c:v>0.3024519</c:v>
                </c:pt>
                <c:pt idx="83">
                  <c:v>0.32468730000000001</c:v>
                </c:pt>
                <c:pt idx="84">
                  <c:v>0.32242710000000002</c:v>
                </c:pt>
                <c:pt idx="85">
                  <c:v>0.32093640000000001</c:v>
                </c:pt>
                <c:pt idx="86">
                  <c:v>0.3187352</c:v>
                </c:pt>
                <c:pt idx="87">
                  <c:v>0.314558</c:v>
                </c:pt>
                <c:pt idx="88">
                  <c:v>0.29488769999999997</c:v>
                </c:pt>
                <c:pt idx="89">
                  <c:v>0.27957500000000002</c:v>
                </c:pt>
                <c:pt idx="90">
                  <c:v>0.29413630000000002</c:v>
                </c:pt>
                <c:pt idx="91">
                  <c:v>0.28082790000000002</c:v>
                </c:pt>
                <c:pt idx="92">
                  <c:v>0.28002149999999998</c:v>
                </c:pt>
                <c:pt idx="93">
                  <c:v>0.28526499999999999</c:v>
                </c:pt>
                <c:pt idx="94">
                  <c:v>0.28386909999999999</c:v>
                </c:pt>
                <c:pt idx="95">
                  <c:v>0.29082140000000001</c:v>
                </c:pt>
                <c:pt idx="96">
                  <c:v>0.29038969999999997</c:v>
                </c:pt>
                <c:pt idx="97">
                  <c:v>0.28946100000000002</c:v>
                </c:pt>
                <c:pt idx="98">
                  <c:v>0.27698299999999998</c:v>
                </c:pt>
                <c:pt idx="99">
                  <c:v>0.27069779999999999</c:v>
                </c:pt>
                <c:pt idx="100">
                  <c:v>0.26110299999999997</c:v>
                </c:pt>
                <c:pt idx="101">
                  <c:v>0.26081589999999999</c:v>
                </c:pt>
                <c:pt idx="102">
                  <c:v>0.25446800000000003</c:v>
                </c:pt>
                <c:pt idx="103">
                  <c:v>0.24736759999999999</c:v>
                </c:pt>
                <c:pt idx="104">
                  <c:v>0.24150859999999999</c:v>
                </c:pt>
                <c:pt idx="105">
                  <c:v>0.24552579999999999</c:v>
                </c:pt>
                <c:pt idx="106">
                  <c:v>0.2420679</c:v>
                </c:pt>
                <c:pt idx="107">
                  <c:v>0.2426992</c:v>
                </c:pt>
                <c:pt idx="108">
                  <c:v>0.2404443</c:v>
                </c:pt>
                <c:pt idx="109">
                  <c:v>0.24751719999999999</c:v>
                </c:pt>
                <c:pt idx="110">
                  <c:v>0.2342572</c:v>
                </c:pt>
                <c:pt idx="111">
                  <c:v>0.23070379999999999</c:v>
                </c:pt>
                <c:pt idx="112">
                  <c:v>0.22965659999999999</c:v>
                </c:pt>
                <c:pt idx="113">
                  <c:v>0.22766320000000001</c:v>
                </c:pt>
                <c:pt idx="114">
                  <c:v>0.23474400000000001</c:v>
                </c:pt>
                <c:pt idx="115">
                  <c:v>0.23314119999999999</c:v>
                </c:pt>
                <c:pt idx="116">
                  <c:v>0.2472142</c:v>
                </c:pt>
                <c:pt idx="117">
                  <c:v>0.25737500000000002</c:v>
                </c:pt>
                <c:pt idx="118">
                  <c:v>0.28147220000000001</c:v>
                </c:pt>
                <c:pt idx="119">
                  <c:v>0.30067290000000002</c:v>
                </c:pt>
                <c:pt idx="120">
                  <c:v>0.29911700000000002</c:v>
                </c:pt>
                <c:pt idx="121">
                  <c:v>0.30930410000000003</c:v>
                </c:pt>
                <c:pt idx="122">
                  <c:v>0.30444569999999999</c:v>
                </c:pt>
                <c:pt idx="123">
                  <c:v>0.29516350000000002</c:v>
                </c:pt>
                <c:pt idx="124">
                  <c:v>0.28352139999999998</c:v>
                </c:pt>
                <c:pt idx="125">
                  <c:v>0.2782656</c:v>
                </c:pt>
                <c:pt idx="126">
                  <c:v>0.27179720000000002</c:v>
                </c:pt>
                <c:pt idx="127">
                  <c:v>0.27836319999999998</c:v>
                </c:pt>
                <c:pt idx="128">
                  <c:v>0.2765705</c:v>
                </c:pt>
                <c:pt idx="129">
                  <c:v>0.27760200000000002</c:v>
                </c:pt>
                <c:pt idx="130">
                  <c:v>0.28480100000000003</c:v>
                </c:pt>
                <c:pt idx="131">
                  <c:v>0.28226250000000003</c:v>
                </c:pt>
                <c:pt idx="132">
                  <c:v>0.28547329999999999</c:v>
                </c:pt>
                <c:pt idx="133">
                  <c:v>0.27437620000000001</c:v>
                </c:pt>
                <c:pt idx="134">
                  <c:v>0.28155439999999998</c:v>
                </c:pt>
                <c:pt idx="135">
                  <c:v>0.2656229</c:v>
                </c:pt>
                <c:pt idx="136">
                  <c:v>0.26020549999999998</c:v>
                </c:pt>
                <c:pt idx="137">
                  <c:v>0.25442880000000001</c:v>
                </c:pt>
                <c:pt idx="138">
                  <c:v>0.25946370000000002</c:v>
                </c:pt>
                <c:pt idx="139">
                  <c:v>0.2505983</c:v>
                </c:pt>
                <c:pt idx="140">
                  <c:v>0.2601233</c:v>
                </c:pt>
                <c:pt idx="141">
                  <c:v>0.25076999999999999</c:v>
                </c:pt>
                <c:pt idx="142">
                  <c:v>0.2585847</c:v>
                </c:pt>
                <c:pt idx="143">
                  <c:v>0.25672450000000002</c:v>
                </c:pt>
                <c:pt idx="144">
                  <c:v>0.25738309999999998</c:v>
                </c:pt>
                <c:pt idx="145">
                  <c:v>0.25653290000000001</c:v>
                </c:pt>
                <c:pt idx="146">
                  <c:v>0.25157800000000002</c:v>
                </c:pt>
                <c:pt idx="147">
                  <c:v>0.24952540000000001</c:v>
                </c:pt>
                <c:pt idx="148">
                  <c:v>0.24265819999999999</c:v>
                </c:pt>
                <c:pt idx="149">
                  <c:v>0.23063719999999999</c:v>
                </c:pt>
                <c:pt idx="150">
                  <c:v>0.23307159999999999</c:v>
                </c:pt>
                <c:pt idx="151">
                  <c:v>0.23024929999999999</c:v>
                </c:pt>
                <c:pt idx="152">
                  <c:v>0.2275654</c:v>
                </c:pt>
                <c:pt idx="153">
                  <c:v>0.2305526</c:v>
                </c:pt>
                <c:pt idx="154">
                  <c:v>0.2293232</c:v>
                </c:pt>
                <c:pt idx="155">
                  <c:v>0.2316058</c:v>
                </c:pt>
                <c:pt idx="156">
                  <c:v>0.2283461</c:v>
                </c:pt>
                <c:pt idx="157">
                  <c:v>0.2285479</c:v>
                </c:pt>
                <c:pt idx="158">
                  <c:v>0.22899659999999999</c:v>
                </c:pt>
                <c:pt idx="159">
                  <c:v>0.22241759999999999</c:v>
                </c:pt>
                <c:pt idx="160">
                  <c:v>0.2187267</c:v>
                </c:pt>
                <c:pt idx="161">
                  <c:v>0.22318579999999999</c:v>
                </c:pt>
                <c:pt idx="162">
                  <c:v>0.2169383</c:v>
                </c:pt>
                <c:pt idx="163">
                  <c:v>0.22634309999999999</c:v>
                </c:pt>
                <c:pt idx="164">
                  <c:v>0.2172182</c:v>
                </c:pt>
                <c:pt idx="165">
                  <c:v>0.2166824</c:v>
                </c:pt>
                <c:pt idx="166">
                  <c:v>0.22585359999999999</c:v>
                </c:pt>
                <c:pt idx="167">
                  <c:v>0.22533990000000001</c:v>
                </c:pt>
                <c:pt idx="168">
                  <c:v>0.2307131</c:v>
                </c:pt>
                <c:pt idx="169">
                  <c:v>0.2236822</c:v>
                </c:pt>
                <c:pt idx="170">
                  <c:v>0.2204932</c:v>
                </c:pt>
                <c:pt idx="171">
                  <c:v>0.21545020000000001</c:v>
                </c:pt>
                <c:pt idx="172">
                  <c:v>0.21398510000000001</c:v>
                </c:pt>
                <c:pt idx="173">
                  <c:v>0.21068249999999999</c:v>
                </c:pt>
                <c:pt idx="174">
                  <c:v>0.20941480000000001</c:v>
                </c:pt>
                <c:pt idx="175">
                  <c:v>0.205703</c:v>
                </c:pt>
                <c:pt idx="176">
                  <c:v>0.2088593</c:v>
                </c:pt>
                <c:pt idx="177">
                  <c:v>0.21142530000000001</c:v>
                </c:pt>
                <c:pt idx="178">
                  <c:v>0.2121487</c:v>
                </c:pt>
                <c:pt idx="179">
                  <c:v>0.21098819999999999</c:v>
                </c:pt>
                <c:pt idx="180">
                  <c:v>0.20578489999999999</c:v>
                </c:pt>
                <c:pt idx="181">
                  <c:v>0.2081604</c:v>
                </c:pt>
                <c:pt idx="182">
                  <c:v>0.21104800000000001</c:v>
                </c:pt>
                <c:pt idx="183">
                  <c:v>0.22233520000000001</c:v>
                </c:pt>
                <c:pt idx="184">
                  <c:v>0.19390959999999999</c:v>
                </c:pt>
                <c:pt idx="185">
                  <c:v>0.19381380000000001</c:v>
                </c:pt>
                <c:pt idx="186">
                  <c:v>0.1975758</c:v>
                </c:pt>
                <c:pt idx="187">
                  <c:v>0.19545489999999999</c:v>
                </c:pt>
                <c:pt idx="188">
                  <c:v>0.1953223</c:v>
                </c:pt>
                <c:pt idx="189">
                  <c:v>0.1956601</c:v>
                </c:pt>
                <c:pt idx="190">
                  <c:v>0.1996462</c:v>
                </c:pt>
                <c:pt idx="191">
                  <c:v>0.1983017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80-4BD1-9A8C-1EC0E2DA4214}"/>
            </c:ext>
          </c:extLst>
        </c:ser>
        <c:ser>
          <c:idx val="5"/>
          <c:order val="1"/>
          <c:tx>
            <c:strRef>
              <c:f>'Fig 2'!$J$3</c:f>
              <c:strCache>
                <c:ptCount val="1"/>
                <c:pt idx="0">
                  <c:v>CoCA/wages</c:v>
                </c:pt>
              </c:strCache>
            </c:strRef>
          </c:tx>
          <c:spPr>
            <a:ln w="50800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148"/>
              <c:layout>
                <c:manualLayout>
                  <c:x val="1.4814814814814815E-2"/>
                  <c:y val="-9.29219494494533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Cost of </a:t>
                    </a:r>
                    <a:r>
                      <a:rPr lang="en-US" b="1" dirty="0"/>
                      <a:t>calorie</a:t>
                    </a:r>
                    <a:r>
                      <a:rPr lang="en-US" dirty="0"/>
                      <a:t> adequacy</a:t>
                    </a:r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80-4BD1-9A8C-1EC0E2DA4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'Fig 2'!$D$4:$D$195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'Fig 2'!$J$4:$J$195</c:f>
              <c:numCache>
                <c:formatCode>General</c:formatCode>
                <c:ptCount val="192"/>
                <c:pt idx="0">
                  <c:v>5.7195999999999997E-2</c:v>
                </c:pt>
                <c:pt idx="1">
                  <c:v>5.6552100000000001E-2</c:v>
                </c:pt>
                <c:pt idx="2">
                  <c:v>5.7513399999999999E-2</c:v>
                </c:pt>
                <c:pt idx="3">
                  <c:v>5.8192199999999999E-2</c:v>
                </c:pt>
                <c:pt idx="4">
                  <c:v>5.6323499999999999E-2</c:v>
                </c:pt>
                <c:pt idx="5">
                  <c:v>5.56713E-2</c:v>
                </c:pt>
                <c:pt idx="6">
                  <c:v>5.7601100000000002E-2</c:v>
                </c:pt>
                <c:pt idx="7">
                  <c:v>5.7012199999999999E-2</c:v>
                </c:pt>
                <c:pt idx="8">
                  <c:v>5.6170900000000003E-2</c:v>
                </c:pt>
                <c:pt idx="9">
                  <c:v>5.6735800000000003E-2</c:v>
                </c:pt>
                <c:pt idx="10">
                  <c:v>5.8684300000000002E-2</c:v>
                </c:pt>
                <c:pt idx="11">
                  <c:v>7.5002600000000003E-2</c:v>
                </c:pt>
                <c:pt idx="12">
                  <c:v>7.7203800000000003E-2</c:v>
                </c:pt>
                <c:pt idx="13">
                  <c:v>8.0658900000000006E-2</c:v>
                </c:pt>
                <c:pt idx="14">
                  <c:v>8.3512400000000001E-2</c:v>
                </c:pt>
                <c:pt idx="15">
                  <c:v>8.0081799999999995E-2</c:v>
                </c:pt>
                <c:pt idx="16">
                  <c:v>8.2080200000000006E-2</c:v>
                </c:pt>
                <c:pt idx="17">
                  <c:v>8.1873699999999994E-2</c:v>
                </c:pt>
                <c:pt idx="18">
                  <c:v>9.3938099999999997E-2</c:v>
                </c:pt>
                <c:pt idx="19">
                  <c:v>9.0584700000000004E-2</c:v>
                </c:pt>
                <c:pt idx="20">
                  <c:v>8.94543E-2</c:v>
                </c:pt>
                <c:pt idx="21">
                  <c:v>9.7100800000000001E-2</c:v>
                </c:pt>
                <c:pt idx="22">
                  <c:v>9.8712800000000003E-2</c:v>
                </c:pt>
                <c:pt idx="23">
                  <c:v>0.1052907</c:v>
                </c:pt>
                <c:pt idx="24">
                  <c:v>0.1086609</c:v>
                </c:pt>
                <c:pt idx="25">
                  <c:v>0.10699980000000001</c:v>
                </c:pt>
                <c:pt idx="26">
                  <c:v>0.1097685</c:v>
                </c:pt>
                <c:pt idx="27">
                  <c:v>0.1019958</c:v>
                </c:pt>
                <c:pt idx="28">
                  <c:v>8.65123E-2</c:v>
                </c:pt>
                <c:pt idx="29">
                  <c:v>7.9850599999999994E-2</c:v>
                </c:pt>
                <c:pt idx="30">
                  <c:v>7.6374300000000006E-2</c:v>
                </c:pt>
                <c:pt idx="31">
                  <c:v>7.9266000000000003E-2</c:v>
                </c:pt>
                <c:pt idx="32">
                  <c:v>8.6268300000000006E-2</c:v>
                </c:pt>
                <c:pt idx="33">
                  <c:v>9.1445799999999994E-2</c:v>
                </c:pt>
                <c:pt idx="34">
                  <c:v>9.0082200000000001E-2</c:v>
                </c:pt>
                <c:pt idx="35">
                  <c:v>9.0930399999999995E-2</c:v>
                </c:pt>
                <c:pt idx="36">
                  <c:v>9.2562500000000006E-2</c:v>
                </c:pt>
                <c:pt idx="37">
                  <c:v>9.4363000000000002E-2</c:v>
                </c:pt>
                <c:pt idx="38">
                  <c:v>9.2795000000000002E-2</c:v>
                </c:pt>
                <c:pt idx="39">
                  <c:v>9.6868700000000002E-2</c:v>
                </c:pt>
                <c:pt idx="40">
                  <c:v>8.9815500000000006E-2</c:v>
                </c:pt>
                <c:pt idx="41">
                  <c:v>8.8644500000000001E-2</c:v>
                </c:pt>
                <c:pt idx="42">
                  <c:v>8.6610599999999996E-2</c:v>
                </c:pt>
                <c:pt idx="43">
                  <c:v>8.5416400000000003E-2</c:v>
                </c:pt>
                <c:pt idx="44">
                  <c:v>9.0595099999999998E-2</c:v>
                </c:pt>
                <c:pt idx="45">
                  <c:v>9.1780899999999999E-2</c:v>
                </c:pt>
                <c:pt idx="46">
                  <c:v>9.7091899999999995E-2</c:v>
                </c:pt>
                <c:pt idx="47">
                  <c:v>0.1074229</c:v>
                </c:pt>
                <c:pt idx="48">
                  <c:v>0.1063289</c:v>
                </c:pt>
                <c:pt idx="49">
                  <c:v>0.1030708</c:v>
                </c:pt>
                <c:pt idx="50">
                  <c:v>0.1045927</c:v>
                </c:pt>
                <c:pt idx="51">
                  <c:v>9.8775100000000005E-2</c:v>
                </c:pt>
                <c:pt idx="52">
                  <c:v>9.09166E-2</c:v>
                </c:pt>
                <c:pt idx="53">
                  <c:v>8.79104E-2</c:v>
                </c:pt>
                <c:pt idx="54">
                  <c:v>8.7552099999999994E-2</c:v>
                </c:pt>
                <c:pt idx="55">
                  <c:v>8.93626E-2</c:v>
                </c:pt>
                <c:pt idx="56">
                  <c:v>8.8757199999999994E-2</c:v>
                </c:pt>
                <c:pt idx="57">
                  <c:v>9.03447E-2</c:v>
                </c:pt>
                <c:pt idx="58">
                  <c:v>9.2511800000000005E-2</c:v>
                </c:pt>
                <c:pt idx="59">
                  <c:v>9.2715000000000006E-2</c:v>
                </c:pt>
                <c:pt idx="60">
                  <c:v>9.4385700000000003E-2</c:v>
                </c:pt>
                <c:pt idx="61">
                  <c:v>9.4301300000000005E-2</c:v>
                </c:pt>
                <c:pt idx="62">
                  <c:v>8.9679800000000004E-2</c:v>
                </c:pt>
                <c:pt idx="63">
                  <c:v>8.4101200000000001E-2</c:v>
                </c:pt>
                <c:pt idx="64">
                  <c:v>7.9375899999999999E-2</c:v>
                </c:pt>
                <c:pt idx="65">
                  <c:v>8.0037300000000006E-2</c:v>
                </c:pt>
                <c:pt idx="66">
                  <c:v>8.2350000000000007E-2</c:v>
                </c:pt>
                <c:pt idx="67">
                  <c:v>8.2369800000000007E-2</c:v>
                </c:pt>
                <c:pt idx="68">
                  <c:v>7.9358899999999996E-2</c:v>
                </c:pt>
                <c:pt idx="69">
                  <c:v>7.7434699999999995E-2</c:v>
                </c:pt>
                <c:pt idx="70">
                  <c:v>7.2782799999999995E-2</c:v>
                </c:pt>
                <c:pt idx="71">
                  <c:v>7.5412000000000007E-2</c:v>
                </c:pt>
                <c:pt idx="72">
                  <c:v>8.1199800000000003E-2</c:v>
                </c:pt>
                <c:pt idx="73">
                  <c:v>8.8200600000000004E-2</c:v>
                </c:pt>
                <c:pt idx="74">
                  <c:v>0.1021643</c:v>
                </c:pt>
                <c:pt idx="75">
                  <c:v>9.8451999999999998E-2</c:v>
                </c:pt>
                <c:pt idx="76">
                  <c:v>9.7815799999999994E-2</c:v>
                </c:pt>
                <c:pt idx="77">
                  <c:v>0.10004780000000001</c:v>
                </c:pt>
                <c:pt idx="78">
                  <c:v>0.1019446</c:v>
                </c:pt>
                <c:pt idx="79">
                  <c:v>0.10185900000000001</c:v>
                </c:pt>
                <c:pt idx="80">
                  <c:v>0.1150182</c:v>
                </c:pt>
                <c:pt idx="81">
                  <c:v>0.11919200000000001</c:v>
                </c:pt>
                <c:pt idx="82">
                  <c:v>0.13147349999999999</c:v>
                </c:pt>
                <c:pt idx="83">
                  <c:v>0.15084500000000001</c:v>
                </c:pt>
                <c:pt idx="84">
                  <c:v>0.1590288</c:v>
                </c:pt>
                <c:pt idx="85">
                  <c:v>0.15945300000000001</c:v>
                </c:pt>
                <c:pt idx="86">
                  <c:v>0.1575366</c:v>
                </c:pt>
                <c:pt idx="87">
                  <c:v>0.14702280000000001</c:v>
                </c:pt>
                <c:pt idx="88">
                  <c:v>0.12681410000000001</c:v>
                </c:pt>
                <c:pt idx="89">
                  <c:v>0.10627</c:v>
                </c:pt>
                <c:pt idx="90">
                  <c:v>0.1132267</c:v>
                </c:pt>
                <c:pt idx="91">
                  <c:v>0.10804030000000001</c:v>
                </c:pt>
                <c:pt idx="92">
                  <c:v>0.1087548</c:v>
                </c:pt>
                <c:pt idx="93">
                  <c:v>0.10993319999999999</c:v>
                </c:pt>
                <c:pt idx="94">
                  <c:v>0.10492609999999999</c:v>
                </c:pt>
                <c:pt idx="95">
                  <c:v>0.1084842</c:v>
                </c:pt>
                <c:pt idx="96">
                  <c:v>0.11261119999999999</c:v>
                </c:pt>
                <c:pt idx="97">
                  <c:v>0.1080909</c:v>
                </c:pt>
                <c:pt idx="98">
                  <c:v>9.8930500000000005E-2</c:v>
                </c:pt>
                <c:pt idx="99">
                  <c:v>9.31641E-2</c:v>
                </c:pt>
                <c:pt idx="100">
                  <c:v>8.8750599999999999E-2</c:v>
                </c:pt>
                <c:pt idx="101">
                  <c:v>9.0379000000000001E-2</c:v>
                </c:pt>
                <c:pt idx="102">
                  <c:v>8.7539000000000006E-2</c:v>
                </c:pt>
                <c:pt idx="103">
                  <c:v>8.2924300000000006E-2</c:v>
                </c:pt>
                <c:pt idx="104">
                  <c:v>7.8239699999999995E-2</c:v>
                </c:pt>
                <c:pt idx="105">
                  <c:v>7.6211600000000004E-2</c:v>
                </c:pt>
                <c:pt idx="106">
                  <c:v>7.3200399999999999E-2</c:v>
                </c:pt>
                <c:pt idx="107">
                  <c:v>7.4390800000000007E-2</c:v>
                </c:pt>
                <c:pt idx="108">
                  <c:v>6.8385299999999996E-2</c:v>
                </c:pt>
                <c:pt idx="109">
                  <c:v>6.7691600000000005E-2</c:v>
                </c:pt>
                <c:pt idx="110">
                  <c:v>5.9047000000000002E-2</c:v>
                </c:pt>
                <c:pt idx="111">
                  <c:v>5.67965E-2</c:v>
                </c:pt>
                <c:pt idx="112">
                  <c:v>5.6336499999999998E-2</c:v>
                </c:pt>
                <c:pt idx="113">
                  <c:v>5.72364E-2</c:v>
                </c:pt>
                <c:pt idx="114">
                  <c:v>5.8888299999999998E-2</c:v>
                </c:pt>
                <c:pt idx="115">
                  <c:v>5.7645000000000002E-2</c:v>
                </c:pt>
                <c:pt idx="116">
                  <c:v>6.8458099999999994E-2</c:v>
                </c:pt>
                <c:pt idx="117">
                  <c:v>7.3294200000000004E-2</c:v>
                </c:pt>
                <c:pt idx="118">
                  <c:v>8.59153E-2</c:v>
                </c:pt>
                <c:pt idx="119">
                  <c:v>8.9968199999999998E-2</c:v>
                </c:pt>
                <c:pt idx="120">
                  <c:v>9.3123999999999998E-2</c:v>
                </c:pt>
                <c:pt idx="121">
                  <c:v>0.1050536</c:v>
                </c:pt>
                <c:pt idx="122">
                  <c:v>0.1087822</c:v>
                </c:pt>
                <c:pt idx="123">
                  <c:v>0.10676629999999999</c:v>
                </c:pt>
                <c:pt idx="124">
                  <c:v>9.5457500000000001E-2</c:v>
                </c:pt>
                <c:pt idx="125">
                  <c:v>8.9432800000000007E-2</c:v>
                </c:pt>
                <c:pt idx="126">
                  <c:v>8.3293900000000004E-2</c:v>
                </c:pt>
                <c:pt idx="127">
                  <c:v>8.6069699999999999E-2</c:v>
                </c:pt>
                <c:pt idx="128">
                  <c:v>8.8406899999999997E-2</c:v>
                </c:pt>
                <c:pt idx="129">
                  <c:v>8.8496599999999995E-2</c:v>
                </c:pt>
                <c:pt idx="130">
                  <c:v>8.4863300000000003E-2</c:v>
                </c:pt>
                <c:pt idx="131">
                  <c:v>8.7793899999999994E-2</c:v>
                </c:pt>
                <c:pt idx="132">
                  <c:v>9.0028700000000003E-2</c:v>
                </c:pt>
                <c:pt idx="133">
                  <c:v>8.7901800000000002E-2</c:v>
                </c:pt>
                <c:pt idx="134">
                  <c:v>8.7626899999999994E-2</c:v>
                </c:pt>
                <c:pt idx="135">
                  <c:v>8.2847000000000004E-2</c:v>
                </c:pt>
                <c:pt idx="136">
                  <c:v>7.7492199999999997E-2</c:v>
                </c:pt>
                <c:pt idx="137">
                  <c:v>7.7211699999999994E-2</c:v>
                </c:pt>
                <c:pt idx="138">
                  <c:v>7.6366299999999998E-2</c:v>
                </c:pt>
                <c:pt idx="139">
                  <c:v>7.4090799999999998E-2</c:v>
                </c:pt>
                <c:pt idx="140">
                  <c:v>7.5346200000000002E-2</c:v>
                </c:pt>
                <c:pt idx="141">
                  <c:v>7.4813699999999997E-2</c:v>
                </c:pt>
                <c:pt idx="142">
                  <c:v>7.7101000000000003E-2</c:v>
                </c:pt>
                <c:pt idx="143">
                  <c:v>7.9555600000000004E-2</c:v>
                </c:pt>
                <c:pt idx="144">
                  <c:v>8.3145399999999994E-2</c:v>
                </c:pt>
                <c:pt idx="145">
                  <c:v>8.2180500000000004E-2</c:v>
                </c:pt>
                <c:pt idx="146">
                  <c:v>8.4604399999999996E-2</c:v>
                </c:pt>
                <c:pt idx="147">
                  <c:v>8.7315100000000007E-2</c:v>
                </c:pt>
                <c:pt idx="148">
                  <c:v>8.3929100000000006E-2</c:v>
                </c:pt>
                <c:pt idx="149">
                  <c:v>7.2000999999999996E-2</c:v>
                </c:pt>
                <c:pt idx="150">
                  <c:v>7.0795499999999997E-2</c:v>
                </c:pt>
                <c:pt idx="151">
                  <c:v>6.7149600000000004E-2</c:v>
                </c:pt>
                <c:pt idx="152">
                  <c:v>6.7726499999999995E-2</c:v>
                </c:pt>
                <c:pt idx="153">
                  <c:v>7.1161199999999994E-2</c:v>
                </c:pt>
                <c:pt idx="154">
                  <c:v>6.9807599999999997E-2</c:v>
                </c:pt>
                <c:pt idx="155">
                  <c:v>7.1163500000000005E-2</c:v>
                </c:pt>
                <c:pt idx="156">
                  <c:v>6.9729600000000003E-2</c:v>
                </c:pt>
                <c:pt idx="157">
                  <c:v>6.8556900000000004E-2</c:v>
                </c:pt>
                <c:pt idx="158">
                  <c:v>6.6323199999999999E-2</c:v>
                </c:pt>
                <c:pt idx="159">
                  <c:v>6.1169800000000003E-2</c:v>
                </c:pt>
                <c:pt idx="160">
                  <c:v>5.93565E-2</c:v>
                </c:pt>
                <c:pt idx="161">
                  <c:v>5.6336299999999999E-2</c:v>
                </c:pt>
                <c:pt idx="162">
                  <c:v>5.6074300000000001E-2</c:v>
                </c:pt>
                <c:pt idx="163">
                  <c:v>5.3864700000000001E-2</c:v>
                </c:pt>
                <c:pt idx="164">
                  <c:v>5.2279199999999998E-2</c:v>
                </c:pt>
                <c:pt idx="165">
                  <c:v>5.2724899999999998E-2</c:v>
                </c:pt>
                <c:pt idx="166">
                  <c:v>5.3099500000000001E-2</c:v>
                </c:pt>
                <c:pt idx="167">
                  <c:v>5.6074899999999997E-2</c:v>
                </c:pt>
                <c:pt idx="168">
                  <c:v>5.6705100000000001E-2</c:v>
                </c:pt>
                <c:pt idx="169">
                  <c:v>5.3591100000000003E-2</c:v>
                </c:pt>
                <c:pt idx="170">
                  <c:v>5.1141600000000002E-2</c:v>
                </c:pt>
                <c:pt idx="171">
                  <c:v>4.9129100000000002E-2</c:v>
                </c:pt>
                <c:pt idx="172">
                  <c:v>4.8852800000000002E-2</c:v>
                </c:pt>
                <c:pt idx="173">
                  <c:v>4.8871900000000003E-2</c:v>
                </c:pt>
                <c:pt idx="174">
                  <c:v>4.9110899999999999E-2</c:v>
                </c:pt>
                <c:pt idx="175">
                  <c:v>4.8166899999999999E-2</c:v>
                </c:pt>
                <c:pt idx="176">
                  <c:v>4.8175200000000001E-2</c:v>
                </c:pt>
                <c:pt idx="177">
                  <c:v>4.8113700000000002E-2</c:v>
                </c:pt>
                <c:pt idx="178">
                  <c:v>4.8866199999999999E-2</c:v>
                </c:pt>
                <c:pt idx="179">
                  <c:v>4.8259900000000001E-2</c:v>
                </c:pt>
                <c:pt idx="180">
                  <c:v>4.8583000000000001E-2</c:v>
                </c:pt>
                <c:pt idx="181">
                  <c:v>5.0741700000000001E-2</c:v>
                </c:pt>
                <c:pt idx="182">
                  <c:v>5.0830699999999999E-2</c:v>
                </c:pt>
                <c:pt idx="183">
                  <c:v>5.09994E-2</c:v>
                </c:pt>
                <c:pt idx="184">
                  <c:v>4.85253E-2</c:v>
                </c:pt>
                <c:pt idx="185">
                  <c:v>4.78699E-2</c:v>
                </c:pt>
                <c:pt idx="186">
                  <c:v>4.7777199999999999E-2</c:v>
                </c:pt>
                <c:pt idx="187">
                  <c:v>4.6569600000000003E-2</c:v>
                </c:pt>
                <c:pt idx="188">
                  <c:v>4.9940100000000001E-2</c:v>
                </c:pt>
                <c:pt idx="189">
                  <c:v>5.2273E-2</c:v>
                </c:pt>
                <c:pt idx="190">
                  <c:v>5.5589699999999999E-2</c:v>
                </c:pt>
                <c:pt idx="191">
                  <c:v>5.59119E-2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80-4BD1-9A8C-1EC0E2DA4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6471136"/>
        <c:axId val="616470808"/>
      </c:lineChart>
      <c:dateAx>
        <c:axId val="61647113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470808"/>
        <c:crosses val="autoZero"/>
        <c:auto val="1"/>
        <c:lblOffset val="100"/>
        <c:baseTimeUnit val="months"/>
        <c:majorUnit val="12"/>
        <c:majorTimeUnit val="months"/>
      </c:dateAx>
      <c:valAx>
        <c:axId val="61647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47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CoNA/wages - large regions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81749955846211"/>
          <c:y val="4.468006794186935E-2"/>
          <c:w val="0.86920471859404036"/>
          <c:h val="0.66325491447165552"/>
        </c:manualLayout>
      </c:layout>
      <c:lineChart>
        <c:grouping val="standard"/>
        <c:varyColors val="0"/>
        <c:ser>
          <c:idx val="0"/>
          <c:order val="0"/>
          <c:tx>
            <c:strRef>
              <c:f>Sheet1!$K$3</c:f>
              <c:strCache>
                <c:ptCount val="1"/>
                <c:pt idx="0">
                  <c:v>Tigray</c:v>
                </c:pt>
              </c:strCache>
            </c:strRef>
          </c:tx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Sheet1!$J$4:$J$195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Sheet1!$K$4:$K$195</c:f>
              <c:numCache>
                <c:formatCode>General</c:formatCode>
                <c:ptCount val="192"/>
                <c:pt idx="0">
                  <c:v>0.22356529999999999</c:v>
                </c:pt>
                <c:pt idx="1">
                  <c:v>0.2283124</c:v>
                </c:pt>
                <c:pt idx="2">
                  <c:v>0.23106489999999999</c:v>
                </c:pt>
                <c:pt idx="3">
                  <c:v>0.23833799999999999</c:v>
                </c:pt>
                <c:pt idx="4">
                  <c:v>0.22481229999999999</c:v>
                </c:pt>
                <c:pt idx="5">
                  <c:v>0.2279446</c:v>
                </c:pt>
                <c:pt idx="6">
                  <c:v>0.22646289999999999</c:v>
                </c:pt>
                <c:pt idx="7">
                  <c:v>0.2187693</c:v>
                </c:pt>
                <c:pt idx="8">
                  <c:v>0.2225673</c:v>
                </c:pt>
                <c:pt idx="9">
                  <c:v>0.2211767</c:v>
                </c:pt>
                <c:pt idx="10">
                  <c:v>0.2134778</c:v>
                </c:pt>
                <c:pt idx="11">
                  <c:v>0.23025209999999999</c:v>
                </c:pt>
                <c:pt idx="12">
                  <c:v>0.2364444</c:v>
                </c:pt>
                <c:pt idx="13">
                  <c:v>0.23256309999999999</c:v>
                </c:pt>
                <c:pt idx="14">
                  <c:v>0.2410062</c:v>
                </c:pt>
                <c:pt idx="15">
                  <c:v>0.24618390000000001</c:v>
                </c:pt>
                <c:pt idx="16">
                  <c:v>0.25619890000000001</c:v>
                </c:pt>
                <c:pt idx="17">
                  <c:v>0.24479880000000001</c:v>
                </c:pt>
                <c:pt idx="18">
                  <c:v>0.24997040000000001</c:v>
                </c:pt>
                <c:pt idx="19">
                  <c:v>0.25820769999999998</c:v>
                </c:pt>
                <c:pt idx="20">
                  <c:v>0.25659739999999998</c:v>
                </c:pt>
                <c:pt idx="21">
                  <c:v>0.2546197</c:v>
                </c:pt>
                <c:pt idx="22">
                  <c:v>0.26590970000000003</c:v>
                </c:pt>
                <c:pt idx="23">
                  <c:v>0.2881261</c:v>
                </c:pt>
                <c:pt idx="24">
                  <c:v>0.2981357</c:v>
                </c:pt>
                <c:pt idx="25">
                  <c:v>0.28089720000000001</c:v>
                </c:pt>
                <c:pt idx="26">
                  <c:v>0.26968350000000002</c:v>
                </c:pt>
                <c:pt idx="27">
                  <c:v>0.26534930000000001</c:v>
                </c:pt>
                <c:pt idx="28">
                  <c:v>0.28386860000000003</c:v>
                </c:pt>
                <c:pt idx="29">
                  <c:v>0.23979829999999999</c:v>
                </c:pt>
                <c:pt idx="30">
                  <c:v>0.24737149999999999</c:v>
                </c:pt>
                <c:pt idx="31">
                  <c:v>0.2456981</c:v>
                </c:pt>
                <c:pt idx="32">
                  <c:v>0.2454432</c:v>
                </c:pt>
                <c:pt idx="33">
                  <c:v>0.25871230000000001</c:v>
                </c:pt>
                <c:pt idx="34">
                  <c:v>0.26420510000000003</c:v>
                </c:pt>
                <c:pt idx="35">
                  <c:v>0.28111619999999998</c:v>
                </c:pt>
                <c:pt idx="36">
                  <c:v>0.27798669999999998</c:v>
                </c:pt>
                <c:pt idx="37">
                  <c:v>0.28963220000000001</c:v>
                </c:pt>
                <c:pt idx="38">
                  <c:v>0.27374799999999999</c:v>
                </c:pt>
                <c:pt idx="39">
                  <c:v>0.26441290000000001</c:v>
                </c:pt>
                <c:pt idx="40">
                  <c:v>0.24597740000000001</c:v>
                </c:pt>
                <c:pt idx="41">
                  <c:v>0.2451344</c:v>
                </c:pt>
                <c:pt idx="42">
                  <c:v>0.24658099999999999</c:v>
                </c:pt>
                <c:pt idx="43">
                  <c:v>0.2432879</c:v>
                </c:pt>
                <c:pt idx="44">
                  <c:v>0.2385883</c:v>
                </c:pt>
                <c:pt idx="45">
                  <c:v>0.22644739999999999</c:v>
                </c:pt>
                <c:pt idx="46">
                  <c:v>0.23701269999999999</c:v>
                </c:pt>
                <c:pt idx="47">
                  <c:v>0.27097300000000002</c:v>
                </c:pt>
                <c:pt idx="48">
                  <c:v>0.2478707</c:v>
                </c:pt>
                <c:pt idx="49">
                  <c:v>0.25430049999999998</c:v>
                </c:pt>
                <c:pt idx="50">
                  <c:v>0.27905239999999998</c:v>
                </c:pt>
                <c:pt idx="51">
                  <c:v>0.26619749999999998</c:v>
                </c:pt>
                <c:pt idx="52">
                  <c:v>0.2358391</c:v>
                </c:pt>
                <c:pt idx="53">
                  <c:v>0.2395535</c:v>
                </c:pt>
                <c:pt idx="54">
                  <c:v>0.249835</c:v>
                </c:pt>
                <c:pt idx="55">
                  <c:v>0.26220880000000002</c:v>
                </c:pt>
                <c:pt idx="56">
                  <c:v>0.25002829999999998</c:v>
                </c:pt>
                <c:pt idx="57">
                  <c:v>0.256573</c:v>
                </c:pt>
                <c:pt idx="58">
                  <c:v>0.2583318</c:v>
                </c:pt>
                <c:pt idx="59">
                  <c:v>0.2430041</c:v>
                </c:pt>
                <c:pt idx="60">
                  <c:v>0.24894459999999999</c:v>
                </c:pt>
                <c:pt idx="61">
                  <c:v>0.25474249999999998</c:v>
                </c:pt>
                <c:pt idx="62">
                  <c:v>0.25915129999999997</c:v>
                </c:pt>
                <c:pt idx="63">
                  <c:v>0.22435250000000001</c:v>
                </c:pt>
                <c:pt idx="64">
                  <c:v>0.20624049999999999</c:v>
                </c:pt>
                <c:pt idx="65">
                  <c:v>0.19587869999999999</c:v>
                </c:pt>
                <c:pt idx="66">
                  <c:v>0.21041070000000001</c:v>
                </c:pt>
                <c:pt idx="67">
                  <c:v>0.19011230000000001</c:v>
                </c:pt>
                <c:pt idx="68">
                  <c:v>0.2275305</c:v>
                </c:pt>
                <c:pt idx="69">
                  <c:v>0.2248029</c:v>
                </c:pt>
                <c:pt idx="70">
                  <c:v>0.19105259999999999</c:v>
                </c:pt>
                <c:pt idx="71">
                  <c:v>0.216639</c:v>
                </c:pt>
                <c:pt idx="72">
                  <c:v>0.2054647</c:v>
                </c:pt>
                <c:pt idx="73">
                  <c:v>0.19487840000000001</c:v>
                </c:pt>
                <c:pt idx="74">
                  <c:v>0.2023558</c:v>
                </c:pt>
                <c:pt idx="75">
                  <c:v>0.21554139999999999</c:v>
                </c:pt>
                <c:pt idx="76">
                  <c:v>0.2003443</c:v>
                </c:pt>
                <c:pt idx="77">
                  <c:v>0.18408150000000001</c:v>
                </c:pt>
                <c:pt idx="78">
                  <c:v>0.20272390000000001</c:v>
                </c:pt>
                <c:pt idx="79">
                  <c:v>0.1984581</c:v>
                </c:pt>
                <c:pt idx="80">
                  <c:v>0.2157792</c:v>
                </c:pt>
                <c:pt idx="81">
                  <c:v>0.21542130000000001</c:v>
                </c:pt>
                <c:pt idx="82">
                  <c:v>0.21701100000000001</c:v>
                </c:pt>
                <c:pt idx="83">
                  <c:v>0.2060237</c:v>
                </c:pt>
                <c:pt idx="84">
                  <c:v>0.21901680000000001</c:v>
                </c:pt>
                <c:pt idx="85">
                  <c:v>0.2206977</c:v>
                </c:pt>
                <c:pt idx="86">
                  <c:v>0.2435474</c:v>
                </c:pt>
                <c:pt idx="87">
                  <c:v>0.24390239999999999</c:v>
                </c:pt>
                <c:pt idx="88">
                  <c:v>0.2117714</c:v>
                </c:pt>
                <c:pt idx="89">
                  <c:v>0.22038530000000001</c:v>
                </c:pt>
                <c:pt idx="90">
                  <c:v>0.19655790000000001</c:v>
                </c:pt>
                <c:pt idx="91">
                  <c:v>0.21576319999999999</c:v>
                </c:pt>
                <c:pt idx="92">
                  <c:v>0.23343030000000001</c:v>
                </c:pt>
                <c:pt idx="93">
                  <c:v>0.22767960000000001</c:v>
                </c:pt>
                <c:pt idx="94">
                  <c:v>0.2045592</c:v>
                </c:pt>
                <c:pt idx="95">
                  <c:v>0.2211516</c:v>
                </c:pt>
                <c:pt idx="96">
                  <c:v>0.25440160000000001</c:v>
                </c:pt>
                <c:pt idx="97">
                  <c:v>0.2341298</c:v>
                </c:pt>
                <c:pt idx="98">
                  <c:v>0.2139279</c:v>
                </c:pt>
                <c:pt idx="99">
                  <c:v>0.222802</c:v>
                </c:pt>
                <c:pt idx="100">
                  <c:v>0.2267776</c:v>
                </c:pt>
                <c:pt idx="101">
                  <c:v>0.2108264</c:v>
                </c:pt>
                <c:pt idx="102">
                  <c:v>0.19225220000000001</c:v>
                </c:pt>
                <c:pt idx="103">
                  <c:v>0.1979398</c:v>
                </c:pt>
                <c:pt idx="104">
                  <c:v>0.19662950000000001</c:v>
                </c:pt>
                <c:pt idx="105">
                  <c:v>0.2032747</c:v>
                </c:pt>
                <c:pt idx="106">
                  <c:v>0.20054749999999999</c:v>
                </c:pt>
                <c:pt idx="107">
                  <c:v>0.20139190000000001</c:v>
                </c:pt>
                <c:pt idx="108">
                  <c:v>0.1997534</c:v>
                </c:pt>
                <c:pt idx="109">
                  <c:v>0.22367699999999999</c:v>
                </c:pt>
                <c:pt idx="110">
                  <c:v>0.2150174</c:v>
                </c:pt>
                <c:pt idx="111">
                  <c:v>0.1955836</c:v>
                </c:pt>
                <c:pt idx="112">
                  <c:v>0.2007322</c:v>
                </c:pt>
                <c:pt idx="113">
                  <c:v>0.16220879999999999</c:v>
                </c:pt>
                <c:pt idx="114">
                  <c:v>0.1650604</c:v>
                </c:pt>
                <c:pt idx="115">
                  <c:v>0.1617827</c:v>
                </c:pt>
                <c:pt idx="116">
                  <c:v>0.16633790000000001</c:v>
                </c:pt>
                <c:pt idx="117">
                  <c:v>0.16482640000000001</c:v>
                </c:pt>
                <c:pt idx="118">
                  <c:v>0.19977519999999999</c:v>
                </c:pt>
                <c:pt idx="119">
                  <c:v>0.22272549999999999</c:v>
                </c:pt>
                <c:pt idx="120">
                  <c:v>0.19101109999999999</c:v>
                </c:pt>
                <c:pt idx="121">
                  <c:v>0.1880144</c:v>
                </c:pt>
                <c:pt idx="122">
                  <c:v>0.1835252</c:v>
                </c:pt>
                <c:pt idx="123">
                  <c:v>0.18686</c:v>
                </c:pt>
                <c:pt idx="124">
                  <c:v>0.1883928</c:v>
                </c:pt>
                <c:pt idx="125">
                  <c:v>0.18108279999999999</c:v>
                </c:pt>
                <c:pt idx="126">
                  <c:v>0.1772833</c:v>
                </c:pt>
                <c:pt idx="127">
                  <c:v>0.1782543</c:v>
                </c:pt>
                <c:pt idx="128">
                  <c:v>0.17158090000000001</c:v>
                </c:pt>
                <c:pt idx="129">
                  <c:v>0.16945089999999999</c:v>
                </c:pt>
                <c:pt idx="130">
                  <c:v>0.216472</c:v>
                </c:pt>
                <c:pt idx="131">
                  <c:v>0.21230779999999999</c:v>
                </c:pt>
                <c:pt idx="132">
                  <c:v>0.1975546</c:v>
                </c:pt>
                <c:pt idx="133">
                  <c:v>0.1997372</c:v>
                </c:pt>
                <c:pt idx="134">
                  <c:v>0.22190589999999999</c:v>
                </c:pt>
                <c:pt idx="135">
                  <c:v>0.22428400000000001</c:v>
                </c:pt>
                <c:pt idx="136">
                  <c:v>0.1870802</c:v>
                </c:pt>
                <c:pt idx="137">
                  <c:v>0.18480859999999999</c:v>
                </c:pt>
                <c:pt idx="138">
                  <c:v>0.18220049999999999</c:v>
                </c:pt>
                <c:pt idx="139">
                  <c:v>0.17427380000000001</c:v>
                </c:pt>
                <c:pt idx="140">
                  <c:v>0.1733883</c:v>
                </c:pt>
                <c:pt idx="141">
                  <c:v>0.1631167</c:v>
                </c:pt>
                <c:pt idx="142">
                  <c:v>0.1858658</c:v>
                </c:pt>
                <c:pt idx="143">
                  <c:v>0.18344199999999999</c:v>
                </c:pt>
                <c:pt idx="144">
                  <c:v>0.18707280000000001</c:v>
                </c:pt>
                <c:pt idx="145">
                  <c:v>0.18719150000000001</c:v>
                </c:pt>
                <c:pt idx="146">
                  <c:v>0.18247869999999999</c:v>
                </c:pt>
                <c:pt idx="147">
                  <c:v>0.17752029999999999</c:v>
                </c:pt>
                <c:pt idx="148">
                  <c:v>0.1730197</c:v>
                </c:pt>
                <c:pt idx="149">
                  <c:v>0.1678904</c:v>
                </c:pt>
                <c:pt idx="150">
                  <c:v>0.17572769999999999</c:v>
                </c:pt>
                <c:pt idx="151">
                  <c:v>0.17318130000000001</c:v>
                </c:pt>
                <c:pt idx="152">
                  <c:v>0.16163530000000001</c:v>
                </c:pt>
                <c:pt idx="153">
                  <c:v>0.16510040000000001</c:v>
                </c:pt>
                <c:pt idx="154">
                  <c:v>0.16050049999999999</c:v>
                </c:pt>
                <c:pt idx="155">
                  <c:v>0.16263069999999999</c:v>
                </c:pt>
                <c:pt idx="156">
                  <c:v>0.17837049999999999</c:v>
                </c:pt>
                <c:pt idx="157">
                  <c:v>0.17095630000000001</c:v>
                </c:pt>
                <c:pt idx="158">
                  <c:v>0.18298110000000001</c:v>
                </c:pt>
                <c:pt idx="159">
                  <c:v>0.17012740000000001</c:v>
                </c:pt>
                <c:pt idx="160">
                  <c:v>0.18025360000000001</c:v>
                </c:pt>
                <c:pt idx="161">
                  <c:v>0.18316470000000001</c:v>
                </c:pt>
                <c:pt idx="162">
                  <c:v>0.1725382</c:v>
                </c:pt>
                <c:pt idx="163">
                  <c:v>0.1736202</c:v>
                </c:pt>
                <c:pt idx="164">
                  <c:v>0.1589187</c:v>
                </c:pt>
                <c:pt idx="165">
                  <c:v>0.17775360000000001</c:v>
                </c:pt>
                <c:pt idx="166">
                  <c:v>0.18059430000000001</c:v>
                </c:pt>
                <c:pt idx="167">
                  <c:v>0.1744793</c:v>
                </c:pt>
                <c:pt idx="168">
                  <c:v>0.1984638</c:v>
                </c:pt>
                <c:pt idx="169">
                  <c:v>0.19495270000000001</c:v>
                </c:pt>
                <c:pt idx="170">
                  <c:v>0.2091356</c:v>
                </c:pt>
                <c:pt idx="171">
                  <c:v>0.18802749999999999</c:v>
                </c:pt>
                <c:pt idx="172">
                  <c:v>0.1731569</c:v>
                </c:pt>
                <c:pt idx="173">
                  <c:v>0.19108049999999999</c:v>
                </c:pt>
                <c:pt idx="174">
                  <c:v>0.18786149999999999</c:v>
                </c:pt>
                <c:pt idx="175">
                  <c:v>0.17418069999999999</c:v>
                </c:pt>
                <c:pt idx="176">
                  <c:v>0.17812130000000001</c:v>
                </c:pt>
                <c:pt idx="177">
                  <c:v>0.17841760000000001</c:v>
                </c:pt>
                <c:pt idx="178">
                  <c:v>0.1758818</c:v>
                </c:pt>
                <c:pt idx="179">
                  <c:v>0.17520859999999999</c:v>
                </c:pt>
                <c:pt idx="180">
                  <c:v>0.1779028</c:v>
                </c:pt>
                <c:pt idx="181">
                  <c:v>0.17762130000000001</c:v>
                </c:pt>
                <c:pt idx="182">
                  <c:v>0.18645729999999999</c:v>
                </c:pt>
                <c:pt idx="183">
                  <c:v>0.1860059</c:v>
                </c:pt>
                <c:pt idx="184">
                  <c:v>0.16541610000000001</c:v>
                </c:pt>
                <c:pt idx="185">
                  <c:v>0.15364539999999999</c:v>
                </c:pt>
                <c:pt idx="186">
                  <c:v>0.1836122</c:v>
                </c:pt>
                <c:pt idx="187">
                  <c:v>0.16824900000000001</c:v>
                </c:pt>
                <c:pt idx="188">
                  <c:v>0.1557933</c:v>
                </c:pt>
                <c:pt idx="189">
                  <c:v>0.1420786</c:v>
                </c:pt>
                <c:pt idx="190">
                  <c:v>0.1792743</c:v>
                </c:pt>
                <c:pt idx="191">
                  <c:v>0.16475329999999999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D-42FD-B4EC-D1A45E89308C}"/>
            </c:ext>
          </c:extLst>
        </c:ser>
        <c:ser>
          <c:idx val="2"/>
          <c:order val="1"/>
          <c:tx>
            <c:strRef>
              <c:f>Sheet1!$M$3</c:f>
              <c:strCache>
                <c:ptCount val="1"/>
                <c:pt idx="0">
                  <c:v>Amhara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Sheet1!$J$4:$J$195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Sheet1!$M$4:$M$195</c:f>
              <c:numCache>
                <c:formatCode>General</c:formatCode>
                <c:ptCount val="192"/>
                <c:pt idx="0">
                  <c:v>0.26191920000000002</c:v>
                </c:pt>
                <c:pt idx="1">
                  <c:v>0.26145760000000001</c:v>
                </c:pt>
                <c:pt idx="2">
                  <c:v>0.2543453</c:v>
                </c:pt>
                <c:pt idx="3">
                  <c:v>0.24068890000000001</c:v>
                </c:pt>
                <c:pt idx="4">
                  <c:v>0.23652039999999999</c:v>
                </c:pt>
                <c:pt idx="5">
                  <c:v>0.25096249999999998</c:v>
                </c:pt>
                <c:pt idx="6">
                  <c:v>0.25486740000000002</c:v>
                </c:pt>
                <c:pt idx="7">
                  <c:v>0.25092880000000001</c:v>
                </c:pt>
                <c:pt idx="8">
                  <c:v>0.27780179999999999</c:v>
                </c:pt>
                <c:pt idx="9">
                  <c:v>0.2503322</c:v>
                </c:pt>
                <c:pt idx="10">
                  <c:v>0.25998139999999997</c:v>
                </c:pt>
                <c:pt idx="11">
                  <c:v>0.28567579999999998</c:v>
                </c:pt>
                <c:pt idx="12">
                  <c:v>0.26386900000000002</c:v>
                </c:pt>
                <c:pt idx="13">
                  <c:v>0.29203570000000001</c:v>
                </c:pt>
                <c:pt idx="14">
                  <c:v>0.29222100000000001</c:v>
                </c:pt>
                <c:pt idx="15">
                  <c:v>0.26299240000000002</c:v>
                </c:pt>
                <c:pt idx="16">
                  <c:v>0.27482800000000002</c:v>
                </c:pt>
                <c:pt idx="17">
                  <c:v>0.2680496</c:v>
                </c:pt>
                <c:pt idx="18">
                  <c:v>0.29199639999999999</c:v>
                </c:pt>
                <c:pt idx="19">
                  <c:v>0.29082609999999998</c:v>
                </c:pt>
                <c:pt idx="20">
                  <c:v>0.28639720000000002</c:v>
                </c:pt>
                <c:pt idx="21">
                  <c:v>0.3006723</c:v>
                </c:pt>
                <c:pt idx="22">
                  <c:v>0.29818800000000001</c:v>
                </c:pt>
                <c:pt idx="23">
                  <c:v>0.2974097</c:v>
                </c:pt>
                <c:pt idx="24">
                  <c:v>0.30031350000000001</c:v>
                </c:pt>
                <c:pt idx="25">
                  <c:v>0.31893159999999998</c:v>
                </c:pt>
                <c:pt idx="26">
                  <c:v>0.34676040000000002</c:v>
                </c:pt>
                <c:pt idx="27">
                  <c:v>0.31337769999999998</c:v>
                </c:pt>
                <c:pt idx="28">
                  <c:v>0.29457309999999998</c:v>
                </c:pt>
                <c:pt idx="29">
                  <c:v>0.28359960000000001</c:v>
                </c:pt>
                <c:pt idx="30">
                  <c:v>0.27819890000000003</c:v>
                </c:pt>
                <c:pt idx="31">
                  <c:v>0.2750512</c:v>
                </c:pt>
                <c:pt idx="32">
                  <c:v>0.27150049999999998</c:v>
                </c:pt>
                <c:pt idx="33">
                  <c:v>0.29069289999999998</c:v>
                </c:pt>
                <c:pt idx="34">
                  <c:v>0.27843479999999998</c:v>
                </c:pt>
                <c:pt idx="35">
                  <c:v>0.27759159999999999</c:v>
                </c:pt>
                <c:pt idx="36">
                  <c:v>0.28592980000000001</c:v>
                </c:pt>
                <c:pt idx="37">
                  <c:v>0.28815469999999999</c:v>
                </c:pt>
                <c:pt idx="38">
                  <c:v>0.2787635</c:v>
                </c:pt>
                <c:pt idx="39">
                  <c:v>0.28856929999999997</c:v>
                </c:pt>
                <c:pt idx="40">
                  <c:v>0.29756670000000002</c:v>
                </c:pt>
                <c:pt idx="41">
                  <c:v>0.2707812</c:v>
                </c:pt>
                <c:pt idx="42">
                  <c:v>0.28236800000000001</c:v>
                </c:pt>
                <c:pt idx="43">
                  <c:v>0.28082859999999998</c:v>
                </c:pt>
                <c:pt idx="44">
                  <c:v>0.26600610000000002</c:v>
                </c:pt>
                <c:pt idx="45">
                  <c:v>0.2613549</c:v>
                </c:pt>
                <c:pt idx="46">
                  <c:v>0.26552870000000001</c:v>
                </c:pt>
                <c:pt idx="47">
                  <c:v>0.27679670000000001</c:v>
                </c:pt>
                <c:pt idx="48">
                  <c:v>0.30512220000000001</c:v>
                </c:pt>
                <c:pt idx="49">
                  <c:v>0.28342289999999998</c:v>
                </c:pt>
                <c:pt idx="50">
                  <c:v>0.28676220000000002</c:v>
                </c:pt>
                <c:pt idx="51">
                  <c:v>0.2793178</c:v>
                </c:pt>
                <c:pt idx="52">
                  <c:v>0.25400509999999998</c:v>
                </c:pt>
                <c:pt idx="53">
                  <c:v>0.24322469999999999</c:v>
                </c:pt>
                <c:pt idx="54">
                  <c:v>0.2499769</c:v>
                </c:pt>
                <c:pt idx="55">
                  <c:v>0.24291209999999999</c:v>
                </c:pt>
                <c:pt idx="56">
                  <c:v>0.25502360000000002</c:v>
                </c:pt>
                <c:pt idx="57">
                  <c:v>0.23582649999999999</c:v>
                </c:pt>
                <c:pt idx="58">
                  <c:v>0.24097479999999999</c:v>
                </c:pt>
                <c:pt idx="59">
                  <c:v>0.24341019999999999</c:v>
                </c:pt>
                <c:pt idx="60">
                  <c:v>0.25447059999999999</c:v>
                </c:pt>
                <c:pt idx="61">
                  <c:v>0.27451379999999997</c:v>
                </c:pt>
                <c:pt idx="62">
                  <c:v>0.26827620000000002</c:v>
                </c:pt>
                <c:pt idx="63">
                  <c:v>0.23306279999999999</c:v>
                </c:pt>
                <c:pt idx="64">
                  <c:v>0.2341847</c:v>
                </c:pt>
                <c:pt idx="65">
                  <c:v>0.22251090000000001</c:v>
                </c:pt>
                <c:pt idx="66">
                  <c:v>0.24571419999999999</c:v>
                </c:pt>
                <c:pt idx="67">
                  <c:v>0.24282699999999999</c:v>
                </c:pt>
                <c:pt idx="68">
                  <c:v>0.22480259999999999</c:v>
                </c:pt>
                <c:pt idx="69">
                  <c:v>0.23062530000000001</c:v>
                </c:pt>
                <c:pt idx="70">
                  <c:v>0.22870460000000001</c:v>
                </c:pt>
                <c:pt idx="71">
                  <c:v>0.23999000000000001</c:v>
                </c:pt>
                <c:pt idx="72">
                  <c:v>0.25413740000000001</c:v>
                </c:pt>
                <c:pt idx="73">
                  <c:v>0.2383353</c:v>
                </c:pt>
                <c:pt idx="74">
                  <c:v>0.25155929999999999</c:v>
                </c:pt>
                <c:pt idx="75">
                  <c:v>0.2286745</c:v>
                </c:pt>
                <c:pt idx="76">
                  <c:v>0.21752779999999999</c:v>
                </c:pt>
                <c:pt idx="77">
                  <c:v>0.22979379999999999</c:v>
                </c:pt>
                <c:pt idx="78">
                  <c:v>0.22345570000000001</c:v>
                </c:pt>
                <c:pt idx="79">
                  <c:v>0.2203996</c:v>
                </c:pt>
                <c:pt idx="80">
                  <c:v>0.23294870000000001</c:v>
                </c:pt>
                <c:pt idx="81">
                  <c:v>0.23160020000000001</c:v>
                </c:pt>
                <c:pt idx="82">
                  <c:v>0.25028590000000001</c:v>
                </c:pt>
                <c:pt idx="83">
                  <c:v>0.26279249999999998</c:v>
                </c:pt>
                <c:pt idx="84">
                  <c:v>0.26992470000000002</c:v>
                </c:pt>
                <c:pt idx="85">
                  <c:v>0.28465570000000001</c:v>
                </c:pt>
                <c:pt idx="86">
                  <c:v>0.26793610000000001</c:v>
                </c:pt>
                <c:pt idx="87">
                  <c:v>0.27697749999999999</c:v>
                </c:pt>
                <c:pt idx="88">
                  <c:v>0.27122610000000003</c:v>
                </c:pt>
                <c:pt idx="89">
                  <c:v>0.26025330000000002</c:v>
                </c:pt>
                <c:pt idx="90">
                  <c:v>0.27155269999999998</c:v>
                </c:pt>
                <c:pt idx="91">
                  <c:v>0.25665090000000002</c:v>
                </c:pt>
                <c:pt idx="92">
                  <c:v>0.23772309999999999</c:v>
                </c:pt>
                <c:pt idx="93">
                  <c:v>0.2418138</c:v>
                </c:pt>
                <c:pt idx="94">
                  <c:v>0.23516529999999999</c:v>
                </c:pt>
                <c:pt idx="95">
                  <c:v>0.2406508</c:v>
                </c:pt>
                <c:pt idx="96">
                  <c:v>0.24065249999999999</c:v>
                </c:pt>
                <c:pt idx="97">
                  <c:v>0.25543759999999999</c:v>
                </c:pt>
                <c:pt idx="98">
                  <c:v>0.24545890000000001</c:v>
                </c:pt>
                <c:pt idx="99">
                  <c:v>0.2334532</c:v>
                </c:pt>
                <c:pt idx="100">
                  <c:v>0.2382321</c:v>
                </c:pt>
                <c:pt idx="101">
                  <c:v>0.25118740000000001</c:v>
                </c:pt>
                <c:pt idx="102">
                  <c:v>0.2257064</c:v>
                </c:pt>
                <c:pt idx="103">
                  <c:v>0.21380669999999999</c:v>
                </c:pt>
                <c:pt idx="104">
                  <c:v>0.20749300000000001</c:v>
                </c:pt>
                <c:pt idx="105">
                  <c:v>0.20824819999999999</c:v>
                </c:pt>
                <c:pt idx="106">
                  <c:v>0.2093343</c:v>
                </c:pt>
                <c:pt idx="107">
                  <c:v>0.22333439999999999</c:v>
                </c:pt>
                <c:pt idx="108">
                  <c:v>0.21485489999999999</c:v>
                </c:pt>
                <c:pt idx="109">
                  <c:v>0.2161469</c:v>
                </c:pt>
                <c:pt idx="110">
                  <c:v>0.20534069999999999</c:v>
                </c:pt>
                <c:pt idx="111">
                  <c:v>0.21557960000000001</c:v>
                </c:pt>
                <c:pt idx="112">
                  <c:v>0.21627879999999999</c:v>
                </c:pt>
                <c:pt idx="113">
                  <c:v>0.19917960000000001</c:v>
                </c:pt>
                <c:pt idx="114">
                  <c:v>0.21755430000000001</c:v>
                </c:pt>
                <c:pt idx="115">
                  <c:v>0.20490349999999999</c:v>
                </c:pt>
                <c:pt idx="116">
                  <c:v>0.21034910000000001</c:v>
                </c:pt>
                <c:pt idx="117">
                  <c:v>0.22524350000000001</c:v>
                </c:pt>
                <c:pt idx="118">
                  <c:v>0.2373749</c:v>
                </c:pt>
                <c:pt idx="119">
                  <c:v>0.25557869999999999</c:v>
                </c:pt>
                <c:pt idx="120">
                  <c:v>0.2393091</c:v>
                </c:pt>
                <c:pt idx="121">
                  <c:v>0.26128119999999999</c:v>
                </c:pt>
                <c:pt idx="122">
                  <c:v>0.2582604</c:v>
                </c:pt>
                <c:pt idx="123">
                  <c:v>0.25214189999999997</c:v>
                </c:pt>
                <c:pt idx="124">
                  <c:v>0.2487753</c:v>
                </c:pt>
                <c:pt idx="125">
                  <c:v>0.2444105</c:v>
                </c:pt>
                <c:pt idx="126">
                  <c:v>0.2304187</c:v>
                </c:pt>
                <c:pt idx="127">
                  <c:v>0.25432199999999999</c:v>
                </c:pt>
                <c:pt idx="128">
                  <c:v>0.2508802</c:v>
                </c:pt>
                <c:pt idx="129">
                  <c:v>0.2351</c:v>
                </c:pt>
                <c:pt idx="130">
                  <c:v>0.25537330000000003</c:v>
                </c:pt>
                <c:pt idx="131">
                  <c:v>0.25157309999999999</c:v>
                </c:pt>
                <c:pt idx="132">
                  <c:v>0.2583416</c:v>
                </c:pt>
                <c:pt idx="133">
                  <c:v>0.25189050000000002</c:v>
                </c:pt>
                <c:pt idx="134">
                  <c:v>0.2616522</c:v>
                </c:pt>
                <c:pt idx="135">
                  <c:v>0.25505309999999998</c:v>
                </c:pt>
                <c:pt idx="136">
                  <c:v>0.2377388</c:v>
                </c:pt>
                <c:pt idx="137">
                  <c:v>0.23024410000000001</c:v>
                </c:pt>
                <c:pt idx="138">
                  <c:v>0.2472183</c:v>
                </c:pt>
                <c:pt idx="139">
                  <c:v>0.2338605</c:v>
                </c:pt>
                <c:pt idx="140">
                  <c:v>0.2453987</c:v>
                </c:pt>
                <c:pt idx="141">
                  <c:v>0.244728</c:v>
                </c:pt>
                <c:pt idx="142">
                  <c:v>0.2537412</c:v>
                </c:pt>
                <c:pt idx="143">
                  <c:v>0.2547006</c:v>
                </c:pt>
                <c:pt idx="144">
                  <c:v>0.25109169999999997</c:v>
                </c:pt>
                <c:pt idx="145">
                  <c:v>0.24450359999999999</c:v>
                </c:pt>
                <c:pt idx="146">
                  <c:v>0.24684429999999999</c:v>
                </c:pt>
                <c:pt idx="147">
                  <c:v>0.24575159999999999</c:v>
                </c:pt>
                <c:pt idx="148">
                  <c:v>0.23654349999999999</c:v>
                </c:pt>
                <c:pt idx="149">
                  <c:v>0.2204083</c:v>
                </c:pt>
                <c:pt idx="150">
                  <c:v>0.22895789999999999</c:v>
                </c:pt>
                <c:pt idx="151">
                  <c:v>0.2360273</c:v>
                </c:pt>
                <c:pt idx="152">
                  <c:v>0.23490749999999999</c:v>
                </c:pt>
                <c:pt idx="153">
                  <c:v>0.235902</c:v>
                </c:pt>
                <c:pt idx="154">
                  <c:v>0.22227930000000001</c:v>
                </c:pt>
                <c:pt idx="155">
                  <c:v>0.23347280000000001</c:v>
                </c:pt>
                <c:pt idx="156">
                  <c:v>0.21543190000000001</c:v>
                </c:pt>
                <c:pt idx="157">
                  <c:v>0.2123189</c:v>
                </c:pt>
                <c:pt idx="158">
                  <c:v>0.21584500000000001</c:v>
                </c:pt>
                <c:pt idx="159">
                  <c:v>0.20754429999999999</c:v>
                </c:pt>
                <c:pt idx="160">
                  <c:v>0.20376610000000001</c:v>
                </c:pt>
                <c:pt idx="161">
                  <c:v>0.1959795</c:v>
                </c:pt>
                <c:pt idx="162">
                  <c:v>0.2001733</c:v>
                </c:pt>
                <c:pt idx="163">
                  <c:v>0.20465559999999999</c:v>
                </c:pt>
                <c:pt idx="164">
                  <c:v>0.19591919999999999</c:v>
                </c:pt>
                <c:pt idx="165">
                  <c:v>0.19425210000000001</c:v>
                </c:pt>
                <c:pt idx="166">
                  <c:v>0.20763670000000001</c:v>
                </c:pt>
                <c:pt idx="167">
                  <c:v>0.2109714</c:v>
                </c:pt>
                <c:pt idx="168">
                  <c:v>0.20747209999999999</c:v>
                </c:pt>
                <c:pt idx="169">
                  <c:v>0.20527870000000001</c:v>
                </c:pt>
                <c:pt idx="170">
                  <c:v>0.1951408</c:v>
                </c:pt>
                <c:pt idx="171">
                  <c:v>0.18883079999999999</c:v>
                </c:pt>
                <c:pt idx="172">
                  <c:v>0.18806600000000001</c:v>
                </c:pt>
                <c:pt idx="173">
                  <c:v>0.19209989999999999</c:v>
                </c:pt>
                <c:pt idx="174">
                  <c:v>0.19164020000000001</c:v>
                </c:pt>
                <c:pt idx="175">
                  <c:v>0.18001020000000001</c:v>
                </c:pt>
                <c:pt idx="176">
                  <c:v>0.18139930000000001</c:v>
                </c:pt>
                <c:pt idx="177">
                  <c:v>0.17374819999999999</c:v>
                </c:pt>
                <c:pt idx="178">
                  <c:v>0.18266080000000001</c:v>
                </c:pt>
                <c:pt idx="179">
                  <c:v>0.1806181</c:v>
                </c:pt>
                <c:pt idx="180">
                  <c:v>0.1698308</c:v>
                </c:pt>
                <c:pt idx="181">
                  <c:v>0.17120460000000001</c:v>
                </c:pt>
                <c:pt idx="182">
                  <c:v>0.17128460000000001</c:v>
                </c:pt>
                <c:pt idx="183">
                  <c:v>0.1689561</c:v>
                </c:pt>
                <c:pt idx="184">
                  <c:v>0.15797130000000001</c:v>
                </c:pt>
                <c:pt idx="185">
                  <c:v>0.1613493</c:v>
                </c:pt>
                <c:pt idx="186">
                  <c:v>0.1576787</c:v>
                </c:pt>
                <c:pt idx="187">
                  <c:v>0.1554326</c:v>
                </c:pt>
                <c:pt idx="188">
                  <c:v>0.16023799999999999</c:v>
                </c:pt>
                <c:pt idx="189">
                  <c:v>0.16681969999999999</c:v>
                </c:pt>
                <c:pt idx="190">
                  <c:v>0.16316330000000001</c:v>
                </c:pt>
                <c:pt idx="191">
                  <c:v>0.16487950000000001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D-42FD-B4EC-D1A45E89308C}"/>
            </c:ext>
          </c:extLst>
        </c:ser>
        <c:ser>
          <c:idx val="3"/>
          <c:order val="2"/>
          <c:tx>
            <c:strRef>
              <c:f>Sheet1!$N$3</c:f>
              <c:strCache>
                <c:ptCount val="1"/>
                <c:pt idx="0">
                  <c:v>Oromiya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Sheet1!$J$4:$J$195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Sheet1!$N$4:$N$195</c:f>
              <c:numCache>
                <c:formatCode>General</c:formatCode>
                <c:ptCount val="192"/>
                <c:pt idx="0">
                  <c:v>0.24266099999999999</c:v>
                </c:pt>
                <c:pt idx="1">
                  <c:v>0.23715839999999999</c:v>
                </c:pt>
                <c:pt idx="2">
                  <c:v>0.23342080000000001</c:v>
                </c:pt>
                <c:pt idx="3">
                  <c:v>0.22536419999999999</c:v>
                </c:pt>
                <c:pt idx="4">
                  <c:v>0.22789010000000001</c:v>
                </c:pt>
                <c:pt idx="5">
                  <c:v>0.23625380000000001</c:v>
                </c:pt>
                <c:pt idx="6">
                  <c:v>0.24389669999999999</c:v>
                </c:pt>
                <c:pt idx="7">
                  <c:v>0.25615890000000002</c:v>
                </c:pt>
                <c:pt idx="8">
                  <c:v>0.219358</c:v>
                </c:pt>
                <c:pt idx="9">
                  <c:v>0.2330903</c:v>
                </c:pt>
                <c:pt idx="10">
                  <c:v>0.244565</c:v>
                </c:pt>
                <c:pt idx="11">
                  <c:v>0.26341360000000003</c:v>
                </c:pt>
                <c:pt idx="12">
                  <c:v>0.24639649999999999</c:v>
                </c:pt>
                <c:pt idx="13">
                  <c:v>0.2413961</c:v>
                </c:pt>
                <c:pt idx="14">
                  <c:v>0.26050669999999998</c:v>
                </c:pt>
                <c:pt idx="15">
                  <c:v>0.2366045</c:v>
                </c:pt>
                <c:pt idx="16">
                  <c:v>0.24640190000000001</c:v>
                </c:pt>
                <c:pt idx="17">
                  <c:v>0.24588180000000001</c:v>
                </c:pt>
                <c:pt idx="18">
                  <c:v>0.2640364</c:v>
                </c:pt>
                <c:pt idx="19">
                  <c:v>0.27120830000000001</c:v>
                </c:pt>
                <c:pt idx="20">
                  <c:v>0.25634279999999998</c:v>
                </c:pt>
                <c:pt idx="21">
                  <c:v>0.27085120000000001</c:v>
                </c:pt>
                <c:pt idx="22">
                  <c:v>0.28011520000000001</c:v>
                </c:pt>
                <c:pt idx="23">
                  <c:v>0.28052680000000002</c:v>
                </c:pt>
                <c:pt idx="24">
                  <c:v>0.2939156</c:v>
                </c:pt>
                <c:pt idx="25">
                  <c:v>0.29845349999999998</c:v>
                </c:pt>
                <c:pt idx="26">
                  <c:v>0.29415570000000002</c:v>
                </c:pt>
                <c:pt idx="27">
                  <c:v>0.276252</c:v>
                </c:pt>
                <c:pt idx="28">
                  <c:v>0.26260509999999998</c:v>
                </c:pt>
                <c:pt idx="29">
                  <c:v>0.26155080000000003</c:v>
                </c:pt>
                <c:pt idx="30">
                  <c:v>0.26865289999999997</c:v>
                </c:pt>
                <c:pt idx="31">
                  <c:v>0.27084710000000001</c:v>
                </c:pt>
                <c:pt idx="32">
                  <c:v>0.27308310000000002</c:v>
                </c:pt>
                <c:pt idx="33">
                  <c:v>0.27375569999999999</c:v>
                </c:pt>
                <c:pt idx="34">
                  <c:v>0.28393190000000001</c:v>
                </c:pt>
                <c:pt idx="35">
                  <c:v>0.26618389999999997</c:v>
                </c:pt>
                <c:pt idx="36">
                  <c:v>0.2665709</c:v>
                </c:pt>
                <c:pt idx="37">
                  <c:v>0.26859569999999999</c:v>
                </c:pt>
                <c:pt idx="38">
                  <c:v>0.27445269999999999</c:v>
                </c:pt>
                <c:pt idx="39">
                  <c:v>0.27663320000000002</c:v>
                </c:pt>
                <c:pt idx="40">
                  <c:v>0.26851059999999999</c:v>
                </c:pt>
                <c:pt idx="41">
                  <c:v>0.27692270000000002</c:v>
                </c:pt>
                <c:pt idx="42">
                  <c:v>0.26588640000000002</c:v>
                </c:pt>
                <c:pt idx="43">
                  <c:v>0.27359070000000002</c:v>
                </c:pt>
                <c:pt idx="44">
                  <c:v>0.27652389999999999</c:v>
                </c:pt>
                <c:pt idx="45">
                  <c:v>0.26062299999999999</c:v>
                </c:pt>
                <c:pt idx="46">
                  <c:v>0.27900580000000003</c:v>
                </c:pt>
                <c:pt idx="47">
                  <c:v>0.27355390000000002</c:v>
                </c:pt>
                <c:pt idx="48">
                  <c:v>0.28698699999999999</c:v>
                </c:pt>
                <c:pt idx="49">
                  <c:v>0.26546330000000001</c:v>
                </c:pt>
                <c:pt idx="50">
                  <c:v>0.28027980000000002</c:v>
                </c:pt>
                <c:pt idx="51">
                  <c:v>0.28546640000000001</c:v>
                </c:pt>
                <c:pt idx="52">
                  <c:v>0.27626020000000001</c:v>
                </c:pt>
                <c:pt idx="53">
                  <c:v>0.26683449999999997</c:v>
                </c:pt>
                <c:pt idx="54">
                  <c:v>0.29642370000000001</c:v>
                </c:pt>
                <c:pt idx="55">
                  <c:v>0.28833320000000001</c:v>
                </c:pt>
                <c:pt idx="56">
                  <c:v>0.28594900000000001</c:v>
                </c:pt>
                <c:pt idx="57">
                  <c:v>0.27539740000000001</c:v>
                </c:pt>
                <c:pt idx="58">
                  <c:v>0.28986200000000001</c:v>
                </c:pt>
                <c:pt idx="59">
                  <c:v>0.29005690000000001</c:v>
                </c:pt>
                <c:pt idx="60">
                  <c:v>0.28215020000000002</c:v>
                </c:pt>
                <c:pt idx="61">
                  <c:v>0.27988950000000001</c:v>
                </c:pt>
                <c:pt idx="62">
                  <c:v>0.27686110000000003</c:v>
                </c:pt>
                <c:pt idx="63">
                  <c:v>0.2729801</c:v>
                </c:pt>
                <c:pt idx="64">
                  <c:v>0.2483775</c:v>
                </c:pt>
                <c:pt idx="65">
                  <c:v>0.25537029999999999</c:v>
                </c:pt>
                <c:pt idx="66">
                  <c:v>0.25104070000000001</c:v>
                </c:pt>
                <c:pt idx="67">
                  <c:v>0.25671890000000003</c:v>
                </c:pt>
                <c:pt idx="68">
                  <c:v>0.25323990000000002</c:v>
                </c:pt>
                <c:pt idx="69">
                  <c:v>0.24980179999999999</c:v>
                </c:pt>
                <c:pt idx="70">
                  <c:v>0.25160579999999999</c:v>
                </c:pt>
                <c:pt idx="71">
                  <c:v>0.23295920000000001</c:v>
                </c:pt>
                <c:pt idx="72">
                  <c:v>0.24441189999999999</c:v>
                </c:pt>
                <c:pt idx="73">
                  <c:v>0.26270939999999998</c:v>
                </c:pt>
                <c:pt idx="74">
                  <c:v>0.27690120000000001</c:v>
                </c:pt>
                <c:pt idx="75">
                  <c:v>0.25741310000000001</c:v>
                </c:pt>
                <c:pt idx="76">
                  <c:v>0.27402759999999998</c:v>
                </c:pt>
                <c:pt idx="77">
                  <c:v>0.26209310000000002</c:v>
                </c:pt>
                <c:pt idx="78">
                  <c:v>0.27957850000000001</c:v>
                </c:pt>
                <c:pt idx="79">
                  <c:v>0.28025990000000001</c:v>
                </c:pt>
                <c:pt idx="80">
                  <c:v>0.30600270000000002</c:v>
                </c:pt>
                <c:pt idx="81">
                  <c:v>0.30854290000000001</c:v>
                </c:pt>
                <c:pt idx="82">
                  <c:v>0.318938</c:v>
                </c:pt>
                <c:pt idx="83">
                  <c:v>0.336395</c:v>
                </c:pt>
                <c:pt idx="84">
                  <c:v>0.33893010000000001</c:v>
                </c:pt>
                <c:pt idx="85">
                  <c:v>0.33872479999999999</c:v>
                </c:pt>
                <c:pt idx="86">
                  <c:v>0.34371119999999999</c:v>
                </c:pt>
                <c:pt idx="87">
                  <c:v>0.3160058</c:v>
                </c:pt>
                <c:pt idx="88">
                  <c:v>0.30966320000000003</c:v>
                </c:pt>
                <c:pt idx="89">
                  <c:v>0.29974000000000001</c:v>
                </c:pt>
                <c:pt idx="90">
                  <c:v>0.29809950000000002</c:v>
                </c:pt>
                <c:pt idx="91">
                  <c:v>0.28668369999999999</c:v>
                </c:pt>
                <c:pt idx="92">
                  <c:v>0.29813529999999999</c:v>
                </c:pt>
                <c:pt idx="93">
                  <c:v>0.3169188</c:v>
                </c:pt>
                <c:pt idx="94">
                  <c:v>0.31117159999999999</c:v>
                </c:pt>
                <c:pt idx="95">
                  <c:v>0.32036480000000001</c:v>
                </c:pt>
                <c:pt idx="96">
                  <c:v>0.3061816</c:v>
                </c:pt>
                <c:pt idx="97">
                  <c:v>0.28586050000000002</c:v>
                </c:pt>
                <c:pt idx="98">
                  <c:v>0.29089009999999998</c:v>
                </c:pt>
                <c:pt idx="99">
                  <c:v>0.27880250000000001</c:v>
                </c:pt>
                <c:pt idx="100">
                  <c:v>0.2668259</c:v>
                </c:pt>
                <c:pt idx="101">
                  <c:v>0.27033200000000002</c:v>
                </c:pt>
                <c:pt idx="102">
                  <c:v>0.2782077</c:v>
                </c:pt>
                <c:pt idx="103">
                  <c:v>0.26234930000000001</c:v>
                </c:pt>
                <c:pt idx="104">
                  <c:v>0.25159350000000003</c:v>
                </c:pt>
                <c:pt idx="105">
                  <c:v>0.254963</c:v>
                </c:pt>
                <c:pt idx="106">
                  <c:v>0.26471840000000002</c:v>
                </c:pt>
                <c:pt idx="107">
                  <c:v>0.25472630000000002</c:v>
                </c:pt>
                <c:pt idx="108">
                  <c:v>0.25385580000000002</c:v>
                </c:pt>
                <c:pt idx="109">
                  <c:v>0.26791110000000001</c:v>
                </c:pt>
                <c:pt idx="110">
                  <c:v>0.26094450000000002</c:v>
                </c:pt>
                <c:pt idx="111">
                  <c:v>0.24974060000000001</c:v>
                </c:pt>
                <c:pt idx="112">
                  <c:v>0.2386982</c:v>
                </c:pt>
                <c:pt idx="113">
                  <c:v>0.2492586</c:v>
                </c:pt>
                <c:pt idx="114">
                  <c:v>0.25722689999999998</c:v>
                </c:pt>
                <c:pt idx="115">
                  <c:v>0.2451062</c:v>
                </c:pt>
                <c:pt idx="116">
                  <c:v>0.25974049999999999</c:v>
                </c:pt>
                <c:pt idx="117">
                  <c:v>0.26772859999999998</c:v>
                </c:pt>
                <c:pt idx="118">
                  <c:v>0.30864789999999998</c:v>
                </c:pt>
                <c:pt idx="119">
                  <c:v>0.31702140000000001</c:v>
                </c:pt>
                <c:pt idx="120">
                  <c:v>0.31443480000000001</c:v>
                </c:pt>
                <c:pt idx="121">
                  <c:v>0.32876719999999998</c:v>
                </c:pt>
                <c:pt idx="122">
                  <c:v>0.3196734</c:v>
                </c:pt>
                <c:pt idx="123">
                  <c:v>0.30676979999999998</c:v>
                </c:pt>
                <c:pt idx="124">
                  <c:v>0.27974260000000001</c:v>
                </c:pt>
                <c:pt idx="125">
                  <c:v>0.26940429999999999</c:v>
                </c:pt>
                <c:pt idx="126">
                  <c:v>0.28320469999999998</c:v>
                </c:pt>
                <c:pt idx="127">
                  <c:v>0.30059979999999997</c:v>
                </c:pt>
                <c:pt idx="128">
                  <c:v>0.29867270000000001</c:v>
                </c:pt>
                <c:pt idx="129">
                  <c:v>0.31434839999999997</c:v>
                </c:pt>
                <c:pt idx="130">
                  <c:v>0.31140810000000002</c:v>
                </c:pt>
                <c:pt idx="131">
                  <c:v>0.30714079999999999</c:v>
                </c:pt>
                <c:pt idx="132">
                  <c:v>0.32142759999999998</c:v>
                </c:pt>
                <c:pt idx="133">
                  <c:v>0.30212139999999998</c:v>
                </c:pt>
                <c:pt idx="134">
                  <c:v>0.29968699999999998</c:v>
                </c:pt>
                <c:pt idx="135">
                  <c:v>0.28829579999999999</c:v>
                </c:pt>
                <c:pt idx="136">
                  <c:v>0.27637840000000002</c:v>
                </c:pt>
                <c:pt idx="137">
                  <c:v>0.28072459999999999</c:v>
                </c:pt>
                <c:pt idx="138">
                  <c:v>0.27622380000000002</c:v>
                </c:pt>
                <c:pt idx="139">
                  <c:v>0.27929349999999997</c:v>
                </c:pt>
                <c:pt idx="140">
                  <c:v>0.2850279</c:v>
                </c:pt>
                <c:pt idx="141">
                  <c:v>0.276395</c:v>
                </c:pt>
                <c:pt idx="142">
                  <c:v>0.2656019</c:v>
                </c:pt>
                <c:pt idx="143">
                  <c:v>0.2512025</c:v>
                </c:pt>
                <c:pt idx="144">
                  <c:v>0.25826969999999999</c:v>
                </c:pt>
                <c:pt idx="145">
                  <c:v>0.26142539999999997</c:v>
                </c:pt>
                <c:pt idx="146">
                  <c:v>0.25924910000000001</c:v>
                </c:pt>
                <c:pt idx="147">
                  <c:v>0.25976320000000003</c:v>
                </c:pt>
                <c:pt idx="148">
                  <c:v>0.24845339999999999</c:v>
                </c:pt>
                <c:pt idx="149">
                  <c:v>0.22103159999999999</c:v>
                </c:pt>
                <c:pt idx="150">
                  <c:v>0.21648100000000001</c:v>
                </c:pt>
                <c:pt idx="151">
                  <c:v>0.21391450000000001</c:v>
                </c:pt>
                <c:pt idx="152">
                  <c:v>0.21072659999999999</c:v>
                </c:pt>
                <c:pt idx="153">
                  <c:v>0.21851010000000001</c:v>
                </c:pt>
                <c:pt idx="154">
                  <c:v>0.2146942</c:v>
                </c:pt>
                <c:pt idx="155">
                  <c:v>0.2114058</c:v>
                </c:pt>
                <c:pt idx="156">
                  <c:v>0.2154549</c:v>
                </c:pt>
                <c:pt idx="157">
                  <c:v>0.2101702</c:v>
                </c:pt>
                <c:pt idx="158">
                  <c:v>0.21225579999999999</c:v>
                </c:pt>
                <c:pt idx="159">
                  <c:v>0.20649319999999999</c:v>
                </c:pt>
                <c:pt idx="160">
                  <c:v>0.2089056</c:v>
                </c:pt>
                <c:pt idx="161">
                  <c:v>0.2026135</c:v>
                </c:pt>
                <c:pt idx="162">
                  <c:v>0.20123170000000001</c:v>
                </c:pt>
                <c:pt idx="163">
                  <c:v>0.21187690000000001</c:v>
                </c:pt>
                <c:pt idx="164">
                  <c:v>0.21453120000000001</c:v>
                </c:pt>
                <c:pt idx="165">
                  <c:v>0.21684200000000001</c:v>
                </c:pt>
                <c:pt idx="166">
                  <c:v>0.2263503</c:v>
                </c:pt>
                <c:pt idx="167">
                  <c:v>0.23417930000000001</c:v>
                </c:pt>
                <c:pt idx="168">
                  <c:v>0.2365187</c:v>
                </c:pt>
                <c:pt idx="169">
                  <c:v>0.22894590000000001</c:v>
                </c:pt>
                <c:pt idx="170">
                  <c:v>0.22292319999999999</c:v>
                </c:pt>
                <c:pt idx="171">
                  <c:v>0.2185175</c:v>
                </c:pt>
                <c:pt idx="172">
                  <c:v>0.2125813</c:v>
                </c:pt>
                <c:pt idx="173">
                  <c:v>0.20939830000000001</c:v>
                </c:pt>
                <c:pt idx="174">
                  <c:v>0.21406410000000001</c:v>
                </c:pt>
                <c:pt idx="175">
                  <c:v>0.20867730000000001</c:v>
                </c:pt>
                <c:pt idx="176">
                  <c:v>0.22189039999999999</c:v>
                </c:pt>
                <c:pt idx="177">
                  <c:v>0.21273710000000001</c:v>
                </c:pt>
                <c:pt idx="178">
                  <c:v>0.22534299999999999</c:v>
                </c:pt>
                <c:pt idx="179">
                  <c:v>0.21423829999999999</c:v>
                </c:pt>
                <c:pt idx="180">
                  <c:v>0.2071557</c:v>
                </c:pt>
                <c:pt idx="181">
                  <c:v>0.2089406</c:v>
                </c:pt>
                <c:pt idx="182">
                  <c:v>0.20393349999999999</c:v>
                </c:pt>
                <c:pt idx="183">
                  <c:v>0.21409800000000001</c:v>
                </c:pt>
                <c:pt idx="184">
                  <c:v>0.1885299</c:v>
                </c:pt>
                <c:pt idx="185">
                  <c:v>0.1892364</c:v>
                </c:pt>
                <c:pt idx="186">
                  <c:v>0.1995381</c:v>
                </c:pt>
                <c:pt idx="187">
                  <c:v>0.19957829999999999</c:v>
                </c:pt>
                <c:pt idx="188">
                  <c:v>0.20147390000000001</c:v>
                </c:pt>
                <c:pt idx="189">
                  <c:v>0.19777890000000001</c:v>
                </c:pt>
                <c:pt idx="190">
                  <c:v>0.1985092</c:v>
                </c:pt>
                <c:pt idx="191">
                  <c:v>0.1924688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DD-42FD-B4EC-D1A45E89308C}"/>
            </c:ext>
          </c:extLst>
        </c:ser>
        <c:ser>
          <c:idx val="6"/>
          <c:order val="3"/>
          <c:tx>
            <c:strRef>
              <c:f>Sheet1!$Q$3</c:f>
              <c:strCache>
                <c:ptCount val="1"/>
                <c:pt idx="0">
                  <c:v>SNNPR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Sheet1!$J$4:$J$195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Sheet1!$Q$4:$Q$195</c:f>
              <c:numCache>
                <c:formatCode>General</c:formatCode>
                <c:ptCount val="192"/>
                <c:pt idx="0">
                  <c:v>0.27062930000000002</c:v>
                </c:pt>
                <c:pt idx="1">
                  <c:v>0.29316510000000001</c:v>
                </c:pt>
                <c:pt idx="2">
                  <c:v>0.2823097</c:v>
                </c:pt>
                <c:pt idx="3">
                  <c:v>0.27990609999999999</c:v>
                </c:pt>
                <c:pt idx="4">
                  <c:v>0.27114929999999998</c:v>
                </c:pt>
                <c:pt idx="5">
                  <c:v>0.2715224</c:v>
                </c:pt>
                <c:pt idx="6">
                  <c:v>0.27793050000000002</c:v>
                </c:pt>
                <c:pt idx="7">
                  <c:v>0.2782037</c:v>
                </c:pt>
                <c:pt idx="8">
                  <c:v>0.27703509999999998</c:v>
                </c:pt>
                <c:pt idx="9">
                  <c:v>0.2882884</c:v>
                </c:pt>
                <c:pt idx="10">
                  <c:v>0.30070160000000001</c:v>
                </c:pt>
                <c:pt idx="11">
                  <c:v>0.2795668</c:v>
                </c:pt>
                <c:pt idx="12">
                  <c:v>0.2851322</c:v>
                </c:pt>
                <c:pt idx="13">
                  <c:v>0.31205909999999998</c:v>
                </c:pt>
                <c:pt idx="14">
                  <c:v>0.29261870000000001</c:v>
                </c:pt>
                <c:pt idx="15">
                  <c:v>0.28792459999999997</c:v>
                </c:pt>
                <c:pt idx="16">
                  <c:v>0.29115350000000001</c:v>
                </c:pt>
                <c:pt idx="17">
                  <c:v>0.28852840000000002</c:v>
                </c:pt>
                <c:pt idx="18">
                  <c:v>0.28447359999999999</c:v>
                </c:pt>
                <c:pt idx="19">
                  <c:v>0.29517789999999999</c:v>
                </c:pt>
                <c:pt idx="20">
                  <c:v>0.29597430000000002</c:v>
                </c:pt>
                <c:pt idx="21">
                  <c:v>0.32054650000000001</c:v>
                </c:pt>
                <c:pt idx="22">
                  <c:v>0.30285420000000002</c:v>
                </c:pt>
                <c:pt idx="23">
                  <c:v>0.29820859999999999</c:v>
                </c:pt>
                <c:pt idx="24">
                  <c:v>0.29037459999999998</c:v>
                </c:pt>
                <c:pt idx="25">
                  <c:v>0.29166209999999998</c:v>
                </c:pt>
                <c:pt idx="26">
                  <c:v>0.30959510000000001</c:v>
                </c:pt>
                <c:pt idx="27">
                  <c:v>0.29462260000000001</c:v>
                </c:pt>
                <c:pt idx="28">
                  <c:v>0.29314170000000001</c:v>
                </c:pt>
                <c:pt idx="29">
                  <c:v>0.2856108</c:v>
                </c:pt>
                <c:pt idx="30">
                  <c:v>0.28921089999999999</c:v>
                </c:pt>
                <c:pt idx="31">
                  <c:v>0.29621409999999998</c:v>
                </c:pt>
                <c:pt idx="32">
                  <c:v>0.3029096</c:v>
                </c:pt>
                <c:pt idx="33">
                  <c:v>0.30993280000000001</c:v>
                </c:pt>
                <c:pt idx="34">
                  <c:v>0.3154689</c:v>
                </c:pt>
                <c:pt idx="35">
                  <c:v>0.32107409999999997</c:v>
                </c:pt>
                <c:pt idx="36">
                  <c:v>0.29052650000000002</c:v>
                </c:pt>
                <c:pt idx="37">
                  <c:v>0.2846978</c:v>
                </c:pt>
                <c:pt idx="38">
                  <c:v>0.29946970000000001</c:v>
                </c:pt>
                <c:pt idx="39">
                  <c:v>0.29133789999999998</c:v>
                </c:pt>
                <c:pt idx="40">
                  <c:v>0.29891309999999999</c:v>
                </c:pt>
                <c:pt idx="41">
                  <c:v>0.27531810000000001</c:v>
                </c:pt>
                <c:pt idx="42">
                  <c:v>0.2871784</c:v>
                </c:pt>
                <c:pt idx="43">
                  <c:v>0.29226849999999999</c:v>
                </c:pt>
                <c:pt idx="44">
                  <c:v>0.30326579999999997</c:v>
                </c:pt>
                <c:pt idx="45">
                  <c:v>0.2841764</c:v>
                </c:pt>
                <c:pt idx="46">
                  <c:v>0.30611850000000002</c:v>
                </c:pt>
                <c:pt idx="47">
                  <c:v>0.31151099999999998</c:v>
                </c:pt>
                <c:pt idx="48">
                  <c:v>0.30011779999999999</c:v>
                </c:pt>
                <c:pt idx="49">
                  <c:v>0.29911169999999998</c:v>
                </c:pt>
                <c:pt idx="50">
                  <c:v>0.31376609999999999</c:v>
                </c:pt>
                <c:pt idx="51">
                  <c:v>0.31364920000000002</c:v>
                </c:pt>
                <c:pt idx="52">
                  <c:v>0.29935220000000001</c:v>
                </c:pt>
                <c:pt idx="53">
                  <c:v>0.29760180000000003</c:v>
                </c:pt>
                <c:pt idx="54">
                  <c:v>0.29815239999999998</c:v>
                </c:pt>
                <c:pt idx="55">
                  <c:v>0.30881550000000002</c:v>
                </c:pt>
                <c:pt idx="56">
                  <c:v>0.3037454</c:v>
                </c:pt>
                <c:pt idx="57">
                  <c:v>0.29797210000000002</c:v>
                </c:pt>
                <c:pt idx="58">
                  <c:v>0.30557430000000002</c:v>
                </c:pt>
                <c:pt idx="59">
                  <c:v>0.29188700000000001</c:v>
                </c:pt>
                <c:pt idx="60">
                  <c:v>0.29576639999999998</c:v>
                </c:pt>
                <c:pt idx="61">
                  <c:v>0.30777929999999998</c:v>
                </c:pt>
                <c:pt idx="62">
                  <c:v>0.29191810000000001</c:v>
                </c:pt>
                <c:pt idx="63">
                  <c:v>0.3025294</c:v>
                </c:pt>
                <c:pt idx="64">
                  <c:v>0.26978259999999998</c:v>
                </c:pt>
                <c:pt idx="65">
                  <c:v>0.2710186</c:v>
                </c:pt>
                <c:pt idx="66">
                  <c:v>0.2717697</c:v>
                </c:pt>
                <c:pt idx="67">
                  <c:v>0.27489259999999999</c:v>
                </c:pt>
                <c:pt idx="68">
                  <c:v>0.27123170000000002</c:v>
                </c:pt>
                <c:pt idx="69">
                  <c:v>0.28809459999999998</c:v>
                </c:pt>
                <c:pt idx="70">
                  <c:v>0.27129520000000001</c:v>
                </c:pt>
                <c:pt idx="71">
                  <c:v>0.26695259999999998</c:v>
                </c:pt>
                <c:pt idx="72">
                  <c:v>0.27571849999999998</c:v>
                </c:pt>
                <c:pt idx="73">
                  <c:v>0.2844798</c:v>
                </c:pt>
                <c:pt idx="74">
                  <c:v>0.28204770000000001</c:v>
                </c:pt>
                <c:pt idx="75">
                  <c:v>0.2895316</c:v>
                </c:pt>
                <c:pt idx="76">
                  <c:v>0.30569010000000002</c:v>
                </c:pt>
                <c:pt idx="77">
                  <c:v>0.2981627</c:v>
                </c:pt>
                <c:pt idx="78">
                  <c:v>0.328291</c:v>
                </c:pt>
                <c:pt idx="79">
                  <c:v>0.31824160000000001</c:v>
                </c:pt>
                <c:pt idx="80">
                  <c:v>0.34748079999999998</c:v>
                </c:pt>
                <c:pt idx="81">
                  <c:v>0.34237129999999999</c:v>
                </c:pt>
                <c:pt idx="82">
                  <c:v>0.34298459999999997</c:v>
                </c:pt>
                <c:pt idx="83">
                  <c:v>0.39810499999999999</c:v>
                </c:pt>
                <c:pt idx="84">
                  <c:v>0.38836710000000002</c:v>
                </c:pt>
                <c:pt idx="85">
                  <c:v>0.35978719999999997</c:v>
                </c:pt>
                <c:pt idx="86">
                  <c:v>0.36247370000000001</c:v>
                </c:pt>
                <c:pt idx="87">
                  <c:v>0.36755989999999999</c:v>
                </c:pt>
                <c:pt idx="88">
                  <c:v>0.32596779999999997</c:v>
                </c:pt>
                <c:pt idx="89">
                  <c:v>0.30733199999999999</c:v>
                </c:pt>
                <c:pt idx="90">
                  <c:v>0.3615968</c:v>
                </c:pt>
                <c:pt idx="91">
                  <c:v>0.32002229999999998</c:v>
                </c:pt>
                <c:pt idx="92">
                  <c:v>0.3177161</c:v>
                </c:pt>
                <c:pt idx="93">
                  <c:v>0.32891229999999999</c:v>
                </c:pt>
                <c:pt idx="94">
                  <c:v>0.33301910000000001</c:v>
                </c:pt>
                <c:pt idx="95">
                  <c:v>0.34345589999999998</c:v>
                </c:pt>
                <c:pt idx="96">
                  <c:v>0.33478580000000002</c:v>
                </c:pt>
                <c:pt idx="97">
                  <c:v>0.30906929999999999</c:v>
                </c:pt>
                <c:pt idx="98">
                  <c:v>0.29755860000000001</c:v>
                </c:pt>
                <c:pt idx="99">
                  <c:v>0.3019232</c:v>
                </c:pt>
                <c:pt idx="100">
                  <c:v>0.28961550000000003</c:v>
                </c:pt>
                <c:pt idx="101">
                  <c:v>0.28437970000000001</c:v>
                </c:pt>
                <c:pt idx="102">
                  <c:v>0.28586679999999998</c:v>
                </c:pt>
                <c:pt idx="103">
                  <c:v>0.27767969999999997</c:v>
                </c:pt>
                <c:pt idx="104">
                  <c:v>0.263434</c:v>
                </c:pt>
                <c:pt idx="105">
                  <c:v>0.27234239999999998</c:v>
                </c:pt>
                <c:pt idx="106">
                  <c:v>0.25922309999999998</c:v>
                </c:pt>
                <c:pt idx="107">
                  <c:v>0.25351570000000001</c:v>
                </c:pt>
                <c:pt idx="108">
                  <c:v>0.2465079</c:v>
                </c:pt>
                <c:pt idx="109">
                  <c:v>0.2474247</c:v>
                </c:pt>
                <c:pt idx="110">
                  <c:v>0.23076079999999999</c:v>
                </c:pt>
                <c:pt idx="111">
                  <c:v>0.2094992</c:v>
                </c:pt>
                <c:pt idx="112">
                  <c:v>0.22253880000000001</c:v>
                </c:pt>
                <c:pt idx="113">
                  <c:v>0.22818849999999999</c:v>
                </c:pt>
                <c:pt idx="114">
                  <c:v>0.22696839999999999</c:v>
                </c:pt>
                <c:pt idx="115">
                  <c:v>0.2325692</c:v>
                </c:pt>
                <c:pt idx="116">
                  <c:v>0.25768560000000001</c:v>
                </c:pt>
                <c:pt idx="117">
                  <c:v>0.27221529999999999</c:v>
                </c:pt>
                <c:pt idx="118">
                  <c:v>0.28993590000000002</c:v>
                </c:pt>
                <c:pt idx="119">
                  <c:v>0.30488759999999998</c:v>
                </c:pt>
                <c:pt idx="120">
                  <c:v>0.32408169999999997</c:v>
                </c:pt>
                <c:pt idx="121">
                  <c:v>0.29700480000000001</c:v>
                </c:pt>
                <c:pt idx="122">
                  <c:v>0.30956080000000002</c:v>
                </c:pt>
                <c:pt idx="123">
                  <c:v>0.30657800000000002</c:v>
                </c:pt>
                <c:pt idx="124">
                  <c:v>0.30958390000000002</c:v>
                </c:pt>
                <c:pt idx="125">
                  <c:v>0.3039328</c:v>
                </c:pt>
                <c:pt idx="126">
                  <c:v>0.30344529999999997</c:v>
                </c:pt>
                <c:pt idx="127">
                  <c:v>0.28903060000000003</c:v>
                </c:pt>
                <c:pt idx="128">
                  <c:v>0.29480099999999998</c:v>
                </c:pt>
                <c:pt idx="129">
                  <c:v>0.30448700000000001</c:v>
                </c:pt>
                <c:pt idx="130">
                  <c:v>0.30226439999999999</c:v>
                </c:pt>
                <c:pt idx="131">
                  <c:v>0.30753570000000002</c:v>
                </c:pt>
                <c:pt idx="132">
                  <c:v>0.3043746</c:v>
                </c:pt>
                <c:pt idx="133">
                  <c:v>0.2975274</c:v>
                </c:pt>
                <c:pt idx="134">
                  <c:v>0.31039109999999998</c:v>
                </c:pt>
                <c:pt idx="135">
                  <c:v>0.28144419999999998</c:v>
                </c:pt>
                <c:pt idx="136">
                  <c:v>0.27032929999999999</c:v>
                </c:pt>
                <c:pt idx="137">
                  <c:v>0.26549689999999998</c:v>
                </c:pt>
                <c:pt idx="138">
                  <c:v>0.25913449999999999</c:v>
                </c:pt>
                <c:pt idx="139">
                  <c:v>0.26378000000000001</c:v>
                </c:pt>
                <c:pt idx="140">
                  <c:v>0.27736769999999999</c:v>
                </c:pt>
                <c:pt idx="141">
                  <c:v>0.2680709</c:v>
                </c:pt>
                <c:pt idx="142">
                  <c:v>0.27892030000000001</c:v>
                </c:pt>
                <c:pt idx="143">
                  <c:v>0.27831250000000002</c:v>
                </c:pt>
                <c:pt idx="144">
                  <c:v>0.27130369999999998</c:v>
                </c:pt>
                <c:pt idx="145">
                  <c:v>0.2601715</c:v>
                </c:pt>
                <c:pt idx="146">
                  <c:v>0.26316869999999998</c:v>
                </c:pt>
                <c:pt idx="147">
                  <c:v>0.26642320000000003</c:v>
                </c:pt>
                <c:pt idx="148">
                  <c:v>0.26693509999999998</c:v>
                </c:pt>
                <c:pt idx="149">
                  <c:v>0.24971679999999999</c:v>
                </c:pt>
                <c:pt idx="150">
                  <c:v>0.25739519999999999</c:v>
                </c:pt>
                <c:pt idx="151">
                  <c:v>0.24744759999999999</c:v>
                </c:pt>
                <c:pt idx="152">
                  <c:v>0.25270490000000001</c:v>
                </c:pt>
                <c:pt idx="153">
                  <c:v>0.25328309999999998</c:v>
                </c:pt>
                <c:pt idx="154">
                  <c:v>0.25790829999999998</c:v>
                </c:pt>
                <c:pt idx="155">
                  <c:v>0.24916759999999999</c:v>
                </c:pt>
                <c:pt idx="156">
                  <c:v>0.24526319999999999</c:v>
                </c:pt>
                <c:pt idx="157">
                  <c:v>0.25514589999999998</c:v>
                </c:pt>
                <c:pt idx="158">
                  <c:v>0.25107620000000003</c:v>
                </c:pt>
                <c:pt idx="159">
                  <c:v>0.25068200000000002</c:v>
                </c:pt>
                <c:pt idx="160">
                  <c:v>0.2462027</c:v>
                </c:pt>
                <c:pt idx="161">
                  <c:v>0.26557999999999998</c:v>
                </c:pt>
                <c:pt idx="162">
                  <c:v>0.25511349999999999</c:v>
                </c:pt>
                <c:pt idx="163">
                  <c:v>0.272426</c:v>
                </c:pt>
                <c:pt idx="164">
                  <c:v>0.26217859999999998</c:v>
                </c:pt>
                <c:pt idx="165">
                  <c:v>0.26352930000000002</c:v>
                </c:pt>
                <c:pt idx="166">
                  <c:v>0.25689410000000001</c:v>
                </c:pt>
                <c:pt idx="167">
                  <c:v>0.26574419999999999</c:v>
                </c:pt>
                <c:pt idx="168">
                  <c:v>0.26922469999999998</c:v>
                </c:pt>
                <c:pt idx="169">
                  <c:v>0.25941969999999998</c:v>
                </c:pt>
                <c:pt idx="170">
                  <c:v>0.2548726</c:v>
                </c:pt>
                <c:pt idx="171">
                  <c:v>0.24802080000000001</c:v>
                </c:pt>
                <c:pt idx="172">
                  <c:v>0.2482953</c:v>
                </c:pt>
                <c:pt idx="173">
                  <c:v>0.2375196</c:v>
                </c:pt>
                <c:pt idx="174">
                  <c:v>0.2336965</c:v>
                </c:pt>
                <c:pt idx="175">
                  <c:v>0.229877</c:v>
                </c:pt>
                <c:pt idx="176">
                  <c:v>0.2344803</c:v>
                </c:pt>
                <c:pt idx="177">
                  <c:v>0.2453439</c:v>
                </c:pt>
                <c:pt idx="178">
                  <c:v>0.22961210000000001</c:v>
                </c:pt>
                <c:pt idx="179">
                  <c:v>0.23766709999999999</c:v>
                </c:pt>
                <c:pt idx="180">
                  <c:v>0.23382439999999999</c:v>
                </c:pt>
                <c:pt idx="181">
                  <c:v>0.2391712</c:v>
                </c:pt>
                <c:pt idx="182">
                  <c:v>0.24209829999999999</c:v>
                </c:pt>
                <c:pt idx="183">
                  <c:v>0.26607629999999999</c:v>
                </c:pt>
                <c:pt idx="184">
                  <c:v>0.22835050000000001</c:v>
                </c:pt>
                <c:pt idx="185">
                  <c:v>0.22732830000000001</c:v>
                </c:pt>
                <c:pt idx="186">
                  <c:v>0.23223099999999999</c:v>
                </c:pt>
                <c:pt idx="187">
                  <c:v>0.22126000000000001</c:v>
                </c:pt>
                <c:pt idx="188">
                  <c:v>0.2232056</c:v>
                </c:pt>
                <c:pt idx="189">
                  <c:v>0.2309763</c:v>
                </c:pt>
                <c:pt idx="190">
                  <c:v>0.23452539999999999</c:v>
                </c:pt>
                <c:pt idx="191">
                  <c:v>0.2338326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DD-42FD-B4EC-D1A45E89308C}"/>
            </c:ext>
          </c:extLst>
        </c:ser>
        <c:ser>
          <c:idx val="9"/>
          <c:order val="4"/>
          <c:tx>
            <c:strRef>
              <c:f>Sheet1!$T$3</c:f>
              <c:strCache>
                <c:ptCount val="1"/>
                <c:pt idx="0">
                  <c:v>Addis Ababa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Sheet1!$J$4:$J$195</c:f>
              <c:numCache>
                <c:formatCode>mmm\-yy</c:formatCode>
                <c:ptCount val="192"/>
                <c:pt idx="0">
                  <c:v>37073</c:v>
                </c:pt>
                <c:pt idx="1">
                  <c:v>37104</c:v>
                </c:pt>
                <c:pt idx="2">
                  <c:v>37135</c:v>
                </c:pt>
                <c:pt idx="3">
                  <c:v>37165</c:v>
                </c:pt>
                <c:pt idx="4">
                  <c:v>37196</c:v>
                </c:pt>
                <c:pt idx="5">
                  <c:v>37226</c:v>
                </c:pt>
                <c:pt idx="6">
                  <c:v>37257</c:v>
                </c:pt>
                <c:pt idx="7">
                  <c:v>37288</c:v>
                </c:pt>
                <c:pt idx="8">
                  <c:v>37316</c:v>
                </c:pt>
                <c:pt idx="9">
                  <c:v>37347</c:v>
                </c:pt>
                <c:pt idx="10">
                  <c:v>37377</c:v>
                </c:pt>
                <c:pt idx="11">
                  <c:v>37408</c:v>
                </c:pt>
                <c:pt idx="12">
                  <c:v>37438</c:v>
                </c:pt>
                <c:pt idx="13">
                  <c:v>37469</c:v>
                </c:pt>
                <c:pt idx="14">
                  <c:v>37500</c:v>
                </c:pt>
                <c:pt idx="15">
                  <c:v>37530</c:v>
                </c:pt>
                <c:pt idx="16">
                  <c:v>37561</c:v>
                </c:pt>
                <c:pt idx="17">
                  <c:v>37591</c:v>
                </c:pt>
                <c:pt idx="18">
                  <c:v>37622</c:v>
                </c:pt>
                <c:pt idx="19">
                  <c:v>37653</c:v>
                </c:pt>
                <c:pt idx="20">
                  <c:v>37681</c:v>
                </c:pt>
                <c:pt idx="21">
                  <c:v>37712</c:v>
                </c:pt>
                <c:pt idx="22">
                  <c:v>37742</c:v>
                </c:pt>
                <c:pt idx="23">
                  <c:v>37773</c:v>
                </c:pt>
                <c:pt idx="24">
                  <c:v>37803</c:v>
                </c:pt>
                <c:pt idx="25">
                  <c:v>37834</c:v>
                </c:pt>
                <c:pt idx="26">
                  <c:v>37865</c:v>
                </c:pt>
                <c:pt idx="27">
                  <c:v>37895</c:v>
                </c:pt>
                <c:pt idx="28">
                  <c:v>37926</c:v>
                </c:pt>
                <c:pt idx="29">
                  <c:v>37956</c:v>
                </c:pt>
                <c:pt idx="30">
                  <c:v>37987</c:v>
                </c:pt>
                <c:pt idx="31">
                  <c:v>38018</c:v>
                </c:pt>
                <c:pt idx="32">
                  <c:v>38047</c:v>
                </c:pt>
                <c:pt idx="33">
                  <c:v>38078</c:v>
                </c:pt>
                <c:pt idx="34">
                  <c:v>38108</c:v>
                </c:pt>
                <c:pt idx="35">
                  <c:v>38139</c:v>
                </c:pt>
                <c:pt idx="36">
                  <c:v>38169</c:v>
                </c:pt>
                <c:pt idx="37">
                  <c:v>38200</c:v>
                </c:pt>
                <c:pt idx="38">
                  <c:v>38231</c:v>
                </c:pt>
                <c:pt idx="39">
                  <c:v>38261</c:v>
                </c:pt>
                <c:pt idx="40">
                  <c:v>38292</c:v>
                </c:pt>
                <c:pt idx="41">
                  <c:v>38322</c:v>
                </c:pt>
                <c:pt idx="42">
                  <c:v>38353</c:v>
                </c:pt>
                <c:pt idx="43">
                  <c:v>38384</c:v>
                </c:pt>
                <c:pt idx="44">
                  <c:v>38412</c:v>
                </c:pt>
                <c:pt idx="45">
                  <c:v>38443</c:v>
                </c:pt>
                <c:pt idx="46">
                  <c:v>38473</c:v>
                </c:pt>
                <c:pt idx="47">
                  <c:v>38504</c:v>
                </c:pt>
                <c:pt idx="48">
                  <c:v>38534</c:v>
                </c:pt>
                <c:pt idx="49">
                  <c:v>38565</c:v>
                </c:pt>
                <c:pt idx="50">
                  <c:v>38596</c:v>
                </c:pt>
                <c:pt idx="51">
                  <c:v>38626</c:v>
                </c:pt>
                <c:pt idx="52">
                  <c:v>38657</c:v>
                </c:pt>
                <c:pt idx="53">
                  <c:v>38687</c:v>
                </c:pt>
                <c:pt idx="54">
                  <c:v>38718</c:v>
                </c:pt>
                <c:pt idx="55">
                  <c:v>38749</c:v>
                </c:pt>
                <c:pt idx="56">
                  <c:v>38777</c:v>
                </c:pt>
                <c:pt idx="57">
                  <c:v>38808</c:v>
                </c:pt>
                <c:pt idx="58">
                  <c:v>38838</c:v>
                </c:pt>
                <c:pt idx="59">
                  <c:v>38869</c:v>
                </c:pt>
                <c:pt idx="60">
                  <c:v>38899</c:v>
                </c:pt>
                <c:pt idx="61">
                  <c:v>38930</c:v>
                </c:pt>
                <c:pt idx="62">
                  <c:v>38961</c:v>
                </c:pt>
                <c:pt idx="63">
                  <c:v>38991</c:v>
                </c:pt>
                <c:pt idx="64">
                  <c:v>39022</c:v>
                </c:pt>
                <c:pt idx="65">
                  <c:v>39052</c:v>
                </c:pt>
                <c:pt idx="66">
                  <c:v>39083</c:v>
                </c:pt>
                <c:pt idx="67">
                  <c:v>39114</c:v>
                </c:pt>
                <c:pt idx="68">
                  <c:v>39142</c:v>
                </c:pt>
                <c:pt idx="69">
                  <c:v>39173</c:v>
                </c:pt>
                <c:pt idx="70">
                  <c:v>39203</c:v>
                </c:pt>
                <c:pt idx="71">
                  <c:v>39234</c:v>
                </c:pt>
                <c:pt idx="72">
                  <c:v>39264</c:v>
                </c:pt>
                <c:pt idx="73">
                  <c:v>39295</c:v>
                </c:pt>
                <c:pt idx="74">
                  <c:v>39326</c:v>
                </c:pt>
                <c:pt idx="75">
                  <c:v>39356</c:v>
                </c:pt>
                <c:pt idx="76">
                  <c:v>39387</c:v>
                </c:pt>
                <c:pt idx="77">
                  <c:v>39417</c:v>
                </c:pt>
                <c:pt idx="78">
                  <c:v>39448</c:v>
                </c:pt>
                <c:pt idx="79">
                  <c:v>39479</c:v>
                </c:pt>
                <c:pt idx="80">
                  <c:v>39508</c:v>
                </c:pt>
                <c:pt idx="81">
                  <c:v>39539</c:v>
                </c:pt>
                <c:pt idx="82">
                  <c:v>39569</c:v>
                </c:pt>
                <c:pt idx="83">
                  <c:v>39600</c:v>
                </c:pt>
                <c:pt idx="84">
                  <c:v>39630</c:v>
                </c:pt>
                <c:pt idx="85">
                  <c:v>39661</c:v>
                </c:pt>
                <c:pt idx="86">
                  <c:v>39692</c:v>
                </c:pt>
                <c:pt idx="87">
                  <c:v>39722</c:v>
                </c:pt>
                <c:pt idx="88">
                  <c:v>39753</c:v>
                </c:pt>
                <c:pt idx="89">
                  <c:v>39783</c:v>
                </c:pt>
                <c:pt idx="90">
                  <c:v>39814</c:v>
                </c:pt>
                <c:pt idx="91">
                  <c:v>39845</c:v>
                </c:pt>
                <c:pt idx="92">
                  <c:v>39873</c:v>
                </c:pt>
                <c:pt idx="93">
                  <c:v>39904</c:v>
                </c:pt>
                <c:pt idx="94">
                  <c:v>39934</c:v>
                </c:pt>
                <c:pt idx="95">
                  <c:v>39965</c:v>
                </c:pt>
                <c:pt idx="96">
                  <c:v>39995</c:v>
                </c:pt>
                <c:pt idx="97">
                  <c:v>40026</c:v>
                </c:pt>
                <c:pt idx="98">
                  <c:v>40057</c:v>
                </c:pt>
                <c:pt idx="99">
                  <c:v>40087</c:v>
                </c:pt>
                <c:pt idx="100">
                  <c:v>40118</c:v>
                </c:pt>
                <c:pt idx="101">
                  <c:v>40148</c:v>
                </c:pt>
                <c:pt idx="102">
                  <c:v>40179</c:v>
                </c:pt>
                <c:pt idx="103">
                  <c:v>40210</c:v>
                </c:pt>
                <c:pt idx="104">
                  <c:v>40238</c:v>
                </c:pt>
                <c:pt idx="105">
                  <c:v>40269</c:v>
                </c:pt>
                <c:pt idx="106">
                  <c:v>40299</c:v>
                </c:pt>
                <c:pt idx="107">
                  <c:v>40330</c:v>
                </c:pt>
                <c:pt idx="108">
                  <c:v>40360</c:v>
                </c:pt>
                <c:pt idx="109">
                  <c:v>40391</c:v>
                </c:pt>
                <c:pt idx="110">
                  <c:v>40422</c:v>
                </c:pt>
                <c:pt idx="111">
                  <c:v>40452</c:v>
                </c:pt>
                <c:pt idx="112">
                  <c:v>40483</c:v>
                </c:pt>
                <c:pt idx="113">
                  <c:v>40513</c:v>
                </c:pt>
                <c:pt idx="114">
                  <c:v>40544</c:v>
                </c:pt>
                <c:pt idx="115">
                  <c:v>40575</c:v>
                </c:pt>
                <c:pt idx="116">
                  <c:v>40603</c:v>
                </c:pt>
                <c:pt idx="117">
                  <c:v>40634</c:v>
                </c:pt>
                <c:pt idx="118">
                  <c:v>40664</c:v>
                </c:pt>
                <c:pt idx="119">
                  <c:v>40695</c:v>
                </c:pt>
                <c:pt idx="120">
                  <c:v>40725</c:v>
                </c:pt>
                <c:pt idx="121">
                  <c:v>40756</c:v>
                </c:pt>
                <c:pt idx="122">
                  <c:v>40787</c:v>
                </c:pt>
                <c:pt idx="123">
                  <c:v>40817</c:v>
                </c:pt>
                <c:pt idx="124">
                  <c:v>40848</c:v>
                </c:pt>
                <c:pt idx="125">
                  <c:v>40878</c:v>
                </c:pt>
                <c:pt idx="126">
                  <c:v>40909</c:v>
                </c:pt>
                <c:pt idx="127">
                  <c:v>40940</c:v>
                </c:pt>
                <c:pt idx="128">
                  <c:v>40969</c:v>
                </c:pt>
                <c:pt idx="129">
                  <c:v>41000</c:v>
                </c:pt>
                <c:pt idx="130">
                  <c:v>41030</c:v>
                </c:pt>
                <c:pt idx="131">
                  <c:v>41061</c:v>
                </c:pt>
                <c:pt idx="132">
                  <c:v>41091</c:v>
                </c:pt>
                <c:pt idx="133">
                  <c:v>41122</c:v>
                </c:pt>
                <c:pt idx="134">
                  <c:v>41153</c:v>
                </c:pt>
                <c:pt idx="135">
                  <c:v>41183</c:v>
                </c:pt>
                <c:pt idx="136">
                  <c:v>41214</c:v>
                </c:pt>
                <c:pt idx="137">
                  <c:v>41244</c:v>
                </c:pt>
                <c:pt idx="138">
                  <c:v>41275</c:v>
                </c:pt>
                <c:pt idx="139">
                  <c:v>41306</c:v>
                </c:pt>
                <c:pt idx="140">
                  <c:v>41334</c:v>
                </c:pt>
                <c:pt idx="141">
                  <c:v>41365</c:v>
                </c:pt>
                <c:pt idx="142">
                  <c:v>41395</c:v>
                </c:pt>
                <c:pt idx="143">
                  <c:v>41426</c:v>
                </c:pt>
                <c:pt idx="144">
                  <c:v>41456</c:v>
                </c:pt>
                <c:pt idx="145">
                  <c:v>41487</c:v>
                </c:pt>
                <c:pt idx="146">
                  <c:v>41518</c:v>
                </c:pt>
                <c:pt idx="147">
                  <c:v>41548</c:v>
                </c:pt>
                <c:pt idx="148">
                  <c:v>41579</c:v>
                </c:pt>
                <c:pt idx="149">
                  <c:v>41609</c:v>
                </c:pt>
                <c:pt idx="150">
                  <c:v>41640</c:v>
                </c:pt>
                <c:pt idx="151">
                  <c:v>41671</c:v>
                </c:pt>
                <c:pt idx="152">
                  <c:v>41699</c:v>
                </c:pt>
                <c:pt idx="153">
                  <c:v>41730</c:v>
                </c:pt>
                <c:pt idx="154">
                  <c:v>41760</c:v>
                </c:pt>
                <c:pt idx="155">
                  <c:v>41791</c:v>
                </c:pt>
                <c:pt idx="156">
                  <c:v>41821</c:v>
                </c:pt>
                <c:pt idx="157">
                  <c:v>41852</c:v>
                </c:pt>
                <c:pt idx="158">
                  <c:v>41883</c:v>
                </c:pt>
                <c:pt idx="159">
                  <c:v>41913</c:v>
                </c:pt>
                <c:pt idx="160">
                  <c:v>41944</c:v>
                </c:pt>
                <c:pt idx="161">
                  <c:v>41974</c:v>
                </c:pt>
                <c:pt idx="162">
                  <c:v>42005</c:v>
                </c:pt>
                <c:pt idx="163">
                  <c:v>42036</c:v>
                </c:pt>
                <c:pt idx="164">
                  <c:v>42064</c:v>
                </c:pt>
                <c:pt idx="165">
                  <c:v>42095</c:v>
                </c:pt>
                <c:pt idx="166">
                  <c:v>42125</c:v>
                </c:pt>
                <c:pt idx="167">
                  <c:v>42156</c:v>
                </c:pt>
                <c:pt idx="168">
                  <c:v>42186</c:v>
                </c:pt>
                <c:pt idx="169">
                  <c:v>42217</c:v>
                </c:pt>
                <c:pt idx="170">
                  <c:v>42248</c:v>
                </c:pt>
                <c:pt idx="171">
                  <c:v>42278</c:v>
                </c:pt>
                <c:pt idx="172">
                  <c:v>42309</c:v>
                </c:pt>
                <c:pt idx="173">
                  <c:v>42339</c:v>
                </c:pt>
                <c:pt idx="174">
                  <c:v>42370</c:v>
                </c:pt>
                <c:pt idx="175">
                  <c:v>42401</c:v>
                </c:pt>
                <c:pt idx="176">
                  <c:v>42430</c:v>
                </c:pt>
                <c:pt idx="177">
                  <c:v>42461</c:v>
                </c:pt>
                <c:pt idx="178">
                  <c:v>42491</c:v>
                </c:pt>
                <c:pt idx="179">
                  <c:v>42522</c:v>
                </c:pt>
                <c:pt idx="180">
                  <c:v>42552</c:v>
                </c:pt>
                <c:pt idx="181">
                  <c:v>42583</c:v>
                </c:pt>
                <c:pt idx="182">
                  <c:v>42614</c:v>
                </c:pt>
                <c:pt idx="183">
                  <c:v>42644</c:v>
                </c:pt>
                <c:pt idx="184">
                  <c:v>42675</c:v>
                </c:pt>
                <c:pt idx="185">
                  <c:v>42705</c:v>
                </c:pt>
                <c:pt idx="186">
                  <c:v>42736</c:v>
                </c:pt>
                <c:pt idx="187">
                  <c:v>42767</c:v>
                </c:pt>
                <c:pt idx="188">
                  <c:v>42795</c:v>
                </c:pt>
                <c:pt idx="189">
                  <c:v>42826</c:v>
                </c:pt>
                <c:pt idx="190">
                  <c:v>42856</c:v>
                </c:pt>
                <c:pt idx="191">
                  <c:v>42887</c:v>
                </c:pt>
              </c:numCache>
            </c:numRef>
          </c:cat>
          <c:val>
            <c:numRef>
              <c:f>Sheet1!$T$4:$T$195</c:f>
              <c:numCache>
                <c:formatCode>General</c:formatCode>
                <c:ptCount val="192"/>
                <c:pt idx="0">
                  <c:v>0.25813170000000002</c:v>
                </c:pt>
                <c:pt idx="1">
                  <c:v>0.24742430000000001</c:v>
                </c:pt>
                <c:pt idx="2">
                  <c:v>0.2656385</c:v>
                </c:pt>
                <c:pt idx="3">
                  <c:v>0.26423400000000002</c:v>
                </c:pt>
                <c:pt idx="4">
                  <c:v>0.25884620000000003</c:v>
                </c:pt>
                <c:pt idx="5">
                  <c:v>0.26450760000000001</c:v>
                </c:pt>
                <c:pt idx="6">
                  <c:v>0.25789450000000003</c:v>
                </c:pt>
                <c:pt idx="7">
                  <c:v>0.26168580000000002</c:v>
                </c:pt>
                <c:pt idx="8">
                  <c:v>0.25736219999999999</c:v>
                </c:pt>
                <c:pt idx="9">
                  <c:v>0.2595982</c:v>
                </c:pt>
                <c:pt idx="10">
                  <c:v>0.2670768</c:v>
                </c:pt>
                <c:pt idx="11">
                  <c:v>0.28958810000000001</c:v>
                </c:pt>
                <c:pt idx="12">
                  <c:v>0.2908038</c:v>
                </c:pt>
                <c:pt idx="13">
                  <c:v>0.29637259999999999</c:v>
                </c:pt>
                <c:pt idx="14">
                  <c:v>0.29173149999999998</c:v>
                </c:pt>
                <c:pt idx="15">
                  <c:v>0.29083160000000002</c:v>
                </c:pt>
                <c:pt idx="16">
                  <c:v>0.28239999999999998</c:v>
                </c:pt>
                <c:pt idx="17">
                  <c:v>0.3066798</c:v>
                </c:pt>
                <c:pt idx="18">
                  <c:v>0.33080569999999998</c:v>
                </c:pt>
                <c:pt idx="19">
                  <c:v>0.31197550000000002</c:v>
                </c:pt>
                <c:pt idx="21">
                  <c:v>0.32313510000000001</c:v>
                </c:pt>
                <c:pt idx="22">
                  <c:v>0.31420979999999998</c:v>
                </c:pt>
                <c:pt idx="23">
                  <c:v>0.31635400000000002</c:v>
                </c:pt>
                <c:pt idx="24">
                  <c:v>0.3262777</c:v>
                </c:pt>
                <c:pt idx="25">
                  <c:v>0.30261850000000001</c:v>
                </c:pt>
                <c:pt idx="26">
                  <c:v>0.3379684</c:v>
                </c:pt>
                <c:pt idx="27">
                  <c:v>0.3132045</c:v>
                </c:pt>
                <c:pt idx="28">
                  <c:v>0.30301169999999999</c:v>
                </c:pt>
                <c:pt idx="29">
                  <c:v>0.27902399999999999</c:v>
                </c:pt>
                <c:pt idx="30">
                  <c:v>0.2652562</c:v>
                </c:pt>
                <c:pt idx="31">
                  <c:v>0.26029999999999998</c:v>
                </c:pt>
                <c:pt idx="32">
                  <c:v>0.27494279999999999</c:v>
                </c:pt>
                <c:pt idx="33">
                  <c:v>0.28927009999999997</c:v>
                </c:pt>
                <c:pt idx="34">
                  <c:v>0.27258739999999998</c:v>
                </c:pt>
                <c:pt idx="35">
                  <c:v>0.27283809999999997</c:v>
                </c:pt>
                <c:pt idx="36">
                  <c:v>0.26168669999999999</c:v>
                </c:pt>
                <c:pt idx="37">
                  <c:v>0.26517230000000003</c:v>
                </c:pt>
                <c:pt idx="38">
                  <c:v>0.26510800000000001</c:v>
                </c:pt>
                <c:pt idx="39">
                  <c:v>0.2458678</c:v>
                </c:pt>
                <c:pt idx="40">
                  <c:v>0.23605509999999999</c:v>
                </c:pt>
                <c:pt idx="41">
                  <c:v>0.25703920000000002</c:v>
                </c:pt>
                <c:pt idx="42">
                  <c:v>0.25322990000000001</c:v>
                </c:pt>
                <c:pt idx="43">
                  <c:v>0.23008809999999999</c:v>
                </c:pt>
                <c:pt idx="44">
                  <c:v>0.2473081</c:v>
                </c:pt>
                <c:pt idx="45">
                  <c:v>0.24588109999999999</c:v>
                </c:pt>
                <c:pt idx="46">
                  <c:v>0.25234469999999998</c:v>
                </c:pt>
                <c:pt idx="47">
                  <c:v>0.2609514</c:v>
                </c:pt>
                <c:pt idx="48">
                  <c:v>0.26032680000000002</c:v>
                </c:pt>
                <c:pt idx="49">
                  <c:v>0.25068669999999998</c:v>
                </c:pt>
                <c:pt idx="50">
                  <c:v>0.25974920000000001</c:v>
                </c:pt>
                <c:pt idx="51">
                  <c:v>0.26826749999999999</c:v>
                </c:pt>
                <c:pt idx="52">
                  <c:v>0.27169919999999997</c:v>
                </c:pt>
                <c:pt idx="53">
                  <c:v>0.25638319999999998</c:v>
                </c:pt>
                <c:pt idx="54">
                  <c:v>0.2771131</c:v>
                </c:pt>
                <c:pt idx="55">
                  <c:v>0.25386880000000001</c:v>
                </c:pt>
                <c:pt idx="56">
                  <c:v>0.2342147</c:v>
                </c:pt>
                <c:pt idx="57">
                  <c:v>0.25084030000000002</c:v>
                </c:pt>
                <c:pt idx="58">
                  <c:v>0.23091809999999999</c:v>
                </c:pt>
                <c:pt idx="59">
                  <c:v>0.246172</c:v>
                </c:pt>
                <c:pt idx="60">
                  <c:v>0.25317849999999997</c:v>
                </c:pt>
                <c:pt idx="61">
                  <c:v>0.25546730000000001</c:v>
                </c:pt>
                <c:pt idx="62">
                  <c:v>0.26337759999999999</c:v>
                </c:pt>
                <c:pt idx="63">
                  <c:v>0.25439699999999998</c:v>
                </c:pt>
                <c:pt idx="64">
                  <c:v>0.26057649999999999</c:v>
                </c:pt>
                <c:pt idx="65">
                  <c:v>0.25389139999999999</c:v>
                </c:pt>
                <c:pt idx="66">
                  <c:v>0.25618289999999999</c:v>
                </c:pt>
                <c:pt idx="67">
                  <c:v>0.23659659999999999</c:v>
                </c:pt>
                <c:pt idx="68">
                  <c:v>0.24571689999999999</c:v>
                </c:pt>
                <c:pt idx="69">
                  <c:v>0.2486776</c:v>
                </c:pt>
                <c:pt idx="70">
                  <c:v>0.24896589999999999</c:v>
                </c:pt>
                <c:pt idx="71">
                  <c:v>0.22515750000000001</c:v>
                </c:pt>
                <c:pt idx="72">
                  <c:v>0.2139585</c:v>
                </c:pt>
                <c:pt idx="73">
                  <c:v>0.214948</c:v>
                </c:pt>
                <c:pt idx="74">
                  <c:v>0.1936774</c:v>
                </c:pt>
                <c:pt idx="75">
                  <c:v>0.20800370000000001</c:v>
                </c:pt>
                <c:pt idx="76">
                  <c:v>0.19101989999999999</c:v>
                </c:pt>
                <c:pt idx="77">
                  <c:v>0.2136584</c:v>
                </c:pt>
                <c:pt idx="78">
                  <c:v>0.2177096</c:v>
                </c:pt>
                <c:pt idx="79">
                  <c:v>0.2269147</c:v>
                </c:pt>
                <c:pt idx="80">
                  <c:v>0.23125009999999999</c:v>
                </c:pt>
                <c:pt idx="81">
                  <c:v>0.2321889</c:v>
                </c:pt>
                <c:pt idx="82">
                  <c:v>0.2401701</c:v>
                </c:pt>
                <c:pt idx="83">
                  <c:v>0.28209040000000002</c:v>
                </c:pt>
                <c:pt idx="84">
                  <c:v>0.28773110000000002</c:v>
                </c:pt>
                <c:pt idx="85">
                  <c:v>0.272146</c:v>
                </c:pt>
                <c:pt idx="86">
                  <c:v>0.27976299999999998</c:v>
                </c:pt>
                <c:pt idx="87">
                  <c:v>0.30948779999999998</c:v>
                </c:pt>
                <c:pt idx="88">
                  <c:v>0.26797739999999998</c:v>
                </c:pt>
                <c:pt idx="89">
                  <c:v>0.24356920000000001</c:v>
                </c:pt>
                <c:pt idx="90">
                  <c:v>0.26488689999999998</c:v>
                </c:pt>
                <c:pt idx="91">
                  <c:v>0.23459740000000001</c:v>
                </c:pt>
                <c:pt idx="92">
                  <c:v>0.245197</c:v>
                </c:pt>
                <c:pt idx="93">
                  <c:v>0.22472239999999999</c:v>
                </c:pt>
                <c:pt idx="94">
                  <c:v>0.24008389999999999</c:v>
                </c:pt>
                <c:pt idx="95">
                  <c:v>0.24255950000000001</c:v>
                </c:pt>
                <c:pt idx="96">
                  <c:v>0.25471270000000001</c:v>
                </c:pt>
                <c:pt idx="97">
                  <c:v>0.2706247</c:v>
                </c:pt>
                <c:pt idx="98">
                  <c:v>0.26744770000000001</c:v>
                </c:pt>
                <c:pt idx="99">
                  <c:v>0.24486040000000001</c:v>
                </c:pt>
                <c:pt idx="100">
                  <c:v>0.2408845</c:v>
                </c:pt>
                <c:pt idx="101">
                  <c:v>0.229349</c:v>
                </c:pt>
                <c:pt idx="102">
                  <c:v>0.23367470000000001</c:v>
                </c:pt>
                <c:pt idx="103">
                  <c:v>0.23518829999999999</c:v>
                </c:pt>
                <c:pt idx="104">
                  <c:v>0.2334183</c:v>
                </c:pt>
                <c:pt idx="105">
                  <c:v>0.2407223</c:v>
                </c:pt>
                <c:pt idx="106">
                  <c:v>0.22341340000000001</c:v>
                </c:pt>
                <c:pt idx="107">
                  <c:v>0.226884</c:v>
                </c:pt>
                <c:pt idx="108">
                  <c:v>0.2431922</c:v>
                </c:pt>
                <c:pt idx="109">
                  <c:v>0.24507780000000001</c:v>
                </c:pt>
                <c:pt idx="110">
                  <c:v>0.2495223</c:v>
                </c:pt>
                <c:pt idx="111">
                  <c:v>0.24013080000000001</c:v>
                </c:pt>
                <c:pt idx="112">
                  <c:v>0.25699420000000001</c:v>
                </c:pt>
                <c:pt idx="113">
                  <c:v>0.25662119999999999</c:v>
                </c:pt>
                <c:pt idx="114">
                  <c:v>0.25982080000000002</c:v>
                </c:pt>
                <c:pt idx="115">
                  <c:v>0.25454779999999999</c:v>
                </c:pt>
                <c:pt idx="116">
                  <c:v>0.2626096</c:v>
                </c:pt>
                <c:pt idx="117">
                  <c:v>0.28247240000000001</c:v>
                </c:pt>
                <c:pt idx="118">
                  <c:v>0.28531040000000002</c:v>
                </c:pt>
                <c:pt idx="119">
                  <c:v>0.30490289999999998</c:v>
                </c:pt>
                <c:pt idx="120">
                  <c:v>0.31559350000000003</c:v>
                </c:pt>
                <c:pt idx="121">
                  <c:v>0.34019769999999999</c:v>
                </c:pt>
                <c:pt idx="122">
                  <c:v>0.35488459999999999</c:v>
                </c:pt>
                <c:pt idx="123">
                  <c:v>0.3623441</c:v>
                </c:pt>
                <c:pt idx="124">
                  <c:v>0.35223080000000001</c:v>
                </c:pt>
                <c:pt idx="125">
                  <c:v>0.31121290000000001</c:v>
                </c:pt>
                <c:pt idx="126">
                  <c:v>0.29646919999999999</c:v>
                </c:pt>
                <c:pt idx="127">
                  <c:v>0.28284779999999998</c:v>
                </c:pt>
                <c:pt idx="128">
                  <c:v>0.29731489999999999</c:v>
                </c:pt>
                <c:pt idx="129">
                  <c:v>0.27950659999999999</c:v>
                </c:pt>
                <c:pt idx="130">
                  <c:v>0.27585969999999999</c:v>
                </c:pt>
                <c:pt idx="131">
                  <c:v>0.27447909999999998</c:v>
                </c:pt>
                <c:pt idx="132">
                  <c:v>0.2843618</c:v>
                </c:pt>
                <c:pt idx="133">
                  <c:v>0.26242650000000001</c:v>
                </c:pt>
                <c:pt idx="134">
                  <c:v>0.27481870000000003</c:v>
                </c:pt>
                <c:pt idx="135">
                  <c:v>0.27617629999999999</c:v>
                </c:pt>
                <c:pt idx="136">
                  <c:v>0.27810489999999999</c:v>
                </c:pt>
                <c:pt idx="137">
                  <c:v>0.2722</c:v>
                </c:pt>
                <c:pt idx="138">
                  <c:v>0.27195560000000002</c:v>
                </c:pt>
                <c:pt idx="139">
                  <c:v>0.26244329999999999</c:v>
                </c:pt>
                <c:pt idx="140">
                  <c:v>0.26567299999999999</c:v>
                </c:pt>
                <c:pt idx="141">
                  <c:v>0.2569032</c:v>
                </c:pt>
                <c:pt idx="142">
                  <c:v>0.26551789999999997</c:v>
                </c:pt>
                <c:pt idx="143">
                  <c:v>0.25794099999999998</c:v>
                </c:pt>
                <c:pt idx="144">
                  <c:v>0.2584342</c:v>
                </c:pt>
                <c:pt idx="145">
                  <c:v>0.2667098</c:v>
                </c:pt>
                <c:pt idx="146">
                  <c:v>0.26718340000000002</c:v>
                </c:pt>
                <c:pt idx="147">
                  <c:v>0.2700728</c:v>
                </c:pt>
                <c:pt idx="148">
                  <c:v>0.26890619999999998</c:v>
                </c:pt>
                <c:pt idx="149">
                  <c:v>0.25885269999999999</c:v>
                </c:pt>
                <c:pt idx="150">
                  <c:v>0.25288090000000002</c:v>
                </c:pt>
                <c:pt idx="151">
                  <c:v>0.24057880000000001</c:v>
                </c:pt>
                <c:pt idx="152">
                  <c:v>0.24917349999999999</c:v>
                </c:pt>
                <c:pt idx="153">
                  <c:v>0.2435937</c:v>
                </c:pt>
                <c:pt idx="154">
                  <c:v>0.23635200000000001</c:v>
                </c:pt>
                <c:pt idx="155">
                  <c:v>0.24246280000000001</c:v>
                </c:pt>
                <c:pt idx="156">
                  <c:v>0.2341626</c:v>
                </c:pt>
                <c:pt idx="157">
                  <c:v>0.24244830000000001</c:v>
                </c:pt>
                <c:pt idx="158">
                  <c:v>0.23533860000000001</c:v>
                </c:pt>
                <c:pt idx="159">
                  <c:v>0.25299969999999999</c:v>
                </c:pt>
                <c:pt idx="160">
                  <c:v>0.24776509999999999</c:v>
                </c:pt>
                <c:pt idx="161">
                  <c:v>0.2366663</c:v>
                </c:pt>
                <c:pt idx="162">
                  <c:v>0.21972610000000001</c:v>
                </c:pt>
                <c:pt idx="163">
                  <c:v>0.21425350000000001</c:v>
                </c:pt>
                <c:pt idx="164">
                  <c:v>0.2060604</c:v>
                </c:pt>
                <c:pt idx="165">
                  <c:v>0.18904219999999999</c:v>
                </c:pt>
                <c:pt idx="166">
                  <c:v>0.201733</c:v>
                </c:pt>
                <c:pt idx="167">
                  <c:v>0.18579689999999999</c:v>
                </c:pt>
                <c:pt idx="168">
                  <c:v>0.20561389999999999</c:v>
                </c:pt>
                <c:pt idx="169">
                  <c:v>0.1869104</c:v>
                </c:pt>
                <c:pt idx="170">
                  <c:v>0.19675100000000001</c:v>
                </c:pt>
                <c:pt idx="171">
                  <c:v>0.1984706</c:v>
                </c:pt>
                <c:pt idx="172">
                  <c:v>0.18995129999999999</c:v>
                </c:pt>
                <c:pt idx="173">
                  <c:v>0.1894893</c:v>
                </c:pt>
                <c:pt idx="174">
                  <c:v>0.1849162</c:v>
                </c:pt>
                <c:pt idx="175">
                  <c:v>0.1853185</c:v>
                </c:pt>
                <c:pt idx="176">
                  <c:v>0.1849142</c:v>
                </c:pt>
                <c:pt idx="177">
                  <c:v>0.18316840000000001</c:v>
                </c:pt>
                <c:pt idx="178">
                  <c:v>0.19096679999999999</c:v>
                </c:pt>
                <c:pt idx="179">
                  <c:v>0.18615300000000001</c:v>
                </c:pt>
                <c:pt idx="180">
                  <c:v>0.1842715</c:v>
                </c:pt>
                <c:pt idx="181">
                  <c:v>0.19138160000000001</c:v>
                </c:pt>
                <c:pt idx="182">
                  <c:v>0.19666600000000001</c:v>
                </c:pt>
                <c:pt idx="183">
                  <c:v>0.19224240000000001</c:v>
                </c:pt>
                <c:pt idx="184">
                  <c:v>0.19436210000000001</c:v>
                </c:pt>
                <c:pt idx="185">
                  <c:v>0.18639330000000001</c:v>
                </c:pt>
                <c:pt idx="186">
                  <c:v>0.18985099999999999</c:v>
                </c:pt>
                <c:pt idx="187">
                  <c:v>0.1959777</c:v>
                </c:pt>
                <c:pt idx="188">
                  <c:v>0.19067480000000001</c:v>
                </c:pt>
                <c:pt idx="189">
                  <c:v>0.18296709999999999</c:v>
                </c:pt>
                <c:pt idx="190">
                  <c:v>0.18158189999999999</c:v>
                </c:pt>
                <c:pt idx="191">
                  <c:v>0.18854609999999999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5DD-42FD-B4EC-D1A45E893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3841264"/>
        <c:axId val="563841592"/>
      </c:lineChart>
      <c:dateAx>
        <c:axId val="56384126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841592"/>
        <c:crosses val="autoZero"/>
        <c:auto val="1"/>
        <c:lblOffset val="100"/>
        <c:baseTimeUnit val="months"/>
      </c:dateAx>
      <c:valAx>
        <c:axId val="563841592"/>
        <c:scaling>
          <c:orientation val="minMax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84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7C6D-3D2A-4215-9950-5526333F70E1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A53DD-1903-4929-8699-284B73628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46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F307C-C844-480E-9682-59F8F2999C11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139A4-E032-4B1C-9608-A53D61AE8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5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139A4-E032-4B1C-9608-A53D61AE8B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08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139A4-E032-4B1C-9608-A53D61AE8B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76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139A4-E032-4B1C-9608-A53D61AE8B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28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139A4-E032-4B1C-9608-A53D61AE8B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18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139A4-E032-4B1C-9608-A53D61AE8B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6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5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09600"/>
            <a:ext cx="9144000" cy="750278"/>
          </a:xfrm>
          <a:prstGeom prst="rect">
            <a:avLst/>
          </a:prstGeom>
          <a:solidFill>
            <a:srgbClr val="545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343876"/>
            <a:ext cx="9144000" cy="265723"/>
          </a:xfrm>
          <a:prstGeom prst="rect">
            <a:avLst/>
          </a:prstGeom>
          <a:solidFill>
            <a:srgbClr val="FF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82096"/>
            <a:ext cx="7772400" cy="1853101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154" y="4672746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22" y="1"/>
            <a:ext cx="2488908" cy="13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8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4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5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1977"/>
            <a:ext cx="9144000" cy="100020"/>
          </a:xfrm>
          <a:prstGeom prst="rect">
            <a:avLst/>
          </a:prstGeom>
          <a:solidFill>
            <a:srgbClr val="FFB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1998"/>
            <a:ext cx="9144000" cy="850288"/>
          </a:xfrm>
          <a:prstGeom prst="rect">
            <a:avLst/>
          </a:prstGeom>
          <a:solidFill>
            <a:srgbClr val="545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175" y="0"/>
            <a:ext cx="772885" cy="107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9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0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5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6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8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8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3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9FD7E3-E8B7-41B6-8E11-9BF22DB8AD7D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30BFE8-97C6-45A2-90EF-DB887EE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280" y="138480"/>
            <a:ext cx="8835781" cy="1088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279" y="1301993"/>
            <a:ext cx="8835781" cy="5395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569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91200"/>
            <a:ext cx="9144000" cy="7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505200"/>
            <a:ext cx="7162800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58163"/>
            <a:ext cx="7940040" cy="1853101"/>
          </a:xfrm>
        </p:spPr>
        <p:txBody>
          <a:bodyPr>
            <a:normAutofit/>
          </a:bodyPr>
          <a:lstStyle/>
          <a:p>
            <a:r>
              <a:rPr lang="en-US" sz="3200" b="1" dirty="0"/>
              <a:t>Nutritional </a:t>
            </a:r>
            <a:r>
              <a:rPr lang="en-US" sz="3200" b="1" dirty="0">
                <a:highlight>
                  <a:srgbClr val="FFFF00"/>
                </a:highlight>
              </a:rPr>
              <a:t>Poverty</a:t>
            </a:r>
            <a:r>
              <a:rPr lang="en-US" sz="3200" b="1" dirty="0"/>
              <a:t> in Economic Transition:</a:t>
            </a:r>
            <a:br>
              <a:rPr lang="en-US" sz="3200" dirty="0"/>
            </a:br>
            <a:r>
              <a:rPr lang="en-US" sz="2800" b="1" dirty="0"/>
              <a:t>Measuring the affordability of nutrient adequacy and dietary energy in Ethiopia, 2001-2017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48349"/>
            <a:ext cx="6858000" cy="187975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2200" b="1" dirty="0"/>
              <a:t>Fantu Bachewe (</a:t>
            </a:r>
            <a:r>
              <a:rPr lang="en-US" sz="2200" dirty="0"/>
              <a:t>IFPRI)</a:t>
            </a:r>
          </a:p>
          <a:p>
            <a:pPr>
              <a:spcBef>
                <a:spcPts val="400"/>
              </a:spcBef>
            </a:pPr>
            <a:r>
              <a:rPr lang="en-US" sz="2200" b="1" dirty="0"/>
              <a:t>Derek Headey (</a:t>
            </a:r>
            <a:r>
              <a:rPr lang="en-US" sz="2200" dirty="0"/>
              <a:t>IFPRI)</a:t>
            </a:r>
          </a:p>
          <a:p>
            <a:pPr>
              <a:spcBef>
                <a:spcPts val="400"/>
              </a:spcBef>
            </a:pPr>
            <a:r>
              <a:rPr lang="en-US" sz="2200" b="1" dirty="0"/>
              <a:t>Yan Bai </a:t>
            </a:r>
            <a:r>
              <a:rPr lang="en-US" sz="2200" dirty="0"/>
              <a:t>(Tufts)</a:t>
            </a:r>
          </a:p>
          <a:p>
            <a:pPr>
              <a:spcBef>
                <a:spcPts val="400"/>
              </a:spcBef>
            </a:pPr>
            <a:r>
              <a:rPr lang="en-US" sz="2200" b="1" dirty="0"/>
              <a:t>Will Masters (</a:t>
            </a:r>
            <a:r>
              <a:rPr lang="en-US" sz="2200" dirty="0"/>
              <a:t>Tufts)</a:t>
            </a:r>
          </a:p>
          <a:p>
            <a:pPr>
              <a:spcBef>
                <a:spcPts val="400"/>
              </a:spcBef>
            </a:pPr>
            <a:endParaRPr lang="en-US" sz="2200" dirty="0"/>
          </a:p>
          <a:p>
            <a:pPr>
              <a:spcBef>
                <a:spcPts val="400"/>
              </a:spcBef>
            </a:pPr>
            <a:endParaRPr lang="en-US" sz="2200" dirty="0"/>
          </a:p>
          <a:p>
            <a:pPr>
              <a:spcBef>
                <a:spcPts val="400"/>
              </a:spcBef>
            </a:pPr>
            <a:endParaRPr lang="en-US" sz="2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F0213276-AA89-47F6-A229-F557DA0D69C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036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8D34-AA4C-4796-AFB4-C909A97AE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food group average prices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D21C3C-7284-4CF2-A1B5-BA96DF2AA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42883"/>
              </p:ext>
            </p:extLst>
          </p:nvPr>
        </p:nvGraphicFramePr>
        <p:xfrm>
          <a:off x="490606" y="1508760"/>
          <a:ext cx="8077688" cy="4850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6874">
                  <a:extLst>
                    <a:ext uri="{9D8B030D-6E8A-4147-A177-3AD203B41FA5}">
                      <a16:colId xmlns:a16="http://schemas.microsoft.com/office/drawing/2014/main" val="2058209429"/>
                    </a:ext>
                  </a:extLst>
                </a:gridCol>
                <a:gridCol w="1050178">
                  <a:extLst>
                    <a:ext uri="{9D8B030D-6E8A-4147-A177-3AD203B41FA5}">
                      <a16:colId xmlns:a16="http://schemas.microsoft.com/office/drawing/2014/main" val="1923906004"/>
                    </a:ext>
                  </a:extLst>
                </a:gridCol>
                <a:gridCol w="1693466">
                  <a:extLst>
                    <a:ext uri="{9D8B030D-6E8A-4147-A177-3AD203B41FA5}">
                      <a16:colId xmlns:a16="http://schemas.microsoft.com/office/drawing/2014/main" val="3596596850"/>
                    </a:ext>
                  </a:extLst>
                </a:gridCol>
                <a:gridCol w="1563585">
                  <a:extLst>
                    <a:ext uri="{9D8B030D-6E8A-4147-A177-3AD203B41FA5}">
                      <a16:colId xmlns:a16="http://schemas.microsoft.com/office/drawing/2014/main" val="4167925794"/>
                    </a:ext>
                  </a:extLst>
                </a:gridCol>
                <a:gridCol w="1563585">
                  <a:extLst>
                    <a:ext uri="{9D8B030D-6E8A-4147-A177-3AD203B41FA5}">
                      <a16:colId xmlns:a16="http://schemas.microsoft.com/office/drawing/2014/main" val="3804808969"/>
                    </a:ext>
                  </a:extLst>
                </a:gridCol>
              </a:tblGrid>
              <a:tr h="378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44" marR="3944" marT="394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2017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Change (%)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 relative to staples</a:t>
                      </a:r>
                    </a:p>
                  </a:txBody>
                  <a:tcPr marL="3944" marR="3944" marT="3944" marB="0" anchor="ctr"/>
                </a:tc>
                <a:extLst>
                  <a:ext uri="{0D108BD9-81ED-4DB2-BD59-A6C34878D82A}">
                    <a16:rowId xmlns:a16="http://schemas.microsoft.com/office/drawing/2014/main" val="3362326367"/>
                  </a:ext>
                </a:extLst>
              </a:tr>
              <a:tr h="4532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Grains, roots, tubers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$0.41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$0.54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317155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Oil/fats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$0.88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$2.10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139%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251042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Sugars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$2.04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$3.69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81%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69725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Legumes &amp; nuts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$0.44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$1.21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173%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752040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Dairy products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$2.13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$3.12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46%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02344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Eggs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$2.57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$5.06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97%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76954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Flesh foods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$7.69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$13.34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73%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17564"/>
                  </a:ext>
                </a:extLst>
              </a:tr>
              <a:tr h="437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Dark green leafy veg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$3.71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$8.98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142%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30298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err="1">
                          <a:effectLst/>
                        </a:rPr>
                        <a:t>vA</a:t>
                      </a:r>
                      <a:r>
                        <a:rPr lang="en-US" sz="1800" u="none" strike="noStrike" dirty="0">
                          <a:effectLst/>
                        </a:rPr>
                        <a:t>-rich fruit/veg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$2.99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$5.12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71%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679566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Other fruit/veg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$3.18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$6.40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101%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47409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Other foods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$6.24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$9.67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55%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44" marR="3944" marT="394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602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757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0C6AF-B077-4A55-830F-4D131B87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CONA to actual diets of the poor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6992D03-59A0-4357-8C5B-FA275D9D9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368684"/>
              </p:ext>
            </p:extLst>
          </p:nvPr>
        </p:nvGraphicFramePr>
        <p:xfrm>
          <a:off x="3497580" y="2274570"/>
          <a:ext cx="5028882" cy="3808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4254">
                  <a:extLst>
                    <a:ext uri="{9D8B030D-6E8A-4147-A177-3AD203B41FA5}">
                      <a16:colId xmlns:a16="http://schemas.microsoft.com/office/drawing/2014/main" val="1114985311"/>
                    </a:ext>
                  </a:extLst>
                </a:gridCol>
                <a:gridCol w="1529066">
                  <a:extLst>
                    <a:ext uri="{9D8B030D-6E8A-4147-A177-3AD203B41FA5}">
                      <a16:colId xmlns:a16="http://schemas.microsoft.com/office/drawing/2014/main" val="104217235"/>
                    </a:ext>
                  </a:extLst>
                </a:gridCol>
                <a:gridCol w="1325562">
                  <a:extLst>
                    <a:ext uri="{9D8B030D-6E8A-4147-A177-3AD203B41FA5}">
                      <a16:colId xmlns:a16="http://schemas.microsoft.com/office/drawing/2014/main" val="3041582616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in actual food spending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in  least cost diet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28951910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Grains, roots and tubers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00FF00"/>
                          </a:highlight>
                        </a:rPr>
                        <a:t>24.33</a:t>
                      </a:r>
                      <a:endParaRPr lang="en-US" sz="160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00FF00"/>
                          </a:highlight>
                        </a:rPr>
                        <a:t>16.34</a:t>
                      </a:r>
                      <a:endParaRPr lang="en-US" sz="16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8332922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Legumes and nuts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</a:rPr>
                        <a:t>9.16</a:t>
                      </a:r>
                      <a:endParaRPr lang="en-US" sz="16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</a:rPr>
                        <a:t>14.16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7480388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Dairy products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</a:rPr>
                        <a:t>4.63</a:t>
                      </a:r>
                      <a:endParaRPr lang="en-US" sz="16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</a:rPr>
                        <a:t>30.89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5240535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Eggs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</a:rPr>
                        <a:t>0.81</a:t>
                      </a:r>
                      <a:endParaRPr lang="en-US" sz="16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</a:rPr>
                        <a:t>11.16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9940721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Flesh foods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00FF00"/>
                          </a:highlight>
                        </a:rPr>
                        <a:t>22.65</a:t>
                      </a:r>
                      <a:endParaRPr lang="en-US" sz="16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00FF00"/>
                          </a:highlight>
                        </a:rPr>
                        <a:t>10.06</a:t>
                      </a:r>
                      <a:endParaRPr lang="en-US" sz="16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333143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Dark green leafy veg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</a:rPr>
                        <a:t>0.67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</a:rPr>
                        <a:t>2.21</a:t>
                      </a:r>
                      <a:endParaRPr lang="en-US" sz="16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7324026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vA</a:t>
                      </a:r>
                      <a:r>
                        <a:rPr lang="en-US" sz="1600" dirty="0">
                          <a:effectLst/>
                        </a:rPr>
                        <a:t>-A rich veg and fruits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</a:rPr>
                        <a:t>2.03</a:t>
                      </a:r>
                      <a:endParaRPr lang="en-US" sz="16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</a:rPr>
                        <a:t>5.17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515001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Other fruits and veg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4.96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057993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Oil/fats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00FF00"/>
                          </a:highlight>
                        </a:rPr>
                        <a:t>4.13</a:t>
                      </a:r>
                      <a:endParaRPr lang="en-US" sz="160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00FF00"/>
                          </a:highlight>
                        </a:rPr>
                        <a:t>1.79</a:t>
                      </a:r>
                      <a:endParaRPr lang="en-US" sz="16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8100929"/>
                  </a:ext>
                </a:extLst>
              </a:tr>
              <a:tr h="2953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Sugar/honey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3824545"/>
                  </a:ext>
                </a:extLst>
              </a:tr>
              <a:tr h="3055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Other food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00FF00"/>
                          </a:highlight>
                        </a:rPr>
                        <a:t>25.96</a:t>
                      </a:r>
                      <a:endParaRPr lang="en-US" sz="160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00FF00"/>
                          </a:highlight>
                        </a:rPr>
                        <a:t>3.89</a:t>
                      </a:r>
                      <a:endParaRPr lang="en-US" sz="1600" dirty="0"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793312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53CBA53-F8B3-47A9-8B61-1B873DE5F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4628" y="1354404"/>
            <a:ext cx="483478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 shares in the actual diet of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poor and in CONA, 2010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8A7F132-DBE2-438D-8D9E-EFE78D147064}"/>
              </a:ext>
            </a:extLst>
          </p:cNvPr>
          <p:cNvSpPr txBox="1">
            <a:spLocks/>
          </p:cNvSpPr>
          <p:nvPr/>
        </p:nvSpPr>
        <p:spPr>
          <a:xfrm>
            <a:off x="217170" y="1462209"/>
            <a:ext cx="2915531" cy="539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Key findings: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Actual spending much larger for “other food”, flesh foods, staples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Dairy consumption way too low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Egg consumption way to low</a:t>
            </a:r>
          </a:p>
          <a:p>
            <a:pPr>
              <a:buFont typeface="Arial" panose="020B0604020202020204" pitchFamily="34" charset="0"/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Fruit/veg &amp; pulse consumption a bit low</a:t>
            </a:r>
          </a:p>
        </p:txBody>
      </p:sp>
    </p:spTree>
    <p:extLst>
      <p:ext uri="{BB962C8B-B14F-4D97-AF65-F5344CB8AC3E}">
        <p14:creationId xmlns:p14="http://schemas.microsoft.com/office/powerpoint/2010/main" val="55831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2987D-F394-46D9-B8A5-0915CC1A4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trends in COCA, CONA &amp; Wages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E279A48-CD50-4557-9308-F3383E111C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4989099"/>
              </p:ext>
            </p:extLst>
          </p:nvPr>
        </p:nvGraphicFramePr>
        <p:xfrm>
          <a:off x="2926961" y="1805940"/>
          <a:ext cx="5867545" cy="425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90FA3938-C059-47D8-877D-89003280D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" y="1657350"/>
            <a:ext cx="2915531" cy="53957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Key findings:</a:t>
            </a:r>
          </a:p>
          <a:p>
            <a:pPr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COCA about 25% of CONA in 2001</a:t>
            </a:r>
          </a:p>
          <a:p>
            <a:pPr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COCA-CONA gap wider in absolute $ terms in 2017</a:t>
            </a:r>
          </a:p>
          <a:p>
            <a:pPr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Growth in unskilled wages faster than CONA</a:t>
            </a:r>
          </a:p>
          <a:p>
            <a:pPr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Wages, CONA and COCA all correlated in short run</a:t>
            </a:r>
          </a:p>
          <a:p>
            <a:pPr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Wages, CONA and COCA all highly volatile:</a:t>
            </a:r>
          </a:p>
          <a:p>
            <a:pPr marL="400050" lvl="1" indent="-171450"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Food price crises of 2007-08 &amp; 2010-11</a:t>
            </a:r>
          </a:p>
          <a:p>
            <a:pPr marL="400050" lvl="1" indent="-171450"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Seasonality in CONA &amp; wages</a:t>
            </a:r>
          </a:p>
        </p:txBody>
      </p:sp>
    </p:spTree>
    <p:extLst>
      <p:ext uri="{BB962C8B-B14F-4D97-AF65-F5344CB8AC3E}">
        <p14:creationId xmlns:p14="http://schemas.microsoft.com/office/powerpoint/2010/main" val="163618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502309-9ADC-43B5-AE6F-6E37D4798F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407352"/>
              </p:ext>
            </p:extLst>
          </p:nvPr>
        </p:nvGraphicFramePr>
        <p:xfrm>
          <a:off x="3314701" y="1394460"/>
          <a:ext cx="5634989" cy="477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F076F43-761A-494B-BA46-D2FC1902FAE9}"/>
              </a:ext>
            </a:extLst>
          </p:cNvPr>
          <p:cNvSpPr/>
          <p:nvPr/>
        </p:nvSpPr>
        <p:spPr>
          <a:xfrm>
            <a:off x="285750" y="1624801"/>
            <a:ext cx="3028951" cy="4547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US" b="1" dirty="0"/>
              <a:t>What’s the net result?</a:t>
            </a:r>
          </a:p>
          <a:p>
            <a:pPr marL="214313" indent="-214313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Nutritious diets became 20% more affordable since 2011</a:t>
            </a:r>
          </a:p>
          <a:p>
            <a:pPr marL="214313" indent="-214313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However, without inflation in nutrient-rich foods, nutritious diets would be even MORE affordable</a:t>
            </a:r>
          </a:p>
          <a:p>
            <a:pPr>
              <a:spcAft>
                <a:spcPts val="900"/>
              </a:spcAft>
            </a:pPr>
            <a:r>
              <a:rPr lang="en-US" b="1" dirty="0"/>
              <a:t>Counterfactual: </a:t>
            </a:r>
          </a:p>
          <a:p>
            <a:pPr marL="214313" indent="-214313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Nutritious diets would now cost just 11% of wages if nutrient costs had stayed constant as wages rose</a:t>
            </a:r>
          </a:p>
          <a:p>
            <a:pPr marL="214313" indent="-214313"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4F7FEB6-66C7-4BA8-902E-7053EC4FDBF1}"/>
              </a:ext>
            </a:extLst>
          </p:cNvPr>
          <p:cNvSpPr txBox="1">
            <a:spLocks/>
          </p:cNvSpPr>
          <p:nvPr/>
        </p:nvSpPr>
        <p:spPr bwMode="auto">
          <a:xfrm>
            <a:off x="136500" y="355359"/>
            <a:ext cx="8355991" cy="637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77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6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5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b="1" kern="0" dirty="0"/>
              <a:t>Results: Improving affordability of CONA driven by real wage growth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85948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F076F43-761A-494B-BA46-D2FC1902FAE9}"/>
              </a:ext>
            </a:extLst>
          </p:cNvPr>
          <p:cNvSpPr/>
          <p:nvPr/>
        </p:nvSpPr>
        <p:spPr>
          <a:xfrm>
            <a:off x="0" y="1624801"/>
            <a:ext cx="3486151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Nutritious diets more affordable in 2017 than 2001 in all regions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But wide regional variation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Declined by 37% in Dire </a:t>
            </a:r>
            <a:r>
              <a:rPr lang="en-US" dirty="0" err="1"/>
              <a:t>Dawa</a:t>
            </a:r>
            <a:r>
              <a:rPr lang="en-US" dirty="0"/>
              <a:t> &amp; 50% in Harari during 3Q 2001 </a:t>
            </a:r>
            <a:r>
              <a:rPr lang="en-US"/>
              <a:t>- 2Q </a:t>
            </a:r>
            <a:r>
              <a:rPr lang="en-US" dirty="0"/>
              <a:t>2017 and 17% in SNNP &amp; 9% in Somali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Harari and Dire </a:t>
            </a:r>
            <a:r>
              <a:rPr lang="en-US" dirty="0" err="1"/>
              <a:t>Dawa</a:t>
            </a:r>
            <a:r>
              <a:rPr lang="en-US" dirty="0"/>
              <a:t> cities had rapid wage growth and lowest growth in </a:t>
            </a:r>
            <a:r>
              <a:rPr lang="en-US" dirty="0" err="1"/>
              <a:t>CoNA</a:t>
            </a:r>
            <a:endParaRPr lang="en-US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In contrast, </a:t>
            </a:r>
            <a:r>
              <a:rPr lang="en-US" dirty="0" err="1"/>
              <a:t>CoNA</a:t>
            </a:r>
            <a:r>
              <a:rPr lang="en-US" dirty="0"/>
              <a:t> grew rapidly and wages slowly in Somali &amp; SNNP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Decline in affordability of nutritious diets in Addis Ababa at the middle (28%)</a:t>
            </a:r>
          </a:p>
          <a:p>
            <a:pPr marL="214313" indent="-214313"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4F7FEB6-66C7-4BA8-902E-7053EC4FDBF1}"/>
              </a:ext>
            </a:extLst>
          </p:cNvPr>
          <p:cNvSpPr txBox="1">
            <a:spLocks/>
          </p:cNvSpPr>
          <p:nvPr/>
        </p:nvSpPr>
        <p:spPr bwMode="auto">
          <a:xfrm>
            <a:off x="136500" y="355359"/>
            <a:ext cx="8355991" cy="637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8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77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6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5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b="1" kern="0" dirty="0"/>
              <a:t>Results: affordability of nutritious diets across regions</a:t>
            </a:r>
            <a:endParaRPr lang="en-US" sz="2400" kern="0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F8BDF90D-0947-49AA-A2B9-996E35704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255539"/>
              </p:ext>
            </p:extLst>
          </p:nvPr>
        </p:nvGraphicFramePr>
        <p:xfrm>
          <a:off x="3486151" y="1291918"/>
          <a:ext cx="5657849" cy="374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73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8E3E9-C38F-43E6-A60B-0637F141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Results: Food group shares in CONA over time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4DBBAD7-34D7-46ED-B2BC-F69B6758F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895995"/>
              </p:ext>
            </p:extLst>
          </p:nvPr>
        </p:nvGraphicFramePr>
        <p:xfrm>
          <a:off x="3834581" y="1250235"/>
          <a:ext cx="5012239" cy="4476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9974">
                  <a:extLst>
                    <a:ext uri="{9D8B030D-6E8A-4147-A177-3AD203B41FA5}">
                      <a16:colId xmlns:a16="http://schemas.microsoft.com/office/drawing/2014/main" val="3035359995"/>
                    </a:ext>
                  </a:extLst>
                </a:gridCol>
                <a:gridCol w="746145">
                  <a:extLst>
                    <a:ext uri="{9D8B030D-6E8A-4147-A177-3AD203B41FA5}">
                      <a16:colId xmlns:a16="http://schemas.microsoft.com/office/drawing/2014/main" val="719607871"/>
                    </a:ext>
                  </a:extLst>
                </a:gridCol>
                <a:gridCol w="1253060">
                  <a:extLst>
                    <a:ext uri="{9D8B030D-6E8A-4147-A177-3AD203B41FA5}">
                      <a16:colId xmlns:a16="http://schemas.microsoft.com/office/drawing/2014/main" val="4158700489"/>
                    </a:ext>
                  </a:extLst>
                </a:gridCol>
                <a:gridCol w="1253060">
                  <a:extLst>
                    <a:ext uri="{9D8B030D-6E8A-4147-A177-3AD203B41FA5}">
                      <a16:colId xmlns:a16="http://schemas.microsoft.com/office/drawing/2014/main" val="1541250477"/>
                    </a:ext>
                  </a:extLst>
                </a:gridCol>
              </a:tblGrid>
              <a:tr h="361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effectLst/>
                        </a:rPr>
                        <a:t>Change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225057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>
                          <a:effectLst/>
                        </a:rPr>
                        <a:t>Staples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18.3%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5.3%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8328224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>
                          <a:effectLst/>
                        </a:rPr>
                        <a:t>Legumes &amp; nuts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13.1%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12.6%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>
                          <a:effectLst/>
                        </a:rPr>
                        <a:t>-0.5%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37849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u="none" strike="noStrike" dirty="0">
                          <a:effectLst/>
                        </a:rPr>
                        <a:t>Dairy products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26.0%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25.4%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>
                          <a:effectLst/>
                        </a:rPr>
                        <a:t>-0.6%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3779876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u="none" strike="noStrike" dirty="0">
                          <a:effectLst/>
                        </a:rPr>
                        <a:t>Eggs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20.1%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-11.9%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691168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ctr"/>
                      <a:r>
                        <a:rPr lang="en-US" sz="1600" u="none" strike="noStrike" dirty="0">
                          <a:effectLst/>
                        </a:rPr>
                        <a:t>Flesh foods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5.0%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8653823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>
                          <a:effectLst/>
                        </a:rPr>
                        <a:t>Dark green leafy veg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1.0%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2428698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 err="1">
                          <a:effectLst/>
                        </a:rPr>
                        <a:t>vA</a:t>
                      </a:r>
                      <a:r>
                        <a:rPr lang="en-US" sz="1600" u="none" strike="noStrike" dirty="0">
                          <a:effectLst/>
                        </a:rPr>
                        <a:t>-rich fruit/veg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-1.9%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375638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>
                          <a:effectLst/>
                        </a:rPr>
                        <a:t>Other fruit &amp; veg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0.9%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9192909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>
                          <a:effectLst/>
                        </a:rPr>
                        <a:t>Oil/fats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  <a:highlight>
                            <a:srgbClr val="00FF00"/>
                          </a:highlight>
                        </a:rPr>
                        <a:t>2.1%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8393924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45720" algn="l" fontAlgn="b"/>
                      <a:r>
                        <a:rPr lang="en-US" sz="1600" u="none" strike="noStrike" dirty="0">
                          <a:effectLst/>
                        </a:rPr>
                        <a:t>Other foods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i="1" u="none" strike="noStrike" dirty="0">
                          <a:effectLst/>
                        </a:rPr>
                        <a:t>0.4%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49806373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EEA597F-A8DE-4328-965A-EF84E7C12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80" y="1535985"/>
            <a:ext cx="3540986" cy="4716225"/>
          </a:xfrm>
        </p:spPr>
        <p:txBody>
          <a:bodyPr>
            <a:normAutofit/>
          </a:bodyPr>
          <a:lstStyle/>
          <a:p>
            <a:pPr marL="0" indent="0">
              <a:spcAft>
                <a:spcPts val="900"/>
              </a:spcAft>
              <a:buNone/>
            </a:pPr>
            <a:r>
              <a:rPr lang="en-US" sz="2200" dirty="0">
                <a:solidFill>
                  <a:schemeClr val="tx1"/>
                </a:solidFill>
              </a:rPr>
              <a:t>Differential price trends across food groups driving changing shares in CONA over time:</a:t>
            </a:r>
          </a:p>
          <a:p>
            <a:pPr>
              <a:spcAft>
                <a:spcPts val="900"/>
              </a:spcAft>
            </a:pPr>
            <a:r>
              <a:rPr lang="en-US" sz="2200" dirty="0">
                <a:solidFill>
                  <a:schemeClr val="tx1"/>
                </a:solidFill>
              </a:rPr>
              <a:t>Eggs down by 12 points</a:t>
            </a:r>
          </a:p>
          <a:p>
            <a:pPr>
              <a:spcAft>
                <a:spcPts val="900"/>
              </a:spcAft>
            </a:pPr>
            <a:r>
              <a:rPr lang="en-US" sz="2200" dirty="0">
                <a:solidFill>
                  <a:schemeClr val="tx1"/>
                </a:solidFill>
              </a:rPr>
              <a:t>More staples, flesh foods &amp; oils/fats</a:t>
            </a:r>
          </a:p>
          <a:p>
            <a:pPr>
              <a:spcAft>
                <a:spcPts val="900"/>
              </a:spcAft>
            </a:pPr>
            <a:r>
              <a:rPr lang="en-US" sz="2200" dirty="0">
                <a:solidFill>
                  <a:schemeClr val="tx1"/>
                </a:solidFill>
              </a:rPr>
              <a:t>Substitution between eggs and meat?</a:t>
            </a:r>
          </a:p>
          <a:p>
            <a:pPr marL="285750" indent="-285750">
              <a:spcAft>
                <a:spcPts val="900"/>
              </a:spcAft>
            </a:pP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58384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Since data are reasonably representative for Ethiopia’s regions, our supplement contains region-specific results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Perhaps surprisingly, we don’t find strong regional stories; still need to explore more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Explore seasonality more, in food group prices and wages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2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0">
              <a:buNone/>
            </a:pPr>
            <a:endParaRPr lang="en-US" sz="22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Extensions and next steps	</a:t>
            </a:r>
          </a:p>
        </p:txBody>
      </p:sp>
    </p:spTree>
    <p:extLst>
      <p:ext uri="{BB962C8B-B14F-4D97-AF65-F5344CB8AC3E}">
        <p14:creationId xmlns:p14="http://schemas.microsoft.com/office/powerpoint/2010/main" val="14069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Relative to Allen (2017), we look at nutritional poverty more dynamically, and through more of a food systems lens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Main findings: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Real price of staples come down in recent years, but many nutrient-dense foods become more expensive over time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CONA increased over time, but wages have increased more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Affordability of CONA come down, but results could have been much more impressive if nutrient-dense food prices had been more stable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Actual diet of the poor is way too low in dairy, eggs and legumes/nuts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2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0">
              <a:buNone/>
            </a:pPr>
            <a:endParaRPr lang="en-US" sz="22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68950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46049" y="1025691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" y="1301993"/>
            <a:ext cx="9075174" cy="555600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Prevalence of malnutrition high in low income countries </a:t>
            </a:r>
          </a:p>
          <a:p>
            <a:pPr marL="457200" lvl="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Given the high human &amp; economic costs of malnutrition recent nutritional research &amp; policy impetus emphasized the importance of achieving a diverse diet, </a:t>
            </a:r>
          </a:p>
          <a:p>
            <a:pPr marL="457200" lvl="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Many countries developed food-based dietary guidelines to encourage healthy/diverse diets </a:t>
            </a:r>
          </a:p>
          <a:p>
            <a:pPr marL="457200" lvl="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The importance of dietary diversification &amp; complete nutrition has long motivated interest in measuring the affordability of nutritious diets, </a:t>
            </a:r>
          </a:p>
          <a:p>
            <a:pPr marL="457200" lvl="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Stigler (1946) used linear programming to estimate minimum cost diets that satisfy multiple nutrient requirements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Quantification of least cost nutritious diets became popular in 1970s &amp; now widely implemented in developing countries through WFP, FAO and WHO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However, efforts to measure cost of complete nutrition few &amp; far between 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Important exception is Allen (2017), who uses least-cost diet estimates for 20 countries to estimate nutrition-based poverty lines,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dirty="0">
                <a:solidFill>
                  <a:schemeClr val="tx1"/>
                </a:solidFill>
              </a:rPr>
              <a:t>This work applies the concept of least cost diets to study the evolution of costs and affordability of nutritional and caloric adequacy </a:t>
            </a: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b="1" i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2571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301993"/>
            <a:ext cx="9035845" cy="5395791"/>
          </a:xfrm>
        </p:spPr>
        <p:txBody>
          <a:bodyPr>
            <a:noAutofit/>
          </a:bodyPr>
          <a:lstStyle/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Temporal dimensions of </a:t>
            </a:r>
            <a:r>
              <a:rPr lang="en-US" sz="2000" dirty="0">
                <a:solidFill>
                  <a:schemeClr val="tx1"/>
                </a:solidFill>
              </a:rPr>
              <a:t>costs </a:t>
            </a:r>
            <a:r>
              <a:rPr lang="en-US" sz="2200" dirty="0">
                <a:solidFill>
                  <a:schemeClr val="tx1"/>
                </a:solidFill>
              </a:rPr>
              <a:t>of nutritional &amp; caloric adequacy are critical:</a:t>
            </a:r>
          </a:p>
          <a:p>
            <a:pPr marL="914400" lvl="1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Volatility in domestic &amp; international markets for staple foods</a:t>
            </a:r>
          </a:p>
          <a:p>
            <a:pPr marL="914400" lvl="1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Volatility &amp; seasonality in perishable nutrient-dense foods (fruit/veg)</a:t>
            </a:r>
          </a:p>
          <a:p>
            <a:pPr marL="914400" lvl="1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Volatility and seasonality of incomes/wages</a:t>
            </a:r>
          </a:p>
          <a:p>
            <a:pPr marL="914400" lvl="1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Inter-dependence between food prices and rural wages (Jacoby 2015; Bachewe &amp; Headey 2017; Headey and Martin 2018)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Household surveys cannot tell us much about these food system dimensions of costs of nutritional adequacy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Hence we use high frequency market price and wage data, taking wages as a reservation wage for the poor (Deaton &amp; </a:t>
            </a:r>
            <a:r>
              <a:rPr lang="en-US" sz="2200" dirty="0" err="1">
                <a:solidFill>
                  <a:schemeClr val="tx1"/>
                </a:solidFill>
              </a:rPr>
              <a:t>Dreze</a:t>
            </a:r>
            <a:r>
              <a:rPr lang="en-US" sz="2200" dirty="0">
                <a:solidFill>
                  <a:schemeClr val="tx1"/>
                </a:solidFill>
              </a:rPr>
              <a:t> 2002):</a:t>
            </a:r>
          </a:p>
          <a:p>
            <a:pPr marL="914400" lvl="1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Daily laborer jobs are low skill, low-entry fallback activity for the poor</a:t>
            </a:r>
          </a:p>
          <a:p>
            <a:pPr marL="914400" lvl="1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Trends in unskilled wages strongly associated with HH expenditure</a:t>
            </a:r>
          </a:p>
          <a:p>
            <a:pPr marL="457200" indent="-457200"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Approach useful for representative individuals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46096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20000"/>
              </a:spcBef>
              <a:buNone/>
              <a:defRPr/>
            </a:pPr>
            <a:r>
              <a:rPr lang="en-US" sz="2200" dirty="0">
                <a:solidFill>
                  <a:schemeClr val="tx1"/>
                </a:solidFill>
              </a:rPr>
              <a:t>Context is Ethiopia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en-US" sz="2200" dirty="0">
                <a:solidFill>
                  <a:schemeClr val="tx1"/>
                </a:solidFill>
              </a:rPr>
              <a:t>On the </a:t>
            </a:r>
            <a:r>
              <a:rPr lang="en-US" sz="2200" b="1" dirty="0">
                <a:solidFill>
                  <a:schemeClr val="tx1"/>
                </a:solidFill>
              </a:rPr>
              <a:t>negative</a:t>
            </a:r>
            <a:r>
              <a:rPr lang="en-US" sz="2200" dirty="0">
                <a:solidFill>
                  <a:schemeClr val="tx1"/>
                </a:solidFill>
              </a:rPr>
              <a:t> side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High chronic poverty, but also high exposure to drought, floods, pests and other shocks; dependence on food aid &amp; safety nets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High vulnerability to international price shocks in global food crises of 2007-08 and 2010-11 (Bachewe &amp; Headey 2017)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High rates of u-5 stunting (38%), wasting (11%), micronutrient deficiencies, low BMI prevalence among women (25% in rural areas)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en-US" sz="2200" dirty="0">
                <a:solidFill>
                  <a:schemeClr val="tx1"/>
                </a:solidFill>
              </a:rPr>
              <a:t>On the </a:t>
            </a:r>
            <a:r>
              <a:rPr lang="en-US" sz="2200" b="1" dirty="0">
                <a:solidFill>
                  <a:schemeClr val="tx1"/>
                </a:solidFill>
              </a:rPr>
              <a:t>positive</a:t>
            </a:r>
            <a:r>
              <a:rPr lang="en-US" sz="2200" dirty="0">
                <a:solidFill>
                  <a:schemeClr val="tx1"/>
                </a:solidFill>
              </a:rPr>
              <a:t> side: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Very rapid economic growth (~10% per annum)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Massive road infrastructure investments (from low base);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Green Revolution: rapid growth in cereal yields driven by input intensification (fertilizer, seeds, &amp; other inputs); but…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Less progress on non-staple foods &amp; rising real prices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17717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36279" y="1301993"/>
            <a:ext cx="9109321" cy="5395791"/>
          </a:xfrm>
        </p:spPr>
        <p:txBody>
          <a:bodyPr>
            <a:noAutofit/>
          </a:bodyPr>
          <a:lstStyle/>
          <a:p>
            <a:pPr marL="0" indent="0">
              <a:spcBef>
                <a:spcPct val="20000"/>
              </a:spcBef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In recent years, Ethiopia has had: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Rapid economic growth, ~10% per annum (from low base); 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Massive road infrastructure investments (also from low base);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Green revolution focus on fertilizer, seeds for cereal grains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en-US" sz="2600" dirty="0">
                <a:solidFill>
                  <a:schemeClr val="tx1"/>
                </a:solidFill>
              </a:rPr>
              <a:t>…But also: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Continued rural poverty, dependence on food aid &amp; safety nets;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Vulnerability to food price shocks (e.g. Bachewe &amp; Headey 2017)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High rates of u-5 stunting (38%), wasting (11%), micronutrient deficiencies, low BMI prevalence among women (25% in rural areas)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This paper aims to measure change in: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The overall cost of all foods needed for nutrient adequacy, and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The subsistence cost of calories needed for day-to-day energy; and 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Their affordability relative to daily wages for unskilled workers.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4345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Data and methods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2456327-798A-44FD-B03C-862F235DEC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445595"/>
              </p:ext>
            </p:extLst>
          </p:nvPr>
        </p:nvGraphicFramePr>
        <p:xfrm>
          <a:off x="307976" y="3318409"/>
          <a:ext cx="8378824" cy="3247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4706">
                  <a:extLst>
                    <a:ext uri="{9D8B030D-6E8A-4147-A177-3AD203B41FA5}">
                      <a16:colId xmlns:a16="http://schemas.microsoft.com/office/drawing/2014/main" val="2302639910"/>
                    </a:ext>
                  </a:extLst>
                </a:gridCol>
                <a:gridCol w="2094706">
                  <a:extLst>
                    <a:ext uri="{9D8B030D-6E8A-4147-A177-3AD203B41FA5}">
                      <a16:colId xmlns:a16="http://schemas.microsoft.com/office/drawing/2014/main" val="658791315"/>
                    </a:ext>
                  </a:extLst>
                </a:gridCol>
                <a:gridCol w="2094706">
                  <a:extLst>
                    <a:ext uri="{9D8B030D-6E8A-4147-A177-3AD203B41FA5}">
                      <a16:colId xmlns:a16="http://schemas.microsoft.com/office/drawing/2014/main" val="1110840154"/>
                    </a:ext>
                  </a:extLst>
                </a:gridCol>
                <a:gridCol w="2094706">
                  <a:extLst>
                    <a:ext uri="{9D8B030D-6E8A-4147-A177-3AD203B41FA5}">
                      <a16:colId xmlns:a16="http://schemas.microsoft.com/office/drawing/2014/main" val="3298791049"/>
                    </a:ext>
                  </a:extLst>
                </a:gridCol>
              </a:tblGrid>
              <a:tr h="2562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Food group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No. items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No. </a:t>
                      </a:r>
                      <a:r>
                        <a:rPr lang="en-US" sz="1600" dirty="0" err="1">
                          <a:effectLst/>
                        </a:rPr>
                        <a:t>obs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of total obs.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4578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Grains, roots, tubers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275,005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53697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Legumes and nuts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222,931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81969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Dairy products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46,177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88074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Eggs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21,413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59330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Flesh foods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33,569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89936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Dark green leafy veg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37,795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97999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vA</a:t>
                      </a:r>
                      <a:r>
                        <a:rPr lang="en-US" sz="1600" dirty="0">
                          <a:effectLst/>
                        </a:rPr>
                        <a:t>-rich fruit/veg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60,521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7147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Other fruits and veg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243,847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87346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Oil/fats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62,347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74704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Sugar/honey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15,712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18088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Other food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149,034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42842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Overall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1,168,351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8850244"/>
                  </a:ext>
                </a:extLst>
              </a:tr>
            </a:tbl>
          </a:graphicData>
        </a:graphic>
      </p:graphicFrame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FBDD8339-AB05-454F-9325-032B3F32F277}"/>
              </a:ext>
            </a:extLst>
          </p:cNvPr>
          <p:cNvSpPr txBox="1">
            <a:spLocks/>
          </p:cNvSpPr>
          <p:nvPr/>
        </p:nvSpPr>
        <p:spPr>
          <a:xfrm>
            <a:off x="136279" y="1301994"/>
            <a:ext cx="8835781" cy="19299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Data source is Central Statistical Agency (CSA) consumer price survey: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120 markets, including large and small urban centers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Approximately nationally representative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Monthly data from 2001 to 2017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92 food items, plus daily wages for unskilled laborers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1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3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8EDA5-DA7C-42F8-B20C-E13B4ED0C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methods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8FDF31-8C76-4EDE-9EB7-BFF1CC84C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440" y="114837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Figure 1. Administrative zones covered in retail price data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4">
            <a:extLst>
              <a:ext uri="{FF2B5EF4-FFF2-40B4-BE49-F238E27FC236}">
                <a16:creationId xmlns:a16="http://schemas.microsoft.com/office/drawing/2014/main" id="{F2C973E3-8450-4B39-A8C5-2C1AD0244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78" y="1610042"/>
            <a:ext cx="6175222" cy="472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01334E68-A7EB-43AD-BB9B-8858D2714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6611779"/>
            <a:ext cx="9144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 Authors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mapping based on CSA data.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68992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055428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All prices converted to kg terms and 2011 PPP$ units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Nutrient-density primarily from EPHI publication; 7 nutrients for 56 items and all 18 nutrients for 26 items from USDA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CONA and COCA construction as per other CANDASA studies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Affordability: CONA/wages or COCA/wages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Limitations?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Wages are likely for men; may be lower for women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>
                <a:solidFill>
                  <a:schemeClr val="tx1"/>
                </a:solidFill>
              </a:rPr>
              <a:t>Difficult to know if prices are too urban-biased; many Ethiopians use very small local “wet markets”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q"/>
              <a:defRPr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36278" y="221997"/>
            <a:ext cx="8077689" cy="850288"/>
          </a:xfrm>
        </p:spPr>
        <p:txBody>
          <a:bodyPr/>
          <a:lstStyle/>
          <a:p>
            <a:r>
              <a:rPr lang="en-US" dirty="0"/>
              <a:t>Data and methods</a:t>
            </a:r>
          </a:p>
        </p:txBody>
      </p:sp>
    </p:spTree>
    <p:extLst>
      <p:ext uri="{BB962C8B-B14F-4D97-AF65-F5344CB8AC3E}">
        <p14:creationId xmlns:p14="http://schemas.microsoft.com/office/powerpoint/2010/main" val="121342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1662"/>
            <a:ext cx="8191645" cy="850288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Results: Common food items and average shares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C0210C-6044-4369-B621-6AE3ADFD8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54647"/>
              </p:ext>
            </p:extLst>
          </p:nvPr>
        </p:nvGraphicFramePr>
        <p:xfrm>
          <a:off x="483380" y="1301750"/>
          <a:ext cx="8077689" cy="5133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2943">
                  <a:extLst>
                    <a:ext uri="{9D8B030D-6E8A-4147-A177-3AD203B41FA5}">
                      <a16:colId xmlns:a16="http://schemas.microsoft.com/office/drawing/2014/main" val="1989232773"/>
                    </a:ext>
                  </a:extLst>
                </a:gridCol>
                <a:gridCol w="4379146">
                  <a:extLst>
                    <a:ext uri="{9D8B030D-6E8A-4147-A177-3AD203B41FA5}">
                      <a16:colId xmlns:a16="http://schemas.microsoft.com/office/drawing/2014/main" val="823948814"/>
                    </a:ext>
                  </a:extLst>
                </a:gridCol>
                <a:gridCol w="1035600">
                  <a:extLst>
                    <a:ext uri="{9D8B030D-6E8A-4147-A177-3AD203B41FA5}">
                      <a16:colId xmlns:a16="http://schemas.microsoft.com/office/drawing/2014/main" val="615480684"/>
                    </a:ext>
                  </a:extLst>
                </a:gridCol>
              </a:tblGrid>
              <a:tr h="8034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Food group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Least cost items (first 5 with &gt;=2%)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Average CONA share 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289721807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Grains, roots, and tubers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Maize, sweet potato, wheat (black), durrah, kocho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587491557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Legumes and nuts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Sunflower, chick pea, sesame seed, haricot, lima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647135398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Dairy products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Cow milk, cheese cottage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866913057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Eggs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Eggs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813084542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Flesh foods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Sardines, fish (fresh), beef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51021404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Dark green leafy veggies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Spinach, lettuce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1292635163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vA</a:t>
                      </a:r>
                      <a:r>
                        <a:rPr lang="en-US" sz="1600" dirty="0">
                          <a:effectLst/>
                        </a:rPr>
                        <a:t> rich veg. &amp; fruits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Pumpkin, papaya, carrot, green pepper, mango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60544682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Other fruits &amp; vegetables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Cabbage, lemon, ginger, pepper, avocado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1718578153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Oil/fats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Cooking oil, vegetable butter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332518993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Sugar/honey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3398543495"/>
                  </a:ext>
                </a:extLst>
              </a:tr>
              <a:tr h="3936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Other food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Basil (dry), white cumin, turmeric flour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07" marR="61907" marT="0" marB="0" anchor="ctr"/>
                </a:tc>
                <a:extLst>
                  <a:ext uri="{0D108BD9-81ED-4DB2-BD59-A6C34878D82A}">
                    <a16:rowId xmlns:a16="http://schemas.microsoft.com/office/drawing/2014/main" val="539798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72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4544B"/>
      </a:accent1>
      <a:accent2>
        <a:srgbClr val="FFB301"/>
      </a:accent2>
      <a:accent3>
        <a:srgbClr val="8AA63D"/>
      </a:accent3>
      <a:accent4>
        <a:srgbClr val="C34E2D"/>
      </a:accent4>
      <a:accent5>
        <a:srgbClr val="0B8EB8"/>
      </a:accent5>
      <a:accent6>
        <a:srgbClr val="F5F4F0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21605</TotalTime>
  <Words>1760</Words>
  <Application>Microsoft Office PowerPoint</Application>
  <PresentationFormat>On-screen Show (4:3)</PresentationFormat>
  <Paragraphs>359</Paragraphs>
  <Slides>17</Slides>
  <Notes>5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Calibri</vt:lpstr>
      <vt:lpstr>Cambria</vt:lpstr>
      <vt:lpstr>Times New Roman</vt:lpstr>
      <vt:lpstr>Wingdings</vt:lpstr>
      <vt:lpstr>Office Theme</vt:lpstr>
      <vt:lpstr>Nutritional Poverty in Economic Transition: Measuring the affordability of nutrient adequacy and dietary energy in Ethiopia, 2001-2017</vt:lpstr>
      <vt:lpstr>Introduction</vt:lpstr>
      <vt:lpstr>Introduction</vt:lpstr>
      <vt:lpstr>Introduction</vt:lpstr>
      <vt:lpstr>Motivation</vt:lpstr>
      <vt:lpstr>Data and methods</vt:lpstr>
      <vt:lpstr>Data and methods</vt:lpstr>
      <vt:lpstr>Data and methods</vt:lpstr>
      <vt:lpstr>Results: Common food items and average shares  </vt:lpstr>
      <vt:lpstr>Trends in food group average prices</vt:lpstr>
      <vt:lpstr>Comparing CONA to actual diets of the poor</vt:lpstr>
      <vt:lpstr>Results: trends in COCA, CONA &amp; Wages</vt:lpstr>
      <vt:lpstr>PowerPoint Presentation</vt:lpstr>
      <vt:lpstr>PowerPoint Presentation</vt:lpstr>
      <vt:lpstr>Results: Food group shares in CONA over time</vt:lpstr>
      <vt:lpstr>Extensions and next steps </vt:lpstr>
      <vt:lpstr>Conclusions</vt:lpstr>
    </vt:vector>
  </TitlesOfParts>
  <Company>IFPRI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Thurlow, James (IFPRI)</dc:creator>
  <cp:lastModifiedBy>William A. Masters</cp:lastModifiedBy>
  <cp:revision>1292</cp:revision>
  <dcterms:created xsi:type="dcterms:W3CDTF">2014-12-01T13:38:06Z</dcterms:created>
  <dcterms:modified xsi:type="dcterms:W3CDTF">2019-07-18T20:49:12Z</dcterms:modified>
</cp:coreProperties>
</file>