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337" r:id="rId7"/>
    <p:sldId id="261" r:id="rId8"/>
    <p:sldId id="262" r:id="rId9"/>
    <p:sldId id="338" r:id="rId10"/>
    <p:sldId id="263" r:id="rId11"/>
    <p:sldId id="324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</p:sldIdLst>
  <p:sldSz cx="12192000" cy="6858000"/>
  <p:notesSz cx="6858000" cy="9144000"/>
  <p:embeddedFontLst>
    <p:embeddedFont>
      <p:font typeface="Arial Nova Cond Light" panose="020B0306020202020204" pitchFamily="34" charset="0"/>
      <p:regular r:id="rId41"/>
      <p: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94" roundtripDataSignature="AMtx7mhvW+M6JF1iKvSF5GhWbiHvtOFMO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36FE3F-5BC2-4658-894B-1E4B65DA9EA4}" v="15" dt="2022-09-06T18:50:32.034"/>
    <p1510:client id="{4B936B07-2811-44FE-BD5E-1EED3162DA9C}" v="10" dt="2022-09-06T16:50:46.419"/>
  </p1510:revLst>
</p1510:revInfo>
</file>

<file path=ppt/tableStyles.xml><?xml version="1.0" encoding="utf-8"?>
<a:tblStyleLst xmlns:a="http://schemas.openxmlformats.org/drawingml/2006/main" def="{D8B886E0-2A4C-4240-A6B6-CD60076F623B}">
  <a:tblStyle styleId="{D8B886E0-2A4C-4240-A6B6-CD60076F623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47"/>
    <p:restoredTop sz="90980" autoAdjust="0"/>
  </p:normalViewPr>
  <p:slideViewPr>
    <p:cSldViewPr snapToGrid="0" snapToObjects="1">
      <p:cViewPr varScale="1">
        <p:scale>
          <a:sx n="75" d="100"/>
          <a:sy n="75" d="100"/>
        </p:scale>
        <p:origin x="87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" Type="http://schemas.openxmlformats.org/officeDocument/2006/relationships/slide" Target="slides/slide4.xml"/><Relationship Id="rId9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94" Type="http://customschemas.google.com/relationships/presentationmetadata" Target="metadata"/><Relationship Id="rId9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100" Type="http://schemas.microsoft.com/office/2015/10/relationships/revisionInfo" Target="revisionInfo.xml"/><Relationship Id="rId8" Type="http://schemas.openxmlformats.org/officeDocument/2006/relationships/slide" Target="slides/slide7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K. Saad" userId="r9fWugScVWmgxiEGge7kPcbMjgIu3Gy758cw9hiRSZg=" providerId="None" clId="Web-{4B936B07-2811-44FE-BD5E-1EED3162DA9C}"/>
    <pc:docChg chg="modSld">
      <pc:chgData name="Michael K. Saad" userId="r9fWugScVWmgxiEGge7kPcbMjgIu3Gy758cw9hiRSZg=" providerId="None" clId="Web-{4B936B07-2811-44FE-BD5E-1EED3162DA9C}" dt="2022-09-06T16:50:46.185" v="8" actId="20577"/>
      <pc:docMkLst>
        <pc:docMk/>
      </pc:docMkLst>
      <pc:sldChg chg="modSp">
        <pc:chgData name="Michael K. Saad" userId="r9fWugScVWmgxiEGge7kPcbMjgIu3Gy758cw9hiRSZg=" providerId="None" clId="Web-{4B936B07-2811-44FE-BD5E-1EED3162DA9C}" dt="2022-09-06T16:50:46.185" v="8" actId="20577"/>
        <pc:sldMkLst>
          <pc:docMk/>
          <pc:sldMk cId="0" sldId="260"/>
        </pc:sldMkLst>
        <pc:spChg chg="mod">
          <ac:chgData name="Michael K. Saad" userId="r9fWugScVWmgxiEGge7kPcbMjgIu3Gy758cw9hiRSZg=" providerId="None" clId="Web-{4B936B07-2811-44FE-BD5E-1EED3162DA9C}" dt="2022-09-06T16:50:46.185" v="8" actId="20577"/>
          <ac:spMkLst>
            <pc:docMk/>
            <pc:sldMk cId="0" sldId="260"/>
            <ac:spMk id="119" creationId="{00000000-0000-0000-0000-000000000000}"/>
          </ac:spMkLst>
        </pc:spChg>
      </pc:sldChg>
    </pc:docChg>
  </pc:docChgLst>
  <pc:docChgLst>
    <pc:chgData name="Sophie Letcher" userId="U9DKl6hTVuQePDtEMdeoufHyLv+lqNcD0iM3IVx4BP0=" providerId="None" clId="Web-{1D36FE3F-5BC2-4658-894B-1E4B65DA9EA4}"/>
    <pc:docChg chg="modSld">
      <pc:chgData name="Sophie Letcher" userId="U9DKl6hTVuQePDtEMdeoufHyLv+lqNcD0iM3IVx4BP0=" providerId="None" clId="Web-{1D36FE3F-5BC2-4658-894B-1E4B65DA9EA4}" dt="2022-09-06T18:50:32.034" v="744" actId="20577"/>
      <pc:docMkLst>
        <pc:docMk/>
      </pc:docMkLst>
      <pc:sldChg chg="modSp">
        <pc:chgData name="Sophie Letcher" userId="U9DKl6hTVuQePDtEMdeoufHyLv+lqNcD0iM3IVx4BP0=" providerId="None" clId="Web-{1D36FE3F-5BC2-4658-894B-1E4B65DA9EA4}" dt="2022-09-06T18:35:28.222" v="1" actId="1076"/>
        <pc:sldMkLst>
          <pc:docMk/>
          <pc:sldMk cId="0" sldId="256"/>
        </pc:sldMkLst>
        <pc:picChg chg="mod">
          <ac:chgData name="Sophie Letcher" userId="U9DKl6hTVuQePDtEMdeoufHyLv+lqNcD0iM3IVx4BP0=" providerId="None" clId="Web-{1D36FE3F-5BC2-4658-894B-1E4B65DA9EA4}" dt="2022-09-06T18:35:28.222" v="1" actId="1076"/>
          <ac:picMkLst>
            <pc:docMk/>
            <pc:sldMk cId="0" sldId="256"/>
            <ac:picMk id="88" creationId="{00000000-0000-0000-0000-000000000000}"/>
          </ac:picMkLst>
        </pc:picChg>
      </pc:sldChg>
      <pc:sldChg chg="modNotes">
        <pc:chgData name="Sophie Letcher" userId="U9DKl6hTVuQePDtEMdeoufHyLv+lqNcD0iM3IVx4BP0=" providerId="None" clId="Web-{1D36FE3F-5BC2-4658-894B-1E4B65DA9EA4}" dt="2022-09-06T18:41:55.704" v="216"/>
        <pc:sldMkLst>
          <pc:docMk/>
          <pc:sldMk cId="0" sldId="258"/>
        </pc:sldMkLst>
      </pc:sldChg>
      <pc:sldChg chg="modSp modNotes">
        <pc:chgData name="Sophie Letcher" userId="U9DKl6hTVuQePDtEMdeoufHyLv+lqNcD0iM3IVx4BP0=" providerId="None" clId="Web-{1D36FE3F-5BC2-4658-894B-1E4B65DA9EA4}" dt="2022-09-06T18:45:28.836" v="708"/>
        <pc:sldMkLst>
          <pc:docMk/>
          <pc:sldMk cId="0" sldId="259"/>
        </pc:sldMkLst>
        <pc:spChg chg="mod">
          <ac:chgData name="Sophie Letcher" userId="U9DKl6hTVuQePDtEMdeoufHyLv+lqNcD0iM3IVx4BP0=" providerId="None" clId="Web-{1D36FE3F-5BC2-4658-894B-1E4B65DA9EA4}" dt="2022-09-06T18:42:57.816" v="248" actId="20577"/>
          <ac:spMkLst>
            <pc:docMk/>
            <pc:sldMk cId="0" sldId="259"/>
            <ac:spMk id="111" creationId="{00000000-0000-0000-0000-000000000000}"/>
          </ac:spMkLst>
        </pc:spChg>
      </pc:sldChg>
      <pc:sldChg chg="modSp modNotes">
        <pc:chgData name="Sophie Letcher" userId="U9DKl6hTVuQePDtEMdeoufHyLv+lqNcD0iM3IVx4BP0=" providerId="None" clId="Web-{1D36FE3F-5BC2-4658-894B-1E4B65DA9EA4}" dt="2022-09-06T18:50:32.034" v="744" actId="20577"/>
        <pc:sldMkLst>
          <pc:docMk/>
          <pc:sldMk cId="0" sldId="260"/>
        </pc:sldMkLst>
        <pc:spChg chg="mod">
          <ac:chgData name="Sophie Letcher" userId="U9DKl6hTVuQePDtEMdeoufHyLv+lqNcD0iM3IVx4BP0=" providerId="None" clId="Web-{1D36FE3F-5BC2-4658-894B-1E4B65DA9EA4}" dt="2022-09-06T18:45:37.977" v="709" actId="20577"/>
          <ac:spMkLst>
            <pc:docMk/>
            <pc:sldMk cId="0" sldId="260"/>
            <ac:spMk id="118" creationId="{00000000-0000-0000-0000-000000000000}"/>
          </ac:spMkLst>
        </pc:spChg>
        <pc:spChg chg="mod">
          <ac:chgData name="Sophie Letcher" userId="U9DKl6hTVuQePDtEMdeoufHyLv+lqNcD0iM3IVx4BP0=" providerId="None" clId="Web-{1D36FE3F-5BC2-4658-894B-1E4B65DA9EA4}" dt="2022-09-06T18:50:32.034" v="744" actId="20577"/>
          <ac:spMkLst>
            <pc:docMk/>
            <pc:sldMk cId="0" sldId="260"/>
            <ac:spMk id="11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Medicine for things like insulin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Materials for clothes, fur, leather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Chemicals like beeswax, glues, dyes</a:t>
            </a:r>
            <a:endParaRPr dirty="0"/>
          </a:p>
        </p:txBody>
      </p:sp>
      <p:sp>
        <p:nvSpPr>
          <p:cNvPr id="159" name="Google Shape;15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6" name="Google Shape;48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- this course is listed in BME department so a lot of content will be BME-focused, but we also want to give a holistic approach to the field which will bring in lots of guest lectures and we hope the discussions will think outside of just BME</a:t>
            </a:r>
          </a:p>
          <a:p>
            <a:pPr marL="0" indent="0">
              <a:buNone/>
            </a:pPr>
            <a:r>
              <a:rPr lang="en-US" dirty="0"/>
              <a:t>- refer to syllabus for more info</a:t>
            </a:r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2" name="Google Shape;72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4" name="Google Shape;78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6" name="Google Shape;110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- syllabus will always be updated on canvas, we'll try to send out an announcement after every class summarizing where to submit assignments/where to find readings for next week</a:t>
            </a:r>
          </a:p>
          <a:p>
            <a:pPr marL="0" indent="0">
              <a:buNone/>
            </a:pPr>
            <a:r>
              <a:rPr lang="en-US" dirty="0"/>
              <a:t>- bulk of assignments are: preparation for the next class and semester-long project where you start with a problem facing the cell ag field, review the current research to solve this problem, and then come up with your own solution that you'll turn into a "start-up pitch" at the end of the class</a:t>
            </a:r>
          </a:p>
          <a:p>
            <a:pPr marL="0" indent="0">
              <a:buNone/>
            </a:pPr>
            <a:r>
              <a:rPr lang="en-US"/>
              <a:t> </a:t>
            </a:r>
            <a:endParaRPr lang="en-US" dirty="0"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- if it's time for break you can tell us it's break</a:t>
            </a:r>
            <a:endParaRPr dirty="0"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7388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Since there’s such a large group, we wanted to get a sense for what people know so far, what backgrounds you come from, </a:t>
            </a:r>
            <a:r>
              <a:rPr lang="en-US" dirty="0" err="1"/>
              <a:t>etc</a:t>
            </a:r>
            <a:r>
              <a:rPr lang="en-US" dirty="0"/>
              <a:t>…to do this, we’re taking an interactive </a:t>
            </a:r>
            <a:r>
              <a:rPr lang="en-US" dirty="0" err="1"/>
              <a:t>aproach</a:t>
            </a:r>
            <a:r>
              <a:rPr lang="en-US" dirty="0"/>
              <a:t> so everyone please stand up </a:t>
            </a:r>
            <a:r>
              <a:rPr lang="en-US" dirty="0">
                <a:sym typeface="Wingdings" pitchFamily="2" charset="2"/>
              </a:rPr>
              <a:t>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>
                <a:sym typeface="Wingdings" pitchFamily="2" charset="2"/>
              </a:rPr>
              <a:t>Have you heard of cell ag? (one side of the room know it very well, have done some research on it/taken class before and other side of the room just heard the term for the first time today)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>
                <a:sym typeface="Wingdings" pitchFamily="2" charset="2"/>
              </a:rPr>
              <a:t>Knowledge of alt proteins in general (plant based proteins, cell ag, entomophagy)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>
                <a:sym typeface="Wingdings" pitchFamily="2" charset="2"/>
              </a:rPr>
              <a:t>What department are you from? (BME one side, others on the other side?)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>
                <a:sym typeface="Wingdings" pitchFamily="2" charset="2"/>
              </a:rPr>
              <a:t>How comfortable do you feel with cell biology (concept of stem cells, proliferation vs. differentiation, </a:t>
            </a:r>
            <a:r>
              <a:rPr lang="en-US" dirty="0" err="1">
                <a:sym typeface="Wingdings" pitchFamily="2" charset="2"/>
              </a:rPr>
              <a:t>ect</a:t>
            </a:r>
            <a:r>
              <a:rPr lang="en-US" dirty="0">
                <a:sym typeface="Wingdings" pitchFamily="2" charset="2"/>
              </a:rPr>
              <a:t>)? (love it one side, hate it and makes me uncomfortable the other side)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>
                <a:sym typeface="Wingdings" pitchFamily="2" charset="2"/>
              </a:rPr>
              <a:t>How comfortable do you feel with engineering concepts (concept of biomaterials, bioreactors) (love it one side, hate it and makes me uncomfortable on the other side) [if opposite from question before, point out that maybe it’s best for you to choose people to work with on the other side of the spectrum]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>
                <a:sym typeface="Wingdings" pitchFamily="2" charset="2"/>
              </a:rPr>
              <a:t>What is your background? (major if you’re an undergrad, specialization now if you’re a graduate student  BME, chem </a:t>
            </a:r>
            <a:r>
              <a:rPr lang="en-US" dirty="0" err="1">
                <a:sym typeface="Wingdings" pitchFamily="2" charset="2"/>
              </a:rPr>
              <a:t>eng</a:t>
            </a:r>
            <a:r>
              <a:rPr lang="en-US" dirty="0">
                <a:sym typeface="Wingdings" pitchFamily="2" charset="2"/>
              </a:rPr>
              <a:t>, mech </a:t>
            </a:r>
            <a:r>
              <a:rPr lang="en-US" dirty="0" err="1">
                <a:sym typeface="Wingdings" pitchFamily="2" charset="2"/>
              </a:rPr>
              <a:t>eng</a:t>
            </a:r>
            <a:r>
              <a:rPr lang="en-US" dirty="0">
                <a:sym typeface="Wingdings" pitchFamily="2" charset="2"/>
              </a:rPr>
              <a:t>, biology, other?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>
                <a:sym typeface="Wingdings" pitchFamily="2" charset="2"/>
              </a:rPr>
              <a:t>[optional???]  undergrad vs. grad student vs. other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dirty="0"/>
          </a:p>
        </p:txBody>
      </p:sp>
      <p:sp>
        <p:nvSpPr>
          <p:cNvPr id="129" name="Google Shape;12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029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8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8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5567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9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9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5567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8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8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5567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8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5567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8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5567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8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5567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8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5567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5567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5567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9" name="Google Shape;59;p9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5567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0" name="Google Shape;60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9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5567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9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5567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8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82"/>
          <p:cNvSpPr/>
          <p:nvPr/>
        </p:nvSpPr>
        <p:spPr>
          <a:xfrm>
            <a:off x="543098" y="250825"/>
            <a:ext cx="11105803" cy="6356350"/>
          </a:xfrm>
          <a:prstGeom prst="rect">
            <a:avLst/>
          </a:prstGeom>
          <a:solidFill>
            <a:srgbClr val="FFFFFF">
              <a:alpha val="94901"/>
            </a:srgb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;p8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20556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" name="Google Shape;9;p8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556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0556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0556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0556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0556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0556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openxmlformats.org/officeDocument/2006/relationships/image" Target="../media/image43.jpg"/><Relationship Id="rId18" Type="http://schemas.openxmlformats.org/officeDocument/2006/relationships/image" Target="../media/image4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11" Type="http://schemas.openxmlformats.org/officeDocument/2006/relationships/image" Target="../media/image41.png"/><Relationship Id="rId5" Type="http://schemas.openxmlformats.org/officeDocument/2006/relationships/image" Target="../media/image35.jpg"/><Relationship Id="rId15" Type="http://schemas.openxmlformats.org/officeDocument/2006/relationships/image" Target="../media/image45.jpg"/><Relationship Id="rId10" Type="http://schemas.openxmlformats.org/officeDocument/2006/relationships/image" Target="../media/image40.jpg"/><Relationship Id="rId19" Type="http://schemas.openxmlformats.org/officeDocument/2006/relationships/image" Target="../media/image49.png"/><Relationship Id="rId4" Type="http://schemas.openxmlformats.org/officeDocument/2006/relationships/image" Target="../media/image34.jp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13" Type="http://schemas.openxmlformats.org/officeDocument/2006/relationships/image" Target="../media/image60.jpg"/><Relationship Id="rId18" Type="http://schemas.openxmlformats.org/officeDocument/2006/relationships/image" Target="../media/image65.jpg"/><Relationship Id="rId3" Type="http://schemas.openxmlformats.org/officeDocument/2006/relationships/image" Target="../media/image51.jpg"/><Relationship Id="rId21" Type="http://schemas.openxmlformats.org/officeDocument/2006/relationships/image" Target="../media/image68.jpg"/><Relationship Id="rId7" Type="http://schemas.openxmlformats.org/officeDocument/2006/relationships/image" Target="../media/image54.jpg"/><Relationship Id="rId12" Type="http://schemas.openxmlformats.org/officeDocument/2006/relationships/image" Target="../media/image59.jpg"/><Relationship Id="rId17" Type="http://schemas.openxmlformats.org/officeDocument/2006/relationships/image" Target="../media/image64.jp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63.jp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g"/><Relationship Id="rId11" Type="http://schemas.openxmlformats.org/officeDocument/2006/relationships/image" Target="../media/image58.jpg"/><Relationship Id="rId5" Type="http://schemas.openxmlformats.org/officeDocument/2006/relationships/image" Target="../media/image52.jpg"/><Relationship Id="rId15" Type="http://schemas.openxmlformats.org/officeDocument/2006/relationships/image" Target="../media/image62.jpg"/><Relationship Id="rId10" Type="http://schemas.openxmlformats.org/officeDocument/2006/relationships/image" Target="../media/image57.jpg"/><Relationship Id="rId19" Type="http://schemas.openxmlformats.org/officeDocument/2006/relationships/image" Target="../media/image66.jpg"/><Relationship Id="rId4" Type="http://schemas.openxmlformats.org/officeDocument/2006/relationships/image" Target="../media/image46.png"/><Relationship Id="rId9" Type="http://schemas.openxmlformats.org/officeDocument/2006/relationships/image" Target="../media/image56.jpg"/><Relationship Id="rId14" Type="http://schemas.openxmlformats.org/officeDocument/2006/relationships/image" Target="../media/image61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Michael.saad@tufts.edu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Kirsten.Trinidad@tufts.edu" TargetMode="External"/><Relationship Id="rId4" Type="http://schemas.openxmlformats.org/officeDocument/2006/relationships/hyperlink" Target="mailto:Sophia.letcher@tufts.edu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9EC3"/>
          </a:solidFill>
          <a:ln w="12700" cap="flat" cmpd="sng">
            <a:solidFill>
              <a:srgbClr val="3B9E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4400"/>
              <a:buFont typeface="Arial"/>
              <a:buNone/>
            </a:pPr>
            <a:endParaRPr/>
          </a:p>
        </p:txBody>
      </p:sp>
      <p:pic>
        <p:nvPicPr>
          <p:cNvPr id="88" name="Google Shape;88;p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1763087" y="-505326"/>
            <a:ext cx="15393130" cy="761598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/>
          <p:nvPr/>
        </p:nvSpPr>
        <p:spPr>
          <a:xfrm>
            <a:off x="257520" y="-192504"/>
            <a:ext cx="12192000" cy="2025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None/>
            </a:pPr>
            <a:r>
              <a:rPr lang="en-US" sz="3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BME 194 - Cellular Agriculture</a:t>
            </a:r>
            <a:br>
              <a:rPr lang="en-US" sz="4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0" i="0" u="none" strike="noStrike" cap="none" dirty="0">
                <a:solidFill>
                  <a:srgbClr val="FDCC2C"/>
                </a:solidFill>
                <a:latin typeface="Arial"/>
                <a:ea typeface="Arial"/>
                <a:cs typeface="Arial"/>
                <a:sym typeface="Arial"/>
              </a:rPr>
              <a:t>Fall, 2022</a:t>
            </a:r>
            <a:endParaRPr dirty="0"/>
          </a:p>
        </p:txBody>
      </p:sp>
      <p:sp>
        <p:nvSpPr>
          <p:cNvPr id="90" name="Google Shape;90;p1"/>
          <p:cNvSpPr/>
          <p:nvPr/>
        </p:nvSpPr>
        <p:spPr>
          <a:xfrm>
            <a:off x="10053209" y="6492875"/>
            <a:ext cx="21387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64C6F2"/>
                </a:solidFill>
                <a:latin typeface="Arial"/>
                <a:ea typeface="Arial"/>
                <a:cs typeface="Arial"/>
                <a:sym typeface="Arial"/>
              </a:rPr>
              <a:t>https://new-harvest.org/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4400"/>
              <a:buFont typeface="Arial"/>
              <a:buNone/>
            </a:pPr>
            <a:r>
              <a:rPr lang="en-US">
                <a:solidFill>
                  <a:srgbClr val="205567"/>
                </a:solidFill>
              </a:rPr>
              <a:t>Cellular Agriculture 101</a:t>
            </a:r>
            <a:endParaRPr/>
          </a:p>
        </p:txBody>
      </p:sp>
      <p:sp>
        <p:nvSpPr>
          <p:cNvPr id="137" name="Google Shape;137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400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5368"/>
              </a:buClr>
              <a:buSzPts val="2800"/>
              <a:buNone/>
            </a:pPr>
            <a:r>
              <a:rPr lang="en-US" b="1">
                <a:solidFill>
                  <a:srgbClr val="235368"/>
                </a:solidFill>
              </a:rPr>
              <a:t>“Cellular agriculture </a:t>
            </a:r>
            <a:r>
              <a:rPr lang="en-US">
                <a:solidFill>
                  <a:srgbClr val="235368"/>
                </a:solidFill>
              </a:rPr>
              <a:t>focuses on the </a:t>
            </a:r>
            <a:r>
              <a:rPr lang="en-US" i="1">
                <a:solidFill>
                  <a:srgbClr val="235368"/>
                </a:solidFill>
              </a:rPr>
              <a:t>production of agriculture products from cell cultures</a:t>
            </a:r>
            <a:r>
              <a:rPr lang="en-US">
                <a:solidFill>
                  <a:srgbClr val="235368"/>
                </a:solidFill>
              </a:rPr>
              <a:t> using a combination of </a:t>
            </a:r>
            <a:r>
              <a:rPr lang="en-US" b="1">
                <a:solidFill>
                  <a:srgbClr val="235368"/>
                </a:solidFill>
              </a:rPr>
              <a:t>biotechnology</a:t>
            </a:r>
            <a:r>
              <a:rPr lang="en-US">
                <a:solidFill>
                  <a:srgbClr val="235368"/>
                </a:solidFill>
              </a:rPr>
              <a:t>, </a:t>
            </a:r>
            <a:r>
              <a:rPr lang="en-US" b="1">
                <a:solidFill>
                  <a:srgbClr val="235368"/>
                </a:solidFill>
              </a:rPr>
              <a:t>tissue engineering</a:t>
            </a:r>
            <a:r>
              <a:rPr lang="en-US">
                <a:solidFill>
                  <a:srgbClr val="235368"/>
                </a:solidFill>
              </a:rPr>
              <a:t>, </a:t>
            </a:r>
            <a:r>
              <a:rPr lang="en-US" b="1">
                <a:solidFill>
                  <a:srgbClr val="235368"/>
                </a:solidFill>
              </a:rPr>
              <a:t>molecular biology, and synthetic biology </a:t>
            </a:r>
            <a:r>
              <a:rPr lang="en-US">
                <a:solidFill>
                  <a:srgbClr val="235368"/>
                </a:solidFill>
              </a:rPr>
              <a:t>to create and design new methods of producing </a:t>
            </a:r>
            <a:r>
              <a:rPr lang="en-US" b="1">
                <a:solidFill>
                  <a:srgbClr val="235368"/>
                </a:solidFill>
              </a:rPr>
              <a:t>proteins</a:t>
            </a:r>
            <a:r>
              <a:rPr lang="en-US">
                <a:solidFill>
                  <a:srgbClr val="235368"/>
                </a:solidFill>
              </a:rPr>
              <a:t>, </a:t>
            </a:r>
            <a:r>
              <a:rPr lang="en-US" b="1">
                <a:solidFill>
                  <a:srgbClr val="235368"/>
                </a:solidFill>
              </a:rPr>
              <a:t>fats</a:t>
            </a:r>
            <a:r>
              <a:rPr lang="en-US">
                <a:solidFill>
                  <a:srgbClr val="235368"/>
                </a:solidFill>
              </a:rPr>
              <a:t>, and </a:t>
            </a:r>
            <a:r>
              <a:rPr lang="en-US" b="1">
                <a:solidFill>
                  <a:srgbClr val="235368"/>
                </a:solidFill>
              </a:rPr>
              <a:t>tissues</a:t>
            </a:r>
            <a:r>
              <a:rPr lang="en-US">
                <a:solidFill>
                  <a:srgbClr val="235368"/>
                </a:solidFill>
              </a:rPr>
              <a:t> that would otherwise come from traditional agriculture”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5567"/>
              </a:buClr>
              <a:buSzPts val="2800"/>
              <a:buNone/>
            </a:pPr>
            <a:r>
              <a:rPr lang="en-US" i="1"/>
              <a:t> 								</a:t>
            </a:r>
            <a:r>
              <a:rPr lang="en-US" i="1">
                <a:solidFill>
                  <a:srgbClr val="3B9EC3"/>
                </a:solidFill>
              </a:rPr>
              <a:t>	- Wikipedia entry</a:t>
            </a:r>
            <a:endParaRPr/>
          </a:p>
        </p:txBody>
      </p:sp>
      <p:grpSp>
        <p:nvGrpSpPr>
          <p:cNvPr id="138" name="Google Shape;138;p8"/>
          <p:cNvGrpSpPr/>
          <p:nvPr/>
        </p:nvGrpSpPr>
        <p:grpSpPr>
          <a:xfrm>
            <a:off x="7476260" y="1743529"/>
            <a:ext cx="3621675" cy="3370941"/>
            <a:chOff x="7514360" y="1690688"/>
            <a:chExt cx="3621675" cy="3370941"/>
          </a:xfrm>
        </p:grpSpPr>
        <p:grpSp>
          <p:nvGrpSpPr>
            <p:cNvPr id="139" name="Google Shape;139;p8"/>
            <p:cNvGrpSpPr/>
            <p:nvPr/>
          </p:nvGrpSpPr>
          <p:grpSpPr>
            <a:xfrm>
              <a:off x="7514360" y="1690688"/>
              <a:ext cx="3580186" cy="3370941"/>
              <a:chOff x="3681603" y="868997"/>
              <a:chExt cx="5383530" cy="5068888"/>
            </a:xfrm>
          </p:grpSpPr>
          <p:sp>
            <p:nvSpPr>
              <p:cNvPr id="140" name="Google Shape;140;p8"/>
              <p:cNvSpPr/>
              <p:nvPr/>
            </p:nvSpPr>
            <p:spPr>
              <a:xfrm>
                <a:off x="3681603" y="2545461"/>
                <a:ext cx="3392424" cy="3392424"/>
              </a:xfrm>
              <a:prstGeom prst="ellipse">
                <a:avLst/>
              </a:prstGeom>
              <a:solidFill>
                <a:srgbClr val="FBCC00">
                  <a:alpha val="74901"/>
                </a:srgbClr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41;p8"/>
              <p:cNvSpPr/>
              <p:nvPr/>
            </p:nvSpPr>
            <p:spPr>
              <a:xfrm>
                <a:off x="5672709" y="2545461"/>
                <a:ext cx="3392424" cy="3392424"/>
              </a:xfrm>
              <a:prstGeom prst="ellipse">
                <a:avLst/>
              </a:prstGeom>
              <a:solidFill>
                <a:srgbClr val="02D4FD">
                  <a:alpha val="74901"/>
                </a:srgbClr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672584" y="868997"/>
                <a:ext cx="3396341" cy="3396341"/>
              </a:xfrm>
              <a:prstGeom prst="ellipse">
                <a:avLst/>
              </a:prstGeom>
              <a:solidFill>
                <a:srgbClr val="FE5050">
                  <a:alpha val="74901"/>
                </a:srgbClr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3" name="Google Shape;143;p8"/>
            <p:cNvSpPr txBox="1"/>
            <p:nvPr/>
          </p:nvSpPr>
          <p:spPr>
            <a:xfrm>
              <a:off x="8916366" y="3376159"/>
              <a:ext cx="77617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Cell Ag</a:t>
              </a:r>
              <a:endParaRPr/>
            </a:p>
          </p:txBody>
        </p:sp>
        <p:sp>
          <p:nvSpPr>
            <p:cNvPr id="144" name="Google Shape;144;p8"/>
            <p:cNvSpPr txBox="1"/>
            <p:nvPr/>
          </p:nvSpPr>
          <p:spPr>
            <a:xfrm>
              <a:off x="8769075" y="2173684"/>
              <a:ext cx="106728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Agriculture</a:t>
              </a:r>
              <a:endParaRPr/>
            </a:p>
          </p:txBody>
        </p:sp>
        <p:sp>
          <p:nvSpPr>
            <p:cNvPr id="145" name="Google Shape;145;p8"/>
            <p:cNvSpPr txBox="1"/>
            <p:nvPr/>
          </p:nvSpPr>
          <p:spPr>
            <a:xfrm>
              <a:off x="7873151" y="3787731"/>
              <a:ext cx="819456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Food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Science</a:t>
              </a:r>
              <a:endParaRPr/>
            </a:p>
          </p:txBody>
        </p:sp>
        <p:sp>
          <p:nvSpPr>
            <p:cNvPr id="146" name="Google Shape;146;p8"/>
            <p:cNvSpPr txBox="1"/>
            <p:nvPr/>
          </p:nvSpPr>
          <p:spPr>
            <a:xfrm>
              <a:off x="9728920" y="3893717"/>
              <a:ext cx="140711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Bioengineering</a:t>
              </a:r>
              <a:endParaRPr/>
            </a:p>
          </p:txBody>
        </p:sp>
        <p:grpSp>
          <p:nvGrpSpPr>
            <p:cNvPr id="147" name="Google Shape;147;p8"/>
            <p:cNvGrpSpPr/>
            <p:nvPr/>
          </p:nvGrpSpPr>
          <p:grpSpPr>
            <a:xfrm>
              <a:off x="7514360" y="1690688"/>
              <a:ext cx="3580186" cy="3370941"/>
              <a:chOff x="3681603" y="868997"/>
              <a:chExt cx="5383530" cy="5068888"/>
            </a:xfrm>
          </p:grpSpPr>
          <p:sp>
            <p:nvSpPr>
              <p:cNvPr id="148" name="Google Shape;148;p8"/>
              <p:cNvSpPr/>
              <p:nvPr/>
            </p:nvSpPr>
            <p:spPr>
              <a:xfrm>
                <a:off x="3681603" y="2545461"/>
                <a:ext cx="3392424" cy="3392424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5672709" y="2545461"/>
                <a:ext cx="3392424" cy="3392424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4672584" y="868997"/>
                <a:ext cx="3396341" cy="3396341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6A797-6B62-4290-B945-53BB75B43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05567"/>
                </a:solidFill>
              </a:rPr>
              <a:t>Cellular Agriculture 101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37E73-DEB4-40C8-B7DE-CA5EA647E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00800" cy="43513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solidFill>
                  <a:srgbClr val="235368"/>
                </a:solidFill>
              </a:rPr>
              <a:t>“Cellular agriculture </a:t>
            </a:r>
            <a:r>
              <a:rPr lang="en-US" dirty="0">
                <a:solidFill>
                  <a:srgbClr val="235368"/>
                </a:solidFill>
              </a:rPr>
              <a:t>focuses on the </a:t>
            </a:r>
            <a:r>
              <a:rPr lang="en-US" i="1" dirty="0">
                <a:solidFill>
                  <a:srgbClr val="235368"/>
                </a:solidFill>
              </a:rPr>
              <a:t>production of agriculture products from cell cultures</a:t>
            </a:r>
            <a:r>
              <a:rPr lang="en-US" dirty="0">
                <a:solidFill>
                  <a:srgbClr val="235368"/>
                </a:solidFill>
              </a:rPr>
              <a:t> using a combination of </a:t>
            </a:r>
            <a:r>
              <a:rPr lang="en-US" b="1" dirty="0">
                <a:solidFill>
                  <a:srgbClr val="235368"/>
                </a:solidFill>
              </a:rPr>
              <a:t>biotechnology</a:t>
            </a:r>
            <a:r>
              <a:rPr lang="en-US" dirty="0">
                <a:solidFill>
                  <a:srgbClr val="235368"/>
                </a:solidFill>
              </a:rPr>
              <a:t>, </a:t>
            </a:r>
            <a:r>
              <a:rPr lang="en-US" b="1" dirty="0">
                <a:solidFill>
                  <a:srgbClr val="235368"/>
                </a:solidFill>
              </a:rPr>
              <a:t>tissue engineering</a:t>
            </a:r>
            <a:r>
              <a:rPr lang="en-US" dirty="0">
                <a:solidFill>
                  <a:srgbClr val="235368"/>
                </a:solidFill>
              </a:rPr>
              <a:t>, </a:t>
            </a:r>
            <a:r>
              <a:rPr lang="en-US" b="1" dirty="0">
                <a:solidFill>
                  <a:srgbClr val="235368"/>
                </a:solidFill>
              </a:rPr>
              <a:t>molecular biology, and synthetic biology </a:t>
            </a:r>
            <a:r>
              <a:rPr lang="en-US" dirty="0">
                <a:solidFill>
                  <a:srgbClr val="235368"/>
                </a:solidFill>
              </a:rPr>
              <a:t>to create and design new methods of producing </a:t>
            </a:r>
            <a:r>
              <a:rPr lang="en-US" b="1" dirty="0">
                <a:solidFill>
                  <a:srgbClr val="235368"/>
                </a:solidFill>
              </a:rPr>
              <a:t>proteins</a:t>
            </a:r>
            <a:r>
              <a:rPr lang="en-US" dirty="0">
                <a:solidFill>
                  <a:srgbClr val="235368"/>
                </a:solidFill>
              </a:rPr>
              <a:t>, </a:t>
            </a:r>
            <a:r>
              <a:rPr lang="en-US" b="1" dirty="0">
                <a:solidFill>
                  <a:srgbClr val="235368"/>
                </a:solidFill>
              </a:rPr>
              <a:t>fats</a:t>
            </a:r>
            <a:r>
              <a:rPr lang="en-US" dirty="0">
                <a:solidFill>
                  <a:srgbClr val="235368"/>
                </a:solidFill>
              </a:rPr>
              <a:t>, and </a:t>
            </a:r>
            <a:r>
              <a:rPr lang="en-US" b="1" dirty="0">
                <a:solidFill>
                  <a:srgbClr val="235368"/>
                </a:solidFill>
              </a:rPr>
              <a:t>tissues</a:t>
            </a:r>
            <a:r>
              <a:rPr lang="en-US" dirty="0">
                <a:solidFill>
                  <a:srgbClr val="235368"/>
                </a:solidFill>
              </a:rPr>
              <a:t> that would otherwise come from traditional agriculture”</a:t>
            </a:r>
          </a:p>
          <a:p>
            <a:pPr marL="0" indent="0" algn="ctr">
              <a:buNone/>
            </a:pPr>
            <a:r>
              <a:rPr lang="en-US" i="1" dirty="0"/>
              <a:t> 								</a:t>
            </a:r>
            <a:r>
              <a:rPr lang="en-US" i="1" dirty="0">
                <a:solidFill>
                  <a:srgbClr val="3B9EC3"/>
                </a:solidFill>
              </a:rPr>
              <a:t>	- Wikipedia entry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60D5D4-8B37-447C-B9B4-D1E3EA5589A5}"/>
              </a:ext>
            </a:extLst>
          </p:cNvPr>
          <p:cNvGrpSpPr/>
          <p:nvPr/>
        </p:nvGrpSpPr>
        <p:grpSpPr>
          <a:xfrm>
            <a:off x="7476260" y="1743529"/>
            <a:ext cx="3621675" cy="3370941"/>
            <a:chOff x="7514360" y="1690688"/>
            <a:chExt cx="3621675" cy="337094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DB35937-7805-4FC0-8CF3-102D43CA583D}"/>
                </a:ext>
              </a:extLst>
            </p:cNvPr>
            <p:cNvGrpSpPr/>
            <p:nvPr/>
          </p:nvGrpSpPr>
          <p:grpSpPr>
            <a:xfrm>
              <a:off x="7514360" y="1690688"/>
              <a:ext cx="3580186" cy="3370941"/>
              <a:chOff x="3681603" y="868997"/>
              <a:chExt cx="5383530" cy="5068888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6ABE8D94-A73D-4413-8298-DDAC2802E22A}"/>
                  </a:ext>
                </a:extLst>
              </p:cNvPr>
              <p:cNvSpPr/>
              <p:nvPr/>
            </p:nvSpPr>
            <p:spPr>
              <a:xfrm>
                <a:off x="3681603" y="2545461"/>
                <a:ext cx="3392424" cy="3392424"/>
              </a:xfrm>
              <a:prstGeom prst="ellipse">
                <a:avLst/>
              </a:prstGeom>
              <a:solidFill>
                <a:srgbClr val="FBCC00">
                  <a:alpha val="75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C7CDF8C-6ECF-43CA-A953-1CF84E020366}"/>
                  </a:ext>
                </a:extLst>
              </p:cNvPr>
              <p:cNvSpPr/>
              <p:nvPr/>
            </p:nvSpPr>
            <p:spPr>
              <a:xfrm>
                <a:off x="5672709" y="2545461"/>
                <a:ext cx="3392424" cy="3392424"/>
              </a:xfrm>
              <a:prstGeom prst="ellipse">
                <a:avLst/>
              </a:prstGeom>
              <a:solidFill>
                <a:srgbClr val="02D4FD">
                  <a:alpha val="75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633CB5CD-3787-46F4-B42C-AD688C14072B}"/>
                  </a:ext>
                </a:extLst>
              </p:cNvPr>
              <p:cNvSpPr/>
              <p:nvPr/>
            </p:nvSpPr>
            <p:spPr>
              <a:xfrm>
                <a:off x="4672584" y="868997"/>
                <a:ext cx="3396341" cy="3396341"/>
              </a:xfrm>
              <a:prstGeom prst="ellipse">
                <a:avLst/>
              </a:prstGeom>
              <a:solidFill>
                <a:srgbClr val="FE5050">
                  <a:alpha val="75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2F69BED-8F01-4F5B-A262-3B6E1E529D72}"/>
                </a:ext>
              </a:extLst>
            </p:cNvPr>
            <p:cNvSpPr txBox="1"/>
            <p:nvPr/>
          </p:nvSpPr>
          <p:spPr>
            <a:xfrm>
              <a:off x="8916366" y="3376159"/>
              <a:ext cx="776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 Nova Cond Light" panose="020B0306020202020204" pitchFamily="34" charset="0"/>
                </a:rPr>
                <a:t>Cell Ag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3AEAB1-3DFB-4BCB-827C-DA79AFB1A978}"/>
                </a:ext>
              </a:extLst>
            </p:cNvPr>
            <p:cNvSpPr txBox="1"/>
            <p:nvPr/>
          </p:nvSpPr>
          <p:spPr>
            <a:xfrm>
              <a:off x="8769075" y="2173684"/>
              <a:ext cx="10672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Arial Nova Cond Light" panose="020B0306020202020204" pitchFamily="34" charset="0"/>
                </a:rPr>
                <a:t>Agriculture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532812A-4444-413B-AA33-3BC47A5D474A}"/>
                </a:ext>
              </a:extLst>
            </p:cNvPr>
            <p:cNvSpPr txBox="1"/>
            <p:nvPr/>
          </p:nvSpPr>
          <p:spPr>
            <a:xfrm>
              <a:off x="7873151" y="3787731"/>
              <a:ext cx="8194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Arial Nova Cond Light" panose="020B0306020202020204" pitchFamily="34" charset="0"/>
                </a:rPr>
                <a:t>Food</a:t>
              </a:r>
            </a:p>
            <a:p>
              <a:pPr algn="ctr"/>
              <a:r>
                <a:rPr lang="en-US" dirty="0">
                  <a:latin typeface="Arial Nova Cond Light" panose="020B0306020202020204" pitchFamily="34" charset="0"/>
                </a:rPr>
                <a:t>Science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1781D19-A482-419C-8D0E-DEE1E24F7AD6}"/>
                </a:ext>
              </a:extLst>
            </p:cNvPr>
            <p:cNvSpPr txBox="1"/>
            <p:nvPr/>
          </p:nvSpPr>
          <p:spPr>
            <a:xfrm>
              <a:off x="9728920" y="3893717"/>
              <a:ext cx="14071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Arial Nova Cond Light" panose="020B0306020202020204" pitchFamily="34" charset="0"/>
                </a:rPr>
                <a:t>Bioengineering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E14EB81-28A3-49EF-BE5E-9DB5E76C15CD}"/>
                </a:ext>
              </a:extLst>
            </p:cNvPr>
            <p:cNvGrpSpPr/>
            <p:nvPr/>
          </p:nvGrpSpPr>
          <p:grpSpPr>
            <a:xfrm>
              <a:off x="7514360" y="1690688"/>
              <a:ext cx="3580186" cy="3370941"/>
              <a:chOff x="3681603" y="868997"/>
              <a:chExt cx="5383530" cy="5068888"/>
            </a:xfrm>
            <a:noFill/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CDE4CB60-777C-489A-8D7B-6B50CAE7DD11}"/>
                  </a:ext>
                </a:extLst>
              </p:cNvPr>
              <p:cNvSpPr/>
              <p:nvPr/>
            </p:nvSpPr>
            <p:spPr>
              <a:xfrm>
                <a:off x="3681603" y="2545461"/>
                <a:ext cx="3392424" cy="3392424"/>
              </a:xfrm>
              <a:prstGeom prst="ellips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A464DC1-4D92-4397-8233-3657C0ABB20B}"/>
                  </a:ext>
                </a:extLst>
              </p:cNvPr>
              <p:cNvSpPr/>
              <p:nvPr/>
            </p:nvSpPr>
            <p:spPr>
              <a:xfrm>
                <a:off x="5672709" y="2545461"/>
                <a:ext cx="3392424" cy="3392424"/>
              </a:xfrm>
              <a:prstGeom prst="ellips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24A1E76A-58BA-4F9F-B4D5-14F3DF099D1E}"/>
                  </a:ext>
                </a:extLst>
              </p:cNvPr>
              <p:cNvSpPr/>
              <p:nvPr/>
            </p:nvSpPr>
            <p:spPr>
              <a:xfrm>
                <a:off x="4672584" y="868997"/>
                <a:ext cx="3396341" cy="3396341"/>
              </a:xfrm>
              <a:prstGeom prst="ellips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5068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4400"/>
              <a:buFont typeface="Arial"/>
              <a:buNone/>
            </a:pPr>
            <a:r>
              <a:rPr lang="en-US"/>
              <a:t>Caveats</a:t>
            </a:r>
            <a:endParaRPr/>
          </a:p>
        </p:txBody>
      </p:sp>
      <p:sp>
        <p:nvSpPr>
          <p:cNvPr id="156" name="Google Shape;156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2800"/>
              <a:buChar char="•"/>
            </a:pPr>
            <a:r>
              <a:rPr lang="en-US" dirty="0"/>
              <a:t>This will be a bit of a crash course</a:t>
            </a:r>
            <a:endParaRPr dirty="0"/>
          </a:p>
          <a:p>
            <a:pPr marL="2286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05567"/>
              </a:buClr>
              <a:buSzPts val="2800"/>
              <a:buChar char="•"/>
            </a:pPr>
            <a:r>
              <a:rPr lang="en-US" dirty="0"/>
              <a:t>We’re starting at the beginning on some of the topics</a:t>
            </a:r>
            <a:endParaRPr dirty="0"/>
          </a:p>
          <a:p>
            <a:pPr marL="685800" lvl="1" indent="-228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2400"/>
              <a:buChar char="•"/>
            </a:pPr>
            <a:r>
              <a:rPr lang="en-US" dirty="0"/>
              <a:t>If you’re familiar with the material, try to view it from a new, food-focused perspective</a:t>
            </a:r>
            <a:endParaRPr dirty="0"/>
          </a:p>
          <a:p>
            <a:pPr marL="2286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05567"/>
              </a:buClr>
              <a:buSzPts val="2800"/>
              <a:buChar char="•"/>
            </a:pPr>
            <a:r>
              <a:rPr lang="en-US" dirty="0"/>
              <a:t>Feel free to ask questions throughout</a:t>
            </a:r>
            <a:endParaRPr dirty="0"/>
          </a:p>
          <a:p>
            <a:pPr marL="2286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05567"/>
              </a:buClr>
              <a:buSzPts val="2800"/>
              <a:buChar char="•"/>
            </a:pPr>
            <a:r>
              <a:rPr lang="en-US" dirty="0"/>
              <a:t>In the group brainstorming sessions, try to speak 1/nth of the time</a:t>
            </a: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10" descr="Red Cochineal Extract - Botanical Color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35598" y="3985059"/>
            <a:ext cx="1542001" cy="230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0" descr="spilled glue on bottl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7676" y="3985059"/>
            <a:ext cx="1667922" cy="2300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0" descr="15 Surprising Uses for Beeswax - PureWow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19826" y="3985059"/>
            <a:ext cx="1847850" cy="230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0" descr="two green leave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4397" y="1533524"/>
            <a:ext cx="1656016" cy="2305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0" descr="brown and white pastry on black tray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52894" y="1532370"/>
            <a:ext cx="1838329" cy="2305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0" descr="red and black plastic pack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65782" y="1532369"/>
            <a:ext cx="1582481" cy="230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0" descr="orange and white plastic bottle on brown wooden tabl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602648" y="1533524"/>
            <a:ext cx="1674951" cy="2305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0" descr="Why is the Horseshoe Crab's blood blue and expensive?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200776" y="1533524"/>
            <a:ext cx="1990724" cy="2305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0" descr="brown and black snak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191500" y="1533522"/>
            <a:ext cx="1411144" cy="2305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0" descr="brown leather pa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333873" y="3980296"/>
            <a:ext cx="1657350" cy="2306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0" descr="brown medium coated do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10800000">
            <a:off x="2604551" y="3980296"/>
            <a:ext cx="1729321" cy="230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0" descr="brown and black yarn roll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14396" y="3977915"/>
            <a:ext cx="1690153" cy="2307431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4400"/>
              <a:buFont typeface="Arial"/>
              <a:buNone/>
            </a:pPr>
            <a:r>
              <a:rPr lang="en-US">
                <a:solidFill>
                  <a:srgbClr val="205567"/>
                </a:solidFill>
              </a:rPr>
              <a:t>Animals provide valuable products.</a:t>
            </a:r>
            <a:endParaRPr/>
          </a:p>
        </p:txBody>
      </p:sp>
      <p:grpSp>
        <p:nvGrpSpPr>
          <p:cNvPr id="174" name="Google Shape;174;p10"/>
          <p:cNvGrpSpPr/>
          <p:nvPr/>
        </p:nvGrpSpPr>
        <p:grpSpPr>
          <a:xfrm>
            <a:off x="914399" y="1533525"/>
            <a:ext cx="5076826" cy="4752975"/>
            <a:chOff x="914399" y="1457325"/>
            <a:chExt cx="5076826" cy="4752975"/>
          </a:xfrm>
        </p:grpSpPr>
        <p:sp>
          <p:nvSpPr>
            <p:cNvPr id="175" name="Google Shape;175;p10"/>
            <p:cNvSpPr/>
            <p:nvPr/>
          </p:nvSpPr>
          <p:spPr>
            <a:xfrm>
              <a:off x="914400" y="1457325"/>
              <a:ext cx="5076825" cy="2305050"/>
            </a:xfrm>
            <a:prstGeom prst="rect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Food</a:t>
              </a:r>
              <a:endParaRPr/>
            </a:p>
          </p:txBody>
        </p:sp>
        <p:sp>
          <p:nvSpPr>
            <p:cNvPr id="176" name="Google Shape;176;p10"/>
            <p:cNvSpPr/>
            <p:nvPr/>
          </p:nvSpPr>
          <p:spPr>
            <a:xfrm>
              <a:off x="914399" y="3905250"/>
              <a:ext cx="5076825" cy="2305050"/>
            </a:xfrm>
            <a:prstGeom prst="rect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Materials</a:t>
              </a:r>
              <a:endParaRPr/>
            </a:p>
          </p:txBody>
        </p:sp>
      </p:grpSp>
      <p:grpSp>
        <p:nvGrpSpPr>
          <p:cNvPr id="177" name="Google Shape;177;p10"/>
          <p:cNvGrpSpPr/>
          <p:nvPr/>
        </p:nvGrpSpPr>
        <p:grpSpPr>
          <a:xfrm>
            <a:off x="6200777" y="1533525"/>
            <a:ext cx="5076826" cy="4752975"/>
            <a:chOff x="914399" y="1457325"/>
            <a:chExt cx="5076826" cy="4752975"/>
          </a:xfrm>
        </p:grpSpPr>
        <p:sp>
          <p:nvSpPr>
            <p:cNvPr id="178" name="Google Shape;178;p10"/>
            <p:cNvSpPr/>
            <p:nvPr/>
          </p:nvSpPr>
          <p:spPr>
            <a:xfrm>
              <a:off x="914400" y="1457325"/>
              <a:ext cx="5076825" cy="2305050"/>
            </a:xfrm>
            <a:prstGeom prst="rect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Medicine</a:t>
              </a:r>
              <a:endParaRPr/>
            </a:p>
          </p:txBody>
        </p:sp>
        <p:sp>
          <p:nvSpPr>
            <p:cNvPr id="179" name="Google Shape;179;p10"/>
            <p:cNvSpPr/>
            <p:nvPr/>
          </p:nvSpPr>
          <p:spPr>
            <a:xfrm>
              <a:off x="914399" y="3905250"/>
              <a:ext cx="5076825" cy="2305050"/>
            </a:xfrm>
            <a:prstGeom prst="rect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Chemicals</a:t>
              </a: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11" descr="Groups turn up pressure on McDonald's chicken policies: 'It's just not  right' - Chicago Tribu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00774" y="3979145"/>
            <a:ext cx="5076826" cy="230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1" descr="Humans to blame for spread of coronavirus and other 'zoonosis' - Health -  The Jakarta Po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396" y="3981450"/>
            <a:ext cx="5076825" cy="2303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1" descr="What Are The Implications Of Increased Methane Emissions?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00776" y="1532370"/>
            <a:ext cx="5076826" cy="230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1" descr="Feedlots - Mishka Henne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4396" y="1533522"/>
            <a:ext cx="5076825" cy="2305049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4400"/>
              <a:buFont typeface="Arial"/>
              <a:buNone/>
            </a:pPr>
            <a:r>
              <a:rPr lang="en-US">
                <a:solidFill>
                  <a:srgbClr val="205567"/>
                </a:solidFill>
              </a:rPr>
              <a:t>Animal production has a host of issues</a:t>
            </a:r>
            <a:endParaRPr/>
          </a:p>
        </p:txBody>
      </p:sp>
      <p:grpSp>
        <p:nvGrpSpPr>
          <p:cNvPr id="189" name="Google Shape;189;p11"/>
          <p:cNvGrpSpPr/>
          <p:nvPr/>
        </p:nvGrpSpPr>
        <p:grpSpPr>
          <a:xfrm>
            <a:off x="914399" y="1533525"/>
            <a:ext cx="5076826" cy="4752975"/>
            <a:chOff x="914399" y="1457325"/>
            <a:chExt cx="5076826" cy="4752975"/>
          </a:xfrm>
        </p:grpSpPr>
        <p:sp>
          <p:nvSpPr>
            <p:cNvPr id="190" name="Google Shape;190;p11"/>
            <p:cNvSpPr/>
            <p:nvPr/>
          </p:nvSpPr>
          <p:spPr>
            <a:xfrm>
              <a:off x="914400" y="1457325"/>
              <a:ext cx="5076825" cy="2305050"/>
            </a:xfrm>
            <a:prstGeom prst="rect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Pollution</a:t>
              </a:r>
              <a:endParaRPr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914399" y="3905250"/>
              <a:ext cx="5076825" cy="2305050"/>
            </a:xfrm>
            <a:prstGeom prst="rect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Health</a:t>
              </a:r>
              <a:endParaRPr/>
            </a:p>
          </p:txBody>
        </p:sp>
      </p:grpSp>
      <p:grpSp>
        <p:nvGrpSpPr>
          <p:cNvPr id="192" name="Google Shape;192;p11"/>
          <p:cNvGrpSpPr/>
          <p:nvPr/>
        </p:nvGrpSpPr>
        <p:grpSpPr>
          <a:xfrm>
            <a:off x="6200777" y="1533525"/>
            <a:ext cx="5076826" cy="4752975"/>
            <a:chOff x="914399" y="1457325"/>
            <a:chExt cx="5076826" cy="4752975"/>
          </a:xfrm>
        </p:grpSpPr>
        <p:sp>
          <p:nvSpPr>
            <p:cNvPr id="193" name="Google Shape;193;p11"/>
            <p:cNvSpPr/>
            <p:nvPr/>
          </p:nvSpPr>
          <p:spPr>
            <a:xfrm>
              <a:off x="914400" y="1457325"/>
              <a:ext cx="5076825" cy="2305050"/>
            </a:xfrm>
            <a:prstGeom prst="rect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Resources</a:t>
              </a:r>
              <a:endParaRPr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914399" y="3905250"/>
              <a:ext cx="5076825" cy="2305050"/>
            </a:xfrm>
            <a:prstGeom prst="rect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Welfare</a:t>
              </a:r>
              <a:endParaRPr/>
            </a:p>
          </p:txBody>
        </p:sp>
      </p:grpSp>
      <p:sp>
        <p:nvSpPr>
          <p:cNvPr id="195" name="Google Shape;195;p11"/>
          <p:cNvSpPr txBox="1"/>
          <p:nvPr/>
        </p:nvSpPr>
        <p:spPr>
          <a:xfrm>
            <a:off x="4863606" y="3546183"/>
            <a:ext cx="1127616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DDEEF7"/>
                </a:solidFill>
                <a:latin typeface="Calibri"/>
                <a:ea typeface="Calibri"/>
                <a:cs typeface="Calibri"/>
                <a:sym typeface="Calibri"/>
              </a:rPr>
              <a:t>Miska Henner</a:t>
            </a:r>
            <a:endParaRPr sz="1300">
              <a:solidFill>
                <a:srgbClr val="DDEEF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1"/>
          <p:cNvSpPr txBox="1"/>
          <p:nvPr/>
        </p:nvSpPr>
        <p:spPr>
          <a:xfrm>
            <a:off x="10149984" y="3539411"/>
            <a:ext cx="1112420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A99D9D"/>
                </a:solidFill>
                <a:latin typeface="Calibri"/>
                <a:ea typeface="Calibri"/>
                <a:cs typeface="Calibri"/>
                <a:sym typeface="Calibri"/>
              </a:rPr>
              <a:t>Eric Lafforgue</a:t>
            </a:r>
            <a:endParaRPr/>
          </a:p>
        </p:txBody>
      </p:sp>
      <p:sp>
        <p:nvSpPr>
          <p:cNvPr id="197" name="Google Shape;197;p11"/>
          <p:cNvSpPr txBox="1"/>
          <p:nvPr/>
        </p:nvSpPr>
        <p:spPr>
          <a:xfrm>
            <a:off x="5553282" y="5993535"/>
            <a:ext cx="437940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6E585A"/>
                </a:solidFill>
                <a:latin typeface="Calibri"/>
                <a:ea typeface="Calibri"/>
                <a:cs typeface="Calibri"/>
                <a:sym typeface="Calibri"/>
              </a:rPr>
              <a:t>NIH</a:t>
            </a:r>
            <a:endParaRPr/>
          </a:p>
        </p:txBody>
      </p:sp>
      <p:sp>
        <p:nvSpPr>
          <p:cNvPr id="198" name="Google Shape;198;p11"/>
          <p:cNvSpPr txBox="1"/>
          <p:nvPr/>
        </p:nvSpPr>
        <p:spPr>
          <a:xfrm>
            <a:off x="10319262" y="5998876"/>
            <a:ext cx="958339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DDEEF7"/>
                </a:solidFill>
                <a:latin typeface="Calibri"/>
                <a:ea typeface="Calibri"/>
                <a:cs typeface="Calibri"/>
                <a:sym typeface="Calibri"/>
              </a:rPr>
              <a:t>Scott Olson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p12"/>
          <p:cNvGrpSpPr/>
          <p:nvPr/>
        </p:nvGrpSpPr>
        <p:grpSpPr>
          <a:xfrm>
            <a:off x="914399" y="1533525"/>
            <a:ext cx="5076826" cy="4752975"/>
            <a:chOff x="914399" y="1457325"/>
            <a:chExt cx="5076826" cy="4752975"/>
          </a:xfrm>
        </p:grpSpPr>
        <p:sp>
          <p:nvSpPr>
            <p:cNvPr id="204" name="Google Shape;204;p12"/>
            <p:cNvSpPr/>
            <p:nvPr/>
          </p:nvSpPr>
          <p:spPr>
            <a:xfrm>
              <a:off x="914399" y="3905250"/>
              <a:ext cx="5076825" cy="2305050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914400" y="1457325"/>
              <a:ext cx="5076825" cy="2305050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6" name="Google Shape;20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052" y="4153816"/>
            <a:ext cx="4895518" cy="1935707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2"/>
          <p:cNvSpPr/>
          <p:nvPr/>
        </p:nvSpPr>
        <p:spPr>
          <a:xfrm>
            <a:off x="914396" y="3981450"/>
            <a:ext cx="5076825" cy="2305050"/>
          </a:xfrm>
          <a:prstGeom prst="rect">
            <a:avLst/>
          </a:prstGeom>
          <a:solidFill>
            <a:srgbClr val="3B9EC3">
              <a:alpha val="49803"/>
            </a:srgbClr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Health</a:t>
            </a:r>
            <a:endParaRPr/>
          </a:p>
        </p:txBody>
      </p:sp>
      <p:grpSp>
        <p:nvGrpSpPr>
          <p:cNvPr id="208" name="Google Shape;208;p12"/>
          <p:cNvGrpSpPr/>
          <p:nvPr/>
        </p:nvGrpSpPr>
        <p:grpSpPr>
          <a:xfrm>
            <a:off x="6200777" y="1533525"/>
            <a:ext cx="5076826" cy="4752975"/>
            <a:chOff x="914399" y="1457325"/>
            <a:chExt cx="5076826" cy="4752975"/>
          </a:xfrm>
        </p:grpSpPr>
        <p:sp>
          <p:nvSpPr>
            <p:cNvPr id="209" name="Google Shape;209;p12"/>
            <p:cNvSpPr/>
            <p:nvPr/>
          </p:nvSpPr>
          <p:spPr>
            <a:xfrm>
              <a:off x="914400" y="1457325"/>
              <a:ext cx="5076825" cy="2305050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12"/>
            <p:cNvSpPr/>
            <p:nvPr/>
          </p:nvSpPr>
          <p:spPr>
            <a:xfrm>
              <a:off x="914399" y="3905250"/>
              <a:ext cx="5076825" cy="2305050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Welfare</a:t>
              </a:r>
              <a:endParaRPr/>
            </a:p>
          </p:txBody>
        </p:sp>
      </p:grpSp>
      <p:pic>
        <p:nvPicPr>
          <p:cNvPr id="211" name="Google Shape;21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0442" y="1641610"/>
            <a:ext cx="4664738" cy="214286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4400"/>
              <a:buFont typeface="Arial"/>
              <a:buNone/>
            </a:pPr>
            <a:r>
              <a:rPr lang="en-US">
                <a:solidFill>
                  <a:srgbClr val="205567"/>
                </a:solidFill>
              </a:rPr>
              <a:t>Animal production has a host of issues</a:t>
            </a:r>
            <a:endParaRPr/>
          </a:p>
        </p:txBody>
      </p:sp>
      <p:pic>
        <p:nvPicPr>
          <p:cNvPr id="213" name="Google Shape;213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71515" y="1641611"/>
            <a:ext cx="4735348" cy="2082236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2"/>
          <p:cNvSpPr txBox="1"/>
          <p:nvPr/>
        </p:nvSpPr>
        <p:spPr>
          <a:xfrm>
            <a:off x="6540500" y="1614938"/>
            <a:ext cx="350326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Fate of deforested land in Mato Grosso, Brazil</a:t>
            </a:r>
            <a:endParaRPr/>
          </a:p>
        </p:txBody>
      </p:sp>
      <p:pic>
        <p:nvPicPr>
          <p:cNvPr id="215" name="Google Shape;215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13912" y="4113100"/>
            <a:ext cx="4450554" cy="204175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2"/>
          <p:cNvSpPr/>
          <p:nvPr/>
        </p:nvSpPr>
        <p:spPr>
          <a:xfrm>
            <a:off x="914397" y="1533525"/>
            <a:ext cx="5076825" cy="2305050"/>
          </a:xfrm>
          <a:prstGeom prst="rect">
            <a:avLst/>
          </a:prstGeom>
          <a:solidFill>
            <a:srgbClr val="3B9EC3">
              <a:alpha val="49803"/>
            </a:srgbClr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Pollution</a:t>
            </a:r>
            <a:endParaRPr/>
          </a:p>
        </p:txBody>
      </p:sp>
      <p:grpSp>
        <p:nvGrpSpPr>
          <p:cNvPr id="217" name="Google Shape;217;p12"/>
          <p:cNvGrpSpPr/>
          <p:nvPr/>
        </p:nvGrpSpPr>
        <p:grpSpPr>
          <a:xfrm>
            <a:off x="6200774" y="1533525"/>
            <a:ext cx="5076826" cy="4752975"/>
            <a:chOff x="914399" y="1457325"/>
            <a:chExt cx="5076826" cy="4752975"/>
          </a:xfrm>
        </p:grpSpPr>
        <p:sp>
          <p:nvSpPr>
            <p:cNvPr id="218" name="Google Shape;218;p12"/>
            <p:cNvSpPr/>
            <p:nvPr/>
          </p:nvSpPr>
          <p:spPr>
            <a:xfrm>
              <a:off x="914400" y="1457325"/>
              <a:ext cx="5076825" cy="2305050"/>
            </a:xfrm>
            <a:prstGeom prst="rect">
              <a:avLst/>
            </a:prstGeom>
            <a:solidFill>
              <a:srgbClr val="3B9EC3">
                <a:alpha val="49803"/>
              </a:srgbClr>
            </a:solidFill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Resources</a:t>
              </a:r>
              <a:endParaRPr/>
            </a:p>
          </p:txBody>
        </p:sp>
        <p:sp>
          <p:nvSpPr>
            <p:cNvPr id="219" name="Google Shape;219;p12"/>
            <p:cNvSpPr/>
            <p:nvPr/>
          </p:nvSpPr>
          <p:spPr>
            <a:xfrm>
              <a:off x="914399" y="3905250"/>
              <a:ext cx="5076825" cy="2305050"/>
            </a:xfrm>
            <a:prstGeom prst="rect">
              <a:avLst/>
            </a:prstGeom>
            <a:solidFill>
              <a:srgbClr val="3B9EC3">
                <a:alpha val="49803"/>
              </a:srgbClr>
            </a:solidFill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Welfare</a:t>
              </a:r>
              <a:endParaRPr/>
            </a:p>
          </p:txBody>
        </p:sp>
      </p:grpSp>
      <p:sp>
        <p:nvSpPr>
          <p:cNvPr id="220" name="Google Shape;220;p12"/>
          <p:cNvSpPr txBox="1"/>
          <p:nvPr/>
        </p:nvSpPr>
        <p:spPr>
          <a:xfrm>
            <a:off x="609628" y="6632545"/>
            <a:ext cx="5591146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Godfray, et al. 2018 </a:t>
            </a:r>
            <a:r>
              <a:rPr lang="en-US" sz="130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Science </a:t>
            </a:r>
            <a:r>
              <a:rPr lang="en-US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361(6399); Van Boeckel, et al. 2019. </a:t>
            </a:r>
            <a:r>
              <a:rPr lang="en-US" sz="130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Science</a:t>
            </a:r>
            <a:r>
              <a:rPr lang="en-US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365(6459)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oogle Shape;225;p13"/>
          <p:cNvGrpSpPr/>
          <p:nvPr/>
        </p:nvGrpSpPr>
        <p:grpSpPr>
          <a:xfrm>
            <a:off x="914399" y="1533525"/>
            <a:ext cx="5076826" cy="4752975"/>
            <a:chOff x="914399" y="1457325"/>
            <a:chExt cx="5076826" cy="4752975"/>
          </a:xfrm>
        </p:grpSpPr>
        <p:sp>
          <p:nvSpPr>
            <p:cNvPr id="226" name="Google Shape;226;p13"/>
            <p:cNvSpPr/>
            <p:nvPr/>
          </p:nvSpPr>
          <p:spPr>
            <a:xfrm>
              <a:off x="914399" y="3905250"/>
              <a:ext cx="5076825" cy="2305050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914400" y="1457325"/>
              <a:ext cx="5076825" cy="2305050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28" name="Google Shape;22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052" y="4153816"/>
            <a:ext cx="4895518" cy="1935707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3"/>
          <p:cNvSpPr/>
          <p:nvPr/>
        </p:nvSpPr>
        <p:spPr>
          <a:xfrm>
            <a:off x="914396" y="3981450"/>
            <a:ext cx="5076825" cy="2305050"/>
          </a:xfrm>
          <a:prstGeom prst="rect">
            <a:avLst/>
          </a:prstGeom>
          <a:solidFill>
            <a:srgbClr val="3B9EC3">
              <a:alpha val="49803"/>
            </a:srgbClr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Health</a:t>
            </a:r>
            <a:endParaRPr/>
          </a:p>
        </p:txBody>
      </p:sp>
      <p:grpSp>
        <p:nvGrpSpPr>
          <p:cNvPr id="230" name="Google Shape;230;p13"/>
          <p:cNvGrpSpPr/>
          <p:nvPr/>
        </p:nvGrpSpPr>
        <p:grpSpPr>
          <a:xfrm>
            <a:off x="6200777" y="1533525"/>
            <a:ext cx="5076826" cy="4752975"/>
            <a:chOff x="914399" y="1457325"/>
            <a:chExt cx="5076826" cy="4752975"/>
          </a:xfrm>
        </p:grpSpPr>
        <p:sp>
          <p:nvSpPr>
            <p:cNvPr id="231" name="Google Shape;231;p13"/>
            <p:cNvSpPr/>
            <p:nvPr/>
          </p:nvSpPr>
          <p:spPr>
            <a:xfrm>
              <a:off x="914400" y="1457325"/>
              <a:ext cx="5076825" cy="2305050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13"/>
            <p:cNvSpPr/>
            <p:nvPr/>
          </p:nvSpPr>
          <p:spPr>
            <a:xfrm>
              <a:off x="914399" y="3905250"/>
              <a:ext cx="5076825" cy="2305050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Welfare</a:t>
              </a:r>
              <a:endParaRPr/>
            </a:p>
          </p:txBody>
        </p:sp>
      </p:grpSp>
      <p:pic>
        <p:nvPicPr>
          <p:cNvPr id="233" name="Google Shape;23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0442" y="1641610"/>
            <a:ext cx="4664738" cy="2142863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4400"/>
              <a:buFont typeface="Arial"/>
              <a:buNone/>
            </a:pPr>
            <a:r>
              <a:rPr lang="en-US">
                <a:solidFill>
                  <a:srgbClr val="205567"/>
                </a:solidFill>
              </a:rPr>
              <a:t>Animals production has a host of issues</a:t>
            </a:r>
            <a:endParaRPr/>
          </a:p>
        </p:txBody>
      </p:sp>
      <p:pic>
        <p:nvPicPr>
          <p:cNvPr id="235" name="Google Shape;235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71515" y="1641611"/>
            <a:ext cx="4735348" cy="2082236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3"/>
          <p:cNvSpPr txBox="1"/>
          <p:nvPr/>
        </p:nvSpPr>
        <p:spPr>
          <a:xfrm>
            <a:off x="6540500" y="1614938"/>
            <a:ext cx="350326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Fate of deforested land in Mato Grosso, Brazil</a:t>
            </a:r>
            <a:endParaRPr/>
          </a:p>
        </p:txBody>
      </p:sp>
      <p:pic>
        <p:nvPicPr>
          <p:cNvPr id="237" name="Google Shape;23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13912" y="4113100"/>
            <a:ext cx="4450554" cy="204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8" name="Google Shape;238;p13"/>
          <p:cNvGrpSpPr/>
          <p:nvPr/>
        </p:nvGrpSpPr>
        <p:grpSpPr>
          <a:xfrm>
            <a:off x="6200774" y="1533525"/>
            <a:ext cx="5076826" cy="4752975"/>
            <a:chOff x="914399" y="1457325"/>
            <a:chExt cx="5076826" cy="4752975"/>
          </a:xfrm>
        </p:grpSpPr>
        <p:sp>
          <p:nvSpPr>
            <p:cNvPr id="239" name="Google Shape;239;p13"/>
            <p:cNvSpPr/>
            <p:nvPr/>
          </p:nvSpPr>
          <p:spPr>
            <a:xfrm>
              <a:off x="914400" y="1457325"/>
              <a:ext cx="5076825" cy="2305050"/>
            </a:xfrm>
            <a:prstGeom prst="rect">
              <a:avLst/>
            </a:prstGeom>
            <a:solidFill>
              <a:srgbClr val="3B9EC3">
                <a:alpha val="49803"/>
              </a:srgbClr>
            </a:solidFill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Resources</a:t>
              </a:r>
              <a:endParaRPr/>
            </a:p>
          </p:txBody>
        </p:sp>
        <p:sp>
          <p:nvSpPr>
            <p:cNvPr id="240" name="Google Shape;240;p13"/>
            <p:cNvSpPr/>
            <p:nvPr/>
          </p:nvSpPr>
          <p:spPr>
            <a:xfrm>
              <a:off x="914399" y="3905250"/>
              <a:ext cx="5076825" cy="2305050"/>
            </a:xfrm>
            <a:prstGeom prst="rect">
              <a:avLst/>
            </a:prstGeom>
            <a:solidFill>
              <a:srgbClr val="3B9EC3">
                <a:alpha val="49803"/>
              </a:srgbClr>
            </a:solidFill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Welfare</a:t>
              </a:r>
              <a:endParaRPr/>
            </a:p>
          </p:txBody>
        </p:sp>
      </p:grpSp>
      <p:sp>
        <p:nvSpPr>
          <p:cNvPr id="241" name="Google Shape;241;p13"/>
          <p:cNvSpPr txBox="1"/>
          <p:nvPr/>
        </p:nvSpPr>
        <p:spPr>
          <a:xfrm>
            <a:off x="609628" y="6632545"/>
            <a:ext cx="5591146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Godfray, et al. 2018 </a:t>
            </a:r>
            <a:r>
              <a:rPr lang="en-US" sz="130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Science </a:t>
            </a:r>
            <a:r>
              <a:rPr lang="en-US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361(6399); Van Boeckel, et al. 2019. </a:t>
            </a:r>
            <a:r>
              <a:rPr lang="en-US" sz="130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Science</a:t>
            </a:r>
            <a:r>
              <a:rPr lang="en-US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365(6459)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oogle Shape;246;p14"/>
          <p:cNvGrpSpPr/>
          <p:nvPr/>
        </p:nvGrpSpPr>
        <p:grpSpPr>
          <a:xfrm>
            <a:off x="914399" y="1533525"/>
            <a:ext cx="5076826" cy="4752975"/>
            <a:chOff x="914399" y="1457325"/>
            <a:chExt cx="5076826" cy="4752975"/>
          </a:xfrm>
        </p:grpSpPr>
        <p:sp>
          <p:nvSpPr>
            <p:cNvPr id="247" name="Google Shape;247;p14"/>
            <p:cNvSpPr/>
            <p:nvPr/>
          </p:nvSpPr>
          <p:spPr>
            <a:xfrm>
              <a:off x="914399" y="3905250"/>
              <a:ext cx="5076825" cy="2305050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914400" y="1457325"/>
              <a:ext cx="5076825" cy="2305050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49" name="Google Shape;24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052" y="4153816"/>
            <a:ext cx="4895518" cy="1935707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14"/>
          <p:cNvSpPr/>
          <p:nvPr/>
        </p:nvSpPr>
        <p:spPr>
          <a:xfrm>
            <a:off x="914396" y="3981450"/>
            <a:ext cx="5076825" cy="2305050"/>
          </a:xfrm>
          <a:prstGeom prst="rect">
            <a:avLst/>
          </a:prstGeom>
          <a:solidFill>
            <a:srgbClr val="3B9EC3">
              <a:alpha val="49803"/>
            </a:srgbClr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Health</a:t>
            </a:r>
            <a:endParaRPr/>
          </a:p>
        </p:txBody>
      </p:sp>
      <p:grpSp>
        <p:nvGrpSpPr>
          <p:cNvPr id="251" name="Google Shape;251;p14"/>
          <p:cNvGrpSpPr/>
          <p:nvPr/>
        </p:nvGrpSpPr>
        <p:grpSpPr>
          <a:xfrm>
            <a:off x="6200777" y="1533525"/>
            <a:ext cx="5076826" cy="4752975"/>
            <a:chOff x="914399" y="1457325"/>
            <a:chExt cx="5076826" cy="4752975"/>
          </a:xfrm>
        </p:grpSpPr>
        <p:sp>
          <p:nvSpPr>
            <p:cNvPr id="252" name="Google Shape;252;p14"/>
            <p:cNvSpPr/>
            <p:nvPr/>
          </p:nvSpPr>
          <p:spPr>
            <a:xfrm>
              <a:off x="914400" y="1457325"/>
              <a:ext cx="5076825" cy="2305050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914399" y="3905250"/>
              <a:ext cx="5076825" cy="2305050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Welfare</a:t>
              </a:r>
              <a:endParaRPr/>
            </a:p>
          </p:txBody>
        </p:sp>
      </p:grpSp>
      <p:pic>
        <p:nvPicPr>
          <p:cNvPr id="254" name="Google Shape;254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0442" y="1641610"/>
            <a:ext cx="4664738" cy="2142863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4400"/>
              <a:buFont typeface="Arial"/>
              <a:buNone/>
            </a:pPr>
            <a:r>
              <a:rPr lang="en-US">
                <a:solidFill>
                  <a:srgbClr val="205567"/>
                </a:solidFill>
              </a:rPr>
              <a:t>Animals production has a host of issues</a:t>
            </a:r>
            <a:endParaRPr/>
          </a:p>
        </p:txBody>
      </p:sp>
      <p:pic>
        <p:nvPicPr>
          <p:cNvPr id="256" name="Google Shape;256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71515" y="1641611"/>
            <a:ext cx="4735348" cy="2082236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4"/>
          <p:cNvSpPr txBox="1"/>
          <p:nvPr/>
        </p:nvSpPr>
        <p:spPr>
          <a:xfrm>
            <a:off x="6540500" y="1614938"/>
            <a:ext cx="350326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Fate of deforested land in Mato Grosso, Brazil</a:t>
            </a:r>
            <a:endParaRPr/>
          </a:p>
        </p:txBody>
      </p:sp>
      <p:pic>
        <p:nvPicPr>
          <p:cNvPr id="258" name="Google Shape;258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13912" y="4113100"/>
            <a:ext cx="4450554" cy="204175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14"/>
          <p:cNvSpPr/>
          <p:nvPr/>
        </p:nvSpPr>
        <p:spPr>
          <a:xfrm>
            <a:off x="914397" y="1533525"/>
            <a:ext cx="5076825" cy="2305050"/>
          </a:xfrm>
          <a:prstGeom prst="rect">
            <a:avLst/>
          </a:prstGeom>
          <a:solidFill>
            <a:srgbClr val="3B9EC3">
              <a:alpha val="49803"/>
            </a:srgbClr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Pollution</a:t>
            </a:r>
            <a:endParaRPr/>
          </a:p>
        </p:txBody>
      </p:sp>
      <p:sp>
        <p:nvSpPr>
          <p:cNvPr id="260" name="Google Shape;260;p14"/>
          <p:cNvSpPr/>
          <p:nvPr/>
        </p:nvSpPr>
        <p:spPr>
          <a:xfrm>
            <a:off x="6200774" y="3981450"/>
            <a:ext cx="5076825" cy="2305050"/>
          </a:xfrm>
          <a:prstGeom prst="rect">
            <a:avLst/>
          </a:prstGeom>
          <a:solidFill>
            <a:srgbClr val="3B9EC3">
              <a:alpha val="49803"/>
            </a:srgbClr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Welfare</a:t>
            </a:r>
            <a:endParaRPr/>
          </a:p>
        </p:txBody>
      </p:sp>
      <p:sp>
        <p:nvSpPr>
          <p:cNvPr id="261" name="Google Shape;261;p14"/>
          <p:cNvSpPr txBox="1"/>
          <p:nvPr/>
        </p:nvSpPr>
        <p:spPr>
          <a:xfrm>
            <a:off x="609628" y="6632545"/>
            <a:ext cx="5591146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Godfray, et al. 2018 </a:t>
            </a:r>
            <a:r>
              <a:rPr lang="en-US" sz="130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Science </a:t>
            </a:r>
            <a:r>
              <a:rPr lang="en-US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361(6399); Van Boeckel, et al. 2019. </a:t>
            </a:r>
            <a:r>
              <a:rPr lang="en-US" sz="130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Science</a:t>
            </a:r>
            <a:r>
              <a:rPr lang="en-US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365(6459)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914399" y="1533525"/>
            <a:ext cx="5076826" cy="4752975"/>
            <a:chOff x="914399" y="1457325"/>
            <a:chExt cx="5076826" cy="4752975"/>
          </a:xfrm>
        </p:grpSpPr>
        <p:sp>
          <p:nvSpPr>
            <p:cNvPr id="267" name="Google Shape;267;p15"/>
            <p:cNvSpPr/>
            <p:nvPr/>
          </p:nvSpPr>
          <p:spPr>
            <a:xfrm>
              <a:off x="914399" y="3905250"/>
              <a:ext cx="5076825" cy="2305050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914400" y="1457325"/>
              <a:ext cx="5076825" cy="2305050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69" name="Google Shape;26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052" y="4153816"/>
            <a:ext cx="4895518" cy="19357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0" name="Google Shape;270;p15"/>
          <p:cNvGrpSpPr/>
          <p:nvPr/>
        </p:nvGrpSpPr>
        <p:grpSpPr>
          <a:xfrm>
            <a:off x="6200777" y="1533525"/>
            <a:ext cx="5076826" cy="4752975"/>
            <a:chOff x="914399" y="1457325"/>
            <a:chExt cx="5076826" cy="4752975"/>
          </a:xfrm>
        </p:grpSpPr>
        <p:sp>
          <p:nvSpPr>
            <p:cNvPr id="271" name="Google Shape;271;p15"/>
            <p:cNvSpPr/>
            <p:nvPr/>
          </p:nvSpPr>
          <p:spPr>
            <a:xfrm>
              <a:off x="914400" y="1457325"/>
              <a:ext cx="5076825" cy="2305050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15"/>
            <p:cNvSpPr/>
            <p:nvPr/>
          </p:nvSpPr>
          <p:spPr>
            <a:xfrm>
              <a:off x="914399" y="3905250"/>
              <a:ext cx="5076825" cy="2305050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Welfare</a:t>
              </a:r>
              <a:endParaRPr/>
            </a:p>
          </p:txBody>
        </p:sp>
      </p:grpSp>
      <p:pic>
        <p:nvPicPr>
          <p:cNvPr id="273" name="Google Shape;273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0442" y="1641610"/>
            <a:ext cx="4664738" cy="2142863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4400"/>
              <a:buFont typeface="Arial"/>
              <a:buNone/>
            </a:pPr>
            <a:r>
              <a:rPr lang="en-US">
                <a:solidFill>
                  <a:srgbClr val="205567"/>
                </a:solidFill>
              </a:rPr>
              <a:t>Animals production has a host of issues</a:t>
            </a:r>
            <a:endParaRPr/>
          </a:p>
        </p:txBody>
      </p:sp>
      <p:pic>
        <p:nvPicPr>
          <p:cNvPr id="275" name="Google Shape;275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71515" y="1641611"/>
            <a:ext cx="4735348" cy="2082236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15"/>
          <p:cNvSpPr txBox="1"/>
          <p:nvPr/>
        </p:nvSpPr>
        <p:spPr>
          <a:xfrm>
            <a:off x="6540500" y="1614938"/>
            <a:ext cx="350326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Fate of deforested land in Mato Grosso, Brazil</a:t>
            </a:r>
            <a:endParaRPr/>
          </a:p>
        </p:txBody>
      </p:sp>
      <p:pic>
        <p:nvPicPr>
          <p:cNvPr id="277" name="Google Shape;277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13912" y="4113100"/>
            <a:ext cx="4450554" cy="204175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5"/>
          <p:cNvSpPr/>
          <p:nvPr/>
        </p:nvSpPr>
        <p:spPr>
          <a:xfrm>
            <a:off x="914397" y="1533525"/>
            <a:ext cx="5076825" cy="2305050"/>
          </a:xfrm>
          <a:prstGeom prst="rect">
            <a:avLst/>
          </a:prstGeom>
          <a:solidFill>
            <a:srgbClr val="3B9EC3">
              <a:alpha val="49803"/>
            </a:srgbClr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Pollution</a:t>
            </a:r>
            <a:endParaRPr/>
          </a:p>
        </p:txBody>
      </p:sp>
      <p:grpSp>
        <p:nvGrpSpPr>
          <p:cNvPr id="279" name="Google Shape;279;p15"/>
          <p:cNvGrpSpPr/>
          <p:nvPr/>
        </p:nvGrpSpPr>
        <p:grpSpPr>
          <a:xfrm>
            <a:off x="6200774" y="1533525"/>
            <a:ext cx="5076826" cy="4752975"/>
            <a:chOff x="914399" y="1457325"/>
            <a:chExt cx="5076826" cy="4752975"/>
          </a:xfrm>
        </p:grpSpPr>
        <p:sp>
          <p:nvSpPr>
            <p:cNvPr id="280" name="Google Shape;280;p15"/>
            <p:cNvSpPr/>
            <p:nvPr/>
          </p:nvSpPr>
          <p:spPr>
            <a:xfrm>
              <a:off x="914400" y="1457325"/>
              <a:ext cx="5076825" cy="2305050"/>
            </a:xfrm>
            <a:prstGeom prst="rect">
              <a:avLst/>
            </a:prstGeom>
            <a:solidFill>
              <a:srgbClr val="3B9EC3">
                <a:alpha val="49803"/>
              </a:srgbClr>
            </a:solidFill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Resources</a:t>
              </a: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>
              <a:off x="914399" y="3905250"/>
              <a:ext cx="5076825" cy="2305050"/>
            </a:xfrm>
            <a:prstGeom prst="rect">
              <a:avLst/>
            </a:prstGeom>
            <a:solidFill>
              <a:srgbClr val="3B9EC3">
                <a:alpha val="49803"/>
              </a:srgbClr>
            </a:solidFill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Welfare</a:t>
              </a:r>
              <a:endParaRPr/>
            </a:p>
          </p:txBody>
        </p:sp>
      </p:grpSp>
      <p:sp>
        <p:nvSpPr>
          <p:cNvPr id="282" name="Google Shape;282;p15"/>
          <p:cNvSpPr txBox="1"/>
          <p:nvPr/>
        </p:nvSpPr>
        <p:spPr>
          <a:xfrm>
            <a:off x="609628" y="6632545"/>
            <a:ext cx="5591146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Godfray, et al. 2018 </a:t>
            </a:r>
            <a:r>
              <a:rPr lang="en-US" sz="130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Science </a:t>
            </a:r>
            <a:r>
              <a:rPr lang="en-US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361(6399); Van Boeckel, et al. 2019. </a:t>
            </a:r>
            <a:r>
              <a:rPr lang="en-US" sz="130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Science</a:t>
            </a:r>
            <a:r>
              <a:rPr lang="en-US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365(6459)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16"/>
          <p:cNvGrpSpPr/>
          <p:nvPr/>
        </p:nvGrpSpPr>
        <p:grpSpPr>
          <a:xfrm>
            <a:off x="914399" y="1533525"/>
            <a:ext cx="5076826" cy="4752975"/>
            <a:chOff x="914399" y="1457325"/>
            <a:chExt cx="5076826" cy="4752975"/>
          </a:xfrm>
        </p:grpSpPr>
        <p:sp>
          <p:nvSpPr>
            <p:cNvPr id="288" name="Google Shape;288;p16"/>
            <p:cNvSpPr/>
            <p:nvPr/>
          </p:nvSpPr>
          <p:spPr>
            <a:xfrm>
              <a:off x="914399" y="3905250"/>
              <a:ext cx="5076825" cy="2305050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16"/>
            <p:cNvSpPr/>
            <p:nvPr/>
          </p:nvSpPr>
          <p:spPr>
            <a:xfrm>
              <a:off x="914400" y="1457325"/>
              <a:ext cx="5076825" cy="2305050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90" name="Google Shape;29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052" y="4153816"/>
            <a:ext cx="4895518" cy="1935707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6"/>
          <p:cNvSpPr/>
          <p:nvPr/>
        </p:nvSpPr>
        <p:spPr>
          <a:xfrm>
            <a:off x="914396" y="3981450"/>
            <a:ext cx="5076825" cy="2305050"/>
          </a:xfrm>
          <a:prstGeom prst="rect">
            <a:avLst/>
          </a:prstGeom>
          <a:solidFill>
            <a:srgbClr val="3B9EC3">
              <a:alpha val="49803"/>
            </a:srgbClr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Health</a:t>
            </a:r>
            <a:endParaRPr/>
          </a:p>
        </p:txBody>
      </p:sp>
      <p:grpSp>
        <p:nvGrpSpPr>
          <p:cNvPr id="292" name="Google Shape;292;p16"/>
          <p:cNvGrpSpPr/>
          <p:nvPr/>
        </p:nvGrpSpPr>
        <p:grpSpPr>
          <a:xfrm>
            <a:off x="6200777" y="1533525"/>
            <a:ext cx="5076826" cy="4752975"/>
            <a:chOff x="914399" y="1457325"/>
            <a:chExt cx="5076826" cy="4752975"/>
          </a:xfrm>
        </p:grpSpPr>
        <p:sp>
          <p:nvSpPr>
            <p:cNvPr id="293" name="Google Shape;293;p16"/>
            <p:cNvSpPr/>
            <p:nvPr/>
          </p:nvSpPr>
          <p:spPr>
            <a:xfrm>
              <a:off x="914400" y="1457325"/>
              <a:ext cx="5076825" cy="2305050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16"/>
            <p:cNvSpPr/>
            <p:nvPr/>
          </p:nvSpPr>
          <p:spPr>
            <a:xfrm>
              <a:off x="914399" y="3905250"/>
              <a:ext cx="5076825" cy="2305050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Welfare</a:t>
              </a:r>
              <a:endParaRPr/>
            </a:p>
          </p:txBody>
        </p:sp>
      </p:grpSp>
      <p:pic>
        <p:nvPicPr>
          <p:cNvPr id="295" name="Google Shape;29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0442" y="1641610"/>
            <a:ext cx="4664738" cy="2142863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4400"/>
              <a:buFont typeface="Arial"/>
              <a:buNone/>
            </a:pPr>
            <a:r>
              <a:rPr lang="en-US">
                <a:solidFill>
                  <a:srgbClr val="205567"/>
                </a:solidFill>
              </a:rPr>
              <a:t>Animals production has a host of issues</a:t>
            </a:r>
            <a:endParaRPr/>
          </a:p>
        </p:txBody>
      </p:sp>
      <p:pic>
        <p:nvPicPr>
          <p:cNvPr id="297" name="Google Shape;297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71515" y="1641611"/>
            <a:ext cx="4735348" cy="2082236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16"/>
          <p:cNvSpPr txBox="1"/>
          <p:nvPr/>
        </p:nvSpPr>
        <p:spPr>
          <a:xfrm>
            <a:off x="6540500" y="1614938"/>
            <a:ext cx="350326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Fate of deforested land in Mato Grosso, Brazil</a:t>
            </a:r>
            <a:endParaRPr/>
          </a:p>
        </p:txBody>
      </p:sp>
      <p:pic>
        <p:nvPicPr>
          <p:cNvPr id="299" name="Google Shape;299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13912" y="4113100"/>
            <a:ext cx="4450554" cy="204175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16"/>
          <p:cNvSpPr/>
          <p:nvPr/>
        </p:nvSpPr>
        <p:spPr>
          <a:xfrm>
            <a:off x="914397" y="1533525"/>
            <a:ext cx="5076825" cy="2305050"/>
          </a:xfrm>
          <a:prstGeom prst="rect">
            <a:avLst/>
          </a:prstGeom>
          <a:solidFill>
            <a:srgbClr val="3B9EC3">
              <a:alpha val="49803"/>
            </a:srgbClr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Pollution</a:t>
            </a:r>
            <a:endParaRPr/>
          </a:p>
        </p:txBody>
      </p:sp>
      <p:sp>
        <p:nvSpPr>
          <p:cNvPr id="301" name="Google Shape;301;p16"/>
          <p:cNvSpPr/>
          <p:nvPr/>
        </p:nvSpPr>
        <p:spPr>
          <a:xfrm>
            <a:off x="6200775" y="1533525"/>
            <a:ext cx="5076825" cy="2305050"/>
          </a:xfrm>
          <a:prstGeom prst="rect">
            <a:avLst/>
          </a:prstGeom>
          <a:solidFill>
            <a:srgbClr val="3B9EC3">
              <a:alpha val="49803"/>
            </a:srgbClr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Resources</a:t>
            </a:r>
            <a:endParaRPr/>
          </a:p>
        </p:txBody>
      </p:sp>
      <p:sp>
        <p:nvSpPr>
          <p:cNvPr id="302" name="Google Shape;302;p16"/>
          <p:cNvSpPr txBox="1"/>
          <p:nvPr/>
        </p:nvSpPr>
        <p:spPr>
          <a:xfrm>
            <a:off x="609628" y="6632545"/>
            <a:ext cx="5591146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Godfray, et al. 2018 </a:t>
            </a:r>
            <a:r>
              <a:rPr lang="en-US" sz="130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Science </a:t>
            </a:r>
            <a:r>
              <a:rPr lang="en-US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361(6399); Van Boeckel, et al. 2019. </a:t>
            </a:r>
            <a:r>
              <a:rPr lang="en-US" sz="130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Science</a:t>
            </a:r>
            <a:r>
              <a:rPr lang="en-US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365(6459)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 l="11461" t="6603" r="9363" b="336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97" name="Google Shape;9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2800"/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543098" y="250825"/>
            <a:ext cx="5324301" cy="6356350"/>
          </a:xfrm>
          <a:prstGeom prst="rect">
            <a:avLst/>
          </a:prstGeom>
          <a:solidFill>
            <a:srgbClr val="FFFFFF">
              <a:alpha val="94901"/>
            </a:srgb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Week 1</a:t>
            </a: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6324600" y="250825"/>
            <a:ext cx="5324301" cy="6356350"/>
          </a:xfrm>
          <a:prstGeom prst="rect">
            <a:avLst/>
          </a:prstGeom>
          <a:solidFill>
            <a:srgbClr val="FFFFFF">
              <a:alpha val="94901"/>
            </a:srgb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200" tIns="45700" rIns="4572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 1 (~1.5 hours)</a:t>
            </a:r>
            <a:endParaRPr dirty="0"/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Course overview &amp; logistics</a:t>
            </a:r>
            <a:endParaRPr dirty="0"/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Cell Ag 101</a:t>
            </a:r>
            <a:endParaRPr dirty="0"/>
          </a:p>
          <a:p>
            <a:pPr marL="800100" marR="0" lvl="1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Break (~10 minutes)</a:t>
            </a:r>
            <a:endParaRPr dirty="0"/>
          </a:p>
          <a:p>
            <a:pPr marL="0" marR="0" lvl="0" indent="0" algn="l" rtl="0">
              <a:spcBef>
                <a:spcPts val="240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 2 (~1.5 hours)</a:t>
            </a:r>
            <a:endParaRPr dirty="0"/>
          </a:p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Cell Ag Trivia!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7"/>
          <p:cNvSpPr/>
          <p:nvPr/>
        </p:nvSpPr>
        <p:spPr>
          <a:xfrm>
            <a:off x="838200" y="4881563"/>
            <a:ext cx="1422400" cy="862012"/>
          </a:xfrm>
          <a:prstGeom prst="rect">
            <a:avLst/>
          </a:prstGeom>
          <a:solidFill>
            <a:srgbClr val="FFCB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17"/>
          <p:cNvSpPr/>
          <p:nvPr/>
        </p:nvSpPr>
        <p:spPr>
          <a:xfrm>
            <a:off x="838200" y="3249613"/>
            <a:ext cx="1676400" cy="862012"/>
          </a:xfrm>
          <a:prstGeom prst="rect">
            <a:avLst/>
          </a:prstGeom>
          <a:solidFill>
            <a:srgbClr val="FFCB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7"/>
          <p:cNvSpPr/>
          <p:nvPr/>
        </p:nvSpPr>
        <p:spPr>
          <a:xfrm>
            <a:off x="1752600" y="4000501"/>
            <a:ext cx="9105900" cy="533400"/>
          </a:xfrm>
          <a:prstGeom prst="rect">
            <a:avLst/>
          </a:prstGeom>
          <a:solidFill>
            <a:srgbClr val="D9F0F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17"/>
          <p:cNvSpPr/>
          <p:nvPr/>
        </p:nvSpPr>
        <p:spPr>
          <a:xfrm>
            <a:off x="838200" y="1690688"/>
            <a:ext cx="1828800" cy="862012"/>
          </a:xfrm>
          <a:prstGeom prst="rect">
            <a:avLst/>
          </a:prstGeom>
          <a:solidFill>
            <a:srgbClr val="FFCB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17"/>
          <p:cNvSpPr/>
          <p:nvPr/>
        </p:nvSpPr>
        <p:spPr>
          <a:xfrm>
            <a:off x="1752600" y="2374900"/>
            <a:ext cx="9105900" cy="533400"/>
          </a:xfrm>
          <a:prstGeom prst="rect">
            <a:avLst/>
          </a:prstGeom>
          <a:solidFill>
            <a:srgbClr val="D9F0F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4400"/>
              <a:buFont typeface="Arial"/>
              <a:buNone/>
            </a:pPr>
            <a:r>
              <a:rPr lang="en-US">
                <a:solidFill>
                  <a:srgbClr val="205567"/>
                </a:solidFill>
              </a:rPr>
              <a:t>Key issues with animal agriculture</a:t>
            </a:r>
            <a:endParaRPr/>
          </a:p>
        </p:txBody>
      </p:sp>
      <p:sp>
        <p:nvSpPr>
          <p:cNvPr id="313" name="Google Shape;313;p17"/>
          <p:cNvSpPr/>
          <p:nvPr/>
        </p:nvSpPr>
        <p:spPr>
          <a:xfrm>
            <a:off x="1752600" y="5588002"/>
            <a:ext cx="9105900" cy="533400"/>
          </a:xfrm>
          <a:prstGeom prst="rect">
            <a:avLst/>
          </a:prstGeom>
          <a:solidFill>
            <a:srgbClr val="D9F0F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17"/>
          <p:cNvSpPr txBox="1">
            <a:spLocks noGrp="1"/>
          </p:cNvSpPr>
          <p:nvPr>
            <p:ph type="body" idx="1"/>
          </p:nvPr>
        </p:nvSpPr>
        <p:spPr>
          <a:xfrm>
            <a:off x="927100" y="1825625"/>
            <a:ext cx="1042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3400"/>
              <a:buNone/>
            </a:pPr>
            <a:r>
              <a:rPr lang="en-US" sz="3400" b="1" dirty="0">
                <a:solidFill>
                  <a:srgbClr val="205567"/>
                </a:solidFill>
              </a:rPr>
              <a:t>Inefficient</a:t>
            </a:r>
            <a:endParaRPr lang="en-US" sz="2200" b="1" dirty="0">
              <a:solidFill>
                <a:srgbClr val="205567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5567"/>
              </a:buClr>
              <a:buSzPts val="2800"/>
              <a:buNone/>
            </a:pPr>
            <a:r>
              <a:rPr lang="en-US" sz="2300" dirty="0">
                <a:solidFill>
                  <a:srgbClr val="205567"/>
                </a:solidFill>
              </a:rPr>
              <a:t>	For every 10 calories of feed a cow eats, 1 calorie of beef is produced</a:t>
            </a:r>
            <a:endParaRPr sz="23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5567"/>
              </a:buClr>
              <a:buSzPts val="2800"/>
              <a:buNone/>
            </a:pPr>
            <a:endParaRPr b="1" dirty="0">
              <a:solidFill>
                <a:srgbClr val="205567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5567"/>
              </a:buClr>
              <a:buSzPts val="3400"/>
              <a:buNone/>
            </a:pPr>
            <a:r>
              <a:rPr lang="en-US" sz="3400" b="1" dirty="0">
                <a:solidFill>
                  <a:srgbClr val="205567"/>
                </a:solidFill>
              </a:rPr>
              <a:t>Gaseous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5567"/>
              </a:buClr>
              <a:buSzPts val="2800"/>
              <a:buNone/>
            </a:pPr>
            <a:r>
              <a:rPr lang="en-US" sz="2300" b="1" dirty="0">
                <a:solidFill>
                  <a:srgbClr val="205567"/>
                </a:solidFill>
              </a:rPr>
              <a:t>	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5567"/>
              </a:buClr>
              <a:buSzPts val="2800"/>
              <a:buNone/>
            </a:pPr>
            <a:r>
              <a:rPr lang="en-US" sz="2300" dirty="0">
                <a:solidFill>
                  <a:srgbClr val="205567"/>
                </a:solidFill>
              </a:rPr>
              <a:t>	Animal agriculture generates 44% of anthropogenic methane annually</a:t>
            </a:r>
            <a:endParaRPr sz="23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5567"/>
              </a:buClr>
              <a:buSzPts val="2800"/>
              <a:buNone/>
            </a:pPr>
            <a:endParaRPr b="1" dirty="0">
              <a:solidFill>
                <a:srgbClr val="205567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5567"/>
              </a:buClr>
              <a:buSzPts val="3400"/>
              <a:buNone/>
            </a:pPr>
            <a:r>
              <a:rPr lang="en-US" sz="3400" b="1" dirty="0">
                <a:solidFill>
                  <a:srgbClr val="205567"/>
                </a:solidFill>
              </a:rPr>
              <a:t>“Dirty”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5567"/>
              </a:buClr>
              <a:buSzPts val="2800"/>
              <a:buNone/>
            </a:pPr>
            <a:r>
              <a:rPr lang="en-US" sz="2300" b="1" dirty="0">
                <a:solidFill>
                  <a:srgbClr val="205567"/>
                </a:solidFill>
              </a:rPr>
              <a:t>	</a:t>
            </a:r>
            <a:r>
              <a:rPr lang="en-US" sz="2300" dirty="0">
                <a:solidFill>
                  <a:srgbClr val="205567"/>
                </a:solidFill>
              </a:rPr>
              <a:t>Intensive operations are bad for animals and can encourage disease</a:t>
            </a:r>
            <a:endParaRPr sz="23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8"/>
          <p:cNvSpPr/>
          <p:nvPr/>
        </p:nvSpPr>
        <p:spPr>
          <a:xfrm>
            <a:off x="838199" y="4881563"/>
            <a:ext cx="1543049" cy="862012"/>
          </a:xfrm>
          <a:prstGeom prst="rect">
            <a:avLst/>
          </a:prstGeom>
          <a:solidFill>
            <a:srgbClr val="FFCB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18"/>
          <p:cNvSpPr/>
          <p:nvPr/>
        </p:nvSpPr>
        <p:spPr>
          <a:xfrm>
            <a:off x="838200" y="3249613"/>
            <a:ext cx="1676400" cy="862012"/>
          </a:xfrm>
          <a:prstGeom prst="rect">
            <a:avLst/>
          </a:prstGeom>
          <a:solidFill>
            <a:srgbClr val="FFCB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18"/>
          <p:cNvSpPr/>
          <p:nvPr/>
        </p:nvSpPr>
        <p:spPr>
          <a:xfrm>
            <a:off x="1752600" y="4000501"/>
            <a:ext cx="3676650" cy="533400"/>
          </a:xfrm>
          <a:prstGeom prst="rect">
            <a:avLst/>
          </a:prstGeom>
          <a:solidFill>
            <a:srgbClr val="D9F0F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18"/>
          <p:cNvSpPr/>
          <p:nvPr/>
        </p:nvSpPr>
        <p:spPr>
          <a:xfrm>
            <a:off x="838200" y="1690688"/>
            <a:ext cx="1543050" cy="862012"/>
          </a:xfrm>
          <a:prstGeom prst="rect">
            <a:avLst/>
          </a:prstGeom>
          <a:solidFill>
            <a:srgbClr val="FFCB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18"/>
          <p:cNvSpPr/>
          <p:nvPr/>
        </p:nvSpPr>
        <p:spPr>
          <a:xfrm>
            <a:off x="1752600" y="2374900"/>
            <a:ext cx="4448175" cy="533400"/>
          </a:xfrm>
          <a:prstGeom prst="rect">
            <a:avLst/>
          </a:prstGeom>
          <a:solidFill>
            <a:srgbClr val="D9F0F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4400"/>
              <a:buFont typeface="Arial"/>
              <a:buNone/>
            </a:pPr>
            <a:r>
              <a:rPr lang="en-US">
                <a:solidFill>
                  <a:srgbClr val="205567"/>
                </a:solidFill>
              </a:rPr>
              <a:t>The potential presented by cellular agriculture</a:t>
            </a:r>
            <a:endParaRPr/>
          </a:p>
        </p:txBody>
      </p:sp>
      <p:sp>
        <p:nvSpPr>
          <p:cNvPr id="325" name="Google Shape;325;p18"/>
          <p:cNvSpPr/>
          <p:nvPr/>
        </p:nvSpPr>
        <p:spPr>
          <a:xfrm>
            <a:off x="1752600" y="5588002"/>
            <a:ext cx="2571750" cy="533400"/>
          </a:xfrm>
          <a:prstGeom prst="rect">
            <a:avLst/>
          </a:prstGeom>
          <a:solidFill>
            <a:srgbClr val="D9F0F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18"/>
          <p:cNvSpPr txBox="1">
            <a:spLocks noGrp="1"/>
          </p:cNvSpPr>
          <p:nvPr>
            <p:ph type="body" idx="1"/>
          </p:nvPr>
        </p:nvSpPr>
        <p:spPr>
          <a:xfrm>
            <a:off x="927100" y="1825625"/>
            <a:ext cx="1042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3400"/>
              <a:buNone/>
            </a:pPr>
            <a:r>
              <a:rPr lang="en-US" sz="3400" b="1" dirty="0"/>
              <a:t>Efficient</a:t>
            </a:r>
            <a:endParaRPr sz="3400" b="1" dirty="0">
              <a:solidFill>
                <a:srgbClr val="205567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5567"/>
              </a:buClr>
              <a:buSzPts val="2800"/>
              <a:buNone/>
            </a:pPr>
            <a:r>
              <a:rPr lang="en-US" b="1" dirty="0">
                <a:solidFill>
                  <a:srgbClr val="205567"/>
                </a:solidFill>
              </a:rPr>
              <a:t>	</a:t>
            </a:r>
            <a:r>
              <a:rPr lang="en-US" dirty="0">
                <a:solidFill>
                  <a:srgbClr val="205567"/>
                </a:solidFill>
              </a:rPr>
              <a:t>&lt;Land, &lt;Water, &lt;GHG, &lt;?&gt;Energy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5567"/>
              </a:buClr>
              <a:buSzPts val="2800"/>
              <a:buNone/>
            </a:pPr>
            <a:endParaRPr b="1" dirty="0">
              <a:solidFill>
                <a:srgbClr val="205567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5567"/>
              </a:buClr>
              <a:buSzPts val="3400"/>
              <a:buNone/>
            </a:pPr>
            <a:r>
              <a:rPr lang="en-US" sz="3400" b="1" dirty="0"/>
              <a:t>Humane</a:t>
            </a:r>
            <a:endParaRPr sz="3400" b="1" dirty="0">
              <a:solidFill>
                <a:srgbClr val="205567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5567"/>
              </a:buClr>
              <a:buSzPts val="2800"/>
              <a:buNone/>
            </a:pPr>
            <a:r>
              <a:rPr lang="en-US" b="1" dirty="0">
                <a:solidFill>
                  <a:srgbClr val="205567"/>
                </a:solidFill>
              </a:rPr>
              <a:t>	</a:t>
            </a:r>
            <a:r>
              <a:rPr lang="en-US" dirty="0">
                <a:solidFill>
                  <a:srgbClr val="205567"/>
                </a:solidFill>
              </a:rPr>
              <a:t>Slaughter-free cell sourcing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5567"/>
              </a:buClr>
              <a:buSzPts val="2800"/>
              <a:buNone/>
            </a:pPr>
            <a:endParaRPr b="1" dirty="0">
              <a:solidFill>
                <a:srgbClr val="205567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5567"/>
              </a:buClr>
              <a:buSzPts val="3400"/>
              <a:buNone/>
            </a:pPr>
            <a:r>
              <a:rPr lang="en-US" sz="3400" b="1" dirty="0">
                <a:solidFill>
                  <a:srgbClr val="205567"/>
                </a:solidFill>
              </a:rPr>
              <a:t>“Clean”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5567"/>
              </a:buClr>
              <a:buSzPts val="2800"/>
              <a:buNone/>
            </a:pPr>
            <a:r>
              <a:rPr lang="en-US" b="1" dirty="0">
                <a:solidFill>
                  <a:srgbClr val="205567"/>
                </a:solidFill>
              </a:rPr>
              <a:t>	</a:t>
            </a:r>
            <a:r>
              <a:rPr lang="en-US" dirty="0">
                <a:solidFill>
                  <a:srgbClr val="205567"/>
                </a:solidFill>
              </a:rPr>
              <a:t>Sterile production</a:t>
            </a:r>
            <a:endParaRPr dirty="0"/>
          </a:p>
        </p:txBody>
      </p:sp>
      <p:pic>
        <p:nvPicPr>
          <p:cNvPr id="327" name="Google Shape;32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8163" y="1670878"/>
            <a:ext cx="3459663" cy="239422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328" name="Google Shape;328;p18"/>
          <p:cNvGrpSpPr/>
          <p:nvPr/>
        </p:nvGrpSpPr>
        <p:grpSpPr>
          <a:xfrm>
            <a:off x="5149850" y="4690527"/>
            <a:ext cx="5569754" cy="1718750"/>
            <a:chOff x="5372100" y="4634425"/>
            <a:chExt cx="5569754" cy="1718750"/>
          </a:xfrm>
        </p:grpSpPr>
        <p:pic>
          <p:nvPicPr>
            <p:cNvPr id="329" name="Google Shape;329;p18" descr="Memphis Meats is making lab-grown meatballs - Business Insider"/>
            <p:cNvPicPr preferRelativeResize="0"/>
            <p:nvPr/>
          </p:nvPicPr>
          <p:blipFill rotWithShape="1">
            <a:blip r:embed="rId4">
              <a:alphaModFix/>
            </a:blip>
            <a:srcRect l="-1018" b="-3166"/>
            <a:stretch/>
          </p:blipFill>
          <p:spPr>
            <a:xfrm>
              <a:off x="5372100" y="4905375"/>
              <a:ext cx="1447800" cy="14478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330" name="Google Shape;330;p18" descr="Memphis Meats is making lab-grown meatballs - Business Insider"/>
            <p:cNvPicPr preferRelativeResize="0"/>
            <p:nvPr/>
          </p:nvPicPr>
          <p:blipFill rotWithShape="1">
            <a:blip r:embed="rId5">
              <a:alphaModFix/>
            </a:blip>
            <a:srcRect b="-3400"/>
            <a:stretch/>
          </p:blipFill>
          <p:spPr>
            <a:xfrm>
              <a:off x="6915150" y="4900613"/>
              <a:ext cx="1447800" cy="14478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331" name="Google Shape;331;p18"/>
            <p:cNvSpPr/>
            <p:nvPr/>
          </p:nvSpPr>
          <p:spPr>
            <a:xfrm>
              <a:off x="8540750" y="5078439"/>
              <a:ext cx="184150" cy="184150"/>
            </a:xfrm>
            <a:prstGeom prst="ellipse">
              <a:avLst/>
            </a:prstGeom>
            <a:solidFill>
              <a:srgbClr val="F5FE2D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8"/>
            <p:cNvSpPr/>
            <p:nvPr/>
          </p:nvSpPr>
          <p:spPr>
            <a:xfrm>
              <a:off x="8540750" y="5440363"/>
              <a:ext cx="184150" cy="184150"/>
            </a:xfrm>
            <a:prstGeom prst="ellipse">
              <a:avLst/>
            </a:prstGeom>
            <a:solidFill>
              <a:srgbClr val="1838EB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33" name="Google Shape;333;p18" descr="Memphis Meats - SOSV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544719" y="5802287"/>
              <a:ext cx="184709" cy="184151"/>
            </a:xfrm>
            <a:prstGeom prst="roundRect">
              <a:avLst>
                <a:gd name="adj" fmla="val 6519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334" name="Google Shape;334;p18"/>
            <p:cNvSpPr txBox="1"/>
            <p:nvPr/>
          </p:nvSpPr>
          <p:spPr>
            <a:xfrm>
              <a:off x="8724900" y="5006663"/>
              <a:ext cx="2050690" cy="2923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Conventional sore-bought meat</a:t>
              </a:r>
              <a:endParaRPr/>
            </a:p>
          </p:txBody>
        </p:sp>
        <p:sp>
          <p:nvSpPr>
            <p:cNvPr id="335" name="Google Shape;335;p18"/>
            <p:cNvSpPr txBox="1"/>
            <p:nvPr/>
          </p:nvSpPr>
          <p:spPr>
            <a:xfrm>
              <a:off x="8724900" y="5386244"/>
              <a:ext cx="2216954" cy="2923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Organic sore-bought meat (no Ab)</a:t>
              </a:r>
              <a:endParaRPr/>
            </a:p>
          </p:txBody>
        </p:sp>
        <p:sp>
          <p:nvSpPr>
            <p:cNvPr id="336" name="Google Shape;336;p18"/>
            <p:cNvSpPr txBox="1"/>
            <p:nvPr/>
          </p:nvSpPr>
          <p:spPr>
            <a:xfrm>
              <a:off x="8724900" y="5748168"/>
              <a:ext cx="1500283" cy="2923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Cultured meat (no Ab)</a:t>
              </a:r>
              <a:endParaRPr/>
            </a:p>
          </p:txBody>
        </p:sp>
        <p:sp>
          <p:nvSpPr>
            <p:cNvPr id="337" name="Google Shape;337;p18"/>
            <p:cNvSpPr txBox="1"/>
            <p:nvPr/>
          </p:nvSpPr>
          <p:spPr>
            <a:xfrm>
              <a:off x="5871066" y="4634425"/>
              <a:ext cx="449867" cy="2923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Pork</a:t>
              </a:r>
              <a:endParaRPr/>
            </a:p>
          </p:txBody>
        </p:sp>
        <p:sp>
          <p:nvSpPr>
            <p:cNvPr id="338" name="Google Shape;338;p18"/>
            <p:cNvSpPr txBox="1"/>
            <p:nvPr/>
          </p:nvSpPr>
          <p:spPr>
            <a:xfrm>
              <a:off x="7420598" y="4634425"/>
              <a:ext cx="441146" cy="2923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Beef</a:t>
              </a:r>
              <a:endParaRPr/>
            </a:p>
          </p:txBody>
        </p:sp>
      </p:grpSp>
      <p:sp>
        <p:nvSpPr>
          <p:cNvPr id="339" name="Google Shape;339;p18"/>
          <p:cNvSpPr txBox="1"/>
          <p:nvPr/>
        </p:nvSpPr>
        <p:spPr>
          <a:xfrm>
            <a:off x="609628" y="6632545"/>
            <a:ext cx="5252692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Tuomisto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et al. 2014; 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Mattick</a:t>
            </a:r>
            <a:r>
              <a:rPr lang="en-US" sz="1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et al., 2015; Memphis Meats/</a:t>
            </a:r>
            <a:r>
              <a:rPr lang="en-US" sz="13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Youtube</a:t>
            </a:r>
            <a:endParaRPr sz="13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18"/>
          <p:cNvSpPr/>
          <p:nvPr/>
        </p:nvSpPr>
        <p:spPr>
          <a:xfrm>
            <a:off x="5054600" y="4690527"/>
            <a:ext cx="5822950" cy="1713988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4400"/>
              <a:buFont typeface="Arial"/>
              <a:buNone/>
            </a:pPr>
            <a:r>
              <a:rPr lang="en-US">
                <a:solidFill>
                  <a:srgbClr val="205567"/>
                </a:solidFill>
              </a:rPr>
              <a:t>Two types of </a:t>
            </a:r>
            <a:r>
              <a:rPr lang="en-US" i="1">
                <a:solidFill>
                  <a:srgbClr val="205567"/>
                </a:solidFill>
              </a:rPr>
              <a:t>product</a:t>
            </a:r>
            <a:endParaRPr/>
          </a:p>
        </p:txBody>
      </p:sp>
      <p:grpSp>
        <p:nvGrpSpPr>
          <p:cNvPr id="346" name="Google Shape;346;p19"/>
          <p:cNvGrpSpPr/>
          <p:nvPr/>
        </p:nvGrpSpPr>
        <p:grpSpPr>
          <a:xfrm>
            <a:off x="962024" y="1574483"/>
            <a:ext cx="10511509" cy="4721542"/>
            <a:chOff x="1741026" y="1690688"/>
            <a:chExt cx="8810303" cy="4191001"/>
          </a:xfrm>
        </p:grpSpPr>
        <p:pic>
          <p:nvPicPr>
            <p:cNvPr id="347" name="Google Shape;347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41026" y="1690689"/>
              <a:ext cx="4191000" cy="4191000"/>
            </a:xfrm>
            <a:prstGeom prst="rect">
              <a:avLst/>
            </a:prstGeom>
            <a:noFill/>
            <a:ln w="38100" cap="flat" cmpd="sng">
              <a:solidFill>
                <a:srgbClr val="3B9EC3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48" name="Google Shape;348;p1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259973" y="1690688"/>
              <a:ext cx="4191001" cy="4191001"/>
            </a:xfrm>
            <a:prstGeom prst="rect">
              <a:avLst/>
            </a:prstGeom>
            <a:noFill/>
            <a:ln w="38100" cap="flat" cmpd="sng">
              <a:solidFill>
                <a:srgbClr val="3B9EC3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349" name="Google Shape;349;p19"/>
            <p:cNvSpPr txBox="1"/>
            <p:nvPr/>
          </p:nvSpPr>
          <p:spPr>
            <a:xfrm>
              <a:off x="2585314" y="2136221"/>
              <a:ext cx="673679" cy="218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dirty="0">
                  <a:solidFill>
                    <a:srgbClr val="3B9EC3"/>
                  </a:solidFill>
                  <a:latin typeface="Arial"/>
                  <a:ea typeface="Arial"/>
                  <a:cs typeface="Arial"/>
                  <a:sym typeface="Arial"/>
                </a:rPr>
                <a:t>(Protein)</a:t>
              </a:r>
              <a:endParaRPr dirty="0"/>
            </a:p>
          </p:txBody>
        </p:sp>
        <p:sp>
          <p:nvSpPr>
            <p:cNvPr id="350" name="Google Shape;350;p19"/>
            <p:cNvSpPr txBox="1"/>
            <p:nvPr/>
          </p:nvSpPr>
          <p:spPr>
            <a:xfrm>
              <a:off x="3096742" y="2449117"/>
              <a:ext cx="673679" cy="218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dirty="0">
                  <a:solidFill>
                    <a:srgbClr val="3B9EC3"/>
                  </a:solidFill>
                  <a:latin typeface="Arial"/>
                  <a:ea typeface="Arial"/>
                  <a:cs typeface="Arial"/>
                  <a:sym typeface="Arial"/>
                </a:rPr>
                <a:t>(Protein)</a:t>
              </a:r>
              <a:endParaRPr dirty="0"/>
            </a:p>
          </p:txBody>
        </p:sp>
        <p:sp>
          <p:nvSpPr>
            <p:cNvPr id="351" name="Google Shape;351;p19"/>
            <p:cNvSpPr txBox="1"/>
            <p:nvPr/>
          </p:nvSpPr>
          <p:spPr>
            <a:xfrm>
              <a:off x="3837226" y="2794345"/>
              <a:ext cx="950901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dirty="0">
                  <a:solidFill>
                    <a:srgbClr val="3B9EC3"/>
                  </a:solidFill>
                  <a:latin typeface="Arial"/>
                  <a:ea typeface="Arial"/>
                  <a:cs typeface="Arial"/>
                  <a:sym typeface="Arial"/>
                </a:rPr>
                <a:t>(Small molecule)</a:t>
              </a:r>
              <a:endParaRPr dirty="0"/>
            </a:p>
          </p:txBody>
        </p:sp>
        <p:sp>
          <p:nvSpPr>
            <p:cNvPr id="352" name="Google Shape;352;p19"/>
            <p:cNvSpPr txBox="1"/>
            <p:nvPr/>
          </p:nvSpPr>
          <p:spPr>
            <a:xfrm>
              <a:off x="4312676" y="3182779"/>
              <a:ext cx="481222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>
                  <a:solidFill>
                    <a:srgbClr val="3B9EC3"/>
                  </a:solidFill>
                  <a:latin typeface="Arial"/>
                  <a:ea typeface="Arial"/>
                  <a:cs typeface="Arial"/>
                  <a:sym typeface="Arial"/>
                </a:rPr>
                <a:t>(Lipid)</a:t>
              </a:r>
              <a:endParaRPr/>
            </a:p>
          </p:txBody>
        </p:sp>
        <p:sp>
          <p:nvSpPr>
            <p:cNvPr id="353" name="Google Shape;353;p19"/>
            <p:cNvSpPr txBox="1"/>
            <p:nvPr/>
          </p:nvSpPr>
          <p:spPr>
            <a:xfrm>
              <a:off x="5108383" y="3653552"/>
              <a:ext cx="582211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>
                  <a:solidFill>
                    <a:srgbClr val="3B9EC3"/>
                  </a:solidFill>
                  <a:latin typeface="Arial"/>
                  <a:ea typeface="Arial"/>
                  <a:cs typeface="Arial"/>
                  <a:sym typeface="Arial"/>
                </a:rPr>
                <a:t>(Protein)</a:t>
              </a:r>
              <a:endParaRPr/>
            </a:p>
          </p:txBody>
        </p:sp>
        <p:sp>
          <p:nvSpPr>
            <p:cNvPr id="354" name="Google Shape;354;p19"/>
            <p:cNvSpPr txBox="1"/>
            <p:nvPr/>
          </p:nvSpPr>
          <p:spPr>
            <a:xfrm>
              <a:off x="6928021" y="1972967"/>
              <a:ext cx="1309974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dirty="0">
                  <a:solidFill>
                    <a:srgbClr val="3B9EC3"/>
                  </a:solidFill>
                  <a:latin typeface="Arial"/>
                  <a:ea typeface="Arial"/>
                  <a:cs typeface="Arial"/>
                  <a:sym typeface="Arial"/>
                </a:rPr>
                <a:t>(Myocytes &amp; adipocytes)</a:t>
              </a:r>
              <a:endParaRPr dirty="0"/>
            </a:p>
          </p:txBody>
        </p:sp>
        <p:sp>
          <p:nvSpPr>
            <p:cNvPr id="355" name="Google Shape;355;p19"/>
            <p:cNvSpPr txBox="1"/>
            <p:nvPr/>
          </p:nvSpPr>
          <p:spPr>
            <a:xfrm>
              <a:off x="7413795" y="2345533"/>
              <a:ext cx="862737" cy="218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dirty="0">
                  <a:solidFill>
                    <a:srgbClr val="3B9EC3"/>
                  </a:solidFill>
                  <a:latin typeface="Arial"/>
                  <a:ea typeface="Arial"/>
                  <a:cs typeface="Arial"/>
                  <a:sym typeface="Arial"/>
                </a:rPr>
                <a:t>(Fibroblasts)</a:t>
              </a:r>
              <a:endParaRPr dirty="0"/>
            </a:p>
          </p:txBody>
        </p:sp>
        <p:sp>
          <p:nvSpPr>
            <p:cNvPr id="356" name="Google Shape;356;p19"/>
            <p:cNvSpPr txBox="1"/>
            <p:nvPr/>
          </p:nvSpPr>
          <p:spPr>
            <a:xfrm>
              <a:off x="8165925" y="2807373"/>
              <a:ext cx="1054532" cy="218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dirty="0">
                  <a:solidFill>
                    <a:srgbClr val="3B9EC3"/>
                  </a:solidFill>
                  <a:latin typeface="Arial"/>
                  <a:ea typeface="Arial"/>
                  <a:cs typeface="Arial"/>
                  <a:sym typeface="Arial"/>
                </a:rPr>
                <a:t>(Keratinocytes)</a:t>
              </a:r>
              <a:endParaRPr dirty="0"/>
            </a:p>
          </p:txBody>
        </p:sp>
        <p:sp>
          <p:nvSpPr>
            <p:cNvPr id="357" name="Google Shape;357;p19"/>
            <p:cNvSpPr txBox="1"/>
            <p:nvPr/>
          </p:nvSpPr>
          <p:spPr>
            <a:xfrm>
              <a:off x="9156525" y="3426681"/>
              <a:ext cx="906986" cy="218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dirty="0">
                  <a:solidFill>
                    <a:srgbClr val="3B9EC3"/>
                  </a:solidFill>
                  <a:latin typeface="Arial"/>
                  <a:ea typeface="Arial"/>
                  <a:cs typeface="Arial"/>
                  <a:sym typeface="Arial"/>
                </a:rPr>
                <a:t>(</a:t>
              </a:r>
              <a:r>
                <a:rPr lang="en-US" sz="1000" b="1" dirty="0" err="1">
                  <a:solidFill>
                    <a:srgbClr val="3B9EC3"/>
                  </a:solidFill>
                  <a:latin typeface="Arial"/>
                  <a:ea typeface="Arial"/>
                  <a:cs typeface="Arial"/>
                  <a:sym typeface="Arial"/>
                </a:rPr>
                <a:t>Tracheids</a:t>
              </a:r>
              <a:r>
                <a:rPr lang="en-US" sz="1000" b="1" dirty="0">
                  <a:solidFill>
                    <a:srgbClr val="3B9EC3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dirty="0"/>
            </a:p>
          </p:txBody>
        </p:sp>
        <p:sp>
          <p:nvSpPr>
            <p:cNvPr id="358" name="Google Shape;358;p19"/>
            <p:cNvSpPr txBox="1"/>
            <p:nvPr/>
          </p:nvSpPr>
          <p:spPr>
            <a:xfrm>
              <a:off x="9644343" y="3899773"/>
              <a:ext cx="906986" cy="218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dirty="0">
                  <a:solidFill>
                    <a:srgbClr val="3B9EC3"/>
                  </a:solidFill>
                  <a:latin typeface="Arial"/>
                  <a:ea typeface="Arial"/>
                  <a:cs typeface="Arial"/>
                  <a:sym typeface="Arial"/>
                </a:rPr>
                <a:t>(Hepatocytes)</a:t>
              </a:r>
              <a:endParaRPr dirty="0"/>
            </a:p>
          </p:txBody>
        </p:sp>
        <p:sp>
          <p:nvSpPr>
            <p:cNvPr id="359" name="Google Shape;359;p19"/>
            <p:cNvSpPr txBox="1"/>
            <p:nvPr/>
          </p:nvSpPr>
          <p:spPr>
            <a:xfrm>
              <a:off x="7164182" y="4906138"/>
              <a:ext cx="1558540" cy="327832"/>
            </a:xfrm>
            <a:prstGeom prst="rect">
              <a:avLst/>
            </a:prstGeom>
            <a:solidFill>
              <a:srgbClr val="FBCC01"/>
            </a:solidFill>
            <a:ln w="9525" cap="flat" cmpd="sng">
              <a:solidFill>
                <a:srgbClr val="FBCC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rgbClr val="205567"/>
                  </a:solidFill>
                  <a:latin typeface="Arial"/>
                  <a:ea typeface="Arial"/>
                  <a:cs typeface="Arial"/>
                  <a:sym typeface="Arial"/>
                </a:rPr>
                <a:t>Cellular products     </a:t>
              </a:r>
              <a:endParaRPr dirty="0"/>
            </a:p>
          </p:txBody>
        </p:sp>
        <p:sp>
          <p:nvSpPr>
            <p:cNvPr id="360" name="Google Shape;360;p19"/>
            <p:cNvSpPr txBox="1"/>
            <p:nvPr/>
          </p:nvSpPr>
          <p:spPr>
            <a:xfrm>
              <a:off x="2400300" y="4797979"/>
              <a:ext cx="1477926" cy="327832"/>
            </a:xfrm>
            <a:prstGeom prst="rect">
              <a:avLst/>
            </a:prstGeom>
            <a:solidFill>
              <a:srgbClr val="FBCC01"/>
            </a:solidFill>
            <a:ln w="9525" cap="flat" cmpd="sng">
              <a:solidFill>
                <a:srgbClr val="FBCC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205567"/>
                  </a:solidFill>
                  <a:latin typeface="Arial"/>
                  <a:ea typeface="Arial"/>
                  <a:cs typeface="Arial"/>
                  <a:sym typeface="Arial"/>
                </a:rPr>
                <a:t>Acellular products  </a:t>
              </a:r>
              <a:endParaRPr sz="1800" b="1">
                <a:solidFill>
                  <a:srgbClr val="20556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9"/>
            <p:cNvSpPr/>
            <p:nvPr/>
          </p:nvSpPr>
          <p:spPr>
            <a:xfrm>
              <a:off x="4331844" y="5589301"/>
              <a:ext cx="1600182" cy="2923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rgbClr val="F8F1AB"/>
                  </a:solidFill>
                  <a:latin typeface="Arial"/>
                  <a:ea typeface="Arial"/>
                  <a:cs typeface="Arial"/>
                  <a:sym typeface="Arial"/>
                </a:rPr>
                <a:t>https://new-harvest.org/</a:t>
              </a:r>
              <a:endParaRPr/>
            </a:p>
          </p:txBody>
        </p:sp>
        <p:sp>
          <p:nvSpPr>
            <p:cNvPr id="362" name="Google Shape;362;p19"/>
            <p:cNvSpPr/>
            <p:nvPr/>
          </p:nvSpPr>
          <p:spPr>
            <a:xfrm>
              <a:off x="8850792" y="5589301"/>
              <a:ext cx="1600182" cy="2923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rgbClr val="F8F1AB"/>
                  </a:solidFill>
                  <a:latin typeface="Arial"/>
                  <a:ea typeface="Arial"/>
                  <a:cs typeface="Arial"/>
                  <a:sym typeface="Arial"/>
                </a:rPr>
                <a:t>https://new-harvest.org/</a:t>
              </a:r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4400"/>
              <a:buFont typeface="Arial"/>
              <a:buNone/>
            </a:pPr>
            <a:r>
              <a:rPr lang="en-US">
                <a:solidFill>
                  <a:srgbClr val="205567"/>
                </a:solidFill>
              </a:rPr>
              <a:t>Two types of </a:t>
            </a:r>
            <a:r>
              <a:rPr lang="en-US" i="1">
                <a:solidFill>
                  <a:srgbClr val="205567"/>
                </a:solidFill>
              </a:rPr>
              <a:t>production</a:t>
            </a:r>
            <a:endParaRPr/>
          </a:p>
        </p:txBody>
      </p:sp>
      <p:grpSp>
        <p:nvGrpSpPr>
          <p:cNvPr id="368" name="Google Shape;368;p20"/>
          <p:cNvGrpSpPr/>
          <p:nvPr/>
        </p:nvGrpSpPr>
        <p:grpSpPr>
          <a:xfrm>
            <a:off x="960119" y="1572768"/>
            <a:ext cx="10396728" cy="4718304"/>
            <a:chOff x="1734949" y="1690689"/>
            <a:chExt cx="8716025" cy="4191000"/>
          </a:xfrm>
        </p:grpSpPr>
        <p:pic>
          <p:nvPicPr>
            <p:cNvPr id="369" name="Google Shape;369;p2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259973" y="1690689"/>
              <a:ext cx="4191000" cy="4191000"/>
            </a:xfrm>
            <a:prstGeom prst="rect">
              <a:avLst/>
            </a:prstGeom>
            <a:noFill/>
            <a:ln w="38100" cap="flat" cmpd="sng">
              <a:solidFill>
                <a:srgbClr val="3B9EC3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70" name="Google Shape;370;p2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34949" y="1690689"/>
              <a:ext cx="4191000" cy="4191000"/>
            </a:xfrm>
            <a:prstGeom prst="rect">
              <a:avLst/>
            </a:prstGeom>
            <a:noFill/>
            <a:ln w="38100" cap="flat" cmpd="sng">
              <a:solidFill>
                <a:srgbClr val="3B9EC3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371" name="Google Shape;371;p20"/>
            <p:cNvSpPr txBox="1"/>
            <p:nvPr/>
          </p:nvSpPr>
          <p:spPr>
            <a:xfrm>
              <a:off x="2400300" y="4797979"/>
              <a:ext cx="2452127" cy="328057"/>
            </a:xfrm>
            <a:prstGeom prst="rect">
              <a:avLst/>
            </a:prstGeom>
            <a:solidFill>
              <a:srgbClr val="FBCC01"/>
            </a:solidFill>
            <a:ln w="9525" cap="flat" cmpd="sng">
              <a:solidFill>
                <a:srgbClr val="FBCC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205567"/>
                  </a:solidFill>
                  <a:latin typeface="Arial"/>
                  <a:ea typeface="Arial"/>
                  <a:cs typeface="Arial"/>
                  <a:sym typeface="Arial"/>
                </a:rPr>
                <a:t>Acellular products – Fermentation</a:t>
              </a:r>
              <a:endParaRPr sz="1800" b="1">
                <a:solidFill>
                  <a:srgbClr val="20556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 txBox="1"/>
            <p:nvPr/>
          </p:nvSpPr>
          <p:spPr>
            <a:xfrm>
              <a:off x="6691977" y="4797979"/>
              <a:ext cx="2791319" cy="328057"/>
            </a:xfrm>
            <a:prstGeom prst="rect">
              <a:avLst/>
            </a:prstGeom>
            <a:solidFill>
              <a:srgbClr val="FBCC01"/>
            </a:solidFill>
            <a:ln w="9525" cap="flat" cmpd="sng">
              <a:solidFill>
                <a:srgbClr val="FBCC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205567"/>
                  </a:solidFill>
                  <a:latin typeface="Arial"/>
                  <a:ea typeface="Arial"/>
                  <a:cs typeface="Arial"/>
                  <a:sym typeface="Arial"/>
                </a:rPr>
                <a:t>Cellular products – Tissue engineering</a:t>
              </a: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4331844" y="5589301"/>
              <a:ext cx="1600182" cy="2923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rgbClr val="F8F1AB"/>
                  </a:solidFill>
                  <a:latin typeface="Arial"/>
                  <a:ea typeface="Arial"/>
                  <a:cs typeface="Arial"/>
                  <a:sym typeface="Arial"/>
                </a:rPr>
                <a:t>https://new-harvest.org/</a:t>
              </a: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850792" y="5589301"/>
              <a:ext cx="1600182" cy="2923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rgbClr val="F8F1AB"/>
                  </a:solidFill>
                  <a:latin typeface="Arial"/>
                  <a:ea typeface="Arial"/>
                  <a:cs typeface="Arial"/>
                  <a:sym typeface="Arial"/>
                </a:rPr>
                <a:t>https://new-harvest.org/</a:t>
              </a: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1"/>
          <p:cNvSpPr/>
          <p:nvPr/>
        </p:nvSpPr>
        <p:spPr>
          <a:xfrm>
            <a:off x="942975" y="1543050"/>
            <a:ext cx="5029200" cy="4752975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21"/>
          <p:cNvSpPr/>
          <p:nvPr/>
        </p:nvSpPr>
        <p:spPr>
          <a:xfrm>
            <a:off x="6324600" y="1543050"/>
            <a:ext cx="5029200" cy="4752975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4400"/>
              <a:buFont typeface="Arial"/>
              <a:buNone/>
            </a:pPr>
            <a:r>
              <a:rPr lang="en-US">
                <a:solidFill>
                  <a:srgbClr val="205567"/>
                </a:solidFill>
              </a:rPr>
              <a:t>Many companies</a:t>
            </a:r>
            <a:endParaRPr i="1">
              <a:solidFill>
                <a:srgbClr val="205567"/>
              </a:solidFill>
            </a:endParaRPr>
          </a:p>
        </p:txBody>
      </p:sp>
      <p:pic>
        <p:nvPicPr>
          <p:cNvPr id="382" name="Google Shape;382;p21" descr="Geltor - Crunchbase Company Profile &amp; Fund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3561" y="2228796"/>
            <a:ext cx="1486265" cy="214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1" descr="Modern Meadow Secures Strategic Funding From Evonik to Scale the Next  Generation of Biofabricated Material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53116" y="3493690"/>
            <a:ext cx="1608917" cy="841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1" descr="Perfect Day | LinkedI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2975" y="3128581"/>
            <a:ext cx="1673352" cy="1581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21" descr="Clara Foods Secures Series B Financing Led by Ingredion and Inks Global  Commercial Partnership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68453" y="1738417"/>
            <a:ext cx="1534089" cy="1130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21" descr="Bond Pet Food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98822" y="3128581"/>
            <a:ext cx="1673352" cy="1583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21" descr="Motif Ingredients Rebrands to Motif FoodWorks, Raises $27.5 Million to Fuel  Animal-Free Ingredients R&amp;D"/>
          <p:cNvPicPr preferRelativeResize="0"/>
          <p:nvPr/>
        </p:nvPicPr>
        <p:blipFill rotWithShape="1">
          <a:blip r:embed="rId8">
            <a:alphaModFix/>
          </a:blip>
          <a:srcRect l="-13" t="-361"/>
          <a:stretch/>
        </p:blipFill>
        <p:spPr>
          <a:xfrm>
            <a:off x="2610412" y="1531358"/>
            <a:ext cx="1688409" cy="1604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21" descr="TurtleTree Labs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79713" y="5264539"/>
            <a:ext cx="1617999" cy="450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21" descr="Cubiq Foods Raises €12M in Funding | FinSMEs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610412" y="4700755"/>
            <a:ext cx="1688409" cy="1591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21" descr="BIOMILQ | LinkedIn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302814" y="4710493"/>
            <a:ext cx="1599728" cy="1599728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21"/>
          <p:cNvSpPr/>
          <p:nvPr/>
        </p:nvSpPr>
        <p:spPr>
          <a:xfrm>
            <a:off x="942974" y="1543050"/>
            <a:ext cx="5029200" cy="4752975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2" name="Google Shape;392;p21" descr="Mosa Meat - Wikipedia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736447" y="3216566"/>
            <a:ext cx="882298" cy="1386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21" descr="Vow (@vowfood) | Twitter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521633" y="2990409"/>
            <a:ext cx="1939718" cy="1838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030590" y="4747178"/>
            <a:ext cx="1617217" cy="1607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21" descr="Finless Foods - Company Profil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321822" y="4717400"/>
            <a:ext cx="1720282" cy="157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21" descr="Shiok Meats - Crunchbase Company Profile &amp; Fundin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984816" y="1525158"/>
            <a:ext cx="1708764" cy="1708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21" descr="Eat Just, Inc. - Crunchbase Company Profile &amp; Funding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338246" y="1552446"/>
            <a:ext cx="1703858" cy="1578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21" descr="Aleph Farms - Crunchbase Company Profile &amp; Funding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647807" y="1556731"/>
            <a:ext cx="1687370" cy="1578757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21"/>
          <p:cNvSpPr/>
          <p:nvPr/>
        </p:nvSpPr>
        <p:spPr>
          <a:xfrm>
            <a:off x="6324600" y="1543050"/>
            <a:ext cx="5029200" cy="4752975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0" name="Google Shape;400;p21" descr="New film chronicles Memphis Meat's path to 'clean meat' | New Hope Network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8044234" y="3130349"/>
            <a:ext cx="1603573" cy="1582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21" descr="Untitled"/>
          <p:cNvPicPr preferRelativeResize="0"/>
          <p:nvPr/>
        </p:nvPicPr>
        <p:blipFill rotWithShape="1">
          <a:blip r:embed="rId20">
            <a:alphaModFix/>
          </a:blip>
          <a:srcRect l="17563" r="17562"/>
          <a:stretch/>
        </p:blipFill>
        <p:spPr>
          <a:xfrm>
            <a:off x="9647807" y="4710494"/>
            <a:ext cx="1705989" cy="15787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2"/>
          <p:cNvSpPr/>
          <p:nvPr/>
        </p:nvSpPr>
        <p:spPr>
          <a:xfrm>
            <a:off x="942975" y="1543050"/>
            <a:ext cx="5029200" cy="4752975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7" name="Google Shape;407;p22" descr="Ingredion invests in animal-free protein company | 2019-04-25 | Food  Business New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90777" y="1551563"/>
            <a:ext cx="1675482" cy="1577971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22"/>
          <p:cNvSpPr/>
          <p:nvPr/>
        </p:nvSpPr>
        <p:spPr>
          <a:xfrm>
            <a:off x="6324600" y="1543050"/>
            <a:ext cx="5029200" cy="4752975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4400"/>
              <a:buFont typeface="Arial"/>
              <a:buNone/>
            </a:pPr>
            <a:r>
              <a:rPr lang="en-US">
                <a:solidFill>
                  <a:srgbClr val="205567"/>
                </a:solidFill>
              </a:rPr>
              <a:t>Many products (or prototypes)</a:t>
            </a:r>
            <a:endParaRPr i="1">
              <a:solidFill>
                <a:srgbClr val="205567"/>
              </a:solidFill>
            </a:endParaRPr>
          </a:p>
        </p:txBody>
      </p:sp>
      <p:pic>
        <p:nvPicPr>
          <p:cNvPr id="410" name="Google Shape;410;p22" descr="Shiok Meats - Crunchbase Company Profile &amp; Fund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84816" y="1525158"/>
            <a:ext cx="1708764" cy="1708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22" descr="Vegan biodesign startup raises $91 million for extensive animal-free  collagen and gelatin production | Totally Vegan Buzz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7008" y="1552446"/>
            <a:ext cx="1661274" cy="1583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22" descr="Bond Pet Foods debuts first dog treat | 2020-05-07 | Pet Food Processi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99555" y="3129534"/>
            <a:ext cx="1679631" cy="1575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22" descr="Should mother's milk be produced in the lab? | Science | The Guardia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97425" y="4704539"/>
            <a:ext cx="1668833" cy="1584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22" descr="Smart Fat: Novel technology to transform liquid oils into solid fats could  boost juiciness in plant-based meats, reduce sat fat, claims Cubiq Foods"/>
          <p:cNvPicPr preferRelativeResize="0"/>
          <p:nvPr/>
        </p:nvPicPr>
        <p:blipFill rotWithShape="1">
          <a:blip r:embed="rId8">
            <a:alphaModFix/>
          </a:blip>
          <a:srcRect b="-693"/>
          <a:stretch/>
        </p:blipFill>
        <p:spPr>
          <a:xfrm>
            <a:off x="2606490" y="4704539"/>
            <a:ext cx="1693063" cy="1607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22" descr="The Future of Leather Is Growing in a New Jersey Lab--No Animals Needed |  Inc.com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609598" y="3125736"/>
            <a:ext cx="1690688" cy="1584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2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40516" y="4711784"/>
            <a:ext cx="1665971" cy="1584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2" descr="Brave Robot: Perfect Day spinoff The Urgent Co launches first in series of  CPG brands utilizing animal-free dairy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3624" y="3124445"/>
            <a:ext cx="1666785" cy="1586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22" descr="Why environmentalists want Impossible Burger's meatless patties to be  pulled off menus - Los Angeles Times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609596" y="1555908"/>
            <a:ext cx="1687829" cy="1572852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22"/>
          <p:cNvSpPr/>
          <p:nvPr/>
        </p:nvSpPr>
        <p:spPr>
          <a:xfrm>
            <a:off x="942974" y="1543050"/>
            <a:ext cx="5029200" cy="4752975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22"/>
          <p:cNvSpPr txBox="1"/>
          <p:nvPr/>
        </p:nvSpPr>
        <p:spPr>
          <a:xfrm>
            <a:off x="4051119" y="1525158"/>
            <a:ext cx="30008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endParaRPr/>
          </a:p>
        </p:txBody>
      </p:sp>
      <p:sp>
        <p:nvSpPr>
          <p:cNvPr id="421" name="Google Shape;421;p22"/>
          <p:cNvSpPr txBox="1"/>
          <p:nvPr/>
        </p:nvSpPr>
        <p:spPr>
          <a:xfrm>
            <a:off x="609628" y="6632545"/>
            <a:ext cx="5124480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* Image from Impossible Foods (no specific Motif products disclosed to-date)</a:t>
            </a:r>
            <a:endParaRPr/>
          </a:p>
        </p:txBody>
      </p:sp>
      <p:pic>
        <p:nvPicPr>
          <p:cNvPr id="422" name="Google Shape;422;p22" descr="Eat Just lab-grown chicken gets regulatory approval in Singapore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345257" y="1551563"/>
            <a:ext cx="1696847" cy="158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22" descr="BREAKING NEWS: IntegriCulture Inc Collaborates With Shiok Meats to Upscale  Cell-Based Shrimp &amp; Reduce Costs - vegconomist - the vegan business magazine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042104" y="1536933"/>
            <a:ext cx="1605703" cy="1598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22" descr="Alelph Farms Introduces Lab-Grown Steak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647807" y="1548851"/>
            <a:ext cx="1696847" cy="158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22" descr="Mosa Meat: From €250,000 To €9 Burger Patties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333064" y="3135488"/>
            <a:ext cx="1709037" cy="1581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22" descr="Memphis Meats raised $161 million to grow meat from cells - CNN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8037600" y="3135374"/>
            <a:ext cx="1610203" cy="1581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22" descr="Cultured meat company Vow wows venture capitalists - Food &amp; Drink Business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647803" y="3135375"/>
            <a:ext cx="1704535" cy="1581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22" descr="We Destroyed the Oceans. Now Scientists Are Growing Seafood in Labs. |  National Observer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6331601" y="4717285"/>
            <a:ext cx="1705993" cy="1570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22" descr="Mission Barns to Run Curbside Taste Tests for Its Cell-Based Bacon"/>
          <p:cNvPicPr preferRelativeResize="0"/>
          <p:nvPr/>
        </p:nvPicPr>
        <p:blipFill rotWithShape="1">
          <a:blip r:embed="rId20">
            <a:alphaModFix/>
          </a:blip>
          <a:srcRect r="-113"/>
          <a:stretch/>
        </p:blipFill>
        <p:spPr>
          <a:xfrm>
            <a:off x="8036138" y="4717286"/>
            <a:ext cx="1616177" cy="1593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2" descr="New Age Meats"/>
          <p:cNvPicPr preferRelativeResize="0"/>
          <p:nvPr/>
        </p:nvPicPr>
        <p:blipFill rotWithShape="1">
          <a:blip r:embed="rId21">
            <a:alphaModFix/>
          </a:blip>
          <a:srcRect b="-22"/>
          <a:stretch/>
        </p:blipFill>
        <p:spPr>
          <a:xfrm>
            <a:off x="9647804" y="4711784"/>
            <a:ext cx="1696846" cy="1570973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22"/>
          <p:cNvSpPr/>
          <p:nvPr/>
        </p:nvSpPr>
        <p:spPr>
          <a:xfrm>
            <a:off x="6324600" y="1543050"/>
            <a:ext cx="5029200" cy="4752975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4400"/>
              <a:buFont typeface="Arial"/>
              <a:buNone/>
            </a:pPr>
            <a:r>
              <a:rPr lang="en-US">
                <a:solidFill>
                  <a:srgbClr val="205567"/>
                </a:solidFill>
              </a:rPr>
              <a:t>Acellular production: key processes</a:t>
            </a:r>
            <a:endParaRPr i="1">
              <a:solidFill>
                <a:srgbClr val="205567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4400"/>
              <a:buFont typeface="Arial"/>
              <a:buNone/>
            </a:pPr>
            <a:r>
              <a:rPr lang="en-US">
                <a:solidFill>
                  <a:srgbClr val="205567"/>
                </a:solidFill>
              </a:rPr>
              <a:t>Acellular production: key processes</a:t>
            </a:r>
            <a:endParaRPr i="1">
              <a:solidFill>
                <a:srgbClr val="205567"/>
              </a:solidFill>
            </a:endParaRPr>
          </a:p>
        </p:txBody>
      </p:sp>
      <p:grpSp>
        <p:nvGrpSpPr>
          <p:cNvPr id="442" name="Google Shape;442;p24"/>
          <p:cNvGrpSpPr/>
          <p:nvPr/>
        </p:nvGrpSpPr>
        <p:grpSpPr>
          <a:xfrm>
            <a:off x="1005723" y="2554288"/>
            <a:ext cx="470652" cy="1369002"/>
            <a:chOff x="5692023" y="1773238"/>
            <a:chExt cx="1217612" cy="3541712"/>
          </a:xfrm>
        </p:grpSpPr>
        <p:sp>
          <p:nvSpPr>
            <p:cNvPr id="443" name="Google Shape;443;p24"/>
            <p:cNvSpPr/>
            <p:nvPr/>
          </p:nvSpPr>
          <p:spPr>
            <a:xfrm rot="-761865">
              <a:off x="5951465" y="2295514"/>
              <a:ext cx="66165" cy="352108"/>
            </a:xfrm>
            <a:custGeom>
              <a:avLst/>
              <a:gdLst/>
              <a:ahLst/>
              <a:cxnLst/>
              <a:rect l="l" t="t" r="r" b="b"/>
              <a:pathLst>
                <a:path w="66165" h="352108" fill="none" extrusionOk="0">
                  <a:moveTo>
                    <a:pt x="0" y="0"/>
                  </a:moveTo>
                  <a:cubicBezTo>
                    <a:pt x="24564" y="-1468"/>
                    <a:pt x="41810" y="2607"/>
                    <a:pt x="66165" y="0"/>
                  </a:cubicBezTo>
                  <a:cubicBezTo>
                    <a:pt x="48924" y="167745"/>
                    <a:pt x="54716" y="187547"/>
                    <a:pt x="66165" y="352108"/>
                  </a:cubicBezTo>
                  <a:cubicBezTo>
                    <a:pt x="44776" y="352596"/>
                    <a:pt x="22222" y="352944"/>
                    <a:pt x="0" y="352108"/>
                  </a:cubicBezTo>
                  <a:cubicBezTo>
                    <a:pt x="8862" y="207277"/>
                    <a:pt x="-14017" y="135041"/>
                    <a:pt x="0" y="0"/>
                  </a:cubicBezTo>
                  <a:close/>
                </a:path>
                <a:path w="66165" h="352108" extrusionOk="0">
                  <a:moveTo>
                    <a:pt x="0" y="0"/>
                  </a:moveTo>
                  <a:cubicBezTo>
                    <a:pt x="19000" y="-1269"/>
                    <a:pt x="47232" y="-2757"/>
                    <a:pt x="66165" y="0"/>
                  </a:cubicBezTo>
                  <a:cubicBezTo>
                    <a:pt x="71678" y="136311"/>
                    <a:pt x="52268" y="232367"/>
                    <a:pt x="66165" y="352108"/>
                  </a:cubicBezTo>
                  <a:cubicBezTo>
                    <a:pt x="41650" y="353668"/>
                    <a:pt x="22839" y="354640"/>
                    <a:pt x="0" y="352108"/>
                  </a:cubicBezTo>
                  <a:cubicBezTo>
                    <a:pt x="-2294" y="195433"/>
                    <a:pt x="6041" y="97989"/>
                    <a:pt x="0" y="0"/>
                  </a:cubicBezTo>
                  <a:close/>
                </a:path>
              </a:pathLst>
            </a:custGeom>
            <a:solidFill>
              <a:srgbClr val="5ABDE8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 rot="-761865">
              <a:off x="6267746" y="2150854"/>
              <a:ext cx="66165" cy="352108"/>
            </a:xfrm>
            <a:custGeom>
              <a:avLst/>
              <a:gdLst/>
              <a:ahLst/>
              <a:cxnLst/>
              <a:rect l="l" t="t" r="r" b="b"/>
              <a:pathLst>
                <a:path w="66165" h="352108" fill="none" extrusionOk="0">
                  <a:moveTo>
                    <a:pt x="0" y="0"/>
                  </a:moveTo>
                  <a:cubicBezTo>
                    <a:pt x="23744" y="-1478"/>
                    <a:pt x="45625" y="-11"/>
                    <a:pt x="66165" y="0"/>
                  </a:cubicBezTo>
                  <a:cubicBezTo>
                    <a:pt x="79907" y="162142"/>
                    <a:pt x="73318" y="228602"/>
                    <a:pt x="66165" y="352108"/>
                  </a:cubicBezTo>
                  <a:cubicBezTo>
                    <a:pt x="41690" y="355064"/>
                    <a:pt x="28957" y="354056"/>
                    <a:pt x="0" y="352108"/>
                  </a:cubicBezTo>
                  <a:cubicBezTo>
                    <a:pt x="-4425" y="209741"/>
                    <a:pt x="-4489" y="95440"/>
                    <a:pt x="0" y="0"/>
                  </a:cubicBezTo>
                  <a:close/>
                </a:path>
                <a:path w="66165" h="352108" extrusionOk="0">
                  <a:moveTo>
                    <a:pt x="0" y="0"/>
                  </a:moveTo>
                  <a:cubicBezTo>
                    <a:pt x="18799" y="3182"/>
                    <a:pt x="36230" y="2181"/>
                    <a:pt x="66165" y="0"/>
                  </a:cubicBezTo>
                  <a:cubicBezTo>
                    <a:pt x="55708" y="151679"/>
                    <a:pt x="61268" y="244713"/>
                    <a:pt x="66165" y="352108"/>
                  </a:cubicBezTo>
                  <a:cubicBezTo>
                    <a:pt x="47797" y="354458"/>
                    <a:pt x="27441" y="349617"/>
                    <a:pt x="0" y="352108"/>
                  </a:cubicBezTo>
                  <a:cubicBezTo>
                    <a:pt x="-4125" y="201043"/>
                    <a:pt x="4847" y="129329"/>
                    <a:pt x="0" y="0"/>
                  </a:cubicBezTo>
                  <a:close/>
                </a:path>
              </a:pathLst>
            </a:custGeom>
            <a:solidFill>
              <a:srgbClr val="5ABDE8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 rot="-761865">
              <a:off x="6560269" y="1971834"/>
              <a:ext cx="66165" cy="352108"/>
            </a:xfrm>
            <a:custGeom>
              <a:avLst/>
              <a:gdLst/>
              <a:ahLst/>
              <a:cxnLst/>
              <a:rect l="l" t="t" r="r" b="b"/>
              <a:pathLst>
                <a:path w="66165" h="352108" fill="none" extrusionOk="0">
                  <a:moveTo>
                    <a:pt x="0" y="0"/>
                  </a:moveTo>
                  <a:cubicBezTo>
                    <a:pt x="21803" y="1931"/>
                    <a:pt x="43962" y="1271"/>
                    <a:pt x="66165" y="0"/>
                  </a:cubicBezTo>
                  <a:cubicBezTo>
                    <a:pt x="61190" y="135178"/>
                    <a:pt x="69123" y="241047"/>
                    <a:pt x="66165" y="352108"/>
                  </a:cubicBezTo>
                  <a:cubicBezTo>
                    <a:pt x="42640" y="351105"/>
                    <a:pt x="29895" y="350639"/>
                    <a:pt x="0" y="352108"/>
                  </a:cubicBezTo>
                  <a:cubicBezTo>
                    <a:pt x="-13955" y="182826"/>
                    <a:pt x="9723" y="113300"/>
                    <a:pt x="0" y="0"/>
                  </a:cubicBezTo>
                  <a:close/>
                </a:path>
                <a:path w="66165" h="352108" extrusionOk="0">
                  <a:moveTo>
                    <a:pt x="0" y="0"/>
                  </a:moveTo>
                  <a:cubicBezTo>
                    <a:pt x="19571" y="554"/>
                    <a:pt x="46366" y="1964"/>
                    <a:pt x="66165" y="0"/>
                  </a:cubicBezTo>
                  <a:cubicBezTo>
                    <a:pt x="64465" y="117816"/>
                    <a:pt x="77153" y="207369"/>
                    <a:pt x="66165" y="352108"/>
                  </a:cubicBezTo>
                  <a:cubicBezTo>
                    <a:pt x="43215" y="353539"/>
                    <a:pt x="16635" y="349139"/>
                    <a:pt x="0" y="352108"/>
                  </a:cubicBezTo>
                  <a:cubicBezTo>
                    <a:pt x="-5234" y="204561"/>
                    <a:pt x="-12885" y="90296"/>
                    <a:pt x="0" y="0"/>
                  </a:cubicBezTo>
                  <a:close/>
                </a:path>
              </a:pathLst>
            </a:custGeom>
            <a:solidFill>
              <a:srgbClr val="5ABDE8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 rot="-761865">
              <a:off x="5844674" y="2618270"/>
              <a:ext cx="66165" cy="427678"/>
            </a:xfrm>
            <a:custGeom>
              <a:avLst/>
              <a:gdLst/>
              <a:ahLst/>
              <a:cxnLst/>
              <a:rect l="l" t="t" r="r" b="b"/>
              <a:pathLst>
                <a:path w="66165" h="427678" fill="none" extrusionOk="0">
                  <a:moveTo>
                    <a:pt x="0" y="0"/>
                  </a:moveTo>
                  <a:cubicBezTo>
                    <a:pt x="30693" y="1776"/>
                    <a:pt x="38472" y="826"/>
                    <a:pt x="66165" y="0"/>
                  </a:cubicBezTo>
                  <a:cubicBezTo>
                    <a:pt x="86441" y="154121"/>
                    <a:pt x="82433" y="251647"/>
                    <a:pt x="66165" y="427678"/>
                  </a:cubicBezTo>
                  <a:cubicBezTo>
                    <a:pt x="49886" y="426935"/>
                    <a:pt x="17674" y="427022"/>
                    <a:pt x="0" y="427678"/>
                  </a:cubicBezTo>
                  <a:cubicBezTo>
                    <a:pt x="593" y="340022"/>
                    <a:pt x="8728" y="207335"/>
                    <a:pt x="0" y="0"/>
                  </a:cubicBezTo>
                  <a:close/>
                </a:path>
                <a:path w="66165" h="427678" extrusionOk="0">
                  <a:moveTo>
                    <a:pt x="0" y="0"/>
                  </a:moveTo>
                  <a:cubicBezTo>
                    <a:pt x="23990" y="-182"/>
                    <a:pt x="42496" y="1219"/>
                    <a:pt x="66165" y="0"/>
                  </a:cubicBezTo>
                  <a:cubicBezTo>
                    <a:pt x="54606" y="165771"/>
                    <a:pt x="80635" y="256230"/>
                    <a:pt x="66165" y="427678"/>
                  </a:cubicBezTo>
                  <a:cubicBezTo>
                    <a:pt x="37055" y="427423"/>
                    <a:pt x="28788" y="424586"/>
                    <a:pt x="0" y="427678"/>
                  </a:cubicBezTo>
                  <a:cubicBezTo>
                    <a:pt x="-16511" y="330530"/>
                    <a:pt x="-19530" y="188080"/>
                    <a:pt x="0" y="0"/>
                  </a:cubicBezTo>
                  <a:close/>
                </a:path>
              </a:pathLst>
            </a:custGeom>
            <a:solidFill>
              <a:srgbClr val="5ABDE8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 rot="-761865">
              <a:off x="6125804" y="2787074"/>
              <a:ext cx="66165" cy="352108"/>
            </a:xfrm>
            <a:custGeom>
              <a:avLst/>
              <a:gdLst/>
              <a:ahLst/>
              <a:cxnLst/>
              <a:rect l="l" t="t" r="r" b="b"/>
              <a:pathLst>
                <a:path w="66165" h="352108" fill="none" extrusionOk="0">
                  <a:moveTo>
                    <a:pt x="0" y="0"/>
                  </a:moveTo>
                  <a:cubicBezTo>
                    <a:pt x="32746" y="-3292"/>
                    <a:pt x="39867" y="-120"/>
                    <a:pt x="66165" y="0"/>
                  </a:cubicBezTo>
                  <a:cubicBezTo>
                    <a:pt x="50893" y="163428"/>
                    <a:pt x="52920" y="226619"/>
                    <a:pt x="66165" y="352108"/>
                  </a:cubicBezTo>
                  <a:cubicBezTo>
                    <a:pt x="47513" y="353960"/>
                    <a:pt x="23253" y="354876"/>
                    <a:pt x="0" y="352108"/>
                  </a:cubicBezTo>
                  <a:cubicBezTo>
                    <a:pt x="-688" y="232454"/>
                    <a:pt x="6564" y="160902"/>
                    <a:pt x="0" y="0"/>
                  </a:cubicBezTo>
                  <a:close/>
                </a:path>
                <a:path w="66165" h="352108" extrusionOk="0">
                  <a:moveTo>
                    <a:pt x="0" y="0"/>
                  </a:moveTo>
                  <a:cubicBezTo>
                    <a:pt x="25743" y="-2878"/>
                    <a:pt x="38627" y="-2690"/>
                    <a:pt x="66165" y="0"/>
                  </a:cubicBezTo>
                  <a:cubicBezTo>
                    <a:pt x="64871" y="147520"/>
                    <a:pt x="49293" y="207171"/>
                    <a:pt x="66165" y="352108"/>
                  </a:cubicBezTo>
                  <a:cubicBezTo>
                    <a:pt x="40282" y="352908"/>
                    <a:pt x="30890" y="353864"/>
                    <a:pt x="0" y="352108"/>
                  </a:cubicBezTo>
                  <a:cubicBezTo>
                    <a:pt x="14746" y="262027"/>
                    <a:pt x="974" y="130568"/>
                    <a:pt x="0" y="0"/>
                  </a:cubicBezTo>
                  <a:close/>
                </a:path>
              </a:pathLst>
            </a:custGeom>
            <a:solidFill>
              <a:srgbClr val="5ABDE8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 rot="-761865">
              <a:off x="6465691" y="2903754"/>
              <a:ext cx="66165" cy="352108"/>
            </a:xfrm>
            <a:custGeom>
              <a:avLst/>
              <a:gdLst/>
              <a:ahLst/>
              <a:cxnLst/>
              <a:rect l="l" t="t" r="r" b="b"/>
              <a:pathLst>
                <a:path w="66165" h="352108" fill="none" extrusionOk="0">
                  <a:moveTo>
                    <a:pt x="0" y="0"/>
                  </a:moveTo>
                  <a:cubicBezTo>
                    <a:pt x="18038" y="66"/>
                    <a:pt x="38894" y="-1316"/>
                    <a:pt x="66165" y="0"/>
                  </a:cubicBezTo>
                  <a:cubicBezTo>
                    <a:pt x="77161" y="157128"/>
                    <a:pt x="52563" y="185024"/>
                    <a:pt x="66165" y="352108"/>
                  </a:cubicBezTo>
                  <a:cubicBezTo>
                    <a:pt x="49108" y="349516"/>
                    <a:pt x="20364" y="350454"/>
                    <a:pt x="0" y="352108"/>
                  </a:cubicBezTo>
                  <a:cubicBezTo>
                    <a:pt x="-3373" y="231179"/>
                    <a:pt x="-8510" y="139434"/>
                    <a:pt x="0" y="0"/>
                  </a:cubicBezTo>
                  <a:close/>
                </a:path>
                <a:path w="66165" h="352108" extrusionOk="0">
                  <a:moveTo>
                    <a:pt x="0" y="0"/>
                  </a:moveTo>
                  <a:cubicBezTo>
                    <a:pt x="32022" y="2571"/>
                    <a:pt x="40462" y="-1999"/>
                    <a:pt x="66165" y="0"/>
                  </a:cubicBezTo>
                  <a:cubicBezTo>
                    <a:pt x="80115" y="124846"/>
                    <a:pt x="79910" y="240585"/>
                    <a:pt x="66165" y="352108"/>
                  </a:cubicBezTo>
                  <a:cubicBezTo>
                    <a:pt x="33273" y="351640"/>
                    <a:pt x="15691" y="354625"/>
                    <a:pt x="0" y="352108"/>
                  </a:cubicBezTo>
                  <a:cubicBezTo>
                    <a:pt x="-8437" y="189422"/>
                    <a:pt x="-1631" y="71528"/>
                    <a:pt x="0" y="0"/>
                  </a:cubicBezTo>
                  <a:close/>
                </a:path>
              </a:pathLst>
            </a:custGeom>
            <a:solidFill>
              <a:srgbClr val="5ABDE8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 rot="-761865">
              <a:off x="6768110" y="3029959"/>
              <a:ext cx="66165" cy="352108"/>
            </a:xfrm>
            <a:custGeom>
              <a:avLst/>
              <a:gdLst/>
              <a:ahLst/>
              <a:cxnLst/>
              <a:rect l="l" t="t" r="r" b="b"/>
              <a:pathLst>
                <a:path w="66165" h="352108" fill="none" extrusionOk="0">
                  <a:moveTo>
                    <a:pt x="0" y="0"/>
                  </a:moveTo>
                  <a:cubicBezTo>
                    <a:pt x="22835" y="36"/>
                    <a:pt x="51192" y="3129"/>
                    <a:pt x="66165" y="0"/>
                  </a:cubicBezTo>
                  <a:cubicBezTo>
                    <a:pt x="57888" y="157102"/>
                    <a:pt x="82633" y="243302"/>
                    <a:pt x="66165" y="352108"/>
                  </a:cubicBezTo>
                  <a:cubicBezTo>
                    <a:pt x="39284" y="351147"/>
                    <a:pt x="28612" y="351533"/>
                    <a:pt x="0" y="352108"/>
                  </a:cubicBezTo>
                  <a:cubicBezTo>
                    <a:pt x="-10460" y="259330"/>
                    <a:pt x="-13336" y="173448"/>
                    <a:pt x="0" y="0"/>
                  </a:cubicBezTo>
                  <a:close/>
                </a:path>
                <a:path w="66165" h="352108" extrusionOk="0">
                  <a:moveTo>
                    <a:pt x="0" y="0"/>
                  </a:moveTo>
                  <a:cubicBezTo>
                    <a:pt x="17455" y="2104"/>
                    <a:pt x="44207" y="-357"/>
                    <a:pt x="66165" y="0"/>
                  </a:cubicBezTo>
                  <a:cubicBezTo>
                    <a:pt x="59003" y="101047"/>
                    <a:pt x="72635" y="275465"/>
                    <a:pt x="66165" y="352108"/>
                  </a:cubicBezTo>
                  <a:cubicBezTo>
                    <a:pt x="44011" y="354526"/>
                    <a:pt x="20749" y="353271"/>
                    <a:pt x="0" y="352108"/>
                  </a:cubicBezTo>
                  <a:cubicBezTo>
                    <a:pt x="-9810" y="266013"/>
                    <a:pt x="-12231" y="99187"/>
                    <a:pt x="0" y="0"/>
                  </a:cubicBezTo>
                  <a:close/>
                </a:path>
              </a:pathLst>
            </a:custGeom>
            <a:solidFill>
              <a:srgbClr val="5ABDE8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 rot="-761865">
              <a:off x="6536661" y="3270100"/>
              <a:ext cx="66165" cy="352108"/>
            </a:xfrm>
            <a:custGeom>
              <a:avLst/>
              <a:gdLst/>
              <a:ahLst/>
              <a:cxnLst/>
              <a:rect l="l" t="t" r="r" b="b"/>
              <a:pathLst>
                <a:path w="66165" h="352108" fill="none" extrusionOk="0">
                  <a:moveTo>
                    <a:pt x="0" y="0"/>
                  </a:moveTo>
                  <a:cubicBezTo>
                    <a:pt x="28526" y="704"/>
                    <a:pt x="39439" y="176"/>
                    <a:pt x="66165" y="0"/>
                  </a:cubicBezTo>
                  <a:cubicBezTo>
                    <a:pt x="75162" y="152190"/>
                    <a:pt x="82351" y="181626"/>
                    <a:pt x="66165" y="352108"/>
                  </a:cubicBezTo>
                  <a:cubicBezTo>
                    <a:pt x="48254" y="353677"/>
                    <a:pt x="21223" y="349806"/>
                    <a:pt x="0" y="352108"/>
                  </a:cubicBezTo>
                  <a:cubicBezTo>
                    <a:pt x="-10745" y="177513"/>
                    <a:pt x="-8579" y="130080"/>
                    <a:pt x="0" y="0"/>
                  </a:cubicBezTo>
                  <a:close/>
                </a:path>
                <a:path w="66165" h="352108" extrusionOk="0">
                  <a:moveTo>
                    <a:pt x="0" y="0"/>
                  </a:moveTo>
                  <a:cubicBezTo>
                    <a:pt x="21948" y="-2560"/>
                    <a:pt x="43510" y="-1938"/>
                    <a:pt x="66165" y="0"/>
                  </a:cubicBezTo>
                  <a:cubicBezTo>
                    <a:pt x="76595" y="124762"/>
                    <a:pt x="81900" y="193593"/>
                    <a:pt x="66165" y="352108"/>
                  </a:cubicBezTo>
                  <a:cubicBezTo>
                    <a:pt x="37928" y="350426"/>
                    <a:pt x="20697" y="352825"/>
                    <a:pt x="0" y="352108"/>
                  </a:cubicBezTo>
                  <a:cubicBezTo>
                    <a:pt x="11289" y="228940"/>
                    <a:pt x="-13824" y="162911"/>
                    <a:pt x="0" y="0"/>
                  </a:cubicBezTo>
                  <a:close/>
                </a:path>
              </a:pathLst>
            </a:custGeom>
            <a:solidFill>
              <a:srgbClr val="5ABDE8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 rot="-761865">
              <a:off x="6243509" y="3359735"/>
              <a:ext cx="66165" cy="352108"/>
            </a:xfrm>
            <a:custGeom>
              <a:avLst/>
              <a:gdLst/>
              <a:ahLst/>
              <a:cxnLst/>
              <a:rect l="l" t="t" r="r" b="b"/>
              <a:pathLst>
                <a:path w="66165" h="352108" fill="none" extrusionOk="0">
                  <a:moveTo>
                    <a:pt x="0" y="0"/>
                  </a:moveTo>
                  <a:cubicBezTo>
                    <a:pt x="20107" y="2980"/>
                    <a:pt x="50747" y="1622"/>
                    <a:pt x="66165" y="0"/>
                  </a:cubicBezTo>
                  <a:cubicBezTo>
                    <a:pt x="63533" y="77613"/>
                    <a:pt x="68395" y="214545"/>
                    <a:pt x="66165" y="352108"/>
                  </a:cubicBezTo>
                  <a:cubicBezTo>
                    <a:pt x="45158" y="350572"/>
                    <a:pt x="27165" y="350980"/>
                    <a:pt x="0" y="352108"/>
                  </a:cubicBezTo>
                  <a:cubicBezTo>
                    <a:pt x="1528" y="247175"/>
                    <a:pt x="-12140" y="104386"/>
                    <a:pt x="0" y="0"/>
                  </a:cubicBezTo>
                  <a:close/>
                </a:path>
                <a:path w="66165" h="352108" extrusionOk="0">
                  <a:moveTo>
                    <a:pt x="0" y="0"/>
                  </a:moveTo>
                  <a:cubicBezTo>
                    <a:pt x="14535" y="2377"/>
                    <a:pt x="45958" y="-3290"/>
                    <a:pt x="66165" y="0"/>
                  </a:cubicBezTo>
                  <a:cubicBezTo>
                    <a:pt x="48943" y="77438"/>
                    <a:pt x="70183" y="276896"/>
                    <a:pt x="66165" y="352108"/>
                  </a:cubicBezTo>
                  <a:cubicBezTo>
                    <a:pt x="48348" y="352207"/>
                    <a:pt x="16412" y="353309"/>
                    <a:pt x="0" y="352108"/>
                  </a:cubicBezTo>
                  <a:cubicBezTo>
                    <a:pt x="2362" y="256913"/>
                    <a:pt x="2264" y="103507"/>
                    <a:pt x="0" y="0"/>
                  </a:cubicBezTo>
                  <a:close/>
                </a:path>
              </a:pathLst>
            </a:custGeom>
            <a:solidFill>
              <a:srgbClr val="5ABDE8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 rot="-761865">
              <a:off x="5991946" y="3459556"/>
              <a:ext cx="66165" cy="352108"/>
            </a:xfrm>
            <a:custGeom>
              <a:avLst/>
              <a:gdLst/>
              <a:ahLst/>
              <a:cxnLst/>
              <a:rect l="l" t="t" r="r" b="b"/>
              <a:pathLst>
                <a:path w="66165" h="352108" fill="none" extrusionOk="0">
                  <a:moveTo>
                    <a:pt x="0" y="0"/>
                  </a:moveTo>
                  <a:cubicBezTo>
                    <a:pt x="22992" y="381"/>
                    <a:pt x="36209" y="2396"/>
                    <a:pt x="66165" y="0"/>
                  </a:cubicBezTo>
                  <a:cubicBezTo>
                    <a:pt x="77846" y="106735"/>
                    <a:pt x="65469" y="267355"/>
                    <a:pt x="66165" y="352108"/>
                  </a:cubicBezTo>
                  <a:cubicBezTo>
                    <a:pt x="46762" y="351863"/>
                    <a:pt x="32483" y="354876"/>
                    <a:pt x="0" y="352108"/>
                  </a:cubicBezTo>
                  <a:cubicBezTo>
                    <a:pt x="-1100" y="193166"/>
                    <a:pt x="-11811" y="79930"/>
                    <a:pt x="0" y="0"/>
                  </a:cubicBezTo>
                  <a:close/>
                </a:path>
                <a:path w="66165" h="352108" extrusionOk="0">
                  <a:moveTo>
                    <a:pt x="0" y="0"/>
                  </a:moveTo>
                  <a:cubicBezTo>
                    <a:pt x="20407" y="1088"/>
                    <a:pt x="33541" y="-3115"/>
                    <a:pt x="66165" y="0"/>
                  </a:cubicBezTo>
                  <a:cubicBezTo>
                    <a:pt x="54563" y="148775"/>
                    <a:pt x="82032" y="246821"/>
                    <a:pt x="66165" y="352108"/>
                  </a:cubicBezTo>
                  <a:cubicBezTo>
                    <a:pt x="44215" y="349335"/>
                    <a:pt x="14740" y="349840"/>
                    <a:pt x="0" y="352108"/>
                  </a:cubicBezTo>
                  <a:cubicBezTo>
                    <a:pt x="-10961" y="187553"/>
                    <a:pt x="-13339" y="129827"/>
                    <a:pt x="0" y="0"/>
                  </a:cubicBezTo>
                  <a:close/>
                </a:path>
              </a:pathLst>
            </a:custGeom>
            <a:solidFill>
              <a:srgbClr val="5ABDE8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 rot="-761865">
              <a:off x="5902687" y="3829289"/>
              <a:ext cx="66165" cy="409258"/>
            </a:xfrm>
            <a:custGeom>
              <a:avLst/>
              <a:gdLst/>
              <a:ahLst/>
              <a:cxnLst/>
              <a:rect l="l" t="t" r="r" b="b"/>
              <a:pathLst>
                <a:path w="66165" h="409258" fill="none" extrusionOk="0">
                  <a:moveTo>
                    <a:pt x="0" y="0"/>
                  </a:moveTo>
                  <a:cubicBezTo>
                    <a:pt x="23313" y="1381"/>
                    <a:pt x="37216" y="580"/>
                    <a:pt x="66165" y="0"/>
                  </a:cubicBezTo>
                  <a:cubicBezTo>
                    <a:pt x="84619" y="160943"/>
                    <a:pt x="56077" y="244591"/>
                    <a:pt x="66165" y="409258"/>
                  </a:cubicBezTo>
                  <a:cubicBezTo>
                    <a:pt x="39226" y="409578"/>
                    <a:pt x="29494" y="406054"/>
                    <a:pt x="0" y="409258"/>
                  </a:cubicBezTo>
                  <a:cubicBezTo>
                    <a:pt x="15864" y="238412"/>
                    <a:pt x="15056" y="116330"/>
                    <a:pt x="0" y="0"/>
                  </a:cubicBezTo>
                  <a:close/>
                </a:path>
                <a:path w="66165" h="409258" extrusionOk="0">
                  <a:moveTo>
                    <a:pt x="0" y="0"/>
                  </a:moveTo>
                  <a:cubicBezTo>
                    <a:pt x="20425" y="3027"/>
                    <a:pt x="39624" y="2236"/>
                    <a:pt x="66165" y="0"/>
                  </a:cubicBezTo>
                  <a:cubicBezTo>
                    <a:pt x="45865" y="175866"/>
                    <a:pt x="70732" y="246679"/>
                    <a:pt x="66165" y="409258"/>
                  </a:cubicBezTo>
                  <a:cubicBezTo>
                    <a:pt x="35236" y="406048"/>
                    <a:pt x="17190" y="408020"/>
                    <a:pt x="0" y="409258"/>
                  </a:cubicBezTo>
                  <a:cubicBezTo>
                    <a:pt x="-304" y="214059"/>
                    <a:pt x="-18531" y="106744"/>
                    <a:pt x="0" y="0"/>
                  </a:cubicBezTo>
                  <a:close/>
                </a:path>
              </a:pathLst>
            </a:custGeom>
            <a:solidFill>
              <a:srgbClr val="5ABDE8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 rot="-761865">
              <a:off x="6223150" y="3931697"/>
              <a:ext cx="66165" cy="409258"/>
            </a:xfrm>
            <a:custGeom>
              <a:avLst/>
              <a:gdLst/>
              <a:ahLst/>
              <a:cxnLst/>
              <a:rect l="l" t="t" r="r" b="b"/>
              <a:pathLst>
                <a:path w="66165" h="409258" fill="none" extrusionOk="0">
                  <a:moveTo>
                    <a:pt x="0" y="0"/>
                  </a:moveTo>
                  <a:cubicBezTo>
                    <a:pt x="20627" y="-3236"/>
                    <a:pt x="45128" y="-314"/>
                    <a:pt x="66165" y="0"/>
                  </a:cubicBezTo>
                  <a:cubicBezTo>
                    <a:pt x="64720" y="186481"/>
                    <a:pt x="59769" y="284728"/>
                    <a:pt x="66165" y="409258"/>
                  </a:cubicBezTo>
                  <a:cubicBezTo>
                    <a:pt x="43271" y="410912"/>
                    <a:pt x="23590" y="409788"/>
                    <a:pt x="0" y="409258"/>
                  </a:cubicBezTo>
                  <a:cubicBezTo>
                    <a:pt x="-16628" y="216098"/>
                    <a:pt x="18996" y="150727"/>
                    <a:pt x="0" y="0"/>
                  </a:cubicBezTo>
                  <a:close/>
                </a:path>
                <a:path w="66165" h="409258" extrusionOk="0">
                  <a:moveTo>
                    <a:pt x="0" y="0"/>
                  </a:moveTo>
                  <a:cubicBezTo>
                    <a:pt x="32259" y="-2772"/>
                    <a:pt x="38167" y="1404"/>
                    <a:pt x="66165" y="0"/>
                  </a:cubicBezTo>
                  <a:cubicBezTo>
                    <a:pt x="67395" y="146782"/>
                    <a:pt x="64051" y="325870"/>
                    <a:pt x="66165" y="409258"/>
                  </a:cubicBezTo>
                  <a:cubicBezTo>
                    <a:pt x="43500" y="407372"/>
                    <a:pt x="22590" y="408821"/>
                    <a:pt x="0" y="409258"/>
                  </a:cubicBezTo>
                  <a:cubicBezTo>
                    <a:pt x="-9305" y="263476"/>
                    <a:pt x="-2998" y="172024"/>
                    <a:pt x="0" y="0"/>
                  </a:cubicBezTo>
                  <a:close/>
                </a:path>
              </a:pathLst>
            </a:custGeom>
            <a:solidFill>
              <a:srgbClr val="5ABDE8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 rot="-761865">
              <a:off x="6566550" y="4055522"/>
              <a:ext cx="66165" cy="409258"/>
            </a:xfrm>
            <a:custGeom>
              <a:avLst/>
              <a:gdLst/>
              <a:ahLst/>
              <a:cxnLst/>
              <a:rect l="l" t="t" r="r" b="b"/>
              <a:pathLst>
                <a:path w="66165" h="409258" fill="none" extrusionOk="0">
                  <a:moveTo>
                    <a:pt x="0" y="0"/>
                  </a:moveTo>
                  <a:cubicBezTo>
                    <a:pt x="21847" y="-122"/>
                    <a:pt x="39590" y="470"/>
                    <a:pt x="66165" y="0"/>
                  </a:cubicBezTo>
                  <a:cubicBezTo>
                    <a:pt x="84065" y="86068"/>
                    <a:pt x="74187" y="290823"/>
                    <a:pt x="66165" y="409258"/>
                  </a:cubicBezTo>
                  <a:cubicBezTo>
                    <a:pt x="50858" y="406233"/>
                    <a:pt x="29148" y="411828"/>
                    <a:pt x="0" y="409258"/>
                  </a:cubicBezTo>
                  <a:cubicBezTo>
                    <a:pt x="-5785" y="264510"/>
                    <a:pt x="-18910" y="88936"/>
                    <a:pt x="0" y="0"/>
                  </a:cubicBezTo>
                  <a:close/>
                </a:path>
                <a:path w="66165" h="409258" extrusionOk="0">
                  <a:moveTo>
                    <a:pt x="0" y="0"/>
                  </a:moveTo>
                  <a:cubicBezTo>
                    <a:pt x="25329" y="-258"/>
                    <a:pt x="51825" y="-3046"/>
                    <a:pt x="66165" y="0"/>
                  </a:cubicBezTo>
                  <a:cubicBezTo>
                    <a:pt x="47921" y="94590"/>
                    <a:pt x="78261" y="295429"/>
                    <a:pt x="66165" y="409258"/>
                  </a:cubicBezTo>
                  <a:cubicBezTo>
                    <a:pt x="44812" y="408286"/>
                    <a:pt x="20192" y="411493"/>
                    <a:pt x="0" y="409258"/>
                  </a:cubicBezTo>
                  <a:cubicBezTo>
                    <a:pt x="-12044" y="288326"/>
                    <a:pt x="-2122" y="176178"/>
                    <a:pt x="0" y="0"/>
                  </a:cubicBezTo>
                  <a:close/>
                </a:path>
              </a:pathLst>
            </a:custGeom>
            <a:solidFill>
              <a:srgbClr val="5ABDE8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 rot="-761865">
              <a:off x="6542941" y="4558505"/>
              <a:ext cx="66165" cy="409258"/>
            </a:xfrm>
            <a:custGeom>
              <a:avLst/>
              <a:gdLst/>
              <a:ahLst/>
              <a:cxnLst/>
              <a:rect l="l" t="t" r="r" b="b"/>
              <a:pathLst>
                <a:path w="66165" h="409258" fill="none" extrusionOk="0">
                  <a:moveTo>
                    <a:pt x="0" y="0"/>
                  </a:moveTo>
                  <a:cubicBezTo>
                    <a:pt x="13469" y="2303"/>
                    <a:pt x="49759" y="1290"/>
                    <a:pt x="66165" y="0"/>
                  </a:cubicBezTo>
                  <a:cubicBezTo>
                    <a:pt x="80652" y="179261"/>
                    <a:pt x="73139" y="237261"/>
                    <a:pt x="66165" y="409258"/>
                  </a:cubicBezTo>
                  <a:cubicBezTo>
                    <a:pt x="50710" y="408275"/>
                    <a:pt x="30912" y="409407"/>
                    <a:pt x="0" y="409258"/>
                  </a:cubicBezTo>
                  <a:cubicBezTo>
                    <a:pt x="-2567" y="208019"/>
                    <a:pt x="2379" y="95692"/>
                    <a:pt x="0" y="0"/>
                  </a:cubicBezTo>
                  <a:close/>
                </a:path>
                <a:path w="66165" h="409258" extrusionOk="0">
                  <a:moveTo>
                    <a:pt x="0" y="0"/>
                  </a:moveTo>
                  <a:cubicBezTo>
                    <a:pt x="30653" y="2397"/>
                    <a:pt x="37593" y="2562"/>
                    <a:pt x="66165" y="0"/>
                  </a:cubicBezTo>
                  <a:cubicBezTo>
                    <a:pt x="56891" y="123496"/>
                    <a:pt x="65702" y="280548"/>
                    <a:pt x="66165" y="409258"/>
                  </a:cubicBezTo>
                  <a:cubicBezTo>
                    <a:pt x="46320" y="411833"/>
                    <a:pt x="17274" y="407806"/>
                    <a:pt x="0" y="409258"/>
                  </a:cubicBezTo>
                  <a:cubicBezTo>
                    <a:pt x="-11491" y="211879"/>
                    <a:pt x="13815" y="173860"/>
                    <a:pt x="0" y="0"/>
                  </a:cubicBezTo>
                  <a:close/>
                </a:path>
              </a:pathLst>
            </a:custGeom>
            <a:solidFill>
              <a:srgbClr val="5ABDE8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 rot="-761865">
              <a:off x="6298829" y="4636084"/>
              <a:ext cx="66165" cy="409258"/>
            </a:xfrm>
            <a:custGeom>
              <a:avLst/>
              <a:gdLst/>
              <a:ahLst/>
              <a:cxnLst/>
              <a:rect l="l" t="t" r="r" b="b"/>
              <a:pathLst>
                <a:path w="66165" h="409258" fill="none" extrusionOk="0">
                  <a:moveTo>
                    <a:pt x="0" y="0"/>
                  </a:moveTo>
                  <a:cubicBezTo>
                    <a:pt x="18086" y="-3110"/>
                    <a:pt x="37346" y="1359"/>
                    <a:pt x="66165" y="0"/>
                  </a:cubicBezTo>
                  <a:cubicBezTo>
                    <a:pt x="75191" y="192045"/>
                    <a:pt x="75701" y="279915"/>
                    <a:pt x="66165" y="409258"/>
                  </a:cubicBezTo>
                  <a:cubicBezTo>
                    <a:pt x="39883" y="408216"/>
                    <a:pt x="28664" y="412064"/>
                    <a:pt x="0" y="409258"/>
                  </a:cubicBezTo>
                  <a:cubicBezTo>
                    <a:pt x="-6516" y="284293"/>
                    <a:pt x="2663" y="204130"/>
                    <a:pt x="0" y="0"/>
                  </a:cubicBezTo>
                  <a:close/>
                </a:path>
                <a:path w="66165" h="409258" extrusionOk="0">
                  <a:moveTo>
                    <a:pt x="0" y="0"/>
                  </a:moveTo>
                  <a:cubicBezTo>
                    <a:pt x="25132" y="457"/>
                    <a:pt x="52835" y="776"/>
                    <a:pt x="66165" y="0"/>
                  </a:cubicBezTo>
                  <a:cubicBezTo>
                    <a:pt x="53939" y="150743"/>
                    <a:pt x="78983" y="294660"/>
                    <a:pt x="66165" y="409258"/>
                  </a:cubicBezTo>
                  <a:cubicBezTo>
                    <a:pt x="42758" y="405986"/>
                    <a:pt x="14860" y="411387"/>
                    <a:pt x="0" y="409258"/>
                  </a:cubicBezTo>
                  <a:cubicBezTo>
                    <a:pt x="-14972" y="320379"/>
                    <a:pt x="-4843" y="152372"/>
                    <a:pt x="0" y="0"/>
                  </a:cubicBezTo>
                  <a:close/>
                </a:path>
              </a:pathLst>
            </a:custGeom>
            <a:solidFill>
              <a:srgbClr val="5ABDE8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 rot="-761865">
              <a:off x="5991945" y="4735672"/>
              <a:ext cx="66165" cy="409258"/>
            </a:xfrm>
            <a:custGeom>
              <a:avLst/>
              <a:gdLst/>
              <a:ahLst/>
              <a:cxnLst/>
              <a:rect l="l" t="t" r="r" b="b"/>
              <a:pathLst>
                <a:path w="66165" h="409258" fill="none" extrusionOk="0">
                  <a:moveTo>
                    <a:pt x="0" y="0"/>
                  </a:moveTo>
                  <a:cubicBezTo>
                    <a:pt x="15745" y="-881"/>
                    <a:pt x="46980" y="248"/>
                    <a:pt x="66165" y="0"/>
                  </a:cubicBezTo>
                  <a:cubicBezTo>
                    <a:pt x="60708" y="125679"/>
                    <a:pt x="73348" y="223280"/>
                    <a:pt x="66165" y="409258"/>
                  </a:cubicBezTo>
                  <a:cubicBezTo>
                    <a:pt x="35064" y="407233"/>
                    <a:pt x="20323" y="410012"/>
                    <a:pt x="0" y="409258"/>
                  </a:cubicBezTo>
                  <a:cubicBezTo>
                    <a:pt x="-5277" y="323275"/>
                    <a:pt x="-16314" y="97833"/>
                    <a:pt x="0" y="0"/>
                  </a:cubicBezTo>
                  <a:close/>
                </a:path>
                <a:path w="66165" h="409258" extrusionOk="0">
                  <a:moveTo>
                    <a:pt x="0" y="0"/>
                  </a:moveTo>
                  <a:cubicBezTo>
                    <a:pt x="19680" y="135"/>
                    <a:pt x="42179" y="-172"/>
                    <a:pt x="66165" y="0"/>
                  </a:cubicBezTo>
                  <a:cubicBezTo>
                    <a:pt x="73922" y="197130"/>
                    <a:pt x="46233" y="321282"/>
                    <a:pt x="66165" y="409258"/>
                  </a:cubicBezTo>
                  <a:cubicBezTo>
                    <a:pt x="49381" y="411635"/>
                    <a:pt x="30010" y="408468"/>
                    <a:pt x="0" y="409258"/>
                  </a:cubicBezTo>
                  <a:cubicBezTo>
                    <a:pt x="-1608" y="295573"/>
                    <a:pt x="7264" y="179725"/>
                    <a:pt x="0" y="0"/>
                  </a:cubicBezTo>
                  <a:close/>
                </a:path>
              </a:pathLst>
            </a:custGeom>
            <a:solidFill>
              <a:srgbClr val="5ABDE8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5692024" y="1773238"/>
              <a:ext cx="1217611" cy="3167062"/>
            </a:xfrm>
            <a:custGeom>
              <a:avLst/>
              <a:gdLst/>
              <a:ahLst/>
              <a:cxnLst/>
              <a:rect l="l" t="t" r="r" b="b"/>
              <a:pathLst>
                <a:path w="1217611" h="3167062" fill="none" extrusionOk="0">
                  <a:moveTo>
                    <a:pt x="1061201" y="0"/>
                  </a:moveTo>
                  <a:cubicBezTo>
                    <a:pt x="1098758" y="-4926"/>
                    <a:pt x="1116266" y="-3657"/>
                    <a:pt x="1165976" y="0"/>
                  </a:cubicBezTo>
                  <a:cubicBezTo>
                    <a:pt x="1194271" y="220636"/>
                    <a:pt x="148012" y="520591"/>
                    <a:pt x="118226" y="741362"/>
                  </a:cubicBezTo>
                  <a:cubicBezTo>
                    <a:pt x="129944" y="923149"/>
                    <a:pt x="1141543" y="1075305"/>
                    <a:pt x="1191376" y="1268412"/>
                  </a:cubicBezTo>
                  <a:cubicBezTo>
                    <a:pt x="1158857" y="1512645"/>
                    <a:pt x="142725" y="1682408"/>
                    <a:pt x="86476" y="1922462"/>
                  </a:cubicBezTo>
                  <a:cubicBezTo>
                    <a:pt x="168242" y="2118199"/>
                    <a:pt x="1169597" y="2250655"/>
                    <a:pt x="1216776" y="2424112"/>
                  </a:cubicBezTo>
                  <a:cubicBezTo>
                    <a:pt x="1247530" y="2951830"/>
                    <a:pt x="396582" y="2980848"/>
                    <a:pt x="188076" y="3116262"/>
                  </a:cubicBezTo>
                  <a:cubicBezTo>
                    <a:pt x="131393" y="3134341"/>
                    <a:pt x="68618" y="3153146"/>
                    <a:pt x="32501" y="3167062"/>
                  </a:cubicBezTo>
                  <a:cubicBezTo>
                    <a:pt x="-155705" y="2899105"/>
                    <a:pt x="1229125" y="2788724"/>
                    <a:pt x="1102476" y="2462212"/>
                  </a:cubicBezTo>
                  <a:cubicBezTo>
                    <a:pt x="821854" y="2241889"/>
                    <a:pt x="-137446" y="2041474"/>
                    <a:pt x="16626" y="1916112"/>
                  </a:cubicBezTo>
                  <a:cubicBezTo>
                    <a:pt x="3249" y="1509720"/>
                    <a:pt x="947890" y="1529162"/>
                    <a:pt x="1070725" y="1300162"/>
                  </a:cubicBezTo>
                  <a:cubicBezTo>
                    <a:pt x="875010" y="1161967"/>
                    <a:pt x="-147368" y="852619"/>
                    <a:pt x="22976" y="665162"/>
                  </a:cubicBezTo>
                  <a:cubicBezTo>
                    <a:pt x="180909" y="550564"/>
                    <a:pt x="329536" y="450268"/>
                    <a:pt x="542089" y="332581"/>
                  </a:cubicBezTo>
                  <a:cubicBezTo>
                    <a:pt x="754642" y="214894"/>
                    <a:pt x="894738" y="129235"/>
                    <a:pt x="1061201" y="0"/>
                  </a:cubicBezTo>
                  <a:close/>
                </a:path>
                <a:path w="1217611" h="3167062" extrusionOk="0">
                  <a:moveTo>
                    <a:pt x="1061201" y="0"/>
                  </a:moveTo>
                  <a:cubicBezTo>
                    <a:pt x="1109452" y="-3744"/>
                    <a:pt x="1137287" y="-1239"/>
                    <a:pt x="1165976" y="0"/>
                  </a:cubicBezTo>
                  <a:cubicBezTo>
                    <a:pt x="1175677" y="227454"/>
                    <a:pt x="106072" y="472367"/>
                    <a:pt x="118226" y="741362"/>
                  </a:cubicBezTo>
                  <a:cubicBezTo>
                    <a:pt x="149629" y="901696"/>
                    <a:pt x="1117635" y="1122546"/>
                    <a:pt x="1191376" y="1268412"/>
                  </a:cubicBezTo>
                  <a:cubicBezTo>
                    <a:pt x="1189681" y="1529990"/>
                    <a:pt x="83448" y="1677289"/>
                    <a:pt x="86476" y="1922462"/>
                  </a:cubicBezTo>
                  <a:cubicBezTo>
                    <a:pt x="165882" y="2081415"/>
                    <a:pt x="1102305" y="2237424"/>
                    <a:pt x="1216776" y="2424112"/>
                  </a:cubicBezTo>
                  <a:cubicBezTo>
                    <a:pt x="1252618" y="2972019"/>
                    <a:pt x="358369" y="2981042"/>
                    <a:pt x="188076" y="3116262"/>
                  </a:cubicBezTo>
                  <a:cubicBezTo>
                    <a:pt x="111571" y="3142934"/>
                    <a:pt x="80580" y="3153591"/>
                    <a:pt x="32501" y="3167062"/>
                  </a:cubicBezTo>
                  <a:cubicBezTo>
                    <a:pt x="-75190" y="2871282"/>
                    <a:pt x="1204594" y="2840037"/>
                    <a:pt x="1102476" y="2462212"/>
                  </a:cubicBezTo>
                  <a:cubicBezTo>
                    <a:pt x="830268" y="2265506"/>
                    <a:pt x="-113247" y="2130103"/>
                    <a:pt x="16626" y="1916112"/>
                  </a:cubicBezTo>
                  <a:cubicBezTo>
                    <a:pt x="-2320" y="1517528"/>
                    <a:pt x="1003560" y="1560782"/>
                    <a:pt x="1070725" y="1300162"/>
                  </a:cubicBezTo>
                  <a:cubicBezTo>
                    <a:pt x="916100" y="1148289"/>
                    <a:pt x="-122850" y="867165"/>
                    <a:pt x="22976" y="665162"/>
                  </a:cubicBezTo>
                  <a:cubicBezTo>
                    <a:pt x="247530" y="536188"/>
                    <a:pt x="278430" y="482482"/>
                    <a:pt x="542089" y="332581"/>
                  </a:cubicBezTo>
                  <a:cubicBezTo>
                    <a:pt x="805748" y="182680"/>
                    <a:pt x="959468" y="92138"/>
                    <a:pt x="1061201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5692023" y="2147888"/>
              <a:ext cx="1217611" cy="3167062"/>
            </a:xfrm>
            <a:custGeom>
              <a:avLst/>
              <a:gdLst/>
              <a:ahLst/>
              <a:cxnLst/>
              <a:rect l="l" t="t" r="r" b="b"/>
              <a:pathLst>
                <a:path w="1217611" h="3167062" fill="none" extrusionOk="0">
                  <a:moveTo>
                    <a:pt x="1061201" y="0"/>
                  </a:moveTo>
                  <a:cubicBezTo>
                    <a:pt x="1098758" y="-4926"/>
                    <a:pt x="1116266" y="-3657"/>
                    <a:pt x="1165976" y="0"/>
                  </a:cubicBezTo>
                  <a:cubicBezTo>
                    <a:pt x="1194271" y="220636"/>
                    <a:pt x="148012" y="520591"/>
                    <a:pt x="118226" y="741362"/>
                  </a:cubicBezTo>
                  <a:cubicBezTo>
                    <a:pt x="129944" y="923149"/>
                    <a:pt x="1141543" y="1075305"/>
                    <a:pt x="1191376" y="1268412"/>
                  </a:cubicBezTo>
                  <a:cubicBezTo>
                    <a:pt x="1158857" y="1512645"/>
                    <a:pt x="142725" y="1682408"/>
                    <a:pt x="86476" y="1922462"/>
                  </a:cubicBezTo>
                  <a:cubicBezTo>
                    <a:pt x="168242" y="2118199"/>
                    <a:pt x="1169597" y="2250655"/>
                    <a:pt x="1216776" y="2424112"/>
                  </a:cubicBezTo>
                  <a:cubicBezTo>
                    <a:pt x="1247530" y="2951830"/>
                    <a:pt x="396582" y="2980848"/>
                    <a:pt x="188076" y="3116262"/>
                  </a:cubicBezTo>
                  <a:cubicBezTo>
                    <a:pt x="131393" y="3134341"/>
                    <a:pt x="68618" y="3153146"/>
                    <a:pt x="32501" y="3167062"/>
                  </a:cubicBezTo>
                  <a:cubicBezTo>
                    <a:pt x="-155705" y="2899105"/>
                    <a:pt x="1229125" y="2788724"/>
                    <a:pt x="1102476" y="2462212"/>
                  </a:cubicBezTo>
                  <a:cubicBezTo>
                    <a:pt x="821854" y="2241889"/>
                    <a:pt x="-137446" y="2041474"/>
                    <a:pt x="16626" y="1916112"/>
                  </a:cubicBezTo>
                  <a:cubicBezTo>
                    <a:pt x="3249" y="1509720"/>
                    <a:pt x="947890" y="1529162"/>
                    <a:pt x="1070725" y="1300162"/>
                  </a:cubicBezTo>
                  <a:cubicBezTo>
                    <a:pt x="875010" y="1161967"/>
                    <a:pt x="-147368" y="852619"/>
                    <a:pt x="22976" y="665162"/>
                  </a:cubicBezTo>
                  <a:cubicBezTo>
                    <a:pt x="180909" y="550564"/>
                    <a:pt x="329536" y="450268"/>
                    <a:pt x="542089" y="332581"/>
                  </a:cubicBezTo>
                  <a:cubicBezTo>
                    <a:pt x="754642" y="214894"/>
                    <a:pt x="894738" y="129235"/>
                    <a:pt x="1061201" y="0"/>
                  </a:cubicBezTo>
                  <a:close/>
                </a:path>
                <a:path w="1217611" h="3167062" extrusionOk="0">
                  <a:moveTo>
                    <a:pt x="1061201" y="0"/>
                  </a:moveTo>
                  <a:cubicBezTo>
                    <a:pt x="1109452" y="-3744"/>
                    <a:pt x="1137287" y="-1239"/>
                    <a:pt x="1165976" y="0"/>
                  </a:cubicBezTo>
                  <a:cubicBezTo>
                    <a:pt x="1175677" y="227454"/>
                    <a:pt x="106072" y="472367"/>
                    <a:pt x="118226" y="741362"/>
                  </a:cubicBezTo>
                  <a:cubicBezTo>
                    <a:pt x="149629" y="901696"/>
                    <a:pt x="1117635" y="1122546"/>
                    <a:pt x="1191376" y="1268412"/>
                  </a:cubicBezTo>
                  <a:cubicBezTo>
                    <a:pt x="1189681" y="1529990"/>
                    <a:pt x="83448" y="1677289"/>
                    <a:pt x="86476" y="1922462"/>
                  </a:cubicBezTo>
                  <a:cubicBezTo>
                    <a:pt x="165882" y="2081415"/>
                    <a:pt x="1102305" y="2237424"/>
                    <a:pt x="1216776" y="2424112"/>
                  </a:cubicBezTo>
                  <a:cubicBezTo>
                    <a:pt x="1252618" y="2972019"/>
                    <a:pt x="358369" y="2981042"/>
                    <a:pt x="188076" y="3116262"/>
                  </a:cubicBezTo>
                  <a:cubicBezTo>
                    <a:pt x="111571" y="3142934"/>
                    <a:pt x="80580" y="3153591"/>
                    <a:pt x="32501" y="3167062"/>
                  </a:cubicBezTo>
                  <a:cubicBezTo>
                    <a:pt x="-75190" y="2871282"/>
                    <a:pt x="1204594" y="2840037"/>
                    <a:pt x="1102476" y="2462212"/>
                  </a:cubicBezTo>
                  <a:cubicBezTo>
                    <a:pt x="830268" y="2265506"/>
                    <a:pt x="-113247" y="2130103"/>
                    <a:pt x="16626" y="1916112"/>
                  </a:cubicBezTo>
                  <a:cubicBezTo>
                    <a:pt x="-2320" y="1517528"/>
                    <a:pt x="1003560" y="1560782"/>
                    <a:pt x="1070725" y="1300162"/>
                  </a:cubicBezTo>
                  <a:cubicBezTo>
                    <a:pt x="916100" y="1148289"/>
                    <a:pt x="-122850" y="867165"/>
                    <a:pt x="22976" y="665162"/>
                  </a:cubicBezTo>
                  <a:cubicBezTo>
                    <a:pt x="247530" y="536188"/>
                    <a:pt x="278430" y="482482"/>
                    <a:pt x="542089" y="332581"/>
                  </a:cubicBezTo>
                  <a:cubicBezTo>
                    <a:pt x="805748" y="182680"/>
                    <a:pt x="959468" y="92138"/>
                    <a:pt x="1061201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1" name="Google Shape;461;p24"/>
          <p:cNvGrpSpPr/>
          <p:nvPr/>
        </p:nvGrpSpPr>
        <p:grpSpPr>
          <a:xfrm>
            <a:off x="2844829" y="2990127"/>
            <a:ext cx="1261143" cy="725540"/>
            <a:chOff x="2613030" y="3404266"/>
            <a:chExt cx="1261143" cy="725540"/>
          </a:xfrm>
        </p:grpSpPr>
        <p:sp>
          <p:nvSpPr>
            <p:cNvPr id="462" name="Google Shape;462;p24"/>
            <p:cNvSpPr/>
            <p:nvPr/>
          </p:nvSpPr>
          <p:spPr>
            <a:xfrm flipH="1">
              <a:off x="2613030" y="3404266"/>
              <a:ext cx="809748" cy="683692"/>
            </a:xfrm>
            <a:custGeom>
              <a:avLst/>
              <a:gdLst/>
              <a:ahLst/>
              <a:cxnLst/>
              <a:rect l="l" t="t" r="r" b="b"/>
              <a:pathLst>
                <a:path w="809748" h="683692" fill="none" extrusionOk="0">
                  <a:moveTo>
                    <a:pt x="809253" y="560784"/>
                  </a:moveTo>
                  <a:cubicBezTo>
                    <a:pt x="814560" y="544595"/>
                    <a:pt x="770421" y="572753"/>
                    <a:pt x="737186" y="536072"/>
                  </a:cubicBezTo>
                  <a:cubicBezTo>
                    <a:pt x="700260" y="516903"/>
                    <a:pt x="642321" y="374772"/>
                    <a:pt x="594256" y="346481"/>
                  </a:cubicBezTo>
                  <a:cubicBezTo>
                    <a:pt x="571798" y="330392"/>
                    <a:pt x="513822" y="333069"/>
                    <a:pt x="488601" y="343384"/>
                  </a:cubicBezTo>
                  <a:cubicBezTo>
                    <a:pt x="484178" y="347019"/>
                    <a:pt x="471430" y="347297"/>
                    <a:pt x="467636" y="350564"/>
                  </a:cubicBezTo>
                  <a:cubicBezTo>
                    <a:pt x="466130" y="346908"/>
                    <a:pt x="466612" y="343481"/>
                    <a:pt x="465419" y="338627"/>
                  </a:cubicBezTo>
                  <a:cubicBezTo>
                    <a:pt x="459473" y="326662"/>
                    <a:pt x="453977" y="316864"/>
                    <a:pt x="443463" y="304940"/>
                  </a:cubicBezTo>
                  <a:cubicBezTo>
                    <a:pt x="418480" y="285800"/>
                    <a:pt x="419030" y="269641"/>
                    <a:pt x="386079" y="246562"/>
                  </a:cubicBezTo>
                  <a:cubicBezTo>
                    <a:pt x="395049" y="242079"/>
                    <a:pt x="399812" y="243907"/>
                    <a:pt x="407940" y="239647"/>
                  </a:cubicBezTo>
                  <a:cubicBezTo>
                    <a:pt x="418288" y="236316"/>
                    <a:pt x="425221" y="236756"/>
                    <a:pt x="432247" y="237939"/>
                  </a:cubicBezTo>
                  <a:cubicBezTo>
                    <a:pt x="461316" y="242500"/>
                    <a:pt x="499715" y="295578"/>
                    <a:pt x="502147" y="292588"/>
                  </a:cubicBezTo>
                  <a:cubicBezTo>
                    <a:pt x="503971" y="284101"/>
                    <a:pt x="490664" y="255278"/>
                    <a:pt x="472221" y="234423"/>
                  </a:cubicBezTo>
                  <a:cubicBezTo>
                    <a:pt x="466720" y="228701"/>
                    <a:pt x="458155" y="223101"/>
                    <a:pt x="450887" y="220258"/>
                  </a:cubicBezTo>
                  <a:cubicBezTo>
                    <a:pt x="440983" y="214487"/>
                    <a:pt x="412797" y="219608"/>
                    <a:pt x="389920" y="225482"/>
                  </a:cubicBezTo>
                  <a:cubicBezTo>
                    <a:pt x="381153" y="228926"/>
                    <a:pt x="373903" y="228785"/>
                    <a:pt x="369859" y="230062"/>
                  </a:cubicBezTo>
                  <a:cubicBezTo>
                    <a:pt x="290193" y="158625"/>
                    <a:pt x="245641" y="91000"/>
                    <a:pt x="173474" y="30275"/>
                  </a:cubicBezTo>
                  <a:cubicBezTo>
                    <a:pt x="129011" y="-11584"/>
                    <a:pt x="82813" y="-10992"/>
                    <a:pt x="30275" y="29046"/>
                  </a:cubicBezTo>
                  <a:cubicBezTo>
                    <a:pt x="-9913" y="55218"/>
                    <a:pt x="-7828" y="130671"/>
                    <a:pt x="29046" y="172244"/>
                  </a:cubicBezTo>
                  <a:cubicBezTo>
                    <a:pt x="99800" y="230336"/>
                    <a:pt x="126100" y="286089"/>
                    <a:pt x="217283" y="363741"/>
                  </a:cubicBezTo>
                  <a:cubicBezTo>
                    <a:pt x="219482" y="380906"/>
                    <a:pt x="207038" y="396646"/>
                    <a:pt x="208274" y="414330"/>
                  </a:cubicBezTo>
                  <a:cubicBezTo>
                    <a:pt x="211029" y="430154"/>
                    <a:pt x="213388" y="452071"/>
                    <a:pt x="217953" y="464468"/>
                  </a:cubicBezTo>
                  <a:cubicBezTo>
                    <a:pt x="249923" y="516901"/>
                    <a:pt x="365110" y="560979"/>
                    <a:pt x="405830" y="609878"/>
                  </a:cubicBezTo>
                  <a:cubicBezTo>
                    <a:pt x="441175" y="648286"/>
                    <a:pt x="422411" y="688726"/>
                    <a:pt x="428456" y="683189"/>
                  </a:cubicBezTo>
                  <a:cubicBezTo>
                    <a:pt x="434092" y="675451"/>
                    <a:pt x="458607" y="605339"/>
                    <a:pt x="440117" y="576175"/>
                  </a:cubicBezTo>
                  <a:cubicBezTo>
                    <a:pt x="405014" y="550088"/>
                    <a:pt x="307812" y="517974"/>
                    <a:pt x="269152" y="466260"/>
                  </a:cubicBezTo>
                  <a:cubicBezTo>
                    <a:pt x="266261" y="453625"/>
                    <a:pt x="260205" y="439041"/>
                    <a:pt x="253802" y="418745"/>
                  </a:cubicBezTo>
                  <a:cubicBezTo>
                    <a:pt x="254117" y="412860"/>
                    <a:pt x="252659" y="407318"/>
                    <a:pt x="252697" y="399768"/>
                  </a:cubicBezTo>
                  <a:cubicBezTo>
                    <a:pt x="270446" y="413782"/>
                    <a:pt x="284978" y="435945"/>
                    <a:pt x="299035" y="446909"/>
                  </a:cubicBezTo>
                  <a:cubicBezTo>
                    <a:pt x="332952" y="476656"/>
                    <a:pt x="366149" y="491148"/>
                    <a:pt x="408547" y="470095"/>
                  </a:cubicBezTo>
                  <a:cubicBezTo>
                    <a:pt x="409638" y="469132"/>
                    <a:pt x="412065" y="468498"/>
                    <a:pt x="413586" y="466810"/>
                  </a:cubicBezTo>
                  <a:cubicBezTo>
                    <a:pt x="413915" y="467065"/>
                    <a:pt x="414096" y="467498"/>
                    <a:pt x="414365" y="467784"/>
                  </a:cubicBezTo>
                  <a:cubicBezTo>
                    <a:pt x="432182" y="473490"/>
                    <a:pt x="489555" y="472685"/>
                    <a:pt x="514013" y="489223"/>
                  </a:cubicBezTo>
                  <a:cubicBezTo>
                    <a:pt x="537492" y="505872"/>
                    <a:pt x="550954" y="569422"/>
                    <a:pt x="554409" y="568221"/>
                  </a:cubicBezTo>
                  <a:cubicBezTo>
                    <a:pt x="565605" y="561208"/>
                    <a:pt x="567419" y="505078"/>
                    <a:pt x="538364" y="481033"/>
                  </a:cubicBezTo>
                  <a:cubicBezTo>
                    <a:pt x="517803" y="461141"/>
                    <a:pt x="478938" y="463177"/>
                    <a:pt x="448528" y="453211"/>
                  </a:cubicBezTo>
                  <a:cubicBezTo>
                    <a:pt x="446241" y="452878"/>
                    <a:pt x="443517" y="450577"/>
                    <a:pt x="438928" y="450294"/>
                  </a:cubicBezTo>
                  <a:cubicBezTo>
                    <a:pt x="440450" y="449232"/>
                    <a:pt x="441102" y="449290"/>
                    <a:pt x="442234" y="448139"/>
                  </a:cubicBezTo>
                  <a:cubicBezTo>
                    <a:pt x="460242" y="428748"/>
                    <a:pt x="475282" y="403479"/>
                    <a:pt x="472507" y="376794"/>
                  </a:cubicBezTo>
                  <a:cubicBezTo>
                    <a:pt x="472385" y="376098"/>
                    <a:pt x="472219" y="375368"/>
                    <a:pt x="472102" y="374615"/>
                  </a:cubicBezTo>
                  <a:cubicBezTo>
                    <a:pt x="479273" y="374378"/>
                    <a:pt x="483729" y="376797"/>
                    <a:pt x="492163" y="374899"/>
                  </a:cubicBezTo>
                  <a:cubicBezTo>
                    <a:pt x="524128" y="378059"/>
                    <a:pt x="576825" y="381302"/>
                    <a:pt x="596013" y="396873"/>
                  </a:cubicBezTo>
                  <a:cubicBezTo>
                    <a:pt x="647517" y="433082"/>
                    <a:pt x="676392" y="534761"/>
                    <a:pt x="704052" y="568642"/>
                  </a:cubicBezTo>
                  <a:cubicBezTo>
                    <a:pt x="739889" y="596653"/>
                    <a:pt x="805717" y="566514"/>
                    <a:pt x="809253" y="560784"/>
                  </a:cubicBezTo>
                  <a:close/>
                </a:path>
                <a:path w="809748" h="683692" extrusionOk="0">
                  <a:moveTo>
                    <a:pt x="809253" y="560784"/>
                  </a:moveTo>
                  <a:cubicBezTo>
                    <a:pt x="807270" y="550726"/>
                    <a:pt x="762860" y="575602"/>
                    <a:pt x="737186" y="536072"/>
                  </a:cubicBezTo>
                  <a:cubicBezTo>
                    <a:pt x="708120" y="501779"/>
                    <a:pt x="643847" y="379549"/>
                    <a:pt x="594256" y="346481"/>
                  </a:cubicBezTo>
                  <a:cubicBezTo>
                    <a:pt x="565341" y="332179"/>
                    <a:pt x="524065" y="337783"/>
                    <a:pt x="488601" y="343384"/>
                  </a:cubicBezTo>
                  <a:cubicBezTo>
                    <a:pt x="480513" y="347873"/>
                    <a:pt x="472011" y="347314"/>
                    <a:pt x="467636" y="350564"/>
                  </a:cubicBezTo>
                  <a:cubicBezTo>
                    <a:pt x="465475" y="345539"/>
                    <a:pt x="467059" y="342680"/>
                    <a:pt x="465419" y="338627"/>
                  </a:cubicBezTo>
                  <a:cubicBezTo>
                    <a:pt x="459646" y="327276"/>
                    <a:pt x="453019" y="312561"/>
                    <a:pt x="443463" y="304940"/>
                  </a:cubicBezTo>
                  <a:cubicBezTo>
                    <a:pt x="423366" y="290730"/>
                    <a:pt x="400367" y="259001"/>
                    <a:pt x="386079" y="246562"/>
                  </a:cubicBezTo>
                  <a:cubicBezTo>
                    <a:pt x="391986" y="244642"/>
                    <a:pt x="398020" y="245591"/>
                    <a:pt x="407940" y="239647"/>
                  </a:cubicBezTo>
                  <a:cubicBezTo>
                    <a:pt x="417875" y="239071"/>
                    <a:pt x="425319" y="237908"/>
                    <a:pt x="432247" y="237939"/>
                  </a:cubicBezTo>
                  <a:cubicBezTo>
                    <a:pt x="460630" y="243549"/>
                    <a:pt x="499252" y="295796"/>
                    <a:pt x="502147" y="292588"/>
                  </a:cubicBezTo>
                  <a:cubicBezTo>
                    <a:pt x="506088" y="288968"/>
                    <a:pt x="492918" y="249262"/>
                    <a:pt x="472221" y="234423"/>
                  </a:cubicBezTo>
                  <a:cubicBezTo>
                    <a:pt x="464821" y="227659"/>
                    <a:pt x="458361" y="222087"/>
                    <a:pt x="450887" y="220258"/>
                  </a:cubicBezTo>
                  <a:cubicBezTo>
                    <a:pt x="431430" y="216076"/>
                    <a:pt x="411776" y="219102"/>
                    <a:pt x="389920" y="225482"/>
                  </a:cubicBezTo>
                  <a:cubicBezTo>
                    <a:pt x="381069" y="229686"/>
                    <a:pt x="377485" y="225948"/>
                    <a:pt x="369859" y="230062"/>
                  </a:cubicBezTo>
                  <a:cubicBezTo>
                    <a:pt x="307861" y="203691"/>
                    <a:pt x="253263" y="76205"/>
                    <a:pt x="173474" y="30275"/>
                  </a:cubicBezTo>
                  <a:cubicBezTo>
                    <a:pt x="148334" y="-17950"/>
                    <a:pt x="68603" y="-7690"/>
                    <a:pt x="30275" y="29046"/>
                  </a:cubicBezTo>
                  <a:cubicBezTo>
                    <a:pt x="-15919" y="68587"/>
                    <a:pt x="-9235" y="134188"/>
                    <a:pt x="29046" y="172244"/>
                  </a:cubicBezTo>
                  <a:cubicBezTo>
                    <a:pt x="82888" y="216348"/>
                    <a:pt x="153351" y="320662"/>
                    <a:pt x="217283" y="363741"/>
                  </a:cubicBezTo>
                  <a:cubicBezTo>
                    <a:pt x="216229" y="378130"/>
                    <a:pt x="211041" y="390796"/>
                    <a:pt x="208274" y="414330"/>
                  </a:cubicBezTo>
                  <a:cubicBezTo>
                    <a:pt x="206217" y="435784"/>
                    <a:pt x="209337" y="449960"/>
                    <a:pt x="217953" y="464468"/>
                  </a:cubicBezTo>
                  <a:cubicBezTo>
                    <a:pt x="259566" y="521890"/>
                    <a:pt x="370655" y="571519"/>
                    <a:pt x="405830" y="609878"/>
                  </a:cubicBezTo>
                  <a:cubicBezTo>
                    <a:pt x="441914" y="646960"/>
                    <a:pt x="421261" y="689130"/>
                    <a:pt x="428456" y="683189"/>
                  </a:cubicBezTo>
                  <a:cubicBezTo>
                    <a:pt x="432111" y="683991"/>
                    <a:pt x="465024" y="607155"/>
                    <a:pt x="440117" y="576175"/>
                  </a:cubicBezTo>
                  <a:cubicBezTo>
                    <a:pt x="422905" y="533005"/>
                    <a:pt x="306247" y="504731"/>
                    <a:pt x="269152" y="466260"/>
                  </a:cubicBezTo>
                  <a:cubicBezTo>
                    <a:pt x="259892" y="453856"/>
                    <a:pt x="259359" y="434625"/>
                    <a:pt x="253802" y="418745"/>
                  </a:cubicBezTo>
                  <a:cubicBezTo>
                    <a:pt x="252348" y="413028"/>
                    <a:pt x="253146" y="406313"/>
                    <a:pt x="252697" y="399768"/>
                  </a:cubicBezTo>
                  <a:cubicBezTo>
                    <a:pt x="278283" y="417585"/>
                    <a:pt x="280783" y="430662"/>
                    <a:pt x="299035" y="446909"/>
                  </a:cubicBezTo>
                  <a:cubicBezTo>
                    <a:pt x="331724" y="475951"/>
                    <a:pt x="370692" y="492644"/>
                    <a:pt x="408547" y="470095"/>
                  </a:cubicBezTo>
                  <a:cubicBezTo>
                    <a:pt x="409640" y="468524"/>
                    <a:pt x="412723" y="468030"/>
                    <a:pt x="413586" y="466810"/>
                  </a:cubicBezTo>
                  <a:cubicBezTo>
                    <a:pt x="413893" y="467152"/>
                    <a:pt x="413929" y="467339"/>
                    <a:pt x="414365" y="467784"/>
                  </a:cubicBezTo>
                  <a:cubicBezTo>
                    <a:pt x="435537" y="482521"/>
                    <a:pt x="490252" y="474753"/>
                    <a:pt x="514013" y="489223"/>
                  </a:cubicBezTo>
                  <a:cubicBezTo>
                    <a:pt x="537464" y="506250"/>
                    <a:pt x="551305" y="570030"/>
                    <a:pt x="554409" y="568221"/>
                  </a:cubicBezTo>
                  <a:cubicBezTo>
                    <a:pt x="559978" y="568332"/>
                    <a:pt x="563732" y="504203"/>
                    <a:pt x="538364" y="481033"/>
                  </a:cubicBezTo>
                  <a:cubicBezTo>
                    <a:pt x="523796" y="467687"/>
                    <a:pt x="470040" y="461437"/>
                    <a:pt x="448528" y="453211"/>
                  </a:cubicBezTo>
                  <a:cubicBezTo>
                    <a:pt x="445413" y="452519"/>
                    <a:pt x="443077" y="450321"/>
                    <a:pt x="438928" y="450294"/>
                  </a:cubicBezTo>
                  <a:cubicBezTo>
                    <a:pt x="439866" y="449511"/>
                    <a:pt x="440681" y="449341"/>
                    <a:pt x="442234" y="448139"/>
                  </a:cubicBezTo>
                  <a:cubicBezTo>
                    <a:pt x="460316" y="434343"/>
                    <a:pt x="472946" y="402935"/>
                    <a:pt x="472507" y="376794"/>
                  </a:cubicBezTo>
                  <a:cubicBezTo>
                    <a:pt x="472332" y="375988"/>
                    <a:pt x="472319" y="375325"/>
                    <a:pt x="472102" y="374615"/>
                  </a:cubicBezTo>
                  <a:cubicBezTo>
                    <a:pt x="476592" y="372844"/>
                    <a:pt x="483297" y="375169"/>
                    <a:pt x="492163" y="374899"/>
                  </a:cubicBezTo>
                  <a:cubicBezTo>
                    <a:pt x="530344" y="372884"/>
                    <a:pt x="570979" y="388526"/>
                    <a:pt x="596013" y="396873"/>
                  </a:cubicBezTo>
                  <a:cubicBezTo>
                    <a:pt x="637059" y="423590"/>
                    <a:pt x="673881" y="545645"/>
                    <a:pt x="704052" y="568642"/>
                  </a:cubicBezTo>
                  <a:cubicBezTo>
                    <a:pt x="737667" y="596498"/>
                    <a:pt x="802409" y="566676"/>
                    <a:pt x="809253" y="560784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 rot="-1724649" flipH="1">
              <a:off x="3202402" y="3521981"/>
              <a:ext cx="588547" cy="496926"/>
            </a:xfrm>
            <a:custGeom>
              <a:avLst/>
              <a:gdLst/>
              <a:ahLst/>
              <a:cxnLst/>
              <a:rect l="l" t="t" r="r" b="b"/>
              <a:pathLst>
                <a:path w="588547" h="496926" fill="none" extrusionOk="0">
                  <a:moveTo>
                    <a:pt x="588187" y="407593"/>
                  </a:moveTo>
                  <a:cubicBezTo>
                    <a:pt x="592087" y="397976"/>
                    <a:pt x="560867" y="415957"/>
                    <a:pt x="535807" y="389631"/>
                  </a:cubicBezTo>
                  <a:cubicBezTo>
                    <a:pt x="509509" y="367510"/>
                    <a:pt x="467003" y="272523"/>
                    <a:pt x="431921" y="251832"/>
                  </a:cubicBezTo>
                  <a:cubicBezTo>
                    <a:pt x="414657" y="240053"/>
                    <a:pt x="375751" y="242303"/>
                    <a:pt x="355128" y="249581"/>
                  </a:cubicBezTo>
                  <a:cubicBezTo>
                    <a:pt x="351696" y="251536"/>
                    <a:pt x="343628" y="253164"/>
                    <a:pt x="339890" y="254799"/>
                  </a:cubicBezTo>
                  <a:cubicBezTo>
                    <a:pt x="338402" y="251677"/>
                    <a:pt x="340104" y="250212"/>
                    <a:pt x="338279" y="246123"/>
                  </a:cubicBezTo>
                  <a:cubicBezTo>
                    <a:pt x="332040" y="237887"/>
                    <a:pt x="329883" y="230087"/>
                    <a:pt x="322321" y="221639"/>
                  </a:cubicBezTo>
                  <a:cubicBezTo>
                    <a:pt x="307260" y="211417"/>
                    <a:pt x="295600" y="189026"/>
                    <a:pt x="280613" y="179208"/>
                  </a:cubicBezTo>
                  <a:cubicBezTo>
                    <a:pt x="285882" y="177377"/>
                    <a:pt x="293635" y="176444"/>
                    <a:pt x="296502" y="174182"/>
                  </a:cubicBezTo>
                  <a:cubicBezTo>
                    <a:pt x="303883" y="171879"/>
                    <a:pt x="309101" y="172303"/>
                    <a:pt x="314169" y="172940"/>
                  </a:cubicBezTo>
                  <a:cubicBezTo>
                    <a:pt x="334862" y="176662"/>
                    <a:pt x="363136" y="214829"/>
                    <a:pt x="364974" y="212661"/>
                  </a:cubicBezTo>
                  <a:cubicBezTo>
                    <a:pt x="366338" y="206980"/>
                    <a:pt x="351792" y="186074"/>
                    <a:pt x="343223" y="170385"/>
                  </a:cubicBezTo>
                  <a:cubicBezTo>
                    <a:pt x="339135" y="166117"/>
                    <a:pt x="332812" y="162613"/>
                    <a:pt x="327717" y="160089"/>
                  </a:cubicBezTo>
                  <a:cubicBezTo>
                    <a:pt x="320146" y="156026"/>
                    <a:pt x="300222" y="159161"/>
                    <a:pt x="283404" y="163886"/>
                  </a:cubicBezTo>
                  <a:cubicBezTo>
                    <a:pt x="279319" y="166044"/>
                    <a:pt x="275826" y="165159"/>
                    <a:pt x="268824" y="167215"/>
                  </a:cubicBezTo>
                  <a:cubicBezTo>
                    <a:pt x="222166" y="152261"/>
                    <a:pt x="161244" y="46311"/>
                    <a:pt x="126085" y="22005"/>
                  </a:cubicBezTo>
                  <a:cubicBezTo>
                    <a:pt x="95920" y="-7611"/>
                    <a:pt x="59357" y="-7934"/>
                    <a:pt x="22005" y="21111"/>
                  </a:cubicBezTo>
                  <a:cubicBezTo>
                    <a:pt x="-7106" y="44334"/>
                    <a:pt x="-2352" y="92554"/>
                    <a:pt x="21111" y="125192"/>
                  </a:cubicBezTo>
                  <a:cubicBezTo>
                    <a:pt x="73003" y="155055"/>
                    <a:pt x="106051" y="222206"/>
                    <a:pt x="157927" y="264377"/>
                  </a:cubicBezTo>
                  <a:cubicBezTo>
                    <a:pt x="160582" y="273869"/>
                    <a:pt x="149218" y="292073"/>
                    <a:pt x="151379" y="301146"/>
                  </a:cubicBezTo>
                  <a:cubicBezTo>
                    <a:pt x="151504" y="314273"/>
                    <a:pt x="154096" y="328225"/>
                    <a:pt x="158414" y="337588"/>
                  </a:cubicBezTo>
                  <a:cubicBezTo>
                    <a:pt x="182950" y="367978"/>
                    <a:pt x="268472" y="414579"/>
                    <a:pt x="294968" y="443276"/>
                  </a:cubicBezTo>
                  <a:cubicBezTo>
                    <a:pt x="320556" y="470429"/>
                    <a:pt x="306161" y="500379"/>
                    <a:pt x="311414" y="496560"/>
                  </a:cubicBezTo>
                  <a:cubicBezTo>
                    <a:pt x="315256" y="484019"/>
                    <a:pt x="332905" y="439610"/>
                    <a:pt x="319889" y="418780"/>
                  </a:cubicBezTo>
                  <a:cubicBezTo>
                    <a:pt x="293973" y="400292"/>
                    <a:pt x="228033" y="379059"/>
                    <a:pt x="195627" y="338890"/>
                  </a:cubicBezTo>
                  <a:cubicBezTo>
                    <a:pt x="192491" y="329856"/>
                    <a:pt x="188328" y="318761"/>
                    <a:pt x="184470" y="304355"/>
                  </a:cubicBezTo>
                  <a:cubicBezTo>
                    <a:pt x="184795" y="300141"/>
                    <a:pt x="183599" y="296170"/>
                    <a:pt x="183667" y="290562"/>
                  </a:cubicBezTo>
                  <a:cubicBezTo>
                    <a:pt x="198180" y="299929"/>
                    <a:pt x="204760" y="316652"/>
                    <a:pt x="217347" y="324826"/>
                  </a:cubicBezTo>
                  <a:cubicBezTo>
                    <a:pt x="240918" y="346485"/>
                    <a:pt x="264707" y="358608"/>
                    <a:pt x="296943" y="341677"/>
                  </a:cubicBezTo>
                  <a:cubicBezTo>
                    <a:pt x="298300" y="340569"/>
                    <a:pt x="299672" y="340305"/>
                    <a:pt x="300605" y="339290"/>
                  </a:cubicBezTo>
                  <a:cubicBezTo>
                    <a:pt x="300913" y="339529"/>
                    <a:pt x="300910" y="339823"/>
                    <a:pt x="301172" y="339998"/>
                  </a:cubicBezTo>
                  <a:cubicBezTo>
                    <a:pt x="314268" y="345078"/>
                    <a:pt x="350778" y="344469"/>
                    <a:pt x="373599" y="355581"/>
                  </a:cubicBezTo>
                  <a:cubicBezTo>
                    <a:pt x="391285" y="367278"/>
                    <a:pt x="400075" y="413973"/>
                    <a:pt x="402959" y="412999"/>
                  </a:cubicBezTo>
                  <a:cubicBezTo>
                    <a:pt x="408566" y="409904"/>
                    <a:pt x="412559" y="367234"/>
                    <a:pt x="391297" y="349627"/>
                  </a:cubicBezTo>
                  <a:cubicBezTo>
                    <a:pt x="375795" y="333927"/>
                    <a:pt x="348553" y="338253"/>
                    <a:pt x="326003" y="329406"/>
                  </a:cubicBezTo>
                  <a:cubicBezTo>
                    <a:pt x="322518" y="329011"/>
                    <a:pt x="320632" y="327660"/>
                    <a:pt x="319025" y="327286"/>
                  </a:cubicBezTo>
                  <a:cubicBezTo>
                    <a:pt x="319561" y="326682"/>
                    <a:pt x="320636" y="326339"/>
                    <a:pt x="321428" y="325719"/>
                  </a:cubicBezTo>
                  <a:cubicBezTo>
                    <a:pt x="334563" y="311620"/>
                    <a:pt x="345742" y="293335"/>
                    <a:pt x="343431" y="273864"/>
                  </a:cubicBezTo>
                  <a:cubicBezTo>
                    <a:pt x="343356" y="273391"/>
                    <a:pt x="343162" y="272925"/>
                    <a:pt x="343136" y="272280"/>
                  </a:cubicBezTo>
                  <a:cubicBezTo>
                    <a:pt x="348447" y="270615"/>
                    <a:pt x="353998" y="273698"/>
                    <a:pt x="357718" y="272487"/>
                  </a:cubicBezTo>
                  <a:cubicBezTo>
                    <a:pt x="379780" y="275204"/>
                    <a:pt x="419873" y="277270"/>
                    <a:pt x="433198" y="288458"/>
                  </a:cubicBezTo>
                  <a:cubicBezTo>
                    <a:pt x="472431" y="316045"/>
                    <a:pt x="487403" y="392191"/>
                    <a:pt x="511724" y="413304"/>
                  </a:cubicBezTo>
                  <a:cubicBezTo>
                    <a:pt x="537610" y="433287"/>
                    <a:pt x="585679" y="411767"/>
                    <a:pt x="588187" y="407593"/>
                  </a:cubicBezTo>
                  <a:close/>
                </a:path>
                <a:path w="588547" h="496926" extrusionOk="0">
                  <a:moveTo>
                    <a:pt x="588187" y="407593"/>
                  </a:moveTo>
                  <a:cubicBezTo>
                    <a:pt x="588154" y="401151"/>
                    <a:pt x="554726" y="418266"/>
                    <a:pt x="535807" y="389631"/>
                  </a:cubicBezTo>
                  <a:cubicBezTo>
                    <a:pt x="522871" y="366432"/>
                    <a:pt x="465387" y="275949"/>
                    <a:pt x="431921" y="251832"/>
                  </a:cubicBezTo>
                  <a:cubicBezTo>
                    <a:pt x="407407" y="244854"/>
                    <a:pt x="380821" y="245971"/>
                    <a:pt x="355128" y="249581"/>
                  </a:cubicBezTo>
                  <a:cubicBezTo>
                    <a:pt x="348414" y="252452"/>
                    <a:pt x="345850" y="251563"/>
                    <a:pt x="339890" y="254799"/>
                  </a:cubicBezTo>
                  <a:cubicBezTo>
                    <a:pt x="338796" y="252869"/>
                    <a:pt x="339734" y="249367"/>
                    <a:pt x="338279" y="246123"/>
                  </a:cubicBezTo>
                  <a:cubicBezTo>
                    <a:pt x="334002" y="237949"/>
                    <a:pt x="329216" y="226702"/>
                    <a:pt x="322321" y="221639"/>
                  </a:cubicBezTo>
                  <a:cubicBezTo>
                    <a:pt x="311293" y="214407"/>
                    <a:pt x="292063" y="190703"/>
                    <a:pt x="280613" y="179208"/>
                  </a:cubicBezTo>
                  <a:cubicBezTo>
                    <a:pt x="287783" y="175204"/>
                    <a:pt x="292852" y="175674"/>
                    <a:pt x="296502" y="174182"/>
                  </a:cubicBezTo>
                  <a:cubicBezTo>
                    <a:pt x="303696" y="173723"/>
                    <a:pt x="309182" y="173420"/>
                    <a:pt x="314169" y="172940"/>
                  </a:cubicBezTo>
                  <a:cubicBezTo>
                    <a:pt x="334845" y="177089"/>
                    <a:pt x="363097" y="215269"/>
                    <a:pt x="364974" y="212661"/>
                  </a:cubicBezTo>
                  <a:cubicBezTo>
                    <a:pt x="369668" y="208428"/>
                    <a:pt x="358262" y="181185"/>
                    <a:pt x="343223" y="170385"/>
                  </a:cubicBezTo>
                  <a:cubicBezTo>
                    <a:pt x="337427" y="165537"/>
                    <a:pt x="332520" y="160985"/>
                    <a:pt x="327717" y="160089"/>
                  </a:cubicBezTo>
                  <a:cubicBezTo>
                    <a:pt x="314104" y="157088"/>
                    <a:pt x="297683" y="155974"/>
                    <a:pt x="283404" y="163886"/>
                  </a:cubicBezTo>
                  <a:cubicBezTo>
                    <a:pt x="277992" y="165861"/>
                    <a:pt x="273087" y="165159"/>
                    <a:pt x="268824" y="167215"/>
                  </a:cubicBezTo>
                  <a:cubicBezTo>
                    <a:pt x="192790" y="111314"/>
                    <a:pt x="184601" y="69842"/>
                    <a:pt x="126085" y="22005"/>
                  </a:cubicBezTo>
                  <a:cubicBezTo>
                    <a:pt x="102269" y="-9758"/>
                    <a:pt x="47336" y="-1577"/>
                    <a:pt x="22005" y="21111"/>
                  </a:cubicBezTo>
                  <a:cubicBezTo>
                    <a:pt x="-18396" y="50215"/>
                    <a:pt x="-2856" y="105167"/>
                    <a:pt x="21111" y="125192"/>
                  </a:cubicBezTo>
                  <a:cubicBezTo>
                    <a:pt x="95208" y="180312"/>
                    <a:pt x="117178" y="235116"/>
                    <a:pt x="157927" y="264377"/>
                  </a:cubicBezTo>
                  <a:cubicBezTo>
                    <a:pt x="159532" y="273769"/>
                    <a:pt x="149077" y="291521"/>
                    <a:pt x="151379" y="301146"/>
                  </a:cubicBezTo>
                  <a:cubicBezTo>
                    <a:pt x="150150" y="316206"/>
                    <a:pt x="151533" y="326222"/>
                    <a:pt x="158414" y="337588"/>
                  </a:cubicBezTo>
                  <a:cubicBezTo>
                    <a:pt x="187379" y="378923"/>
                    <a:pt x="269362" y="414560"/>
                    <a:pt x="294968" y="443276"/>
                  </a:cubicBezTo>
                  <a:cubicBezTo>
                    <a:pt x="321567" y="470462"/>
                    <a:pt x="307077" y="500682"/>
                    <a:pt x="311414" y="496560"/>
                  </a:cubicBezTo>
                  <a:cubicBezTo>
                    <a:pt x="313501" y="498919"/>
                    <a:pt x="336297" y="435960"/>
                    <a:pt x="319889" y="418780"/>
                  </a:cubicBezTo>
                  <a:cubicBezTo>
                    <a:pt x="306006" y="388434"/>
                    <a:pt x="220419" y="370618"/>
                    <a:pt x="195627" y="338890"/>
                  </a:cubicBezTo>
                  <a:cubicBezTo>
                    <a:pt x="186632" y="329006"/>
                    <a:pt x="189131" y="315285"/>
                    <a:pt x="184470" y="304355"/>
                  </a:cubicBezTo>
                  <a:cubicBezTo>
                    <a:pt x="183995" y="299874"/>
                    <a:pt x="184113" y="295644"/>
                    <a:pt x="183667" y="290562"/>
                  </a:cubicBezTo>
                  <a:cubicBezTo>
                    <a:pt x="197340" y="300468"/>
                    <a:pt x="200485" y="308898"/>
                    <a:pt x="217347" y="324826"/>
                  </a:cubicBezTo>
                  <a:cubicBezTo>
                    <a:pt x="242086" y="345674"/>
                    <a:pt x="270130" y="353210"/>
                    <a:pt x="296943" y="341677"/>
                  </a:cubicBezTo>
                  <a:cubicBezTo>
                    <a:pt x="297868" y="340939"/>
                    <a:pt x="299421" y="340373"/>
                    <a:pt x="300605" y="339290"/>
                  </a:cubicBezTo>
                  <a:cubicBezTo>
                    <a:pt x="300776" y="339465"/>
                    <a:pt x="301003" y="339790"/>
                    <a:pt x="301172" y="339998"/>
                  </a:cubicBezTo>
                  <a:cubicBezTo>
                    <a:pt x="315618" y="349719"/>
                    <a:pt x="355737" y="348256"/>
                    <a:pt x="373599" y="355581"/>
                  </a:cubicBezTo>
                  <a:cubicBezTo>
                    <a:pt x="390900" y="368613"/>
                    <a:pt x="400386" y="414166"/>
                    <a:pt x="402959" y="412999"/>
                  </a:cubicBezTo>
                  <a:cubicBezTo>
                    <a:pt x="407845" y="413898"/>
                    <a:pt x="410191" y="368067"/>
                    <a:pt x="391297" y="349627"/>
                  </a:cubicBezTo>
                  <a:cubicBezTo>
                    <a:pt x="380853" y="339987"/>
                    <a:pt x="346597" y="334468"/>
                    <a:pt x="326003" y="329406"/>
                  </a:cubicBezTo>
                  <a:cubicBezTo>
                    <a:pt x="322787" y="329207"/>
                    <a:pt x="321114" y="327569"/>
                    <a:pt x="319025" y="327286"/>
                  </a:cubicBezTo>
                  <a:cubicBezTo>
                    <a:pt x="320117" y="326433"/>
                    <a:pt x="320835" y="326366"/>
                    <a:pt x="321428" y="325719"/>
                  </a:cubicBezTo>
                  <a:cubicBezTo>
                    <a:pt x="335790" y="311883"/>
                    <a:pt x="348192" y="294388"/>
                    <a:pt x="343431" y="273864"/>
                  </a:cubicBezTo>
                  <a:cubicBezTo>
                    <a:pt x="343314" y="273299"/>
                    <a:pt x="343321" y="272791"/>
                    <a:pt x="343136" y="272280"/>
                  </a:cubicBezTo>
                  <a:cubicBezTo>
                    <a:pt x="346140" y="271789"/>
                    <a:pt x="350823" y="274012"/>
                    <a:pt x="357718" y="272487"/>
                  </a:cubicBezTo>
                  <a:cubicBezTo>
                    <a:pt x="386420" y="267445"/>
                    <a:pt x="415461" y="280116"/>
                    <a:pt x="433198" y="288458"/>
                  </a:cubicBezTo>
                  <a:cubicBezTo>
                    <a:pt x="465225" y="310227"/>
                    <a:pt x="490402" y="397079"/>
                    <a:pt x="511724" y="413304"/>
                  </a:cubicBezTo>
                  <a:cubicBezTo>
                    <a:pt x="537043" y="433303"/>
                    <a:pt x="584031" y="411588"/>
                    <a:pt x="588187" y="407593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4" name="Google Shape;464;p24"/>
          <p:cNvGrpSpPr/>
          <p:nvPr/>
        </p:nvGrpSpPr>
        <p:grpSpPr>
          <a:xfrm>
            <a:off x="2725379" y="1565003"/>
            <a:ext cx="644199" cy="740341"/>
            <a:chOff x="3074355" y="1848627"/>
            <a:chExt cx="644199" cy="740341"/>
          </a:xfrm>
        </p:grpSpPr>
        <p:grpSp>
          <p:nvGrpSpPr>
            <p:cNvPr id="465" name="Google Shape;465;p24"/>
            <p:cNvGrpSpPr/>
            <p:nvPr/>
          </p:nvGrpSpPr>
          <p:grpSpPr>
            <a:xfrm>
              <a:off x="3074355" y="2001171"/>
              <a:ext cx="290754" cy="480551"/>
              <a:chOff x="5762625" y="1913907"/>
              <a:chExt cx="685801" cy="1222112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5762625" y="1913907"/>
                <a:ext cx="685801" cy="1222112"/>
              </a:xfrm>
              <a:custGeom>
                <a:avLst/>
                <a:gdLst/>
                <a:ahLst/>
                <a:cxnLst/>
                <a:rect l="l" t="t" r="r" b="b"/>
                <a:pathLst>
                  <a:path w="685801" h="1222112" fill="none" extrusionOk="0">
                    <a:moveTo>
                      <a:pt x="528638" y="0"/>
                    </a:moveTo>
                    <a:cubicBezTo>
                      <a:pt x="590820" y="4042"/>
                      <a:pt x="675190" y="63043"/>
                      <a:pt x="685801" y="157163"/>
                    </a:cubicBezTo>
                    <a:cubicBezTo>
                      <a:pt x="680241" y="200168"/>
                      <a:pt x="665981" y="235309"/>
                      <a:pt x="639769" y="268294"/>
                    </a:cubicBezTo>
                    <a:cubicBezTo>
                      <a:pt x="617181" y="283949"/>
                      <a:pt x="599989" y="289136"/>
                      <a:pt x="592934" y="299872"/>
                    </a:cubicBezTo>
                    <a:cubicBezTo>
                      <a:pt x="617320" y="327783"/>
                      <a:pt x="608754" y="335673"/>
                      <a:pt x="627238" y="366418"/>
                    </a:cubicBezTo>
                    <a:cubicBezTo>
                      <a:pt x="677581" y="446082"/>
                      <a:pt x="678461" y="571260"/>
                      <a:pt x="685800" y="673277"/>
                    </a:cubicBezTo>
                    <a:cubicBezTo>
                      <a:pt x="652092" y="978187"/>
                      <a:pt x="544795" y="1246896"/>
                      <a:pt x="342900" y="1222112"/>
                    </a:cubicBezTo>
                    <a:cubicBezTo>
                      <a:pt x="128951" y="1235069"/>
                      <a:pt x="5572" y="944524"/>
                      <a:pt x="0" y="673277"/>
                    </a:cubicBezTo>
                    <a:cubicBezTo>
                      <a:pt x="-39602" y="367923"/>
                      <a:pt x="163396" y="132943"/>
                      <a:pt x="342900" y="124442"/>
                    </a:cubicBezTo>
                    <a:cubicBezTo>
                      <a:pt x="353960" y="124244"/>
                      <a:pt x="359856" y="129894"/>
                      <a:pt x="376971" y="129940"/>
                    </a:cubicBezTo>
                    <a:cubicBezTo>
                      <a:pt x="379666" y="116318"/>
                      <a:pt x="382374" y="111786"/>
                      <a:pt x="383826" y="95988"/>
                    </a:cubicBezTo>
                    <a:cubicBezTo>
                      <a:pt x="414592" y="43932"/>
                      <a:pt x="449152" y="3157"/>
                      <a:pt x="528638" y="0"/>
                    </a:cubicBezTo>
                    <a:close/>
                  </a:path>
                  <a:path w="685801" h="1222112" extrusionOk="0">
                    <a:moveTo>
                      <a:pt x="528638" y="0"/>
                    </a:moveTo>
                    <a:cubicBezTo>
                      <a:pt x="593651" y="-13438"/>
                      <a:pt x="678369" y="73153"/>
                      <a:pt x="685801" y="157163"/>
                    </a:cubicBezTo>
                    <a:cubicBezTo>
                      <a:pt x="693209" y="202123"/>
                      <a:pt x="661215" y="240075"/>
                      <a:pt x="639769" y="268294"/>
                    </a:cubicBezTo>
                    <a:cubicBezTo>
                      <a:pt x="626639" y="283432"/>
                      <a:pt x="613225" y="282076"/>
                      <a:pt x="592934" y="299872"/>
                    </a:cubicBezTo>
                    <a:cubicBezTo>
                      <a:pt x="613790" y="326996"/>
                      <a:pt x="613829" y="349219"/>
                      <a:pt x="627238" y="366418"/>
                    </a:cubicBezTo>
                    <a:cubicBezTo>
                      <a:pt x="670589" y="440886"/>
                      <a:pt x="679755" y="558684"/>
                      <a:pt x="685800" y="673277"/>
                    </a:cubicBezTo>
                    <a:cubicBezTo>
                      <a:pt x="648351" y="1011648"/>
                      <a:pt x="529845" y="1198912"/>
                      <a:pt x="342900" y="1222112"/>
                    </a:cubicBezTo>
                    <a:cubicBezTo>
                      <a:pt x="110139" y="1282402"/>
                      <a:pt x="61821" y="1011000"/>
                      <a:pt x="0" y="673277"/>
                    </a:cubicBezTo>
                    <a:cubicBezTo>
                      <a:pt x="13187" y="373335"/>
                      <a:pt x="103235" y="116308"/>
                      <a:pt x="342900" y="124442"/>
                    </a:cubicBezTo>
                    <a:cubicBezTo>
                      <a:pt x="351779" y="122088"/>
                      <a:pt x="360973" y="128825"/>
                      <a:pt x="376971" y="129940"/>
                    </a:cubicBezTo>
                    <a:cubicBezTo>
                      <a:pt x="376109" y="120355"/>
                      <a:pt x="381701" y="108640"/>
                      <a:pt x="383826" y="95988"/>
                    </a:cubicBezTo>
                    <a:cubicBezTo>
                      <a:pt x="409040" y="38392"/>
                      <a:pt x="463857" y="-1494"/>
                      <a:pt x="528638" y="0"/>
                    </a:cubicBezTo>
                    <a:close/>
                  </a:path>
                </a:pathLst>
              </a:custGeom>
              <a:solidFill>
                <a:srgbClr val="C4E0B2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5838824" y="2476500"/>
                <a:ext cx="371475" cy="371475"/>
              </a:xfrm>
              <a:custGeom>
                <a:avLst/>
                <a:gdLst/>
                <a:ahLst/>
                <a:cxnLst/>
                <a:rect l="l" t="t" r="r" b="b"/>
                <a:pathLst>
                  <a:path w="371475" h="371475" fill="none" extrusionOk="0">
                    <a:moveTo>
                      <a:pt x="0" y="185738"/>
                    </a:moveTo>
                    <a:cubicBezTo>
                      <a:pt x="-2430" y="56713"/>
                      <a:pt x="88728" y="-6485"/>
                      <a:pt x="185738" y="0"/>
                    </a:cubicBezTo>
                    <a:cubicBezTo>
                      <a:pt x="267534" y="-12352"/>
                      <a:pt x="395620" y="65470"/>
                      <a:pt x="371476" y="185738"/>
                    </a:cubicBezTo>
                    <a:cubicBezTo>
                      <a:pt x="383491" y="290960"/>
                      <a:pt x="274991" y="379289"/>
                      <a:pt x="185738" y="371476"/>
                    </a:cubicBezTo>
                    <a:cubicBezTo>
                      <a:pt x="71782" y="354318"/>
                      <a:pt x="-16699" y="270430"/>
                      <a:pt x="0" y="185738"/>
                    </a:cubicBezTo>
                    <a:close/>
                  </a:path>
                  <a:path w="371475" h="371475" extrusionOk="0">
                    <a:moveTo>
                      <a:pt x="0" y="185738"/>
                    </a:moveTo>
                    <a:cubicBezTo>
                      <a:pt x="16010" y="69146"/>
                      <a:pt x="55034" y="-7109"/>
                      <a:pt x="185738" y="0"/>
                    </a:cubicBezTo>
                    <a:cubicBezTo>
                      <a:pt x="280459" y="-4532"/>
                      <a:pt x="370346" y="64137"/>
                      <a:pt x="371476" y="185738"/>
                    </a:cubicBezTo>
                    <a:cubicBezTo>
                      <a:pt x="376358" y="264813"/>
                      <a:pt x="292846" y="367552"/>
                      <a:pt x="185738" y="371476"/>
                    </a:cubicBezTo>
                    <a:cubicBezTo>
                      <a:pt x="55945" y="385454"/>
                      <a:pt x="-19846" y="302860"/>
                      <a:pt x="0" y="185738"/>
                    </a:cubicBezTo>
                    <a:close/>
                  </a:path>
                </a:pathLst>
              </a:custGeom>
              <a:solidFill>
                <a:srgbClr val="385623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8" name="Google Shape;468;p24"/>
            <p:cNvGrpSpPr/>
            <p:nvPr/>
          </p:nvGrpSpPr>
          <p:grpSpPr>
            <a:xfrm rot="-6521993">
              <a:off x="3298976" y="2133955"/>
              <a:ext cx="290754" cy="480551"/>
              <a:chOff x="5762625" y="1913907"/>
              <a:chExt cx="685801" cy="1222112"/>
            </a:xfrm>
          </p:grpSpPr>
          <p:sp>
            <p:nvSpPr>
              <p:cNvPr id="469" name="Google Shape;469;p24"/>
              <p:cNvSpPr/>
              <p:nvPr/>
            </p:nvSpPr>
            <p:spPr>
              <a:xfrm>
                <a:off x="5762625" y="1913907"/>
                <a:ext cx="685801" cy="1222112"/>
              </a:xfrm>
              <a:custGeom>
                <a:avLst/>
                <a:gdLst/>
                <a:ahLst/>
                <a:cxnLst/>
                <a:rect l="l" t="t" r="r" b="b"/>
                <a:pathLst>
                  <a:path w="685801" h="1222112" fill="none" extrusionOk="0">
                    <a:moveTo>
                      <a:pt x="528638" y="0"/>
                    </a:moveTo>
                    <a:cubicBezTo>
                      <a:pt x="590820" y="4042"/>
                      <a:pt x="675190" y="63043"/>
                      <a:pt x="685801" y="157163"/>
                    </a:cubicBezTo>
                    <a:cubicBezTo>
                      <a:pt x="680241" y="200168"/>
                      <a:pt x="665981" y="235309"/>
                      <a:pt x="639769" y="268294"/>
                    </a:cubicBezTo>
                    <a:cubicBezTo>
                      <a:pt x="617181" y="283949"/>
                      <a:pt x="599989" y="289136"/>
                      <a:pt x="592934" y="299872"/>
                    </a:cubicBezTo>
                    <a:cubicBezTo>
                      <a:pt x="617320" y="327783"/>
                      <a:pt x="608754" y="335673"/>
                      <a:pt x="627238" y="366418"/>
                    </a:cubicBezTo>
                    <a:cubicBezTo>
                      <a:pt x="677581" y="446082"/>
                      <a:pt x="678461" y="571260"/>
                      <a:pt x="685800" y="673277"/>
                    </a:cubicBezTo>
                    <a:cubicBezTo>
                      <a:pt x="652092" y="978187"/>
                      <a:pt x="544795" y="1246896"/>
                      <a:pt x="342900" y="1222112"/>
                    </a:cubicBezTo>
                    <a:cubicBezTo>
                      <a:pt x="128951" y="1235069"/>
                      <a:pt x="5572" y="944524"/>
                      <a:pt x="0" y="673277"/>
                    </a:cubicBezTo>
                    <a:cubicBezTo>
                      <a:pt x="-39602" y="367923"/>
                      <a:pt x="163396" y="132943"/>
                      <a:pt x="342900" y="124442"/>
                    </a:cubicBezTo>
                    <a:cubicBezTo>
                      <a:pt x="353960" y="124244"/>
                      <a:pt x="359856" y="129894"/>
                      <a:pt x="376971" y="129940"/>
                    </a:cubicBezTo>
                    <a:cubicBezTo>
                      <a:pt x="379666" y="116318"/>
                      <a:pt x="382374" y="111786"/>
                      <a:pt x="383826" y="95988"/>
                    </a:cubicBezTo>
                    <a:cubicBezTo>
                      <a:pt x="414592" y="43932"/>
                      <a:pt x="449152" y="3157"/>
                      <a:pt x="528638" y="0"/>
                    </a:cubicBezTo>
                    <a:close/>
                  </a:path>
                  <a:path w="685801" h="1222112" extrusionOk="0">
                    <a:moveTo>
                      <a:pt x="528638" y="0"/>
                    </a:moveTo>
                    <a:cubicBezTo>
                      <a:pt x="593651" y="-13438"/>
                      <a:pt x="678369" y="73153"/>
                      <a:pt x="685801" y="157163"/>
                    </a:cubicBezTo>
                    <a:cubicBezTo>
                      <a:pt x="693209" y="202123"/>
                      <a:pt x="661215" y="240075"/>
                      <a:pt x="639769" y="268294"/>
                    </a:cubicBezTo>
                    <a:cubicBezTo>
                      <a:pt x="626639" y="283432"/>
                      <a:pt x="613225" y="282076"/>
                      <a:pt x="592934" y="299872"/>
                    </a:cubicBezTo>
                    <a:cubicBezTo>
                      <a:pt x="613790" y="326996"/>
                      <a:pt x="613829" y="349219"/>
                      <a:pt x="627238" y="366418"/>
                    </a:cubicBezTo>
                    <a:cubicBezTo>
                      <a:pt x="670589" y="440886"/>
                      <a:pt x="679755" y="558684"/>
                      <a:pt x="685800" y="673277"/>
                    </a:cubicBezTo>
                    <a:cubicBezTo>
                      <a:pt x="648351" y="1011648"/>
                      <a:pt x="529845" y="1198912"/>
                      <a:pt x="342900" y="1222112"/>
                    </a:cubicBezTo>
                    <a:cubicBezTo>
                      <a:pt x="110139" y="1282402"/>
                      <a:pt x="61821" y="1011000"/>
                      <a:pt x="0" y="673277"/>
                    </a:cubicBezTo>
                    <a:cubicBezTo>
                      <a:pt x="13187" y="373335"/>
                      <a:pt x="103235" y="116308"/>
                      <a:pt x="342900" y="124442"/>
                    </a:cubicBezTo>
                    <a:cubicBezTo>
                      <a:pt x="351779" y="122088"/>
                      <a:pt x="360973" y="128825"/>
                      <a:pt x="376971" y="129940"/>
                    </a:cubicBezTo>
                    <a:cubicBezTo>
                      <a:pt x="376109" y="120355"/>
                      <a:pt x="381701" y="108640"/>
                      <a:pt x="383826" y="95988"/>
                    </a:cubicBezTo>
                    <a:cubicBezTo>
                      <a:pt x="409040" y="38392"/>
                      <a:pt x="463857" y="-1494"/>
                      <a:pt x="528638" y="0"/>
                    </a:cubicBezTo>
                    <a:close/>
                  </a:path>
                </a:pathLst>
              </a:custGeom>
              <a:solidFill>
                <a:srgbClr val="C4E0B2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5948363" y="2265074"/>
                <a:ext cx="371476" cy="371475"/>
              </a:xfrm>
              <a:custGeom>
                <a:avLst/>
                <a:gdLst/>
                <a:ahLst/>
                <a:cxnLst/>
                <a:rect l="l" t="t" r="r" b="b"/>
                <a:pathLst>
                  <a:path w="371476" h="371475" fill="none" extrusionOk="0">
                    <a:moveTo>
                      <a:pt x="0" y="185738"/>
                    </a:moveTo>
                    <a:cubicBezTo>
                      <a:pt x="-2430" y="56713"/>
                      <a:pt x="88728" y="-6485"/>
                      <a:pt x="185738" y="0"/>
                    </a:cubicBezTo>
                    <a:cubicBezTo>
                      <a:pt x="267534" y="-12352"/>
                      <a:pt x="395620" y="65470"/>
                      <a:pt x="371476" y="185738"/>
                    </a:cubicBezTo>
                    <a:cubicBezTo>
                      <a:pt x="383491" y="290960"/>
                      <a:pt x="274991" y="379289"/>
                      <a:pt x="185738" y="371476"/>
                    </a:cubicBezTo>
                    <a:cubicBezTo>
                      <a:pt x="71782" y="354318"/>
                      <a:pt x="-16699" y="270430"/>
                      <a:pt x="0" y="185738"/>
                    </a:cubicBezTo>
                    <a:close/>
                  </a:path>
                  <a:path w="371476" h="371475" extrusionOk="0">
                    <a:moveTo>
                      <a:pt x="0" y="185738"/>
                    </a:moveTo>
                    <a:cubicBezTo>
                      <a:pt x="16010" y="69146"/>
                      <a:pt x="55034" y="-7109"/>
                      <a:pt x="185738" y="0"/>
                    </a:cubicBezTo>
                    <a:cubicBezTo>
                      <a:pt x="280459" y="-4532"/>
                      <a:pt x="370346" y="64137"/>
                      <a:pt x="371476" y="185738"/>
                    </a:cubicBezTo>
                    <a:cubicBezTo>
                      <a:pt x="376358" y="264813"/>
                      <a:pt x="292846" y="367552"/>
                      <a:pt x="185738" y="371476"/>
                    </a:cubicBezTo>
                    <a:cubicBezTo>
                      <a:pt x="55945" y="385454"/>
                      <a:pt x="-19846" y="302860"/>
                      <a:pt x="0" y="185738"/>
                    </a:cubicBezTo>
                    <a:close/>
                  </a:path>
                </a:pathLst>
              </a:custGeom>
              <a:solidFill>
                <a:srgbClr val="385623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1" name="Google Shape;471;p24"/>
            <p:cNvGrpSpPr/>
            <p:nvPr/>
          </p:nvGrpSpPr>
          <p:grpSpPr>
            <a:xfrm rot="1645090">
              <a:off x="3471128" y="1873314"/>
              <a:ext cx="179658" cy="296935"/>
              <a:chOff x="5762625" y="1913907"/>
              <a:chExt cx="685801" cy="1222112"/>
            </a:xfrm>
          </p:grpSpPr>
          <p:sp>
            <p:nvSpPr>
              <p:cNvPr id="472" name="Google Shape;472;p24"/>
              <p:cNvSpPr/>
              <p:nvPr/>
            </p:nvSpPr>
            <p:spPr>
              <a:xfrm>
                <a:off x="5762625" y="1913907"/>
                <a:ext cx="685801" cy="1222112"/>
              </a:xfrm>
              <a:custGeom>
                <a:avLst/>
                <a:gdLst/>
                <a:ahLst/>
                <a:cxnLst/>
                <a:rect l="l" t="t" r="r" b="b"/>
                <a:pathLst>
                  <a:path w="685801" h="1222112" fill="none" extrusionOk="0">
                    <a:moveTo>
                      <a:pt x="528638" y="0"/>
                    </a:moveTo>
                    <a:cubicBezTo>
                      <a:pt x="590820" y="4042"/>
                      <a:pt x="675190" y="63043"/>
                      <a:pt x="685801" y="157163"/>
                    </a:cubicBezTo>
                    <a:cubicBezTo>
                      <a:pt x="680241" y="200168"/>
                      <a:pt x="665981" y="235309"/>
                      <a:pt x="639769" y="268294"/>
                    </a:cubicBezTo>
                    <a:cubicBezTo>
                      <a:pt x="617181" y="283949"/>
                      <a:pt x="599989" y="289136"/>
                      <a:pt x="592934" y="299872"/>
                    </a:cubicBezTo>
                    <a:cubicBezTo>
                      <a:pt x="617320" y="327783"/>
                      <a:pt x="608754" y="335673"/>
                      <a:pt x="627238" y="366418"/>
                    </a:cubicBezTo>
                    <a:cubicBezTo>
                      <a:pt x="677581" y="446082"/>
                      <a:pt x="678461" y="571260"/>
                      <a:pt x="685800" y="673277"/>
                    </a:cubicBezTo>
                    <a:cubicBezTo>
                      <a:pt x="652092" y="978187"/>
                      <a:pt x="544795" y="1246896"/>
                      <a:pt x="342900" y="1222112"/>
                    </a:cubicBezTo>
                    <a:cubicBezTo>
                      <a:pt x="128951" y="1235069"/>
                      <a:pt x="5572" y="944524"/>
                      <a:pt x="0" y="673277"/>
                    </a:cubicBezTo>
                    <a:cubicBezTo>
                      <a:pt x="-39602" y="367923"/>
                      <a:pt x="163396" y="132943"/>
                      <a:pt x="342900" y="124442"/>
                    </a:cubicBezTo>
                    <a:cubicBezTo>
                      <a:pt x="353960" y="124244"/>
                      <a:pt x="359856" y="129894"/>
                      <a:pt x="376971" y="129940"/>
                    </a:cubicBezTo>
                    <a:cubicBezTo>
                      <a:pt x="379666" y="116318"/>
                      <a:pt x="382374" y="111786"/>
                      <a:pt x="383826" y="95988"/>
                    </a:cubicBezTo>
                    <a:cubicBezTo>
                      <a:pt x="414592" y="43932"/>
                      <a:pt x="449152" y="3157"/>
                      <a:pt x="528638" y="0"/>
                    </a:cubicBezTo>
                    <a:close/>
                  </a:path>
                  <a:path w="685801" h="1222112" extrusionOk="0">
                    <a:moveTo>
                      <a:pt x="528638" y="0"/>
                    </a:moveTo>
                    <a:cubicBezTo>
                      <a:pt x="593651" y="-13438"/>
                      <a:pt x="678369" y="73153"/>
                      <a:pt x="685801" y="157163"/>
                    </a:cubicBezTo>
                    <a:cubicBezTo>
                      <a:pt x="693209" y="202123"/>
                      <a:pt x="661215" y="240075"/>
                      <a:pt x="639769" y="268294"/>
                    </a:cubicBezTo>
                    <a:cubicBezTo>
                      <a:pt x="626639" y="283432"/>
                      <a:pt x="613225" y="282076"/>
                      <a:pt x="592934" y="299872"/>
                    </a:cubicBezTo>
                    <a:cubicBezTo>
                      <a:pt x="613790" y="326996"/>
                      <a:pt x="613829" y="349219"/>
                      <a:pt x="627238" y="366418"/>
                    </a:cubicBezTo>
                    <a:cubicBezTo>
                      <a:pt x="670589" y="440886"/>
                      <a:pt x="679755" y="558684"/>
                      <a:pt x="685800" y="673277"/>
                    </a:cubicBezTo>
                    <a:cubicBezTo>
                      <a:pt x="648351" y="1011648"/>
                      <a:pt x="529845" y="1198912"/>
                      <a:pt x="342900" y="1222112"/>
                    </a:cubicBezTo>
                    <a:cubicBezTo>
                      <a:pt x="110139" y="1282402"/>
                      <a:pt x="61821" y="1011000"/>
                      <a:pt x="0" y="673277"/>
                    </a:cubicBezTo>
                    <a:cubicBezTo>
                      <a:pt x="13187" y="373335"/>
                      <a:pt x="103235" y="116308"/>
                      <a:pt x="342900" y="124442"/>
                    </a:cubicBezTo>
                    <a:cubicBezTo>
                      <a:pt x="351779" y="122088"/>
                      <a:pt x="360973" y="128825"/>
                      <a:pt x="376971" y="129940"/>
                    </a:cubicBezTo>
                    <a:cubicBezTo>
                      <a:pt x="376109" y="120355"/>
                      <a:pt x="381701" y="108640"/>
                      <a:pt x="383826" y="95988"/>
                    </a:cubicBezTo>
                    <a:cubicBezTo>
                      <a:pt x="409040" y="38392"/>
                      <a:pt x="463857" y="-1494"/>
                      <a:pt x="528638" y="0"/>
                    </a:cubicBezTo>
                    <a:close/>
                  </a:path>
                </a:pathLst>
              </a:custGeom>
              <a:solidFill>
                <a:srgbClr val="C4E0B2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p24"/>
              <p:cNvSpPr/>
              <p:nvPr/>
            </p:nvSpPr>
            <p:spPr>
              <a:xfrm>
                <a:off x="5948363" y="2265074"/>
                <a:ext cx="371476" cy="371475"/>
              </a:xfrm>
              <a:custGeom>
                <a:avLst/>
                <a:gdLst/>
                <a:ahLst/>
                <a:cxnLst/>
                <a:rect l="l" t="t" r="r" b="b"/>
                <a:pathLst>
                  <a:path w="371476" h="371475" fill="none" extrusionOk="0">
                    <a:moveTo>
                      <a:pt x="0" y="185738"/>
                    </a:moveTo>
                    <a:cubicBezTo>
                      <a:pt x="-2430" y="56713"/>
                      <a:pt x="88728" y="-6485"/>
                      <a:pt x="185738" y="0"/>
                    </a:cubicBezTo>
                    <a:cubicBezTo>
                      <a:pt x="267534" y="-12352"/>
                      <a:pt x="395620" y="65470"/>
                      <a:pt x="371476" y="185738"/>
                    </a:cubicBezTo>
                    <a:cubicBezTo>
                      <a:pt x="383491" y="290960"/>
                      <a:pt x="274991" y="379289"/>
                      <a:pt x="185738" y="371476"/>
                    </a:cubicBezTo>
                    <a:cubicBezTo>
                      <a:pt x="71782" y="354318"/>
                      <a:pt x="-16699" y="270430"/>
                      <a:pt x="0" y="185738"/>
                    </a:cubicBezTo>
                    <a:close/>
                  </a:path>
                  <a:path w="371476" h="371475" extrusionOk="0">
                    <a:moveTo>
                      <a:pt x="0" y="185738"/>
                    </a:moveTo>
                    <a:cubicBezTo>
                      <a:pt x="16010" y="69146"/>
                      <a:pt x="55034" y="-7109"/>
                      <a:pt x="185738" y="0"/>
                    </a:cubicBezTo>
                    <a:cubicBezTo>
                      <a:pt x="280459" y="-4532"/>
                      <a:pt x="370346" y="64137"/>
                      <a:pt x="371476" y="185738"/>
                    </a:cubicBezTo>
                    <a:cubicBezTo>
                      <a:pt x="376358" y="264813"/>
                      <a:pt x="292846" y="367552"/>
                      <a:pt x="185738" y="371476"/>
                    </a:cubicBezTo>
                    <a:cubicBezTo>
                      <a:pt x="55945" y="385454"/>
                      <a:pt x="-19846" y="302860"/>
                      <a:pt x="0" y="185738"/>
                    </a:cubicBezTo>
                    <a:close/>
                  </a:path>
                </a:pathLst>
              </a:custGeom>
              <a:solidFill>
                <a:srgbClr val="385623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74" name="Google Shape;474;p24"/>
          <p:cNvSpPr/>
          <p:nvPr/>
        </p:nvSpPr>
        <p:spPr>
          <a:xfrm>
            <a:off x="2556610" y="4529600"/>
            <a:ext cx="670312" cy="660046"/>
          </a:xfrm>
          <a:custGeom>
            <a:avLst/>
            <a:gdLst/>
            <a:ahLst/>
            <a:cxnLst/>
            <a:rect l="l" t="t" r="r" b="b"/>
            <a:pathLst>
              <a:path w="670312" h="660046" fill="none" extrusionOk="0">
                <a:moveTo>
                  <a:pt x="466639" y="659949"/>
                </a:moveTo>
                <a:cubicBezTo>
                  <a:pt x="464227" y="664342"/>
                  <a:pt x="287490" y="498541"/>
                  <a:pt x="279723" y="419176"/>
                </a:cubicBezTo>
                <a:cubicBezTo>
                  <a:pt x="274127" y="347431"/>
                  <a:pt x="365215" y="245562"/>
                  <a:pt x="409614" y="222755"/>
                </a:cubicBezTo>
                <a:cubicBezTo>
                  <a:pt x="463935" y="196704"/>
                  <a:pt x="509671" y="281223"/>
                  <a:pt x="539505" y="260772"/>
                </a:cubicBezTo>
                <a:cubicBezTo>
                  <a:pt x="579990" y="250789"/>
                  <a:pt x="658573" y="167431"/>
                  <a:pt x="609203" y="121377"/>
                </a:cubicBezTo>
                <a:cubicBezTo>
                  <a:pt x="569190" y="91877"/>
                  <a:pt x="300804" y="8833"/>
                  <a:pt x="273387" y="58015"/>
                </a:cubicBezTo>
                <a:cubicBezTo>
                  <a:pt x="231613" y="106595"/>
                  <a:pt x="365722" y="315745"/>
                  <a:pt x="406446" y="365318"/>
                </a:cubicBezTo>
                <a:cubicBezTo>
                  <a:pt x="455171" y="415814"/>
                  <a:pt x="516758" y="348383"/>
                  <a:pt x="561681" y="365318"/>
                </a:cubicBezTo>
                <a:cubicBezTo>
                  <a:pt x="598885" y="379804"/>
                  <a:pt x="651015" y="409047"/>
                  <a:pt x="659892" y="438184"/>
                </a:cubicBezTo>
                <a:cubicBezTo>
                  <a:pt x="661037" y="459849"/>
                  <a:pt x="698551" y="524663"/>
                  <a:pt x="615539" y="549067"/>
                </a:cubicBezTo>
                <a:cubicBezTo>
                  <a:pt x="545483" y="574490"/>
                  <a:pt x="278132" y="580324"/>
                  <a:pt x="200521" y="542731"/>
                </a:cubicBezTo>
                <a:cubicBezTo>
                  <a:pt x="109071" y="512183"/>
                  <a:pt x="205126" y="376112"/>
                  <a:pt x="172008" y="327302"/>
                </a:cubicBezTo>
                <a:cubicBezTo>
                  <a:pt x="138869" y="272168"/>
                  <a:pt x="13141" y="232665"/>
                  <a:pt x="932" y="219587"/>
                </a:cubicBezTo>
                <a:cubicBezTo>
                  <a:pt x="-19782" y="202428"/>
                  <a:pt x="75548" y="195388"/>
                  <a:pt x="108647" y="219587"/>
                </a:cubicBezTo>
                <a:cubicBezTo>
                  <a:pt x="156487" y="229618"/>
                  <a:pt x="214141" y="286808"/>
                  <a:pt x="219529" y="333638"/>
                </a:cubicBezTo>
                <a:cubicBezTo>
                  <a:pt x="237060" y="377123"/>
                  <a:pt x="152885" y="461052"/>
                  <a:pt x="210025" y="495210"/>
                </a:cubicBezTo>
                <a:cubicBezTo>
                  <a:pt x="266125" y="535675"/>
                  <a:pt x="497032" y="523247"/>
                  <a:pt x="568018" y="517386"/>
                </a:cubicBezTo>
                <a:cubicBezTo>
                  <a:pt x="636105" y="508286"/>
                  <a:pt x="613595" y="461029"/>
                  <a:pt x="615539" y="438184"/>
                </a:cubicBezTo>
                <a:cubicBezTo>
                  <a:pt x="605210" y="419205"/>
                  <a:pt x="576859" y="386035"/>
                  <a:pt x="542673" y="390663"/>
                </a:cubicBezTo>
                <a:cubicBezTo>
                  <a:pt x="494954" y="393521"/>
                  <a:pt x="452614" y="452717"/>
                  <a:pt x="409614" y="425512"/>
                </a:cubicBezTo>
                <a:cubicBezTo>
                  <a:pt x="351403" y="389735"/>
                  <a:pt x="326327" y="322175"/>
                  <a:pt x="282891" y="254436"/>
                </a:cubicBezTo>
                <a:cubicBezTo>
                  <a:pt x="242736" y="186945"/>
                  <a:pt x="195245" y="71846"/>
                  <a:pt x="229033" y="26334"/>
                </a:cubicBezTo>
                <a:cubicBezTo>
                  <a:pt x="248611" y="-17965"/>
                  <a:pt x="356648" y="-2555"/>
                  <a:pt x="419118" y="10494"/>
                </a:cubicBezTo>
                <a:cubicBezTo>
                  <a:pt x="475678" y="28054"/>
                  <a:pt x="564940" y="55941"/>
                  <a:pt x="606034" y="77024"/>
                </a:cubicBezTo>
                <a:cubicBezTo>
                  <a:pt x="640721" y="100634"/>
                  <a:pt x="671236" y="111245"/>
                  <a:pt x="663060" y="143553"/>
                </a:cubicBezTo>
                <a:cubicBezTo>
                  <a:pt x="654417" y="179149"/>
                  <a:pt x="602492" y="263757"/>
                  <a:pt x="564850" y="292453"/>
                </a:cubicBezTo>
                <a:cubicBezTo>
                  <a:pt x="531700" y="302144"/>
                  <a:pt x="479424" y="240020"/>
                  <a:pt x="434958" y="257604"/>
                </a:cubicBezTo>
                <a:cubicBezTo>
                  <a:pt x="406759" y="263573"/>
                  <a:pt x="303116" y="321846"/>
                  <a:pt x="305067" y="390663"/>
                </a:cubicBezTo>
                <a:cubicBezTo>
                  <a:pt x="310632" y="458275"/>
                  <a:pt x="471784" y="654334"/>
                  <a:pt x="466639" y="659949"/>
                </a:cubicBezTo>
                <a:close/>
              </a:path>
              <a:path w="670312" h="660046" extrusionOk="0">
                <a:moveTo>
                  <a:pt x="466639" y="659949"/>
                </a:moveTo>
                <a:cubicBezTo>
                  <a:pt x="460522" y="663534"/>
                  <a:pt x="282260" y="494656"/>
                  <a:pt x="279723" y="419176"/>
                </a:cubicBezTo>
                <a:cubicBezTo>
                  <a:pt x="279425" y="348248"/>
                  <a:pt x="351167" y="249638"/>
                  <a:pt x="409614" y="222755"/>
                </a:cubicBezTo>
                <a:cubicBezTo>
                  <a:pt x="446784" y="202337"/>
                  <a:pt x="504456" y="287527"/>
                  <a:pt x="539505" y="260772"/>
                </a:cubicBezTo>
                <a:cubicBezTo>
                  <a:pt x="559246" y="236477"/>
                  <a:pt x="659145" y="157840"/>
                  <a:pt x="609203" y="121377"/>
                </a:cubicBezTo>
                <a:cubicBezTo>
                  <a:pt x="575158" y="88807"/>
                  <a:pt x="310027" y="11496"/>
                  <a:pt x="273387" y="58015"/>
                </a:cubicBezTo>
                <a:cubicBezTo>
                  <a:pt x="219040" y="95524"/>
                  <a:pt x="352114" y="320016"/>
                  <a:pt x="406446" y="365318"/>
                </a:cubicBezTo>
                <a:cubicBezTo>
                  <a:pt x="454215" y="413865"/>
                  <a:pt x="514037" y="360683"/>
                  <a:pt x="561681" y="365318"/>
                </a:cubicBezTo>
                <a:cubicBezTo>
                  <a:pt x="607562" y="379501"/>
                  <a:pt x="652547" y="407951"/>
                  <a:pt x="659892" y="438184"/>
                </a:cubicBezTo>
                <a:cubicBezTo>
                  <a:pt x="664665" y="468129"/>
                  <a:pt x="706383" y="543322"/>
                  <a:pt x="615539" y="549067"/>
                </a:cubicBezTo>
                <a:cubicBezTo>
                  <a:pt x="546342" y="577454"/>
                  <a:pt x="275766" y="593390"/>
                  <a:pt x="200521" y="542731"/>
                </a:cubicBezTo>
                <a:cubicBezTo>
                  <a:pt x="128667" y="508956"/>
                  <a:pt x="212932" y="390541"/>
                  <a:pt x="172008" y="327302"/>
                </a:cubicBezTo>
                <a:cubicBezTo>
                  <a:pt x="142655" y="270019"/>
                  <a:pt x="12499" y="232804"/>
                  <a:pt x="932" y="219587"/>
                </a:cubicBezTo>
                <a:cubicBezTo>
                  <a:pt x="-13415" y="202257"/>
                  <a:pt x="67763" y="197508"/>
                  <a:pt x="108647" y="219587"/>
                </a:cubicBezTo>
                <a:cubicBezTo>
                  <a:pt x="133774" y="237792"/>
                  <a:pt x="201596" y="285587"/>
                  <a:pt x="219529" y="333638"/>
                </a:cubicBezTo>
                <a:cubicBezTo>
                  <a:pt x="236864" y="373652"/>
                  <a:pt x="147962" y="466910"/>
                  <a:pt x="210025" y="495210"/>
                </a:cubicBezTo>
                <a:cubicBezTo>
                  <a:pt x="259406" y="541390"/>
                  <a:pt x="507443" y="532100"/>
                  <a:pt x="568018" y="517386"/>
                </a:cubicBezTo>
                <a:cubicBezTo>
                  <a:pt x="635579" y="508461"/>
                  <a:pt x="623030" y="457367"/>
                  <a:pt x="615539" y="438184"/>
                </a:cubicBezTo>
                <a:cubicBezTo>
                  <a:pt x="610011" y="419134"/>
                  <a:pt x="573669" y="392952"/>
                  <a:pt x="542673" y="390663"/>
                </a:cubicBezTo>
                <a:cubicBezTo>
                  <a:pt x="512761" y="397281"/>
                  <a:pt x="451085" y="449179"/>
                  <a:pt x="409614" y="425512"/>
                </a:cubicBezTo>
                <a:cubicBezTo>
                  <a:pt x="369406" y="385142"/>
                  <a:pt x="305456" y="320539"/>
                  <a:pt x="282891" y="254436"/>
                </a:cubicBezTo>
                <a:cubicBezTo>
                  <a:pt x="258099" y="192473"/>
                  <a:pt x="204086" y="73764"/>
                  <a:pt x="229033" y="26334"/>
                </a:cubicBezTo>
                <a:cubicBezTo>
                  <a:pt x="250213" y="-11262"/>
                  <a:pt x="345889" y="-11748"/>
                  <a:pt x="419118" y="10494"/>
                </a:cubicBezTo>
                <a:cubicBezTo>
                  <a:pt x="484125" y="19623"/>
                  <a:pt x="564712" y="41027"/>
                  <a:pt x="606034" y="77024"/>
                </a:cubicBezTo>
                <a:cubicBezTo>
                  <a:pt x="650560" y="101637"/>
                  <a:pt x="669090" y="107831"/>
                  <a:pt x="663060" y="143553"/>
                </a:cubicBezTo>
                <a:cubicBezTo>
                  <a:pt x="653648" y="187400"/>
                  <a:pt x="601352" y="268676"/>
                  <a:pt x="564850" y="292453"/>
                </a:cubicBezTo>
                <a:cubicBezTo>
                  <a:pt x="530659" y="308587"/>
                  <a:pt x="483930" y="231383"/>
                  <a:pt x="434958" y="257604"/>
                </a:cubicBezTo>
                <a:cubicBezTo>
                  <a:pt x="387394" y="272336"/>
                  <a:pt x="306608" y="317955"/>
                  <a:pt x="305067" y="390663"/>
                </a:cubicBezTo>
                <a:cubicBezTo>
                  <a:pt x="309945" y="456891"/>
                  <a:pt x="471485" y="656883"/>
                  <a:pt x="466639" y="659949"/>
                </a:cubicBezTo>
                <a:close/>
              </a:path>
            </a:pathLst>
          </a:custGeom>
          <a:solidFill>
            <a:srgbClr val="FBE4D4"/>
          </a:solidFill>
          <a:ln w="12700" cap="flat" cmpd="sng">
            <a:solidFill>
              <a:srgbClr val="20556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24"/>
          <p:cNvSpPr/>
          <p:nvPr/>
        </p:nvSpPr>
        <p:spPr>
          <a:xfrm rot="5710725">
            <a:off x="2869591" y="4420620"/>
            <a:ext cx="424264" cy="417765"/>
          </a:xfrm>
          <a:custGeom>
            <a:avLst/>
            <a:gdLst/>
            <a:ahLst/>
            <a:cxnLst/>
            <a:rect l="l" t="t" r="r" b="b"/>
            <a:pathLst>
              <a:path w="424264" h="417765" fill="none" extrusionOk="0">
                <a:moveTo>
                  <a:pt x="295352" y="417704"/>
                </a:moveTo>
                <a:cubicBezTo>
                  <a:pt x="305277" y="418211"/>
                  <a:pt x="182362" y="314049"/>
                  <a:pt x="177046" y="265310"/>
                </a:cubicBezTo>
                <a:cubicBezTo>
                  <a:pt x="172352" y="219570"/>
                  <a:pt x="231553" y="156713"/>
                  <a:pt x="259259" y="140989"/>
                </a:cubicBezTo>
                <a:cubicBezTo>
                  <a:pt x="290344" y="124396"/>
                  <a:pt x="325171" y="180671"/>
                  <a:pt x="341471" y="165051"/>
                </a:cubicBezTo>
                <a:cubicBezTo>
                  <a:pt x="366138" y="157816"/>
                  <a:pt x="414322" y="99835"/>
                  <a:pt x="385586" y="76823"/>
                </a:cubicBezTo>
                <a:cubicBezTo>
                  <a:pt x="361790" y="59666"/>
                  <a:pt x="193027" y="9118"/>
                  <a:pt x="173036" y="36720"/>
                </a:cubicBezTo>
                <a:cubicBezTo>
                  <a:pt x="147064" y="67003"/>
                  <a:pt x="233660" y="200335"/>
                  <a:pt x="257254" y="231222"/>
                </a:cubicBezTo>
                <a:cubicBezTo>
                  <a:pt x="291958" y="259055"/>
                  <a:pt x="327370" y="221031"/>
                  <a:pt x="355508" y="231222"/>
                </a:cubicBezTo>
                <a:cubicBezTo>
                  <a:pt x="381371" y="239315"/>
                  <a:pt x="412129" y="260090"/>
                  <a:pt x="417668" y="277341"/>
                </a:cubicBezTo>
                <a:cubicBezTo>
                  <a:pt x="419116" y="291881"/>
                  <a:pt x="440105" y="334276"/>
                  <a:pt x="389596" y="347522"/>
                </a:cubicBezTo>
                <a:cubicBezTo>
                  <a:pt x="344443" y="362616"/>
                  <a:pt x="176231" y="367339"/>
                  <a:pt x="126916" y="343512"/>
                </a:cubicBezTo>
                <a:cubicBezTo>
                  <a:pt x="72752" y="322817"/>
                  <a:pt x="129738" y="234847"/>
                  <a:pt x="108870" y="207160"/>
                </a:cubicBezTo>
                <a:cubicBezTo>
                  <a:pt x="88012" y="171077"/>
                  <a:pt x="7636" y="149275"/>
                  <a:pt x="590" y="138984"/>
                </a:cubicBezTo>
                <a:cubicBezTo>
                  <a:pt x="-10313" y="127950"/>
                  <a:pt x="49798" y="120582"/>
                  <a:pt x="68766" y="138984"/>
                </a:cubicBezTo>
                <a:cubicBezTo>
                  <a:pt x="97191" y="146793"/>
                  <a:pt x="132700" y="181750"/>
                  <a:pt x="138948" y="211170"/>
                </a:cubicBezTo>
                <a:cubicBezTo>
                  <a:pt x="150226" y="237985"/>
                  <a:pt x="97222" y="290099"/>
                  <a:pt x="132932" y="313434"/>
                </a:cubicBezTo>
                <a:cubicBezTo>
                  <a:pt x="168838" y="337069"/>
                  <a:pt x="310253" y="326534"/>
                  <a:pt x="359518" y="327471"/>
                </a:cubicBezTo>
                <a:cubicBezTo>
                  <a:pt x="402846" y="321899"/>
                  <a:pt x="388896" y="291652"/>
                  <a:pt x="389596" y="277341"/>
                </a:cubicBezTo>
                <a:cubicBezTo>
                  <a:pt x="385410" y="264503"/>
                  <a:pt x="365182" y="247749"/>
                  <a:pt x="343477" y="247263"/>
                </a:cubicBezTo>
                <a:cubicBezTo>
                  <a:pt x="313432" y="249014"/>
                  <a:pt x="286569" y="285117"/>
                  <a:pt x="259259" y="269320"/>
                </a:cubicBezTo>
                <a:cubicBezTo>
                  <a:pt x="227115" y="250795"/>
                  <a:pt x="200504" y="203367"/>
                  <a:pt x="179051" y="161041"/>
                </a:cubicBezTo>
                <a:cubicBezTo>
                  <a:pt x="158766" y="118814"/>
                  <a:pt x="129044" y="43079"/>
                  <a:pt x="144963" y="16668"/>
                </a:cubicBezTo>
                <a:cubicBezTo>
                  <a:pt x="153155" y="-16262"/>
                  <a:pt x="226016" y="-5183"/>
                  <a:pt x="265274" y="6642"/>
                </a:cubicBezTo>
                <a:cubicBezTo>
                  <a:pt x="301014" y="17842"/>
                  <a:pt x="356991" y="36850"/>
                  <a:pt x="383580" y="48751"/>
                </a:cubicBezTo>
                <a:cubicBezTo>
                  <a:pt x="404795" y="63873"/>
                  <a:pt x="424674" y="69934"/>
                  <a:pt x="419674" y="90859"/>
                </a:cubicBezTo>
                <a:cubicBezTo>
                  <a:pt x="409154" y="112513"/>
                  <a:pt x="381353" y="167333"/>
                  <a:pt x="357513" y="185103"/>
                </a:cubicBezTo>
                <a:cubicBezTo>
                  <a:pt x="336894" y="190543"/>
                  <a:pt x="305927" y="149333"/>
                  <a:pt x="275300" y="163046"/>
                </a:cubicBezTo>
                <a:cubicBezTo>
                  <a:pt x="253122" y="169806"/>
                  <a:pt x="197813" y="198665"/>
                  <a:pt x="193088" y="247263"/>
                </a:cubicBezTo>
                <a:cubicBezTo>
                  <a:pt x="196631" y="290171"/>
                  <a:pt x="298674" y="414090"/>
                  <a:pt x="295352" y="417704"/>
                </a:cubicBezTo>
                <a:close/>
              </a:path>
              <a:path w="424264" h="417765" extrusionOk="0">
                <a:moveTo>
                  <a:pt x="295352" y="417704"/>
                </a:moveTo>
                <a:cubicBezTo>
                  <a:pt x="289371" y="418671"/>
                  <a:pt x="175639" y="314215"/>
                  <a:pt x="177046" y="265310"/>
                </a:cubicBezTo>
                <a:cubicBezTo>
                  <a:pt x="174645" y="219952"/>
                  <a:pt x="226603" y="157866"/>
                  <a:pt x="259259" y="140989"/>
                </a:cubicBezTo>
                <a:cubicBezTo>
                  <a:pt x="283980" y="126899"/>
                  <a:pt x="319279" y="182037"/>
                  <a:pt x="341471" y="165051"/>
                </a:cubicBezTo>
                <a:cubicBezTo>
                  <a:pt x="361359" y="153718"/>
                  <a:pt x="416826" y="99726"/>
                  <a:pt x="385586" y="76823"/>
                </a:cubicBezTo>
                <a:cubicBezTo>
                  <a:pt x="359081" y="55621"/>
                  <a:pt x="195888" y="7972"/>
                  <a:pt x="173036" y="36720"/>
                </a:cubicBezTo>
                <a:cubicBezTo>
                  <a:pt x="149182" y="62076"/>
                  <a:pt x="223338" y="202104"/>
                  <a:pt x="257254" y="231222"/>
                </a:cubicBezTo>
                <a:cubicBezTo>
                  <a:pt x="287146" y="258685"/>
                  <a:pt x="325211" y="228483"/>
                  <a:pt x="355508" y="231222"/>
                </a:cubicBezTo>
                <a:cubicBezTo>
                  <a:pt x="386666" y="241384"/>
                  <a:pt x="413962" y="258433"/>
                  <a:pt x="417668" y="277341"/>
                </a:cubicBezTo>
                <a:cubicBezTo>
                  <a:pt x="415315" y="295425"/>
                  <a:pt x="440026" y="338106"/>
                  <a:pt x="389596" y="347522"/>
                </a:cubicBezTo>
                <a:cubicBezTo>
                  <a:pt x="346249" y="366161"/>
                  <a:pt x="174082" y="370825"/>
                  <a:pt x="126916" y="343512"/>
                </a:cubicBezTo>
                <a:cubicBezTo>
                  <a:pt x="84630" y="327051"/>
                  <a:pt x="137066" y="249997"/>
                  <a:pt x="108870" y="207160"/>
                </a:cubicBezTo>
                <a:cubicBezTo>
                  <a:pt x="90011" y="171149"/>
                  <a:pt x="8055" y="146671"/>
                  <a:pt x="590" y="138984"/>
                </a:cubicBezTo>
                <a:cubicBezTo>
                  <a:pt x="-7104" y="127787"/>
                  <a:pt x="39953" y="122984"/>
                  <a:pt x="68766" y="138984"/>
                </a:cubicBezTo>
                <a:cubicBezTo>
                  <a:pt x="86616" y="150645"/>
                  <a:pt x="125548" y="176580"/>
                  <a:pt x="138948" y="211170"/>
                </a:cubicBezTo>
                <a:cubicBezTo>
                  <a:pt x="150034" y="234942"/>
                  <a:pt x="93854" y="295403"/>
                  <a:pt x="132932" y="313434"/>
                </a:cubicBezTo>
                <a:cubicBezTo>
                  <a:pt x="163969" y="343055"/>
                  <a:pt x="320802" y="336503"/>
                  <a:pt x="359518" y="327471"/>
                </a:cubicBezTo>
                <a:cubicBezTo>
                  <a:pt x="402278" y="321862"/>
                  <a:pt x="395265" y="288932"/>
                  <a:pt x="389596" y="277341"/>
                </a:cubicBezTo>
                <a:cubicBezTo>
                  <a:pt x="384844" y="267272"/>
                  <a:pt x="363366" y="248698"/>
                  <a:pt x="343477" y="247263"/>
                </a:cubicBezTo>
                <a:cubicBezTo>
                  <a:pt x="323879" y="250135"/>
                  <a:pt x="285108" y="284511"/>
                  <a:pt x="259259" y="269320"/>
                </a:cubicBezTo>
                <a:cubicBezTo>
                  <a:pt x="233482" y="245647"/>
                  <a:pt x="193191" y="202871"/>
                  <a:pt x="179051" y="161041"/>
                </a:cubicBezTo>
                <a:cubicBezTo>
                  <a:pt x="161439" y="120169"/>
                  <a:pt x="130071" y="43978"/>
                  <a:pt x="144963" y="16668"/>
                </a:cubicBezTo>
                <a:cubicBezTo>
                  <a:pt x="157260" y="-4901"/>
                  <a:pt x="222303" y="-2953"/>
                  <a:pt x="265274" y="6642"/>
                </a:cubicBezTo>
                <a:cubicBezTo>
                  <a:pt x="310750" y="13777"/>
                  <a:pt x="357637" y="30351"/>
                  <a:pt x="383580" y="48751"/>
                </a:cubicBezTo>
                <a:cubicBezTo>
                  <a:pt x="412370" y="64712"/>
                  <a:pt x="420801" y="68840"/>
                  <a:pt x="419674" y="90859"/>
                </a:cubicBezTo>
                <a:cubicBezTo>
                  <a:pt x="414793" y="115256"/>
                  <a:pt x="379686" y="167123"/>
                  <a:pt x="357513" y="185103"/>
                </a:cubicBezTo>
                <a:cubicBezTo>
                  <a:pt x="336346" y="194960"/>
                  <a:pt x="303324" y="151609"/>
                  <a:pt x="275300" y="163046"/>
                </a:cubicBezTo>
                <a:cubicBezTo>
                  <a:pt x="246259" y="172778"/>
                  <a:pt x="191444" y="203820"/>
                  <a:pt x="193088" y="247263"/>
                </a:cubicBezTo>
                <a:cubicBezTo>
                  <a:pt x="196154" y="289193"/>
                  <a:pt x="298174" y="415098"/>
                  <a:pt x="295352" y="417704"/>
                </a:cubicBezTo>
                <a:close/>
              </a:path>
            </a:pathLst>
          </a:custGeom>
          <a:solidFill>
            <a:srgbClr val="FBE4D4"/>
          </a:solidFill>
          <a:ln w="12700" cap="flat" cmpd="sng">
            <a:solidFill>
              <a:srgbClr val="20556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24"/>
          <p:cNvSpPr/>
          <p:nvPr/>
        </p:nvSpPr>
        <p:spPr>
          <a:xfrm rot="-3242208">
            <a:off x="1917872" y="2578851"/>
            <a:ext cx="986723" cy="411525"/>
          </a:xfrm>
          <a:custGeom>
            <a:avLst/>
            <a:gdLst/>
            <a:ahLst/>
            <a:cxnLst/>
            <a:rect l="l" t="t" r="r" b="b"/>
            <a:pathLst>
              <a:path w="986723" h="411525" fill="none" extrusionOk="0">
                <a:moveTo>
                  <a:pt x="0" y="0"/>
                </a:moveTo>
                <a:cubicBezTo>
                  <a:pt x="376091" y="265091"/>
                  <a:pt x="750721" y="251546"/>
                  <a:pt x="866718" y="220879"/>
                </a:cubicBezTo>
                <a:cubicBezTo>
                  <a:pt x="861171" y="199879"/>
                  <a:pt x="872676" y="182301"/>
                  <a:pt x="866718" y="157330"/>
                </a:cubicBezTo>
                <a:cubicBezTo>
                  <a:pt x="907434" y="186946"/>
                  <a:pt x="929157" y="224944"/>
                  <a:pt x="986723" y="284427"/>
                </a:cubicBezTo>
                <a:cubicBezTo>
                  <a:pt x="943521" y="340893"/>
                  <a:pt x="879707" y="370364"/>
                  <a:pt x="866718" y="411525"/>
                </a:cubicBezTo>
                <a:cubicBezTo>
                  <a:pt x="865235" y="386232"/>
                  <a:pt x="867900" y="363908"/>
                  <a:pt x="866718" y="347976"/>
                </a:cubicBezTo>
                <a:cubicBezTo>
                  <a:pt x="537771" y="330078"/>
                  <a:pt x="311095" y="319541"/>
                  <a:pt x="0" y="0"/>
                </a:cubicBezTo>
                <a:close/>
              </a:path>
              <a:path w="986723" h="411525" extrusionOk="0">
                <a:moveTo>
                  <a:pt x="0" y="0"/>
                </a:moveTo>
                <a:cubicBezTo>
                  <a:pt x="320474" y="232353"/>
                  <a:pt x="712220" y="250005"/>
                  <a:pt x="866718" y="220879"/>
                </a:cubicBezTo>
                <a:cubicBezTo>
                  <a:pt x="866267" y="203695"/>
                  <a:pt x="867840" y="175247"/>
                  <a:pt x="866718" y="157330"/>
                </a:cubicBezTo>
                <a:cubicBezTo>
                  <a:pt x="925487" y="212719"/>
                  <a:pt x="924272" y="237312"/>
                  <a:pt x="986723" y="284427"/>
                </a:cubicBezTo>
                <a:cubicBezTo>
                  <a:pt x="952388" y="349015"/>
                  <a:pt x="904859" y="362557"/>
                  <a:pt x="866718" y="411525"/>
                </a:cubicBezTo>
                <a:cubicBezTo>
                  <a:pt x="860435" y="396517"/>
                  <a:pt x="873412" y="365946"/>
                  <a:pt x="866718" y="347976"/>
                </a:cubicBezTo>
                <a:cubicBezTo>
                  <a:pt x="580516" y="311666"/>
                  <a:pt x="310120" y="345902"/>
                  <a:pt x="0" y="0"/>
                </a:cubicBezTo>
                <a:close/>
              </a:path>
            </a:pathLst>
          </a:custGeom>
          <a:solidFill>
            <a:srgbClr val="4EB3DC"/>
          </a:solidFill>
          <a:ln w="12700" cap="flat" cmpd="sng">
            <a:solidFill>
              <a:srgbClr val="23536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24"/>
          <p:cNvSpPr/>
          <p:nvPr/>
        </p:nvSpPr>
        <p:spPr>
          <a:xfrm rot="-7510112" flipH="1">
            <a:off x="1922653" y="3596826"/>
            <a:ext cx="1038651" cy="461456"/>
          </a:xfrm>
          <a:custGeom>
            <a:avLst/>
            <a:gdLst/>
            <a:ahLst/>
            <a:cxnLst/>
            <a:rect l="l" t="t" r="r" b="b"/>
            <a:pathLst>
              <a:path w="1038651" h="461456" fill="none" extrusionOk="0">
                <a:moveTo>
                  <a:pt x="0" y="0"/>
                </a:moveTo>
                <a:cubicBezTo>
                  <a:pt x="345669" y="300599"/>
                  <a:pt x="800708" y="287338"/>
                  <a:pt x="912331" y="247679"/>
                </a:cubicBezTo>
                <a:cubicBezTo>
                  <a:pt x="904767" y="227763"/>
                  <a:pt x="914102" y="193914"/>
                  <a:pt x="912331" y="176420"/>
                </a:cubicBezTo>
                <a:cubicBezTo>
                  <a:pt x="955738" y="211503"/>
                  <a:pt x="977954" y="272356"/>
                  <a:pt x="1038651" y="318938"/>
                </a:cubicBezTo>
                <a:cubicBezTo>
                  <a:pt x="992403" y="399936"/>
                  <a:pt x="940283" y="400744"/>
                  <a:pt x="912331" y="461456"/>
                </a:cubicBezTo>
                <a:cubicBezTo>
                  <a:pt x="912177" y="438393"/>
                  <a:pt x="920744" y="411619"/>
                  <a:pt x="912331" y="390197"/>
                </a:cubicBezTo>
                <a:cubicBezTo>
                  <a:pt x="603042" y="349336"/>
                  <a:pt x="352496" y="370528"/>
                  <a:pt x="0" y="0"/>
                </a:cubicBezTo>
                <a:close/>
              </a:path>
              <a:path w="1038651" h="461456" extrusionOk="0">
                <a:moveTo>
                  <a:pt x="0" y="0"/>
                </a:moveTo>
                <a:cubicBezTo>
                  <a:pt x="392583" y="313114"/>
                  <a:pt x="783577" y="290381"/>
                  <a:pt x="912331" y="247679"/>
                </a:cubicBezTo>
                <a:cubicBezTo>
                  <a:pt x="905034" y="221294"/>
                  <a:pt x="918691" y="206573"/>
                  <a:pt x="912331" y="176420"/>
                </a:cubicBezTo>
                <a:cubicBezTo>
                  <a:pt x="947192" y="199446"/>
                  <a:pt x="976952" y="275782"/>
                  <a:pt x="1038651" y="318938"/>
                </a:cubicBezTo>
                <a:cubicBezTo>
                  <a:pt x="1009030" y="382653"/>
                  <a:pt x="942990" y="396310"/>
                  <a:pt x="912331" y="461456"/>
                </a:cubicBezTo>
                <a:cubicBezTo>
                  <a:pt x="906383" y="439093"/>
                  <a:pt x="920824" y="406834"/>
                  <a:pt x="912331" y="390197"/>
                </a:cubicBezTo>
                <a:cubicBezTo>
                  <a:pt x="559891" y="315730"/>
                  <a:pt x="298194" y="334388"/>
                  <a:pt x="0" y="0"/>
                </a:cubicBezTo>
                <a:close/>
              </a:path>
            </a:pathLst>
          </a:custGeom>
          <a:solidFill>
            <a:srgbClr val="4EB3DC"/>
          </a:solidFill>
          <a:ln w="12700" cap="flat" cmpd="sng">
            <a:solidFill>
              <a:srgbClr val="23536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24"/>
          <p:cNvSpPr/>
          <p:nvPr/>
        </p:nvSpPr>
        <p:spPr>
          <a:xfrm>
            <a:off x="2129360" y="3195385"/>
            <a:ext cx="625235" cy="231623"/>
          </a:xfrm>
          <a:custGeom>
            <a:avLst/>
            <a:gdLst/>
            <a:ahLst/>
            <a:cxnLst/>
            <a:rect l="l" t="t" r="r" b="b"/>
            <a:pathLst>
              <a:path w="625235" h="231623" fill="none" extrusionOk="0">
                <a:moveTo>
                  <a:pt x="0" y="112533"/>
                </a:moveTo>
                <a:cubicBezTo>
                  <a:pt x="195657" y="47707"/>
                  <a:pt x="283185" y="91777"/>
                  <a:pt x="471385" y="57905"/>
                </a:cubicBezTo>
                <a:cubicBezTo>
                  <a:pt x="470791" y="45070"/>
                  <a:pt x="476624" y="14451"/>
                  <a:pt x="471385" y="0"/>
                </a:cubicBezTo>
                <a:cubicBezTo>
                  <a:pt x="512975" y="20223"/>
                  <a:pt x="587690" y="88276"/>
                  <a:pt x="625235" y="115811"/>
                </a:cubicBezTo>
                <a:cubicBezTo>
                  <a:pt x="563778" y="181134"/>
                  <a:pt x="536676" y="179578"/>
                  <a:pt x="471385" y="231623"/>
                </a:cubicBezTo>
                <a:cubicBezTo>
                  <a:pt x="466059" y="218321"/>
                  <a:pt x="477957" y="199048"/>
                  <a:pt x="471385" y="173717"/>
                </a:cubicBezTo>
                <a:cubicBezTo>
                  <a:pt x="238393" y="171957"/>
                  <a:pt x="235991" y="103342"/>
                  <a:pt x="0" y="112533"/>
                </a:cubicBezTo>
                <a:close/>
              </a:path>
              <a:path w="625235" h="231623" extrusionOk="0">
                <a:moveTo>
                  <a:pt x="0" y="112533"/>
                </a:moveTo>
                <a:cubicBezTo>
                  <a:pt x="136134" y="80059"/>
                  <a:pt x="287928" y="116378"/>
                  <a:pt x="471385" y="57905"/>
                </a:cubicBezTo>
                <a:cubicBezTo>
                  <a:pt x="467676" y="34786"/>
                  <a:pt x="476783" y="27497"/>
                  <a:pt x="471385" y="0"/>
                </a:cubicBezTo>
                <a:cubicBezTo>
                  <a:pt x="515720" y="23580"/>
                  <a:pt x="550213" y="73443"/>
                  <a:pt x="625235" y="115811"/>
                </a:cubicBezTo>
                <a:cubicBezTo>
                  <a:pt x="567316" y="167435"/>
                  <a:pt x="503651" y="186671"/>
                  <a:pt x="471385" y="231623"/>
                </a:cubicBezTo>
                <a:cubicBezTo>
                  <a:pt x="470454" y="213454"/>
                  <a:pt x="473094" y="188753"/>
                  <a:pt x="471385" y="173717"/>
                </a:cubicBezTo>
                <a:cubicBezTo>
                  <a:pt x="294425" y="181464"/>
                  <a:pt x="180220" y="80260"/>
                  <a:pt x="0" y="112533"/>
                </a:cubicBezTo>
                <a:close/>
              </a:path>
            </a:pathLst>
          </a:custGeom>
          <a:solidFill>
            <a:srgbClr val="4EB3DC"/>
          </a:solidFill>
          <a:ln w="12700" cap="flat" cmpd="sng">
            <a:solidFill>
              <a:srgbClr val="23536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24"/>
          <p:cNvSpPr txBox="1"/>
          <p:nvPr/>
        </p:nvSpPr>
        <p:spPr>
          <a:xfrm>
            <a:off x="997342" y="5329607"/>
            <a:ext cx="2818079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Building the production platform</a:t>
            </a:r>
            <a:endParaRPr sz="11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Recombinant DNA / Cloning</a:t>
            </a:r>
            <a:endParaRPr sz="11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Transformation &amp; selection</a:t>
            </a:r>
            <a:endParaRPr sz="11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Microbial host optimization</a:t>
            </a:r>
            <a:endParaRPr sz="1100" dirty="0"/>
          </a:p>
        </p:txBody>
      </p:sp>
      <p:sp>
        <p:nvSpPr>
          <p:cNvPr id="480" name="Google Shape;480;p24"/>
          <p:cNvSpPr txBox="1"/>
          <p:nvPr/>
        </p:nvSpPr>
        <p:spPr>
          <a:xfrm>
            <a:off x="648280" y="1925598"/>
            <a:ext cx="168943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Recombinant</a:t>
            </a:r>
            <a:b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DNA</a:t>
            </a:r>
            <a:endParaRPr dirty="0"/>
          </a:p>
        </p:txBody>
      </p:sp>
      <p:sp>
        <p:nvSpPr>
          <p:cNvPr id="481" name="Google Shape;481;p24"/>
          <p:cNvSpPr txBox="1"/>
          <p:nvPr/>
        </p:nvSpPr>
        <p:spPr>
          <a:xfrm>
            <a:off x="2892291" y="1304320"/>
            <a:ext cx="92313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Yeast</a:t>
            </a:r>
            <a:endParaRPr dirty="0"/>
          </a:p>
        </p:txBody>
      </p:sp>
      <p:sp>
        <p:nvSpPr>
          <p:cNvPr id="482" name="Google Shape;482;p24"/>
          <p:cNvSpPr txBox="1"/>
          <p:nvPr/>
        </p:nvSpPr>
        <p:spPr>
          <a:xfrm>
            <a:off x="3223692" y="2652359"/>
            <a:ext cx="116542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Bacteria</a:t>
            </a:r>
            <a:endParaRPr dirty="0"/>
          </a:p>
        </p:txBody>
      </p:sp>
      <p:sp>
        <p:nvSpPr>
          <p:cNvPr id="483" name="Google Shape;483;p24"/>
          <p:cNvSpPr txBox="1"/>
          <p:nvPr/>
        </p:nvSpPr>
        <p:spPr>
          <a:xfrm>
            <a:off x="2835563" y="4102391"/>
            <a:ext cx="121079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Fungi</a:t>
            </a:r>
            <a:endParaRPr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25"/>
          <p:cNvSpPr/>
          <p:nvPr/>
        </p:nvSpPr>
        <p:spPr>
          <a:xfrm>
            <a:off x="6282461" y="2372401"/>
            <a:ext cx="817617" cy="817618"/>
          </a:xfrm>
          <a:custGeom>
            <a:avLst/>
            <a:gdLst/>
            <a:ahLst/>
            <a:cxnLst/>
            <a:rect l="l" t="t" r="r" b="b"/>
            <a:pathLst>
              <a:path w="817617" h="817618" fill="none" extrusionOk="0">
                <a:moveTo>
                  <a:pt x="0" y="408809"/>
                </a:moveTo>
                <a:cubicBezTo>
                  <a:pt x="14359" y="301288"/>
                  <a:pt x="37240" y="205134"/>
                  <a:pt x="123139" y="116376"/>
                </a:cubicBezTo>
                <a:cubicBezTo>
                  <a:pt x="198886" y="35977"/>
                  <a:pt x="311943" y="22593"/>
                  <a:pt x="418373" y="112"/>
                </a:cubicBezTo>
                <a:cubicBezTo>
                  <a:pt x="411906" y="23710"/>
                  <a:pt x="418681" y="44064"/>
                  <a:pt x="416692" y="71920"/>
                </a:cubicBezTo>
                <a:cubicBezTo>
                  <a:pt x="330967" y="85299"/>
                  <a:pt x="252259" y="90496"/>
                  <a:pt x="173331" y="167756"/>
                </a:cubicBezTo>
                <a:cubicBezTo>
                  <a:pt x="126149" y="219734"/>
                  <a:pt x="57822" y="314485"/>
                  <a:pt x="71828" y="408809"/>
                </a:cubicBezTo>
                <a:cubicBezTo>
                  <a:pt x="43549" y="409530"/>
                  <a:pt x="26628" y="408891"/>
                  <a:pt x="0" y="408809"/>
                </a:cubicBezTo>
                <a:close/>
              </a:path>
              <a:path w="817617" h="817618" extrusionOk="0">
                <a:moveTo>
                  <a:pt x="0" y="408809"/>
                </a:moveTo>
                <a:cubicBezTo>
                  <a:pt x="-16441" y="288587"/>
                  <a:pt x="23144" y="201274"/>
                  <a:pt x="123139" y="116376"/>
                </a:cubicBezTo>
                <a:cubicBezTo>
                  <a:pt x="228080" y="44968"/>
                  <a:pt x="287477" y="-1800"/>
                  <a:pt x="418373" y="112"/>
                </a:cubicBezTo>
                <a:cubicBezTo>
                  <a:pt x="413689" y="28075"/>
                  <a:pt x="416682" y="51136"/>
                  <a:pt x="416692" y="71920"/>
                </a:cubicBezTo>
                <a:cubicBezTo>
                  <a:pt x="316123" y="64406"/>
                  <a:pt x="254021" y="111889"/>
                  <a:pt x="173331" y="167756"/>
                </a:cubicBezTo>
                <a:cubicBezTo>
                  <a:pt x="120495" y="232596"/>
                  <a:pt x="80102" y="301041"/>
                  <a:pt x="71828" y="408809"/>
                </a:cubicBezTo>
                <a:cubicBezTo>
                  <a:pt x="40253" y="411533"/>
                  <a:pt x="32592" y="405625"/>
                  <a:pt x="0" y="408809"/>
                </a:cubicBezTo>
                <a:close/>
              </a:path>
            </a:pathLst>
          </a:custGeom>
          <a:solidFill>
            <a:srgbClr val="75707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89" name="Google Shape;489;p25"/>
          <p:cNvGrpSpPr/>
          <p:nvPr/>
        </p:nvGrpSpPr>
        <p:grpSpPr>
          <a:xfrm>
            <a:off x="5747742" y="3147692"/>
            <a:ext cx="768728" cy="830085"/>
            <a:chOff x="5747742" y="3147692"/>
            <a:chExt cx="768728" cy="830085"/>
          </a:xfrm>
        </p:grpSpPr>
        <p:grpSp>
          <p:nvGrpSpPr>
            <p:cNvPr id="490" name="Google Shape;490;p25"/>
            <p:cNvGrpSpPr/>
            <p:nvPr/>
          </p:nvGrpSpPr>
          <p:grpSpPr>
            <a:xfrm>
              <a:off x="5747742" y="3610531"/>
              <a:ext cx="768728" cy="367246"/>
              <a:chOff x="8280539" y="2232554"/>
              <a:chExt cx="1767899" cy="844584"/>
            </a:xfrm>
          </p:grpSpPr>
          <p:sp>
            <p:nvSpPr>
              <p:cNvPr id="491" name="Google Shape;491;p25"/>
              <p:cNvSpPr/>
              <p:nvPr/>
            </p:nvSpPr>
            <p:spPr>
              <a:xfrm rot="2700000">
                <a:off x="8405846" y="2360888"/>
                <a:ext cx="585105" cy="596780"/>
              </a:xfrm>
              <a:custGeom>
                <a:avLst/>
                <a:gdLst/>
                <a:ahLst/>
                <a:cxnLst/>
                <a:rect l="l" t="t" r="r" b="b"/>
                <a:pathLst>
                  <a:path w="585105" h="596780" fill="none" extrusionOk="0">
                    <a:moveTo>
                      <a:pt x="20405" y="576969"/>
                    </a:moveTo>
                    <a:cubicBezTo>
                      <a:pt x="-37892" y="491510"/>
                      <a:pt x="134489" y="271614"/>
                      <a:pt x="226068" y="180676"/>
                    </a:cubicBezTo>
                    <a:cubicBezTo>
                      <a:pt x="284316" y="79022"/>
                      <a:pt x="456721" y="128647"/>
                      <a:pt x="585105" y="0"/>
                    </a:cubicBezTo>
                    <a:cubicBezTo>
                      <a:pt x="464862" y="115076"/>
                      <a:pt x="493192" y="274240"/>
                      <a:pt x="405586" y="361352"/>
                    </a:cubicBezTo>
                    <a:cubicBezTo>
                      <a:pt x="329163" y="467420"/>
                      <a:pt x="124234" y="664704"/>
                      <a:pt x="20405" y="576969"/>
                    </a:cubicBezTo>
                    <a:close/>
                  </a:path>
                  <a:path w="585105" h="596780" extrusionOk="0">
                    <a:moveTo>
                      <a:pt x="20405" y="576969"/>
                    </a:moveTo>
                    <a:cubicBezTo>
                      <a:pt x="-81612" y="477248"/>
                      <a:pt x="108527" y="285630"/>
                      <a:pt x="226068" y="180676"/>
                    </a:cubicBezTo>
                    <a:cubicBezTo>
                      <a:pt x="329424" y="86460"/>
                      <a:pt x="445351" y="121089"/>
                      <a:pt x="585105" y="0"/>
                    </a:cubicBezTo>
                    <a:cubicBezTo>
                      <a:pt x="448110" y="137361"/>
                      <a:pt x="495838" y="286553"/>
                      <a:pt x="405586" y="361352"/>
                    </a:cubicBezTo>
                    <a:cubicBezTo>
                      <a:pt x="308547" y="455915"/>
                      <a:pt x="118705" y="665931"/>
                      <a:pt x="20405" y="576969"/>
                    </a:cubicBezTo>
                    <a:close/>
                  </a:path>
                </a:pathLst>
              </a:custGeom>
              <a:solidFill>
                <a:srgbClr val="AEABAB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2" name="Google Shape;492;p25"/>
              <p:cNvSpPr/>
              <p:nvPr/>
            </p:nvSpPr>
            <p:spPr>
              <a:xfrm rot="-8100000">
                <a:off x="9338026" y="2352023"/>
                <a:ext cx="585105" cy="596780"/>
              </a:xfrm>
              <a:custGeom>
                <a:avLst/>
                <a:gdLst/>
                <a:ahLst/>
                <a:cxnLst/>
                <a:rect l="l" t="t" r="r" b="b"/>
                <a:pathLst>
                  <a:path w="585105" h="596780" fill="none" extrusionOk="0">
                    <a:moveTo>
                      <a:pt x="20405" y="576969"/>
                    </a:moveTo>
                    <a:cubicBezTo>
                      <a:pt x="-44709" y="470722"/>
                      <a:pt x="157387" y="278516"/>
                      <a:pt x="226068" y="180676"/>
                    </a:cubicBezTo>
                    <a:cubicBezTo>
                      <a:pt x="331938" y="104604"/>
                      <a:pt x="448986" y="120098"/>
                      <a:pt x="585105" y="0"/>
                    </a:cubicBezTo>
                    <a:cubicBezTo>
                      <a:pt x="472859" y="121529"/>
                      <a:pt x="489543" y="260554"/>
                      <a:pt x="405586" y="361352"/>
                    </a:cubicBezTo>
                    <a:cubicBezTo>
                      <a:pt x="307942" y="458567"/>
                      <a:pt x="114509" y="651872"/>
                      <a:pt x="20405" y="576969"/>
                    </a:cubicBezTo>
                    <a:close/>
                  </a:path>
                  <a:path w="585105" h="596780" extrusionOk="0">
                    <a:moveTo>
                      <a:pt x="20405" y="576969"/>
                    </a:moveTo>
                    <a:cubicBezTo>
                      <a:pt x="-65221" y="491684"/>
                      <a:pt x="123519" y="273356"/>
                      <a:pt x="226068" y="180676"/>
                    </a:cubicBezTo>
                    <a:cubicBezTo>
                      <a:pt x="331022" y="82915"/>
                      <a:pt x="451143" y="146464"/>
                      <a:pt x="585105" y="0"/>
                    </a:cubicBezTo>
                    <a:cubicBezTo>
                      <a:pt x="448859" y="125988"/>
                      <a:pt x="480157" y="288304"/>
                      <a:pt x="405586" y="361352"/>
                    </a:cubicBezTo>
                    <a:cubicBezTo>
                      <a:pt x="329451" y="445877"/>
                      <a:pt x="94410" y="663887"/>
                      <a:pt x="20405" y="576969"/>
                    </a:cubicBezTo>
                    <a:close/>
                  </a:path>
                </a:pathLst>
              </a:custGeom>
              <a:solidFill>
                <a:srgbClr val="AEABAB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93" name="Google Shape;493;p25"/>
            <p:cNvSpPr/>
            <p:nvPr/>
          </p:nvSpPr>
          <p:spPr>
            <a:xfrm>
              <a:off x="6109171" y="3147692"/>
              <a:ext cx="45719" cy="642274"/>
            </a:xfrm>
            <a:custGeom>
              <a:avLst/>
              <a:gdLst/>
              <a:ahLst/>
              <a:cxnLst/>
              <a:rect l="l" t="t" r="r" b="b"/>
              <a:pathLst>
                <a:path w="45719" h="642274" fill="none" extrusionOk="0">
                  <a:moveTo>
                    <a:pt x="0" y="0"/>
                  </a:moveTo>
                  <a:cubicBezTo>
                    <a:pt x="11710" y="-109"/>
                    <a:pt x="30056" y="-2054"/>
                    <a:pt x="45719" y="0"/>
                  </a:cubicBezTo>
                  <a:cubicBezTo>
                    <a:pt x="41917" y="160290"/>
                    <a:pt x="24907" y="329770"/>
                    <a:pt x="45719" y="642274"/>
                  </a:cubicBezTo>
                  <a:cubicBezTo>
                    <a:pt x="32910" y="643234"/>
                    <a:pt x="12105" y="641540"/>
                    <a:pt x="0" y="642274"/>
                  </a:cubicBezTo>
                  <a:cubicBezTo>
                    <a:pt x="21231" y="399481"/>
                    <a:pt x="-9585" y="306543"/>
                    <a:pt x="0" y="0"/>
                  </a:cubicBezTo>
                  <a:close/>
                </a:path>
                <a:path w="45719" h="642274" extrusionOk="0">
                  <a:moveTo>
                    <a:pt x="0" y="0"/>
                  </a:moveTo>
                  <a:cubicBezTo>
                    <a:pt x="22164" y="-608"/>
                    <a:pt x="30461" y="-391"/>
                    <a:pt x="45719" y="0"/>
                  </a:cubicBezTo>
                  <a:cubicBezTo>
                    <a:pt x="45058" y="222819"/>
                    <a:pt x="39340" y="507794"/>
                    <a:pt x="45719" y="642274"/>
                  </a:cubicBezTo>
                  <a:cubicBezTo>
                    <a:pt x="30312" y="643194"/>
                    <a:pt x="16764" y="640273"/>
                    <a:pt x="0" y="642274"/>
                  </a:cubicBezTo>
                  <a:cubicBezTo>
                    <a:pt x="-15324" y="392217"/>
                    <a:pt x="16545" y="291474"/>
                    <a:pt x="0" y="0"/>
                  </a:cubicBezTo>
                  <a:close/>
                </a:path>
              </a:pathLst>
            </a:custGeom>
            <a:solidFill>
              <a:srgbClr val="AEABAB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4" name="Google Shape;494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4400"/>
              <a:buFont typeface="Arial"/>
              <a:buNone/>
            </a:pPr>
            <a:r>
              <a:rPr lang="en-US">
                <a:solidFill>
                  <a:srgbClr val="205567"/>
                </a:solidFill>
              </a:rPr>
              <a:t>Acellular production: key processes</a:t>
            </a:r>
            <a:endParaRPr i="1">
              <a:solidFill>
                <a:srgbClr val="205567"/>
              </a:solidFill>
            </a:endParaRPr>
          </a:p>
        </p:txBody>
      </p:sp>
      <p:grpSp>
        <p:nvGrpSpPr>
          <p:cNvPr id="495" name="Google Shape;495;p25"/>
          <p:cNvGrpSpPr/>
          <p:nvPr/>
        </p:nvGrpSpPr>
        <p:grpSpPr>
          <a:xfrm>
            <a:off x="1005723" y="2554288"/>
            <a:ext cx="470652" cy="1369002"/>
            <a:chOff x="5692023" y="1773238"/>
            <a:chExt cx="1217612" cy="3541712"/>
          </a:xfrm>
        </p:grpSpPr>
        <p:sp>
          <p:nvSpPr>
            <p:cNvPr id="496" name="Google Shape;496;p25"/>
            <p:cNvSpPr/>
            <p:nvPr/>
          </p:nvSpPr>
          <p:spPr>
            <a:xfrm rot="-761865">
              <a:off x="5951465" y="2295514"/>
              <a:ext cx="66165" cy="352108"/>
            </a:xfrm>
            <a:custGeom>
              <a:avLst/>
              <a:gdLst/>
              <a:ahLst/>
              <a:cxnLst/>
              <a:rect l="l" t="t" r="r" b="b"/>
              <a:pathLst>
                <a:path w="66165" h="352108" fill="none" extrusionOk="0">
                  <a:moveTo>
                    <a:pt x="0" y="0"/>
                  </a:moveTo>
                  <a:cubicBezTo>
                    <a:pt x="24564" y="-1468"/>
                    <a:pt x="41810" y="2607"/>
                    <a:pt x="66165" y="0"/>
                  </a:cubicBezTo>
                  <a:cubicBezTo>
                    <a:pt x="48924" y="167745"/>
                    <a:pt x="54716" y="187547"/>
                    <a:pt x="66165" y="352108"/>
                  </a:cubicBezTo>
                  <a:cubicBezTo>
                    <a:pt x="44776" y="352596"/>
                    <a:pt x="22222" y="352944"/>
                    <a:pt x="0" y="352108"/>
                  </a:cubicBezTo>
                  <a:cubicBezTo>
                    <a:pt x="8862" y="207277"/>
                    <a:pt x="-14017" y="135041"/>
                    <a:pt x="0" y="0"/>
                  </a:cubicBezTo>
                  <a:close/>
                </a:path>
                <a:path w="66165" h="352108" extrusionOk="0">
                  <a:moveTo>
                    <a:pt x="0" y="0"/>
                  </a:moveTo>
                  <a:cubicBezTo>
                    <a:pt x="19000" y="-1269"/>
                    <a:pt x="47232" y="-2757"/>
                    <a:pt x="66165" y="0"/>
                  </a:cubicBezTo>
                  <a:cubicBezTo>
                    <a:pt x="71678" y="136311"/>
                    <a:pt x="52268" y="232367"/>
                    <a:pt x="66165" y="352108"/>
                  </a:cubicBezTo>
                  <a:cubicBezTo>
                    <a:pt x="41650" y="353668"/>
                    <a:pt x="22839" y="354640"/>
                    <a:pt x="0" y="352108"/>
                  </a:cubicBezTo>
                  <a:cubicBezTo>
                    <a:pt x="-2294" y="195433"/>
                    <a:pt x="6041" y="97989"/>
                    <a:pt x="0" y="0"/>
                  </a:cubicBezTo>
                  <a:close/>
                </a:path>
              </a:pathLst>
            </a:custGeom>
            <a:solidFill>
              <a:srgbClr val="5ABDE8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25"/>
            <p:cNvSpPr/>
            <p:nvPr/>
          </p:nvSpPr>
          <p:spPr>
            <a:xfrm rot="-761865">
              <a:off x="6267746" y="2150854"/>
              <a:ext cx="66165" cy="352108"/>
            </a:xfrm>
            <a:custGeom>
              <a:avLst/>
              <a:gdLst/>
              <a:ahLst/>
              <a:cxnLst/>
              <a:rect l="l" t="t" r="r" b="b"/>
              <a:pathLst>
                <a:path w="66165" h="352108" fill="none" extrusionOk="0">
                  <a:moveTo>
                    <a:pt x="0" y="0"/>
                  </a:moveTo>
                  <a:cubicBezTo>
                    <a:pt x="23744" y="-1478"/>
                    <a:pt x="45625" y="-11"/>
                    <a:pt x="66165" y="0"/>
                  </a:cubicBezTo>
                  <a:cubicBezTo>
                    <a:pt x="79907" y="162142"/>
                    <a:pt x="73318" y="228602"/>
                    <a:pt x="66165" y="352108"/>
                  </a:cubicBezTo>
                  <a:cubicBezTo>
                    <a:pt x="41690" y="355064"/>
                    <a:pt x="28957" y="354056"/>
                    <a:pt x="0" y="352108"/>
                  </a:cubicBezTo>
                  <a:cubicBezTo>
                    <a:pt x="-4425" y="209741"/>
                    <a:pt x="-4489" y="95440"/>
                    <a:pt x="0" y="0"/>
                  </a:cubicBezTo>
                  <a:close/>
                </a:path>
                <a:path w="66165" h="352108" extrusionOk="0">
                  <a:moveTo>
                    <a:pt x="0" y="0"/>
                  </a:moveTo>
                  <a:cubicBezTo>
                    <a:pt x="18799" y="3182"/>
                    <a:pt x="36230" y="2181"/>
                    <a:pt x="66165" y="0"/>
                  </a:cubicBezTo>
                  <a:cubicBezTo>
                    <a:pt x="55708" y="151679"/>
                    <a:pt x="61268" y="244713"/>
                    <a:pt x="66165" y="352108"/>
                  </a:cubicBezTo>
                  <a:cubicBezTo>
                    <a:pt x="47797" y="354458"/>
                    <a:pt x="27441" y="349617"/>
                    <a:pt x="0" y="352108"/>
                  </a:cubicBezTo>
                  <a:cubicBezTo>
                    <a:pt x="-4125" y="201043"/>
                    <a:pt x="4847" y="129329"/>
                    <a:pt x="0" y="0"/>
                  </a:cubicBezTo>
                  <a:close/>
                </a:path>
              </a:pathLst>
            </a:custGeom>
            <a:solidFill>
              <a:srgbClr val="5ABDE8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25"/>
            <p:cNvSpPr/>
            <p:nvPr/>
          </p:nvSpPr>
          <p:spPr>
            <a:xfrm rot="-761865">
              <a:off x="6560269" y="1971834"/>
              <a:ext cx="66165" cy="352108"/>
            </a:xfrm>
            <a:custGeom>
              <a:avLst/>
              <a:gdLst/>
              <a:ahLst/>
              <a:cxnLst/>
              <a:rect l="l" t="t" r="r" b="b"/>
              <a:pathLst>
                <a:path w="66165" h="352108" fill="none" extrusionOk="0">
                  <a:moveTo>
                    <a:pt x="0" y="0"/>
                  </a:moveTo>
                  <a:cubicBezTo>
                    <a:pt x="21803" y="1931"/>
                    <a:pt x="43962" y="1271"/>
                    <a:pt x="66165" y="0"/>
                  </a:cubicBezTo>
                  <a:cubicBezTo>
                    <a:pt x="61190" y="135178"/>
                    <a:pt x="69123" y="241047"/>
                    <a:pt x="66165" y="352108"/>
                  </a:cubicBezTo>
                  <a:cubicBezTo>
                    <a:pt x="42640" y="351105"/>
                    <a:pt x="29895" y="350639"/>
                    <a:pt x="0" y="352108"/>
                  </a:cubicBezTo>
                  <a:cubicBezTo>
                    <a:pt x="-13955" y="182826"/>
                    <a:pt x="9723" y="113300"/>
                    <a:pt x="0" y="0"/>
                  </a:cubicBezTo>
                  <a:close/>
                </a:path>
                <a:path w="66165" h="352108" extrusionOk="0">
                  <a:moveTo>
                    <a:pt x="0" y="0"/>
                  </a:moveTo>
                  <a:cubicBezTo>
                    <a:pt x="19571" y="554"/>
                    <a:pt x="46366" y="1964"/>
                    <a:pt x="66165" y="0"/>
                  </a:cubicBezTo>
                  <a:cubicBezTo>
                    <a:pt x="64465" y="117816"/>
                    <a:pt x="77153" y="207369"/>
                    <a:pt x="66165" y="352108"/>
                  </a:cubicBezTo>
                  <a:cubicBezTo>
                    <a:pt x="43215" y="353539"/>
                    <a:pt x="16635" y="349139"/>
                    <a:pt x="0" y="352108"/>
                  </a:cubicBezTo>
                  <a:cubicBezTo>
                    <a:pt x="-5234" y="204561"/>
                    <a:pt x="-12885" y="90296"/>
                    <a:pt x="0" y="0"/>
                  </a:cubicBezTo>
                  <a:close/>
                </a:path>
              </a:pathLst>
            </a:custGeom>
            <a:solidFill>
              <a:srgbClr val="5ABDE8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25"/>
            <p:cNvSpPr/>
            <p:nvPr/>
          </p:nvSpPr>
          <p:spPr>
            <a:xfrm rot="-761865">
              <a:off x="5844674" y="2618270"/>
              <a:ext cx="66165" cy="427678"/>
            </a:xfrm>
            <a:custGeom>
              <a:avLst/>
              <a:gdLst/>
              <a:ahLst/>
              <a:cxnLst/>
              <a:rect l="l" t="t" r="r" b="b"/>
              <a:pathLst>
                <a:path w="66165" h="427678" fill="none" extrusionOk="0">
                  <a:moveTo>
                    <a:pt x="0" y="0"/>
                  </a:moveTo>
                  <a:cubicBezTo>
                    <a:pt x="30693" y="1776"/>
                    <a:pt x="38472" y="826"/>
                    <a:pt x="66165" y="0"/>
                  </a:cubicBezTo>
                  <a:cubicBezTo>
                    <a:pt x="86441" y="154121"/>
                    <a:pt x="82433" y="251647"/>
                    <a:pt x="66165" y="427678"/>
                  </a:cubicBezTo>
                  <a:cubicBezTo>
                    <a:pt x="49886" y="426935"/>
                    <a:pt x="17674" y="427022"/>
                    <a:pt x="0" y="427678"/>
                  </a:cubicBezTo>
                  <a:cubicBezTo>
                    <a:pt x="593" y="340022"/>
                    <a:pt x="8728" y="207335"/>
                    <a:pt x="0" y="0"/>
                  </a:cubicBezTo>
                  <a:close/>
                </a:path>
                <a:path w="66165" h="427678" extrusionOk="0">
                  <a:moveTo>
                    <a:pt x="0" y="0"/>
                  </a:moveTo>
                  <a:cubicBezTo>
                    <a:pt x="23990" y="-182"/>
                    <a:pt x="42496" y="1219"/>
                    <a:pt x="66165" y="0"/>
                  </a:cubicBezTo>
                  <a:cubicBezTo>
                    <a:pt x="54606" y="165771"/>
                    <a:pt x="80635" y="256230"/>
                    <a:pt x="66165" y="427678"/>
                  </a:cubicBezTo>
                  <a:cubicBezTo>
                    <a:pt x="37055" y="427423"/>
                    <a:pt x="28788" y="424586"/>
                    <a:pt x="0" y="427678"/>
                  </a:cubicBezTo>
                  <a:cubicBezTo>
                    <a:pt x="-16511" y="330530"/>
                    <a:pt x="-19530" y="188080"/>
                    <a:pt x="0" y="0"/>
                  </a:cubicBezTo>
                  <a:close/>
                </a:path>
              </a:pathLst>
            </a:custGeom>
            <a:solidFill>
              <a:srgbClr val="5ABDE8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25"/>
            <p:cNvSpPr/>
            <p:nvPr/>
          </p:nvSpPr>
          <p:spPr>
            <a:xfrm rot="-761865">
              <a:off x="6125804" y="2787074"/>
              <a:ext cx="66165" cy="352108"/>
            </a:xfrm>
            <a:custGeom>
              <a:avLst/>
              <a:gdLst/>
              <a:ahLst/>
              <a:cxnLst/>
              <a:rect l="l" t="t" r="r" b="b"/>
              <a:pathLst>
                <a:path w="66165" h="352108" fill="none" extrusionOk="0">
                  <a:moveTo>
                    <a:pt x="0" y="0"/>
                  </a:moveTo>
                  <a:cubicBezTo>
                    <a:pt x="32746" y="-3292"/>
                    <a:pt x="39867" y="-120"/>
                    <a:pt x="66165" y="0"/>
                  </a:cubicBezTo>
                  <a:cubicBezTo>
                    <a:pt x="50893" y="163428"/>
                    <a:pt x="52920" y="226619"/>
                    <a:pt x="66165" y="352108"/>
                  </a:cubicBezTo>
                  <a:cubicBezTo>
                    <a:pt x="47513" y="353960"/>
                    <a:pt x="23253" y="354876"/>
                    <a:pt x="0" y="352108"/>
                  </a:cubicBezTo>
                  <a:cubicBezTo>
                    <a:pt x="-688" y="232454"/>
                    <a:pt x="6564" y="160902"/>
                    <a:pt x="0" y="0"/>
                  </a:cubicBezTo>
                  <a:close/>
                </a:path>
                <a:path w="66165" h="352108" extrusionOk="0">
                  <a:moveTo>
                    <a:pt x="0" y="0"/>
                  </a:moveTo>
                  <a:cubicBezTo>
                    <a:pt x="25743" y="-2878"/>
                    <a:pt x="38627" y="-2690"/>
                    <a:pt x="66165" y="0"/>
                  </a:cubicBezTo>
                  <a:cubicBezTo>
                    <a:pt x="64871" y="147520"/>
                    <a:pt x="49293" y="207171"/>
                    <a:pt x="66165" y="352108"/>
                  </a:cubicBezTo>
                  <a:cubicBezTo>
                    <a:pt x="40282" y="352908"/>
                    <a:pt x="30890" y="353864"/>
                    <a:pt x="0" y="352108"/>
                  </a:cubicBezTo>
                  <a:cubicBezTo>
                    <a:pt x="14746" y="262027"/>
                    <a:pt x="974" y="130568"/>
                    <a:pt x="0" y="0"/>
                  </a:cubicBezTo>
                  <a:close/>
                </a:path>
              </a:pathLst>
            </a:custGeom>
            <a:solidFill>
              <a:srgbClr val="5ABDE8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25"/>
            <p:cNvSpPr/>
            <p:nvPr/>
          </p:nvSpPr>
          <p:spPr>
            <a:xfrm rot="-761865">
              <a:off x="6465691" y="2903754"/>
              <a:ext cx="66165" cy="352108"/>
            </a:xfrm>
            <a:custGeom>
              <a:avLst/>
              <a:gdLst/>
              <a:ahLst/>
              <a:cxnLst/>
              <a:rect l="l" t="t" r="r" b="b"/>
              <a:pathLst>
                <a:path w="66165" h="352108" fill="none" extrusionOk="0">
                  <a:moveTo>
                    <a:pt x="0" y="0"/>
                  </a:moveTo>
                  <a:cubicBezTo>
                    <a:pt x="18038" y="66"/>
                    <a:pt x="38894" y="-1316"/>
                    <a:pt x="66165" y="0"/>
                  </a:cubicBezTo>
                  <a:cubicBezTo>
                    <a:pt x="77161" y="157128"/>
                    <a:pt x="52563" y="185024"/>
                    <a:pt x="66165" y="352108"/>
                  </a:cubicBezTo>
                  <a:cubicBezTo>
                    <a:pt x="49108" y="349516"/>
                    <a:pt x="20364" y="350454"/>
                    <a:pt x="0" y="352108"/>
                  </a:cubicBezTo>
                  <a:cubicBezTo>
                    <a:pt x="-3373" y="231179"/>
                    <a:pt x="-8510" y="139434"/>
                    <a:pt x="0" y="0"/>
                  </a:cubicBezTo>
                  <a:close/>
                </a:path>
                <a:path w="66165" h="352108" extrusionOk="0">
                  <a:moveTo>
                    <a:pt x="0" y="0"/>
                  </a:moveTo>
                  <a:cubicBezTo>
                    <a:pt x="32022" y="2571"/>
                    <a:pt x="40462" y="-1999"/>
                    <a:pt x="66165" y="0"/>
                  </a:cubicBezTo>
                  <a:cubicBezTo>
                    <a:pt x="80115" y="124846"/>
                    <a:pt x="79910" y="240585"/>
                    <a:pt x="66165" y="352108"/>
                  </a:cubicBezTo>
                  <a:cubicBezTo>
                    <a:pt x="33273" y="351640"/>
                    <a:pt x="15691" y="354625"/>
                    <a:pt x="0" y="352108"/>
                  </a:cubicBezTo>
                  <a:cubicBezTo>
                    <a:pt x="-8437" y="189422"/>
                    <a:pt x="-1631" y="71528"/>
                    <a:pt x="0" y="0"/>
                  </a:cubicBezTo>
                  <a:close/>
                </a:path>
              </a:pathLst>
            </a:custGeom>
            <a:solidFill>
              <a:srgbClr val="5ABDE8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25"/>
            <p:cNvSpPr/>
            <p:nvPr/>
          </p:nvSpPr>
          <p:spPr>
            <a:xfrm rot="-761865">
              <a:off x="6768110" y="3029959"/>
              <a:ext cx="66165" cy="352108"/>
            </a:xfrm>
            <a:custGeom>
              <a:avLst/>
              <a:gdLst/>
              <a:ahLst/>
              <a:cxnLst/>
              <a:rect l="l" t="t" r="r" b="b"/>
              <a:pathLst>
                <a:path w="66165" h="352108" fill="none" extrusionOk="0">
                  <a:moveTo>
                    <a:pt x="0" y="0"/>
                  </a:moveTo>
                  <a:cubicBezTo>
                    <a:pt x="22835" y="36"/>
                    <a:pt x="51192" y="3129"/>
                    <a:pt x="66165" y="0"/>
                  </a:cubicBezTo>
                  <a:cubicBezTo>
                    <a:pt x="57888" y="157102"/>
                    <a:pt x="82633" y="243302"/>
                    <a:pt x="66165" y="352108"/>
                  </a:cubicBezTo>
                  <a:cubicBezTo>
                    <a:pt x="39284" y="351147"/>
                    <a:pt x="28612" y="351533"/>
                    <a:pt x="0" y="352108"/>
                  </a:cubicBezTo>
                  <a:cubicBezTo>
                    <a:pt x="-10460" y="259330"/>
                    <a:pt x="-13336" y="173448"/>
                    <a:pt x="0" y="0"/>
                  </a:cubicBezTo>
                  <a:close/>
                </a:path>
                <a:path w="66165" h="352108" extrusionOk="0">
                  <a:moveTo>
                    <a:pt x="0" y="0"/>
                  </a:moveTo>
                  <a:cubicBezTo>
                    <a:pt x="17455" y="2104"/>
                    <a:pt x="44207" y="-357"/>
                    <a:pt x="66165" y="0"/>
                  </a:cubicBezTo>
                  <a:cubicBezTo>
                    <a:pt x="59003" y="101047"/>
                    <a:pt x="72635" y="275465"/>
                    <a:pt x="66165" y="352108"/>
                  </a:cubicBezTo>
                  <a:cubicBezTo>
                    <a:pt x="44011" y="354526"/>
                    <a:pt x="20749" y="353271"/>
                    <a:pt x="0" y="352108"/>
                  </a:cubicBezTo>
                  <a:cubicBezTo>
                    <a:pt x="-9810" y="266013"/>
                    <a:pt x="-12231" y="99187"/>
                    <a:pt x="0" y="0"/>
                  </a:cubicBezTo>
                  <a:close/>
                </a:path>
              </a:pathLst>
            </a:custGeom>
            <a:solidFill>
              <a:srgbClr val="5ABDE8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25"/>
            <p:cNvSpPr/>
            <p:nvPr/>
          </p:nvSpPr>
          <p:spPr>
            <a:xfrm rot="-761865">
              <a:off x="6536661" y="3270100"/>
              <a:ext cx="66165" cy="352108"/>
            </a:xfrm>
            <a:custGeom>
              <a:avLst/>
              <a:gdLst/>
              <a:ahLst/>
              <a:cxnLst/>
              <a:rect l="l" t="t" r="r" b="b"/>
              <a:pathLst>
                <a:path w="66165" h="352108" fill="none" extrusionOk="0">
                  <a:moveTo>
                    <a:pt x="0" y="0"/>
                  </a:moveTo>
                  <a:cubicBezTo>
                    <a:pt x="28526" y="704"/>
                    <a:pt x="39439" y="176"/>
                    <a:pt x="66165" y="0"/>
                  </a:cubicBezTo>
                  <a:cubicBezTo>
                    <a:pt x="75162" y="152190"/>
                    <a:pt x="82351" y="181626"/>
                    <a:pt x="66165" y="352108"/>
                  </a:cubicBezTo>
                  <a:cubicBezTo>
                    <a:pt x="48254" y="353677"/>
                    <a:pt x="21223" y="349806"/>
                    <a:pt x="0" y="352108"/>
                  </a:cubicBezTo>
                  <a:cubicBezTo>
                    <a:pt x="-10745" y="177513"/>
                    <a:pt x="-8579" y="130080"/>
                    <a:pt x="0" y="0"/>
                  </a:cubicBezTo>
                  <a:close/>
                </a:path>
                <a:path w="66165" h="352108" extrusionOk="0">
                  <a:moveTo>
                    <a:pt x="0" y="0"/>
                  </a:moveTo>
                  <a:cubicBezTo>
                    <a:pt x="21948" y="-2560"/>
                    <a:pt x="43510" y="-1938"/>
                    <a:pt x="66165" y="0"/>
                  </a:cubicBezTo>
                  <a:cubicBezTo>
                    <a:pt x="76595" y="124762"/>
                    <a:pt x="81900" y="193593"/>
                    <a:pt x="66165" y="352108"/>
                  </a:cubicBezTo>
                  <a:cubicBezTo>
                    <a:pt x="37928" y="350426"/>
                    <a:pt x="20697" y="352825"/>
                    <a:pt x="0" y="352108"/>
                  </a:cubicBezTo>
                  <a:cubicBezTo>
                    <a:pt x="11289" y="228940"/>
                    <a:pt x="-13824" y="162911"/>
                    <a:pt x="0" y="0"/>
                  </a:cubicBezTo>
                  <a:close/>
                </a:path>
              </a:pathLst>
            </a:custGeom>
            <a:solidFill>
              <a:srgbClr val="5ABDE8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25"/>
            <p:cNvSpPr/>
            <p:nvPr/>
          </p:nvSpPr>
          <p:spPr>
            <a:xfrm rot="-761865">
              <a:off x="6243509" y="3359735"/>
              <a:ext cx="66165" cy="352108"/>
            </a:xfrm>
            <a:custGeom>
              <a:avLst/>
              <a:gdLst/>
              <a:ahLst/>
              <a:cxnLst/>
              <a:rect l="l" t="t" r="r" b="b"/>
              <a:pathLst>
                <a:path w="66165" h="352108" fill="none" extrusionOk="0">
                  <a:moveTo>
                    <a:pt x="0" y="0"/>
                  </a:moveTo>
                  <a:cubicBezTo>
                    <a:pt x="20107" y="2980"/>
                    <a:pt x="50747" y="1622"/>
                    <a:pt x="66165" y="0"/>
                  </a:cubicBezTo>
                  <a:cubicBezTo>
                    <a:pt x="63533" y="77613"/>
                    <a:pt x="68395" y="214545"/>
                    <a:pt x="66165" y="352108"/>
                  </a:cubicBezTo>
                  <a:cubicBezTo>
                    <a:pt x="45158" y="350572"/>
                    <a:pt x="27165" y="350980"/>
                    <a:pt x="0" y="352108"/>
                  </a:cubicBezTo>
                  <a:cubicBezTo>
                    <a:pt x="1528" y="247175"/>
                    <a:pt x="-12140" y="104386"/>
                    <a:pt x="0" y="0"/>
                  </a:cubicBezTo>
                  <a:close/>
                </a:path>
                <a:path w="66165" h="352108" extrusionOk="0">
                  <a:moveTo>
                    <a:pt x="0" y="0"/>
                  </a:moveTo>
                  <a:cubicBezTo>
                    <a:pt x="14535" y="2377"/>
                    <a:pt x="45958" y="-3290"/>
                    <a:pt x="66165" y="0"/>
                  </a:cubicBezTo>
                  <a:cubicBezTo>
                    <a:pt x="48943" y="77438"/>
                    <a:pt x="70183" y="276896"/>
                    <a:pt x="66165" y="352108"/>
                  </a:cubicBezTo>
                  <a:cubicBezTo>
                    <a:pt x="48348" y="352207"/>
                    <a:pt x="16412" y="353309"/>
                    <a:pt x="0" y="352108"/>
                  </a:cubicBezTo>
                  <a:cubicBezTo>
                    <a:pt x="2362" y="256913"/>
                    <a:pt x="2264" y="103507"/>
                    <a:pt x="0" y="0"/>
                  </a:cubicBezTo>
                  <a:close/>
                </a:path>
              </a:pathLst>
            </a:custGeom>
            <a:solidFill>
              <a:srgbClr val="5ABDE8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25"/>
            <p:cNvSpPr/>
            <p:nvPr/>
          </p:nvSpPr>
          <p:spPr>
            <a:xfrm rot="-761865">
              <a:off x="5991946" y="3459556"/>
              <a:ext cx="66165" cy="352108"/>
            </a:xfrm>
            <a:custGeom>
              <a:avLst/>
              <a:gdLst/>
              <a:ahLst/>
              <a:cxnLst/>
              <a:rect l="l" t="t" r="r" b="b"/>
              <a:pathLst>
                <a:path w="66165" h="352108" fill="none" extrusionOk="0">
                  <a:moveTo>
                    <a:pt x="0" y="0"/>
                  </a:moveTo>
                  <a:cubicBezTo>
                    <a:pt x="22992" y="381"/>
                    <a:pt x="36209" y="2396"/>
                    <a:pt x="66165" y="0"/>
                  </a:cubicBezTo>
                  <a:cubicBezTo>
                    <a:pt x="77846" y="106735"/>
                    <a:pt x="65469" y="267355"/>
                    <a:pt x="66165" y="352108"/>
                  </a:cubicBezTo>
                  <a:cubicBezTo>
                    <a:pt x="46762" y="351863"/>
                    <a:pt x="32483" y="354876"/>
                    <a:pt x="0" y="352108"/>
                  </a:cubicBezTo>
                  <a:cubicBezTo>
                    <a:pt x="-1100" y="193166"/>
                    <a:pt x="-11811" y="79930"/>
                    <a:pt x="0" y="0"/>
                  </a:cubicBezTo>
                  <a:close/>
                </a:path>
                <a:path w="66165" h="352108" extrusionOk="0">
                  <a:moveTo>
                    <a:pt x="0" y="0"/>
                  </a:moveTo>
                  <a:cubicBezTo>
                    <a:pt x="20407" y="1088"/>
                    <a:pt x="33541" y="-3115"/>
                    <a:pt x="66165" y="0"/>
                  </a:cubicBezTo>
                  <a:cubicBezTo>
                    <a:pt x="54563" y="148775"/>
                    <a:pt x="82032" y="246821"/>
                    <a:pt x="66165" y="352108"/>
                  </a:cubicBezTo>
                  <a:cubicBezTo>
                    <a:pt x="44215" y="349335"/>
                    <a:pt x="14740" y="349840"/>
                    <a:pt x="0" y="352108"/>
                  </a:cubicBezTo>
                  <a:cubicBezTo>
                    <a:pt x="-10961" y="187553"/>
                    <a:pt x="-13339" y="129827"/>
                    <a:pt x="0" y="0"/>
                  </a:cubicBezTo>
                  <a:close/>
                </a:path>
              </a:pathLst>
            </a:custGeom>
            <a:solidFill>
              <a:srgbClr val="5ABDE8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25"/>
            <p:cNvSpPr/>
            <p:nvPr/>
          </p:nvSpPr>
          <p:spPr>
            <a:xfrm rot="-761865">
              <a:off x="5902687" y="3829289"/>
              <a:ext cx="66165" cy="409258"/>
            </a:xfrm>
            <a:custGeom>
              <a:avLst/>
              <a:gdLst/>
              <a:ahLst/>
              <a:cxnLst/>
              <a:rect l="l" t="t" r="r" b="b"/>
              <a:pathLst>
                <a:path w="66165" h="409258" fill="none" extrusionOk="0">
                  <a:moveTo>
                    <a:pt x="0" y="0"/>
                  </a:moveTo>
                  <a:cubicBezTo>
                    <a:pt x="23313" y="1381"/>
                    <a:pt x="37216" y="580"/>
                    <a:pt x="66165" y="0"/>
                  </a:cubicBezTo>
                  <a:cubicBezTo>
                    <a:pt x="84619" y="160943"/>
                    <a:pt x="56077" y="244591"/>
                    <a:pt x="66165" y="409258"/>
                  </a:cubicBezTo>
                  <a:cubicBezTo>
                    <a:pt x="39226" y="409578"/>
                    <a:pt x="29494" y="406054"/>
                    <a:pt x="0" y="409258"/>
                  </a:cubicBezTo>
                  <a:cubicBezTo>
                    <a:pt x="15864" y="238412"/>
                    <a:pt x="15056" y="116330"/>
                    <a:pt x="0" y="0"/>
                  </a:cubicBezTo>
                  <a:close/>
                </a:path>
                <a:path w="66165" h="409258" extrusionOk="0">
                  <a:moveTo>
                    <a:pt x="0" y="0"/>
                  </a:moveTo>
                  <a:cubicBezTo>
                    <a:pt x="20425" y="3027"/>
                    <a:pt x="39624" y="2236"/>
                    <a:pt x="66165" y="0"/>
                  </a:cubicBezTo>
                  <a:cubicBezTo>
                    <a:pt x="45865" y="175866"/>
                    <a:pt x="70732" y="246679"/>
                    <a:pt x="66165" y="409258"/>
                  </a:cubicBezTo>
                  <a:cubicBezTo>
                    <a:pt x="35236" y="406048"/>
                    <a:pt x="17190" y="408020"/>
                    <a:pt x="0" y="409258"/>
                  </a:cubicBezTo>
                  <a:cubicBezTo>
                    <a:pt x="-304" y="214059"/>
                    <a:pt x="-18531" y="106744"/>
                    <a:pt x="0" y="0"/>
                  </a:cubicBezTo>
                  <a:close/>
                </a:path>
              </a:pathLst>
            </a:custGeom>
            <a:solidFill>
              <a:srgbClr val="5ABDE8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25"/>
            <p:cNvSpPr/>
            <p:nvPr/>
          </p:nvSpPr>
          <p:spPr>
            <a:xfrm rot="-761865">
              <a:off x="6223150" y="3931697"/>
              <a:ext cx="66165" cy="409258"/>
            </a:xfrm>
            <a:custGeom>
              <a:avLst/>
              <a:gdLst/>
              <a:ahLst/>
              <a:cxnLst/>
              <a:rect l="l" t="t" r="r" b="b"/>
              <a:pathLst>
                <a:path w="66165" h="409258" fill="none" extrusionOk="0">
                  <a:moveTo>
                    <a:pt x="0" y="0"/>
                  </a:moveTo>
                  <a:cubicBezTo>
                    <a:pt x="20627" y="-3236"/>
                    <a:pt x="45128" y="-314"/>
                    <a:pt x="66165" y="0"/>
                  </a:cubicBezTo>
                  <a:cubicBezTo>
                    <a:pt x="64720" y="186481"/>
                    <a:pt x="59769" y="284728"/>
                    <a:pt x="66165" y="409258"/>
                  </a:cubicBezTo>
                  <a:cubicBezTo>
                    <a:pt x="43271" y="410912"/>
                    <a:pt x="23590" y="409788"/>
                    <a:pt x="0" y="409258"/>
                  </a:cubicBezTo>
                  <a:cubicBezTo>
                    <a:pt x="-16628" y="216098"/>
                    <a:pt x="18996" y="150727"/>
                    <a:pt x="0" y="0"/>
                  </a:cubicBezTo>
                  <a:close/>
                </a:path>
                <a:path w="66165" h="409258" extrusionOk="0">
                  <a:moveTo>
                    <a:pt x="0" y="0"/>
                  </a:moveTo>
                  <a:cubicBezTo>
                    <a:pt x="32259" y="-2772"/>
                    <a:pt x="38167" y="1404"/>
                    <a:pt x="66165" y="0"/>
                  </a:cubicBezTo>
                  <a:cubicBezTo>
                    <a:pt x="67395" y="146782"/>
                    <a:pt x="64051" y="325870"/>
                    <a:pt x="66165" y="409258"/>
                  </a:cubicBezTo>
                  <a:cubicBezTo>
                    <a:pt x="43500" y="407372"/>
                    <a:pt x="22590" y="408821"/>
                    <a:pt x="0" y="409258"/>
                  </a:cubicBezTo>
                  <a:cubicBezTo>
                    <a:pt x="-9305" y="263476"/>
                    <a:pt x="-2998" y="172024"/>
                    <a:pt x="0" y="0"/>
                  </a:cubicBezTo>
                  <a:close/>
                </a:path>
              </a:pathLst>
            </a:custGeom>
            <a:solidFill>
              <a:srgbClr val="5ABDE8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25"/>
            <p:cNvSpPr/>
            <p:nvPr/>
          </p:nvSpPr>
          <p:spPr>
            <a:xfrm rot="-761865">
              <a:off x="6566550" y="4055522"/>
              <a:ext cx="66165" cy="409258"/>
            </a:xfrm>
            <a:custGeom>
              <a:avLst/>
              <a:gdLst/>
              <a:ahLst/>
              <a:cxnLst/>
              <a:rect l="l" t="t" r="r" b="b"/>
              <a:pathLst>
                <a:path w="66165" h="409258" fill="none" extrusionOk="0">
                  <a:moveTo>
                    <a:pt x="0" y="0"/>
                  </a:moveTo>
                  <a:cubicBezTo>
                    <a:pt x="21847" y="-122"/>
                    <a:pt x="39590" y="470"/>
                    <a:pt x="66165" y="0"/>
                  </a:cubicBezTo>
                  <a:cubicBezTo>
                    <a:pt x="84065" y="86068"/>
                    <a:pt x="74187" y="290823"/>
                    <a:pt x="66165" y="409258"/>
                  </a:cubicBezTo>
                  <a:cubicBezTo>
                    <a:pt x="50858" y="406233"/>
                    <a:pt x="29148" y="411828"/>
                    <a:pt x="0" y="409258"/>
                  </a:cubicBezTo>
                  <a:cubicBezTo>
                    <a:pt x="-5785" y="264510"/>
                    <a:pt x="-18910" y="88936"/>
                    <a:pt x="0" y="0"/>
                  </a:cubicBezTo>
                  <a:close/>
                </a:path>
                <a:path w="66165" h="409258" extrusionOk="0">
                  <a:moveTo>
                    <a:pt x="0" y="0"/>
                  </a:moveTo>
                  <a:cubicBezTo>
                    <a:pt x="25329" y="-258"/>
                    <a:pt x="51825" y="-3046"/>
                    <a:pt x="66165" y="0"/>
                  </a:cubicBezTo>
                  <a:cubicBezTo>
                    <a:pt x="47921" y="94590"/>
                    <a:pt x="78261" y="295429"/>
                    <a:pt x="66165" y="409258"/>
                  </a:cubicBezTo>
                  <a:cubicBezTo>
                    <a:pt x="44812" y="408286"/>
                    <a:pt x="20192" y="411493"/>
                    <a:pt x="0" y="409258"/>
                  </a:cubicBezTo>
                  <a:cubicBezTo>
                    <a:pt x="-12044" y="288326"/>
                    <a:pt x="-2122" y="176178"/>
                    <a:pt x="0" y="0"/>
                  </a:cubicBezTo>
                  <a:close/>
                </a:path>
              </a:pathLst>
            </a:custGeom>
            <a:solidFill>
              <a:srgbClr val="5ABDE8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25"/>
            <p:cNvSpPr/>
            <p:nvPr/>
          </p:nvSpPr>
          <p:spPr>
            <a:xfrm rot="-761865">
              <a:off x="6542941" y="4558505"/>
              <a:ext cx="66165" cy="409258"/>
            </a:xfrm>
            <a:custGeom>
              <a:avLst/>
              <a:gdLst/>
              <a:ahLst/>
              <a:cxnLst/>
              <a:rect l="l" t="t" r="r" b="b"/>
              <a:pathLst>
                <a:path w="66165" h="409258" fill="none" extrusionOk="0">
                  <a:moveTo>
                    <a:pt x="0" y="0"/>
                  </a:moveTo>
                  <a:cubicBezTo>
                    <a:pt x="13469" y="2303"/>
                    <a:pt x="49759" y="1290"/>
                    <a:pt x="66165" y="0"/>
                  </a:cubicBezTo>
                  <a:cubicBezTo>
                    <a:pt x="80652" y="179261"/>
                    <a:pt x="73139" y="237261"/>
                    <a:pt x="66165" y="409258"/>
                  </a:cubicBezTo>
                  <a:cubicBezTo>
                    <a:pt x="50710" y="408275"/>
                    <a:pt x="30912" y="409407"/>
                    <a:pt x="0" y="409258"/>
                  </a:cubicBezTo>
                  <a:cubicBezTo>
                    <a:pt x="-2567" y="208019"/>
                    <a:pt x="2379" y="95692"/>
                    <a:pt x="0" y="0"/>
                  </a:cubicBezTo>
                  <a:close/>
                </a:path>
                <a:path w="66165" h="409258" extrusionOk="0">
                  <a:moveTo>
                    <a:pt x="0" y="0"/>
                  </a:moveTo>
                  <a:cubicBezTo>
                    <a:pt x="30653" y="2397"/>
                    <a:pt x="37593" y="2562"/>
                    <a:pt x="66165" y="0"/>
                  </a:cubicBezTo>
                  <a:cubicBezTo>
                    <a:pt x="56891" y="123496"/>
                    <a:pt x="65702" y="280548"/>
                    <a:pt x="66165" y="409258"/>
                  </a:cubicBezTo>
                  <a:cubicBezTo>
                    <a:pt x="46320" y="411833"/>
                    <a:pt x="17274" y="407806"/>
                    <a:pt x="0" y="409258"/>
                  </a:cubicBezTo>
                  <a:cubicBezTo>
                    <a:pt x="-11491" y="211879"/>
                    <a:pt x="13815" y="173860"/>
                    <a:pt x="0" y="0"/>
                  </a:cubicBezTo>
                  <a:close/>
                </a:path>
              </a:pathLst>
            </a:custGeom>
            <a:solidFill>
              <a:srgbClr val="5ABDE8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25"/>
            <p:cNvSpPr/>
            <p:nvPr/>
          </p:nvSpPr>
          <p:spPr>
            <a:xfrm rot="-761865">
              <a:off x="6298829" y="4636084"/>
              <a:ext cx="66165" cy="409258"/>
            </a:xfrm>
            <a:custGeom>
              <a:avLst/>
              <a:gdLst/>
              <a:ahLst/>
              <a:cxnLst/>
              <a:rect l="l" t="t" r="r" b="b"/>
              <a:pathLst>
                <a:path w="66165" h="409258" fill="none" extrusionOk="0">
                  <a:moveTo>
                    <a:pt x="0" y="0"/>
                  </a:moveTo>
                  <a:cubicBezTo>
                    <a:pt x="18086" y="-3110"/>
                    <a:pt x="37346" y="1359"/>
                    <a:pt x="66165" y="0"/>
                  </a:cubicBezTo>
                  <a:cubicBezTo>
                    <a:pt x="75191" y="192045"/>
                    <a:pt x="75701" y="279915"/>
                    <a:pt x="66165" y="409258"/>
                  </a:cubicBezTo>
                  <a:cubicBezTo>
                    <a:pt x="39883" y="408216"/>
                    <a:pt x="28664" y="412064"/>
                    <a:pt x="0" y="409258"/>
                  </a:cubicBezTo>
                  <a:cubicBezTo>
                    <a:pt x="-6516" y="284293"/>
                    <a:pt x="2663" y="204130"/>
                    <a:pt x="0" y="0"/>
                  </a:cubicBezTo>
                  <a:close/>
                </a:path>
                <a:path w="66165" h="409258" extrusionOk="0">
                  <a:moveTo>
                    <a:pt x="0" y="0"/>
                  </a:moveTo>
                  <a:cubicBezTo>
                    <a:pt x="25132" y="457"/>
                    <a:pt x="52835" y="776"/>
                    <a:pt x="66165" y="0"/>
                  </a:cubicBezTo>
                  <a:cubicBezTo>
                    <a:pt x="53939" y="150743"/>
                    <a:pt x="78983" y="294660"/>
                    <a:pt x="66165" y="409258"/>
                  </a:cubicBezTo>
                  <a:cubicBezTo>
                    <a:pt x="42758" y="405986"/>
                    <a:pt x="14860" y="411387"/>
                    <a:pt x="0" y="409258"/>
                  </a:cubicBezTo>
                  <a:cubicBezTo>
                    <a:pt x="-14972" y="320379"/>
                    <a:pt x="-4843" y="152372"/>
                    <a:pt x="0" y="0"/>
                  </a:cubicBezTo>
                  <a:close/>
                </a:path>
              </a:pathLst>
            </a:custGeom>
            <a:solidFill>
              <a:srgbClr val="5ABDE8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25"/>
            <p:cNvSpPr/>
            <p:nvPr/>
          </p:nvSpPr>
          <p:spPr>
            <a:xfrm rot="-761865">
              <a:off x="5991945" y="4735672"/>
              <a:ext cx="66165" cy="409258"/>
            </a:xfrm>
            <a:custGeom>
              <a:avLst/>
              <a:gdLst/>
              <a:ahLst/>
              <a:cxnLst/>
              <a:rect l="l" t="t" r="r" b="b"/>
              <a:pathLst>
                <a:path w="66165" h="409258" fill="none" extrusionOk="0">
                  <a:moveTo>
                    <a:pt x="0" y="0"/>
                  </a:moveTo>
                  <a:cubicBezTo>
                    <a:pt x="15745" y="-881"/>
                    <a:pt x="46980" y="248"/>
                    <a:pt x="66165" y="0"/>
                  </a:cubicBezTo>
                  <a:cubicBezTo>
                    <a:pt x="60708" y="125679"/>
                    <a:pt x="73348" y="223280"/>
                    <a:pt x="66165" y="409258"/>
                  </a:cubicBezTo>
                  <a:cubicBezTo>
                    <a:pt x="35064" y="407233"/>
                    <a:pt x="20323" y="410012"/>
                    <a:pt x="0" y="409258"/>
                  </a:cubicBezTo>
                  <a:cubicBezTo>
                    <a:pt x="-5277" y="323275"/>
                    <a:pt x="-16314" y="97833"/>
                    <a:pt x="0" y="0"/>
                  </a:cubicBezTo>
                  <a:close/>
                </a:path>
                <a:path w="66165" h="409258" extrusionOk="0">
                  <a:moveTo>
                    <a:pt x="0" y="0"/>
                  </a:moveTo>
                  <a:cubicBezTo>
                    <a:pt x="19680" y="135"/>
                    <a:pt x="42179" y="-172"/>
                    <a:pt x="66165" y="0"/>
                  </a:cubicBezTo>
                  <a:cubicBezTo>
                    <a:pt x="73922" y="197130"/>
                    <a:pt x="46233" y="321282"/>
                    <a:pt x="66165" y="409258"/>
                  </a:cubicBezTo>
                  <a:cubicBezTo>
                    <a:pt x="49381" y="411635"/>
                    <a:pt x="30010" y="408468"/>
                    <a:pt x="0" y="409258"/>
                  </a:cubicBezTo>
                  <a:cubicBezTo>
                    <a:pt x="-1608" y="295573"/>
                    <a:pt x="7264" y="179725"/>
                    <a:pt x="0" y="0"/>
                  </a:cubicBezTo>
                  <a:close/>
                </a:path>
              </a:pathLst>
            </a:custGeom>
            <a:solidFill>
              <a:srgbClr val="5ABDE8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25"/>
            <p:cNvSpPr/>
            <p:nvPr/>
          </p:nvSpPr>
          <p:spPr>
            <a:xfrm>
              <a:off x="5692024" y="1773238"/>
              <a:ext cx="1217611" cy="3167062"/>
            </a:xfrm>
            <a:custGeom>
              <a:avLst/>
              <a:gdLst/>
              <a:ahLst/>
              <a:cxnLst/>
              <a:rect l="l" t="t" r="r" b="b"/>
              <a:pathLst>
                <a:path w="1217611" h="3167062" fill="none" extrusionOk="0">
                  <a:moveTo>
                    <a:pt x="1061201" y="0"/>
                  </a:moveTo>
                  <a:cubicBezTo>
                    <a:pt x="1098758" y="-4926"/>
                    <a:pt x="1116266" y="-3657"/>
                    <a:pt x="1165976" y="0"/>
                  </a:cubicBezTo>
                  <a:cubicBezTo>
                    <a:pt x="1194271" y="220636"/>
                    <a:pt x="148012" y="520591"/>
                    <a:pt x="118226" y="741362"/>
                  </a:cubicBezTo>
                  <a:cubicBezTo>
                    <a:pt x="129944" y="923149"/>
                    <a:pt x="1141543" y="1075305"/>
                    <a:pt x="1191376" y="1268412"/>
                  </a:cubicBezTo>
                  <a:cubicBezTo>
                    <a:pt x="1158857" y="1512645"/>
                    <a:pt x="142725" y="1682408"/>
                    <a:pt x="86476" y="1922462"/>
                  </a:cubicBezTo>
                  <a:cubicBezTo>
                    <a:pt x="168242" y="2118199"/>
                    <a:pt x="1169597" y="2250655"/>
                    <a:pt x="1216776" y="2424112"/>
                  </a:cubicBezTo>
                  <a:cubicBezTo>
                    <a:pt x="1247530" y="2951830"/>
                    <a:pt x="396582" y="2980848"/>
                    <a:pt x="188076" y="3116262"/>
                  </a:cubicBezTo>
                  <a:cubicBezTo>
                    <a:pt x="131393" y="3134341"/>
                    <a:pt x="68618" y="3153146"/>
                    <a:pt x="32501" y="3167062"/>
                  </a:cubicBezTo>
                  <a:cubicBezTo>
                    <a:pt x="-155705" y="2899105"/>
                    <a:pt x="1229125" y="2788724"/>
                    <a:pt x="1102476" y="2462212"/>
                  </a:cubicBezTo>
                  <a:cubicBezTo>
                    <a:pt x="821854" y="2241889"/>
                    <a:pt x="-137446" y="2041474"/>
                    <a:pt x="16626" y="1916112"/>
                  </a:cubicBezTo>
                  <a:cubicBezTo>
                    <a:pt x="3249" y="1509720"/>
                    <a:pt x="947890" y="1529162"/>
                    <a:pt x="1070725" y="1300162"/>
                  </a:cubicBezTo>
                  <a:cubicBezTo>
                    <a:pt x="875010" y="1161967"/>
                    <a:pt x="-147368" y="852619"/>
                    <a:pt x="22976" y="665162"/>
                  </a:cubicBezTo>
                  <a:cubicBezTo>
                    <a:pt x="180909" y="550564"/>
                    <a:pt x="329536" y="450268"/>
                    <a:pt x="542089" y="332581"/>
                  </a:cubicBezTo>
                  <a:cubicBezTo>
                    <a:pt x="754642" y="214894"/>
                    <a:pt x="894738" y="129235"/>
                    <a:pt x="1061201" y="0"/>
                  </a:cubicBezTo>
                  <a:close/>
                </a:path>
                <a:path w="1217611" h="3167062" extrusionOk="0">
                  <a:moveTo>
                    <a:pt x="1061201" y="0"/>
                  </a:moveTo>
                  <a:cubicBezTo>
                    <a:pt x="1109452" y="-3744"/>
                    <a:pt x="1137287" y="-1239"/>
                    <a:pt x="1165976" y="0"/>
                  </a:cubicBezTo>
                  <a:cubicBezTo>
                    <a:pt x="1175677" y="227454"/>
                    <a:pt x="106072" y="472367"/>
                    <a:pt x="118226" y="741362"/>
                  </a:cubicBezTo>
                  <a:cubicBezTo>
                    <a:pt x="149629" y="901696"/>
                    <a:pt x="1117635" y="1122546"/>
                    <a:pt x="1191376" y="1268412"/>
                  </a:cubicBezTo>
                  <a:cubicBezTo>
                    <a:pt x="1189681" y="1529990"/>
                    <a:pt x="83448" y="1677289"/>
                    <a:pt x="86476" y="1922462"/>
                  </a:cubicBezTo>
                  <a:cubicBezTo>
                    <a:pt x="165882" y="2081415"/>
                    <a:pt x="1102305" y="2237424"/>
                    <a:pt x="1216776" y="2424112"/>
                  </a:cubicBezTo>
                  <a:cubicBezTo>
                    <a:pt x="1252618" y="2972019"/>
                    <a:pt x="358369" y="2981042"/>
                    <a:pt x="188076" y="3116262"/>
                  </a:cubicBezTo>
                  <a:cubicBezTo>
                    <a:pt x="111571" y="3142934"/>
                    <a:pt x="80580" y="3153591"/>
                    <a:pt x="32501" y="3167062"/>
                  </a:cubicBezTo>
                  <a:cubicBezTo>
                    <a:pt x="-75190" y="2871282"/>
                    <a:pt x="1204594" y="2840037"/>
                    <a:pt x="1102476" y="2462212"/>
                  </a:cubicBezTo>
                  <a:cubicBezTo>
                    <a:pt x="830268" y="2265506"/>
                    <a:pt x="-113247" y="2130103"/>
                    <a:pt x="16626" y="1916112"/>
                  </a:cubicBezTo>
                  <a:cubicBezTo>
                    <a:pt x="-2320" y="1517528"/>
                    <a:pt x="1003560" y="1560782"/>
                    <a:pt x="1070725" y="1300162"/>
                  </a:cubicBezTo>
                  <a:cubicBezTo>
                    <a:pt x="916100" y="1148289"/>
                    <a:pt x="-122850" y="867165"/>
                    <a:pt x="22976" y="665162"/>
                  </a:cubicBezTo>
                  <a:cubicBezTo>
                    <a:pt x="247530" y="536188"/>
                    <a:pt x="278430" y="482482"/>
                    <a:pt x="542089" y="332581"/>
                  </a:cubicBezTo>
                  <a:cubicBezTo>
                    <a:pt x="805748" y="182680"/>
                    <a:pt x="959468" y="92138"/>
                    <a:pt x="1061201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25"/>
            <p:cNvSpPr/>
            <p:nvPr/>
          </p:nvSpPr>
          <p:spPr>
            <a:xfrm>
              <a:off x="5692023" y="2147888"/>
              <a:ext cx="1217611" cy="3167062"/>
            </a:xfrm>
            <a:custGeom>
              <a:avLst/>
              <a:gdLst/>
              <a:ahLst/>
              <a:cxnLst/>
              <a:rect l="l" t="t" r="r" b="b"/>
              <a:pathLst>
                <a:path w="1217611" h="3167062" fill="none" extrusionOk="0">
                  <a:moveTo>
                    <a:pt x="1061201" y="0"/>
                  </a:moveTo>
                  <a:cubicBezTo>
                    <a:pt x="1098758" y="-4926"/>
                    <a:pt x="1116266" y="-3657"/>
                    <a:pt x="1165976" y="0"/>
                  </a:cubicBezTo>
                  <a:cubicBezTo>
                    <a:pt x="1194271" y="220636"/>
                    <a:pt x="148012" y="520591"/>
                    <a:pt x="118226" y="741362"/>
                  </a:cubicBezTo>
                  <a:cubicBezTo>
                    <a:pt x="129944" y="923149"/>
                    <a:pt x="1141543" y="1075305"/>
                    <a:pt x="1191376" y="1268412"/>
                  </a:cubicBezTo>
                  <a:cubicBezTo>
                    <a:pt x="1158857" y="1512645"/>
                    <a:pt x="142725" y="1682408"/>
                    <a:pt x="86476" y="1922462"/>
                  </a:cubicBezTo>
                  <a:cubicBezTo>
                    <a:pt x="168242" y="2118199"/>
                    <a:pt x="1169597" y="2250655"/>
                    <a:pt x="1216776" y="2424112"/>
                  </a:cubicBezTo>
                  <a:cubicBezTo>
                    <a:pt x="1247530" y="2951830"/>
                    <a:pt x="396582" y="2980848"/>
                    <a:pt x="188076" y="3116262"/>
                  </a:cubicBezTo>
                  <a:cubicBezTo>
                    <a:pt x="131393" y="3134341"/>
                    <a:pt x="68618" y="3153146"/>
                    <a:pt x="32501" y="3167062"/>
                  </a:cubicBezTo>
                  <a:cubicBezTo>
                    <a:pt x="-155705" y="2899105"/>
                    <a:pt x="1229125" y="2788724"/>
                    <a:pt x="1102476" y="2462212"/>
                  </a:cubicBezTo>
                  <a:cubicBezTo>
                    <a:pt x="821854" y="2241889"/>
                    <a:pt x="-137446" y="2041474"/>
                    <a:pt x="16626" y="1916112"/>
                  </a:cubicBezTo>
                  <a:cubicBezTo>
                    <a:pt x="3249" y="1509720"/>
                    <a:pt x="947890" y="1529162"/>
                    <a:pt x="1070725" y="1300162"/>
                  </a:cubicBezTo>
                  <a:cubicBezTo>
                    <a:pt x="875010" y="1161967"/>
                    <a:pt x="-147368" y="852619"/>
                    <a:pt x="22976" y="665162"/>
                  </a:cubicBezTo>
                  <a:cubicBezTo>
                    <a:pt x="180909" y="550564"/>
                    <a:pt x="329536" y="450268"/>
                    <a:pt x="542089" y="332581"/>
                  </a:cubicBezTo>
                  <a:cubicBezTo>
                    <a:pt x="754642" y="214894"/>
                    <a:pt x="894738" y="129235"/>
                    <a:pt x="1061201" y="0"/>
                  </a:cubicBezTo>
                  <a:close/>
                </a:path>
                <a:path w="1217611" h="3167062" extrusionOk="0">
                  <a:moveTo>
                    <a:pt x="1061201" y="0"/>
                  </a:moveTo>
                  <a:cubicBezTo>
                    <a:pt x="1109452" y="-3744"/>
                    <a:pt x="1137287" y="-1239"/>
                    <a:pt x="1165976" y="0"/>
                  </a:cubicBezTo>
                  <a:cubicBezTo>
                    <a:pt x="1175677" y="227454"/>
                    <a:pt x="106072" y="472367"/>
                    <a:pt x="118226" y="741362"/>
                  </a:cubicBezTo>
                  <a:cubicBezTo>
                    <a:pt x="149629" y="901696"/>
                    <a:pt x="1117635" y="1122546"/>
                    <a:pt x="1191376" y="1268412"/>
                  </a:cubicBezTo>
                  <a:cubicBezTo>
                    <a:pt x="1189681" y="1529990"/>
                    <a:pt x="83448" y="1677289"/>
                    <a:pt x="86476" y="1922462"/>
                  </a:cubicBezTo>
                  <a:cubicBezTo>
                    <a:pt x="165882" y="2081415"/>
                    <a:pt x="1102305" y="2237424"/>
                    <a:pt x="1216776" y="2424112"/>
                  </a:cubicBezTo>
                  <a:cubicBezTo>
                    <a:pt x="1252618" y="2972019"/>
                    <a:pt x="358369" y="2981042"/>
                    <a:pt x="188076" y="3116262"/>
                  </a:cubicBezTo>
                  <a:cubicBezTo>
                    <a:pt x="111571" y="3142934"/>
                    <a:pt x="80580" y="3153591"/>
                    <a:pt x="32501" y="3167062"/>
                  </a:cubicBezTo>
                  <a:cubicBezTo>
                    <a:pt x="-75190" y="2871282"/>
                    <a:pt x="1204594" y="2840037"/>
                    <a:pt x="1102476" y="2462212"/>
                  </a:cubicBezTo>
                  <a:cubicBezTo>
                    <a:pt x="830268" y="2265506"/>
                    <a:pt x="-113247" y="2130103"/>
                    <a:pt x="16626" y="1916112"/>
                  </a:cubicBezTo>
                  <a:cubicBezTo>
                    <a:pt x="-2320" y="1517528"/>
                    <a:pt x="1003560" y="1560782"/>
                    <a:pt x="1070725" y="1300162"/>
                  </a:cubicBezTo>
                  <a:cubicBezTo>
                    <a:pt x="916100" y="1148289"/>
                    <a:pt x="-122850" y="867165"/>
                    <a:pt x="22976" y="665162"/>
                  </a:cubicBezTo>
                  <a:cubicBezTo>
                    <a:pt x="247530" y="536188"/>
                    <a:pt x="278430" y="482482"/>
                    <a:pt x="542089" y="332581"/>
                  </a:cubicBezTo>
                  <a:cubicBezTo>
                    <a:pt x="805748" y="182680"/>
                    <a:pt x="959468" y="92138"/>
                    <a:pt x="1061201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4" name="Google Shape;514;p25"/>
          <p:cNvGrpSpPr/>
          <p:nvPr/>
        </p:nvGrpSpPr>
        <p:grpSpPr>
          <a:xfrm>
            <a:off x="2844829" y="2990127"/>
            <a:ext cx="1261143" cy="725540"/>
            <a:chOff x="2613030" y="3404266"/>
            <a:chExt cx="1261143" cy="725540"/>
          </a:xfrm>
        </p:grpSpPr>
        <p:sp>
          <p:nvSpPr>
            <p:cNvPr id="515" name="Google Shape;515;p25"/>
            <p:cNvSpPr/>
            <p:nvPr/>
          </p:nvSpPr>
          <p:spPr>
            <a:xfrm flipH="1">
              <a:off x="2613030" y="3404266"/>
              <a:ext cx="809748" cy="683692"/>
            </a:xfrm>
            <a:custGeom>
              <a:avLst/>
              <a:gdLst/>
              <a:ahLst/>
              <a:cxnLst/>
              <a:rect l="l" t="t" r="r" b="b"/>
              <a:pathLst>
                <a:path w="809748" h="683692" fill="none" extrusionOk="0">
                  <a:moveTo>
                    <a:pt x="809253" y="560784"/>
                  </a:moveTo>
                  <a:cubicBezTo>
                    <a:pt x="814560" y="544595"/>
                    <a:pt x="770421" y="572753"/>
                    <a:pt x="737186" y="536072"/>
                  </a:cubicBezTo>
                  <a:cubicBezTo>
                    <a:pt x="700260" y="516903"/>
                    <a:pt x="642321" y="374772"/>
                    <a:pt x="594256" y="346481"/>
                  </a:cubicBezTo>
                  <a:cubicBezTo>
                    <a:pt x="571798" y="330392"/>
                    <a:pt x="513822" y="333069"/>
                    <a:pt x="488601" y="343384"/>
                  </a:cubicBezTo>
                  <a:cubicBezTo>
                    <a:pt x="484178" y="347019"/>
                    <a:pt x="471430" y="347297"/>
                    <a:pt x="467636" y="350564"/>
                  </a:cubicBezTo>
                  <a:cubicBezTo>
                    <a:pt x="466130" y="346908"/>
                    <a:pt x="466612" y="343481"/>
                    <a:pt x="465419" y="338627"/>
                  </a:cubicBezTo>
                  <a:cubicBezTo>
                    <a:pt x="459473" y="326662"/>
                    <a:pt x="453977" y="316864"/>
                    <a:pt x="443463" y="304940"/>
                  </a:cubicBezTo>
                  <a:cubicBezTo>
                    <a:pt x="418480" y="285800"/>
                    <a:pt x="419030" y="269641"/>
                    <a:pt x="386079" y="246562"/>
                  </a:cubicBezTo>
                  <a:cubicBezTo>
                    <a:pt x="395049" y="242079"/>
                    <a:pt x="399812" y="243907"/>
                    <a:pt x="407940" y="239647"/>
                  </a:cubicBezTo>
                  <a:cubicBezTo>
                    <a:pt x="418288" y="236316"/>
                    <a:pt x="425221" y="236756"/>
                    <a:pt x="432247" y="237939"/>
                  </a:cubicBezTo>
                  <a:cubicBezTo>
                    <a:pt x="461316" y="242500"/>
                    <a:pt x="499715" y="295578"/>
                    <a:pt x="502147" y="292588"/>
                  </a:cubicBezTo>
                  <a:cubicBezTo>
                    <a:pt x="503971" y="284101"/>
                    <a:pt x="490664" y="255278"/>
                    <a:pt x="472221" y="234423"/>
                  </a:cubicBezTo>
                  <a:cubicBezTo>
                    <a:pt x="466720" y="228701"/>
                    <a:pt x="458155" y="223101"/>
                    <a:pt x="450887" y="220258"/>
                  </a:cubicBezTo>
                  <a:cubicBezTo>
                    <a:pt x="440983" y="214487"/>
                    <a:pt x="412797" y="219608"/>
                    <a:pt x="389920" y="225482"/>
                  </a:cubicBezTo>
                  <a:cubicBezTo>
                    <a:pt x="381153" y="228926"/>
                    <a:pt x="373903" y="228785"/>
                    <a:pt x="369859" y="230062"/>
                  </a:cubicBezTo>
                  <a:cubicBezTo>
                    <a:pt x="290193" y="158625"/>
                    <a:pt x="245641" y="91000"/>
                    <a:pt x="173474" y="30275"/>
                  </a:cubicBezTo>
                  <a:cubicBezTo>
                    <a:pt x="129011" y="-11584"/>
                    <a:pt x="82813" y="-10992"/>
                    <a:pt x="30275" y="29046"/>
                  </a:cubicBezTo>
                  <a:cubicBezTo>
                    <a:pt x="-9913" y="55218"/>
                    <a:pt x="-7828" y="130671"/>
                    <a:pt x="29046" y="172244"/>
                  </a:cubicBezTo>
                  <a:cubicBezTo>
                    <a:pt x="99800" y="230336"/>
                    <a:pt x="126100" y="286089"/>
                    <a:pt x="217283" y="363741"/>
                  </a:cubicBezTo>
                  <a:cubicBezTo>
                    <a:pt x="219482" y="380906"/>
                    <a:pt x="207038" y="396646"/>
                    <a:pt x="208274" y="414330"/>
                  </a:cubicBezTo>
                  <a:cubicBezTo>
                    <a:pt x="211029" y="430154"/>
                    <a:pt x="213388" y="452071"/>
                    <a:pt x="217953" y="464468"/>
                  </a:cubicBezTo>
                  <a:cubicBezTo>
                    <a:pt x="249923" y="516901"/>
                    <a:pt x="365110" y="560979"/>
                    <a:pt x="405830" y="609878"/>
                  </a:cubicBezTo>
                  <a:cubicBezTo>
                    <a:pt x="441175" y="648286"/>
                    <a:pt x="422411" y="688726"/>
                    <a:pt x="428456" y="683189"/>
                  </a:cubicBezTo>
                  <a:cubicBezTo>
                    <a:pt x="434092" y="675451"/>
                    <a:pt x="458607" y="605339"/>
                    <a:pt x="440117" y="576175"/>
                  </a:cubicBezTo>
                  <a:cubicBezTo>
                    <a:pt x="405014" y="550088"/>
                    <a:pt x="307812" y="517974"/>
                    <a:pt x="269152" y="466260"/>
                  </a:cubicBezTo>
                  <a:cubicBezTo>
                    <a:pt x="266261" y="453625"/>
                    <a:pt x="260205" y="439041"/>
                    <a:pt x="253802" y="418745"/>
                  </a:cubicBezTo>
                  <a:cubicBezTo>
                    <a:pt x="254117" y="412860"/>
                    <a:pt x="252659" y="407318"/>
                    <a:pt x="252697" y="399768"/>
                  </a:cubicBezTo>
                  <a:cubicBezTo>
                    <a:pt x="270446" y="413782"/>
                    <a:pt x="284978" y="435945"/>
                    <a:pt x="299035" y="446909"/>
                  </a:cubicBezTo>
                  <a:cubicBezTo>
                    <a:pt x="332952" y="476656"/>
                    <a:pt x="366149" y="491148"/>
                    <a:pt x="408547" y="470095"/>
                  </a:cubicBezTo>
                  <a:cubicBezTo>
                    <a:pt x="409638" y="469132"/>
                    <a:pt x="412065" y="468498"/>
                    <a:pt x="413586" y="466810"/>
                  </a:cubicBezTo>
                  <a:cubicBezTo>
                    <a:pt x="413915" y="467065"/>
                    <a:pt x="414096" y="467498"/>
                    <a:pt x="414365" y="467784"/>
                  </a:cubicBezTo>
                  <a:cubicBezTo>
                    <a:pt x="432182" y="473490"/>
                    <a:pt x="489555" y="472685"/>
                    <a:pt x="514013" y="489223"/>
                  </a:cubicBezTo>
                  <a:cubicBezTo>
                    <a:pt x="537492" y="505872"/>
                    <a:pt x="550954" y="569422"/>
                    <a:pt x="554409" y="568221"/>
                  </a:cubicBezTo>
                  <a:cubicBezTo>
                    <a:pt x="565605" y="561208"/>
                    <a:pt x="567419" y="505078"/>
                    <a:pt x="538364" y="481033"/>
                  </a:cubicBezTo>
                  <a:cubicBezTo>
                    <a:pt x="517803" y="461141"/>
                    <a:pt x="478938" y="463177"/>
                    <a:pt x="448528" y="453211"/>
                  </a:cubicBezTo>
                  <a:cubicBezTo>
                    <a:pt x="446241" y="452878"/>
                    <a:pt x="443517" y="450577"/>
                    <a:pt x="438928" y="450294"/>
                  </a:cubicBezTo>
                  <a:cubicBezTo>
                    <a:pt x="440450" y="449232"/>
                    <a:pt x="441102" y="449290"/>
                    <a:pt x="442234" y="448139"/>
                  </a:cubicBezTo>
                  <a:cubicBezTo>
                    <a:pt x="460242" y="428748"/>
                    <a:pt x="475282" y="403479"/>
                    <a:pt x="472507" y="376794"/>
                  </a:cubicBezTo>
                  <a:cubicBezTo>
                    <a:pt x="472385" y="376098"/>
                    <a:pt x="472219" y="375368"/>
                    <a:pt x="472102" y="374615"/>
                  </a:cubicBezTo>
                  <a:cubicBezTo>
                    <a:pt x="479273" y="374378"/>
                    <a:pt x="483729" y="376797"/>
                    <a:pt x="492163" y="374899"/>
                  </a:cubicBezTo>
                  <a:cubicBezTo>
                    <a:pt x="524128" y="378059"/>
                    <a:pt x="576825" y="381302"/>
                    <a:pt x="596013" y="396873"/>
                  </a:cubicBezTo>
                  <a:cubicBezTo>
                    <a:pt x="647517" y="433082"/>
                    <a:pt x="676392" y="534761"/>
                    <a:pt x="704052" y="568642"/>
                  </a:cubicBezTo>
                  <a:cubicBezTo>
                    <a:pt x="739889" y="596653"/>
                    <a:pt x="805717" y="566514"/>
                    <a:pt x="809253" y="560784"/>
                  </a:cubicBezTo>
                  <a:close/>
                </a:path>
                <a:path w="809748" h="683692" extrusionOk="0">
                  <a:moveTo>
                    <a:pt x="809253" y="560784"/>
                  </a:moveTo>
                  <a:cubicBezTo>
                    <a:pt x="807270" y="550726"/>
                    <a:pt x="762860" y="575602"/>
                    <a:pt x="737186" y="536072"/>
                  </a:cubicBezTo>
                  <a:cubicBezTo>
                    <a:pt x="708120" y="501779"/>
                    <a:pt x="643847" y="379549"/>
                    <a:pt x="594256" y="346481"/>
                  </a:cubicBezTo>
                  <a:cubicBezTo>
                    <a:pt x="565341" y="332179"/>
                    <a:pt x="524065" y="337783"/>
                    <a:pt x="488601" y="343384"/>
                  </a:cubicBezTo>
                  <a:cubicBezTo>
                    <a:pt x="480513" y="347873"/>
                    <a:pt x="472011" y="347314"/>
                    <a:pt x="467636" y="350564"/>
                  </a:cubicBezTo>
                  <a:cubicBezTo>
                    <a:pt x="465475" y="345539"/>
                    <a:pt x="467059" y="342680"/>
                    <a:pt x="465419" y="338627"/>
                  </a:cubicBezTo>
                  <a:cubicBezTo>
                    <a:pt x="459646" y="327276"/>
                    <a:pt x="453019" y="312561"/>
                    <a:pt x="443463" y="304940"/>
                  </a:cubicBezTo>
                  <a:cubicBezTo>
                    <a:pt x="423366" y="290730"/>
                    <a:pt x="400367" y="259001"/>
                    <a:pt x="386079" y="246562"/>
                  </a:cubicBezTo>
                  <a:cubicBezTo>
                    <a:pt x="391986" y="244642"/>
                    <a:pt x="398020" y="245591"/>
                    <a:pt x="407940" y="239647"/>
                  </a:cubicBezTo>
                  <a:cubicBezTo>
                    <a:pt x="417875" y="239071"/>
                    <a:pt x="425319" y="237908"/>
                    <a:pt x="432247" y="237939"/>
                  </a:cubicBezTo>
                  <a:cubicBezTo>
                    <a:pt x="460630" y="243549"/>
                    <a:pt x="499252" y="295796"/>
                    <a:pt x="502147" y="292588"/>
                  </a:cubicBezTo>
                  <a:cubicBezTo>
                    <a:pt x="506088" y="288968"/>
                    <a:pt x="492918" y="249262"/>
                    <a:pt x="472221" y="234423"/>
                  </a:cubicBezTo>
                  <a:cubicBezTo>
                    <a:pt x="464821" y="227659"/>
                    <a:pt x="458361" y="222087"/>
                    <a:pt x="450887" y="220258"/>
                  </a:cubicBezTo>
                  <a:cubicBezTo>
                    <a:pt x="431430" y="216076"/>
                    <a:pt x="411776" y="219102"/>
                    <a:pt x="389920" y="225482"/>
                  </a:cubicBezTo>
                  <a:cubicBezTo>
                    <a:pt x="381069" y="229686"/>
                    <a:pt x="377485" y="225948"/>
                    <a:pt x="369859" y="230062"/>
                  </a:cubicBezTo>
                  <a:cubicBezTo>
                    <a:pt x="307861" y="203691"/>
                    <a:pt x="253263" y="76205"/>
                    <a:pt x="173474" y="30275"/>
                  </a:cubicBezTo>
                  <a:cubicBezTo>
                    <a:pt x="148334" y="-17950"/>
                    <a:pt x="68603" y="-7690"/>
                    <a:pt x="30275" y="29046"/>
                  </a:cubicBezTo>
                  <a:cubicBezTo>
                    <a:pt x="-15919" y="68587"/>
                    <a:pt x="-9235" y="134188"/>
                    <a:pt x="29046" y="172244"/>
                  </a:cubicBezTo>
                  <a:cubicBezTo>
                    <a:pt x="82888" y="216348"/>
                    <a:pt x="153351" y="320662"/>
                    <a:pt x="217283" y="363741"/>
                  </a:cubicBezTo>
                  <a:cubicBezTo>
                    <a:pt x="216229" y="378130"/>
                    <a:pt x="211041" y="390796"/>
                    <a:pt x="208274" y="414330"/>
                  </a:cubicBezTo>
                  <a:cubicBezTo>
                    <a:pt x="206217" y="435784"/>
                    <a:pt x="209337" y="449960"/>
                    <a:pt x="217953" y="464468"/>
                  </a:cubicBezTo>
                  <a:cubicBezTo>
                    <a:pt x="259566" y="521890"/>
                    <a:pt x="370655" y="571519"/>
                    <a:pt x="405830" y="609878"/>
                  </a:cubicBezTo>
                  <a:cubicBezTo>
                    <a:pt x="441914" y="646960"/>
                    <a:pt x="421261" y="689130"/>
                    <a:pt x="428456" y="683189"/>
                  </a:cubicBezTo>
                  <a:cubicBezTo>
                    <a:pt x="432111" y="683991"/>
                    <a:pt x="465024" y="607155"/>
                    <a:pt x="440117" y="576175"/>
                  </a:cubicBezTo>
                  <a:cubicBezTo>
                    <a:pt x="422905" y="533005"/>
                    <a:pt x="306247" y="504731"/>
                    <a:pt x="269152" y="466260"/>
                  </a:cubicBezTo>
                  <a:cubicBezTo>
                    <a:pt x="259892" y="453856"/>
                    <a:pt x="259359" y="434625"/>
                    <a:pt x="253802" y="418745"/>
                  </a:cubicBezTo>
                  <a:cubicBezTo>
                    <a:pt x="252348" y="413028"/>
                    <a:pt x="253146" y="406313"/>
                    <a:pt x="252697" y="399768"/>
                  </a:cubicBezTo>
                  <a:cubicBezTo>
                    <a:pt x="278283" y="417585"/>
                    <a:pt x="280783" y="430662"/>
                    <a:pt x="299035" y="446909"/>
                  </a:cubicBezTo>
                  <a:cubicBezTo>
                    <a:pt x="331724" y="475951"/>
                    <a:pt x="370692" y="492644"/>
                    <a:pt x="408547" y="470095"/>
                  </a:cubicBezTo>
                  <a:cubicBezTo>
                    <a:pt x="409640" y="468524"/>
                    <a:pt x="412723" y="468030"/>
                    <a:pt x="413586" y="466810"/>
                  </a:cubicBezTo>
                  <a:cubicBezTo>
                    <a:pt x="413893" y="467152"/>
                    <a:pt x="413929" y="467339"/>
                    <a:pt x="414365" y="467784"/>
                  </a:cubicBezTo>
                  <a:cubicBezTo>
                    <a:pt x="435537" y="482521"/>
                    <a:pt x="490252" y="474753"/>
                    <a:pt x="514013" y="489223"/>
                  </a:cubicBezTo>
                  <a:cubicBezTo>
                    <a:pt x="537464" y="506250"/>
                    <a:pt x="551305" y="570030"/>
                    <a:pt x="554409" y="568221"/>
                  </a:cubicBezTo>
                  <a:cubicBezTo>
                    <a:pt x="559978" y="568332"/>
                    <a:pt x="563732" y="504203"/>
                    <a:pt x="538364" y="481033"/>
                  </a:cubicBezTo>
                  <a:cubicBezTo>
                    <a:pt x="523796" y="467687"/>
                    <a:pt x="470040" y="461437"/>
                    <a:pt x="448528" y="453211"/>
                  </a:cubicBezTo>
                  <a:cubicBezTo>
                    <a:pt x="445413" y="452519"/>
                    <a:pt x="443077" y="450321"/>
                    <a:pt x="438928" y="450294"/>
                  </a:cubicBezTo>
                  <a:cubicBezTo>
                    <a:pt x="439866" y="449511"/>
                    <a:pt x="440681" y="449341"/>
                    <a:pt x="442234" y="448139"/>
                  </a:cubicBezTo>
                  <a:cubicBezTo>
                    <a:pt x="460316" y="434343"/>
                    <a:pt x="472946" y="402935"/>
                    <a:pt x="472507" y="376794"/>
                  </a:cubicBezTo>
                  <a:cubicBezTo>
                    <a:pt x="472332" y="375988"/>
                    <a:pt x="472319" y="375325"/>
                    <a:pt x="472102" y="374615"/>
                  </a:cubicBezTo>
                  <a:cubicBezTo>
                    <a:pt x="476592" y="372844"/>
                    <a:pt x="483297" y="375169"/>
                    <a:pt x="492163" y="374899"/>
                  </a:cubicBezTo>
                  <a:cubicBezTo>
                    <a:pt x="530344" y="372884"/>
                    <a:pt x="570979" y="388526"/>
                    <a:pt x="596013" y="396873"/>
                  </a:cubicBezTo>
                  <a:cubicBezTo>
                    <a:pt x="637059" y="423590"/>
                    <a:pt x="673881" y="545645"/>
                    <a:pt x="704052" y="568642"/>
                  </a:cubicBezTo>
                  <a:cubicBezTo>
                    <a:pt x="737667" y="596498"/>
                    <a:pt x="802409" y="566676"/>
                    <a:pt x="809253" y="560784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516;p25"/>
            <p:cNvSpPr/>
            <p:nvPr/>
          </p:nvSpPr>
          <p:spPr>
            <a:xfrm rot="-1724649" flipH="1">
              <a:off x="3202402" y="3521981"/>
              <a:ext cx="588547" cy="496926"/>
            </a:xfrm>
            <a:custGeom>
              <a:avLst/>
              <a:gdLst/>
              <a:ahLst/>
              <a:cxnLst/>
              <a:rect l="l" t="t" r="r" b="b"/>
              <a:pathLst>
                <a:path w="588547" h="496926" fill="none" extrusionOk="0">
                  <a:moveTo>
                    <a:pt x="588187" y="407593"/>
                  </a:moveTo>
                  <a:cubicBezTo>
                    <a:pt x="592087" y="397976"/>
                    <a:pt x="560867" y="415957"/>
                    <a:pt x="535807" y="389631"/>
                  </a:cubicBezTo>
                  <a:cubicBezTo>
                    <a:pt x="509509" y="367510"/>
                    <a:pt x="467003" y="272523"/>
                    <a:pt x="431921" y="251832"/>
                  </a:cubicBezTo>
                  <a:cubicBezTo>
                    <a:pt x="414657" y="240053"/>
                    <a:pt x="375751" y="242303"/>
                    <a:pt x="355128" y="249581"/>
                  </a:cubicBezTo>
                  <a:cubicBezTo>
                    <a:pt x="351696" y="251536"/>
                    <a:pt x="343628" y="253164"/>
                    <a:pt x="339890" y="254799"/>
                  </a:cubicBezTo>
                  <a:cubicBezTo>
                    <a:pt x="338402" y="251677"/>
                    <a:pt x="340104" y="250212"/>
                    <a:pt x="338279" y="246123"/>
                  </a:cubicBezTo>
                  <a:cubicBezTo>
                    <a:pt x="332040" y="237887"/>
                    <a:pt x="329883" y="230087"/>
                    <a:pt x="322321" y="221639"/>
                  </a:cubicBezTo>
                  <a:cubicBezTo>
                    <a:pt x="307260" y="211417"/>
                    <a:pt x="295600" y="189026"/>
                    <a:pt x="280613" y="179208"/>
                  </a:cubicBezTo>
                  <a:cubicBezTo>
                    <a:pt x="285882" y="177377"/>
                    <a:pt x="293635" y="176444"/>
                    <a:pt x="296502" y="174182"/>
                  </a:cubicBezTo>
                  <a:cubicBezTo>
                    <a:pt x="303883" y="171879"/>
                    <a:pt x="309101" y="172303"/>
                    <a:pt x="314169" y="172940"/>
                  </a:cubicBezTo>
                  <a:cubicBezTo>
                    <a:pt x="334862" y="176662"/>
                    <a:pt x="363136" y="214829"/>
                    <a:pt x="364974" y="212661"/>
                  </a:cubicBezTo>
                  <a:cubicBezTo>
                    <a:pt x="366338" y="206980"/>
                    <a:pt x="351792" y="186074"/>
                    <a:pt x="343223" y="170385"/>
                  </a:cubicBezTo>
                  <a:cubicBezTo>
                    <a:pt x="339135" y="166117"/>
                    <a:pt x="332812" y="162613"/>
                    <a:pt x="327717" y="160089"/>
                  </a:cubicBezTo>
                  <a:cubicBezTo>
                    <a:pt x="320146" y="156026"/>
                    <a:pt x="300222" y="159161"/>
                    <a:pt x="283404" y="163886"/>
                  </a:cubicBezTo>
                  <a:cubicBezTo>
                    <a:pt x="279319" y="166044"/>
                    <a:pt x="275826" y="165159"/>
                    <a:pt x="268824" y="167215"/>
                  </a:cubicBezTo>
                  <a:cubicBezTo>
                    <a:pt x="222166" y="152261"/>
                    <a:pt x="161244" y="46311"/>
                    <a:pt x="126085" y="22005"/>
                  </a:cubicBezTo>
                  <a:cubicBezTo>
                    <a:pt x="95920" y="-7611"/>
                    <a:pt x="59357" y="-7934"/>
                    <a:pt x="22005" y="21111"/>
                  </a:cubicBezTo>
                  <a:cubicBezTo>
                    <a:pt x="-7106" y="44334"/>
                    <a:pt x="-2352" y="92554"/>
                    <a:pt x="21111" y="125192"/>
                  </a:cubicBezTo>
                  <a:cubicBezTo>
                    <a:pt x="73003" y="155055"/>
                    <a:pt x="106051" y="222206"/>
                    <a:pt x="157927" y="264377"/>
                  </a:cubicBezTo>
                  <a:cubicBezTo>
                    <a:pt x="160582" y="273869"/>
                    <a:pt x="149218" y="292073"/>
                    <a:pt x="151379" y="301146"/>
                  </a:cubicBezTo>
                  <a:cubicBezTo>
                    <a:pt x="151504" y="314273"/>
                    <a:pt x="154096" y="328225"/>
                    <a:pt x="158414" y="337588"/>
                  </a:cubicBezTo>
                  <a:cubicBezTo>
                    <a:pt x="182950" y="367978"/>
                    <a:pt x="268472" y="414579"/>
                    <a:pt x="294968" y="443276"/>
                  </a:cubicBezTo>
                  <a:cubicBezTo>
                    <a:pt x="320556" y="470429"/>
                    <a:pt x="306161" y="500379"/>
                    <a:pt x="311414" y="496560"/>
                  </a:cubicBezTo>
                  <a:cubicBezTo>
                    <a:pt x="315256" y="484019"/>
                    <a:pt x="332905" y="439610"/>
                    <a:pt x="319889" y="418780"/>
                  </a:cubicBezTo>
                  <a:cubicBezTo>
                    <a:pt x="293973" y="400292"/>
                    <a:pt x="228033" y="379059"/>
                    <a:pt x="195627" y="338890"/>
                  </a:cubicBezTo>
                  <a:cubicBezTo>
                    <a:pt x="192491" y="329856"/>
                    <a:pt x="188328" y="318761"/>
                    <a:pt x="184470" y="304355"/>
                  </a:cubicBezTo>
                  <a:cubicBezTo>
                    <a:pt x="184795" y="300141"/>
                    <a:pt x="183599" y="296170"/>
                    <a:pt x="183667" y="290562"/>
                  </a:cubicBezTo>
                  <a:cubicBezTo>
                    <a:pt x="198180" y="299929"/>
                    <a:pt x="204760" y="316652"/>
                    <a:pt x="217347" y="324826"/>
                  </a:cubicBezTo>
                  <a:cubicBezTo>
                    <a:pt x="240918" y="346485"/>
                    <a:pt x="264707" y="358608"/>
                    <a:pt x="296943" y="341677"/>
                  </a:cubicBezTo>
                  <a:cubicBezTo>
                    <a:pt x="298300" y="340569"/>
                    <a:pt x="299672" y="340305"/>
                    <a:pt x="300605" y="339290"/>
                  </a:cubicBezTo>
                  <a:cubicBezTo>
                    <a:pt x="300913" y="339529"/>
                    <a:pt x="300910" y="339823"/>
                    <a:pt x="301172" y="339998"/>
                  </a:cubicBezTo>
                  <a:cubicBezTo>
                    <a:pt x="314268" y="345078"/>
                    <a:pt x="350778" y="344469"/>
                    <a:pt x="373599" y="355581"/>
                  </a:cubicBezTo>
                  <a:cubicBezTo>
                    <a:pt x="391285" y="367278"/>
                    <a:pt x="400075" y="413973"/>
                    <a:pt x="402959" y="412999"/>
                  </a:cubicBezTo>
                  <a:cubicBezTo>
                    <a:pt x="408566" y="409904"/>
                    <a:pt x="412559" y="367234"/>
                    <a:pt x="391297" y="349627"/>
                  </a:cubicBezTo>
                  <a:cubicBezTo>
                    <a:pt x="375795" y="333927"/>
                    <a:pt x="348553" y="338253"/>
                    <a:pt x="326003" y="329406"/>
                  </a:cubicBezTo>
                  <a:cubicBezTo>
                    <a:pt x="322518" y="329011"/>
                    <a:pt x="320632" y="327660"/>
                    <a:pt x="319025" y="327286"/>
                  </a:cubicBezTo>
                  <a:cubicBezTo>
                    <a:pt x="319561" y="326682"/>
                    <a:pt x="320636" y="326339"/>
                    <a:pt x="321428" y="325719"/>
                  </a:cubicBezTo>
                  <a:cubicBezTo>
                    <a:pt x="334563" y="311620"/>
                    <a:pt x="345742" y="293335"/>
                    <a:pt x="343431" y="273864"/>
                  </a:cubicBezTo>
                  <a:cubicBezTo>
                    <a:pt x="343356" y="273391"/>
                    <a:pt x="343162" y="272925"/>
                    <a:pt x="343136" y="272280"/>
                  </a:cubicBezTo>
                  <a:cubicBezTo>
                    <a:pt x="348447" y="270615"/>
                    <a:pt x="353998" y="273698"/>
                    <a:pt x="357718" y="272487"/>
                  </a:cubicBezTo>
                  <a:cubicBezTo>
                    <a:pt x="379780" y="275204"/>
                    <a:pt x="419873" y="277270"/>
                    <a:pt x="433198" y="288458"/>
                  </a:cubicBezTo>
                  <a:cubicBezTo>
                    <a:pt x="472431" y="316045"/>
                    <a:pt x="487403" y="392191"/>
                    <a:pt x="511724" y="413304"/>
                  </a:cubicBezTo>
                  <a:cubicBezTo>
                    <a:pt x="537610" y="433287"/>
                    <a:pt x="585679" y="411767"/>
                    <a:pt x="588187" y="407593"/>
                  </a:cubicBezTo>
                  <a:close/>
                </a:path>
                <a:path w="588547" h="496926" extrusionOk="0">
                  <a:moveTo>
                    <a:pt x="588187" y="407593"/>
                  </a:moveTo>
                  <a:cubicBezTo>
                    <a:pt x="588154" y="401151"/>
                    <a:pt x="554726" y="418266"/>
                    <a:pt x="535807" y="389631"/>
                  </a:cubicBezTo>
                  <a:cubicBezTo>
                    <a:pt x="522871" y="366432"/>
                    <a:pt x="465387" y="275949"/>
                    <a:pt x="431921" y="251832"/>
                  </a:cubicBezTo>
                  <a:cubicBezTo>
                    <a:pt x="407407" y="244854"/>
                    <a:pt x="380821" y="245971"/>
                    <a:pt x="355128" y="249581"/>
                  </a:cubicBezTo>
                  <a:cubicBezTo>
                    <a:pt x="348414" y="252452"/>
                    <a:pt x="345850" y="251563"/>
                    <a:pt x="339890" y="254799"/>
                  </a:cubicBezTo>
                  <a:cubicBezTo>
                    <a:pt x="338796" y="252869"/>
                    <a:pt x="339734" y="249367"/>
                    <a:pt x="338279" y="246123"/>
                  </a:cubicBezTo>
                  <a:cubicBezTo>
                    <a:pt x="334002" y="237949"/>
                    <a:pt x="329216" y="226702"/>
                    <a:pt x="322321" y="221639"/>
                  </a:cubicBezTo>
                  <a:cubicBezTo>
                    <a:pt x="311293" y="214407"/>
                    <a:pt x="292063" y="190703"/>
                    <a:pt x="280613" y="179208"/>
                  </a:cubicBezTo>
                  <a:cubicBezTo>
                    <a:pt x="287783" y="175204"/>
                    <a:pt x="292852" y="175674"/>
                    <a:pt x="296502" y="174182"/>
                  </a:cubicBezTo>
                  <a:cubicBezTo>
                    <a:pt x="303696" y="173723"/>
                    <a:pt x="309182" y="173420"/>
                    <a:pt x="314169" y="172940"/>
                  </a:cubicBezTo>
                  <a:cubicBezTo>
                    <a:pt x="334845" y="177089"/>
                    <a:pt x="363097" y="215269"/>
                    <a:pt x="364974" y="212661"/>
                  </a:cubicBezTo>
                  <a:cubicBezTo>
                    <a:pt x="369668" y="208428"/>
                    <a:pt x="358262" y="181185"/>
                    <a:pt x="343223" y="170385"/>
                  </a:cubicBezTo>
                  <a:cubicBezTo>
                    <a:pt x="337427" y="165537"/>
                    <a:pt x="332520" y="160985"/>
                    <a:pt x="327717" y="160089"/>
                  </a:cubicBezTo>
                  <a:cubicBezTo>
                    <a:pt x="314104" y="157088"/>
                    <a:pt x="297683" y="155974"/>
                    <a:pt x="283404" y="163886"/>
                  </a:cubicBezTo>
                  <a:cubicBezTo>
                    <a:pt x="277992" y="165861"/>
                    <a:pt x="273087" y="165159"/>
                    <a:pt x="268824" y="167215"/>
                  </a:cubicBezTo>
                  <a:cubicBezTo>
                    <a:pt x="192790" y="111314"/>
                    <a:pt x="184601" y="69842"/>
                    <a:pt x="126085" y="22005"/>
                  </a:cubicBezTo>
                  <a:cubicBezTo>
                    <a:pt x="102269" y="-9758"/>
                    <a:pt x="47336" y="-1577"/>
                    <a:pt x="22005" y="21111"/>
                  </a:cubicBezTo>
                  <a:cubicBezTo>
                    <a:pt x="-18396" y="50215"/>
                    <a:pt x="-2856" y="105167"/>
                    <a:pt x="21111" y="125192"/>
                  </a:cubicBezTo>
                  <a:cubicBezTo>
                    <a:pt x="95208" y="180312"/>
                    <a:pt x="117178" y="235116"/>
                    <a:pt x="157927" y="264377"/>
                  </a:cubicBezTo>
                  <a:cubicBezTo>
                    <a:pt x="159532" y="273769"/>
                    <a:pt x="149077" y="291521"/>
                    <a:pt x="151379" y="301146"/>
                  </a:cubicBezTo>
                  <a:cubicBezTo>
                    <a:pt x="150150" y="316206"/>
                    <a:pt x="151533" y="326222"/>
                    <a:pt x="158414" y="337588"/>
                  </a:cubicBezTo>
                  <a:cubicBezTo>
                    <a:pt x="187379" y="378923"/>
                    <a:pt x="269362" y="414560"/>
                    <a:pt x="294968" y="443276"/>
                  </a:cubicBezTo>
                  <a:cubicBezTo>
                    <a:pt x="321567" y="470462"/>
                    <a:pt x="307077" y="500682"/>
                    <a:pt x="311414" y="496560"/>
                  </a:cubicBezTo>
                  <a:cubicBezTo>
                    <a:pt x="313501" y="498919"/>
                    <a:pt x="336297" y="435960"/>
                    <a:pt x="319889" y="418780"/>
                  </a:cubicBezTo>
                  <a:cubicBezTo>
                    <a:pt x="306006" y="388434"/>
                    <a:pt x="220419" y="370618"/>
                    <a:pt x="195627" y="338890"/>
                  </a:cubicBezTo>
                  <a:cubicBezTo>
                    <a:pt x="186632" y="329006"/>
                    <a:pt x="189131" y="315285"/>
                    <a:pt x="184470" y="304355"/>
                  </a:cubicBezTo>
                  <a:cubicBezTo>
                    <a:pt x="183995" y="299874"/>
                    <a:pt x="184113" y="295644"/>
                    <a:pt x="183667" y="290562"/>
                  </a:cubicBezTo>
                  <a:cubicBezTo>
                    <a:pt x="197340" y="300468"/>
                    <a:pt x="200485" y="308898"/>
                    <a:pt x="217347" y="324826"/>
                  </a:cubicBezTo>
                  <a:cubicBezTo>
                    <a:pt x="242086" y="345674"/>
                    <a:pt x="270130" y="353210"/>
                    <a:pt x="296943" y="341677"/>
                  </a:cubicBezTo>
                  <a:cubicBezTo>
                    <a:pt x="297868" y="340939"/>
                    <a:pt x="299421" y="340373"/>
                    <a:pt x="300605" y="339290"/>
                  </a:cubicBezTo>
                  <a:cubicBezTo>
                    <a:pt x="300776" y="339465"/>
                    <a:pt x="301003" y="339790"/>
                    <a:pt x="301172" y="339998"/>
                  </a:cubicBezTo>
                  <a:cubicBezTo>
                    <a:pt x="315618" y="349719"/>
                    <a:pt x="355737" y="348256"/>
                    <a:pt x="373599" y="355581"/>
                  </a:cubicBezTo>
                  <a:cubicBezTo>
                    <a:pt x="390900" y="368613"/>
                    <a:pt x="400386" y="414166"/>
                    <a:pt x="402959" y="412999"/>
                  </a:cubicBezTo>
                  <a:cubicBezTo>
                    <a:pt x="407845" y="413898"/>
                    <a:pt x="410191" y="368067"/>
                    <a:pt x="391297" y="349627"/>
                  </a:cubicBezTo>
                  <a:cubicBezTo>
                    <a:pt x="380853" y="339987"/>
                    <a:pt x="346597" y="334468"/>
                    <a:pt x="326003" y="329406"/>
                  </a:cubicBezTo>
                  <a:cubicBezTo>
                    <a:pt x="322787" y="329207"/>
                    <a:pt x="321114" y="327569"/>
                    <a:pt x="319025" y="327286"/>
                  </a:cubicBezTo>
                  <a:cubicBezTo>
                    <a:pt x="320117" y="326433"/>
                    <a:pt x="320835" y="326366"/>
                    <a:pt x="321428" y="325719"/>
                  </a:cubicBezTo>
                  <a:cubicBezTo>
                    <a:pt x="335790" y="311883"/>
                    <a:pt x="348192" y="294388"/>
                    <a:pt x="343431" y="273864"/>
                  </a:cubicBezTo>
                  <a:cubicBezTo>
                    <a:pt x="343314" y="273299"/>
                    <a:pt x="343321" y="272791"/>
                    <a:pt x="343136" y="272280"/>
                  </a:cubicBezTo>
                  <a:cubicBezTo>
                    <a:pt x="346140" y="271789"/>
                    <a:pt x="350823" y="274012"/>
                    <a:pt x="357718" y="272487"/>
                  </a:cubicBezTo>
                  <a:cubicBezTo>
                    <a:pt x="386420" y="267445"/>
                    <a:pt x="415461" y="280116"/>
                    <a:pt x="433198" y="288458"/>
                  </a:cubicBezTo>
                  <a:cubicBezTo>
                    <a:pt x="465225" y="310227"/>
                    <a:pt x="490402" y="397079"/>
                    <a:pt x="511724" y="413304"/>
                  </a:cubicBezTo>
                  <a:cubicBezTo>
                    <a:pt x="537043" y="433303"/>
                    <a:pt x="584031" y="411588"/>
                    <a:pt x="588187" y="407593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7" name="Google Shape;517;p25"/>
          <p:cNvGrpSpPr/>
          <p:nvPr/>
        </p:nvGrpSpPr>
        <p:grpSpPr>
          <a:xfrm>
            <a:off x="2725379" y="1565003"/>
            <a:ext cx="644199" cy="740341"/>
            <a:chOff x="3074355" y="1848627"/>
            <a:chExt cx="644199" cy="740341"/>
          </a:xfrm>
        </p:grpSpPr>
        <p:grpSp>
          <p:nvGrpSpPr>
            <p:cNvPr id="518" name="Google Shape;518;p25"/>
            <p:cNvGrpSpPr/>
            <p:nvPr/>
          </p:nvGrpSpPr>
          <p:grpSpPr>
            <a:xfrm>
              <a:off x="3074355" y="2001171"/>
              <a:ext cx="290754" cy="480551"/>
              <a:chOff x="5762625" y="1913907"/>
              <a:chExt cx="685801" cy="1222112"/>
            </a:xfrm>
          </p:grpSpPr>
          <p:sp>
            <p:nvSpPr>
              <p:cNvPr id="519" name="Google Shape;519;p25"/>
              <p:cNvSpPr/>
              <p:nvPr/>
            </p:nvSpPr>
            <p:spPr>
              <a:xfrm>
                <a:off x="5762625" y="1913907"/>
                <a:ext cx="685801" cy="1222112"/>
              </a:xfrm>
              <a:custGeom>
                <a:avLst/>
                <a:gdLst/>
                <a:ahLst/>
                <a:cxnLst/>
                <a:rect l="l" t="t" r="r" b="b"/>
                <a:pathLst>
                  <a:path w="685801" h="1222112" fill="none" extrusionOk="0">
                    <a:moveTo>
                      <a:pt x="528638" y="0"/>
                    </a:moveTo>
                    <a:cubicBezTo>
                      <a:pt x="590820" y="4042"/>
                      <a:pt x="675190" y="63043"/>
                      <a:pt x="685801" y="157163"/>
                    </a:cubicBezTo>
                    <a:cubicBezTo>
                      <a:pt x="680241" y="200168"/>
                      <a:pt x="665981" y="235309"/>
                      <a:pt x="639769" y="268294"/>
                    </a:cubicBezTo>
                    <a:cubicBezTo>
                      <a:pt x="617181" y="283949"/>
                      <a:pt x="599989" y="289136"/>
                      <a:pt x="592934" y="299872"/>
                    </a:cubicBezTo>
                    <a:cubicBezTo>
                      <a:pt x="617320" y="327783"/>
                      <a:pt x="608754" y="335673"/>
                      <a:pt x="627238" y="366418"/>
                    </a:cubicBezTo>
                    <a:cubicBezTo>
                      <a:pt x="677581" y="446082"/>
                      <a:pt x="678461" y="571260"/>
                      <a:pt x="685800" y="673277"/>
                    </a:cubicBezTo>
                    <a:cubicBezTo>
                      <a:pt x="652092" y="978187"/>
                      <a:pt x="544795" y="1246896"/>
                      <a:pt x="342900" y="1222112"/>
                    </a:cubicBezTo>
                    <a:cubicBezTo>
                      <a:pt x="128951" y="1235069"/>
                      <a:pt x="5572" y="944524"/>
                      <a:pt x="0" y="673277"/>
                    </a:cubicBezTo>
                    <a:cubicBezTo>
                      <a:pt x="-39602" y="367923"/>
                      <a:pt x="163396" y="132943"/>
                      <a:pt x="342900" y="124442"/>
                    </a:cubicBezTo>
                    <a:cubicBezTo>
                      <a:pt x="353960" y="124244"/>
                      <a:pt x="359856" y="129894"/>
                      <a:pt x="376971" y="129940"/>
                    </a:cubicBezTo>
                    <a:cubicBezTo>
                      <a:pt x="379666" y="116318"/>
                      <a:pt x="382374" y="111786"/>
                      <a:pt x="383826" y="95988"/>
                    </a:cubicBezTo>
                    <a:cubicBezTo>
                      <a:pt x="414592" y="43932"/>
                      <a:pt x="449152" y="3157"/>
                      <a:pt x="528638" y="0"/>
                    </a:cubicBezTo>
                    <a:close/>
                  </a:path>
                  <a:path w="685801" h="1222112" extrusionOk="0">
                    <a:moveTo>
                      <a:pt x="528638" y="0"/>
                    </a:moveTo>
                    <a:cubicBezTo>
                      <a:pt x="593651" y="-13438"/>
                      <a:pt x="678369" y="73153"/>
                      <a:pt x="685801" y="157163"/>
                    </a:cubicBezTo>
                    <a:cubicBezTo>
                      <a:pt x="693209" y="202123"/>
                      <a:pt x="661215" y="240075"/>
                      <a:pt x="639769" y="268294"/>
                    </a:cubicBezTo>
                    <a:cubicBezTo>
                      <a:pt x="626639" y="283432"/>
                      <a:pt x="613225" y="282076"/>
                      <a:pt x="592934" y="299872"/>
                    </a:cubicBezTo>
                    <a:cubicBezTo>
                      <a:pt x="613790" y="326996"/>
                      <a:pt x="613829" y="349219"/>
                      <a:pt x="627238" y="366418"/>
                    </a:cubicBezTo>
                    <a:cubicBezTo>
                      <a:pt x="670589" y="440886"/>
                      <a:pt x="679755" y="558684"/>
                      <a:pt x="685800" y="673277"/>
                    </a:cubicBezTo>
                    <a:cubicBezTo>
                      <a:pt x="648351" y="1011648"/>
                      <a:pt x="529845" y="1198912"/>
                      <a:pt x="342900" y="1222112"/>
                    </a:cubicBezTo>
                    <a:cubicBezTo>
                      <a:pt x="110139" y="1282402"/>
                      <a:pt x="61821" y="1011000"/>
                      <a:pt x="0" y="673277"/>
                    </a:cubicBezTo>
                    <a:cubicBezTo>
                      <a:pt x="13187" y="373335"/>
                      <a:pt x="103235" y="116308"/>
                      <a:pt x="342900" y="124442"/>
                    </a:cubicBezTo>
                    <a:cubicBezTo>
                      <a:pt x="351779" y="122088"/>
                      <a:pt x="360973" y="128825"/>
                      <a:pt x="376971" y="129940"/>
                    </a:cubicBezTo>
                    <a:cubicBezTo>
                      <a:pt x="376109" y="120355"/>
                      <a:pt x="381701" y="108640"/>
                      <a:pt x="383826" y="95988"/>
                    </a:cubicBezTo>
                    <a:cubicBezTo>
                      <a:pt x="409040" y="38392"/>
                      <a:pt x="463857" y="-1494"/>
                      <a:pt x="528638" y="0"/>
                    </a:cubicBezTo>
                    <a:close/>
                  </a:path>
                </a:pathLst>
              </a:custGeom>
              <a:solidFill>
                <a:srgbClr val="C4E0B2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Google Shape;520;p25"/>
              <p:cNvSpPr/>
              <p:nvPr/>
            </p:nvSpPr>
            <p:spPr>
              <a:xfrm>
                <a:off x="5838824" y="2476500"/>
                <a:ext cx="371475" cy="371475"/>
              </a:xfrm>
              <a:custGeom>
                <a:avLst/>
                <a:gdLst/>
                <a:ahLst/>
                <a:cxnLst/>
                <a:rect l="l" t="t" r="r" b="b"/>
                <a:pathLst>
                  <a:path w="371475" h="371475" fill="none" extrusionOk="0">
                    <a:moveTo>
                      <a:pt x="0" y="185738"/>
                    </a:moveTo>
                    <a:cubicBezTo>
                      <a:pt x="-2430" y="56713"/>
                      <a:pt x="88728" y="-6485"/>
                      <a:pt x="185738" y="0"/>
                    </a:cubicBezTo>
                    <a:cubicBezTo>
                      <a:pt x="267534" y="-12352"/>
                      <a:pt x="395620" y="65470"/>
                      <a:pt x="371476" y="185738"/>
                    </a:cubicBezTo>
                    <a:cubicBezTo>
                      <a:pt x="383491" y="290960"/>
                      <a:pt x="274991" y="379289"/>
                      <a:pt x="185738" y="371476"/>
                    </a:cubicBezTo>
                    <a:cubicBezTo>
                      <a:pt x="71782" y="354318"/>
                      <a:pt x="-16699" y="270430"/>
                      <a:pt x="0" y="185738"/>
                    </a:cubicBezTo>
                    <a:close/>
                  </a:path>
                  <a:path w="371475" h="371475" extrusionOk="0">
                    <a:moveTo>
                      <a:pt x="0" y="185738"/>
                    </a:moveTo>
                    <a:cubicBezTo>
                      <a:pt x="16010" y="69146"/>
                      <a:pt x="55034" y="-7109"/>
                      <a:pt x="185738" y="0"/>
                    </a:cubicBezTo>
                    <a:cubicBezTo>
                      <a:pt x="280459" y="-4532"/>
                      <a:pt x="370346" y="64137"/>
                      <a:pt x="371476" y="185738"/>
                    </a:cubicBezTo>
                    <a:cubicBezTo>
                      <a:pt x="376358" y="264813"/>
                      <a:pt x="292846" y="367552"/>
                      <a:pt x="185738" y="371476"/>
                    </a:cubicBezTo>
                    <a:cubicBezTo>
                      <a:pt x="55945" y="385454"/>
                      <a:pt x="-19846" y="302860"/>
                      <a:pt x="0" y="185738"/>
                    </a:cubicBezTo>
                    <a:close/>
                  </a:path>
                </a:pathLst>
              </a:custGeom>
              <a:solidFill>
                <a:srgbClr val="385623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1" name="Google Shape;521;p25"/>
            <p:cNvGrpSpPr/>
            <p:nvPr/>
          </p:nvGrpSpPr>
          <p:grpSpPr>
            <a:xfrm rot="-6521993">
              <a:off x="3298976" y="2133955"/>
              <a:ext cx="290754" cy="480551"/>
              <a:chOff x="5762625" y="1913907"/>
              <a:chExt cx="685801" cy="1222112"/>
            </a:xfrm>
          </p:grpSpPr>
          <p:sp>
            <p:nvSpPr>
              <p:cNvPr id="522" name="Google Shape;522;p25"/>
              <p:cNvSpPr/>
              <p:nvPr/>
            </p:nvSpPr>
            <p:spPr>
              <a:xfrm>
                <a:off x="5762625" y="1913907"/>
                <a:ext cx="685801" cy="1222112"/>
              </a:xfrm>
              <a:custGeom>
                <a:avLst/>
                <a:gdLst/>
                <a:ahLst/>
                <a:cxnLst/>
                <a:rect l="l" t="t" r="r" b="b"/>
                <a:pathLst>
                  <a:path w="685801" h="1222112" fill="none" extrusionOk="0">
                    <a:moveTo>
                      <a:pt x="528638" y="0"/>
                    </a:moveTo>
                    <a:cubicBezTo>
                      <a:pt x="590820" y="4042"/>
                      <a:pt x="675190" y="63043"/>
                      <a:pt x="685801" y="157163"/>
                    </a:cubicBezTo>
                    <a:cubicBezTo>
                      <a:pt x="680241" y="200168"/>
                      <a:pt x="665981" y="235309"/>
                      <a:pt x="639769" y="268294"/>
                    </a:cubicBezTo>
                    <a:cubicBezTo>
                      <a:pt x="617181" y="283949"/>
                      <a:pt x="599989" y="289136"/>
                      <a:pt x="592934" y="299872"/>
                    </a:cubicBezTo>
                    <a:cubicBezTo>
                      <a:pt x="617320" y="327783"/>
                      <a:pt x="608754" y="335673"/>
                      <a:pt x="627238" y="366418"/>
                    </a:cubicBezTo>
                    <a:cubicBezTo>
                      <a:pt x="677581" y="446082"/>
                      <a:pt x="678461" y="571260"/>
                      <a:pt x="685800" y="673277"/>
                    </a:cubicBezTo>
                    <a:cubicBezTo>
                      <a:pt x="652092" y="978187"/>
                      <a:pt x="544795" y="1246896"/>
                      <a:pt x="342900" y="1222112"/>
                    </a:cubicBezTo>
                    <a:cubicBezTo>
                      <a:pt x="128951" y="1235069"/>
                      <a:pt x="5572" y="944524"/>
                      <a:pt x="0" y="673277"/>
                    </a:cubicBezTo>
                    <a:cubicBezTo>
                      <a:pt x="-39602" y="367923"/>
                      <a:pt x="163396" y="132943"/>
                      <a:pt x="342900" y="124442"/>
                    </a:cubicBezTo>
                    <a:cubicBezTo>
                      <a:pt x="353960" y="124244"/>
                      <a:pt x="359856" y="129894"/>
                      <a:pt x="376971" y="129940"/>
                    </a:cubicBezTo>
                    <a:cubicBezTo>
                      <a:pt x="379666" y="116318"/>
                      <a:pt x="382374" y="111786"/>
                      <a:pt x="383826" y="95988"/>
                    </a:cubicBezTo>
                    <a:cubicBezTo>
                      <a:pt x="414592" y="43932"/>
                      <a:pt x="449152" y="3157"/>
                      <a:pt x="528638" y="0"/>
                    </a:cubicBezTo>
                    <a:close/>
                  </a:path>
                  <a:path w="685801" h="1222112" extrusionOk="0">
                    <a:moveTo>
                      <a:pt x="528638" y="0"/>
                    </a:moveTo>
                    <a:cubicBezTo>
                      <a:pt x="593651" y="-13438"/>
                      <a:pt x="678369" y="73153"/>
                      <a:pt x="685801" y="157163"/>
                    </a:cubicBezTo>
                    <a:cubicBezTo>
                      <a:pt x="693209" y="202123"/>
                      <a:pt x="661215" y="240075"/>
                      <a:pt x="639769" y="268294"/>
                    </a:cubicBezTo>
                    <a:cubicBezTo>
                      <a:pt x="626639" y="283432"/>
                      <a:pt x="613225" y="282076"/>
                      <a:pt x="592934" y="299872"/>
                    </a:cubicBezTo>
                    <a:cubicBezTo>
                      <a:pt x="613790" y="326996"/>
                      <a:pt x="613829" y="349219"/>
                      <a:pt x="627238" y="366418"/>
                    </a:cubicBezTo>
                    <a:cubicBezTo>
                      <a:pt x="670589" y="440886"/>
                      <a:pt x="679755" y="558684"/>
                      <a:pt x="685800" y="673277"/>
                    </a:cubicBezTo>
                    <a:cubicBezTo>
                      <a:pt x="648351" y="1011648"/>
                      <a:pt x="529845" y="1198912"/>
                      <a:pt x="342900" y="1222112"/>
                    </a:cubicBezTo>
                    <a:cubicBezTo>
                      <a:pt x="110139" y="1282402"/>
                      <a:pt x="61821" y="1011000"/>
                      <a:pt x="0" y="673277"/>
                    </a:cubicBezTo>
                    <a:cubicBezTo>
                      <a:pt x="13187" y="373335"/>
                      <a:pt x="103235" y="116308"/>
                      <a:pt x="342900" y="124442"/>
                    </a:cubicBezTo>
                    <a:cubicBezTo>
                      <a:pt x="351779" y="122088"/>
                      <a:pt x="360973" y="128825"/>
                      <a:pt x="376971" y="129940"/>
                    </a:cubicBezTo>
                    <a:cubicBezTo>
                      <a:pt x="376109" y="120355"/>
                      <a:pt x="381701" y="108640"/>
                      <a:pt x="383826" y="95988"/>
                    </a:cubicBezTo>
                    <a:cubicBezTo>
                      <a:pt x="409040" y="38392"/>
                      <a:pt x="463857" y="-1494"/>
                      <a:pt x="528638" y="0"/>
                    </a:cubicBezTo>
                    <a:close/>
                  </a:path>
                </a:pathLst>
              </a:custGeom>
              <a:solidFill>
                <a:srgbClr val="C4E0B2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3" name="Google Shape;523;p25"/>
              <p:cNvSpPr/>
              <p:nvPr/>
            </p:nvSpPr>
            <p:spPr>
              <a:xfrm>
                <a:off x="5948363" y="2265074"/>
                <a:ext cx="371476" cy="371475"/>
              </a:xfrm>
              <a:custGeom>
                <a:avLst/>
                <a:gdLst/>
                <a:ahLst/>
                <a:cxnLst/>
                <a:rect l="l" t="t" r="r" b="b"/>
                <a:pathLst>
                  <a:path w="371476" h="371475" fill="none" extrusionOk="0">
                    <a:moveTo>
                      <a:pt x="0" y="185738"/>
                    </a:moveTo>
                    <a:cubicBezTo>
                      <a:pt x="-2430" y="56713"/>
                      <a:pt x="88728" y="-6485"/>
                      <a:pt x="185738" y="0"/>
                    </a:cubicBezTo>
                    <a:cubicBezTo>
                      <a:pt x="267534" y="-12352"/>
                      <a:pt x="395620" y="65470"/>
                      <a:pt x="371476" y="185738"/>
                    </a:cubicBezTo>
                    <a:cubicBezTo>
                      <a:pt x="383491" y="290960"/>
                      <a:pt x="274991" y="379289"/>
                      <a:pt x="185738" y="371476"/>
                    </a:cubicBezTo>
                    <a:cubicBezTo>
                      <a:pt x="71782" y="354318"/>
                      <a:pt x="-16699" y="270430"/>
                      <a:pt x="0" y="185738"/>
                    </a:cubicBezTo>
                    <a:close/>
                  </a:path>
                  <a:path w="371476" h="371475" extrusionOk="0">
                    <a:moveTo>
                      <a:pt x="0" y="185738"/>
                    </a:moveTo>
                    <a:cubicBezTo>
                      <a:pt x="16010" y="69146"/>
                      <a:pt x="55034" y="-7109"/>
                      <a:pt x="185738" y="0"/>
                    </a:cubicBezTo>
                    <a:cubicBezTo>
                      <a:pt x="280459" y="-4532"/>
                      <a:pt x="370346" y="64137"/>
                      <a:pt x="371476" y="185738"/>
                    </a:cubicBezTo>
                    <a:cubicBezTo>
                      <a:pt x="376358" y="264813"/>
                      <a:pt x="292846" y="367552"/>
                      <a:pt x="185738" y="371476"/>
                    </a:cubicBezTo>
                    <a:cubicBezTo>
                      <a:pt x="55945" y="385454"/>
                      <a:pt x="-19846" y="302860"/>
                      <a:pt x="0" y="185738"/>
                    </a:cubicBezTo>
                    <a:close/>
                  </a:path>
                </a:pathLst>
              </a:custGeom>
              <a:solidFill>
                <a:srgbClr val="385623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4" name="Google Shape;524;p25"/>
            <p:cNvGrpSpPr/>
            <p:nvPr/>
          </p:nvGrpSpPr>
          <p:grpSpPr>
            <a:xfrm rot="1645090">
              <a:off x="3471128" y="1873314"/>
              <a:ext cx="179658" cy="296935"/>
              <a:chOff x="5762625" y="1913907"/>
              <a:chExt cx="685801" cy="1222112"/>
            </a:xfrm>
          </p:grpSpPr>
          <p:sp>
            <p:nvSpPr>
              <p:cNvPr id="525" name="Google Shape;525;p25"/>
              <p:cNvSpPr/>
              <p:nvPr/>
            </p:nvSpPr>
            <p:spPr>
              <a:xfrm>
                <a:off x="5762625" y="1913907"/>
                <a:ext cx="685801" cy="1222112"/>
              </a:xfrm>
              <a:custGeom>
                <a:avLst/>
                <a:gdLst/>
                <a:ahLst/>
                <a:cxnLst/>
                <a:rect l="l" t="t" r="r" b="b"/>
                <a:pathLst>
                  <a:path w="685801" h="1222112" fill="none" extrusionOk="0">
                    <a:moveTo>
                      <a:pt x="528638" y="0"/>
                    </a:moveTo>
                    <a:cubicBezTo>
                      <a:pt x="590820" y="4042"/>
                      <a:pt x="675190" y="63043"/>
                      <a:pt x="685801" y="157163"/>
                    </a:cubicBezTo>
                    <a:cubicBezTo>
                      <a:pt x="680241" y="200168"/>
                      <a:pt x="665981" y="235309"/>
                      <a:pt x="639769" y="268294"/>
                    </a:cubicBezTo>
                    <a:cubicBezTo>
                      <a:pt x="617181" y="283949"/>
                      <a:pt x="599989" y="289136"/>
                      <a:pt x="592934" y="299872"/>
                    </a:cubicBezTo>
                    <a:cubicBezTo>
                      <a:pt x="617320" y="327783"/>
                      <a:pt x="608754" y="335673"/>
                      <a:pt x="627238" y="366418"/>
                    </a:cubicBezTo>
                    <a:cubicBezTo>
                      <a:pt x="677581" y="446082"/>
                      <a:pt x="678461" y="571260"/>
                      <a:pt x="685800" y="673277"/>
                    </a:cubicBezTo>
                    <a:cubicBezTo>
                      <a:pt x="652092" y="978187"/>
                      <a:pt x="544795" y="1246896"/>
                      <a:pt x="342900" y="1222112"/>
                    </a:cubicBezTo>
                    <a:cubicBezTo>
                      <a:pt x="128951" y="1235069"/>
                      <a:pt x="5572" y="944524"/>
                      <a:pt x="0" y="673277"/>
                    </a:cubicBezTo>
                    <a:cubicBezTo>
                      <a:pt x="-39602" y="367923"/>
                      <a:pt x="163396" y="132943"/>
                      <a:pt x="342900" y="124442"/>
                    </a:cubicBezTo>
                    <a:cubicBezTo>
                      <a:pt x="353960" y="124244"/>
                      <a:pt x="359856" y="129894"/>
                      <a:pt x="376971" y="129940"/>
                    </a:cubicBezTo>
                    <a:cubicBezTo>
                      <a:pt x="379666" y="116318"/>
                      <a:pt x="382374" y="111786"/>
                      <a:pt x="383826" y="95988"/>
                    </a:cubicBezTo>
                    <a:cubicBezTo>
                      <a:pt x="414592" y="43932"/>
                      <a:pt x="449152" y="3157"/>
                      <a:pt x="528638" y="0"/>
                    </a:cubicBezTo>
                    <a:close/>
                  </a:path>
                  <a:path w="685801" h="1222112" extrusionOk="0">
                    <a:moveTo>
                      <a:pt x="528638" y="0"/>
                    </a:moveTo>
                    <a:cubicBezTo>
                      <a:pt x="593651" y="-13438"/>
                      <a:pt x="678369" y="73153"/>
                      <a:pt x="685801" y="157163"/>
                    </a:cubicBezTo>
                    <a:cubicBezTo>
                      <a:pt x="693209" y="202123"/>
                      <a:pt x="661215" y="240075"/>
                      <a:pt x="639769" y="268294"/>
                    </a:cubicBezTo>
                    <a:cubicBezTo>
                      <a:pt x="626639" y="283432"/>
                      <a:pt x="613225" y="282076"/>
                      <a:pt x="592934" y="299872"/>
                    </a:cubicBezTo>
                    <a:cubicBezTo>
                      <a:pt x="613790" y="326996"/>
                      <a:pt x="613829" y="349219"/>
                      <a:pt x="627238" y="366418"/>
                    </a:cubicBezTo>
                    <a:cubicBezTo>
                      <a:pt x="670589" y="440886"/>
                      <a:pt x="679755" y="558684"/>
                      <a:pt x="685800" y="673277"/>
                    </a:cubicBezTo>
                    <a:cubicBezTo>
                      <a:pt x="648351" y="1011648"/>
                      <a:pt x="529845" y="1198912"/>
                      <a:pt x="342900" y="1222112"/>
                    </a:cubicBezTo>
                    <a:cubicBezTo>
                      <a:pt x="110139" y="1282402"/>
                      <a:pt x="61821" y="1011000"/>
                      <a:pt x="0" y="673277"/>
                    </a:cubicBezTo>
                    <a:cubicBezTo>
                      <a:pt x="13187" y="373335"/>
                      <a:pt x="103235" y="116308"/>
                      <a:pt x="342900" y="124442"/>
                    </a:cubicBezTo>
                    <a:cubicBezTo>
                      <a:pt x="351779" y="122088"/>
                      <a:pt x="360973" y="128825"/>
                      <a:pt x="376971" y="129940"/>
                    </a:cubicBezTo>
                    <a:cubicBezTo>
                      <a:pt x="376109" y="120355"/>
                      <a:pt x="381701" y="108640"/>
                      <a:pt x="383826" y="95988"/>
                    </a:cubicBezTo>
                    <a:cubicBezTo>
                      <a:pt x="409040" y="38392"/>
                      <a:pt x="463857" y="-1494"/>
                      <a:pt x="528638" y="0"/>
                    </a:cubicBezTo>
                    <a:close/>
                  </a:path>
                </a:pathLst>
              </a:custGeom>
              <a:solidFill>
                <a:srgbClr val="C4E0B2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p25"/>
              <p:cNvSpPr/>
              <p:nvPr/>
            </p:nvSpPr>
            <p:spPr>
              <a:xfrm>
                <a:off x="5948363" y="2265074"/>
                <a:ext cx="371476" cy="371475"/>
              </a:xfrm>
              <a:custGeom>
                <a:avLst/>
                <a:gdLst/>
                <a:ahLst/>
                <a:cxnLst/>
                <a:rect l="l" t="t" r="r" b="b"/>
                <a:pathLst>
                  <a:path w="371476" h="371475" fill="none" extrusionOk="0">
                    <a:moveTo>
                      <a:pt x="0" y="185738"/>
                    </a:moveTo>
                    <a:cubicBezTo>
                      <a:pt x="-2430" y="56713"/>
                      <a:pt x="88728" y="-6485"/>
                      <a:pt x="185738" y="0"/>
                    </a:cubicBezTo>
                    <a:cubicBezTo>
                      <a:pt x="267534" y="-12352"/>
                      <a:pt x="395620" y="65470"/>
                      <a:pt x="371476" y="185738"/>
                    </a:cubicBezTo>
                    <a:cubicBezTo>
                      <a:pt x="383491" y="290960"/>
                      <a:pt x="274991" y="379289"/>
                      <a:pt x="185738" y="371476"/>
                    </a:cubicBezTo>
                    <a:cubicBezTo>
                      <a:pt x="71782" y="354318"/>
                      <a:pt x="-16699" y="270430"/>
                      <a:pt x="0" y="185738"/>
                    </a:cubicBezTo>
                    <a:close/>
                  </a:path>
                  <a:path w="371476" h="371475" extrusionOk="0">
                    <a:moveTo>
                      <a:pt x="0" y="185738"/>
                    </a:moveTo>
                    <a:cubicBezTo>
                      <a:pt x="16010" y="69146"/>
                      <a:pt x="55034" y="-7109"/>
                      <a:pt x="185738" y="0"/>
                    </a:cubicBezTo>
                    <a:cubicBezTo>
                      <a:pt x="280459" y="-4532"/>
                      <a:pt x="370346" y="64137"/>
                      <a:pt x="371476" y="185738"/>
                    </a:cubicBezTo>
                    <a:cubicBezTo>
                      <a:pt x="376358" y="264813"/>
                      <a:pt x="292846" y="367552"/>
                      <a:pt x="185738" y="371476"/>
                    </a:cubicBezTo>
                    <a:cubicBezTo>
                      <a:pt x="55945" y="385454"/>
                      <a:pt x="-19846" y="302860"/>
                      <a:pt x="0" y="185738"/>
                    </a:cubicBezTo>
                    <a:close/>
                  </a:path>
                </a:pathLst>
              </a:custGeom>
              <a:solidFill>
                <a:srgbClr val="385623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27" name="Google Shape;527;p25"/>
          <p:cNvSpPr/>
          <p:nvPr/>
        </p:nvSpPr>
        <p:spPr>
          <a:xfrm>
            <a:off x="2556610" y="4529600"/>
            <a:ext cx="670312" cy="660046"/>
          </a:xfrm>
          <a:custGeom>
            <a:avLst/>
            <a:gdLst/>
            <a:ahLst/>
            <a:cxnLst/>
            <a:rect l="l" t="t" r="r" b="b"/>
            <a:pathLst>
              <a:path w="670312" h="660046" fill="none" extrusionOk="0">
                <a:moveTo>
                  <a:pt x="466639" y="659949"/>
                </a:moveTo>
                <a:cubicBezTo>
                  <a:pt x="464227" y="664342"/>
                  <a:pt x="287490" y="498541"/>
                  <a:pt x="279723" y="419176"/>
                </a:cubicBezTo>
                <a:cubicBezTo>
                  <a:pt x="274127" y="347431"/>
                  <a:pt x="365215" y="245562"/>
                  <a:pt x="409614" y="222755"/>
                </a:cubicBezTo>
                <a:cubicBezTo>
                  <a:pt x="463935" y="196704"/>
                  <a:pt x="509671" y="281223"/>
                  <a:pt x="539505" y="260772"/>
                </a:cubicBezTo>
                <a:cubicBezTo>
                  <a:pt x="579990" y="250789"/>
                  <a:pt x="658573" y="167431"/>
                  <a:pt x="609203" y="121377"/>
                </a:cubicBezTo>
                <a:cubicBezTo>
                  <a:pt x="569190" y="91877"/>
                  <a:pt x="300804" y="8833"/>
                  <a:pt x="273387" y="58015"/>
                </a:cubicBezTo>
                <a:cubicBezTo>
                  <a:pt x="231613" y="106595"/>
                  <a:pt x="365722" y="315745"/>
                  <a:pt x="406446" y="365318"/>
                </a:cubicBezTo>
                <a:cubicBezTo>
                  <a:pt x="455171" y="415814"/>
                  <a:pt x="516758" y="348383"/>
                  <a:pt x="561681" y="365318"/>
                </a:cubicBezTo>
                <a:cubicBezTo>
                  <a:pt x="598885" y="379804"/>
                  <a:pt x="651015" y="409047"/>
                  <a:pt x="659892" y="438184"/>
                </a:cubicBezTo>
                <a:cubicBezTo>
                  <a:pt x="661037" y="459849"/>
                  <a:pt x="698551" y="524663"/>
                  <a:pt x="615539" y="549067"/>
                </a:cubicBezTo>
                <a:cubicBezTo>
                  <a:pt x="545483" y="574490"/>
                  <a:pt x="278132" y="580324"/>
                  <a:pt x="200521" y="542731"/>
                </a:cubicBezTo>
                <a:cubicBezTo>
                  <a:pt x="109071" y="512183"/>
                  <a:pt x="205126" y="376112"/>
                  <a:pt x="172008" y="327302"/>
                </a:cubicBezTo>
                <a:cubicBezTo>
                  <a:pt x="138869" y="272168"/>
                  <a:pt x="13141" y="232665"/>
                  <a:pt x="932" y="219587"/>
                </a:cubicBezTo>
                <a:cubicBezTo>
                  <a:pt x="-19782" y="202428"/>
                  <a:pt x="75548" y="195388"/>
                  <a:pt x="108647" y="219587"/>
                </a:cubicBezTo>
                <a:cubicBezTo>
                  <a:pt x="156487" y="229618"/>
                  <a:pt x="214141" y="286808"/>
                  <a:pt x="219529" y="333638"/>
                </a:cubicBezTo>
                <a:cubicBezTo>
                  <a:pt x="237060" y="377123"/>
                  <a:pt x="152885" y="461052"/>
                  <a:pt x="210025" y="495210"/>
                </a:cubicBezTo>
                <a:cubicBezTo>
                  <a:pt x="266125" y="535675"/>
                  <a:pt x="497032" y="523247"/>
                  <a:pt x="568018" y="517386"/>
                </a:cubicBezTo>
                <a:cubicBezTo>
                  <a:pt x="636105" y="508286"/>
                  <a:pt x="613595" y="461029"/>
                  <a:pt x="615539" y="438184"/>
                </a:cubicBezTo>
                <a:cubicBezTo>
                  <a:pt x="605210" y="419205"/>
                  <a:pt x="576859" y="386035"/>
                  <a:pt x="542673" y="390663"/>
                </a:cubicBezTo>
                <a:cubicBezTo>
                  <a:pt x="494954" y="393521"/>
                  <a:pt x="452614" y="452717"/>
                  <a:pt x="409614" y="425512"/>
                </a:cubicBezTo>
                <a:cubicBezTo>
                  <a:pt x="351403" y="389735"/>
                  <a:pt x="326327" y="322175"/>
                  <a:pt x="282891" y="254436"/>
                </a:cubicBezTo>
                <a:cubicBezTo>
                  <a:pt x="242736" y="186945"/>
                  <a:pt x="195245" y="71846"/>
                  <a:pt x="229033" y="26334"/>
                </a:cubicBezTo>
                <a:cubicBezTo>
                  <a:pt x="248611" y="-17965"/>
                  <a:pt x="356648" y="-2555"/>
                  <a:pt x="419118" y="10494"/>
                </a:cubicBezTo>
                <a:cubicBezTo>
                  <a:pt x="475678" y="28054"/>
                  <a:pt x="564940" y="55941"/>
                  <a:pt x="606034" y="77024"/>
                </a:cubicBezTo>
                <a:cubicBezTo>
                  <a:pt x="640721" y="100634"/>
                  <a:pt x="671236" y="111245"/>
                  <a:pt x="663060" y="143553"/>
                </a:cubicBezTo>
                <a:cubicBezTo>
                  <a:pt x="654417" y="179149"/>
                  <a:pt x="602492" y="263757"/>
                  <a:pt x="564850" y="292453"/>
                </a:cubicBezTo>
                <a:cubicBezTo>
                  <a:pt x="531700" y="302144"/>
                  <a:pt x="479424" y="240020"/>
                  <a:pt x="434958" y="257604"/>
                </a:cubicBezTo>
                <a:cubicBezTo>
                  <a:pt x="406759" y="263573"/>
                  <a:pt x="303116" y="321846"/>
                  <a:pt x="305067" y="390663"/>
                </a:cubicBezTo>
                <a:cubicBezTo>
                  <a:pt x="310632" y="458275"/>
                  <a:pt x="471784" y="654334"/>
                  <a:pt x="466639" y="659949"/>
                </a:cubicBezTo>
                <a:close/>
              </a:path>
              <a:path w="670312" h="660046" extrusionOk="0">
                <a:moveTo>
                  <a:pt x="466639" y="659949"/>
                </a:moveTo>
                <a:cubicBezTo>
                  <a:pt x="460522" y="663534"/>
                  <a:pt x="282260" y="494656"/>
                  <a:pt x="279723" y="419176"/>
                </a:cubicBezTo>
                <a:cubicBezTo>
                  <a:pt x="279425" y="348248"/>
                  <a:pt x="351167" y="249638"/>
                  <a:pt x="409614" y="222755"/>
                </a:cubicBezTo>
                <a:cubicBezTo>
                  <a:pt x="446784" y="202337"/>
                  <a:pt x="504456" y="287527"/>
                  <a:pt x="539505" y="260772"/>
                </a:cubicBezTo>
                <a:cubicBezTo>
                  <a:pt x="559246" y="236477"/>
                  <a:pt x="659145" y="157840"/>
                  <a:pt x="609203" y="121377"/>
                </a:cubicBezTo>
                <a:cubicBezTo>
                  <a:pt x="575158" y="88807"/>
                  <a:pt x="310027" y="11496"/>
                  <a:pt x="273387" y="58015"/>
                </a:cubicBezTo>
                <a:cubicBezTo>
                  <a:pt x="219040" y="95524"/>
                  <a:pt x="352114" y="320016"/>
                  <a:pt x="406446" y="365318"/>
                </a:cubicBezTo>
                <a:cubicBezTo>
                  <a:pt x="454215" y="413865"/>
                  <a:pt x="514037" y="360683"/>
                  <a:pt x="561681" y="365318"/>
                </a:cubicBezTo>
                <a:cubicBezTo>
                  <a:pt x="607562" y="379501"/>
                  <a:pt x="652547" y="407951"/>
                  <a:pt x="659892" y="438184"/>
                </a:cubicBezTo>
                <a:cubicBezTo>
                  <a:pt x="664665" y="468129"/>
                  <a:pt x="706383" y="543322"/>
                  <a:pt x="615539" y="549067"/>
                </a:cubicBezTo>
                <a:cubicBezTo>
                  <a:pt x="546342" y="577454"/>
                  <a:pt x="275766" y="593390"/>
                  <a:pt x="200521" y="542731"/>
                </a:cubicBezTo>
                <a:cubicBezTo>
                  <a:pt x="128667" y="508956"/>
                  <a:pt x="212932" y="390541"/>
                  <a:pt x="172008" y="327302"/>
                </a:cubicBezTo>
                <a:cubicBezTo>
                  <a:pt x="142655" y="270019"/>
                  <a:pt x="12499" y="232804"/>
                  <a:pt x="932" y="219587"/>
                </a:cubicBezTo>
                <a:cubicBezTo>
                  <a:pt x="-13415" y="202257"/>
                  <a:pt x="67763" y="197508"/>
                  <a:pt x="108647" y="219587"/>
                </a:cubicBezTo>
                <a:cubicBezTo>
                  <a:pt x="133774" y="237792"/>
                  <a:pt x="201596" y="285587"/>
                  <a:pt x="219529" y="333638"/>
                </a:cubicBezTo>
                <a:cubicBezTo>
                  <a:pt x="236864" y="373652"/>
                  <a:pt x="147962" y="466910"/>
                  <a:pt x="210025" y="495210"/>
                </a:cubicBezTo>
                <a:cubicBezTo>
                  <a:pt x="259406" y="541390"/>
                  <a:pt x="507443" y="532100"/>
                  <a:pt x="568018" y="517386"/>
                </a:cubicBezTo>
                <a:cubicBezTo>
                  <a:pt x="635579" y="508461"/>
                  <a:pt x="623030" y="457367"/>
                  <a:pt x="615539" y="438184"/>
                </a:cubicBezTo>
                <a:cubicBezTo>
                  <a:pt x="610011" y="419134"/>
                  <a:pt x="573669" y="392952"/>
                  <a:pt x="542673" y="390663"/>
                </a:cubicBezTo>
                <a:cubicBezTo>
                  <a:pt x="512761" y="397281"/>
                  <a:pt x="451085" y="449179"/>
                  <a:pt x="409614" y="425512"/>
                </a:cubicBezTo>
                <a:cubicBezTo>
                  <a:pt x="369406" y="385142"/>
                  <a:pt x="305456" y="320539"/>
                  <a:pt x="282891" y="254436"/>
                </a:cubicBezTo>
                <a:cubicBezTo>
                  <a:pt x="258099" y="192473"/>
                  <a:pt x="204086" y="73764"/>
                  <a:pt x="229033" y="26334"/>
                </a:cubicBezTo>
                <a:cubicBezTo>
                  <a:pt x="250213" y="-11262"/>
                  <a:pt x="345889" y="-11748"/>
                  <a:pt x="419118" y="10494"/>
                </a:cubicBezTo>
                <a:cubicBezTo>
                  <a:pt x="484125" y="19623"/>
                  <a:pt x="564712" y="41027"/>
                  <a:pt x="606034" y="77024"/>
                </a:cubicBezTo>
                <a:cubicBezTo>
                  <a:pt x="650560" y="101637"/>
                  <a:pt x="669090" y="107831"/>
                  <a:pt x="663060" y="143553"/>
                </a:cubicBezTo>
                <a:cubicBezTo>
                  <a:pt x="653648" y="187400"/>
                  <a:pt x="601352" y="268676"/>
                  <a:pt x="564850" y="292453"/>
                </a:cubicBezTo>
                <a:cubicBezTo>
                  <a:pt x="530659" y="308587"/>
                  <a:pt x="483930" y="231383"/>
                  <a:pt x="434958" y="257604"/>
                </a:cubicBezTo>
                <a:cubicBezTo>
                  <a:pt x="387394" y="272336"/>
                  <a:pt x="306608" y="317955"/>
                  <a:pt x="305067" y="390663"/>
                </a:cubicBezTo>
                <a:cubicBezTo>
                  <a:pt x="309945" y="456891"/>
                  <a:pt x="471485" y="656883"/>
                  <a:pt x="466639" y="659949"/>
                </a:cubicBezTo>
                <a:close/>
              </a:path>
            </a:pathLst>
          </a:custGeom>
          <a:solidFill>
            <a:srgbClr val="FBE4D4"/>
          </a:solidFill>
          <a:ln w="12700" cap="flat" cmpd="sng">
            <a:solidFill>
              <a:srgbClr val="20556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25"/>
          <p:cNvSpPr/>
          <p:nvPr/>
        </p:nvSpPr>
        <p:spPr>
          <a:xfrm rot="5710725">
            <a:off x="2869591" y="4420620"/>
            <a:ext cx="424264" cy="417765"/>
          </a:xfrm>
          <a:custGeom>
            <a:avLst/>
            <a:gdLst/>
            <a:ahLst/>
            <a:cxnLst/>
            <a:rect l="l" t="t" r="r" b="b"/>
            <a:pathLst>
              <a:path w="424264" h="417765" fill="none" extrusionOk="0">
                <a:moveTo>
                  <a:pt x="295352" y="417704"/>
                </a:moveTo>
                <a:cubicBezTo>
                  <a:pt x="305277" y="418211"/>
                  <a:pt x="182362" y="314049"/>
                  <a:pt x="177046" y="265310"/>
                </a:cubicBezTo>
                <a:cubicBezTo>
                  <a:pt x="172352" y="219570"/>
                  <a:pt x="231553" y="156713"/>
                  <a:pt x="259259" y="140989"/>
                </a:cubicBezTo>
                <a:cubicBezTo>
                  <a:pt x="290344" y="124396"/>
                  <a:pt x="325171" y="180671"/>
                  <a:pt x="341471" y="165051"/>
                </a:cubicBezTo>
                <a:cubicBezTo>
                  <a:pt x="366138" y="157816"/>
                  <a:pt x="414322" y="99835"/>
                  <a:pt x="385586" y="76823"/>
                </a:cubicBezTo>
                <a:cubicBezTo>
                  <a:pt x="361790" y="59666"/>
                  <a:pt x="193027" y="9118"/>
                  <a:pt x="173036" y="36720"/>
                </a:cubicBezTo>
                <a:cubicBezTo>
                  <a:pt x="147064" y="67003"/>
                  <a:pt x="233660" y="200335"/>
                  <a:pt x="257254" y="231222"/>
                </a:cubicBezTo>
                <a:cubicBezTo>
                  <a:pt x="291958" y="259055"/>
                  <a:pt x="327370" y="221031"/>
                  <a:pt x="355508" y="231222"/>
                </a:cubicBezTo>
                <a:cubicBezTo>
                  <a:pt x="381371" y="239315"/>
                  <a:pt x="412129" y="260090"/>
                  <a:pt x="417668" y="277341"/>
                </a:cubicBezTo>
                <a:cubicBezTo>
                  <a:pt x="419116" y="291881"/>
                  <a:pt x="440105" y="334276"/>
                  <a:pt x="389596" y="347522"/>
                </a:cubicBezTo>
                <a:cubicBezTo>
                  <a:pt x="344443" y="362616"/>
                  <a:pt x="176231" y="367339"/>
                  <a:pt x="126916" y="343512"/>
                </a:cubicBezTo>
                <a:cubicBezTo>
                  <a:pt x="72752" y="322817"/>
                  <a:pt x="129738" y="234847"/>
                  <a:pt x="108870" y="207160"/>
                </a:cubicBezTo>
                <a:cubicBezTo>
                  <a:pt x="88012" y="171077"/>
                  <a:pt x="7636" y="149275"/>
                  <a:pt x="590" y="138984"/>
                </a:cubicBezTo>
                <a:cubicBezTo>
                  <a:pt x="-10313" y="127950"/>
                  <a:pt x="49798" y="120582"/>
                  <a:pt x="68766" y="138984"/>
                </a:cubicBezTo>
                <a:cubicBezTo>
                  <a:pt x="97191" y="146793"/>
                  <a:pt x="132700" y="181750"/>
                  <a:pt x="138948" y="211170"/>
                </a:cubicBezTo>
                <a:cubicBezTo>
                  <a:pt x="150226" y="237985"/>
                  <a:pt x="97222" y="290099"/>
                  <a:pt x="132932" y="313434"/>
                </a:cubicBezTo>
                <a:cubicBezTo>
                  <a:pt x="168838" y="337069"/>
                  <a:pt x="310253" y="326534"/>
                  <a:pt x="359518" y="327471"/>
                </a:cubicBezTo>
                <a:cubicBezTo>
                  <a:pt x="402846" y="321899"/>
                  <a:pt x="388896" y="291652"/>
                  <a:pt x="389596" y="277341"/>
                </a:cubicBezTo>
                <a:cubicBezTo>
                  <a:pt x="385410" y="264503"/>
                  <a:pt x="365182" y="247749"/>
                  <a:pt x="343477" y="247263"/>
                </a:cubicBezTo>
                <a:cubicBezTo>
                  <a:pt x="313432" y="249014"/>
                  <a:pt x="286569" y="285117"/>
                  <a:pt x="259259" y="269320"/>
                </a:cubicBezTo>
                <a:cubicBezTo>
                  <a:pt x="227115" y="250795"/>
                  <a:pt x="200504" y="203367"/>
                  <a:pt x="179051" y="161041"/>
                </a:cubicBezTo>
                <a:cubicBezTo>
                  <a:pt x="158766" y="118814"/>
                  <a:pt x="129044" y="43079"/>
                  <a:pt x="144963" y="16668"/>
                </a:cubicBezTo>
                <a:cubicBezTo>
                  <a:pt x="153155" y="-16262"/>
                  <a:pt x="226016" y="-5183"/>
                  <a:pt x="265274" y="6642"/>
                </a:cubicBezTo>
                <a:cubicBezTo>
                  <a:pt x="301014" y="17842"/>
                  <a:pt x="356991" y="36850"/>
                  <a:pt x="383580" y="48751"/>
                </a:cubicBezTo>
                <a:cubicBezTo>
                  <a:pt x="404795" y="63873"/>
                  <a:pt x="424674" y="69934"/>
                  <a:pt x="419674" y="90859"/>
                </a:cubicBezTo>
                <a:cubicBezTo>
                  <a:pt x="409154" y="112513"/>
                  <a:pt x="381353" y="167333"/>
                  <a:pt x="357513" y="185103"/>
                </a:cubicBezTo>
                <a:cubicBezTo>
                  <a:pt x="336894" y="190543"/>
                  <a:pt x="305927" y="149333"/>
                  <a:pt x="275300" y="163046"/>
                </a:cubicBezTo>
                <a:cubicBezTo>
                  <a:pt x="253122" y="169806"/>
                  <a:pt x="197813" y="198665"/>
                  <a:pt x="193088" y="247263"/>
                </a:cubicBezTo>
                <a:cubicBezTo>
                  <a:pt x="196631" y="290171"/>
                  <a:pt x="298674" y="414090"/>
                  <a:pt x="295352" y="417704"/>
                </a:cubicBezTo>
                <a:close/>
              </a:path>
              <a:path w="424264" h="417765" extrusionOk="0">
                <a:moveTo>
                  <a:pt x="295352" y="417704"/>
                </a:moveTo>
                <a:cubicBezTo>
                  <a:pt x="289371" y="418671"/>
                  <a:pt x="175639" y="314215"/>
                  <a:pt x="177046" y="265310"/>
                </a:cubicBezTo>
                <a:cubicBezTo>
                  <a:pt x="174645" y="219952"/>
                  <a:pt x="226603" y="157866"/>
                  <a:pt x="259259" y="140989"/>
                </a:cubicBezTo>
                <a:cubicBezTo>
                  <a:pt x="283980" y="126899"/>
                  <a:pt x="319279" y="182037"/>
                  <a:pt x="341471" y="165051"/>
                </a:cubicBezTo>
                <a:cubicBezTo>
                  <a:pt x="361359" y="153718"/>
                  <a:pt x="416826" y="99726"/>
                  <a:pt x="385586" y="76823"/>
                </a:cubicBezTo>
                <a:cubicBezTo>
                  <a:pt x="359081" y="55621"/>
                  <a:pt x="195888" y="7972"/>
                  <a:pt x="173036" y="36720"/>
                </a:cubicBezTo>
                <a:cubicBezTo>
                  <a:pt x="149182" y="62076"/>
                  <a:pt x="223338" y="202104"/>
                  <a:pt x="257254" y="231222"/>
                </a:cubicBezTo>
                <a:cubicBezTo>
                  <a:pt x="287146" y="258685"/>
                  <a:pt x="325211" y="228483"/>
                  <a:pt x="355508" y="231222"/>
                </a:cubicBezTo>
                <a:cubicBezTo>
                  <a:pt x="386666" y="241384"/>
                  <a:pt x="413962" y="258433"/>
                  <a:pt x="417668" y="277341"/>
                </a:cubicBezTo>
                <a:cubicBezTo>
                  <a:pt x="415315" y="295425"/>
                  <a:pt x="440026" y="338106"/>
                  <a:pt x="389596" y="347522"/>
                </a:cubicBezTo>
                <a:cubicBezTo>
                  <a:pt x="346249" y="366161"/>
                  <a:pt x="174082" y="370825"/>
                  <a:pt x="126916" y="343512"/>
                </a:cubicBezTo>
                <a:cubicBezTo>
                  <a:pt x="84630" y="327051"/>
                  <a:pt x="137066" y="249997"/>
                  <a:pt x="108870" y="207160"/>
                </a:cubicBezTo>
                <a:cubicBezTo>
                  <a:pt x="90011" y="171149"/>
                  <a:pt x="8055" y="146671"/>
                  <a:pt x="590" y="138984"/>
                </a:cubicBezTo>
                <a:cubicBezTo>
                  <a:pt x="-7104" y="127787"/>
                  <a:pt x="39953" y="122984"/>
                  <a:pt x="68766" y="138984"/>
                </a:cubicBezTo>
                <a:cubicBezTo>
                  <a:pt x="86616" y="150645"/>
                  <a:pt x="125548" y="176580"/>
                  <a:pt x="138948" y="211170"/>
                </a:cubicBezTo>
                <a:cubicBezTo>
                  <a:pt x="150034" y="234942"/>
                  <a:pt x="93854" y="295403"/>
                  <a:pt x="132932" y="313434"/>
                </a:cubicBezTo>
                <a:cubicBezTo>
                  <a:pt x="163969" y="343055"/>
                  <a:pt x="320802" y="336503"/>
                  <a:pt x="359518" y="327471"/>
                </a:cubicBezTo>
                <a:cubicBezTo>
                  <a:pt x="402278" y="321862"/>
                  <a:pt x="395265" y="288932"/>
                  <a:pt x="389596" y="277341"/>
                </a:cubicBezTo>
                <a:cubicBezTo>
                  <a:pt x="384844" y="267272"/>
                  <a:pt x="363366" y="248698"/>
                  <a:pt x="343477" y="247263"/>
                </a:cubicBezTo>
                <a:cubicBezTo>
                  <a:pt x="323879" y="250135"/>
                  <a:pt x="285108" y="284511"/>
                  <a:pt x="259259" y="269320"/>
                </a:cubicBezTo>
                <a:cubicBezTo>
                  <a:pt x="233482" y="245647"/>
                  <a:pt x="193191" y="202871"/>
                  <a:pt x="179051" y="161041"/>
                </a:cubicBezTo>
                <a:cubicBezTo>
                  <a:pt x="161439" y="120169"/>
                  <a:pt x="130071" y="43978"/>
                  <a:pt x="144963" y="16668"/>
                </a:cubicBezTo>
                <a:cubicBezTo>
                  <a:pt x="157260" y="-4901"/>
                  <a:pt x="222303" y="-2953"/>
                  <a:pt x="265274" y="6642"/>
                </a:cubicBezTo>
                <a:cubicBezTo>
                  <a:pt x="310750" y="13777"/>
                  <a:pt x="357637" y="30351"/>
                  <a:pt x="383580" y="48751"/>
                </a:cubicBezTo>
                <a:cubicBezTo>
                  <a:pt x="412370" y="64712"/>
                  <a:pt x="420801" y="68840"/>
                  <a:pt x="419674" y="90859"/>
                </a:cubicBezTo>
                <a:cubicBezTo>
                  <a:pt x="414793" y="115256"/>
                  <a:pt x="379686" y="167123"/>
                  <a:pt x="357513" y="185103"/>
                </a:cubicBezTo>
                <a:cubicBezTo>
                  <a:pt x="336346" y="194960"/>
                  <a:pt x="303324" y="151609"/>
                  <a:pt x="275300" y="163046"/>
                </a:cubicBezTo>
                <a:cubicBezTo>
                  <a:pt x="246259" y="172778"/>
                  <a:pt x="191444" y="203820"/>
                  <a:pt x="193088" y="247263"/>
                </a:cubicBezTo>
                <a:cubicBezTo>
                  <a:pt x="196154" y="289193"/>
                  <a:pt x="298174" y="415098"/>
                  <a:pt x="295352" y="417704"/>
                </a:cubicBezTo>
                <a:close/>
              </a:path>
            </a:pathLst>
          </a:custGeom>
          <a:solidFill>
            <a:srgbClr val="FBE4D4"/>
          </a:solidFill>
          <a:ln w="12700" cap="flat" cmpd="sng">
            <a:solidFill>
              <a:srgbClr val="20556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25"/>
          <p:cNvSpPr/>
          <p:nvPr/>
        </p:nvSpPr>
        <p:spPr>
          <a:xfrm rot="-3242208">
            <a:off x="1917872" y="2578851"/>
            <a:ext cx="986723" cy="411525"/>
          </a:xfrm>
          <a:custGeom>
            <a:avLst/>
            <a:gdLst/>
            <a:ahLst/>
            <a:cxnLst/>
            <a:rect l="l" t="t" r="r" b="b"/>
            <a:pathLst>
              <a:path w="986723" h="411525" fill="none" extrusionOk="0">
                <a:moveTo>
                  <a:pt x="0" y="0"/>
                </a:moveTo>
                <a:cubicBezTo>
                  <a:pt x="376091" y="265091"/>
                  <a:pt x="750721" y="251546"/>
                  <a:pt x="866718" y="220879"/>
                </a:cubicBezTo>
                <a:cubicBezTo>
                  <a:pt x="861171" y="199879"/>
                  <a:pt x="872676" y="182301"/>
                  <a:pt x="866718" y="157330"/>
                </a:cubicBezTo>
                <a:cubicBezTo>
                  <a:pt x="907434" y="186946"/>
                  <a:pt x="929157" y="224944"/>
                  <a:pt x="986723" y="284427"/>
                </a:cubicBezTo>
                <a:cubicBezTo>
                  <a:pt x="943521" y="340893"/>
                  <a:pt x="879707" y="370364"/>
                  <a:pt x="866718" y="411525"/>
                </a:cubicBezTo>
                <a:cubicBezTo>
                  <a:pt x="865235" y="386232"/>
                  <a:pt x="867900" y="363908"/>
                  <a:pt x="866718" y="347976"/>
                </a:cubicBezTo>
                <a:cubicBezTo>
                  <a:pt x="537771" y="330078"/>
                  <a:pt x="311095" y="319541"/>
                  <a:pt x="0" y="0"/>
                </a:cubicBezTo>
                <a:close/>
              </a:path>
              <a:path w="986723" h="411525" extrusionOk="0">
                <a:moveTo>
                  <a:pt x="0" y="0"/>
                </a:moveTo>
                <a:cubicBezTo>
                  <a:pt x="320474" y="232353"/>
                  <a:pt x="712220" y="250005"/>
                  <a:pt x="866718" y="220879"/>
                </a:cubicBezTo>
                <a:cubicBezTo>
                  <a:pt x="866267" y="203695"/>
                  <a:pt x="867840" y="175247"/>
                  <a:pt x="866718" y="157330"/>
                </a:cubicBezTo>
                <a:cubicBezTo>
                  <a:pt x="925487" y="212719"/>
                  <a:pt x="924272" y="237312"/>
                  <a:pt x="986723" y="284427"/>
                </a:cubicBezTo>
                <a:cubicBezTo>
                  <a:pt x="952388" y="349015"/>
                  <a:pt x="904859" y="362557"/>
                  <a:pt x="866718" y="411525"/>
                </a:cubicBezTo>
                <a:cubicBezTo>
                  <a:pt x="860435" y="396517"/>
                  <a:pt x="873412" y="365946"/>
                  <a:pt x="866718" y="347976"/>
                </a:cubicBezTo>
                <a:cubicBezTo>
                  <a:pt x="580516" y="311666"/>
                  <a:pt x="310120" y="345902"/>
                  <a:pt x="0" y="0"/>
                </a:cubicBezTo>
                <a:close/>
              </a:path>
            </a:pathLst>
          </a:custGeom>
          <a:solidFill>
            <a:srgbClr val="4EB3DC"/>
          </a:solidFill>
          <a:ln w="12700" cap="flat" cmpd="sng">
            <a:solidFill>
              <a:srgbClr val="23536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25"/>
          <p:cNvSpPr/>
          <p:nvPr/>
        </p:nvSpPr>
        <p:spPr>
          <a:xfrm rot="-7510112" flipH="1">
            <a:off x="1922653" y="3596826"/>
            <a:ext cx="1038651" cy="461456"/>
          </a:xfrm>
          <a:custGeom>
            <a:avLst/>
            <a:gdLst/>
            <a:ahLst/>
            <a:cxnLst/>
            <a:rect l="l" t="t" r="r" b="b"/>
            <a:pathLst>
              <a:path w="1038651" h="461456" fill="none" extrusionOk="0">
                <a:moveTo>
                  <a:pt x="0" y="0"/>
                </a:moveTo>
                <a:cubicBezTo>
                  <a:pt x="345669" y="300599"/>
                  <a:pt x="800708" y="287338"/>
                  <a:pt x="912331" y="247679"/>
                </a:cubicBezTo>
                <a:cubicBezTo>
                  <a:pt x="904767" y="227763"/>
                  <a:pt x="914102" y="193914"/>
                  <a:pt x="912331" y="176420"/>
                </a:cubicBezTo>
                <a:cubicBezTo>
                  <a:pt x="955738" y="211503"/>
                  <a:pt x="977954" y="272356"/>
                  <a:pt x="1038651" y="318938"/>
                </a:cubicBezTo>
                <a:cubicBezTo>
                  <a:pt x="992403" y="399936"/>
                  <a:pt x="940283" y="400744"/>
                  <a:pt x="912331" y="461456"/>
                </a:cubicBezTo>
                <a:cubicBezTo>
                  <a:pt x="912177" y="438393"/>
                  <a:pt x="920744" y="411619"/>
                  <a:pt x="912331" y="390197"/>
                </a:cubicBezTo>
                <a:cubicBezTo>
                  <a:pt x="603042" y="349336"/>
                  <a:pt x="352496" y="370528"/>
                  <a:pt x="0" y="0"/>
                </a:cubicBezTo>
                <a:close/>
              </a:path>
              <a:path w="1038651" h="461456" extrusionOk="0">
                <a:moveTo>
                  <a:pt x="0" y="0"/>
                </a:moveTo>
                <a:cubicBezTo>
                  <a:pt x="392583" y="313114"/>
                  <a:pt x="783577" y="290381"/>
                  <a:pt x="912331" y="247679"/>
                </a:cubicBezTo>
                <a:cubicBezTo>
                  <a:pt x="905034" y="221294"/>
                  <a:pt x="918691" y="206573"/>
                  <a:pt x="912331" y="176420"/>
                </a:cubicBezTo>
                <a:cubicBezTo>
                  <a:pt x="947192" y="199446"/>
                  <a:pt x="976952" y="275782"/>
                  <a:pt x="1038651" y="318938"/>
                </a:cubicBezTo>
                <a:cubicBezTo>
                  <a:pt x="1009030" y="382653"/>
                  <a:pt x="942990" y="396310"/>
                  <a:pt x="912331" y="461456"/>
                </a:cubicBezTo>
                <a:cubicBezTo>
                  <a:pt x="906383" y="439093"/>
                  <a:pt x="920824" y="406834"/>
                  <a:pt x="912331" y="390197"/>
                </a:cubicBezTo>
                <a:cubicBezTo>
                  <a:pt x="559891" y="315730"/>
                  <a:pt x="298194" y="334388"/>
                  <a:pt x="0" y="0"/>
                </a:cubicBezTo>
                <a:close/>
              </a:path>
            </a:pathLst>
          </a:custGeom>
          <a:solidFill>
            <a:srgbClr val="4EB3DC"/>
          </a:solidFill>
          <a:ln w="12700" cap="flat" cmpd="sng">
            <a:solidFill>
              <a:srgbClr val="23536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25"/>
          <p:cNvSpPr/>
          <p:nvPr/>
        </p:nvSpPr>
        <p:spPr>
          <a:xfrm>
            <a:off x="2129360" y="3195385"/>
            <a:ext cx="625235" cy="231623"/>
          </a:xfrm>
          <a:custGeom>
            <a:avLst/>
            <a:gdLst/>
            <a:ahLst/>
            <a:cxnLst/>
            <a:rect l="l" t="t" r="r" b="b"/>
            <a:pathLst>
              <a:path w="625235" h="231623" fill="none" extrusionOk="0">
                <a:moveTo>
                  <a:pt x="0" y="112533"/>
                </a:moveTo>
                <a:cubicBezTo>
                  <a:pt x="195657" y="47707"/>
                  <a:pt x="283185" y="91777"/>
                  <a:pt x="471385" y="57905"/>
                </a:cubicBezTo>
                <a:cubicBezTo>
                  <a:pt x="470791" y="45070"/>
                  <a:pt x="476624" y="14451"/>
                  <a:pt x="471385" y="0"/>
                </a:cubicBezTo>
                <a:cubicBezTo>
                  <a:pt x="512975" y="20223"/>
                  <a:pt x="587690" y="88276"/>
                  <a:pt x="625235" y="115811"/>
                </a:cubicBezTo>
                <a:cubicBezTo>
                  <a:pt x="563778" y="181134"/>
                  <a:pt x="536676" y="179578"/>
                  <a:pt x="471385" y="231623"/>
                </a:cubicBezTo>
                <a:cubicBezTo>
                  <a:pt x="466059" y="218321"/>
                  <a:pt x="477957" y="199048"/>
                  <a:pt x="471385" y="173717"/>
                </a:cubicBezTo>
                <a:cubicBezTo>
                  <a:pt x="238393" y="171957"/>
                  <a:pt x="235991" y="103342"/>
                  <a:pt x="0" y="112533"/>
                </a:cubicBezTo>
                <a:close/>
              </a:path>
              <a:path w="625235" h="231623" extrusionOk="0">
                <a:moveTo>
                  <a:pt x="0" y="112533"/>
                </a:moveTo>
                <a:cubicBezTo>
                  <a:pt x="136134" y="80059"/>
                  <a:pt x="287928" y="116378"/>
                  <a:pt x="471385" y="57905"/>
                </a:cubicBezTo>
                <a:cubicBezTo>
                  <a:pt x="467676" y="34786"/>
                  <a:pt x="476783" y="27497"/>
                  <a:pt x="471385" y="0"/>
                </a:cubicBezTo>
                <a:cubicBezTo>
                  <a:pt x="515720" y="23580"/>
                  <a:pt x="550213" y="73443"/>
                  <a:pt x="625235" y="115811"/>
                </a:cubicBezTo>
                <a:cubicBezTo>
                  <a:pt x="567316" y="167435"/>
                  <a:pt x="503651" y="186671"/>
                  <a:pt x="471385" y="231623"/>
                </a:cubicBezTo>
                <a:cubicBezTo>
                  <a:pt x="470454" y="213454"/>
                  <a:pt x="473094" y="188753"/>
                  <a:pt x="471385" y="173717"/>
                </a:cubicBezTo>
                <a:cubicBezTo>
                  <a:pt x="294425" y="181464"/>
                  <a:pt x="180220" y="80260"/>
                  <a:pt x="0" y="112533"/>
                </a:cubicBezTo>
                <a:close/>
              </a:path>
            </a:pathLst>
          </a:custGeom>
          <a:solidFill>
            <a:srgbClr val="4EB3DC"/>
          </a:solidFill>
          <a:ln w="12700" cap="flat" cmpd="sng">
            <a:solidFill>
              <a:srgbClr val="23536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25"/>
          <p:cNvSpPr txBox="1"/>
          <p:nvPr/>
        </p:nvSpPr>
        <p:spPr>
          <a:xfrm>
            <a:off x="997342" y="5329607"/>
            <a:ext cx="2818079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Building the production platform</a:t>
            </a:r>
            <a:endParaRPr sz="11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Recombinant DNA / Cloning</a:t>
            </a:r>
            <a:endParaRPr sz="11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Transformation &amp; selection</a:t>
            </a:r>
            <a:endParaRPr sz="11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Microbial host optimization</a:t>
            </a:r>
            <a:endParaRPr sz="1100" dirty="0"/>
          </a:p>
        </p:txBody>
      </p:sp>
      <p:sp>
        <p:nvSpPr>
          <p:cNvPr id="533" name="Google Shape;533;p25"/>
          <p:cNvSpPr/>
          <p:nvPr/>
        </p:nvSpPr>
        <p:spPr>
          <a:xfrm>
            <a:off x="6083499" y="4178758"/>
            <a:ext cx="126010" cy="181963"/>
          </a:xfrm>
          <a:custGeom>
            <a:avLst/>
            <a:gdLst/>
            <a:ahLst/>
            <a:cxnLst/>
            <a:rect l="l" t="t" r="r" b="b"/>
            <a:pathLst>
              <a:path w="126010" h="181963" extrusionOk="0">
                <a:moveTo>
                  <a:pt x="0" y="38190"/>
                </a:moveTo>
                <a:cubicBezTo>
                  <a:pt x="-3591" y="56935"/>
                  <a:pt x="29137" y="75271"/>
                  <a:pt x="63005" y="76380"/>
                </a:cubicBezTo>
                <a:cubicBezTo>
                  <a:pt x="97492" y="73817"/>
                  <a:pt x="127753" y="54832"/>
                  <a:pt x="126010" y="38190"/>
                </a:cubicBezTo>
                <a:cubicBezTo>
                  <a:pt x="121150" y="75208"/>
                  <a:pt x="122861" y="110348"/>
                  <a:pt x="126010" y="143773"/>
                </a:cubicBezTo>
                <a:cubicBezTo>
                  <a:pt x="124583" y="158480"/>
                  <a:pt x="98516" y="181549"/>
                  <a:pt x="63005" y="181963"/>
                </a:cubicBezTo>
                <a:cubicBezTo>
                  <a:pt x="29248" y="185909"/>
                  <a:pt x="-2780" y="162355"/>
                  <a:pt x="0" y="143773"/>
                </a:cubicBezTo>
                <a:cubicBezTo>
                  <a:pt x="-3103" y="119976"/>
                  <a:pt x="2439" y="83093"/>
                  <a:pt x="0" y="38190"/>
                </a:cubicBezTo>
                <a:close/>
              </a:path>
              <a:path w="126010" h="181963" fill="lighten" extrusionOk="0">
                <a:moveTo>
                  <a:pt x="0" y="38190"/>
                </a:moveTo>
                <a:cubicBezTo>
                  <a:pt x="-783" y="21401"/>
                  <a:pt x="35650" y="2960"/>
                  <a:pt x="63005" y="0"/>
                </a:cubicBezTo>
                <a:cubicBezTo>
                  <a:pt x="98712" y="-1229"/>
                  <a:pt x="129382" y="19727"/>
                  <a:pt x="126010" y="38190"/>
                </a:cubicBezTo>
                <a:cubicBezTo>
                  <a:pt x="120066" y="64814"/>
                  <a:pt x="95066" y="74569"/>
                  <a:pt x="63005" y="76380"/>
                </a:cubicBezTo>
                <a:cubicBezTo>
                  <a:pt x="28591" y="81124"/>
                  <a:pt x="-780" y="57176"/>
                  <a:pt x="0" y="38190"/>
                </a:cubicBezTo>
                <a:close/>
              </a:path>
              <a:path w="126010" h="181963" fill="none" extrusionOk="0">
                <a:moveTo>
                  <a:pt x="126010" y="38190"/>
                </a:moveTo>
                <a:cubicBezTo>
                  <a:pt x="128903" y="54989"/>
                  <a:pt x="96071" y="81765"/>
                  <a:pt x="63005" y="76380"/>
                </a:cubicBezTo>
                <a:cubicBezTo>
                  <a:pt x="28761" y="71328"/>
                  <a:pt x="523" y="57409"/>
                  <a:pt x="0" y="38190"/>
                </a:cubicBezTo>
                <a:cubicBezTo>
                  <a:pt x="3638" y="14303"/>
                  <a:pt x="26716" y="-4560"/>
                  <a:pt x="63005" y="0"/>
                </a:cubicBezTo>
                <a:cubicBezTo>
                  <a:pt x="96443" y="-1042"/>
                  <a:pt x="125938" y="16414"/>
                  <a:pt x="126010" y="38190"/>
                </a:cubicBezTo>
                <a:cubicBezTo>
                  <a:pt x="130088" y="73806"/>
                  <a:pt x="130951" y="98211"/>
                  <a:pt x="126010" y="143773"/>
                </a:cubicBezTo>
                <a:cubicBezTo>
                  <a:pt x="126249" y="166340"/>
                  <a:pt x="89936" y="182312"/>
                  <a:pt x="63005" y="181963"/>
                </a:cubicBezTo>
                <a:cubicBezTo>
                  <a:pt x="26379" y="182114"/>
                  <a:pt x="-1136" y="166048"/>
                  <a:pt x="0" y="143773"/>
                </a:cubicBezTo>
                <a:cubicBezTo>
                  <a:pt x="-5198" y="95153"/>
                  <a:pt x="-5209" y="59538"/>
                  <a:pt x="0" y="38190"/>
                </a:cubicBezTo>
              </a:path>
              <a:path w="126010" h="181963" fill="none" extrusionOk="0">
                <a:moveTo>
                  <a:pt x="126010" y="38190"/>
                </a:moveTo>
                <a:cubicBezTo>
                  <a:pt x="124414" y="57817"/>
                  <a:pt x="99700" y="83283"/>
                  <a:pt x="63005" y="76380"/>
                </a:cubicBezTo>
                <a:cubicBezTo>
                  <a:pt x="24348" y="77328"/>
                  <a:pt x="-775" y="58463"/>
                  <a:pt x="0" y="38190"/>
                </a:cubicBezTo>
                <a:cubicBezTo>
                  <a:pt x="-627" y="9474"/>
                  <a:pt x="30319" y="393"/>
                  <a:pt x="63005" y="0"/>
                </a:cubicBezTo>
                <a:cubicBezTo>
                  <a:pt x="100754" y="2782"/>
                  <a:pt x="127527" y="14460"/>
                  <a:pt x="126010" y="38190"/>
                </a:cubicBezTo>
                <a:cubicBezTo>
                  <a:pt x="124595" y="88292"/>
                  <a:pt x="126447" y="108224"/>
                  <a:pt x="126010" y="143773"/>
                </a:cubicBezTo>
                <a:cubicBezTo>
                  <a:pt x="121478" y="165836"/>
                  <a:pt x="98987" y="181573"/>
                  <a:pt x="63005" y="181963"/>
                </a:cubicBezTo>
                <a:cubicBezTo>
                  <a:pt x="28540" y="183060"/>
                  <a:pt x="896" y="165675"/>
                  <a:pt x="0" y="143773"/>
                </a:cubicBezTo>
                <a:cubicBezTo>
                  <a:pt x="-534" y="93704"/>
                  <a:pt x="-689" y="62314"/>
                  <a:pt x="0" y="38190"/>
                </a:cubicBezTo>
              </a:path>
            </a:pathLst>
          </a:custGeom>
          <a:solidFill>
            <a:srgbClr val="75707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34" name="Google Shape;534;p25"/>
          <p:cNvGrpSpPr/>
          <p:nvPr/>
        </p:nvGrpSpPr>
        <p:grpSpPr>
          <a:xfrm rot="10800000">
            <a:off x="6312599" y="3672251"/>
            <a:ext cx="351949" cy="389273"/>
            <a:chOff x="7009618" y="1795932"/>
            <a:chExt cx="3177510" cy="3514486"/>
          </a:xfrm>
        </p:grpSpPr>
        <p:sp>
          <p:nvSpPr>
            <p:cNvPr id="535" name="Google Shape;535;p25"/>
            <p:cNvSpPr/>
            <p:nvPr/>
          </p:nvSpPr>
          <p:spPr>
            <a:xfrm>
              <a:off x="7009618" y="2566868"/>
              <a:ext cx="914402" cy="914403"/>
            </a:xfrm>
            <a:custGeom>
              <a:avLst/>
              <a:gdLst/>
              <a:ahLst/>
              <a:cxnLst/>
              <a:rect l="l" t="t" r="r" b="b"/>
              <a:pathLst>
                <a:path w="914402" h="914403" fill="none" extrusionOk="0">
                  <a:moveTo>
                    <a:pt x="0" y="457202"/>
                  </a:moveTo>
                  <a:cubicBezTo>
                    <a:pt x="26837" y="147778"/>
                    <a:pt x="216609" y="5943"/>
                    <a:pt x="457201" y="0"/>
                  </a:cubicBezTo>
                  <a:cubicBezTo>
                    <a:pt x="708348" y="21508"/>
                    <a:pt x="873317" y="214586"/>
                    <a:pt x="914402" y="457202"/>
                  </a:cubicBezTo>
                  <a:cubicBezTo>
                    <a:pt x="947845" y="706085"/>
                    <a:pt x="769981" y="928230"/>
                    <a:pt x="457201" y="914404"/>
                  </a:cubicBezTo>
                  <a:cubicBezTo>
                    <a:pt x="199548" y="907663"/>
                    <a:pt x="-45210" y="731442"/>
                    <a:pt x="0" y="457202"/>
                  </a:cubicBezTo>
                  <a:close/>
                </a:path>
                <a:path w="914402" h="914403" extrusionOk="0">
                  <a:moveTo>
                    <a:pt x="0" y="457202"/>
                  </a:moveTo>
                  <a:cubicBezTo>
                    <a:pt x="-44329" y="235157"/>
                    <a:pt x="204891" y="14319"/>
                    <a:pt x="457201" y="0"/>
                  </a:cubicBezTo>
                  <a:cubicBezTo>
                    <a:pt x="666787" y="31019"/>
                    <a:pt x="914961" y="179062"/>
                    <a:pt x="914402" y="457202"/>
                  </a:cubicBezTo>
                  <a:cubicBezTo>
                    <a:pt x="887334" y="672490"/>
                    <a:pt x="731478" y="965969"/>
                    <a:pt x="457201" y="914404"/>
                  </a:cubicBezTo>
                  <a:cubicBezTo>
                    <a:pt x="162231" y="870012"/>
                    <a:pt x="-12260" y="720582"/>
                    <a:pt x="0" y="457202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25"/>
            <p:cNvSpPr/>
            <p:nvPr/>
          </p:nvSpPr>
          <p:spPr>
            <a:xfrm>
              <a:off x="8353739" y="2983832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 fill="none" extrusionOk="0">
                  <a:moveTo>
                    <a:pt x="0" y="457200"/>
                  </a:moveTo>
                  <a:cubicBezTo>
                    <a:pt x="30593" y="211251"/>
                    <a:pt x="209525" y="-22696"/>
                    <a:pt x="457200" y="0"/>
                  </a:cubicBezTo>
                  <a:cubicBezTo>
                    <a:pt x="729727" y="-24082"/>
                    <a:pt x="959124" y="228200"/>
                    <a:pt x="914400" y="457200"/>
                  </a:cubicBezTo>
                  <a:cubicBezTo>
                    <a:pt x="925930" y="692697"/>
                    <a:pt x="722590" y="872916"/>
                    <a:pt x="457200" y="914400"/>
                  </a:cubicBezTo>
                  <a:cubicBezTo>
                    <a:pt x="206675" y="888487"/>
                    <a:pt x="-22733" y="652132"/>
                    <a:pt x="0" y="457200"/>
                  </a:cubicBezTo>
                  <a:close/>
                </a:path>
                <a:path w="914400" h="914400" extrusionOk="0">
                  <a:moveTo>
                    <a:pt x="0" y="457200"/>
                  </a:moveTo>
                  <a:cubicBezTo>
                    <a:pt x="30184" y="194819"/>
                    <a:pt x="215696" y="-38063"/>
                    <a:pt x="457200" y="0"/>
                  </a:cubicBezTo>
                  <a:cubicBezTo>
                    <a:pt x="731566" y="-8898"/>
                    <a:pt x="895717" y="163304"/>
                    <a:pt x="914400" y="457200"/>
                  </a:cubicBezTo>
                  <a:cubicBezTo>
                    <a:pt x="919049" y="720130"/>
                    <a:pt x="709744" y="906095"/>
                    <a:pt x="457200" y="914400"/>
                  </a:cubicBezTo>
                  <a:cubicBezTo>
                    <a:pt x="176926" y="957765"/>
                    <a:pt x="18486" y="733781"/>
                    <a:pt x="0" y="457200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25"/>
            <p:cNvSpPr/>
            <p:nvPr/>
          </p:nvSpPr>
          <p:spPr>
            <a:xfrm>
              <a:off x="8069174" y="1795932"/>
              <a:ext cx="914402" cy="914403"/>
            </a:xfrm>
            <a:custGeom>
              <a:avLst/>
              <a:gdLst/>
              <a:ahLst/>
              <a:cxnLst/>
              <a:rect l="l" t="t" r="r" b="b"/>
              <a:pathLst>
                <a:path w="914402" h="914403" fill="none" extrusionOk="0">
                  <a:moveTo>
                    <a:pt x="0" y="457202"/>
                  </a:moveTo>
                  <a:cubicBezTo>
                    <a:pt x="-12364" y="233159"/>
                    <a:pt x="208550" y="-22983"/>
                    <a:pt x="457201" y="0"/>
                  </a:cubicBezTo>
                  <a:cubicBezTo>
                    <a:pt x="703059" y="8494"/>
                    <a:pt x="956579" y="203554"/>
                    <a:pt x="914402" y="457202"/>
                  </a:cubicBezTo>
                  <a:cubicBezTo>
                    <a:pt x="873855" y="696497"/>
                    <a:pt x="719076" y="932275"/>
                    <a:pt x="457201" y="914404"/>
                  </a:cubicBezTo>
                  <a:cubicBezTo>
                    <a:pt x="256995" y="931075"/>
                    <a:pt x="-19347" y="726405"/>
                    <a:pt x="0" y="457202"/>
                  </a:cubicBezTo>
                  <a:close/>
                </a:path>
                <a:path w="914402" h="914403" extrusionOk="0">
                  <a:moveTo>
                    <a:pt x="0" y="457202"/>
                  </a:moveTo>
                  <a:cubicBezTo>
                    <a:pt x="3294" y="193121"/>
                    <a:pt x="229532" y="-23094"/>
                    <a:pt x="457201" y="0"/>
                  </a:cubicBezTo>
                  <a:cubicBezTo>
                    <a:pt x="708109" y="60685"/>
                    <a:pt x="957250" y="167558"/>
                    <a:pt x="914402" y="457202"/>
                  </a:cubicBezTo>
                  <a:cubicBezTo>
                    <a:pt x="919189" y="714384"/>
                    <a:pt x="692068" y="867986"/>
                    <a:pt x="457201" y="914404"/>
                  </a:cubicBezTo>
                  <a:cubicBezTo>
                    <a:pt x="208693" y="931762"/>
                    <a:pt x="14174" y="712571"/>
                    <a:pt x="0" y="457202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25"/>
            <p:cNvSpPr/>
            <p:nvPr/>
          </p:nvSpPr>
          <p:spPr>
            <a:xfrm>
              <a:off x="9272726" y="2024277"/>
              <a:ext cx="914402" cy="914403"/>
            </a:xfrm>
            <a:custGeom>
              <a:avLst/>
              <a:gdLst/>
              <a:ahLst/>
              <a:cxnLst/>
              <a:rect l="l" t="t" r="r" b="b"/>
              <a:pathLst>
                <a:path w="914402" h="914403" fill="none" extrusionOk="0">
                  <a:moveTo>
                    <a:pt x="0" y="457202"/>
                  </a:moveTo>
                  <a:cubicBezTo>
                    <a:pt x="49653" y="226440"/>
                    <a:pt x="222285" y="-31631"/>
                    <a:pt x="457201" y="0"/>
                  </a:cubicBezTo>
                  <a:cubicBezTo>
                    <a:pt x="733116" y="15083"/>
                    <a:pt x="875317" y="229516"/>
                    <a:pt x="914402" y="457202"/>
                  </a:cubicBezTo>
                  <a:cubicBezTo>
                    <a:pt x="975885" y="709626"/>
                    <a:pt x="668339" y="895309"/>
                    <a:pt x="457201" y="914404"/>
                  </a:cubicBezTo>
                  <a:cubicBezTo>
                    <a:pt x="195567" y="924466"/>
                    <a:pt x="34833" y="714065"/>
                    <a:pt x="0" y="457202"/>
                  </a:cubicBezTo>
                  <a:close/>
                </a:path>
                <a:path w="914402" h="914403" extrusionOk="0">
                  <a:moveTo>
                    <a:pt x="0" y="457202"/>
                  </a:moveTo>
                  <a:cubicBezTo>
                    <a:pt x="35989" y="226024"/>
                    <a:pt x="226246" y="-14728"/>
                    <a:pt x="457201" y="0"/>
                  </a:cubicBezTo>
                  <a:cubicBezTo>
                    <a:pt x="721002" y="32766"/>
                    <a:pt x="938659" y="183074"/>
                    <a:pt x="914402" y="457202"/>
                  </a:cubicBezTo>
                  <a:cubicBezTo>
                    <a:pt x="896693" y="736455"/>
                    <a:pt x="670901" y="953551"/>
                    <a:pt x="457201" y="914404"/>
                  </a:cubicBezTo>
                  <a:cubicBezTo>
                    <a:pt x="197812" y="903784"/>
                    <a:pt x="-10645" y="675422"/>
                    <a:pt x="0" y="457202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25"/>
            <p:cNvSpPr/>
            <p:nvPr/>
          </p:nvSpPr>
          <p:spPr>
            <a:xfrm>
              <a:off x="7615802" y="3669882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 fill="none" extrusionOk="0">
                  <a:moveTo>
                    <a:pt x="0" y="457200"/>
                  </a:moveTo>
                  <a:cubicBezTo>
                    <a:pt x="-37826" y="218283"/>
                    <a:pt x="214098" y="-23357"/>
                    <a:pt x="457200" y="0"/>
                  </a:cubicBezTo>
                  <a:cubicBezTo>
                    <a:pt x="677113" y="49115"/>
                    <a:pt x="856211" y="194845"/>
                    <a:pt x="914400" y="457200"/>
                  </a:cubicBezTo>
                  <a:cubicBezTo>
                    <a:pt x="920753" y="710526"/>
                    <a:pt x="730291" y="933284"/>
                    <a:pt x="457200" y="914400"/>
                  </a:cubicBezTo>
                  <a:cubicBezTo>
                    <a:pt x="223465" y="911417"/>
                    <a:pt x="32400" y="695679"/>
                    <a:pt x="0" y="457200"/>
                  </a:cubicBezTo>
                  <a:close/>
                </a:path>
                <a:path w="914400" h="914400" extrusionOk="0">
                  <a:moveTo>
                    <a:pt x="0" y="457200"/>
                  </a:moveTo>
                  <a:cubicBezTo>
                    <a:pt x="59783" y="185853"/>
                    <a:pt x="186468" y="17"/>
                    <a:pt x="457200" y="0"/>
                  </a:cubicBezTo>
                  <a:cubicBezTo>
                    <a:pt x="719787" y="15343"/>
                    <a:pt x="883443" y="188513"/>
                    <a:pt x="914400" y="457200"/>
                  </a:cubicBezTo>
                  <a:cubicBezTo>
                    <a:pt x="956460" y="718426"/>
                    <a:pt x="737006" y="936545"/>
                    <a:pt x="457200" y="914400"/>
                  </a:cubicBezTo>
                  <a:cubicBezTo>
                    <a:pt x="211874" y="974569"/>
                    <a:pt x="-23270" y="719018"/>
                    <a:pt x="0" y="457200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25"/>
            <p:cNvSpPr/>
            <p:nvPr/>
          </p:nvSpPr>
          <p:spPr>
            <a:xfrm>
              <a:off x="8815525" y="4396015"/>
              <a:ext cx="914402" cy="914403"/>
            </a:xfrm>
            <a:custGeom>
              <a:avLst/>
              <a:gdLst/>
              <a:ahLst/>
              <a:cxnLst/>
              <a:rect l="l" t="t" r="r" b="b"/>
              <a:pathLst>
                <a:path w="914402" h="914403" fill="none" extrusionOk="0">
                  <a:moveTo>
                    <a:pt x="0" y="457202"/>
                  </a:moveTo>
                  <a:cubicBezTo>
                    <a:pt x="26085" y="206979"/>
                    <a:pt x="232218" y="34063"/>
                    <a:pt x="457201" y="0"/>
                  </a:cubicBezTo>
                  <a:cubicBezTo>
                    <a:pt x="732794" y="-4515"/>
                    <a:pt x="922374" y="165550"/>
                    <a:pt x="914402" y="457202"/>
                  </a:cubicBezTo>
                  <a:cubicBezTo>
                    <a:pt x="883547" y="736553"/>
                    <a:pt x="711034" y="949680"/>
                    <a:pt x="457201" y="914404"/>
                  </a:cubicBezTo>
                  <a:cubicBezTo>
                    <a:pt x="204726" y="929613"/>
                    <a:pt x="-24200" y="766273"/>
                    <a:pt x="0" y="457202"/>
                  </a:cubicBezTo>
                  <a:close/>
                </a:path>
                <a:path w="914402" h="914403" extrusionOk="0">
                  <a:moveTo>
                    <a:pt x="0" y="457202"/>
                  </a:moveTo>
                  <a:cubicBezTo>
                    <a:pt x="-47445" y="216945"/>
                    <a:pt x="230502" y="-43308"/>
                    <a:pt x="457201" y="0"/>
                  </a:cubicBezTo>
                  <a:cubicBezTo>
                    <a:pt x="741280" y="-31855"/>
                    <a:pt x="939491" y="201329"/>
                    <a:pt x="914402" y="457202"/>
                  </a:cubicBezTo>
                  <a:cubicBezTo>
                    <a:pt x="908013" y="711878"/>
                    <a:pt x="672458" y="947079"/>
                    <a:pt x="457201" y="914404"/>
                  </a:cubicBezTo>
                  <a:cubicBezTo>
                    <a:pt x="204679" y="943319"/>
                    <a:pt x="18654" y="702199"/>
                    <a:pt x="0" y="457202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1" name="Google Shape;541;p25"/>
          <p:cNvGrpSpPr/>
          <p:nvPr/>
        </p:nvGrpSpPr>
        <p:grpSpPr>
          <a:xfrm rot="10800000">
            <a:off x="5970010" y="3309902"/>
            <a:ext cx="351949" cy="495300"/>
            <a:chOff x="7009618" y="838684"/>
            <a:chExt cx="3177510" cy="4471734"/>
          </a:xfrm>
        </p:grpSpPr>
        <p:sp>
          <p:nvSpPr>
            <p:cNvPr id="542" name="Google Shape;542;p25"/>
            <p:cNvSpPr/>
            <p:nvPr/>
          </p:nvSpPr>
          <p:spPr>
            <a:xfrm>
              <a:off x="7009618" y="2566868"/>
              <a:ext cx="914402" cy="914403"/>
            </a:xfrm>
            <a:custGeom>
              <a:avLst/>
              <a:gdLst/>
              <a:ahLst/>
              <a:cxnLst/>
              <a:rect l="l" t="t" r="r" b="b"/>
              <a:pathLst>
                <a:path w="914402" h="914403" fill="none" extrusionOk="0">
                  <a:moveTo>
                    <a:pt x="0" y="457202"/>
                  </a:moveTo>
                  <a:cubicBezTo>
                    <a:pt x="-10756" y="214882"/>
                    <a:pt x="207269" y="41655"/>
                    <a:pt x="457201" y="0"/>
                  </a:cubicBezTo>
                  <a:cubicBezTo>
                    <a:pt x="724968" y="-25267"/>
                    <a:pt x="944620" y="172864"/>
                    <a:pt x="914402" y="457202"/>
                  </a:cubicBezTo>
                  <a:cubicBezTo>
                    <a:pt x="935741" y="711681"/>
                    <a:pt x="738352" y="969438"/>
                    <a:pt x="457201" y="914404"/>
                  </a:cubicBezTo>
                  <a:cubicBezTo>
                    <a:pt x="156312" y="926053"/>
                    <a:pt x="11240" y="681683"/>
                    <a:pt x="0" y="457202"/>
                  </a:cubicBezTo>
                  <a:close/>
                </a:path>
                <a:path w="914402" h="914403" extrusionOk="0">
                  <a:moveTo>
                    <a:pt x="0" y="457202"/>
                  </a:moveTo>
                  <a:cubicBezTo>
                    <a:pt x="-22151" y="236107"/>
                    <a:pt x="221854" y="-14884"/>
                    <a:pt x="457201" y="0"/>
                  </a:cubicBezTo>
                  <a:cubicBezTo>
                    <a:pt x="713027" y="8978"/>
                    <a:pt x="908949" y="200615"/>
                    <a:pt x="914402" y="457202"/>
                  </a:cubicBezTo>
                  <a:cubicBezTo>
                    <a:pt x="930133" y="686078"/>
                    <a:pt x="702323" y="884133"/>
                    <a:pt x="457201" y="914404"/>
                  </a:cubicBezTo>
                  <a:cubicBezTo>
                    <a:pt x="162780" y="941677"/>
                    <a:pt x="52895" y="682328"/>
                    <a:pt x="0" y="457202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25"/>
            <p:cNvSpPr/>
            <p:nvPr/>
          </p:nvSpPr>
          <p:spPr>
            <a:xfrm>
              <a:off x="8353739" y="2983832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 fill="none" extrusionOk="0">
                  <a:moveTo>
                    <a:pt x="0" y="457200"/>
                  </a:moveTo>
                  <a:cubicBezTo>
                    <a:pt x="-6406" y="254647"/>
                    <a:pt x="206899" y="30672"/>
                    <a:pt x="457200" y="0"/>
                  </a:cubicBezTo>
                  <a:cubicBezTo>
                    <a:pt x="690377" y="3001"/>
                    <a:pt x="917945" y="242586"/>
                    <a:pt x="914400" y="457200"/>
                  </a:cubicBezTo>
                  <a:cubicBezTo>
                    <a:pt x="890299" y="704763"/>
                    <a:pt x="727697" y="962916"/>
                    <a:pt x="457200" y="914400"/>
                  </a:cubicBezTo>
                  <a:cubicBezTo>
                    <a:pt x="204602" y="932879"/>
                    <a:pt x="32396" y="702395"/>
                    <a:pt x="0" y="457200"/>
                  </a:cubicBezTo>
                  <a:close/>
                </a:path>
                <a:path w="914400" h="914400" extrusionOk="0">
                  <a:moveTo>
                    <a:pt x="0" y="457200"/>
                  </a:moveTo>
                  <a:cubicBezTo>
                    <a:pt x="41377" y="233539"/>
                    <a:pt x="170465" y="-25443"/>
                    <a:pt x="457200" y="0"/>
                  </a:cubicBezTo>
                  <a:cubicBezTo>
                    <a:pt x="665653" y="-2751"/>
                    <a:pt x="907256" y="234620"/>
                    <a:pt x="914400" y="457200"/>
                  </a:cubicBezTo>
                  <a:cubicBezTo>
                    <a:pt x="872240" y="736179"/>
                    <a:pt x="746936" y="913168"/>
                    <a:pt x="457200" y="914400"/>
                  </a:cubicBezTo>
                  <a:cubicBezTo>
                    <a:pt x="181427" y="940761"/>
                    <a:pt x="-23986" y="698167"/>
                    <a:pt x="0" y="457200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25"/>
            <p:cNvSpPr/>
            <p:nvPr/>
          </p:nvSpPr>
          <p:spPr>
            <a:xfrm>
              <a:off x="7385427" y="838684"/>
              <a:ext cx="914402" cy="914403"/>
            </a:xfrm>
            <a:custGeom>
              <a:avLst/>
              <a:gdLst/>
              <a:ahLst/>
              <a:cxnLst/>
              <a:rect l="l" t="t" r="r" b="b"/>
              <a:pathLst>
                <a:path w="914402" h="914403" fill="none" extrusionOk="0">
                  <a:moveTo>
                    <a:pt x="0" y="457202"/>
                  </a:moveTo>
                  <a:cubicBezTo>
                    <a:pt x="-17189" y="208631"/>
                    <a:pt x="191893" y="3846"/>
                    <a:pt x="457201" y="0"/>
                  </a:cubicBezTo>
                  <a:cubicBezTo>
                    <a:pt x="681453" y="48697"/>
                    <a:pt x="915663" y="198698"/>
                    <a:pt x="914402" y="457202"/>
                  </a:cubicBezTo>
                  <a:cubicBezTo>
                    <a:pt x="866219" y="697918"/>
                    <a:pt x="719465" y="926331"/>
                    <a:pt x="457201" y="914404"/>
                  </a:cubicBezTo>
                  <a:cubicBezTo>
                    <a:pt x="157207" y="942168"/>
                    <a:pt x="19336" y="681421"/>
                    <a:pt x="0" y="457202"/>
                  </a:cubicBezTo>
                  <a:close/>
                </a:path>
                <a:path w="914402" h="914403" extrusionOk="0">
                  <a:moveTo>
                    <a:pt x="0" y="457202"/>
                  </a:moveTo>
                  <a:cubicBezTo>
                    <a:pt x="-13820" y="175860"/>
                    <a:pt x="213927" y="44272"/>
                    <a:pt x="457201" y="0"/>
                  </a:cubicBezTo>
                  <a:cubicBezTo>
                    <a:pt x="734963" y="-12262"/>
                    <a:pt x="930848" y="159479"/>
                    <a:pt x="914402" y="457202"/>
                  </a:cubicBezTo>
                  <a:cubicBezTo>
                    <a:pt x="908150" y="714354"/>
                    <a:pt x="716179" y="879880"/>
                    <a:pt x="457201" y="914404"/>
                  </a:cubicBezTo>
                  <a:cubicBezTo>
                    <a:pt x="181089" y="935699"/>
                    <a:pt x="-4073" y="702571"/>
                    <a:pt x="0" y="457202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25"/>
            <p:cNvSpPr/>
            <p:nvPr/>
          </p:nvSpPr>
          <p:spPr>
            <a:xfrm>
              <a:off x="9272726" y="2024277"/>
              <a:ext cx="914402" cy="914403"/>
            </a:xfrm>
            <a:custGeom>
              <a:avLst/>
              <a:gdLst/>
              <a:ahLst/>
              <a:cxnLst/>
              <a:rect l="l" t="t" r="r" b="b"/>
              <a:pathLst>
                <a:path w="914402" h="914403" fill="none" extrusionOk="0">
                  <a:moveTo>
                    <a:pt x="0" y="457202"/>
                  </a:moveTo>
                  <a:cubicBezTo>
                    <a:pt x="5682" y="200942"/>
                    <a:pt x="221569" y="-22397"/>
                    <a:pt x="457201" y="0"/>
                  </a:cubicBezTo>
                  <a:cubicBezTo>
                    <a:pt x="716665" y="-4830"/>
                    <a:pt x="902402" y="209175"/>
                    <a:pt x="914402" y="457202"/>
                  </a:cubicBezTo>
                  <a:cubicBezTo>
                    <a:pt x="911196" y="742676"/>
                    <a:pt x="742396" y="944769"/>
                    <a:pt x="457201" y="914404"/>
                  </a:cubicBezTo>
                  <a:cubicBezTo>
                    <a:pt x="227614" y="867039"/>
                    <a:pt x="23673" y="729667"/>
                    <a:pt x="0" y="457202"/>
                  </a:cubicBezTo>
                  <a:close/>
                </a:path>
                <a:path w="914402" h="914403" extrusionOk="0">
                  <a:moveTo>
                    <a:pt x="0" y="457202"/>
                  </a:moveTo>
                  <a:cubicBezTo>
                    <a:pt x="30828" y="202771"/>
                    <a:pt x="211961" y="-3332"/>
                    <a:pt x="457201" y="0"/>
                  </a:cubicBezTo>
                  <a:cubicBezTo>
                    <a:pt x="703563" y="-18438"/>
                    <a:pt x="862975" y="196693"/>
                    <a:pt x="914402" y="457202"/>
                  </a:cubicBezTo>
                  <a:cubicBezTo>
                    <a:pt x="931711" y="657472"/>
                    <a:pt x="745824" y="931761"/>
                    <a:pt x="457201" y="914404"/>
                  </a:cubicBezTo>
                  <a:cubicBezTo>
                    <a:pt x="188781" y="912546"/>
                    <a:pt x="35290" y="698172"/>
                    <a:pt x="0" y="457202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25"/>
            <p:cNvSpPr/>
            <p:nvPr/>
          </p:nvSpPr>
          <p:spPr>
            <a:xfrm>
              <a:off x="7615802" y="3669882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 fill="none" extrusionOk="0">
                  <a:moveTo>
                    <a:pt x="0" y="457200"/>
                  </a:moveTo>
                  <a:cubicBezTo>
                    <a:pt x="-28964" y="243006"/>
                    <a:pt x="166179" y="477"/>
                    <a:pt x="457200" y="0"/>
                  </a:cubicBezTo>
                  <a:cubicBezTo>
                    <a:pt x="672533" y="19002"/>
                    <a:pt x="959202" y="202427"/>
                    <a:pt x="914400" y="457200"/>
                  </a:cubicBezTo>
                  <a:cubicBezTo>
                    <a:pt x="909871" y="705313"/>
                    <a:pt x="721956" y="905344"/>
                    <a:pt x="457200" y="914400"/>
                  </a:cubicBezTo>
                  <a:cubicBezTo>
                    <a:pt x="207737" y="927982"/>
                    <a:pt x="-4846" y="692712"/>
                    <a:pt x="0" y="457200"/>
                  </a:cubicBezTo>
                  <a:close/>
                </a:path>
                <a:path w="914400" h="914400" extrusionOk="0">
                  <a:moveTo>
                    <a:pt x="0" y="457200"/>
                  </a:moveTo>
                  <a:cubicBezTo>
                    <a:pt x="17416" y="166994"/>
                    <a:pt x="176547" y="19969"/>
                    <a:pt x="457200" y="0"/>
                  </a:cubicBezTo>
                  <a:cubicBezTo>
                    <a:pt x="725135" y="7698"/>
                    <a:pt x="904426" y="206840"/>
                    <a:pt x="914400" y="457200"/>
                  </a:cubicBezTo>
                  <a:cubicBezTo>
                    <a:pt x="933355" y="691959"/>
                    <a:pt x="690018" y="886980"/>
                    <a:pt x="457200" y="914400"/>
                  </a:cubicBezTo>
                  <a:cubicBezTo>
                    <a:pt x="181655" y="922214"/>
                    <a:pt x="7141" y="713461"/>
                    <a:pt x="0" y="457200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25"/>
            <p:cNvSpPr/>
            <p:nvPr/>
          </p:nvSpPr>
          <p:spPr>
            <a:xfrm>
              <a:off x="8815525" y="4396015"/>
              <a:ext cx="914402" cy="914403"/>
            </a:xfrm>
            <a:custGeom>
              <a:avLst/>
              <a:gdLst/>
              <a:ahLst/>
              <a:cxnLst/>
              <a:rect l="l" t="t" r="r" b="b"/>
              <a:pathLst>
                <a:path w="914402" h="914403" fill="none" extrusionOk="0">
                  <a:moveTo>
                    <a:pt x="0" y="457202"/>
                  </a:moveTo>
                  <a:cubicBezTo>
                    <a:pt x="-7446" y="225084"/>
                    <a:pt x="208194" y="-18359"/>
                    <a:pt x="457201" y="0"/>
                  </a:cubicBezTo>
                  <a:cubicBezTo>
                    <a:pt x="764844" y="-775"/>
                    <a:pt x="910913" y="168509"/>
                    <a:pt x="914402" y="457202"/>
                  </a:cubicBezTo>
                  <a:cubicBezTo>
                    <a:pt x="958280" y="740604"/>
                    <a:pt x="723516" y="910643"/>
                    <a:pt x="457201" y="914404"/>
                  </a:cubicBezTo>
                  <a:cubicBezTo>
                    <a:pt x="226418" y="894851"/>
                    <a:pt x="-10816" y="700737"/>
                    <a:pt x="0" y="457202"/>
                  </a:cubicBezTo>
                  <a:close/>
                </a:path>
                <a:path w="914402" h="914403" extrusionOk="0">
                  <a:moveTo>
                    <a:pt x="0" y="457202"/>
                  </a:moveTo>
                  <a:cubicBezTo>
                    <a:pt x="389" y="158579"/>
                    <a:pt x="197948" y="-46581"/>
                    <a:pt x="457201" y="0"/>
                  </a:cubicBezTo>
                  <a:cubicBezTo>
                    <a:pt x="689564" y="-17774"/>
                    <a:pt x="864996" y="239064"/>
                    <a:pt x="914402" y="457202"/>
                  </a:cubicBezTo>
                  <a:cubicBezTo>
                    <a:pt x="928249" y="713067"/>
                    <a:pt x="737751" y="914249"/>
                    <a:pt x="457201" y="914404"/>
                  </a:cubicBezTo>
                  <a:cubicBezTo>
                    <a:pt x="236303" y="917669"/>
                    <a:pt x="16647" y="683071"/>
                    <a:pt x="0" y="457202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8" name="Google Shape;548;p25"/>
          <p:cNvGrpSpPr/>
          <p:nvPr/>
        </p:nvGrpSpPr>
        <p:grpSpPr>
          <a:xfrm rot="10800000">
            <a:off x="5683608" y="3817837"/>
            <a:ext cx="505516" cy="266797"/>
            <a:chOff x="3251787" y="1574883"/>
            <a:chExt cx="7377438" cy="3893599"/>
          </a:xfrm>
        </p:grpSpPr>
        <p:sp>
          <p:nvSpPr>
            <p:cNvPr id="549" name="Google Shape;549;p25"/>
            <p:cNvSpPr/>
            <p:nvPr/>
          </p:nvSpPr>
          <p:spPr>
            <a:xfrm>
              <a:off x="3251787" y="2566875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 fill="none" extrusionOk="0">
                  <a:moveTo>
                    <a:pt x="0" y="457200"/>
                  </a:moveTo>
                  <a:cubicBezTo>
                    <a:pt x="-30494" y="178544"/>
                    <a:pt x="225101" y="25710"/>
                    <a:pt x="457200" y="0"/>
                  </a:cubicBezTo>
                  <a:cubicBezTo>
                    <a:pt x="737993" y="45558"/>
                    <a:pt x="929954" y="238708"/>
                    <a:pt x="914400" y="457200"/>
                  </a:cubicBezTo>
                  <a:cubicBezTo>
                    <a:pt x="921036" y="708468"/>
                    <a:pt x="679408" y="904197"/>
                    <a:pt x="457200" y="914400"/>
                  </a:cubicBezTo>
                  <a:cubicBezTo>
                    <a:pt x="183413" y="933566"/>
                    <a:pt x="-51969" y="730695"/>
                    <a:pt x="0" y="457200"/>
                  </a:cubicBezTo>
                  <a:close/>
                </a:path>
                <a:path w="914400" h="914400" extrusionOk="0">
                  <a:moveTo>
                    <a:pt x="0" y="457200"/>
                  </a:moveTo>
                  <a:cubicBezTo>
                    <a:pt x="4094" y="244019"/>
                    <a:pt x="248275" y="3813"/>
                    <a:pt x="457200" y="0"/>
                  </a:cubicBezTo>
                  <a:cubicBezTo>
                    <a:pt x="682025" y="765"/>
                    <a:pt x="973074" y="188178"/>
                    <a:pt x="914400" y="457200"/>
                  </a:cubicBezTo>
                  <a:cubicBezTo>
                    <a:pt x="923076" y="705664"/>
                    <a:pt x="670421" y="948159"/>
                    <a:pt x="457200" y="914400"/>
                  </a:cubicBezTo>
                  <a:cubicBezTo>
                    <a:pt x="231844" y="889713"/>
                    <a:pt x="-19098" y="697551"/>
                    <a:pt x="0" y="457200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25"/>
            <p:cNvSpPr/>
            <p:nvPr/>
          </p:nvSpPr>
          <p:spPr>
            <a:xfrm>
              <a:off x="8353739" y="2983832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 fill="none" extrusionOk="0">
                  <a:moveTo>
                    <a:pt x="0" y="457200"/>
                  </a:moveTo>
                  <a:cubicBezTo>
                    <a:pt x="-60822" y="191032"/>
                    <a:pt x="247642" y="39682"/>
                    <a:pt x="457200" y="0"/>
                  </a:cubicBezTo>
                  <a:cubicBezTo>
                    <a:pt x="712588" y="43830"/>
                    <a:pt x="883173" y="174686"/>
                    <a:pt x="914400" y="457200"/>
                  </a:cubicBezTo>
                  <a:cubicBezTo>
                    <a:pt x="945787" y="699422"/>
                    <a:pt x="713688" y="947320"/>
                    <a:pt x="457200" y="914400"/>
                  </a:cubicBezTo>
                  <a:cubicBezTo>
                    <a:pt x="199444" y="922570"/>
                    <a:pt x="-44837" y="749408"/>
                    <a:pt x="0" y="457200"/>
                  </a:cubicBezTo>
                  <a:close/>
                </a:path>
                <a:path w="914400" h="914400" extrusionOk="0">
                  <a:moveTo>
                    <a:pt x="0" y="457200"/>
                  </a:moveTo>
                  <a:cubicBezTo>
                    <a:pt x="-1525" y="171920"/>
                    <a:pt x="227937" y="-24087"/>
                    <a:pt x="457200" y="0"/>
                  </a:cubicBezTo>
                  <a:cubicBezTo>
                    <a:pt x="740264" y="34988"/>
                    <a:pt x="952669" y="175689"/>
                    <a:pt x="914400" y="457200"/>
                  </a:cubicBezTo>
                  <a:cubicBezTo>
                    <a:pt x="921902" y="704127"/>
                    <a:pt x="715517" y="940561"/>
                    <a:pt x="457200" y="914400"/>
                  </a:cubicBezTo>
                  <a:cubicBezTo>
                    <a:pt x="171571" y="875055"/>
                    <a:pt x="-11243" y="690383"/>
                    <a:pt x="0" y="457200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25"/>
            <p:cNvSpPr/>
            <p:nvPr/>
          </p:nvSpPr>
          <p:spPr>
            <a:xfrm>
              <a:off x="5416596" y="1574883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 fill="none" extrusionOk="0">
                  <a:moveTo>
                    <a:pt x="0" y="457200"/>
                  </a:moveTo>
                  <a:cubicBezTo>
                    <a:pt x="736" y="181951"/>
                    <a:pt x="201498" y="34762"/>
                    <a:pt x="457200" y="0"/>
                  </a:cubicBezTo>
                  <a:cubicBezTo>
                    <a:pt x="691378" y="-12116"/>
                    <a:pt x="960249" y="180949"/>
                    <a:pt x="914400" y="457200"/>
                  </a:cubicBezTo>
                  <a:cubicBezTo>
                    <a:pt x="918438" y="719329"/>
                    <a:pt x="749565" y="921463"/>
                    <a:pt x="457200" y="914400"/>
                  </a:cubicBezTo>
                  <a:cubicBezTo>
                    <a:pt x="218206" y="916313"/>
                    <a:pt x="-46427" y="668601"/>
                    <a:pt x="0" y="457200"/>
                  </a:cubicBezTo>
                  <a:close/>
                </a:path>
                <a:path w="914400" h="914400" extrusionOk="0">
                  <a:moveTo>
                    <a:pt x="0" y="457200"/>
                  </a:moveTo>
                  <a:cubicBezTo>
                    <a:pt x="-10856" y="165491"/>
                    <a:pt x="214822" y="33710"/>
                    <a:pt x="457200" y="0"/>
                  </a:cubicBezTo>
                  <a:cubicBezTo>
                    <a:pt x="689609" y="1592"/>
                    <a:pt x="920628" y="230242"/>
                    <a:pt x="914400" y="457200"/>
                  </a:cubicBezTo>
                  <a:cubicBezTo>
                    <a:pt x="875674" y="728930"/>
                    <a:pt x="668209" y="929475"/>
                    <a:pt x="457200" y="914400"/>
                  </a:cubicBezTo>
                  <a:cubicBezTo>
                    <a:pt x="155060" y="898465"/>
                    <a:pt x="13477" y="749351"/>
                    <a:pt x="0" y="457200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25"/>
            <p:cNvSpPr/>
            <p:nvPr/>
          </p:nvSpPr>
          <p:spPr>
            <a:xfrm>
              <a:off x="9714826" y="2024284"/>
              <a:ext cx="914399" cy="914400"/>
            </a:xfrm>
            <a:custGeom>
              <a:avLst/>
              <a:gdLst/>
              <a:ahLst/>
              <a:cxnLst/>
              <a:rect l="l" t="t" r="r" b="b"/>
              <a:pathLst>
                <a:path w="914399" h="914400" fill="none" extrusionOk="0">
                  <a:moveTo>
                    <a:pt x="0" y="457200"/>
                  </a:moveTo>
                  <a:cubicBezTo>
                    <a:pt x="-5" y="220357"/>
                    <a:pt x="218784" y="-18316"/>
                    <a:pt x="457200" y="0"/>
                  </a:cubicBezTo>
                  <a:cubicBezTo>
                    <a:pt x="699646" y="-14435"/>
                    <a:pt x="945788" y="218191"/>
                    <a:pt x="914400" y="457200"/>
                  </a:cubicBezTo>
                  <a:cubicBezTo>
                    <a:pt x="947507" y="732313"/>
                    <a:pt x="732428" y="930948"/>
                    <a:pt x="457200" y="914400"/>
                  </a:cubicBezTo>
                  <a:cubicBezTo>
                    <a:pt x="190590" y="944212"/>
                    <a:pt x="-11963" y="694808"/>
                    <a:pt x="0" y="457200"/>
                  </a:cubicBezTo>
                  <a:close/>
                </a:path>
                <a:path w="914399" h="914400" extrusionOk="0">
                  <a:moveTo>
                    <a:pt x="0" y="457200"/>
                  </a:moveTo>
                  <a:cubicBezTo>
                    <a:pt x="38026" y="192076"/>
                    <a:pt x="214595" y="-7459"/>
                    <a:pt x="457200" y="0"/>
                  </a:cubicBezTo>
                  <a:cubicBezTo>
                    <a:pt x="700784" y="3397"/>
                    <a:pt x="871548" y="192191"/>
                    <a:pt x="914400" y="457200"/>
                  </a:cubicBezTo>
                  <a:cubicBezTo>
                    <a:pt x="918664" y="705564"/>
                    <a:pt x="759350" y="928620"/>
                    <a:pt x="457200" y="914400"/>
                  </a:cubicBezTo>
                  <a:cubicBezTo>
                    <a:pt x="220716" y="860214"/>
                    <a:pt x="-42494" y="755441"/>
                    <a:pt x="0" y="457200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25"/>
            <p:cNvSpPr/>
            <p:nvPr/>
          </p:nvSpPr>
          <p:spPr>
            <a:xfrm>
              <a:off x="4521116" y="4554082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 fill="none" extrusionOk="0">
                  <a:moveTo>
                    <a:pt x="0" y="457200"/>
                  </a:moveTo>
                  <a:cubicBezTo>
                    <a:pt x="39775" y="239859"/>
                    <a:pt x="209221" y="-28336"/>
                    <a:pt x="457200" y="0"/>
                  </a:cubicBezTo>
                  <a:cubicBezTo>
                    <a:pt x="738288" y="15083"/>
                    <a:pt x="965735" y="216261"/>
                    <a:pt x="914400" y="457200"/>
                  </a:cubicBezTo>
                  <a:cubicBezTo>
                    <a:pt x="893140" y="723680"/>
                    <a:pt x="705960" y="972425"/>
                    <a:pt x="457200" y="914400"/>
                  </a:cubicBezTo>
                  <a:cubicBezTo>
                    <a:pt x="165731" y="924102"/>
                    <a:pt x="-13000" y="717938"/>
                    <a:pt x="0" y="457200"/>
                  </a:cubicBezTo>
                  <a:close/>
                </a:path>
                <a:path w="914400" h="914400" extrusionOk="0">
                  <a:moveTo>
                    <a:pt x="0" y="457200"/>
                  </a:moveTo>
                  <a:cubicBezTo>
                    <a:pt x="-25971" y="147730"/>
                    <a:pt x="211617" y="-28062"/>
                    <a:pt x="457200" y="0"/>
                  </a:cubicBezTo>
                  <a:cubicBezTo>
                    <a:pt x="720142" y="27742"/>
                    <a:pt x="873181" y="222923"/>
                    <a:pt x="914400" y="457200"/>
                  </a:cubicBezTo>
                  <a:cubicBezTo>
                    <a:pt x="882797" y="680461"/>
                    <a:pt x="701851" y="950612"/>
                    <a:pt x="457200" y="914400"/>
                  </a:cubicBezTo>
                  <a:cubicBezTo>
                    <a:pt x="197379" y="940717"/>
                    <a:pt x="51648" y="742242"/>
                    <a:pt x="0" y="457200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25"/>
            <p:cNvSpPr/>
            <p:nvPr/>
          </p:nvSpPr>
          <p:spPr>
            <a:xfrm>
              <a:off x="8815525" y="4396015"/>
              <a:ext cx="914402" cy="914403"/>
            </a:xfrm>
            <a:custGeom>
              <a:avLst/>
              <a:gdLst/>
              <a:ahLst/>
              <a:cxnLst/>
              <a:rect l="l" t="t" r="r" b="b"/>
              <a:pathLst>
                <a:path w="914402" h="914403" fill="none" extrusionOk="0">
                  <a:moveTo>
                    <a:pt x="0" y="457202"/>
                  </a:moveTo>
                  <a:cubicBezTo>
                    <a:pt x="-20183" y="213823"/>
                    <a:pt x="150313" y="-31799"/>
                    <a:pt x="457201" y="0"/>
                  </a:cubicBezTo>
                  <a:cubicBezTo>
                    <a:pt x="698891" y="-17947"/>
                    <a:pt x="908188" y="201428"/>
                    <a:pt x="914402" y="457202"/>
                  </a:cubicBezTo>
                  <a:cubicBezTo>
                    <a:pt x="903836" y="711670"/>
                    <a:pt x="717097" y="925579"/>
                    <a:pt x="457201" y="914404"/>
                  </a:cubicBezTo>
                  <a:cubicBezTo>
                    <a:pt x="185667" y="944770"/>
                    <a:pt x="-48296" y="744832"/>
                    <a:pt x="0" y="457202"/>
                  </a:cubicBezTo>
                  <a:close/>
                </a:path>
                <a:path w="914402" h="914403" extrusionOk="0">
                  <a:moveTo>
                    <a:pt x="0" y="457202"/>
                  </a:moveTo>
                  <a:cubicBezTo>
                    <a:pt x="-24612" y="206485"/>
                    <a:pt x="192105" y="-1173"/>
                    <a:pt x="457201" y="0"/>
                  </a:cubicBezTo>
                  <a:cubicBezTo>
                    <a:pt x="733847" y="-13750"/>
                    <a:pt x="958250" y="186895"/>
                    <a:pt x="914402" y="457202"/>
                  </a:cubicBezTo>
                  <a:cubicBezTo>
                    <a:pt x="913332" y="655802"/>
                    <a:pt x="689955" y="923598"/>
                    <a:pt x="457201" y="914404"/>
                  </a:cubicBezTo>
                  <a:cubicBezTo>
                    <a:pt x="202325" y="872034"/>
                    <a:pt x="17917" y="698885"/>
                    <a:pt x="0" y="457202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5" name="Google Shape;555;p25"/>
          <p:cNvGrpSpPr/>
          <p:nvPr/>
        </p:nvGrpSpPr>
        <p:grpSpPr>
          <a:xfrm rot="8110261">
            <a:off x="5661147" y="3401460"/>
            <a:ext cx="308609" cy="297090"/>
            <a:chOff x="6125423" y="1795932"/>
            <a:chExt cx="4503802" cy="4335697"/>
          </a:xfrm>
        </p:grpSpPr>
        <p:sp>
          <p:nvSpPr>
            <p:cNvPr id="556" name="Google Shape;556;p25"/>
            <p:cNvSpPr/>
            <p:nvPr/>
          </p:nvSpPr>
          <p:spPr>
            <a:xfrm>
              <a:off x="6125423" y="2566875"/>
              <a:ext cx="914399" cy="914400"/>
            </a:xfrm>
            <a:custGeom>
              <a:avLst/>
              <a:gdLst/>
              <a:ahLst/>
              <a:cxnLst/>
              <a:rect l="l" t="t" r="r" b="b"/>
              <a:pathLst>
                <a:path w="914399" h="914400" fill="none" extrusionOk="0">
                  <a:moveTo>
                    <a:pt x="0" y="457200"/>
                  </a:moveTo>
                  <a:cubicBezTo>
                    <a:pt x="-10846" y="169399"/>
                    <a:pt x="195094" y="18881"/>
                    <a:pt x="457200" y="0"/>
                  </a:cubicBezTo>
                  <a:cubicBezTo>
                    <a:pt x="730447" y="30286"/>
                    <a:pt x="914158" y="230573"/>
                    <a:pt x="914400" y="457200"/>
                  </a:cubicBezTo>
                  <a:cubicBezTo>
                    <a:pt x="954375" y="749559"/>
                    <a:pt x="684232" y="954685"/>
                    <a:pt x="457200" y="914400"/>
                  </a:cubicBezTo>
                  <a:cubicBezTo>
                    <a:pt x="204992" y="868181"/>
                    <a:pt x="-15028" y="722315"/>
                    <a:pt x="0" y="457200"/>
                  </a:cubicBezTo>
                  <a:close/>
                </a:path>
                <a:path w="914399" h="914400" extrusionOk="0">
                  <a:moveTo>
                    <a:pt x="0" y="457200"/>
                  </a:moveTo>
                  <a:cubicBezTo>
                    <a:pt x="-11585" y="228241"/>
                    <a:pt x="161334" y="-23298"/>
                    <a:pt x="457200" y="0"/>
                  </a:cubicBezTo>
                  <a:cubicBezTo>
                    <a:pt x="710346" y="-7978"/>
                    <a:pt x="878828" y="189644"/>
                    <a:pt x="914400" y="457200"/>
                  </a:cubicBezTo>
                  <a:cubicBezTo>
                    <a:pt x="901897" y="738394"/>
                    <a:pt x="711163" y="871925"/>
                    <a:pt x="457200" y="914400"/>
                  </a:cubicBezTo>
                  <a:cubicBezTo>
                    <a:pt x="185801" y="904628"/>
                    <a:pt x="-18283" y="707424"/>
                    <a:pt x="0" y="457200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p25"/>
            <p:cNvSpPr/>
            <p:nvPr/>
          </p:nvSpPr>
          <p:spPr>
            <a:xfrm>
              <a:off x="8353739" y="2983832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 fill="none" extrusionOk="0">
                  <a:moveTo>
                    <a:pt x="0" y="457200"/>
                  </a:moveTo>
                  <a:cubicBezTo>
                    <a:pt x="47274" y="207982"/>
                    <a:pt x="168076" y="11344"/>
                    <a:pt x="457200" y="0"/>
                  </a:cubicBezTo>
                  <a:cubicBezTo>
                    <a:pt x="711988" y="10664"/>
                    <a:pt x="935592" y="172942"/>
                    <a:pt x="914400" y="457200"/>
                  </a:cubicBezTo>
                  <a:cubicBezTo>
                    <a:pt x="896076" y="724002"/>
                    <a:pt x="741017" y="924344"/>
                    <a:pt x="457200" y="914400"/>
                  </a:cubicBezTo>
                  <a:cubicBezTo>
                    <a:pt x="240430" y="921949"/>
                    <a:pt x="21825" y="678307"/>
                    <a:pt x="0" y="457200"/>
                  </a:cubicBezTo>
                  <a:close/>
                </a:path>
                <a:path w="914400" h="914400" extrusionOk="0">
                  <a:moveTo>
                    <a:pt x="0" y="457200"/>
                  </a:moveTo>
                  <a:cubicBezTo>
                    <a:pt x="49079" y="225393"/>
                    <a:pt x="216207" y="4083"/>
                    <a:pt x="457200" y="0"/>
                  </a:cubicBezTo>
                  <a:cubicBezTo>
                    <a:pt x="761546" y="-15546"/>
                    <a:pt x="911670" y="215011"/>
                    <a:pt x="914400" y="457200"/>
                  </a:cubicBezTo>
                  <a:cubicBezTo>
                    <a:pt x="916262" y="726831"/>
                    <a:pt x="664216" y="876374"/>
                    <a:pt x="457200" y="914400"/>
                  </a:cubicBezTo>
                  <a:cubicBezTo>
                    <a:pt x="179822" y="957555"/>
                    <a:pt x="-12362" y="742862"/>
                    <a:pt x="0" y="457200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25"/>
            <p:cNvSpPr/>
            <p:nvPr/>
          </p:nvSpPr>
          <p:spPr>
            <a:xfrm>
              <a:off x="8069174" y="1795932"/>
              <a:ext cx="914402" cy="914403"/>
            </a:xfrm>
            <a:custGeom>
              <a:avLst/>
              <a:gdLst/>
              <a:ahLst/>
              <a:cxnLst/>
              <a:rect l="l" t="t" r="r" b="b"/>
              <a:pathLst>
                <a:path w="914402" h="914403" fill="none" extrusionOk="0">
                  <a:moveTo>
                    <a:pt x="0" y="457202"/>
                  </a:moveTo>
                  <a:cubicBezTo>
                    <a:pt x="-22175" y="201511"/>
                    <a:pt x="212358" y="-13258"/>
                    <a:pt x="457201" y="0"/>
                  </a:cubicBezTo>
                  <a:cubicBezTo>
                    <a:pt x="755982" y="1386"/>
                    <a:pt x="936614" y="213969"/>
                    <a:pt x="914402" y="457202"/>
                  </a:cubicBezTo>
                  <a:cubicBezTo>
                    <a:pt x="884691" y="727789"/>
                    <a:pt x="693351" y="944770"/>
                    <a:pt x="457201" y="914404"/>
                  </a:cubicBezTo>
                  <a:cubicBezTo>
                    <a:pt x="177443" y="865455"/>
                    <a:pt x="-43036" y="740772"/>
                    <a:pt x="0" y="457202"/>
                  </a:cubicBezTo>
                  <a:close/>
                </a:path>
                <a:path w="914402" h="914403" extrusionOk="0">
                  <a:moveTo>
                    <a:pt x="0" y="457202"/>
                  </a:moveTo>
                  <a:cubicBezTo>
                    <a:pt x="-44476" y="229058"/>
                    <a:pt x="254532" y="36464"/>
                    <a:pt x="457201" y="0"/>
                  </a:cubicBezTo>
                  <a:cubicBezTo>
                    <a:pt x="695667" y="4707"/>
                    <a:pt x="932477" y="245635"/>
                    <a:pt x="914402" y="457202"/>
                  </a:cubicBezTo>
                  <a:cubicBezTo>
                    <a:pt x="906448" y="710809"/>
                    <a:pt x="740878" y="890743"/>
                    <a:pt x="457201" y="914404"/>
                  </a:cubicBezTo>
                  <a:cubicBezTo>
                    <a:pt x="218573" y="875274"/>
                    <a:pt x="7496" y="772328"/>
                    <a:pt x="0" y="457202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25"/>
            <p:cNvSpPr/>
            <p:nvPr/>
          </p:nvSpPr>
          <p:spPr>
            <a:xfrm>
              <a:off x="9714826" y="2024284"/>
              <a:ext cx="914399" cy="914400"/>
            </a:xfrm>
            <a:custGeom>
              <a:avLst/>
              <a:gdLst/>
              <a:ahLst/>
              <a:cxnLst/>
              <a:rect l="l" t="t" r="r" b="b"/>
              <a:pathLst>
                <a:path w="914399" h="914400" fill="none" extrusionOk="0">
                  <a:moveTo>
                    <a:pt x="0" y="457200"/>
                  </a:moveTo>
                  <a:cubicBezTo>
                    <a:pt x="10285" y="237102"/>
                    <a:pt x="166765" y="-19177"/>
                    <a:pt x="457200" y="0"/>
                  </a:cubicBezTo>
                  <a:cubicBezTo>
                    <a:pt x="698141" y="-53967"/>
                    <a:pt x="926437" y="235491"/>
                    <a:pt x="914400" y="457200"/>
                  </a:cubicBezTo>
                  <a:cubicBezTo>
                    <a:pt x="903403" y="697636"/>
                    <a:pt x="706055" y="924601"/>
                    <a:pt x="457200" y="914400"/>
                  </a:cubicBezTo>
                  <a:cubicBezTo>
                    <a:pt x="201585" y="908612"/>
                    <a:pt x="-754" y="702373"/>
                    <a:pt x="0" y="457200"/>
                  </a:cubicBezTo>
                  <a:close/>
                </a:path>
                <a:path w="914399" h="914400" extrusionOk="0">
                  <a:moveTo>
                    <a:pt x="0" y="457200"/>
                  </a:moveTo>
                  <a:cubicBezTo>
                    <a:pt x="3693" y="265879"/>
                    <a:pt x="212279" y="-5952"/>
                    <a:pt x="457200" y="0"/>
                  </a:cubicBezTo>
                  <a:cubicBezTo>
                    <a:pt x="759785" y="-29020"/>
                    <a:pt x="885037" y="245949"/>
                    <a:pt x="914400" y="457200"/>
                  </a:cubicBezTo>
                  <a:cubicBezTo>
                    <a:pt x="961201" y="710536"/>
                    <a:pt x="654365" y="887916"/>
                    <a:pt x="457200" y="914400"/>
                  </a:cubicBezTo>
                  <a:cubicBezTo>
                    <a:pt x="181130" y="917856"/>
                    <a:pt x="-19715" y="727001"/>
                    <a:pt x="0" y="457200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25"/>
            <p:cNvSpPr/>
            <p:nvPr/>
          </p:nvSpPr>
          <p:spPr>
            <a:xfrm>
              <a:off x="6510557" y="5217229"/>
              <a:ext cx="914399" cy="914400"/>
            </a:xfrm>
            <a:custGeom>
              <a:avLst/>
              <a:gdLst/>
              <a:ahLst/>
              <a:cxnLst/>
              <a:rect l="l" t="t" r="r" b="b"/>
              <a:pathLst>
                <a:path w="914399" h="914400" fill="none" extrusionOk="0">
                  <a:moveTo>
                    <a:pt x="0" y="457200"/>
                  </a:moveTo>
                  <a:cubicBezTo>
                    <a:pt x="-57145" y="182045"/>
                    <a:pt x="201024" y="43235"/>
                    <a:pt x="457200" y="0"/>
                  </a:cubicBezTo>
                  <a:cubicBezTo>
                    <a:pt x="742480" y="-14033"/>
                    <a:pt x="940183" y="188846"/>
                    <a:pt x="914400" y="457200"/>
                  </a:cubicBezTo>
                  <a:cubicBezTo>
                    <a:pt x="938897" y="679660"/>
                    <a:pt x="768699" y="900180"/>
                    <a:pt x="457200" y="914400"/>
                  </a:cubicBezTo>
                  <a:cubicBezTo>
                    <a:pt x="211735" y="929199"/>
                    <a:pt x="49003" y="708744"/>
                    <a:pt x="0" y="457200"/>
                  </a:cubicBezTo>
                  <a:close/>
                </a:path>
                <a:path w="914399" h="914400" extrusionOk="0">
                  <a:moveTo>
                    <a:pt x="0" y="457200"/>
                  </a:moveTo>
                  <a:cubicBezTo>
                    <a:pt x="-1431" y="194712"/>
                    <a:pt x="227736" y="31454"/>
                    <a:pt x="457200" y="0"/>
                  </a:cubicBezTo>
                  <a:cubicBezTo>
                    <a:pt x="731466" y="-4252"/>
                    <a:pt x="908514" y="188028"/>
                    <a:pt x="914400" y="457200"/>
                  </a:cubicBezTo>
                  <a:cubicBezTo>
                    <a:pt x="909597" y="683700"/>
                    <a:pt x="700376" y="872447"/>
                    <a:pt x="457200" y="914400"/>
                  </a:cubicBezTo>
                  <a:cubicBezTo>
                    <a:pt x="169878" y="883012"/>
                    <a:pt x="-33478" y="684903"/>
                    <a:pt x="0" y="457200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p25"/>
            <p:cNvSpPr/>
            <p:nvPr/>
          </p:nvSpPr>
          <p:spPr>
            <a:xfrm>
              <a:off x="8815525" y="4396015"/>
              <a:ext cx="914402" cy="914403"/>
            </a:xfrm>
            <a:custGeom>
              <a:avLst/>
              <a:gdLst/>
              <a:ahLst/>
              <a:cxnLst/>
              <a:rect l="l" t="t" r="r" b="b"/>
              <a:pathLst>
                <a:path w="914402" h="914403" fill="none" extrusionOk="0">
                  <a:moveTo>
                    <a:pt x="0" y="457202"/>
                  </a:moveTo>
                  <a:cubicBezTo>
                    <a:pt x="16617" y="222576"/>
                    <a:pt x="198321" y="-24110"/>
                    <a:pt x="457201" y="0"/>
                  </a:cubicBezTo>
                  <a:cubicBezTo>
                    <a:pt x="664241" y="-17061"/>
                    <a:pt x="912323" y="227880"/>
                    <a:pt x="914402" y="457202"/>
                  </a:cubicBezTo>
                  <a:cubicBezTo>
                    <a:pt x="888397" y="715194"/>
                    <a:pt x="691944" y="969587"/>
                    <a:pt x="457201" y="914404"/>
                  </a:cubicBezTo>
                  <a:cubicBezTo>
                    <a:pt x="170043" y="925766"/>
                    <a:pt x="-14356" y="702246"/>
                    <a:pt x="0" y="457202"/>
                  </a:cubicBezTo>
                  <a:close/>
                </a:path>
                <a:path w="914402" h="914403" extrusionOk="0">
                  <a:moveTo>
                    <a:pt x="0" y="457202"/>
                  </a:moveTo>
                  <a:cubicBezTo>
                    <a:pt x="7577" y="182386"/>
                    <a:pt x="211157" y="-11568"/>
                    <a:pt x="457201" y="0"/>
                  </a:cubicBezTo>
                  <a:cubicBezTo>
                    <a:pt x="769547" y="-2123"/>
                    <a:pt x="933206" y="224840"/>
                    <a:pt x="914402" y="457202"/>
                  </a:cubicBezTo>
                  <a:cubicBezTo>
                    <a:pt x="945033" y="753808"/>
                    <a:pt x="731197" y="924824"/>
                    <a:pt x="457201" y="914404"/>
                  </a:cubicBezTo>
                  <a:cubicBezTo>
                    <a:pt x="182854" y="863198"/>
                    <a:pt x="-19675" y="683280"/>
                    <a:pt x="0" y="457202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2" name="Google Shape;562;p25"/>
          <p:cNvGrpSpPr/>
          <p:nvPr/>
        </p:nvGrpSpPr>
        <p:grpSpPr>
          <a:xfrm rot="8110261">
            <a:off x="6463257" y="3390889"/>
            <a:ext cx="155921" cy="225172"/>
            <a:chOff x="8353739" y="2024284"/>
            <a:chExt cx="2275486" cy="3286134"/>
          </a:xfrm>
        </p:grpSpPr>
        <p:sp>
          <p:nvSpPr>
            <p:cNvPr id="563" name="Google Shape;563;p25"/>
            <p:cNvSpPr/>
            <p:nvPr/>
          </p:nvSpPr>
          <p:spPr>
            <a:xfrm>
              <a:off x="8353739" y="2983832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 fill="none" extrusionOk="0">
                  <a:moveTo>
                    <a:pt x="0" y="457200"/>
                  </a:moveTo>
                  <a:cubicBezTo>
                    <a:pt x="9289" y="203284"/>
                    <a:pt x="179594" y="13791"/>
                    <a:pt x="457200" y="0"/>
                  </a:cubicBezTo>
                  <a:cubicBezTo>
                    <a:pt x="701699" y="-23822"/>
                    <a:pt x="898531" y="213207"/>
                    <a:pt x="914400" y="457200"/>
                  </a:cubicBezTo>
                  <a:cubicBezTo>
                    <a:pt x="881906" y="696227"/>
                    <a:pt x="652682" y="903517"/>
                    <a:pt x="457200" y="914400"/>
                  </a:cubicBezTo>
                  <a:cubicBezTo>
                    <a:pt x="218808" y="915253"/>
                    <a:pt x="-44146" y="688727"/>
                    <a:pt x="0" y="457200"/>
                  </a:cubicBezTo>
                  <a:close/>
                </a:path>
                <a:path w="914400" h="914400" extrusionOk="0">
                  <a:moveTo>
                    <a:pt x="0" y="457200"/>
                  </a:moveTo>
                  <a:cubicBezTo>
                    <a:pt x="-26272" y="211671"/>
                    <a:pt x="213325" y="45909"/>
                    <a:pt x="457200" y="0"/>
                  </a:cubicBezTo>
                  <a:cubicBezTo>
                    <a:pt x="717154" y="-21371"/>
                    <a:pt x="926558" y="180281"/>
                    <a:pt x="914400" y="457200"/>
                  </a:cubicBezTo>
                  <a:cubicBezTo>
                    <a:pt x="960511" y="738622"/>
                    <a:pt x="717783" y="961643"/>
                    <a:pt x="457200" y="914400"/>
                  </a:cubicBezTo>
                  <a:cubicBezTo>
                    <a:pt x="203945" y="900210"/>
                    <a:pt x="8662" y="715932"/>
                    <a:pt x="0" y="457200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25"/>
            <p:cNvSpPr/>
            <p:nvPr/>
          </p:nvSpPr>
          <p:spPr>
            <a:xfrm>
              <a:off x="9714826" y="2024284"/>
              <a:ext cx="914399" cy="914400"/>
            </a:xfrm>
            <a:custGeom>
              <a:avLst/>
              <a:gdLst/>
              <a:ahLst/>
              <a:cxnLst/>
              <a:rect l="l" t="t" r="r" b="b"/>
              <a:pathLst>
                <a:path w="914399" h="914400" fill="none" extrusionOk="0">
                  <a:moveTo>
                    <a:pt x="0" y="457200"/>
                  </a:moveTo>
                  <a:cubicBezTo>
                    <a:pt x="-18281" y="188302"/>
                    <a:pt x="258925" y="-5340"/>
                    <a:pt x="457200" y="0"/>
                  </a:cubicBezTo>
                  <a:cubicBezTo>
                    <a:pt x="737956" y="37136"/>
                    <a:pt x="890358" y="206730"/>
                    <a:pt x="914400" y="457200"/>
                  </a:cubicBezTo>
                  <a:cubicBezTo>
                    <a:pt x="921071" y="716047"/>
                    <a:pt x="697933" y="906096"/>
                    <a:pt x="457200" y="914400"/>
                  </a:cubicBezTo>
                  <a:cubicBezTo>
                    <a:pt x="233246" y="888793"/>
                    <a:pt x="-19221" y="693612"/>
                    <a:pt x="0" y="457200"/>
                  </a:cubicBezTo>
                  <a:close/>
                </a:path>
                <a:path w="914399" h="914400" extrusionOk="0">
                  <a:moveTo>
                    <a:pt x="0" y="457200"/>
                  </a:moveTo>
                  <a:cubicBezTo>
                    <a:pt x="9523" y="209609"/>
                    <a:pt x="232257" y="47963"/>
                    <a:pt x="457200" y="0"/>
                  </a:cubicBezTo>
                  <a:cubicBezTo>
                    <a:pt x="701694" y="12925"/>
                    <a:pt x="965342" y="229179"/>
                    <a:pt x="914400" y="457200"/>
                  </a:cubicBezTo>
                  <a:cubicBezTo>
                    <a:pt x="881930" y="709667"/>
                    <a:pt x="717989" y="864051"/>
                    <a:pt x="457200" y="914400"/>
                  </a:cubicBezTo>
                  <a:cubicBezTo>
                    <a:pt x="212879" y="863955"/>
                    <a:pt x="-7166" y="650587"/>
                    <a:pt x="0" y="457200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565;p25"/>
            <p:cNvSpPr/>
            <p:nvPr/>
          </p:nvSpPr>
          <p:spPr>
            <a:xfrm>
              <a:off x="8815525" y="4396015"/>
              <a:ext cx="914402" cy="914403"/>
            </a:xfrm>
            <a:custGeom>
              <a:avLst/>
              <a:gdLst/>
              <a:ahLst/>
              <a:cxnLst/>
              <a:rect l="l" t="t" r="r" b="b"/>
              <a:pathLst>
                <a:path w="914402" h="914403" fill="none" extrusionOk="0">
                  <a:moveTo>
                    <a:pt x="0" y="457202"/>
                  </a:moveTo>
                  <a:cubicBezTo>
                    <a:pt x="7382" y="172957"/>
                    <a:pt x="215260" y="-9716"/>
                    <a:pt x="457201" y="0"/>
                  </a:cubicBezTo>
                  <a:cubicBezTo>
                    <a:pt x="691476" y="-16250"/>
                    <a:pt x="909638" y="221235"/>
                    <a:pt x="914402" y="457202"/>
                  </a:cubicBezTo>
                  <a:cubicBezTo>
                    <a:pt x="876946" y="739907"/>
                    <a:pt x="769017" y="930843"/>
                    <a:pt x="457201" y="914404"/>
                  </a:cubicBezTo>
                  <a:cubicBezTo>
                    <a:pt x="182187" y="893218"/>
                    <a:pt x="-4001" y="692474"/>
                    <a:pt x="0" y="457202"/>
                  </a:cubicBezTo>
                  <a:close/>
                </a:path>
                <a:path w="914402" h="914403" extrusionOk="0">
                  <a:moveTo>
                    <a:pt x="0" y="457202"/>
                  </a:moveTo>
                  <a:cubicBezTo>
                    <a:pt x="5024" y="195273"/>
                    <a:pt x="189744" y="-23561"/>
                    <a:pt x="457201" y="0"/>
                  </a:cubicBezTo>
                  <a:cubicBezTo>
                    <a:pt x="729021" y="-34593"/>
                    <a:pt x="901899" y="201832"/>
                    <a:pt x="914402" y="457202"/>
                  </a:cubicBezTo>
                  <a:cubicBezTo>
                    <a:pt x="926053" y="701809"/>
                    <a:pt x="682519" y="964355"/>
                    <a:pt x="457201" y="914404"/>
                  </a:cubicBezTo>
                  <a:cubicBezTo>
                    <a:pt x="143365" y="914755"/>
                    <a:pt x="-30981" y="760950"/>
                    <a:pt x="0" y="457202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6" name="Google Shape;566;p25"/>
          <p:cNvSpPr/>
          <p:nvPr/>
        </p:nvSpPr>
        <p:spPr>
          <a:xfrm>
            <a:off x="5600700" y="3181991"/>
            <a:ext cx="1090569" cy="1028490"/>
          </a:xfrm>
          <a:custGeom>
            <a:avLst/>
            <a:gdLst/>
            <a:ahLst/>
            <a:cxnLst/>
            <a:rect l="l" t="t" r="r" b="b"/>
            <a:pathLst>
              <a:path w="1090569" h="1028490" extrusionOk="0">
                <a:moveTo>
                  <a:pt x="0" y="257123"/>
                </a:moveTo>
                <a:cubicBezTo>
                  <a:pt x="-3098" y="355291"/>
                  <a:pt x="208434" y="502808"/>
                  <a:pt x="545285" y="514246"/>
                </a:cubicBezTo>
                <a:cubicBezTo>
                  <a:pt x="845342" y="532551"/>
                  <a:pt x="1093273" y="386117"/>
                  <a:pt x="1090570" y="257123"/>
                </a:cubicBezTo>
                <a:cubicBezTo>
                  <a:pt x="1130530" y="435471"/>
                  <a:pt x="1108677" y="601885"/>
                  <a:pt x="1090569" y="771368"/>
                </a:cubicBezTo>
                <a:cubicBezTo>
                  <a:pt x="1035104" y="900226"/>
                  <a:pt x="883167" y="976052"/>
                  <a:pt x="545284" y="1028491"/>
                </a:cubicBezTo>
                <a:cubicBezTo>
                  <a:pt x="213337" y="1038355"/>
                  <a:pt x="-727" y="887299"/>
                  <a:pt x="-1" y="771368"/>
                </a:cubicBezTo>
                <a:cubicBezTo>
                  <a:pt x="-9228" y="571306"/>
                  <a:pt x="20666" y="430557"/>
                  <a:pt x="0" y="257123"/>
                </a:cubicBezTo>
                <a:close/>
              </a:path>
              <a:path w="1090569" h="1028490" fill="lighten" extrusionOk="0">
                <a:moveTo>
                  <a:pt x="0" y="257123"/>
                </a:moveTo>
                <a:cubicBezTo>
                  <a:pt x="24471" y="150774"/>
                  <a:pt x="251562" y="25827"/>
                  <a:pt x="545285" y="0"/>
                </a:cubicBezTo>
                <a:cubicBezTo>
                  <a:pt x="834352" y="-8872"/>
                  <a:pt x="1107884" y="108165"/>
                  <a:pt x="1090570" y="257123"/>
                </a:cubicBezTo>
                <a:cubicBezTo>
                  <a:pt x="1139834" y="362272"/>
                  <a:pt x="822541" y="519532"/>
                  <a:pt x="545285" y="514246"/>
                </a:cubicBezTo>
                <a:cubicBezTo>
                  <a:pt x="247602" y="514316"/>
                  <a:pt x="11155" y="393424"/>
                  <a:pt x="0" y="257123"/>
                </a:cubicBezTo>
                <a:close/>
              </a:path>
              <a:path w="1090569" h="1028490" fill="none" extrusionOk="0">
                <a:moveTo>
                  <a:pt x="1090569" y="257123"/>
                </a:moveTo>
                <a:cubicBezTo>
                  <a:pt x="1063974" y="412063"/>
                  <a:pt x="795651" y="477161"/>
                  <a:pt x="545284" y="514246"/>
                </a:cubicBezTo>
                <a:cubicBezTo>
                  <a:pt x="270818" y="534769"/>
                  <a:pt x="6381" y="388741"/>
                  <a:pt x="-1" y="257123"/>
                </a:cubicBezTo>
                <a:cubicBezTo>
                  <a:pt x="11245" y="171547"/>
                  <a:pt x="302652" y="-26371"/>
                  <a:pt x="545284" y="0"/>
                </a:cubicBezTo>
                <a:cubicBezTo>
                  <a:pt x="831896" y="6115"/>
                  <a:pt x="1091800" y="122913"/>
                  <a:pt x="1090569" y="257123"/>
                </a:cubicBezTo>
                <a:cubicBezTo>
                  <a:pt x="1096597" y="426406"/>
                  <a:pt x="1110738" y="651353"/>
                  <a:pt x="1090569" y="771368"/>
                </a:cubicBezTo>
                <a:cubicBezTo>
                  <a:pt x="1024971" y="911093"/>
                  <a:pt x="845334" y="1038571"/>
                  <a:pt x="545284" y="1028491"/>
                </a:cubicBezTo>
                <a:cubicBezTo>
                  <a:pt x="243185" y="1062277"/>
                  <a:pt x="-23384" y="918228"/>
                  <a:pt x="-1" y="771368"/>
                </a:cubicBezTo>
                <a:cubicBezTo>
                  <a:pt x="-37895" y="604435"/>
                  <a:pt x="16138" y="403244"/>
                  <a:pt x="0" y="257123"/>
                </a:cubicBezTo>
              </a:path>
              <a:path w="1090569" h="1028490" fill="none" extrusionOk="0">
                <a:moveTo>
                  <a:pt x="1090569" y="257123"/>
                </a:moveTo>
                <a:cubicBezTo>
                  <a:pt x="1139892" y="390761"/>
                  <a:pt x="845907" y="527772"/>
                  <a:pt x="545284" y="514246"/>
                </a:cubicBezTo>
                <a:cubicBezTo>
                  <a:pt x="239955" y="484967"/>
                  <a:pt x="-6147" y="395462"/>
                  <a:pt x="-1" y="257123"/>
                </a:cubicBezTo>
                <a:cubicBezTo>
                  <a:pt x="-1718" y="130831"/>
                  <a:pt x="287524" y="12929"/>
                  <a:pt x="545284" y="0"/>
                </a:cubicBezTo>
                <a:cubicBezTo>
                  <a:pt x="861258" y="16805"/>
                  <a:pt x="1063276" y="110418"/>
                  <a:pt x="1090569" y="257123"/>
                </a:cubicBezTo>
                <a:cubicBezTo>
                  <a:pt x="1092463" y="388609"/>
                  <a:pt x="1068657" y="585578"/>
                  <a:pt x="1090569" y="771368"/>
                </a:cubicBezTo>
                <a:cubicBezTo>
                  <a:pt x="1096395" y="925612"/>
                  <a:pt x="845563" y="962935"/>
                  <a:pt x="545284" y="1028491"/>
                </a:cubicBezTo>
                <a:cubicBezTo>
                  <a:pt x="276676" y="1038368"/>
                  <a:pt x="-6537" y="911495"/>
                  <a:pt x="-1" y="771368"/>
                </a:cubicBezTo>
                <a:cubicBezTo>
                  <a:pt x="17984" y="572084"/>
                  <a:pt x="13937" y="443495"/>
                  <a:pt x="0" y="257123"/>
                </a:cubicBezTo>
              </a:path>
            </a:pathLst>
          </a:custGeom>
          <a:solidFill>
            <a:srgbClr val="FFD966">
              <a:alpha val="32156"/>
            </a:srgbClr>
          </a:solidFill>
          <a:ln w="12700" cap="flat" cmpd="sng">
            <a:solidFill>
              <a:srgbClr val="BF9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Google Shape;567;p25"/>
          <p:cNvSpPr/>
          <p:nvPr/>
        </p:nvSpPr>
        <p:spPr>
          <a:xfrm rot="-5400000">
            <a:off x="5317524" y="2897799"/>
            <a:ext cx="1656925" cy="1090573"/>
          </a:xfrm>
          <a:custGeom>
            <a:avLst/>
            <a:gdLst/>
            <a:ahLst/>
            <a:cxnLst/>
            <a:rect l="l" t="t" r="r" b="b"/>
            <a:pathLst>
              <a:path w="1656925" h="1090573" fill="none" extrusionOk="0">
                <a:moveTo>
                  <a:pt x="1063008" y="393880"/>
                </a:moveTo>
                <a:cubicBezTo>
                  <a:pt x="958306" y="384411"/>
                  <a:pt x="795081" y="415698"/>
                  <a:pt x="578795" y="393880"/>
                </a:cubicBezTo>
                <a:cubicBezTo>
                  <a:pt x="362509" y="372062"/>
                  <a:pt x="282795" y="415789"/>
                  <a:pt x="131829" y="393880"/>
                </a:cubicBezTo>
                <a:cubicBezTo>
                  <a:pt x="128228" y="419134"/>
                  <a:pt x="124518" y="428862"/>
                  <a:pt x="123986" y="457958"/>
                </a:cubicBezTo>
                <a:cubicBezTo>
                  <a:pt x="122129" y="483046"/>
                  <a:pt x="120072" y="519712"/>
                  <a:pt x="120202" y="553123"/>
                </a:cubicBezTo>
                <a:cubicBezTo>
                  <a:pt x="118973" y="580345"/>
                  <a:pt x="123730" y="613237"/>
                  <a:pt x="123986" y="648288"/>
                </a:cubicBezTo>
                <a:cubicBezTo>
                  <a:pt x="125562" y="657614"/>
                  <a:pt x="127978" y="667267"/>
                  <a:pt x="128200" y="682712"/>
                </a:cubicBezTo>
                <a:cubicBezTo>
                  <a:pt x="321300" y="689369"/>
                  <a:pt x="399574" y="695451"/>
                  <a:pt x="584478" y="682712"/>
                </a:cubicBezTo>
                <a:cubicBezTo>
                  <a:pt x="769382" y="669973"/>
                  <a:pt x="953681" y="684111"/>
                  <a:pt x="1059379" y="682712"/>
                </a:cubicBezTo>
                <a:cubicBezTo>
                  <a:pt x="1057195" y="669557"/>
                  <a:pt x="1056078" y="660735"/>
                  <a:pt x="1055165" y="648288"/>
                </a:cubicBezTo>
                <a:cubicBezTo>
                  <a:pt x="1047156" y="619603"/>
                  <a:pt x="1053291" y="587068"/>
                  <a:pt x="1051381" y="553123"/>
                </a:cubicBezTo>
                <a:cubicBezTo>
                  <a:pt x="1050557" y="520173"/>
                  <a:pt x="1054389" y="488486"/>
                  <a:pt x="1055165" y="457958"/>
                </a:cubicBezTo>
                <a:cubicBezTo>
                  <a:pt x="1054640" y="440826"/>
                  <a:pt x="1063520" y="411819"/>
                  <a:pt x="1063008" y="393880"/>
                </a:cubicBezTo>
                <a:close/>
                <a:moveTo>
                  <a:pt x="1232689" y="1009036"/>
                </a:moveTo>
                <a:cubicBezTo>
                  <a:pt x="1168829" y="995894"/>
                  <a:pt x="1135965" y="920920"/>
                  <a:pt x="1078212" y="800805"/>
                </a:cubicBezTo>
                <a:cubicBezTo>
                  <a:pt x="1076662" y="796137"/>
                  <a:pt x="1076383" y="792952"/>
                  <a:pt x="1075768" y="789386"/>
                </a:cubicBezTo>
                <a:cubicBezTo>
                  <a:pt x="906969" y="799140"/>
                  <a:pt x="712328" y="776079"/>
                  <a:pt x="610179" y="789386"/>
                </a:cubicBezTo>
                <a:cubicBezTo>
                  <a:pt x="508030" y="802693"/>
                  <a:pt x="291320" y="786880"/>
                  <a:pt x="144589" y="789386"/>
                </a:cubicBezTo>
                <a:cubicBezTo>
                  <a:pt x="145122" y="794493"/>
                  <a:pt x="145753" y="796077"/>
                  <a:pt x="147033" y="800805"/>
                </a:cubicBezTo>
                <a:cubicBezTo>
                  <a:pt x="178444" y="938946"/>
                  <a:pt x="232248" y="1020293"/>
                  <a:pt x="301510" y="1009036"/>
                </a:cubicBezTo>
                <a:cubicBezTo>
                  <a:pt x="461233" y="1025569"/>
                  <a:pt x="674909" y="1000114"/>
                  <a:pt x="776411" y="1009036"/>
                </a:cubicBezTo>
                <a:cubicBezTo>
                  <a:pt x="877913" y="1017958"/>
                  <a:pt x="1043741" y="1018486"/>
                  <a:pt x="1232689" y="1009036"/>
                </a:cubicBezTo>
                <a:close/>
                <a:moveTo>
                  <a:pt x="1232689" y="64522"/>
                </a:moveTo>
                <a:cubicBezTo>
                  <a:pt x="1016345" y="73897"/>
                  <a:pt x="850342" y="60545"/>
                  <a:pt x="748476" y="64522"/>
                </a:cubicBezTo>
                <a:cubicBezTo>
                  <a:pt x="646610" y="68499"/>
                  <a:pt x="467844" y="66587"/>
                  <a:pt x="301510" y="64522"/>
                </a:cubicBezTo>
                <a:cubicBezTo>
                  <a:pt x="231126" y="64909"/>
                  <a:pt x="177589" y="138570"/>
                  <a:pt x="147033" y="272753"/>
                </a:cubicBezTo>
                <a:cubicBezTo>
                  <a:pt x="146130" y="275688"/>
                  <a:pt x="145626" y="280976"/>
                  <a:pt x="144589" y="284171"/>
                </a:cubicBezTo>
                <a:cubicBezTo>
                  <a:pt x="292349" y="293875"/>
                  <a:pt x="474237" y="303864"/>
                  <a:pt x="610179" y="284171"/>
                </a:cubicBezTo>
                <a:cubicBezTo>
                  <a:pt x="746121" y="264479"/>
                  <a:pt x="978522" y="293207"/>
                  <a:pt x="1075768" y="284171"/>
                </a:cubicBezTo>
                <a:cubicBezTo>
                  <a:pt x="1077108" y="280477"/>
                  <a:pt x="1077047" y="278021"/>
                  <a:pt x="1078212" y="272753"/>
                </a:cubicBezTo>
                <a:cubicBezTo>
                  <a:pt x="1124161" y="146082"/>
                  <a:pt x="1182831" y="69480"/>
                  <a:pt x="1232689" y="64522"/>
                </a:cubicBezTo>
                <a:close/>
                <a:moveTo>
                  <a:pt x="1656925" y="547696"/>
                </a:moveTo>
                <a:cubicBezTo>
                  <a:pt x="1649938" y="826480"/>
                  <a:pt x="1448918" y="1111720"/>
                  <a:pt x="1252792" y="1090573"/>
                </a:cubicBezTo>
                <a:cubicBezTo>
                  <a:pt x="1161574" y="1090044"/>
                  <a:pt x="955660" y="1084455"/>
                  <a:pt x="848660" y="1090573"/>
                </a:cubicBezTo>
                <a:cubicBezTo>
                  <a:pt x="848584" y="1089274"/>
                  <a:pt x="848648" y="1087624"/>
                  <a:pt x="848660" y="1085753"/>
                </a:cubicBezTo>
                <a:cubicBezTo>
                  <a:pt x="564419" y="1087284"/>
                  <a:pt x="420076" y="1065505"/>
                  <a:pt x="196489" y="1085753"/>
                </a:cubicBezTo>
                <a:cubicBezTo>
                  <a:pt x="95886" y="1080658"/>
                  <a:pt x="14832" y="842353"/>
                  <a:pt x="0" y="542876"/>
                </a:cubicBezTo>
                <a:cubicBezTo>
                  <a:pt x="8514" y="254000"/>
                  <a:pt x="86730" y="21676"/>
                  <a:pt x="196489" y="0"/>
                </a:cubicBezTo>
                <a:cubicBezTo>
                  <a:pt x="364095" y="-21312"/>
                  <a:pt x="539311" y="-17558"/>
                  <a:pt x="658129" y="0"/>
                </a:cubicBezTo>
                <a:cubicBezTo>
                  <a:pt x="776947" y="17558"/>
                  <a:pt x="952501" y="11994"/>
                  <a:pt x="1178702" y="0"/>
                </a:cubicBezTo>
                <a:cubicBezTo>
                  <a:pt x="1174442" y="1368"/>
                  <a:pt x="1169215" y="2029"/>
                  <a:pt x="1161398" y="4819"/>
                </a:cubicBezTo>
                <a:cubicBezTo>
                  <a:pt x="1179886" y="1996"/>
                  <a:pt x="1208809" y="2338"/>
                  <a:pt x="1252792" y="4819"/>
                </a:cubicBezTo>
                <a:cubicBezTo>
                  <a:pt x="1548048" y="-13868"/>
                  <a:pt x="1642599" y="245769"/>
                  <a:pt x="1656925" y="547696"/>
                </a:cubicBezTo>
                <a:close/>
              </a:path>
              <a:path w="1656925" h="1090573" extrusionOk="0">
                <a:moveTo>
                  <a:pt x="1063008" y="393880"/>
                </a:moveTo>
                <a:cubicBezTo>
                  <a:pt x="880104" y="404001"/>
                  <a:pt x="817591" y="400171"/>
                  <a:pt x="578795" y="393880"/>
                </a:cubicBezTo>
                <a:cubicBezTo>
                  <a:pt x="339999" y="387589"/>
                  <a:pt x="250769" y="403811"/>
                  <a:pt x="131829" y="393880"/>
                </a:cubicBezTo>
                <a:cubicBezTo>
                  <a:pt x="126645" y="411533"/>
                  <a:pt x="129359" y="427908"/>
                  <a:pt x="123986" y="457958"/>
                </a:cubicBezTo>
                <a:cubicBezTo>
                  <a:pt x="125455" y="488894"/>
                  <a:pt x="123496" y="518752"/>
                  <a:pt x="120202" y="553123"/>
                </a:cubicBezTo>
                <a:cubicBezTo>
                  <a:pt x="120016" y="582821"/>
                  <a:pt x="120753" y="617958"/>
                  <a:pt x="123986" y="648288"/>
                </a:cubicBezTo>
                <a:cubicBezTo>
                  <a:pt x="126492" y="659239"/>
                  <a:pt x="127374" y="673282"/>
                  <a:pt x="128200" y="682712"/>
                </a:cubicBezTo>
                <a:cubicBezTo>
                  <a:pt x="316284" y="667102"/>
                  <a:pt x="496468" y="674461"/>
                  <a:pt x="603101" y="682712"/>
                </a:cubicBezTo>
                <a:cubicBezTo>
                  <a:pt x="709734" y="690963"/>
                  <a:pt x="922127" y="686413"/>
                  <a:pt x="1059379" y="682712"/>
                </a:cubicBezTo>
                <a:cubicBezTo>
                  <a:pt x="1056682" y="667203"/>
                  <a:pt x="1056018" y="656091"/>
                  <a:pt x="1055165" y="648288"/>
                </a:cubicBezTo>
                <a:cubicBezTo>
                  <a:pt x="1051416" y="617542"/>
                  <a:pt x="1052022" y="578704"/>
                  <a:pt x="1051381" y="553123"/>
                </a:cubicBezTo>
                <a:cubicBezTo>
                  <a:pt x="1052334" y="525394"/>
                  <a:pt x="1048653" y="490272"/>
                  <a:pt x="1055165" y="457958"/>
                </a:cubicBezTo>
                <a:cubicBezTo>
                  <a:pt x="1057445" y="429387"/>
                  <a:pt x="1064415" y="408727"/>
                  <a:pt x="1063008" y="393880"/>
                </a:cubicBezTo>
                <a:close/>
                <a:moveTo>
                  <a:pt x="1232689" y="1009036"/>
                </a:moveTo>
                <a:cubicBezTo>
                  <a:pt x="1187567" y="1021486"/>
                  <a:pt x="1106212" y="929833"/>
                  <a:pt x="1078212" y="800805"/>
                </a:cubicBezTo>
                <a:cubicBezTo>
                  <a:pt x="1076928" y="796899"/>
                  <a:pt x="1076247" y="793583"/>
                  <a:pt x="1075768" y="789386"/>
                </a:cubicBezTo>
                <a:cubicBezTo>
                  <a:pt x="870800" y="806712"/>
                  <a:pt x="842620" y="789071"/>
                  <a:pt x="610179" y="789386"/>
                </a:cubicBezTo>
                <a:cubicBezTo>
                  <a:pt x="377738" y="789701"/>
                  <a:pt x="362829" y="781796"/>
                  <a:pt x="144589" y="789386"/>
                </a:cubicBezTo>
                <a:cubicBezTo>
                  <a:pt x="144963" y="793145"/>
                  <a:pt x="146697" y="797397"/>
                  <a:pt x="147033" y="800805"/>
                </a:cubicBezTo>
                <a:cubicBezTo>
                  <a:pt x="171043" y="925167"/>
                  <a:pt x="238430" y="1004218"/>
                  <a:pt x="301510" y="1009036"/>
                </a:cubicBezTo>
                <a:cubicBezTo>
                  <a:pt x="490117" y="1020508"/>
                  <a:pt x="594038" y="1027759"/>
                  <a:pt x="776411" y="1009036"/>
                </a:cubicBezTo>
                <a:cubicBezTo>
                  <a:pt x="958784" y="990313"/>
                  <a:pt x="1134371" y="1001464"/>
                  <a:pt x="1232689" y="1009036"/>
                </a:cubicBezTo>
                <a:close/>
                <a:moveTo>
                  <a:pt x="1232689" y="64522"/>
                </a:moveTo>
                <a:cubicBezTo>
                  <a:pt x="1079517" y="69229"/>
                  <a:pt x="914082" y="47956"/>
                  <a:pt x="785723" y="64522"/>
                </a:cubicBezTo>
                <a:cubicBezTo>
                  <a:pt x="657364" y="81088"/>
                  <a:pt x="521139" y="86868"/>
                  <a:pt x="301510" y="64522"/>
                </a:cubicBezTo>
                <a:cubicBezTo>
                  <a:pt x="249188" y="80458"/>
                  <a:pt x="178554" y="152841"/>
                  <a:pt x="147033" y="272753"/>
                </a:cubicBezTo>
                <a:cubicBezTo>
                  <a:pt x="145866" y="278314"/>
                  <a:pt x="145754" y="278795"/>
                  <a:pt x="144589" y="284171"/>
                </a:cubicBezTo>
                <a:cubicBezTo>
                  <a:pt x="241663" y="263026"/>
                  <a:pt x="454105" y="266279"/>
                  <a:pt x="628802" y="284171"/>
                </a:cubicBezTo>
                <a:cubicBezTo>
                  <a:pt x="803499" y="302063"/>
                  <a:pt x="965257" y="264105"/>
                  <a:pt x="1075768" y="284171"/>
                </a:cubicBezTo>
                <a:cubicBezTo>
                  <a:pt x="1076173" y="280857"/>
                  <a:pt x="1077041" y="276828"/>
                  <a:pt x="1078212" y="272753"/>
                </a:cubicBezTo>
                <a:cubicBezTo>
                  <a:pt x="1127222" y="147991"/>
                  <a:pt x="1168863" y="62658"/>
                  <a:pt x="1232689" y="64522"/>
                </a:cubicBezTo>
                <a:close/>
                <a:moveTo>
                  <a:pt x="1656925" y="547696"/>
                </a:moveTo>
                <a:cubicBezTo>
                  <a:pt x="1672660" y="843404"/>
                  <a:pt x="1458144" y="1101477"/>
                  <a:pt x="1252792" y="1090573"/>
                </a:cubicBezTo>
                <a:cubicBezTo>
                  <a:pt x="1062945" y="1086710"/>
                  <a:pt x="971403" y="1091429"/>
                  <a:pt x="848660" y="1090573"/>
                </a:cubicBezTo>
                <a:cubicBezTo>
                  <a:pt x="848745" y="1088893"/>
                  <a:pt x="848540" y="1087042"/>
                  <a:pt x="848660" y="1085753"/>
                </a:cubicBezTo>
                <a:cubicBezTo>
                  <a:pt x="693127" y="1068378"/>
                  <a:pt x="347526" y="1069970"/>
                  <a:pt x="196489" y="1085753"/>
                </a:cubicBezTo>
                <a:cubicBezTo>
                  <a:pt x="124254" y="1081079"/>
                  <a:pt x="-9515" y="814425"/>
                  <a:pt x="0" y="542876"/>
                </a:cubicBezTo>
                <a:cubicBezTo>
                  <a:pt x="-14561" y="242866"/>
                  <a:pt x="99911" y="5487"/>
                  <a:pt x="196489" y="0"/>
                </a:cubicBezTo>
                <a:cubicBezTo>
                  <a:pt x="345661" y="-19043"/>
                  <a:pt x="485581" y="23062"/>
                  <a:pt x="667951" y="0"/>
                </a:cubicBezTo>
                <a:cubicBezTo>
                  <a:pt x="850321" y="-23062"/>
                  <a:pt x="1012364" y="9503"/>
                  <a:pt x="1178702" y="0"/>
                </a:cubicBezTo>
                <a:cubicBezTo>
                  <a:pt x="1171194" y="1744"/>
                  <a:pt x="1167993" y="2315"/>
                  <a:pt x="1161398" y="4819"/>
                </a:cubicBezTo>
                <a:cubicBezTo>
                  <a:pt x="1198066" y="961"/>
                  <a:pt x="1216205" y="1876"/>
                  <a:pt x="1252792" y="4819"/>
                </a:cubicBezTo>
                <a:cubicBezTo>
                  <a:pt x="1442402" y="-28755"/>
                  <a:pt x="1630251" y="219282"/>
                  <a:pt x="1656925" y="547696"/>
                </a:cubicBezTo>
                <a:close/>
              </a:path>
            </a:pathLst>
          </a:custGeom>
          <a:solidFill>
            <a:srgbClr val="AEABAB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p25"/>
          <p:cNvSpPr/>
          <p:nvPr/>
        </p:nvSpPr>
        <p:spPr>
          <a:xfrm>
            <a:off x="6082980" y="2353062"/>
            <a:ext cx="126009" cy="401600"/>
          </a:xfrm>
          <a:custGeom>
            <a:avLst/>
            <a:gdLst/>
            <a:ahLst/>
            <a:cxnLst/>
            <a:rect l="l" t="t" r="r" b="b"/>
            <a:pathLst>
              <a:path w="126009" h="401600" extrusionOk="0">
                <a:moveTo>
                  <a:pt x="0" y="38190"/>
                </a:moveTo>
                <a:cubicBezTo>
                  <a:pt x="-565" y="61405"/>
                  <a:pt x="29549" y="69761"/>
                  <a:pt x="63005" y="76380"/>
                </a:cubicBezTo>
                <a:cubicBezTo>
                  <a:pt x="95372" y="74764"/>
                  <a:pt x="123545" y="58608"/>
                  <a:pt x="126010" y="38190"/>
                </a:cubicBezTo>
                <a:cubicBezTo>
                  <a:pt x="127914" y="142853"/>
                  <a:pt x="126514" y="250189"/>
                  <a:pt x="126009" y="363410"/>
                </a:cubicBezTo>
                <a:cubicBezTo>
                  <a:pt x="118999" y="382987"/>
                  <a:pt x="97830" y="404376"/>
                  <a:pt x="63004" y="401600"/>
                </a:cubicBezTo>
                <a:cubicBezTo>
                  <a:pt x="26103" y="398368"/>
                  <a:pt x="-2028" y="385536"/>
                  <a:pt x="-1" y="363410"/>
                </a:cubicBezTo>
                <a:cubicBezTo>
                  <a:pt x="-2633" y="259331"/>
                  <a:pt x="17595" y="143313"/>
                  <a:pt x="0" y="38190"/>
                </a:cubicBezTo>
                <a:close/>
              </a:path>
              <a:path w="126009" h="401600" fill="lighten" extrusionOk="0">
                <a:moveTo>
                  <a:pt x="0" y="38190"/>
                </a:moveTo>
                <a:cubicBezTo>
                  <a:pt x="6058" y="12127"/>
                  <a:pt x="25225" y="-3465"/>
                  <a:pt x="63005" y="0"/>
                </a:cubicBezTo>
                <a:cubicBezTo>
                  <a:pt x="96109" y="606"/>
                  <a:pt x="124196" y="19715"/>
                  <a:pt x="126010" y="38190"/>
                </a:cubicBezTo>
                <a:cubicBezTo>
                  <a:pt x="129008" y="56657"/>
                  <a:pt x="100304" y="71328"/>
                  <a:pt x="63005" y="76380"/>
                </a:cubicBezTo>
                <a:cubicBezTo>
                  <a:pt x="28579" y="75877"/>
                  <a:pt x="432" y="54732"/>
                  <a:pt x="0" y="38190"/>
                </a:cubicBezTo>
                <a:close/>
              </a:path>
              <a:path w="126009" h="401600" fill="none" extrusionOk="0">
                <a:moveTo>
                  <a:pt x="126009" y="38190"/>
                </a:moveTo>
                <a:cubicBezTo>
                  <a:pt x="130110" y="65435"/>
                  <a:pt x="90386" y="79112"/>
                  <a:pt x="63004" y="76380"/>
                </a:cubicBezTo>
                <a:cubicBezTo>
                  <a:pt x="27371" y="80525"/>
                  <a:pt x="-3624" y="57063"/>
                  <a:pt x="-1" y="38190"/>
                </a:cubicBezTo>
                <a:cubicBezTo>
                  <a:pt x="1528" y="16066"/>
                  <a:pt x="24720" y="-3778"/>
                  <a:pt x="63004" y="0"/>
                </a:cubicBezTo>
                <a:cubicBezTo>
                  <a:pt x="101115" y="3123"/>
                  <a:pt x="125451" y="18538"/>
                  <a:pt x="126009" y="38190"/>
                </a:cubicBezTo>
                <a:cubicBezTo>
                  <a:pt x="139192" y="159535"/>
                  <a:pt x="120839" y="294094"/>
                  <a:pt x="126009" y="363410"/>
                </a:cubicBezTo>
                <a:cubicBezTo>
                  <a:pt x="121900" y="382926"/>
                  <a:pt x="91746" y="401270"/>
                  <a:pt x="63004" y="401600"/>
                </a:cubicBezTo>
                <a:cubicBezTo>
                  <a:pt x="27619" y="402301"/>
                  <a:pt x="-2242" y="380648"/>
                  <a:pt x="-1" y="363410"/>
                </a:cubicBezTo>
                <a:cubicBezTo>
                  <a:pt x="2685" y="249808"/>
                  <a:pt x="-2319" y="120861"/>
                  <a:pt x="0" y="38190"/>
                </a:cubicBezTo>
              </a:path>
              <a:path w="126009" h="401600" fill="none" extrusionOk="0">
                <a:moveTo>
                  <a:pt x="126009" y="38190"/>
                </a:moveTo>
                <a:cubicBezTo>
                  <a:pt x="128043" y="60745"/>
                  <a:pt x="104975" y="77677"/>
                  <a:pt x="63004" y="76380"/>
                </a:cubicBezTo>
                <a:cubicBezTo>
                  <a:pt x="24181" y="76468"/>
                  <a:pt x="-1686" y="62542"/>
                  <a:pt x="-1" y="38190"/>
                </a:cubicBezTo>
                <a:cubicBezTo>
                  <a:pt x="1894" y="21223"/>
                  <a:pt x="30277" y="-4570"/>
                  <a:pt x="63004" y="0"/>
                </a:cubicBezTo>
                <a:cubicBezTo>
                  <a:pt x="99466" y="-4829"/>
                  <a:pt x="123742" y="20967"/>
                  <a:pt x="126009" y="38190"/>
                </a:cubicBezTo>
                <a:cubicBezTo>
                  <a:pt x="126655" y="126538"/>
                  <a:pt x="117367" y="248762"/>
                  <a:pt x="126009" y="363410"/>
                </a:cubicBezTo>
                <a:cubicBezTo>
                  <a:pt x="128352" y="381594"/>
                  <a:pt x="95241" y="395195"/>
                  <a:pt x="63004" y="401600"/>
                </a:cubicBezTo>
                <a:cubicBezTo>
                  <a:pt x="24094" y="401126"/>
                  <a:pt x="-4663" y="385336"/>
                  <a:pt x="-1" y="363410"/>
                </a:cubicBezTo>
                <a:cubicBezTo>
                  <a:pt x="-10830" y="267908"/>
                  <a:pt x="584" y="133490"/>
                  <a:pt x="0" y="38190"/>
                </a:cubicBezTo>
              </a:path>
            </a:pathLst>
          </a:custGeom>
          <a:solidFill>
            <a:srgbClr val="75707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p25"/>
          <p:cNvSpPr/>
          <p:nvPr/>
        </p:nvSpPr>
        <p:spPr>
          <a:xfrm>
            <a:off x="5903171" y="2379610"/>
            <a:ext cx="126009" cy="401600"/>
          </a:xfrm>
          <a:custGeom>
            <a:avLst/>
            <a:gdLst/>
            <a:ahLst/>
            <a:cxnLst/>
            <a:rect l="l" t="t" r="r" b="b"/>
            <a:pathLst>
              <a:path w="126009" h="401600" extrusionOk="0">
                <a:moveTo>
                  <a:pt x="0" y="38190"/>
                </a:moveTo>
                <a:cubicBezTo>
                  <a:pt x="-3086" y="56749"/>
                  <a:pt x="30123" y="76726"/>
                  <a:pt x="63005" y="76380"/>
                </a:cubicBezTo>
                <a:cubicBezTo>
                  <a:pt x="102018" y="74408"/>
                  <a:pt x="125598" y="60140"/>
                  <a:pt x="126010" y="38190"/>
                </a:cubicBezTo>
                <a:cubicBezTo>
                  <a:pt x="105852" y="158691"/>
                  <a:pt x="136873" y="259076"/>
                  <a:pt x="126009" y="363410"/>
                </a:cubicBezTo>
                <a:cubicBezTo>
                  <a:pt x="125353" y="383913"/>
                  <a:pt x="99472" y="395889"/>
                  <a:pt x="63004" y="401600"/>
                </a:cubicBezTo>
                <a:cubicBezTo>
                  <a:pt x="27586" y="404056"/>
                  <a:pt x="2341" y="383496"/>
                  <a:pt x="-1" y="363410"/>
                </a:cubicBezTo>
                <a:cubicBezTo>
                  <a:pt x="13590" y="237111"/>
                  <a:pt x="-11754" y="149990"/>
                  <a:pt x="0" y="38190"/>
                </a:cubicBezTo>
                <a:close/>
              </a:path>
              <a:path w="126009" h="401600" fill="lighten" extrusionOk="0">
                <a:moveTo>
                  <a:pt x="0" y="38190"/>
                </a:moveTo>
                <a:cubicBezTo>
                  <a:pt x="-2545" y="15451"/>
                  <a:pt x="27110" y="3828"/>
                  <a:pt x="63005" y="0"/>
                </a:cubicBezTo>
                <a:cubicBezTo>
                  <a:pt x="97865" y="991"/>
                  <a:pt x="127021" y="13985"/>
                  <a:pt x="126010" y="38190"/>
                </a:cubicBezTo>
                <a:cubicBezTo>
                  <a:pt x="126163" y="62083"/>
                  <a:pt x="90494" y="73061"/>
                  <a:pt x="63005" y="76380"/>
                </a:cubicBezTo>
                <a:cubicBezTo>
                  <a:pt x="29858" y="75018"/>
                  <a:pt x="-836" y="59416"/>
                  <a:pt x="0" y="38190"/>
                </a:cubicBezTo>
                <a:close/>
              </a:path>
              <a:path w="126009" h="401600" fill="none" extrusionOk="0">
                <a:moveTo>
                  <a:pt x="126009" y="38190"/>
                </a:moveTo>
                <a:cubicBezTo>
                  <a:pt x="126534" y="61980"/>
                  <a:pt x="91797" y="74425"/>
                  <a:pt x="63004" y="76380"/>
                </a:cubicBezTo>
                <a:cubicBezTo>
                  <a:pt x="26792" y="76412"/>
                  <a:pt x="1574" y="60968"/>
                  <a:pt x="-1" y="38190"/>
                </a:cubicBezTo>
                <a:cubicBezTo>
                  <a:pt x="4025" y="22830"/>
                  <a:pt x="26217" y="-3595"/>
                  <a:pt x="63004" y="0"/>
                </a:cubicBezTo>
                <a:cubicBezTo>
                  <a:pt x="98749" y="-1212"/>
                  <a:pt x="122603" y="14019"/>
                  <a:pt x="126009" y="38190"/>
                </a:cubicBezTo>
                <a:cubicBezTo>
                  <a:pt x="120000" y="153016"/>
                  <a:pt x="138426" y="284759"/>
                  <a:pt x="126009" y="363410"/>
                </a:cubicBezTo>
                <a:cubicBezTo>
                  <a:pt x="125073" y="387493"/>
                  <a:pt x="96213" y="394785"/>
                  <a:pt x="63004" y="401600"/>
                </a:cubicBezTo>
                <a:cubicBezTo>
                  <a:pt x="33137" y="402844"/>
                  <a:pt x="-392" y="380111"/>
                  <a:pt x="-1" y="363410"/>
                </a:cubicBezTo>
                <a:cubicBezTo>
                  <a:pt x="478" y="248979"/>
                  <a:pt x="4573" y="158017"/>
                  <a:pt x="0" y="38190"/>
                </a:cubicBezTo>
              </a:path>
              <a:path w="126009" h="401600" fill="none" extrusionOk="0">
                <a:moveTo>
                  <a:pt x="126009" y="38190"/>
                </a:moveTo>
                <a:cubicBezTo>
                  <a:pt x="130298" y="60022"/>
                  <a:pt x="91258" y="73227"/>
                  <a:pt x="63004" y="76380"/>
                </a:cubicBezTo>
                <a:cubicBezTo>
                  <a:pt x="27105" y="80506"/>
                  <a:pt x="-1152" y="62029"/>
                  <a:pt x="-1" y="38190"/>
                </a:cubicBezTo>
                <a:cubicBezTo>
                  <a:pt x="-418" y="16033"/>
                  <a:pt x="29015" y="-1347"/>
                  <a:pt x="63004" y="0"/>
                </a:cubicBezTo>
                <a:cubicBezTo>
                  <a:pt x="94365" y="3066"/>
                  <a:pt x="126378" y="16295"/>
                  <a:pt x="126009" y="38190"/>
                </a:cubicBezTo>
                <a:cubicBezTo>
                  <a:pt x="112422" y="166048"/>
                  <a:pt x="117423" y="296099"/>
                  <a:pt x="126009" y="363410"/>
                </a:cubicBezTo>
                <a:cubicBezTo>
                  <a:pt x="126214" y="380397"/>
                  <a:pt x="104584" y="397941"/>
                  <a:pt x="63004" y="401600"/>
                </a:cubicBezTo>
                <a:cubicBezTo>
                  <a:pt x="26444" y="399536"/>
                  <a:pt x="599" y="386275"/>
                  <a:pt x="-1" y="363410"/>
                </a:cubicBezTo>
                <a:cubicBezTo>
                  <a:pt x="9391" y="245518"/>
                  <a:pt x="-7659" y="151240"/>
                  <a:pt x="0" y="38190"/>
                </a:cubicBezTo>
              </a:path>
            </a:pathLst>
          </a:custGeom>
          <a:solidFill>
            <a:srgbClr val="75707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p25"/>
          <p:cNvSpPr/>
          <p:nvPr/>
        </p:nvSpPr>
        <p:spPr>
          <a:xfrm>
            <a:off x="6239483" y="2754662"/>
            <a:ext cx="331784" cy="378316"/>
          </a:xfrm>
          <a:custGeom>
            <a:avLst/>
            <a:gdLst/>
            <a:ahLst/>
            <a:cxnLst/>
            <a:rect l="l" t="t" r="r" b="b"/>
            <a:pathLst>
              <a:path w="331784" h="378316" fill="none" extrusionOk="0">
                <a:moveTo>
                  <a:pt x="205801" y="245"/>
                </a:moveTo>
                <a:cubicBezTo>
                  <a:pt x="225365" y="-5247"/>
                  <a:pt x="329195" y="106738"/>
                  <a:pt x="331244" y="157512"/>
                </a:cubicBezTo>
                <a:cubicBezTo>
                  <a:pt x="340109" y="202385"/>
                  <a:pt x="285925" y="278111"/>
                  <a:pt x="240499" y="322644"/>
                </a:cubicBezTo>
                <a:cubicBezTo>
                  <a:pt x="184485" y="361278"/>
                  <a:pt x="8769" y="382829"/>
                  <a:pt x="289" y="377687"/>
                </a:cubicBezTo>
                <a:cubicBezTo>
                  <a:pt x="-95" y="371234"/>
                  <a:pt x="142076" y="322739"/>
                  <a:pt x="192457" y="293811"/>
                </a:cubicBezTo>
                <a:cubicBezTo>
                  <a:pt x="229957" y="260834"/>
                  <a:pt x="236762" y="239695"/>
                  <a:pt x="237829" y="194208"/>
                </a:cubicBezTo>
                <a:cubicBezTo>
                  <a:pt x="239366" y="145891"/>
                  <a:pt x="193835" y="5174"/>
                  <a:pt x="205801" y="245"/>
                </a:cubicBezTo>
                <a:close/>
              </a:path>
              <a:path w="331784" h="378316" extrusionOk="0">
                <a:moveTo>
                  <a:pt x="205801" y="245"/>
                </a:moveTo>
                <a:cubicBezTo>
                  <a:pt x="215380" y="-14130"/>
                  <a:pt x="324383" y="108049"/>
                  <a:pt x="331244" y="157512"/>
                </a:cubicBezTo>
                <a:cubicBezTo>
                  <a:pt x="341170" y="198365"/>
                  <a:pt x="293477" y="284643"/>
                  <a:pt x="240499" y="322644"/>
                </a:cubicBezTo>
                <a:cubicBezTo>
                  <a:pt x="187013" y="359156"/>
                  <a:pt x="8340" y="383044"/>
                  <a:pt x="289" y="377687"/>
                </a:cubicBezTo>
                <a:cubicBezTo>
                  <a:pt x="-7146" y="383271"/>
                  <a:pt x="147023" y="332556"/>
                  <a:pt x="192457" y="293811"/>
                </a:cubicBezTo>
                <a:cubicBezTo>
                  <a:pt x="231940" y="262556"/>
                  <a:pt x="232977" y="242198"/>
                  <a:pt x="237829" y="194208"/>
                </a:cubicBezTo>
                <a:cubicBezTo>
                  <a:pt x="242629" y="145612"/>
                  <a:pt x="189477" y="10328"/>
                  <a:pt x="205801" y="245"/>
                </a:cubicBezTo>
                <a:close/>
              </a:path>
            </a:pathLst>
          </a:cu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p25"/>
          <p:cNvSpPr txBox="1"/>
          <p:nvPr/>
        </p:nvSpPr>
        <p:spPr>
          <a:xfrm>
            <a:off x="4686960" y="5326888"/>
            <a:ext cx="314445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Large scale cell culture</a:t>
            </a:r>
            <a:endParaRPr sz="11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Media optimization for cells</a:t>
            </a:r>
            <a:endParaRPr sz="11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Seed train / bioreactor cultures</a:t>
            </a:r>
            <a:endParaRPr sz="11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Induction systems for production</a:t>
            </a:r>
            <a:endParaRPr sz="1100" dirty="0"/>
          </a:p>
        </p:txBody>
      </p:sp>
      <p:sp>
        <p:nvSpPr>
          <p:cNvPr id="572" name="Google Shape;572;p25"/>
          <p:cNvSpPr/>
          <p:nvPr/>
        </p:nvSpPr>
        <p:spPr>
          <a:xfrm rot="-7781047" flipH="1">
            <a:off x="3727505" y="2118222"/>
            <a:ext cx="1401231" cy="475574"/>
          </a:xfrm>
          <a:custGeom>
            <a:avLst/>
            <a:gdLst/>
            <a:ahLst/>
            <a:cxnLst/>
            <a:rect l="l" t="t" r="r" b="b"/>
            <a:pathLst>
              <a:path w="1401231" h="475574" fill="none" extrusionOk="0">
                <a:moveTo>
                  <a:pt x="0" y="0"/>
                </a:moveTo>
                <a:cubicBezTo>
                  <a:pt x="531924" y="309216"/>
                  <a:pt x="1055735" y="289858"/>
                  <a:pt x="1230814" y="255256"/>
                </a:cubicBezTo>
                <a:cubicBezTo>
                  <a:pt x="1229989" y="224604"/>
                  <a:pt x="1234385" y="202472"/>
                  <a:pt x="1230814" y="181817"/>
                </a:cubicBezTo>
                <a:cubicBezTo>
                  <a:pt x="1314611" y="251279"/>
                  <a:pt x="1348415" y="295977"/>
                  <a:pt x="1401231" y="328695"/>
                </a:cubicBezTo>
                <a:cubicBezTo>
                  <a:pt x="1360713" y="364444"/>
                  <a:pt x="1310312" y="405790"/>
                  <a:pt x="1230814" y="475574"/>
                </a:cubicBezTo>
                <a:cubicBezTo>
                  <a:pt x="1225944" y="456601"/>
                  <a:pt x="1235159" y="426101"/>
                  <a:pt x="1230814" y="402134"/>
                </a:cubicBezTo>
                <a:cubicBezTo>
                  <a:pt x="801200" y="383269"/>
                  <a:pt x="404744" y="289843"/>
                  <a:pt x="0" y="0"/>
                </a:cubicBezTo>
                <a:close/>
              </a:path>
              <a:path w="1401231" h="475574" extrusionOk="0">
                <a:moveTo>
                  <a:pt x="0" y="0"/>
                </a:moveTo>
                <a:cubicBezTo>
                  <a:pt x="445467" y="257992"/>
                  <a:pt x="995286" y="296211"/>
                  <a:pt x="1230814" y="255256"/>
                </a:cubicBezTo>
                <a:cubicBezTo>
                  <a:pt x="1223229" y="232159"/>
                  <a:pt x="1234081" y="200519"/>
                  <a:pt x="1230814" y="181817"/>
                </a:cubicBezTo>
                <a:cubicBezTo>
                  <a:pt x="1318448" y="240330"/>
                  <a:pt x="1306425" y="281118"/>
                  <a:pt x="1401231" y="328695"/>
                </a:cubicBezTo>
                <a:cubicBezTo>
                  <a:pt x="1338654" y="400513"/>
                  <a:pt x="1282907" y="418494"/>
                  <a:pt x="1230814" y="475574"/>
                </a:cubicBezTo>
                <a:cubicBezTo>
                  <a:pt x="1225700" y="446570"/>
                  <a:pt x="1232066" y="433631"/>
                  <a:pt x="1230814" y="402134"/>
                </a:cubicBezTo>
                <a:cubicBezTo>
                  <a:pt x="825279" y="363000"/>
                  <a:pt x="435777" y="409197"/>
                  <a:pt x="0" y="0"/>
                </a:cubicBezTo>
                <a:close/>
              </a:path>
            </a:pathLst>
          </a:custGeom>
          <a:solidFill>
            <a:srgbClr val="4EB3DC"/>
          </a:solidFill>
          <a:ln w="12700" cap="flat" cmpd="sng">
            <a:solidFill>
              <a:srgbClr val="23536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" name="Google Shape;573;p25"/>
          <p:cNvSpPr/>
          <p:nvPr/>
        </p:nvSpPr>
        <p:spPr>
          <a:xfrm rot="-2825315">
            <a:off x="3661043" y="3922317"/>
            <a:ext cx="1412485" cy="533276"/>
          </a:xfrm>
          <a:custGeom>
            <a:avLst/>
            <a:gdLst/>
            <a:ahLst/>
            <a:cxnLst/>
            <a:rect l="l" t="t" r="r" b="b"/>
            <a:pathLst>
              <a:path w="1412485" h="533276" fill="none" extrusionOk="0">
                <a:moveTo>
                  <a:pt x="0" y="0"/>
                </a:moveTo>
                <a:cubicBezTo>
                  <a:pt x="460587" y="360818"/>
                  <a:pt x="1079130" y="331395"/>
                  <a:pt x="1240700" y="286227"/>
                </a:cubicBezTo>
                <a:cubicBezTo>
                  <a:pt x="1237504" y="263058"/>
                  <a:pt x="1248002" y="240183"/>
                  <a:pt x="1240700" y="203877"/>
                </a:cubicBezTo>
                <a:cubicBezTo>
                  <a:pt x="1331225" y="273184"/>
                  <a:pt x="1374277" y="332612"/>
                  <a:pt x="1412485" y="368576"/>
                </a:cubicBezTo>
                <a:cubicBezTo>
                  <a:pt x="1365180" y="414869"/>
                  <a:pt x="1287722" y="450841"/>
                  <a:pt x="1240700" y="533276"/>
                </a:cubicBezTo>
                <a:cubicBezTo>
                  <a:pt x="1232220" y="511591"/>
                  <a:pt x="1250193" y="484500"/>
                  <a:pt x="1240700" y="450926"/>
                </a:cubicBezTo>
                <a:cubicBezTo>
                  <a:pt x="821261" y="401466"/>
                  <a:pt x="564521" y="405408"/>
                  <a:pt x="0" y="0"/>
                </a:cubicBezTo>
                <a:close/>
              </a:path>
              <a:path w="1412485" h="533276" extrusionOk="0">
                <a:moveTo>
                  <a:pt x="0" y="0"/>
                </a:moveTo>
                <a:cubicBezTo>
                  <a:pt x="502622" y="328264"/>
                  <a:pt x="1065118" y="338344"/>
                  <a:pt x="1240700" y="286227"/>
                </a:cubicBezTo>
                <a:cubicBezTo>
                  <a:pt x="1238323" y="268672"/>
                  <a:pt x="1243948" y="221976"/>
                  <a:pt x="1240700" y="203877"/>
                </a:cubicBezTo>
                <a:cubicBezTo>
                  <a:pt x="1309085" y="232839"/>
                  <a:pt x="1348490" y="313062"/>
                  <a:pt x="1412485" y="368576"/>
                </a:cubicBezTo>
                <a:cubicBezTo>
                  <a:pt x="1358681" y="443982"/>
                  <a:pt x="1297888" y="469529"/>
                  <a:pt x="1240700" y="533276"/>
                </a:cubicBezTo>
                <a:cubicBezTo>
                  <a:pt x="1238583" y="513949"/>
                  <a:pt x="1244946" y="469711"/>
                  <a:pt x="1240700" y="450926"/>
                </a:cubicBezTo>
                <a:cubicBezTo>
                  <a:pt x="786581" y="380274"/>
                  <a:pt x="445697" y="422278"/>
                  <a:pt x="0" y="0"/>
                </a:cubicBezTo>
                <a:close/>
              </a:path>
            </a:pathLst>
          </a:custGeom>
          <a:solidFill>
            <a:srgbClr val="4EB3DC"/>
          </a:solidFill>
          <a:ln w="12700" cap="flat" cmpd="sng">
            <a:solidFill>
              <a:srgbClr val="23536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p25"/>
          <p:cNvSpPr/>
          <p:nvPr/>
        </p:nvSpPr>
        <p:spPr>
          <a:xfrm>
            <a:off x="4320077" y="3209790"/>
            <a:ext cx="625235" cy="231623"/>
          </a:xfrm>
          <a:custGeom>
            <a:avLst/>
            <a:gdLst/>
            <a:ahLst/>
            <a:cxnLst/>
            <a:rect l="l" t="t" r="r" b="b"/>
            <a:pathLst>
              <a:path w="625235" h="231623" fill="none" extrusionOk="0">
                <a:moveTo>
                  <a:pt x="0" y="112533"/>
                </a:moveTo>
                <a:cubicBezTo>
                  <a:pt x="195657" y="47707"/>
                  <a:pt x="283185" y="91777"/>
                  <a:pt x="471385" y="57905"/>
                </a:cubicBezTo>
                <a:cubicBezTo>
                  <a:pt x="470791" y="45070"/>
                  <a:pt x="476624" y="14451"/>
                  <a:pt x="471385" y="0"/>
                </a:cubicBezTo>
                <a:cubicBezTo>
                  <a:pt x="512975" y="20223"/>
                  <a:pt x="587690" y="88276"/>
                  <a:pt x="625235" y="115811"/>
                </a:cubicBezTo>
                <a:cubicBezTo>
                  <a:pt x="563778" y="181134"/>
                  <a:pt x="536676" y="179578"/>
                  <a:pt x="471385" y="231623"/>
                </a:cubicBezTo>
                <a:cubicBezTo>
                  <a:pt x="466059" y="218321"/>
                  <a:pt x="477957" y="199048"/>
                  <a:pt x="471385" y="173717"/>
                </a:cubicBezTo>
                <a:cubicBezTo>
                  <a:pt x="238393" y="171957"/>
                  <a:pt x="235991" y="103342"/>
                  <a:pt x="0" y="112533"/>
                </a:cubicBezTo>
                <a:close/>
              </a:path>
              <a:path w="625235" h="231623" extrusionOk="0">
                <a:moveTo>
                  <a:pt x="0" y="112533"/>
                </a:moveTo>
                <a:cubicBezTo>
                  <a:pt x="136134" y="80059"/>
                  <a:pt x="287928" y="116378"/>
                  <a:pt x="471385" y="57905"/>
                </a:cubicBezTo>
                <a:cubicBezTo>
                  <a:pt x="467676" y="34786"/>
                  <a:pt x="476783" y="27497"/>
                  <a:pt x="471385" y="0"/>
                </a:cubicBezTo>
                <a:cubicBezTo>
                  <a:pt x="515720" y="23580"/>
                  <a:pt x="550213" y="73443"/>
                  <a:pt x="625235" y="115811"/>
                </a:cubicBezTo>
                <a:cubicBezTo>
                  <a:pt x="567316" y="167435"/>
                  <a:pt x="503651" y="186671"/>
                  <a:pt x="471385" y="231623"/>
                </a:cubicBezTo>
                <a:cubicBezTo>
                  <a:pt x="470454" y="213454"/>
                  <a:pt x="473094" y="188753"/>
                  <a:pt x="471385" y="173717"/>
                </a:cubicBezTo>
                <a:cubicBezTo>
                  <a:pt x="294425" y="181464"/>
                  <a:pt x="180220" y="80260"/>
                  <a:pt x="0" y="112533"/>
                </a:cubicBezTo>
                <a:close/>
              </a:path>
            </a:pathLst>
          </a:custGeom>
          <a:solidFill>
            <a:srgbClr val="4EB3DC"/>
          </a:solidFill>
          <a:ln w="12700" cap="flat" cmpd="sng">
            <a:solidFill>
              <a:srgbClr val="23536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p25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576" name="Google Shape;576;p25"/>
          <p:cNvSpPr txBox="1"/>
          <p:nvPr/>
        </p:nvSpPr>
        <p:spPr>
          <a:xfrm>
            <a:off x="648279" y="1925598"/>
            <a:ext cx="160733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Recombinant</a:t>
            </a:r>
            <a:b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DNA</a:t>
            </a:r>
            <a:endParaRPr dirty="0"/>
          </a:p>
        </p:txBody>
      </p:sp>
      <p:sp>
        <p:nvSpPr>
          <p:cNvPr id="577" name="Google Shape;577;p25"/>
          <p:cNvSpPr txBox="1"/>
          <p:nvPr/>
        </p:nvSpPr>
        <p:spPr>
          <a:xfrm>
            <a:off x="2892291" y="1304320"/>
            <a:ext cx="92313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Yeast</a:t>
            </a:r>
            <a:endParaRPr dirty="0"/>
          </a:p>
        </p:txBody>
      </p:sp>
      <p:sp>
        <p:nvSpPr>
          <p:cNvPr id="578" name="Google Shape;578;p25"/>
          <p:cNvSpPr txBox="1"/>
          <p:nvPr/>
        </p:nvSpPr>
        <p:spPr>
          <a:xfrm>
            <a:off x="3223692" y="2652359"/>
            <a:ext cx="12607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Bacteria</a:t>
            </a:r>
            <a:endParaRPr dirty="0"/>
          </a:p>
        </p:txBody>
      </p:sp>
      <p:sp>
        <p:nvSpPr>
          <p:cNvPr id="579" name="Google Shape;579;p25"/>
          <p:cNvSpPr txBox="1"/>
          <p:nvPr/>
        </p:nvSpPr>
        <p:spPr>
          <a:xfrm>
            <a:off x="2835563" y="4102391"/>
            <a:ext cx="97546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Fungi</a:t>
            </a:r>
            <a:endParaRPr dirty="0"/>
          </a:p>
        </p:txBody>
      </p:sp>
      <p:sp>
        <p:nvSpPr>
          <p:cNvPr id="580" name="Google Shape;580;p25"/>
          <p:cNvSpPr txBox="1"/>
          <p:nvPr/>
        </p:nvSpPr>
        <p:spPr>
          <a:xfrm>
            <a:off x="5541483" y="1688362"/>
            <a:ext cx="159202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Stirred-tank</a:t>
            </a:r>
            <a:b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bioreactor</a:t>
            </a:r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6"/>
          <p:cNvSpPr/>
          <p:nvPr/>
        </p:nvSpPr>
        <p:spPr>
          <a:xfrm>
            <a:off x="6282461" y="2372401"/>
            <a:ext cx="817617" cy="817618"/>
          </a:xfrm>
          <a:custGeom>
            <a:avLst/>
            <a:gdLst/>
            <a:ahLst/>
            <a:cxnLst/>
            <a:rect l="l" t="t" r="r" b="b"/>
            <a:pathLst>
              <a:path w="817617" h="817618" fill="none" extrusionOk="0">
                <a:moveTo>
                  <a:pt x="0" y="408809"/>
                </a:moveTo>
                <a:cubicBezTo>
                  <a:pt x="14359" y="301288"/>
                  <a:pt x="37240" y="205134"/>
                  <a:pt x="123139" y="116376"/>
                </a:cubicBezTo>
                <a:cubicBezTo>
                  <a:pt x="198886" y="35977"/>
                  <a:pt x="311943" y="22593"/>
                  <a:pt x="418373" y="112"/>
                </a:cubicBezTo>
                <a:cubicBezTo>
                  <a:pt x="411906" y="23710"/>
                  <a:pt x="418681" y="44064"/>
                  <a:pt x="416692" y="71920"/>
                </a:cubicBezTo>
                <a:cubicBezTo>
                  <a:pt x="330967" y="85299"/>
                  <a:pt x="252259" y="90496"/>
                  <a:pt x="173331" y="167756"/>
                </a:cubicBezTo>
                <a:cubicBezTo>
                  <a:pt x="126149" y="219734"/>
                  <a:pt x="57822" y="314485"/>
                  <a:pt x="71828" y="408809"/>
                </a:cubicBezTo>
                <a:cubicBezTo>
                  <a:pt x="43549" y="409530"/>
                  <a:pt x="26628" y="408891"/>
                  <a:pt x="0" y="408809"/>
                </a:cubicBezTo>
                <a:close/>
              </a:path>
              <a:path w="817617" h="817618" extrusionOk="0">
                <a:moveTo>
                  <a:pt x="0" y="408809"/>
                </a:moveTo>
                <a:cubicBezTo>
                  <a:pt x="-16441" y="288587"/>
                  <a:pt x="23144" y="201274"/>
                  <a:pt x="123139" y="116376"/>
                </a:cubicBezTo>
                <a:cubicBezTo>
                  <a:pt x="228080" y="44968"/>
                  <a:pt x="287477" y="-1800"/>
                  <a:pt x="418373" y="112"/>
                </a:cubicBezTo>
                <a:cubicBezTo>
                  <a:pt x="413689" y="28075"/>
                  <a:pt x="416682" y="51136"/>
                  <a:pt x="416692" y="71920"/>
                </a:cubicBezTo>
                <a:cubicBezTo>
                  <a:pt x="316123" y="64406"/>
                  <a:pt x="254021" y="111889"/>
                  <a:pt x="173331" y="167756"/>
                </a:cubicBezTo>
                <a:cubicBezTo>
                  <a:pt x="120495" y="232596"/>
                  <a:pt x="80102" y="301041"/>
                  <a:pt x="71828" y="408809"/>
                </a:cubicBezTo>
                <a:cubicBezTo>
                  <a:pt x="40253" y="411533"/>
                  <a:pt x="32592" y="405625"/>
                  <a:pt x="0" y="408809"/>
                </a:cubicBezTo>
                <a:close/>
              </a:path>
            </a:pathLst>
          </a:custGeom>
          <a:solidFill>
            <a:srgbClr val="75707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86" name="Google Shape;586;p26"/>
          <p:cNvGrpSpPr/>
          <p:nvPr/>
        </p:nvGrpSpPr>
        <p:grpSpPr>
          <a:xfrm>
            <a:off x="5747742" y="3147692"/>
            <a:ext cx="768728" cy="830085"/>
            <a:chOff x="5747742" y="3147692"/>
            <a:chExt cx="768728" cy="830085"/>
          </a:xfrm>
        </p:grpSpPr>
        <p:grpSp>
          <p:nvGrpSpPr>
            <p:cNvPr id="587" name="Google Shape;587;p26"/>
            <p:cNvGrpSpPr/>
            <p:nvPr/>
          </p:nvGrpSpPr>
          <p:grpSpPr>
            <a:xfrm>
              <a:off x="5747742" y="3610531"/>
              <a:ext cx="768728" cy="367246"/>
              <a:chOff x="8280539" y="2232554"/>
              <a:chExt cx="1767899" cy="844584"/>
            </a:xfrm>
          </p:grpSpPr>
          <p:sp>
            <p:nvSpPr>
              <p:cNvPr id="588" name="Google Shape;588;p26"/>
              <p:cNvSpPr/>
              <p:nvPr/>
            </p:nvSpPr>
            <p:spPr>
              <a:xfrm rot="2700000">
                <a:off x="8405846" y="2360888"/>
                <a:ext cx="585105" cy="596780"/>
              </a:xfrm>
              <a:custGeom>
                <a:avLst/>
                <a:gdLst/>
                <a:ahLst/>
                <a:cxnLst/>
                <a:rect l="l" t="t" r="r" b="b"/>
                <a:pathLst>
                  <a:path w="585105" h="596780" fill="none" extrusionOk="0">
                    <a:moveTo>
                      <a:pt x="20405" y="576969"/>
                    </a:moveTo>
                    <a:cubicBezTo>
                      <a:pt x="-37892" y="491510"/>
                      <a:pt x="134489" y="271614"/>
                      <a:pt x="226068" y="180676"/>
                    </a:cubicBezTo>
                    <a:cubicBezTo>
                      <a:pt x="284316" y="79022"/>
                      <a:pt x="456721" y="128647"/>
                      <a:pt x="585105" y="0"/>
                    </a:cubicBezTo>
                    <a:cubicBezTo>
                      <a:pt x="464862" y="115076"/>
                      <a:pt x="493192" y="274240"/>
                      <a:pt x="405586" y="361352"/>
                    </a:cubicBezTo>
                    <a:cubicBezTo>
                      <a:pt x="329163" y="467420"/>
                      <a:pt x="124234" y="664704"/>
                      <a:pt x="20405" y="576969"/>
                    </a:cubicBezTo>
                    <a:close/>
                  </a:path>
                  <a:path w="585105" h="596780" extrusionOk="0">
                    <a:moveTo>
                      <a:pt x="20405" y="576969"/>
                    </a:moveTo>
                    <a:cubicBezTo>
                      <a:pt x="-81612" y="477248"/>
                      <a:pt x="108527" y="285630"/>
                      <a:pt x="226068" y="180676"/>
                    </a:cubicBezTo>
                    <a:cubicBezTo>
                      <a:pt x="329424" y="86460"/>
                      <a:pt x="445351" y="121089"/>
                      <a:pt x="585105" y="0"/>
                    </a:cubicBezTo>
                    <a:cubicBezTo>
                      <a:pt x="448110" y="137361"/>
                      <a:pt x="495838" y="286553"/>
                      <a:pt x="405586" y="361352"/>
                    </a:cubicBezTo>
                    <a:cubicBezTo>
                      <a:pt x="308547" y="455915"/>
                      <a:pt x="118705" y="665931"/>
                      <a:pt x="20405" y="576969"/>
                    </a:cubicBezTo>
                    <a:close/>
                  </a:path>
                </a:pathLst>
              </a:custGeom>
              <a:solidFill>
                <a:srgbClr val="AEABAB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9" name="Google Shape;589;p26"/>
              <p:cNvSpPr/>
              <p:nvPr/>
            </p:nvSpPr>
            <p:spPr>
              <a:xfrm rot="-8100000">
                <a:off x="9338026" y="2352023"/>
                <a:ext cx="585105" cy="596780"/>
              </a:xfrm>
              <a:custGeom>
                <a:avLst/>
                <a:gdLst/>
                <a:ahLst/>
                <a:cxnLst/>
                <a:rect l="l" t="t" r="r" b="b"/>
                <a:pathLst>
                  <a:path w="585105" h="596780" fill="none" extrusionOk="0">
                    <a:moveTo>
                      <a:pt x="20405" y="576969"/>
                    </a:moveTo>
                    <a:cubicBezTo>
                      <a:pt x="-44709" y="470722"/>
                      <a:pt x="157387" y="278516"/>
                      <a:pt x="226068" y="180676"/>
                    </a:cubicBezTo>
                    <a:cubicBezTo>
                      <a:pt x="331938" y="104604"/>
                      <a:pt x="448986" y="120098"/>
                      <a:pt x="585105" y="0"/>
                    </a:cubicBezTo>
                    <a:cubicBezTo>
                      <a:pt x="472859" y="121529"/>
                      <a:pt x="489543" y="260554"/>
                      <a:pt x="405586" y="361352"/>
                    </a:cubicBezTo>
                    <a:cubicBezTo>
                      <a:pt x="307942" y="458567"/>
                      <a:pt x="114509" y="651872"/>
                      <a:pt x="20405" y="576969"/>
                    </a:cubicBezTo>
                    <a:close/>
                  </a:path>
                  <a:path w="585105" h="596780" extrusionOk="0">
                    <a:moveTo>
                      <a:pt x="20405" y="576969"/>
                    </a:moveTo>
                    <a:cubicBezTo>
                      <a:pt x="-65221" y="491684"/>
                      <a:pt x="123519" y="273356"/>
                      <a:pt x="226068" y="180676"/>
                    </a:cubicBezTo>
                    <a:cubicBezTo>
                      <a:pt x="331022" y="82915"/>
                      <a:pt x="451143" y="146464"/>
                      <a:pt x="585105" y="0"/>
                    </a:cubicBezTo>
                    <a:cubicBezTo>
                      <a:pt x="448859" y="125988"/>
                      <a:pt x="480157" y="288304"/>
                      <a:pt x="405586" y="361352"/>
                    </a:cubicBezTo>
                    <a:cubicBezTo>
                      <a:pt x="329451" y="445877"/>
                      <a:pt x="94410" y="663887"/>
                      <a:pt x="20405" y="576969"/>
                    </a:cubicBezTo>
                    <a:close/>
                  </a:path>
                </a:pathLst>
              </a:custGeom>
              <a:solidFill>
                <a:srgbClr val="AEABAB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90" name="Google Shape;590;p26"/>
            <p:cNvSpPr/>
            <p:nvPr/>
          </p:nvSpPr>
          <p:spPr>
            <a:xfrm>
              <a:off x="6109171" y="3147692"/>
              <a:ext cx="45719" cy="642274"/>
            </a:xfrm>
            <a:custGeom>
              <a:avLst/>
              <a:gdLst/>
              <a:ahLst/>
              <a:cxnLst/>
              <a:rect l="l" t="t" r="r" b="b"/>
              <a:pathLst>
                <a:path w="45719" h="642274" fill="none" extrusionOk="0">
                  <a:moveTo>
                    <a:pt x="0" y="0"/>
                  </a:moveTo>
                  <a:cubicBezTo>
                    <a:pt x="11710" y="-109"/>
                    <a:pt x="30056" y="-2054"/>
                    <a:pt x="45719" y="0"/>
                  </a:cubicBezTo>
                  <a:cubicBezTo>
                    <a:pt x="41917" y="160290"/>
                    <a:pt x="24907" y="329770"/>
                    <a:pt x="45719" y="642274"/>
                  </a:cubicBezTo>
                  <a:cubicBezTo>
                    <a:pt x="32910" y="643234"/>
                    <a:pt x="12105" y="641540"/>
                    <a:pt x="0" y="642274"/>
                  </a:cubicBezTo>
                  <a:cubicBezTo>
                    <a:pt x="21231" y="399481"/>
                    <a:pt x="-9585" y="306543"/>
                    <a:pt x="0" y="0"/>
                  </a:cubicBezTo>
                  <a:close/>
                </a:path>
                <a:path w="45719" h="642274" extrusionOk="0">
                  <a:moveTo>
                    <a:pt x="0" y="0"/>
                  </a:moveTo>
                  <a:cubicBezTo>
                    <a:pt x="22164" y="-608"/>
                    <a:pt x="30461" y="-391"/>
                    <a:pt x="45719" y="0"/>
                  </a:cubicBezTo>
                  <a:cubicBezTo>
                    <a:pt x="45058" y="222819"/>
                    <a:pt x="39340" y="507794"/>
                    <a:pt x="45719" y="642274"/>
                  </a:cubicBezTo>
                  <a:cubicBezTo>
                    <a:pt x="30312" y="643194"/>
                    <a:pt x="16764" y="640273"/>
                    <a:pt x="0" y="642274"/>
                  </a:cubicBezTo>
                  <a:cubicBezTo>
                    <a:pt x="-15324" y="392217"/>
                    <a:pt x="16545" y="291474"/>
                    <a:pt x="0" y="0"/>
                  </a:cubicBezTo>
                  <a:close/>
                </a:path>
              </a:pathLst>
            </a:custGeom>
            <a:solidFill>
              <a:srgbClr val="AEABAB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1" name="Google Shape;591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4400"/>
              <a:buFont typeface="Arial"/>
              <a:buNone/>
            </a:pPr>
            <a:r>
              <a:rPr lang="en-US">
                <a:solidFill>
                  <a:srgbClr val="205567"/>
                </a:solidFill>
              </a:rPr>
              <a:t>Acellular production: key processes</a:t>
            </a:r>
            <a:endParaRPr i="1">
              <a:solidFill>
                <a:srgbClr val="205567"/>
              </a:solidFill>
            </a:endParaRPr>
          </a:p>
        </p:txBody>
      </p:sp>
      <p:grpSp>
        <p:nvGrpSpPr>
          <p:cNvPr id="592" name="Google Shape;592;p26"/>
          <p:cNvGrpSpPr/>
          <p:nvPr/>
        </p:nvGrpSpPr>
        <p:grpSpPr>
          <a:xfrm>
            <a:off x="1005723" y="2554288"/>
            <a:ext cx="470652" cy="1369002"/>
            <a:chOff x="5692023" y="1773238"/>
            <a:chExt cx="1217612" cy="3541712"/>
          </a:xfrm>
        </p:grpSpPr>
        <p:sp>
          <p:nvSpPr>
            <p:cNvPr id="593" name="Google Shape;593;p26"/>
            <p:cNvSpPr/>
            <p:nvPr/>
          </p:nvSpPr>
          <p:spPr>
            <a:xfrm rot="-761865">
              <a:off x="5951465" y="2295514"/>
              <a:ext cx="66165" cy="352108"/>
            </a:xfrm>
            <a:custGeom>
              <a:avLst/>
              <a:gdLst/>
              <a:ahLst/>
              <a:cxnLst/>
              <a:rect l="l" t="t" r="r" b="b"/>
              <a:pathLst>
                <a:path w="66165" h="352108" fill="none" extrusionOk="0">
                  <a:moveTo>
                    <a:pt x="0" y="0"/>
                  </a:moveTo>
                  <a:cubicBezTo>
                    <a:pt x="24564" y="-1468"/>
                    <a:pt x="41810" y="2607"/>
                    <a:pt x="66165" y="0"/>
                  </a:cubicBezTo>
                  <a:cubicBezTo>
                    <a:pt x="48924" y="167745"/>
                    <a:pt x="54716" y="187547"/>
                    <a:pt x="66165" y="352108"/>
                  </a:cubicBezTo>
                  <a:cubicBezTo>
                    <a:pt x="44776" y="352596"/>
                    <a:pt x="22222" y="352944"/>
                    <a:pt x="0" y="352108"/>
                  </a:cubicBezTo>
                  <a:cubicBezTo>
                    <a:pt x="8862" y="207277"/>
                    <a:pt x="-14017" y="135041"/>
                    <a:pt x="0" y="0"/>
                  </a:cubicBezTo>
                  <a:close/>
                </a:path>
                <a:path w="66165" h="352108" extrusionOk="0">
                  <a:moveTo>
                    <a:pt x="0" y="0"/>
                  </a:moveTo>
                  <a:cubicBezTo>
                    <a:pt x="19000" y="-1269"/>
                    <a:pt x="47232" y="-2757"/>
                    <a:pt x="66165" y="0"/>
                  </a:cubicBezTo>
                  <a:cubicBezTo>
                    <a:pt x="71678" y="136311"/>
                    <a:pt x="52268" y="232367"/>
                    <a:pt x="66165" y="352108"/>
                  </a:cubicBezTo>
                  <a:cubicBezTo>
                    <a:pt x="41650" y="353668"/>
                    <a:pt x="22839" y="354640"/>
                    <a:pt x="0" y="352108"/>
                  </a:cubicBezTo>
                  <a:cubicBezTo>
                    <a:pt x="-2294" y="195433"/>
                    <a:pt x="6041" y="97989"/>
                    <a:pt x="0" y="0"/>
                  </a:cubicBezTo>
                  <a:close/>
                </a:path>
              </a:pathLst>
            </a:custGeom>
            <a:solidFill>
              <a:srgbClr val="5ABDE8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p26"/>
            <p:cNvSpPr/>
            <p:nvPr/>
          </p:nvSpPr>
          <p:spPr>
            <a:xfrm rot="-761865">
              <a:off x="6267746" y="2150854"/>
              <a:ext cx="66165" cy="352108"/>
            </a:xfrm>
            <a:custGeom>
              <a:avLst/>
              <a:gdLst/>
              <a:ahLst/>
              <a:cxnLst/>
              <a:rect l="l" t="t" r="r" b="b"/>
              <a:pathLst>
                <a:path w="66165" h="352108" fill="none" extrusionOk="0">
                  <a:moveTo>
                    <a:pt x="0" y="0"/>
                  </a:moveTo>
                  <a:cubicBezTo>
                    <a:pt x="23744" y="-1478"/>
                    <a:pt x="45625" y="-11"/>
                    <a:pt x="66165" y="0"/>
                  </a:cubicBezTo>
                  <a:cubicBezTo>
                    <a:pt x="79907" y="162142"/>
                    <a:pt x="73318" y="228602"/>
                    <a:pt x="66165" y="352108"/>
                  </a:cubicBezTo>
                  <a:cubicBezTo>
                    <a:pt x="41690" y="355064"/>
                    <a:pt x="28957" y="354056"/>
                    <a:pt x="0" y="352108"/>
                  </a:cubicBezTo>
                  <a:cubicBezTo>
                    <a:pt x="-4425" y="209741"/>
                    <a:pt x="-4489" y="95440"/>
                    <a:pt x="0" y="0"/>
                  </a:cubicBezTo>
                  <a:close/>
                </a:path>
                <a:path w="66165" h="352108" extrusionOk="0">
                  <a:moveTo>
                    <a:pt x="0" y="0"/>
                  </a:moveTo>
                  <a:cubicBezTo>
                    <a:pt x="18799" y="3182"/>
                    <a:pt x="36230" y="2181"/>
                    <a:pt x="66165" y="0"/>
                  </a:cubicBezTo>
                  <a:cubicBezTo>
                    <a:pt x="55708" y="151679"/>
                    <a:pt x="61268" y="244713"/>
                    <a:pt x="66165" y="352108"/>
                  </a:cubicBezTo>
                  <a:cubicBezTo>
                    <a:pt x="47797" y="354458"/>
                    <a:pt x="27441" y="349617"/>
                    <a:pt x="0" y="352108"/>
                  </a:cubicBezTo>
                  <a:cubicBezTo>
                    <a:pt x="-4125" y="201043"/>
                    <a:pt x="4847" y="129329"/>
                    <a:pt x="0" y="0"/>
                  </a:cubicBezTo>
                  <a:close/>
                </a:path>
              </a:pathLst>
            </a:custGeom>
            <a:solidFill>
              <a:srgbClr val="5ABDE8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p26"/>
            <p:cNvSpPr/>
            <p:nvPr/>
          </p:nvSpPr>
          <p:spPr>
            <a:xfrm rot="-761865">
              <a:off x="6560269" y="1971834"/>
              <a:ext cx="66165" cy="352108"/>
            </a:xfrm>
            <a:custGeom>
              <a:avLst/>
              <a:gdLst/>
              <a:ahLst/>
              <a:cxnLst/>
              <a:rect l="l" t="t" r="r" b="b"/>
              <a:pathLst>
                <a:path w="66165" h="352108" fill="none" extrusionOk="0">
                  <a:moveTo>
                    <a:pt x="0" y="0"/>
                  </a:moveTo>
                  <a:cubicBezTo>
                    <a:pt x="21803" y="1931"/>
                    <a:pt x="43962" y="1271"/>
                    <a:pt x="66165" y="0"/>
                  </a:cubicBezTo>
                  <a:cubicBezTo>
                    <a:pt x="61190" y="135178"/>
                    <a:pt x="69123" y="241047"/>
                    <a:pt x="66165" y="352108"/>
                  </a:cubicBezTo>
                  <a:cubicBezTo>
                    <a:pt x="42640" y="351105"/>
                    <a:pt x="29895" y="350639"/>
                    <a:pt x="0" y="352108"/>
                  </a:cubicBezTo>
                  <a:cubicBezTo>
                    <a:pt x="-13955" y="182826"/>
                    <a:pt x="9723" y="113300"/>
                    <a:pt x="0" y="0"/>
                  </a:cubicBezTo>
                  <a:close/>
                </a:path>
                <a:path w="66165" h="352108" extrusionOk="0">
                  <a:moveTo>
                    <a:pt x="0" y="0"/>
                  </a:moveTo>
                  <a:cubicBezTo>
                    <a:pt x="19571" y="554"/>
                    <a:pt x="46366" y="1964"/>
                    <a:pt x="66165" y="0"/>
                  </a:cubicBezTo>
                  <a:cubicBezTo>
                    <a:pt x="64465" y="117816"/>
                    <a:pt x="77153" y="207369"/>
                    <a:pt x="66165" y="352108"/>
                  </a:cubicBezTo>
                  <a:cubicBezTo>
                    <a:pt x="43215" y="353539"/>
                    <a:pt x="16635" y="349139"/>
                    <a:pt x="0" y="352108"/>
                  </a:cubicBezTo>
                  <a:cubicBezTo>
                    <a:pt x="-5234" y="204561"/>
                    <a:pt x="-12885" y="90296"/>
                    <a:pt x="0" y="0"/>
                  </a:cubicBezTo>
                  <a:close/>
                </a:path>
              </a:pathLst>
            </a:custGeom>
            <a:solidFill>
              <a:srgbClr val="5ABDE8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26"/>
            <p:cNvSpPr/>
            <p:nvPr/>
          </p:nvSpPr>
          <p:spPr>
            <a:xfrm rot="-761865">
              <a:off x="5844674" y="2618270"/>
              <a:ext cx="66165" cy="427678"/>
            </a:xfrm>
            <a:custGeom>
              <a:avLst/>
              <a:gdLst/>
              <a:ahLst/>
              <a:cxnLst/>
              <a:rect l="l" t="t" r="r" b="b"/>
              <a:pathLst>
                <a:path w="66165" h="427678" fill="none" extrusionOk="0">
                  <a:moveTo>
                    <a:pt x="0" y="0"/>
                  </a:moveTo>
                  <a:cubicBezTo>
                    <a:pt x="30693" y="1776"/>
                    <a:pt x="38472" y="826"/>
                    <a:pt x="66165" y="0"/>
                  </a:cubicBezTo>
                  <a:cubicBezTo>
                    <a:pt x="86441" y="154121"/>
                    <a:pt x="82433" y="251647"/>
                    <a:pt x="66165" y="427678"/>
                  </a:cubicBezTo>
                  <a:cubicBezTo>
                    <a:pt x="49886" y="426935"/>
                    <a:pt x="17674" y="427022"/>
                    <a:pt x="0" y="427678"/>
                  </a:cubicBezTo>
                  <a:cubicBezTo>
                    <a:pt x="593" y="340022"/>
                    <a:pt x="8728" y="207335"/>
                    <a:pt x="0" y="0"/>
                  </a:cubicBezTo>
                  <a:close/>
                </a:path>
                <a:path w="66165" h="427678" extrusionOk="0">
                  <a:moveTo>
                    <a:pt x="0" y="0"/>
                  </a:moveTo>
                  <a:cubicBezTo>
                    <a:pt x="23990" y="-182"/>
                    <a:pt x="42496" y="1219"/>
                    <a:pt x="66165" y="0"/>
                  </a:cubicBezTo>
                  <a:cubicBezTo>
                    <a:pt x="54606" y="165771"/>
                    <a:pt x="80635" y="256230"/>
                    <a:pt x="66165" y="427678"/>
                  </a:cubicBezTo>
                  <a:cubicBezTo>
                    <a:pt x="37055" y="427423"/>
                    <a:pt x="28788" y="424586"/>
                    <a:pt x="0" y="427678"/>
                  </a:cubicBezTo>
                  <a:cubicBezTo>
                    <a:pt x="-16511" y="330530"/>
                    <a:pt x="-19530" y="188080"/>
                    <a:pt x="0" y="0"/>
                  </a:cubicBezTo>
                  <a:close/>
                </a:path>
              </a:pathLst>
            </a:custGeom>
            <a:solidFill>
              <a:srgbClr val="5ABDE8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p26"/>
            <p:cNvSpPr/>
            <p:nvPr/>
          </p:nvSpPr>
          <p:spPr>
            <a:xfrm rot="-761865">
              <a:off x="6125804" y="2787074"/>
              <a:ext cx="66165" cy="352108"/>
            </a:xfrm>
            <a:custGeom>
              <a:avLst/>
              <a:gdLst/>
              <a:ahLst/>
              <a:cxnLst/>
              <a:rect l="l" t="t" r="r" b="b"/>
              <a:pathLst>
                <a:path w="66165" h="352108" fill="none" extrusionOk="0">
                  <a:moveTo>
                    <a:pt x="0" y="0"/>
                  </a:moveTo>
                  <a:cubicBezTo>
                    <a:pt x="32746" y="-3292"/>
                    <a:pt x="39867" y="-120"/>
                    <a:pt x="66165" y="0"/>
                  </a:cubicBezTo>
                  <a:cubicBezTo>
                    <a:pt x="50893" y="163428"/>
                    <a:pt x="52920" y="226619"/>
                    <a:pt x="66165" y="352108"/>
                  </a:cubicBezTo>
                  <a:cubicBezTo>
                    <a:pt x="47513" y="353960"/>
                    <a:pt x="23253" y="354876"/>
                    <a:pt x="0" y="352108"/>
                  </a:cubicBezTo>
                  <a:cubicBezTo>
                    <a:pt x="-688" y="232454"/>
                    <a:pt x="6564" y="160902"/>
                    <a:pt x="0" y="0"/>
                  </a:cubicBezTo>
                  <a:close/>
                </a:path>
                <a:path w="66165" h="352108" extrusionOk="0">
                  <a:moveTo>
                    <a:pt x="0" y="0"/>
                  </a:moveTo>
                  <a:cubicBezTo>
                    <a:pt x="25743" y="-2878"/>
                    <a:pt x="38627" y="-2690"/>
                    <a:pt x="66165" y="0"/>
                  </a:cubicBezTo>
                  <a:cubicBezTo>
                    <a:pt x="64871" y="147520"/>
                    <a:pt x="49293" y="207171"/>
                    <a:pt x="66165" y="352108"/>
                  </a:cubicBezTo>
                  <a:cubicBezTo>
                    <a:pt x="40282" y="352908"/>
                    <a:pt x="30890" y="353864"/>
                    <a:pt x="0" y="352108"/>
                  </a:cubicBezTo>
                  <a:cubicBezTo>
                    <a:pt x="14746" y="262027"/>
                    <a:pt x="974" y="130568"/>
                    <a:pt x="0" y="0"/>
                  </a:cubicBezTo>
                  <a:close/>
                </a:path>
              </a:pathLst>
            </a:custGeom>
            <a:solidFill>
              <a:srgbClr val="5ABDE8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598;p26"/>
            <p:cNvSpPr/>
            <p:nvPr/>
          </p:nvSpPr>
          <p:spPr>
            <a:xfrm rot="-761865">
              <a:off x="6465691" y="2903754"/>
              <a:ext cx="66165" cy="352108"/>
            </a:xfrm>
            <a:custGeom>
              <a:avLst/>
              <a:gdLst/>
              <a:ahLst/>
              <a:cxnLst/>
              <a:rect l="l" t="t" r="r" b="b"/>
              <a:pathLst>
                <a:path w="66165" h="352108" fill="none" extrusionOk="0">
                  <a:moveTo>
                    <a:pt x="0" y="0"/>
                  </a:moveTo>
                  <a:cubicBezTo>
                    <a:pt x="18038" y="66"/>
                    <a:pt x="38894" y="-1316"/>
                    <a:pt x="66165" y="0"/>
                  </a:cubicBezTo>
                  <a:cubicBezTo>
                    <a:pt x="77161" y="157128"/>
                    <a:pt x="52563" y="185024"/>
                    <a:pt x="66165" y="352108"/>
                  </a:cubicBezTo>
                  <a:cubicBezTo>
                    <a:pt x="49108" y="349516"/>
                    <a:pt x="20364" y="350454"/>
                    <a:pt x="0" y="352108"/>
                  </a:cubicBezTo>
                  <a:cubicBezTo>
                    <a:pt x="-3373" y="231179"/>
                    <a:pt x="-8510" y="139434"/>
                    <a:pt x="0" y="0"/>
                  </a:cubicBezTo>
                  <a:close/>
                </a:path>
                <a:path w="66165" h="352108" extrusionOk="0">
                  <a:moveTo>
                    <a:pt x="0" y="0"/>
                  </a:moveTo>
                  <a:cubicBezTo>
                    <a:pt x="32022" y="2571"/>
                    <a:pt x="40462" y="-1999"/>
                    <a:pt x="66165" y="0"/>
                  </a:cubicBezTo>
                  <a:cubicBezTo>
                    <a:pt x="80115" y="124846"/>
                    <a:pt x="79910" y="240585"/>
                    <a:pt x="66165" y="352108"/>
                  </a:cubicBezTo>
                  <a:cubicBezTo>
                    <a:pt x="33273" y="351640"/>
                    <a:pt x="15691" y="354625"/>
                    <a:pt x="0" y="352108"/>
                  </a:cubicBezTo>
                  <a:cubicBezTo>
                    <a:pt x="-8437" y="189422"/>
                    <a:pt x="-1631" y="71528"/>
                    <a:pt x="0" y="0"/>
                  </a:cubicBezTo>
                  <a:close/>
                </a:path>
              </a:pathLst>
            </a:custGeom>
            <a:solidFill>
              <a:srgbClr val="5ABDE8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26"/>
            <p:cNvSpPr/>
            <p:nvPr/>
          </p:nvSpPr>
          <p:spPr>
            <a:xfrm rot="-761865">
              <a:off x="6768110" y="3029959"/>
              <a:ext cx="66165" cy="352108"/>
            </a:xfrm>
            <a:custGeom>
              <a:avLst/>
              <a:gdLst/>
              <a:ahLst/>
              <a:cxnLst/>
              <a:rect l="l" t="t" r="r" b="b"/>
              <a:pathLst>
                <a:path w="66165" h="352108" fill="none" extrusionOk="0">
                  <a:moveTo>
                    <a:pt x="0" y="0"/>
                  </a:moveTo>
                  <a:cubicBezTo>
                    <a:pt x="22835" y="36"/>
                    <a:pt x="51192" y="3129"/>
                    <a:pt x="66165" y="0"/>
                  </a:cubicBezTo>
                  <a:cubicBezTo>
                    <a:pt x="57888" y="157102"/>
                    <a:pt x="82633" y="243302"/>
                    <a:pt x="66165" y="352108"/>
                  </a:cubicBezTo>
                  <a:cubicBezTo>
                    <a:pt x="39284" y="351147"/>
                    <a:pt x="28612" y="351533"/>
                    <a:pt x="0" y="352108"/>
                  </a:cubicBezTo>
                  <a:cubicBezTo>
                    <a:pt x="-10460" y="259330"/>
                    <a:pt x="-13336" y="173448"/>
                    <a:pt x="0" y="0"/>
                  </a:cubicBezTo>
                  <a:close/>
                </a:path>
                <a:path w="66165" h="352108" extrusionOk="0">
                  <a:moveTo>
                    <a:pt x="0" y="0"/>
                  </a:moveTo>
                  <a:cubicBezTo>
                    <a:pt x="17455" y="2104"/>
                    <a:pt x="44207" y="-357"/>
                    <a:pt x="66165" y="0"/>
                  </a:cubicBezTo>
                  <a:cubicBezTo>
                    <a:pt x="59003" y="101047"/>
                    <a:pt x="72635" y="275465"/>
                    <a:pt x="66165" y="352108"/>
                  </a:cubicBezTo>
                  <a:cubicBezTo>
                    <a:pt x="44011" y="354526"/>
                    <a:pt x="20749" y="353271"/>
                    <a:pt x="0" y="352108"/>
                  </a:cubicBezTo>
                  <a:cubicBezTo>
                    <a:pt x="-9810" y="266013"/>
                    <a:pt x="-12231" y="99187"/>
                    <a:pt x="0" y="0"/>
                  </a:cubicBezTo>
                  <a:close/>
                </a:path>
              </a:pathLst>
            </a:custGeom>
            <a:solidFill>
              <a:srgbClr val="5ABDE8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26"/>
            <p:cNvSpPr/>
            <p:nvPr/>
          </p:nvSpPr>
          <p:spPr>
            <a:xfrm rot="-761865">
              <a:off x="6536661" y="3270100"/>
              <a:ext cx="66165" cy="352108"/>
            </a:xfrm>
            <a:custGeom>
              <a:avLst/>
              <a:gdLst/>
              <a:ahLst/>
              <a:cxnLst/>
              <a:rect l="l" t="t" r="r" b="b"/>
              <a:pathLst>
                <a:path w="66165" h="352108" fill="none" extrusionOk="0">
                  <a:moveTo>
                    <a:pt x="0" y="0"/>
                  </a:moveTo>
                  <a:cubicBezTo>
                    <a:pt x="28526" y="704"/>
                    <a:pt x="39439" y="176"/>
                    <a:pt x="66165" y="0"/>
                  </a:cubicBezTo>
                  <a:cubicBezTo>
                    <a:pt x="75162" y="152190"/>
                    <a:pt x="82351" y="181626"/>
                    <a:pt x="66165" y="352108"/>
                  </a:cubicBezTo>
                  <a:cubicBezTo>
                    <a:pt x="48254" y="353677"/>
                    <a:pt x="21223" y="349806"/>
                    <a:pt x="0" y="352108"/>
                  </a:cubicBezTo>
                  <a:cubicBezTo>
                    <a:pt x="-10745" y="177513"/>
                    <a:pt x="-8579" y="130080"/>
                    <a:pt x="0" y="0"/>
                  </a:cubicBezTo>
                  <a:close/>
                </a:path>
                <a:path w="66165" h="352108" extrusionOk="0">
                  <a:moveTo>
                    <a:pt x="0" y="0"/>
                  </a:moveTo>
                  <a:cubicBezTo>
                    <a:pt x="21948" y="-2560"/>
                    <a:pt x="43510" y="-1938"/>
                    <a:pt x="66165" y="0"/>
                  </a:cubicBezTo>
                  <a:cubicBezTo>
                    <a:pt x="76595" y="124762"/>
                    <a:pt x="81900" y="193593"/>
                    <a:pt x="66165" y="352108"/>
                  </a:cubicBezTo>
                  <a:cubicBezTo>
                    <a:pt x="37928" y="350426"/>
                    <a:pt x="20697" y="352825"/>
                    <a:pt x="0" y="352108"/>
                  </a:cubicBezTo>
                  <a:cubicBezTo>
                    <a:pt x="11289" y="228940"/>
                    <a:pt x="-13824" y="162911"/>
                    <a:pt x="0" y="0"/>
                  </a:cubicBezTo>
                  <a:close/>
                </a:path>
              </a:pathLst>
            </a:custGeom>
            <a:solidFill>
              <a:srgbClr val="5ABDE8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p26"/>
            <p:cNvSpPr/>
            <p:nvPr/>
          </p:nvSpPr>
          <p:spPr>
            <a:xfrm rot="-761865">
              <a:off x="6243509" y="3359735"/>
              <a:ext cx="66165" cy="352108"/>
            </a:xfrm>
            <a:custGeom>
              <a:avLst/>
              <a:gdLst/>
              <a:ahLst/>
              <a:cxnLst/>
              <a:rect l="l" t="t" r="r" b="b"/>
              <a:pathLst>
                <a:path w="66165" h="352108" fill="none" extrusionOk="0">
                  <a:moveTo>
                    <a:pt x="0" y="0"/>
                  </a:moveTo>
                  <a:cubicBezTo>
                    <a:pt x="20107" y="2980"/>
                    <a:pt x="50747" y="1622"/>
                    <a:pt x="66165" y="0"/>
                  </a:cubicBezTo>
                  <a:cubicBezTo>
                    <a:pt x="63533" y="77613"/>
                    <a:pt x="68395" y="214545"/>
                    <a:pt x="66165" y="352108"/>
                  </a:cubicBezTo>
                  <a:cubicBezTo>
                    <a:pt x="45158" y="350572"/>
                    <a:pt x="27165" y="350980"/>
                    <a:pt x="0" y="352108"/>
                  </a:cubicBezTo>
                  <a:cubicBezTo>
                    <a:pt x="1528" y="247175"/>
                    <a:pt x="-12140" y="104386"/>
                    <a:pt x="0" y="0"/>
                  </a:cubicBezTo>
                  <a:close/>
                </a:path>
                <a:path w="66165" h="352108" extrusionOk="0">
                  <a:moveTo>
                    <a:pt x="0" y="0"/>
                  </a:moveTo>
                  <a:cubicBezTo>
                    <a:pt x="14535" y="2377"/>
                    <a:pt x="45958" y="-3290"/>
                    <a:pt x="66165" y="0"/>
                  </a:cubicBezTo>
                  <a:cubicBezTo>
                    <a:pt x="48943" y="77438"/>
                    <a:pt x="70183" y="276896"/>
                    <a:pt x="66165" y="352108"/>
                  </a:cubicBezTo>
                  <a:cubicBezTo>
                    <a:pt x="48348" y="352207"/>
                    <a:pt x="16412" y="353309"/>
                    <a:pt x="0" y="352108"/>
                  </a:cubicBezTo>
                  <a:cubicBezTo>
                    <a:pt x="2362" y="256913"/>
                    <a:pt x="2264" y="103507"/>
                    <a:pt x="0" y="0"/>
                  </a:cubicBezTo>
                  <a:close/>
                </a:path>
              </a:pathLst>
            </a:custGeom>
            <a:solidFill>
              <a:srgbClr val="5ABDE8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602;p26"/>
            <p:cNvSpPr/>
            <p:nvPr/>
          </p:nvSpPr>
          <p:spPr>
            <a:xfrm rot="-761865">
              <a:off x="5991946" y="3459556"/>
              <a:ext cx="66165" cy="352108"/>
            </a:xfrm>
            <a:custGeom>
              <a:avLst/>
              <a:gdLst/>
              <a:ahLst/>
              <a:cxnLst/>
              <a:rect l="l" t="t" r="r" b="b"/>
              <a:pathLst>
                <a:path w="66165" h="352108" fill="none" extrusionOk="0">
                  <a:moveTo>
                    <a:pt x="0" y="0"/>
                  </a:moveTo>
                  <a:cubicBezTo>
                    <a:pt x="22992" y="381"/>
                    <a:pt x="36209" y="2396"/>
                    <a:pt x="66165" y="0"/>
                  </a:cubicBezTo>
                  <a:cubicBezTo>
                    <a:pt x="77846" y="106735"/>
                    <a:pt x="65469" y="267355"/>
                    <a:pt x="66165" y="352108"/>
                  </a:cubicBezTo>
                  <a:cubicBezTo>
                    <a:pt x="46762" y="351863"/>
                    <a:pt x="32483" y="354876"/>
                    <a:pt x="0" y="352108"/>
                  </a:cubicBezTo>
                  <a:cubicBezTo>
                    <a:pt x="-1100" y="193166"/>
                    <a:pt x="-11811" y="79930"/>
                    <a:pt x="0" y="0"/>
                  </a:cubicBezTo>
                  <a:close/>
                </a:path>
                <a:path w="66165" h="352108" extrusionOk="0">
                  <a:moveTo>
                    <a:pt x="0" y="0"/>
                  </a:moveTo>
                  <a:cubicBezTo>
                    <a:pt x="20407" y="1088"/>
                    <a:pt x="33541" y="-3115"/>
                    <a:pt x="66165" y="0"/>
                  </a:cubicBezTo>
                  <a:cubicBezTo>
                    <a:pt x="54563" y="148775"/>
                    <a:pt x="82032" y="246821"/>
                    <a:pt x="66165" y="352108"/>
                  </a:cubicBezTo>
                  <a:cubicBezTo>
                    <a:pt x="44215" y="349335"/>
                    <a:pt x="14740" y="349840"/>
                    <a:pt x="0" y="352108"/>
                  </a:cubicBezTo>
                  <a:cubicBezTo>
                    <a:pt x="-10961" y="187553"/>
                    <a:pt x="-13339" y="129827"/>
                    <a:pt x="0" y="0"/>
                  </a:cubicBezTo>
                  <a:close/>
                </a:path>
              </a:pathLst>
            </a:custGeom>
            <a:solidFill>
              <a:srgbClr val="5ABDE8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603;p26"/>
            <p:cNvSpPr/>
            <p:nvPr/>
          </p:nvSpPr>
          <p:spPr>
            <a:xfrm rot="-761865">
              <a:off x="5902687" y="3829289"/>
              <a:ext cx="66165" cy="409258"/>
            </a:xfrm>
            <a:custGeom>
              <a:avLst/>
              <a:gdLst/>
              <a:ahLst/>
              <a:cxnLst/>
              <a:rect l="l" t="t" r="r" b="b"/>
              <a:pathLst>
                <a:path w="66165" h="409258" fill="none" extrusionOk="0">
                  <a:moveTo>
                    <a:pt x="0" y="0"/>
                  </a:moveTo>
                  <a:cubicBezTo>
                    <a:pt x="23313" y="1381"/>
                    <a:pt x="37216" y="580"/>
                    <a:pt x="66165" y="0"/>
                  </a:cubicBezTo>
                  <a:cubicBezTo>
                    <a:pt x="84619" y="160943"/>
                    <a:pt x="56077" y="244591"/>
                    <a:pt x="66165" y="409258"/>
                  </a:cubicBezTo>
                  <a:cubicBezTo>
                    <a:pt x="39226" y="409578"/>
                    <a:pt x="29494" y="406054"/>
                    <a:pt x="0" y="409258"/>
                  </a:cubicBezTo>
                  <a:cubicBezTo>
                    <a:pt x="15864" y="238412"/>
                    <a:pt x="15056" y="116330"/>
                    <a:pt x="0" y="0"/>
                  </a:cubicBezTo>
                  <a:close/>
                </a:path>
                <a:path w="66165" h="409258" extrusionOk="0">
                  <a:moveTo>
                    <a:pt x="0" y="0"/>
                  </a:moveTo>
                  <a:cubicBezTo>
                    <a:pt x="20425" y="3027"/>
                    <a:pt x="39624" y="2236"/>
                    <a:pt x="66165" y="0"/>
                  </a:cubicBezTo>
                  <a:cubicBezTo>
                    <a:pt x="45865" y="175866"/>
                    <a:pt x="70732" y="246679"/>
                    <a:pt x="66165" y="409258"/>
                  </a:cubicBezTo>
                  <a:cubicBezTo>
                    <a:pt x="35236" y="406048"/>
                    <a:pt x="17190" y="408020"/>
                    <a:pt x="0" y="409258"/>
                  </a:cubicBezTo>
                  <a:cubicBezTo>
                    <a:pt x="-304" y="214059"/>
                    <a:pt x="-18531" y="106744"/>
                    <a:pt x="0" y="0"/>
                  </a:cubicBezTo>
                  <a:close/>
                </a:path>
              </a:pathLst>
            </a:custGeom>
            <a:solidFill>
              <a:srgbClr val="5ABDE8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604;p26"/>
            <p:cNvSpPr/>
            <p:nvPr/>
          </p:nvSpPr>
          <p:spPr>
            <a:xfrm rot="-761865">
              <a:off x="6223150" y="3931697"/>
              <a:ext cx="66165" cy="409258"/>
            </a:xfrm>
            <a:custGeom>
              <a:avLst/>
              <a:gdLst/>
              <a:ahLst/>
              <a:cxnLst/>
              <a:rect l="l" t="t" r="r" b="b"/>
              <a:pathLst>
                <a:path w="66165" h="409258" fill="none" extrusionOk="0">
                  <a:moveTo>
                    <a:pt x="0" y="0"/>
                  </a:moveTo>
                  <a:cubicBezTo>
                    <a:pt x="20627" y="-3236"/>
                    <a:pt x="45128" y="-314"/>
                    <a:pt x="66165" y="0"/>
                  </a:cubicBezTo>
                  <a:cubicBezTo>
                    <a:pt x="64720" y="186481"/>
                    <a:pt x="59769" y="284728"/>
                    <a:pt x="66165" y="409258"/>
                  </a:cubicBezTo>
                  <a:cubicBezTo>
                    <a:pt x="43271" y="410912"/>
                    <a:pt x="23590" y="409788"/>
                    <a:pt x="0" y="409258"/>
                  </a:cubicBezTo>
                  <a:cubicBezTo>
                    <a:pt x="-16628" y="216098"/>
                    <a:pt x="18996" y="150727"/>
                    <a:pt x="0" y="0"/>
                  </a:cubicBezTo>
                  <a:close/>
                </a:path>
                <a:path w="66165" h="409258" extrusionOk="0">
                  <a:moveTo>
                    <a:pt x="0" y="0"/>
                  </a:moveTo>
                  <a:cubicBezTo>
                    <a:pt x="32259" y="-2772"/>
                    <a:pt x="38167" y="1404"/>
                    <a:pt x="66165" y="0"/>
                  </a:cubicBezTo>
                  <a:cubicBezTo>
                    <a:pt x="67395" y="146782"/>
                    <a:pt x="64051" y="325870"/>
                    <a:pt x="66165" y="409258"/>
                  </a:cubicBezTo>
                  <a:cubicBezTo>
                    <a:pt x="43500" y="407372"/>
                    <a:pt x="22590" y="408821"/>
                    <a:pt x="0" y="409258"/>
                  </a:cubicBezTo>
                  <a:cubicBezTo>
                    <a:pt x="-9305" y="263476"/>
                    <a:pt x="-2998" y="172024"/>
                    <a:pt x="0" y="0"/>
                  </a:cubicBezTo>
                  <a:close/>
                </a:path>
              </a:pathLst>
            </a:custGeom>
            <a:solidFill>
              <a:srgbClr val="5ABDE8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605;p26"/>
            <p:cNvSpPr/>
            <p:nvPr/>
          </p:nvSpPr>
          <p:spPr>
            <a:xfrm rot="-761865">
              <a:off x="6566550" y="4055522"/>
              <a:ext cx="66165" cy="409258"/>
            </a:xfrm>
            <a:custGeom>
              <a:avLst/>
              <a:gdLst/>
              <a:ahLst/>
              <a:cxnLst/>
              <a:rect l="l" t="t" r="r" b="b"/>
              <a:pathLst>
                <a:path w="66165" h="409258" fill="none" extrusionOk="0">
                  <a:moveTo>
                    <a:pt x="0" y="0"/>
                  </a:moveTo>
                  <a:cubicBezTo>
                    <a:pt x="21847" y="-122"/>
                    <a:pt x="39590" y="470"/>
                    <a:pt x="66165" y="0"/>
                  </a:cubicBezTo>
                  <a:cubicBezTo>
                    <a:pt x="84065" y="86068"/>
                    <a:pt x="74187" y="290823"/>
                    <a:pt x="66165" y="409258"/>
                  </a:cubicBezTo>
                  <a:cubicBezTo>
                    <a:pt x="50858" y="406233"/>
                    <a:pt x="29148" y="411828"/>
                    <a:pt x="0" y="409258"/>
                  </a:cubicBezTo>
                  <a:cubicBezTo>
                    <a:pt x="-5785" y="264510"/>
                    <a:pt x="-18910" y="88936"/>
                    <a:pt x="0" y="0"/>
                  </a:cubicBezTo>
                  <a:close/>
                </a:path>
                <a:path w="66165" h="409258" extrusionOk="0">
                  <a:moveTo>
                    <a:pt x="0" y="0"/>
                  </a:moveTo>
                  <a:cubicBezTo>
                    <a:pt x="25329" y="-258"/>
                    <a:pt x="51825" y="-3046"/>
                    <a:pt x="66165" y="0"/>
                  </a:cubicBezTo>
                  <a:cubicBezTo>
                    <a:pt x="47921" y="94590"/>
                    <a:pt x="78261" y="295429"/>
                    <a:pt x="66165" y="409258"/>
                  </a:cubicBezTo>
                  <a:cubicBezTo>
                    <a:pt x="44812" y="408286"/>
                    <a:pt x="20192" y="411493"/>
                    <a:pt x="0" y="409258"/>
                  </a:cubicBezTo>
                  <a:cubicBezTo>
                    <a:pt x="-12044" y="288326"/>
                    <a:pt x="-2122" y="176178"/>
                    <a:pt x="0" y="0"/>
                  </a:cubicBezTo>
                  <a:close/>
                </a:path>
              </a:pathLst>
            </a:custGeom>
            <a:solidFill>
              <a:srgbClr val="5ABDE8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606;p26"/>
            <p:cNvSpPr/>
            <p:nvPr/>
          </p:nvSpPr>
          <p:spPr>
            <a:xfrm rot="-761865">
              <a:off x="6542941" y="4558505"/>
              <a:ext cx="66165" cy="409258"/>
            </a:xfrm>
            <a:custGeom>
              <a:avLst/>
              <a:gdLst/>
              <a:ahLst/>
              <a:cxnLst/>
              <a:rect l="l" t="t" r="r" b="b"/>
              <a:pathLst>
                <a:path w="66165" h="409258" fill="none" extrusionOk="0">
                  <a:moveTo>
                    <a:pt x="0" y="0"/>
                  </a:moveTo>
                  <a:cubicBezTo>
                    <a:pt x="13469" y="2303"/>
                    <a:pt x="49759" y="1290"/>
                    <a:pt x="66165" y="0"/>
                  </a:cubicBezTo>
                  <a:cubicBezTo>
                    <a:pt x="80652" y="179261"/>
                    <a:pt x="73139" y="237261"/>
                    <a:pt x="66165" y="409258"/>
                  </a:cubicBezTo>
                  <a:cubicBezTo>
                    <a:pt x="50710" y="408275"/>
                    <a:pt x="30912" y="409407"/>
                    <a:pt x="0" y="409258"/>
                  </a:cubicBezTo>
                  <a:cubicBezTo>
                    <a:pt x="-2567" y="208019"/>
                    <a:pt x="2379" y="95692"/>
                    <a:pt x="0" y="0"/>
                  </a:cubicBezTo>
                  <a:close/>
                </a:path>
                <a:path w="66165" h="409258" extrusionOk="0">
                  <a:moveTo>
                    <a:pt x="0" y="0"/>
                  </a:moveTo>
                  <a:cubicBezTo>
                    <a:pt x="30653" y="2397"/>
                    <a:pt x="37593" y="2562"/>
                    <a:pt x="66165" y="0"/>
                  </a:cubicBezTo>
                  <a:cubicBezTo>
                    <a:pt x="56891" y="123496"/>
                    <a:pt x="65702" y="280548"/>
                    <a:pt x="66165" y="409258"/>
                  </a:cubicBezTo>
                  <a:cubicBezTo>
                    <a:pt x="46320" y="411833"/>
                    <a:pt x="17274" y="407806"/>
                    <a:pt x="0" y="409258"/>
                  </a:cubicBezTo>
                  <a:cubicBezTo>
                    <a:pt x="-11491" y="211879"/>
                    <a:pt x="13815" y="173860"/>
                    <a:pt x="0" y="0"/>
                  </a:cubicBezTo>
                  <a:close/>
                </a:path>
              </a:pathLst>
            </a:custGeom>
            <a:solidFill>
              <a:srgbClr val="5ABDE8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607;p26"/>
            <p:cNvSpPr/>
            <p:nvPr/>
          </p:nvSpPr>
          <p:spPr>
            <a:xfrm rot="-761865">
              <a:off x="6298829" y="4636084"/>
              <a:ext cx="66165" cy="409258"/>
            </a:xfrm>
            <a:custGeom>
              <a:avLst/>
              <a:gdLst/>
              <a:ahLst/>
              <a:cxnLst/>
              <a:rect l="l" t="t" r="r" b="b"/>
              <a:pathLst>
                <a:path w="66165" h="409258" fill="none" extrusionOk="0">
                  <a:moveTo>
                    <a:pt x="0" y="0"/>
                  </a:moveTo>
                  <a:cubicBezTo>
                    <a:pt x="18086" y="-3110"/>
                    <a:pt x="37346" y="1359"/>
                    <a:pt x="66165" y="0"/>
                  </a:cubicBezTo>
                  <a:cubicBezTo>
                    <a:pt x="75191" y="192045"/>
                    <a:pt x="75701" y="279915"/>
                    <a:pt x="66165" y="409258"/>
                  </a:cubicBezTo>
                  <a:cubicBezTo>
                    <a:pt x="39883" y="408216"/>
                    <a:pt x="28664" y="412064"/>
                    <a:pt x="0" y="409258"/>
                  </a:cubicBezTo>
                  <a:cubicBezTo>
                    <a:pt x="-6516" y="284293"/>
                    <a:pt x="2663" y="204130"/>
                    <a:pt x="0" y="0"/>
                  </a:cubicBezTo>
                  <a:close/>
                </a:path>
                <a:path w="66165" h="409258" extrusionOk="0">
                  <a:moveTo>
                    <a:pt x="0" y="0"/>
                  </a:moveTo>
                  <a:cubicBezTo>
                    <a:pt x="25132" y="457"/>
                    <a:pt x="52835" y="776"/>
                    <a:pt x="66165" y="0"/>
                  </a:cubicBezTo>
                  <a:cubicBezTo>
                    <a:pt x="53939" y="150743"/>
                    <a:pt x="78983" y="294660"/>
                    <a:pt x="66165" y="409258"/>
                  </a:cubicBezTo>
                  <a:cubicBezTo>
                    <a:pt x="42758" y="405986"/>
                    <a:pt x="14860" y="411387"/>
                    <a:pt x="0" y="409258"/>
                  </a:cubicBezTo>
                  <a:cubicBezTo>
                    <a:pt x="-14972" y="320379"/>
                    <a:pt x="-4843" y="152372"/>
                    <a:pt x="0" y="0"/>
                  </a:cubicBezTo>
                  <a:close/>
                </a:path>
              </a:pathLst>
            </a:custGeom>
            <a:solidFill>
              <a:srgbClr val="5ABDE8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608;p26"/>
            <p:cNvSpPr/>
            <p:nvPr/>
          </p:nvSpPr>
          <p:spPr>
            <a:xfrm rot="-761865">
              <a:off x="5991945" y="4735672"/>
              <a:ext cx="66165" cy="409258"/>
            </a:xfrm>
            <a:custGeom>
              <a:avLst/>
              <a:gdLst/>
              <a:ahLst/>
              <a:cxnLst/>
              <a:rect l="l" t="t" r="r" b="b"/>
              <a:pathLst>
                <a:path w="66165" h="409258" fill="none" extrusionOk="0">
                  <a:moveTo>
                    <a:pt x="0" y="0"/>
                  </a:moveTo>
                  <a:cubicBezTo>
                    <a:pt x="15745" y="-881"/>
                    <a:pt x="46980" y="248"/>
                    <a:pt x="66165" y="0"/>
                  </a:cubicBezTo>
                  <a:cubicBezTo>
                    <a:pt x="60708" y="125679"/>
                    <a:pt x="73348" y="223280"/>
                    <a:pt x="66165" y="409258"/>
                  </a:cubicBezTo>
                  <a:cubicBezTo>
                    <a:pt x="35064" y="407233"/>
                    <a:pt x="20323" y="410012"/>
                    <a:pt x="0" y="409258"/>
                  </a:cubicBezTo>
                  <a:cubicBezTo>
                    <a:pt x="-5277" y="323275"/>
                    <a:pt x="-16314" y="97833"/>
                    <a:pt x="0" y="0"/>
                  </a:cubicBezTo>
                  <a:close/>
                </a:path>
                <a:path w="66165" h="409258" extrusionOk="0">
                  <a:moveTo>
                    <a:pt x="0" y="0"/>
                  </a:moveTo>
                  <a:cubicBezTo>
                    <a:pt x="19680" y="135"/>
                    <a:pt x="42179" y="-172"/>
                    <a:pt x="66165" y="0"/>
                  </a:cubicBezTo>
                  <a:cubicBezTo>
                    <a:pt x="73922" y="197130"/>
                    <a:pt x="46233" y="321282"/>
                    <a:pt x="66165" y="409258"/>
                  </a:cubicBezTo>
                  <a:cubicBezTo>
                    <a:pt x="49381" y="411635"/>
                    <a:pt x="30010" y="408468"/>
                    <a:pt x="0" y="409258"/>
                  </a:cubicBezTo>
                  <a:cubicBezTo>
                    <a:pt x="-1608" y="295573"/>
                    <a:pt x="7264" y="179725"/>
                    <a:pt x="0" y="0"/>
                  </a:cubicBezTo>
                  <a:close/>
                </a:path>
              </a:pathLst>
            </a:custGeom>
            <a:solidFill>
              <a:srgbClr val="5ABDE8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609;p26"/>
            <p:cNvSpPr/>
            <p:nvPr/>
          </p:nvSpPr>
          <p:spPr>
            <a:xfrm>
              <a:off x="5692024" y="1773238"/>
              <a:ext cx="1217611" cy="3167062"/>
            </a:xfrm>
            <a:custGeom>
              <a:avLst/>
              <a:gdLst/>
              <a:ahLst/>
              <a:cxnLst/>
              <a:rect l="l" t="t" r="r" b="b"/>
              <a:pathLst>
                <a:path w="1217611" h="3167062" fill="none" extrusionOk="0">
                  <a:moveTo>
                    <a:pt x="1061201" y="0"/>
                  </a:moveTo>
                  <a:cubicBezTo>
                    <a:pt x="1098758" y="-4926"/>
                    <a:pt x="1116266" y="-3657"/>
                    <a:pt x="1165976" y="0"/>
                  </a:cubicBezTo>
                  <a:cubicBezTo>
                    <a:pt x="1194271" y="220636"/>
                    <a:pt x="148012" y="520591"/>
                    <a:pt x="118226" y="741362"/>
                  </a:cubicBezTo>
                  <a:cubicBezTo>
                    <a:pt x="129944" y="923149"/>
                    <a:pt x="1141543" y="1075305"/>
                    <a:pt x="1191376" y="1268412"/>
                  </a:cubicBezTo>
                  <a:cubicBezTo>
                    <a:pt x="1158857" y="1512645"/>
                    <a:pt x="142725" y="1682408"/>
                    <a:pt x="86476" y="1922462"/>
                  </a:cubicBezTo>
                  <a:cubicBezTo>
                    <a:pt x="168242" y="2118199"/>
                    <a:pt x="1169597" y="2250655"/>
                    <a:pt x="1216776" y="2424112"/>
                  </a:cubicBezTo>
                  <a:cubicBezTo>
                    <a:pt x="1247530" y="2951830"/>
                    <a:pt x="396582" y="2980848"/>
                    <a:pt x="188076" y="3116262"/>
                  </a:cubicBezTo>
                  <a:cubicBezTo>
                    <a:pt x="131393" y="3134341"/>
                    <a:pt x="68618" y="3153146"/>
                    <a:pt x="32501" y="3167062"/>
                  </a:cubicBezTo>
                  <a:cubicBezTo>
                    <a:pt x="-155705" y="2899105"/>
                    <a:pt x="1229125" y="2788724"/>
                    <a:pt x="1102476" y="2462212"/>
                  </a:cubicBezTo>
                  <a:cubicBezTo>
                    <a:pt x="821854" y="2241889"/>
                    <a:pt x="-137446" y="2041474"/>
                    <a:pt x="16626" y="1916112"/>
                  </a:cubicBezTo>
                  <a:cubicBezTo>
                    <a:pt x="3249" y="1509720"/>
                    <a:pt x="947890" y="1529162"/>
                    <a:pt x="1070725" y="1300162"/>
                  </a:cubicBezTo>
                  <a:cubicBezTo>
                    <a:pt x="875010" y="1161967"/>
                    <a:pt x="-147368" y="852619"/>
                    <a:pt x="22976" y="665162"/>
                  </a:cubicBezTo>
                  <a:cubicBezTo>
                    <a:pt x="180909" y="550564"/>
                    <a:pt x="329536" y="450268"/>
                    <a:pt x="542089" y="332581"/>
                  </a:cubicBezTo>
                  <a:cubicBezTo>
                    <a:pt x="754642" y="214894"/>
                    <a:pt x="894738" y="129235"/>
                    <a:pt x="1061201" y="0"/>
                  </a:cubicBezTo>
                  <a:close/>
                </a:path>
                <a:path w="1217611" h="3167062" extrusionOk="0">
                  <a:moveTo>
                    <a:pt x="1061201" y="0"/>
                  </a:moveTo>
                  <a:cubicBezTo>
                    <a:pt x="1109452" y="-3744"/>
                    <a:pt x="1137287" y="-1239"/>
                    <a:pt x="1165976" y="0"/>
                  </a:cubicBezTo>
                  <a:cubicBezTo>
                    <a:pt x="1175677" y="227454"/>
                    <a:pt x="106072" y="472367"/>
                    <a:pt x="118226" y="741362"/>
                  </a:cubicBezTo>
                  <a:cubicBezTo>
                    <a:pt x="149629" y="901696"/>
                    <a:pt x="1117635" y="1122546"/>
                    <a:pt x="1191376" y="1268412"/>
                  </a:cubicBezTo>
                  <a:cubicBezTo>
                    <a:pt x="1189681" y="1529990"/>
                    <a:pt x="83448" y="1677289"/>
                    <a:pt x="86476" y="1922462"/>
                  </a:cubicBezTo>
                  <a:cubicBezTo>
                    <a:pt x="165882" y="2081415"/>
                    <a:pt x="1102305" y="2237424"/>
                    <a:pt x="1216776" y="2424112"/>
                  </a:cubicBezTo>
                  <a:cubicBezTo>
                    <a:pt x="1252618" y="2972019"/>
                    <a:pt x="358369" y="2981042"/>
                    <a:pt x="188076" y="3116262"/>
                  </a:cubicBezTo>
                  <a:cubicBezTo>
                    <a:pt x="111571" y="3142934"/>
                    <a:pt x="80580" y="3153591"/>
                    <a:pt x="32501" y="3167062"/>
                  </a:cubicBezTo>
                  <a:cubicBezTo>
                    <a:pt x="-75190" y="2871282"/>
                    <a:pt x="1204594" y="2840037"/>
                    <a:pt x="1102476" y="2462212"/>
                  </a:cubicBezTo>
                  <a:cubicBezTo>
                    <a:pt x="830268" y="2265506"/>
                    <a:pt x="-113247" y="2130103"/>
                    <a:pt x="16626" y="1916112"/>
                  </a:cubicBezTo>
                  <a:cubicBezTo>
                    <a:pt x="-2320" y="1517528"/>
                    <a:pt x="1003560" y="1560782"/>
                    <a:pt x="1070725" y="1300162"/>
                  </a:cubicBezTo>
                  <a:cubicBezTo>
                    <a:pt x="916100" y="1148289"/>
                    <a:pt x="-122850" y="867165"/>
                    <a:pt x="22976" y="665162"/>
                  </a:cubicBezTo>
                  <a:cubicBezTo>
                    <a:pt x="247530" y="536188"/>
                    <a:pt x="278430" y="482482"/>
                    <a:pt x="542089" y="332581"/>
                  </a:cubicBezTo>
                  <a:cubicBezTo>
                    <a:pt x="805748" y="182680"/>
                    <a:pt x="959468" y="92138"/>
                    <a:pt x="1061201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26"/>
            <p:cNvSpPr/>
            <p:nvPr/>
          </p:nvSpPr>
          <p:spPr>
            <a:xfrm>
              <a:off x="5692023" y="2147888"/>
              <a:ext cx="1217611" cy="3167062"/>
            </a:xfrm>
            <a:custGeom>
              <a:avLst/>
              <a:gdLst/>
              <a:ahLst/>
              <a:cxnLst/>
              <a:rect l="l" t="t" r="r" b="b"/>
              <a:pathLst>
                <a:path w="1217611" h="3167062" fill="none" extrusionOk="0">
                  <a:moveTo>
                    <a:pt x="1061201" y="0"/>
                  </a:moveTo>
                  <a:cubicBezTo>
                    <a:pt x="1098758" y="-4926"/>
                    <a:pt x="1116266" y="-3657"/>
                    <a:pt x="1165976" y="0"/>
                  </a:cubicBezTo>
                  <a:cubicBezTo>
                    <a:pt x="1194271" y="220636"/>
                    <a:pt x="148012" y="520591"/>
                    <a:pt x="118226" y="741362"/>
                  </a:cubicBezTo>
                  <a:cubicBezTo>
                    <a:pt x="129944" y="923149"/>
                    <a:pt x="1141543" y="1075305"/>
                    <a:pt x="1191376" y="1268412"/>
                  </a:cubicBezTo>
                  <a:cubicBezTo>
                    <a:pt x="1158857" y="1512645"/>
                    <a:pt x="142725" y="1682408"/>
                    <a:pt x="86476" y="1922462"/>
                  </a:cubicBezTo>
                  <a:cubicBezTo>
                    <a:pt x="168242" y="2118199"/>
                    <a:pt x="1169597" y="2250655"/>
                    <a:pt x="1216776" y="2424112"/>
                  </a:cubicBezTo>
                  <a:cubicBezTo>
                    <a:pt x="1247530" y="2951830"/>
                    <a:pt x="396582" y="2980848"/>
                    <a:pt x="188076" y="3116262"/>
                  </a:cubicBezTo>
                  <a:cubicBezTo>
                    <a:pt x="131393" y="3134341"/>
                    <a:pt x="68618" y="3153146"/>
                    <a:pt x="32501" y="3167062"/>
                  </a:cubicBezTo>
                  <a:cubicBezTo>
                    <a:pt x="-155705" y="2899105"/>
                    <a:pt x="1229125" y="2788724"/>
                    <a:pt x="1102476" y="2462212"/>
                  </a:cubicBezTo>
                  <a:cubicBezTo>
                    <a:pt x="821854" y="2241889"/>
                    <a:pt x="-137446" y="2041474"/>
                    <a:pt x="16626" y="1916112"/>
                  </a:cubicBezTo>
                  <a:cubicBezTo>
                    <a:pt x="3249" y="1509720"/>
                    <a:pt x="947890" y="1529162"/>
                    <a:pt x="1070725" y="1300162"/>
                  </a:cubicBezTo>
                  <a:cubicBezTo>
                    <a:pt x="875010" y="1161967"/>
                    <a:pt x="-147368" y="852619"/>
                    <a:pt x="22976" y="665162"/>
                  </a:cubicBezTo>
                  <a:cubicBezTo>
                    <a:pt x="180909" y="550564"/>
                    <a:pt x="329536" y="450268"/>
                    <a:pt x="542089" y="332581"/>
                  </a:cubicBezTo>
                  <a:cubicBezTo>
                    <a:pt x="754642" y="214894"/>
                    <a:pt x="894738" y="129235"/>
                    <a:pt x="1061201" y="0"/>
                  </a:cubicBezTo>
                  <a:close/>
                </a:path>
                <a:path w="1217611" h="3167062" extrusionOk="0">
                  <a:moveTo>
                    <a:pt x="1061201" y="0"/>
                  </a:moveTo>
                  <a:cubicBezTo>
                    <a:pt x="1109452" y="-3744"/>
                    <a:pt x="1137287" y="-1239"/>
                    <a:pt x="1165976" y="0"/>
                  </a:cubicBezTo>
                  <a:cubicBezTo>
                    <a:pt x="1175677" y="227454"/>
                    <a:pt x="106072" y="472367"/>
                    <a:pt x="118226" y="741362"/>
                  </a:cubicBezTo>
                  <a:cubicBezTo>
                    <a:pt x="149629" y="901696"/>
                    <a:pt x="1117635" y="1122546"/>
                    <a:pt x="1191376" y="1268412"/>
                  </a:cubicBezTo>
                  <a:cubicBezTo>
                    <a:pt x="1189681" y="1529990"/>
                    <a:pt x="83448" y="1677289"/>
                    <a:pt x="86476" y="1922462"/>
                  </a:cubicBezTo>
                  <a:cubicBezTo>
                    <a:pt x="165882" y="2081415"/>
                    <a:pt x="1102305" y="2237424"/>
                    <a:pt x="1216776" y="2424112"/>
                  </a:cubicBezTo>
                  <a:cubicBezTo>
                    <a:pt x="1252618" y="2972019"/>
                    <a:pt x="358369" y="2981042"/>
                    <a:pt x="188076" y="3116262"/>
                  </a:cubicBezTo>
                  <a:cubicBezTo>
                    <a:pt x="111571" y="3142934"/>
                    <a:pt x="80580" y="3153591"/>
                    <a:pt x="32501" y="3167062"/>
                  </a:cubicBezTo>
                  <a:cubicBezTo>
                    <a:pt x="-75190" y="2871282"/>
                    <a:pt x="1204594" y="2840037"/>
                    <a:pt x="1102476" y="2462212"/>
                  </a:cubicBezTo>
                  <a:cubicBezTo>
                    <a:pt x="830268" y="2265506"/>
                    <a:pt x="-113247" y="2130103"/>
                    <a:pt x="16626" y="1916112"/>
                  </a:cubicBezTo>
                  <a:cubicBezTo>
                    <a:pt x="-2320" y="1517528"/>
                    <a:pt x="1003560" y="1560782"/>
                    <a:pt x="1070725" y="1300162"/>
                  </a:cubicBezTo>
                  <a:cubicBezTo>
                    <a:pt x="916100" y="1148289"/>
                    <a:pt x="-122850" y="867165"/>
                    <a:pt x="22976" y="665162"/>
                  </a:cubicBezTo>
                  <a:cubicBezTo>
                    <a:pt x="247530" y="536188"/>
                    <a:pt x="278430" y="482482"/>
                    <a:pt x="542089" y="332581"/>
                  </a:cubicBezTo>
                  <a:cubicBezTo>
                    <a:pt x="805748" y="182680"/>
                    <a:pt x="959468" y="92138"/>
                    <a:pt x="1061201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 cmpd="sng">
              <a:solidFill>
                <a:srgbClr val="2055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1" name="Google Shape;611;p26"/>
          <p:cNvGrpSpPr/>
          <p:nvPr/>
        </p:nvGrpSpPr>
        <p:grpSpPr>
          <a:xfrm>
            <a:off x="2844829" y="2990127"/>
            <a:ext cx="1261143" cy="725540"/>
            <a:chOff x="2613030" y="3404266"/>
            <a:chExt cx="1261143" cy="725540"/>
          </a:xfrm>
        </p:grpSpPr>
        <p:sp>
          <p:nvSpPr>
            <p:cNvPr id="612" name="Google Shape;612;p26"/>
            <p:cNvSpPr/>
            <p:nvPr/>
          </p:nvSpPr>
          <p:spPr>
            <a:xfrm flipH="1">
              <a:off x="2613030" y="3404266"/>
              <a:ext cx="809748" cy="683692"/>
            </a:xfrm>
            <a:custGeom>
              <a:avLst/>
              <a:gdLst/>
              <a:ahLst/>
              <a:cxnLst/>
              <a:rect l="l" t="t" r="r" b="b"/>
              <a:pathLst>
                <a:path w="809748" h="683692" fill="none" extrusionOk="0">
                  <a:moveTo>
                    <a:pt x="809253" y="560784"/>
                  </a:moveTo>
                  <a:cubicBezTo>
                    <a:pt x="814560" y="544595"/>
                    <a:pt x="770421" y="572753"/>
                    <a:pt x="737186" y="536072"/>
                  </a:cubicBezTo>
                  <a:cubicBezTo>
                    <a:pt x="700260" y="516903"/>
                    <a:pt x="642321" y="374772"/>
                    <a:pt x="594256" y="346481"/>
                  </a:cubicBezTo>
                  <a:cubicBezTo>
                    <a:pt x="571798" y="330392"/>
                    <a:pt x="513822" y="333069"/>
                    <a:pt x="488601" y="343384"/>
                  </a:cubicBezTo>
                  <a:cubicBezTo>
                    <a:pt x="484178" y="347019"/>
                    <a:pt x="471430" y="347297"/>
                    <a:pt x="467636" y="350564"/>
                  </a:cubicBezTo>
                  <a:cubicBezTo>
                    <a:pt x="466130" y="346908"/>
                    <a:pt x="466612" y="343481"/>
                    <a:pt x="465419" y="338627"/>
                  </a:cubicBezTo>
                  <a:cubicBezTo>
                    <a:pt x="459473" y="326662"/>
                    <a:pt x="453977" y="316864"/>
                    <a:pt x="443463" y="304940"/>
                  </a:cubicBezTo>
                  <a:cubicBezTo>
                    <a:pt x="418480" y="285800"/>
                    <a:pt x="419030" y="269641"/>
                    <a:pt x="386079" y="246562"/>
                  </a:cubicBezTo>
                  <a:cubicBezTo>
                    <a:pt x="395049" y="242079"/>
                    <a:pt x="399812" y="243907"/>
                    <a:pt x="407940" y="239647"/>
                  </a:cubicBezTo>
                  <a:cubicBezTo>
                    <a:pt x="418288" y="236316"/>
                    <a:pt x="425221" y="236756"/>
                    <a:pt x="432247" y="237939"/>
                  </a:cubicBezTo>
                  <a:cubicBezTo>
                    <a:pt x="461316" y="242500"/>
                    <a:pt x="499715" y="295578"/>
                    <a:pt x="502147" y="292588"/>
                  </a:cubicBezTo>
                  <a:cubicBezTo>
                    <a:pt x="503971" y="284101"/>
                    <a:pt x="490664" y="255278"/>
                    <a:pt x="472221" y="234423"/>
                  </a:cubicBezTo>
                  <a:cubicBezTo>
                    <a:pt x="466720" y="228701"/>
                    <a:pt x="458155" y="223101"/>
                    <a:pt x="450887" y="220258"/>
                  </a:cubicBezTo>
                  <a:cubicBezTo>
                    <a:pt x="440983" y="214487"/>
                    <a:pt x="412797" y="219608"/>
                    <a:pt x="389920" y="225482"/>
                  </a:cubicBezTo>
                  <a:cubicBezTo>
                    <a:pt x="381153" y="228926"/>
                    <a:pt x="373903" y="228785"/>
                    <a:pt x="369859" y="230062"/>
                  </a:cubicBezTo>
                  <a:cubicBezTo>
                    <a:pt x="290193" y="158625"/>
                    <a:pt x="245641" y="91000"/>
                    <a:pt x="173474" y="30275"/>
                  </a:cubicBezTo>
                  <a:cubicBezTo>
                    <a:pt x="129011" y="-11584"/>
                    <a:pt x="82813" y="-10992"/>
                    <a:pt x="30275" y="29046"/>
                  </a:cubicBezTo>
                  <a:cubicBezTo>
                    <a:pt x="-9913" y="55218"/>
                    <a:pt x="-7828" y="130671"/>
                    <a:pt x="29046" y="172244"/>
                  </a:cubicBezTo>
                  <a:cubicBezTo>
                    <a:pt x="99800" y="230336"/>
                    <a:pt x="126100" y="286089"/>
                    <a:pt x="217283" y="363741"/>
                  </a:cubicBezTo>
                  <a:cubicBezTo>
                    <a:pt x="219482" y="380906"/>
                    <a:pt x="207038" y="396646"/>
                    <a:pt x="208274" y="414330"/>
                  </a:cubicBezTo>
                  <a:cubicBezTo>
                    <a:pt x="211029" y="430154"/>
                    <a:pt x="213388" y="452071"/>
                    <a:pt x="217953" y="464468"/>
                  </a:cubicBezTo>
                  <a:cubicBezTo>
                    <a:pt x="249923" y="516901"/>
                    <a:pt x="365110" y="560979"/>
                    <a:pt x="405830" y="609878"/>
                  </a:cubicBezTo>
                  <a:cubicBezTo>
                    <a:pt x="441175" y="648286"/>
                    <a:pt x="422411" y="688726"/>
                    <a:pt x="428456" y="683189"/>
                  </a:cubicBezTo>
                  <a:cubicBezTo>
                    <a:pt x="434092" y="675451"/>
                    <a:pt x="458607" y="605339"/>
                    <a:pt x="440117" y="576175"/>
                  </a:cubicBezTo>
                  <a:cubicBezTo>
                    <a:pt x="405014" y="550088"/>
                    <a:pt x="307812" y="517974"/>
                    <a:pt x="269152" y="466260"/>
                  </a:cubicBezTo>
                  <a:cubicBezTo>
                    <a:pt x="266261" y="453625"/>
                    <a:pt x="260205" y="439041"/>
                    <a:pt x="253802" y="418745"/>
                  </a:cubicBezTo>
                  <a:cubicBezTo>
                    <a:pt x="254117" y="412860"/>
                    <a:pt x="252659" y="407318"/>
                    <a:pt x="252697" y="399768"/>
                  </a:cubicBezTo>
                  <a:cubicBezTo>
                    <a:pt x="270446" y="413782"/>
                    <a:pt x="284978" y="435945"/>
                    <a:pt x="299035" y="446909"/>
                  </a:cubicBezTo>
                  <a:cubicBezTo>
                    <a:pt x="332952" y="476656"/>
                    <a:pt x="366149" y="491148"/>
                    <a:pt x="408547" y="470095"/>
                  </a:cubicBezTo>
                  <a:cubicBezTo>
                    <a:pt x="409638" y="469132"/>
                    <a:pt x="412065" y="468498"/>
                    <a:pt x="413586" y="466810"/>
                  </a:cubicBezTo>
                  <a:cubicBezTo>
                    <a:pt x="413915" y="467065"/>
                    <a:pt x="414096" y="467498"/>
                    <a:pt x="414365" y="467784"/>
                  </a:cubicBezTo>
                  <a:cubicBezTo>
                    <a:pt x="432182" y="473490"/>
                    <a:pt x="489555" y="472685"/>
                    <a:pt x="514013" y="489223"/>
                  </a:cubicBezTo>
                  <a:cubicBezTo>
                    <a:pt x="537492" y="505872"/>
                    <a:pt x="550954" y="569422"/>
                    <a:pt x="554409" y="568221"/>
                  </a:cubicBezTo>
                  <a:cubicBezTo>
                    <a:pt x="565605" y="561208"/>
                    <a:pt x="567419" y="505078"/>
                    <a:pt x="538364" y="481033"/>
                  </a:cubicBezTo>
                  <a:cubicBezTo>
                    <a:pt x="517803" y="461141"/>
                    <a:pt x="478938" y="463177"/>
                    <a:pt x="448528" y="453211"/>
                  </a:cubicBezTo>
                  <a:cubicBezTo>
                    <a:pt x="446241" y="452878"/>
                    <a:pt x="443517" y="450577"/>
                    <a:pt x="438928" y="450294"/>
                  </a:cubicBezTo>
                  <a:cubicBezTo>
                    <a:pt x="440450" y="449232"/>
                    <a:pt x="441102" y="449290"/>
                    <a:pt x="442234" y="448139"/>
                  </a:cubicBezTo>
                  <a:cubicBezTo>
                    <a:pt x="460242" y="428748"/>
                    <a:pt x="475282" y="403479"/>
                    <a:pt x="472507" y="376794"/>
                  </a:cubicBezTo>
                  <a:cubicBezTo>
                    <a:pt x="472385" y="376098"/>
                    <a:pt x="472219" y="375368"/>
                    <a:pt x="472102" y="374615"/>
                  </a:cubicBezTo>
                  <a:cubicBezTo>
                    <a:pt x="479273" y="374378"/>
                    <a:pt x="483729" y="376797"/>
                    <a:pt x="492163" y="374899"/>
                  </a:cubicBezTo>
                  <a:cubicBezTo>
                    <a:pt x="524128" y="378059"/>
                    <a:pt x="576825" y="381302"/>
                    <a:pt x="596013" y="396873"/>
                  </a:cubicBezTo>
                  <a:cubicBezTo>
                    <a:pt x="647517" y="433082"/>
                    <a:pt x="676392" y="534761"/>
                    <a:pt x="704052" y="568642"/>
                  </a:cubicBezTo>
                  <a:cubicBezTo>
                    <a:pt x="739889" y="596653"/>
                    <a:pt x="805717" y="566514"/>
                    <a:pt x="809253" y="560784"/>
                  </a:cubicBezTo>
                  <a:close/>
                </a:path>
                <a:path w="809748" h="683692" extrusionOk="0">
                  <a:moveTo>
                    <a:pt x="809253" y="560784"/>
                  </a:moveTo>
                  <a:cubicBezTo>
                    <a:pt x="807270" y="550726"/>
                    <a:pt x="762860" y="575602"/>
                    <a:pt x="737186" y="536072"/>
                  </a:cubicBezTo>
                  <a:cubicBezTo>
                    <a:pt x="708120" y="501779"/>
                    <a:pt x="643847" y="379549"/>
                    <a:pt x="594256" y="346481"/>
                  </a:cubicBezTo>
                  <a:cubicBezTo>
                    <a:pt x="565341" y="332179"/>
                    <a:pt x="524065" y="337783"/>
                    <a:pt x="488601" y="343384"/>
                  </a:cubicBezTo>
                  <a:cubicBezTo>
                    <a:pt x="480513" y="347873"/>
                    <a:pt x="472011" y="347314"/>
                    <a:pt x="467636" y="350564"/>
                  </a:cubicBezTo>
                  <a:cubicBezTo>
                    <a:pt x="465475" y="345539"/>
                    <a:pt x="467059" y="342680"/>
                    <a:pt x="465419" y="338627"/>
                  </a:cubicBezTo>
                  <a:cubicBezTo>
                    <a:pt x="459646" y="327276"/>
                    <a:pt x="453019" y="312561"/>
                    <a:pt x="443463" y="304940"/>
                  </a:cubicBezTo>
                  <a:cubicBezTo>
                    <a:pt x="423366" y="290730"/>
                    <a:pt x="400367" y="259001"/>
                    <a:pt x="386079" y="246562"/>
                  </a:cubicBezTo>
                  <a:cubicBezTo>
                    <a:pt x="391986" y="244642"/>
                    <a:pt x="398020" y="245591"/>
                    <a:pt x="407940" y="239647"/>
                  </a:cubicBezTo>
                  <a:cubicBezTo>
                    <a:pt x="417875" y="239071"/>
                    <a:pt x="425319" y="237908"/>
                    <a:pt x="432247" y="237939"/>
                  </a:cubicBezTo>
                  <a:cubicBezTo>
                    <a:pt x="460630" y="243549"/>
                    <a:pt x="499252" y="295796"/>
                    <a:pt x="502147" y="292588"/>
                  </a:cubicBezTo>
                  <a:cubicBezTo>
                    <a:pt x="506088" y="288968"/>
                    <a:pt x="492918" y="249262"/>
                    <a:pt x="472221" y="234423"/>
                  </a:cubicBezTo>
                  <a:cubicBezTo>
                    <a:pt x="464821" y="227659"/>
                    <a:pt x="458361" y="222087"/>
                    <a:pt x="450887" y="220258"/>
                  </a:cubicBezTo>
                  <a:cubicBezTo>
                    <a:pt x="431430" y="216076"/>
                    <a:pt x="411776" y="219102"/>
                    <a:pt x="389920" y="225482"/>
                  </a:cubicBezTo>
                  <a:cubicBezTo>
                    <a:pt x="381069" y="229686"/>
                    <a:pt x="377485" y="225948"/>
                    <a:pt x="369859" y="230062"/>
                  </a:cubicBezTo>
                  <a:cubicBezTo>
                    <a:pt x="307861" y="203691"/>
                    <a:pt x="253263" y="76205"/>
                    <a:pt x="173474" y="30275"/>
                  </a:cubicBezTo>
                  <a:cubicBezTo>
                    <a:pt x="148334" y="-17950"/>
                    <a:pt x="68603" y="-7690"/>
                    <a:pt x="30275" y="29046"/>
                  </a:cubicBezTo>
                  <a:cubicBezTo>
                    <a:pt x="-15919" y="68587"/>
                    <a:pt x="-9235" y="134188"/>
                    <a:pt x="29046" y="172244"/>
                  </a:cubicBezTo>
                  <a:cubicBezTo>
                    <a:pt x="82888" y="216348"/>
                    <a:pt x="153351" y="320662"/>
                    <a:pt x="217283" y="363741"/>
                  </a:cubicBezTo>
                  <a:cubicBezTo>
                    <a:pt x="216229" y="378130"/>
                    <a:pt x="211041" y="390796"/>
                    <a:pt x="208274" y="414330"/>
                  </a:cubicBezTo>
                  <a:cubicBezTo>
                    <a:pt x="206217" y="435784"/>
                    <a:pt x="209337" y="449960"/>
                    <a:pt x="217953" y="464468"/>
                  </a:cubicBezTo>
                  <a:cubicBezTo>
                    <a:pt x="259566" y="521890"/>
                    <a:pt x="370655" y="571519"/>
                    <a:pt x="405830" y="609878"/>
                  </a:cubicBezTo>
                  <a:cubicBezTo>
                    <a:pt x="441914" y="646960"/>
                    <a:pt x="421261" y="689130"/>
                    <a:pt x="428456" y="683189"/>
                  </a:cubicBezTo>
                  <a:cubicBezTo>
                    <a:pt x="432111" y="683991"/>
                    <a:pt x="465024" y="607155"/>
                    <a:pt x="440117" y="576175"/>
                  </a:cubicBezTo>
                  <a:cubicBezTo>
                    <a:pt x="422905" y="533005"/>
                    <a:pt x="306247" y="504731"/>
                    <a:pt x="269152" y="466260"/>
                  </a:cubicBezTo>
                  <a:cubicBezTo>
                    <a:pt x="259892" y="453856"/>
                    <a:pt x="259359" y="434625"/>
                    <a:pt x="253802" y="418745"/>
                  </a:cubicBezTo>
                  <a:cubicBezTo>
                    <a:pt x="252348" y="413028"/>
                    <a:pt x="253146" y="406313"/>
                    <a:pt x="252697" y="399768"/>
                  </a:cubicBezTo>
                  <a:cubicBezTo>
                    <a:pt x="278283" y="417585"/>
                    <a:pt x="280783" y="430662"/>
                    <a:pt x="299035" y="446909"/>
                  </a:cubicBezTo>
                  <a:cubicBezTo>
                    <a:pt x="331724" y="475951"/>
                    <a:pt x="370692" y="492644"/>
                    <a:pt x="408547" y="470095"/>
                  </a:cubicBezTo>
                  <a:cubicBezTo>
                    <a:pt x="409640" y="468524"/>
                    <a:pt x="412723" y="468030"/>
                    <a:pt x="413586" y="466810"/>
                  </a:cubicBezTo>
                  <a:cubicBezTo>
                    <a:pt x="413893" y="467152"/>
                    <a:pt x="413929" y="467339"/>
                    <a:pt x="414365" y="467784"/>
                  </a:cubicBezTo>
                  <a:cubicBezTo>
                    <a:pt x="435537" y="482521"/>
                    <a:pt x="490252" y="474753"/>
                    <a:pt x="514013" y="489223"/>
                  </a:cubicBezTo>
                  <a:cubicBezTo>
                    <a:pt x="537464" y="506250"/>
                    <a:pt x="551305" y="570030"/>
                    <a:pt x="554409" y="568221"/>
                  </a:cubicBezTo>
                  <a:cubicBezTo>
                    <a:pt x="559978" y="568332"/>
                    <a:pt x="563732" y="504203"/>
                    <a:pt x="538364" y="481033"/>
                  </a:cubicBezTo>
                  <a:cubicBezTo>
                    <a:pt x="523796" y="467687"/>
                    <a:pt x="470040" y="461437"/>
                    <a:pt x="448528" y="453211"/>
                  </a:cubicBezTo>
                  <a:cubicBezTo>
                    <a:pt x="445413" y="452519"/>
                    <a:pt x="443077" y="450321"/>
                    <a:pt x="438928" y="450294"/>
                  </a:cubicBezTo>
                  <a:cubicBezTo>
                    <a:pt x="439866" y="449511"/>
                    <a:pt x="440681" y="449341"/>
                    <a:pt x="442234" y="448139"/>
                  </a:cubicBezTo>
                  <a:cubicBezTo>
                    <a:pt x="460316" y="434343"/>
                    <a:pt x="472946" y="402935"/>
                    <a:pt x="472507" y="376794"/>
                  </a:cubicBezTo>
                  <a:cubicBezTo>
                    <a:pt x="472332" y="375988"/>
                    <a:pt x="472319" y="375325"/>
                    <a:pt x="472102" y="374615"/>
                  </a:cubicBezTo>
                  <a:cubicBezTo>
                    <a:pt x="476592" y="372844"/>
                    <a:pt x="483297" y="375169"/>
                    <a:pt x="492163" y="374899"/>
                  </a:cubicBezTo>
                  <a:cubicBezTo>
                    <a:pt x="530344" y="372884"/>
                    <a:pt x="570979" y="388526"/>
                    <a:pt x="596013" y="396873"/>
                  </a:cubicBezTo>
                  <a:cubicBezTo>
                    <a:pt x="637059" y="423590"/>
                    <a:pt x="673881" y="545645"/>
                    <a:pt x="704052" y="568642"/>
                  </a:cubicBezTo>
                  <a:cubicBezTo>
                    <a:pt x="737667" y="596498"/>
                    <a:pt x="802409" y="566676"/>
                    <a:pt x="809253" y="560784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26"/>
            <p:cNvSpPr/>
            <p:nvPr/>
          </p:nvSpPr>
          <p:spPr>
            <a:xfrm rot="-1724649" flipH="1">
              <a:off x="3202402" y="3521981"/>
              <a:ext cx="588547" cy="496926"/>
            </a:xfrm>
            <a:custGeom>
              <a:avLst/>
              <a:gdLst/>
              <a:ahLst/>
              <a:cxnLst/>
              <a:rect l="l" t="t" r="r" b="b"/>
              <a:pathLst>
                <a:path w="588547" h="496926" fill="none" extrusionOk="0">
                  <a:moveTo>
                    <a:pt x="588187" y="407593"/>
                  </a:moveTo>
                  <a:cubicBezTo>
                    <a:pt x="592087" y="397976"/>
                    <a:pt x="560867" y="415957"/>
                    <a:pt x="535807" y="389631"/>
                  </a:cubicBezTo>
                  <a:cubicBezTo>
                    <a:pt x="509509" y="367510"/>
                    <a:pt x="467003" y="272523"/>
                    <a:pt x="431921" y="251832"/>
                  </a:cubicBezTo>
                  <a:cubicBezTo>
                    <a:pt x="414657" y="240053"/>
                    <a:pt x="375751" y="242303"/>
                    <a:pt x="355128" y="249581"/>
                  </a:cubicBezTo>
                  <a:cubicBezTo>
                    <a:pt x="351696" y="251536"/>
                    <a:pt x="343628" y="253164"/>
                    <a:pt x="339890" y="254799"/>
                  </a:cubicBezTo>
                  <a:cubicBezTo>
                    <a:pt x="338402" y="251677"/>
                    <a:pt x="340104" y="250212"/>
                    <a:pt x="338279" y="246123"/>
                  </a:cubicBezTo>
                  <a:cubicBezTo>
                    <a:pt x="332040" y="237887"/>
                    <a:pt x="329883" y="230087"/>
                    <a:pt x="322321" y="221639"/>
                  </a:cubicBezTo>
                  <a:cubicBezTo>
                    <a:pt x="307260" y="211417"/>
                    <a:pt x="295600" y="189026"/>
                    <a:pt x="280613" y="179208"/>
                  </a:cubicBezTo>
                  <a:cubicBezTo>
                    <a:pt x="285882" y="177377"/>
                    <a:pt x="293635" y="176444"/>
                    <a:pt x="296502" y="174182"/>
                  </a:cubicBezTo>
                  <a:cubicBezTo>
                    <a:pt x="303883" y="171879"/>
                    <a:pt x="309101" y="172303"/>
                    <a:pt x="314169" y="172940"/>
                  </a:cubicBezTo>
                  <a:cubicBezTo>
                    <a:pt x="334862" y="176662"/>
                    <a:pt x="363136" y="214829"/>
                    <a:pt x="364974" y="212661"/>
                  </a:cubicBezTo>
                  <a:cubicBezTo>
                    <a:pt x="366338" y="206980"/>
                    <a:pt x="351792" y="186074"/>
                    <a:pt x="343223" y="170385"/>
                  </a:cubicBezTo>
                  <a:cubicBezTo>
                    <a:pt x="339135" y="166117"/>
                    <a:pt x="332812" y="162613"/>
                    <a:pt x="327717" y="160089"/>
                  </a:cubicBezTo>
                  <a:cubicBezTo>
                    <a:pt x="320146" y="156026"/>
                    <a:pt x="300222" y="159161"/>
                    <a:pt x="283404" y="163886"/>
                  </a:cubicBezTo>
                  <a:cubicBezTo>
                    <a:pt x="279319" y="166044"/>
                    <a:pt x="275826" y="165159"/>
                    <a:pt x="268824" y="167215"/>
                  </a:cubicBezTo>
                  <a:cubicBezTo>
                    <a:pt x="222166" y="152261"/>
                    <a:pt x="161244" y="46311"/>
                    <a:pt x="126085" y="22005"/>
                  </a:cubicBezTo>
                  <a:cubicBezTo>
                    <a:pt x="95920" y="-7611"/>
                    <a:pt x="59357" y="-7934"/>
                    <a:pt x="22005" y="21111"/>
                  </a:cubicBezTo>
                  <a:cubicBezTo>
                    <a:pt x="-7106" y="44334"/>
                    <a:pt x="-2352" y="92554"/>
                    <a:pt x="21111" y="125192"/>
                  </a:cubicBezTo>
                  <a:cubicBezTo>
                    <a:pt x="73003" y="155055"/>
                    <a:pt x="106051" y="222206"/>
                    <a:pt x="157927" y="264377"/>
                  </a:cubicBezTo>
                  <a:cubicBezTo>
                    <a:pt x="160582" y="273869"/>
                    <a:pt x="149218" y="292073"/>
                    <a:pt x="151379" y="301146"/>
                  </a:cubicBezTo>
                  <a:cubicBezTo>
                    <a:pt x="151504" y="314273"/>
                    <a:pt x="154096" y="328225"/>
                    <a:pt x="158414" y="337588"/>
                  </a:cubicBezTo>
                  <a:cubicBezTo>
                    <a:pt x="182950" y="367978"/>
                    <a:pt x="268472" y="414579"/>
                    <a:pt x="294968" y="443276"/>
                  </a:cubicBezTo>
                  <a:cubicBezTo>
                    <a:pt x="320556" y="470429"/>
                    <a:pt x="306161" y="500379"/>
                    <a:pt x="311414" y="496560"/>
                  </a:cubicBezTo>
                  <a:cubicBezTo>
                    <a:pt x="315256" y="484019"/>
                    <a:pt x="332905" y="439610"/>
                    <a:pt x="319889" y="418780"/>
                  </a:cubicBezTo>
                  <a:cubicBezTo>
                    <a:pt x="293973" y="400292"/>
                    <a:pt x="228033" y="379059"/>
                    <a:pt x="195627" y="338890"/>
                  </a:cubicBezTo>
                  <a:cubicBezTo>
                    <a:pt x="192491" y="329856"/>
                    <a:pt x="188328" y="318761"/>
                    <a:pt x="184470" y="304355"/>
                  </a:cubicBezTo>
                  <a:cubicBezTo>
                    <a:pt x="184795" y="300141"/>
                    <a:pt x="183599" y="296170"/>
                    <a:pt x="183667" y="290562"/>
                  </a:cubicBezTo>
                  <a:cubicBezTo>
                    <a:pt x="198180" y="299929"/>
                    <a:pt x="204760" y="316652"/>
                    <a:pt x="217347" y="324826"/>
                  </a:cubicBezTo>
                  <a:cubicBezTo>
                    <a:pt x="240918" y="346485"/>
                    <a:pt x="264707" y="358608"/>
                    <a:pt x="296943" y="341677"/>
                  </a:cubicBezTo>
                  <a:cubicBezTo>
                    <a:pt x="298300" y="340569"/>
                    <a:pt x="299672" y="340305"/>
                    <a:pt x="300605" y="339290"/>
                  </a:cubicBezTo>
                  <a:cubicBezTo>
                    <a:pt x="300913" y="339529"/>
                    <a:pt x="300910" y="339823"/>
                    <a:pt x="301172" y="339998"/>
                  </a:cubicBezTo>
                  <a:cubicBezTo>
                    <a:pt x="314268" y="345078"/>
                    <a:pt x="350778" y="344469"/>
                    <a:pt x="373599" y="355581"/>
                  </a:cubicBezTo>
                  <a:cubicBezTo>
                    <a:pt x="391285" y="367278"/>
                    <a:pt x="400075" y="413973"/>
                    <a:pt x="402959" y="412999"/>
                  </a:cubicBezTo>
                  <a:cubicBezTo>
                    <a:pt x="408566" y="409904"/>
                    <a:pt x="412559" y="367234"/>
                    <a:pt x="391297" y="349627"/>
                  </a:cubicBezTo>
                  <a:cubicBezTo>
                    <a:pt x="375795" y="333927"/>
                    <a:pt x="348553" y="338253"/>
                    <a:pt x="326003" y="329406"/>
                  </a:cubicBezTo>
                  <a:cubicBezTo>
                    <a:pt x="322518" y="329011"/>
                    <a:pt x="320632" y="327660"/>
                    <a:pt x="319025" y="327286"/>
                  </a:cubicBezTo>
                  <a:cubicBezTo>
                    <a:pt x="319561" y="326682"/>
                    <a:pt x="320636" y="326339"/>
                    <a:pt x="321428" y="325719"/>
                  </a:cubicBezTo>
                  <a:cubicBezTo>
                    <a:pt x="334563" y="311620"/>
                    <a:pt x="345742" y="293335"/>
                    <a:pt x="343431" y="273864"/>
                  </a:cubicBezTo>
                  <a:cubicBezTo>
                    <a:pt x="343356" y="273391"/>
                    <a:pt x="343162" y="272925"/>
                    <a:pt x="343136" y="272280"/>
                  </a:cubicBezTo>
                  <a:cubicBezTo>
                    <a:pt x="348447" y="270615"/>
                    <a:pt x="353998" y="273698"/>
                    <a:pt x="357718" y="272487"/>
                  </a:cubicBezTo>
                  <a:cubicBezTo>
                    <a:pt x="379780" y="275204"/>
                    <a:pt x="419873" y="277270"/>
                    <a:pt x="433198" y="288458"/>
                  </a:cubicBezTo>
                  <a:cubicBezTo>
                    <a:pt x="472431" y="316045"/>
                    <a:pt x="487403" y="392191"/>
                    <a:pt x="511724" y="413304"/>
                  </a:cubicBezTo>
                  <a:cubicBezTo>
                    <a:pt x="537610" y="433287"/>
                    <a:pt x="585679" y="411767"/>
                    <a:pt x="588187" y="407593"/>
                  </a:cubicBezTo>
                  <a:close/>
                </a:path>
                <a:path w="588547" h="496926" extrusionOk="0">
                  <a:moveTo>
                    <a:pt x="588187" y="407593"/>
                  </a:moveTo>
                  <a:cubicBezTo>
                    <a:pt x="588154" y="401151"/>
                    <a:pt x="554726" y="418266"/>
                    <a:pt x="535807" y="389631"/>
                  </a:cubicBezTo>
                  <a:cubicBezTo>
                    <a:pt x="522871" y="366432"/>
                    <a:pt x="465387" y="275949"/>
                    <a:pt x="431921" y="251832"/>
                  </a:cubicBezTo>
                  <a:cubicBezTo>
                    <a:pt x="407407" y="244854"/>
                    <a:pt x="380821" y="245971"/>
                    <a:pt x="355128" y="249581"/>
                  </a:cubicBezTo>
                  <a:cubicBezTo>
                    <a:pt x="348414" y="252452"/>
                    <a:pt x="345850" y="251563"/>
                    <a:pt x="339890" y="254799"/>
                  </a:cubicBezTo>
                  <a:cubicBezTo>
                    <a:pt x="338796" y="252869"/>
                    <a:pt x="339734" y="249367"/>
                    <a:pt x="338279" y="246123"/>
                  </a:cubicBezTo>
                  <a:cubicBezTo>
                    <a:pt x="334002" y="237949"/>
                    <a:pt x="329216" y="226702"/>
                    <a:pt x="322321" y="221639"/>
                  </a:cubicBezTo>
                  <a:cubicBezTo>
                    <a:pt x="311293" y="214407"/>
                    <a:pt x="292063" y="190703"/>
                    <a:pt x="280613" y="179208"/>
                  </a:cubicBezTo>
                  <a:cubicBezTo>
                    <a:pt x="287783" y="175204"/>
                    <a:pt x="292852" y="175674"/>
                    <a:pt x="296502" y="174182"/>
                  </a:cubicBezTo>
                  <a:cubicBezTo>
                    <a:pt x="303696" y="173723"/>
                    <a:pt x="309182" y="173420"/>
                    <a:pt x="314169" y="172940"/>
                  </a:cubicBezTo>
                  <a:cubicBezTo>
                    <a:pt x="334845" y="177089"/>
                    <a:pt x="363097" y="215269"/>
                    <a:pt x="364974" y="212661"/>
                  </a:cubicBezTo>
                  <a:cubicBezTo>
                    <a:pt x="369668" y="208428"/>
                    <a:pt x="358262" y="181185"/>
                    <a:pt x="343223" y="170385"/>
                  </a:cubicBezTo>
                  <a:cubicBezTo>
                    <a:pt x="337427" y="165537"/>
                    <a:pt x="332520" y="160985"/>
                    <a:pt x="327717" y="160089"/>
                  </a:cubicBezTo>
                  <a:cubicBezTo>
                    <a:pt x="314104" y="157088"/>
                    <a:pt x="297683" y="155974"/>
                    <a:pt x="283404" y="163886"/>
                  </a:cubicBezTo>
                  <a:cubicBezTo>
                    <a:pt x="277992" y="165861"/>
                    <a:pt x="273087" y="165159"/>
                    <a:pt x="268824" y="167215"/>
                  </a:cubicBezTo>
                  <a:cubicBezTo>
                    <a:pt x="192790" y="111314"/>
                    <a:pt x="184601" y="69842"/>
                    <a:pt x="126085" y="22005"/>
                  </a:cubicBezTo>
                  <a:cubicBezTo>
                    <a:pt x="102269" y="-9758"/>
                    <a:pt x="47336" y="-1577"/>
                    <a:pt x="22005" y="21111"/>
                  </a:cubicBezTo>
                  <a:cubicBezTo>
                    <a:pt x="-18396" y="50215"/>
                    <a:pt x="-2856" y="105167"/>
                    <a:pt x="21111" y="125192"/>
                  </a:cubicBezTo>
                  <a:cubicBezTo>
                    <a:pt x="95208" y="180312"/>
                    <a:pt x="117178" y="235116"/>
                    <a:pt x="157927" y="264377"/>
                  </a:cubicBezTo>
                  <a:cubicBezTo>
                    <a:pt x="159532" y="273769"/>
                    <a:pt x="149077" y="291521"/>
                    <a:pt x="151379" y="301146"/>
                  </a:cubicBezTo>
                  <a:cubicBezTo>
                    <a:pt x="150150" y="316206"/>
                    <a:pt x="151533" y="326222"/>
                    <a:pt x="158414" y="337588"/>
                  </a:cubicBezTo>
                  <a:cubicBezTo>
                    <a:pt x="187379" y="378923"/>
                    <a:pt x="269362" y="414560"/>
                    <a:pt x="294968" y="443276"/>
                  </a:cubicBezTo>
                  <a:cubicBezTo>
                    <a:pt x="321567" y="470462"/>
                    <a:pt x="307077" y="500682"/>
                    <a:pt x="311414" y="496560"/>
                  </a:cubicBezTo>
                  <a:cubicBezTo>
                    <a:pt x="313501" y="498919"/>
                    <a:pt x="336297" y="435960"/>
                    <a:pt x="319889" y="418780"/>
                  </a:cubicBezTo>
                  <a:cubicBezTo>
                    <a:pt x="306006" y="388434"/>
                    <a:pt x="220419" y="370618"/>
                    <a:pt x="195627" y="338890"/>
                  </a:cubicBezTo>
                  <a:cubicBezTo>
                    <a:pt x="186632" y="329006"/>
                    <a:pt x="189131" y="315285"/>
                    <a:pt x="184470" y="304355"/>
                  </a:cubicBezTo>
                  <a:cubicBezTo>
                    <a:pt x="183995" y="299874"/>
                    <a:pt x="184113" y="295644"/>
                    <a:pt x="183667" y="290562"/>
                  </a:cubicBezTo>
                  <a:cubicBezTo>
                    <a:pt x="197340" y="300468"/>
                    <a:pt x="200485" y="308898"/>
                    <a:pt x="217347" y="324826"/>
                  </a:cubicBezTo>
                  <a:cubicBezTo>
                    <a:pt x="242086" y="345674"/>
                    <a:pt x="270130" y="353210"/>
                    <a:pt x="296943" y="341677"/>
                  </a:cubicBezTo>
                  <a:cubicBezTo>
                    <a:pt x="297868" y="340939"/>
                    <a:pt x="299421" y="340373"/>
                    <a:pt x="300605" y="339290"/>
                  </a:cubicBezTo>
                  <a:cubicBezTo>
                    <a:pt x="300776" y="339465"/>
                    <a:pt x="301003" y="339790"/>
                    <a:pt x="301172" y="339998"/>
                  </a:cubicBezTo>
                  <a:cubicBezTo>
                    <a:pt x="315618" y="349719"/>
                    <a:pt x="355737" y="348256"/>
                    <a:pt x="373599" y="355581"/>
                  </a:cubicBezTo>
                  <a:cubicBezTo>
                    <a:pt x="390900" y="368613"/>
                    <a:pt x="400386" y="414166"/>
                    <a:pt x="402959" y="412999"/>
                  </a:cubicBezTo>
                  <a:cubicBezTo>
                    <a:pt x="407845" y="413898"/>
                    <a:pt x="410191" y="368067"/>
                    <a:pt x="391297" y="349627"/>
                  </a:cubicBezTo>
                  <a:cubicBezTo>
                    <a:pt x="380853" y="339987"/>
                    <a:pt x="346597" y="334468"/>
                    <a:pt x="326003" y="329406"/>
                  </a:cubicBezTo>
                  <a:cubicBezTo>
                    <a:pt x="322787" y="329207"/>
                    <a:pt x="321114" y="327569"/>
                    <a:pt x="319025" y="327286"/>
                  </a:cubicBezTo>
                  <a:cubicBezTo>
                    <a:pt x="320117" y="326433"/>
                    <a:pt x="320835" y="326366"/>
                    <a:pt x="321428" y="325719"/>
                  </a:cubicBezTo>
                  <a:cubicBezTo>
                    <a:pt x="335790" y="311883"/>
                    <a:pt x="348192" y="294388"/>
                    <a:pt x="343431" y="273864"/>
                  </a:cubicBezTo>
                  <a:cubicBezTo>
                    <a:pt x="343314" y="273299"/>
                    <a:pt x="343321" y="272791"/>
                    <a:pt x="343136" y="272280"/>
                  </a:cubicBezTo>
                  <a:cubicBezTo>
                    <a:pt x="346140" y="271789"/>
                    <a:pt x="350823" y="274012"/>
                    <a:pt x="357718" y="272487"/>
                  </a:cubicBezTo>
                  <a:cubicBezTo>
                    <a:pt x="386420" y="267445"/>
                    <a:pt x="415461" y="280116"/>
                    <a:pt x="433198" y="288458"/>
                  </a:cubicBezTo>
                  <a:cubicBezTo>
                    <a:pt x="465225" y="310227"/>
                    <a:pt x="490402" y="397079"/>
                    <a:pt x="511724" y="413304"/>
                  </a:cubicBezTo>
                  <a:cubicBezTo>
                    <a:pt x="537043" y="433303"/>
                    <a:pt x="584031" y="411588"/>
                    <a:pt x="588187" y="407593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4" name="Google Shape;614;p26"/>
          <p:cNvGrpSpPr/>
          <p:nvPr/>
        </p:nvGrpSpPr>
        <p:grpSpPr>
          <a:xfrm>
            <a:off x="2725379" y="1565003"/>
            <a:ext cx="644199" cy="740341"/>
            <a:chOff x="3074355" y="1848627"/>
            <a:chExt cx="644199" cy="740341"/>
          </a:xfrm>
        </p:grpSpPr>
        <p:grpSp>
          <p:nvGrpSpPr>
            <p:cNvPr id="615" name="Google Shape;615;p26"/>
            <p:cNvGrpSpPr/>
            <p:nvPr/>
          </p:nvGrpSpPr>
          <p:grpSpPr>
            <a:xfrm>
              <a:off x="3074355" y="2001171"/>
              <a:ext cx="290754" cy="480551"/>
              <a:chOff x="5762625" y="1913907"/>
              <a:chExt cx="685801" cy="1222112"/>
            </a:xfrm>
          </p:grpSpPr>
          <p:sp>
            <p:nvSpPr>
              <p:cNvPr id="616" name="Google Shape;616;p26"/>
              <p:cNvSpPr/>
              <p:nvPr/>
            </p:nvSpPr>
            <p:spPr>
              <a:xfrm>
                <a:off x="5762625" y="1913907"/>
                <a:ext cx="685801" cy="1222112"/>
              </a:xfrm>
              <a:custGeom>
                <a:avLst/>
                <a:gdLst/>
                <a:ahLst/>
                <a:cxnLst/>
                <a:rect l="l" t="t" r="r" b="b"/>
                <a:pathLst>
                  <a:path w="685801" h="1222112" fill="none" extrusionOk="0">
                    <a:moveTo>
                      <a:pt x="528638" y="0"/>
                    </a:moveTo>
                    <a:cubicBezTo>
                      <a:pt x="590820" y="4042"/>
                      <a:pt x="675190" y="63043"/>
                      <a:pt x="685801" y="157163"/>
                    </a:cubicBezTo>
                    <a:cubicBezTo>
                      <a:pt x="680241" y="200168"/>
                      <a:pt x="665981" y="235309"/>
                      <a:pt x="639769" y="268294"/>
                    </a:cubicBezTo>
                    <a:cubicBezTo>
                      <a:pt x="617181" y="283949"/>
                      <a:pt x="599989" y="289136"/>
                      <a:pt x="592934" y="299872"/>
                    </a:cubicBezTo>
                    <a:cubicBezTo>
                      <a:pt x="617320" y="327783"/>
                      <a:pt x="608754" y="335673"/>
                      <a:pt x="627238" y="366418"/>
                    </a:cubicBezTo>
                    <a:cubicBezTo>
                      <a:pt x="677581" y="446082"/>
                      <a:pt x="678461" y="571260"/>
                      <a:pt x="685800" y="673277"/>
                    </a:cubicBezTo>
                    <a:cubicBezTo>
                      <a:pt x="652092" y="978187"/>
                      <a:pt x="544795" y="1246896"/>
                      <a:pt x="342900" y="1222112"/>
                    </a:cubicBezTo>
                    <a:cubicBezTo>
                      <a:pt x="128951" y="1235069"/>
                      <a:pt x="5572" y="944524"/>
                      <a:pt x="0" y="673277"/>
                    </a:cubicBezTo>
                    <a:cubicBezTo>
                      <a:pt x="-39602" y="367923"/>
                      <a:pt x="163396" y="132943"/>
                      <a:pt x="342900" y="124442"/>
                    </a:cubicBezTo>
                    <a:cubicBezTo>
                      <a:pt x="353960" y="124244"/>
                      <a:pt x="359856" y="129894"/>
                      <a:pt x="376971" y="129940"/>
                    </a:cubicBezTo>
                    <a:cubicBezTo>
                      <a:pt x="379666" y="116318"/>
                      <a:pt x="382374" y="111786"/>
                      <a:pt x="383826" y="95988"/>
                    </a:cubicBezTo>
                    <a:cubicBezTo>
                      <a:pt x="414592" y="43932"/>
                      <a:pt x="449152" y="3157"/>
                      <a:pt x="528638" y="0"/>
                    </a:cubicBezTo>
                    <a:close/>
                  </a:path>
                  <a:path w="685801" h="1222112" extrusionOk="0">
                    <a:moveTo>
                      <a:pt x="528638" y="0"/>
                    </a:moveTo>
                    <a:cubicBezTo>
                      <a:pt x="593651" y="-13438"/>
                      <a:pt x="678369" y="73153"/>
                      <a:pt x="685801" y="157163"/>
                    </a:cubicBezTo>
                    <a:cubicBezTo>
                      <a:pt x="693209" y="202123"/>
                      <a:pt x="661215" y="240075"/>
                      <a:pt x="639769" y="268294"/>
                    </a:cubicBezTo>
                    <a:cubicBezTo>
                      <a:pt x="626639" y="283432"/>
                      <a:pt x="613225" y="282076"/>
                      <a:pt x="592934" y="299872"/>
                    </a:cubicBezTo>
                    <a:cubicBezTo>
                      <a:pt x="613790" y="326996"/>
                      <a:pt x="613829" y="349219"/>
                      <a:pt x="627238" y="366418"/>
                    </a:cubicBezTo>
                    <a:cubicBezTo>
                      <a:pt x="670589" y="440886"/>
                      <a:pt x="679755" y="558684"/>
                      <a:pt x="685800" y="673277"/>
                    </a:cubicBezTo>
                    <a:cubicBezTo>
                      <a:pt x="648351" y="1011648"/>
                      <a:pt x="529845" y="1198912"/>
                      <a:pt x="342900" y="1222112"/>
                    </a:cubicBezTo>
                    <a:cubicBezTo>
                      <a:pt x="110139" y="1282402"/>
                      <a:pt x="61821" y="1011000"/>
                      <a:pt x="0" y="673277"/>
                    </a:cubicBezTo>
                    <a:cubicBezTo>
                      <a:pt x="13187" y="373335"/>
                      <a:pt x="103235" y="116308"/>
                      <a:pt x="342900" y="124442"/>
                    </a:cubicBezTo>
                    <a:cubicBezTo>
                      <a:pt x="351779" y="122088"/>
                      <a:pt x="360973" y="128825"/>
                      <a:pt x="376971" y="129940"/>
                    </a:cubicBezTo>
                    <a:cubicBezTo>
                      <a:pt x="376109" y="120355"/>
                      <a:pt x="381701" y="108640"/>
                      <a:pt x="383826" y="95988"/>
                    </a:cubicBezTo>
                    <a:cubicBezTo>
                      <a:pt x="409040" y="38392"/>
                      <a:pt x="463857" y="-1494"/>
                      <a:pt x="528638" y="0"/>
                    </a:cubicBezTo>
                    <a:close/>
                  </a:path>
                </a:pathLst>
              </a:custGeom>
              <a:solidFill>
                <a:srgbClr val="C4E0B2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7" name="Google Shape;617;p26"/>
              <p:cNvSpPr/>
              <p:nvPr/>
            </p:nvSpPr>
            <p:spPr>
              <a:xfrm>
                <a:off x="5838824" y="2476500"/>
                <a:ext cx="371475" cy="371475"/>
              </a:xfrm>
              <a:custGeom>
                <a:avLst/>
                <a:gdLst/>
                <a:ahLst/>
                <a:cxnLst/>
                <a:rect l="l" t="t" r="r" b="b"/>
                <a:pathLst>
                  <a:path w="371475" h="371475" fill="none" extrusionOk="0">
                    <a:moveTo>
                      <a:pt x="0" y="185738"/>
                    </a:moveTo>
                    <a:cubicBezTo>
                      <a:pt x="-2430" y="56713"/>
                      <a:pt x="88728" y="-6485"/>
                      <a:pt x="185738" y="0"/>
                    </a:cubicBezTo>
                    <a:cubicBezTo>
                      <a:pt x="267534" y="-12352"/>
                      <a:pt x="395620" y="65470"/>
                      <a:pt x="371476" y="185738"/>
                    </a:cubicBezTo>
                    <a:cubicBezTo>
                      <a:pt x="383491" y="290960"/>
                      <a:pt x="274991" y="379289"/>
                      <a:pt x="185738" y="371476"/>
                    </a:cubicBezTo>
                    <a:cubicBezTo>
                      <a:pt x="71782" y="354318"/>
                      <a:pt x="-16699" y="270430"/>
                      <a:pt x="0" y="185738"/>
                    </a:cubicBezTo>
                    <a:close/>
                  </a:path>
                  <a:path w="371475" h="371475" extrusionOk="0">
                    <a:moveTo>
                      <a:pt x="0" y="185738"/>
                    </a:moveTo>
                    <a:cubicBezTo>
                      <a:pt x="16010" y="69146"/>
                      <a:pt x="55034" y="-7109"/>
                      <a:pt x="185738" y="0"/>
                    </a:cubicBezTo>
                    <a:cubicBezTo>
                      <a:pt x="280459" y="-4532"/>
                      <a:pt x="370346" y="64137"/>
                      <a:pt x="371476" y="185738"/>
                    </a:cubicBezTo>
                    <a:cubicBezTo>
                      <a:pt x="376358" y="264813"/>
                      <a:pt x="292846" y="367552"/>
                      <a:pt x="185738" y="371476"/>
                    </a:cubicBezTo>
                    <a:cubicBezTo>
                      <a:pt x="55945" y="385454"/>
                      <a:pt x="-19846" y="302860"/>
                      <a:pt x="0" y="185738"/>
                    </a:cubicBezTo>
                    <a:close/>
                  </a:path>
                </a:pathLst>
              </a:custGeom>
              <a:solidFill>
                <a:srgbClr val="385623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8" name="Google Shape;618;p26"/>
            <p:cNvGrpSpPr/>
            <p:nvPr/>
          </p:nvGrpSpPr>
          <p:grpSpPr>
            <a:xfrm rot="-6521993">
              <a:off x="3298976" y="2133955"/>
              <a:ext cx="290754" cy="480551"/>
              <a:chOff x="5762625" y="1913907"/>
              <a:chExt cx="685801" cy="1222112"/>
            </a:xfrm>
          </p:grpSpPr>
          <p:sp>
            <p:nvSpPr>
              <p:cNvPr id="619" name="Google Shape;619;p26"/>
              <p:cNvSpPr/>
              <p:nvPr/>
            </p:nvSpPr>
            <p:spPr>
              <a:xfrm>
                <a:off x="5762625" y="1913907"/>
                <a:ext cx="685801" cy="1222112"/>
              </a:xfrm>
              <a:custGeom>
                <a:avLst/>
                <a:gdLst/>
                <a:ahLst/>
                <a:cxnLst/>
                <a:rect l="l" t="t" r="r" b="b"/>
                <a:pathLst>
                  <a:path w="685801" h="1222112" fill="none" extrusionOk="0">
                    <a:moveTo>
                      <a:pt x="528638" y="0"/>
                    </a:moveTo>
                    <a:cubicBezTo>
                      <a:pt x="590820" y="4042"/>
                      <a:pt x="675190" y="63043"/>
                      <a:pt x="685801" y="157163"/>
                    </a:cubicBezTo>
                    <a:cubicBezTo>
                      <a:pt x="680241" y="200168"/>
                      <a:pt x="665981" y="235309"/>
                      <a:pt x="639769" y="268294"/>
                    </a:cubicBezTo>
                    <a:cubicBezTo>
                      <a:pt x="617181" y="283949"/>
                      <a:pt x="599989" y="289136"/>
                      <a:pt x="592934" y="299872"/>
                    </a:cubicBezTo>
                    <a:cubicBezTo>
                      <a:pt x="617320" y="327783"/>
                      <a:pt x="608754" y="335673"/>
                      <a:pt x="627238" y="366418"/>
                    </a:cubicBezTo>
                    <a:cubicBezTo>
                      <a:pt x="677581" y="446082"/>
                      <a:pt x="678461" y="571260"/>
                      <a:pt x="685800" y="673277"/>
                    </a:cubicBezTo>
                    <a:cubicBezTo>
                      <a:pt x="652092" y="978187"/>
                      <a:pt x="544795" y="1246896"/>
                      <a:pt x="342900" y="1222112"/>
                    </a:cubicBezTo>
                    <a:cubicBezTo>
                      <a:pt x="128951" y="1235069"/>
                      <a:pt x="5572" y="944524"/>
                      <a:pt x="0" y="673277"/>
                    </a:cubicBezTo>
                    <a:cubicBezTo>
                      <a:pt x="-39602" y="367923"/>
                      <a:pt x="163396" y="132943"/>
                      <a:pt x="342900" y="124442"/>
                    </a:cubicBezTo>
                    <a:cubicBezTo>
                      <a:pt x="353960" y="124244"/>
                      <a:pt x="359856" y="129894"/>
                      <a:pt x="376971" y="129940"/>
                    </a:cubicBezTo>
                    <a:cubicBezTo>
                      <a:pt x="379666" y="116318"/>
                      <a:pt x="382374" y="111786"/>
                      <a:pt x="383826" y="95988"/>
                    </a:cubicBezTo>
                    <a:cubicBezTo>
                      <a:pt x="414592" y="43932"/>
                      <a:pt x="449152" y="3157"/>
                      <a:pt x="528638" y="0"/>
                    </a:cubicBezTo>
                    <a:close/>
                  </a:path>
                  <a:path w="685801" h="1222112" extrusionOk="0">
                    <a:moveTo>
                      <a:pt x="528638" y="0"/>
                    </a:moveTo>
                    <a:cubicBezTo>
                      <a:pt x="593651" y="-13438"/>
                      <a:pt x="678369" y="73153"/>
                      <a:pt x="685801" y="157163"/>
                    </a:cubicBezTo>
                    <a:cubicBezTo>
                      <a:pt x="693209" y="202123"/>
                      <a:pt x="661215" y="240075"/>
                      <a:pt x="639769" y="268294"/>
                    </a:cubicBezTo>
                    <a:cubicBezTo>
                      <a:pt x="626639" y="283432"/>
                      <a:pt x="613225" y="282076"/>
                      <a:pt x="592934" y="299872"/>
                    </a:cubicBezTo>
                    <a:cubicBezTo>
                      <a:pt x="613790" y="326996"/>
                      <a:pt x="613829" y="349219"/>
                      <a:pt x="627238" y="366418"/>
                    </a:cubicBezTo>
                    <a:cubicBezTo>
                      <a:pt x="670589" y="440886"/>
                      <a:pt x="679755" y="558684"/>
                      <a:pt x="685800" y="673277"/>
                    </a:cubicBezTo>
                    <a:cubicBezTo>
                      <a:pt x="648351" y="1011648"/>
                      <a:pt x="529845" y="1198912"/>
                      <a:pt x="342900" y="1222112"/>
                    </a:cubicBezTo>
                    <a:cubicBezTo>
                      <a:pt x="110139" y="1282402"/>
                      <a:pt x="61821" y="1011000"/>
                      <a:pt x="0" y="673277"/>
                    </a:cubicBezTo>
                    <a:cubicBezTo>
                      <a:pt x="13187" y="373335"/>
                      <a:pt x="103235" y="116308"/>
                      <a:pt x="342900" y="124442"/>
                    </a:cubicBezTo>
                    <a:cubicBezTo>
                      <a:pt x="351779" y="122088"/>
                      <a:pt x="360973" y="128825"/>
                      <a:pt x="376971" y="129940"/>
                    </a:cubicBezTo>
                    <a:cubicBezTo>
                      <a:pt x="376109" y="120355"/>
                      <a:pt x="381701" y="108640"/>
                      <a:pt x="383826" y="95988"/>
                    </a:cubicBezTo>
                    <a:cubicBezTo>
                      <a:pt x="409040" y="38392"/>
                      <a:pt x="463857" y="-1494"/>
                      <a:pt x="528638" y="0"/>
                    </a:cubicBezTo>
                    <a:close/>
                  </a:path>
                </a:pathLst>
              </a:custGeom>
              <a:solidFill>
                <a:srgbClr val="C4E0B2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0" name="Google Shape;620;p26"/>
              <p:cNvSpPr/>
              <p:nvPr/>
            </p:nvSpPr>
            <p:spPr>
              <a:xfrm>
                <a:off x="5948363" y="2265074"/>
                <a:ext cx="371476" cy="371475"/>
              </a:xfrm>
              <a:custGeom>
                <a:avLst/>
                <a:gdLst/>
                <a:ahLst/>
                <a:cxnLst/>
                <a:rect l="l" t="t" r="r" b="b"/>
                <a:pathLst>
                  <a:path w="371476" h="371475" fill="none" extrusionOk="0">
                    <a:moveTo>
                      <a:pt x="0" y="185738"/>
                    </a:moveTo>
                    <a:cubicBezTo>
                      <a:pt x="-2430" y="56713"/>
                      <a:pt x="88728" y="-6485"/>
                      <a:pt x="185738" y="0"/>
                    </a:cubicBezTo>
                    <a:cubicBezTo>
                      <a:pt x="267534" y="-12352"/>
                      <a:pt x="395620" y="65470"/>
                      <a:pt x="371476" y="185738"/>
                    </a:cubicBezTo>
                    <a:cubicBezTo>
                      <a:pt x="383491" y="290960"/>
                      <a:pt x="274991" y="379289"/>
                      <a:pt x="185738" y="371476"/>
                    </a:cubicBezTo>
                    <a:cubicBezTo>
                      <a:pt x="71782" y="354318"/>
                      <a:pt x="-16699" y="270430"/>
                      <a:pt x="0" y="185738"/>
                    </a:cubicBezTo>
                    <a:close/>
                  </a:path>
                  <a:path w="371476" h="371475" extrusionOk="0">
                    <a:moveTo>
                      <a:pt x="0" y="185738"/>
                    </a:moveTo>
                    <a:cubicBezTo>
                      <a:pt x="16010" y="69146"/>
                      <a:pt x="55034" y="-7109"/>
                      <a:pt x="185738" y="0"/>
                    </a:cubicBezTo>
                    <a:cubicBezTo>
                      <a:pt x="280459" y="-4532"/>
                      <a:pt x="370346" y="64137"/>
                      <a:pt x="371476" y="185738"/>
                    </a:cubicBezTo>
                    <a:cubicBezTo>
                      <a:pt x="376358" y="264813"/>
                      <a:pt x="292846" y="367552"/>
                      <a:pt x="185738" y="371476"/>
                    </a:cubicBezTo>
                    <a:cubicBezTo>
                      <a:pt x="55945" y="385454"/>
                      <a:pt x="-19846" y="302860"/>
                      <a:pt x="0" y="185738"/>
                    </a:cubicBezTo>
                    <a:close/>
                  </a:path>
                </a:pathLst>
              </a:custGeom>
              <a:solidFill>
                <a:srgbClr val="385623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1" name="Google Shape;621;p26"/>
            <p:cNvGrpSpPr/>
            <p:nvPr/>
          </p:nvGrpSpPr>
          <p:grpSpPr>
            <a:xfrm rot="1645090">
              <a:off x="3471128" y="1873314"/>
              <a:ext cx="179658" cy="296935"/>
              <a:chOff x="5762625" y="1913907"/>
              <a:chExt cx="685801" cy="1222112"/>
            </a:xfrm>
          </p:grpSpPr>
          <p:sp>
            <p:nvSpPr>
              <p:cNvPr id="622" name="Google Shape;622;p26"/>
              <p:cNvSpPr/>
              <p:nvPr/>
            </p:nvSpPr>
            <p:spPr>
              <a:xfrm>
                <a:off x="5762625" y="1913907"/>
                <a:ext cx="685801" cy="1222112"/>
              </a:xfrm>
              <a:custGeom>
                <a:avLst/>
                <a:gdLst/>
                <a:ahLst/>
                <a:cxnLst/>
                <a:rect l="l" t="t" r="r" b="b"/>
                <a:pathLst>
                  <a:path w="685801" h="1222112" fill="none" extrusionOk="0">
                    <a:moveTo>
                      <a:pt x="528638" y="0"/>
                    </a:moveTo>
                    <a:cubicBezTo>
                      <a:pt x="590820" y="4042"/>
                      <a:pt x="675190" y="63043"/>
                      <a:pt x="685801" y="157163"/>
                    </a:cubicBezTo>
                    <a:cubicBezTo>
                      <a:pt x="680241" y="200168"/>
                      <a:pt x="665981" y="235309"/>
                      <a:pt x="639769" y="268294"/>
                    </a:cubicBezTo>
                    <a:cubicBezTo>
                      <a:pt x="617181" y="283949"/>
                      <a:pt x="599989" y="289136"/>
                      <a:pt x="592934" y="299872"/>
                    </a:cubicBezTo>
                    <a:cubicBezTo>
                      <a:pt x="617320" y="327783"/>
                      <a:pt x="608754" y="335673"/>
                      <a:pt x="627238" y="366418"/>
                    </a:cubicBezTo>
                    <a:cubicBezTo>
                      <a:pt x="677581" y="446082"/>
                      <a:pt x="678461" y="571260"/>
                      <a:pt x="685800" y="673277"/>
                    </a:cubicBezTo>
                    <a:cubicBezTo>
                      <a:pt x="652092" y="978187"/>
                      <a:pt x="544795" y="1246896"/>
                      <a:pt x="342900" y="1222112"/>
                    </a:cubicBezTo>
                    <a:cubicBezTo>
                      <a:pt x="128951" y="1235069"/>
                      <a:pt x="5572" y="944524"/>
                      <a:pt x="0" y="673277"/>
                    </a:cubicBezTo>
                    <a:cubicBezTo>
                      <a:pt x="-39602" y="367923"/>
                      <a:pt x="163396" y="132943"/>
                      <a:pt x="342900" y="124442"/>
                    </a:cubicBezTo>
                    <a:cubicBezTo>
                      <a:pt x="353960" y="124244"/>
                      <a:pt x="359856" y="129894"/>
                      <a:pt x="376971" y="129940"/>
                    </a:cubicBezTo>
                    <a:cubicBezTo>
                      <a:pt x="379666" y="116318"/>
                      <a:pt x="382374" y="111786"/>
                      <a:pt x="383826" y="95988"/>
                    </a:cubicBezTo>
                    <a:cubicBezTo>
                      <a:pt x="414592" y="43932"/>
                      <a:pt x="449152" y="3157"/>
                      <a:pt x="528638" y="0"/>
                    </a:cubicBezTo>
                    <a:close/>
                  </a:path>
                  <a:path w="685801" h="1222112" extrusionOk="0">
                    <a:moveTo>
                      <a:pt x="528638" y="0"/>
                    </a:moveTo>
                    <a:cubicBezTo>
                      <a:pt x="593651" y="-13438"/>
                      <a:pt x="678369" y="73153"/>
                      <a:pt x="685801" y="157163"/>
                    </a:cubicBezTo>
                    <a:cubicBezTo>
                      <a:pt x="693209" y="202123"/>
                      <a:pt x="661215" y="240075"/>
                      <a:pt x="639769" y="268294"/>
                    </a:cubicBezTo>
                    <a:cubicBezTo>
                      <a:pt x="626639" y="283432"/>
                      <a:pt x="613225" y="282076"/>
                      <a:pt x="592934" y="299872"/>
                    </a:cubicBezTo>
                    <a:cubicBezTo>
                      <a:pt x="613790" y="326996"/>
                      <a:pt x="613829" y="349219"/>
                      <a:pt x="627238" y="366418"/>
                    </a:cubicBezTo>
                    <a:cubicBezTo>
                      <a:pt x="670589" y="440886"/>
                      <a:pt x="679755" y="558684"/>
                      <a:pt x="685800" y="673277"/>
                    </a:cubicBezTo>
                    <a:cubicBezTo>
                      <a:pt x="648351" y="1011648"/>
                      <a:pt x="529845" y="1198912"/>
                      <a:pt x="342900" y="1222112"/>
                    </a:cubicBezTo>
                    <a:cubicBezTo>
                      <a:pt x="110139" y="1282402"/>
                      <a:pt x="61821" y="1011000"/>
                      <a:pt x="0" y="673277"/>
                    </a:cubicBezTo>
                    <a:cubicBezTo>
                      <a:pt x="13187" y="373335"/>
                      <a:pt x="103235" y="116308"/>
                      <a:pt x="342900" y="124442"/>
                    </a:cubicBezTo>
                    <a:cubicBezTo>
                      <a:pt x="351779" y="122088"/>
                      <a:pt x="360973" y="128825"/>
                      <a:pt x="376971" y="129940"/>
                    </a:cubicBezTo>
                    <a:cubicBezTo>
                      <a:pt x="376109" y="120355"/>
                      <a:pt x="381701" y="108640"/>
                      <a:pt x="383826" y="95988"/>
                    </a:cubicBezTo>
                    <a:cubicBezTo>
                      <a:pt x="409040" y="38392"/>
                      <a:pt x="463857" y="-1494"/>
                      <a:pt x="528638" y="0"/>
                    </a:cubicBezTo>
                    <a:close/>
                  </a:path>
                </a:pathLst>
              </a:custGeom>
              <a:solidFill>
                <a:srgbClr val="C4E0B2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3" name="Google Shape;623;p26"/>
              <p:cNvSpPr/>
              <p:nvPr/>
            </p:nvSpPr>
            <p:spPr>
              <a:xfrm>
                <a:off x="5948363" y="2265074"/>
                <a:ext cx="371476" cy="371475"/>
              </a:xfrm>
              <a:custGeom>
                <a:avLst/>
                <a:gdLst/>
                <a:ahLst/>
                <a:cxnLst/>
                <a:rect l="l" t="t" r="r" b="b"/>
                <a:pathLst>
                  <a:path w="371476" h="371475" fill="none" extrusionOk="0">
                    <a:moveTo>
                      <a:pt x="0" y="185738"/>
                    </a:moveTo>
                    <a:cubicBezTo>
                      <a:pt x="-2430" y="56713"/>
                      <a:pt x="88728" y="-6485"/>
                      <a:pt x="185738" y="0"/>
                    </a:cubicBezTo>
                    <a:cubicBezTo>
                      <a:pt x="267534" y="-12352"/>
                      <a:pt x="395620" y="65470"/>
                      <a:pt x="371476" y="185738"/>
                    </a:cubicBezTo>
                    <a:cubicBezTo>
                      <a:pt x="383491" y="290960"/>
                      <a:pt x="274991" y="379289"/>
                      <a:pt x="185738" y="371476"/>
                    </a:cubicBezTo>
                    <a:cubicBezTo>
                      <a:pt x="71782" y="354318"/>
                      <a:pt x="-16699" y="270430"/>
                      <a:pt x="0" y="185738"/>
                    </a:cubicBezTo>
                    <a:close/>
                  </a:path>
                  <a:path w="371476" h="371475" extrusionOk="0">
                    <a:moveTo>
                      <a:pt x="0" y="185738"/>
                    </a:moveTo>
                    <a:cubicBezTo>
                      <a:pt x="16010" y="69146"/>
                      <a:pt x="55034" y="-7109"/>
                      <a:pt x="185738" y="0"/>
                    </a:cubicBezTo>
                    <a:cubicBezTo>
                      <a:pt x="280459" y="-4532"/>
                      <a:pt x="370346" y="64137"/>
                      <a:pt x="371476" y="185738"/>
                    </a:cubicBezTo>
                    <a:cubicBezTo>
                      <a:pt x="376358" y="264813"/>
                      <a:pt x="292846" y="367552"/>
                      <a:pt x="185738" y="371476"/>
                    </a:cubicBezTo>
                    <a:cubicBezTo>
                      <a:pt x="55945" y="385454"/>
                      <a:pt x="-19846" y="302860"/>
                      <a:pt x="0" y="185738"/>
                    </a:cubicBezTo>
                    <a:close/>
                  </a:path>
                </a:pathLst>
              </a:custGeom>
              <a:solidFill>
                <a:srgbClr val="385623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24" name="Google Shape;624;p26"/>
          <p:cNvSpPr/>
          <p:nvPr/>
        </p:nvSpPr>
        <p:spPr>
          <a:xfrm>
            <a:off x="2556610" y="4529600"/>
            <a:ext cx="670312" cy="660046"/>
          </a:xfrm>
          <a:custGeom>
            <a:avLst/>
            <a:gdLst/>
            <a:ahLst/>
            <a:cxnLst/>
            <a:rect l="l" t="t" r="r" b="b"/>
            <a:pathLst>
              <a:path w="670312" h="660046" fill="none" extrusionOk="0">
                <a:moveTo>
                  <a:pt x="466639" y="659949"/>
                </a:moveTo>
                <a:cubicBezTo>
                  <a:pt x="464227" y="664342"/>
                  <a:pt x="287490" y="498541"/>
                  <a:pt x="279723" y="419176"/>
                </a:cubicBezTo>
                <a:cubicBezTo>
                  <a:pt x="274127" y="347431"/>
                  <a:pt x="365215" y="245562"/>
                  <a:pt x="409614" y="222755"/>
                </a:cubicBezTo>
                <a:cubicBezTo>
                  <a:pt x="463935" y="196704"/>
                  <a:pt x="509671" y="281223"/>
                  <a:pt x="539505" y="260772"/>
                </a:cubicBezTo>
                <a:cubicBezTo>
                  <a:pt x="579990" y="250789"/>
                  <a:pt x="658573" y="167431"/>
                  <a:pt x="609203" y="121377"/>
                </a:cubicBezTo>
                <a:cubicBezTo>
                  <a:pt x="569190" y="91877"/>
                  <a:pt x="300804" y="8833"/>
                  <a:pt x="273387" y="58015"/>
                </a:cubicBezTo>
                <a:cubicBezTo>
                  <a:pt x="231613" y="106595"/>
                  <a:pt x="365722" y="315745"/>
                  <a:pt x="406446" y="365318"/>
                </a:cubicBezTo>
                <a:cubicBezTo>
                  <a:pt x="455171" y="415814"/>
                  <a:pt x="516758" y="348383"/>
                  <a:pt x="561681" y="365318"/>
                </a:cubicBezTo>
                <a:cubicBezTo>
                  <a:pt x="598885" y="379804"/>
                  <a:pt x="651015" y="409047"/>
                  <a:pt x="659892" y="438184"/>
                </a:cubicBezTo>
                <a:cubicBezTo>
                  <a:pt x="661037" y="459849"/>
                  <a:pt x="698551" y="524663"/>
                  <a:pt x="615539" y="549067"/>
                </a:cubicBezTo>
                <a:cubicBezTo>
                  <a:pt x="545483" y="574490"/>
                  <a:pt x="278132" y="580324"/>
                  <a:pt x="200521" y="542731"/>
                </a:cubicBezTo>
                <a:cubicBezTo>
                  <a:pt x="109071" y="512183"/>
                  <a:pt x="205126" y="376112"/>
                  <a:pt x="172008" y="327302"/>
                </a:cubicBezTo>
                <a:cubicBezTo>
                  <a:pt x="138869" y="272168"/>
                  <a:pt x="13141" y="232665"/>
                  <a:pt x="932" y="219587"/>
                </a:cubicBezTo>
                <a:cubicBezTo>
                  <a:pt x="-19782" y="202428"/>
                  <a:pt x="75548" y="195388"/>
                  <a:pt x="108647" y="219587"/>
                </a:cubicBezTo>
                <a:cubicBezTo>
                  <a:pt x="156487" y="229618"/>
                  <a:pt x="214141" y="286808"/>
                  <a:pt x="219529" y="333638"/>
                </a:cubicBezTo>
                <a:cubicBezTo>
                  <a:pt x="237060" y="377123"/>
                  <a:pt x="152885" y="461052"/>
                  <a:pt x="210025" y="495210"/>
                </a:cubicBezTo>
                <a:cubicBezTo>
                  <a:pt x="266125" y="535675"/>
                  <a:pt x="497032" y="523247"/>
                  <a:pt x="568018" y="517386"/>
                </a:cubicBezTo>
                <a:cubicBezTo>
                  <a:pt x="636105" y="508286"/>
                  <a:pt x="613595" y="461029"/>
                  <a:pt x="615539" y="438184"/>
                </a:cubicBezTo>
                <a:cubicBezTo>
                  <a:pt x="605210" y="419205"/>
                  <a:pt x="576859" y="386035"/>
                  <a:pt x="542673" y="390663"/>
                </a:cubicBezTo>
                <a:cubicBezTo>
                  <a:pt x="494954" y="393521"/>
                  <a:pt x="452614" y="452717"/>
                  <a:pt x="409614" y="425512"/>
                </a:cubicBezTo>
                <a:cubicBezTo>
                  <a:pt x="351403" y="389735"/>
                  <a:pt x="326327" y="322175"/>
                  <a:pt x="282891" y="254436"/>
                </a:cubicBezTo>
                <a:cubicBezTo>
                  <a:pt x="242736" y="186945"/>
                  <a:pt x="195245" y="71846"/>
                  <a:pt x="229033" y="26334"/>
                </a:cubicBezTo>
                <a:cubicBezTo>
                  <a:pt x="248611" y="-17965"/>
                  <a:pt x="356648" y="-2555"/>
                  <a:pt x="419118" y="10494"/>
                </a:cubicBezTo>
                <a:cubicBezTo>
                  <a:pt x="475678" y="28054"/>
                  <a:pt x="564940" y="55941"/>
                  <a:pt x="606034" y="77024"/>
                </a:cubicBezTo>
                <a:cubicBezTo>
                  <a:pt x="640721" y="100634"/>
                  <a:pt x="671236" y="111245"/>
                  <a:pt x="663060" y="143553"/>
                </a:cubicBezTo>
                <a:cubicBezTo>
                  <a:pt x="654417" y="179149"/>
                  <a:pt x="602492" y="263757"/>
                  <a:pt x="564850" y="292453"/>
                </a:cubicBezTo>
                <a:cubicBezTo>
                  <a:pt x="531700" y="302144"/>
                  <a:pt x="479424" y="240020"/>
                  <a:pt x="434958" y="257604"/>
                </a:cubicBezTo>
                <a:cubicBezTo>
                  <a:pt x="406759" y="263573"/>
                  <a:pt x="303116" y="321846"/>
                  <a:pt x="305067" y="390663"/>
                </a:cubicBezTo>
                <a:cubicBezTo>
                  <a:pt x="310632" y="458275"/>
                  <a:pt x="471784" y="654334"/>
                  <a:pt x="466639" y="659949"/>
                </a:cubicBezTo>
                <a:close/>
              </a:path>
              <a:path w="670312" h="660046" extrusionOk="0">
                <a:moveTo>
                  <a:pt x="466639" y="659949"/>
                </a:moveTo>
                <a:cubicBezTo>
                  <a:pt x="460522" y="663534"/>
                  <a:pt x="282260" y="494656"/>
                  <a:pt x="279723" y="419176"/>
                </a:cubicBezTo>
                <a:cubicBezTo>
                  <a:pt x="279425" y="348248"/>
                  <a:pt x="351167" y="249638"/>
                  <a:pt x="409614" y="222755"/>
                </a:cubicBezTo>
                <a:cubicBezTo>
                  <a:pt x="446784" y="202337"/>
                  <a:pt x="504456" y="287527"/>
                  <a:pt x="539505" y="260772"/>
                </a:cubicBezTo>
                <a:cubicBezTo>
                  <a:pt x="559246" y="236477"/>
                  <a:pt x="659145" y="157840"/>
                  <a:pt x="609203" y="121377"/>
                </a:cubicBezTo>
                <a:cubicBezTo>
                  <a:pt x="575158" y="88807"/>
                  <a:pt x="310027" y="11496"/>
                  <a:pt x="273387" y="58015"/>
                </a:cubicBezTo>
                <a:cubicBezTo>
                  <a:pt x="219040" y="95524"/>
                  <a:pt x="352114" y="320016"/>
                  <a:pt x="406446" y="365318"/>
                </a:cubicBezTo>
                <a:cubicBezTo>
                  <a:pt x="454215" y="413865"/>
                  <a:pt x="514037" y="360683"/>
                  <a:pt x="561681" y="365318"/>
                </a:cubicBezTo>
                <a:cubicBezTo>
                  <a:pt x="607562" y="379501"/>
                  <a:pt x="652547" y="407951"/>
                  <a:pt x="659892" y="438184"/>
                </a:cubicBezTo>
                <a:cubicBezTo>
                  <a:pt x="664665" y="468129"/>
                  <a:pt x="706383" y="543322"/>
                  <a:pt x="615539" y="549067"/>
                </a:cubicBezTo>
                <a:cubicBezTo>
                  <a:pt x="546342" y="577454"/>
                  <a:pt x="275766" y="593390"/>
                  <a:pt x="200521" y="542731"/>
                </a:cubicBezTo>
                <a:cubicBezTo>
                  <a:pt x="128667" y="508956"/>
                  <a:pt x="212932" y="390541"/>
                  <a:pt x="172008" y="327302"/>
                </a:cubicBezTo>
                <a:cubicBezTo>
                  <a:pt x="142655" y="270019"/>
                  <a:pt x="12499" y="232804"/>
                  <a:pt x="932" y="219587"/>
                </a:cubicBezTo>
                <a:cubicBezTo>
                  <a:pt x="-13415" y="202257"/>
                  <a:pt x="67763" y="197508"/>
                  <a:pt x="108647" y="219587"/>
                </a:cubicBezTo>
                <a:cubicBezTo>
                  <a:pt x="133774" y="237792"/>
                  <a:pt x="201596" y="285587"/>
                  <a:pt x="219529" y="333638"/>
                </a:cubicBezTo>
                <a:cubicBezTo>
                  <a:pt x="236864" y="373652"/>
                  <a:pt x="147962" y="466910"/>
                  <a:pt x="210025" y="495210"/>
                </a:cubicBezTo>
                <a:cubicBezTo>
                  <a:pt x="259406" y="541390"/>
                  <a:pt x="507443" y="532100"/>
                  <a:pt x="568018" y="517386"/>
                </a:cubicBezTo>
                <a:cubicBezTo>
                  <a:pt x="635579" y="508461"/>
                  <a:pt x="623030" y="457367"/>
                  <a:pt x="615539" y="438184"/>
                </a:cubicBezTo>
                <a:cubicBezTo>
                  <a:pt x="610011" y="419134"/>
                  <a:pt x="573669" y="392952"/>
                  <a:pt x="542673" y="390663"/>
                </a:cubicBezTo>
                <a:cubicBezTo>
                  <a:pt x="512761" y="397281"/>
                  <a:pt x="451085" y="449179"/>
                  <a:pt x="409614" y="425512"/>
                </a:cubicBezTo>
                <a:cubicBezTo>
                  <a:pt x="369406" y="385142"/>
                  <a:pt x="305456" y="320539"/>
                  <a:pt x="282891" y="254436"/>
                </a:cubicBezTo>
                <a:cubicBezTo>
                  <a:pt x="258099" y="192473"/>
                  <a:pt x="204086" y="73764"/>
                  <a:pt x="229033" y="26334"/>
                </a:cubicBezTo>
                <a:cubicBezTo>
                  <a:pt x="250213" y="-11262"/>
                  <a:pt x="345889" y="-11748"/>
                  <a:pt x="419118" y="10494"/>
                </a:cubicBezTo>
                <a:cubicBezTo>
                  <a:pt x="484125" y="19623"/>
                  <a:pt x="564712" y="41027"/>
                  <a:pt x="606034" y="77024"/>
                </a:cubicBezTo>
                <a:cubicBezTo>
                  <a:pt x="650560" y="101637"/>
                  <a:pt x="669090" y="107831"/>
                  <a:pt x="663060" y="143553"/>
                </a:cubicBezTo>
                <a:cubicBezTo>
                  <a:pt x="653648" y="187400"/>
                  <a:pt x="601352" y="268676"/>
                  <a:pt x="564850" y="292453"/>
                </a:cubicBezTo>
                <a:cubicBezTo>
                  <a:pt x="530659" y="308587"/>
                  <a:pt x="483930" y="231383"/>
                  <a:pt x="434958" y="257604"/>
                </a:cubicBezTo>
                <a:cubicBezTo>
                  <a:pt x="387394" y="272336"/>
                  <a:pt x="306608" y="317955"/>
                  <a:pt x="305067" y="390663"/>
                </a:cubicBezTo>
                <a:cubicBezTo>
                  <a:pt x="309945" y="456891"/>
                  <a:pt x="471485" y="656883"/>
                  <a:pt x="466639" y="659949"/>
                </a:cubicBezTo>
                <a:close/>
              </a:path>
            </a:pathLst>
          </a:custGeom>
          <a:solidFill>
            <a:srgbClr val="FBE4D4"/>
          </a:solidFill>
          <a:ln w="12700" cap="flat" cmpd="sng">
            <a:solidFill>
              <a:srgbClr val="20556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p26"/>
          <p:cNvSpPr/>
          <p:nvPr/>
        </p:nvSpPr>
        <p:spPr>
          <a:xfrm rot="5710725">
            <a:off x="2869591" y="4420620"/>
            <a:ext cx="424264" cy="417765"/>
          </a:xfrm>
          <a:custGeom>
            <a:avLst/>
            <a:gdLst/>
            <a:ahLst/>
            <a:cxnLst/>
            <a:rect l="l" t="t" r="r" b="b"/>
            <a:pathLst>
              <a:path w="424264" h="417765" fill="none" extrusionOk="0">
                <a:moveTo>
                  <a:pt x="295352" y="417704"/>
                </a:moveTo>
                <a:cubicBezTo>
                  <a:pt x="305277" y="418211"/>
                  <a:pt x="182362" y="314049"/>
                  <a:pt x="177046" y="265310"/>
                </a:cubicBezTo>
                <a:cubicBezTo>
                  <a:pt x="172352" y="219570"/>
                  <a:pt x="231553" y="156713"/>
                  <a:pt x="259259" y="140989"/>
                </a:cubicBezTo>
                <a:cubicBezTo>
                  <a:pt x="290344" y="124396"/>
                  <a:pt x="325171" y="180671"/>
                  <a:pt x="341471" y="165051"/>
                </a:cubicBezTo>
                <a:cubicBezTo>
                  <a:pt x="366138" y="157816"/>
                  <a:pt x="414322" y="99835"/>
                  <a:pt x="385586" y="76823"/>
                </a:cubicBezTo>
                <a:cubicBezTo>
                  <a:pt x="361790" y="59666"/>
                  <a:pt x="193027" y="9118"/>
                  <a:pt x="173036" y="36720"/>
                </a:cubicBezTo>
                <a:cubicBezTo>
                  <a:pt x="147064" y="67003"/>
                  <a:pt x="233660" y="200335"/>
                  <a:pt x="257254" y="231222"/>
                </a:cubicBezTo>
                <a:cubicBezTo>
                  <a:pt x="291958" y="259055"/>
                  <a:pt x="327370" y="221031"/>
                  <a:pt x="355508" y="231222"/>
                </a:cubicBezTo>
                <a:cubicBezTo>
                  <a:pt x="381371" y="239315"/>
                  <a:pt x="412129" y="260090"/>
                  <a:pt x="417668" y="277341"/>
                </a:cubicBezTo>
                <a:cubicBezTo>
                  <a:pt x="419116" y="291881"/>
                  <a:pt x="440105" y="334276"/>
                  <a:pt x="389596" y="347522"/>
                </a:cubicBezTo>
                <a:cubicBezTo>
                  <a:pt x="344443" y="362616"/>
                  <a:pt x="176231" y="367339"/>
                  <a:pt x="126916" y="343512"/>
                </a:cubicBezTo>
                <a:cubicBezTo>
                  <a:pt x="72752" y="322817"/>
                  <a:pt x="129738" y="234847"/>
                  <a:pt x="108870" y="207160"/>
                </a:cubicBezTo>
                <a:cubicBezTo>
                  <a:pt x="88012" y="171077"/>
                  <a:pt x="7636" y="149275"/>
                  <a:pt x="590" y="138984"/>
                </a:cubicBezTo>
                <a:cubicBezTo>
                  <a:pt x="-10313" y="127950"/>
                  <a:pt x="49798" y="120582"/>
                  <a:pt x="68766" y="138984"/>
                </a:cubicBezTo>
                <a:cubicBezTo>
                  <a:pt x="97191" y="146793"/>
                  <a:pt x="132700" y="181750"/>
                  <a:pt x="138948" y="211170"/>
                </a:cubicBezTo>
                <a:cubicBezTo>
                  <a:pt x="150226" y="237985"/>
                  <a:pt x="97222" y="290099"/>
                  <a:pt x="132932" y="313434"/>
                </a:cubicBezTo>
                <a:cubicBezTo>
                  <a:pt x="168838" y="337069"/>
                  <a:pt x="310253" y="326534"/>
                  <a:pt x="359518" y="327471"/>
                </a:cubicBezTo>
                <a:cubicBezTo>
                  <a:pt x="402846" y="321899"/>
                  <a:pt x="388896" y="291652"/>
                  <a:pt x="389596" y="277341"/>
                </a:cubicBezTo>
                <a:cubicBezTo>
                  <a:pt x="385410" y="264503"/>
                  <a:pt x="365182" y="247749"/>
                  <a:pt x="343477" y="247263"/>
                </a:cubicBezTo>
                <a:cubicBezTo>
                  <a:pt x="313432" y="249014"/>
                  <a:pt x="286569" y="285117"/>
                  <a:pt x="259259" y="269320"/>
                </a:cubicBezTo>
                <a:cubicBezTo>
                  <a:pt x="227115" y="250795"/>
                  <a:pt x="200504" y="203367"/>
                  <a:pt x="179051" y="161041"/>
                </a:cubicBezTo>
                <a:cubicBezTo>
                  <a:pt x="158766" y="118814"/>
                  <a:pt x="129044" y="43079"/>
                  <a:pt x="144963" y="16668"/>
                </a:cubicBezTo>
                <a:cubicBezTo>
                  <a:pt x="153155" y="-16262"/>
                  <a:pt x="226016" y="-5183"/>
                  <a:pt x="265274" y="6642"/>
                </a:cubicBezTo>
                <a:cubicBezTo>
                  <a:pt x="301014" y="17842"/>
                  <a:pt x="356991" y="36850"/>
                  <a:pt x="383580" y="48751"/>
                </a:cubicBezTo>
                <a:cubicBezTo>
                  <a:pt x="404795" y="63873"/>
                  <a:pt x="424674" y="69934"/>
                  <a:pt x="419674" y="90859"/>
                </a:cubicBezTo>
                <a:cubicBezTo>
                  <a:pt x="409154" y="112513"/>
                  <a:pt x="381353" y="167333"/>
                  <a:pt x="357513" y="185103"/>
                </a:cubicBezTo>
                <a:cubicBezTo>
                  <a:pt x="336894" y="190543"/>
                  <a:pt x="305927" y="149333"/>
                  <a:pt x="275300" y="163046"/>
                </a:cubicBezTo>
                <a:cubicBezTo>
                  <a:pt x="253122" y="169806"/>
                  <a:pt x="197813" y="198665"/>
                  <a:pt x="193088" y="247263"/>
                </a:cubicBezTo>
                <a:cubicBezTo>
                  <a:pt x="196631" y="290171"/>
                  <a:pt x="298674" y="414090"/>
                  <a:pt x="295352" y="417704"/>
                </a:cubicBezTo>
                <a:close/>
              </a:path>
              <a:path w="424264" h="417765" extrusionOk="0">
                <a:moveTo>
                  <a:pt x="295352" y="417704"/>
                </a:moveTo>
                <a:cubicBezTo>
                  <a:pt x="289371" y="418671"/>
                  <a:pt x="175639" y="314215"/>
                  <a:pt x="177046" y="265310"/>
                </a:cubicBezTo>
                <a:cubicBezTo>
                  <a:pt x="174645" y="219952"/>
                  <a:pt x="226603" y="157866"/>
                  <a:pt x="259259" y="140989"/>
                </a:cubicBezTo>
                <a:cubicBezTo>
                  <a:pt x="283980" y="126899"/>
                  <a:pt x="319279" y="182037"/>
                  <a:pt x="341471" y="165051"/>
                </a:cubicBezTo>
                <a:cubicBezTo>
                  <a:pt x="361359" y="153718"/>
                  <a:pt x="416826" y="99726"/>
                  <a:pt x="385586" y="76823"/>
                </a:cubicBezTo>
                <a:cubicBezTo>
                  <a:pt x="359081" y="55621"/>
                  <a:pt x="195888" y="7972"/>
                  <a:pt x="173036" y="36720"/>
                </a:cubicBezTo>
                <a:cubicBezTo>
                  <a:pt x="149182" y="62076"/>
                  <a:pt x="223338" y="202104"/>
                  <a:pt x="257254" y="231222"/>
                </a:cubicBezTo>
                <a:cubicBezTo>
                  <a:pt x="287146" y="258685"/>
                  <a:pt x="325211" y="228483"/>
                  <a:pt x="355508" y="231222"/>
                </a:cubicBezTo>
                <a:cubicBezTo>
                  <a:pt x="386666" y="241384"/>
                  <a:pt x="413962" y="258433"/>
                  <a:pt x="417668" y="277341"/>
                </a:cubicBezTo>
                <a:cubicBezTo>
                  <a:pt x="415315" y="295425"/>
                  <a:pt x="440026" y="338106"/>
                  <a:pt x="389596" y="347522"/>
                </a:cubicBezTo>
                <a:cubicBezTo>
                  <a:pt x="346249" y="366161"/>
                  <a:pt x="174082" y="370825"/>
                  <a:pt x="126916" y="343512"/>
                </a:cubicBezTo>
                <a:cubicBezTo>
                  <a:pt x="84630" y="327051"/>
                  <a:pt x="137066" y="249997"/>
                  <a:pt x="108870" y="207160"/>
                </a:cubicBezTo>
                <a:cubicBezTo>
                  <a:pt x="90011" y="171149"/>
                  <a:pt x="8055" y="146671"/>
                  <a:pt x="590" y="138984"/>
                </a:cubicBezTo>
                <a:cubicBezTo>
                  <a:pt x="-7104" y="127787"/>
                  <a:pt x="39953" y="122984"/>
                  <a:pt x="68766" y="138984"/>
                </a:cubicBezTo>
                <a:cubicBezTo>
                  <a:pt x="86616" y="150645"/>
                  <a:pt x="125548" y="176580"/>
                  <a:pt x="138948" y="211170"/>
                </a:cubicBezTo>
                <a:cubicBezTo>
                  <a:pt x="150034" y="234942"/>
                  <a:pt x="93854" y="295403"/>
                  <a:pt x="132932" y="313434"/>
                </a:cubicBezTo>
                <a:cubicBezTo>
                  <a:pt x="163969" y="343055"/>
                  <a:pt x="320802" y="336503"/>
                  <a:pt x="359518" y="327471"/>
                </a:cubicBezTo>
                <a:cubicBezTo>
                  <a:pt x="402278" y="321862"/>
                  <a:pt x="395265" y="288932"/>
                  <a:pt x="389596" y="277341"/>
                </a:cubicBezTo>
                <a:cubicBezTo>
                  <a:pt x="384844" y="267272"/>
                  <a:pt x="363366" y="248698"/>
                  <a:pt x="343477" y="247263"/>
                </a:cubicBezTo>
                <a:cubicBezTo>
                  <a:pt x="323879" y="250135"/>
                  <a:pt x="285108" y="284511"/>
                  <a:pt x="259259" y="269320"/>
                </a:cubicBezTo>
                <a:cubicBezTo>
                  <a:pt x="233482" y="245647"/>
                  <a:pt x="193191" y="202871"/>
                  <a:pt x="179051" y="161041"/>
                </a:cubicBezTo>
                <a:cubicBezTo>
                  <a:pt x="161439" y="120169"/>
                  <a:pt x="130071" y="43978"/>
                  <a:pt x="144963" y="16668"/>
                </a:cubicBezTo>
                <a:cubicBezTo>
                  <a:pt x="157260" y="-4901"/>
                  <a:pt x="222303" y="-2953"/>
                  <a:pt x="265274" y="6642"/>
                </a:cubicBezTo>
                <a:cubicBezTo>
                  <a:pt x="310750" y="13777"/>
                  <a:pt x="357637" y="30351"/>
                  <a:pt x="383580" y="48751"/>
                </a:cubicBezTo>
                <a:cubicBezTo>
                  <a:pt x="412370" y="64712"/>
                  <a:pt x="420801" y="68840"/>
                  <a:pt x="419674" y="90859"/>
                </a:cubicBezTo>
                <a:cubicBezTo>
                  <a:pt x="414793" y="115256"/>
                  <a:pt x="379686" y="167123"/>
                  <a:pt x="357513" y="185103"/>
                </a:cubicBezTo>
                <a:cubicBezTo>
                  <a:pt x="336346" y="194960"/>
                  <a:pt x="303324" y="151609"/>
                  <a:pt x="275300" y="163046"/>
                </a:cubicBezTo>
                <a:cubicBezTo>
                  <a:pt x="246259" y="172778"/>
                  <a:pt x="191444" y="203820"/>
                  <a:pt x="193088" y="247263"/>
                </a:cubicBezTo>
                <a:cubicBezTo>
                  <a:pt x="196154" y="289193"/>
                  <a:pt x="298174" y="415098"/>
                  <a:pt x="295352" y="417704"/>
                </a:cubicBezTo>
                <a:close/>
              </a:path>
            </a:pathLst>
          </a:custGeom>
          <a:solidFill>
            <a:srgbClr val="FBE4D4"/>
          </a:solidFill>
          <a:ln w="12700" cap="flat" cmpd="sng">
            <a:solidFill>
              <a:srgbClr val="20556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6" name="Google Shape;626;p26"/>
          <p:cNvSpPr/>
          <p:nvPr/>
        </p:nvSpPr>
        <p:spPr>
          <a:xfrm rot="-3242208">
            <a:off x="1917872" y="2578851"/>
            <a:ext cx="986723" cy="411525"/>
          </a:xfrm>
          <a:custGeom>
            <a:avLst/>
            <a:gdLst/>
            <a:ahLst/>
            <a:cxnLst/>
            <a:rect l="l" t="t" r="r" b="b"/>
            <a:pathLst>
              <a:path w="986723" h="411525" fill="none" extrusionOk="0">
                <a:moveTo>
                  <a:pt x="0" y="0"/>
                </a:moveTo>
                <a:cubicBezTo>
                  <a:pt x="376091" y="265091"/>
                  <a:pt x="750721" y="251546"/>
                  <a:pt x="866718" y="220879"/>
                </a:cubicBezTo>
                <a:cubicBezTo>
                  <a:pt x="861171" y="199879"/>
                  <a:pt x="872676" y="182301"/>
                  <a:pt x="866718" y="157330"/>
                </a:cubicBezTo>
                <a:cubicBezTo>
                  <a:pt x="907434" y="186946"/>
                  <a:pt x="929157" y="224944"/>
                  <a:pt x="986723" y="284427"/>
                </a:cubicBezTo>
                <a:cubicBezTo>
                  <a:pt x="943521" y="340893"/>
                  <a:pt x="879707" y="370364"/>
                  <a:pt x="866718" y="411525"/>
                </a:cubicBezTo>
                <a:cubicBezTo>
                  <a:pt x="865235" y="386232"/>
                  <a:pt x="867900" y="363908"/>
                  <a:pt x="866718" y="347976"/>
                </a:cubicBezTo>
                <a:cubicBezTo>
                  <a:pt x="537771" y="330078"/>
                  <a:pt x="311095" y="319541"/>
                  <a:pt x="0" y="0"/>
                </a:cubicBezTo>
                <a:close/>
              </a:path>
              <a:path w="986723" h="411525" extrusionOk="0">
                <a:moveTo>
                  <a:pt x="0" y="0"/>
                </a:moveTo>
                <a:cubicBezTo>
                  <a:pt x="320474" y="232353"/>
                  <a:pt x="712220" y="250005"/>
                  <a:pt x="866718" y="220879"/>
                </a:cubicBezTo>
                <a:cubicBezTo>
                  <a:pt x="866267" y="203695"/>
                  <a:pt x="867840" y="175247"/>
                  <a:pt x="866718" y="157330"/>
                </a:cubicBezTo>
                <a:cubicBezTo>
                  <a:pt x="925487" y="212719"/>
                  <a:pt x="924272" y="237312"/>
                  <a:pt x="986723" y="284427"/>
                </a:cubicBezTo>
                <a:cubicBezTo>
                  <a:pt x="952388" y="349015"/>
                  <a:pt x="904859" y="362557"/>
                  <a:pt x="866718" y="411525"/>
                </a:cubicBezTo>
                <a:cubicBezTo>
                  <a:pt x="860435" y="396517"/>
                  <a:pt x="873412" y="365946"/>
                  <a:pt x="866718" y="347976"/>
                </a:cubicBezTo>
                <a:cubicBezTo>
                  <a:pt x="580516" y="311666"/>
                  <a:pt x="310120" y="345902"/>
                  <a:pt x="0" y="0"/>
                </a:cubicBezTo>
                <a:close/>
              </a:path>
            </a:pathLst>
          </a:custGeom>
          <a:solidFill>
            <a:srgbClr val="4EB3DC"/>
          </a:solidFill>
          <a:ln w="12700" cap="flat" cmpd="sng">
            <a:solidFill>
              <a:srgbClr val="23536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7" name="Google Shape;627;p26"/>
          <p:cNvSpPr/>
          <p:nvPr/>
        </p:nvSpPr>
        <p:spPr>
          <a:xfrm rot="-7510112" flipH="1">
            <a:off x="1922653" y="3596826"/>
            <a:ext cx="1038651" cy="461456"/>
          </a:xfrm>
          <a:custGeom>
            <a:avLst/>
            <a:gdLst/>
            <a:ahLst/>
            <a:cxnLst/>
            <a:rect l="l" t="t" r="r" b="b"/>
            <a:pathLst>
              <a:path w="1038651" h="461456" fill="none" extrusionOk="0">
                <a:moveTo>
                  <a:pt x="0" y="0"/>
                </a:moveTo>
                <a:cubicBezTo>
                  <a:pt x="345669" y="300599"/>
                  <a:pt x="800708" y="287338"/>
                  <a:pt x="912331" y="247679"/>
                </a:cubicBezTo>
                <a:cubicBezTo>
                  <a:pt x="904767" y="227763"/>
                  <a:pt x="914102" y="193914"/>
                  <a:pt x="912331" y="176420"/>
                </a:cubicBezTo>
                <a:cubicBezTo>
                  <a:pt x="955738" y="211503"/>
                  <a:pt x="977954" y="272356"/>
                  <a:pt x="1038651" y="318938"/>
                </a:cubicBezTo>
                <a:cubicBezTo>
                  <a:pt x="992403" y="399936"/>
                  <a:pt x="940283" y="400744"/>
                  <a:pt x="912331" y="461456"/>
                </a:cubicBezTo>
                <a:cubicBezTo>
                  <a:pt x="912177" y="438393"/>
                  <a:pt x="920744" y="411619"/>
                  <a:pt x="912331" y="390197"/>
                </a:cubicBezTo>
                <a:cubicBezTo>
                  <a:pt x="603042" y="349336"/>
                  <a:pt x="352496" y="370528"/>
                  <a:pt x="0" y="0"/>
                </a:cubicBezTo>
                <a:close/>
              </a:path>
              <a:path w="1038651" h="461456" extrusionOk="0">
                <a:moveTo>
                  <a:pt x="0" y="0"/>
                </a:moveTo>
                <a:cubicBezTo>
                  <a:pt x="392583" y="313114"/>
                  <a:pt x="783577" y="290381"/>
                  <a:pt x="912331" y="247679"/>
                </a:cubicBezTo>
                <a:cubicBezTo>
                  <a:pt x="905034" y="221294"/>
                  <a:pt x="918691" y="206573"/>
                  <a:pt x="912331" y="176420"/>
                </a:cubicBezTo>
                <a:cubicBezTo>
                  <a:pt x="947192" y="199446"/>
                  <a:pt x="976952" y="275782"/>
                  <a:pt x="1038651" y="318938"/>
                </a:cubicBezTo>
                <a:cubicBezTo>
                  <a:pt x="1009030" y="382653"/>
                  <a:pt x="942990" y="396310"/>
                  <a:pt x="912331" y="461456"/>
                </a:cubicBezTo>
                <a:cubicBezTo>
                  <a:pt x="906383" y="439093"/>
                  <a:pt x="920824" y="406834"/>
                  <a:pt x="912331" y="390197"/>
                </a:cubicBezTo>
                <a:cubicBezTo>
                  <a:pt x="559891" y="315730"/>
                  <a:pt x="298194" y="334388"/>
                  <a:pt x="0" y="0"/>
                </a:cubicBezTo>
                <a:close/>
              </a:path>
            </a:pathLst>
          </a:custGeom>
          <a:solidFill>
            <a:srgbClr val="4EB3DC"/>
          </a:solidFill>
          <a:ln w="12700" cap="flat" cmpd="sng">
            <a:solidFill>
              <a:srgbClr val="23536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8" name="Google Shape;628;p26"/>
          <p:cNvSpPr/>
          <p:nvPr/>
        </p:nvSpPr>
        <p:spPr>
          <a:xfrm>
            <a:off x="2129360" y="3195385"/>
            <a:ext cx="625235" cy="231623"/>
          </a:xfrm>
          <a:custGeom>
            <a:avLst/>
            <a:gdLst/>
            <a:ahLst/>
            <a:cxnLst/>
            <a:rect l="l" t="t" r="r" b="b"/>
            <a:pathLst>
              <a:path w="625235" h="231623" fill="none" extrusionOk="0">
                <a:moveTo>
                  <a:pt x="0" y="112533"/>
                </a:moveTo>
                <a:cubicBezTo>
                  <a:pt x="195657" y="47707"/>
                  <a:pt x="283185" y="91777"/>
                  <a:pt x="471385" y="57905"/>
                </a:cubicBezTo>
                <a:cubicBezTo>
                  <a:pt x="470791" y="45070"/>
                  <a:pt x="476624" y="14451"/>
                  <a:pt x="471385" y="0"/>
                </a:cubicBezTo>
                <a:cubicBezTo>
                  <a:pt x="512975" y="20223"/>
                  <a:pt x="587690" y="88276"/>
                  <a:pt x="625235" y="115811"/>
                </a:cubicBezTo>
                <a:cubicBezTo>
                  <a:pt x="563778" y="181134"/>
                  <a:pt x="536676" y="179578"/>
                  <a:pt x="471385" y="231623"/>
                </a:cubicBezTo>
                <a:cubicBezTo>
                  <a:pt x="466059" y="218321"/>
                  <a:pt x="477957" y="199048"/>
                  <a:pt x="471385" y="173717"/>
                </a:cubicBezTo>
                <a:cubicBezTo>
                  <a:pt x="238393" y="171957"/>
                  <a:pt x="235991" y="103342"/>
                  <a:pt x="0" y="112533"/>
                </a:cubicBezTo>
                <a:close/>
              </a:path>
              <a:path w="625235" h="231623" extrusionOk="0">
                <a:moveTo>
                  <a:pt x="0" y="112533"/>
                </a:moveTo>
                <a:cubicBezTo>
                  <a:pt x="136134" y="80059"/>
                  <a:pt x="287928" y="116378"/>
                  <a:pt x="471385" y="57905"/>
                </a:cubicBezTo>
                <a:cubicBezTo>
                  <a:pt x="467676" y="34786"/>
                  <a:pt x="476783" y="27497"/>
                  <a:pt x="471385" y="0"/>
                </a:cubicBezTo>
                <a:cubicBezTo>
                  <a:pt x="515720" y="23580"/>
                  <a:pt x="550213" y="73443"/>
                  <a:pt x="625235" y="115811"/>
                </a:cubicBezTo>
                <a:cubicBezTo>
                  <a:pt x="567316" y="167435"/>
                  <a:pt x="503651" y="186671"/>
                  <a:pt x="471385" y="231623"/>
                </a:cubicBezTo>
                <a:cubicBezTo>
                  <a:pt x="470454" y="213454"/>
                  <a:pt x="473094" y="188753"/>
                  <a:pt x="471385" y="173717"/>
                </a:cubicBezTo>
                <a:cubicBezTo>
                  <a:pt x="294425" y="181464"/>
                  <a:pt x="180220" y="80260"/>
                  <a:pt x="0" y="112533"/>
                </a:cubicBezTo>
                <a:close/>
              </a:path>
            </a:pathLst>
          </a:custGeom>
          <a:solidFill>
            <a:srgbClr val="4EB3DC"/>
          </a:solidFill>
          <a:ln w="12700" cap="flat" cmpd="sng">
            <a:solidFill>
              <a:srgbClr val="23536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9" name="Google Shape;629;p26"/>
          <p:cNvSpPr txBox="1"/>
          <p:nvPr/>
        </p:nvSpPr>
        <p:spPr>
          <a:xfrm>
            <a:off x="997342" y="5329607"/>
            <a:ext cx="2818079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Building the production platform</a:t>
            </a:r>
            <a:endParaRPr sz="110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Recombinant DNA / Cloning</a:t>
            </a:r>
            <a:endParaRPr sz="110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Transformation &amp; selection</a:t>
            </a:r>
            <a:endParaRPr sz="110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Microbial host optimization</a:t>
            </a:r>
            <a:endParaRPr sz="1100"/>
          </a:p>
        </p:txBody>
      </p:sp>
      <p:sp>
        <p:nvSpPr>
          <p:cNvPr id="630" name="Google Shape;630;p26"/>
          <p:cNvSpPr/>
          <p:nvPr/>
        </p:nvSpPr>
        <p:spPr>
          <a:xfrm>
            <a:off x="6083499" y="4178758"/>
            <a:ext cx="126010" cy="181963"/>
          </a:xfrm>
          <a:custGeom>
            <a:avLst/>
            <a:gdLst/>
            <a:ahLst/>
            <a:cxnLst/>
            <a:rect l="l" t="t" r="r" b="b"/>
            <a:pathLst>
              <a:path w="126010" h="181963" extrusionOk="0">
                <a:moveTo>
                  <a:pt x="0" y="38190"/>
                </a:moveTo>
                <a:cubicBezTo>
                  <a:pt x="-3591" y="56935"/>
                  <a:pt x="29137" y="75271"/>
                  <a:pt x="63005" y="76380"/>
                </a:cubicBezTo>
                <a:cubicBezTo>
                  <a:pt x="97492" y="73817"/>
                  <a:pt x="127753" y="54832"/>
                  <a:pt x="126010" y="38190"/>
                </a:cubicBezTo>
                <a:cubicBezTo>
                  <a:pt x="121150" y="75208"/>
                  <a:pt x="122861" y="110348"/>
                  <a:pt x="126010" y="143773"/>
                </a:cubicBezTo>
                <a:cubicBezTo>
                  <a:pt x="124583" y="158480"/>
                  <a:pt x="98516" y="181549"/>
                  <a:pt x="63005" y="181963"/>
                </a:cubicBezTo>
                <a:cubicBezTo>
                  <a:pt x="29248" y="185909"/>
                  <a:pt x="-2780" y="162355"/>
                  <a:pt x="0" y="143773"/>
                </a:cubicBezTo>
                <a:cubicBezTo>
                  <a:pt x="-3103" y="119976"/>
                  <a:pt x="2439" y="83093"/>
                  <a:pt x="0" y="38190"/>
                </a:cubicBezTo>
                <a:close/>
              </a:path>
              <a:path w="126010" h="181963" fill="lighten" extrusionOk="0">
                <a:moveTo>
                  <a:pt x="0" y="38190"/>
                </a:moveTo>
                <a:cubicBezTo>
                  <a:pt x="-783" y="21401"/>
                  <a:pt x="35650" y="2960"/>
                  <a:pt x="63005" y="0"/>
                </a:cubicBezTo>
                <a:cubicBezTo>
                  <a:pt x="98712" y="-1229"/>
                  <a:pt x="129382" y="19727"/>
                  <a:pt x="126010" y="38190"/>
                </a:cubicBezTo>
                <a:cubicBezTo>
                  <a:pt x="120066" y="64814"/>
                  <a:pt x="95066" y="74569"/>
                  <a:pt x="63005" y="76380"/>
                </a:cubicBezTo>
                <a:cubicBezTo>
                  <a:pt x="28591" y="81124"/>
                  <a:pt x="-780" y="57176"/>
                  <a:pt x="0" y="38190"/>
                </a:cubicBezTo>
                <a:close/>
              </a:path>
              <a:path w="126010" h="181963" fill="none" extrusionOk="0">
                <a:moveTo>
                  <a:pt x="126010" y="38190"/>
                </a:moveTo>
                <a:cubicBezTo>
                  <a:pt x="128903" y="54989"/>
                  <a:pt x="96071" y="81765"/>
                  <a:pt x="63005" y="76380"/>
                </a:cubicBezTo>
                <a:cubicBezTo>
                  <a:pt x="28761" y="71328"/>
                  <a:pt x="523" y="57409"/>
                  <a:pt x="0" y="38190"/>
                </a:cubicBezTo>
                <a:cubicBezTo>
                  <a:pt x="3638" y="14303"/>
                  <a:pt x="26716" y="-4560"/>
                  <a:pt x="63005" y="0"/>
                </a:cubicBezTo>
                <a:cubicBezTo>
                  <a:pt x="96443" y="-1042"/>
                  <a:pt x="125938" y="16414"/>
                  <a:pt x="126010" y="38190"/>
                </a:cubicBezTo>
                <a:cubicBezTo>
                  <a:pt x="130088" y="73806"/>
                  <a:pt x="130951" y="98211"/>
                  <a:pt x="126010" y="143773"/>
                </a:cubicBezTo>
                <a:cubicBezTo>
                  <a:pt x="126249" y="166340"/>
                  <a:pt x="89936" y="182312"/>
                  <a:pt x="63005" y="181963"/>
                </a:cubicBezTo>
                <a:cubicBezTo>
                  <a:pt x="26379" y="182114"/>
                  <a:pt x="-1136" y="166048"/>
                  <a:pt x="0" y="143773"/>
                </a:cubicBezTo>
                <a:cubicBezTo>
                  <a:pt x="-5198" y="95153"/>
                  <a:pt x="-5209" y="59538"/>
                  <a:pt x="0" y="38190"/>
                </a:cubicBezTo>
              </a:path>
              <a:path w="126010" h="181963" fill="none" extrusionOk="0">
                <a:moveTo>
                  <a:pt x="126010" y="38190"/>
                </a:moveTo>
                <a:cubicBezTo>
                  <a:pt x="124414" y="57817"/>
                  <a:pt x="99700" y="83283"/>
                  <a:pt x="63005" y="76380"/>
                </a:cubicBezTo>
                <a:cubicBezTo>
                  <a:pt x="24348" y="77328"/>
                  <a:pt x="-775" y="58463"/>
                  <a:pt x="0" y="38190"/>
                </a:cubicBezTo>
                <a:cubicBezTo>
                  <a:pt x="-627" y="9474"/>
                  <a:pt x="30319" y="393"/>
                  <a:pt x="63005" y="0"/>
                </a:cubicBezTo>
                <a:cubicBezTo>
                  <a:pt x="100754" y="2782"/>
                  <a:pt x="127527" y="14460"/>
                  <a:pt x="126010" y="38190"/>
                </a:cubicBezTo>
                <a:cubicBezTo>
                  <a:pt x="124595" y="88292"/>
                  <a:pt x="126447" y="108224"/>
                  <a:pt x="126010" y="143773"/>
                </a:cubicBezTo>
                <a:cubicBezTo>
                  <a:pt x="121478" y="165836"/>
                  <a:pt x="98987" y="181573"/>
                  <a:pt x="63005" y="181963"/>
                </a:cubicBezTo>
                <a:cubicBezTo>
                  <a:pt x="28540" y="183060"/>
                  <a:pt x="896" y="165675"/>
                  <a:pt x="0" y="143773"/>
                </a:cubicBezTo>
                <a:cubicBezTo>
                  <a:pt x="-534" y="93704"/>
                  <a:pt x="-689" y="62314"/>
                  <a:pt x="0" y="38190"/>
                </a:cubicBezTo>
              </a:path>
            </a:pathLst>
          </a:custGeom>
          <a:solidFill>
            <a:srgbClr val="75707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31" name="Google Shape;631;p26"/>
          <p:cNvGrpSpPr/>
          <p:nvPr/>
        </p:nvGrpSpPr>
        <p:grpSpPr>
          <a:xfrm rot="10800000">
            <a:off x="6312599" y="3672251"/>
            <a:ext cx="351949" cy="389273"/>
            <a:chOff x="7009618" y="1795932"/>
            <a:chExt cx="3177510" cy="3514486"/>
          </a:xfrm>
        </p:grpSpPr>
        <p:sp>
          <p:nvSpPr>
            <p:cNvPr id="632" name="Google Shape;632;p26"/>
            <p:cNvSpPr/>
            <p:nvPr/>
          </p:nvSpPr>
          <p:spPr>
            <a:xfrm>
              <a:off x="7009618" y="2566868"/>
              <a:ext cx="914402" cy="914403"/>
            </a:xfrm>
            <a:custGeom>
              <a:avLst/>
              <a:gdLst/>
              <a:ahLst/>
              <a:cxnLst/>
              <a:rect l="l" t="t" r="r" b="b"/>
              <a:pathLst>
                <a:path w="914402" h="914403" fill="none" extrusionOk="0">
                  <a:moveTo>
                    <a:pt x="0" y="457202"/>
                  </a:moveTo>
                  <a:cubicBezTo>
                    <a:pt x="26837" y="147778"/>
                    <a:pt x="216609" y="5943"/>
                    <a:pt x="457201" y="0"/>
                  </a:cubicBezTo>
                  <a:cubicBezTo>
                    <a:pt x="708348" y="21508"/>
                    <a:pt x="873317" y="214586"/>
                    <a:pt x="914402" y="457202"/>
                  </a:cubicBezTo>
                  <a:cubicBezTo>
                    <a:pt x="947845" y="706085"/>
                    <a:pt x="769981" y="928230"/>
                    <a:pt x="457201" y="914404"/>
                  </a:cubicBezTo>
                  <a:cubicBezTo>
                    <a:pt x="199548" y="907663"/>
                    <a:pt x="-45210" y="731442"/>
                    <a:pt x="0" y="457202"/>
                  </a:cubicBezTo>
                  <a:close/>
                </a:path>
                <a:path w="914402" h="914403" extrusionOk="0">
                  <a:moveTo>
                    <a:pt x="0" y="457202"/>
                  </a:moveTo>
                  <a:cubicBezTo>
                    <a:pt x="-44329" y="235157"/>
                    <a:pt x="204891" y="14319"/>
                    <a:pt x="457201" y="0"/>
                  </a:cubicBezTo>
                  <a:cubicBezTo>
                    <a:pt x="666787" y="31019"/>
                    <a:pt x="914961" y="179062"/>
                    <a:pt x="914402" y="457202"/>
                  </a:cubicBezTo>
                  <a:cubicBezTo>
                    <a:pt x="887334" y="672490"/>
                    <a:pt x="731478" y="965969"/>
                    <a:pt x="457201" y="914404"/>
                  </a:cubicBezTo>
                  <a:cubicBezTo>
                    <a:pt x="162231" y="870012"/>
                    <a:pt x="-12260" y="720582"/>
                    <a:pt x="0" y="457202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26"/>
            <p:cNvSpPr/>
            <p:nvPr/>
          </p:nvSpPr>
          <p:spPr>
            <a:xfrm>
              <a:off x="8353739" y="2983832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 fill="none" extrusionOk="0">
                  <a:moveTo>
                    <a:pt x="0" y="457200"/>
                  </a:moveTo>
                  <a:cubicBezTo>
                    <a:pt x="30593" y="211251"/>
                    <a:pt x="209525" y="-22696"/>
                    <a:pt x="457200" y="0"/>
                  </a:cubicBezTo>
                  <a:cubicBezTo>
                    <a:pt x="729727" y="-24082"/>
                    <a:pt x="959124" y="228200"/>
                    <a:pt x="914400" y="457200"/>
                  </a:cubicBezTo>
                  <a:cubicBezTo>
                    <a:pt x="925930" y="692697"/>
                    <a:pt x="722590" y="872916"/>
                    <a:pt x="457200" y="914400"/>
                  </a:cubicBezTo>
                  <a:cubicBezTo>
                    <a:pt x="206675" y="888487"/>
                    <a:pt x="-22733" y="652132"/>
                    <a:pt x="0" y="457200"/>
                  </a:cubicBezTo>
                  <a:close/>
                </a:path>
                <a:path w="914400" h="914400" extrusionOk="0">
                  <a:moveTo>
                    <a:pt x="0" y="457200"/>
                  </a:moveTo>
                  <a:cubicBezTo>
                    <a:pt x="30184" y="194819"/>
                    <a:pt x="215696" y="-38063"/>
                    <a:pt x="457200" y="0"/>
                  </a:cubicBezTo>
                  <a:cubicBezTo>
                    <a:pt x="731566" y="-8898"/>
                    <a:pt x="895717" y="163304"/>
                    <a:pt x="914400" y="457200"/>
                  </a:cubicBezTo>
                  <a:cubicBezTo>
                    <a:pt x="919049" y="720130"/>
                    <a:pt x="709744" y="906095"/>
                    <a:pt x="457200" y="914400"/>
                  </a:cubicBezTo>
                  <a:cubicBezTo>
                    <a:pt x="176926" y="957765"/>
                    <a:pt x="18486" y="733781"/>
                    <a:pt x="0" y="457200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26"/>
            <p:cNvSpPr/>
            <p:nvPr/>
          </p:nvSpPr>
          <p:spPr>
            <a:xfrm>
              <a:off x="8069174" y="1795932"/>
              <a:ext cx="914402" cy="914403"/>
            </a:xfrm>
            <a:custGeom>
              <a:avLst/>
              <a:gdLst/>
              <a:ahLst/>
              <a:cxnLst/>
              <a:rect l="l" t="t" r="r" b="b"/>
              <a:pathLst>
                <a:path w="914402" h="914403" fill="none" extrusionOk="0">
                  <a:moveTo>
                    <a:pt x="0" y="457202"/>
                  </a:moveTo>
                  <a:cubicBezTo>
                    <a:pt x="-12364" y="233159"/>
                    <a:pt x="208550" y="-22983"/>
                    <a:pt x="457201" y="0"/>
                  </a:cubicBezTo>
                  <a:cubicBezTo>
                    <a:pt x="703059" y="8494"/>
                    <a:pt x="956579" y="203554"/>
                    <a:pt x="914402" y="457202"/>
                  </a:cubicBezTo>
                  <a:cubicBezTo>
                    <a:pt x="873855" y="696497"/>
                    <a:pt x="719076" y="932275"/>
                    <a:pt x="457201" y="914404"/>
                  </a:cubicBezTo>
                  <a:cubicBezTo>
                    <a:pt x="256995" y="931075"/>
                    <a:pt x="-19347" y="726405"/>
                    <a:pt x="0" y="457202"/>
                  </a:cubicBezTo>
                  <a:close/>
                </a:path>
                <a:path w="914402" h="914403" extrusionOk="0">
                  <a:moveTo>
                    <a:pt x="0" y="457202"/>
                  </a:moveTo>
                  <a:cubicBezTo>
                    <a:pt x="3294" y="193121"/>
                    <a:pt x="229532" y="-23094"/>
                    <a:pt x="457201" y="0"/>
                  </a:cubicBezTo>
                  <a:cubicBezTo>
                    <a:pt x="708109" y="60685"/>
                    <a:pt x="957250" y="167558"/>
                    <a:pt x="914402" y="457202"/>
                  </a:cubicBezTo>
                  <a:cubicBezTo>
                    <a:pt x="919189" y="714384"/>
                    <a:pt x="692068" y="867986"/>
                    <a:pt x="457201" y="914404"/>
                  </a:cubicBezTo>
                  <a:cubicBezTo>
                    <a:pt x="208693" y="931762"/>
                    <a:pt x="14174" y="712571"/>
                    <a:pt x="0" y="457202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26"/>
            <p:cNvSpPr/>
            <p:nvPr/>
          </p:nvSpPr>
          <p:spPr>
            <a:xfrm>
              <a:off x="9272726" y="2024277"/>
              <a:ext cx="914402" cy="914403"/>
            </a:xfrm>
            <a:custGeom>
              <a:avLst/>
              <a:gdLst/>
              <a:ahLst/>
              <a:cxnLst/>
              <a:rect l="l" t="t" r="r" b="b"/>
              <a:pathLst>
                <a:path w="914402" h="914403" fill="none" extrusionOk="0">
                  <a:moveTo>
                    <a:pt x="0" y="457202"/>
                  </a:moveTo>
                  <a:cubicBezTo>
                    <a:pt x="49653" y="226440"/>
                    <a:pt x="222285" y="-31631"/>
                    <a:pt x="457201" y="0"/>
                  </a:cubicBezTo>
                  <a:cubicBezTo>
                    <a:pt x="733116" y="15083"/>
                    <a:pt x="875317" y="229516"/>
                    <a:pt x="914402" y="457202"/>
                  </a:cubicBezTo>
                  <a:cubicBezTo>
                    <a:pt x="975885" y="709626"/>
                    <a:pt x="668339" y="895309"/>
                    <a:pt x="457201" y="914404"/>
                  </a:cubicBezTo>
                  <a:cubicBezTo>
                    <a:pt x="195567" y="924466"/>
                    <a:pt x="34833" y="714065"/>
                    <a:pt x="0" y="457202"/>
                  </a:cubicBezTo>
                  <a:close/>
                </a:path>
                <a:path w="914402" h="914403" extrusionOk="0">
                  <a:moveTo>
                    <a:pt x="0" y="457202"/>
                  </a:moveTo>
                  <a:cubicBezTo>
                    <a:pt x="35989" y="226024"/>
                    <a:pt x="226246" y="-14728"/>
                    <a:pt x="457201" y="0"/>
                  </a:cubicBezTo>
                  <a:cubicBezTo>
                    <a:pt x="721002" y="32766"/>
                    <a:pt x="938659" y="183074"/>
                    <a:pt x="914402" y="457202"/>
                  </a:cubicBezTo>
                  <a:cubicBezTo>
                    <a:pt x="896693" y="736455"/>
                    <a:pt x="670901" y="953551"/>
                    <a:pt x="457201" y="914404"/>
                  </a:cubicBezTo>
                  <a:cubicBezTo>
                    <a:pt x="197812" y="903784"/>
                    <a:pt x="-10645" y="675422"/>
                    <a:pt x="0" y="457202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26"/>
            <p:cNvSpPr/>
            <p:nvPr/>
          </p:nvSpPr>
          <p:spPr>
            <a:xfrm>
              <a:off x="7615802" y="3669882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 fill="none" extrusionOk="0">
                  <a:moveTo>
                    <a:pt x="0" y="457200"/>
                  </a:moveTo>
                  <a:cubicBezTo>
                    <a:pt x="-37826" y="218283"/>
                    <a:pt x="214098" y="-23357"/>
                    <a:pt x="457200" y="0"/>
                  </a:cubicBezTo>
                  <a:cubicBezTo>
                    <a:pt x="677113" y="49115"/>
                    <a:pt x="856211" y="194845"/>
                    <a:pt x="914400" y="457200"/>
                  </a:cubicBezTo>
                  <a:cubicBezTo>
                    <a:pt x="920753" y="710526"/>
                    <a:pt x="730291" y="933284"/>
                    <a:pt x="457200" y="914400"/>
                  </a:cubicBezTo>
                  <a:cubicBezTo>
                    <a:pt x="223465" y="911417"/>
                    <a:pt x="32400" y="695679"/>
                    <a:pt x="0" y="457200"/>
                  </a:cubicBezTo>
                  <a:close/>
                </a:path>
                <a:path w="914400" h="914400" extrusionOk="0">
                  <a:moveTo>
                    <a:pt x="0" y="457200"/>
                  </a:moveTo>
                  <a:cubicBezTo>
                    <a:pt x="59783" y="185853"/>
                    <a:pt x="186468" y="17"/>
                    <a:pt x="457200" y="0"/>
                  </a:cubicBezTo>
                  <a:cubicBezTo>
                    <a:pt x="719787" y="15343"/>
                    <a:pt x="883443" y="188513"/>
                    <a:pt x="914400" y="457200"/>
                  </a:cubicBezTo>
                  <a:cubicBezTo>
                    <a:pt x="956460" y="718426"/>
                    <a:pt x="737006" y="936545"/>
                    <a:pt x="457200" y="914400"/>
                  </a:cubicBezTo>
                  <a:cubicBezTo>
                    <a:pt x="211874" y="974569"/>
                    <a:pt x="-23270" y="719018"/>
                    <a:pt x="0" y="457200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26"/>
            <p:cNvSpPr/>
            <p:nvPr/>
          </p:nvSpPr>
          <p:spPr>
            <a:xfrm>
              <a:off x="8815525" y="4396015"/>
              <a:ext cx="914402" cy="914403"/>
            </a:xfrm>
            <a:custGeom>
              <a:avLst/>
              <a:gdLst/>
              <a:ahLst/>
              <a:cxnLst/>
              <a:rect l="l" t="t" r="r" b="b"/>
              <a:pathLst>
                <a:path w="914402" h="914403" fill="none" extrusionOk="0">
                  <a:moveTo>
                    <a:pt x="0" y="457202"/>
                  </a:moveTo>
                  <a:cubicBezTo>
                    <a:pt x="26085" y="206979"/>
                    <a:pt x="232218" y="34063"/>
                    <a:pt x="457201" y="0"/>
                  </a:cubicBezTo>
                  <a:cubicBezTo>
                    <a:pt x="732794" y="-4515"/>
                    <a:pt x="922374" y="165550"/>
                    <a:pt x="914402" y="457202"/>
                  </a:cubicBezTo>
                  <a:cubicBezTo>
                    <a:pt x="883547" y="736553"/>
                    <a:pt x="711034" y="949680"/>
                    <a:pt x="457201" y="914404"/>
                  </a:cubicBezTo>
                  <a:cubicBezTo>
                    <a:pt x="204726" y="929613"/>
                    <a:pt x="-24200" y="766273"/>
                    <a:pt x="0" y="457202"/>
                  </a:cubicBezTo>
                  <a:close/>
                </a:path>
                <a:path w="914402" h="914403" extrusionOk="0">
                  <a:moveTo>
                    <a:pt x="0" y="457202"/>
                  </a:moveTo>
                  <a:cubicBezTo>
                    <a:pt x="-47445" y="216945"/>
                    <a:pt x="230502" y="-43308"/>
                    <a:pt x="457201" y="0"/>
                  </a:cubicBezTo>
                  <a:cubicBezTo>
                    <a:pt x="741280" y="-31855"/>
                    <a:pt x="939491" y="201329"/>
                    <a:pt x="914402" y="457202"/>
                  </a:cubicBezTo>
                  <a:cubicBezTo>
                    <a:pt x="908013" y="711878"/>
                    <a:pt x="672458" y="947079"/>
                    <a:pt x="457201" y="914404"/>
                  </a:cubicBezTo>
                  <a:cubicBezTo>
                    <a:pt x="204679" y="943319"/>
                    <a:pt x="18654" y="702199"/>
                    <a:pt x="0" y="457202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8" name="Google Shape;638;p26"/>
          <p:cNvGrpSpPr/>
          <p:nvPr/>
        </p:nvGrpSpPr>
        <p:grpSpPr>
          <a:xfrm rot="10800000">
            <a:off x="5970010" y="3309902"/>
            <a:ext cx="351949" cy="495300"/>
            <a:chOff x="7009618" y="838684"/>
            <a:chExt cx="3177510" cy="4471734"/>
          </a:xfrm>
        </p:grpSpPr>
        <p:sp>
          <p:nvSpPr>
            <p:cNvPr id="639" name="Google Shape;639;p26"/>
            <p:cNvSpPr/>
            <p:nvPr/>
          </p:nvSpPr>
          <p:spPr>
            <a:xfrm>
              <a:off x="7009618" y="2566868"/>
              <a:ext cx="914402" cy="914403"/>
            </a:xfrm>
            <a:custGeom>
              <a:avLst/>
              <a:gdLst/>
              <a:ahLst/>
              <a:cxnLst/>
              <a:rect l="l" t="t" r="r" b="b"/>
              <a:pathLst>
                <a:path w="914402" h="914403" fill="none" extrusionOk="0">
                  <a:moveTo>
                    <a:pt x="0" y="457202"/>
                  </a:moveTo>
                  <a:cubicBezTo>
                    <a:pt x="-10756" y="214882"/>
                    <a:pt x="207269" y="41655"/>
                    <a:pt x="457201" y="0"/>
                  </a:cubicBezTo>
                  <a:cubicBezTo>
                    <a:pt x="724968" y="-25267"/>
                    <a:pt x="944620" y="172864"/>
                    <a:pt x="914402" y="457202"/>
                  </a:cubicBezTo>
                  <a:cubicBezTo>
                    <a:pt x="935741" y="711681"/>
                    <a:pt x="738352" y="969438"/>
                    <a:pt x="457201" y="914404"/>
                  </a:cubicBezTo>
                  <a:cubicBezTo>
                    <a:pt x="156312" y="926053"/>
                    <a:pt x="11240" y="681683"/>
                    <a:pt x="0" y="457202"/>
                  </a:cubicBezTo>
                  <a:close/>
                </a:path>
                <a:path w="914402" h="914403" extrusionOk="0">
                  <a:moveTo>
                    <a:pt x="0" y="457202"/>
                  </a:moveTo>
                  <a:cubicBezTo>
                    <a:pt x="-22151" y="236107"/>
                    <a:pt x="221854" y="-14884"/>
                    <a:pt x="457201" y="0"/>
                  </a:cubicBezTo>
                  <a:cubicBezTo>
                    <a:pt x="713027" y="8978"/>
                    <a:pt x="908949" y="200615"/>
                    <a:pt x="914402" y="457202"/>
                  </a:cubicBezTo>
                  <a:cubicBezTo>
                    <a:pt x="930133" y="686078"/>
                    <a:pt x="702323" y="884133"/>
                    <a:pt x="457201" y="914404"/>
                  </a:cubicBezTo>
                  <a:cubicBezTo>
                    <a:pt x="162780" y="941677"/>
                    <a:pt x="52895" y="682328"/>
                    <a:pt x="0" y="457202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640;p26"/>
            <p:cNvSpPr/>
            <p:nvPr/>
          </p:nvSpPr>
          <p:spPr>
            <a:xfrm>
              <a:off x="8353739" y="2983832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 fill="none" extrusionOk="0">
                  <a:moveTo>
                    <a:pt x="0" y="457200"/>
                  </a:moveTo>
                  <a:cubicBezTo>
                    <a:pt x="-6406" y="254647"/>
                    <a:pt x="206899" y="30672"/>
                    <a:pt x="457200" y="0"/>
                  </a:cubicBezTo>
                  <a:cubicBezTo>
                    <a:pt x="690377" y="3001"/>
                    <a:pt x="917945" y="242586"/>
                    <a:pt x="914400" y="457200"/>
                  </a:cubicBezTo>
                  <a:cubicBezTo>
                    <a:pt x="890299" y="704763"/>
                    <a:pt x="727697" y="962916"/>
                    <a:pt x="457200" y="914400"/>
                  </a:cubicBezTo>
                  <a:cubicBezTo>
                    <a:pt x="204602" y="932879"/>
                    <a:pt x="32396" y="702395"/>
                    <a:pt x="0" y="457200"/>
                  </a:cubicBezTo>
                  <a:close/>
                </a:path>
                <a:path w="914400" h="914400" extrusionOk="0">
                  <a:moveTo>
                    <a:pt x="0" y="457200"/>
                  </a:moveTo>
                  <a:cubicBezTo>
                    <a:pt x="41377" y="233539"/>
                    <a:pt x="170465" y="-25443"/>
                    <a:pt x="457200" y="0"/>
                  </a:cubicBezTo>
                  <a:cubicBezTo>
                    <a:pt x="665653" y="-2751"/>
                    <a:pt x="907256" y="234620"/>
                    <a:pt x="914400" y="457200"/>
                  </a:cubicBezTo>
                  <a:cubicBezTo>
                    <a:pt x="872240" y="736179"/>
                    <a:pt x="746936" y="913168"/>
                    <a:pt x="457200" y="914400"/>
                  </a:cubicBezTo>
                  <a:cubicBezTo>
                    <a:pt x="181427" y="940761"/>
                    <a:pt x="-23986" y="698167"/>
                    <a:pt x="0" y="457200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641;p26"/>
            <p:cNvSpPr/>
            <p:nvPr/>
          </p:nvSpPr>
          <p:spPr>
            <a:xfrm>
              <a:off x="7385427" y="838684"/>
              <a:ext cx="914402" cy="914403"/>
            </a:xfrm>
            <a:custGeom>
              <a:avLst/>
              <a:gdLst/>
              <a:ahLst/>
              <a:cxnLst/>
              <a:rect l="l" t="t" r="r" b="b"/>
              <a:pathLst>
                <a:path w="914402" h="914403" fill="none" extrusionOk="0">
                  <a:moveTo>
                    <a:pt x="0" y="457202"/>
                  </a:moveTo>
                  <a:cubicBezTo>
                    <a:pt x="-17189" y="208631"/>
                    <a:pt x="191893" y="3846"/>
                    <a:pt x="457201" y="0"/>
                  </a:cubicBezTo>
                  <a:cubicBezTo>
                    <a:pt x="681453" y="48697"/>
                    <a:pt x="915663" y="198698"/>
                    <a:pt x="914402" y="457202"/>
                  </a:cubicBezTo>
                  <a:cubicBezTo>
                    <a:pt x="866219" y="697918"/>
                    <a:pt x="719465" y="926331"/>
                    <a:pt x="457201" y="914404"/>
                  </a:cubicBezTo>
                  <a:cubicBezTo>
                    <a:pt x="157207" y="942168"/>
                    <a:pt x="19336" y="681421"/>
                    <a:pt x="0" y="457202"/>
                  </a:cubicBezTo>
                  <a:close/>
                </a:path>
                <a:path w="914402" h="914403" extrusionOk="0">
                  <a:moveTo>
                    <a:pt x="0" y="457202"/>
                  </a:moveTo>
                  <a:cubicBezTo>
                    <a:pt x="-13820" y="175860"/>
                    <a:pt x="213927" y="44272"/>
                    <a:pt x="457201" y="0"/>
                  </a:cubicBezTo>
                  <a:cubicBezTo>
                    <a:pt x="734963" y="-12262"/>
                    <a:pt x="930848" y="159479"/>
                    <a:pt x="914402" y="457202"/>
                  </a:cubicBezTo>
                  <a:cubicBezTo>
                    <a:pt x="908150" y="714354"/>
                    <a:pt x="716179" y="879880"/>
                    <a:pt x="457201" y="914404"/>
                  </a:cubicBezTo>
                  <a:cubicBezTo>
                    <a:pt x="181089" y="935699"/>
                    <a:pt x="-4073" y="702571"/>
                    <a:pt x="0" y="457202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p26"/>
            <p:cNvSpPr/>
            <p:nvPr/>
          </p:nvSpPr>
          <p:spPr>
            <a:xfrm>
              <a:off x="9272726" y="2024277"/>
              <a:ext cx="914402" cy="914403"/>
            </a:xfrm>
            <a:custGeom>
              <a:avLst/>
              <a:gdLst/>
              <a:ahLst/>
              <a:cxnLst/>
              <a:rect l="l" t="t" r="r" b="b"/>
              <a:pathLst>
                <a:path w="914402" h="914403" fill="none" extrusionOk="0">
                  <a:moveTo>
                    <a:pt x="0" y="457202"/>
                  </a:moveTo>
                  <a:cubicBezTo>
                    <a:pt x="5682" y="200942"/>
                    <a:pt x="221569" y="-22397"/>
                    <a:pt x="457201" y="0"/>
                  </a:cubicBezTo>
                  <a:cubicBezTo>
                    <a:pt x="716665" y="-4830"/>
                    <a:pt x="902402" y="209175"/>
                    <a:pt x="914402" y="457202"/>
                  </a:cubicBezTo>
                  <a:cubicBezTo>
                    <a:pt x="911196" y="742676"/>
                    <a:pt x="742396" y="944769"/>
                    <a:pt x="457201" y="914404"/>
                  </a:cubicBezTo>
                  <a:cubicBezTo>
                    <a:pt x="227614" y="867039"/>
                    <a:pt x="23673" y="729667"/>
                    <a:pt x="0" y="457202"/>
                  </a:cubicBezTo>
                  <a:close/>
                </a:path>
                <a:path w="914402" h="914403" extrusionOk="0">
                  <a:moveTo>
                    <a:pt x="0" y="457202"/>
                  </a:moveTo>
                  <a:cubicBezTo>
                    <a:pt x="30828" y="202771"/>
                    <a:pt x="211961" y="-3332"/>
                    <a:pt x="457201" y="0"/>
                  </a:cubicBezTo>
                  <a:cubicBezTo>
                    <a:pt x="703563" y="-18438"/>
                    <a:pt x="862975" y="196693"/>
                    <a:pt x="914402" y="457202"/>
                  </a:cubicBezTo>
                  <a:cubicBezTo>
                    <a:pt x="931711" y="657472"/>
                    <a:pt x="745824" y="931761"/>
                    <a:pt x="457201" y="914404"/>
                  </a:cubicBezTo>
                  <a:cubicBezTo>
                    <a:pt x="188781" y="912546"/>
                    <a:pt x="35290" y="698172"/>
                    <a:pt x="0" y="457202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7615802" y="3669882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 fill="none" extrusionOk="0">
                  <a:moveTo>
                    <a:pt x="0" y="457200"/>
                  </a:moveTo>
                  <a:cubicBezTo>
                    <a:pt x="-28964" y="243006"/>
                    <a:pt x="166179" y="477"/>
                    <a:pt x="457200" y="0"/>
                  </a:cubicBezTo>
                  <a:cubicBezTo>
                    <a:pt x="672533" y="19002"/>
                    <a:pt x="959202" y="202427"/>
                    <a:pt x="914400" y="457200"/>
                  </a:cubicBezTo>
                  <a:cubicBezTo>
                    <a:pt x="909871" y="705313"/>
                    <a:pt x="721956" y="905344"/>
                    <a:pt x="457200" y="914400"/>
                  </a:cubicBezTo>
                  <a:cubicBezTo>
                    <a:pt x="207737" y="927982"/>
                    <a:pt x="-4846" y="692712"/>
                    <a:pt x="0" y="457200"/>
                  </a:cubicBezTo>
                  <a:close/>
                </a:path>
                <a:path w="914400" h="914400" extrusionOk="0">
                  <a:moveTo>
                    <a:pt x="0" y="457200"/>
                  </a:moveTo>
                  <a:cubicBezTo>
                    <a:pt x="17416" y="166994"/>
                    <a:pt x="176547" y="19969"/>
                    <a:pt x="457200" y="0"/>
                  </a:cubicBezTo>
                  <a:cubicBezTo>
                    <a:pt x="725135" y="7698"/>
                    <a:pt x="904426" y="206840"/>
                    <a:pt x="914400" y="457200"/>
                  </a:cubicBezTo>
                  <a:cubicBezTo>
                    <a:pt x="933355" y="691959"/>
                    <a:pt x="690018" y="886980"/>
                    <a:pt x="457200" y="914400"/>
                  </a:cubicBezTo>
                  <a:cubicBezTo>
                    <a:pt x="181655" y="922214"/>
                    <a:pt x="7141" y="713461"/>
                    <a:pt x="0" y="457200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p26"/>
            <p:cNvSpPr/>
            <p:nvPr/>
          </p:nvSpPr>
          <p:spPr>
            <a:xfrm>
              <a:off x="8815525" y="4396015"/>
              <a:ext cx="914402" cy="914403"/>
            </a:xfrm>
            <a:custGeom>
              <a:avLst/>
              <a:gdLst/>
              <a:ahLst/>
              <a:cxnLst/>
              <a:rect l="l" t="t" r="r" b="b"/>
              <a:pathLst>
                <a:path w="914402" h="914403" fill="none" extrusionOk="0">
                  <a:moveTo>
                    <a:pt x="0" y="457202"/>
                  </a:moveTo>
                  <a:cubicBezTo>
                    <a:pt x="-7446" y="225084"/>
                    <a:pt x="208194" y="-18359"/>
                    <a:pt x="457201" y="0"/>
                  </a:cubicBezTo>
                  <a:cubicBezTo>
                    <a:pt x="764844" y="-775"/>
                    <a:pt x="910913" y="168509"/>
                    <a:pt x="914402" y="457202"/>
                  </a:cubicBezTo>
                  <a:cubicBezTo>
                    <a:pt x="958280" y="740604"/>
                    <a:pt x="723516" y="910643"/>
                    <a:pt x="457201" y="914404"/>
                  </a:cubicBezTo>
                  <a:cubicBezTo>
                    <a:pt x="226418" y="894851"/>
                    <a:pt x="-10816" y="700737"/>
                    <a:pt x="0" y="457202"/>
                  </a:cubicBezTo>
                  <a:close/>
                </a:path>
                <a:path w="914402" h="914403" extrusionOk="0">
                  <a:moveTo>
                    <a:pt x="0" y="457202"/>
                  </a:moveTo>
                  <a:cubicBezTo>
                    <a:pt x="389" y="158579"/>
                    <a:pt x="197948" y="-46581"/>
                    <a:pt x="457201" y="0"/>
                  </a:cubicBezTo>
                  <a:cubicBezTo>
                    <a:pt x="689564" y="-17774"/>
                    <a:pt x="864996" y="239064"/>
                    <a:pt x="914402" y="457202"/>
                  </a:cubicBezTo>
                  <a:cubicBezTo>
                    <a:pt x="928249" y="713067"/>
                    <a:pt x="737751" y="914249"/>
                    <a:pt x="457201" y="914404"/>
                  </a:cubicBezTo>
                  <a:cubicBezTo>
                    <a:pt x="236303" y="917669"/>
                    <a:pt x="16647" y="683071"/>
                    <a:pt x="0" y="457202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5" name="Google Shape;645;p26"/>
          <p:cNvGrpSpPr/>
          <p:nvPr/>
        </p:nvGrpSpPr>
        <p:grpSpPr>
          <a:xfrm rot="10800000">
            <a:off x="5683608" y="3817837"/>
            <a:ext cx="505516" cy="266797"/>
            <a:chOff x="3251787" y="1574883"/>
            <a:chExt cx="7377438" cy="3893599"/>
          </a:xfrm>
        </p:grpSpPr>
        <p:sp>
          <p:nvSpPr>
            <p:cNvPr id="646" name="Google Shape;646;p26"/>
            <p:cNvSpPr/>
            <p:nvPr/>
          </p:nvSpPr>
          <p:spPr>
            <a:xfrm>
              <a:off x="3251787" y="2566875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 fill="none" extrusionOk="0">
                  <a:moveTo>
                    <a:pt x="0" y="457200"/>
                  </a:moveTo>
                  <a:cubicBezTo>
                    <a:pt x="-30494" y="178544"/>
                    <a:pt x="225101" y="25710"/>
                    <a:pt x="457200" y="0"/>
                  </a:cubicBezTo>
                  <a:cubicBezTo>
                    <a:pt x="737993" y="45558"/>
                    <a:pt x="929954" y="238708"/>
                    <a:pt x="914400" y="457200"/>
                  </a:cubicBezTo>
                  <a:cubicBezTo>
                    <a:pt x="921036" y="708468"/>
                    <a:pt x="679408" y="904197"/>
                    <a:pt x="457200" y="914400"/>
                  </a:cubicBezTo>
                  <a:cubicBezTo>
                    <a:pt x="183413" y="933566"/>
                    <a:pt x="-51969" y="730695"/>
                    <a:pt x="0" y="457200"/>
                  </a:cubicBezTo>
                  <a:close/>
                </a:path>
                <a:path w="914400" h="914400" extrusionOk="0">
                  <a:moveTo>
                    <a:pt x="0" y="457200"/>
                  </a:moveTo>
                  <a:cubicBezTo>
                    <a:pt x="4094" y="244019"/>
                    <a:pt x="248275" y="3813"/>
                    <a:pt x="457200" y="0"/>
                  </a:cubicBezTo>
                  <a:cubicBezTo>
                    <a:pt x="682025" y="765"/>
                    <a:pt x="973074" y="188178"/>
                    <a:pt x="914400" y="457200"/>
                  </a:cubicBezTo>
                  <a:cubicBezTo>
                    <a:pt x="923076" y="705664"/>
                    <a:pt x="670421" y="948159"/>
                    <a:pt x="457200" y="914400"/>
                  </a:cubicBezTo>
                  <a:cubicBezTo>
                    <a:pt x="231844" y="889713"/>
                    <a:pt x="-19098" y="697551"/>
                    <a:pt x="0" y="457200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p26"/>
            <p:cNvSpPr/>
            <p:nvPr/>
          </p:nvSpPr>
          <p:spPr>
            <a:xfrm>
              <a:off x="8353739" y="2983832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 fill="none" extrusionOk="0">
                  <a:moveTo>
                    <a:pt x="0" y="457200"/>
                  </a:moveTo>
                  <a:cubicBezTo>
                    <a:pt x="-60822" y="191032"/>
                    <a:pt x="247642" y="39682"/>
                    <a:pt x="457200" y="0"/>
                  </a:cubicBezTo>
                  <a:cubicBezTo>
                    <a:pt x="712588" y="43830"/>
                    <a:pt x="883173" y="174686"/>
                    <a:pt x="914400" y="457200"/>
                  </a:cubicBezTo>
                  <a:cubicBezTo>
                    <a:pt x="945787" y="699422"/>
                    <a:pt x="713688" y="947320"/>
                    <a:pt x="457200" y="914400"/>
                  </a:cubicBezTo>
                  <a:cubicBezTo>
                    <a:pt x="199444" y="922570"/>
                    <a:pt x="-44837" y="749408"/>
                    <a:pt x="0" y="457200"/>
                  </a:cubicBezTo>
                  <a:close/>
                </a:path>
                <a:path w="914400" h="914400" extrusionOk="0">
                  <a:moveTo>
                    <a:pt x="0" y="457200"/>
                  </a:moveTo>
                  <a:cubicBezTo>
                    <a:pt x="-1525" y="171920"/>
                    <a:pt x="227937" y="-24087"/>
                    <a:pt x="457200" y="0"/>
                  </a:cubicBezTo>
                  <a:cubicBezTo>
                    <a:pt x="740264" y="34988"/>
                    <a:pt x="952669" y="175689"/>
                    <a:pt x="914400" y="457200"/>
                  </a:cubicBezTo>
                  <a:cubicBezTo>
                    <a:pt x="921902" y="704127"/>
                    <a:pt x="715517" y="940561"/>
                    <a:pt x="457200" y="914400"/>
                  </a:cubicBezTo>
                  <a:cubicBezTo>
                    <a:pt x="171571" y="875055"/>
                    <a:pt x="-11243" y="690383"/>
                    <a:pt x="0" y="457200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648;p26"/>
            <p:cNvSpPr/>
            <p:nvPr/>
          </p:nvSpPr>
          <p:spPr>
            <a:xfrm>
              <a:off x="5416596" y="1574883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 fill="none" extrusionOk="0">
                  <a:moveTo>
                    <a:pt x="0" y="457200"/>
                  </a:moveTo>
                  <a:cubicBezTo>
                    <a:pt x="736" y="181951"/>
                    <a:pt x="201498" y="34762"/>
                    <a:pt x="457200" y="0"/>
                  </a:cubicBezTo>
                  <a:cubicBezTo>
                    <a:pt x="691378" y="-12116"/>
                    <a:pt x="960249" y="180949"/>
                    <a:pt x="914400" y="457200"/>
                  </a:cubicBezTo>
                  <a:cubicBezTo>
                    <a:pt x="918438" y="719329"/>
                    <a:pt x="749565" y="921463"/>
                    <a:pt x="457200" y="914400"/>
                  </a:cubicBezTo>
                  <a:cubicBezTo>
                    <a:pt x="218206" y="916313"/>
                    <a:pt x="-46427" y="668601"/>
                    <a:pt x="0" y="457200"/>
                  </a:cubicBezTo>
                  <a:close/>
                </a:path>
                <a:path w="914400" h="914400" extrusionOk="0">
                  <a:moveTo>
                    <a:pt x="0" y="457200"/>
                  </a:moveTo>
                  <a:cubicBezTo>
                    <a:pt x="-10856" y="165491"/>
                    <a:pt x="214822" y="33710"/>
                    <a:pt x="457200" y="0"/>
                  </a:cubicBezTo>
                  <a:cubicBezTo>
                    <a:pt x="689609" y="1592"/>
                    <a:pt x="920628" y="230242"/>
                    <a:pt x="914400" y="457200"/>
                  </a:cubicBezTo>
                  <a:cubicBezTo>
                    <a:pt x="875674" y="728930"/>
                    <a:pt x="668209" y="929475"/>
                    <a:pt x="457200" y="914400"/>
                  </a:cubicBezTo>
                  <a:cubicBezTo>
                    <a:pt x="155060" y="898465"/>
                    <a:pt x="13477" y="749351"/>
                    <a:pt x="0" y="457200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26"/>
            <p:cNvSpPr/>
            <p:nvPr/>
          </p:nvSpPr>
          <p:spPr>
            <a:xfrm>
              <a:off x="9714826" y="2024284"/>
              <a:ext cx="914399" cy="914400"/>
            </a:xfrm>
            <a:custGeom>
              <a:avLst/>
              <a:gdLst/>
              <a:ahLst/>
              <a:cxnLst/>
              <a:rect l="l" t="t" r="r" b="b"/>
              <a:pathLst>
                <a:path w="914399" h="914400" fill="none" extrusionOk="0">
                  <a:moveTo>
                    <a:pt x="0" y="457200"/>
                  </a:moveTo>
                  <a:cubicBezTo>
                    <a:pt x="-5" y="220357"/>
                    <a:pt x="218784" y="-18316"/>
                    <a:pt x="457200" y="0"/>
                  </a:cubicBezTo>
                  <a:cubicBezTo>
                    <a:pt x="699646" y="-14435"/>
                    <a:pt x="945788" y="218191"/>
                    <a:pt x="914400" y="457200"/>
                  </a:cubicBezTo>
                  <a:cubicBezTo>
                    <a:pt x="947507" y="732313"/>
                    <a:pt x="732428" y="930948"/>
                    <a:pt x="457200" y="914400"/>
                  </a:cubicBezTo>
                  <a:cubicBezTo>
                    <a:pt x="190590" y="944212"/>
                    <a:pt x="-11963" y="694808"/>
                    <a:pt x="0" y="457200"/>
                  </a:cubicBezTo>
                  <a:close/>
                </a:path>
                <a:path w="914399" h="914400" extrusionOk="0">
                  <a:moveTo>
                    <a:pt x="0" y="457200"/>
                  </a:moveTo>
                  <a:cubicBezTo>
                    <a:pt x="38026" y="192076"/>
                    <a:pt x="214595" y="-7459"/>
                    <a:pt x="457200" y="0"/>
                  </a:cubicBezTo>
                  <a:cubicBezTo>
                    <a:pt x="700784" y="3397"/>
                    <a:pt x="871548" y="192191"/>
                    <a:pt x="914400" y="457200"/>
                  </a:cubicBezTo>
                  <a:cubicBezTo>
                    <a:pt x="918664" y="705564"/>
                    <a:pt x="759350" y="928620"/>
                    <a:pt x="457200" y="914400"/>
                  </a:cubicBezTo>
                  <a:cubicBezTo>
                    <a:pt x="220716" y="860214"/>
                    <a:pt x="-42494" y="755441"/>
                    <a:pt x="0" y="457200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26"/>
            <p:cNvSpPr/>
            <p:nvPr/>
          </p:nvSpPr>
          <p:spPr>
            <a:xfrm>
              <a:off x="4521116" y="4554082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 fill="none" extrusionOk="0">
                  <a:moveTo>
                    <a:pt x="0" y="457200"/>
                  </a:moveTo>
                  <a:cubicBezTo>
                    <a:pt x="39775" y="239859"/>
                    <a:pt x="209221" y="-28336"/>
                    <a:pt x="457200" y="0"/>
                  </a:cubicBezTo>
                  <a:cubicBezTo>
                    <a:pt x="738288" y="15083"/>
                    <a:pt x="965735" y="216261"/>
                    <a:pt x="914400" y="457200"/>
                  </a:cubicBezTo>
                  <a:cubicBezTo>
                    <a:pt x="893140" y="723680"/>
                    <a:pt x="705960" y="972425"/>
                    <a:pt x="457200" y="914400"/>
                  </a:cubicBezTo>
                  <a:cubicBezTo>
                    <a:pt x="165731" y="924102"/>
                    <a:pt x="-13000" y="717938"/>
                    <a:pt x="0" y="457200"/>
                  </a:cubicBezTo>
                  <a:close/>
                </a:path>
                <a:path w="914400" h="914400" extrusionOk="0">
                  <a:moveTo>
                    <a:pt x="0" y="457200"/>
                  </a:moveTo>
                  <a:cubicBezTo>
                    <a:pt x="-25971" y="147730"/>
                    <a:pt x="211617" y="-28062"/>
                    <a:pt x="457200" y="0"/>
                  </a:cubicBezTo>
                  <a:cubicBezTo>
                    <a:pt x="720142" y="27742"/>
                    <a:pt x="873181" y="222923"/>
                    <a:pt x="914400" y="457200"/>
                  </a:cubicBezTo>
                  <a:cubicBezTo>
                    <a:pt x="882797" y="680461"/>
                    <a:pt x="701851" y="950612"/>
                    <a:pt x="457200" y="914400"/>
                  </a:cubicBezTo>
                  <a:cubicBezTo>
                    <a:pt x="197379" y="940717"/>
                    <a:pt x="51648" y="742242"/>
                    <a:pt x="0" y="457200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26"/>
            <p:cNvSpPr/>
            <p:nvPr/>
          </p:nvSpPr>
          <p:spPr>
            <a:xfrm>
              <a:off x="8815525" y="4396015"/>
              <a:ext cx="914402" cy="914403"/>
            </a:xfrm>
            <a:custGeom>
              <a:avLst/>
              <a:gdLst/>
              <a:ahLst/>
              <a:cxnLst/>
              <a:rect l="l" t="t" r="r" b="b"/>
              <a:pathLst>
                <a:path w="914402" h="914403" fill="none" extrusionOk="0">
                  <a:moveTo>
                    <a:pt x="0" y="457202"/>
                  </a:moveTo>
                  <a:cubicBezTo>
                    <a:pt x="-20183" y="213823"/>
                    <a:pt x="150313" y="-31799"/>
                    <a:pt x="457201" y="0"/>
                  </a:cubicBezTo>
                  <a:cubicBezTo>
                    <a:pt x="698891" y="-17947"/>
                    <a:pt x="908188" y="201428"/>
                    <a:pt x="914402" y="457202"/>
                  </a:cubicBezTo>
                  <a:cubicBezTo>
                    <a:pt x="903836" y="711670"/>
                    <a:pt x="717097" y="925579"/>
                    <a:pt x="457201" y="914404"/>
                  </a:cubicBezTo>
                  <a:cubicBezTo>
                    <a:pt x="185667" y="944770"/>
                    <a:pt x="-48296" y="744832"/>
                    <a:pt x="0" y="457202"/>
                  </a:cubicBezTo>
                  <a:close/>
                </a:path>
                <a:path w="914402" h="914403" extrusionOk="0">
                  <a:moveTo>
                    <a:pt x="0" y="457202"/>
                  </a:moveTo>
                  <a:cubicBezTo>
                    <a:pt x="-24612" y="206485"/>
                    <a:pt x="192105" y="-1173"/>
                    <a:pt x="457201" y="0"/>
                  </a:cubicBezTo>
                  <a:cubicBezTo>
                    <a:pt x="733847" y="-13750"/>
                    <a:pt x="958250" y="186895"/>
                    <a:pt x="914402" y="457202"/>
                  </a:cubicBezTo>
                  <a:cubicBezTo>
                    <a:pt x="913332" y="655802"/>
                    <a:pt x="689955" y="923598"/>
                    <a:pt x="457201" y="914404"/>
                  </a:cubicBezTo>
                  <a:cubicBezTo>
                    <a:pt x="202325" y="872034"/>
                    <a:pt x="17917" y="698885"/>
                    <a:pt x="0" y="457202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2" name="Google Shape;652;p26"/>
          <p:cNvGrpSpPr/>
          <p:nvPr/>
        </p:nvGrpSpPr>
        <p:grpSpPr>
          <a:xfrm rot="8110261">
            <a:off x="5661147" y="3401460"/>
            <a:ext cx="308609" cy="297090"/>
            <a:chOff x="6125423" y="1795932"/>
            <a:chExt cx="4503802" cy="4335697"/>
          </a:xfrm>
        </p:grpSpPr>
        <p:sp>
          <p:nvSpPr>
            <p:cNvPr id="653" name="Google Shape;653;p26"/>
            <p:cNvSpPr/>
            <p:nvPr/>
          </p:nvSpPr>
          <p:spPr>
            <a:xfrm>
              <a:off x="6125423" y="2566875"/>
              <a:ext cx="914399" cy="914400"/>
            </a:xfrm>
            <a:custGeom>
              <a:avLst/>
              <a:gdLst/>
              <a:ahLst/>
              <a:cxnLst/>
              <a:rect l="l" t="t" r="r" b="b"/>
              <a:pathLst>
                <a:path w="914399" h="914400" fill="none" extrusionOk="0">
                  <a:moveTo>
                    <a:pt x="0" y="457200"/>
                  </a:moveTo>
                  <a:cubicBezTo>
                    <a:pt x="-10846" y="169399"/>
                    <a:pt x="195094" y="18881"/>
                    <a:pt x="457200" y="0"/>
                  </a:cubicBezTo>
                  <a:cubicBezTo>
                    <a:pt x="730447" y="30286"/>
                    <a:pt x="914158" y="230573"/>
                    <a:pt x="914400" y="457200"/>
                  </a:cubicBezTo>
                  <a:cubicBezTo>
                    <a:pt x="954375" y="749559"/>
                    <a:pt x="684232" y="954685"/>
                    <a:pt x="457200" y="914400"/>
                  </a:cubicBezTo>
                  <a:cubicBezTo>
                    <a:pt x="204992" y="868181"/>
                    <a:pt x="-15028" y="722315"/>
                    <a:pt x="0" y="457200"/>
                  </a:cubicBezTo>
                  <a:close/>
                </a:path>
                <a:path w="914399" h="914400" extrusionOk="0">
                  <a:moveTo>
                    <a:pt x="0" y="457200"/>
                  </a:moveTo>
                  <a:cubicBezTo>
                    <a:pt x="-11585" y="228241"/>
                    <a:pt x="161334" y="-23298"/>
                    <a:pt x="457200" y="0"/>
                  </a:cubicBezTo>
                  <a:cubicBezTo>
                    <a:pt x="710346" y="-7978"/>
                    <a:pt x="878828" y="189644"/>
                    <a:pt x="914400" y="457200"/>
                  </a:cubicBezTo>
                  <a:cubicBezTo>
                    <a:pt x="901897" y="738394"/>
                    <a:pt x="711163" y="871925"/>
                    <a:pt x="457200" y="914400"/>
                  </a:cubicBezTo>
                  <a:cubicBezTo>
                    <a:pt x="185801" y="904628"/>
                    <a:pt x="-18283" y="707424"/>
                    <a:pt x="0" y="457200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p26"/>
            <p:cNvSpPr/>
            <p:nvPr/>
          </p:nvSpPr>
          <p:spPr>
            <a:xfrm>
              <a:off x="8353739" y="2983832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 fill="none" extrusionOk="0">
                  <a:moveTo>
                    <a:pt x="0" y="457200"/>
                  </a:moveTo>
                  <a:cubicBezTo>
                    <a:pt x="47274" y="207982"/>
                    <a:pt x="168076" y="11344"/>
                    <a:pt x="457200" y="0"/>
                  </a:cubicBezTo>
                  <a:cubicBezTo>
                    <a:pt x="711988" y="10664"/>
                    <a:pt x="935592" y="172942"/>
                    <a:pt x="914400" y="457200"/>
                  </a:cubicBezTo>
                  <a:cubicBezTo>
                    <a:pt x="896076" y="724002"/>
                    <a:pt x="741017" y="924344"/>
                    <a:pt x="457200" y="914400"/>
                  </a:cubicBezTo>
                  <a:cubicBezTo>
                    <a:pt x="240430" y="921949"/>
                    <a:pt x="21825" y="678307"/>
                    <a:pt x="0" y="457200"/>
                  </a:cubicBezTo>
                  <a:close/>
                </a:path>
                <a:path w="914400" h="914400" extrusionOk="0">
                  <a:moveTo>
                    <a:pt x="0" y="457200"/>
                  </a:moveTo>
                  <a:cubicBezTo>
                    <a:pt x="49079" y="225393"/>
                    <a:pt x="216207" y="4083"/>
                    <a:pt x="457200" y="0"/>
                  </a:cubicBezTo>
                  <a:cubicBezTo>
                    <a:pt x="761546" y="-15546"/>
                    <a:pt x="911670" y="215011"/>
                    <a:pt x="914400" y="457200"/>
                  </a:cubicBezTo>
                  <a:cubicBezTo>
                    <a:pt x="916262" y="726831"/>
                    <a:pt x="664216" y="876374"/>
                    <a:pt x="457200" y="914400"/>
                  </a:cubicBezTo>
                  <a:cubicBezTo>
                    <a:pt x="179822" y="957555"/>
                    <a:pt x="-12362" y="742862"/>
                    <a:pt x="0" y="457200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p26"/>
            <p:cNvSpPr/>
            <p:nvPr/>
          </p:nvSpPr>
          <p:spPr>
            <a:xfrm>
              <a:off x="8069174" y="1795932"/>
              <a:ext cx="914402" cy="914403"/>
            </a:xfrm>
            <a:custGeom>
              <a:avLst/>
              <a:gdLst/>
              <a:ahLst/>
              <a:cxnLst/>
              <a:rect l="l" t="t" r="r" b="b"/>
              <a:pathLst>
                <a:path w="914402" h="914403" fill="none" extrusionOk="0">
                  <a:moveTo>
                    <a:pt x="0" y="457202"/>
                  </a:moveTo>
                  <a:cubicBezTo>
                    <a:pt x="-22175" y="201511"/>
                    <a:pt x="212358" y="-13258"/>
                    <a:pt x="457201" y="0"/>
                  </a:cubicBezTo>
                  <a:cubicBezTo>
                    <a:pt x="755982" y="1386"/>
                    <a:pt x="936614" y="213969"/>
                    <a:pt x="914402" y="457202"/>
                  </a:cubicBezTo>
                  <a:cubicBezTo>
                    <a:pt x="884691" y="727789"/>
                    <a:pt x="693351" y="944770"/>
                    <a:pt x="457201" y="914404"/>
                  </a:cubicBezTo>
                  <a:cubicBezTo>
                    <a:pt x="177443" y="865455"/>
                    <a:pt x="-43036" y="740772"/>
                    <a:pt x="0" y="457202"/>
                  </a:cubicBezTo>
                  <a:close/>
                </a:path>
                <a:path w="914402" h="914403" extrusionOk="0">
                  <a:moveTo>
                    <a:pt x="0" y="457202"/>
                  </a:moveTo>
                  <a:cubicBezTo>
                    <a:pt x="-44476" y="229058"/>
                    <a:pt x="254532" y="36464"/>
                    <a:pt x="457201" y="0"/>
                  </a:cubicBezTo>
                  <a:cubicBezTo>
                    <a:pt x="695667" y="4707"/>
                    <a:pt x="932477" y="245635"/>
                    <a:pt x="914402" y="457202"/>
                  </a:cubicBezTo>
                  <a:cubicBezTo>
                    <a:pt x="906448" y="710809"/>
                    <a:pt x="740878" y="890743"/>
                    <a:pt x="457201" y="914404"/>
                  </a:cubicBezTo>
                  <a:cubicBezTo>
                    <a:pt x="218573" y="875274"/>
                    <a:pt x="7496" y="772328"/>
                    <a:pt x="0" y="457202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6" name="Google Shape;656;p26"/>
            <p:cNvSpPr/>
            <p:nvPr/>
          </p:nvSpPr>
          <p:spPr>
            <a:xfrm>
              <a:off x="9714826" y="2024284"/>
              <a:ext cx="914399" cy="914400"/>
            </a:xfrm>
            <a:custGeom>
              <a:avLst/>
              <a:gdLst/>
              <a:ahLst/>
              <a:cxnLst/>
              <a:rect l="l" t="t" r="r" b="b"/>
              <a:pathLst>
                <a:path w="914399" h="914400" fill="none" extrusionOk="0">
                  <a:moveTo>
                    <a:pt x="0" y="457200"/>
                  </a:moveTo>
                  <a:cubicBezTo>
                    <a:pt x="10285" y="237102"/>
                    <a:pt x="166765" y="-19177"/>
                    <a:pt x="457200" y="0"/>
                  </a:cubicBezTo>
                  <a:cubicBezTo>
                    <a:pt x="698141" y="-53967"/>
                    <a:pt x="926437" y="235491"/>
                    <a:pt x="914400" y="457200"/>
                  </a:cubicBezTo>
                  <a:cubicBezTo>
                    <a:pt x="903403" y="697636"/>
                    <a:pt x="706055" y="924601"/>
                    <a:pt x="457200" y="914400"/>
                  </a:cubicBezTo>
                  <a:cubicBezTo>
                    <a:pt x="201585" y="908612"/>
                    <a:pt x="-754" y="702373"/>
                    <a:pt x="0" y="457200"/>
                  </a:cubicBezTo>
                  <a:close/>
                </a:path>
                <a:path w="914399" h="914400" extrusionOk="0">
                  <a:moveTo>
                    <a:pt x="0" y="457200"/>
                  </a:moveTo>
                  <a:cubicBezTo>
                    <a:pt x="3693" y="265879"/>
                    <a:pt x="212279" y="-5952"/>
                    <a:pt x="457200" y="0"/>
                  </a:cubicBezTo>
                  <a:cubicBezTo>
                    <a:pt x="759785" y="-29020"/>
                    <a:pt x="885037" y="245949"/>
                    <a:pt x="914400" y="457200"/>
                  </a:cubicBezTo>
                  <a:cubicBezTo>
                    <a:pt x="961201" y="710536"/>
                    <a:pt x="654365" y="887916"/>
                    <a:pt x="457200" y="914400"/>
                  </a:cubicBezTo>
                  <a:cubicBezTo>
                    <a:pt x="181130" y="917856"/>
                    <a:pt x="-19715" y="727001"/>
                    <a:pt x="0" y="457200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657;p26"/>
            <p:cNvSpPr/>
            <p:nvPr/>
          </p:nvSpPr>
          <p:spPr>
            <a:xfrm>
              <a:off x="6510557" y="5217229"/>
              <a:ext cx="914399" cy="914400"/>
            </a:xfrm>
            <a:custGeom>
              <a:avLst/>
              <a:gdLst/>
              <a:ahLst/>
              <a:cxnLst/>
              <a:rect l="l" t="t" r="r" b="b"/>
              <a:pathLst>
                <a:path w="914399" h="914400" fill="none" extrusionOk="0">
                  <a:moveTo>
                    <a:pt x="0" y="457200"/>
                  </a:moveTo>
                  <a:cubicBezTo>
                    <a:pt x="-57145" y="182045"/>
                    <a:pt x="201024" y="43235"/>
                    <a:pt x="457200" y="0"/>
                  </a:cubicBezTo>
                  <a:cubicBezTo>
                    <a:pt x="742480" y="-14033"/>
                    <a:pt x="940183" y="188846"/>
                    <a:pt x="914400" y="457200"/>
                  </a:cubicBezTo>
                  <a:cubicBezTo>
                    <a:pt x="938897" y="679660"/>
                    <a:pt x="768699" y="900180"/>
                    <a:pt x="457200" y="914400"/>
                  </a:cubicBezTo>
                  <a:cubicBezTo>
                    <a:pt x="211735" y="929199"/>
                    <a:pt x="49003" y="708744"/>
                    <a:pt x="0" y="457200"/>
                  </a:cubicBezTo>
                  <a:close/>
                </a:path>
                <a:path w="914399" h="914400" extrusionOk="0">
                  <a:moveTo>
                    <a:pt x="0" y="457200"/>
                  </a:moveTo>
                  <a:cubicBezTo>
                    <a:pt x="-1431" y="194712"/>
                    <a:pt x="227736" y="31454"/>
                    <a:pt x="457200" y="0"/>
                  </a:cubicBezTo>
                  <a:cubicBezTo>
                    <a:pt x="731466" y="-4252"/>
                    <a:pt x="908514" y="188028"/>
                    <a:pt x="914400" y="457200"/>
                  </a:cubicBezTo>
                  <a:cubicBezTo>
                    <a:pt x="909597" y="683700"/>
                    <a:pt x="700376" y="872447"/>
                    <a:pt x="457200" y="914400"/>
                  </a:cubicBezTo>
                  <a:cubicBezTo>
                    <a:pt x="169878" y="883012"/>
                    <a:pt x="-33478" y="684903"/>
                    <a:pt x="0" y="457200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658;p26"/>
            <p:cNvSpPr/>
            <p:nvPr/>
          </p:nvSpPr>
          <p:spPr>
            <a:xfrm>
              <a:off x="8815525" y="4396015"/>
              <a:ext cx="914402" cy="914403"/>
            </a:xfrm>
            <a:custGeom>
              <a:avLst/>
              <a:gdLst/>
              <a:ahLst/>
              <a:cxnLst/>
              <a:rect l="l" t="t" r="r" b="b"/>
              <a:pathLst>
                <a:path w="914402" h="914403" fill="none" extrusionOk="0">
                  <a:moveTo>
                    <a:pt x="0" y="457202"/>
                  </a:moveTo>
                  <a:cubicBezTo>
                    <a:pt x="16617" y="222576"/>
                    <a:pt x="198321" y="-24110"/>
                    <a:pt x="457201" y="0"/>
                  </a:cubicBezTo>
                  <a:cubicBezTo>
                    <a:pt x="664241" y="-17061"/>
                    <a:pt x="912323" y="227880"/>
                    <a:pt x="914402" y="457202"/>
                  </a:cubicBezTo>
                  <a:cubicBezTo>
                    <a:pt x="888397" y="715194"/>
                    <a:pt x="691944" y="969587"/>
                    <a:pt x="457201" y="914404"/>
                  </a:cubicBezTo>
                  <a:cubicBezTo>
                    <a:pt x="170043" y="925766"/>
                    <a:pt x="-14356" y="702246"/>
                    <a:pt x="0" y="457202"/>
                  </a:cubicBezTo>
                  <a:close/>
                </a:path>
                <a:path w="914402" h="914403" extrusionOk="0">
                  <a:moveTo>
                    <a:pt x="0" y="457202"/>
                  </a:moveTo>
                  <a:cubicBezTo>
                    <a:pt x="7577" y="182386"/>
                    <a:pt x="211157" y="-11568"/>
                    <a:pt x="457201" y="0"/>
                  </a:cubicBezTo>
                  <a:cubicBezTo>
                    <a:pt x="769547" y="-2123"/>
                    <a:pt x="933206" y="224840"/>
                    <a:pt x="914402" y="457202"/>
                  </a:cubicBezTo>
                  <a:cubicBezTo>
                    <a:pt x="945033" y="753808"/>
                    <a:pt x="731197" y="924824"/>
                    <a:pt x="457201" y="914404"/>
                  </a:cubicBezTo>
                  <a:cubicBezTo>
                    <a:pt x="182854" y="863198"/>
                    <a:pt x="-19675" y="683280"/>
                    <a:pt x="0" y="457202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9" name="Google Shape;659;p26"/>
          <p:cNvGrpSpPr/>
          <p:nvPr/>
        </p:nvGrpSpPr>
        <p:grpSpPr>
          <a:xfrm rot="8110261">
            <a:off x="6463257" y="3390889"/>
            <a:ext cx="155921" cy="225172"/>
            <a:chOff x="8353739" y="2024284"/>
            <a:chExt cx="2275486" cy="3286134"/>
          </a:xfrm>
        </p:grpSpPr>
        <p:sp>
          <p:nvSpPr>
            <p:cNvPr id="660" name="Google Shape;660;p26"/>
            <p:cNvSpPr/>
            <p:nvPr/>
          </p:nvSpPr>
          <p:spPr>
            <a:xfrm>
              <a:off x="8353739" y="2983832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 fill="none" extrusionOk="0">
                  <a:moveTo>
                    <a:pt x="0" y="457200"/>
                  </a:moveTo>
                  <a:cubicBezTo>
                    <a:pt x="9289" y="203284"/>
                    <a:pt x="179594" y="13791"/>
                    <a:pt x="457200" y="0"/>
                  </a:cubicBezTo>
                  <a:cubicBezTo>
                    <a:pt x="701699" y="-23822"/>
                    <a:pt x="898531" y="213207"/>
                    <a:pt x="914400" y="457200"/>
                  </a:cubicBezTo>
                  <a:cubicBezTo>
                    <a:pt x="881906" y="696227"/>
                    <a:pt x="652682" y="903517"/>
                    <a:pt x="457200" y="914400"/>
                  </a:cubicBezTo>
                  <a:cubicBezTo>
                    <a:pt x="218808" y="915253"/>
                    <a:pt x="-44146" y="688727"/>
                    <a:pt x="0" y="457200"/>
                  </a:cubicBezTo>
                  <a:close/>
                </a:path>
                <a:path w="914400" h="914400" extrusionOk="0">
                  <a:moveTo>
                    <a:pt x="0" y="457200"/>
                  </a:moveTo>
                  <a:cubicBezTo>
                    <a:pt x="-26272" y="211671"/>
                    <a:pt x="213325" y="45909"/>
                    <a:pt x="457200" y="0"/>
                  </a:cubicBezTo>
                  <a:cubicBezTo>
                    <a:pt x="717154" y="-21371"/>
                    <a:pt x="926558" y="180281"/>
                    <a:pt x="914400" y="457200"/>
                  </a:cubicBezTo>
                  <a:cubicBezTo>
                    <a:pt x="960511" y="738622"/>
                    <a:pt x="717783" y="961643"/>
                    <a:pt x="457200" y="914400"/>
                  </a:cubicBezTo>
                  <a:cubicBezTo>
                    <a:pt x="203945" y="900210"/>
                    <a:pt x="8662" y="715932"/>
                    <a:pt x="0" y="457200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26"/>
            <p:cNvSpPr/>
            <p:nvPr/>
          </p:nvSpPr>
          <p:spPr>
            <a:xfrm>
              <a:off x="9714826" y="2024284"/>
              <a:ext cx="914399" cy="914400"/>
            </a:xfrm>
            <a:custGeom>
              <a:avLst/>
              <a:gdLst/>
              <a:ahLst/>
              <a:cxnLst/>
              <a:rect l="l" t="t" r="r" b="b"/>
              <a:pathLst>
                <a:path w="914399" h="914400" fill="none" extrusionOk="0">
                  <a:moveTo>
                    <a:pt x="0" y="457200"/>
                  </a:moveTo>
                  <a:cubicBezTo>
                    <a:pt x="-18281" y="188302"/>
                    <a:pt x="258925" y="-5340"/>
                    <a:pt x="457200" y="0"/>
                  </a:cubicBezTo>
                  <a:cubicBezTo>
                    <a:pt x="737956" y="37136"/>
                    <a:pt x="890358" y="206730"/>
                    <a:pt x="914400" y="457200"/>
                  </a:cubicBezTo>
                  <a:cubicBezTo>
                    <a:pt x="921071" y="716047"/>
                    <a:pt x="697933" y="906096"/>
                    <a:pt x="457200" y="914400"/>
                  </a:cubicBezTo>
                  <a:cubicBezTo>
                    <a:pt x="233246" y="888793"/>
                    <a:pt x="-19221" y="693612"/>
                    <a:pt x="0" y="457200"/>
                  </a:cubicBezTo>
                  <a:close/>
                </a:path>
                <a:path w="914399" h="914400" extrusionOk="0">
                  <a:moveTo>
                    <a:pt x="0" y="457200"/>
                  </a:moveTo>
                  <a:cubicBezTo>
                    <a:pt x="9523" y="209609"/>
                    <a:pt x="232257" y="47963"/>
                    <a:pt x="457200" y="0"/>
                  </a:cubicBezTo>
                  <a:cubicBezTo>
                    <a:pt x="701694" y="12925"/>
                    <a:pt x="965342" y="229179"/>
                    <a:pt x="914400" y="457200"/>
                  </a:cubicBezTo>
                  <a:cubicBezTo>
                    <a:pt x="881930" y="709667"/>
                    <a:pt x="717989" y="864051"/>
                    <a:pt x="457200" y="914400"/>
                  </a:cubicBezTo>
                  <a:cubicBezTo>
                    <a:pt x="212879" y="863955"/>
                    <a:pt x="-7166" y="650587"/>
                    <a:pt x="0" y="457200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26"/>
            <p:cNvSpPr/>
            <p:nvPr/>
          </p:nvSpPr>
          <p:spPr>
            <a:xfrm>
              <a:off x="8815525" y="4396015"/>
              <a:ext cx="914402" cy="914403"/>
            </a:xfrm>
            <a:custGeom>
              <a:avLst/>
              <a:gdLst/>
              <a:ahLst/>
              <a:cxnLst/>
              <a:rect l="l" t="t" r="r" b="b"/>
              <a:pathLst>
                <a:path w="914402" h="914403" fill="none" extrusionOk="0">
                  <a:moveTo>
                    <a:pt x="0" y="457202"/>
                  </a:moveTo>
                  <a:cubicBezTo>
                    <a:pt x="7382" y="172957"/>
                    <a:pt x="215260" y="-9716"/>
                    <a:pt x="457201" y="0"/>
                  </a:cubicBezTo>
                  <a:cubicBezTo>
                    <a:pt x="691476" y="-16250"/>
                    <a:pt x="909638" y="221235"/>
                    <a:pt x="914402" y="457202"/>
                  </a:cubicBezTo>
                  <a:cubicBezTo>
                    <a:pt x="876946" y="739907"/>
                    <a:pt x="769017" y="930843"/>
                    <a:pt x="457201" y="914404"/>
                  </a:cubicBezTo>
                  <a:cubicBezTo>
                    <a:pt x="182187" y="893218"/>
                    <a:pt x="-4001" y="692474"/>
                    <a:pt x="0" y="457202"/>
                  </a:cubicBezTo>
                  <a:close/>
                </a:path>
                <a:path w="914402" h="914403" extrusionOk="0">
                  <a:moveTo>
                    <a:pt x="0" y="457202"/>
                  </a:moveTo>
                  <a:cubicBezTo>
                    <a:pt x="5024" y="195273"/>
                    <a:pt x="189744" y="-23561"/>
                    <a:pt x="457201" y="0"/>
                  </a:cubicBezTo>
                  <a:cubicBezTo>
                    <a:pt x="729021" y="-34593"/>
                    <a:pt x="901899" y="201832"/>
                    <a:pt x="914402" y="457202"/>
                  </a:cubicBezTo>
                  <a:cubicBezTo>
                    <a:pt x="926053" y="701809"/>
                    <a:pt x="682519" y="964355"/>
                    <a:pt x="457201" y="914404"/>
                  </a:cubicBezTo>
                  <a:cubicBezTo>
                    <a:pt x="143365" y="914755"/>
                    <a:pt x="-30981" y="760950"/>
                    <a:pt x="0" y="457202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3" name="Google Shape;663;p26"/>
          <p:cNvSpPr/>
          <p:nvPr/>
        </p:nvSpPr>
        <p:spPr>
          <a:xfrm>
            <a:off x="5600700" y="3181991"/>
            <a:ext cx="1090569" cy="1028490"/>
          </a:xfrm>
          <a:custGeom>
            <a:avLst/>
            <a:gdLst/>
            <a:ahLst/>
            <a:cxnLst/>
            <a:rect l="l" t="t" r="r" b="b"/>
            <a:pathLst>
              <a:path w="1090569" h="1028490" extrusionOk="0">
                <a:moveTo>
                  <a:pt x="0" y="257123"/>
                </a:moveTo>
                <a:cubicBezTo>
                  <a:pt x="-3098" y="355291"/>
                  <a:pt x="208434" y="502808"/>
                  <a:pt x="545285" y="514246"/>
                </a:cubicBezTo>
                <a:cubicBezTo>
                  <a:pt x="845342" y="532551"/>
                  <a:pt x="1093273" y="386117"/>
                  <a:pt x="1090570" y="257123"/>
                </a:cubicBezTo>
                <a:cubicBezTo>
                  <a:pt x="1130530" y="435471"/>
                  <a:pt x="1108677" y="601885"/>
                  <a:pt x="1090569" y="771368"/>
                </a:cubicBezTo>
                <a:cubicBezTo>
                  <a:pt x="1035104" y="900226"/>
                  <a:pt x="883167" y="976052"/>
                  <a:pt x="545284" y="1028491"/>
                </a:cubicBezTo>
                <a:cubicBezTo>
                  <a:pt x="213337" y="1038355"/>
                  <a:pt x="-727" y="887299"/>
                  <a:pt x="-1" y="771368"/>
                </a:cubicBezTo>
                <a:cubicBezTo>
                  <a:pt x="-9228" y="571306"/>
                  <a:pt x="20666" y="430557"/>
                  <a:pt x="0" y="257123"/>
                </a:cubicBezTo>
                <a:close/>
              </a:path>
              <a:path w="1090569" h="1028490" fill="lighten" extrusionOk="0">
                <a:moveTo>
                  <a:pt x="0" y="257123"/>
                </a:moveTo>
                <a:cubicBezTo>
                  <a:pt x="24471" y="150774"/>
                  <a:pt x="251562" y="25827"/>
                  <a:pt x="545285" y="0"/>
                </a:cubicBezTo>
                <a:cubicBezTo>
                  <a:pt x="834352" y="-8872"/>
                  <a:pt x="1107884" y="108165"/>
                  <a:pt x="1090570" y="257123"/>
                </a:cubicBezTo>
                <a:cubicBezTo>
                  <a:pt x="1139834" y="362272"/>
                  <a:pt x="822541" y="519532"/>
                  <a:pt x="545285" y="514246"/>
                </a:cubicBezTo>
                <a:cubicBezTo>
                  <a:pt x="247602" y="514316"/>
                  <a:pt x="11155" y="393424"/>
                  <a:pt x="0" y="257123"/>
                </a:cubicBezTo>
                <a:close/>
              </a:path>
              <a:path w="1090569" h="1028490" fill="none" extrusionOk="0">
                <a:moveTo>
                  <a:pt x="1090569" y="257123"/>
                </a:moveTo>
                <a:cubicBezTo>
                  <a:pt x="1063974" y="412063"/>
                  <a:pt x="795651" y="477161"/>
                  <a:pt x="545284" y="514246"/>
                </a:cubicBezTo>
                <a:cubicBezTo>
                  <a:pt x="270818" y="534769"/>
                  <a:pt x="6381" y="388741"/>
                  <a:pt x="-1" y="257123"/>
                </a:cubicBezTo>
                <a:cubicBezTo>
                  <a:pt x="11245" y="171547"/>
                  <a:pt x="302652" y="-26371"/>
                  <a:pt x="545284" y="0"/>
                </a:cubicBezTo>
                <a:cubicBezTo>
                  <a:pt x="831896" y="6115"/>
                  <a:pt x="1091800" y="122913"/>
                  <a:pt x="1090569" y="257123"/>
                </a:cubicBezTo>
                <a:cubicBezTo>
                  <a:pt x="1096597" y="426406"/>
                  <a:pt x="1110738" y="651353"/>
                  <a:pt x="1090569" y="771368"/>
                </a:cubicBezTo>
                <a:cubicBezTo>
                  <a:pt x="1024971" y="911093"/>
                  <a:pt x="845334" y="1038571"/>
                  <a:pt x="545284" y="1028491"/>
                </a:cubicBezTo>
                <a:cubicBezTo>
                  <a:pt x="243185" y="1062277"/>
                  <a:pt x="-23384" y="918228"/>
                  <a:pt x="-1" y="771368"/>
                </a:cubicBezTo>
                <a:cubicBezTo>
                  <a:pt x="-37895" y="604435"/>
                  <a:pt x="16138" y="403244"/>
                  <a:pt x="0" y="257123"/>
                </a:cubicBezTo>
              </a:path>
              <a:path w="1090569" h="1028490" fill="none" extrusionOk="0">
                <a:moveTo>
                  <a:pt x="1090569" y="257123"/>
                </a:moveTo>
                <a:cubicBezTo>
                  <a:pt x="1139892" y="390761"/>
                  <a:pt x="845907" y="527772"/>
                  <a:pt x="545284" y="514246"/>
                </a:cubicBezTo>
                <a:cubicBezTo>
                  <a:pt x="239955" y="484967"/>
                  <a:pt x="-6147" y="395462"/>
                  <a:pt x="-1" y="257123"/>
                </a:cubicBezTo>
                <a:cubicBezTo>
                  <a:pt x="-1718" y="130831"/>
                  <a:pt x="287524" y="12929"/>
                  <a:pt x="545284" y="0"/>
                </a:cubicBezTo>
                <a:cubicBezTo>
                  <a:pt x="861258" y="16805"/>
                  <a:pt x="1063276" y="110418"/>
                  <a:pt x="1090569" y="257123"/>
                </a:cubicBezTo>
                <a:cubicBezTo>
                  <a:pt x="1092463" y="388609"/>
                  <a:pt x="1068657" y="585578"/>
                  <a:pt x="1090569" y="771368"/>
                </a:cubicBezTo>
                <a:cubicBezTo>
                  <a:pt x="1096395" y="925612"/>
                  <a:pt x="845563" y="962935"/>
                  <a:pt x="545284" y="1028491"/>
                </a:cubicBezTo>
                <a:cubicBezTo>
                  <a:pt x="276676" y="1038368"/>
                  <a:pt x="-6537" y="911495"/>
                  <a:pt x="-1" y="771368"/>
                </a:cubicBezTo>
                <a:cubicBezTo>
                  <a:pt x="17984" y="572084"/>
                  <a:pt x="13937" y="443495"/>
                  <a:pt x="0" y="257123"/>
                </a:cubicBezTo>
              </a:path>
            </a:pathLst>
          </a:custGeom>
          <a:solidFill>
            <a:srgbClr val="FFD966">
              <a:alpha val="32156"/>
            </a:srgbClr>
          </a:solidFill>
          <a:ln w="12700" cap="flat" cmpd="sng">
            <a:solidFill>
              <a:srgbClr val="BF9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4" name="Google Shape;664;p26"/>
          <p:cNvSpPr/>
          <p:nvPr/>
        </p:nvSpPr>
        <p:spPr>
          <a:xfrm rot="-5400000">
            <a:off x="5317524" y="2897799"/>
            <a:ext cx="1656925" cy="1090573"/>
          </a:xfrm>
          <a:custGeom>
            <a:avLst/>
            <a:gdLst/>
            <a:ahLst/>
            <a:cxnLst/>
            <a:rect l="l" t="t" r="r" b="b"/>
            <a:pathLst>
              <a:path w="1656925" h="1090573" fill="none" extrusionOk="0">
                <a:moveTo>
                  <a:pt x="1063008" y="393880"/>
                </a:moveTo>
                <a:cubicBezTo>
                  <a:pt x="958306" y="384411"/>
                  <a:pt x="795081" y="415698"/>
                  <a:pt x="578795" y="393880"/>
                </a:cubicBezTo>
                <a:cubicBezTo>
                  <a:pt x="362509" y="372062"/>
                  <a:pt x="282795" y="415789"/>
                  <a:pt x="131829" y="393880"/>
                </a:cubicBezTo>
                <a:cubicBezTo>
                  <a:pt x="128228" y="419134"/>
                  <a:pt x="124518" y="428862"/>
                  <a:pt x="123986" y="457958"/>
                </a:cubicBezTo>
                <a:cubicBezTo>
                  <a:pt x="122129" y="483046"/>
                  <a:pt x="120072" y="519712"/>
                  <a:pt x="120202" y="553123"/>
                </a:cubicBezTo>
                <a:cubicBezTo>
                  <a:pt x="118973" y="580345"/>
                  <a:pt x="123730" y="613237"/>
                  <a:pt x="123986" y="648288"/>
                </a:cubicBezTo>
                <a:cubicBezTo>
                  <a:pt x="125562" y="657614"/>
                  <a:pt x="127978" y="667267"/>
                  <a:pt x="128200" y="682712"/>
                </a:cubicBezTo>
                <a:cubicBezTo>
                  <a:pt x="321300" y="689369"/>
                  <a:pt x="399574" y="695451"/>
                  <a:pt x="584478" y="682712"/>
                </a:cubicBezTo>
                <a:cubicBezTo>
                  <a:pt x="769382" y="669973"/>
                  <a:pt x="953681" y="684111"/>
                  <a:pt x="1059379" y="682712"/>
                </a:cubicBezTo>
                <a:cubicBezTo>
                  <a:pt x="1057195" y="669557"/>
                  <a:pt x="1056078" y="660735"/>
                  <a:pt x="1055165" y="648288"/>
                </a:cubicBezTo>
                <a:cubicBezTo>
                  <a:pt x="1047156" y="619603"/>
                  <a:pt x="1053291" y="587068"/>
                  <a:pt x="1051381" y="553123"/>
                </a:cubicBezTo>
                <a:cubicBezTo>
                  <a:pt x="1050557" y="520173"/>
                  <a:pt x="1054389" y="488486"/>
                  <a:pt x="1055165" y="457958"/>
                </a:cubicBezTo>
                <a:cubicBezTo>
                  <a:pt x="1054640" y="440826"/>
                  <a:pt x="1063520" y="411819"/>
                  <a:pt x="1063008" y="393880"/>
                </a:cubicBezTo>
                <a:close/>
                <a:moveTo>
                  <a:pt x="1232689" y="1009036"/>
                </a:moveTo>
                <a:cubicBezTo>
                  <a:pt x="1168829" y="995894"/>
                  <a:pt x="1135965" y="920920"/>
                  <a:pt x="1078212" y="800805"/>
                </a:cubicBezTo>
                <a:cubicBezTo>
                  <a:pt x="1076662" y="796137"/>
                  <a:pt x="1076383" y="792952"/>
                  <a:pt x="1075768" y="789386"/>
                </a:cubicBezTo>
                <a:cubicBezTo>
                  <a:pt x="906969" y="799140"/>
                  <a:pt x="712328" y="776079"/>
                  <a:pt x="610179" y="789386"/>
                </a:cubicBezTo>
                <a:cubicBezTo>
                  <a:pt x="508030" y="802693"/>
                  <a:pt x="291320" y="786880"/>
                  <a:pt x="144589" y="789386"/>
                </a:cubicBezTo>
                <a:cubicBezTo>
                  <a:pt x="145122" y="794493"/>
                  <a:pt x="145753" y="796077"/>
                  <a:pt x="147033" y="800805"/>
                </a:cubicBezTo>
                <a:cubicBezTo>
                  <a:pt x="178444" y="938946"/>
                  <a:pt x="232248" y="1020293"/>
                  <a:pt x="301510" y="1009036"/>
                </a:cubicBezTo>
                <a:cubicBezTo>
                  <a:pt x="461233" y="1025569"/>
                  <a:pt x="674909" y="1000114"/>
                  <a:pt x="776411" y="1009036"/>
                </a:cubicBezTo>
                <a:cubicBezTo>
                  <a:pt x="877913" y="1017958"/>
                  <a:pt x="1043741" y="1018486"/>
                  <a:pt x="1232689" y="1009036"/>
                </a:cubicBezTo>
                <a:close/>
                <a:moveTo>
                  <a:pt x="1232689" y="64522"/>
                </a:moveTo>
                <a:cubicBezTo>
                  <a:pt x="1016345" y="73897"/>
                  <a:pt x="850342" y="60545"/>
                  <a:pt x="748476" y="64522"/>
                </a:cubicBezTo>
                <a:cubicBezTo>
                  <a:pt x="646610" y="68499"/>
                  <a:pt x="467844" y="66587"/>
                  <a:pt x="301510" y="64522"/>
                </a:cubicBezTo>
                <a:cubicBezTo>
                  <a:pt x="231126" y="64909"/>
                  <a:pt x="177589" y="138570"/>
                  <a:pt x="147033" y="272753"/>
                </a:cubicBezTo>
                <a:cubicBezTo>
                  <a:pt x="146130" y="275688"/>
                  <a:pt x="145626" y="280976"/>
                  <a:pt x="144589" y="284171"/>
                </a:cubicBezTo>
                <a:cubicBezTo>
                  <a:pt x="292349" y="293875"/>
                  <a:pt x="474237" y="303864"/>
                  <a:pt x="610179" y="284171"/>
                </a:cubicBezTo>
                <a:cubicBezTo>
                  <a:pt x="746121" y="264479"/>
                  <a:pt x="978522" y="293207"/>
                  <a:pt x="1075768" y="284171"/>
                </a:cubicBezTo>
                <a:cubicBezTo>
                  <a:pt x="1077108" y="280477"/>
                  <a:pt x="1077047" y="278021"/>
                  <a:pt x="1078212" y="272753"/>
                </a:cubicBezTo>
                <a:cubicBezTo>
                  <a:pt x="1124161" y="146082"/>
                  <a:pt x="1182831" y="69480"/>
                  <a:pt x="1232689" y="64522"/>
                </a:cubicBezTo>
                <a:close/>
                <a:moveTo>
                  <a:pt x="1656925" y="547696"/>
                </a:moveTo>
                <a:cubicBezTo>
                  <a:pt x="1649938" y="826480"/>
                  <a:pt x="1448918" y="1111720"/>
                  <a:pt x="1252792" y="1090573"/>
                </a:cubicBezTo>
                <a:cubicBezTo>
                  <a:pt x="1161574" y="1090044"/>
                  <a:pt x="955660" y="1084455"/>
                  <a:pt x="848660" y="1090573"/>
                </a:cubicBezTo>
                <a:cubicBezTo>
                  <a:pt x="848584" y="1089274"/>
                  <a:pt x="848648" y="1087624"/>
                  <a:pt x="848660" y="1085753"/>
                </a:cubicBezTo>
                <a:cubicBezTo>
                  <a:pt x="564419" y="1087284"/>
                  <a:pt x="420076" y="1065505"/>
                  <a:pt x="196489" y="1085753"/>
                </a:cubicBezTo>
                <a:cubicBezTo>
                  <a:pt x="95886" y="1080658"/>
                  <a:pt x="14832" y="842353"/>
                  <a:pt x="0" y="542876"/>
                </a:cubicBezTo>
                <a:cubicBezTo>
                  <a:pt x="8514" y="254000"/>
                  <a:pt x="86730" y="21676"/>
                  <a:pt x="196489" y="0"/>
                </a:cubicBezTo>
                <a:cubicBezTo>
                  <a:pt x="364095" y="-21312"/>
                  <a:pt x="539311" y="-17558"/>
                  <a:pt x="658129" y="0"/>
                </a:cubicBezTo>
                <a:cubicBezTo>
                  <a:pt x="776947" y="17558"/>
                  <a:pt x="952501" y="11994"/>
                  <a:pt x="1178702" y="0"/>
                </a:cubicBezTo>
                <a:cubicBezTo>
                  <a:pt x="1174442" y="1368"/>
                  <a:pt x="1169215" y="2029"/>
                  <a:pt x="1161398" y="4819"/>
                </a:cubicBezTo>
                <a:cubicBezTo>
                  <a:pt x="1179886" y="1996"/>
                  <a:pt x="1208809" y="2338"/>
                  <a:pt x="1252792" y="4819"/>
                </a:cubicBezTo>
                <a:cubicBezTo>
                  <a:pt x="1548048" y="-13868"/>
                  <a:pt x="1642599" y="245769"/>
                  <a:pt x="1656925" y="547696"/>
                </a:cubicBezTo>
                <a:close/>
              </a:path>
              <a:path w="1656925" h="1090573" extrusionOk="0">
                <a:moveTo>
                  <a:pt x="1063008" y="393880"/>
                </a:moveTo>
                <a:cubicBezTo>
                  <a:pt x="880104" y="404001"/>
                  <a:pt x="817591" y="400171"/>
                  <a:pt x="578795" y="393880"/>
                </a:cubicBezTo>
                <a:cubicBezTo>
                  <a:pt x="339999" y="387589"/>
                  <a:pt x="250769" y="403811"/>
                  <a:pt x="131829" y="393880"/>
                </a:cubicBezTo>
                <a:cubicBezTo>
                  <a:pt x="126645" y="411533"/>
                  <a:pt x="129359" y="427908"/>
                  <a:pt x="123986" y="457958"/>
                </a:cubicBezTo>
                <a:cubicBezTo>
                  <a:pt x="125455" y="488894"/>
                  <a:pt x="123496" y="518752"/>
                  <a:pt x="120202" y="553123"/>
                </a:cubicBezTo>
                <a:cubicBezTo>
                  <a:pt x="120016" y="582821"/>
                  <a:pt x="120753" y="617958"/>
                  <a:pt x="123986" y="648288"/>
                </a:cubicBezTo>
                <a:cubicBezTo>
                  <a:pt x="126492" y="659239"/>
                  <a:pt x="127374" y="673282"/>
                  <a:pt x="128200" y="682712"/>
                </a:cubicBezTo>
                <a:cubicBezTo>
                  <a:pt x="316284" y="667102"/>
                  <a:pt x="496468" y="674461"/>
                  <a:pt x="603101" y="682712"/>
                </a:cubicBezTo>
                <a:cubicBezTo>
                  <a:pt x="709734" y="690963"/>
                  <a:pt x="922127" y="686413"/>
                  <a:pt x="1059379" y="682712"/>
                </a:cubicBezTo>
                <a:cubicBezTo>
                  <a:pt x="1056682" y="667203"/>
                  <a:pt x="1056018" y="656091"/>
                  <a:pt x="1055165" y="648288"/>
                </a:cubicBezTo>
                <a:cubicBezTo>
                  <a:pt x="1051416" y="617542"/>
                  <a:pt x="1052022" y="578704"/>
                  <a:pt x="1051381" y="553123"/>
                </a:cubicBezTo>
                <a:cubicBezTo>
                  <a:pt x="1052334" y="525394"/>
                  <a:pt x="1048653" y="490272"/>
                  <a:pt x="1055165" y="457958"/>
                </a:cubicBezTo>
                <a:cubicBezTo>
                  <a:pt x="1057445" y="429387"/>
                  <a:pt x="1064415" y="408727"/>
                  <a:pt x="1063008" y="393880"/>
                </a:cubicBezTo>
                <a:close/>
                <a:moveTo>
                  <a:pt x="1232689" y="1009036"/>
                </a:moveTo>
                <a:cubicBezTo>
                  <a:pt x="1187567" y="1021486"/>
                  <a:pt x="1106212" y="929833"/>
                  <a:pt x="1078212" y="800805"/>
                </a:cubicBezTo>
                <a:cubicBezTo>
                  <a:pt x="1076928" y="796899"/>
                  <a:pt x="1076247" y="793583"/>
                  <a:pt x="1075768" y="789386"/>
                </a:cubicBezTo>
                <a:cubicBezTo>
                  <a:pt x="870800" y="806712"/>
                  <a:pt x="842620" y="789071"/>
                  <a:pt x="610179" y="789386"/>
                </a:cubicBezTo>
                <a:cubicBezTo>
                  <a:pt x="377738" y="789701"/>
                  <a:pt x="362829" y="781796"/>
                  <a:pt x="144589" y="789386"/>
                </a:cubicBezTo>
                <a:cubicBezTo>
                  <a:pt x="144963" y="793145"/>
                  <a:pt x="146697" y="797397"/>
                  <a:pt x="147033" y="800805"/>
                </a:cubicBezTo>
                <a:cubicBezTo>
                  <a:pt x="171043" y="925167"/>
                  <a:pt x="238430" y="1004218"/>
                  <a:pt x="301510" y="1009036"/>
                </a:cubicBezTo>
                <a:cubicBezTo>
                  <a:pt x="490117" y="1020508"/>
                  <a:pt x="594038" y="1027759"/>
                  <a:pt x="776411" y="1009036"/>
                </a:cubicBezTo>
                <a:cubicBezTo>
                  <a:pt x="958784" y="990313"/>
                  <a:pt x="1134371" y="1001464"/>
                  <a:pt x="1232689" y="1009036"/>
                </a:cubicBezTo>
                <a:close/>
                <a:moveTo>
                  <a:pt x="1232689" y="64522"/>
                </a:moveTo>
                <a:cubicBezTo>
                  <a:pt x="1079517" y="69229"/>
                  <a:pt x="914082" y="47956"/>
                  <a:pt x="785723" y="64522"/>
                </a:cubicBezTo>
                <a:cubicBezTo>
                  <a:pt x="657364" y="81088"/>
                  <a:pt x="521139" y="86868"/>
                  <a:pt x="301510" y="64522"/>
                </a:cubicBezTo>
                <a:cubicBezTo>
                  <a:pt x="249188" y="80458"/>
                  <a:pt x="178554" y="152841"/>
                  <a:pt x="147033" y="272753"/>
                </a:cubicBezTo>
                <a:cubicBezTo>
                  <a:pt x="145866" y="278314"/>
                  <a:pt x="145754" y="278795"/>
                  <a:pt x="144589" y="284171"/>
                </a:cubicBezTo>
                <a:cubicBezTo>
                  <a:pt x="241663" y="263026"/>
                  <a:pt x="454105" y="266279"/>
                  <a:pt x="628802" y="284171"/>
                </a:cubicBezTo>
                <a:cubicBezTo>
                  <a:pt x="803499" y="302063"/>
                  <a:pt x="965257" y="264105"/>
                  <a:pt x="1075768" y="284171"/>
                </a:cubicBezTo>
                <a:cubicBezTo>
                  <a:pt x="1076173" y="280857"/>
                  <a:pt x="1077041" y="276828"/>
                  <a:pt x="1078212" y="272753"/>
                </a:cubicBezTo>
                <a:cubicBezTo>
                  <a:pt x="1127222" y="147991"/>
                  <a:pt x="1168863" y="62658"/>
                  <a:pt x="1232689" y="64522"/>
                </a:cubicBezTo>
                <a:close/>
                <a:moveTo>
                  <a:pt x="1656925" y="547696"/>
                </a:moveTo>
                <a:cubicBezTo>
                  <a:pt x="1672660" y="843404"/>
                  <a:pt x="1458144" y="1101477"/>
                  <a:pt x="1252792" y="1090573"/>
                </a:cubicBezTo>
                <a:cubicBezTo>
                  <a:pt x="1062945" y="1086710"/>
                  <a:pt x="971403" y="1091429"/>
                  <a:pt x="848660" y="1090573"/>
                </a:cubicBezTo>
                <a:cubicBezTo>
                  <a:pt x="848745" y="1088893"/>
                  <a:pt x="848540" y="1087042"/>
                  <a:pt x="848660" y="1085753"/>
                </a:cubicBezTo>
                <a:cubicBezTo>
                  <a:pt x="693127" y="1068378"/>
                  <a:pt x="347526" y="1069970"/>
                  <a:pt x="196489" y="1085753"/>
                </a:cubicBezTo>
                <a:cubicBezTo>
                  <a:pt x="124254" y="1081079"/>
                  <a:pt x="-9515" y="814425"/>
                  <a:pt x="0" y="542876"/>
                </a:cubicBezTo>
                <a:cubicBezTo>
                  <a:pt x="-14561" y="242866"/>
                  <a:pt x="99911" y="5487"/>
                  <a:pt x="196489" y="0"/>
                </a:cubicBezTo>
                <a:cubicBezTo>
                  <a:pt x="345661" y="-19043"/>
                  <a:pt x="485581" y="23062"/>
                  <a:pt x="667951" y="0"/>
                </a:cubicBezTo>
                <a:cubicBezTo>
                  <a:pt x="850321" y="-23062"/>
                  <a:pt x="1012364" y="9503"/>
                  <a:pt x="1178702" y="0"/>
                </a:cubicBezTo>
                <a:cubicBezTo>
                  <a:pt x="1171194" y="1744"/>
                  <a:pt x="1167993" y="2315"/>
                  <a:pt x="1161398" y="4819"/>
                </a:cubicBezTo>
                <a:cubicBezTo>
                  <a:pt x="1198066" y="961"/>
                  <a:pt x="1216205" y="1876"/>
                  <a:pt x="1252792" y="4819"/>
                </a:cubicBezTo>
                <a:cubicBezTo>
                  <a:pt x="1442402" y="-28755"/>
                  <a:pt x="1630251" y="219282"/>
                  <a:pt x="1656925" y="547696"/>
                </a:cubicBezTo>
                <a:close/>
              </a:path>
            </a:pathLst>
          </a:custGeom>
          <a:solidFill>
            <a:srgbClr val="AEABAB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5" name="Google Shape;665;p26"/>
          <p:cNvSpPr/>
          <p:nvPr/>
        </p:nvSpPr>
        <p:spPr>
          <a:xfrm>
            <a:off x="6082980" y="2353062"/>
            <a:ext cx="126009" cy="401600"/>
          </a:xfrm>
          <a:custGeom>
            <a:avLst/>
            <a:gdLst/>
            <a:ahLst/>
            <a:cxnLst/>
            <a:rect l="l" t="t" r="r" b="b"/>
            <a:pathLst>
              <a:path w="126009" h="401600" extrusionOk="0">
                <a:moveTo>
                  <a:pt x="0" y="38190"/>
                </a:moveTo>
                <a:cubicBezTo>
                  <a:pt x="-565" y="61405"/>
                  <a:pt x="29549" y="69761"/>
                  <a:pt x="63005" y="76380"/>
                </a:cubicBezTo>
                <a:cubicBezTo>
                  <a:pt x="95372" y="74764"/>
                  <a:pt x="123545" y="58608"/>
                  <a:pt x="126010" y="38190"/>
                </a:cubicBezTo>
                <a:cubicBezTo>
                  <a:pt x="127914" y="142853"/>
                  <a:pt x="126514" y="250189"/>
                  <a:pt x="126009" y="363410"/>
                </a:cubicBezTo>
                <a:cubicBezTo>
                  <a:pt x="118999" y="382987"/>
                  <a:pt x="97830" y="404376"/>
                  <a:pt x="63004" y="401600"/>
                </a:cubicBezTo>
                <a:cubicBezTo>
                  <a:pt x="26103" y="398368"/>
                  <a:pt x="-2028" y="385536"/>
                  <a:pt x="-1" y="363410"/>
                </a:cubicBezTo>
                <a:cubicBezTo>
                  <a:pt x="-2633" y="259331"/>
                  <a:pt x="17595" y="143313"/>
                  <a:pt x="0" y="38190"/>
                </a:cubicBezTo>
                <a:close/>
              </a:path>
              <a:path w="126009" h="401600" fill="lighten" extrusionOk="0">
                <a:moveTo>
                  <a:pt x="0" y="38190"/>
                </a:moveTo>
                <a:cubicBezTo>
                  <a:pt x="6058" y="12127"/>
                  <a:pt x="25225" y="-3465"/>
                  <a:pt x="63005" y="0"/>
                </a:cubicBezTo>
                <a:cubicBezTo>
                  <a:pt x="96109" y="606"/>
                  <a:pt x="124196" y="19715"/>
                  <a:pt x="126010" y="38190"/>
                </a:cubicBezTo>
                <a:cubicBezTo>
                  <a:pt x="129008" y="56657"/>
                  <a:pt x="100304" y="71328"/>
                  <a:pt x="63005" y="76380"/>
                </a:cubicBezTo>
                <a:cubicBezTo>
                  <a:pt x="28579" y="75877"/>
                  <a:pt x="432" y="54732"/>
                  <a:pt x="0" y="38190"/>
                </a:cubicBezTo>
                <a:close/>
              </a:path>
              <a:path w="126009" h="401600" fill="none" extrusionOk="0">
                <a:moveTo>
                  <a:pt x="126009" y="38190"/>
                </a:moveTo>
                <a:cubicBezTo>
                  <a:pt x="130110" y="65435"/>
                  <a:pt x="90386" y="79112"/>
                  <a:pt x="63004" y="76380"/>
                </a:cubicBezTo>
                <a:cubicBezTo>
                  <a:pt x="27371" y="80525"/>
                  <a:pt x="-3624" y="57063"/>
                  <a:pt x="-1" y="38190"/>
                </a:cubicBezTo>
                <a:cubicBezTo>
                  <a:pt x="1528" y="16066"/>
                  <a:pt x="24720" y="-3778"/>
                  <a:pt x="63004" y="0"/>
                </a:cubicBezTo>
                <a:cubicBezTo>
                  <a:pt x="101115" y="3123"/>
                  <a:pt x="125451" y="18538"/>
                  <a:pt x="126009" y="38190"/>
                </a:cubicBezTo>
                <a:cubicBezTo>
                  <a:pt x="139192" y="159535"/>
                  <a:pt x="120839" y="294094"/>
                  <a:pt x="126009" y="363410"/>
                </a:cubicBezTo>
                <a:cubicBezTo>
                  <a:pt x="121900" y="382926"/>
                  <a:pt x="91746" y="401270"/>
                  <a:pt x="63004" y="401600"/>
                </a:cubicBezTo>
                <a:cubicBezTo>
                  <a:pt x="27619" y="402301"/>
                  <a:pt x="-2242" y="380648"/>
                  <a:pt x="-1" y="363410"/>
                </a:cubicBezTo>
                <a:cubicBezTo>
                  <a:pt x="2685" y="249808"/>
                  <a:pt x="-2319" y="120861"/>
                  <a:pt x="0" y="38190"/>
                </a:cubicBezTo>
              </a:path>
              <a:path w="126009" h="401600" fill="none" extrusionOk="0">
                <a:moveTo>
                  <a:pt x="126009" y="38190"/>
                </a:moveTo>
                <a:cubicBezTo>
                  <a:pt x="128043" y="60745"/>
                  <a:pt x="104975" y="77677"/>
                  <a:pt x="63004" y="76380"/>
                </a:cubicBezTo>
                <a:cubicBezTo>
                  <a:pt x="24181" y="76468"/>
                  <a:pt x="-1686" y="62542"/>
                  <a:pt x="-1" y="38190"/>
                </a:cubicBezTo>
                <a:cubicBezTo>
                  <a:pt x="1894" y="21223"/>
                  <a:pt x="30277" y="-4570"/>
                  <a:pt x="63004" y="0"/>
                </a:cubicBezTo>
                <a:cubicBezTo>
                  <a:pt x="99466" y="-4829"/>
                  <a:pt x="123742" y="20967"/>
                  <a:pt x="126009" y="38190"/>
                </a:cubicBezTo>
                <a:cubicBezTo>
                  <a:pt x="126655" y="126538"/>
                  <a:pt x="117367" y="248762"/>
                  <a:pt x="126009" y="363410"/>
                </a:cubicBezTo>
                <a:cubicBezTo>
                  <a:pt x="128352" y="381594"/>
                  <a:pt x="95241" y="395195"/>
                  <a:pt x="63004" y="401600"/>
                </a:cubicBezTo>
                <a:cubicBezTo>
                  <a:pt x="24094" y="401126"/>
                  <a:pt x="-4663" y="385336"/>
                  <a:pt x="-1" y="363410"/>
                </a:cubicBezTo>
                <a:cubicBezTo>
                  <a:pt x="-10830" y="267908"/>
                  <a:pt x="584" y="133490"/>
                  <a:pt x="0" y="38190"/>
                </a:cubicBezTo>
              </a:path>
            </a:pathLst>
          </a:custGeom>
          <a:solidFill>
            <a:srgbClr val="75707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6" name="Google Shape;666;p26"/>
          <p:cNvSpPr/>
          <p:nvPr/>
        </p:nvSpPr>
        <p:spPr>
          <a:xfrm>
            <a:off x="5903171" y="2379610"/>
            <a:ext cx="126009" cy="401600"/>
          </a:xfrm>
          <a:custGeom>
            <a:avLst/>
            <a:gdLst/>
            <a:ahLst/>
            <a:cxnLst/>
            <a:rect l="l" t="t" r="r" b="b"/>
            <a:pathLst>
              <a:path w="126009" h="401600" extrusionOk="0">
                <a:moveTo>
                  <a:pt x="0" y="38190"/>
                </a:moveTo>
                <a:cubicBezTo>
                  <a:pt x="-3086" y="56749"/>
                  <a:pt x="30123" y="76726"/>
                  <a:pt x="63005" y="76380"/>
                </a:cubicBezTo>
                <a:cubicBezTo>
                  <a:pt x="102018" y="74408"/>
                  <a:pt x="125598" y="60140"/>
                  <a:pt x="126010" y="38190"/>
                </a:cubicBezTo>
                <a:cubicBezTo>
                  <a:pt x="105852" y="158691"/>
                  <a:pt x="136873" y="259076"/>
                  <a:pt x="126009" y="363410"/>
                </a:cubicBezTo>
                <a:cubicBezTo>
                  <a:pt x="125353" y="383913"/>
                  <a:pt x="99472" y="395889"/>
                  <a:pt x="63004" y="401600"/>
                </a:cubicBezTo>
                <a:cubicBezTo>
                  <a:pt x="27586" y="404056"/>
                  <a:pt x="2341" y="383496"/>
                  <a:pt x="-1" y="363410"/>
                </a:cubicBezTo>
                <a:cubicBezTo>
                  <a:pt x="13590" y="237111"/>
                  <a:pt x="-11754" y="149990"/>
                  <a:pt x="0" y="38190"/>
                </a:cubicBezTo>
                <a:close/>
              </a:path>
              <a:path w="126009" h="401600" fill="lighten" extrusionOk="0">
                <a:moveTo>
                  <a:pt x="0" y="38190"/>
                </a:moveTo>
                <a:cubicBezTo>
                  <a:pt x="-2545" y="15451"/>
                  <a:pt x="27110" y="3828"/>
                  <a:pt x="63005" y="0"/>
                </a:cubicBezTo>
                <a:cubicBezTo>
                  <a:pt x="97865" y="991"/>
                  <a:pt x="127021" y="13985"/>
                  <a:pt x="126010" y="38190"/>
                </a:cubicBezTo>
                <a:cubicBezTo>
                  <a:pt x="126163" y="62083"/>
                  <a:pt x="90494" y="73061"/>
                  <a:pt x="63005" y="76380"/>
                </a:cubicBezTo>
                <a:cubicBezTo>
                  <a:pt x="29858" y="75018"/>
                  <a:pt x="-836" y="59416"/>
                  <a:pt x="0" y="38190"/>
                </a:cubicBezTo>
                <a:close/>
              </a:path>
              <a:path w="126009" h="401600" fill="none" extrusionOk="0">
                <a:moveTo>
                  <a:pt x="126009" y="38190"/>
                </a:moveTo>
                <a:cubicBezTo>
                  <a:pt x="126534" y="61980"/>
                  <a:pt x="91797" y="74425"/>
                  <a:pt x="63004" y="76380"/>
                </a:cubicBezTo>
                <a:cubicBezTo>
                  <a:pt x="26792" y="76412"/>
                  <a:pt x="1574" y="60968"/>
                  <a:pt x="-1" y="38190"/>
                </a:cubicBezTo>
                <a:cubicBezTo>
                  <a:pt x="4025" y="22830"/>
                  <a:pt x="26217" y="-3595"/>
                  <a:pt x="63004" y="0"/>
                </a:cubicBezTo>
                <a:cubicBezTo>
                  <a:pt x="98749" y="-1212"/>
                  <a:pt x="122603" y="14019"/>
                  <a:pt x="126009" y="38190"/>
                </a:cubicBezTo>
                <a:cubicBezTo>
                  <a:pt x="120000" y="153016"/>
                  <a:pt x="138426" y="284759"/>
                  <a:pt x="126009" y="363410"/>
                </a:cubicBezTo>
                <a:cubicBezTo>
                  <a:pt x="125073" y="387493"/>
                  <a:pt x="96213" y="394785"/>
                  <a:pt x="63004" y="401600"/>
                </a:cubicBezTo>
                <a:cubicBezTo>
                  <a:pt x="33137" y="402844"/>
                  <a:pt x="-392" y="380111"/>
                  <a:pt x="-1" y="363410"/>
                </a:cubicBezTo>
                <a:cubicBezTo>
                  <a:pt x="478" y="248979"/>
                  <a:pt x="4573" y="158017"/>
                  <a:pt x="0" y="38190"/>
                </a:cubicBezTo>
              </a:path>
              <a:path w="126009" h="401600" fill="none" extrusionOk="0">
                <a:moveTo>
                  <a:pt x="126009" y="38190"/>
                </a:moveTo>
                <a:cubicBezTo>
                  <a:pt x="130298" y="60022"/>
                  <a:pt x="91258" y="73227"/>
                  <a:pt x="63004" y="76380"/>
                </a:cubicBezTo>
                <a:cubicBezTo>
                  <a:pt x="27105" y="80506"/>
                  <a:pt x="-1152" y="62029"/>
                  <a:pt x="-1" y="38190"/>
                </a:cubicBezTo>
                <a:cubicBezTo>
                  <a:pt x="-418" y="16033"/>
                  <a:pt x="29015" y="-1347"/>
                  <a:pt x="63004" y="0"/>
                </a:cubicBezTo>
                <a:cubicBezTo>
                  <a:pt x="94365" y="3066"/>
                  <a:pt x="126378" y="16295"/>
                  <a:pt x="126009" y="38190"/>
                </a:cubicBezTo>
                <a:cubicBezTo>
                  <a:pt x="112422" y="166048"/>
                  <a:pt x="117423" y="296099"/>
                  <a:pt x="126009" y="363410"/>
                </a:cubicBezTo>
                <a:cubicBezTo>
                  <a:pt x="126214" y="380397"/>
                  <a:pt x="104584" y="397941"/>
                  <a:pt x="63004" y="401600"/>
                </a:cubicBezTo>
                <a:cubicBezTo>
                  <a:pt x="26444" y="399536"/>
                  <a:pt x="599" y="386275"/>
                  <a:pt x="-1" y="363410"/>
                </a:cubicBezTo>
                <a:cubicBezTo>
                  <a:pt x="9391" y="245518"/>
                  <a:pt x="-7659" y="151240"/>
                  <a:pt x="0" y="38190"/>
                </a:cubicBezTo>
              </a:path>
            </a:pathLst>
          </a:custGeom>
          <a:solidFill>
            <a:srgbClr val="75707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7" name="Google Shape;667;p26"/>
          <p:cNvSpPr/>
          <p:nvPr/>
        </p:nvSpPr>
        <p:spPr>
          <a:xfrm>
            <a:off x="6239483" y="2754662"/>
            <a:ext cx="331784" cy="378316"/>
          </a:xfrm>
          <a:custGeom>
            <a:avLst/>
            <a:gdLst/>
            <a:ahLst/>
            <a:cxnLst/>
            <a:rect l="l" t="t" r="r" b="b"/>
            <a:pathLst>
              <a:path w="331784" h="378316" fill="none" extrusionOk="0">
                <a:moveTo>
                  <a:pt x="205801" y="245"/>
                </a:moveTo>
                <a:cubicBezTo>
                  <a:pt x="225365" y="-5247"/>
                  <a:pt x="329195" y="106738"/>
                  <a:pt x="331244" y="157512"/>
                </a:cubicBezTo>
                <a:cubicBezTo>
                  <a:pt x="340109" y="202385"/>
                  <a:pt x="285925" y="278111"/>
                  <a:pt x="240499" y="322644"/>
                </a:cubicBezTo>
                <a:cubicBezTo>
                  <a:pt x="184485" y="361278"/>
                  <a:pt x="8769" y="382829"/>
                  <a:pt x="289" y="377687"/>
                </a:cubicBezTo>
                <a:cubicBezTo>
                  <a:pt x="-95" y="371234"/>
                  <a:pt x="142076" y="322739"/>
                  <a:pt x="192457" y="293811"/>
                </a:cubicBezTo>
                <a:cubicBezTo>
                  <a:pt x="229957" y="260834"/>
                  <a:pt x="236762" y="239695"/>
                  <a:pt x="237829" y="194208"/>
                </a:cubicBezTo>
                <a:cubicBezTo>
                  <a:pt x="239366" y="145891"/>
                  <a:pt x="193835" y="5174"/>
                  <a:pt x="205801" y="245"/>
                </a:cubicBezTo>
                <a:close/>
              </a:path>
              <a:path w="331784" h="378316" extrusionOk="0">
                <a:moveTo>
                  <a:pt x="205801" y="245"/>
                </a:moveTo>
                <a:cubicBezTo>
                  <a:pt x="215380" y="-14130"/>
                  <a:pt x="324383" y="108049"/>
                  <a:pt x="331244" y="157512"/>
                </a:cubicBezTo>
                <a:cubicBezTo>
                  <a:pt x="341170" y="198365"/>
                  <a:pt x="293477" y="284643"/>
                  <a:pt x="240499" y="322644"/>
                </a:cubicBezTo>
                <a:cubicBezTo>
                  <a:pt x="187013" y="359156"/>
                  <a:pt x="8340" y="383044"/>
                  <a:pt x="289" y="377687"/>
                </a:cubicBezTo>
                <a:cubicBezTo>
                  <a:pt x="-7146" y="383271"/>
                  <a:pt x="147023" y="332556"/>
                  <a:pt x="192457" y="293811"/>
                </a:cubicBezTo>
                <a:cubicBezTo>
                  <a:pt x="231940" y="262556"/>
                  <a:pt x="232977" y="242198"/>
                  <a:pt x="237829" y="194208"/>
                </a:cubicBezTo>
                <a:cubicBezTo>
                  <a:pt x="242629" y="145612"/>
                  <a:pt x="189477" y="10328"/>
                  <a:pt x="205801" y="245"/>
                </a:cubicBezTo>
                <a:close/>
              </a:path>
            </a:pathLst>
          </a:cu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8" name="Google Shape;668;p26"/>
          <p:cNvSpPr txBox="1"/>
          <p:nvPr/>
        </p:nvSpPr>
        <p:spPr>
          <a:xfrm>
            <a:off x="4686960" y="5326888"/>
            <a:ext cx="314445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Large scale cell culture</a:t>
            </a:r>
            <a:endParaRPr sz="110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Media optimization for cells</a:t>
            </a:r>
            <a:endParaRPr sz="110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Seed train / bioreactor cultures</a:t>
            </a:r>
            <a:endParaRPr sz="110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Induction systems for production</a:t>
            </a:r>
            <a:endParaRPr sz="1100"/>
          </a:p>
        </p:txBody>
      </p:sp>
      <p:sp>
        <p:nvSpPr>
          <p:cNvPr id="669" name="Google Shape;669;p26"/>
          <p:cNvSpPr/>
          <p:nvPr/>
        </p:nvSpPr>
        <p:spPr>
          <a:xfrm rot="-7781047" flipH="1">
            <a:off x="3727505" y="2118222"/>
            <a:ext cx="1401231" cy="475574"/>
          </a:xfrm>
          <a:custGeom>
            <a:avLst/>
            <a:gdLst/>
            <a:ahLst/>
            <a:cxnLst/>
            <a:rect l="l" t="t" r="r" b="b"/>
            <a:pathLst>
              <a:path w="1401231" h="475574" fill="none" extrusionOk="0">
                <a:moveTo>
                  <a:pt x="0" y="0"/>
                </a:moveTo>
                <a:cubicBezTo>
                  <a:pt x="531924" y="309216"/>
                  <a:pt x="1055735" y="289858"/>
                  <a:pt x="1230814" y="255256"/>
                </a:cubicBezTo>
                <a:cubicBezTo>
                  <a:pt x="1229989" y="224604"/>
                  <a:pt x="1234385" y="202472"/>
                  <a:pt x="1230814" y="181817"/>
                </a:cubicBezTo>
                <a:cubicBezTo>
                  <a:pt x="1314611" y="251279"/>
                  <a:pt x="1348415" y="295977"/>
                  <a:pt x="1401231" y="328695"/>
                </a:cubicBezTo>
                <a:cubicBezTo>
                  <a:pt x="1360713" y="364444"/>
                  <a:pt x="1310312" y="405790"/>
                  <a:pt x="1230814" y="475574"/>
                </a:cubicBezTo>
                <a:cubicBezTo>
                  <a:pt x="1225944" y="456601"/>
                  <a:pt x="1235159" y="426101"/>
                  <a:pt x="1230814" y="402134"/>
                </a:cubicBezTo>
                <a:cubicBezTo>
                  <a:pt x="801200" y="383269"/>
                  <a:pt x="404744" y="289843"/>
                  <a:pt x="0" y="0"/>
                </a:cubicBezTo>
                <a:close/>
              </a:path>
              <a:path w="1401231" h="475574" extrusionOk="0">
                <a:moveTo>
                  <a:pt x="0" y="0"/>
                </a:moveTo>
                <a:cubicBezTo>
                  <a:pt x="445467" y="257992"/>
                  <a:pt x="995286" y="296211"/>
                  <a:pt x="1230814" y="255256"/>
                </a:cubicBezTo>
                <a:cubicBezTo>
                  <a:pt x="1223229" y="232159"/>
                  <a:pt x="1234081" y="200519"/>
                  <a:pt x="1230814" y="181817"/>
                </a:cubicBezTo>
                <a:cubicBezTo>
                  <a:pt x="1318448" y="240330"/>
                  <a:pt x="1306425" y="281118"/>
                  <a:pt x="1401231" y="328695"/>
                </a:cubicBezTo>
                <a:cubicBezTo>
                  <a:pt x="1338654" y="400513"/>
                  <a:pt x="1282907" y="418494"/>
                  <a:pt x="1230814" y="475574"/>
                </a:cubicBezTo>
                <a:cubicBezTo>
                  <a:pt x="1225700" y="446570"/>
                  <a:pt x="1232066" y="433631"/>
                  <a:pt x="1230814" y="402134"/>
                </a:cubicBezTo>
                <a:cubicBezTo>
                  <a:pt x="825279" y="363000"/>
                  <a:pt x="435777" y="409197"/>
                  <a:pt x="0" y="0"/>
                </a:cubicBezTo>
                <a:close/>
              </a:path>
            </a:pathLst>
          </a:custGeom>
          <a:solidFill>
            <a:srgbClr val="4EB3DC"/>
          </a:solidFill>
          <a:ln w="12700" cap="flat" cmpd="sng">
            <a:solidFill>
              <a:srgbClr val="23536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0" name="Google Shape;670;p26"/>
          <p:cNvSpPr/>
          <p:nvPr/>
        </p:nvSpPr>
        <p:spPr>
          <a:xfrm rot="-2825315">
            <a:off x="3661043" y="3922317"/>
            <a:ext cx="1412485" cy="533276"/>
          </a:xfrm>
          <a:custGeom>
            <a:avLst/>
            <a:gdLst/>
            <a:ahLst/>
            <a:cxnLst/>
            <a:rect l="l" t="t" r="r" b="b"/>
            <a:pathLst>
              <a:path w="1412485" h="533276" fill="none" extrusionOk="0">
                <a:moveTo>
                  <a:pt x="0" y="0"/>
                </a:moveTo>
                <a:cubicBezTo>
                  <a:pt x="460587" y="360818"/>
                  <a:pt x="1079130" y="331395"/>
                  <a:pt x="1240700" y="286227"/>
                </a:cubicBezTo>
                <a:cubicBezTo>
                  <a:pt x="1237504" y="263058"/>
                  <a:pt x="1248002" y="240183"/>
                  <a:pt x="1240700" y="203877"/>
                </a:cubicBezTo>
                <a:cubicBezTo>
                  <a:pt x="1331225" y="273184"/>
                  <a:pt x="1374277" y="332612"/>
                  <a:pt x="1412485" y="368576"/>
                </a:cubicBezTo>
                <a:cubicBezTo>
                  <a:pt x="1365180" y="414869"/>
                  <a:pt x="1287722" y="450841"/>
                  <a:pt x="1240700" y="533276"/>
                </a:cubicBezTo>
                <a:cubicBezTo>
                  <a:pt x="1232220" y="511591"/>
                  <a:pt x="1250193" y="484500"/>
                  <a:pt x="1240700" y="450926"/>
                </a:cubicBezTo>
                <a:cubicBezTo>
                  <a:pt x="821261" y="401466"/>
                  <a:pt x="564521" y="405408"/>
                  <a:pt x="0" y="0"/>
                </a:cubicBezTo>
                <a:close/>
              </a:path>
              <a:path w="1412485" h="533276" extrusionOk="0">
                <a:moveTo>
                  <a:pt x="0" y="0"/>
                </a:moveTo>
                <a:cubicBezTo>
                  <a:pt x="502622" y="328264"/>
                  <a:pt x="1065118" y="338344"/>
                  <a:pt x="1240700" y="286227"/>
                </a:cubicBezTo>
                <a:cubicBezTo>
                  <a:pt x="1238323" y="268672"/>
                  <a:pt x="1243948" y="221976"/>
                  <a:pt x="1240700" y="203877"/>
                </a:cubicBezTo>
                <a:cubicBezTo>
                  <a:pt x="1309085" y="232839"/>
                  <a:pt x="1348490" y="313062"/>
                  <a:pt x="1412485" y="368576"/>
                </a:cubicBezTo>
                <a:cubicBezTo>
                  <a:pt x="1358681" y="443982"/>
                  <a:pt x="1297888" y="469529"/>
                  <a:pt x="1240700" y="533276"/>
                </a:cubicBezTo>
                <a:cubicBezTo>
                  <a:pt x="1238583" y="513949"/>
                  <a:pt x="1244946" y="469711"/>
                  <a:pt x="1240700" y="450926"/>
                </a:cubicBezTo>
                <a:cubicBezTo>
                  <a:pt x="786581" y="380274"/>
                  <a:pt x="445697" y="422278"/>
                  <a:pt x="0" y="0"/>
                </a:cubicBezTo>
                <a:close/>
              </a:path>
            </a:pathLst>
          </a:custGeom>
          <a:solidFill>
            <a:srgbClr val="4EB3DC"/>
          </a:solidFill>
          <a:ln w="12700" cap="flat" cmpd="sng">
            <a:solidFill>
              <a:srgbClr val="23536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1" name="Google Shape;671;p26"/>
          <p:cNvSpPr/>
          <p:nvPr/>
        </p:nvSpPr>
        <p:spPr>
          <a:xfrm>
            <a:off x="4320077" y="3209790"/>
            <a:ext cx="625235" cy="231623"/>
          </a:xfrm>
          <a:custGeom>
            <a:avLst/>
            <a:gdLst/>
            <a:ahLst/>
            <a:cxnLst/>
            <a:rect l="l" t="t" r="r" b="b"/>
            <a:pathLst>
              <a:path w="625235" h="231623" fill="none" extrusionOk="0">
                <a:moveTo>
                  <a:pt x="0" y="112533"/>
                </a:moveTo>
                <a:cubicBezTo>
                  <a:pt x="195657" y="47707"/>
                  <a:pt x="283185" y="91777"/>
                  <a:pt x="471385" y="57905"/>
                </a:cubicBezTo>
                <a:cubicBezTo>
                  <a:pt x="470791" y="45070"/>
                  <a:pt x="476624" y="14451"/>
                  <a:pt x="471385" y="0"/>
                </a:cubicBezTo>
                <a:cubicBezTo>
                  <a:pt x="512975" y="20223"/>
                  <a:pt x="587690" y="88276"/>
                  <a:pt x="625235" y="115811"/>
                </a:cubicBezTo>
                <a:cubicBezTo>
                  <a:pt x="563778" y="181134"/>
                  <a:pt x="536676" y="179578"/>
                  <a:pt x="471385" y="231623"/>
                </a:cubicBezTo>
                <a:cubicBezTo>
                  <a:pt x="466059" y="218321"/>
                  <a:pt x="477957" y="199048"/>
                  <a:pt x="471385" y="173717"/>
                </a:cubicBezTo>
                <a:cubicBezTo>
                  <a:pt x="238393" y="171957"/>
                  <a:pt x="235991" y="103342"/>
                  <a:pt x="0" y="112533"/>
                </a:cubicBezTo>
                <a:close/>
              </a:path>
              <a:path w="625235" h="231623" extrusionOk="0">
                <a:moveTo>
                  <a:pt x="0" y="112533"/>
                </a:moveTo>
                <a:cubicBezTo>
                  <a:pt x="136134" y="80059"/>
                  <a:pt x="287928" y="116378"/>
                  <a:pt x="471385" y="57905"/>
                </a:cubicBezTo>
                <a:cubicBezTo>
                  <a:pt x="467676" y="34786"/>
                  <a:pt x="476783" y="27497"/>
                  <a:pt x="471385" y="0"/>
                </a:cubicBezTo>
                <a:cubicBezTo>
                  <a:pt x="515720" y="23580"/>
                  <a:pt x="550213" y="73443"/>
                  <a:pt x="625235" y="115811"/>
                </a:cubicBezTo>
                <a:cubicBezTo>
                  <a:pt x="567316" y="167435"/>
                  <a:pt x="503651" y="186671"/>
                  <a:pt x="471385" y="231623"/>
                </a:cubicBezTo>
                <a:cubicBezTo>
                  <a:pt x="470454" y="213454"/>
                  <a:pt x="473094" y="188753"/>
                  <a:pt x="471385" y="173717"/>
                </a:cubicBezTo>
                <a:cubicBezTo>
                  <a:pt x="294425" y="181464"/>
                  <a:pt x="180220" y="80260"/>
                  <a:pt x="0" y="112533"/>
                </a:cubicBezTo>
                <a:close/>
              </a:path>
            </a:pathLst>
          </a:custGeom>
          <a:solidFill>
            <a:srgbClr val="4EB3DC"/>
          </a:solidFill>
          <a:ln w="12700" cap="flat" cmpd="sng">
            <a:solidFill>
              <a:srgbClr val="23536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2" name="Google Shape;672;p26"/>
          <p:cNvSpPr/>
          <p:nvPr/>
        </p:nvSpPr>
        <p:spPr>
          <a:xfrm>
            <a:off x="7052699" y="3208025"/>
            <a:ext cx="785058" cy="290831"/>
          </a:xfrm>
          <a:custGeom>
            <a:avLst/>
            <a:gdLst/>
            <a:ahLst/>
            <a:cxnLst/>
            <a:rect l="l" t="t" r="r" b="b"/>
            <a:pathLst>
              <a:path w="785058" h="290831" fill="none" extrusionOk="0">
                <a:moveTo>
                  <a:pt x="0" y="141299"/>
                </a:moveTo>
                <a:cubicBezTo>
                  <a:pt x="123724" y="113841"/>
                  <a:pt x="464111" y="130599"/>
                  <a:pt x="591881" y="72707"/>
                </a:cubicBezTo>
                <a:cubicBezTo>
                  <a:pt x="584938" y="39790"/>
                  <a:pt x="595915" y="30525"/>
                  <a:pt x="591881" y="0"/>
                </a:cubicBezTo>
                <a:cubicBezTo>
                  <a:pt x="686877" y="49013"/>
                  <a:pt x="742865" y="120108"/>
                  <a:pt x="785058" y="145415"/>
                </a:cubicBezTo>
                <a:cubicBezTo>
                  <a:pt x="746593" y="185038"/>
                  <a:pt x="640375" y="239055"/>
                  <a:pt x="591881" y="290831"/>
                </a:cubicBezTo>
                <a:cubicBezTo>
                  <a:pt x="589159" y="255592"/>
                  <a:pt x="598727" y="237473"/>
                  <a:pt x="591881" y="218123"/>
                </a:cubicBezTo>
                <a:cubicBezTo>
                  <a:pt x="392739" y="232764"/>
                  <a:pt x="236663" y="103320"/>
                  <a:pt x="0" y="141299"/>
                </a:cubicBezTo>
                <a:close/>
              </a:path>
              <a:path w="785058" h="290831" extrusionOk="0">
                <a:moveTo>
                  <a:pt x="0" y="141299"/>
                </a:moveTo>
                <a:cubicBezTo>
                  <a:pt x="128577" y="94426"/>
                  <a:pt x="430424" y="103148"/>
                  <a:pt x="591881" y="72707"/>
                </a:cubicBezTo>
                <a:cubicBezTo>
                  <a:pt x="589379" y="42880"/>
                  <a:pt x="595023" y="32636"/>
                  <a:pt x="591881" y="0"/>
                </a:cubicBezTo>
                <a:cubicBezTo>
                  <a:pt x="686704" y="63233"/>
                  <a:pt x="723216" y="99823"/>
                  <a:pt x="785058" y="145415"/>
                </a:cubicBezTo>
                <a:cubicBezTo>
                  <a:pt x="706108" y="214497"/>
                  <a:pt x="659472" y="209338"/>
                  <a:pt x="591881" y="290831"/>
                </a:cubicBezTo>
                <a:cubicBezTo>
                  <a:pt x="591866" y="274967"/>
                  <a:pt x="597881" y="241732"/>
                  <a:pt x="591881" y="218123"/>
                </a:cubicBezTo>
                <a:cubicBezTo>
                  <a:pt x="425196" y="218412"/>
                  <a:pt x="237537" y="99917"/>
                  <a:pt x="0" y="141299"/>
                </a:cubicBezTo>
                <a:close/>
              </a:path>
            </a:pathLst>
          </a:custGeom>
          <a:solidFill>
            <a:srgbClr val="4EB3DC"/>
          </a:solidFill>
          <a:ln w="12700" cap="flat" cmpd="sng">
            <a:solidFill>
              <a:srgbClr val="23536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3" name="Google Shape;673;p2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grpSp>
        <p:nvGrpSpPr>
          <p:cNvPr id="674" name="Google Shape;674;p26"/>
          <p:cNvGrpSpPr/>
          <p:nvPr/>
        </p:nvGrpSpPr>
        <p:grpSpPr>
          <a:xfrm>
            <a:off x="8301490" y="2156973"/>
            <a:ext cx="487173" cy="1286112"/>
            <a:chOff x="2107477" y="4643172"/>
            <a:chExt cx="375463" cy="991203"/>
          </a:xfrm>
        </p:grpSpPr>
        <p:sp>
          <p:nvSpPr>
            <p:cNvPr id="675" name="Google Shape;675;p26"/>
            <p:cNvSpPr/>
            <p:nvPr/>
          </p:nvSpPr>
          <p:spPr>
            <a:xfrm>
              <a:off x="2107477" y="5322008"/>
              <a:ext cx="374318" cy="312367"/>
            </a:xfrm>
            <a:custGeom>
              <a:avLst/>
              <a:gdLst/>
              <a:ahLst/>
              <a:cxnLst/>
              <a:rect l="l" t="t" r="r" b="b"/>
              <a:pathLst>
                <a:path w="374318" h="312367" fill="none" extrusionOk="0">
                  <a:moveTo>
                    <a:pt x="0" y="0"/>
                  </a:moveTo>
                  <a:cubicBezTo>
                    <a:pt x="106688" y="15020"/>
                    <a:pt x="219398" y="-15745"/>
                    <a:pt x="374318" y="0"/>
                  </a:cubicBezTo>
                  <a:cubicBezTo>
                    <a:pt x="377119" y="27509"/>
                    <a:pt x="374141" y="83922"/>
                    <a:pt x="374318" y="118627"/>
                  </a:cubicBezTo>
                  <a:cubicBezTo>
                    <a:pt x="338175" y="162870"/>
                    <a:pt x="295417" y="208351"/>
                    <a:pt x="257497" y="235448"/>
                  </a:cubicBezTo>
                  <a:cubicBezTo>
                    <a:pt x="257802" y="258561"/>
                    <a:pt x="258642" y="259803"/>
                    <a:pt x="257497" y="283792"/>
                  </a:cubicBezTo>
                  <a:cubicBezTo>
                    <a:pt x="253334" y="299745"/>
                    <a:pt x="229775" y="305162"/>
                    <a:pt x="186650" y="312367"/>
                  </a:cubicBezTo>
                  <a:cubicBezTo>
                    <a:pt x="145000" y="313664"/>
                    <a:pt x="118182" y="299071"/>
                    <a:pt x="115803" y="283792"/>
                  </a:cubicBezTo>
                  <a:cubicBezTo>
                    <a:pt x="115504" y="272809"/>
                    <a:pt x="116634" y="246875"/>
                    <a:pt x="115803" y="234431"/>
                  </a:cubicBezTo>
                  <a:cubicBezTo>
                    <a:pt x="71107" y="178336"/>
                    <a:pt x="46511" y="167158"/>
                    <a:pt x="0" y="118627"/>
                  </a:cubicBezTo>
                  <a:cubicBezTo>
                    <a:pt x="4100" y="80956"/>
                    <a:pt x="2019" y="48366"/>
                    <a:pt x="0" y="0"/>
                  </a:cubicBezTo>
                  <a:close/>
                </a:path>
                <a:path w="374318" h="312367" extrusionOk="0">
                  <a:moveTo>
                    <a:pt x="0" y="0"/>
                  </a:moveTo>
                  <a:cubicBezTo>
                    <a:pt x="98208" y="-5083"/>
                    <a:pt x="229751" y="-11232"/>
                    <a:pt x="374318" y="0"/>
                  </a:cubicBezTo>
                  <a:cubicBezTo>
                    <a:pt x="380133" y="39204"/>
                    <a:pt x="380207" y="65929"/>
                    <a:pt x="374318" y="118627"/>
                  </a:cubicBezTo>
                  <a:cubicBezTo>
                    <a:pt x="345576" y="145660"/>
                    <a:pt x="297132" y="205728"/>
                    <a:pt x="257497" y="235448"/>
                  </a:cubicBezTo>
                  <a:cubicBezTo>
                    <a:pt x="255406" y="254686"/>
                    <a:pt x="257828" y="269487"/>
                    <a:pt x="257497" y="283792"/>
                  </a:cubicBezTo>
                  <a:cubicBezTo>
                    <a:pt x="253871" y="299019"/>
                    <a:pt x="221287" y="316595"/>
                    <a:pt x="186650" y="312367"/>
                  </a:cubicBezTo>
                  <a:cubicBezTo>
                    <a:pt x="147273" y="309993"/>
                    <a:pt x="114270" y="301704"/>
                    <a:pt x="115803" y="283792"/>
                  </a:cubicBezTo>
                  <a:cubicBezTo>
                    <a:pt x="116525" y="270173"/>
                    <a:pt x="113432" y="247879"/>
                    <a:pt x="115803" y="234431"/>
                  </a:cubicBezTo>
                  <a:cubicBezTo>
                    <a:pt x="72577" y="192446"/>
                    <a:pt x="47597" y="157527"/>
                    <a:pt x="0" y="118627"/>
                  </a:cubicBezTo>
                  <a:cubicBezTo>
                    <a:pt x="-2043" y="71196"/>
                    <a:pt x="240" y="58618"/>
                    <a:pt x="0" y="0"/>
                  </a:cubicBezTo>
                  <a:close/>
                </a:path>
              </a:pathLst>
            </a:custGeom>
            <a:solidFill>
              <a:srgbClr val="BFBFBF"/>
            </a:solidFill>
            <a:ln w="22225" cap="flat" cmpd="sng">
              <a:solidFill>
                <a:srgbClr val="26262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76" name="Google Shape;676;p26"/>
            <p:cNvGrpSpPr/>
            <p:nvPr/>
          </p:nvGrpSpPr>
          <p:grpSpPr>
            <a:xfrm>
              <a:off x="2108623" y="4643172"/>
              <a:ext cx="374317" cy="836111"/>
              <a:chOff x="1500954" y="4504404"/>
              <a:chExt cx="374317" cy="836111"/>
            </a:xfrm>
          </p:grpSpPr>
          <p:sp>
            <p:nvSpPr>
              <p:cNvPr id="677" name="Google Shape;677;p26"/>
              <p:cNvSpPr/>
              <p:nvPr/>
            </p:nvSpPr>
            <p:spPr>
              <a:xfrm>
                <a:off x="1500954" y="4504404"/>
                <a:ext cx="374317" cy="836111"/>
              </a:xfrm>
              <a:custGeom>
                <a:avLst/>
                <a:gdLst/>
                <a:ahLst/>
                <a:cxnLst/>
                <a:rect l="l" t="t" r="r" b="b"/>
                <a:pathLst>
                  <a:path w="374317" h="836111" extrusionOk="0">
                    <a:moveTo>
                      <a:pt x="0" y="46790"/>
                    </a:moveTo>
                    <a:cubicBezTo>
                      <a:pt x="-9565" y="83762"/>
                      <a:pt x="73169" y="102818"/>
                      <a:pt x="187159" y="93580"/>
                    </a:cubicBezTo>
                    <a:cubicBezTo>
                      <a:pt x="293193" y="98674"/>
                      <a:pt x="373750" y="72082"/>
                      <a:pt x="374318" y="46790"/>
                    </a:cubicBezTo>
                    <a:cubicBezTo>
                      <a:pt x="372823" y="352684"/>
                      <a:pt x="387637" y="575219"/>
                      <a:pt x="374317" y="789321"/>
                    </a:cubicBezTo>
                    <a:cubicBezTo>
                      <a:pt x="363404" y="810776"/>
                      <a:pt x="299996" y="842375"/>
                      <a:pt x="187158" y="836111"/>
                    </a:cubicBezTo>
                    <a:cubicBezTo>
                      <a:pt x="87272" y="831424"/>
                      <a:pt x="3864" y="818586"/>
                      <a:pt x="-1" y="789321"/>
                    </a:cubicBezTo>
                    <a:cubicBezTo>
                      <a:pt x="-43040" y="552061"/>
                      <a:pt x="16117" y="319589"/>
                      <a:pt x="0" y="46790"/>
                    </a:cubicBezTo>
                    <a:close/>
                  </a:path>
                  <a:path w="374317" h="836111" fill="lighten" extrusionOk="0">
                    <a:moveTo>
                      <a:pt x="0" y="46790"/>
                    </a:moveTo>
                    <a:cubicBezTo>
                      <a:pt x="876" y="23455"/>
                      <a:pt x="62788" y="1374"/>
                      <a:pt x="187159" y="0"/>
                    </a:cubicBezTo>
                    <a:cubicBezTo>
                      <a:pt x="287240" y="-3495"/>
                      <a:pt x="377263" y="25526"/>
                      <a:pt x="374318" y="46790"/>
                    </a:cubicBezTo>
                    <a:cubicBezTo>
                      <a:pt x="359946" y="59998"/>
                      <a:pt x="291196" y="86360"/>
                      <a:pt x="187159" y="93580"/>
                    </a:cubicBezTo>
                    <a:cubicBezTo>
                      <a:pt x="87082" y="91598"/>
                      <a:pt x="-761" y="76379"/>
                      <a:pt x="0" y="46790"/>
                    </a:cubicBezTo>
                    <a:close/>
                  </a:path>
                  <a:path w="374317" h="836111" fill="none" extrusionOk="0">
                    <a:moveTo>
                      <a:pt x="374317" y="46790"/>
                    </a:moveTo>
                    <a:cubicBezTo>
                      <a:pt x="362901" y="60849"/>
                      <a:pt x="291693" y="77814"/>
                      <a:pt x="187158" y="93580"/>
                    </a:cubicBezTo>
                    <a:cubicBezTo>
                      <a:pt x="82516" y="92120"/>
                      <a:pt x="-306" y="75655"/>
                      <a:pt x="-1" y="46790"/>
                    </a:cubicBezTo>
                    <a:cubicBezTo>
                      <a:pt x="-14113" y="8777"/>
                      <a:pt x="101962" y="1037"/>
                      <a:pt x="187158" y="0"/>
                    </a:cubicBezTo>
                    <a:cubicBezTo>
                      <a:pt x="290240" y="-3835"/>
                      <a:pt x="370428" y="20083"/>
                      <a:pt x="374317" y="46790"/>
                    </a:cubicBezTo>
                    <a:cubicBezTo>
                      <a:pt x="376351" y="192981"/>
                      <a:pt x="366188" y="311931"/>
                      <a:pt x="374317" y="395780"/>
                    </a:cubicBezTo>
                    <a:cubicBezTo>
                      <a:pt x="382447" y="479629"/>
                      <a:pt x="392960" y="693135"/>
                      <a:pt x="374317" y="789321"/>
                    </a:cubicBezTo>
                    <a:cubicBezTo>
                      <a:pt x="356620" y="808748"/>
                      <a:pt x="274501" y="841765"/>
                      <a:pt x="187158" y="836111"/>
                    </a:cubicBezTo>
                    <a:cubicBezTo>
                      <a:pt x="89965" y="835247"/>
                      <a:pt x="4003" y="816244"/>
                      <a:pt x="-1" y="789321"/>
                    </a:cubicBezTo>
                    <a:cubicBezTo>
                      <a:pt x="-13153" y="502281"/>
                      <a:pt x="-33172" y="310798"/>
                      <a:pt x="0" y="46790"/>
                    </a:cubicBezTo>
                  </a:path>
                  <a:path w="374317" h="836111" fill="none" extrusionOk="0">
                    <a:moveTo>
                      <a:pt x="374317" y="46790"/>
                    </a:moveTo>
                    <a:cubicBezTo>
                      <a:pt x="374138" y="67414"/>
                      <a:pt x="310248" y="99958"/>
                      <a:pt x="187158" y="93580"/>
                    </a:cubicBezTo>
                    <a:cubicBezTo>
                      <a:pt x="86322" y="92247"/>
                      <a:pt x="-2188" y="69850"/>
                      <a:pt x="-1" y="46790"/>
                    </a:cubicBezTo>
                    <a:cubicBezTo>
                      <a:pt x="-6939" y="16420"/>
                      <a:pt x="84130" y="4363"/>
                      <a:pt x="187158" y="0"/>
                    </a:cubicBezTo>
                    <a:cubicBezTo>
                      <a:pt x="289514" y="-2850"/>
                      <a:pt x="371248" y="21850"/>
                      <a:pt x="374317" y="46790"/>
                    </a:cubicBezTo>
                    <a:cubicBezTo>
                      <a:pt x="382434" y="200107"/>
                      <a:pt x="370982" y="262402"/>
                      <a:pt x="374317" y="432906"/>
                    </a:cubicBezTo>
                    <a:cubicBezTo>
                      <a:pt x="377652" y="603410"/>
                      <a:pt x="371346" y="634087"/>
                      <a:pt x="374317" y="789321"/>
                    </a:cubicBezTo>
                    <a:cubicBezTo>
                      <a:pt x="382252" y="801909"/>
                      <a:pt x="292863" y="829590"/>
                      <a:pt x="187158" y="836111"/>
                    </a:cubicBezTo>
                    <a:cubicBezTo>
                      <a:pt x="83410" y="837905"/>
                      <a:pt x="4435" y="818251"/>
                      <a:pt x="-1" y="789321"/>
                    </a:cubicBezTo>
                    <a:cubicBezTo>
                      <a:pt x="-20118" y="541640"/>
                      <a:pt x="-21814" y="306207"/>
                      <a:pt x="0" y="46790"/>
                    </a:cubicBezTo>
                  </a:path>
                </a:pathLst>
              </a:custGeom>
              <a:solidFill>
                <a:srgbClr val="AFABAB"/>
              </a:solidFill>
              <a:ln w="22225" cap="flat" cmpd="sng">
                <a:solidFill>
                  <a:srgbClr val="26262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8" name="Google Shape;678;p26"/>
              <p:cNvSpPr/>
              <p:nvPr/>
            </p:nvSpPr>
            <p:spPr>
              <a:xfrm>
                <a:off x="1520379" y="4724947"/>
                <a:ext cx="333174" cy="577217"/>
              </a:xfrm>
              <a:custGeom>
                <a:avLst/>
                <a:gdLst/>
                <a:ahLst/>
                <a:cxnLst/>
                <a:rect l="l" t="t" r="r" b="b"/>
                <a:pathLst>
                  <a:path w="333174" h="577217" extrusionOk="0">
                    <a:moveTo>
                      <a:pt x="0" y="51957"/>
                    </a:moveTo>
                    <a:cubicBezTo>
                      <a:pt x="791" y="66921"/>
                      <a:pt x="85499" y="97701"/>
                      <a:pt x="166587" y="103914"/>
                    </a:cubicBezTo>
                    <a:cubicBezTo>
                      <a:pt x="257974" y="100817"/>
                      <a:pt x="333288" y="78099"/>
                      <a:pt x="333174" y="51957"/>
                    </a:cubicBezTo>
                    <a:cubicBezTo>
                      <a:pt x="312021" y="242110"/>
                      <a:pt x="333567" y="404945"/>
                      <a:pt x="333174" y="525260"/>
                    </a:cubicBezTo>
                    <a:cubicBezTo>
                      <a:pt x="342506" y="547225"/>
                      <a:pt x="265570" y="573786"/>
                      <a:pt x="166587" y="577217"/>
                    </a:cubicBezTo>
                    <a:cubicBezTo>
                      <a:pt x="81207" y="579155"/>
                      <a:pt x="-6477" y="556675"/>
                      <a:pt x="0" y="525260"/>
                    </a:cubicBezTo>
                    <a:cubicBezTo>
                      <a:pt x="12999" y="326057"/>
                      <a:pt x="-2160" y="244055"/>
                      <a:pt x="0" y="51957"/>
                    </a:cubicBezTo>
                    <a:close/>
                  </a:path>
                  <a:path w="333174" h="577217" fill="lighten" extrusionOk="0">
                    <a:moveTo>
                      <a:pt x="0" y="51957"/>
                    </a:moveTo>
                    <a:cubicBezTo>
                      <a:pt x="-14" y="10173"/>
                      <a:pt x="76937" y="-10873"/>
                      <a:pt x="166587" y="0"/>
                    </a:cubicBezTo>
                    <a:cubicBezTo>
                      <a:pt x="259408" y="3845"/>
                      <a:pt x="332549" y="22711"/>
                      <a:pt x="333174" y="51957"/>
                    </a:cubicBezTo>
                    <a:cubicBezTo>
                      <a:pt x="329569" y="69706"/>
                      <a:pt x="257172" y="98136"/>
                      <a:pt x="166587" y="103914"/>
                    </a:cubicBezTo>
                    <a:cubicBezTo>
                      <a:pt x="74359" y="109838"/>
                      <a:pt x="-1338" y="83332"/>
                      <a:pt x="0" y="51957"/>
                    </a:cubicBezTo>
                    <a:close/>
                  </a:path>
                  <a:path w="333174" h="577217" fill="none" extrusionOk="0">
                    <a:moveTo>
                      <a:pt x="333174" y="51957"/>
                    </a:moveTo>
                    <a:cubicBezTo>
                      <a:pt x="338256" y="72505"/>
                      <a:pt x="275329" y="110927"/>
                      <a:pt x="166587" y="103914"/>
                    </a:cubicBezTo>
                    <a:cubicBezTo>
                      <a:pt x="74794" y="101184"/>
                      <a:pt x="2938" y="80539"/>
                      <a:pt x="0" y="51957"/>
                    </a:cubicBezTo>
                    <a:cubicBezTo>
                      <a:pt x="5385" y="33117"/>
                      <a:pt x="88078" y="6193"/>
                      <a:pt x="166587" y="0"/>
                    </a:cubicBezTo>
                    <a:cubicBezTo>
                      <a:pt x="258790" y="-3619"/>
                      <a:pt x="337831" y="19238"/>
                      <a:pt x="333174" y="51957"/>
                    </a:cubicBezTo>
                    <a:cubicBezTo>
                      <a:pt x="333710" y="258659"/>
                      <a:pt x="312220" y="328493"/>
                      <a:pt x="333174" y="525260"/>
                    </a:cubicBezTo>
                    <a:cubicBezTo>
                      <a:pt x="351040" y="550828"/>
                      <a:pt x="243259" y="584520"/>
                      <a:pt x="166587" y="577217"/>
                    </a:cubicBezTo>
                    <a:cubicBezTo>
                      <a:pt x="74430" y="581279"/>
                      <a:pt x="538" y="552585"/>
                      <a:pt x="0" y="525260"/>
                    </a:cubicBezTo>
                    <a:cubicBezTo>
                      <a:pt x="-21029" y="324913"/>
                      <a:pt x="-12664" y="234317"/>
                      <a:pt x="0" y="51957"/>
                    </a:cubicBezTo>
                  </a:path>
                  <a:path w="333174" h="577217" fill="none" extrusionOk="0">
                    <a:moveTo>
                      <a:pt x="333174" y="51957"/>
                    </a:moveTo>
                    <a:cubicBezTo>
                      <a:pt x="344516" y="96519"/>
                      <a:pt x="249874" y="96842"/>
                      <a:pt x="166587" y="103914"/>
                    </a:cubicBezTo>
                    <a:cubicBezTo>
                      <a:pt x="78335" y="98567"/>
                      <a:pt x="-1341" y="76737"/>
                      <a:pt x="0" y="51957"/>
                    </a:cubicBezTo>
                    <a:cubicBezTo>
                      <a:pt x="-5614" y="20214"/>
                      <a:pt x="91955" y="-6538"/>
                      <a:pt x="166587" y="0"/>
                    </a:cubicBezTo>
                    <a:cubicBezTo>
                      <a:pt x="255546" y="4366"/>
                      <a:pt x="332405" y="24871"/>
                      <a:pt x="333174" y="51957"/>
                    </a:cubicBezTo>
                    <a:cubicBezTo>
                      <a:pt x="313365" y="274936"/>
                      <a:pt x="316933" y="416157"/>
                      <a:pt x="333174" y="525260"/>
                    </a:cubicBezTo>
                    <a:cubicBezTo>
                      <a:pt x="340787" y="567370"/>
                      <a:pt x="272892" y="582550"/>
                      <a:pt x="166587" y="577217"/>
                    </a:cubicBezTo>
                    <a:cubicBezTo>
                      <a:pt x="78207" y="579589"/>
                      <a:pt x="1241" y="554560"/>
                      <a:pt x="0" y="525260"/>
                    </a:cubicBezTo>
                    <a:cubicBezTo>
                      <a:pt x="3960" y="322168"/>
                      <a:pt x="-10250" y="221146"/>
                      <a:pt x="0" y="51957"/>
                    </a:cubicBezTo>
                  </a:path>
                </a:pathLst>
              </a:custGeom>
              <a:solidFill>
                <a:srgbClr val="E2F3FD"/>
              </a:solidFill>
              <a:ln w="222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79" name="Google Shape;679;p26"/>
          <p:cNvGrpSpPr/>
          <p:nvPr/>
        </p:nvGrpSpPr>
        <p:grpSpPr>
          <a:xfrm>
            <a:off x="8075335" y="3815703"/>
            <a:ext cx="946895" cy="916633"/>
            <a:chOff x="1283833" y="773553"/>
            <a:chExt cx="946895" cy="916633"/>
          </a:xfrm>
        </p:grpSpPr>
        <p:sp>
          <p:nvSpPr>
            <p:cNvPr id="680" name="Google Shape;680;p26"/>
            <p:cNvSpPr/>
            <p:nvPr/>
          </p:nvSpPr>
          <p:spPr>
            <a:xfrm>
              <a:off x="1283833" y="908347"/>
              <a:ext cx="946895" cy="634159"/>
            </a:xfrm>
            <a:custGeom>
              <a:avLst/>
              <a:gdLst/>
              <a:ahLst/>
              <a:cxnLst/>
              <a:rect l="l" t="t" r="r" b="b"/>
              <a:pathLst>
                <a:path w="946895" h="634159" fill="none" extrusionOk="0">
                  <a:moveTo>
                    <a:pt x="270748" y="0"/>
                  </a:moveTo>
                  <a:cubicBezTo>
                    <a:pt x="421029" y="-6135"/>
                    <a:pt x="487170" y="-20239"/>
                    <a:pt x="676147" y="0"/>
                  </a:cubicBezTo>
                  <a:cubicBezTo>
                    <a:pt x="769967" y="113032"/>
                    <a:pt x="856770" y="179730"/>
                    <a:pt x="946895" y="270748"/>
                  </a:cubicBezTo>
                  <a:cubicBezTo>
                    <a:pt x="963426" y="421886"/>
                    <a:pt x="958091" y="554463"/>
                    <a:pt x="946895" y="634159"/>
                  </a:cubicBezTo>
                  <a:lnTo>
                    <a:pt x="946895" y="634159"/>
                  </a:lnTo>
                  <a:cubicBezTo>
                    <a:pt x="753695" y="653743"/>
                    <a:pt x="687853" y="615862"/>
                    <a:pt x="473448" y="634159"/>
                  </a:cubicBezTo>
                  <a:cubicBezTo>
                    <a:pt x="259043" y="652456"/>
                    <a:pt x="224765" y="640858"/>
                    <a:pt x="0" y="634159"/>
                  </a:cubicBezTo>
                  <a:lnTo>
                    <a:pt x="0" y="634159"/>
                  </a:lnTo>
                  <a:cubicBezTo>
                    <a:pt x="9745" y="518732"/>
                    <a:pt x="3590" y="434996"/>
                    <a:pt x="0" y="270748"/>
                  </a:cubicBezTo>
                  <a:cubicBezTo>
                    <a:pt x="98242" y="151437"/>
                    <a:pt x="163730" y="106107"/>
                    <a:pt x="270748" y="0"/>
                  </a:cubicBezTo>
                  <a:close/>
                </a:path>
                <a:path w="946895" h="634159" extrusionOk="0">
                  <a:moveTo>
                    <a:pt x="270748" y="0"/>
                  </a:moveTo>
                  <a:cubicBezTo>
                    <a:pt x="431306" y="-10316"/>
                    <a:pt x="564125" y="-10292"/>
                    <a:pt x="676147" y="0"/>
                  </a:cubicBezTo>
                  <a:cubicBezTo>
                    <a:pt x="778637" y="112624"/>
                    <a:pt x="858855" y="176176"/>
                    <a:pt x="946895" y="270748"/>
                  </a:cubicBezTo>
                  <a:cubicBezTo>
                    <a:pt x="954864" y="360061"/>
                    <a:pt x="947503" y="492218"/>
                    <a:pt x="946895" y="634159"/>
                  </a:cubicBezTo>
                  <a:lnTo>
                    <a:pt x="946895" y="634159"/>
                  </a:lnTo>
                  <a:cubicBezTo>
                    <a:pt x="744633" y="636039"/>
                    <a:pt x="668014" y="621068"/>
                    <a:pt x="492385" y="634159"/>
                  </a:cubicBezTo>
                  <a:cubicBezTo>
                    <a:pt x="316756" y="647251"/>
                    <a:pt x="137769" y="646407"/>
                    <a:pt x="0" y="634159"/>
                  </a:cubicBezTo>
                  <a:lnTo>
                    <a:pt x="0" y="634159"/>
                  </a:lnTo>
                  <a:cubicBezTo>
                    <a:pt x="11278" y="472204"/>
                    <a:pt x="16621" y="449907"/>
                    <a:pt x="0" y="270748"/>
                  </a:cubicBezTo>
                  <a:cubicBezTo>
                    <a:pt x="88565" y="192576"/>
                    <a:pt x="161890" y="120483"/>
                    <a:pt x="270748" y="0"/>
                  </a:cubicBezTo>
                  <a:close/>
                </a:path>
              </a:pathLst>
            </a:custGeom>
            <a:solidFill>
              <a:srgbClr val="CDEEFC"/>
            </a:solidFill>
            <a:ln w="28575" cap="flat" cmpd="sng">
              <a:solidFill>
                <a:srgbClr val="1F546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26"/>
            <p:cNvSpPr/>
            <p:nvPr/>
          </p:nvSpPr>
          <p:spPr>
            <a:xfrm>
              <a:off x="1511779" y="773553"/>
              <a:ext cx="486478" cy="212831"/>
            </a:xfrm>
            <a:custGeom>
              <a:avLst/>
              <a:gdLst/>
              <a:ahLst/>
              <a:cxnLst/>
              <a:rect l="l" t="t" r="r" b="b"/>
              <a:pathLst>
                <a:path w="486478" h="212831" extrusionOk="0">
                  <a:moveTo>
                    <a:pt x="0" y="45654"/>
                  </a:moveTo>
                  <a:cubicBezTo>
                    <a:pt x="7311" y="74664"/>
                    <a:pt x="131657" y="82245"/>
                    <a:pt x="243239" y="91308"/>
                  </a:cubicBezTo>
                  <a:cubicBezTo>
                    <a:pt x="381720" y="95363"/>
                    <a:pt x="487022" y="67708"/>
                    <a:pt x="486478" y="45654"/>
                  </a:cubicBezTo>
                  <a:cubicBezTo>
                    <a:pt x="490054" y="92042"/>
                    <a:pt x="487044" y="127276"/>
                    <a:pt x="486478" y="167177"/>
                  </a:cubicBezTo>
                  <a:cubicBezTo>
                    <a:pt x="491983" y="178817"/>
                    <a:pt x="378715" y="238798"/>
                    <a:pt x="243239" y="212831"/>
                  </a:cubicBezTo>
                  <a:cubicBezTo>
                    <a:pt x="106416" y="214852"/>
                    <a:pt x="-5117" y="192320"/>
                    <a:pt x="0" y="167177"/>
                  </a:cubicBezTo>
                  <a:cubicBezTo>
                    <a:pt x="-3068" y="137929"/>
                    <a:pt x="-6069" y="94851"/>
                    <a:pt x="0" y="45654"/>
                  </a:cubicBezTo>
                  <a:close/>
                </a:path>
                <a:path w="486478" h="212831" fill="lighten" extrusionOk="0">
                  <a:moveTo>
                    <a:pt x="0" y="45654"/>
                  </a:moveTo>
                  <a:cubicBezTo>
                    <a:pt x="-9794" y="23822"/>
                    <a:pt x="123188" y="11205"/>
                    <a:pt x="243239" y="0"/>
                  </a:cubicBezTo>
                  <a:cubicBezTo>
                    <a:pt x="380308" y="1316"/>
                    <a:pt x="486922" y="23526"/>
                    <a:pt x="486478" y="45654"/>
                  </a:cubicBezTo>
                  <a:cubicBezTo>
                    <a:pt x="501520" y="58126"/>
                    <a:pt x="384797" y="82593"/>
                    <a:pt x="243239" y="91308"/>
                  </a:cubicBezTo>
                  <a:cubicBezTo>
                    <a:pt x="109286" y="90720"/>
                    <a:pt x="-4299" y="69928"/>
                    <a:pt x="0" y="45654"/>
                  </a:cubicBezTo>
                  <a:close/>
                </a:path>
                <a:path w="486478" h="212831" fill="none" extrusionOk="0">
                  <a:moveTo>
                    <a:pt x="486478" y="45654"/>
                  </a:moveTo>
                  <a:cubicBezTo>
                    <a:pt x="478519" y="55109"/>
                    <a:pt x="388708" y="87868"/>
                    <a:pt x="243239" y="91308"/>
                  </a:cubicBezTo>
                  <a:cubicBezTo>
                    <a:pt x="112510" y="87526"/>
                    <a:pt x="-1691" y="73982"/>
                    <a:pt x="0" y="45654"/>
                  </a:cubicBezTo>
                  <a:cubicBezTo>
                    <a:pt x="-11005" y="20005"/>
                    <a:pt x="93920" y="503"/>
                    <a:pt x="243239" y="0"/>
                  </a:cubicBezTo>
                  <a:cubicBezTo>
                    <a:pt x="376279" y="-2693"/>
                    <a:pt x="487276" y="24022"/>
                    <a:pt x="486478" y="45654"/>
                  </a:cubicBezTo>
                  <a:cubicBezTo>
                    <a:pt x="483794" y="93091"/>
                    <a:pt x="485136" y="114538"/>
                    <a:pt x="486478" y="167177"/>
                  </a:cubicBezTo>
                  <a:cubicBezTo>
                    <a:pt x="498124" y="192068"/>
                    <a:pt x="389680" y="217863"/>
                    <a:pt x="243239" y="212831"/>
                  </a:cubicBezTo>
                  <a:cubicBezTo>
                    <a:pt x="110119" y="211128"/>
                    <a:pt x="3535" y="191583"/>
                    <a:pt x="0" y="167177"/>
                  </a:cubicBezTo>
                  <a:cubicBezTo>
                    <a:pt x="3875" y="116836"/>
                    <a:pt x="-1756" y="92022"/>
                    <a:pt x="0" y="45654"/>
                  </a:cubicBezTo>
                </a:path>
                <a:path w="486478" h="212831" fill="none" extrusionOk="0">
                  <a:moveTo>
                    <a:pt x="486478" y="45654"/>
                  </a:moveTo>
                  <a:cubicBezTo>
                    <a:pt x="489651" y="56851"/>
                    <a:pt x="370818" y="68360"/>
                    <a:pt x="243239" y="91308"/>
                  </a:cubicBezTo>
                  <a:cubicBezTo>
                    <a:pt x="106421" y="95714"/>
                    <a:pt x="-3327" y="69287"/>
                    <a:pt x="0" y="45654"/>
                  </a:cubicBezTo>
                  <a:cubicBezTo>
                    <a:pt x="-4810" y="4473"/>
                    <a:pt x="104533" y="126"/>
                    <a:pt x="243239" y="0"/>
                  </a:cubicBezTo>
                  <a:cubicBezTo>
                    <a:pt x="374690" y="4585"/>
                    <a:pt x="486585" y="14384"/>
                    <a:pt x="486478" y="45654"/>
                  </a:cubicBezTo>
                  <a:cubicBezTo>
                    <a:pt x="487938" y="75913"/>
                    <a:pt x="481179" y="140871"/>
                    <a:pt x="486478" y="167177"/>
                  </a:cubicBezTo>
                  <a:cubicBezTo>
                    <a:pt x="485027" y="166049"/>
                    <a:pt x="374723" y="238389"/>
                    <a:pt x="243239" y="212831"/>
                  </a:cubicBezTo>
                  <a:cubicBezTo>
                    <a:pt x="110765" y="212019"/>
                    <a:pt x="1320" y="193047"/>
                    <a:pt x="0" y="167177"/>
                  </a:cubicBezTo>
                  <a:cubicBezTo>
                    <a:pt x="-3750" y="113771"/>
                    <a:pt x="-1954" y="100832"/>
                    <a:pt x="0" y="45654"/>
                  </a:cubicBezTo>
                </a:path>
              </a:pathLst>
            </a:custGeom>
            <a:solidFill>
              <a:srgbClr val="4EB3DC"/>
            </a:solidFill>
            <a:ln w="28575" cap="flat" cmpd="sng">
              <a:solidFill>
                <a:srgbClr val="1F546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26"/>
            <p:cNvSpPr/>
            <p:nvPr/>
          </p:nvSpPr>
          <p:spPr>
            <a:xfrm>
              <a:off x="1283833" y="1429573"/>
              <a:ext cx="946895" cy="260613"/>
            </a:xfrm>
            <a:custGeom>
              <a:avLst/>
              <a:gdLst/>
              <a:ahLst/>
              <a:cxnLst/>
              <a:rect l="l" t="t" r="r" b="b"/>
              <a:pathLst>
                <a:path w="946895" h="260613" fill="none" extrusionOk="0">
                  <a:moveTo>
                    <a:pt x="0" y="130307"/>
                  </a:moveTo>
                  <a:cubicBezTo>
                    <a:pt x="-11720" y="58891"/>
                    <a:pt x="218372" y="31256"/>
                    <a:pt x="473448" y="0"/>
                  </a:cubicBezTo>
                  <a:cubicBezTo>
                    <a:pt x="721147" y="2076"/>
                    <a:pt x="948542" y="59840"/>
                    <a:pt x="946896" y="130307"/>
                  </a:cubicBezTo>
                  <a:cubicBezTo>
                    <a:pt x="910512" y="205583"/>
                    <a:pt x="737243" y="227642"/>
                    <a:pt x="473448" y="260614"/>
                  </a:cubicBezTo>
                  <a:cubicBezTo>
                    <a:pt x="216211" y="270037"/>
                    <a:pt x="4436" y="197214"/>
                    <a:pt x="0" y="130307"/>
                  </a:cubicBezTo>
                  <a:close/>
                </a:path>
                <a:path w="946895" h="260613" extrusionOk="0">
                  <a:moveTo>
                    <a:pt x="0" y="130307"/>
                  </a:moveTo>
                  <a:cubicBezTo>
                    <a:pt x="19351" y="20071"/>
                    <a:pt x="218062" y="-20842"/>
                    <a:pt x="473448" y="0"/>
                  </a:cubicBezTo>
                  <a:cubicBezTo>
                    <a:pt x="725453" y="-8408"/>
                    <a:pt x="933059" y="57971"/>
                    <a:pt x="946896" y="130307"/>
                  </a:cubicBezTo>
                  <a:cubicBezTo>
                    <a:pt x="982085" y="215452"/>
                    <a:pt x="771079" y="264837"/>
                    <a:pt x="473448" y="260614"/>
                  </a:cubicBezTo>
                  <a:cubicBezTo>
                    <a:pt x="226526" y="254041"/>
                    <a:pt x="-2133" y="194447"/>
                    <a:pt x="0" y="130307"/>
                  </a:cubicBezTo>
                  <a:close/>
                </a:path>
              </a:pathLst>
            </a:custGeom>
            <a:solidFill>
              <a:srgbClr val="4EB3DC"/>
            </a:solidFill>
            <a:ln w="28575" cap="flat" cmpd="sng">
              <a:solidFill>
                <a:srgbClr val="1F546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26"/>
            <p:cNvSpPr/>
            <p:nvPr/>
          </p:nvSpPr>
          <p:spPr>
            <a:xfrm>
              <a:off x="1348121" y="1177092"/>
              <a:ext cx="813794" cy="464510"/>
            </a:xfrm>
            <a:custGeom>
              <a:avLst/>
              <a:gdLst/>
              <a:ahLst/>
              <a:cxnLst/>
              <a:rect l="l" t="t" r="r" b="b"/>
              <a:pathLst>
                <a:path w="813794" h="464510" extrusionOk="0">
                  <a:moveTo>
                    <a:pt x="0" y="116128"/>
                  </a:moveTo>
                  <a:cubicBezTo>
                    <a:pt x="21048" y="152650"/>
                    <a:pt x="172194" y="274540"/>
                    <a:pt x="406897" y="232256"/>
                  </a:cubicBezTo>
                  <a:cubicBezTo>
                    <a:pt x="634536" y="233691"/>
                    <a:pt x="815769" y="175972"/>
                    <a:pt x="813794" y="116128"/>
                  </a:cubicBezTo>
                  <a:cubicBezTo>
                    <a:pt x="809431" y="209938"/>
                    <a:pt x="813091" y="254718"/>
                    <a:pt x="813794" y="348383"/>
                  </a:cubicBezTo>
                  <a:cubicBezTo>
                    <a:pt x="844706" y="410040"/>
                    <a:pt x="606699" y="454505"/>
                    <a:pt x="406897" y="464511"/>
                  </a:cubicBezTo>
                  <a:cubicBezTo>
                    <a:pt x="181913" y="458836"/>
                    <a:pt x="-5042" y="411045"/>
                    <a:pt x="0" y="348383"/>
                  </a:cubicBezTo>
                  <a:cubicBezTo>
                    <a:pt x="-8863" y="253618"/>
                    <a:pt x="11525" y="178132"/>
                    <a:pt x="0" y="116128"/>
                  </a:cubicBezTo>
                  <a:close/>
                </a:path>
                <a:path w="813794" h="464510" fill="lighten" extrusionOk="0">
                  <a:moveTo>
                    <a:pt x="0" y="116128"/>
                  </a:moveTo>
                  <a:cubicBezTo>
                    <a:pt x="5073" y="23990"/>
                    <a:pt x="196250" y="-10896"/>
                    <a:pt x="406897" y="0"/>
                  </a:cubicBezTo>
                  <a:cubicBezTo>
                    <a:pt x="622662" y="645"/>
                    <a:pt x="823220" y="61856"/>
                    <a:pt x="813794" y="116128"/>
                  </a:cubicBezTo>
                  <a:cubicBezTo>
                    <a:pt x="790288" y="162884"/>
                    <a:pt x="593894" y="237034"/>
                    <a:pt x="406897" y="232256"/>
                  </a:cubicBezTo>
                  <a:cubicBezTo>
                    <a:pt x="178610" y="232727"/>
                    <a:pt x="-575" y="174044"/>
                    <a:pt x="0" y="116128"/>
                  </a:cubicBezTo>
                  <a:close/>
                </a:path>
                <a:path w="813794" h="464510" fill="none" extrusionOk="0">
                  <a:moveTo>
                    <a:pt x="813794" y="116128"/>
                  </a:moveTo>
                  <a:cubicBezTo>
                    <a:pt x="822003" y="169312"/>
                    <a:pt x="630813" y="254291"/>
                    <a:pt x="406897" y="232256"/>
                  </a:cubicBezTo>
                  <a:cubicBezTo>
                    <a:pt x="174618" y="232476"/>
                    <a:pt x="13545" y="176692"/>
                    <a:pt x="0" y="116128"/>
                  </a:cubicBezTo>
                  <a:cubicBezTo>
                    <a:pt x="18417" y="58602"/>
                    <a:pt x="180882" y="-7848"/>
                    <a:pt x="406897" y="0"/>
                  </a:cubicBezTo>
                  <a:cubicBezTo>
                    <a:pt x="638879" y="7357"/>
                    <a:pt x="810744" y="56855"/>
                    <a:pt x="813794" y="116128"/>
                  </a:cubicBezTo>
                  <a:cubicBezTo>
                    <a:pt x="809033" y="167700"/>
                    <a:pt x="813561" y="280315"/>
                    <a:pt x="813794" y="348383"/>
                  </a:cubicBezTo>
                  <a:cubicBezTo>
                    <a:pt x="804273" y="433898"/>
                    <a:pt x="592421" y="446399"/>
                    <a:pt x="406897" y="464511"/>
                  </a:cubicBezTo>
                  <a:cubicBezTo>
                    <a:pt x="183107" y="453003"/>
                    <a:pt x="-9977" y="416397"/>
                    <a:pt x="0" y="348383"/>
                  </a:cubicBezTo>
                  <a:cubicBezTo>
                    <a:pt x="10196" y="232788"/>
                    <a:pt x="-6253" y="181884"/>
                    <a:pt x="0" y="116128"/>
                  </a:cubicBezTo>
                </a:path>
                <a:path w="813794" h="464510" fill="none" extrusionOk="0">
                  <a:moveTo>
                    <a:pt x="813794" y="116128"/>
                  </a:moveTo>
                  <a:cubicBezTo>
                    <a:pt x="809402" y="197348"/>
                    <a:pt x="637585" y="215507"/>
                    <a:pt x="406897" y="232256"/>
                  </a:cubicBezTo>
                  <a:cubicBezTo>
                    <a:pt x="192926" y="237573"/>
                    <a:pt x="4811" y="167675"/>
                    <a:pt x="0" y="116128"/>
                  </a:cubicBezTo>
                  <a:cubicBezTo>
                    <a:pt x="24595" y="52225"/>
                    <a:pt x="182254" y="22395"/>
                    <a:pt x="406897" y="0"/>
                  </a:cubicBezTo>
                  <a:cubicBezTo>
                    <a:pt x="633619" y="-1037"/>
                    <a:pt x="818121" y="48985"/>
                    <a:pt x="813794" y="116128"/>
                  </a:cubicBezTo>
                  <a:cubicBezTo>
                    <a:pt x="802614" y="171423"/>
                    <a:pt x="821332" y="234589"/>
                    <a:pt x="813794" y="348383"/>
                  </a:cubicBezTo>
                  <a:cubicBezTo>
                    <a:pt x="818839" y="413792"/>
                    <a:pt x="647431" y="448880"/>
                    <a:pt x="406897" y="464511"/>
                  </a:cubicBezTo>
                  <a:cubicBezTo>
                    <a:pt x="182483" y="469184"/>
                    <a:pt x="-8697" y="405451"/>
                    <a:pt x="0" y="348383"/>
                  </a:cubicBezTo>
                  <a:cubicBezTo>
                    <a:pt x="2124" y="252051"/>
                    <a:pt x="-8519" y="169389"/>
                    <a:pt x="0" y="116128"/>
                  </a:cubicBezTo>
                </a:path>
              </a:pathLst>
            </a:custGeom>
            <a:solidFill>
              <a:srgbClr val="FCCC25"/>
            </a:solidFill>
            <a:ln w="28575" cap="flat" cmpd="sng">
              <a:solidFill>
                <a:srgbClr val="BF9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26"/>
            <p:cNvSpPr/>
            <p:nvPr/>
          </p:nvSpPr>
          <p:spPr>
            <a:xfrm>
              <a:off x="1284102" y="1177091"/>
              <a:ext cx="444251" cy="104802"/>
            </a:xfrm>
            <a:custGeom>
              <a:avLst/>
              <a:gdLst/>
              <a:ahLst/>
              <a:cxnLst/>
              <a:rect l="l" t="t" r="r" b="b"/>
              <a:pathLst>
                <a:path w="444251" h="104802" extrusionOk="0">
                  <a:moveTo>
                    <a:pt x="0" y="0"/>
                  </a:moveTo>
                  <a:cubicBezTo>
                    <a:pt x="16539" y="32414"/>
                    <a:pt x="53482" y="47020"/>
                    <a:pt x="84525" y="54857"/>
                  </a:cubicBezTo>
                  <a:cubicBezTo>
                    <a:pt x="126436" y="71770"/>
                    <a:pt x="159641" y="76735"/>
                    <a:pt x="216228" y="88426"/>
                  </a:cubicBezTo>
                  <a:cubicBezTo>
                    <a:pt x="280877" y="99893"/>
                    <a:pt x="333414" y="110240"/>
                    <a:pt x="444251" y="104802"/>
                  </a:cubicBezTo>
                </a:path>
              </a:pathLst>
            </a:custGeom>
            <a:noFill/>
            <a:ln w="28575" cap="flat" cmpd="sng">
              <a:solidFill>
                <a:srgbClr val="1F546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5" name="Google Shape;685;p26"/>
          <p:cNvSpPr/>
          <p:nvPr/>
        </p:nvSpPr>
        <p:spPr>
          <a:xfrm rot="-2700000">
            <a:off x="8474863" y="3706520"/>
            <a:ext cx="138936" cy="138936"/>
          </a:xfrm>
          <a:prstGeom prst="teardrop">
            <a:avLst>
              <a:gd name="adj" fmla="val 200000"/>
            </a:avLst>
          </a:prstGeom>
          <a:solidFill>
            <a:srgbClr val="FCCC25"/>
          </a:solidFill>
          <a:ln w="12700" cap="flat" cmpd="sng">
            <a:solidFill>
              <a:srgbClr val="BF9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6" name="Google Shape;686;p26"/>
          <p:cNvSpPr txBox="1"/>
          <p:nvPr/>
        </p:nvSpPr>
        <p:spPr>
          <a:xfrm>
            <a:off x="8075335" y="5366864"/>
            <a:ext cx="319850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Product isolation and formulation</a:t>
            </a:r>
            <a:endParaRPr sz="11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Protein extraction and purification</a:t>
            </a:r>
            <a:endParaRPr sz="11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Quality control</a:t>
            </a:r>
            <a:endParaRPr sz="11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Formulation into foodstuffs</a:t>
            </a:r>
            <a:endParaRPr sz="1100" dirty="0"/>
          </a:p>
        </p:txBody>
      </p:sp>
      <p:sp>
        <p:nvSpPr>
          <p:cNvPr id="687" name="Google Shape;687;p26"/>
          <p:cNvSpPr/>
          <p:nvPr/>
        </p:nvSpPr>
        <p:spPr>
          <a:xfrm>
            <a:off x="9168294" y="2264452"/>
            <a:ext cx="894346" cy="2160686"/>
          </a:xfrm>
          <a:custGeom>
            <a:avLst/>
            <a:gdLst/>
            <a:ahLst/>
            <a:cxnLst/>
            <a:rect l="l" t="t" r="r" b="b"/>
            <a:pathLst>
              <a:path w="894346" h="2160686" fill="none" extrusionOk="0">
                <a:moveTo>
                  <a:pt x="784382" y="0"/>
                </a:moveTo>
                <a:cubicBezTo>
                  <a:pt x="820861" y="40762"/>
                  <a:pt x="843115" y="70179"/>
                  <a:pt x="894346" y="131407"/>
                </a:cubicBezTo>
                <a:cubicBezTo>
                  <a:pt x="845549" y="193319"/>
                  <a:pt x="824254" y="223661"/>
                  <a:pt x="784382" y="262814"/>
                </a:cubicBezTo>
                <a:cubicBezTo>
                  <a:pt x="784174" y="237276"/>
                  <a:pt x="786072" y="225796"/>
                  <a:pt x="784382" y="197111"/>
                </a:cubicBezTo>
                <a:cubicBezTo>
                  <a:pt x="430474" y="209328"/>
                  <a:pt x="461141" y="1498860"/>
                  <a:pt x="192188" y="2011358"/>
                </a:cubicBezTo>
                <a:cubicBezTo>
                  <a:pt x="177666" y="2028070"/>
                  <a:pt x="167655" y="2057738"/>
                  <a:pt x="145241" y="2089131"/>
                </a:cubicBezTo>
                <a:cubicBezTo>
                  <a:pt x="150246" y="2084448"/>
                  <a:pt x="154322" y="2081035"/>
                  <a:pt x="157492" y="2078902"/>
                </a:cubicBezTo>
                <a:cubicBezTo>
                  <a:pt x="473221" y="1862997"/>
                  <a:pt x="343842" y="864252"/>
                  <a:pt x="784382" y="839033"/>
                </a:cubicBezTo>
                <a:cubicBezTo>
                  <a:pt x="786592" y="806226"/>
                  <a:pt x="783665" y="787092"/>
                  <a:pt x="784382" y="773329"/>
                </a:cubicBezTo>
                <a:cubicBezTo>
                  <a:pt x="820754" y="810218"/>
                  <a:pt x="854379" y="856002"/>
                  <a:pt x="894346" y="904736"/>
                </a:cubicBezTo>
                <a:cubicBezTo>
                  <a:pt x="843307" y="957686"/>
                  <a:pt x="826893" y="986091"/>
                  <a:pt x="784382" y="1036143"/>
                </a:cubicBezTo>
                <a:cubicBezTo>
                  <a:pt x="785495" y="1014123"/>
                  <a:pt x="783901" y="995511"/>
                  <a:pt x="784382" y="970440"/>
                </a:cubicBezTo>
                <a:cubicBezTo>
                  <a:pt x="362452" y="1030228"/>
                  <a:pt x="391525" y="1648479"/>
                  <a:pt x="258864" y="1997696"/>
                </a:cubicBezTo>
                <a:cubicBezTo>
                  <a:pt x="247387" y="2011437"/>
                  <a:pt x="234254" y="2040144"/>
                  <a:pt x="220644" y="2063717"/>
                </a:cubicBezTo>
                <a:cubicBezTo>
                  <a:pt x="233957" y="2052030"/>
                  <a:pt x="244278" y="2040114"/>
                  <a:pt x="252422" y="2033485"/>
                </a:cubicBezTo>
                <a:cubicBezTo>
                  <a:pt x="421910" y="1874619"/>
                  <a:pt x="320911" y="1474180"/>
                  <a:pt x="775392" y="1518726"/>
                </a:cubicBezTo>
                <a:cubicBezTo>
                  <a:pt x="777576" y="1490330"/>
                  <a:pt x="776494" y="1478060"/>
                  <a:pt x="775392" y="1453022"/>
                </a:cubicBezTo>
                <a:cubicBezTo>
                  <a:pt x="832314" y="1510916"/>
                  <a:pt x="850516" y="1545722"/>
                  <a:pt x="885356" y="1584429"/>
                </a:cubicBezTo>
                <a:cubicBezTo>
                  <a:pt x="847275" y="1636053"/>
                  <a:pt x="822263" y="1659099"/>
                  <a:pt x="775392" y="1715836"/>
                </a:cubicBezTo>
                <a:cubicBezTo>
                  <a:pt x="771774" y="1698388"/>
                  <a:pt x="769521" y="1667590"/>
                  <a:pt x="763437" y="1650133"/>
                </a:cubicBezTo>
                <a:cubicBezTo>
                  <a:pt x="293658" y="1533867"/>
                  <a:pt x="536471" y="2128285"/>
                  <a:pt x="308" y="2160076"/>
                </a:cubicBezTo>
                <a:cubicBezTo>
                  <a:pt x="19070" y="2156962"/>
                  <a:pt x="26124" y="2153986"/>
                  <a:pt x="41061" y="2150467"/>
                </a:cubicBezTo>
                <a:cubicBezTo>
                  <a:pt x="41171" y="2150450"/>
                  <a:pt x="41403" y="2150344"/>
                  <a:pt x="41546" y="2150289"/>
                </a:cubicBezTo>
                <a:cubicBezTo>
                  <a:pt x="28121" y="2150423"/>
                  <a:pt x="13988" y="2153375"/>
                  <a:pt x="0" y="2156442"/>
                </a:cubicBezTo>
                <a:cubicBezTo>
                  <a:pt x="498221" y="2033428"/>
                  <a:pt x="188216" y="18673"/>
                  <a:pt x="784382" y="65704"/>
                </a:cubicBezTo>
                <a:cubicBezTo>
                  <a:pt x="787398" y="36578"/>
                  <a:pt x="785040" y="15371"/>
                  <a:pt x="784382" y="0"/>
                </a:cubicBezTo>
                <a:close/>
              </a:path>
              <a:path w="894346" h="2160686" extrusionOk="0">
                <a:moveTo>
                  <a:pt x="784382" y="0"/>
                </a:moveTo>
                <a:cubicBezTo>
                  <a:pt x="835960" y="56575"/>
                  <a:pt x="845310" y="71510"/>
                  <a:pt x="894346" y="131407"/>
                </a:cubicBezTo>
                <a:cubicBezTo>
                  <a:pt x="855716" y="166539"/>
                  <a:pt x="828701" y="220313"/>
                  <a:pt x="784382" y="262814"/>
                </a:cubicBezTo>
                <a:cubicBezTo>
                  <a:pt x="781275" y="237386"/>
                  <a:pt x="785899" y="223999"/>
                  <a:pt x="784382" y="197111"/>
                </a:cubicBezTo>
                <a:cubicBezTo>
                  <a:pt x="332187" y="170486"/>
                  <a:pt x="427870" y="1484129"/>
                  <a:pt x="192188" y="2011358"/>
                </a:cubicBezTo>
                <a:cubicBezTo>
                  <a:pt x="173182" y="2040712"/>
                  <a:pt x="160934" y="2058689"/>
                  <a:pt x="145241" y="2089131"/>
                </a:cubicBezTo>
                <a:cubicBezTo>
                  <a:pt x="148511" y="2086799"/>
                  <a:pt x="154085" y="2082219"/>
                  <a:pt x="157492" y="2078902"/>
                </a:cubicBezTo>
                <a:cubicBezTo>
                  <a:pt x="369844" y="1738974"/>
                  <a:pt x="278747" y="914449"/>
                  <a:pt x="784382" y="839033"/>
                </a:cubicBezTo>
                <a:cubicBezTo>
                  <a:pt x="781316" y="822385"/>
                  <a:pt x="787435" y="799504"/>
                  <a:pt x="784382" y="773329"/>
                </a:cubicBezTo>
                <a:cubicBezTo>
                  <a:pt x="809282" y="800194"/>
                  <a:pt x="856525" y="864088"/>
                  <a:pt x="894346" y="904736"/>
                </a:cubicBezTo>
                <a:cubicBezTo>
                  <a:pt x="844041" y="962467"/>
                  <a:pt x="828484" y="975666"/>
                  <a:pt x="784382" y="1036143"/>
                </a:cubicBezTo>
                <a:cubicBezTo>
                  <a:pt x="782202" y="1019049"/>
                  <a:pt x="782517" y="986340"/>
                  <a:pt x="784382" y="970440"/>
                </a:cubicBezTo>
                <a:cubicBezTo>
                  <a:pt x="348881" y="921952"/>
                  <a:pt x="407095" y="1687042"/>
                  <a:pt x="258864" y="1997696"/>
                </a:cubicBezTo>
                <a:cubicBezTo>
                  <a:pt x="249785" y="2014813"/>
                  <a:pt x="228153" y="2047031"/>
                  <a:pt x="220644" y="2063717"/>
                </a:cubicBezTo>
                <a:cubicBezTo>
                  <a:pt x="227915" y="2056654"/>
                  <a:pt x="237176" y="2047648"/>
                  <a:pt x="252422" y="2033485"/>
                </a:cubicBezTo>
                <a:cubicBezTo>
                  <a:pt x="389444" y="1857869"/>
                  <a:pt x="386531" y="1503586"/>
                  <a:pt x="775392" y="1518726"/>
                </a:cubicBezTo>
                <a:cubicBezTo>
                  <a:pt x="775541" y="1504080"/>
                  <a:pt x="775332" y="1467969"/>
                  <a:pt x="775392" y="1453022"/>
                </a:cubicBezTo>
                <a:cubicBezTo>
                  <a:pt x="801517" y="1496929"/>
                  <a:pt x="854143" y="1546587"/>
                  <a:pt x="885356" y="1584429"/>
                </a:cubicBezTo>
                <a:cubicBezTo>
                  <a:pt x="843811" y="1640112"/>
                  <a:pt x="823152" y="1671496"/>
                  <a:pt x="775392" y="1715836"/>
                </a:cubicBezTo>
                <a:cubicBezTo>
                  <a:pt x="772119" y="1694211"/>
                  <a:pt x="769126" y="1682734"/>
                  <a:pt x="763437" y="1650133"/>
                </a:cubicBezTo>
                <a:cubicBezTo>
                  <a:pt x="383925" y="1598274"/>
                  <a:pt x="621529" y="2156881"/>
                  <a:pt x="308" y="2160076"/>
                </a:cubicBezTo>
                <a:cubicBezTo>
                  <a:pt x="10936" y="2159409"/>
                  <a:pt x="29649" y="2153742"/>
                  <a:pt x="41061" y="2150467"/>
                </a:cubicBezTo>
                <a:cubicBezTo>
                  <a:pt x="41161" y="2150432"/>
                  <a:pt x="41423" y="2150321"/>
                  <a:pt x="41546" y="2150289"/>
                </a:cubicBezTo>
                <a:cubicBezTo>
                  <a:pt x="25376" y="2153648"/>
                  <a:pt x="15640" y="2155761"/>
                  <a:pt x="0" y="2156442"/>
                </a:cubicBezTo>
                <a:cubicBezTo>
                  <a:pt x="470018" y="2133044"/>
                  <a:pt x="197843" y="27315"/>
                  <a:pt x="784382" y="65704"/>
                </a:cubicBezTo>
                <a:cubicBezTo>
                  <a:pt x="783096" y="33362"/>
                  <a:pt x="787138" y="27526"/>
                  <a:pt x="784382" y="0"/>
                </a:cubicBezTo>
                <a:close/>
              </a:path>
            </a:pathLst>
          </a:custGeom>
          <a:solidFill>
            <a:srgbClr val="4EB3DC"/>
          </a:solidFill>
          <a:ln w="12700" cap="flat" cmpd="sng">
            <a:solidFill>
              <a:srgbClr val="1F54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88" name="Google Shape;688;p26"/>
          <p:cNvGrpSpPr/>
          <p:nvPr/>
        </p:nvGrpSpPr>
        <p:grpSpPr>
          <a:xfrm>
            <a:off x="10301241" y="1870515"/>
            <a:ext cx="581410" cy="869659"/>
            <a:chOff x="9434315" y="924321"/>
            <a:chExt cx="914400" cy="1367738"/>
          </a:xfrm>
        </p:grpSpPr>
        <p:grpSp>
          <p:nvGrpSpPr>
            <p:cNvPr id="689" name="Google Shape;689;p26"/>
            <p:cNvGrpSpPr/>
            <p:nvPr/>
          </p:nvGrpSpPr>
          <p:grpSpPr>
            <a:xfrm>
              <a:off x="9434315" y="924321"/>
              <a:ext cx="914400" cy="1367738"/>
              <a:chOff x="9434315" y="924321"/>
              <a:chExt cx="914400" cy="1367738"/>
            </a:xfrm>
          </p:grpSpPr>
          <p:sp>
            <p:nvSpPr>
              <p:cNvPr id="690" name="Google Shape;690;p26"/>
              <p:cNvSpPr/>
              <p:nvPr/>
            </p:nvSpPr>
            <p:spPr>
              <a:xfrm rot="10800000">
                <a:off x="9434315" y="924321"/>
                <a:ext cx="914400" cy="1367738"/>
              </a:xfrm>
              <a:custGeom>
                <a:avLst/>
                <a:gdLst/>
                <a:ahLst/>
                <a:cxnLst/>
                <a:rect l="l" t="t" r="r" b="b"/>
                <a:pathLst>
                  <a:path w="914400" h="1367738" fill="none" extrusionOk="0">
                    <a:moveTo>
                      <a:pt x="457200" y="1367738"/>
                    </a:moveTo>
                    <a:cubicBezTo>
                      <a:pt x="219668" y="1371482"/>
                      <a:pt x="8626" y="1325237"/>
                      <a:pt x="0" y="1264153"/>
                    </a:cubicBezTo>
                    <a:lnTo>
                      <a:pt x="0" y="1264152"/>
                    </a:lnTo>
                    <a:lnTo>
                      <a:pt x="0" y="1264152"/>
                    </a:lnTo>
                    <a:cubicBezTo>
                      <a:pt x="20911" y="1089453"/>
                      <a:pt x="55025" y="973821"/>
                      <a:pt x="76200" y="858768"/>
                    </a:cubicBezTo>
                    <a:cubicBezTo>
                      <a:pt x="97375" y="743715"/>
                      <a:pt x="138494" y="533208"/>
                      <a:pt x="156972" y="429061"/>
                    </a:cubicBezTo>
                    <a:cubicBezTo>
                      <a:pt x="175450" y="324914"/>
                      <a:pt x="232926" y="127929"/>
                      <a:pt x="228600" y="48000"/>
                    </a:cubicBezTo>
                    <a:cubicBezTo>
                      <a:pt x="297028" y="16262"/>
                      <a:pt x="337702" y="-2286"/>
                      <a:pt x="459384" y="1295"/>
                    </a:cubicBezTo>
                    <a:cubicBezTo>
                      <a:pt x="544514" y="1577"/>
                      <a:pt x="619118" y="7763"/>
                      <a:pt x="685800" y="48000"/>
                    </a:cubicBezTo>
                    <a:cubicBezTo>
                      <a:pt x="760492" y="235961"/>
                      <a:pt x="733010" y="322211"/>
                      <a:pt x="766572" y="477707"/>
                    </a:cubicBezTo>
                    <a:cubicBezTo>
                      <a:pt x="800134" y="633203"/>
                      <a:pt x="766300" y="684140"/>
                      <a:pt x="835914" y="846606"/>
                    </a:cubicBezTo>
                    <a:cubicBezTo>
                      <a:pt x="905528" y="1009072"/>
                      <a:pt x="871230" y="1175536"/>
                      <a:pt x="914400" y="1264152"/>
                    </a:cubicBezTo>
                    <a:lnTo>
                      <a:pt x="914400" y="1264152"/>
                    </a:lnTo>
                    <a:lnTo>
                      <a:pt x="914400" y="1264153"/>
                    </a:lnTo>
                    <a:cubicBezTo>
                      <a:pt x="966825" y="1315276"/>
                      <a:pt x="670446" y="1347666"/>
                      <a:pt x="457200" y="1367738"/>
                    </a:cubicBezTo>
                    <a:close/>
                  </a:path>
                  <a:path w="914400" h="1367738" extrusionOk="0">
                    <a:moveTo>
                      <a:pt x="457200" y="1367738"/>
                    </a:moveTo>
                    <a:cubicBezTo>
                      <a:pt x="207248" y="1384350"/>
                      <a:pt x="-4815" y="1322003"/>
                      <a:pt x="0" y="1264153"/>
                    </a:cubicBezTo>
                    <a:lnTo>
                      <a:pt x="0" y="1264152"/>
                    </a:lnTo>
                    <a:lnTo>
                      <a:pt x="0" y="1264152"/>
                    </a:lnTo>
                    <a:cubicBezTo>
                      <a:pt x="27344" y="1087020"/>
                      <a:pt x="92010" y="999538"/>
                      <a:pt x="69342" y="895253"/>
                    </a:cubicBezTo>
                    <a:cubicBezTo>
                      <a:pt x="46674" y="790968"/>
                      <a:pt x="138528" y="620509"/>
                      <a:pt x="143256" y="502030"/>
                    </a:cubicBezTo>
                    <a:cubicBezTo>
                      <a:pt x="147984" y="383551"/>
                      <a:pt x="227537" y="194200"/>
                      <a:pt x="228600" y="48000"/>
                    </a:cubicBezTo>
                    <a:cubicBezTo>
                      <a:pt x="291798" y="31535"/>
                      <a:pt x="351359" y="-4101"/>
                      <a:pt x="459384" y="1295"/>
                    </a:cubicBezTo>
                    <a:cubicBezTo>
                      <a:pt x="556139" y="6892"/>
                      <a:pt x="624556" y="3789"/>
                      <a:pt x="685800" y="48000"/>
                    </a:cubicBezTo>
                    <a:cubicBezTo>
                      <a:pt x="742612" y="185786"/>
                      <a:pt x="681486" y="298864"/>
                      <a:pt x="764286" y="465546"/>
                    </a:cubicBezTo>
                    <a:cubicBezTo>
                      <a:pt x="847086" y="632228"/>
                      <a:pt x="789883" y="748716"/>
                      <a:pt x="833628" y="834445"/>
                    </a:cubicBezTo>
                    <a:cubicBezTo>
                      <a:pt x="877373" y="920174"/>
                      <a:pt x="849256" y="1153522"/>
                      <a:pt x="914400" y="1264152"/>
                    </a:cubicBezTo>
                    <a:lnTo>
                      <a:pt x="914400" y="1264152"/>
                    </a:lnTo>
                    <a:lnTo>
                      <a:pt x="914400" y="1264153"/>
                    </a:lnTo>
                    <a:cubicBezTo>
                      <a:pt x="902650" y="1378240"/>
                      <a:pt x="708305" y="1372235"/>
                      <a:pt x="457200" y="1367738"/>
                    </a:cubicBezTo>
                    <a:close/>
                  </a:path>
                </a:pathLst>
              </a:custGeom>
              <a:solidFill>
                <a:srgbClr val="DDEAF6"/>
              </a:solidFill>
              <a:ln w="222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1" name="Google Shape;691;p26"/>
              <p:cNvSpPr/>
              <p:nvPr/>
            </p:nvSpPr>
            <p:spPr>
              <a:xfrm>
                <a:off x="9434315" y="924321"/>
                <a:ext cx="914400" cy="207169"/>
              </a:xfrm>
              <a:custGeom>
                <a:avLst/>
                <a:gdLst/>
                <a:ahLst/>
                <a:cxnLst/>
                <a:rect l="l" t="t" r="r" b="b"/>
                <a:pathLst>
                  <a:path w="914400" h="207169" fill="none" extrusionOk="0">
                    <a:moveTo>
                      <a:pt x="0" y="103585"/>
                    </a:moveTo>
                    <a:cubicBezTo>
                      <a:pt x="34133" y="26942"/>
                      <a:pt x="193324" y="-5790"/>
                      <a:pt x="457200" y="0"/>
                    </a:cubicBezTo>
                    <a:cubicBezTo>
                      <a:pt x="715598" y="-5020"/>
                      <a:pt x="916665" y="50133"/>
                      <a:pt x="914400" y="103585"/>
                    </a:cubicBezTo>
                    <a:cubicBezTo>
                      <a:pt x="906775" y="185240"/>
                      <a:pt x="693901" y="184770"/>
                      <a:pt x="457200" y="207170"/>
                    </a:cubicBezTo>
                    <a:cubicBezTo>
                      <a:pt x="202738" y="210043"/>
                      <a:pt x="6189" y="164836"/>
                      <a:pt x="0" y="103585"/>
                    </a:cubicBezTo>
                    <a:close/>
                  </a:path>
                  <a:path w="914400" h="207169" extrusionOk="0">
                    <a:moveTo>
                      <a:pt x="0" y="103585"/>
                    </a:moveTo>
                    <a:cubicBezTo>
                      <a:pt x="-37846" y="-2380"/>
                      <a:pt x="198843" y="-28785"/>
                      <a:pt x="457200" y="0"/>
                    </a:cubicBezTo>
                    <a:cubicBezTo>
                      <a:pt x="716828" y="-10750"/>
                      <a:pt x="911307" y="52700"/>
                      <a:pt x="914400" y="103585"/>
                    </a:cubicBezTo>
                    <a:cubicBezTo>
                      <a:pt x="931541" y="194712"/>
                      <a:pt x="695159" y="223363"/>
                      <a:pt x="457200" y="207170"/>
                    </a:cubicBezTo>
                    <a:cubicBezTo>
                      <a:pt x="219455" y="210560"/>
                      <a:pt x="8441" y="158011"/>
                      <a:pt x="0" y="103585"/>
                    </a:cubicBezTo>
                    <a:close/>
                  </a:path>
                </a:pathLst>
              </a:custGeom>
              <a:solidFill>
                <a:srgbClr val="DDEAF6"/>
              </a:solidFill>
              <a:ln w="222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2" name="Google Shape;692;p26"/>
            <p:cNvGrpSpPr/>
            <p:nvPr/>
          </p:nvGrpSpPr>
          <p:grpSpPr>
            <a:xfrm>
              <a:off x="9546427" y="1268157"/>
              <a:ext cx="692956" cy="963040"/>
              <a:chOff x="9434300" y="876274"/>
              <a:chExt cx="914415" cy="1415785"/>
            </a:xfrm>
          </p:grpSpPr>
          <p:sp>
            <p:nvSpPr>
              <p:cNvPr id="693" name="Google Shape;693;p26"/>
              <p:cNvSpPr/>
              <p:nvPr/>
            </p:nvSpPr>
            <p:spPr>
              <a:xfrm rot="10800000">
                <a:off x="9434315" y="924321"/>
                <a:ext cx="914400" cy="1367738"/>
              </a:xfrm>
              <a:custGeom>
                <a:avLst/>
                <a:gdLst/>
                <a:ahLst/>
                <a:cxnLst/>
                <a:rect l="l" t="t" r="r" b="b"/>
                <a:pathLst>
                  <a:path w="914400" h="1367738" fill="none" extrusionOk="0">
                    <a:moveTo>
                      <a:pt x="457200" y="1367738"/>
                    </a:moveTo>
                    <a:cubicBezTo>
                      <a:pt x="205789" y="1379063"/>
                      <a:pt x="8898" y="1335066"/>
                      <a:pt x="0" y="1264153"/>
                    </a:cubicBezTo>
                    <a:lnTo>
                      <a:pt x="0" y="1264152"/>
                    </a:lnTo>
                    <a:lnTo>
                      <a:pt x="0" y="1264152"/>
                    </a:lnTo>
                    <a:cubicBezTo>
                      <a:pt x="7713" y="1146475"/>
                      <a:pt x="90020" y="933407"/>
                      <a:pt x="80772" y="834445"/>
                    </a:cubicBezTo>
                    <a:cubicBezTo>
                      <a:pt x="71524" y="735483"/>
                      <a:pt x="156792" y="599282"/>
                      <a:pt x="161544" y="404738"/>
                    </a:cubicBezTo>
                    <a:cubicBezTo>
                      <a:pt x="166296" y="210194"/>
                      <a:pt x="222892" y="193099"/>
                      <a:pt x="228600" y="48000"/>
                    </a:cubicBezTo>
                    <a:cubicBezTo>
                      <a:pt x="293755" y="8065"/>
                      <a:pt x="344516" y="-784"/>
                      <a:pt x="459384" y="1295"/>
                    </a:cubicBezTo>
                    <a:cubicBezTo>
                      <a:pt x="547766" y="-3946"/>
                      <a:pt x="614556" y="17769"/>
                      <a:pt x="685800" y="48000"/>
                    </a:cubicBezTo>
                    <a:cubicBezTo>
                      <a:pt x="746937" y="130962"/>
                      <a:pt x="729975" y="299624"/>
                      <a:pt x="755142" y="416899"/>
                    </a:cubicBezTo>
                    <a:cubicBezTo>
                      <a:pt x="780309" y="534174"/>
                      <a:pt x="814628" y="739578"/>
                      <a:pt x="835914" y="846606"/>
                    </a:cubicBezTo>
                    <a:cubicBezTo>
                      <a:pt x="857200" y="953634"/>
                      <a:pt x="846956" y="1096793"/>
                      <a:pt x="914400" y="1264152"/>
                    </a:cubicBezTo>
                    <a:lnTo>
                      <a:pt x="914400" y="1264152"/>
                    </a:lnTo>
                    <a:lnTo>
                      <a:pt x="914400" y="1264153"/>
                    </a:lnTo>
                    <a:cubicBezTo>
                      <a:pt x="922338" y="1337079"/>
                      <a:pt x="668171" y="1389641"/>
                      <a:pt x="457200" y="1367738"/>
                    </a:cubicBezTo>
                    <a:close/>
                  </a:path>
                  <a:path w="914400" h="1367738" extrusionOk="0">
                    <a:moveTo>
                      <a:pt x="457200" y="1367738"/>
                    </a:moveTo>
                    <a:cubicBezTo>
                      <a:pt x="197847" y="1363514"/>
                      <a:pt x="-9897" y="1325076"/>
                      <a:pt x="0" y="1264153"/>
                    </a:cubicBezTo>
                    <a:lnTo>
                      <a:pt x="0" y="1264152"/>
                    </a:lnTo>
                    <a:lnTo>
                      <a:pt x="0" y="1264152"/>
                    </a:lnTo>
                    <a:cubicBezTo>
                      <a:pt x="-21782" y="1134705"/>
                      <a:pt x="85400" y="947323"/>
                      <a:pt x="80772" y="834445"/>
                    </a:cubicBezTo>
                    <a:cubicBezTo>
                      <a:pt x="76144" y="721567"/>
                      <a:pt x="172852" y="604347"/>
                      <a:pt x="154686" y="441222"/>
                    </a:cubicBezTo>
                    <a:cubicBezTo>
                      <a:pt x="136520" y="278097"/>
                      <a:pt x="193525" y="238018"/>
                      <a:pt x="228600" y="48000"/>
                    </a:cubicBezTo>
                    <a:cubicBezTo>
                      <a:pt x="297527" y="6744"/>
                      <a:pt x="346976" y="-9978"/>
                      <a:pt x="459384" y="1295"/>
                    </a:cubicBezTo>
                    <a:cubicBezTo>
                      <a:pt x="543749" y="-3342"/>
                      <a:pt x="618574" y="8600"/>
                      <a:pt x="685800" y="48000"/>
                    </a:cubicBezTo>
                    <a:cubicBezTo>
                      <a:pt x="735013" y="166677"/>
                      <a:pt x="727897" y="369484"/>
                      <a:pt x="766572" y="477707"/>
                    </a:cubicBezTo>
                    <a:cubicBezTo>
                      <a:pt x="805247" y="585930"/>
                      <a:pt x="800675" y="719609"/>
                      <a:pt x="838200" y="858768"/>
                    </a:cubicBezTo>
                    <a:cubicBezTo>
                      <a:pt x="875725" y="997927"/>
                      <a:pt x="878249" y="1150963"/>
                      <a:pt x="914400" y="1264152"/>
                    </a:cubicBezTo>
                    <a:lnTo>
                      <a:pt x="914400" y="1264152"/>
                    </a:lnTo>
                    <a:lnTo>
                      <a:pt x="914400" y="1264153"/>
                    </a:lnTo>
                    <a:cubicBezTo>
                      <a:pt x="940916" y="1343046"/>
                      <a:pt x="716932" y="1378496"/>
                      <a:pt x="457200" y="1367738"/>
                    </a:cubicBezTo>
                    <a:close/>
                  </a:path>
                </a:pathLst>
              </a:custGeom>
              <a:solidFill>
                <a:schemeClr val="lt1"/>
              </a:solidFill>
              <a:ln w="222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4" name="Google Shape;694;p26"/>
              <p:cNvSpPr/>
              <p:nvPr/>
            </p:nvSpPr>
            <p:spPr>
              <a:xfrm>
                <a:off x="9434300" y="876274"/>
                <a:ext cx="912277" cy="294399"/>
              </a:xfrm>
              <a:custGeom>
                <a:avLst/>
                <a:gdLst/>
                <a:ahLst/>
                <a:cxnLst/>
                <a:rect l="l" t="t" r="r" b="b"/>
                <a:pathLst>
                  <a:path w="912277" h="294399" fill="none" extrusionOk="0">
                    <a:moveTo>
                      <a:pt x="13" y="151631"/>
                    </a:moveTo>
                    <a:cubicBezTo>
                      <a:pt x="-188" y="10345"/>
                      <a:pt x="377500" y="71639"/>
                      <a:pt x="460355" y="13039"/>
                    </a:cubicBezTo>
                    <a:cubicBezTo>
                      <a:pt x="571755" y="-42129"/>
                      <a:pt x="869660" y="93290"/>
                      <a:pt x="908129" y="130627"/>
                    </a:cubicBezTo>
                    <a:cubicBezTo>
                      <a:pt x="932091" y="153557"/>
                      <a:pt x="768778" y="290823"/>
                      <a:pt x="678741" y="292102"/>
                    </a:cubicBezTo>
                    <a:cubicBezTo>
                      <a:pt x="612108" y="297465"/>
                      <a:pt x="583446" y="222185"/>
                      <a:pt x="457213" y="255215"/>
                    </a:cubicBezTo>
                    <a:cubicBezTo>
                      <a:pt x="325019" y="275195"/>
                      <a:pt x="-4357" y="287821"/>
                      <a:pt x="13" y="151631"/>
                    </a:cubicBezTo>
                    <a:close/>
                  </a:path>
                  <a:path w="912277" h="294399" extrusionOk="0">
                    <a:moveTo>
                      <a:pt x="13" y="151631"/>
                    </a:moveTo>
                    <a:cubicBezTo>
                      <a:pt x="31708" y="17323"/>
                      <a:pt x="342070" y="58581"/>
                      <a:pt x="460355" y="13039"/>
                    </a:cubicBezTo>
                    <a:cubicBezTo>
                      <a:pt x="565620" y="-42420"/>
                      <a:pt x="871552" y="106048"/>
                      <a:pt x="908129" y="130627"/>
                    </a:cubicBezTo>
                    <a:cubicBezTo>
                      <a:pt x="941392" y="166733"/>
                      <a:pt x="761064" y="278998"/>
                      <a:pt x="678741" y="292102"/>
                    </a:cubicBezTo>
                    <a:cubicBezTo>
                      <a:pt x="599155" y="324518"/>
                      <a:pt x="581366" y="223919"/>
                      <a:pt x="457213" y="255215"/>
                    </a:cubicBezTo>
                    <a:cubicBezTo>
                      <a:pt x="303713" y="279151"/>
                      <a:pt x="11359" y="292007"/>
                      <a:pt x="13" y="151631"/>
                    </a:cubicBezTo>
                    <a:close/>
                  </a:path>
                </a:pathLst>
              </a:custGeom>
              <a:solidFill>
                <a:srgbClr val="F2F2F2"/>
              </a:solidFill>
              <a:ln w="222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95" name="Google Shape;695;p26" descr="Burger and drink"/>
          <p:cNvGrpSpPr/>
          <p:nvPr/>
        </p:nvGrpSpPr>
        <p:grpSpPr>
          <a:xfrm>
            <a:off x="10314787" y="2877150"/>
            <a:ext cx="559653" cy="549858"/>
            <a:chOff x="9736885" y="903482"/>
            <a:chExt cx="381000" cy="374332"/>
          </a:xfrm>
        </p:grpSpPr>
        <p:sp>
          <p:nvSpPr>
            <p:cNvPr id="696" name="Google Shape;696;p26"/>
            <p:cNvSpPr/>
            <p:nvPr/>
          </p:nvSpPr>
          <p:spPr>
            <a:xfrm>
              <a:off x="9738790" y="1086362"/>
              <a:ext cx="379095" cy="67570"/>
            </a:xfrm>
            <a:custGeom>
              <a:avLst/>
              <a:gdLst/>
              <a:ahLst/>
              <a:cxnLst/>
              <a:rect l="l" t="t" r="r" b="b"/>
              <a:pathLst>
                <a:path w="379095" h="67570" fill="none" extrusionOk="0">
                  <a:moveTo>
                    <a:pt x="345758" y="0"/>
                  </a:moveTo>
                  <a:cubicBezTo>
                    <a:pt x="189793" y="13345"/>
                    <a:pt x="99057" y="-8661"/>
                    <a:pt x="33338" y="0"/>
                  </a:cubicBezTo>
                  <a:cubicBezTo>
                    <a:pt x="16119" y="-4135"/>
                    <a:pt x="-4328" y="15951"/>
                    <a:pt x="0" y="33337"/>
                  </a:cubicBezTo>
                  <a:cubicBezTo>
                    <a:pt x="-3307" y="49153"/>
                    <a:pt x="10407" y="66332"/>
                    <a:pt x="33338" y="66675"/>
                  </a:cubicBezTo>
                  <a:cubicBezTo>
                    <a:pt x="103687" y="58872"/>
                    <a:pt x="145480" y="84335"/>
                    <a:pt x="187643" y="66675"/>
                  </a:cubicBezTo>
                  <a:cubicBezTo>
                    <a:pt x="206214" y="64401"/>
                    <a:pt x="221608" y="73129"/>
                    <a:pt x="236683" y="67570"/>
                  </a:cubicBezTo>
                  <a:cubicBezTo>
                    <a:pt x="255348" y="61985"/>
                    <a:pt x="267081" y="69694"/>
                    <a:pt x="283845" y="66675"/>
                  </a:cubicBezTo>
                  <a:cubicBezTo>
                    <a:pt x="308218" y="60635"/>
                    <a:pt x="332634" y="67308"/>
                    <a:pt x="345758" y="66675"/>
                  </a:cubicBezTo>
                  <a:cubicBezTo>
                    <a:pt x="359185" y="69138"/>
                    <a:pt x="379626" y="48400"/>
                    <a:pt x="379095" y="33337"/>
                  </a:cubicBezTo>
                  <a:cubicBezTo>
                    <a:pt x="375458" y="15034"/>
                    <a:pt x="367512" y="3148"/>
                    <a:pt x="345758" y="0"/>
                  </a:cubicBezTo>
                  <a:close/>
                </a:path>
                <a:path w="379095" h="67570" extrusionOk="0">
                  <a:moveTo>
                    <a:pt x="345758" y="0"/>
                  </a:moveTo>
                  <a:cubicBezTo>
                    <a:pt x="228453" y="14622"/>
                    <a:pt x="133918" y="-31393"/>
                    <a:pt x="33338" y="0"/>
                  </a:cubicBezTo>
                  <a:cubicBezTo>
                    <a:pt x="20038" y="949"/>
                    <a:pt x="-342" y="13772"/>
                    <a:pt x="0" y="33337"/>
                  </a:cubicBezTo>
                  <a:cubicBezTo>
                    <a:pt x="-2856" y="49263"/>
                    <a:pt x="14365" y="68471"/>
                    <a:pt x="33338" y="66675"/>
                  </a:cubicBezTo>
                  <a:cubicBezTo>
                    <a:pt x="108619" y="50022"/>
                    <a:pt x="128151" y="78540"/>
                    <a:pt x="187643" y="66675"/>
                  </a:cubicBezTo>
                  <a:cubicBezTo>
                    <a:pt x="202278" y="61239"/>
                    <a:pt x="215349" y="67991"/>
                    <a:pt x="236683" y="67570"/>
                  </a:cubicBezTo>
                  <a:cubicBezTo>
                    <a:pt x="257865" y="65616"/>
                    <a:pt x="266158" y="70945"/>
                    <a:pt x="283845" y="66675"/>
                  </a:cubicBezTo>
                  <a:cubicBezTo>
                    <a:pt x="306568" y="60867"/>
                    <a:pt x="320649" y="68035"/>
                    <a:pt x="345758" y="66675"/>
                  </a:cubicBezTo>
                  <a:cubicBezTo>
                    <a:pt x="362003" y="66569"/>
                    <a:pt x="379864" y="49326"/>
                    <a:pt x="379095" y="33337"/>
                  </a:cubicBezTo>
                  <a:cubicBezTo>
                    <a:pt x="379437" y="16302"/>
                    <a:pt x="364502" y="-640"/>
                    <a:pt x="345758" y="0"/>
                  </a:cubicBezTo>
                  <a:close/>
                </a:path>
              </a:pathLst>
            </a:custGeom>
            <a:solidFill>
              <a:srgbClr val="C00000"/>
            </a:solidFill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697;p26"/>
            <p:cNvSpPr/>
            <p:nvPr/>
          </p:nvSpPr>
          <p:spPr>
            <a:xfrm>
              <a:off x="9736885" y="1188279"/>
              <a:ext cx="380047" cy="89535"/>
            </a:xfrm>
            <a:custGeom>
              <a:avLst/>
              <a:gdLst/>
              <a:ahLst/>
              <a:cxnLst/>
              <a:rect l="l" t="t" r="r" b="b"/>
              <a:pathLst>
                <a:path w="380047" h="89535" fill="none" extrusionOk="0">
                  <a:moveTo>
                    <a:pt x="235268" y="60960"/>
                  </a:moveTo>
                  <a:cubicBezTo>
                    <a:pt x="219233" y="42856"/>
                    <a:pt x="185321" y="6058"/>
                    <a:pt x="169545" y="0"/>
                  </a:cubicBezTo>
                  <a:cubicBezTo>
                    <a:pt x="84943" y="14085"/>
                    <a:pt x="60331" y="12533"/>
                    <a:pt x="0" y="0"/>
                  </a:cubicBezTo>
                  <a:cubicBezTo>
                    <a:pt x="-2145" y="14133"/>
                    <a:pt x="-2417" y="36771"/>
                    <a:pt x="0" y="44767"/>
                  </a:cubicBezTo>
                  <a:cubicBezTo>
                    <a:pt x="-529" y="69054"/>
                    <a:pt x="17939" y="89750"/>
                    <a:pt x="44768" y="89535"/>
                  </a:cubicBezTo>
                  <a:cubicBezTo>
                    <a:pt x="87274" y="68105"/>
                    <a:pt x="254379" y="89090"/>
                    <a:pt x="335280" y="89535"/>
                  </a:cubicBezTo>
                  <a:cubicBezTo>
                    <a:pt x="358949" y="89355"/>
                    <a:pt x="383834" y="67716"/>
                    <a:pt x="380048" y="44767"/>
                  </a:cubicBezTo>
                  <a:cubicBezTo>
                    <a:pt x="378373" y="25455"/>
                    <a:pt x="378643" y="21422"/>
                    <a:pt x="380048" y="0"/>
                  </a:cubicBezTo>
                  <a:cubicBezTo>
                    <a:pt x="353798" y="3527"/>
                    <a:pt x="309778" y="-4927"/>
                    <a:pt x="301943" y="0"/>
                  </a:cubicBezTo>
                  <a:cubicBezTo>
                    <a:pt x="272476" y="25149"/>
                    <a:pt x="250067" y="40468"/>
                    <a:pt x="235268" y="60960"/>
                  </a:cubicBezTo>
                  <a:close/>
                </a:path>
                <a:path w="380047" h="89535" extrusionOk="0">
                  <a:moveTo>
                    <a:pt x="235268" y="60960"/>
                  </a:moveTo>
                  <a:cubicBezTo>
                    <a:pt x="207397" y="27714"/>
                    <a:pt x="187769" y="17068"/>
                    <a:pt x="169545" y="0"/>
                  </a:cubicBezTo>
                  <a:cubicBezTo>
                    <a:pt x="109995" y="5555"/>
                    <a:pt x="71998" y="4510"/>
                    <a:pt x="0" y="0"/>
                  </a:cubicBezTo>
                  <a:cubicBezTo>
                    <a:pt x="-1832" y="22055"/>
                    <a:pt x="113" y="25061"/>
                    <a:pt x="0" y="44767"/>
                  </a:cubicBezTo>
                  <a:cubicBezTo>
                    <a:pt x="-1534" y="69167"/>
                    <a:pt x="19778" y="94095"/>
                    <a:pt x="44768" y="89535"/>
                  </a:cubicBezTo>
                  <a:cubicBezTo>
                    <a:pt x="86497" y="79419"/>
                    <a:pt x="203722" y="105875"/>
                    <a:pt x="335280" y="89535"/>
                  </a:cubicBezTo>
                  <a:cubicBezTo>
                    <a:pt x="359120" y="90336"/>
                    <a:pt x="376307" y="71223"/>
                    <a:pt x="380048" y="44767"/>
                  </a:cubicBezTo>
                  <a:cubicBezTo>
                    <a:pt x="378983" y="25052"/>
                    <a:pt x="377118" y="8331"/>
                    <a:pt x="380048" y="0"/>
                  </a:cubicBezTo>
                  <a:cubicBezTo>
                    <a:pt x="361247" y="1517"/>
                    <a:pt x="329355" y="-5748"/>
                    <a:pt x="301943" y="0"/>
                  </a:cubicBezTo>
                  <a:cubicBezTo>
                    <a:pt x="286179" y="3952"/>
                    <a:pt x="266566" y="31189"/>
                    <a:pt x="235268" y="60960"/>
                  </a:cubicBezTo>
                  <a:close/>
                </a:path>
              </a:pathLst>
            </a:custGeom>
            <a:solidFill>
              <a:srgbClr val="BF9000"/>
            </a:solidFill>
            <a:ln w="222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698;p26"/>
            <p:cNvSpPr/>
            <p:nvPr/>
          </p:nvSpPr>
          <p:spPr>
            <a:xfrm>
              <a:off x="9736885" y="903482"/>
              <a:ext cx="379094" cy="144780"/>
            </a:xfrm>
            <a:custGeom>
              <a:avLst/>
              <a:gdLst/>
              <a:ahLst/>
              <a:cxnLst/>
              <a:rect l="l" t="t" r="r" b="b"/>
              <a:pathLst>
                <a:path w="379094" h="144780" fill="none" extrusionOk="0">
                  <a:moveTo>
                    <a:pt x="189548" y="0"/>
                  </a:moveTo>
                  <a:cubicBezTo>
                    <a:pt x="83053" y="-941"/>
                    <a:pt x="12204" y="45836"/>
                    <a:pt x="0" y="144780"/>
                  </a:cubicBezTo>
                  <a:cubicBezTo>
                    <a:pt x="60100" y="160931"/>
                    <a:pt x="295349" y="157788"/>
                    <a:pt x="379095" y="144780"/>
                  </a:cubicBezTo>
                  <a:cubicBezTo>
                    <a:pt x="362204" y="38370"/>
                    <a:pt x="292537" y="1681"/>
                    <a:pt x="189548" y="0"/>
                  </a:cubicBezTo>
                  <a:close/>
                </a:path>
                <a:path w="379094" h="144780" extrusionOk="0">
                  <a:moveTo>
                    <a:pt x="189548" y="0"/>
                  </a:moveTo>
                  <a:cubicBezTo>
                    <a:pt x="69620" y="-9347"/>
                    <a:pt x="-9363" y="43519"/>
                    <a:pt x="0" y="144780"/>
                  </a:cubicBezTo>
                  <a:cubicBezTo>
                    <a:pt x="187963" y="145205"/>
                    <a:pt x="257079" y="162333"/>
                    <a:pt x="379095" y="144780"/>
                  </a:cubicBezTo>
                  <a:cubicBezTo>
                    <a:pt x="376561" y="43431"/>
                    <a:pt x="293367" y="5282"/>
                    <a:pt x="189548" y="0"/>
                  </a:cubicBezTo>
                  <a:close/>
                </a:path>
              </a:pathLst>
            </a:custGeom>
            <a:solidFill>
              <a:srgbClr val="BF9000"/>
            </a:solidFill>
            <a:ln w="222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9" name="Google Shape;699;p26"/>
          <p:cNvSpPr/>
          <p:nvPr/>
        </p:nvSpPr>
        <p:spPr>
          <a:xfrm>
            <a:off x="10319651" y="3931837"/>
            <a:ext cx="643837" cy="352425"/>
          </a:xfrm>
          <a:custGeom>
            <a:avLst/>
            <a:gdLst/>
            <a:ahLst/>
            <a:cxnLst/>
            <a:rect l="l" t="t" r="r" b="b"/>
            <a:pathLst>
              <a:path w="643837" h="352425" fill="none" extrusionOk="0">
                <a:moveTo>
                  <a:pt x="395386" y="145094"/>
                </a:moveTo>
                <a:cubicBezTo>
                  <a:pt x="362024" y="141602"/>
                  <a:pt x="332962" y="177550"/>
                  <a:pt x="329684" y="210796"/>
                </a:cubicBezTo>
                <a:cubicBezTo>
                  <a:pt x="336688" y="242894"/>
                  <a:pt x="358844" y="278770"/>
                  <a:pt x="395386" y="276498"/>
                </a:cubicBezTo>
                <a:cubicBezTo>
                  <a:pt x="432393" y="273351"/>
                  <a:pt x="453342" y="246832"/>
                  <a:pt x="461088" y="210796"/>
                </a:cubicBezTo>
                <a:cubicBezTo>
                  <a:pt x="467386" y="176310"/>
                  <a:pt x="435374" y="144114"/>
                  <a:pt x="395386" y="145094"/>
                </a:cubicBezTo>
                <a:close/>
                <a:moveTo>
                  <a:pt x="0" y="0"/>
                </a:moveTo>
                <a:cubicBezTo>
                  <a:pt x="34526" y="5466"/>
                  <a:pt x="85356" y="8052"/>
                  <a:pt x="140219" y="24990"/>
                </a:cubicBezTo>
                <a:cubicBezTo>
                  <a:pt x="138492" y="25734"/>
                  <a:pt x="137073" y="27258"/>
                  <a:pt x="134259" y="29008"/>
                </a:cubicBezTo>
                <a:cubicBezTo>
                  <a:pt x="120356" y="41139"/>
                  <a:pt x="117688" y="60130"/>
                  <a:pt x="115015" y="75466"/>
                </a:cubicBezTo>
                <a:cubicBezTo>
                  <a:pt x="114497" y="114551"/>
                  <a:pt x="146972" y="147698"/>
                  <a:pt x="180717" y="141168"/>
                </a:cubicBezTo>
                <a:cubicBezTo>
                  <a:pt x="222932" y="143926"/>
                  <a:pt x="249937" y="115191"/>
                  <a:pt x="246419" y="75466"/>
                </a:cubicBezTo>
                <a:cubicBezTo>
                  <a:pt x="239337" y="61855"/>
                  <a:pt x="237553" y="50448"/>
                  <a:pt x="232309" y="41402"/>
                </a:cubicBezTo>
                <a:cubicBezTo>
                  <a:pt x="320829" y="57470"/>
                  <a:pt x="456315" y="79506"/>
                  <a:pt x="554425" y="98809"/>
                </a:cubicBezTo>
                <a:cubicBezTo>
                  <a:pt x="554089" y="98987"/>
                  <a:pt x="553967" y="99165"/>
                  <a:pt x="553649" y="99332"/>
                </a:cubicBezTo>
                <a:cubicBezTo>
                  <a:pt x="536957" y="115356"/>
                  <a:pt x="527467" y="136442"/>
                  <a:pt x="526515" y="164839"/>
                </a:cubicBezTo>
                <a:cubicBezTo>
                  <a:pt x="514505" y="216941"/>
                  <a:pt x="573722" y="248558"/>
                  <a:pt x="619156" y="257480"/>
                </a:cubicBezTo>
                <a:cubicBezTo>
                  <a:pt x="634211" y="219400"/>
                  <a:pt x="634024" y="207441"/>
                  <a:pt x="643732" y="179180"/>
                </a:cubicBezTo>
                <a:cubicBezTo>
                  <a:pt x="645149" y="236948"/>
                  <a:pt x="642815" y="293939"/>
                  <a:pt x="641350" y="352425"/>
                </a:cubicBezTo>
                <a:cubicBezTo>
                  <a:pt x="472730" y="338176"/>
                  <a:pt x="367997" y="283157"/>
                  <a:pt x="127918" y="260923"/>
                </a:cubicBezTo>
                <a:cubicBezTo>
                  <a:pt x="132514" y="249976"/>
                  <a:pt x="134183" y="248783"/>
                  <a:pt x="137991" y="236605"/>
                </a:cubicBezTo>
                <a:cubicBezTo>
                  <a:pt x="142262" y="203907"/>
                  <a:pt x="114355" y="183058"/>
                  <a:pt x="85145" y="183759"/>
                </a:cubicBezTo>
                <a:cubicBezTo>
                  <a:pt x="55365" y="182659"/>
                  <a:pt x="34503" y="211704"/>
                  <a:pt x="32299" y="236605"/>
                </a:cubicBezTo>
                <a:cubicBezTo>
                  <a:pt x="33242" y="239845"/>
                  <a:pt x="34617" y="241996"/>
                  <a:pt x="35553" y="244461"/>
                </a:cubicBezTo>
                <a:cubicBezTo>
                  <a:pt x="27639" y="244211"/>
                  <a:pt x="13503" y="239048"/>
                  <a:pt x="0" y="238125"/>
                </a:cubicBezTo>
                <a:cubicBezTo>
                  <a:pt x="-9037" y="186135"/>
                  <a:pt x="-1725" y="69973"/>
                  <a:pt x="0" y="0"/>
                </a:cubicBezTo>
                <a:close/>
              </a:path>
              <a:path w="643837" h="352425" extrusionOk="0">
                <a:moveTo>
                  <a:pt x="395386" y="145094"/>
                </a:moveTo>
                <a:cubicBezTo>
                  <a:pt x="357986" y="144407"/>
                  <a:pt x="327840" y="175202"/>
                  <a:pt x="329684" y="210796"/>
                </a:cubicBezTo>
                <a:cubicBezTo>
                  <a:pt x="334098" y="248011"/>
                  <a:pt x="352763" y="276699"/>
                  <a:pt x="395386" y="276498"/>
                </a:cubicBezTo>
                <a:cubicBezTo>
                  <a:pt x="425966" y="282070"/>
                  <a:pt x="460154" y="252244"/>
                  <a:pt x="461088" y="210796"/>
                </a:cubicBezTo>
                <a:cubicBezTo>
                  <a:pt x="458641" y="173171"/>
                  <a:pt x="432751" y="145610"/>
                  <a:pt x="395386" y="145094"/>
                </a:cubicBezTo>
                <a:close/>
                <a:moveTo>
                  <a:pt x="0" y="0"/>
                </a:moveTo>
                <a:cubicBezTo>
                  <a:pt x="37834" y="4515"/>
                  <a:pt x="95709" y="18299"/>
                  <a:pt x="140219" y="24990"/>
                </a:cubicBezTo>
                <a:cubicBezTo>
                  <a:pt x="138367" y="25859"/>
                  <a:pt x="136582" y="27468"/>
                  <a:pt x="134259" y="29008"/>
                </a:cubicBezTo>
                <a:cubicBezTo>
                  <a:pt x="120795" y="43086"/>
                  <a:pt x="117762" y="58861"/>
                  <a:pt x="115015" y="75466"/>
                </a:cubicBezTo>
                <a:cubicBezTo>
                  <a:pt x="121334" y="113271"/>
                  <a:pt x="137268" y="140009"/>
                  <a:pt x="180717" y="141168"/>
                </a:cubicBezTo>
                <a:cubicBezTo>
                  <a:pt x="223051" y="146114"/>
                  <a:pt x="249275" y="116003"/>
                  <a:pt x="246419" y="75466"/>
                </a:cubicBezTo>
                <a:cubicBezTo>
                  <a:pt x="240833" y="62924"/>
                  <a:pt x="235673" y="51954"/>
                  <a:pt x="232309" y="41402"/>
                </a:cubicBezTo>
                <a:cubicBezTo>
                  <a:pt x="301232" y="66987"/>
                  <a:pt x="405970" y="56520"/>
                  <a:pt x="554425" y="98809"/>
                </a:cubicBezTo>
                <a:cubicBezTo>
                  <a:pt x="554225" y="98902"/>
                  <a:pt x="553885" y="99118"/>
                  <a:pt x="553649" y="99332"/>
                </a:cubicBezTo>
                <a:cubicBezTo>
                  <a:pt x="534111" y="111951"/>
                  <a:pt x="525338" y="143687"/>
                  <a:pt x="526515" y="164839"/>
                </a:cubicBezTo>
                <a:cubicBezTo>
                  <a:pt x="525846" y="213991"/>
                  <a:pt x="571360" y="256796"/>
                  <a:pt x="619156" y="257480"/>
                </a:cubicBezTo>
                <a:cubicBezTo>
                  <a:pt x="625156" y="227739"/>
                  <a:pt x="634834" y="206633"/>
                  <a:pt x="643732" y="179180"/>
                </a:cubicBezTo>
                <a:cubicBezTo>
                  <a:pt x="651697" y="238231"/>
                  <a:pt x="635580" y="297020"/>
                  <a:pt x="641350" y="352425"/>
                </a:cubicBezTo>
                <a:cubicBezTo>
                  <a:pt x="416384" y="323722"/>
                  <a:pt x="307129" y="293604"/>
                  <a:pt x="127918" y="260923"/>
                </a:cubicBezTo>
                <a:cubicBezTo>
                  <a:pt x="131868" y="248372"/>
                  <a:pt x="133639" y="247944"/>
                  <a:pt x="137991" y="236605"/>
                </a:cubicBezTo>
                <a:cubicBezTo>
                  <a:pt x="141712" y="210622"/>
                  <a:pt x="112411" y="189558"/>
                  <a:pt x="85145" y="183759"/>
                </a:cubicBezTo>
                <a:cubicBezTo>
                  <a:pt x="53752" y="188190"/>
                  <a:pt x="31176" y="205929"/>
                  <a:pt x="32299" y="236605"/>
                </a:cubicBezTo>
                <a:cubicBezTo>
                  <a:pt x="33668" y="239465"/>
                  <a:pt x="34032" y="241313"/>
                  <a:pt x="35553" y="244461"/>
                </a:cubicBezTo>
                <a:cubicBezTo>
                  <a:pt x="27311" y="243434"/>
                  <a:pt x="10535" y="240659"/>
                  <a:pt x="0" y="238125"/>
                </a:cubicBezTo>
                <a:cubicBezTo>
                  <a:pt x="7315" y="154503"/>
                  <a:pt x="-3846" y="69031"/>
                  <a:pt x="0" y="0"/>
                </a:cubicBezTo>
                <a:close/>
              </a:path>
            </a:pathLst>
          </a:custGeom>
          <a:solidFill>
            <a:srgbClr val="FEE599"/>
          </a:solidFill>
          <a:ln w="222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700;p26"/>
          <p:cNvSpPr/>
          <p:nvPr/>
        </p:nvSpPr>
        <p:spPr>
          <a:xfrm rot="8809094">
            <a:off x="10400422" y="3680669"/>
            <a:ext cx="456901" cy="498563"/>
          </a:xfrm>
          <a:custGeom>
            <a:avLst/>
            <a:gdLst/>
            <a:ahLst/>
            <a:cxnLst/>
            <a:rect l="l" t="t" r="r" b="b"/>
            <a:pathLst>
              <a:path w="456901" h="498563" fill="none" extrusionOk="0">
                <a:moveTo>
                  <a:pt x="38684" y="262676"/>
                </a:moveTo>
                <a:cubicBezTo>
                  <a:pt x="65834" y="277134"/>
                  <a:pt x="109395" y="278147"/>
                  <a:pt x="124386" y="244744"/>
                </a:cubicBezTo>
                <a:cubicBezTo>
                  <a:pt x="150560" y="214089"/>
                  <a:pt x="136358" y="173829"/>
                  <a:pt x="106453" y="159041"/>
                </a:cubicBezTo>
                <a:cubicBezTo>
                  <a:pt x="79166" y="144101"/>
                  <a:pt x="37331" y="146066"/>
                  <a:pt x="20751" y="176974"/>
                </a:cubicBezTo>
                <a:cubicBezTo>
                  <a:pt x="2924" y="206182"/>
                  <a:pt x="2132" y="246371"/>
                  <a:pt x="38684" y="262676"/>
                </a:cubicBezTo>
                <a:close/>
                <a:moveTo>
                  <a:pt x="76006" y="469721"/>
                </a:moveTo>
                <a:cubicBezTo>
                  <a:pt x="82583" y="466123"/>
                  <a:pt x="83369" y="463892"/>
                  <a:pt x="90995" y="459490"/>
                </a:cubicBezTo>
                <a:cubicBezTo>
                  <a:pt x="115576" y="430415"/>
                  <a:pt x="105383" y="395793"/>
                  <a:pt x="73063" y="373788"/>
                </a:cubicBezTo>
                <a:cubicBezTo>
                  <a:pt x="58889" y="363998"/>
                  <a:pt x="39777" y="363016"/>
                  <a:pt x="26498" y="365004"/>
                </a:cubicBezTo>
                <a:cubicBezTo>
                  <a:pt x="18115" y="370314"/>
                  <a:pt x="9645" y="375925"/>
                  <a:pt x="1" y="383092"/>
                </a:cubicBezTo>
                <a:cubicBezTo>
                  <a:pt x="-4870" y="272842"/>
                  <a:pt x="-237" y="135254"/>
                  <a:pt x="0" y="0"/>
                </a:cubicBezTo>
                <a:cubicBezTo>
                  <a:pt x="96660" y="129062"/>
                  <a:pt x="299020" y="320333"/>
                  <a:pt x="456901" y="442084"/>
                </a:cubicBezTo>
                <a:cubicBezTo>
                  <a:pt x="413102" y="455257"/>
                  <a:pt x="401744" y="468131"/>
                  <a:pt x="358354" y="481013"/>
                </a:cubicBezTo>
                <a:cubicBezTo>
                  <a:pt x="360184" y="479009"/>
                  <a:pt x="360647" y="478317"/>
                  <a:pt x="362257" y="477056"/>
                </a:cubicBezTo>
                <a:cubicBezTo>
                  <a:pt x="385259" y="428517"/>
                  <a:pt x="377678" y="386510"/>
                  <a:pt x="338591" y="363955"/>
                </a:cubicBezTo>
                <a:cubicBezTo>
                  <a:pt x="295445" y="336192"/>
                  <a:pt x="250895" y="351095"/>
                  <a:pt x="225491" y="387621"/>
                </a:cubicBezTo>
                <a:cubicBezTo>
                  <a:pt x="206860" y="418730"/>
                  <a:pt x="206198" y="453847"/>
                  <a:pt x="226052" y="477941"/>
                </a:cubicBezTo>
                <a:cubicBezTo>
                  <a:pt x="234108" y="486322"/>
                  <a:pt x="238107" y="491774"/>
                  <a:pt x="246865" y="498462"/>
                </a:cubicBezTo>
                <a:cubicBezTo>
                  <a:pt x="246728" y="498488"/>
                  <a:pt x="246376" y="498531"/>
                  <a:pt x="246175" y="498563"/>
                </a:cubicBezTo>
                <a:cubicBezTo>
                  <a:pt x="198772" y="491063"/>
                  <a:pt x="159943" y="489514"/>
                  <a:pt x="122425" y="479493"/>
                </a:cubicBezTo>
                <a:cubicBezTo>
                  <a:pt x="104638" y="473752"/>
                  <a:pt x="88514" y="472849"/>
                  <a:pt x="76006" y="469721"/>
                </a:cubicBezTo>
                <a:close/>
              </a:path>
              <a:path w="456901" h="498563" extrusionOk="0">
                <a:moveTo>
                  <a:pt x="38684" y="262676"/>
                </a:moveTo>
                <a:cubicBezTo>
                  <a:pt x="65151" y="282817"/>
                  <a:pt x="108199" y="273911"/>
                  <a:pt x="124386" y="244744"/>
                </a:cubicBezTo>
                <a:cubicBezTo>
                  <a:pt x="146016" y="212710"/>
                  <a:pt x="128835" y="181154"/>
                  <a:pt x="106453" y="159041"/>
                </a:cubicBezTo>
                <a:cubicBezTo>
                  <a:pt x="80565" y="136697"/>
                  <a:pt x="40313" y="151617"/>
                  <a:pt x="20751" y="176974"/>
                </a:cubicBezTo>
                <a:cubicBezTo>
                  <a:pt x="4846" y="205123"/>
                  <a:pt x="9061" y="243594"/>
                  <a:pt x="38684" y="262676"/>
                </a:cubicBezTo>
                <a:close/>
                <a:moveTo>
                  <a:pt x="76006" y="469721"/>
                </a:moveTo>
                <a:cubicBezTo>
                  <a:pt x="81481" y="466351"/>
                  <a:pt x="87559" y="460985"/>
                  <a:pt x="90995" y="459490"/>
                </a:cubicBezTo>
                <a:cubicBezTo>
                  <a:pt x="116455" y="426325"/>
                  <a:pt x="101168" y="388104"/>
                  <a:pt x="73063" y="373788"/>
                </a:cubicBezTo>
                <a:cubicBezTo>
                  <a:pt x="57662" y="366699"/>
                  <a:pt x="42310" y="363978"/>
                  <a:pt x="26498" y="365004"/>
                </a:cubicBezTo>
                <a:cubicBezTo>
                  <a:pt x="18129" y="371199"/>
                  <a:pt x="11291" y="375520"/>
                  <a:pt x="1" y="383092"/>
                </a:cubicBezTo>
                <a:cubicBezTo>
                  <a:pt x="-4536" y="239804"/>
                  <a:pt x="24309" y="117754"/>
                  <a:pt x="0" y="0"/>
                </a:cubicBezTo>
                <a:cubicBezTo>
                  <a:pt x="139317" y="157718"/>
                  <a:pt x="329864" y="305834"/>
                  <a:pt x="456901" y="442084"/>
                </a:cubicBezTo>
                <a:cubicBezTo>
                  <a:pt x="413115" y="455894"/>
                  <a:pt x="385146" y="469810"/>
                  <a:pt x="358354" y="481013"/>
                </a:cubicBezTo>
                <a:cubicBezTo>
                  <a:pt x="360075" y="479317"/>
                  <a:pt x="360518" y="479178"/>
                  <a:pt x="362257" y="477056"/>
                </a:cubicBezTo>
                <a:cubicBezTo>
                  <a:pt x="384089" y="439742"/>
                  <a:pt x="378841" y="390755"/>
                  <a:pt x="338591" y="363955"/>
                </a:cubicBezTo>
                <a:cubicBezTo>
                  <a:pt x="301423" y="342552"/>
                  <a:pt x="241574" y="355795"/>
                  <a:pt x="225491" y="387621"/>
                </a:cubicBezTo>
                <a:cubicBezTo>
                  <a:pt x="207922" y="409874"/>
                  <a:pt x="207320" y="451192"/>
                  <a:pt x="226052" y="477941"/>
                </a:cubicBezTo>
                <a:cubicBezTo>
                  <a:pt x="233948" y="486335"/>
                  <a:pt x="238050" y="491809"/>
                  <a:pt x="246865" y="498462"/>
                </a:cubicBezTo>
                <a:cubicBezTo>
                  <a:pt x="246638" y="498478"/>
                  <a:pt x="246419" y="498516"/>
                  <a:pt x="246175" y="498563"/>
                </a:cubicBezTo>
                <a:cubicBezTo>
                  <a:pt x="206843" y="488330"/>
                  <a:pt x="166284" y="489229"/>
                  <a:pt x="122425" y="479493"/>
                </a:cubicBezTo>
                <a:cubicBezTo>
                  <a:pt x="100518" y="474694"/>
                  <a:pt x="91967" y="472039"/>
                  <a:pt x="76006" y="469721"/>
                </a:cubicBezTo>
                <a:close/>
              </a:path>
            </a:pathLst>
          </a:custGeom>
          <a:solidFill>
            <a:srgbClr val="FFD966"/>
          </a:solidFill>
          <a:ln w="222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p26"/>
          <p:cNvSpPr txBox="1"/>
          <p:nvPr/>
        </p:nvSpPr>
        <p:spPr>
          <a:xfrm>
            <a:off x="648280" y="1925598"/>
            <a:ext cx="169746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Recombinant</a:t>
            </a:r>
            <a:b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DNA</a:t>
            </a:r>
            <a:endParaRPr dirty="0"/>
          </a:p>
        </p:txBody>
      </p:sp>
      <p:sp>
        <p:nvSpPr>
          <p:cNvPr id="702" name="Google Shape;702;p26"/>
          <p:cNvSpPr txBox="1"/>
          <p:nvPr/>
        </p:nvSpPr>
        <p:spPr>
          <a:xfrm>
            <a:off x="2892291" y="1304320"/>
            <a:ext cx="109331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Yeast</a:t>
            </a:r>
            <a:endParaRPr dirty="0"/>
          </a:p>
        </p:txBody>
      </p:sp>
      <p:sp>
        <p:nvSpPr>
          <p:cNvPr id="703" name="Google Shape;703;p26"/>
          <p:cNvSpPr txBox="1"/>
          <p:nvPr/>
        </p:nvSpPr>
        <p:spPr>
          <a:xfrm>
            <a:off x="3223692" y="2652359"/>
            <a:ext cx="12344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Bacteria</a:t>
            </a:r>
            <a:endParaRPr dirty="0"/>
          </a:p>
        </p:txBody>
      </p:sp>
      <p:sp>
        <p:nvSpPr>
          <p:cNvPr id="704" name="Google Shape;704;p26"/>
          <p:cNvSpPr txBox="1"/>
          <p:nvPr/>
        </p:nvSpPr>
        <p:spPr>
          <a:xfrm>
            <a:off x="2835563" y="4185651"/>
            <a:ext cx="101032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Fungi</a:t>
            </a:r>
            <a:endParaRPr dirty="0"/>
          </a:p>
        </p:txBody>
      </p:sp>
      <p:sp>
        <p:nvSpPr>
          <p:cNvPr id="705" name="Google Shape;705;p26"/>
          <p:cNvSpPr txBox="1"/>
          <p:nvPr/>
        </p:nvSpPr>
        <p:spPr>
          <a:xfrm>
            <a:off x="5541483" y="1688362"/>
            <a:ext cx="151121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Stirred-tank</a:t>
            </a:r>
            <a:b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bioreactor</a:t>
            </a:r>
            <a:endParaRPr dirty="0"/>
          </a:p>
        </p:txBody>
      </p:sp>
      <p:sp>
        <p:nvSpPr>
          <p:cNvPr id="706" name="Google Shape;706;p26"/>
          <p:cNvSpPr txBox="1"/>
          <p:nvPr/>
        </p:nvSpPr>
        <p:spPr>
          <a:xfrm>
            <a:off x="7997674" y="1498965"/>
            <a:ext cx="137315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Purification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column</a:t>
            </a:r>
            <a:endParaRPr dirty="0"/>
          </a:p>
        </p:txBody>
      </p:sp>
      <p:sp>
        <p:nvSpPr>
          <p:cNvPr id="707" name="Google Shape;707;p26"/>
          <p:cNvSpPr txBox="1"/>
          <p:nvPr/>
        </p:nvSpPr>
        <p:spPr>
          <a:xfrm>
            <a:off x="10144005" y="1450345"/>
            <a:ext cx="10933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Products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4400"/>
              <a:buFont typeface="Arial"/>
              <a:buNone/>
            </a:pPr>
            <a:r>
              <a:rPr lang="en-US"/>
              <a:t>Course overview</a:t>
            </a:r>
            <a:endParaRPr/>
          </a:p>
        </p:txBody>
      </p:sp>
      <p:sp>
        <p:nvSpPr>
          <p:cNvPr id="105" name="Google Shape;105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2800"/>
              <a:buChar char="•"/>
            </a:pPr>
            <a:r>
              <a:rPr lang="en-US" sz="2400" b="1" dirty="0"/>
              <a:t>Goal</a:t>
            </a:r>
            <a:r>
              <a:rPr lang="en-US" sz="2400" dirty="0"/>
              <a:t>: Introduce students to the key concepts of cellular agriculture, including:</a:t>
            </a:r>
            <a:endParaRPr sz="24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2400"/>
              <a:buChar char="•"/>
            </a:pPr>
            <a:r>
              <a:rPr lang="en-US" sz="2000" dirty="0"/>
              <a:t>Muscle and fat biology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2400"/>
              <a:buChar char="•"/>
            </a:pPr>
            <a:r>
              <a:rPr lang="en-US" sz="2000" dirty="0"/>
              <a:t>Large-scale cell culture for food production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2400"/>
              <a:buChar char="•"/>
            </a:pPr>
            <a:r>
              <a:rPr lang="en-US" sz="2000" dirty="0"/>
              <a:t>3D tissue engineering within a food context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2400"/>
              <a:buChar char="•"/>
            </a:pPr>
            <a:r>
              <a:rPr lang="en-US" sz="2000" dirty="0"/>
              <a:t>Food &amp; Meat science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2400"/>
              <a:buChar char="•"/>
            </a:pPr>
            <a:r>
              <a:rPr lang="en-US" sz="2000" dirty="0"/>
              <a:t>Consumer and regulatory considerations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2400"/>
              <a:buChar char="•"/>
            </a:pPr>
            <a:r>
              <a:rPr lang="en-US" sz="2000" dirty="0"/>
              <a:t>Research &amp; entrepreneurship landscape</a:t>
            </a:r>
            <a:endParaRPr sz="2000" dirty="0"/>
          </a:p>
          <a:p>
            <a:pPr marL="2286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05567"/>
              </a:buClr>
              <a:buSzPts val="2800"/>
              <a:buChar char="•"/>
            </a:pPr>
            <a:r>
              <a:rPr lang="en-US" sz="2400" b="1" dirty="0"/>
              <a:t>Format</a:t>
            </a:r>
            <a:r>
              <a:rPr lang="en-US" sz="2400" dirty="0"/>
              <a:t>: Lectures, journal clubs, student discussions, and student projects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05567"/>
              </a:buClr>
              <a:buSzPts val="2800"/>
              <a:buChar char="•"/>
            </a:pPr>
            <a:r>
              <a:rPr lang="en-US" sz="2400" b="1" dirty="0"/>
              <a:t>Instructors</a:t>
            </a:r>
            <a:r>
              <a:rPr lang="en-US" sz="2400" dirty="0"/>
              <a:t>: Michael Saad, Sophie Letcher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05567"/>
              </a:buClr>
              <a:buSzPts val="2800"/>
              <a:buChar char="•"/>
            </a:pPr>
            <a:r>
              <a:rPr lang="en-US" sz="2400" b="1" dirty="0"/>
              <a:t>Teaching Assistant: </a:t>
            </a:r>
            <a:r>
              <a:rPr lang="en-US" sz="2400" dirty="0"/>
              <a:t>Kirsten Trinidad</a:t>
            </a:r>
            <a:endParaRPr sz="2400" b="1"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5567"/>
              </a:buClr>
              <a:buSzPts val="2800"/>
              <a:buNone/>
            </a:pPr>
            <a:endParaRPr sz="2400"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5567"/>
              </a:buClr>
              <a:buSzPts val="2800"/>
              <a:buNone/>
            </a:pPr>
            <a:endParaRPr sz="2400" b="1"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2400"/>
              <a:buNone/>
            </a:pPr>
            <a:endParaRPr sz="2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4400"/>
              <a:buFont typeface="Arial"/>
              <a:buNone/>
            </a:pPr>
            <a:r>
              <a:rPr lang="en-US"/>
              <a:t>Acellular production: key considerations</a:t>
            </a:r>
            <a:endParaRPr/>
          </a:p>
        </p:txBody>
      </p:sp>
      <p:sp>
        <p:nvSpPr>
          <p:cNvPr id="713" name="Google Shape;713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2800"/>
              <a:buChar char="•"/>
            </a:pPr>
            <a:r>
              <a:rPr lang="en-US"/>
              <a:t>Breakout into groups to brainstorm what might be </a:t>
            </a:r>
            <a:r>
              <a:rPr lang="en-US" b="1"/>
              <a:t>key considerations </a:t>
            </a:r>
            <a:r>
              <a:rPr lang="en-US"/>
              <a:t>(challenges, questions, etc.)</a:t>
            </a:r>
            <a:r>
              <a:rPr lang="en-US" b="1"/>
              <a:t> </a:t>
            </a:r>
            <a:r>
              <a:rPr lang="en-US"/>
              <a:t>for </a:t>
            </a:r>
            <a:r>
              <a:rPr lang="en-US" b="1"/>
              <a:t>acellular production </a:t>
            </a:r>
            <a:r>
              <a:rPr lang="en-US"/>
              <a:t>– 5 minutes.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4400"/>
              <a:buFont typeface="Arial"/>
              <a:buNone/>
            </a:pPr>
            <a:r>
              <a:rPr lang="en-US"/>
              <a:t>Acellular production: key considerations</a:t>
            </a:r>
            <a:endParaRPr/>
          </a:p>
        </p:txBody>
      </p:sp>
      <p:sp>
        <p:nvSpPr>
          <p:cNvPr id="719" name="Google Shape;719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2800"/>
              <a:buChar char="•"/>
            </a:pPr>
            <a:r>
              <a:rPr lang="en-US"/>
              <a:t>Breakout into groups to brainstorm what might be </a:t>
            </a:r>
            <a:r>
              <a:rPr lang="en-US" b="1"/>
              <a:t>key considerations </a:t>
            </a:r>
            <a:r>
              <a:rPr lang="en-US"/>
              <a:t>(challenges, questions, etc.)</a:t>
            </a:r>
            <a:r>
              <a:rPr lang="en-US" b="1"/>
              <a:t> </a:t>
            </a:r>
            <a:r>
              <a:rPr lang="en-US"/>
              <a:t>for </a:t>
            </a:r>
            <a:r>
              <a:rPr lang="en-US" b="1"/>
              <a:t>acellular production </a:t>
            </a:r>
            <a:r>
              <a:rPr lang="en-US"/>
              <a:t>– 5 minutes.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5567"/>
              </a:buClr>
              <a:buSzPts val="2800"/>
              <a:buChar char="•"/>
            </a:pPr>
            <a:r>
              <a:rPr lang="en-US"/>
              <a:t>What did your group come up with?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4400"/>
              <a:buFont typeface="Arial"/>
              <a:buNone/>
            </a:pPr>
            <a:r>
              <a:rPr lang="en-US"/>
              <a:t>Acellular production: key considerations</a:t>
            </a:r>
            <a:endParaRPr/>
          </a:p>
        </p:txBody>
      </p:sp>
      <p:sp>
        <p:nvSpPr>
          <p:cNvPr id="725" name="Google Shape;725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2800"/>
              <a:buChar char="•"/>
            </a:pPr>
            <a:r>
              <a:rPr lang="en-US" sz="2400" dirty="0"/>
              <a:t>Breakout into groups to brainstorm what might be </a:t>
            </a:r>
            <a:r>
              <a:rPr lang="en-US" sz="2400" b="1" dirty="0"/>
              <a:t>key considerations </a:t>
            </a:r>
            <a:r>
              <a:rPr lang="en-US" sz="2400" dirty="0"/>
              <a:t>(challenges, questions, etc.)</a:t>
            </a:r>
            <a:r>
              <a:rPr lang="en-US" sz="2400" b="1" dirty="0"/>
              <a:t> </a:t>
            </a:r>
            <a:r>
              <a:rPr lang="en-US" sz="2400" dirty="0"/>
              <a:t>for </a:t>
            </a:r>
            <a:r>
              <a:rPr lang="en-US" sz="2400" b="1" dirty="0"/>
              <a:t>acellular production </a:t>
            </a:r>
            <a:r>
              <a:rPr lang="en-US" sz="2400" dirty="0"/>
              <a:t>– 5 minutes.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5567"/>
              </a:buClr>
              <a:buSzPts val="2800"/>
              <a:buChar char="•"/>
            </a:pPr>
            <a:r>
              <a:rPr lang="en-US" sz="2400" dirty="0"/>
              <a:t>What did your group come up with?</a:t>
            </a:r>
            <a:endParaRPr sz="2400"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5567"/>
              </a:buClr>
              <a:buSzPts val="2800"/>
              <a:buNone/>
            </a:pP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5567"/>
              </a:buClr>
              <a:buSzPts val="2800"/>
              <a:buChar char="•"/>
            </a:pPr>
            <a:r>
              <a:rPr lang="en-US" sz="2400" dirty="0"/>
              <a:t>My brainstorming:</a:t>
            </a:r>
            <a:endParaRPr sz="24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2400"/>
              <a:buChar char="•"/>
            </a:pPr>
            <a:r>
              <a:rPr lang="en-US" sz="2000" dirty="0"/>
              <a:t>Cellular growth rate in vitro (affects cost)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2400"/>
              <a:buChar char="•"/>
            </a:pPr>
            <a:r>
              <a:rPr lang="en-US" sz="2000" dirty="0"/>
              <a:t>Organism precedent (affects regulation)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2400"/>
              <a:buChar char="•"/>
            </a:pPr>
            <a:r>
              <a:rPr lang="en-US" sz="2000" dirty="0"/>
              <a:t>Purification requirements (affects cost)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2400"/>
              <a:buChar char="•"/>
            </a:pPr>
            <a:r>
              <a:rPr lang="en-US" sz="2000" dirty="0"/>
              <a:t>Post-translational modifications (affects food function)</a:t>
            </a:r>
            <a:endParaRPr sz="2000"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2000"/>
              <a:buChar char="•"/>
            </a:pPr>
            <a:r>
              <a:rPr lang="en-US" sz="1800" dirty="0"/>
              <a:t>Folding, crosslinking, other</a:t>
            </a:r>
            <a:endParaRPr sz="1800" dirty="0"/>
          </a:p>
          <a:p>
            <a:pPr marL="1143000" lvl="2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2000"/>
              <a:buNone/>
            </a:pPr>
            <a:endParaRPr sz="1800" dirty="0"/>
          </a:p>
          <a:p>
            <a:pPr marL="1143000" lvl="2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2000"/>
              <a:buNone/>
            </a:pPr>
            <a:endParaRPr sz="1800" dirty="0"/>
          </a:p>
        </p:txBody>
      </p:sp>
      <p:sp>
        <p:nvSpPr>
          <p:cNvPr id="726" name="Google Shape;726;p29"/>
          <p:cNvSpPr/>
          <p:nvPr/>
        </p:nvSpPr>
        <p:spPr>
          <a:xfrm>
            <a:off x="6436972" y="3635534"/>
            <a:ext cx="399968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1F5466"/>
                </a:solidFill>
                <a:latin typeface="Arial"/>
                <a:ea typeface="Arial"/>
                <a:cs typeface="Arial"/>
                <a:sym typeface="Arial"/>
              </a:rPr>
              <a:t>E. Coli ~ 20-minute doubling time. </a:t>
            </a:r>
            <a:endParaRPr sz="1200" dirty="0"/>
          </a:p>
        </p:txBody>
      </p:sp>
      <p:sp>
        <p:nvSpPr>
          <p:cNvPr id="727" name="Google Shape;727;p29"/>
          <p:cNvSpPr/>
          <p:nvPr/>
        </p:nvSpPr>
        <p:spPr>
          <a:xfrm>
            <a:off x="6436972" y="4001303"/>
            <a:ext cx="525586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1F5466"/>
                </a:solidFill>
                <a:latin typeface="Arial"/>
                <a:ea typeface="Arial"/>
                <a:cs typeface="Arial"/>
                <a:sym typeface="Arial"/>
              </a:rPr>
              <a:t>Vibrio </a:t>
            </a:r>
            <a:r>
              <a:rPr lang="en-US" sz="2000" dirty="0" err="1">
                <a:solidFill>
                  <a:srgbClr val="1F5466"/>
                </a:solidFill>
                <a:latin typeface="Arial"/>
                <a:ea typeface="Arial"/>
                <a:cs typeface="Arial"/>
                <a:sym typeface="Arial"/>
              </a:rPr>
              <a:t>Natriegens</a:t>
            </a:r>
            <a:r>
              <a:rPr lang="en-US" sz="2000" dirty="0">
                <a:solidFill>
                  <a:srgbClr val="1F5466"/>
                </a:solidFill>
                <a:latin typeface="Arial"/>
                <a:ea typeface="Arial"/>
                <a:cs typeface="Arial"/>
                <a:sym typeface="Arial"/>
              </a:rPr>
              <a:t> ~10-minute doubling time. </a:t>
            </a:r>
            <a:endParaRPr sz="1200" dirty="0"/>
          </a:p>
        </p:txBody>
      </p:sp>
      <p:grpSp>
        <p:nvGrpSpPr>
          <p:cNvPr id="728" name="Google Shape;728;p29"/>
          <p:cNvGrpSpPr/>
          <p:nvPr/>
        </p:nvGrpSpPr>
        <p:grpSpPr>
          <a:xfrm>
            <a:off x="6206309" y="3909525"/>
            <a:ext cx="252453" cy="291506"/>
            <a:chOff x="9787752" y="3041650"/>
            <a:chExt cx="769897" cy="888999"/>
          </a:xfrm>
        </p:grpSpPr>
        <p:cxnSp>
          <p:nvCxnSpPr>
            <p:cNvPr id="729" name="Google Shape;729;p29"/>
            <p:cNvCxnSpPr/>
            <p:nvPr/>
          </p:nvCxnSpPr>
          <p:spPr>
            <a:xfrm rot="9000000">
              <a:off x="9728201" y="3263900"/>
              <a:ext cx="888999" cy="0"/>
            </a:xfrm>
            <a:prstGeom prst="straightConnector1">
              <a:avLst/>
            </a:prstGeom>
            <a:noFill/>
            <a:ln w="28575" cap="flat" cmpd="sng">
              <a:solidFill>
                <a:srgbClr val="1F546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30" name="Google Shape;730;p29"/>
            <p:cNvCxnSpPr/>
            <p:nvPr/>
          </p:nvCxnSpPr>
          <p:spPr>
            <a:xfrm rot="-9000000">
              <a:off x="9728200" y="3708399"/>
              <a:ext cx="888999" cy="0"/>
            </a:xfrm>
            <a:prstGeom prst="straightConnector1">
              <a:avLst/>
            </a:prstGeom>
            <a:noFill/>
            <a:ln w="28575" cap="flat" cmpd="sng">
              <a:solidFill>
                <a:srgbClr val="1F546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4400"/>
              <a:buFont typeface="Arial"/>
              <a:buNone/>
            </a:pPr>
            <a:r>
              <a:rPr lang="en-US">
                <a:solidFill>
                  <a:srgbClr val="205567"/>
                </a:solidFill>
              </a:rPr>
              <a:t>Cellular production: key processes</a:t>
            </a:r>
            <a:endParaRPr i="1">
              <a:solidFill>
                <a:srgbClr val="205567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4400"/>
              <a:buFont typeface="Arial"/>
              <a:buNone/>
            </a:pPr>
            <a:r>
              <a:rPr lang="en-US">
                <a:solidFill>
                  <a:srgbClr val="205567"/>
                </a:solidFill>
              </a:rPr>
              <a:t>Cellular production: key processes</a:t>
            </a:r>
            <a:endParaRPr i="1">
              <a:solidFill>
                <a:srgbClr val="205567"/>
              </a:solidFill>
            </a:endParaRPr>
          </a:p>
        </p:txBody>
      </p:sp>
      <p:sp>
        <p:nvSpPr>
          <p:cNvPr id="741" name="Google Shape;741;p31"/>
          <p:cNvSpPr/>
          <p:nvPr/>
        </p:nvSpPr>
        <p:spPr>
          <a:xfrm rot="-3242208">
            <a:off x="1917872" y="2578851"/>
            <a:ext cx="986723" cy="411525"/>
          </a:xfrm>
          <a:custGeom>
            <a:avLst/>
            <a:gdLst/>
            <a:ahLst/>
            <a:cxnLst/>
            <a:rect l="l" t="t" r="r" b="b"/>
            <a:pathLst>
              <a:path w="986723" h="411525" fill="none" extrusionOk="0">
                <a:moveTo>
                  <a:pt x="0" y="0"/>
                </a:moveTo>
                <a:cubicBezTo>
                  <a:pt x="376091" y="265091"/>
                  <a:pt x="750721" y="251546"/>
                  <a:pt x="866718" y="220879"/>
                </a:cubicBezTo>
                <a:cubicBezTo>
                  <a:pt x="861171" y="199879"/>
                  <a:pt x="872676" y="182301"/>
                  <a:pt x="866718" y="157330"/>
                </a:cubicBezTo>
                <a:cubicBezTo>
                  <a:pt x="907434" y="186946"/>
                  <a:pt x="929157" y="224944"/>
                  <a:pt x="986723" y="284427"/>
                </a:cubicBezTo>
                <a:cubicBezTo>
                  <a:pt x="943521" y="340893"/>
                  <a:pt x="879707" y="370364"/>
                  <a:pt x="866718" y="411525"/>
                </a:cubicBezTo>
                <a:cubicBezTo>
                  <a:pt x="865235" y="386232"/>
                  <a:pt x="867900" y="363908"/>
                  <a:pt x="866718" y="347976"/>
                </a:cubicBezTo>
                <a:cubicBezTo>
                  <a:pt x="537771" y="330078"/>
                  <a:pt x="311095" y="319541"/>
                  <a:pt x="0" y="0"/>
                </a:cubicBezTo>
                <a:close/>
              </a:path>
              <a:path w="986723" h="411525" extrusionOk="0">
                <a:moveTo>
                  <a:pt x="0" y="0"/>
                </a:moveTo>
                <a:cubicBezTo>
                  <a:pt x="320474" y="232353"/>
                  <a:pt x="712220" y="250005"/>
                  <a:pt x="866718" y="220879"/>
                </a:cubicBezTo>
                <a:cubicBezTo>
                  <a:pt x="866267" y="203695"/>
                  <a:pt x="867840" y="175247"/>
                  <a:pt x="866718" y="157330"/>
                </a:cubicBezTo>
                <a:cubicBezTo>
                  <a:pt x="925487" y="212719"/>
                  <a:pt x="924272" y="237312"/>
                  <a:pt x="986723" y="284427"/>
                </a:cubicBezTo>
                <a:cubicBezTo>
                  <a:pt x="952388" y="349015"/>
                  <a:pt x="904859" y="362557"/>
                  <a:pt x="866718" y="411525"/>
                </a:cubicBezTo>
                <a:cubicBezTo>
                  <a:pt x="860435" y="396517"/>
                  <a:pt x="873412" y="365946"/>
                  <a:pt x="866718" y="347976"/>
                </a:cubicBezTo>
                <a:cubicBezTo>
                  <a:pt x="580516" y="311666"/>
                  <a:pt x="310120" y="345902"/>
                  <a:pt x="0" y="0"/>
                </a:cubicBezTo>
                <a:close/>
              </a:path>
            </a:pathLst>
          </a:custGeom>
          <a:solidFill>
            <a:srgbClr val="4EB3DC"/>
          </a:solidFill>
          <a:ln w="12700" cap="flat" cmpd="sng">
            <a:solidFill>
              <a:srgbClr val="23536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2" name="Google Shape;742;p31"/>
          <p:cNvSpPr/>
          <p:nvPr/>
        </p:nvSpPr>
        <p:spPr>
          <a:xfrm rot="-7510112" flipH="1">
            <a:off x="1922653" y="3596826"/>
            <a:ext cx="1038651" cy="461456"/>
          </a:xfrm>
          <a:custGeom>
            <a:avLst/>
            <a:gdLst/>
            <a:ahLst/>
            <a:cxnLst/>
            <a:rect l="l" t="t" r="r" b="b"/>
            <a:pathLst>
              <a:path w="1038651" h="461456" fill="none" extrusionOk="0">
                <a:moveTo>
                  <a:pt x="0" y="0"/>
                </a:moveTo>
                <a:cubicBezTo>
                  <a:pt x="345669" y="300599"/>
                  <a:pt x="800708" y="287338"/>
                  <a:pt x="912331" y="247679"/>
                </a:cubicBezTo>
                <a:cubicBezTo>
                  <a:pt x="904767" y="227763"/>
                  <a:pt x="914102" y="193914"/>
                  <a:pt x="912331" y="176420"/>
                </a:cubicBezTo>
                <a:cubicBezTo>
                  <a:pt x="955738" y="211503"/>
                  <a:pt x="977954" y="272356"/>
                  <a:pt x="1038651" y="318938"/>
                </a:cubicBezTo>
                <a:cubicBezTo>
                  <a:pt x="992403" y="399936"/>
                  <a:pt x="940283" y="400744"/>
                  <a:pt x="912331" y="461456"/>
                </a:cubicBezTo>
                <a:cubicBezTo>
                  <a:pt x="912177" y="438393"/>
                  <a:pt x="920744" y="411619"/>
                  <a:pt x="912331" y="390197"/>
                </a:cubicBezTo>
                <a:cubicBezTo>
                  <a:pt x="603042" y="349336"/>
                  <a:pt x="352496" y="370528"/>
                  <a:pt x="0" y="0"/>
                </a:cubicBezTo>
                <a:close/>
              </a:path>
              <a:path w="1038651" h="461456" extrusionOk="0">
                <a:moveTo>
                  <a:pt x="0" y="0"/>
                </a:moveTo>
                <a:cubicBezTo>
                  <a:pt x="392583" y="313114"/>
                  <a:pt x="783577" y="290381"/>
                  <a:pt x="912331" y="247679"/>
                </a:cubicBezTo>
                <a:cubicBezTo>
                  <a:pt x="905034" y="221294"/>
                  <a:pt x="918691" y="206573"/>
                  <a:pt x="912331" y="176420"/>
                </a:cubicBezTo>
                <a:cubicBezTo>
                  <a:pt x="947192" y="199446"/>
                  <a:pt x="976952" y="275782"/>
                  <a:pt x="1038651" y="318938"/>
                </a:cubicBezTo>
                <a:cubicBezTo>
                  <a:pt x="1009030" y="382653"/>
                  <a:pt x="942990" y="396310"/>
                  <a:pt x="912331" y="461456"/>
                </a:cubicBezTo>
                <a:cubicBezTo>
                  <a:pt x="906383" y="439093"/>
                  <a:pt x="920824" y="406834"/>
                  <a:pt x="912331" y="390197"/>
                </a:cubicBezTo>
                <a:cubicBezTo>
                  <a:pt x="559891" y="315730"/>
                  <a:pt x="298194" y="334388"/>
                  <a:pt x="0" y="0"/>
                </a:cubicBezTo>
                <a:close/>
              </a:path>
            </a:pathLst>
          </a:custGeom>
          <a:solidFill>
            <a:srgbClr val="4EB3DC"/>
          </a:solidFill>
          <a:ln w="12700" cap="flat" cmpd="sng">
            <a:solidFill>
              <a:srgbClr val="23536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3" name="Google Shape;743;p31"/>
          <p:cNvSpPr/>
          <p:nvPr/>
        </p:nvSpPr>
        <p:spPr>
          <a:xfrm>
            <a:off x="2129360" y="3195385"/>
            <a:ext cx="837724" cy="231623"/>
          </a:xfrm>
          <a:custGeom>
            <a:avLst/>
            <a:gdLst/>
            <a:ahLst/>
            <a:cxnLst/>
            <a:rect l="l" t="t" r="r" b="b"/>
            <a:pathLst>
              <a:path w="837724" h="231623" fill="none" extrusionOk="0">
                <a:moveTo>
                  <a:pt x="0" y="112533"/>
                </a:moveTo>
                <a:cubicBezTo>
                  <a:pt x="119152" y="73069"/>
                  <a:pt x="191792" y="123165"/>
                  <a:pt x="303162" y="86312"/>
                </a:cubicBezTo>
                <a:cubicBezTo>
                  <a:pt x="414532" y="49459"/>
                  <a:pt x="468481" y="72419"/>
                  <a:pt x="631588" y="57905"/>
                </a:cubicBezTo>
                <a:cubicBezTo>
                  <a:pt x="625642" y="38701"/>
                  <a:pt x="637201" y="28009"/>
                  <a:pt x="631588" y="0"/>
                </a:cubicBezTo>
                <a:cubicBezTo>
                  <a:pt x="685096" y="24739"/>
                  <a:pt x="762382" y="82100"/>
                  <a:pt x="837724" y="115811"/>
                </a:cubicBezTo>
                <a:cubicBezTo>
                  <a:pt x="760709" y="173235"/>
                  <a:pt x="666263" y="181442"/>
                  <a:pt x="631588" y="231623"/>
                </a:cubicBezTo>
                <a:cubicBezTo>
                  <a:pt x="630153" y="205267"/>
                  <a:pt x="632315" y="193690"/>
                  <a:pt x="631588" y="173717"/>
                </a:cubicBezTo>
                <a:cubicBezTo>
                  <a:pt x="542121" y="187266"/>
                  <a:pt x="447107" y="139000"/>
                  <a:pt x="334742" y="144961"/>
                </a:cubicBezTo>
                <a:cubicBezTo>
                  <a:pt x="222377" y="150921"/>
                  <a:pt x="71209" y="84396"/>
                  <a:pt x="0" y="112533"/>
                </a:cubicBezTo>
                <a:close/>
              </a:path>
              <a:path w="837724" h="231623" extrusionOk="0">
                <a:moveTo>
                  <a:pt x="0" y="112533"/>
                </a:moveTo>
                <a:cubicBezTo>
                  <a:pt x="112206" y="68213"/>
                  <a:pt x="225856" y="99163"/>
                  <a:pt x="322110" y="84673"/>
                </a:cubicBezTo>
                <a:cubicBezTo>
                  <a:pt x="418364" y="70182"/>
                  <a:pt x="480849" y="104250"/>
                  <a:pt x="631588" y="57905"/>
                </a:cubicBezTo>
                <a:cubicBezTo>
                  <a:pt x="630374" y="43029"/>
                  <a:pt x="637104" y="22797"/>
                  <a:pt x="631588" y="0"/>
                </a:cubicBezTo>
                <a:cubicBezTo>
                  <a:pt x="726485" y="31073"/>
                  <a:pt x="768089" y="92141"/>
                  <a:pt x="837724" y="115811"/>
                </a:cubicBezTo>
                <a:cubicBezTo>
                  <a:pt x="762405" y="180341"/>
                  <a:pt x="710339" y="163122"/>
                  <a:pt x="631588" y="231623"/>
                </a:cubicBezTo>
                <a:cubicBezTo>
                  <a:pt x="626744" y="216836"/>
                  <a:pt x="636971" y="194775"/>
                  <a:pt x="631588" y="173717"/>
                </a:cubicBezTo>
                <a:cubicBezTo>
                  <a:pt x="531013" y="176873"/>
                  <a:pt x="444593" y="154330"/>
                  <a:pt x="303162" y="141901"/>
                </a:cubicBezTo>
                <a:cubicBezTo>
                  <a:pt x="161731" y="129472"/>
                  <a:pt x="96595" y="103525"/>
                  <a:pt x="0" y="112533"/>
                </a:cubicBezTo>
                <a:close/>
              </a:path>
            </a:pathLst>
          </a:custGeom>
          <a:solidFill>
            <a:srgbClr val="4EB3DC"/>
          </a:solidFill>
          <a:ln w="12700" cap="flat" cmpd="sng">
            <a:solidFill>
              <a:srgbClr val="23536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4" name="Google Shape;744;p31"/>
          <p:cNvSpPr txBox="1"/>
          <p:nvPr/>
        </p:nvSpPr>
        <p:spPr>
          <a:xfrm>
            <a:off x="997342" y="5329607"/>
            <a:ext cx="398889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Establishing cell populations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Species / tissue considerations</a:t>
            </a:r>
            <a:endParaRPr sz="11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Cell acquisition techniques</a:t>
            </a:r>
            <a:endParaRPr sz="11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Cell type &amp; cell engineering</a:t>
            </a:r>
            <a:endParaRPr sz="1100" dirty="0"/>
          </a:p>
        </p:txBody>
      </p:sp>
      <p:sp>
        <p:nvSpPr>
          <p:cNvPr id="745" name="Google Shape;745;p31"/>
          <p:cNvSpPr txBox="1"/>
          <p:nvPr/>
        </p:nvSpPr>
        <p:spPr>
          <a:xfrm>
            <a:off x="907588" y="2276950"/>
            <a:ext cx="118055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Cell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sourcing</a:t>
            </a:r>
            <a:endParaRPr sz="1100"/>
          </a:p>
        </p:txBody>
      </p:sp>
      <p:sp>
        <p:nvSpPr>
          <p:cNvPr id="746" name="Google Shape;746;p31"/>
          <p:cNvSpPr txBox="1"/>
          <p:nvPr/>
        </p:nvSpPr>
        <p:spPr>
          <a:xfrm>
            <a:off x="2802705" y="1409421"/>
            <a:ext cx="103005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Muscle</a:t>
            </a:r>
            <a:endParaRPr sz="1100"/>
          </a:p>
        </p:txBody>
      </p:sp>
      <p:sp>
        <p:nvSpPr>
          <p:cNvPr id="747" name="Google Shape;747;p31"/>
          <p:cNvSpPr txBox="1"/>
          <p:nvPr/>
        </p:nvSpPr>
        <p:spPr>
          <a:xfrm>
            <a:off x="3427081" y="2652359"/>
            <a:ext cx="55305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Fat</a:t>
            </a:r>
            <a:endParaRPr sz="1100"/>
          </a:p>
        </p:txBody>
      </p:sp>
      <p:sp>
        <p:nvSpPr>
          <p:cNvPr id="748" name="Google Shape;748;p31"/>
          <p:cNvSpPr txBox="1"/>
          <p:nvPr/>
        </p:nvSpPr>
        <p:spPr>
          <a:xfrm>
            <a:off x="2856649" y="3943558"/>
            <a:ext cx="107055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Others?</a:t>
            </a:r>
            <a:endParaRPr sz="1100"/>
          </a:p>
        </p:txBody>
      </p:sp>
      <p:sp>
        <p:nvSpPr>
          <p:cNvPr id="749" name="Google Shape;749;p31"/>
          <p:cNvSpPr/>
          <p:nvPr/>
        </p:nvSpPr>
        <p:spPr>
          <a:xfrm>
            <a:off x="871936" y="2957504"/>
            <a:ext cx="994564" cy="675971"/>
          </a:xfrm>
          <a:custGeom>
            <a:avLst/>
            <a:gdLst/>
            <a:ahLst/>
            <a:cxnLst/>
            <a:rect l="l" t="t" r="r" b="b"/>
            <a:pathLst>
              <a:path w="994564" h="675971" fill="none" extrusionOk="0">
                <a:moveTo>
                  <a:pt x="753078" y="1734"/>
                </a:moveTo>
                <a:cubicBezTo>
                  <a:pt x="761284" y="6664"/>
                  <a:pt x="772935" y="17426"/>
                  <a:pt x="775449" y="24105"/>
                </a:cubicBezTo>
                <a:cubicBezTo>
                  <a:pt x="773323" y="29536"/>
                  <a:pt x="776749" y="42543"/>
                  <a:pt x="775449" y="46477"/>
                </a:cubicBezTo>
                <a:cubicBezTo>
                  <a:pt x="772338" y="59811"/>
                  <a:pt x="784477" y="65820"/>
                  <a:pt x="797821" y="68849"/>
                </a:cubicBezTo>
                <a:cubicBezTo>
                  <a:pt x="817091" y="55723"/>
                  <a:pt x="846675" y="58213"/>
                  <a:pt x="864936" y="68849"/>
                </a:cubicBezTo>
                <a:cubicBezTo>
                  <a:pt x="883463" y="64106"/>
                  <a:pt x="889203" y="54992"/>
                  <a:pt x="887308" y="46477"/>
                </a:cubicBezTo>
                <a:cubicBezTo>
                  <a:pt x="887902" y="43090"/>
                  <a:pt x="889759" y="29938"/>
                  <a:pt x="887308" y="24105"/>
                </a:cubicBezTo>
                <a:cubicBezTo>
                  <a:pt x="890506" y="11724"/>
                  <a:pt x="899232" y="-4452"/>
                  <a:pt x="909680" y="1734"/>
                </a:cubicBezTo>
                <a:cubicBezTo>
                  <a:pt x="918579" y="592"/>
                  <a:pt x="935370" y="14255"/>
                  <a:pt x="932051" y="24105"/>
                </a:cubicBezTo>
                <a:cubicBezTo>
                  <a:pt x="931935" y="36341"/>
                  <a:pt x="934870" y="38514"/>
                  <a:pt x="932051" y="46477"/>
                </a:cubicBezTo>
                <a:cubicBezTo>
                  <a:pt x="936251" y="70645"/>
                  <a:pt x="924267" y="114923"/>
                  <a:pt x="881715" y="111355"/>
                </a:cubicBezTo>
                <a:cubicBezTo>
                  <a:pt x="914212" y="124758"/>
                  <a:pt x="980167" y="201601"/>
                  <a:pt x="987981" y="235519"/>
                </a:cubicBezTo>
                <a:cubicBezTo>
                  <a:pt x="998783" y="242694"/>
                  <a:pt x="995420" y="257231"/>
                  <a:pt x="989100" y="264602"/>
                </a:cubicBezTo>
                <a:cubicBezTo>
                  <a:pt x="977121" y="273343"/>
                  <a:pt x="981535" y="284037"/>
                  <a:pt x="965609" y="300396"/>
                </a:cubicBezTo>
                <a:cubicBezTo>
                  <a:pt x="959923" y="306163"/>
                  <a:pt x="951356" y="309960"/>
                  <a:pt x="936526" y="308226"/>
                </a:cubicBezTo>
                <a:cubicBezTo>
                  <a:pt x="921846" y="304510"/>
                  <a:pt x="886260" y="275697"/>
                  <a:pt x="853750" y="283618"/>
                </a:cubicBezTo>
                <a:cubicBezTo>
                  <a:pt x="840743" y="291173"/>
                  <a:pt x="786165" y="307545"/>
                  <a:pt x="780251" y="360285"/>
                </a:cubicBezTo>
                <a:cubicBezTo>
                  <a:pt x="785796" y="406195"/>
                  <a:pt x="767750" y="453423"/>
                  <a:pt x="708334" y="470422"/>
                </a:cubicBezTo>
                <a:cubicBezTo>
                  <a:pt x="726371" y="518596"/>
                  <a:pt x="707384" y="581672"/>
                  <a:pt x="708334" y="640448"/>
                </a:cubicBezTo>
                <a:cubicBezTo>
                  <a:pt x="704172" y="656033"/>
                  <a:pt x="695787" y="684336"/>
                  <a:pt x="674776" y="674005"/>
                </a:cubicBezTo>
                <a:cubicBezTo>
                  <a:pt x="650385" y="669409"/>
                  <a:pt x="643017" y="650167"/>
                  <a:pt x="641219" y="640448"/>
                </a:cubicBezTo>
                <a:cubicBezTo>
                  <a:pt x="633012" y="552744"/>
                  <a:pt x="630699" y="541701"/>
                  <a:pt x="641219" y="472660"/>
                </a:cubicBezTo>
                <a:cubicBezTo>
                  <a:pt x="637208" y="479776"/>
                  <a:pt x="612382" y="479025"/>
                  <a:pt x="599676" y="483862"/>
                </a:cubicBezTo>
                <a:cubicBezTo>
                  <a:pt x="621007" y="555112"/>
                  <a:pt x="602174" y="586986"/>
                  <a:pt x="596475" y="640448"/>
                </a:cubicBezTo>
                <a:cubicBezTo>
                  <a:pt x="594622" y="668501"/>
                  <a:pt x="586003" y="667692"/>
                  <a:pt x="562918" y="674005"/>
                </a:cubicBezTo>
                <a:cubicBezTo>
                  <a:pt x="539201" y="672235"/>
                  <a:pt x="530972" y="653321"/>
                  <a:pt x="529360" y="640448"/>
                </a:cubicBezTo>
                <a:cubicBezTo>
                  <a:pt x="520238" y="620373"/>
                  <a:pt x="546243" y="518699"/>
                  <a:pt x="529360" y="472660"/>
                </a:cubicBezTo>
                <a:cubicBezTo>
                  <a:pt x="499489" y="455015"/>
                  <a:pt x="463857" y="462587"/>
                  <a:pt x="428515" y="475449"/>
                </a:cubicBezTo>
                <a:cubicBezTo>
                  <a:pt x="404177" y="485073"/>
                  <a:pt x="306932" y="477885"/>
                  <a:pt x="267070" y="467461"/>
                </a:cubicBezTo>
                <a:cubicBezTo>
                  <a:pt x="263799" y="487932"/>
                  <a:pt x="271508" y="504899"/>
                  <a:pt x="260994" y="517384"/>
                </a:cubicBezTo>
                <a:cubicBezTo>
                  <a:pt x="261378" y="518410"/>
                  <a:pt x="260499" y="519388"/>
                  <a:pt x="260938" y="521104"/>
                </a:cubicBezTo>
                <a:cubicBezTo>
                  <a:pt x="260810" y="529387"/>
                  <a:pt x="262206" y="536554"/>
                  <a:pt x="260901" y="540893"/>
                </a:cubicBezTo>
                <a:cubicBezTo>
                  <a:pt x="260874" y="590157"/>
                  <a:pt x="256261" y="595649"/>
                  <a:pt x="260901" y="641566"/>
                </a:cubicBezTo>
                <a:cubicBezTo>
                  <a:pt x="253572" y="658450"/>
                  <a:pt x="245465" y="673395"/>
                  <a:pt x="227343" y="675124"/>
                </a:cubicBezTo>
                <a:cubicBezTo>
                  <a:pt x="206170" y="677368"/>
                  <a:pt x="182032" y="664409"/>
                  <a:pt x="193785" y="641566"/>
                </a:cubicBezTo>
                <a:cubicBezTo>
                  <a:pt x="203587" y="600429"/>
                  <a:pt x="180400" y="576686"/>
                  <a:pt x="193785" y="540893"/>
                </a:cubicBezTo>
                <a:cubicBezTo>
                  <a:pt x="196637" y="536237"/>
                  <a:pt x="195727" y="477874"/>
                  <a:pt x="194259" y="467791"/>
                </a:cubicBezTo>
                <a:cubicBezTo>
                  <a:pt x="178004" y="467508"/>
                  <a:pt x="163842" y="471867"/>
                  <a:pt x="149041" y="464590"/>
                </a:cubicBezTo>
                <a:cubicBezTo>
                  <a:pt x="145619" y="556019"/>
                  <a:pt x="163700" y="563142"/>
                  <a:pt x="149041" y="640448"/>
                </a:cubicBezTo>
                <a:cubicBezTo>
                  <a:pt x="140832" y="660921"/>
                  <a:pt x="141374" y="673829"/>
                  <a:pt x="115483" y="674005"/>
                </a:cubicBezTo>
                <a:cubicBezTo>
                  <a:pt x="103984" y="681068"/>
                  <a:pt x="85718" y="656779"/>
                  <a:pt x="81926" y="640448"/>
                </a:cubicBezTo>
                <a:cubicBezTo>
                  <a:pt x="89423" y="620549"/>
                  <a:pt x="107815" y="533383"/>
                  <a:pt x="81926" y="472660"/>
                </a:cubicBezTo>
                <a:cubicBezTo>
                  <a:pt x="93387" y="415754"/>
                  <a:pt x="94661" y="297777"/>
                  <a:pt x="81925" y="236240"/>
                </a:cubicBezTo>
                <a:cubicBezTo>
                  <a:pt x="14531" y="297044"/>
                  <a:pt x="30908" y="445515"/>
                  <a:pt x="27614" y="441167"/>
                </a:cubicBezTo>
                <a:cubicBezTo>
                  <a:pt x="59531" y="413871"/>
                  <a:pt x="-14296" y="325445"/>
                  <a:pt x="69684" y="189851"/>
                </a:cubicBezTo>
                <a:cubicBezTo>
                  <a:pt x="215571" y="140921"/>
                  <a:pt x="141988" y="89432"/>
                  <a:pt x="225196" y="103204"/>
                </a:cubicBezTo>
                <a:cubicBezTo>
                  <a:pt x="424583" y="48597"/>
                  <a:pt x="488302" y="74405"/>
                  <a:pt x="652405" y="91220"/>
                </a:cubicBezTo>
                <a:cubicBezTo>
                  <a:pt x="710331" y="89840"/>
                  <a:pt x="729358" y="80947"/>
                  <a:pt x="747485" y="91220"/>
                </a:cubicBezTo>
                <a:cubicBezTo>
                  <a:pt x="731039" y="78896"/>
                  <a:pt x="726115" y="61757"/>
                  <a:pt x="730706" y="46477"/>
                </a:cubicBezTo>
                <a:cubicBezTo>
                  <a:pt x="730908" y="36547"/>
                  <a:pt x="732042" y="34527"/>
                  <a:pt x="730706" y="24105"/>
                </a:cubicBezTo>
                <a:cubicBezTo>
                  <a:pt x="731454" y="10990"/>
                  <a:pt x="738944" y="5509"/>
                  <a:pt x="753078" y="1734"/>
                </a:cubicBezTo>
                <a:close/>
              </a:path>
              <a:path w="994564" h="675971" extrusionOk="0">
                <a:moveTo>
                  <a:pt x="753078" y="1734"/>
                </a:moveTo>
                <a:cubicBezTo>
                  <a:pt x="758169" y="407"/>
                  <a:pt x="774188" y="7845"/>
                  <a:pt x="775449" y="24105"/>
                </a:cubicBezTo>
                <a:cubicBezTo>
                  <a:pt x="774997" y="35405"/>
                  <a:pt x="772778" y="42119"/>
                  <a:pt x="775449" y="46477"/>
                </a:cubicBezTo>
                <a:cubicBezTo>
                  <a:pt x="775181" y="60269"/>
                  <a:pt x="789023" y="69525"/>
                  <a:pt x="797821" y="68849"/>
                </a:cubicBezTo>
                <a:cubicBezTo>
                  <a:pt x="821599" y="55975"/>
                  <a:pt x="846144" y="65450"/>
                  <a:pt x="864936" y="68849"/>
                </a:cubicBezTo>
                <a:cubicBezTo>
                  <a:pt x="876595" y="73253"/>
                  <a:pt x="891185" y="59670"/>
                  <a:pt x="887308" y="46477"/>
                </a:cubicBezTo>
                <a:cubicBezTo>
                  <a:pt x="885319" y="38640"/>
                  <a:pt x="883331" y="30161"/>
                  <a:pt x="887308" y="24105"/>
                </a:cubicBezTo>
                <a:cubicBezTo>
                  <a:pt x="891091" y="12203"/>
                  <a:pt x="895309" y="-9134"/>
                  <a:pt x="909680" y="1734"/>
                </a:cubicBezTo>
                <a:cubicBezTo>
                  <a:pt x="927119" y="5382"/>
                  <a:pt x="933560" y="11049"/>
                  <a:pt x="932051" y="24105"/>
                </a:cubicBezTo>
                <a:cubicBezTo>
                  <a:pt x="931979" y="35326"/>
                  <a:pt x="928996" y="41482"/>
                  <a:pt x="932051" y="46477"/>
                </a:cubicBezTo>
                <a:cubicBezTo>
                  <a:pt x="928467" y="66126"/>
                  <a:pt x="923588" y="99855"/>
                  <a:pt x="881715" y="111355"/>
                </a:cubicBezTo>
                <a:cubicBezTo>
                  <a:pt x="916518" y="160583"/>
                  <a:pt x="938846" y="181892"/>
                  <a:pt x="987981" y="235519"/>
                </a:cubicBezTo>
                <a:cubicBezTo>
                  <a:pt x="997633" y="236695"/>
                  <a:pt x="995786" y="249203"/>
                  <a:pt x="989100" y="264602"/>
                </a:cubicBezTo>
                <a:cubicBezTo>
                  <a:pt x="984558" y="273994"/>
                  <a:pt x="966406" y="289492"/>
                  <a:pt x="965609" y="300396"/>
                </a:cubicBezTo>
                <a:cubicBezTo>
                  <a:pt x="954133" y="309067"/>
                  <a:pt x="950820" y="313529"/>
                  <a:pt x="936526" y="308226"/>
                </a:cubicBezTo>
                <a:cubicBezTo>
                  <a:pt x="938237" y="306286"/>
                  <a:pt x="881153" y="291444"/>
                  <a:pt x="853750" y="283618"/>
                </a:cubicBezTo>
                <a:cubicBezTo>
                  <a:pt x="830949" y="306458"/>
                  <a:pt x="793857" y="307129"/>
                  <a:pt x="780251" y="360285"/>
                </a:cubicBezTo>
                <a:cubicBezTo>
                  <a:pt x="767968" y="408429"/>
                  <a:pt x="727816" y="459918"/>
                  <a:pt x="708334" y="470422"/>
                </a:cubicBezTo>
                <a:cubicBezTo>
                  <a:pt x="726563" y="539883"/>
                  <a:pt x="734682" y="577836"/>
                  <a:pt x="708334" y="640448"/>
                </a:cubicBezTo>
                <a:cubicBezTo>
                  <a:pt x="707811" y="657614"/>
                  <a:pt x="688738" y="677815"/>
                  <a:pt x="674776" y="674005"/>
                </a:cubicBezTo>
                <a:cubicBezTo>
                  <a:pt x="670690" y="675783"/>
                  <a:pt x="646285" y="667905"/>
                  <a:pt x="641219" y="640448"/>
                </a:cubicBezTo>
                <a:cubicBezTo>
                  <a:pt x="633318" y="572109"/>
                  <a:pt x="656663" y="535759"/>
                  <a:pt x="641219" y="472660"/>
                </a:cubicBezTo>
                <a:cubicBezTo>
                  <a:pt x="620051" y="477756"/>
                  <a:pt x="618383" y="478030"/>
                  <a:pt x="599676" y="483862"/>
                </a:cubicBezTo>
                <a:cubicBezTo>
                  <a:pt x="602508" y="538539"/>
                  <a:pt x="618691" y="607987"/>
                  <a:pt x="596475" y="640448"/>
                </a:cubicBezTo>
                <a:cubicBezTo>
                  <a:pt x="593496" y="665441"/>
                  <a:pt x="581243" y="677086"/>
                  <a:pt x="562918" y="674005"/>
                </a:cubicBezTo>
                <a:cubicBezTo>
                  <a:pt x="544683" y="677791"/>
                  <a:pt x="529200" y="656544"/>
                  <a:pt x="529360" y="640448"/>
                </a:cubicBezTo>
                <a:cubicBezTo>
                  <a:pt x="528565" y="559923"/>
                  <a:pt x="534863" y="545843"/>
                  <a:pt x="529360" y="472660"/>
                </a:cubicBezTo>
                <a:cubicBezTo>
                  <a:pt x="502454" y="468971"/>
                  <a:pt x="471178" y="489390"/>
                  <a:pt x="428515" y="475449"/>
                </a:cubicBezTo>
                <a:cubicBezTo>
                  <a:pt x="394388" y="486049"/>
                  <a:pt x="320997" y="489331"/>
                  <a:pt x="267070" y="467461"/>
                </a:cubicBezTo>
                <a:cubicBezTo>
                  <a:pt x="260938" y="481193"/>
                  <a:pt x="266752" y="510391"/>
                  <a:pt x="260994" y="517384"/>
                </a:cubicBezTo>
                <a:cubicBezTo>
                  <a:pt x="261248" y="518827"/>
                  <a:pt x="261304" y="520048"/>
                  <a:pt x="260938" y="521104"/>
                </a:cubicBezTo>
                <a:cubicBezTo>
                  <a:pt x="259519" y="530191"/>
                  <a:pt x="259813" y="536276"/>
                  <a:pt x="260901" y="540893"/>
                </a:cubicBezTo>
                <a:cubicBezTo>
                  <a:pt x="258347" y="547959"/>
                  <a:pt x="277958" y="591905"/>
                  <a:pt x="260901" y="641566"/>
                </a:cubicBezTo>
                <a:cubicBezTo>
                  <a:pt x="263373" y="656959"/>
                  <a:pt x="244109" y="666262"/>
                  <a:pt x="227343" y="675124"/>
                </a:cubicBezTo>
                <a:cubicBezTo>
                  <a:pt x="213342" y="681935"/>
                  <a:pt x="202357" y="656664"/>
                  <a:pt x="193785" y="641566"/>
                </a:cubicBezTo>
                <a:cubicBezTo>
                  <a:pt x="202654" y="602210"/>
                  <a:pt x="188408" y="583372"/>
                  <a:pt x="193785" y="540893"/>
                </a:cubicBezTo>
                <a:cubicBezTo>
                  <a:pt x="197155" y="535029"/>
                  <a:pt x="195380" y="472458"/>
                  <a:pt x="194259" y="467791"/>
                </a:cubicBezTo>
                <a:cubicBezTo>
                  <a:pt x="176738" y="470284"/>
                  <a:pt x="167440" y="466868"/>
                  <a:pt x="149041" y="464590"/>
                </a:cubicBezTo>
                <a:cubicBezTo>
                  <a:pt x="152506" y="566677"/>
                  <a:pt x="136368" y="603358"/>
                  <a:pt x="149041" y="640448"/>
                </a:cubicBezTo>
                <a:cubicBezTo>
                  <a:pt x="151928" y="651804"/>
                  <a:pt x="130646" y="669397"/>
                  <a:pt x="115483" y="674005"/>
                </a:cubicBezTo>
                <a:cubicBezTo>
                  <a:pt x="105345" y="673367"/>
                  <a:pt x="70281" y="662120"/>
                  <a:pt x="81926" y="640448"/>
                </a:cubicBezTo>
                <a:cubicBezTo>
                  <a:pt x="63575" y="599629"/>
                  <a:pt x="52443" y="516158"/>
                  <a:pt x="81926" y="472660"/>
                </a:cubicBezTo>
                <a:cubicBezTo>
                  <a:pt x="70045" y="389204"/>
                  <a:pt x="53575" y="332014"/>
                  <a:pt x="81925" y="236240"/>
                </a:cubicBezTo>
                <a:cubicBezTo>
                  <a:pt x="13635" y="297773"/>
                  <a:pt x="27380" y="447588"/>
                  <a:pt x="27614" y="441167"/>
                </a:cubicBezTo>
                <a:cubicBezTo>
                  <a:pt x="79545" y="398523"/>
                  <a:pt x="-85227" y="216377"/>
                  <a:pt x="69684" y="189851"/>
                </a:cubicBezTo>
                <a:cubicBezTo>
                  <a:pt x="188529" y="112869"/>
                  <a:pt x="104630" y="70819"/>
                  <a:pt x="213290" y="81772"/>
                </a:cubicBezTo>
                <a:cubicBezTo>
                  <a:pt x="328366" y="59231"/>
                  <a:pt x="437251" y="105561"/>
                  <a:pt x="652405" y="91220"/>
                </a:cubicBezTo>
                <a:cubicBezTo>
                  <a:pt x="695750" y="86193"/>
                  <a:pt x="697601" y="91158"/>
                  <a:pt x="747485" y="91220"/>
                </a:cubicBezTo>
                <a:cubicBezTo>
                  <a:pt x="738605" y="77385"/>
                  <a:pt x="733656" y="65124"/>
                  <a:pt x="730706" y="46477"/>
                </a:cubicBezTo>
                <a:cubicBezTo>
                  <a:pt x="732650" y="35219"/>
                  <a:pt x="729810" y="35526"/>
                  <a:pt x="730706" y="24105"/>
                </a:cubicBezTo>
                <a:cubicBezTo>
                  <a:pt x="724113" y="9188"/>
                  <a:pt x="743174" y="3372"/>
                  <a:pt x="753078" y="1734"/>
                </a:cubicBezTo>
                <a:close/>
              </a:path>
              <a:path w="994564" h="675971" fill="none" extrusionOk="0">
                <a:moveTo>
                  <a:pt x="753078" y="1734"/>
                </a:moveTo>
                <a:cubicBezTo>
                  <a:pt x="766858" y="-783"/>
                  <a:pt x="772546" y="15864"/>
                  <a:pt x="775449" y="24105"/>
                </a:cubicBezTo>
                <a:cubicBezTo>
                  <a:pt x="777154" y="30230"/>
                  <a:pt x="777809" y="39120"/>
                  <a:pt x="775449" y="46477"/>
                </a:cubicBezTo>
                <a:cubicBezTo>
                  <a:pt x="777490" y="59224"/>
                  <a:pt x="781161" y="70069"/>
                  <a:pt x="797821" y="68849"/>
                </a:cubicBezTo>
                <a:cubicBezTo>
                  <a:pt x="811895" y="69530"/>
                  <a:pt x="848784" y="69519"/>
                  <a:pt x="864936" y="68849"/>
                </a:cubicBezTo>
                <a:cubicBezTo>
                  <a:pt x="879644" y="66995"/>
                  <a:pt x="885690" y="54879"/>
                  <a:pt x="887308" y="46477"/>
                </a:cubicBezTo>
                <a:cubicBezTo>
                  <a:pt x="885462" y="40251"/>
                  <a:pt x="885582" y="33592"/>
                  <a:pt x="887308" y="24105"/>
                </a:cubicBezTo>
                <a:cubicBezTo>
                  <a:pt x="885367" y="11491"/>
                  <a:pt x="896870" y="5507"/>
                  <a:pt x="909680" y="1734"/>
                </a:cubicBezTo>
                <a:cubicBezTo>
                  <a:pt x="920720" y="-906"/>
                  <a:pt x="932782" y="14307"/>
                  <a:pt x="932051" y="24105"/>
                </a:cubicBezTo>
                <a:cubicBezTo>
                  <a:pt x="931912" y="34135"/>
                  <a:pt x="932656" y="38248"/>
                  <a:pt x="932051" y="46477"/>
                </a:cubicBezTo>
                <a:cubicBezTo>
                  <a:pt x="924262" y="86032"/>
                  <a:pt x="918727" y="121117"/>
                  <a:pt x="881715" y="111355"/>
                </a:cubicBezTo>
                <a:cubicBezTo>
                  <a:pt x="901216" y="136989"/>
                  <a:pt x="959294" y="210799"/>
                  <a:pt x="987981" y="235519"/>
                </a:cubicBezTo>
                <a:cubicBezTo>
                  <a:pt x="996774" y="243915"/>
                  <a:pt x="995960" y="252204"/>
                  <a:pt x="989100" y="264602"/>
                </a:cubicBezTo>
                <a:cubicBezTo>
                  <a:pt x="980149" y="271308"/>
                  <a:pt x="977744" y="283947"/>
                  <a:pt x="965609" y="300396"/>
                </a:cubicBezTo>
                <a:cubicBezTo>
                  <a:pt x="956695" y="312942"/>
                  <a:pt x="943015" y="313768"/>
                  <a:pt x="936526" y="308226"/>
                </a:cubicBezTo>
                <a:cubicBezTo>
                  <a:pt x="912045" y="291574"/>
                  <a:pt x="880681" y="275100"/>
                  <a:pt x="853750" y="283618"/>
                </a:cubicBezTo>
                <a:cubicBezTo>
                  <a:pt x="828013" y="315337"/>
                  <a:pt x="799127" y="331047"/>
                  <a:pt x="780251" y="360285"/>
                </a:cubicBezTo>
                <a:cubicBezTo>
                  <a:pt x="787266" y="393823"/>
                  <a:pt x="753021" y="449049"/>
                  <a:pt x="708334" y="470422"/>
                </a:cubicBezTo>
                <a:cubicBezTo>
                  <a:pt x="698737" y="517089"/>
                  <a:pt x="706040" y="595111"/>
                  <a:pt x="708334" y="640448"/>
                </a:cubicBezTo>
                <a:cubicBezTo>
                  <a:pt x="709638" y="672623"/>
                  <a:pt x="695561" y="672781"/>
                  <a:pt x="674776" y="674005"/>
                </a:cubicBezTo>
                <a:cubicBezTo>
                  <a:pt x="653130" y="667179"/>
                  <a:pt x="634957" y="652315"/>
                  <a:pt x="641219" y="640448"/>
                </a:cubicBezTo>
                <a:cubicBezTo>
                  <a:pt x="636727" y="558324"/>
                  <a:pt x="642542" y="537528"/>
                  <a:pt x="641219" y="472660"/>
                </a:cubicBezTo>
                <a:cubicBezTo>
                  <a:pt x="628300" y="477368"/>
                  <a:pt x="606277" y="474248"/>
                  <a:pt x="599676" y="483862"/>
                </a:cubicBezTo>
                <a:cubicBezTo>
                  <a:pt x="598144" y="545450"/>
                  <a:pt x="594516" y="579807"/>
                  <a:pt x="596475" y="640448"/>
                </a:cubicBezTo>
                <a:cubicBezTo>
                  <a:pt x="605606" y="662507"/>
                  <a:pt x="576547" y="672094"/>
                  <a:pt x="562918" y="674005"/>
                </a:cubicBezTo>
                <a:cubicBezTo>
                  <a:pt x="544382" y="680069"/>
                  <a:pt x="527381" y="657075"/>
                  <a:pt x="529360" y="640448"/>
                </a:cubicBezTo>
                <a:cubicBezTo>
                  <a:pt x="521989" y="588807"/>
                  <a:pt x="538250" y="490399"/>
                  <a:pt x="529360" y="472660"/>
                </a:cubicBezTo>
                <a:cubicBezTo>
                  <a:pt x="488421" y="469747"/>
                  <a:pt x="449466" y="463785"/>
                  <a:pt x="428515" y="475449"/>
                </a:cubicBezTo>
                <a:cubicBezTo>
                  <a:pt x="370504" y="477096"/>
                  <a:pt x="332551" y="461977"/>
                  <a:pt x="267070" y="467461"/>
                </a:cubicBezTo>
                <a:cubicBezTo>
                  <a:pt x="268738" y="486706"/>
                  <a:pt x="260343" y="507262"/>
                  <a:pt x="260994" y="517384"/>
                </a:cubicBezTo>
                <a:cubicBezTo>
                  <a:pt x="261647" y="518409"/>
                  <a:pt x="261254" y="519826"/>
                  <a:pt x="260938" y="521104"/>
                </a:cubicBezTo>
                <a:cubicBezTo>
                  <a:pt x="263650" y="529335"/>
                  <a:pt x="262504" y="534217"/>
                  <a:pt x="260901" y="540893"/>
                </a:cubicBezTo>
                <a:cubicBezTo>
                  <a:pt x="261348" y="589859"/>
                  <a:pt x="257239" y="591764"/>
                  <a:pt x="260901" y="641566"/>
                </a:cubicBezTo>
                <a:cubicBezTo>
                  <a:pt x="257518" y="658186"/>
                  <a:pt x="246555" y="666160"/>
                  <a:pt x="227343" y="675124"/>
                </a:cubicBezTo>
                <a:cubicBezTo>
                  <a:pt x="210134" y="681320"/>
                  <a:pt x="196246" y="653308"/>
                  <a:pt x="193785" y="641566"/>
                </a:cubicBezTo>
                <a:cubicBezTo>
                  <a:pt x="191300" y="615641"/>
                  <a:pt x="191314" y="575300"/>
                  <a:pt x="193785" y="540893"/>
                </a:cubicBezTo>
                <a:cubicBezTo>
                  <a:pt x="194445" y="534911"/>
                  <a:pt x="192540" y="474372"/>
                  <a:pt x="194259" y="467791"/>
                </a:cubicBezTo>
                <a:cubicBezTo>
                  <a:pt x="176004" y="468676"/>
                  <a:pt x="166568" y="462644"/>
                  <a:pt x="149041" y="464590"/>
                </a:cubicBezTo>
                <a:cubicBezTo>
                  <a:pt x="148797" y="554665"/>
                  <a:pt x="159977" y="568206"/>
                  <a:pt x="149041" y="640448"/>
                </a:cubicBezTo>
                <a:cubicBezTo>
                  <a:pt x="150086" y="661449"/>
                  <a:pt x="128557" y="671977"/>
                  <a:pt x="115483" y="674005"/>
                </a:cubicBezTo>
                <a:cubicBezTo>
                  <a:pt x="98152" y="671148"/>
                  <a:pt x="81097" y="666660"/>
                  <a:pt x="81926" y="640448"/>
                </a:cubicBezTo>
                <a:cubicBezTo>
                  <a:pt x="75333" y="605676"/>
                  <a:pt x="102102" y="519104"/>
                  <a:pt x="81926" y="472660"/>
                </a:cubicBezTo>
                <a:cubicBezTo>
                  <a:pt x="72172" y="377801"/>
                  <a:pt x="65891" y="314781"/>
                  <a:pt x="81925" y="236240"/>
                </a:cubicBezTo>
                <a:cubicBezTo>
                  <a:pt x="10262" y="299889"/>
                  <a:pt x="31889" y="446419"/>
                  <a:pt x="27614" y="441167"/>
                </a:cubicBezTo>
                <a:cubicBezTo>
                  <a:pt x="24853" y="464355"/>
                  <a:pt x="-76298" y="205220"/>
                  <a:pt x="69684" y="189851"/>
                </a:cubicBezTo>
                <a:cubicBezTo>
                  <a:pt x="181370" y="163668"/>
                  <a:pt x="123815" y="128627"/>
                  <a:pt x="225196" y="103204"/>
                </a:cubicBezTo>
                <a:cubicBezTo>
                  <a:pt x="389887" y="117820"/>
                  <a:pt x="520090" y="101813"/>
                  <a:pt x="652405" y="91220"/>
                </a:cubicBezTo>
                <a:cubicBezTo>
                  <a:pt x="700353" y="80841"/>
                  <a:pt x="725039" y="89580"/>
                  <a:pt x="747485" y="91220"/>
                </a:cubicBezTo>
                <a:cubicBezTo>
                  <a:pt x="736187" y="77274"/>
                  <a:pt x="729469" y="65812"/>
                  <a:pt x="730706" y="46477"/>
                </a:cubicBezTo>
                <a:cubicBezTo>
                  <a:pt x="732705" y="40052"/>
                  <a:pt x="728533" y="33413"/>
                  <a:pt x="730706" y="24105"/>
                </a:cubicBezTo>
                <a:cubicBezTo>
                  <a:pt x="734824" y="7268"/>
                  <a:pt x="740645" y="-2837"/>
                  <a:pt x="753078" y="1734"/>
                </a:cubicBezTo>
                <a:close/>
              </a:path>
              <a:path w="994564" h="675971" fill="none" extrusionOk="0">
                <a:moveTo>
                  <a:pt x="753078" y="1734"/>
                </a:moveTo>
                <a:cubicBezTo>
                  <a:pt x="762554" y="3937"/>
                  <a:pt x="773998" y="13556"/>
                  <a:pt x="775449" y="24105"/>
                </a:cubicBezTo>
                <a:cubicBezTo>
                  <a:pt x="774125" y="29144"/>
                  <a:pt x="774782" y="41930"/>
                  <a:pt x="775449" y="46477"/>
                </a:cubicBezTo>
                <a:cubicBezTo>
                  <a:pt x="775762" y="62056"/>
                  <a:pt x="783782" y="70562"/>
                  <a:pt x="797821" y="68849"/>
                </a:cubicBezTo>
                <a:cubicBezTo>
                  <a:pt x="813619" y="57449"/>
                  <a:pt x="844216" y="60908"/>
                  <a:pt x="864936" y="68849"/>
                </a:cubicBezTo>
                <a:cubicBezTo>
                  <a:pt x="879313" y="64976"/>
                  <a:pt x="888045" y="57704"/>
                  <a:pt x="887308" y="46477"/>
                </a:cubicBezTo>
                <a:cubicBezTo>
                  <a:pt x="887602" y="38918"/>
                  <a:pt x="888543" y="32437"/>
                  <a:pt x="887308" y="24105"/>
                </a:cubicBezTo>
                <a:cubicBezTo>
                  <a:pt x="886611" y="11444"/>
                  <a:pt x="898928" y="1095"/>
                  <a:pt x="909680" y="1734"/>
                </a:cubicBezTo>
                <a:cubicBezTo>
                  <a:pt x="921822" y="483"/>
                  <a:pt x="935213" y="13019"/>
                  <a:pt x="932051" y="24105"/>
                </a:cubicBezTo>
                <a:cubicBezTo>
                  <a:pt x="931743" y="34393"/>
                  <a:pt x="933290" y="39008"/>
                  <a:pt x="932051" y="46477"/>
                </a:cubicBezTo>
                <a:cubicBezTo>
                  <a:pt x="944251" y="78833"/>
                  <a:pt x="920249" y="112609"/>
                  <a:pt x="881715" y="111355"/>
                </a:cubicBezTo>
                <a:cubicBezTo>
                  <a:pt x="916835" y="134368"/>
                  <a:pt x="972002" y="208252"/>
                  <a:pt x="987981" y="235519"/>
                </a:cubicBezTo>
                <a:cubicBezTo>
                  <a:pt x="995348" y="242397"/>
                  <a:pt x="994560" y="252538"/>
                  <a:pt x="989100" y="264602"/>
                </a:cubicBezTo>
                <a:cubicBezTo>
                  <a:pt x="978168" y="275900"/>
                  <a:pt x="977288" y="282156"/>
                  <a:pt x="965609" y="300396"/>
                </a:cubicBezTo>
                <a:cubicBezTo>
                  <a:pt x="958366" y="309879"/>
                  <a:pt x="946232" y="310765"/>
                  <a:pt x="936526" y="308226"/>
                </a:cubicBezTo>
                <a:cubicBezTo>
                  <a:pt x="922748" y="300434"/>
                  <a:pt x="874076" y="278611"/>
                  <a:pt x="853750" y="283618"/>
                </a:cubicBezTo>
                <a:cubicBezTo>
                  <a:pt x="830506" y="306541"/>
                  <a:pt x="784587" y="319527"/>
                  <a:pt x="780251" y="360285"/>
                </a:cubicBezTo>
                <a:cubicBezTo>
                  <a:pt x="781350" y="412666"/>
                  <a:pt x="763634" y="462032"/>
                  <a:pt x="708334" y="470422"/>
                </a:cubicBezTo>
                <a:cubicBezTo>
                  <a:pt x="701971" y="519217"/>
                  <a:pt x="702928" y="599537"/>
                  <a:pt x="708334" y="640448"/>
                </a:cubicBezTo>
                <a:cubicBezTo>
                  <a:pt x="706879" y="661605"/>
                  <a:pt x="694021" y="678026"/>
                  <a:pt x="674776" y="674005"/>
                </a:cubicBezTo>
                <a:cubicBezTo>
                  <a:pt x="655308" y="668673"/>
                  <a:pt x="643236" y="651031"/>
                  <a:pt x="641219" y="640448"/>
                </a:cubicBezTo>
                <a:cubicBezTo>
                  <a:pt x="639793" y="559576"/>
                  <a:pt x="630921" y="545711"/>
                  <a:pt x="641219" y="472660"/>
                </a:cubicBezTo>
                <a:cubicBezTo>
                  <a:pt x="631061" y="479400"/>
                  <a:pt x="611377" y="477149"/>
                  <a:pt x="599676" y="483862"/>
                </a:cubicBezTo>
                <a:cubicBezTo>
                  <a:pt x="611633" y="545628"/>
                  <a:pt x="597517" y="574503"/>
                  <a:pt x="596475" y="640448"/>
                </a:cubicBezTo>
                <a:cubicBezTo>
                  <a:pt x="593237" y="665551"/>
                  <a:pt x="577429" y="670535"/>
                  <a:pt x="562918" y="674005"/>
                </a:cubicBezTo>
                <a:cubicBezTo>
                  <a:pt x="542139" y="676877"/>
                  <a:pt x="530133" y="653405"/>
                  <a:pt x="529360" y="640448"/>
                </a:cubicBezTo>
                <a:cubicBezTo>
                  <a:pt x="522789" y="598703"/>
                  <a:pt x="548620" y="507684"/>
                  <a:pt x="529360" y="472660"/>
                </a:cubicBezTo>
                <a:cubicBezTo>
                  <a:pt x="495051" y="453423"/>
                  <a:pt x="460809" y="463507"/>
                  <a:pt x="428515" y="475449"/>
                </a:cubicBezTo>
                <a:cubicBezTo>
                  <a:pt x="365972" y="485344"/>
                  <a:pt x="320348" y="482357"/>
                  <a:pt x="267070" y="467461"/>
                </a:cubicBezTo>
                <a:cubicBezTo>
                  <a:pt x="265339" y="483612"/>
                  <a:pt x="265214" y="509009"/>
                  <a:pt x="260994" y="517384"/>
                </a:cubicBezTo>
                <a:cubicBezTo>
                  <a:pt x="261045" y="518516"/>
                  <a:pt x="260748" y="519531"/>
                  <a:pt x="260938" y="521104"/>
                </a:cubicBezTo>
                <a:cubicBezTo>
                  <a:pt x="261467" y="527966"/>
                  <a:pt x="261469" y="536078"/>
                  <a:pt x="260901" y="540893"/>
                </a:cubicBezTo>
                <a:cubicBezTo>
                  <a:pt x="262104" y="590516"/>
                  <a:pt x="257017" y="592631"/>
                  <a:pt x="260901" y="641566"/>
                </a:cubicBezTo>
                <a:cubicBezTo>
                  <a:pt x="257839" y="659271"/>
                  <a:pt x="240100" y="666849"/>
                  <a:pt x="227343" y="675124"/>
                </a:cubicBezTo>
                <a:cubicBezTo>
                  <a:pt x="205529" y="681558"/>
                  <a:pt x="189374" y="659803"/>
                  <a:pt x="193785" y="641566"/>
                </a:cubicBezTo>
                <a:cubicBezTo>
                  <a:pt x="203058" y="604904"/>
                  <a:pt x="183319" y="582289"/>
                  <a:pt x="193785" y="540893"/>
                </a:cubicBezTo>
                <a:cubicBezTo>
                  <a:pt x="195759" y="534442"/>
                  <a:pt x="194975" y="477953"/>
                  <a:pt x="194259" y="467791"/>
                </a:cubicBezTo>
                <a:cubicBezTo>
                  <a:pt x="175644" y="468323"/>
                  <a:pt x="165125" y="466211"/>
                  <a:pt x="149041" y="464590"/>
                </a:cubicBezTo>
                <a:cubicBezTo>
                  <a:pt x="145802" y="553991"/>
                  <a:pt x="160054" y="569282"/>
                  <a:pt x="149041" y="640448"/>
                </a:cubicBezTo>
                <a:cubicBezTo>
                  <a:pt x="143024" y="658737"/>
                  <a:pt x="134183" y="667739"/>
                  <a:pt x="115483" y="674005"/>
                </a:cubicBezTo>
                <a:cubicBezTo>
                  <a:pt x="98457" y="679235"/>
                  <a:pt x="85238" y="657258"/>
                  <a:pt x="81926" y="640448"/>
                </a:cubicBezTo>
                <a:cubicBezTo>
                  <a:pt x="64921" y="593326"/>
                  <a:pt x="97632" y="518033"/>
                  <a:pt x="81926" y="472660"/>
                </a:cubicBezTo>
                <a:cubicBezTo>
                  <a:pt x="96679" y="408458"/>
                  <a:pt x="83997" y="322250"/>
                  <a:pt x="81925" y="236240"/>
                </a:cubicBezTo>
                <a:cubicBezTo>
                  <a:pt x="12267" y="296581"/>
                  <a:pt x="30056" y="445754"/>
                  <a:pt x="27614" y="441167"/>
                </a:cubicBezTo>
                <a:cubicBezTo>
                  <a:pt x="33624" y="429479"/>
                  <a:pt x="-46911" y="221628"/>
                  <a:pt x="69684" y="189851"/>
                </a:cubicBezTo>
                <a:cubicBezTo>
                  <a:pt x="198795" y="144667"/>
                  <a:pt x="134068" y="95053"/>
                  <a:pt x="225196" y="103204"/>
                </a:cubicBezTo>
                <a:cubicBezTo>
                  <a:pt x="421609" y="59603"/>
                  <a:pt x="489159" y="85352"/>
                  <a:pt x="652405" y="91220"/>
                </a:cubicBezTo>
                <a:cubicBezTo>
                  <a:pt x="698364" y="91279"/>
                  <a:pt x="727705" y="89968"/>
                  <a:pt x="747485" y="91220"/>
                </a:cubicBezTo>
                <a:cubicBezTo>
                  <a:pt x="740302" y="75736"/>
                  <a:pt x="732929" y="61614"/>
                  <a:pt x="730706" y="46477"/>
                </a:cubicBezTo>
                <a:cubicBezTo>
                  <a:pt x="730676" y="37666"/>
                  <a:pt x="730854" y="33484"/>
                  <a:pt x="730706" y="24105"/>
                </a:cubicBezTo>
                <a:cubicBezTo>
                  <a:pt x="731780" y="11121"/>
                  <a:pt x="738910" y="-2275"/>
                  <a:pt x="753078" y="1734"/>
                </a:cubicBezTo>
                <a:close/>
              </a:path>
              <a:path w="994564" h="675971" fill="none" extrusionOk="0">
                <a:moveTo>
                  <a:pt x="753078" y="1734"/>
                </a:moveTo>
                <a:cubicBezTo>
                  <a:pt x="761469" y="5594"/>
                  <a:pt x="772345" y="16460"/>
                  <a:pt x="775449" y="24105"/>
                </a:cubicBezTo>
                <a:cubicBezTo>
                  <a:pt x="774546" y="29716"/>
                  <a:pt x="775662" y="41590"/>
                  <a:pt x="775449" y="46477"/>
                </a:cubicBezTo>
                <a:cubicBezTo>
                  <a:pt x="772729" y="60968"/>
                  <a:pt x="784381" y="67916"/>
                  <a:pt x="797821" y="68849"/>
                </a:cubicBezTo>
                <a:cubicBezTo>
                  <a:pt x="811197" y="58503"/>
                  <a:pt x="847119" y="61772"/>
                  <a:pt x="864936" y="68849"/>
                </a:cubicBezTo>
                <a:cubicBezTo>
                  <a:pt x="882895" y="65311"/>
                  <a:pt x="889156" y="54605"/>
                  <a:pt x="887308" y="46477"/>
                </a:cubicBezTo>
                <a:cubicBezTo>
                  <a:pt x="886052" y="41249"/>
                  <a:pt x="888052" y="31542"/>
                  <a:pt x="887308" y="24105"/>
                </a:cubicBezTo>
                <a:cubicBezTo>
                  <a:pt x="890160" y="11272"/>
                  <a:pt x="898973" y="-1690"/>
                  <a:pt x="909680" y="1734"/>
                </a:cubicBezTo>
                <a:cubicBezTo>
                  <a:pt x="920680" y="986"/>
                  <a:pt x="936359" y="12776"/>
                  <a:pt x="932051" y="24105"/>
                </a:cubicBezTo>
                <a:cubicBezTo>
                  <a:pt x="931586" y="36015"/>
                  <a:pt x="934378" y="38785"/>
                  <a:pt x="932051" y="46477"/>
                </a:cubicBezTo>
                <a:cubicBezTo>
                  <a:pt x="936659" y="81318"/>
                  <a:pt x="920207" y="118293"/>
                  <a:pt x="881715" y="111355"/>
                </a:cubicBezTo>
                <a:cubicBezTo>
                  <a:pt x="915134" y="134199"/>
                  <a:pt x="974169" y="206190"/>
                  <a:pt x="987981" y="235519"/>
                </a:cubicBezTo>
                <a:cubicBezTo>
                  <a:pt x="998811" y="241596"/>
                  <a:pt x="995637" y="253521"/>
                  <a:pt x="989100" y="264602"/>
                </a:cubicBezTo>
                <a:cubicBezTo>
                  <a:pt x="977103" y="274418"/>
                  <a:pt x="980347" y="283924"/>
                  <a:pt x="965609" y="300396"/>
                </a:cubicBezTo>
                <a:cubicBezTo>
                  <a:pt x="957205" y="307922"/>
                  <a:pt x="948604" y="310659"/>
                  <a:pt x="936526" y="308226"/>
                </a:cubicBezTo>
                <a:cubicBezTo>
                  <a:pt x="921263" y="298476"/>
                  <a:pt x="877046" y="279198"/>
                  <a:pt x="853750" y="283618"/>
                </a:cubicBezTo>
                <a:cubicBezTo>
                  <a:pt x="832280" y="301211"/>
                  <a:pt x="791819" y="320576"/>
                  <a:pt x="780251" y="360285"/>
                </a:cubicBezTo>
                <a:cubicBezTo>
                  <a:pt x="782666" y="408297"/>
                  <a:pt x="762693" y="458351"/>
                  <a:pt x="708334" y="470422"/>
                </a:cubicBezTo>
                <a:cubicBezTo>
                  <a:pt x="721153" y="522052"/>
                  <a:pt x="701317" y="589354"/>
                  <a:pt x="708334" y="640448"/>
                </a:cubicBezTo>
                <a:cubicBezTo>
                  <a:pt x="706144" y="660122"/>
                  <a:pt x="692825" y="683475"/>
                  <a:pt x="674776" y="674005"/>
                </a:cubicBezTo>
                <a:cubicBezTo>
                  <a:pt x="651563" y="669284"/>
                  <a:pt x="641230" y="651440"/>
                  <a:pt x="641219" y="640448"/>
                </a:cubicBezTo>
                <a:cubicBezTo>
                  <a:pt x="636447" y="555719"/>
                  <a:pt x="631566" y="540915"/>
                  <a:pt x="641219" y="472660"/>
                </a:cubicBezTo>
                <a:cubicBezTo>
                  <a:pt x="633510" y="480287"/>
                  <a:pt x="611250" y="478419"/>
                  <a:pt x="599676" y="483862"/>
                </a:cubicBezTo>
                <a:cubicBezTo>
                  <a:pt x="616220" y="552884"/>
                  <a:pt x="599489" y="576557"/>
                  <a:pt x="596475" y="640448"/>
                </a:cubicBezTo>
                <a:cubicBezTo>
                  <a:pt x="596334" y="667227"/>
                  <a:pt x="582739" y="669155"/>
                  <a:pt x="562918" y="674005"/>
                </a:cubicBezTo>
                <a:cubicBezTo>
                  <a:pt x="540905" y="673421"/>
                  <a:pt x="530851" y="651991"/>
                  <a:pt x="529360" y="640448"/>
                </a:cubicBezTo>
                <a:cubicBezTo>
                  <a:pt x="529387" y="604196"/>
                  <a:pt x="545124" y="504328"/>
                  <a:pt x="529360" y="472660"/>
                </a:cubicBezTo>
                <a:cubicBezTo>
                  <a:pt x="495340" y="458107"/>
                  <a:pt x="466206" y="461864"/>
                  <a:pt x="428515" y="475449"/>
                </a:cubicBezTo>
                <a:cubicBezTo>
                  <a:pt x="394226" y="483542"/>
                  <a:pt x="317805" y="483099"/>
                  <a:pt x="267070" y="467461"/>
                </a:cubicBezTo>
                <a:cubicBezTo>
                  <a:pt x="266076" y="486220"/>
                  <a:pt x="267909" y="507644"/>
                  <a:pt x="260994" y="517384"/>
                </a:cubicBezTo>
                <a:cubicBezTo>
                  <a:pt x="261505" y="518512"/>
                  <a:pt x="260649" y="519560"/>
                  <a:pt x="260938" y="521104"/>
                </a:cubicBezTo>
                <a:cubicBezTo>
                  <a:pt x="261752" y="529271"/>
                  <a:pt x="262551" y="536835"/>
                  <a:pt x="260901" y="540893"/>
                </a:cubicBezTo>
                <a:cubicBezTo>
                  <a:pt x="262118" y="590944"/>
                  <a:pt x="256312" y="594645"/>
                  <a:pt x="260901" y="641566"/>
                </a:cubicBezTo>
                <a:cubicBezTo>
                  <a:pt x="257857" y="659386"/>
                  <a:pt x="245120" y="671572"/>
                  <a:pt x="227343" y="675124"/>
                </a:cubicBezTo>
                <a:cubicBezTo>
                  <a:pt x="204328" y="679798"/>
                  <a:pt x="189059" y="662702"/>
                  <a:pt x="193785" y="641566"/>
                </a:cubicBezTo>
                <a:cubicBezTo>
                  <a:pt x="202848" y="605863"/>
                  <a:pt x="181439" y="573238"/>
                  <a:pt x="193785" y="540893"/>
                </a:cubicBezTo>
                <a:cubicBezTo>
                  <a:pt x="194931" y="534996"/>
                  <a:pt x="195286" y="478099"/>
                  <a:pt x="194259" y="467791"/>
                </a:cubicBezTo>
                <a:cubicBezTo>
                  <a:pt x="176561" y="466704"/>
                  <a:pt x="165067" y="468870"/>
                  <a:pt x="149041" y="464590"/>
                </a:cubicBezTo>
                <a:cubicBezTo>
                  <a:pt x="146761" y="557360"/>
                  <a:pt x="161700" y="565854"/>
                  <a:pt x="149041" y="640448"/>
                </a:cubicBezTo>
                <a:cubicBezTo>
                  <a:pt x="140798" y="660940"/>
                  <a:pt x="138857" y="670818"/>
                  <a:pt x="115483" y="674005"/>
                </a:cubicBezTo>
                <a:cubicBezTo>
                  <a:pt x="101832" y="679075"/>
                  <a:pt x="84495" y="654652"/>
                  <a:pt x="81926" y="640448"/>
                </a:cubicBezTo>
                <a:cubicBezTo>
                  <a:pt x="75518" y="611917"/>
                  <a:pt x="97104" y="528318"/>
                  <a:pt x="81926" y="472660"/>
                </a:cubicBezTo>
                <a:cubicBezTo>
                  <a:pt x="97728" y="409191"/>
                  <a:pt x="100750" y="301556"/>
                  <a:pt x="81925" y="236240"/>
                </a:cubicBezTo>
                <a:cubicBezTo>
                  <a:pt x="14181" y="295641"/>
                  <a:pt x="30619" y="446007"/>
                  <a:pt x="27614" y="441167"/>
                </a:cubicBezTo>
                <a:cubicBezTo>
                  <a:pt x="35747" y="438988"/>
                  <a:pt x="-27458" y="282570"/>
                  <a:pt x="69684" y="189851"/>
                </a:cubicBezTo>
                <a:cubicBezTo>
                  <a:pt x="225390" y="154746"/>
                  <a:pt x="127552" y="102153"/>
                  <a:pt x="225196" y="103204"/>
                </a:cubicBezTo>
                <a:cubicBezTo>
                  <a:pt x="423808" y="55577"/>
                  <a:pt x="496309" y="79306"/>
                  <a:pt x="652405" y="91220"/>
                </a:cubicBezTo>
                <a:cubicBezTo>
                  <a:pt x="705504" y="90601"/>
                  <a:pt x="726413" y="87388"/>
                  <a:pt x="747485" y="91220"/>
                </a:cubicBezTo>
                <a:cubicBezTo>
                  <a:pt x="732369" y="76308"/>
                  <a:pt x="729663" y="62904"/>
                  <a:pt x="730706" y="46477"/>
                </a:cubicBezTo>
                <a:cubicBezTo>
                  <a:pt x="730448" y="36836"/>
                  <a:pt x="731160" y="34183"/>
                  <a:pt x="730706" y="24105"/>
                </a:cubicBezTo>
                <a:cubicBezTo>
                  <a:pt x="729914" y="8801"/>
                  <a:pt x="739348" y="476"/>
                  <a:pt x="753078" y="1734"/>
                </a:cubicBezTo>
                <a:close/>
              </a:path>
            </a:pathLst>
          </a:custGeom>
          <a:solidFill>
            <a:srgbClr val="BB8A49"/>
          </a:solidFill>
          <a:ln w="254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50" name="Google Shape;750;p31"/>
          <p:cNvGrpSpPr/>
          <p:nvPr/>
        </p:nvGrpSpPr>
        <p:grpSpPr>
          <a:xfrm rot="736879">
            <a:off x="2759332" y="1572331"/>
            <a:ext cx="832727" cy="820090"/>
            <a:chOff x="4496241" y="2873806"/>
            <a:chExt cx="3445421" cy="3393133"/>
          </a:xfrm>
        </p:grpSpPr>
        <p:sp>
          <p:nvSpPr>
            <p:cNvPr id="751" name="Google Shape;751;p31"/>
            <p:cNvSpPr/>
            <p:nvPr/>
          </p:nvSpPr>
          <p:spPr>
            <a:xfrm rot="8165958">
              <a:off x="4528036" y="3843048"/>
              <a:ext cx="3381830" cy="1454648"/>
            </a:xfrm>
            <a:custGeom>
              <a:avLst/>
              <a:gdLst/>
              <a:ahLst/>
              <a:cxnLst/>
              <a:rect l="l" t="t" r="r" b="b"/>
              <a:pathLst>
                <a:path w="3381830" h="1454648" fill="none" extrusionOk="0">
                  <a:moveTo>
                    <a:pt x="0" y="383430"/>
                  </a:moveTo>
                  <a:cubicBezTo>
                    <a:pt x="648793" y="208175"/>
                    <a:pt x="988445" y="-175641"/>
                    <a:pt x="1625601" y="35087"/>
                  </a:cubicBezTo>
                  <a:cubicBezTo>
                    <a:pt x="2169690" y="154848"/>
                    <a:pt x="2639002" y="837077"/>
                    <a:pt x="3381830" y="1094630"/>
                  </a:cubicBezTo>
                  <a:cubicBezTo>
                    <a:pt x="2786910" y="1183390"/>
                    <a:pt x="2161473" y="1556494"/>
                    <a:pt x="1625601" y="1428459"/>
                  </a:cubicBezTo>
                  <a:cubicBezTo>
                    <a:pt x="994889" y="1223139"/>
                    <a:pt x="786983" y="779147"/>
                    <a:pt x="0" y="383430"/>
                  </a:cubicBezTo>
                  <a:close/>
                </a:path>
                <a:path w="3381830" h="1454648" extrusionOk="0">
                  <a:moveTo>
                    <a:pt x="0" y="383430"/>
                  </a:moveTo>
                  <a:cubicBezTo>
                    <a:pt x="509906" y="64758"/>
                    <a:pt x="1195572" y="-143029"/>
                    <a:pt x="1625601" y="35087"/>
                  </a:cubicBezTo>
                  <a:cubicBezTo>
                    <a:pt x="2254784" y="292571"/>
                    <a:pt x="2563602" y="811051"/>
                    <a:pt x="3381830" y="1094630"/>
                  </a:cubicBezTo>
                  <a:cubicBezTo>
                    <a:pt x="2658059" y="1120986"/>
                    <a:pt x="2349629" y="1487381"/>
                    <a:pt x="1625601" y="1428459"/>
                  </a:cubicBezTo>
                  <a:cubicBezTo>
                    <a:pt x="1016084" y="1262108"/>
                    <a:pt x="840930" y="862537"/>
                    <a:pt x="0" y="38343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p31"/>
            <p:cNvSpPr/>
            <p:nvPr/>
          </p:nvSpPr>
          <p:spPr>
            <a:xfrm>
              <a:off x="5728555" y="4059114"/>
              <a:ext cx="1269144" cy="1022516"/>
            </a:xfrm>
            <a:custGeom>
              <a:avLst/>
              <a:gdLst/>
              <a:ahLst/>
              <a:cxnLst/>
              <a:rect l="l" t="t" r="r" b="b"/>
              <a:pathLst>
                <a:path w="1269144" h="1022516" fill="none" extrusionOk="0">
                  <a:moveTo>
                    <a:pt x="700071" y="947153"/>
                  </a:moveTo>
                  <a:cubicBezTo>
                    <a:pt x="516649" y="1021122"/>
                    <a:pt x="176867" y="1058361"/>
                    <a:pt x="92668" y="961668"/>
                  </a:cubicBezTo>
                  <a:cubicBezTo>
                    <a:pt x="-22044" y="887135"/>
                    <a:pt x="-33314" y="544491"/>
                    <a:pt x="48493" y="366582"/>
                  </a:cubicBezTo>
                  <a:cubicBezTo>
                    <a:pt x="102119" y="216068"/>
                    <a:pt x="351813" y="72668"/>
                    <a:pt x="545459" y="32753"/>
                  </a:cubicBezTo>
                  <a:cubicBezTo>
                    <a:pt x="741768" y="-21171"/>
                    <a:pt x="1101024" y="18998"/>
                    <a:pt x="1197037" y="61782"/>
                  </a:cubicBezTo>
                  <a:cubicBezTo>
                    <a:pt x="1282578" y="137995"/>
                    <a:pt x="1293061" y="304630"/>
                    <a:pt x="1197037" y="468182"/>
                  </a:cubicBezTo>
                  <a:cubicBezTo>
                    <a:pt x="1062966" y="640967"/>
                    <a:pt x="879784" y="855968"/>
                    <a:pt x="700071" y="947153"/>
                  </a:cubicBezTo>
                  <a:close/>
                </a:path>
                <a:path w="1269144" h="1022516" extrusionOk="0">
                  <a:moveTo>
                    <a:pt x="700071" y="947153"/>
                  </a:moveTo>
                  <a:cubicBezTo>
                    <a:pt x="501235" y="1039117"/>
                    <a:pt x="183346" y="1050735"/>
                    <a:pt x="92668" y="961668"/>
                  </a:cubicBezTo>
                  <a:cubicBezTo>
                    <a:pt x="10648" y="834213"/>
                    <a:pt x="-61705" y="514614"/>
                    <a:pt x="48493" y="366582"/>
                  </a:cubicBezTo>
                  <a:cubicBezTo>
                    <a:pt x="92948" y="224970"/>
                    <a:pt x="333494" y="71131"/>
                    <a:pt x="545459" y="32753"/>
                  </a:cubicBezTo>
                  <a:cubicBezTo>
                    <a:pt x="738370" y="-34773"/>
                    <a:pt x="1062395" y="-29495"/>
                    <a:pt x="1197037" y="61782"/>
                  </a:cubicBezTo>
                  <a:cubicBezTo>
                    <a:pt x="1291785" y="171265"/>
                    <a:pt x="1300768" y="348501"/>
                    <a:pt x="1197037" y="468182"/>
                  </a:cubicBezTo>
                  <a:cubicBezTo>
                    <a:pt x="1090273" y="665545"/>
                    <a:pt x="852041" y="865131"/>
                    <a:pt x="700071" y="947153"/>
                  </a:cubicBezTo>
                  <a:close/>
                </a:path>
              </a:pathLst>
            </a:custGeom>
            <a:solidFill>
              <a:srgbClr val="833C0B"/>
            </a:solidFill>
            <a:ln w="12700" cap="flat" cmpd="sng">
              <a:solidFill>
                <a:srgbClr val="9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31"/>
            <p:cNvSpPr/>
            <p:nvPr/>
          </p:nvSpPr>
          <p:spPr>
            <a:xfrm>
              <a:off x="4964431" y="4219575"/>
              <a:ext cx="708471" cy="1096337"/>
            </a:xfrm>
            <a:custGeom>
              <a:avLst/>
              <a:gdLst/>
              <a:ahLst/>
              <a:cxnLst/>
              <a:rect l="l" t="t" r="r" b="b"/>
              <a:pathLst>
                <a:path w="708471" h="1096337" extrusionOk="0">
                  <a:moveTo>
                    <a:pt x="393382" y="966788"/>
                  </a:moveTo>
                  <a:cubicBezTo>
                    <a:pt x="309245" y="991394"/>
                    <a:pt x="46513" y="1108075"/>
                    <a:pt x="7619" y="1095375"/>
                  </a:cubicBezTo>
                  <a:cubicBezTo>
                    <a:pt x="-31275" y="1082675"/>
                    <a:pt x="87788" y="1019175"/>
                    <a:pt x="160019" y="890588"/>
                  </a:cubicBezTo>
                  <a:cubicBezTo>
                    <a:pt x="232250" y="762001"/>
                    <a:pt x="349726" y="470694"/>
                    <a:pt x="441007" y="323850"/>
                  </a:cubicBezTo>
                  <a:cubicBezTo>
                    <a:pt x="532288" y="177006"/>
                    <a:pt x="721995" y="-49213"/>
                    <a:pt x="707707" y="9525"/>
                  </a:cubicBezTo>
                  <a:cubicBezTo>
                    <a:pt x="693420" y="68262"/>
                    <a:pt x="387826" y="519906"/>
                    <a:pt x="355282" y="676275"/>
                  </a:cubicBezTo>
                  <a:cubicBezTo>
                    <a:pt x="322738" y="832644"/>
                    <a:pt x="508475" y="895350"/>
                    <a:pt x="512444" y="947738"/>
                  </a:cubicBezTo>
                  <a:cubicBezTo>
                    <a:pt x="516413" y="1000126"/>
                    <a:pt x="477519" y="942182"/>
                    <a:pt x="393382" y="966788"/>
                  </a:cubicBezTo>
                  <a:close/>
                </a:path>
              </a:pathLst>
            </a:custGeom>
            <a:solidFill>
              <a:srgbClr val="FEF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31"/>
            <p:cNvSpPr/>
            <p:nvPr/>
          </p:nvSpPr>
          <p:spPr>
            <a:xfrm>
              <a:off x="6676483" y="4171108"/>
              <a:ext cx="250350" cy="429740"/>
            </a:xfrm>
            <a:custGeom>
              <a:avLst/>
              <a:gdLst/>
              <a:ahLst/>
              <a:cxnLst/>
              <a:rect l="l" t="t" r="r" b="b"/>
              <a:pathLst>
                <a:path w="250350" h="429740" extrusionOk="0">
                  <a:moveTo>
                    <a:pt x="542" y="410417"/>
                  </a:moveTo>
                  <a:cubicBezTo>
                    <a:pt x="-7396" y="377873"/>
                    <a:pt x="74361" y="254049"/>
                    <a:pt x="76742" y="186580"/>
                  </a:cubicBezTo>
                  <a:cubicBezTo>
                    <a:pt x="79123" y="119111"/>
                    <a:pt x="-13745" y="23861"/>
                    <a:pt x="14830" y="5605"/>
                  </a:cubicBezTo>
                  <a:cubicBezTo>
                    <a:pt x="43405" y="-12651"/>
                    <a:pt x="229936" y="14336"/>
                    <a:pt x="248192" y="77042"/>
                  </a:cubicBezTo>
                  <a:cubicBezTo>
                    <a:pt x="266448" y="139748"/>
                    <a:pt x="164055" y="328661"/>
                    <a:pt x="124367" y="381842"/>
                  </a:cubicBezTo>
                  <a:cubicBezTo>
                    <a:pt x="84679" y="435023"/>
                    <a:pt x="8480" y="442961"/>
                    <a:pt x="542" y="410417"/>
                  </a:cubicBezTo>
                  <a:close/>
                </a:path>
              </a:pathLst>
            </a:custGeom>
            <a:solidFill>
              <a:srgbClr val="F7EB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5" name="Google Shape;755;p31"/>
          <p:cNvGrpSpPr/>
          <p:nvPr/>
        </p:nvGrpSpPr>
        <p:grpSpPr>
          <a:xfrm rot="9123865">
            <a:off x="3030980" y="2770628"/>
            <a:ext cx="937935" cy="860263"/>
            <a:chOff x="6251186" y="4528404"/>
            <a:chExt cx="427884" cy="341990"/>
          </a:xfrm>
        </p:grpSpPr>
        <p:sp>
          <p:nvSpPr>
            <p:cNvPr id="756" name="Google Shape;756;p31"/>
            <p:cNvSpPr/>
            <p:nvPr/>
          </p:nvSpPr>
          <p:spPr>
            <a:xfrm rot="-1258433">
              <a:off x="6278829" y="4587687"/>
              <a:ext cx="372598" cy="223425"/>
            </a:xfrm>
            <a:custGeom>
              <a:avLst/>
              <a:gdLst/>
              <a:ahLst/>
              <a:cxnLst/>
              <a:rect l="l" t="t" r="r" b="b"/>
              <a:pathLst>
                <a:path w="372598" h="223425" fill="none" extrusionOk="0">
                  <a:moveTo>
                    <a:pt x="0" y="46480"/>
                  </a:moveTo>
                  <a:cubicBezTo>
                    <a:pt x="70877" y="23699"/>
                    <a:pt x="115178" y="-12405"/>
                    <a:pt x="179102" y="4253"/>
                  </a:cubicBezTo>
                  <a:cubicBezTo>
                    <a:pt x="235534" y="18978"/>
                    <a:pt x="288516" y="109758"/>
                    <a:pt x="372598" y="132695"/>
                  </a:cubicBezTo>
                  <a:cubicBezTo>
                    <a:pt x="307048" y="144978"/>
                    <a:pt x="109536" y="262949"/>
                    <a:pt x="156623" y="210297"/>
                  </a:cubicBezTo>
                  <a:cubicBezTo>
                    <a:pt x="193482" y="153480"/>
                    <a:pt x="100023" y="87182"/>
                    <a:pt x="0" y="46480"/>
                  </a:cubicBezTo>
                  <a:close/>
                </a:path>
                <a:path w="372598" h="223425" extrusionOk="0">
                  <a:moveTo>
                    <a:pt x="0" y="46480"/>
                  </a:moveTo>
                  <a:cubicBezTo>
                    <a:pt x="50928" y="-1281"/>
                    <a:pt x="123617" y="-13065"/>
                    <a:pt x="179102" y="4253"/>
                  </a:cubicBezTo>
                  <a:cubicBezTo>
                    <a:pt x="246650" y="30171"/>
                    <a:pt x="275503" y="101079"/>
                    <a:pt x="372598" y="132695"/>
                  </a:cubicBezTo>
                  <a:cubicBezTo>
                    <a:pt x="301432" y="144567"/>
                    <a:pt x="128544" y="256048"/>
                    <a:pt x="156623" y="210297"/>
                  </a:cubicBezTo>
                  <a:cubicBezTo>
                    <a:pt x="194981" y="156221"/>
                    <a:pt x="105323" y="113441"/>
                    <a:pt x="0" y="46480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rgbClr val="C55A1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31"/>
            <p:cNvSpPr/>
            <p:nvPr/>
          </p:nvSpPr>
          <p:spPr>
            <a:xfrm rot="-9424391">
              <a:off x="6380613" y="4631015"/>
              <a:ext cx="121381" cy="83833"/>
            </a:xfrm>
            <a:custGeom>
              <a:avLst/>
              <a:gdLst/>
              <a:ahLst/>
              <a:cxnLst/>
              <a:rect l="l" t="t" r="r" b="b"/>
              <a:pathLst>
                <a:path w="121381" h="83833" fill="none" extrusionOk="0">
                  <a:moveTo>
                    <a:pt x="66954" y="77654"/>
                  </a:moveTo>
                  <a:cubicBezTo>
                    <a:pt x="49406" y="83681"/>
                    <a:pt x="15625" y="86767"/>
                    <a:pt x="8862" y="78844"/>
                  </a:cubicBezTo>
                  <a:cubicBezTo>
                    <a:pt x="-2233" y="73489"/>
                    <a:pt x="-3705" y="46844"/>
                    <a:pt x="4637" y="30054"/>
                  </a:cubicBezTo>
                  <a:cubicBezTo>
                    <a:pt x="11353" y="17460"/>
                    <a:pt x="33476" y="4973"/>
                    <a:pt x="52167" y="2685"/>
                  </a:cubicBezTo>
                  <a:cubicBezTo>
                    <a:pt x="71036" y="-1839"/>
                    <a:pt x="104965" y="1168"/>
                    <a:pt x="114484" y="5065"/>
                  </a:cubicBezTo>
                  <a:cubicBezTo>
                    <a:pt x="123815" y="11182"/>
                    <a:pt x="122763" y="25854"/>
                    <a:pt x="114484" y="38384"/>
                  </a:cubicBezTo>
                  <a:cubicBezTo>
                    <a:pt x="104067" y="51711"/>
                    <a:pt x="83819" y="69391"/>
                    <a:pt x="66954" y="77654"/>
                  </a:cubicBezTo>
                  <a:close/>
                </a:path>
                <a:path w="121381" h="83833" extrusionOk="0">
                  <a:moveTo>
                    <a:pt x="66954" y="77654"/>
                  </a:moveTo>
                  <a:cubicBezTo>
                    <a:pt x="48162" y="85179"/>
                    <a:pt x="16361" y="85537"/>
                    <a:pt x="8862" y="78844"/>
                  </a:cubicBezTo>
                  <a:cubicBezTo>
                    <a:pt x="-742" y="70008"/>
                    <a:pt x="-3046" y="42657"/>
                    <a:pt x="4637" y="30054"/>
                  </a:cubicBezTo>
                  <a:cubicBezTo>
                    <a:pt x="11205" y="17638"/>
                    <a:pt x="29728" y="4352"/>
                    <a:pt x="52167" y="2685"/>
                  </a:cubicBezTo>
                  <a:cubicBezTo>
                    <a:pt x="70652" y="-3473"/>
                    <a:pt x="102074" y="-2339"/>
                    <a:pt x="114484" y="5065"/>
                  </a:cubicBezTo>
                  <a:cubicBezTo>
                    <a:pt x="124547" y="11876"/>
                    <a:pt x="123181" y="27320"/>
                    <a:pt x="114484" y="38384"/>
                  </a:cubicBezTo>
                  <a:cubicBezTo>
                    <a:pt x="105085" y="53558"/>
                    <a:pt x="81897" y="70929"/>
                    <a:pt x="66954" y="77654"/>
                  </a:cubicBezTo>
                  <a:close/>
                </a:path>
              </a:pathLst>
            </a:custGeom>
            <a:solidFill>
              <a:srgbClr val="833C0B"/>
            </a:solidFill>
            <a:ln w="12700" cap="flat" cmpd="sng">
              <a:solidFill>
                <a:srgbClr val="9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31"/>
            <p:cNvSpPr/>
            <p:nvPr/>
          </p:nvSpPr>
          <p:spPr>
            <a:xfrm rot="-9424391">
              <a:off x="6523961" y="4657720"/>
              <a:ext cx="67758" cy="104853"/>
            </a:xfrm>
            <a:custGeom>
              <a:avLst/>
              <a:gdLst/>
              <a:ahLst/>
              <a:cxnLst/>
              <a:rect l="l" t="t" r="r" b="b"/>
              <a:pathLst>
                <a:path w="708471" h="1096337" extrusionOk="0">
                  <a:moveTo>
                    <a:pt x="393382" y="966788"/>
                  </a:moveTo>
                  <a:cubicBezTo>
                    <a:pt x="309245" y="991394"/>
                    <a:pt x="46513" y="1108075"/>
                    <a:pt x="7619" y="1095375"/>
                  </a:cubicBezTo>
                  <a:cubicBezTo>
                    <a:pt x="-31275" y="1082675"/>
                    <a:pt x="87788" y="1019175"/>
                    <a:pt x="160019" y="890588"/>
                  </a:cubicBezTo>
                  <a:cubicBezTo>
                    <a:pt x="232250" y="762001"/>
                    <a:pt x="349726" y="470694"/>
                    <a:pt x="441007" y="323850"/>
                  </a:cubicBezTo>
                  <a:cubicBezTo>
                    <a:pt x="532288" y="177006"/>
                    <a:pt x="721995" y="-49213"/>
                    <a:pt x="707707" y="9525"/>
                  </a:cubicBezTo>
                  <a:cubicBezTo>
                    <a:pt x="693420" y="68262"/>
                    <a:pt x="387826" y="519906"/>
                    <a:pt x="355282" y="676275"/>
                  </a:cubicBezTo>
                  <a:cubicBezTo>
                    <a:pt x="322738" y="832644"/>
                    <a:pt x="508475" y="895350"/>
                    <a:pt x="512444" y="947738"/>
                  </a:cubicBezTo>
                  <a:cubicBezTo>
                    <a:pt x="516413" y="1000126"/>
                    <a:pt x="477519" y="942182"/>
                    <a:pt x="393382" y="966788"/>
                  </a:cubicBezTo>
                  <a:close/>
                </a:path>
              </a:pathLst>
            </a:custGeom>
            <a:solidFill>
              <a:srgbClr val="FEF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31"/>
            <p:cNvSpPr/>
            <p:nvPr/>
          </p:nvSpPr>
          <p:spPr>
            <a:xfrm rot="-9424391">
              <a:off x="6394040" y="4647623"/>
              <a:ext cx="23944" cy="41101"/>
            </a:xfrm>
            <a:custGeom>
              <a:avLst/>
              <a:gdLst/>
              <a:ahLst/>
              <a:cxnLst/>
              <a:rect l="l" t="t" r="r" b="b"/>
              <a:pathLst>
                <a:path w="250350" h="429740" extrusionOk="0">
                  <a:moveTo>
                    <a:pt x="542" y="410417"/>
                  </a:moveTo>
                  <a:cubicBezTo>
                    <a:pt x="-7396" y="377873"/>
                    <a:pt x="74361" y="254049"/>
                    <a:pt x="76742" y="186580"/>
                  </a:cubicBezTo>
                  <a:cubicBezTo>
                    <a:pt x="79123" y="119111"/>
                    <a:pt x="-13745" y="23861"/>
                    <a:pt x="14830" y="5605"/>
                  </a:cubicBezTo>
                  <a:cubicBezTo>
                    <a:pt x="43405" y="-12651"/>
                    <a:pt x="229936" y="14336"/>
                    <a:pt x="248192" y="77042"/>
                  </a:cubicBezTo>
                  <a:cubicBezTo>
                    <a:pt x="266448" y="139748"/>
                    <a:pt x="164055" y="328661"/>
                    <a:pt x="124367" y="381842"/>
                  </a:cubicBezTo>
                  <a:cubicBezTo>
                    <a:pt x="84679" y="435023"/>
                    <a:pt x="8480" y="442961"/>
                    <a:pt x="542" y="410417"/>
                  </a:cubicBezTo>
                  <a:close/>
                </a:path>
              </a:pathLst>
            </a:custGeom>
            <a:solidFill>
              <a:srgbClr val="F7EB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0" name="Google Shape;760;p31"/>
          <p:cNvGrpSpPr/>
          <p:nvPr/>
        </p:nvGrpSpPr>
        <p:grpSpPr>
          <a:xfrm>
            <a:off x="2848911" y="4244675"/>
            <a:ext cx="683785" cy="554294"/>
            <a:chOff x="2606154" y="5488325"/>
            <a:chExt cx="402565" cy="326330"/>
          </a:xfrm>
        </p:grpSpPr>
        <p:grpSp>
          <p:nvGrpSpPr>
            <p:cNvPr id="761" name="Google Shape;761;p31"/>
            <p:cNvGrpSpPr/>
            <p:nvPr/>
          </p:nvGrpSpPr>
          <p:grpSpPr>
            <a:xfrm rot="-1326712">
              <a:off x="2775756" y="5693454"/>
              <a:ext cx="153068" cy="95920"/>
              <a:chOff x="2109379" y="4987711"/>
              <a:chExt cx="237705" cy="237705"/>
            </a:xfrm>
          </p:grpSpPr>
          <p:sp>
            <p:nvSpPr>
              <p:cNvPr id="762" name="Google Shape;762;p31"/>
              <p:cNvSpPr/>
              <p:nvPr/>
            </p:nvSpPr>
            <p:spPr>
              <a:xfrm>
                <a:off x="2109379" y="4987711"/>
                <a:ext cx="237705" cy="237705"/>
              </a:xfrm>
              <a:custGeom>
                <a:avLst/>
                <a:gdLst/>
                <a:ahLst/>
                <a:cxnLst/>
                <a:rect l="l" t="t" r="r" b="b"/>
                <a:pathLst>
                  <a:path w="237705" h="237705" fill="none" extrusionOk="0">
                    <a:moveTo>
                      <a:pt x="0" y="118853"/>
                    </a:moveTo>
                    <a:cubicBezTo>
                      <a:pt x="16239" y="55138"/>
                      <a:pt x="56453" y="-6670"/>
                      <a:pt x="118853" y="0"/>
                    </a:cubicBezTo>
                    <a:cubicBezTo>
                      <a:pt x="166137" y="-2811"/>
                      <a:pt x="225628" y="64583"/>
                      <a:pt x="237706" y="118853"/>
                    </a:cubicBezTo>
                    <a:cubicBezTo>
                      <a:pt x="237538" y="182891"/>
                      <a:pt x="173940" y="252374"/>
                      <a:pt x="118853" y="237706"/>
                    </a:cubicBezTo>
                    <a:cubicBezTo>
                      <a:pt x="66982" y="245415"/>
                      <a:pt x="18298" y="188893"/>
                      <a:pt x="0" y="118853"/>
                    </a:cubicBezTo>
                    <a:close/>
                  </a:path>
                  <a:path w="237705" h="237705" extrusionOk="0">
                    <a:moveTo>
                      <a:pt x="0" y="118853"/>
                    </a:moveTo>
                    <a:cubicBezTo>
                      <a:pt x="-8870" y="47741"/>
                      <a:pt x="45804" y="2781"/>
                      <a:pt x="118853" y="0"/>
                    </a:cubicBezTo>
                    <a:cubicBezTo>
                      <a:pt x="190783" y="1324"/>
                      <a:pt x="226653" y="53563"/>
                      <a:pt x="237706" y="118853"/>
                    </a:cubicBezTo>
                    <a:cubicBezTo>
                      <a:pt x="227268" y="194687"/>
                      <a:pt x="183067" y="245592"/>
                      <a:pt x="118853" y="237706"/>
                    </a:cubicBezTo>
                    <a:cubicBezTo>
                      <a:pt x="46236" y="233889"/>
                      <a:pt x="15648" y="191971"/>
                      <a:pt x="0" y="118853"/>
                    </a:cubicBezTo>
                    <a:close/>
                  </a:path>
                </a:pathLst>
              </a:custGeom>
              <a:solidFill>
                <a:srgbClr val="F4B08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3" name="Google Shape;763;p31"/>
              <p:cNvSpPr/>
              <p:nvPr/>
            </p:nvSpPr>
            <p:spPr>
              <a:xfrm>
                <a:off x="2207361" y="5058855"/>
                <a:ext cx="100567" cy="100567"/>
              </a:xfrm>
              <a:custGeom>
                <a:avLst/>
                <a:gdLst/>
                <a:ahLst/>
                <a:cxnLst/>
                <a:rect l="l" t="t" r="r" b="b"/>
                <a:pathLst>
                  <a:path w="100567" h="100567" fill="none" extrusionOk="0">
                    <a:moveTo>
                      <a:pt x="0" y="50284"/>
                    </a:moveTo>
                    <a:cubicBezTo>
                      <a:pt x="5762" y="17037"/>
                      <a:pt x="27602" y="336"/>
                      <a:pt x="50284" y="0"/>
                    </a:cubicBezTo>
                    <a:cubicBezTo>
                      <a:pt x="79808" y="2996"/>
                      <a:pt x="93319" y="22357"/>
                      <a:pt x="100568" y="50284"/>
                    </a:cubicBezTo>
                    <a:cubicBezTo>
                      <a:pt x="105116" y="78715"/>
                      <a:pt x="76977" y="100076"/>
                      <a:pt x="50284" y="100568"/>
                    </a:cubicBezTo>
                    <a:cubicBezTo>
                      <a:pt x="20906" y="101047"/>
                      <a:pt x="3288" y="73598"/>
                      <a:pt x="0" y="50284"/>
                    </a:cubicBezTo>
                    <a:close/>
                  </a:path>
                  <a:path w="100567" h="100567" extrusionOk="0">
                    <a:moveTo>
                      <a:pt x="0" y="50284"/>
                    </a:moveTo>
                    <a:cubicBezTo>
                      <a:pt x="-2021" y="26059"/>
                      <a:pt x="20483" y="-838"/>
                      <a:pt x="50284" y="0"/>
                    </a:cubicBezTo>
                    <a:cubicBezTo>
                      <a:pt x="82304" y="-627"/>
                      <a:pt x="99107" y="25175"/>
                      <a:pt x="100568" y="50284"/>
                    </a:cubicBezTo>
                    <a:cubicBezTo>
                      <a:pt x="99456" y="78427"/>
                      <a:pt x="76354" y="102580"/>
                      <a:pt x="50284" y="100568"/>
                    </a:cubicBezTo>
                    <a:cubicBezTo>
                      <a:pt x="28869" y="96455"/>
                      <a:pt x="-6016" y="79435"/>
                      <a:pt x="0" y="50284"/>
                    </a:cubicBezTo>
                    <a:close/>
                  </a:path>
                </a:pathLst>
              </a:custGeom>
              <a:solidFill>
                <a:srgbClr val="FE6925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4" name="Google Shape;764;p31"/>
            <p:cNvGrpSpPr/>
            <p:nvPr/>
          </p:nvGrpSpPr>
          <p:grpSpPr>
            <a:xfrm rot="-1326712">
              <a:off x="2828169" y="5600486"/>
              <a:ext cx="153068" cy="95920"/>
              <a:chOff x="2109379" y="4987711"/>
              <a:chExt cx="237705" cy="237705"/>
            </a:xfrm>
          </p:grpSpPr>
          <p:sp>
            <p:nvSpPr>
              <p:cNvPr id="765" name="Google Shape;765;p31"/>
              <p:cNvSpPr/>
              <p:nvPr/>
            </p:nvSpPr>
            <p:spPr>
              <a:xfrm>
                <a:off x="2109379" y="4987711"/>
                <a:ext cx="237705" cy="237705"/>
              </a:xfrm>
              <a:custGeom>
                <a:avLst/>
                <a:gdLst/>
                <a:ahLst/>
                <a:cxnLst/>
                <a:rect l="l" t="t" r="r" b="b"/>
                <a:pathLst>
                  <a:path w="237705" h="237705" fill="none" extrusionOk="0">
                    <a:moveTo>
                      <a:pt x="0" y="118853"/>
                    </a:moveTo>
                    <a:cubicBezTo>
                      <a:pt x="16239" y="55138"/>
                      <a:pt x="56453" y="-6670"/>
                      <a:pt x="118853" y="0"/>
                    </a:cubicBezTo>
                    <a:cubicBezTo>
                      <a:pt x="166137" y="-2811"/>
                      <a:pt x="225628" y="64583"/>
                      <a:pt x="237706" y="118853"/>
                    </a:cubicBezTo>
                    <a:cubicBezTo>
                      <a:pt x="237538" y="182891"/>
                      <a:pt x="173940" y="252374"/>
                      <a:pt x="118853" y="237706"/>
                    </a:cubicBezTo>
                    <a:cubicBezTo>
                      <a:pt x="66982" y="245415"/>
                      <a:pt x="18298" y="188893"/>
                      <a:pt x="0" y="118853"/>
                    </a:cubicBezTo>
                    <a:close/>
                  </a:path>
                  <a:path w="237705" h="237705" extrusionOk="0">
                    <a:moveTo>
                      <a:pt x="0" y="118853"/>
                    </a:moveTo>
                    <a:cubicBezTo>
                      <a:pt x="-8870" y="47741"/>
                      <a:pt x="45804" y="2781"/>
                      <a:pt x="118853" y="0"/>
                    </a:cubicBezTo>
                    <a:cubicBezTo>
                      <a:pt x="190783" y="1324"/>
                      <a:pt x="226653" y="53563"/>
                      <a:pt x="237706" y="118853"/>
                    </a:cubicBezTo>
                    <a:cubicBezTo>
                      <a:pt x="227268" y="194687"/>
                      <a:pt x="183067" y="245592"/>
                      <a:pt x="118853" y="237706"/>
                    </a:cubicBezTo>
                    <a:cubicBezTo>
                      <a:pt x="46236" y="233889"/>
                      <a:pt x="15648" y="191971"/>
                      <a:pt x="0" y="118853"/>
                    </a:cubicBezTo>
                    <a:close/>
                  </a:path>
                </a:pathLst>
              </a:custGeom>
              <a:solidFill>
                <a:srgbClr val="F4B08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6" name="Google Shape;766;p31"/>
              <p:cNvSpPr/>
              <p:nvPr/>
            </p:nvSpPr>
            <p:spPr>
              <a:xfrm>
                <a:off x="2207361" y="5058855"/>
                <a:ext cx="100567" cy="100567"/>
              </a:xfrm>
              <a:custGeom>
                <a:avLst/>
                <a:gdLst/>
                <a:ahLst/>
                <a:cxnLst/>
                <a:rect l="l" t="t" r="r" b="b"/>
                <a:pathLst>
                  <a:path w="100567" h="100567" fill="none" extrusionOk="0">
                    <a:moveTo>
                      <a:pt x="0" y="50284"/>
                    </a:moveTo>
                    <a:cubicBezTo>
                      <a:pt x="5762" y="17037"/>
                      <a:pt x="27602" y="336"/>
                      <a:pt x="50284" y="0"/>
                    </a:cubicBezTo>
                    <a:cubicBezTo>
                      <a:pt x="79808" y="2996"/>
                      <a:pt x="93319" y="22357"/>
                      <a:pt x="100568" y="50284"/>
                    </a:cubicBezTo>
                    <a:cubicBezTo>
                      <a:pt x="105116" y="78715"/>
                      <a:pt x="76977" y="100076"/>
                      <a:pt x="50284" y="100568"/>
                    </a:cubicBezTo>
                    <a:cubicBezTo>
                      <a:pt x="20906" y="101047"/>
                      <a:pt x="3288" y="73598"/>
                      <a:pt x="0" y="50284"/>
                    </a:cubicBezTo>
                    <a:close/>
                  </a:path>
                  <a:path w="100567" h="100567" extrusionOk="0">
                    <a:moveTo>
                      <a:pt x="0" y="50284"/>
                    </a:moveTo>
                    <a:cubicBezTo>
                      <a:pt x="-2021" y="26059"/>
                      <a:pt x="20483" y="-838"/>
                      <a:pt x="50284" y="0"/>
                    </a:cubicBezTo>
                    <a:cubicBezTo>
                      <a:pt x="82304" y="-627"/>
                      <a:pt x="99107" y="25175"/>
                      <a:pt x="100568" y="50284"/>
                    </a:cubicBezTo>
                    <a:cubicBezTo>
                      <a:pt x="99456" y="78427"/>
                      <a:pt x="76354" y="102580"/>
                      <a:pt x="50284" y="100568"/>
                    </a:cubicBezTo>
                    <a:cubicBezTo>
                      <a:pt x="28869" y="96455"/>
                      <a:pt x="-6016" y="79435"/>
                      <a:pt x="0" y="50284"/>
                    </a:cubicBezTo>
                    <a:close/>
                  </a:path>
                </a:pathLst>
              </a:custGeom>
              <a:solidFill>
                <a:srgbClr val="FE6925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7" name="Google Shape;767;p31"/>
            <p:cNvGrpSpPr/>
            <p:nvPr/>
          </p:nvGrpSpPr>
          <p:grpSpPr>
            <a:xfrm rot="-3609862">
              <a:off x="2723530" y="5629962"/>
              <a:ext cx="153068" cy="95920"/>
              <a:chOff x="2109379" y="4987711"/>
              <a:chExt cx="237705" cy="237705"/>
            </a:xfrm>
          </p:grpSpPr>
          <p:sp>
            <p:nvSpPr>
              <p:cNvPr id="768" name="Google Shape;768;p31"/>
              <p:cNvSpPr/>
              <p:nvPr/>
            </p:nvSpPr>
            <p:spPr>
              <a:xfrm>
                <a:off x="2109379" y="4987711"/>
                <a:ext cx="237705" cy="237705"/>
              </a:xfrm>
              <a:custGeom>
                <a:avLst/>
                <a:gdLst/>
                <a:ahLst/>
                <a:cxnLst/>
                <a:rect l="l" t="t" r="r" b="b"/>
                <a:pathLst>
                  <a:path w="237705" h="237705" fill="none" extrusionOk="0">
                    <a:moveTo>
                      <a:pt x="0" y="118853"/>
                    </a:moveTo>
                    <a:cubicBezTo>
                      <a:pt x="16239" y="55138"/>
                      <a:pt x="56453" y="-6670"/>
                      <a:pt x="118853" y="0"/>
                    </a:cubicBezTo>
                    <a:cubicBezTo>
                      <a:pt x="166137" y="-2811"/>
                      <a:pt x="225628" y="64583"/>
                      <a:pt x="237706" y="118853"/>
                    </a:cubicBezTo>
                    <a:cubicBezTo>
                      <a:pt x="237538" y="182891"/>
                      <a:pt x="173940" y="252374"/>
                      <a:pt x="118853" y="237706"/>
                    </a:cubicBezTo>
                    <a:cubicBezTo>
                      <a:pt x="66982" y="245415"/>
                      <a:pt x="18298" y="188893"/>
                      <a:pt x="0" y="118853"/>
                    </a:cubicBezTo>
                    <a:close/>
                  </a:path>
                  <a:path w="237705" h="237705" extrusionOk="0">
                    <a:moveTo>
                      <a:pt x="0" y="118853"/>
                    </a:moveTo>
                    <a:cubicBezTo>
                      <a:pt x="-8870" y="47741"/>
                      <a:pt x="45804" y="2781"/>
                      <a:pt x="118853" y="0"/>
                    </a:cubicBezTo>
                    <a:cubicBezTo>
                      <a:pt x="190783" y="1324"/>
                      <a:pt x="226653" y="53563"/>
                      <a:pt x="237706" y="118853"/>
                    </a:cubicBezTo>
                    <a:cubicBezTo>
                      <a:pt x="227268" y="194687"/>
                      <a:pt x="183067" y="245592"/>
                      <a:pt x="118853" y="237706"/>
                    </a:cubicBezTo>
                    <a:cubicBezTo>
                      <a:pt x="46236" y="233889"/>
                      <a:pt x="15648" y="191971"/>
                      <a:pt x="0" y="118853"/>
                    </a:cubicBezTo>
                    <a:close/>
                  </a:path>
                </a:pathLst>
              </a:custGeom>
              <a:solidFill>
                <a:srgbClr val="F4B08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769;p31"/>
              <p:cNvSpPr/>
              <p:nvPr/>
            </p:nvSpPr>
            <p:spPr>
              <a:xfrm>
                <a:off x="2207361" y="5058855"/>
                <a:ext cx="100567" cy="100567"/>
              </a:xfrm>
              <a:custGeom>
                <a:avLst/>
                <a:gdLst/>
                <a:ahLst/>
                <a:cxnLst/>
                <a:rect l="l" t="t" r="r" b="b"/>
                <a:pathLst>
                  <a:path w="100567" h="100567" fill="none" extrusionOk="0">
                    <a:moveTo>
                      <a:pt x="0" y="50284"/>
                    </a:moveTo>
                    <a:cubicBezTo>
                      <a:pt x="5762" y="17037"/>
                      <a:pt x="27602" y="336"/>
                      <a:pt x="50284" y="0"/>
                    </a:cubicBezTo>
                    <a:cubicBezTo>
                      <a:pt x="79808" y="2996"/>
                      <a:pt x="93319" y="22357"/>
                      <a:pt x="100568" y="50284"/>
                    </a:cubicBezTo>
                    <a:cubicBezTo>
                      <a:pt x="105116" y="78715"/>
                      <a:pt x="76977" y="100076"/>
                      <a:pt x="50284" y="100568"/>
                    </a:cubicBezTo>
                    <a:cubicBezTo>
                      <a:pt x="20906" y="101047"/>
                      <a:pt x="3288" y="73598"/>
                      <a:pt x="0" y="50284"/>
                    </a:cubicBezTo>
                    <a:close/>
                  </a:path>
                  <a:path w="100567" h="100567" extrusionOk="0">
                    <a:moveTo>
                      <a:pt x="0" y="50284"/>
                    </a:moveTo>
                    <a:cubicBezTo>
                      <a:pt x="-2021" y="26059"/>
                      <a:pt x="20483" y="-838"/>
                      <a:pt x="50284" y="0"/>
                    </a:cubicBezTo>
                    <a:cubicBezTo>
                      <a:pt x="82304" y="-627"/>
                      <a:pt x="99107" y="25175"/>
                      <a:pt x="100568" y="50284"/>
                    </a:cubicBezTo>
                    <a:cubicBezTo>
                      <a:pt x="99456" y="78427"/>
                      <a:pt x="76354" y="102580"/>
                      <a:pt x="50284" y="100568"/>
                    </a:cubicBezTo>
                    <a:cubicBezTo>
                      <a:pt x="28869" y="96455"/>
                      <a:pt x="-6016" y="79435"/>
                      <a:pt x="0" y="50284"/>
                    </a:cubicBezTo>
                    <a:close/>
                  </a:path>
                </a:pathLst>
              </a:custGeom>
              <a:solidFill>
                <a:srgbClr val="FE6925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0" name="Google Shape;770;p31"/>
            <p:cNvGrpSpPr/>
            <p:nvPr/>
          </p:nvGrpSpPr>
          <p:grpSpPr>
            <a:xfrm rot="-520392">
              <a:off x="2656767" y="5707361"/>
              <a:ext cx="153068" cy="95920"/>
              <a:chOff x="2109379" y="4987711"/>
              <a:chExt cx="237705" cy="237705"/>
            </a:xfrm>
          </p:grpSpPr>
          <p:sp>
            <p:nvSpPr>
              <p:cNvPr id="771" name="Google Shape;771;p31"/>
              <p:cNvSpPr/>
              <p:nvPr/>
            </p:nvSpPr>
            <p:spPr>
              <a:xfrm>
                <a:off x="2109379" y="4987711"/>
                <a:ext cx="237705" cy="237705"/>
              </a:xfrm>
              <a:custGeom>
                <a:avLst/>
                <a:gdLst/>
                <a:ahLst/>
                <a:cxnLst/>
                <a:rect l="l" t="t" r="r" b="b"/>
                <a:pathLst>
                  <a:path w="237705" h="237705" fill="none" extrusionOk="0">
                    <a:moveTo>
                      <a:pt x="0" y="118853"/>
                    </a:moveTo>
                    <a:cubicBezTo>
                      <a:pt x="16239" y="55138"/>
                      <a:pt x="56453" y="-6670"/>
                      <a:pt x="118853" y="0"/>
                    </a:cubicBezTo>
                    <a:cubicBezTo>
                      <a:pt x="166137" y="-2811"/>
                      <a:pt x="225628" y="64583"/>
                      <a:pt x="237706" y="118853"/>
                    </a:cubicBezTo>
                    <a:cubicBezTo>
                      <a:pt x="237538" y="182891"/>
                      <a:pt x="173940" y="252374"/>
                      <a:pt x="118853" y="237706"/>
                    </a:cubicBezTo>
                    <a:cubicBezTo>
                      <a:pt x="66982" y="245415"/>
                      <a:pt x="18298" y="188893"/>
                      <a:pt x="0" y="118853"/>
                    </a:cubicBezTo>
                    <a:close/>
                  </a:path>
                  <a:path w="237705" h="237705" extrusionOk="0">
                    <a:moveTo>
                      <a:pt x="0" y="118853"/>
                    </a:moveTo>
                    <a:cubicBezTo>
                      <a:pt x="-8870" y="47741"/>
                      <a:pt x="45804" y="2781"/>
                      <a:pt x="118853" y="0"/>
                    </a:cubicBezTo>
                    <a:cubicBezTo>
                      <a:pt x="190783" y="1324"/>
                      <a:pt x="226653" y="53563"/>
                      <a:pt x="237706" y="118853"/>
                    </a:cubicBezTo>
                    <a:cubicBezTo>
                      <a:pt x="227268" y="194687"/>
                      <a:pt x="183067" y="245592"/>
                      <a:pt x="118853" y="237706"/>
                    </a:cubicBezTo>
                    <a:cubicBezTo>
                      <a:pt x="46236" y="233889"/>
                      <a:pt x="15648" y="191971"/>
                      <a:pt x="0" y="118853"/>
                    </a:cubicBezTo>
                    <a:close/>
                  </a:path>
                </a:pathLst>
              </a:custGeom>
              <a:solidFill>
                <a:srgbClr val="F4B08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2" name="Google Shape;772;p31"/>
              <p:cNvSpPr/>
              <p:nvPr/>
            </p:nvSpPr>
            <p:spPr>
              <a:xfrm>
                <a:off x="2207361" y="5058855"/>
                <a:ext cx="100567" cy="100567"/>
              </a:xfrm>
              <a:custGeom>
                <a:avLst/>
                <a:gdLst/>
                <a:ahLst/>
                <a:cxnLst/>
                <a:rect l="l" t="t" r="r" b="b"/>
                <a:pathLst>
                  <a:path w="100567" h="100567" fill="none" extrusionOk="0">
                    <a:moveTo>
                      <a:pt x="0" y="50284"/>
                    </a:moveTo>
                    <a:cubicBezTo>
                      <a:pt x="5762" y="17037"/>
                      <a:pt x="27602" y="336"/>
                      <a:pt x="50284" y="0"/>
                    </a:cubicBezTo>
                    <a:cubicBezTo>
                      <a:pt x="79808" y="2996"/>
                      <a:pt x="93319" y="22357"/>
                      <a:pt x="100568" y="50284"/>
                    </a:cubicBezTo>
                    <a:cubicBezTo>
                      <a:pt x="105116" y="78715"/>
                      <a:pt x="76977" y="100076"/>
                      <a:pt x="50284" y="100568"/>
                    </a:cubicBezTo>
                    <a:cubicBezTo>
                      <a:pt x="20906" y="101047"/>
                      <a:pt x="3288" y="73598"/>
                      <a:pt x="0" y="50284"/>
                    </a:cubicBezTo>
                    <a:close/>
                  </a:path>
                  <a:path w="100567" h="100567" extrusionOk="0">
                    <a:moveTo>
                      <a:pt x="0" y="50284"/>
                    </a:moveTo>
                    <a:cubicBezTo>
                      <a:pt x="-2021" y="26059"/>
                      <a:pt x="20483" y="-838"/>
                      <a:pt x="50284" y="0"/>
                    </a:cubicBezTo>
                    <a:cubicBezTo>
                      <a:pt x="82304" y="-627"/>
                      <a:pt x="99107" y="25175"/>
                      <a:pt x="100568" y="50284"/>
                    </a:cubicBezTo>
                    <a:cubicBezTo>
                      <a:pt x="99456" y="78427"/>
                      <a:pt x="76354" y="102580"/>
                      <a:pt x="50284" y="100568"/>
                    </a:cubicBezTo>
                    <a:cubicBezTo>
                      <a:pt x="28869" y="96455"/>
                      <a:pt x="-6016" y="79435"/>
                      <a:pt x="0" y="50284"/>
                    </a:cubicBezTo>
                    <a:close/>
                  </a:path>
                </a:pathLst>
              </a:custGeom>
              <a:solidFill>
                <a:srgbClr val="FE6925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3" name="Google Shape;773;p31"/>
            <p:cNvGrpSpPr/>
            <p:nvPr/>
          </p:nvGrpSpPr>
          <p:grpSpPr>
            <a:xfrm rot="-2124455">
              <a:off x="2842019" y="5528323"/>
              <a:ext cx="153068" cy="95920"/>
              <a:chOff x="2109379" y="4987711"/>
              <a:chExt cx="237705" cy="237705"/>
            </a:xfrm>
          </p:grpSpPr>
          <p:sp>
            <p:nvSpPr>
              <p:cNvPr id="774" name="Google Shape;774;p31"/>
              <p:cNvSpPr/>
              <p:nvPr/>
            </p:nvSpPr>
            <p:spPr>
              <a:xfrm>
                <a:off x="2109379" y="4987711"/>
                <a:ext cx="237705" cy="237705"/>
              </a:xfrm>
              <a:custGeom>
                <a:avLst/>
                <a:gdLst/>
                <a:ahLst/>
                <a:cxnLst/>
                <a:rect l="l" t="t" r="r" b="b"/>
                <a:pathLst>
                  <a:path w="237705" h="237705" fill="none" extrusionOk="0">
                    <a:moveTo>
                      <a:pt x="0" y="118853"/>
                    </a:moveTo>
                    <a:cubicBezTo>
                      <a:pt x="16239" y="55138"/>
                      <a:pt x="56453" y="-6670"/>
                      <a:pt x="118853" y="0"/>
                    </a:cubicBezTo>
                    <a:cubicBezTo>
                      <a:pt x="166137" y="-2811"/>
                      <a:pt x="225628" y="64583"/>
                      <a:pt x="237706" y="118853"/>
                    </a:cubicBezTo>
                    <a:cubicBezTo>
                      <a:pt x="237538" y="182891"/>
                      <a:pt x="173940" y="252374"/>
                      <a:pt x="118853" y="237706"/>
                    </a:cubicBezTo>
                    <a:cubicBezTo>
                      <a:pt x="66982" y="245415"/>
                      <a:pt x="18298" y="188893"/>
                      <a:pt x="0" y="118853"/>
                    </a:cubicBezTo>
                    <a:close/>
                  </a:path>
                  <a:path w="237705" h="237705" extrusionOk="0">
                    <a:moveTo>
                      <a:pt x="0" y="118853"/>
                    </a:moveTo>
                    <a:cubicBezTo>
                      <a:pt x="-8870" y="47741"/>
                      <a:pt x="45804" y="2781"/>
                      <a:pt x="118853" y="0"/>
                    </a:cubicBezTo>
                    <a:cubicBezTo>
                      <a:pt x="190783" y="1324"/>
                      <a:pt x="226653" y="53563"/>
                      <a:pt x="237706" y="118853"/>
                    </a:cubicBezTo>
                    <a:cubicBezTo>
                      <a:pt x="227268" y="194687"/>
                      <a:pt x="183067" y="245592"/>
                      <a:pt x="118853" y="237706"/>
                    </a:cubicBezTo>
                    <a:cubicBezTo>
                      <a:pt x="46236" y="233889"/>
                      <a:pt x="15648" y="191971"/>
                      <a:pt x="0" y="118853"/>
                    </a:cubicBezTo>
                    <a:close/>
                  </a:path>
                </a:pathLst>
              </a:custGeom>
              <a:solidFill>
                <a:srgbClr val="F4B08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5" name="Google Shape;775;p31"/>
              <p:cNvSpPr/>
              <p:nvPr/>
            </p:nvSpPr>
            <p:spPr>
              <a:xfrm>
                <a:off x="2207361" y="5058855"/>
                <a:ext cx="100567" cy="100567"/>
              </a:xfrm>
              <a:custGeom>
                <a:avLst/>
                <a:gdLst/>
                <a:ahLst/>
                <a:cxnLst/>
                <a:rect l="l" t="t" r="r" b="b"/>
                <a:pathLst>
                  <a:path w="100567" h="100567" fill="none" extrusionOk="0">
                    <a:moveTo>
                      <a:pt x="0" y="50284"/>
                    </a:moveTo>
                    <a:cubicBezTo>
                      <a:pt x="5762" y="17037"/>
                      <a:pt x="27602" y="336"/>
                      <a:pt x="50284" y="0"/>
                    </a:cubicBezTo>
                    <a:cubicBezTo>
                      <a:pt x="79808" y="2996"/>
                      <a:pt x="93319" y="22357"/>
                      <a:pt x="100568" y="50284"/>
                    </a:cubicBezTo>
                    <a:cubicBezTo>
                      <a:pt x="105116" y="78715"/>
                      <a:pt x="76977" y="100076"/>
                      <a:pt x="50284" y="100568"/>
                    </a:cubicBezTo>
                    <a:cubicBezTo>
                      <a:pt x="20906" y="101047"/>
                      <a:pt x="3288" y="73598"/>
                      <a:pt x="0" y="50284"/>
                    </a:cubicBezTo>
                    <a:close/>
                  </a:path>
                  <a:path w="100567" h="100567" extrusionOk="0">
                    <a:moveTo>
                      <a:pt x="0" y="50284"/>
                    </a:moveTo>
                    <a:cubicBezTo>
                      <a:pt x="-2021" y="26059"/>
                      <a:pt x="20483" y="-838"/>
                      <a:pt x="50284" y="0"/>
                    </a:cubicBezTo>
                    <a:cubicBezTo>
                      <a:pt x="82304" y="-627"/>
                      <a:pt x="99107" y="25175"/>
                      <a:pt x="100568" y="50284"/>
                    </a:cubicBezTo>
                    <a:cubicBezTo>
                      <a:pt x="99456" y="78427"/>
                      <a:pt x="76354" y="102580"/>
                      <a:pt x="50284" y="100568"/>
                    </a:cubicBezTo>
                    <a:cubicBezTo>
                      <a:pt x="28869" y="96455"/>
                      <a:pt x="-6016" y="79435"/>
                      <a:pt x="0" y="50284"/>
                    </a:cubicBezTo>
                    <a:close/>
                  </a:path>
                </a:pathLst>
              </a:custGeom>
              <a:solidFill>
                <a:srgbClr val="FE6925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6" name="Google Shape;776;p31"/>
            <p:cNvGrpSpPr/>
            <p:nvPr/>
          </p:nvGrpSpPr>
          <p:grpSpPr>
            <a:xfrm rot="-2124455">
              <a:off x="2740251" y="5523798"/>
              <a:ext cx="153068" cy="95920"/>
              <a:chOff x="2109379" y="4987711"/>
              <a:chExt cx="237705" cy="237705"/>
            </a:xfrm>
          </p:grpSpPr>
          <p:sp>
            <p:nvSpPr>
              <p:cNvPr id="777" name="Google Shape;777;p31"/>
              <p:cNvSpPr/>
              <p:nvPr/>
            </p:nvSpPr>
            <p:spPr>
              <a:xfrm>
                <a:off x="2109379" y="4987711"/>
                <a:ext cx="237705" cy="237705"/>
              </a:xfrm>
              <a:custGeom>
                <a:avLst/>
                <a:gdLst/>
                <a:ahLst/>
                <a:cxnLst/>
                <a:rect l="l" t="t" r="r" b="b"/>
                <a:pathLst>
                  <a:path w="237705" h="237705" fill="none" extrusionOk="0">
                    <a:moveTo>
                      <a:pt x="0" y="118853"/>
                    </a:moveTo>
                    <a:cubicBezTo>
                      <a:pt x="16239" y="55138"/>
                      <a:pt x="56453" y="-6670"/>
                      <a:pt x="118853" y="0"/>
                    </a:cubicBezTo>
                    <a:cubicBezTo>
                      <a:pt x="166137" y="-2811"/>
                      <a:pt x="225628" y="64583"/>
                      <a:pt x="237706" y="118853"/>
                    </a:cubicBezTo>
                    <a:cubicBezTo>
                      <a:pt x="237538" y="182891"/>
                      <a:pt x="173940" y="252374"/>
                      <a:pt x="118853" y="237706"/>
                    </a:cubicBezTo>
                    <a:cubicBezTo>
                      <a:pt x="66982" y="245415"/>
                      <a:pt x="18298" y="188893"/>
                      <a:pt x="0" y="118853"/>
                    </a:cubicBezTo>
                    <a:close/>
                  </a:path>
                  <a:path w="237705" h="237705" extrusionOk="0">
                    <a:moveTo>
                      <a:pt x="0" y="118853"/>
                    </a:moveTo>
                    <a:cubicBezTo>
                      <a:pt x="-8870" y="47741"/>
                      <a:pt x="45804" y="2781"/>
                      <a:pt x="118853" y="0"/>
                    </a:cubicBezTo>
                    <a:cubicBezTo>
                      <a:pt x="190783" y="1324"/>
                      <a:pt x="226653" y="53563"/>
                      <a:pt x="237706" y="118853"/>
                    </a:cubicBezTo>
                    <a:cubicBezTo>
                      <a:pt x="227268" y="194687"/>
                      <a:pt x="183067" y="245592"/>
                      <a:pt x="118853" y="237706"/>
                    </a:cubicBezTo>
                    <a:cubicBezTo>
                      <a:pt x="46236" y="233889"/>
                      <a:pt x="15648" y="191971"/>
                      <a:pt x="0" y="118853"/>
                    </a:cubicBezTo>
                    <a:close/>
                  </a:path>
                </a:pathLst>
              </a:custGeom>
              <a:solidFill>
                <a:srgbClr val="F4B08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8" name="Google Shape;778;p31"/>
              <p:cNvSpPr/>
              <p:nvPr/>
            </p:nvSpPr>
            <p:spPr>
              <a:xfrm>
                <a:off x="2207361" y="5058855"/>
                <a:ext cx="100567" cy="100567"/>
              </a:xfrm>
              <a:custGeom>
                <a:avLst/>
                <a:gdLst/>
                <a:ahLst/>
                <a:cxnLst/>
                <a:rect l="l" t="t" r="r" b="b"/>
                <a:pathLst>
                  <a:path w="100567" h="100567" fill="none" extrusionOk="0">
                    <a:moveTo>
                      <a:pt x="0" y="50284"/>
                    </a:moveTo>
                    <a:cubicBezTo>
                      <a:pt x="5762" y="17037"/>
                      <a:pt x="27602" y="336"/>
                      <a:pt x="50284" y="0"/>
                    </a:cubicBezTo>
                    <a:cubicBezTo>
                      <a:pt x="79808" y="2996"/>
                      <a:pt x="93319" y="22357"/>
                      <a:pt x="100568" y="50284"/>
                    </a:cubicBezTo>
                    <a:cubicBezTo>
                      <a:pt x="105116" y="78715"/>
                      <a:pt x="76977" y="100076"/>
                      <a:pt x="50284" y="100568"/>
                    </a:cubicBezTo>
                    <a:cubicBezTo>
                      <a:pt x="20906" y="101047"/>
                      <a:pt x="3288" y="73598"/>
                      <a:pt x="0" y="50284"/>
                    </a:cubicBezTo>
                    <a:close/>
                  </a:path>
                  <a:path w="100567" h="100567" extrusionOk="0">
                    <a:moveTo>
                      <a:pt x="0" y="50284"/>
                    </a:moveTo>
                    <a:cubicBezTo>
                      <a:pt x="-2021" y="26059"/>
                      <a:pt x="20483" y="-838"/>
                      <a:pt x="50284" y="0"/>
                    </a:cubicBezTo>
                    <a:cubicBezTo>
                      <a:pt x="82304" y="-627"/>
                      <a:pt x="99107" y="25175"/>
                      <a:pt x="100568" y="50284"/>
                    </a:cubicBezTo>
                    <a:cubicBezTo>
                      <a:pt x="99456" y="78427"/>
                      <a:pt x="76354" y="102580"/>
                      <a:pt x="50284" y="100568"/>
                    </a:cubicBezTo>
                    <a:cubicBezTo>
                      <a:pt x="28869" y="96455"/>
                      <a:pt x="-6016" y="79435"/>
                      <a:pt x="0" y="50284"/>
                    </a:cubicBezTo>
                    <a:close/>
                  </a:path>
                </a:pathLst>
              </a:custGeom>
              <a:solidFill>
                <a:srgbClr val="FE6925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9" name="Google Shape;779;p31"/>
            <p:cNvGrpSpPr/>
            <p:nvPr/>
          </p:nvGrpSpPr>
          <p:grpSpPr>
            <a:xfrm rot="-2124455">
              <a:off x="2619787" y="5607231"/>
              <a:ext cx="153068" cy="95920"/>
              <a:chOff x="2109379" y="4987711"/>
              <a:chExt cx="237705" cy="237705"/>
            </a:xfrm>
          </p:grpSpPr>
          <p:sp>
            <p:nvSpPr>
              <p:cNvPr id="780" name="Google Shape;780;p31"/>
              <p:cNvSpPr/>
              <p:nvPr/>
            </p:nvSpPr>
            <p:spPr>
              <a:xfrm>
                <a:off x="2109379" y="4987711"/>
                <a:ext cx="237705" cy="237705"/>
              </a:xfrm>
              <a:custGeom>
                <a:avLst/>
                <a:gdLst/>
                <a:ahLst/>
                <a:cxnLst/>
                <a:rect l="l" t="t" r="r" b="b"/>
                <a:pathLst>
                  <a:path w="237705" h="237705" fill="none" extrusionOk="0">
                    <a:moveTo>
                      <a:pt x="0" y="118853"/>
                    </a:moveTo>
                    <a:cubicBezTo>
                      <a:pt x="16239" y="55138"/>
                      <a:pt x="56453" y="-6670"/>
                      <a:pt x="118853" y="0"/>
                    </a:cubicBezTo>
                    <a:cubicBezTo>
                      <a:pt x="166137" y="-2811"/>
                      <a:pt x="225628" y="64583"/>
                      <a:pt x="237706" y="118853"/>
                    </a:cubicBezTo>
                    <a:cubicBezTo>
                      <a:pt x="237538" y="182891"/>
                      <a:pt x="173940" y="252374"/>
                      <a:pt x="118853" y="237706"/>
                    </a:cubicBezTo>
                    <a:cubicBezTo>
                      <a:pt x="66982" y="245415"/>
                      <a:pt x="18298" y="188893"/>
                      <a:pt x="0" y="118853"/>
                    </a:cubicBezTo>
                    <a:close/>
                  </a:path>
                  <a:path w="237705" h="237705" extrusionOk="0">
                    <a:moveTo>
                      <a:pt x="0" y="118853"/>
                    </a:moveTo>
                    <a:cubicBezTo>
                      <a:pt x="-8870" y="47741"/>
                      <a:pt x="45804" y="2781"/>
                      <a:pt x="118853" y="0"/>
                    </a:cubicBezTo>
                    <a:cubicBezTo>
                      <a:pt x="190783" y="1324"/>
                      <a:pt x="226653" y="53563"/>
                      <a:pt x="237706" y="118853"/>
                    </a:cubicBezTo>
                    <a:cubicBezTo>
                      <a:pt x="227268" y="194687"/>
                      <a:pt x="183067" y="245592"/>
                      <a:pt x="118853" y="237706"/>
                    </a:cubicBezTo>
                    <a:cubicBezTo>
                      <a:pt x="46236" y="233889"/>
                      <a:pt x="15648" y="191971"/>
                      <a:pt x="0" y="118853"/>
                    </a:cubicBezTo>
                    <a:close/>
                  </a:path>
                </a:pathLst>
              </a:custGeom>
              <a:solidFill>
                <a:srgbClr val="F4B08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1" name="Google Shape;781;p31"/>
              <p:cNvSpPr/>
              <p:nvPr/>
            </p:nvSpPr>
            <p:spPr>
              <a:xfrm>
                <a:off x="2207361" y="5058855"/>
                <a:ext cx="100567" cy="100567"/>
              </a:xfrm>
              <a:custGeom>
                <a:avLst/>
                <a:gdLst/>
                <a:ahLst/>
                <a:cxnLst/>
                <a:rect l="l" t="t" r="r" b="b"/>
                <a:pathLst>
                  <a:path w="100567" h="100567" fill="none" extrusionOk="0">
                    <a:moveTo>
                      <a:pt x="0" y="50284"/>
                    </a:moveTo>
                    <a:cubicBezTo>
                      <a:pt x="5762" y="17037"/>
                      <a:pt x="27602" y="336"/>
                      <a:pt x="50284" y="0"/>
                    </a:cubicBezTo>
                    <a:cubicBezTo>
                      <a:pt x="79808" y="2996"/>
                      <a:pt x="93319" y="22357"/>
                      <a:pt x="100568" y="50284"/>
                    </a:cubicBezTo>
                    <a:cubicBezTo>
                      <a:pt x="105116" y="78715"/>
                      <a:pt x="76977" y="100076"/>
                      <a:pt x="50284" y="100568"/>
                    </a:cubicBezTo>
                    <a:cubicBezTo>
                      <a:pt x="20906" y="101047"/>
                      <a:pt x="3288" y="73598"/>
                      <a:pt x="0" y="50284"/>
                    </a:cubicBezTo>
                    <a:close/>
                  </a:path>
                  <a:path w="100567" h="100567" extrusionOk="0">
                    <a:moveTo>
                      <a:pt x="0" y="50284"/>
                    </a:moveTo>
                    <a:cubicBezTo>
                      <a:pt x="-2021" y="26059"/>
                      <a:pt x="20483" y="-838"/>
                      <a:pt x="50284" y="0"/>
                    </a:cubicBezTo>
                    <a:cubicBezTo>
                      <a:pt x="82304" y="-627"/>
                      <a:pt x="99107" y="25175"/>
                      <a:pt x="100568" y="50284"/>
                    </a:cubicBezTo>
                    <a:cubicBezTo>
                      <a:pt x="99456" y="78427"/>
                      <a:pt x="76354" y="102580"/>
                      <a:pt x="50284" y="100568"/>
                    </a:cubicBezTo>
                    <a:cubicBezTo>
                      <a:pt x="28869" y="96455"/>
                      <a:pt x="-6016" y="79435"/>
                      <a:pt x="0" y="50284"/>
                    </a:cubicBezTo>
                    <a:close/>
                  </a:path>
                </a:pathLst>
              </a:custGeom>
              <a:solidFill>
                <a:srgbClr val="FE6925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4400"/>
              <a:buFont typeface="Arial"/>
              <a:buNone/>
            </a:pPr>
            <a:r>
              <a:rPr lang="en-US">
                <a:solidFill>
                  <a:srgbClr val="205567"/>
                </a:solidFill>
              </a:rPr>
              <a:t>Cellular production: key processes</a:t>
            </a:r>
            <a:endParaRPr i="1">
              <a:solidFill>
                <a:srgbClr val="205567"/>
              </a:solidFill>
            </a:endParaRPr>
          </a:p>
        </p:txBody>
      </p:sp>
      <p:sp>
        <p:nvSpPr>
          <p:cNvPr id="787" name="Google Shape;787;p32"/>
          <p:cNvSpPr/>
          <p:nvPr/>
        </p:nvSpPr>
        <p:spPr>
          <a:xfrm rot="-3242208">
            <a:off x="1917872" y="2578851"/>
            <a:ext cx="986723" cy="411525"/>
          </a:xfrm>
          <a:custGeom>
            <a:avLst/>
            <a:gdLst/>
            <a:ahLst/>
            <a:cxnLst/>
            <a:rect l="l" t="t" r="r" b="b"/>
            <a:pathLst>
              <a:path w="986723" h="411525" fill="none" extrusionOk="0">
                <a:moveTo>
                  <a:pt x="0" y="0"/>
                </a:moveTo>
                <a:cubicBezTo>
                  <a:pt x="376091" y="265091"/>
                  <a:pt x="750721" y="251546"/>
                  <a:pt x="866718" y="220879"/>
                </a:cubicBezTo>
                <a:cubicBezTo>
                  <a:pt x="861171" y="199879"/>
                  <a:pt x="872676" y="182301"/>
                  <a:pt x="866718" y="157330"/>
                </a:cubicBezTo>
                <a:cubicBezTo>
                  <a:pt x="907434" y="186946"/>
                  <a:pt x="929157" y="224944"/>
                  <a:pt x="986723" y="284427"/>
                </a:cubicBezTo>
                <a:cubicBezTo>
                  <a:pt x="943521" y="340893"/>
                  <a:pt x="879707" y="370364"/>
                  <a:pt x="866718" y="411525"/>
                </a:cubicBezTo>
                <a:cubicBezTo>
                  <a:pt x="865235" y="386232"/>
                  <a:pt x="867900" y="363908"/>
                  <a:pt x="866718" y="347976"/>
                </a:cubicBezTo>
                <a:cubicBezTo>
                  <a:pt x="537771" y="330078"/>
                  <a:pt x="311095" y="319541"/>
                  <a:pt x="0" y="0"/>
                </a:cubicBezTo>
                <a:close/>
              </a:path>
              <a:path w="986723" h="411525" extrusionOk="0">
                <a:moveTo>
                  <a:pt x="0" y="0"/>
                </a:moveTo>
                <a:cubicBezTo>
                  <a:pt x="320474" y="232353"/>
                  <a:pt x="712220" y="250005"/>
                  <a:pt x="866718" y="220879"/>
                </a:cubicBezTo>
                <a:cubicBezTo>
                  <a:pt x="866267" y="203695"/>
                  <a:pt x="867840" y="175247"/>
                  <a:pt x="866718" y="157330"/>
                </a:cubicBezTo>
                <a:cubicBezTo>
                  <a:pt x="925487" y="212719"/>
                  <a:pt x="924272" y="237312"/>
                  <a:pt x="986723" y="284427"/>
                </a:cubicBezTo>
                <a:cubicBezTo>
                  <a:pt x="952388" y="349015"/>
                  <a:pt x="904859" y="362557"/>
                  <a:pt x="866718" y="411525"/>
                </a:cubicBezTo>
                <a:cubicBezTo>
                  <a:pt x="860435" y="396517"/>
                  <a:pt x="873412" y="365946"/>
                  <a:pt x="866718" y="347976"/>
                </a:cubicBezTo>
                <a:cubicBezTo>
                  <a:pt x="580516" y="311666"/>
                  <a:pt x="310120" y="345902"/>
                  <a:pt x="0" y="0"/>
                </a:cubicBezTo>
                <a:close/>
              </a:path>
            </a:pathLst>
          </a:custGeom>
          <a:solidFill>
            <a:srgbClr val="4EB3DC"/>
          </a:solidFill>
          <a:ln w="12700" cap="flat" cmpd="sng">
            <a:solidFill>
              <a:srgbClr val="23536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8" name="Google Shape;788;p32"/>
          <p:cNvSpPr/>
          <p:nvPr/>
        </p:nvSpPr>
        <p:spPr>
          <a:xfrm rot="-7510112" flipH="1">
            <a:off x="1922653" y="3596826"/>
            <a:ext cx="1038651" cy="461456"/>
          </a:xfrm>
          <a:custGeom>
            <a:avLst/>
            <a:gdLst/>
            <a:ahLst/>
            <a:cxnLst/>
            <a:rect l="l" t="t" r="r" b="b"/>
            <a:pathLst>
              <a:path w="1038651" h="461456" fill="none" extrusionOk="0">
                <a:moveTo>
                  <a:pt x="0" y="0"/>
                </a:moveTo>
                <a:cubicBezTo>
                  <a:pt x="345669" y="300599"/>
                  <a:pt x="800708" y="287338"/>
                  <a:pt x="912331" y="247679"/>
                </a:cubicBezTo>
                <a:cubicBezTo>
                  <a:pt x="904767" y="227763"/>
                  <a:pt x="914102" y="193914"/>
                  <a:pt x="912331" y="176420"/>
                </a:cubicBezTo>
                <a:cubicBezTo>
                  <a:pt x="955738" y="211503"/>
                  <a:pt x="977954" y="272356"/>
                  <a:pt x="1038651" y="318938"/>
                </a:cubicBezTo>
                <a:cubicBezTo>
                  <a:pt x="992403" y="399936"/>
                  <a:pt x="940283" y="400744"/>
                  <a:pt x="912331" y="461456"/>
                </a:cubicBezTo>
                <a:cubicBezTo>
                  <a:pt x="912177" y="438393"/>
                  <a:pt x="920744" y="411619"/>
                  <a:pt x="912331" y="390197"/>
                </a:cubicBezTo>
                <a:cubicBezTo>
                  <a:pt x="603042" y="349336"/>
                  <a:pt x="352496" y="370528"/>
                  <a:pt x="0" y="0"/>
                </a:cubicBezTo>
                <a:close/>
              </a:path>
              <a:path w="1038651" h="461456" extrusionOk="0">
                <a:moveTo>
                  <a:pt x="0" y="0"/>
                </a:moveTo>
                <a:cubicBezTo>
                  <a:pt x="392583" y="313114"/>
                  <a:pt x="783577" y="290381"/>
                  <a:pt x="912331" y="247679"/>
                </a:cubicBezTo>
                <a:cubicBezTo>
                  <a:pt x="905034" y="221294"/>
                  <a:pt x="918691" y="206573"/>
                  <a:pt x="912331" y="176420"/>
                </a:cubicBezTo>
                <a:cubicBezTo>
                  <a:pt x="947192" y="199446"/>
                  <a:pt x="976952" y="275782"/>
                  <a:pt x="1038651" y="318938"/>
                </a:cubicBezTo>
                <a:cubicBezTo>
                  <a:pt x="1009030" y="382653"/>
                  <a:pt x="942990" y="396310"/>
                  <a:pt x="912331" y="461456"/>
                </a:cubicBezTo>
                <a:cubicBezTo>
                  <a:pt x="906383" y="439093"/>
                  <a:pt x="920824" y="406834"/>
                  <a:pt x="912331" y="390197"/>
                </a:cubicBezTo>
                <a:cubicBezTo>
                  <a:pt x="559891" y="315730"/>
                  <a:pt x="298194" y="334388"/>
                  <a:pt x="0" y="0"/>
                </a:cubicBezTo>
                <a:close/>
              </a:path>
            </a:pathLst>
          </a:custGeom>
          <a:solidFill>
            <a:srgbClr val="4EB3DC"/>
          </a:solidFill>
          <a:ln w="12700" cap="flat" cmpd="sng">
            <a:solidFill>
              <a:srgbClr val="23536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9" name="Google Shape;789;p32"/>
          <p:cNvSpPr/>
          <p:nvPr/>
        </p:nvSpPr>
        <p:spPr>
          <a:xfrm>
            <a:off x="2129360" y="3195385"/>
            <a:ext cx="837724" cy="231623"/>
          </a:xfrm>
          <a:custGeom>
            <a:avLst/>
            <a:gdLst/>
            <a:ahLst/>
            <a:cxnLst/>
            <a:rect l="l" t="t" r="r" b="b"/>
            <a:pathLst>
              <a:path w="837724" h="231623" fill="none" extrusionOk="0">
                <a:moveTo>
                  <a:pt x="0" y="112533"/>
                </a:moveTo>
                <a:cubicBezTo>
                  <a:pt x="119152" y="73069"/>
                  <a:pt x="191792" y="123165"/>
                  <a:pt x="303162" y="86312"/>
                </a:cubicBezTo>
                <a:cubicBezTo>
                  <a:pt x="414532" y="49459"/>
                  <a:pt x="468481" y="72419"/>
                  <a:pt x="631588" y="57905"/>
                </a:cubicBezTo>
                <a:cubicBezTo>
                  <a:pt x="625642" y="38701"/>
                  <a:pt x="637201" y="28009"/>
                  <a:pt x="631588" y="0"/>
                </a:cubicBezTo>
                <a:cubicBezTo>
                  <a:pt x="685096" y="24739"/>
                  <a:pt x="762382" y="82100"/>
                  <a:pt x="837724" y="115811"/>
                </a:cubicBezTo>
                <a:cubicBezTo>
                  <a:pt x="760709" y="173235"/>
                  <a:pt x="666263" y="181442"/>
                  <a:pt x="631588" y="231623"/>
                </a:cubicBezTo>
                <a:cubicBezTo>
                  <a:pt x="630153" y="205267"/>
                  <a:pt x="632315" y="193690"/>
                  <a:pt x="631588" y="173717"/>
                </a:cubicBezTo>
                <a:cubicBezTo>
                  <a:pt x="542121" y="187266"/>
                  <a:pt x="447107" y="139000"/>
                  <a:pt x="334742" y="144961"/>
                </a:cubicBezTo>
                <a:cubicBezTo>
                  <a:pt x="222377" y="150921"/>
                  <a:pt x="71209" y="84396"/>
                  <a:pt x="0" y="112533"/>
                </a:cubicBezTo>
                <a:close/>
              </a:path>
              <a:path w="837724" h="231623" extrusionOk="0">
                <a:moveTo>
                  <a:pt x="0" y="112533"/>
                </a:moveTo>
                <a:cubicBezTo>
                  <a:pt x="112206" y="68213"/>
                  <a:pt x="225856" y="99163"/>
                  <a:pt x="322110" y="84673"/>
                </a:cubicBezTo>
                <a:cubicBezTo>
                  <a:pt x="418364" y="70182"/>
                  <a:pt x="480849" y="104250"/>
                  <a:pt x="631588" y="57905"/>
                </a:cubicBezTo>
                <a:cubicBezTo>
                  <a:pt x="630374" y="43029"/>
                  <a:pt x="637104" y="22797"/>
                  <a:pt x="631588" y="0"/>
                </a:cubicBezTo>
                <a:cubicBezTo>
                  <a:pt x="726485" y="31073"/>
                  <a:pt x="768089" y="92141"/>
                  <a:pt x="837724" y="115811"/>
                </a:cubicBezTo>
                <a:cubicBezTo>
                  <a:pt x="762405" y="180341"/>
                  <a:pt x="710339" y="163122"/>
                  <a:pt x="631588" y="231623"/>
                </a:cubicBezTo>
                <a:cubicBezTo>
                  <a:pt x="626744" y="216836"/>
                  <a:pt x="636971" y="194775"/>
                  <a:pt x="631588" y="173717"/>
                </a:cubicBezTo>
                <a:cubicBezTo>
                  <a:pt x="531013" y="176873"/>
                  <a:pt x="444593" y="154330"/>
                  <a:pt x="303162" y="141901"/>
                </a:cubicBezTo>
                <a:cubicBezTo>
                  <a:pt x="161731" y="129472"/>
                  <a:pt x="96595" y="103525"/>
                  <a:pt x="0" y="112533"/>
                </a:cubicBezTo>
                <a:close/>
              </a:path>
            </a:pathLst>
          </a:custGeom>
          <a:solidFill>
            <a:srgbClr val="4EB3DC"/>
          </a:solidFill>
          <a:ln w="12700" cap="flat" cmpd="sng">
            <a:solidFill>
              <a:srgbClr val="23536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0" name="Google Shape;790;p32"/>
          <p:cNvSpPr txBox="1"/>
          <p:nvPr/>
        </p:nvSpPr>
        <p:spPr>
          <a:xfrm>
            <a:off x="997342" y="5329607"/>
            <a:ext cx="409073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Establishing cell populations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Species / tissue considerations</a:t>
            </a:r>
            <a:endParaRPr sz="110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Cell acquisition techniques</a:t>
            </a:r>
            <a:endParaRPr sz="110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Cell type &amp; cell engineering</a:t>
            </a:r>
            <a:endParaRPr sz="1100"/>
          </a:p>
        </p:txBody>
      </p:sp>
      <p:grpSp>
        <p:nvGrpSpPr>
          <p:cNvPr id="791" name="Google Shape;791;p32"/>
          <p:cNvGrpSpPr/>
          <p:nvPr/>
        </p:nvGrpSpPr>
        <p:grpSpPr>
          <a:xfrm>
            <a:off x="5396803" y="1654850"/>
            <a:ext cx="1131718" cy="1225111"/>
            <a:chOff x="5600700" y="2353062"/>
            <a:chExt cx="1499378" cy="2007659"/>
          </a:xfrm>
        </p:grpSpPr>
        <p:sp>
          <p:nvSpPr>
            <p:cNvPr id="792" name="Google Shape;792;p32"/>
            <p:cNvSpPr/>
            <p:nvPr/>
          </p:nvSpPr>
          <p:spPr>
            <a:xfrm>
              <a:off x="6282461" y="2372401"/>
              <a:ext cx="817617" cy="817618"/>
            </a:xfrm>
            <a:custGeom>
              <a:avLst/>
              <a:gdLst/>
              <a:ahLst/>
              <a:cxnLst/>
              <a:rect l="l" t="t" r="r" b="b"/>
              <a:pathLst>
                <a:path w="817617" h="817618" fill="none" extrusionOk="0">
                  <a:moveTo>
                    <a:pt x="0" y="408809"/>
                  </a:moveTo>
                  <a:cubicBezTo>
                    <a:pt x="14359" y="301288"/>
                    <a:pt x="37240" y="205134"/>
                    <a:pt x="123139" y="116376"/>
                  </a:cubicBezTo>
                  <a:cubicBezTo>
                    <a:pt x="198886" y="35977"/>
                    <a:pt x="311943" y="22593"/>
                    <a:pt x="418373" y="112"/>
                  </a:cubicBezTo>
                  <a:cubicBezTo>
                    <a:pt x="411906" y="23710"/>
                    <a:pt x="418681" y="44064"/>
                    <a:pt x="416692" y="71920"/>
                  </a:cubicBezTo>
                  <a:cubicBezTo>
                    <a:pt x="330967" y="85299"/>
                    <a:pt x="252259" y="90496"/>
                    <a:pt x="173331" y="167756"/>
                  </a:cubicBezTo>
                  <a:cubicBezTo>
                    <a:pt x="126149" y="219734"/>
                    <a:pt x="57822" y="314485"/>
                    <a:pt x="71828" y="408809"/>
                  </a:cubicBezTo>
                  <a:cubicBezTo>
                    <a:pt x="43549" y="409530"/>
                    <a:pt x="26628" y="408891"/>
                    <a:pt x="0" y="408809"/>
                  </a:cubicBezTo>
                  <a:close/>
                </a:path>
                <a:path w="817617" h="817618" extrusionOk="0">
                  <a:moveTo>
                    <a:pt x="0" y="408809"/>
                  </a:moveTo>
                  <a:cubicBezTo>
                    <a:pt x="-16441" y="288587"/>
                    <a:pt x="23144" y="201274"/>
                    <a:pt x="123139" y="116376"/>
                  </a:cubicBezTo>
                  <a:cubicBezTo>
                    <a:pt x="228080" y="44968"/>
                    <a:pt x="287477" y="-1800"/>
                    <a:pt x="418373" y="112"/>
                  </a:cubicBezTo>
                  <a:cubicBezTo>
                    <a:pt x="413689" y="28075"/>
                    <a:pt x="416682" y="51136"/>
                    <a:pt x="416692" y="71920"/>
                  </a:cubicBezTo>
                  <a:cubicBezTo>
                    <a:pt x="316123" y="64406"/>
                    <a:pt x="254021" y="111889"/>
                    <a:pt x="173331" y="167756"/>
                  </a:cubicBezTo>
                  <a:cubicBezTo>
                    <a:pt x="120495" y="232596"/>
                    <a:pt x="80102" y="301041"/>
                    <a:pt x="71828" y="408809"/>
                  </a:cubicBezTo>
                  <a:cubicBezTo>
                    <a:pt x="40253" y="411533"/>
                    <a:pt x="32592" y="405625"/>
                    <a:pt x="0" y="408809"/>
                  </a:cubicBezTo>
                  <a:close/>
                </a:path>
              </a:pathLst>
            </a:custGeom>
            <a:solidFill>
              <a:srgbClr val="75707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93" name="Google Shape;793;p32"/>
            <p:cNvGrpSpPr/>
            <p:nvPr/>
          </p:nvGrpSpPr>
          <p:grpSpPr>
            <a:xfrm>
              <a:off x="5600700" y="2353062"/>
              <a:ext cx="1090573" cy="2007659"/>
              <a:chOff x="5600700" y="2353062"/>
              <a:chExt cx="1090573" cy="2007659"/>
            </a:xfrm>
          </p:grpSpPr>
          <p:grpSp>
            <p:nvGrpSpPr>
              <p:cNvPr id="794" name="Google Shape;794;p32"/>
              <p:cNvGrpSpPr/>
              <p:nvPr/>
            </p:nvGrpSpPr>
            <p:grpSpPr>
              <a:xfrm>
                <a:off x="5747742" y="3147692"/>
                <a:ext cx="768728" cy="830085"/>
                <a:chOff x="5747742" y="3147692"/>
                <a:chExt cx="768728" cy="830085"/>
              </a:xfrm>
            </p:grpSpPr>
            <p:grpSp>
              <p:nvGrpSpPr>
                <p:cNvPr id="795" name="Google Shape;795;p32"/>
                <p:cNvGrpSpPr/>
                <p:nvPr/>
              </p:nvGrpSpPr>
              <p:grpSpPr>
                <a:xfrm>
                  <a:off x="5747742" y="3610531"/>
                  <a:ext cx="768728" cy="367246"/>
                  <a:chOff x="8280539" y="2232554"/>
                  <a:chExt cx="1767899" cy="844584"/>
                </a:xfrm>
              </p:grpSpPr>
              <p:sp>
                <p:nvSpPr>
                  <p:cNvPr id="796" name="Google Shape;796;p32"/>
                  <p:cNvSpPr/>
                  <p:nvPr/>
                </p:nvSpPr>
                <p:spPr>
                  <a:xfrm rot="2700000">
                    <a:off x="8405846" y="2360888"/>
                    <a:ext cx="585105" cy="5967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5105" h="596780" fill="none" extrusionOk="0">
                        <a:moveTo>
                          <a:pt x="20405" y="576969"/>
                        </a:moveTo>
                        <a:cubicBezTo>
                          <a:pt x="-37892" y="491510"/>
                          <a:pt x="134489" y="271614"/>
                          <a:pt x="226068" y="180676"/>
                        </a:cubicBezTo>
                        <a:cubicBezTo>
                          <a:pt x="284316" y="79022"/>
                          <a:pt x="456721" y="128647"/>
                          <a:pt x="585105" y="0"/>
                        </a:cubicBezTo>
                        <a:cubicBezTo>
                          <a:pt x="464862" y="115076"/>
                          <a:pt x="493192" y="274240"/>
                          <a:pt x="405586" y="361352"/>
                        </a:cubicBezTo>
                        <a:cubicBezTo>
                          <a:pt x="329163" y="467420"/>
                          <a:pt x="124234" y="664704"/>
                          <a:pt x="20405" y="576969"/>
                        </a:cubicBezTo>
                        <a:close/>
                      </a:path>
                      <a:path w="585105" h="596780" extrusionOk="0">
                        <a:moveTo>
                          <a:pt x="20405" y="576969"/>
                        </a:moveTo>
                        <a:cubicBezTo>
                          <a:pt x="-81612" y="477248"/>
                          <a:pt x="108527" y="285630"/>
                          <a:pt x="226068" y="180676"/>
                        </a:cubicBezTo>
                        <a:cubicBezTo>
                          <a:pt x="329424" y="86460"/>
                          <a:pt x="445351" y="121089"/>
                          <a:pt x="585105" y="0"/>
                        </a:cubicBezTo>
                        <a:cubicBezTo>
                          <a:pt x="448110" y="137361"/>
                          <a:pt x="495838" y="286553"/>
                          <a:pt x="405586" y="361352"/>
                        </a:cubicBezTo>
                        <a:cubicBezTo>
                          <a:pt x="308547" y="455915"/>
                          <a:pt x="118705" y="665931"/>
                          <a:pt x="20405" y="576969"/>
                        </a:cubicBezTo>
                        <a:close/>
                      </a:path>
                    </a:pathLst>
                  </a:custGeom>
                  <a:solidFill>
                    <a:srgbClr val="AEABAB"/>
                  </a:solidFill>
                  <a:ln w="12700" cap="flat" cmpd="sng">
                    <a:solidFill>
                      <a:schemeClr val="dk1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97" name="Google Shape;797;p32"/>
                  <p:cNvSpPr/>
                  <p:nvPr/>
                </p:nvSpPr>
                <p:spPr>
                  <a:xfrm rot="-8100000">
                    <a:off x="9338026" y="2352023"/>
                    <a:ext cx="585105" cy="5967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5105" h="596780" fill="none" extrusionOk="0">
                        <a:moveTo>
                          <a:pt x="20405" y="576969"/>
                        </a:moveTo>
                        <a:cubicBezTo>
                          <a:pt x="-44709" y="470722"/>
                          <a:pt x="157387" y="278516"/>
                          <a:pt x="226068" y="180676"/>
                        </a:cubicBezTo>
                        <a:cubicBezTo>
                          <a:pt x="331938" y="104604"/>
                          <a:pt x="448986" y="120098"/>
                          <a:pt x="585105" y="0"/>
                        </a:cubicBezTo>
                        <a:cubicBezTo>
                          <a:pt x="472859" y="121529"/>
                          <a:pt x="489543" y="260554"/>
                          <a:pt x="405586" y="361352"/>
                        </a:cubicBezTo>
                        <a:cubicBezTo>
                          <a:pt x="307942" y="458567"/>
                          <a:pt x="114509" y="651872"/>
                          <a:pt x="20405" y="576969"/>
                        </a:cubicBezTo>
                        <a:close/>
                      </a:path>
                      <a:path w="585105" h="596780" extrusionOk="0">
                        <a:moveTo>
                          <a:pt x="20405" y="576969"/>
                        </a:moveTo>
                        <a:cubicBezTo>
                          <a:pt x="-65221" y="491684"/>
                          <a:pt x="123519" y="273356"/>
                          <a:pt x="226068" y="180676"/>
                        </a:cubicBezTo>
                        <a:cubicBezTo>
                          <a:pt x="331022" y="82915"/>
                          <a:pt x="451143" y="146464"/>
                          <a:pt x="585105" y="0"/>
                        </a:cubicBezTo>
                        <a:cubicBezTo>
                          <a:pt x="448859" y="125988"/>
                          <a:pt x="480157" y="288304"/>
                          <a:pt x="405586" y="361352"/>
                        </a:cubicBezTo>
                        <a:cubicBezTo>
                          <a:pt x="329451" y="445877"/>
                          <a:pt x="94410" y="663887"/>
                          <a:pt x="20405" y="576969"/>
                        </a:cubicBezTo>
                        <a:close/>
                      </a:path>
                    </a:pathLst>
                  </a:custGeom>
                  <a:solidFill>
                    <a:srgbClr val="AEABAB"/>
                  </a:solidFill>
                  <a:ln w="12700" cap="flat" cmpd="sng">
                    <a:solidFill>
                      <a:schemeClr val="dk1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798" name="Google Shape;798;p32"/>
                <p:cNvSpPr/>
                <p:nvPr/>
              </p:nvSpPr>
              <p:spPr>
                <a:xfrm>
                  <a:off x="6109171" y="3147692"/>
                  <a:ext cx="45719" cy="642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19" h="642274" fill="none" extrusionOk="0">
                      <a:moveTo>
                        <a:pt x="0" y="0"/>
                      </a:moveTo>
                      <a:cubicBezTo>
                        <a:pt x="11710" y="-109"/>
                        <a:pt x="30056" y="-2054"/>
                        <a:pt x="45719" y="0"/>
                      </a:cubicBezTo>
                      <a:cubicBezTo>
                        <a:pt x="41917" y="160290"/>
                        <a:pt x="24907" y="329770"/>
                        <a:pt x="45719" y="642274"/>
                      </a:cubicBezTo>
                      <a:cubicBezTo>
                        <a:pt x="32910" y="643234"/>
                        <a:pt x="12105" y="641540"/>
                        <a:pt x="0" y="642274"/>
                      </a:cubicBezTo>
                      <a:cubicBezTo>
                        <a:pt x="21231" y="399481"/>
                        <a:pt x="-9585" y="306543"/>
                        <a:pt x="0" y="0"/>
                      </a:cubicBezTo>
                      <a:close/>
                    </a:path>
                    <a:path w="45719" h="642274" extrusionOk="0">
                      <a:moveTo>
                        <a:pt x="0" y="0"/>
                      </a:moveTo>
                      <a:cubicBezTo>
                        <a:pt x="22164" y="-608"/>
                        <a:pt x="30461" y="-391"/>
                        <a:pt x="45719" y="0"/>
                      </a:cubicBezTo>
                      <a:cubicBezTo>
                        <a:pt x="45058" y="222819"/>
                        <a:pt x="39340" y="507794"/>
                        <a:pt x="45719" y="642274"/>
                      </a:cubicBezTo>
                      <a:cubicBezTo>
                        <a:pt x="30312" y="643194"/>
                        <a:pt x="16764" y="640273"/>
                        <a:pt x="0" y="642274"/>
                      </a:cubicBezTo>
                      <a:cubicBezTo>
                        <a:pt x="-15324" y="392217"/>
                        <a:pt x="16545" y="291474"/>
                        <a:pt x="0" y="0"/>
                      </a:cubicBezTo>
                      <a:close/>
                    </a:path>
                  </a:pathLst>
                </a:custGeom>
                <a:solidFill>
                  <a:srgbClr val="AEABAB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99" name="Google Shape;799;p32"/>
              <p:cNvSpPr/>
              <p:nvPr/>
            </p:nvSpPr>
            <p:spPr>
              <a:xfrm>
                <a:off x="6083499" y="4178758"/>
                <a:ext cx="126010" cy="181963"/>
              </a:xfrm>
              <a:custGeom>
                <a:avLst/>
                <a:gdLst/>
                <a:ahLst/>
                <a:cxnLst/>
                <a:rect l="l" t="t" r="r" b="b"/>
                <a:pathLst>
                  <a:path w="126010" h="181963" extrusionOk="0">
                    <a:moveTo>
                      <a:pt x="0" y="38190"/>
                    </a:moveTo>
                    <a:cubicBezTo>
                      <a:pt x="-3591" y="56935"/>
                      <a:pt x="29137" y="75271"/>
                      <a:pt x="63005" y="76380"/>
                    </a:cubicBezTo>
                    <a:cubicBezTo>
                      <a:pt x="97492" y="73817"/>
                      <a:pt x="127753" y="54832"/>
                      <a:pt x="126010" y="38190"/>
                    </a:cubicBezTo>
                    <a:cubicBezTo>
                      <a:pt x="121150" y="75208"/>
                      <a:pt x="122861" y="110348"/>
                      <a:pt x="126010" y="143773"/>
                    </a:cubicBezTo>
                    <a:cubicBezTo>
                      <a:pt x="124583" y="158480"/>
                      <a:pt x="98516" y="181549"/>
                      <a:pt x="63005" y="181963"/>
                    </a:cubicBezTo>
                    <a:cubicBezTo>
                      <a:pt x="29248" y="185909"/>
                      <a:pt x="-2780" y="162355"/>
                      <a:pt x="0" y="143773"/>
                    </a:cubicBezTo>
                    <a:cubicBezTo>
                      <a:pt x="-3103" y="119976"/>
                      <a:pt x="2439" y="83093"/>
                      <a:pt x="0" y="38190"/>
                    </a:cubicBezTo>
                    <a:close/>
                  </a:path>
                  <a:path w="126010" h="181963" fill="lighten" extrusionOk="0">
                    <a:moveTo>
                      <a:pt x="0" y="38190"/>
                    </a:moveTo>
                    <a:cubicBezTo>
                      <a:pt x="-783" y="21401"/>
                      <a:pt x="35650" y="2960"/>
                      <a:pt x="63005" y="0"/>
                    </a:cubicBezTo>
                    <a:cubicBezTo>
                      <a:pt x="98712" y="-1229"/>
                      <a:pt x="129382" y="19727"/>
                      <a:pt x="126010" y="38190"/>
                    </a:cubicBezTo>
                    <a:cubicBezTo>
                      <a:pt x="120066" y="64814"/>
                      <a:pt x="95066" y="74569"/>
                      <a:pt x="63005" y="76380"/>
                    </a:cubicBezTo>
                    <a:cubicBezTo>
                      <a:pt x="28591" y="81124"/>
                      <a:pt x="-780" y="57176"/>
                      <a:pt x="0" y="38190"/>
                    </a:cubicBezTo>
                    <a:close/>
                  </a:path>
                  <a:path w="126010" h="181963" fill="none" extrusionOk="0">
                    <a:moveTo>
                      <a:pt x="126010" y="38190"/>
                    </a:moveTo>
                    <a:cubicBezTo>
                      <a:pt x="128903" y="54989"/>
                      <a:pt x="96071" y="81765"/>
                      <a:pt x="63005" y="76380"/>
                    </a:cubicBezTo>
                    <a:cubicBezTo>
                      <a:pt x="28761" y="71328"/>
                      <a:pt x="523" y="57409"/>
                      <a:pt x="0" y="38190"/>
                    </a:cubicBezTo>
                    <a:cubicBezTo>
                      <a:pt x="3638" y="14303"/>
                      <a:pt x="26716" y="-4560"/>
                      <a:pt x="63005" y="0"/>
                    </a:cubicBezTo>
                    <a:cubicBezTo>
                      <a:pt x="96443" y="-1042"/>
                      <a:pt x="125938" y="16414"/>
                      <a:pt x="126010" y="38190"/>
                    </a:cubicBezTo>
                    <a:cubicBezTo>
                      <a:pt x="130088" y="73806"/>
                      <a:pt x="130951" y="98211"/>
                      <a:pt x="126010" y="143773"/>
                    </a:cubicBezTo>
                    <a:cubicBezTo>
                      <a:pt x="126249" y="166340"/>
                      <a:pt x="89936" y="182312"/>
                      <a:pt x="63005" y="181963"/>
                    </a:cubicBezTo>
                    <a:cubicBezTo>
                      <a:pt x="26379" y="182114"/>
                      <a:pt x="-1136" y="166048"/>
                      <a:pt x="0" y="143773"/>
                    </a:cubicBezTo>
                    <a:cubicBezTo>
                      <a:pt x="-5198" y="95153"/>
                      <a:pt x="-5209" y="59538"/>
                      <a:pt x="0" y="38190"/>
                    </a:cubicBezTo>
                  </a:path>
                  <a:path w="126010" h="181963" fill="none" extrusionOk="0">
                    <a:moveTo>
                      <a:pt x="126010" y="38190"/>
                    </a:moveTo>
                    <a:cubicBezTo>
                      <a:pt x="124414" y="57817"/>
                      <a:pt x="99700" y="83283"/>
                      <a:pt x="63005" y="76380"/>
                    </a:cubicBezTo>
                    <a:cubicBezTo>
                      <a:pt x="24348" y="77328"/>
                      <a:pt x="-775" y="58463"/>
                      <a:pt x="0" y="38190"/>
                    </a:cubicBezTo>
                    <a:cubicBezTo>
                      <a:pt x="-627" y="9474"/>
                      <a:pt x="30319" y="393"/>
                      <a:pt x="63005" y="0"/>
                    </a:cubicBezTo>
                    <a:cubicBezTo>
                      <a:pt x="100754" y="2782"/>
                      <a:pt x="127527" y="14460"/>
                      <a:pt x="126010" y="38190"/>
                    </a:cubicBezTo>
                    <a:cubicBezTo>
                      <a:pt x="124595" y="88292"/>
                      <a:pt x="126447" y="108224"/>
                      <a:pt x="126010" y="143773"/>
                    </a:cubicBezTo>
                    <a:cubicBezTo>
                      <a:pt x="121478" y="165836"/>
                      <a:pt x="98987" y="181573"/>
                      <a:pt x="63005" y="181963"/>
                    </a:cubicBezTo>
                    <a:cubicBezTo>
                      <a:pt x="28540" y="183060"/>
                      <a:pt x="896" y="165675"/>
                      <a:pt x="0" y="143773"/>
                    </a:cubicBezTo>
                    <a:cubicBezTo>
                      <a:pt x="-534" y="93704"/>
                      <a:pt x="-689" y="62314"/>
                      <a:pt x="0" y="38190"/>
                    </a:cubicBezTo>
                  </a:path>
                </a:pathLst>
              </a:custGeom>
              <a:solidFill>
                <a:srgbClr val="757070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00" name="Google Shape;800;p32"/>
              <p:cNvGrpSpPr/>
              <p:nvPr/>
            </p:nvGrpSpPr>
            <p:grpSpPr>
              <a:xfrm rot="10800000">
                <a:off x="6312599" y="3672251"/>
                <a:ext cx="351949" cy="389273"/>
                <a:chOff x="7009618" y="1795932"/>
                <a:chExt cx="3177510" cy="3514486"/>
              </a:xfrm>
            </p:grpSpPr>
            <p:sp>
              <p:nvSpPr>
                <p:cNvPr id="801" name="Google Shape;801;p32"/>
                <p:cNvSpPr/>
                <p:nvPr/>
              </p:nvSpPr>
              <p:spPr>
                <a:xfrm>
                  <a:off x="7009618" y="2566868"/>
                  <a:ext cx="914402" cy="914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2" h="914403" fill="none" extrusionOk="0">
                      <a:moveTo>
                        <a:pt x="0" y="457202"/>
                      </a:moveTo>
                      <a:cubicBezTo>
                        <a:pt x="26837" y="147778"/>
                        <a:pt x="216609" y="5943"/>
                        <a:pt x="457201" y="0"/>
                      </a:cubicBezTo>
                      <a:cubicBezTo>
                        <a:pt x="708348" y="21508"/>
                        <a:pt x="873317" y="214586"/>
                        <a:pt x="914402" y="457202"/>
                      </a:cubicBezTo>
                      <a:cubicBezTo>
                        <a:pt x="947845" y="706085"/>
                        <a:pt x="769981" y="928230"/>
                        <a:pt x="457201" y="914404"/>
                      </a:cubicBezTo>
                      <a:cubicBezTo>
                        <a:pt x="199548" y="907663"/>
                        <a:pt x="-45210" y="731442"/>
                        <a:pt x="0" y="457202"/>
                      </a:cubicBezTo>
                      <a:close/>
                    </a:path>
                    <a:path w="914402" h="914403" extrusionOk="0">
                      <a:moveTo>
                        <a:pt x="0" y="457202"/>
                      </a:moveTo>
                      <a:cubicBezTo>
                        <a:pt x="-44329" y="235157"/>
                        <a:pt x="204891" y="14319"/>
                        <a:pt x="457201" y="0"/>
                      </a:cubicBezTo>
                      <a:cubicBezTo>
                        <a:pt x="666787" y="31019"/>
                        <a:pt x="914961" y="179062"/>
                        <a:pt x="914402" y="457202"/>
                      </a:cubicBezTo>
                      <a:cubicBezTo>
                        <a:pt x="887334" y="672490"/>
                        <a:pt x="731478" y="965969"/>
                        <a:pt x="457201" y="914404"/>
                      </a:cubicBezTo>
                      <a:cubicBezTo>
                        <a:pt x="162231" y="870012"/>
                        <a:pt x="-12260" y="720582"/>
                        <a:pt x="0" y="457202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2" name="Google Shape;802;p32"/>
                <p:cNvSpPr/>
                <p:nvPr/>
              </p:nvSpPr>
              <p:spPr>
                <a:xfrm>
                  <a:off x="8353739" y="2983832"/>
                  <a:ext cx="914400" cy="9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0" h="914400" fill="none" extrusionOk="0">
                      <a:moveTo>
                        <a:pt x="0" y="457200"/>
                      </a:moveTo>
                      <a:cubicBezTo>
                        <a:pt x="30593" y="211251"/>
                        <a:pt x="209525" y="-22696"/>
                        <a:pt x="457200" y="0"/>
                      </a:cubicBezTo>
                      <a:cubicBezTo>
                        <a:pt x="729727" y="-24082"/>
                        <a:pt x="959124" y="228200"/>
                        <a:pt x="914400" y="457200"/>
                      </a:cubicBezTo>
                      <a:cubicBezTo>
                        <a:pt x="925930" y="692697"/>
                        <a:pt x="722590" y="872916"/>
                        <a:pt x="457200" y="914400"/>
                      </a:cubicBezTo>
                      <a:cubicBezTo>
                        <a:pt x="206675" y="888487"/>
                        <a:pt x="-22733" y="652132"/>
                        <a:pt x="0" y="457200"/>
                      </a:cubicBezTo>
                      <a:close/>
                    </a:path>
                    <a:path w="914400" h="914400" extrusionOk="0">
                      <a:moveTo>
                        <a:pt x="0" y="457200"/>
                      </a:moveTo>
                      <a:cubicBezTo>
                        <a:pt x="30184" y="194819"/>
                        <a:pt x="215696" y="-38063"/>
                        <a:pt x="457200" y="0"/>
                      </a:cubicBezTo>
                      <a:cubicBezTo>
                        <a:pt x="731566" y="-8898"/>
                        <a:pt x="895717" y="163304"/>
                        <a:pt x="914400" y="457200"/>
                      </a:cubicBezTo>
                      <a:cubicBezTo>
                        <a:pt x="919049" y="720130"/>
                        <a:pt x="709744" y="906095"/>
                        <a:pt x="457200" y="914400"/>
                      </a:cubicBezTo>
                      <a:cubicBezTo>
                        <a:pt x="176926" y="957765"/>
                        <a:pt x="18486" y="733781"/>
                        <a:pt x="0" y="457200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3" name="Google Shape;803;p32"/>
                <p:cNvSpPr/>
                <p:nvPr/>
              </p:nvSpPr>
              <p:spPr>
                <a:xfrm>
                  <a:off x="8069174" y="1795932"/>
                  <a:ext cx="914402" cy="914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2" h="914403" fill="none" extrusionOk="0">
                      <a:moveTo>
                        <a:pt x="0" y="457202"/>
                      </a:moveTo>
                      <a:cubicBezTo>
                        <a:pt x="-12364" y="233159"/>
                        <a:pt x="208550" y="-22983"/>
                        <a:pt x="457201" y="0"/>
                      </a:cubicBezTo>
                      <a:cubicBezTo>
                        <a:pt x="703059" y="8494"/>
                        <a:pt x="956579" y="203554"/>
                        <a:pt x="914402" y="457202"/>
                      </a:cubicBezTo>
                      <a:cubicBezTo>
                        <a:pt x="873855" y="696497"/>
                        <a:pt x="719076" y="932275"/>
                        <a:pt x="457201" y="914404"/>
                      </a:cubicBezTo>
                      <a:cubicBezTo>
                        <a:pt x="256995" y="931075"/>
                        <a:pt x="-19347" y="726405"/>
                        <a:pt x="0" y="457202"/>
                      </a:cubicBezTo>
                      <a:close/>
                    </a:path>
                    <a:path w="914402" h="914403" extrusionOk="0">
                      <a:moveTo>
                        <a:pt x="0" y="457202"/>
                      </a:moveTo>
                      <a:cubicBezTo>
                        <a:pt x="3294" y="193121"/>
                        <a:pt x="229532" y="-23094"/>
                        <a:pt x="457201" y="0"/>
                      </a:cubicBezTo>
                      <a:cubicBezTo>
                        <a:pt x="708109" y="60685"/>
                        <a:pt x="957250" y="167558"/>
                        <a:pt x="914402" y="457202"/>
                      </a:cubicBezTo>
                      <a:cubicBezTo>
                        <a:pt x="919189" y="714384"/>
                        <a:pt x="692068" y="867986"/>
                        <a:pt x="457201" y="914404"/>
                      </a:cubicBezTo>
                      <a:cubicBezTo>
                        <a:pt x="208693" y="931762"/>
                        <a:pt x="14174" y="712571"/>
                        <a:pt x="0" y="457202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4" name="Google Shape;804;p32"/>
                <p:cNvSpPr/>
                <p:nvPr/>
              </p:nvSpPr>
              <p:spPr>
                <a:xfrm>
                  <a:off x="9272726" y="2024277"/>
                  <a:ext cx="914402" cy="914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2" h="914403" fill="none" extrusionOk="0">
                      <a:moveTo>
                        <a:pt x="0" y="457202"/>
                      </a:moveTo>
                      <a:cubicBezTo>
                        <a:pt x="49653" y="226440"/>
                        <a:pt x="222285" y="-31631"/>
                        <a:pt x="457201" y="0"/>
                      </a:cubicBezTo>
                      <a:cubicBezTo>
                        <a:pt x="733116" y="15083"/>
                        <a:pt x="875317" y="229516"/>
                        <a:pt x="914402" y="457202"/>
                      </a:cubicBezTo>
                      <a:cubicBezTo>
                        <a:pt x="975885" y="709626"/>
                        <a:pt x="668339" y="895309"/>
                        <a:pt x="457201" y="914404"/>
                      </a:cubicBezTo>
                      <a:cubicBezTo>
                        <a:pt x="195567" y="924466"/>
                        <a:pt x="34833" y="714065"/>
                        <a:pt x="0" y="457202"/>
                      </a:cubicBezTo>
                      <a:close/>
                    </a:path>
                    <a:path w="914402" h="914403" extrusionOk="0">
                      <a:moveTo>
                        <a:pt x="0" y="457202"/>
                      </a:moveTo>
                      <a:cubicBezTo>
                        <a:pt x="35989" y="226024"/>
                        <a:pt x="226246" y="-14728"/>
                        <a:pt x="457201" y="0"/>
                      </a:cubicBezTo>
                      <a:cubicBezTo>
                        <a:pt x="721002" y="32766"/>
                        <a:pt x="938659" y="183074"/>
                        <a:pt x="914402" y="457202"/>
                      </a:cubicBezTo>
                      <a:cubicBezTo>
                        <a:pt x="896693" y="736455"/>
                        <a:pt x="670901" y="953551"/>
                        <a:pt x="457201" y="914404"/>
                      </a:cubicBezTo>
                      <a:cubicBezTo>
                        <a:pt x="197812" y="903784"/>
                        <a:pt x="-10645" y="675422"/>
                        <a:pt x="0" y="457202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5" name="Google Shape;805;p32"/>
                <p:cNvSpPr/>
                <p:nvPr/>
              </p:nvSpPr>
              <p:spPr>
                <a:xfrm>
                  <a:off x="7615802" y="3669882"/>
                  <a:ext cx="914400" cy="9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0" h="914400" fill="none" extrusionOk="0">
                      <a:moveTo>
                        <a:pt x="0" y="457200"/>
                      </a:moveTo>
                      <a:cubicBezTo>
                        <a:pt x="-37826" y="218283"/>
                        <a:pt x="214098" y="-23357"/>
                        <a:pt x="457200" y="0"/>
                      </a:cubicBezTo>
                      <a:cubicBezTo>
                        <a:pt x="677113" y="49115"/>
                        <a:pt x="856211" y="194845"/>
                        <a:pt x="914400" y="457200"/>
                      </a:cubicBezTo>
                      <a:cubicBezTo>
                        <a:pt x="920753" y="710526"/>
                        <a:pt x="730291" y="933284"/>
                        <a:pt x="457200" y="914400"/>
                      </a:cubicBezTo>
                      <a:cubicBezTo>
                        <a:pt x="223465" y="911417"/>
                        <a:pt x="32400" y="695679"/>
                        <a:pt x="0" y="457200"/>
                      </a:cubicBezTo>
                      <a:close/>
                    </a:path>
                    <a:path w="914400" h="914400" extrusionOk="0">
                      <a:moveTo>
                        <a:pt x="0" y="457200"/>
                      </a:moveTo>
                      <a:cubicBezTo>
                        <a:pt x="59783" y="185853"/>
                        <a:pt x="186468" y="17"/>
                        <a:pt x="457200" y="0"/>
                      </a:cubicBezTo>
                      <a:cubicBezTo>
                        <a:pt x="719787" y="15343"/>
                        <a:pt x="883443" y="188513"/>
                        <a:pt x="914400" y="457200"/>
                      </a:cubicBezTo>
                      <a:cubicBezTo>
                        <a:pt x="956460" y="718426"/>
                        <a:pt x="737006" y="936545"/>
                        <a:pt x="457200" y="914400"/>
                      </a:cubicBezTo>
                      <a:cubicBezTo>
                        <a:pt x="211874" y="974569"/>
                        <a:pt x="-23270" y="719018"/>
                        <a:pt x="0" y="457200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6" name="Google Shape;806;p32"/>
                <p:cNvSpPr/>
                <p:nvPr/>
              </p:nvSpPr>
              <p:spPr>
                <a:xfrm>
                  <a:off x="8815525" y="4396015"/>
                  <a:ext cx="914402" cy="914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2" h="914403" fill="none" extrusionOk="0">
                      <a:moveTo>
                        <a:pt x="0" y="457202"/>
                      </a:moveTo>
                      <a:cubicBezTo>
                        <a:pt x="26085" y="206979"/>
                        <a:pt x="232218" y="34063"/>
                        <a:pt x="457201" y="0"/>
                      </a:cubicBezTo>
                      <a:cubicBezTo>
                        <a:pt x="732794" y="-4515"/>
                        <a:pt x="922374" y="165550"/>
                        <a:pt x="914402" y="457202"/>
                      </a:cubicBezTo>
                      <a:cubicBezTo>
                        <a:pt x="883547" y="736553"/>
                        <a:pt x="711034" y="949680"/>
                        <a:pt x="457201" y="914404"/>
                      </a:cubicBezTo>
                      <a:cubicBezTo>
                        <a:pt x="204726" y="929613"/>
                        <a:pt x="-24200" y="766273"/>
                        <a:pt x="0" y="457202"/>
                      </a:cubicBezTo>
                      <a:close/>
                    </a:path>
                    <a:path w="914402" h="914403" extrusionOk="0">
                      <a:moveTo>
                        <a:pt x="0" y="457202"/>
                      </a:moveTo>
                      <a:cubicBezTo>
                        <a:pt x="-47445" y="216945"/>
                        <a:pt x="230502" y="-43308"/>
                        <a:pt x="457201" y="0"/>
                      </a:cubicBezTo>
                      <a:cubicBezTo>
                        <a:pt x="741280" y="-31855"/>
                        <a:pt x="939491" y="201329"/>
                        <a:pt x="914402" y="457202"/>
                      </a:cubicBezTo>
                      <a:cubicBezTo>
                        <a:pt x="908013" y="711878"/>
                        <a:pt x="672458" y="947079"/>
                        <a:pt x="457201" y="914404"/>
                      </a:cubicBezTo>
                      <a:cubicBezTo>
                        <a:pt x="204679" y="943319"/>
                        <a:pt x="18654" y="702199"/>
                        <a:pt x="0" y="457202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07" name="Google Shape;807;p32"/>
              <p:cNvGrpSpPr/>
              <p:nvPr/>
            </p:nvGrpSpPr>
            <p:grpSpPr>
              <a:xfrm rot="10800000">
                <a:off x="5970010" y="3309902"/>
                <a:ext cx="351949" cy="495300"/>
                <a:chOff x="7009618" y="838684"/>
                <a:chExt cx="3177510" cy="4471734"/>
              </a:xfrm>
            </p:grpSpPr>
            <p:sp>
              <p:nvSpPr>
                <p:cNvPr id="808" name="Google Shape;808;p32"/>
                <p:cNvSpPr/>
                <p:nvPr/>
              </p:nvSpPr>
              <p:spPr>
                <a:xfrm>
                  <a:off x="7009618" y="2566868"/>
                  <a:ext cx="914402" cy="914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2" h="914403" fill="none" extrusionOk="0">
                      <a:moveTo>
                        <a:pt x="0" y="457202"/>
                      </a:moveTo>
                      <a:cubicBezTo>
                        <a:pt x="-10756" y="214882"/>
                        <a:pt x="207269" y="41655"/>
                        <a:pt x="457201" y="0"/>
                      </a:cubicBezTo>
                      <a:cubicBezTo>
                        <a:pt x="724968" y="-25267"/>
                        <a:pt x="944620" y="172864"/>
                        <a:pt x="914402" y="457202"/>
                      </a:cubicBezTo>
                      <a:cubicBezTo>
                        <a:pt x="935741" y="711681"/>
                        <a:pt x="738352" y="969438"/>
                        <a:pt x="457201" y="914404"/>
                      </a:cubicBezTo>
                      <a:cubicBezTo>
                        <a:pt x="156312" y="926053"/>
                        <a:pt x="11240" y="681683"/>
                        <a:pt x="0" y="457202"/>
                      </a:cubicBezTo>
                      <a:close/>
                    </a:path>
                    <a:path w="914402" h="914403" extrusionOk="0">
                      <a:moveTo>
                        <a:pt x="0" y="457202"/>
                      </a:moveTo>
                      <a:cubicBezTo>
                        <a:pt x="-22151" y="236107"/>
                        <a:pt x="221854" y="-14884"/>
                        <a:pt x="457201" y="0"/>
                      </a:cubicBezTo>
                      <a:cubicBezTo>
                        <a:pt x="713027" y="8978"/>
                        <a:pt x="908949" y="200615"/>
                        <a:pt x="914402" y="457202"/>
                      </a:cubicBezTo>
                      <a:cubicBezTo>
                        <a:pt x="930133" y="686078"/>
                        <a:pt x="702323" y="884133"/>
                        <a:pt x="457201" y="914404"/>
                      </a:cubicBezTo>
                      <a:cubicBezTo>
                        <a:pt x="162780" y="941677"/>
                        <a:pt x="52895" y="682328"/>
                        <a:pt x="0" y="457202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9" name="Google Shape;809;p32"/>
                <p:cNvSpPr/>
                <p:nvPr/>
              </p:nvSpPr>
              <p:spPr>
                <a:xfrm>
                  <a:off x="8353739" y="2983832"/>
                  <a:ext cx="914400" cy="9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0" h="914400" fill="none" extrusionOk="0">
                      <a:moveTo>
                        <a:pt x="0" y="457200"/>
                      </a:moveTo>
                      <a:cubicBezTo>
                        <a:pt x="-6406" y="254647"/>
                        <a:pt x="206899" y="30672"/>
                        <a:pt x="457200" y="0"/>
                      </a:cubicBezTo>
                      <a:cubicBezTo>
                        <a:pt x="690377" y="3001"/>
                        <a:pt x="917945" y="242586"/>
                        <a:pt x="914400" y="457200"/>
                      </a:cubicBezTo>
                      <a:cubicBezTo>
                        <a:pt x="890299" y="704763"/>
                        <a:pt x="727697" y="962916"/>
                        <a:pt x="457200" y="914400"/>
                      </a:cubicBezTo>
                      <a:cubicBezTo>
                        <a:pt x="204602" y="932879"/>
                        <a:pt x="32396" y="702395"/>
                        <a:pt x="0" y="457200"/>
                      </a:cubicBezTo>
                      <a:close/>
                    </a:path>
                    <a:path w="914400" h="914400" extrusionOk="0">
                      <a:moveTo>
                        <a:pt x="0" y="457200"/>
                      </a:moveTo>
                      <a:cubicBezTo>
                        <a:pt x="41377" y="233539"/>
                        <a:pt x="170465" y="-25443"/>
                        <a:pt x="457200" y="0"/>
                      </a:cubicBezTo>
                      <a:cubicBezTo>
                        <a:pt x="665653" y="-2751"/>
                        <a:pt x="907256" y="234620"/>
                        <a:pt x="914400" y="457200"/>
                      </a:cubicBezTo>
                      <a:cubicBezTo>
                        <a:pt x="872240" y="736179"/>
                        <a:pt x="746936" y="913168"/>
                        <a:pt x="457200" y="914400"/>
                      </a:cubicBezTo>
                      <a:cubicBezTo>
                        <a:pt x="181427" y="940761"/>
                        <a:pt x="-23986" y="698167"/>
                        <a:pt x="0" y="457200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0" name="Google Shape;810;p32"/>
                <p:cNvSpPr/>
                <p:nvPr/>
              </p:nvSpPr>
              <p:spPr>
                <a:xfrm>
                  <a:off x="7385427" y="838684"/>
                  <a:ext cx="914402" cy="914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2" h="914403" fill="none" extrusionOk="0">
                      <a:moveTo>
                        <a:pt x="0" y="457202"/>
                      </a:moveTo>
                      <a:cubicBezTo>
                        <a:pt x="-17189" y="208631"/>
                        <a:pt x="191893" y="3846"/>
                        <a:pt x="457201" y="0"/>
                      </a:cubicBezTo>
                      <a:cubicBezTo>
                        <a:pt x="681453" y="48697"/>
                        <a:pt x="915663" y="198698"/>
                        <a:pt x="914402" y="457202"/>
                      </a:cubicBezTo>
                      <a:cubicBezTo>
                        <a:pt x="866219" y="697918"/>
                        <a:pt x="719465" y="926331"/>
                        <a:pt x="457201" y="914404"/>
                      </a:cubicBezTo>
                      <a:cubicBezTo>
                        <a:pt x="157207" y="942168"/>
                        <a:pt x="19336" y="681421"/>
                        <a:pt x="0" y="457202"/>
                      </a:cubicBezTo>
                      <a:close/>
                    </a:path>
                    <a:path w="914402" h="914403" extrusionOk="0">
                      <a:moveTo>
                        <a:pt x="0" y="457202"/>
                      </a:moveTo>
                      <a:cubicBezTo>
                        <a:pt x="-13820" y="175860"/>
                        <a:pt x="213927" y="44272"/>
                        <a:pt x="457201" y="0"/>
                      </a:cubicBezTo>
                      <a:cubicBezTo>
                        <a:pt x="734963" y="-12262"/>
                        <a:pt x="930848" y="159479"/>
                        <a:pt x="914402" y="457202"/>
                      </a:cubicBezTo>
                      <a:cubicBezTo>
                        <a:pt x="908150" y="714354"/>
                        <a:pt x="716179" y="879880"/>
                        <a:pt x="457201" y="914404"/>
                      </a:cubicBezTo>
                      <a:cubicBezTo>
                        <a:pt x="181089" y="935699"/>
                        <a:pt x="-4073" y="702571"/>
                        <a:pt x="0" y="457202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1" name="Google Shape;811;p32"/>
                <p:cNvSpPr/>
                <p:nvPr/>
              </p:nvSpPr>
              <p:spPr>
                <a:xfrm>
                  <a:off x="9272726" y="2024277"/>
                  <a:ext cx="914402" cy="914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2" h="914403" fill="none" extrusionOk="0">
                      <a:moveTo>
                        <a:pt x="0" y="457202"/>
                      </a:moveTo>
                      <a:cubicBezTo>
                        <a:pt x="5682" y="200942"/>
                        <a:pt x="221569" y="-22397"/>
                        <a:pt x="457201" y="0"/>
                      </a:cubicBezTo>
                      <a:cubicBezTo>
                        <a:pt x="716665" y="-4830"/>
                        <a:pt x="902402" y="209175"/>
                        <a:pt x="914402" y="457202"/>
                      </a:cubicBezTo>
                      <a:cubicBezTo>
                        <a:pt x="911196" y="742676"/>
                        <a:pt x="742396" y="944769"/>
                        <a:pt x="457201" y="914404"/>
                      </a:cubicBezTo>
                      <a:cubicBezTo>
                        <a:pt x="227614" y="867039"/>
                        <a:pt x="23673" y="729667"/>
                        <a:pt x="0" y="457202"/>
                      </a:cubicBezTo>
                      <a:close/>
                    </a:path>
                    <a:path w="914402" h="914403" extrusionOk="0">
                      <a:moveTo>
                        <a:pt x="0" y="457202"/>
                      </a:moveTo>
                      <a:cubicBezTo>
                        <a:pt x="30828" y="202771"/>
                        <a:pt x="211961" y="-3332"/>
                        <a:pt x="457201" y="0"/>
                      </a:cubicBezTo>
                      <a:cubicBezTo>
                        <a:pt x="703563" y="-18438"/>
                        <a:pt x="862975" y="196693"/>
                        <a:pt x="914402" y="457202"/>
                      </a:cubicBezTo>
                      <a:cubicBezTo>
                        <a:pt x="931711" y="657472"/>
                        <a:pt x="745824" y="931761"/>
                        <a:pt x="457201" y="914404"/>
                      </a:cubicBezTo>
                      <a:cubicBezTo>
                        <a:pt x="188781" y="912546"/>
                        <a:pt x="35290" y="698172"/>
                        <a:pt x="0" y="457202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2" name="Google Shape;812;p32"/>
                <p:cNvSpPr/>
                <p:nvPr/>
              </p:nvSpPr>
              <p:spPr>
                <a:xfrm>
                  <a:off x="7615802" y="3669882"/>
                  <a:ext cx="914400" cy="9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0" h="914400" fill="none" extrusionOk="0">
                      <a:moveTo>
                        <a:pt x="0" y="457200"/>
                      </a:moveTo>
                      <a:cubicBezTo>
                        <a:pt x="-28964" y="243006"/>
                        <a:pt x="166179" y="477"/>
                        <a:pt x="457200" y="0"/>
                      </a:cubicBezTo>
                      <a:cubicBezTo>
                        <a:pt x="672533" y="19002"/>
                        <a:pt x="959202" y="202427"/>
                        <a:pt x="914400" y="457200"/>
                      </a:cubicBezTo>
                      <a:cubicBezTo>
                        <a:pt x="909871" y="705313"/>
                        <a:pt x="721956" y="905344"/>
                        <a:pt x="457200" y="914400"/>
                      </a:cubicBezTo>
                      <a:cubicBezTo>
                        <a:pt x="207737" y="927982"/>
                        <a:pt x="-4846" y="692712"/>
                        <a:pt x="0" y="457200"/>
                      </a:cubicBezTo>
                      <a:close/>
                    </a:path>
                    <a:path w="914400" h="914400" extrusionOk="0">
                      <a:moveTo>
                        <a:pt x="0" y="457200"/>
                      </a:moveTo>
                      <a:cubicBezTo>
                        <a:pt x="17416" y="166994"/>
                        <a:pt x="176547" y="19969"/>
                        <a:pt x="457200" y="0"/>
                      </a:cubicBezTo>
                      <a:cubicBezTo>
                        <a:pt x="725135" y="7698"/>
                        <a:pt x="904426" y="206840"/>
                        <a:pt x="914400" y="457200"/>
                      </a:cubicBezTo>
                      <a:cubicBezTo>
                        <a:pt x="933355" y="691959"/>
                        <a:pt x="690018" y="886980"/>
                        <a:pt x="457200" y="914400"/>
                      </a:cubicBezTo>
                      <a:cubicBezTo>
                        <a:pt x="181655" y="922214"/>
                        <a:pt x="7141" y="713461"/>
                        <a:pt x="0" y="457200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3" name="Google Shape;813;p32"/>
                <p:cNvSpPr/>
                <p:nvPr/>
              </p:nvSpPr>
              <p:spPr>
                <a:xfrm>
                  <a:off x="8815525" y="4396015"/>
                  <a:ext cx="914402" cy="914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2" h="914403" fill="none" extrusionOk="0">
                      <a:moveTo>
                        <a:pt x="0" y="457202"/>
                      </a:moveTo>
                      <a:cubicBezTo>
                        <a:pt x="-7446" y="225084"/>
                        <a:pt x="208194" y="-18359"/>
                        <a:pt x="457201" y="0"/>
                      </a:cubicBezTo>
                      <a:cubicBezTo>
                        <a:pt x="764844" y="-775"/>
                        <a:pt x="910913" y="168509"/>
                        <a:pt x="914402" y="457202"/>
                      </a:cubicBezTo>
                      <a:cubicBezTo>
                        <a:pt x="958280" y="740604"/>
                        <a:pt x="723516" y="910643"/>
                        <a:pt x="457201" y="914404"/>
                      </a:cubicBezTo>
                      <a:cubicBezTo>
                        <a:pt x="226418" y="894851"/>
                        <a:pt x="-10816" y="700737"/>
                        <a:pt x="0" y="457202"/>
                      </a:cubicBezTo>
                      <a:close/>
                    </a:path>
                    <a:path w="914402" h="914403" extrusionOk="0">
                      <a:moveTo>
                        <a:pt x="0" y="457202"/>
                      </a:moveTo>
                      <a:cubicBezTo>
                        <a:pt x="389" y="158579"/>
                        <a:pt x="197948" y="-46581"/>
                        <a:pt x="457201" y="0"/>
                      </a:cubicBezTo>
                      <a:cubicBezTo>
                        <a:pt x="689564" y="-17774"/>
                        <a:pt x="864996" y="239064"/>
                        <a:pt x="914402" y="457202"/>
                      </a:cubicBezTo>
                      <a:cubicBezTo>
                        <a:pt x="928249" y="713067"/>
                        <a:pt x="737751" y="914249"/>
                        <a:pt x="457201" y="914404"/>
                      </a:cubicBezTo>
                      <a:cubicBezTo>
                        <a:pt x="236303" y="917669"/>
                        <a:pt x="16647" y="683071"/>
                        <a:pt x="0" y="457202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14" name="Google Shape;814;p32"/>
              <p:cNvGrpSpPr/>
              <p:nvPr/>
            </p:nvGrpSpPr>
            <p:grpSpPr>
              <a:xfrm rot="10800000">
                <a:off x="5683608" y="3817837"/>
                <a:ext cx="505516" cy="266797"/>
                <a:chOff x="3251787" y="1574883"/>
                <a:chExt cx="7377438" cy="3893599"/>
              </a:xfrm>
            </p:grpSpPr>
            <p:sp>
              <p:nvSpPr>
                <p:cNvPr id="815" name="Google Shape;815;p32"/>
                <p:cNvSpPr/>
                <p:nvPr/>
              </p:nvSpPr>
              <p:spPr>
                <a:xfrm>
                  <a:off x="3251787" y="2566875"/>
                  <a:ext cx="914400" cy="9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0" h="914400" fill="none" extrusionOk="0">
                      <a:moveTo>
                        <a:pt x="0" y="457200"/>
                      </a:moveTo>
                      <a:cubicBezTo>
                        <a:pt x="-30494" y="178544"/>
                        <a:pt x="225101" y="25710"/>
                        <a:pt x="457200" y="0"/>
                      </a:cubicBezTo>
                      <a:cubicBezTo>
                        <a:pt x="737993" y="45558"/>
                        <a:pt x="929954" y="238708"/>
                        <a:pt x="914400" y="457200"/>
                      </a:cubicBezTo>
                      <a:cubicBezTo>
                        <a:pt x="921036" y="708468"/>
                        <a:pt x="679408" y="904197"/>
                        <a:pt x="457200" y="914400"/>
                      </a:cubicBezTo>
                      <a:cubicBezTo>
                        <a:pt x="183413" y="933566"/>
                        <a:pt x="-51969" y="730695"/>
                        <a:pt x="0" y="457200"/>
                      </a:cubicBezTo>
                      <a:close/>
                    </a:path>
                    <a:path w="914400" h="914400" extrusionOk="0">
                      <a:moveTo>
                        <a:pt x="0" y="457200"/>
                      </a:moveTo>
                      <a:cubicBezTo>
                        <a:pt x="4094" y="244019"/>
                        <a:pt x="248275" y="3813"/>
                        <a:pt x="457200" y="0"/>
                      </a:cubicBezTo>
                      <a:cubicBezTo>
                        <a:pt x="682025" y="765"/>
                        <a:pt x="973074" y="188178"/>
                        <a:pt x="914400" y="457200"/>
                      </a:cubicBezTo>
                      <a:cubicBezTo>
                        <a:pt x="923076" y="705664"/>
                        <a:pt x="670421" y="948159"/>
                        <a:pt x="457200" y="914400"/>
                      </a:cubicBezTo>
                      <a:cubicBezTo>
                        <a:pt x="231844" y="889713"/>
                        <a:pt x="-19098" y="697551"/>
                        <a:pt x="0" y="457200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6" name="Google Shape;816;p32"/>
                <p:cNvSpPr/>
                <p:nvPr/>
              </p:nvSpPr>
              <p:spPr>
                <a:xfrm>
                  <a:off x="8353739" y="2983832"/>
                  <a:ext cx="914400" cy="9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0" h="914400" fill="none" extrusionOk="0">
                      <a:moveTo>
                        <a:pt x="0" y="457200"/>
                      </a:moveTo>
                      <a:cubicBezTo>
                        <a:pt x="-60822" y="191032"/>
                        <a:pt x="247642" y="39682"/>
                        <a:pt x="457200" y="0"/>
                      </a:cubicBezTo>
                      <a:cubicBezTo>
                        <a:pt x="712588" y="43830"/>
                        <a:pt x="883173" y="174686"/>
                        <a:pt x="914400" y="457200"/>
                      </a:cubicBezTo>
                      <a:cubicBezTo>
                        <a:pt x="945787" y="699422"/>
                        <a:pt x="713688" y="947320"/>
                        <a:pt x="457200" y="914400"/>
                      </a:cubicBezTo>
                      <a:cubicBezTo>
                        <a:pt x="199444" y="922570"/>
                        <a:pt x="-44837" y="749408"/>
                        <a:pt x="0" y="457200"/>
                      </a:cubicBezTo>
                      <a:close/>
                    </a:path>
                    <a:path w="914400" h="914400" extrusionOk="0">
                      <a:moveTo>
                        <a:pt x="0" y="457200"/>
                      </a:moveTo>
                      <a:cubicBezTo>
                        <a:pt x="-1525" y="171920"/>
                        <a:pt x="227937" y="-24087"/>
                        <a:pt x="457200" y="0"/>
                      </a:cubicBezTo>
                      <a:cubicBezTo>
                        <a:pt x="740264" y="34988"/>
                        <a:pt x="952669" y="175689"/>
                        <a:pt x="914400" y="457200"/>
                      </a:cubicBezTo>
                      <a:cubicBezTo>
                        <a:pt x="921902" y="704127"/>
                        <a:pt x="715517" y="940561"/>
                        <a:pt x="457200" y="914400"/>
                      </a:cubicBezTo>
                      <a:cubicBezTo>
                        <a:pt x="171571" y="875055"/>
                        <a:pt x="-11243" y="690383"/>
                        <a:pt x="0" y="457200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7" name="Google Shape;817;p32"/>
                <p:cNvSpPr/>
                <p:nvPr/>
              </p:nvSpPr>
              <p:spPr>
                <a:xfrm>
                  <a:off x="5416596" y="1574883"/>
                  <a:ext cx="914400" cy="9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0" h="914400" fill="none" extrusionOk="0">
                      <a:moveTo>
                        <a:pt x="0" y="457200"/>
                      </a:moveTo>
                      <a:cubicBezTo>
                        <a:pt x="736" y="181951"/>
                        <a:pt x="201498" y="34762"/>
                        <a:pt x="457200" y="0"/>
                      </a:cubicBezTo>
                      <a:cubicBezTo>
                        <a:pt x="691378" y="-12116"/>
                        <a:pt x="960249" y="180949"/>
                        <a:pt x="914400" y="457200"/>
                      </a:cubicBezTo>
                      <a:cubicBezTo>
                        <a:pt x="918438" y="719329"/>
                        <a:pt x="749565" y="921463"/>
                        <a:pt x="457200" y="914400"/>
                      </a:cubicBezTo>
                      <a:cubicBezTo>
                        <a:pt x="218206" y="916313"/>
                        <a:pt x="-46427" y="668601"/>
                        <a:pt x="0" y="457200"/>
                      </a:cubicBezTo>
                      <a:close/>
                    </a:path>
                    <a:path w="914400" h="914400" extrusionOk="0">
                      <a:moveTo>
                        <a:pt x="0" y="457200"/>
                      </a:moveTo>
                      <a:cubicBezTo>
                        <a:pt x="-10856" y="165491"/>
                        <a:pt x="214822" y="33710"/>
                        <a:pt x="457200" y="0"/>
                      </a:cubicBezTo>
                      <a:cubicBezTo>
                        <a:pt x="689609" y="1592"/>
                        <a:pt x="920628" y="230242"/>
                        <a:pt x="914400" y="457200"/>
                      </a:cubicBezTo>
                      <a:cubicBezTo>
                        <a:pt x="875674" y="728930"/>
                        <a:pt x="668209" y="929475"/>
                        <a:pt x="457200" y="914400"/>
                      </a:cubicBezTo>
                      <a:cubicBezTo>
                        <a:pt x="155060" y="898465"/>
                        <a:pt x="13477" y="749351"/>
                        <a:pt x="0" y="457200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8" name="Google Shape;818;p32"/>
                <p:cNvSpPr/>
                <p:nvPr/>
              </p:nvSpPr>
              <p:spPr>
                <a:xfrm>
                  <a:off x="9714826" y="2024284"/>
                  <a:ext cx="914399" cy="9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399" h="914400" fill="none" extrusionOk="0">
                      <a:moveTo>
                        <a:pt x="0" y="457200"/>
                      </a:moveTo>
                      <a:cubicBezTo>
                        <a:pt x="-5" y="220357"/>
                        <a:pt x="218784" y="-18316"/>
                        <a:pt x="457200" y="0"/>
                      </a:cubicBezTo>
                      <a:cubicBezTo>
                        <a:pt x="699646" y="-14435"/>
                        <a:pt x="945788" y="218191"/>
                        <a:pt x="914400" y="457200"/>
                      </a:cubicBezTo>
                      <a:cubicBezTo>
                        <a:pt x="947507" y="732313"/>
                        <a:pt x="732428" y="930948"/>
                        <a:pt x="457200" y="914400"/>
                      </a:cubicBezTo>
                      <a:cubicBezTo>
                        <a:pt x="190590" y="944212"/>
                        <a:pt x="-11963" y="694808"/>
                        <a:pt x="0" y="457200"/>
                      </a:cubicBezTo>
                      <a:close/>
                    </a:path>
                    <a:path w="914399" h="914400" extrusionOk="0">
                      <a:moveTo>
                        <a:pt x="0" y="457200"/>
                      </a:moveTo>
                      <a:cubicBezTo>
                        <a:pt x="38026" y="192076"/>
                        <a:pt x="214595" y="-7459"/>
                        <a:pt x="457200" y="0"/>
                      </a:cubicBezTo>
                      <a:cubicBezTo>
                        <a:pt x="700784" y="3397"/>
                        <a:pt x="871548" y="192191"/>
                        <a:pt x="914400" y="457200"/>
                      </a:cubicBezTo>
                      <a:cubicBezTo>
                        <a:pt x="918664" y="705564"/>
                        <a:pt x="759350" y="928620"/>
                        <a:pt x="457200" y="914400"/>
                      </a:cubicBezTo>
                      <a:cubicBezTo>
                        <a:pt x="220716" y="860214"/>
                        <a:pt x="-42494" y="755441"/>
                        <a:pt x="0" y="457200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9" name="Google Shape;819;p32"/>
                <p:cNvSpPr/>
                <p:nvPr/>
              </p:nvSpPr>
              <p:spPr>
                <a:xfrm>
                  <a:off x="4521116" y="4554082"/>
                  <a:ext cx="914400" cy="9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0" h="914400" fill="none" extrusionOk="0">
                      <a:moveTo>
                        <a:pt x="0" y="457200"/>
                      </a:moveTo>
                      <a:cubicBezTo>
                        <a:pt x="39775" y="239859"/>
                        <a:pt x="209221" y="-28336"/>
                        <a:pt x="457200" y="0"/>
                      </a:cubicBezTo>
                      <a:cubicBezTo>
                        <a:pt x="738288" y="15083"/>
                        <a:pt x="965735" y="216261"/>
                        <a:pt x="914400" y="457200"/>
                      </a:cubicBezTo>
                      <a:cubicBezTo>
                        <a:pt x="893140" y="723680"/>
                        <a:pt x="705960" y="972425"/>
                        <a:pt x="457200" y="914400"/>
                      </a:cubicBezTo>
                      <a:cubicBezTo>
                        <a:pt x="165731" y="924102"/>
                        <a:pt x="-13000" y="717938"/>
                        <a:pt x="0" y="457200"/>
                      </a:cubicBezTo>
                      <a:close/>
                    </a:path>
                    <a:path w="914400" h="914400" extrusionOk="0">
                      <a:moveTo>
                        <a:pt x="0" y="457200"/>
                      </a:moveTo>
                      <a:cubicBezTo>
                        <a:pt x="-25971" y="147730"/>
                        <a:pt x="211617" y="-28062"/>
                        <a:pt x="457200" y="0"/>
                      </a:cubicBezTo>
                      <a:cubicBezTo>
                        <a:pt x="720142" y="27742"/>
                        <a:pt x="873181" y="222923"/>
                        <a:pt x="914400" y="457200"/>
                      </a:cubicBezTo>
                      <a:cubicBezTo>
                        <a:pt x="882797" y="680461"/>
                        <a:pt x="701851" y="950612"/>
                        <a:pt x="457200" y="914400"/>
                      </a:cubicBezTo>
                      <a:cubicBezTo>
                        <a:pt x="197379" y="940717"/>
                        <a:pt x="51648" y="742242"/>
                        <a:pt x="0" y="457200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0" name="Google Shape;820;p32"/>
                <p:cNvSpPr/>
                <p:nvPr/>
              </p:nvSpPr>
              <p:spPr>
                <a:xfrm>
                  <a:off x="8815525" y="4396015"/>
                  <a:ext cx="914402" cy="914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2" h="914403" fill="none" extrusionOk="0">
                      <a:moveTo>
                        <a:pt x="0" y="457202"/>
                      </a:moveTo>
                      <a:cubicBezTo>
                        <a:pt x="-20183" y="213823"/>
                        <a:pt x="150313" y="-31799"/>
                        <a:pt x="457201" y="0"/>
                      </a:cubicBezTo>
                      <a:cubicBezTo>
                        <a:pt x="698891" y="-17947"/>
                        <a:pt x="908188" y="201428"/>
                        <a:pt x="914402" y="457202"/>
                      </a:cubicBezTo>
                      <a:cubicBezTo>
                        <a:pt x="903836" y="711670"/>
                        <a:pt x="717097" y="925579"/>
                        <a:pt x="457201" y="914404"/>
                      </a:cubicBezTo>
                      <a:cubicBezTo>
                        <a:pt x="185667" y="944770"/>
                        <a:pt x="-48296" y="744832"/>
                        <a:pt x="0" y="457202"/>
                      </a:cubicBezTo>
                      <a:close/>
                    </a:path>
                    <a:path w="914402" h="914403" extrusionOk="0">
                      <a:moveTo>
                        <a:pt x="0" y="457202"/>
                      </a:moveTo>
                      <a:cubicBezTo>
                        <a:pt x="-24612" y="206485"/>
                        <a:pt x="192105" y="-1173"/>
                        <a:pt x="457201" y="0"/>
                      </a:cubicBezTo>
                      <a:cubicBezTo>
                        <a:pt x="733847" y="-13750"/>
                        <a:pt x="958250" y="186895"/>
                        <a:pt x="914402" y="457202"/>
                      </a:cubicBezTo>
                      <a:cubicBezTo>
                        <a:pt x="913332" y="655802"/>
                        <a:pt x="689955" y="923598"/>
                        <a:pt x="457201" y="914404"/>
                      </a:cubicBezTo>
                      <a:cubicBezTo>
                        <a:pt x="202325" y="872034"/>
                        <a:pt x="17917" y="698885"/>
                        <a:pt x="0" y="457202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21" name="Google Shape;821;p32"/>
              <p:cNvGrpSpPr/>
              <p:nvPr/>
            </p:nvGrpSpPr>
            <p:grpSpPr>
              <a:xfrm rot="8110261">
                <a:off x="5661147" y="3401460"/>
                <a:ext cx="308609" cy="297090"/>
                <a:chOff x="6125423" y="1795932"/>
                <a:chExt cx="4503802" cy="4335697"/>
              </a:xfrm>
            </p:grpSpPr>
            <p:sp>
              <p:nvSpPr>
                <p:cNvPr id="822" name="Google Shape;822;p32"/>
                <p:cNvSpPr/>
                <p:nvPr/>
              </p:nvSpPr>
              <p:spPr>
                <a:xfrm>
                  <a:off x="6125423" y="2566875"/>
                  <a:ext cx="914399" cy="9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399" h="914400" fill="none" extrusionOk="0">
                      <a:moveTo>
                        <a:pt x="0" y="457200"/>
                      </a:moveTo>
                      <a:cubicBezTo>
                        <a:pt x="-10846" y="169399"/>
                        <a:pt x="195094" y="18881"/>
                        <a:pt x="457200" y="0"/>
                      </a:cubicBezTo>
                      <a:cubicBezTo>
                        <a:pt x="730447" y="30286"/>
                        <a:pt x="914158" y="230573"/>
                        <a:pt x="914400" y="457200"/>
                      </a:cubicBezTo>
                      <a:cubicBezTo>
                        <a:pt x="954375" y="749559"/>
                        <a:pt x="684232" y="954685"/>
                        <a:pt x="457200" y="914400"/>
                      </a:cubicBezTo>
                      <a:cubicBezTo>
                        <a:pt x="204992" y="868181"/>
                        <a:pt x="-15028" y="722315"/>
                        <a:pt x="0" y="457200"/>
                      </a:cubicBezTo>
                      <a:close/>
                    </a:path>
                    <a:path w="914399" h="914400" extrusionOk="0">
                      <a:moveTo>
                        <a:pt x="0" y="457200"/>
                      </a:moveTo>
                      <a:cubicBezTo>
                        <a:pt x="-11585" y="228241"/>
                        <a:pt x="161334" y="-23298"/>
                        <a:pt x="457200" y="0"/>
                      </a:cubicBezTo>
                      <a:cubicBezTo>
                        <a:pt x="710346" y="-7978"/>
                        <a:pt x="878828" y="189644"/>
                        <a:pt x="914400" y="457200"/>
                      </a:cubicBezTo>
                      <a:cubicBezTo>
                        <a:pt x="901897" y="738394"/>
                        <a:pt x="711163" y="871925"/>
                        <a:pt x="457200" y="914400"/>
                      </a:cubicBezTo>
                      <a:cubicBezTo>
                        <a:pt x="185801" y="904628"/>
                        <a:pt x="-18283" y="707424"/>
                        <a:pt x="0" y="457200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3" name="Google Shape;823;p32"/>
                <p:cNvSpPr/>
                <p:nvPr/>
              </p:nvSpPr>
              <p:spPr>
                <a:xfrm>
                  <a:off x="8353739" y="2983832"/>
                  <a:ext cx="914400" cy="9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0" h="914400" fill="none" extrusionOk="0">
                      <a:moveTo>
                        <a:pt x="0" y="457200"/>
                      </a:moveTo>
                      <a:cubicBezTo>
                        <a:pt x="47274" y="207982"/>
                        <a:pt x="168076" y="11344"/>
                        <a:pt x="457200" y="0"/>
                      </a:cubicBezTo>
                      <a:cubicBezTo>
                        <a:pt x="711988" y="10664"/>
                        <a:pt x="935592" y="172942"/>
                        <a:pt x="914400" y="457200"/>
                      </a:cubicBezTo>
                      <a:cubicBezTo>
                        <a:pt x="896076" y="724002"/>
                        <a:pt x="741017" y="924344"/>
                        <a:pt x="457200" y="914400"/>
                      </a:cubicBezTo>
                      <a:cubicBezTo>
                        <a:pt x="240430" y="921949"/>
                        <a:pt x="21825" y="678307"/>
                        <a:pt x="0" y="457200"/>
                      </a:cubicBezTo>
                      <a:close/>
                    </a:path>
                    <a:path w="914400" h="914400" extrusionOk="0">
                      <a:moveTo>
                        <a:pt x="0" y="457200"/>
                      </a:moveTo>
                      <a:cubicBezTo>
                        <a:pt x="49079" y="225393"/>
                        <a:pt x="216207" y="4083"/>
                        <a:pt x="457200" y="0"/>
                      </a:cubicBezTo>
                      <a:cubicBezTo>
                        <a:pt x="761546" y="-15546"/>
                        <a:pt x="911670" y="215011"/>
                        <a:pt x="914400" y="457200"/>
                      </a:cubicBezTo>
                      <a:cubicBezTo>
                        <a:pt x="916262" y="726831"/>
                        <a:pt x="664216" y="876374"/>
                        <a:pt x="457200" y="914400"/>
                      </a:cubicBezTo>
                      <a:cubicBezTo>
                        <a:pt x="179822" y="957555"/>
                        <a:pt x="-12362" y="742862"/>
                        <a:pt x="0" y="457200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4" name="Google Shape;824;p32"/>
                <p:cNvSpPr/>
                <p:nvPr/>
              </p:nvSpPr>
              <p:spPr>
                <a:xfrm>
                  <a:off x="8069174" y="1795932"/>
                  <a:ext cx="914402" cy="914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2" h="914403" fill="none" extrusionOk="0">
                      <a:moveTo>
                        <a:pt x="0" y="457202"/>
                      </a:moveTo>
                      <a:cubicBezTo>
                        <a:pt x="-22175" y="201511"/>
                        <a:pt x="212358" y="-13258"/>
                        <a:pt x="457201" y="0"/>
                      </a:cubicBezTo>
                      <a:cubicBezTo>
                        <a:pt x="755982" y="1386"/>
                        <a:pt x="936614" y="213969"/>
                        <a:pt x="914402" y="457202"/>
                      </a:cubicBezTo>
                      <a:cubicBezTo>
                        <a:pt x="884691" y="727789"/>
                        <a:pt x="693351" y="944770"/>
                        <a:pt x="457201" y="914404"/>
                      </a:cubicBezTo>
                      <a:cubicBezTo>
                        <a:pt x="177443" y="865455"/>
                        <a:pt x="-43036" y="740772"/>
                        <a:pt x="0" y="457202"/>
                      </a:cubicBezTo>
                      <a:close/>
                    </a:path>
                    <a:path w="914402" h="914403" extrusionOk="0">
                      <a:moveTo>
                        <a:pt x="0" y="457202"/>
                      </a:moveTo>
                      <a:cubicBezTo>
                        <a:pt x="-44476" y="229058"/>
                        <a:pt x="254532" y="36464"/>
                        <a:pt x="457201" y="0"/>
                      </a:cubicBezTo>
                      <a:cubicBezTo>
                        <a:pt x="695667" y="4707"/>
                        <a:pt x="932477" y="245635"/>
                        <a:pt x="914402" y="457202"/>
                      </a:cubicBezTo>
                      <a:cubicBezTo>
                        <a:pt x="906448" y="710809"/>
                        <a:pt x="740878" y="890743"/>
                        <a:pt x="457201" y="914404"/>
                      </a:cubicBezTo>
                      <a:cubicBezTo>
                        <a:pt x="218573" y="875274"/>
                        <a:pt x="7496" y="772328"/>
                        <a:pt x="0" y="457202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5" name="Google Shape;825;p32"/>
                <p:cNvSpPr/>
                <p:nvPr/>
              </p:nvSpPr>
              <p:spPr>
                <a:xfrm>
                  <a:off x="9714826" y="2024284"/>
                  <a:ext cx="914399" cy="9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399" h="914400" fill="none" extrusionOk="0">
                      <a:moveTo>
                        <a:pt x="0" y="457200"/>
                      </a:moveTo>
                      <a:cubicBezTo>
                        <a:pt x="10285" y="237102"/>
                        <a:pt x="166765" y="-19177"/>
                        <a:pt x="457200" y="0"/>
                      </a:cubicBezTo>
                      <a:cubicBezTo>
                        <a:pt x="698141" y="-53967"/>
                        <a:pt x="926437" y="235491"/>
                        <a:pt x="914400" y="457200"/>
                      </a:cubicBezTo>
                      <a:cubicBezTo>
                        <a:pt x="903403" y="697636"/>
                        <a:pt x="706055" y="924601"/>
                        <a:pt x="457200" y="914400"/>
                      </a:cubicBezTo>
                      <a:cubicBezTo>
                        <a:pt x="201585" y="908612"/>
                        <a:pt x="-754" y="702373"/>
                        <a:pt x="0" y="457200"/>
                      </a:cubicBezTo>
                      <a:close/>
                    </a:path>
                    <a:path w="914399" h="914400" extrusionOk="0">
                      <a:moveTo>
                        <a:pt x="0" y="457200"/>
                      </a:moveTo>
                      <a:cubicBezTo>
                        <a:pt x="3693" y="265879"/>
                        <a:pt x="212279" y="-5952"/>
                        <a:pt x="457200" y="0"/>
                      </a:cubicBezTo>
                      <a:cubicBezTo>
                        <a:pt x="759785" y="-29020"/>
                        <a:pt x="885037" y="245949"/>
                        <a:pt x="914400" y="457200"/>
                      </a:cubicBezTo>
                      <a:cubicBezTo>
                        <a:pt x="961201" y="710536"/>
                        <a:pt x="654365" y="887916"/>
                        <a:pt x="457200" y="914400"/>
                      </a:cubicBezTo>
                      <a:cubicBezTo>
                        <a:pt x="181130" y="917856"/>
                        <a:pt x="-19715" y="727001"/>
                        <a:pt x="0" y="457200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6" name="Google Shape;826;p32"/>
                <p:cNvSpPr/>
                <p:nvPr/>
              </p:nvSpPr>
              <p:spPr>
                <a:xfrm>
                  <a:off x="6510557" y="5217229"/>
                  <a:ext cx="914399" cy="9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399" h="914400" fill="none" extrusionOk="0">
                      <a:moveTo>
                        <a:pt x="0" y="457200"/>
                      </a:moveTo>
                      <a:cubicBezTo>
                        <a:pt x="-57145" y="182045"/>
                        <a:pt x="201024" y="43235"/>
                        <a:pt x="457200" y="0"/>
                      </a:cubicBezTo>
                      <a:cubicBezTo>
                        <a:pt x="742480" y="-14033"/>
                        <a:pt x="940183" y="188846"/>
                        <a:pt x="914400" y="457200"/>
                      </a:cubicBezTo>
                      <a:cubicBezTo>
                        <a:pt x="938897" y="679660"/>
                        <a:pt x="768699" y="900180"/>
                        <a:pt x="457200" y="914400"/>
                      </a:cubicBezTo>
                      <a:cubicBezTo>
                        <a:pt x="211735" y="929199"/>
                        <a:pt x="49003" y="708744"/>
                        <a:pt x="0" y="457200"/>
                      </a:cubicBezTo>
                      <a:close/>
                    </a:path>
                    <a:path w="914399" h="914400" extrusionOk="0">
                      <a:moveTo>
                        <a:pt x="0" y="457200"/>
                      </a:moveTo>
                      <a:cubicBezTo>
                        <a:pt x="-1431" y="194712"/>
                        <a:pt x="227736" y="31454"/>
                        <a:pt x="457200" y="0"/>
                      </a:cubicBezTo>
                      <a:cubicBezTo>
                        <a:pt x="731466" y="-4252"/>
                        <a:pt x="908514" y="188028"/>
                        <a:pt x="914400" y="457200"/>
                      </a:cubicBezTo>
                      <a:cubicBezTo>
                        <a:pt x="909597" y="683700"/>
                        <a:pt x="700376" y="872447"/>
                        <a:pt x="457200" y="914400"/>
                      </a:cubicBezTo>
                      <a:cubicBezTo>
                        <a:pt x="169878" y="883012"/>
                        <a:pt x="-33478" y="684903"/>
                        <a:pt x="0" y="457200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7" name="Google Shape;827;p32"/>
                <p:cNvSpPr/>
                <p:nvPr/>
              </p:nvSpPr>
              <p:spPr>
                <a:xfrm>
                  <a:off x="8815525" y="4396015"/>
                  <a:ext cx="914402" cy="914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2" h="914403" fill="none" extrusionOk="0">
                      <a:moveTo>
                        <a:pt x="0" y="457202"/>
                      </a:moveTo>
                      <a:cubicBezTo>
                        <a:pt x="16617" y="222576"/>
                        <a:pt x="198321" y="-24110"/>
                        <a:pt x="457201" y="0"/>
                      </a:cubicBezTo>
                      <a:cubicBezTo>
                        <a:pt x="664241" y="-17061"/>
                        <a:pt x="912323" y="227880"/>
                        <a:pt x="914402" y="457202"/>
                      </a:cubicBezTo>
                      <a:cubicBezTo>
                        <a:pt x="888397" y="715194"/>
                        <a:pt x="691944" y="969587"/>
                        <a:pt x="457201" y="914404"/>
                      </a:cubicBezTo>
                      <a:cubicBezTo>
                        <a:pt x="170043" y="925766"/>
                        <a:pt x="-14356" y="702246"/>
                        <a:pt x="0" y="457202"/>
                      </a:cubicBezTo>
                      <a:close/>
                    </a:path>
                    <a:path w="914402" h="914403" extrusionOk="0">
                      <a:moveTo>
                        <a:pt x="0" y="457202"/>
                      </a:moveTo>
                      <a:cubicBezTo>
                        <a:pt x="7577" y="182386"/>
                        <a:pt x="211157" y="-11568"/>
                        <a:pt x="457201" y="0"/>
                      </a:cubicBezTo>
                      <a:cubicBezTo>
                        <a:pt x="769547" y="-2123"/>
                        <a:pt x="933206" y="224840"/>
                        <a:pt x="914402" y="457202"/>
                      </a:cubicBezTo>
                      <a:cubicBezTo>
                        <a:pt x="945033" y="753808"/>
                        <a:pt x="731197" y="924824"/>
                        <a:pt x="457201" y="914404"/>
                      </a:cubicBezTo>
                      <a:cubicBezTo>
                        <a:pt x="182854" y="863198"/>
                        <a:pt x="-19675" y="683280"/>
                        <a:pt x="0" y="457202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28" name="Google Shape;828;p32"/>
              <p:cNvGrpSpPr/>
              <p:nvPr/>
            </p:nvGrpSpPr>
            <p:grpSpPr>
              <a:xfrm rot="8110261">
                <a:off x="6463257" y="3390889"/>
                <a:ext cx="155921" cy="225172"/>
                <a:chOff x="8353739" y="2024284"/>
                <a:chExt cx="2275486" cy="3286134"/>
              </a:xfrm>
            </p:grpSpPr>
            <p:sp>
              <p:nvSpPr>
                <p:cNvPr id="829" name="Google Shape;829;p32"/>
                <p:cNvSpPr/>
                <p:nvPr/>
              </p:nvSpPr>
              <p:spPr>
                <a:xfrm>
                  <a:off x="8353739" y="2983832"/>
                  <a:ext cx="914400" cy="9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0" h="914400" fill="none" extrusionOk="0">
                      <a:moveTo>
                        <a:pt x="0" y="457200"/>
                      </a:moveTo>
                      <a:cubicBezTo>
                        <a:pt x="9289" y="203284"/>
                        <a:pt x="179594" y="13791"/>
                        <a:pt x="457200" y="0"/>
                      </a:cubicBezTo>
                      <a:cubicBezTo>
                        <a:pt x="701699" y="-23822"/>
                        <a:pt x="898531" y="213207"/>
                        <a:pt x="914400" y="457200"/>
                      </a:cubicBezTo>
                      <a:cubicBezTo>
                        <a:pt x="881906" y="696227"/>
                        <a:pt x="652682" y="903517"/>
                        <a:pt x="457200" y="914400"/>
                      </a:cubicBezTo>
                      <a:cubicBezTo>
                        <a:pt x="218808" y="915253"/>
                        <a:pt x="-44146" y="688727"/>
                        <a:pt x="0" y="457200"/>
                      </a:cubicBezTo>
                      <a:close/>
                    </a:path>
                    <a:path w="914400" h="914400" extrusionOk="0">
                      <a:moveTo>
                        <a:pt x="0" y="457200"/>
                      </a:moveTo>
                      <a:cubicBezTo>
                        <a:pt x="-26272" y="211671"/>
                        <a:pt x="213325" y="45909"/>
                        <a:pt x="457200" y="0"/>
                      </a:cubicBezTo>
                      <a:cubicBezTo>
                        <a:pt x="717154" y="-21371"/>
                        <a:pt x="926558" y="180281"/>
                        <a:pt x="914400" y="457200"/>
                      </a:cubicBezTo>
                      <a:cubicBezTo>
                        <a:pt x="960511" y="738622"/>
                        <a:pt x="717783" y="961643"/>
                        <a:pt x="457200" y="914400"/>
                      </a:cubicBezTo>
                      <a:cubicBezTo>
                        <a:pt x="203945" y="900210"/>
                        <a:pt x="8662" y="715932"/>
                        <a:pt x="0" y="457200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0" name="Google Shape;830;p32"/>
                <p:cNvSpPr/>
                <p:nvPr/>
              </p:nvSpPr>
              <p:spPr>
                <a:xfrm>
                  <a:off x="9714826" y="2024284"/>
                  <a:ext cx="914399" cy="9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399" h="914400" fill="none" extrusionOk="0">
                      <a:moveTo>
                        <a:pt x="0" y="457200"/>
                      </a:moveTo>
                      <a:cubicBezTo>
                        <a:pt x="-18281" y="188302"/>
                        <a:pt x="258925" y="-5340"/>
                        <a:pt x="457200" y="0"/>
                      </a:cubicBezTo>
                      <a:cubicBezTo>
                        <a:pt x="737956" y="37136"/>
                        <a:pt x="890358" y="206730"/>
                        <a:pt x="914400" y="457200"/>
                      </a:cubicBezTo>
                      <a:cubicBezTo>
                        <a:pt x="921071" y="716047"/>
                        <a:pt x="697933" y="906096"/>
                        <a:pt x="457200" y="914400"/>
                      </a:cubicBezTo>
                      <a:cubicBezTo>
                        <a:pt x="233246" y="888793"/>
                        <a:pt x="-19221" y="693612"/>
                        <a:pt x="0" y="457200"/>
                      </a:cubicBezTo>
                      <a:close/>
                    </a:path>
                    <a:path w="914399" h="914400" extrusionOk="0">
                      <a:moveTo>
                        <a:pt x="0" y="457200"/>
                      </a:moveTo>
                      <a:cubicBezTo>
                        <a:pt x="9523" y="209609"/>
                        <a:pt x="232257" y="47963"/>
                        <a:pt x="457200" y="0"/>
                      </a:cubicBezTo>
                      <a:cubicBezTo>
                        <a:pt x="701694" y="12925"/>
                        <a:pt x="965342" y="229179"/>
                        <a:pt x="914400" y="457200"/>
                      </a:cubicBezTo>
                      <a:cubicBezTo>
                        <a:pt x="881930" y="709667"/>
                        <a:pt x="717989" y="864051"/>
                        <a:pt x="457200" y="914400"/>
                      </a:cubicBezTo>
                      <a:cubicBezTo>
                        <a:pt x="212879" y="863955"/>
                        <a:pt x="-7166" y="650587"/>
                        <a:pt x="0" y="457200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1" name="Google Shape;831;p32"/>
                <p:cNvSpPr/>
                <p:nvPr/>
              </p:nvSpPr>
              <p:spPr>
                <a:xfrm>
                  <a:off x="8815525" y="4396015"/>
                  <a:ext cx="914402" cy="914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2" h="914403" fill="none" extrusionOk="0">
                      <a:moveTo>
                        <a:pt x="0" y="457202"/>
                      </a:moveTo>
                      <a:cubicBezTo>
                        <a:pt x="7382" y="172957"/>
                        <a:pt x="215260" y="-9716"/>
                        <a:pt x="457201" y="0"/>
                      </a:cubicBezTo>
                      <a:cubicBezTo>
                        <a:pt x="691476" y="-16250"/>
                        <a:pt x="909638" y="221235"/>
                        <a:pt x="914402" y="457202"/>
                      </a:cubicBezTo>
                      <a:cubicBezTo>
                        <a:pt x="876946" y="739907"/>
                        <a:pt x="769017" y="930843"/>
                        <a:pt x="457201" y="914404"/>
                      </a:cubicBezTo>
                      <a:cubicBezTo>
                        <a:pt x="182187" y="893218"/>
                        <a:pt x="-4001" y="692474"/>
                        <a:pt x="0" y="457202"/>
                      </a:cubicBezTo>
                      <a:close/>
                    </a:path>
                    <a:path w="914402" h="914403" extrusionOk="0">
                      <a:moveTo>
                        <a:pt x="0" y="457202"/>
                      </a:moveTo>
                      <a:cubicBezTo>
                        <a:pt x="5024" y="195273"/>
                        <a:pt x="189744" y="-23561"/>
                        <a:pt x="457201" y="0"/>
                      </a:cubicBezTo>
                      <a:cubicBezTo>
                        <a:pt x="729021" y="-34593"/>
                        <a:pt x="901899" y="201832"/>
                        <a:pt x="914402" y="457202"/>
                      </a:cubicBezTo>
                      <a:cubicBezTo>
                        <a:pt x="926053" y="701809"/>
                        <a:pt x="682519" y="964355"/>
                        <a:pt x="457201" y="914404"/>
                      </a:cubicBezTo>
                      <a:cubicBezTo>
                        <a:pt x="143365" y="914755"/>
                        <a:pt x="-30981" y="760950"/>
                        <a:pt x="0" y="457202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32" name="Google Shape;832;p32"/>
              <p:cNvSpPr/>
              <p:nvPr/>
            </p:nvSpPr>
            <p:spPr>
              <a:xfrm>
                <a:off x="5600700" y="3181991"/>
                <a:ext cx="1090569" cy="1028490"/>
              </a:xfrm>
              <a:custGeom>
                <a:avLst/>
                <a:gdLst/>
                <a:ahLst/>
                <a:cxnLst/>
                <a:rect l="l" t="t" r="r" b="b"/>
                <a:pathLst>
                  <a:path w="1090569" h="1028490" extrusionOk="0">
                    <a:moveTo>
                      <a:pt x="0" y="257123"/>
                    </a:moveTo>
                    <a:cubicBezTo>
                      <a:pt x="-3098" y="355291"/>
                      <a:pt x="208434" y="502808"/>
                      <a:pt x="545285" y="514246"/>
                    </a:cubicBezTo>
                    <a:cubicBezTo>
                      <a:pt x="845342" y="532551"/>
                      <a:pt x="1093273" y="386117"/>
                      <a:pt x="1090570" y="257123"/>
                    </a:cubicBezTo>
                    <a:cubicBezTo>
                      <a:pt x="1130530" y="435471"/>
                      <a:pt x="1108677" y="601885"/>
                      <a:pt x="1090569" y="771368"/>
                    </a:cubicBezTo>
                    <a:cubicBezTo>
                      <a:pt x="1035104" y="900226"/>
                      <a:pt x="883167" y="976052"/>
                      <a:pt x="545284" y="1028491"/>
                    </a:cubicBezTo>
                    <a:cubicBezTo>
                      <a:pt x="213337" y="1038355"/>
                      <a:pt x="-727" y="887299"/>
                      <a:pt x="-1" y="771368"/>
                    </a:cubicBezTo>
                    <a:cubicBezTo>
                      <a:pt x="-9228" y="571306"/>
                      <a:pt x="20666" y="430557"/>
                      <a:pt x="0" y="257123"/>
                    </a:cubicBezTo>
                    <a:close/>
                  </a:path>
                  <a:path w="1090569" h="1028490" fill="lighten" extrusionOk="0">
                    <a:moveTo>
                      <a:pt x="0" y="257123"/>
                    </a:moveTo>
                    <a:cubicBezTo>
                      <a:pt x="24471" y="150774"/>
                      <a:pt x="251562" y="25827"/>
                      <a:pt x="545285" y="0"/>
                    </a:cubicBezTo>
                    <a:cubicBezTo>
                      <a:pt x="834352" y="-8872"/>
                      <a:pt x="1107884" y="108165"/>
                      <a:pt x="1090570" y="257123"/>
                    </a:cubicBezTo>
                    <a:cubicBezTo>
                      <a:pt x="1139834" y="362272"/>
                      <a:pt x="822541" y="519532"/>
                      <a:pt x="545285" y="514246"/>
                    </a:cubicBezTo>
                    <a:cubicBezTo>
                      <a:pt x="247602" y="514316"/>
                      <a:pt x="11155" y="393424"/>
                      <a:pt x="0" y="257123"/>
                    </a:cubicBezTo>
                    <a:close/>
                  </a:path>
                  <a:path w="1090569" h="1028490" fill="none" extrusionOk="0">
                    <a:moveTo>
                      <a:pt x="1090569" y="257123"/>
                    </a:moveTo>
                    <a:cubicBezTo>
                      <a:pt x="1063974" y="412063"/>
                      <a:pt x="795651" y="477161"/>
                      <a:pt x="545284" y="514246"/>
                    </a:cubicBezTo>
                    <a:cubicBezTo>
                      <a:pt x="270818" y="534769"/>
                      <a:pt x="6381" y="388741"/>
                      <a:pt x="-1" y="257123"/>
                    </a:cubicBezTo>
                    <a:cubicBezTo>
                      <a:pt x="11245" y="171547"/>
                      <a:pt x="302652" y="-26371"/>
                      <a:pt x="545284" y="0"/>
                    </a:cubicBezTo>
                    <a:cubicBezTo>
                      <a:pt x="831896" y="6115"/>
                      <a:pt x="1091800" y="122913"/>
                      <a:pt x="1090569" y="257123"/>
                    </a:cubicBezTo>
                    <a:cubicBezTo>
                      <a:pt x="1096597" y="426406"/>
                      <a:pt x="1110738" y="651353"/>
                      <a:pt x="1090569" y="771368"/>
                    </a:cubicBezTo>
                    <a:cubicBezTo>
                      <a:pt x="1024971" y="911093"/>
                      <a:pt x="845334" y="1038571"/>
                      <a:pt x="545284" y="1028491"/>
                    </a:cubicBezTo>
                    <a:cubicBezTo>
                      <a:pt x="243185" y="1062277"/>
                      <a:pt x="-23384" y="918228"/>
                      <a:pt x="-1" y="771368"/>
                    </a:cubicBezTo>
                    <a:cubicBezTo>
                      <a:pt x="-37895" y="604435"/>
                      <a:pt x="16138" y="403244"/>
                      <a:pt x="0" y="257123"/>
                    </a:cubicBezTo>
                  </a:path>
                  <a:path w="1090569" h="1028490" fill="none" extrusionOk="0">
                    <a:moveTo>
                      <a:pt x="1090569" y="257123"/>
                    </a:moveTo>
                    <a:cubicBezTo>
                      <a:pt x="1139892" y="390761"/>
                      <a:pt x="845907" y="527772"/>
                      <a:pt x="545284" y="514246"/>
                    </a:cubicBezTo>
                    <a:cubicBezTo>
                      <a:pt x="239955" y="484967"/>
                      <a:pt x="-6147" y="395462"/>
                      <a:pt x="-1" y="257123"/>
                    </a:cubicBezTo>
                    <a:cubicBezTo>
                      <a:pt x="-1718" y="130831"/>
                      <a:pt x="287524" y="12929"/>
                      <a:pt x="545284" y="0"/>
                    </a:cubicBezTo>
                    <a:cubicBezTo>
                      <a:pt x="861258" y="16805"/>
                      <a:pt x="1063276" y="110418"/>
                      <a:pt x="1090569" y="257123"/>
                    </a:cubicBezTo>
                    <a:cubicBezTo>
                      <a:pt x="1092463" y="388609"/>
                      <a:pt x="1068657" y="585578"/>
                      <a:pt x="1090569" y="771368"/>
                    </a:cubicBezTo>
                    <a:cubicBezTo>
                      <a:pt x="1096395" y="925612"/>
                      <a:pt x="845563" y="962935"/>
                      <a:pt x="545284" y="1028491"/>
                    </a:cubicBezTo>
                    <a:cubicBezTo>
                      <a:pt x="276676" y="1038368"/>
                      <a:pt x="-6537" y="911495"/>
                      <a:pt x="-1" y="771368"/>
                    </a:cubicBezTo>
                    <a:cubicBezTo>
                      <a:pt x="17984" y="572084"/>
                      <a:pt x="13937" y="443495"/>
                      <a:pt x="0" y="257123"/>
                    </a:cubicBezTo>
                  </a:path>
                </a:pathLst>
              </a:custGeom>
              <a:solidFill>
                <a:srgbClr val="EF412F">
                  <a:alpha val="47843"/>
                </a:srgbClr>
              </a:solidFill>
              <a:ln w="1270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3" name="Google Shape;833;p32"/>
              <p:cNvSpPr/>
              <p:nvPr/>
            </p:nvSpPr>
            <p:spPr>
              <a:xfrm rot="-5400000">
                <a:off x="5317524" y="2897799"/>
                <a:ext cx="1656925" cy="1090573"/>
              </a:xfrm>
              <a:custGeom>
                <a:avLst/>
                <a:gdLst/>
                <a:ahLst/>
                <a:cxnLst/>
                <a:rect l="l" t="t" r="r" b="b"/>
                <a:pathLst>
                  <a:path w="1656925" h="1090573" fill="none" extrusionOk="0">
                    <a:moveTo>
                      <a:pt x="1063008" y="393880"/>
                    </a:moveTo>
                    <a:cubicBezTo>
                      <a:pt x="958306" y="384411"/>
                      <a:pt x="795081" y="415698"/>
                      <a:pt x="578795" y="393880"/>
                    </a:cubicBezTo>
                    <a:cubicBezTo>
                      <a:pt x="362509" y="372062"/>
                      <a:pt x="282795" y="415789"/>
                      <a:pt x="131829" y="393880"/>
                    </a:cubicBezTo>
                    <a:cubicBezTo>
                      <a:pt x="128228" y="419134"/>
                      <a:pt x="124518" y="428862"/>
                      <a:pt x="123986" y="457958"/>
                    </a:cubicBezTo>
                    <a:cubicBezTo>
                      <a:pt x="122129" y="483046"/>
                      <a:pt x="120072" y="519712"/>
                      <a:pt x="120202" y="553123"/>
                    </a:cubicBezTo>
                    <a:cubicBezTo>
                      <a:pt x="118973" y="580345"/>
                      <a:pt x="123730" y="613237"/>
                      <a:pt x="123986" y="648288"/>
                    </a:cubicBezTo>
                    <a:cubicBezTo>
                      <a:pt x="125562" y="657614"/>
                      <a:pt x="127978" y="667267"/>
                      <a:pt x="128200" y="682712"/>
                    </a:cubicBezTo>
                    <a:cubicBezTo>
                      <a:pt x="321300" y="689369"/>
                      <a:pt x="399574" y="695451"/>
                      <a:pt x="584478" y="682712"/>
                    </a:cubicBezTo>
                    <a:cubicBezTo>
                      <a:pt x="769382" y="669973"/>
                      <a:pt x="953681" y="684111"/>
                      <a:pt x="1059379" y="682712"/>
                    </a:cubicBezTo>
                    <a:cubicBezTo>
                      <a:pt x="1057195" y="669557"/>
                      <a:pt x="1056078" y="660735"/>
                      <a:pt x="1055165" y="648288"/>
                    </a:cubicBezTo>
                    <a:cubicBezTo>
                      <a:pt x="1047156" y="619603"/>
                      <a:pt x="1053291" y="587068"/>
                      <a:pt x="1051381" y="553123"/>
                    </a:cubicBezTo>
                    <a:cubicBezTo>
                      <a:pt x="1050557" y="520173"/>
                      <a:pt x="1054389" y="488486"/>
                      <a:pt x="1055165" y="457958"/>
                    </a:cubicBezTo>
                    <a:cubicBezTo>
                      <a:pt x="1054640" y="440826"/>
                      <a:pt x="1063520" y="411819"/>
                      <a:pt x="1063008" y="393880"/>
                    </a:cubicBezTo>
                    <a:close/>
                    <a:moveTo>
                      <a:pt x="1232689" y="1009036"/>
                    </a:moveTo>
                    <a:cubicBezTo>
                      <a:pt x="1168829" y="995894"/>
                      <a:pt x="1135965" y="920920"/>
                      <a:pt x="1078212" y="800805"/>
                    </a:cubicBezTo>
                    <a:cubicBezTo>
                      <a:pt x="1076662" y="796137"/>
                      <a:pt x="1076383" y="792952"/>
                      <a:pt x="1075768" y="789386"/>
                    </a:cubicBezTo>
                    <a:cubicBezTo>
                      <a:pt x="906969" y="799140"/>
                      <a:pt x="712328" y="776079"/>
                      <a:pt x="610179" y="789386"/>
                    </a:cubicBezTo>
                    <a:cubicBezTo>
                      <a:pt x="508030" y="802693"/>
                      <a:pt x="291320" y="786880"/>
                      <a:pt x="144589" y="789386"/>
                    </a:cubicBezTo>
                    <a:cubicBezTo>
                      <a:pt x="145122" y="794493"/>
                      <a:pt x="145753" y="796077"/>
                      <a:pt x="147033" y="800805"/>
                    </a:cubicBezTo>
                    <a:cubicBezTo>
                      <a:pt x="178444" y="938946"/>
                      <a:pt x="232248" y="1020293"/>
                      <a:pt x="301510" y="1009036"/>
                    </a:cubicBezTo>
                    <a:cubicBezTo>
                      <a:pt x="461233" y="1025569"/>
                      <a:pt x="674909" y="1000114"/>
                      <a:pt x="776411" y="1009036"/>
                    </a:cubicBezTo>
                    <a:cubicBezTo>
                      <a:pt x="877913" y="1017958"/>
                      <a:pt x="1043741" y="1018486"/>
                      <a:pt x="1232689" y="1009036"/>
                    </a:cubicBezTo>
                    <a:close/>
                    <a:moveTo>
                      <a:pt x="1232689" y="64522"/>
                    </a:moveTo>
                    <a:cubicBezTo>
                      <a:pt x="1016345" y="73897"/>
                      <a:pt x="850342" y="60545"/>
                      <a:pt x="748476" y="64522"/>
                    </a:cubicBezTo>
                    <a:cubicBezTo>
                      <a:pt x="646610" y="68499"/>
                      <a:pt x="467844" y="66587"/>
                      <a:pt x="301510" y="64522"/>
                    </a:cubicBezTo>
                    <a:cubicBezTo>
                      <a:pt x="231126" y="64909"/>
                      <a:pt x="177589" y="138570"/>
                      <a:pt x="147033" y="272753"/>
                    </a:cubicBezTo>
                    <a:cubicBezTo>
                      <a:pt x="146130" y="275688"/>
                      <a:pt x="145626" y="280976"/>
                      <a:pt x="144589" y="284171"/>
                    </a:cubicBezTo>
                    <a:cubicBezTo>
                      <a:pt x="292349" y="293875"/>
                      <a:pt x="474237" y="303864"/>
                      <a:pt x="610179" y="284171"/>
                    </a:cubicBezTo>
                    <a:cubicBezTo>
                      <a:pt x="746121" y="264479"/>
                      <a:pt x="978522" y="293207"/>
                      <a:pt x="1075768" y="284171"/>
                    </a:cubicBezTo>
                    <a:cubicBezTo>
                      <a:pt x="1077108" y="280477"/>
                      <a:pt x="1077047" y="278021"/>
                      <a:pt x="1078212" y="272753"/>
                    </a:cubicBezTo>
                    <a:cubicBezTo>
                      <a:pt x="1124161" y="146082"/>
                      <a:pt x="1182831" y="69480"/>
                      <a:pt x="1232689" y="64522"/>
                    </a:cubicBezTo>
                    <a:close/>
                    <a:moveTo>
                      <a:pt x="1656925" y="547696"/>
                    </a:moveTo>
                    <a:cubicBezTo>
                      <a:pt x="1649938" y="826480"/>
                      <a:pt x="1448918" y="1111720"/>
                      <a:pt x="1252792" y="1090573"/>
                    </a:cubicBezTo>
                    <a:cubicBezTo>
                      <a:pt x="1161574" y="1090044"/>
                      <a:pt x="955660" y="1084455"/>
                      <a:pt x="848660" y="1090573"/>
                    </a:cubicBezTo>
                    <a:cubicBezTo>
                      <a:pt x="848584" y="1089274"/>
                      <a:pt x="848648" y="1087624"/>
                      <a:pt x="848660" y="1085753"/>
                    </a:cubicBezTo>
                    <a:cubicBezTo>
                      <a:pt x="564419" y="1087284"/>
                      <a:pt x="420076" y="1065505"/>
                      <a:pt x="196489" y="1085753"/>
                    </a:cubicBezTo>
                    <a:cubicBezTo>
                      <a:pt x="95886" y="1080658"/>
                      <a:pt x="14832" y="842353"/>
                      <a:pt x="0" y="542876"/>
                    </a:cubicBezTo>
                    <a:cubicBezTo>
                      <a:pt x="8514" y="254000"/>
                      <a:pt x="86730" y="21676"/>
                      <a:pt x="196489" y="0"/>
                    </a:cubicBezTo>
                    <a:cubicBezTo>
                      <a:pt x="364095" y="-21312"/>
                      <a:pt x="539311" y="-17558"/>
                      <a:pt x="658129" y="0"/>
                    </a:cubicBezTo>
                    <a:cubicBezTo>
                      <a:pt x="776947" y="17558"/>
                      <a:pt x="952501" y="11994"/>
                      <a:pt x="1178702" y="0"/>
                    </a:cubicBezTo>
                    <a:cubicBezTo>
                      <a:pt x="1174442" y="1368"/>
                      <a:pt x="1169215" y="2029"/>
                      <a:pt x="1161398" y="4819"/>
                    </a:cubicBezTo>
                    <a:cubicBezTo>
                      <a:pt x="1179886" y="1996"/>
                      <a:pt x="1208809" y="2338"/>
                      <a:pt x="1252792" y="4819"/>
                    </a:cubicBezTo>
                    <a:cubicBezTo>
                      <a:pt x="1548048" y="-13868"/>
                      <a:pt x="1642599" y="245769"/>
                      <a:pt x="1656925" y="547696"/>
                    </a:cubicBezTo>
                    <a:close/>
                  </a:path>
                  <a:path w="1656925" h="1090573" extrusionOk="0">
                    <a:moveTo>
                      <a:pt x="1063008" y="393880"/>
                    </a:moveTo>
                    <a:cubicBezTo>
                      <a:pt x="880104" y="404001"/>
                      <a:pt x="817591" y="400171"/>
                      <a:pt x="578795" y="393880"/>
                    </a:cubicBezTo>
                    <a:cubicBezTo>
                      <a:pt x="339999" y="387589"/>
                      <a:pt x="250769" y="403811"/>
                      <a:pt x="131829" y="393880"/>
                    </a:cubicBezTo>
                    <a:cubicBezTo>
                      <a:pt x="126645" y="411533"/>
                      <a:pt x="129359" y="427908"/>
                      <a:pt x="123986" y="457958"/>
                    </a:cubicBezTo>
                    <a:cubicBezTo>
                      <a:pt x="125455" y="488894"/>
                      <a:pt x="123496" y="518752"/>
                      <a:pt x="120202" y="553123"/>
                    </a:cubicBezTo>
                    <a:cubicBezTo>
                      <a:pt x="120016" y="582821"/>
                      <a:pt x="120753" y="617958"/>
                      <a:pt x="123986" y="648288"/>
                    </a:cubicBezTo>
                    <a:cubicBezTo>
                      <a:pt x="126492" y="659239"/>
                      <a:pt x="127374" y="673282"/>
                      <a:pt x="128200" y="682712"/>
                    </a:cubicBezTo>
                    <a:cubicBezTo>
                      <a:pt x="316284" y="667102"/>
                      <a:pt x="496468" y="674461"/>
                      <a:pt x="603101" y="682712"/>
                    </a:cubicBezTo>
                    <a:cubicBezTo>
                      <a:pt x="709734" y="690963"/>
                      <a:pt x="922127" y="686413"/>
                      <a:pt x="1059379" y="682712"/>
                    </a:cubicBezTo>
                    <a:cubicBezTo>
                      <a:pt x="1056682" y="667203"/>
                      <a:pt x="1056018" y="656091"/>
                      <a:pt x="1055165" y="648288"/>
                    </a:cubicBezTo>
                    <a:cubicBezTo>
                      <a:pt x="1051416" y="617542"/>
                      <a:pt x="1052022" y="578704"/>
                      <a:pt x="1051381" y="553123"/>
                    </a:cubicBezTo>
                    <a:cubicBezTo>
                      <a:pt x="1052334" y="525394"/>
                      <a:pt x="1048653" y="490272"/>
                      <a:pt x="1055165" y="457958"/>
                    </a:cubicBezTo>
                    <a:cubicBezTo>
                      <a:pt x="1057445" y="429387"/>
                      <a:pt x="1064415" y="408727"/>
                      <a:pt x="1063008" y="393880"/>
                    </a:cubicBezTo>
                    <a:close/>
                    <a:moveTo>
                      <a:pt x="1232689" y="1009036"/>
                    </a:moveTo>
                    <a:cubicBezTo>
                      <a:pt x="1187567" y="1021486"/>
                      <a:pt x="1106212" y="929833"/>
                      <a:pt x="1078212" y="800805"/>
                    </a:cubicBezTo>
                    <a:cubicBezTo>
                      <a:pt x="1076928" y="796899"/>
                      <a:pt x="1076247" y="793583"/>
                      <a:pt x="1075768" y="789386"/>
                    </a:cubicBezTo>
                    <a:cubicBezTo>
                      <a:pt x="870800" y="806712"/>
                      <a:pt x="842620" y="789071"/>
                      <a:pt x="610179" y="789386"/>
                    </a:cubicBezTo>
                    <a:cubicBezTo>
                      <a:pt x="377738" y="789701"/>
                      <a:pt x="362829" y="781796"/>
                      <a:pt x="144589" y="789386"/>
                    </a:cubicBezTo>
                    <a:cubicBezTo>
                      <a:pt x="144963" y="793145"/>
                      <a:pt x="146697" y="797397"/>
                      <a:pt x="147033" y="800805"/>
                    </a:cubicBezTo>
                    <a:cubicBezTo>
                      <a:pt x="171043" y="925167"/>
                      <a:pt x="238430" y="1004218"/>
                      <a:pt x="301510" y="1009036"/>
                    </a:cubicBezTo>
                    <a:cubicBezTo>
                      <a:pt x="490117" y="1020508"/>
                      <a:pt x="594038" y="1027759"/>
                      <a:pt x="776411" y="1009036"/>
                    </a:cubicBezTo>
                    <a:cubicBezTo>
                      <a:pt x="958784" y="990313"/>
                      <a:pt x="1134371" y="1001464"/>
                      <a:pt x="1232689" y="1009036"/>
                    </a:cubicBezTo>
                    <a:close/>
                    <a:moveTo>
                      <a:pt x="1232689" y="64522"/>
                    </a:moveTo>
                    <a:cubicBezTo>
                      <a:pt x="1079517" y="69229"/>
                      <a:pt x="914082" y="47956"/>
                      <a:pt x="785723" y="64522"/>
                    </a:cubicBezTo>
                    <a:cubicBezTo>
                      <a:pt x="657364" y="81088"/>
                      <a:pt x="521139" y="86868"/>
                      <a:pt x="301510" y="64522"/>
                    </a:cubicBezTo>
                    <a:cubicBezTo>
                      <a:pt x="249188" y="80458"/>
                      <a:pt x="178554" y="152841"/>
                      <a:pt x="147033" y="272753"/>
                    </a:cubicBezTo>
                    <a:cubicBezTo>
                      <a:pt x="145866" y="278314"/>
                      <a:pt x="145754" y="278795"/>
                      <a:pt x="144589" y="284171"/>
                    </a:cubicBezTo>
                    <a:cubicBezTo>
                      <a:pt x="241663" y="263026"/>
                      <a:pt x="454105" y="266279"/>
                      <a:pt x="628802" y="284171"/>
                    </a:cubicBezTo>
                    <a:cubicBezTo>
                      <a:pt x="803499" y="302063"/>
                      <a:pt x="965257" y="264105"/>
                      <a:pt x="1075768" y="284171"/>
                    </a:cubicBezTo>
                    <a:cubicBezTo>
                      <a:pt x="1076173" y="280857"/>
                      <a:pt x="1077041" y="276828"/>
                      <a:pt x="1078212" y="272753"/>
                    </a:cubicBezTo>
                    <a:cubicBezTo>
                      <a:pt x="1127222" y="147991"/>
                      <a:pt x="1168863" y="62658"/>
                      <a:pt x="1232689" y="64522"/>
                    </a:cubicBezTo>
                    <a:close/>
                    <a:moveTo>
                      <a:pt x="1656925" y="547696"/>
                    </a:moveTo>
                    <a:cubicBezTo>
                      <a:pt x="1672660" y="843404"/>
                      <a:pt x="1458144" y="1101477"/>
                      <a:pt x="1252792" y="1090573"/>
                    </a:cubicBezTo>
                    <a:cubicBezTo>
                      <a:pt x="1062945" y="1086710"/>
                      <a:pt x="971403" y="1091429"/>
                      <a:pt x="848660" y="1090573"/>
                    </a:cubicBezTo>
                    <a:cubicBezTo>
                      <a:pt x="848745" y="1088893"/>
                      <a:pt x="848540" y="1087042"/>
                      <a:pt x="848660" y="1085753"/>
                    </a:cubicBezTo>
                    <a:cubicBezTo>
                      <a:pt x="693127" y="1068378"/>
                      <a:pt x="347526" y="1069970"/>
                      <a:pt x="196489" y="1085753"/>
                    </a:cubicBezTo>
                    <a:cubicBezTo>
                      <a:pt x="124254" y="1081079"/>
                      <a:pt x="-9515" y="814425"/>
                      <a:pt x="0" y="542876"/>
                    </a:cubicBezTo>
                    <a:cubicBezTo>
                      <a:pt x="-14561" y="242866"/>
                      <a:pt x="99911" y="5487"/>
                      <a:pt x="196489" y="0"/>
                    </a:cubicBezTo>
                    <a:cubicBezTo>
                      <a:pt x="345661" y="-19043"/>
                      <a:pt x="485581" y="23062"/>
                      <a:pt x="667951" y="0"/>
                    </a:cubicBezTo>
                    <a:cubicBezTo>
                      <a:pt x="850321" y="-23062"/>
                      <a:pt x="1012364" y="9503"/>
                      <a:pt x="1178702" y="0"/>
                    </a:cubicBezTo>
                    <a:cubicBezTo>
                      <a:pt x="1171194" y="1744"/>
                      <a:pt x="1167993" y="2315"/>
                      <a:pt x="1161398" y="4819"/>
                    </a:cubicBezTo>
                    <a:cubicBezTo>
                      <a:pt x="1198066" y="961"/>
                      <a:pt x="1216205" y="1876"/>
                      <a:pt x="1252792" y="4819"/>
                    </a:cubicBezTo>
                    <a:cubicBezTo>
                      <a:pt x="1442402" y="-28755"/>
                      <a:pt x="1630251" y="219282"/>
                      <a:pt x="1656925" y="547696"/>
                    </a:cubicBezTo>
                    <a:close/>
                  </a:path>
                </a:pathLst>
              </a:custGeom>
              <a:solidFill>
                <a:srgbClr val="AEABAB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4" name="Google Shape;834;p32"/>
              <p:cNvSpPr/>
              <p:nvPr/>
            </p:nvSpPr>
            <p:spPr>
              <a:xfrm>
                <a:off x="6082980" y="2353062"/>
                <a:ext cx="126009" cy="401600"/>
              </a:xfrm>
              <a:custGeom>
                <a:avLst/>
                <a:gdLst/>
                <a:ahLst/>
                <a:cxnLst/>
                <a:rect l="l" t="t" r="r" b="b"/>
                <a:pathLst>
                  <a:path w="126009" h="401600" extrusionOk="0">
                    <a:moveTo>
                      <a:pt x="0" y="38190"/>
                    </a:moveTo>
                    <a:cubicBezTo>
                      <a:pt x="-565" y="61405"/>
                      <a:pt x="29549" y="69761"/>
                      <a:pt x="63005" y="76380"/>
                    </a:cubicBezTo>
                    <a:cubicBezTo>
                      <a:pt x="95372" y="74764"/>
                      <a:pt x="123545" y="58608"/>
                      <a:pt x="126010" y="38190"/>
                    </a:cubicBezTo>
                    <a:cubicBezTo>
                      <a:pt x="127914" y="142853"/>
                      <a:pt x="126514" y="250189"/>
                      <a:pt x="126009" y="363410"/>
                    </a:cubicBezTo>
                    <a:cubicBezTo>
                      <a:pt x="118999" y="382987"/>
                      <a:pt x="97830" y="404376"/>
                      <a:pt x="63004" y="401600"/>
                    </a:cubicBezTo>
                    <a:cubicBezTo>
                      <a:pt x="26103" y="398368"/>
                      <a:pt x="-2028" y="385536"/>
                      <a:pt x="-1" y="363410"/>
                    </a:cubicBezTo>
                    <a:cubicBezTo>
                      <a:pt x="-2633" y="259331"/>
                      <a:pt x="17595" y="143313"/>
                      <a:pt x="0" y="38190"/>
                    </a:cubicBezTo>
                    <a:close/>
                  </a:path>
                  <a:path w="126009" h="401600" fill="lighten" extrusionOk="0">
                    <a:moveTo>
                      <a:pt x="0" y="38190"/>
                    </a:moveTo>
                    <a:cubicBezTo>
                      <a:pt x="6058" y="12127"/>
                      <a:pt x="25225" y="-3465"/>
                      <a:pt x="63005" y="0"/>
                    </a:cubicBezTo>
                    <a:cubicBezTo>
                      <a:pt x="96109" y="606"/>
                      <a:pt x="124196" y="19715"/>
                      <a:pt x="126010" y="38190"/>
                    </a:cubicBezTo>
                    <a:cubicBezTo>
                      <a:pt x="129008" y="56657"/>
                      <a:pt x="100304" y="71328"/>
                      <a:pt x="63005" y="76380"/>
                    </a:cubicBezTo>
                    <a:cubicBezTo>
                      <a:pt x="28579" y="75877"/>
                      <a:pt x="432" y="54732"/>
                      <a:pt x="0" y="38190"/>
                    </a:cubicBezTo>
                    <a:close/>
                  </a:path>
                  <a:path w="126009" h="401600" fill="none" extrusionOk="0">
                    <a:moveTo>
                      <a:pt x="126009" y="38190"/>
                    </a:moveTo>
                    <a:cubicBezTo>
                      <a:pt x="130110" y="65435"/>
                      <a:pt x="90386" y="79112"/>
                      <a:pt x="63004" y="76380"/>
                    </a:cubicBezTo>
                    <a:cubicBezTo>
                      <a:pt x="27371" y="80525"/>
                      <a:pt x="-3624" y="57063"/>
                      <a:pt x="-1" y="38190"/>
                    </a:cubicBezTo>
                    <a:cubicBezTo>
                      <a:pt x="1528" y="16066"/>
                      <a:pt x="24720" y="-3778"/>
                      <a:pt x="63004" y="0"/>
                    </a:cubicBezTo>
                    <a:cubicBezTo>
                      <a:pt x="101115" y="3123"/>
                      <a:pt x="125451" y="18538"/>
                      <a:pt x="126009" y="38190"/>
                    </a:cubicBezTo>
                    <a:cubicBezTo>
                      <a:pt x="139192" y="159535"/>
                      <a:pt x="120839" y="294094"/>
                      <a:pt x="126009" y="363410"/>
                    </a:cubicBezTo>
                    <a:cubicBezTo>
                      <a:pt x="121900" y="382926"/>
                      <a:pt x="91746" y="401270"/>
                      <a:pt x="63004" y="401600"/>
                    </a:cubicBezTo>
                    <a:cubicBezTo>
                      <a:pt x="27619" y="402301"/>
                      <a:pt x="-2242" y="380648"/>
                      <a:pt x="-1" y="363410"/>
                    </a:cubicBezTo>
                    <a:cubicBezTo>
                      <a:pt x="2685" y="249808"/>
                      <a:pt x="-2319" y="120861"/>
                      <a:pt x="0" y="38190"/>
                    </a:cubicBezTo>
                  </a:path>
                  <a:path w="126009" h="401600" fill="none" extrusionOk="0">
                    <a:moveTo>
                      <a:pt x="126009" y="38190"/>
                    </a:moveTo>
                    <a:cubicBezTo>
                      <a:pt x="128043" y="60745"/>
                      <a:pt x="104975" y="77677"/>
                      <a:pt x="63004" y="76380"/>
                    </a:cubicBezTo>
                    <a:cubicBezTo>
                      <a:pt x="24181" y="76468"/>
                      <a:pt x="-1686" y="62542"/>
                      <a:pt x="-1" y="38190"/>
                    </a:cubicBezTo>
                    <a:cubicBezTo>
                      <a:pt x="1894" y="21223"/>
                      <a:pt x="30277" y="-4570"/>
                      <a:pt x="63004" y="0"/>
                    </a:cubicBezTo>
                    <a:cubicBezTo>
                      <a:pt x="99466" y="-4829"/>
                      <a:pt x="123742" y="20967"/>
                      <a:pt x="126009" y="38190"/>
                    </a:cubicBezTo>
                    <a:cubicBezTo>
                      <a:pt x="126655" y="126538"/>
                      <a:pt x="117367" y="248762"/>
                      <a:pt x="126009" y="363410"/>
                    </a:cubicBezTo>
                    <a:cubicBezTo>
                      <a:pt x="128352" y="381594"/>
                      <a:pt x="95241" y="395195"/>
                      <a:pt x="63004" y="401600"/>
                    </a:cubicBezTo>
                    <a:cubicBezTo>
                      <a:pt x="24094" y="401126"/>
                      <a:pt x="-4663" y="385336"/>
                      <a:pt x="-1" y="363410"/>
                    </a:cubicBezTo>
                    <a:cubicBezTo>
                      <a:pt x="-10830" y="267908"/>
                      <a:pt x="584" y="133490"/>
                      <a:pt x="0" y="38190"/>
                    </a:cubicBezTo>
                  </a:path>
                </a:pathLst>
              </a:custGeom>
              <a:solidFill>
                <a:srgbClr val="757070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5" name="Google Shape;835;p32"/>
              <p:cNvSpPr/>
              <p:nvPr/>
            </p:nvSpPr>
            <p:spPr>
              <a:xfrm>
                <a:off x="5903171" y="2379610"/>
                <a:ext cx="126009" cy="401600"/>
              </a:xfrm>
              <a:custGeom>
                <a:avLst/>
                <a:gdLst/>
                <a:ahLst/>
                <a:cxnLst/>
                <a:rect l="l" t="t" r="r" b="b"/>
                <a:pathLst>
                  <a:path w="126009" h="401600" extrusionOk="0">
                    <a:moveTo>
                      <a:pt x="0" y="38190"/>
                    </a:moveTo>
                    <a:cubicBezTo>
                      <a:pt x="-3086" y="56749"/>
                      <a:pt x="30123" y="76726"/>
                      <a:pt x="63005" y="76380"/>
                    </a:cubicBezTo>
                    <a:cubicBezTo>
                      <a:pt x="102018" y="74408"/>
                      <a:pt x="125598" y="60140"/>
                      <a:pt x="126010" y="38190"/>
                    </a:cubicBezTo>
                    <a:cubicBezTo>
                      <a:pt x="105852" y="158691"/>
                      <a:pt x="136873" y="259076"/>
                      <a:pt x="126009" y="363410"/>
                    </a:cubicBezTo>
                    <a:cubicBezTo>
                      <a:pt x="125353" y="383913"/>
                      <a:pt x="99472" y="395889"/>
                      <a:pt x="63004" y="401600"/>
                    </a:cubicBezTo>
                    <a:cubicBezTo>
                      <a:pt x="27586" y="404056"/>
                      <a:pt x="2341" y="383496"/>
                      <a:pt x="-1" y="363410"/>
                    </a:cubicBezTo>
                    <a:cubicBezTo>
                      <a:pt x="13590" y="237111"/>
                      <a:pt x="-11754" y="149990"/>
                      <a:pt x="0" y="38190"/>
                    </a:cubicBezTo>
                    <a:close/>
                  </a:path>
                  <a:path w="126009" h="401600" fill="lighten" extrusionOk="0">
                    <a:moveTo>
                      <a:pt x="0" y="38190"/>
                    </a:moveTo>
                    <a:cubicBezTo>
                      <a:pt x="-2545" y="15451"/>
                      <a:pt x="27110" y="3828"/>
                      <a:pt x="63005" y="0"/>
                    </a:cubicBezTo>
                    <a:cubicBezTo>
                      <a:pt x="97865" y="991"/>
                      <a:pt x="127021" y="13985"/>
                      <a:pt x="126010" y="38190"/>
                    </a:cubicBezTo>
                    <a:cubicBezTo>
                      <a:pt x="126163" y="62083"/>
                      <a:pt x="90494" y="73061"/>
                      <a:pt x="63005" y="76380"/>
                    </a:cubicBezTo>
                    <a:cubicBezTo>
                      <a:pt x="29858" y="75018"/>
                      <a:pt x="-836" y="59416"/>
                      <a:pt x="0" y="38190"/>
                    </a:cubicBezTo>
                    <a:close/>
                  </a:path>
                  <a:path w="126009" h="401600" fill="none" extrusionOk="0">
                    <a:moveTo>
                      <a:pt x="126009" y="38190"/>
                    </a:moveTo>
                    <a:cubicBezTo>
                      <a:pt x="126534" y="61980"/>
                      <a:pt x="91797" y="74425"/>
                      <a:pt x="63004" y="76380"/>
                    </a:cubicBezTo>
                    <a:cubicBezTo>
                      <a:pt x="26792" y="76412"/>
                      <a:pt x="1574" y="60968"/>
                      <a:pt x="-1" y="38190"/>
                    </a:cubicBezTo>
                    <a:cubicBezTo>
                      <a:pt x="4025" y="22830"/>
                      <a:pt x="26217" y="-3595"/>
                      <a:pt x="63004" y="0"/>
                    </a:cubicBezTo>
                    <a:cubicBezTo>
                      <a:pt x="98749" y="-1212"/>
                      <a:pt x="122603" y="14019"/>
                      <a:pt x="126009" y="38190"/>
                    </a:cubicBezTo>
                    <a:cubicBezTo>
                      <a:pt x="120000" y="153016"/>
                      <a:pt x="138426" y="284759"/>
                      <a:pt x="126009" y="363410"/>
                    </a:cubicBezTo>
                    <a:cubicBezTo>
                      <a:pt x="125073" y="387493"/>
                      <a:pt x="96213" y="394785"/>
                      <a:pt x="63004" y="401600"/>
                    </a:cubicBezTo>
                    <a:cubicBezTo>
                      <a:pt x="33137" y="402844"/>
                      <a:pt x="-392" y="380111"/>
                      <a:pt x="-1" y="363410"/>
                    </a:cubicBezTo>
                    <a:cubicBezTo>
                      <a:pt x="478" y="248979"/>
                      <a:pt x="4573" y="158017"/>
                      <a:pt x="0" y="38190"/>
                    </a:cubicBezTo>
                  </a:path>
                  <a:path w="126009" h="401600" fill="none" extrusionOk="0">
                    <a:moveTo>
                      <a:pt x="126009" y="38190"/>
                    </a:moveTo>
                    <a:cubicBezTo>
                      <a:pt x="130298" y="60022"/>
                      <a:pt x="91258" y="73227"/>
                      <a:pt x="63004" y="76380"/>
                    </a:cubicBezTo>
                    <a:cubicBezTo>
                      <a:pt x="27105" y="80506"/>
                      <a:pt x="-1152" y="62029"/>
                      <a:pt x="-1" y="38190"/>
                    </a:cubicBezTo>
                    <a:cubicBezTo>
                      <a:pt x="-418" y="16033"/>
                      <a:pt x="29015" y="-1347"/>
                      <a:pt x="63004" y="0"/>
                    </a:cubicBezTo>
                    <a:cubicBezTo>
                      <a:pt x="94365" y="3066"/>
                      <a:pt x="126378" y="16295"/>
                      <a:pt x="126009" y="38190"/>
                    </a:cubicBezTo>
                    <a:cubicBezTo>
                      <a:pt x="112422" y="166048"/>
                      <a:pt x="117423" y="296099"/>
                      <a:pt x="126009" y="363410"/>
                    </a:cubicBezTo>
                    <a:cubicBezTo>
                      <a:pt x="126214" y="380397"/>
                      <a:pt x="104584" y="397941"/>
                      <a:pt x="63004" y="401600"/>
                    </a:cubicBezTo>
                    <a:cubicBezTo>
                      <a:pt x="26444" y="399536"/>
                      <a:pt x="599" y="386275"/>
                      <a:pt x="-1" y="363410"/>
                    </a:cubicBezTo>
                    <a:cubicBezTo>
                      <a:pt x="9391" y="245518"/>
                      <a:pt x="-7659" y="151240"/>
                      <a:pt x="0" y="38190"/>
                    </a:cubicBezTo>
                  </a:path>
                </a:pathLst>
              </a:custGeom>
              <a:solidFill>
                <a:srgbClr val="757070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6" name="Google Shape;836;p32"/>
              <p:cNvSpPr/>
              <p:nvPr/>
            </p:nvSpPr>
            <p:spPr>
              <a:xfrm>
                <a:off x="6239483" y="2754662"/>
                <a:ext cx="331784" cy="378316"/>
              </a:xfrm>
              <a:custGeom>
                <a:avLst/>
                <a:gdLst/>
                <a:ahLst/>
                <a:cxnLst/>
                <a:rect l="l" t="t" r="r" b="b"/>
                <a:pathLst>
                  <a:path w="331784" h="378316" fill="none" extrusionOk="0">
                    <a:moveTo>
                      <a:pt x="205801" y="245"/>
                    </a:moveTo>
                    <a:cubicBezTo>
                      <a:pt x="225365" y="-5247"/>
                      <a:pt x="329195" y="106738"/>
                      <a:pt x="331244" y="157512"/>
                    </a:cubicBezTo>
                    <a:cubicBezTo>
                      <a:pt x="340109" y="202385"/>
                      <a:pt x="285925" y="278111"/>
                      <a:pt x="240499" y="322644"/>
                    </a:cubicBezTo>
                    <a:cubicBezTo>
                      <a:pt x="184485" y="361278"/>
                      <a:pt x="8769" y="382829"/>
                      <a:pt x="289" y="377687"/>
                    </a:cubicBezTo>
                    <a:cubicBezTo>
                      <a:pt x="-95" y="371234"/>
                      <a:pt x="142076" y="322739"/>
                      <a:pt x="192457" y="293811"/>
                    </a:cubicBezTo>
                    <a:cubicBezTo>
                      <a:pt x="229957" y="260834"/>
                      <a:pt x="236762" y="239695"/>
                      <a:pt x="237829" y="194208"/>
                    </a:cubicBezTo>
                    <a:cubicBezTo>
                      <a:pt x="239366" y="145891"/>
                      <a:pt x="193835" y="5174"/>
                      <a:pt x="205801" y="245"/>
                    </a:cubicBezTo>
                    <a:close/>
                  </a:path>
                  <a:path w="331784" h="378316" extrusionOk="0">
                    <a:moveTo>
                      <a:pt x="205801" y="245"/>
                    </a:moveTo>
                    <a:cubicBezTo>
                      <a:pt x="215380" y="-14130"/>
                      <a:pt x="324383" y="108049"/>
                      <a:pt x="331244" y="157512"/>
                    </a:cubicBezTo>
                    <a:cubicBezTo>
                      <a:pt x="341170" y="198365"/>
                      <a:pt x="293477" y="284643"/>
                      <a:pt x="240499" y="322644"/>
                    </a:cubicBezTo>
                    <a:cubicBezTo>
                      <a:pt x="187013" y="359156"/>
                      <a:pt x="8340" y="383044"/>
                      <a:pt x="289" y="377687"/>
                    </a:cubicBezTo>
                    <a:cubicBezTo>
                      <a:pt x="-7146" y="383271"/>
                      <a:pt x="147023" y="332556"/>
                      <a:pt x="192457" y="293811"/>
                    </a:cubicBezTo>
                    <a:cubicBezTo>
                      <a:pt x="231940" y="262556"/>
                      <a:pt x="232977" y="242198"/>
                      <a:pt x="237829" y="194208"/>
                    </a:cubicBezTo>
                    <a:cubicBezTo>
                      <a:pt x="242629" y="145612"/>
                      <a:pt x="189477" y="10328"/>
                      <a:pt x="205801" y="245"/>
                    </a:cubicBezTo>
                    <a:close/>
                  </a:path>
                </a:pathLst>
              </a:custGeom>
              <a:solidFill>
                <a:schemeClr val="lt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37" name="Google Shape;837;p32"/>
          <p:cNvSpPr txBox="1"/>
          <p:nvPr/>
        </p:nvSpPr>
        <p:spPr>
          <a:xfrm>
            <a:off x="4686960" y="5326888"/>
            <a:ext cx="4067121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Large scale cell culture</a:t>
            </a:r>
            <a:endParaRPr sz="110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Media optimization for cells</a:t>
            </a:r>
            <a:endParaRPr sz="110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Seed train / bioreactor cultures</a:t>
            </a:r>
            <a:endParaRPr sz="110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 density, low cost</a:t>
            </a:r>
            <a:endParaRPr sz="1100"/>
          </a:p>
        </p:txBody>
      </p:sp>
      <p:sp>
        <p:nvSpPr>
          <p:cNvPr id="838" name="Google Shape;838;p32"/>
          <p:cNvSpPr txBox="1"/>
          <p:nvPr/>
        </p:nvSpPr>
        <p:spPr>
          <a:xfrm>
            <a:off x="907588" y="2276950"/>
            <a:ext cx="12106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Cell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sourcing</a:t>
            </a:r>
            <a:endParaRPr sz="1100"/>
          </a:p>
        </p:txBody>
      </p:sp>
      <p:sp>
        <p:nvSpPr>
          <p:cNvPr id="839" name="Google Shape;839;p32"/>
          <p:cNvSpPr txBox="1"/>
          <p:nvPr/>
        </p:nvSpPr>
        <p:spPr>
          <a:xfrm>
            <a:off x="2802705" y="1409421"/>
            <a:ext cx="1056351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Muscle</a:t>
            </a:r>
            <a:endParaRPr sz="1100"/>
          </a:p>
        </p:txBody>
      </p:sp>
      <p:sp>
        <p:nvSpPr>
          <p:cNvPr id="840" name="Google Shape;840;p32"/>
          <p:cNvSpPr txBox="1"/>
          <p:nvPr/>
        </p:nvSpPr>
        <p:spPr>
          <a:xfrm>
            <a:off x="3427081" y="2652359"/>
            <a:ext cx="56717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Fat</a:t>
            </a:r>
            <a:endParaRPr sz="1100"/>
          </a:p>
        </p:txBody>
      </p:sp>
      <p:sp>
        <p:nvSpPr>
          <p:cNvPr id="841" name="Google Shape;841;p32"/>
          <p:cNvSpPr txBox="1"/>
          <p:nvPr/>
        </p:nvSpPr>
        <p:spPr>
          <a:xfrm>
            <a:off x="2856649" y="3943558"/>
            <a:ext cx="109788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Others?</a:t>
            </a:r>
            <a:endParaRPr sz="1100"/>
          </a:p>
        </p:txBody>
      </p:sp>
      <p:sp>
        <p:nvSpPr>
          <p:cNvPr id="842" name="Google Shape;842;p32"/>
          <p:cNvSpPr/>
          <p:nvPr/>
        </p:nvSpPr>
        <p:spPr>
          <a:xfrm>
            <a:off x="871936" y="2957504"/>
            <a:ext cx="994564" cy="675971"/>
          </a:xfrm>
          <a:custGeom>
            <a:avLst/>
            <a:gdLst/>
            <a:ahLst/>
            <a:cxnLst/>
            <a:rect l="l" t="t" r="r" b="b"/>
            <a:pathLst>
              <a:path w="994564" h="675971" fill="none" extrusionOk="0">
                <a:moveTo>
                  <a:pt x="753078" y="1734"/>
                </a:moveTo>
                <a:cubicBezTo>
                  <a:pt x="761284" y="6664"/>
                  <a:pt x="772935" y="17426"/>
                  <a:pt x="775449" y="24105"/>
                </a:cubicBezTo>
                <a:cubicBezTo>
                  <a:pt x="773323" y="29536"/>
                  <a:pt x="776749" y="42543"/>
                  <a:pt x="775449" y="46477"/>
                </a:cubicBezTo>
                <a:cubicBezTo>
                  <a:pt x="772338" y="59811"/>
                  <a:pt x="784477" y="65820"/>
                  <a:pt x="797821" y="68849"/>
                </a:cubicBezTo>
                <a:cubicBezTo>
                  <a:pt x="817091" y="55723"/>
                  <a:pt x="846675" y="58213"/>
                  <a:pt x="864936" y="68849"/>
                </a:cubicBezTo>
                <a:cubicBezTo>
                  <a:pt x="883463" y="64106"/>
                  <a:pt x="889203" y="54992"/>
                  <a:pt x="887308" y="46477"/>
                </a:cubicBezTo>
                <a:cubicBezTo>
                  <a:pt x="887902" y="43090"/>
                  <a:pt x="889759" y="29938"/>
                  <a:pt x="887308" y="24105"/>
                </a:cubicBezTo>
                <a:cubicBezTo>
                  <a:pt x="890506" y="11724"/>
                  <a:pt x="899232" y="-4452"/>
                  <a:pt x="909680" y="1734"/>
                </a:cubicBezTo>
                <a:cubicBezTo>
                  <a:pt x="918579" y="592"/>
                  <a:pt x="935370" y="14255"/>
                  <a:pt x="932051" y="24105"/>
                </a:cubicBezTo>
                <a:cubicBezTo>
                  <a:pt x="931935" y="36341"/>
                  <a:pt x="934870" y="38514"/>
                  <a:pt x="932051" y="46477"/>
                </a:cubicBezTo>
                <a:cubicBezTo>
                  <a:pt x="936251" y="70645"/>
                  <a:pt x="924267" y="114923"/>
                  <a:pt x="881715" y="111355"/>
                </a:cubicBezTo>
                <a:cubicBezTo>
                  <a:pt x="914212" y="124758"/>
                  <a:pt x="980167" y="201601"/>
                  <a:pt x="987981" y="235519"/>
                </a:cubicBezTo>
                <a:cubicBezTo>
                  <a:pt x="998783" y="242694"/>
                  <a:pt x="995420" y="257231"/>
                  <a:pt x="989100" y="264602"/>
                </a:cubicBezTo>
                <a:cubicBezTo>
                  <a:pt x="977121" y="273343"/>
                  <a:pt x="981535" y="284037"/>
                  <a:pt x="965609" y="300396"/>
                </a:cubicBezTo>
                <a:cubicBezTo>
                  <a:pt x="959923" y="306163"/>
                  <a:pt x="951356" y="309960"/>
                  <a:pt x="936526" y="308226"/>
                </a:cubicBezTo>
                <a:cubicBezTo>
                  <a:pt x="921846" y="304510"/>
                  <a:pt x="886260" y="275697"/>
                  <a:pt x="853750" y="283618"/>
                </a:cubicBezTo>
                <a:cubicBezTo>
                  <a:pt x="840743" y="291173"/>
                  <a:pt x="786165" y="307545"/>
                  <a:pt x="780251" y="360285"/>
                </a:cubicBezTo>
                <a:cubicBezTo>
                  <a:pt x="785796" y="406195"/>
                  <a:pt x="767750" y="453423"/>
                  <a:pt x="708334" y="470422"/>
                </a:cubicBezTo>
                <a:cubicBezTo>
                  <a:pt x="726371" y="518596"/>
                  <a:pt x="707384" y="581672"/>
                  <a:pt x="708334" y="640448"/>
                </a:cubicBezTo>
                <a:cubicBezTo>
                  <a:pt x="704172" y="656033"/>
                  <a:pt x="695787" y="684336"/>
                  <a:pt x="674776" y="674005"/>
                </a:cubicBezTo>
                <a:cubicBezTo>
                  <a:pt x="650385" y="669409"/>
                  <a:pt x="643017" y="650167"/>
                  <a:pt x="641219" y="640448"/>
                </a:cubicBezTo>
                <a:cubicBezTo>
                  <a:pt x="633012" y="552744"/>
                  <a:pt x="630699" y="541701"/>
                  <a:pt x="641219" y="472660"/>
                </a:cubicBezTo>
                <a:cubicBezTo>
                  <a:pt x="637208" y="479776"/>
                  <a:pt x="612382" y="479025"/>
                  <a:pt x="599676" y="483862"/>
                </a:cubicBezTo>
                <a:cubicBezTo>
                  <a:pt x="621007" y="555112"/>
                  <a:pt x="602174" y="586986"/>
                  <a:pt x="596475" y="640448"/>
                </a:cubicBezTo>
                <a:cubicBezTo>
                  <a:pt x="594622" y="668501"/>
                  <a:pt x="586003" y="667692"/>
                  <a:pt x="562918" y="674005"/>
                </a:cubicBezTo>
                <a:cubicBezTo>
                  <a:pt x="539201" y="672235"/>
                  <a:pt x="530972" y="653321"/>
                  <a:pt x="529360" y="640448"/>
                </a:cubicBezTo>
                <a:cubicBezTo>
                  <a:pt x="520238" y="620373"/>
                  <a:pt x="546243" y="518699"/>
                  <a:pt x="529360" y="472660"/>
                </a:cubicBezTo>
                <a:cubicBezTo>
                  <a:pt x="499489" y="455015"/>
                  <a:pt x="463857" y="462587"/>
                  <a:pt x="428515" y="475449"/>
                </a:cubicBezTo>
                <a:cubicBezTo>
                  <a:pt x="404177" y="485073"/>
                  <a:pt x="306932" y="477885"/>
                  <a:pt x="267070" y="467461"/>
                </a:cubicBezTo>
                <a:cubicBezTo>
                  <a:pt x="263799" y="487932"/>
                  <a:pt x="271508" y="504899"/>
                  <a:pt x="260994" y="517384"/>
                </a:cubicBezTo>
                <a:cubicBezTo>
                  <a:pt x="261378" y="518410"/>
                  <a:pt x="260499" y="519388"/>
                  <a:pt x="260938" y="521104"/>
                </a:cubicBezTo>
                <a:cubicBezTo>
                  <a:pt x="260810" y="529387"/>
                  <a:pt x="262206" y="536554"/>
                  <a:pt x="260901" y="540893"/>
                </a:cubicBezTo>
                <a:cubicBezTo>
                  <a:pt x="260874" y="590157"/>
                  <a:pt x="256261" y="595649"/>
                  <a:pt x="260901" y="641566"/>
                </a:cubicBezTo>
                <a:cubicBezTo>
                  <a:pt x="253572" y="658450"/>
                  <a:pt x="245465" y="673395"/>
                  <a:pt x="227343" y="675124"/>
                </a:cubicBezTo>
                <a:cubicBezTo>
                  <a:pt x="206170" y="677368"/>
                  <a:pt x="182032" y="664409"/>
                  <a:pt x="193785" y="641566"/>
                </a:cubicBezTo>
                <a:cubicBezTo>
                  <a:pt x="203587" y="600429"/>
                  <a:pt x="180400" y="576686"/>
                  <a:pt x="193785" y="540893"/>
                </a:cubicBezTo>
                <a:cubicBezTo>
                  <a:pt x="196637" y="536237"/>
                  <a:pt x="195727" y="477874"/>
                  <a:pt x="194259" y="467791"/>
                </a:cubicBezTo>
                <a:cubicBezTo>
                  <a:pt x="178004" y="467508"/>
                  <a:pt x="163842" y="471867"/>
                  <a:pt x="149041" y="464590"/>
                </a:cubicBezTo>
                <a:cubicBezTo>
                  <a:pt x="145619" y="556019"/>
                  <a:pt x="163700" y="563142"/>
                  <a:pt x="149041" y="640448"/>
                </a:cubicBezTo>
                <a:cubicBezTo>
                  <a:pt x="140832" y="660921"/>
                  <a:pt x="141374" y="673829"/>
                  <a:pt x="115483" y="674005"/>
                </a:cubicBezTo>
                <a:cubicBezTo>
                  <a:pt x="103984" y="681068"/>
                  <a:pt x="85718" y="656779"/>
                  <a:pt x="81926" y="640448"/>
                </a:cubicBezTo>
                <a:cubicBezTo>
                  <a:pt x="89423" y="620549"/>
                  <a:pt x="107815" y="533383"/>
                  <a:pt x="81926" y="472660"/>
                </a:cubicBezTo>
                <a:cubicBezTo>
                  <a:pt x="93387" y="415754"/>
                  <a:pt x="94661" y="297777"/>
                  <a:pt x="81925" y="236240"/>
                </a:cubicBezTo>
                <a:cubicBezTo>
                  <a:pt x="14531" y="297044"/>
                  <a:pt x="30908" y="445515"/>
                  <a:pt x="27614" y="441167"/>
                </a:cubicBezTo>
                <a:cubicBezTo>
                  <a:pt x="59531" y="413871"/>
                  <a:pt x="-14296" y="325445"/>
                  <a:pt x="69684" y="189851"/>
                </a:cubicBezTo>
                <a:cubicBezTo>
                  <a:pt x="215571" y="140921"/>
                  <a:pt x="141988" y="89432"/>
                  <a:pt x="225196" y="103204"/>
                </a:cubicBezTo>
                <a:cubicBezTo>
                  <a:pt x="424583" y="48597"/>
                  <a:pt x="488302" y="74405"/>
                  <a:pt x="652405" y="91220"/>
                </a:cubicBezTo>
                <a:cubicBezTo>
                  <a:pt x="710331" y="89840"/>
                  <a:pt x="729358" y="80947"/>
                  <a:pt x="747485" y="91220"/>
                </a:cubicBezTo>
                <a:cubicBezTo>
                  <a:pt x="731039" y="78896"/>
                  <a:pt x="726115" y="61757"/>
                  <a:pt x="730706" y="46477"/>
                </a:cubicBezTo>
                <a:cubicBezTo>
                  <a:pt x="730908" y="36547"/>
                  <a:pt x="732042" y="34527"/>
                  <a:pt x="730706" y="24105"/>
                </a:cubicBezTo>
                <a:cubicBezTo>
                  <a:pt x="731454" y="10990"/>
                  <a:pt x="738944" y="5509"/>
                  <a:pt x="753078" y="1734"/>
                </a:cubicBezTo>
                <a:close/>
              </a:path>
              <a:path w="994564" h="675971" extrusionOk="0">
                <a:moveTo>
                  <a:pt x="753078" y="1734"/>
                </a:moveTo>
                <a:cubicBezTo>
                  <a:pt x="758169" y="407"/>
                  <a:pt x="774188" y="7845"/>
                  <a:pt x="775449" y="24105"/>
                </a:cubicBezTo>
                <a:cubicBezTo>
                  <a:pt x="774997" y="35405"/>
                  <a:pt x="772778" y="42119"/>
                  <a:pt x="775449" y="46477"/>
                </a:cubicBezTo>
                <a:cubicBezTo>
                  <a:pt x="775181" y="60269"/>
                  <a:pt x="789023" y="69525"/>
                  <a:pt x="797821" y="68849"/>
                </a:cubicBezTo>
                <a:cubicBezTo>
                  <a:pt x="821599" y="55975"/>
                  <a:pt x="846144" y="65450"/>
                  <a:pt x="864936" y="68849"/>
                </a:cubicBezTo>
                <a:cubicBezTo>
                  <a:pt x="876595" y="73253"/>
                  <a:pt x="891185" y="59670"/>
                  <a:pt x="887308" y="46477"/>
                </a:cubicBezTo>
                <a:cubicBezTo>
                  <a:pt x="885319" y="38640"/>
                  <a:pt x="883331" y="30161"/>
                  <a:pt x="887308" y="24105"/>
                </a:cubicBezTo>
                <a:cubicBezTo>
                  <a:pt x="891091" y="12203"/>
                  <a:pt x="895309" y="-9134"/>
                  <a:pt x="909680" y="1734"/>
                </a:cubicBezTo>
                <a:cubicBezTo>
                  <a:pt x="927119" y="5382"/>
                  <a:pt x="933560" y="11049"/>
                  <a:pt x="932051" y="24105"/>
                </a:cubicBezTo>
                <a:cubicBezTo>
                  <a:pt x="931979" y="35326"/>
                  <a:pt x="928996" y="41482"/>
                  <a:pt x="932051" y="46477"/>
                </a:cubicBezTo>
                <a:cubicBezTo>
                  <a:pt x="928467" y="66126"/>
                  <a:pt x="923588" y="99855"/>
                  <a:pt x="881715" y="111355"/>
                </a:cubicBezTo>
                <a:cubicBezTo>
                  <a:pt x="916518" y="160583"/>
                  <a:pt x="938846" y="181892"/>
                  <a:pt x="987981" y="235519"/>
                </a:cubicBezTo>
                <a:cubicBezTo>
                  <a:pt x="997633" y="236695"/>
                  <a:pt x="995786" y="249203"/>
                  <a:pt x="989100" y="264602"/>
                </a:cubicBezTo>
                <a:cubicBezTo>
                  <a:pt x="984558" y="273994"/>
                  <a:pt x="966406" y="289492"/>
                  <a:pt x="965609" y="300396"/>
                </a:cubicBezTo>
                <a:cubicBezTo>
                  <a:pt x="954133" y="309067"/>
                  <a:pt x="950820" y="313529"/>
                  <a:pt x="936526" y="308226"/>
                </a:cubicBezTo>
                <a:cubicBezTo>
                  <a:pt x="938237" y="306286"/>
                  <a:pt x="881153" y="291444"/>
                  <a:pt x="853750" y="283618"/>
                </a:cubicBezTo>
                <a:cubicBezTo>
                  <a:pt x="830949" y="306458"/>
                  <a:pt x="793857" y="307129"/>
                  <a:pt x="780251" y="360285"/>
                </a:cubicBezTo>
                <a:cubicBezTo>
                  <a:pt x="767968" y="408429"/>
                  <a:pt x="727816" y="459918"/>
                  <a:pt x="708334" y="470422"/>
                </a:cubicBezTo>
                <a:cubicBezTo>
                  <a:pt x="726563" y="539883"/>
                  <a:pt x="734682" y="577836"/>
                  <a:pt x="708334" y="640448"/>
                </a:cubicBezTo>
                <a:cubicBezTo>
                  <a:pt x="707811" y="657614"/>
                  <a:pt x="688738" y="677815"/>
                  <a:pt x="674776" y="674005"/>
                </a:cubicBezTo>
                <a:cubicBezTo>
                  <a:pt x="670690" y="675783"/>
                  <a:pt x="646285" y="667905"/>
                  <a:pt x="641219" y="640448"/>
                </a:cubicBezTo>
                <a:cubicBezTo>
                  <a:pt x="633318" y="572109"/>
                  <a:pt x="656663" y="535759"/>
                  <a:pt x="641219" y="472660"/>
                </a:cubicBezTo>
                <a:cubicBezTo>
                  <a:pt x="620051" y="477756"/>
                  <a:pt x="618383" y="478030"/>
                  <a:pt x="599676" y="483862"/>
                </a:cubicBezTo>
                <a:cubicBezTo>
                  <a:pt x="602508" y="538539"/>
                  <a:pt x="618691" y="607987"/>
                  <a:pt x="596475" y="640448"/>
                </a:cubicBezTo>
                <a:cubicBezTo>
                  <a:pt x="593496" y="665441"/>
                  <a:pt x="581243" y="677086"/>
                  <a:pt x="562918" y="674005"/>
                </a:cubicBezTo>
                <a:cubicBezTo>
                  <a:pt x="544683" y="677791"/>
                  <a:pt x="529200" y="656544"/>
                  <a:pt x="529360" y="640448"/>
                </a:cubicBezTo>
                <a:cubicBezTo>
                  <a:pt x="528565" y="559923"/>
                  <a:pt x="534863" y="545843"/>
                  <a:pt x="529360" y="472660"/>
                </a:cubicBezTo>
                <a:cubicBezTo>
                  <a:pt x="502454" y="468971"/>
                  <a:pt x="471178" y="489390"/>
                  <a:pt x="428515" y="475449"/>
                </a:cubicBezTo>
                <a:cubicBezTo>
                  <a:pt x="394388" y="486049"/>
                  <a:pt x="320997" y="489331"/>
                  <a:pt x="267070" y="467461"/>
                </a:cubicBezTo>
                <a:cubicBezTo>
                  <a:pt x="260938" y="481193"/>
                  <a:pt x="266752" y="510391"/>
                  <a:pt x="260994" y="517384"/>
                </a:cubicBezTo>
                <a:cubicBezTo>
                  <a:pt x="261248" y="518827"/>
                  <a:pt x="261304" y="520048"/>
                  <a:pt x="260938" y="521104"/>
                </a:cubicBezTo>
                <a:cubicBezTo>
                  <a:pt x="259519" y="530191"/>
                  <a:pt x="259813" y="536276"/>
                  <a:pt x="260901" y="540893"/>
                </a:cubicBezTo>
                <a:cubicBezTo>
                  <a:pt x="258347" y="547959"/>
                  <a:pt x="277958" y="591905"/>
                  <a:pt x="260901" y="641566"/>
                </a:cubicBezTo>
                <a:cubicBezTo>
                  <a:pt x="263373" y="656959"/>
                  <a:pt x="244109" y="666262"/>
                  <a:pt x="227343" y="675124"/>
                </a:cubicBezTo>
                <a:cubicBezTo>
                  <a:pt x="213342" y="681935"/>
                  <a:pt x="202357" y="656664"/>
                  <a:pt x="193785" y="641566"/>
                </a:cubicBezTo>
                <a:cubicBezTo>
                  <a:pt x="202654" y="602210"/>
                  <a:pt x="188408" y="583372"/>
                  <a:pt x="193785" y="540893"/>
                </a:cubicBezTo>
                <a:cubicBezTo>
                  <a:pt x="197155" y="535029"/>
                  <a:pt x="195380" y="472458"/>
                  <a:pt x="194259" y="467791"/>
                </a:cubicBezTo>
                <a:cubicBezTo>
                  <a:pt x="176738" y="470284"/>
                  <a:pt x="167440" y="466868"/>
                  <a:pt x="149041" y="464590"/>
                </a:cubicBezTo>
                <a:cubicBezTo>
                  <a:pt x="152506" y="566677"/>
                  <a:pt x="136368" y="603358"/>
                  <a:pt x="149041" y="640448"/>
                </a:cubicBezTo>
                <a:cubicBezTo>
                  <a:pt x="151928" y="651804"/>
                  <a:pt x="130646" y="669397"/>
                  <a:pt x="115483" y="674005"/>
                </a:cubicBezTo>
                <a:cubicBezTo>
                  <a:pt x="105345" y="673367"/>
                  <a:pt x="70281" y="662120"/>
                  <a:pt x="81926" y="640448"/>
                </a:cubicBezTo>
                <a:cubicBezTo>
                  <a:pt x="63575" y="599629"/>
                  <a:pt x="52443" y="516158"/>
                  <a:pt x="81926" y="472660"/>
                </a:cubicBezTo>
                <a:cubicBezTo>
                  <a:pt x="70045" y="389204"/>
                  <a:pt x="53575" y="332014"/>
                  <a:pt x="81925" y="236240"/>
                </a:cubicBezTo>
                <a:cubicBezTo>
                  <a:pt x="13635" y="297773"/>
                  <a:pt x="27380" y="447588"/>
                  <a:pt x="27614" y="441167"/>
                </a:cubicBezTo>
                <a:cubicBezTo>
                  <a:pt x="79545" y="398523"/>
                  <a:pt x="-85227" y="216377"/>
                  <a:pt x="69684" y="189851"/>
                </a:cubicBezTo>
                <a:cubicBezTo>
                  <a:pt x="188529" y="112869"/>
                  <a:pt x="104630" y="70819"/>
                  <a:pt x="213290" y="81772"/>
                </a:cubicBezTo>
                <a:cubicBezTo>
                  <a:pt x="328366" y="59231"/>
                  <a:pt x="437251" y="105561"/>
                  <a:pt x="652405" y="91220"/>
                </a:cubicBezTo>
                <a:cubicBezTo>
                  <a:pt x="695750" y="86193"/>
                  <a:pt x="697601" y="91158"/>
                  <a:pt x="747485" y="91220"/>
                </a:cubicBezTo>
                <a:cubicBezTo>
                  <a:pt x="738605" y="77385"/>
                  <a:pt x="733656" y="65124"/>
                  <a:pt x="730706" y="46477"/>
                </a:cubicBezTo>
                <a:cubicBezTo>
                  <a:pt x="732650" y="35219"/>
                  <a:pt x="729810" y="35526"/>
                  <a:pt x="730706" y="24105"/>
                </a:cubicBezTo>
                <a:cubicBezTo>
                  <a:pt x="724113" y="9188"/>
                  <a:pt x="743174" y="3372"/>
                  <a:pt x="753078" y="1734"/>
                </a:cubicBezTo>
                <a:close/>
              </a:path>
              <a:path w="994564" h="675971" fill="none" extrusionOk="0">
                <a:moveTo>
                  <a:pt x="753078" y="1734"/>
                </a:moveTo>
                <a:cubicBezTo>
                  <a:pt x="766858" y="-783"/>
                  <a:pt x="772546" y="15864"/>
                  <a:pt x="775449" y="24105"/>
                </a:cubicBezTo>
                <a:cubicBezTo>
                  <a:pt x="777154" y="30230"/>
                  <a:pt x="777809" y="39120"/>
                  <a:pt x="775449" y="46477"/>
                </a:cubicBezTo>
                <a:cubicBezTo>
                  <a:pt x="777490" y="59224"/>
                  <a:pt x="781161" y="70069"/>
                  <a:pt x="797821" y="68849"/>
                </a:cubicBezTo>
                <a:cubicBezTo>
                  <a:pt x="811895" y="69530"/>
                  <a:pt x="848784" y="69519"/>
                  <a:pt x="864936" y="68849"/>
                </a:cubicBezTo>
                <a:cubicBezTo>
                  <a:pt x="879644" y="66995"/>
                  <a:pt x="885690" y="54879"/>
                  <a:pt x="887308" y="46477"/>
                </a:cubicBezTo>
                <a:cubicBezTo>
                  <a:pt x="885462" y="40251"/>
                  <a:pt x="885582" y="33592"/>
                  <a:pt x="887308" y="24105"/>
                </a:cubicBezTo>
                <a:cubicBezTo>
                  <a:pt x="885367" y="11491"/>
                  <a:pt x="896870" y="5507"/>
                  <a:pt x="909680" y="1734"/>
                </a:cubicBezTo>
                <a:cubicBezTo>
                  <a:pt x="920720" y="-906"/>
                  <a:pt x="932782" y="14307"/>
                  <a:pt x="932051" y="24105"/>
                </a:cubicBezTo>
                <a:cubicBezTo>
                  <a:pt x="931912" y="34135"/>
                  <a:pt x="932656" y="38248"/>
                  <a:pt x="932051" y="46477"/>
                </a:cubicBezTo>
                <a:cubicBezTo>
                  <a:pt x="924262" y="86032"/>
                  <a:pt x="918727" y="121117"/>
                  <a:pt x="881715" y="111355"/>
                </a:cubicBezTo>
                <a:cubicBezTo>
                  <a:pt x="901216" y="136989"/>
                  <a:pt x="959294" y="210799"/>
                  <a:pt x="987981" y="235519"/>
                </a:cubicBezTo>
                <a:cubicBezTo>
                  <a:pt x="996774" y="243915"/>
                  <a:pt x="995960" y="252204"/>
                  <a:pt x="989100" y="264602"/>
                </a:cubicBezTo>
                <a:cubicBezTo>
                  <a:pt x="980149" y="271308"/>
                  <a:pt x="977744" y="283947"/>
                  <a:pt x="965609" y="300396"/>
                </a:cubicBezTo>
                <a:cubicBezTo>
                  <a:pt x="956695" y="312942"/>
                  <a:pt x="943015" y="313768"/>
                  <a:pt x="936526" y="308226"/>
                </a:cubicBezTo>
                <a:cubicBezTo>
                  <a:pt x="912045" y="291574"/>
                  <a:pt x="880681" y="275100"/>
                  <a:pt x="853750" y="283618"/>
                </a:cubicBezTo>
                <a:cubicBezTo>
                  <a:pt x="828013" y="315337"/>
                  <a:pt x="799127" y="331047"/>
                  <a:pt x="780251" y="360285"/>
                </a:cubicBezTo>
                <a:cubicBezTo>
                  <a:pt x="787266" y="393823"/>
                  <a:pt x="753021" y="449049"/>
                  <a:pt x="708334" y="470422"/>
                </a:cubicBezTo>
                <a:cubicBezTo>
                  <a:pt x="698737" y="517089"/>
                  <a:pt x="706040" y="595111"/>
                  <a:pt x="708334" y="640448"/>
                </a:cubicBezTo>
                <a:cubicBezTo>
                  <a:pt x="709638" y="672623"/>
                  <a:pt x="695561" y="672781"/>
                  <a:pt x="674776" y="674005"/>
                </a:cubicBezTo>
                <a:cubicBezTo>
                  <a:pt x="653130" y="667179"/>
                  <a:pt x="634957" y="652315"/>
                  <a:pt x="641219" y="640448"/>
                </a:cubicBezTo>
                <a:cubicBezTo>
                  <a:pt x="636727" y="558324"/>
                  <a:pt x="642542" y="537528"/>
                  <a:pt x="641219" y="472660"/>
                </a:cubicBezTo>
                <a:cubicBezTo>
                  <a:pt x="628300" y="477368"/>
                  <a:pt x="606277" y="474248"/>
                  <a:pt x="599676" y="483862"/>
                </a:cubicBezTo>
                <a:cubicBezTo>
                  <a:pt x="598144" y="545450"/>
                  <a:pt x="594516" y="579807"/>
                  <a:pt x="596475" y="640448"/>
                </a:cubicBezTo>
                <a:cubicBezTo>
                  <a:pt x="605606" y="662507"/>
                  <a:pt x="576547" y="672094"/>
                  <a:pt x="562918" y="674005"/>
                </a:cubicBezTo>
                <a:cubicBezTo>
                  <a:pt x="544382" y="680069"/>
                  <a:pt x="527381" y="657075"/>
                  <a:pt x="529360" y="640448"/>
                </a:cubicBezTo>
                <a:cubicBezTo>
                  <a:pt x="521989" y="588807"/>
                  <a:pt x="538250" y="490399"/>
                  <a:pt x="529360" y="472660"/>
                </a:cubicBezTo>
                <a:cubicBezTo>
                  <a:pt x="488421" y="469747"/>
                  <a:pt x="449466" y="463785"/>
                  <a:pt x="428515" y="475449"/>
                </a:cubicBezTo>
                <a:cubicBezTo>
                  <a:pt x="370504" y="477096"/>
                  <a:pt x="332551" y="461977"/>
                  <a:pt x="267070" y="467461"/>
                </a:cubicBezTo>
                <a:cubicBezTo>
                  <a:pt x="268738" y="486706"/>
                  <a:pt x="260343" y="507262"/>
                  <a:pt x="260994" y="517384"/>
                </a:cubicBezTo>
                <a:cubicBezTo>
                  <a:pt x="261647" y="518409"/>
                  <a:pt x="261254" y="519826"/>
                  <a:pt x="260938" y="521104"/>
                </a:cubicBezTo>
                <a:cubicBezTo>
                  <a:pt x="263650" y="529335"/>
                  <a:pt x="262504" y="534217"/>
                  <a:pt x="260901" y="540893"/>
                </a:cubicBezTo>
                <a:cubicBezTo>
                  <a:pt x="261348" y="589859"/>
                  <a:pt x="257239" y="591764"/>
                  <a:pt x="260901" y="641566"/>
                </a:cubicBezTo>
                <a:cubicBezTo>
                  <a:pt x="257518" y="658186"/>
                  <a:pt x="246555" y="666160"/>
                  <a:pt x="227343" y="675124"/>
                </a:cubicBezTo>
                <a:cubicBezTo>
                  <a:pt x="210134" y="681320"/>
                  <a:pt x="196246" y="653308"/>
                  <a:pt x="193785" y="641566"/>
                </a:cubicBezTo>
                <a:cubicBezTo>
                  <a:pt x="191300" y="615641"/>
                  <a:pt x="191314" y="575300"/>
                  <a:pt x="193785" y="540893"/>
                </a:cubicBezTo>
                <a:cubicBezTo>
                  <a:pt x="194445" y="534911"/>
                  <a:pt x="192540" y="474372"/>
                  <a:pt x="194259" y="467791"/>
                </a:cubicBezTo>
                <a:cubicBezTo>
                  <a:pt x="176004" y="468676"/>
                  <a:pt x="166568" y="462644"/>
                  <a:pt x="149041" y="464590"/>
                </a:cubicBezTo>
                <a:cubicBezTo>
                  <a:pt x="148797" y="554665"/>
                  <a:pt x="159977" y="568206"/>
                  <a:pt x="149041" y="640448"/>
                </a:cubicBezTo>
                <a:cubicBezTo>
                  <a:pt x="150086" y="661449"/>
                  <a:pt x="128557" y="671977"/>
                  <a:pt x="115483" y="674005"/>
                </a:cubicBezTo>
                <a:cubicBezTo>
                  <a:pt x="98152" y="671148"/>
                  <a:pt x="81097" y="666660"/>
                  <a:pt x="81926" y="640448"/>
                </a:cubicBezTo>
                <a:cubicBezTo>
                  <a:pt x="75333" y="605676"/>
                  <a:pt x="102102" y="519104"/>
                  <a:pt x="81926" y="472660"/>
                </a:cubicBezTo>
                <a:cubicBezTo>
                  <a:pt x="72172" y="377801"/>
                  <a:pt x="65891" y="314781"/>
                  <a:pt x="81925" y="236240"/>
                </a:cubicBezTo>
                <a:cubicBezTo>
                  <a:pt x="10262" y="299889"/>
                  <a:pt x="31889" y="446419"/>
                  <a:pt x="27614" y="441167"/>
                </a:cubicBezTo>
                <a:cubicBezTo>
                  <a:pt x="24853" y="464355"/>
                  <a:pt x="-76298" y="205220"/>
                  <a:pt x="69684" y="189851"/>
                </a:cubicBezTo>
                <a:cubicBezTo>
                  <a:pt x="181370" y="163668"/>
                  <a:pt x="123815" y="128627"/>
                  <a:pt x="225196" y="103204"/>
                </a:cubicBezTo>
                <a:cubicBezTo>
                  <a:pt x="389887" y="117820"/>
                  <a:pt x="520090" y="101813"/>
                  <a:pt x="652405" y="91220"/>
                </a:cubicBezTo>
                <a:cubicBezTo>
                  <a:pt x="700353" y="80841"/>
                  <a:pt x="725039" y="89580"/>
                  <a:pt x="747485" y="91220"/>
                </a:cubicBezTo>
                <a:cubicBezTo>
                  <a:pt x="736187" y="77274"/>
                  <a:pt x="729469" y="65812"/>
                  <a:pt x="730706" y="46477"/>
                </a:cubicBezTo>
                <a:cubicBezTo>
                  <a:pt x="732705" y="40052"/>
                  <a:pt x="728533" y="33413"/>
                  <a:pt x="730706" y="24105"/>
                </a:cubicBezTo>
                <a:cubicBezTo>
                  <a:pt x="734824" y="7268"/>
                  <a:pt x="740645" y="-2837"/>
                  <a:pt x="753078" y="1734"/>
                </a:cubicBezTo>
                <a:close/>
              </a:path>
              <a:path w="994564" h="675971" fill="none" extrusionOk="0">
                <a:moveTo>
                  <a:pt x="753078" y="1734"/>
                </a:moveTo>
                <a:cubicBezTo>
                  <a:pt x="762554" y="3937"/>
                  <a:pt x="773998" y="13556"/>
                  <a:pt x="775449" y="24105"/>
                </a:cubicBezTo>
                <a:cubicBezTo>
                  <a:pt x="774125" y="29144"/>
                  <a:pt x="774782" y="41930"/>
                  <a:pt x="775449" y="46477"/>
                </a:cubicBezTo>
                <a:cubicBezTo>
                  <a:pt x="775762" y="62056"/>
                  <a:pt x="783782" y="70562"/>
                  <a:pt x="797821" y="68849"/>
                </a:cubicBezTo>
                <a:cubicBezTo>
                  <a:pt x="813619" y="57449"/>
                  <a:pt x="844216" y="60908"/>
                  <a:pt x="864936" y="68849"/>
                </a:cubicBezTo>
                <a:cubicBezTo>
                  <a:pt x="879313" y="64976"/>
                  <a:pt x="888045" y="57704"/>
                  <a:pt x="887308" y="46477"/>
                </a:cubicBezTo>
                <a:cubicBezTo>
                  <a:pt x="887602" y="38918"/>
                  <a:pt x="888543" y="32437"/>
                  <a:pt x="887308" y="24105"/>
                </a:cubicBezTo>
                <a:cubicBezTo>
                  <a:pt x="886611" y="11444"/>
                  <a:pt x="898928" y="1095"/>
                  <a:pt x="909680" y="1734"/>
                </a:cubicBezTo>
                <a:cubicBezTo>
                  <a:pt x="921822" y="483"/>
                  <a:pt x="935213" y="13019"/>
                  <a:pt x="932051" y="24105"/>
                </a:cubicBezTo>
                <a:cubicBezTo>
                  <a:pt x="931743" y="34393"/>
                  <a:pt x="933290" y="39008"/>
                  <a:pt x="932051" y="46477"/>
                </a:cubicBezTo>
                <a:cubicBezTo>
                  <a:pt x="944251" y="78833"/>
                  <a:pt x="920249" y="112609"/>
                  <a:pt x="881715" y="111355"/>
                </a:cubicBezTo>
                <a:cubicBezTo>
                  <a:pt x="916835" y="134368"/>
                  <a:pt x="972002" y="208252"/>
                  <a:pt x="987981" y="235519"/>
                </a:cubicBezTo>
                <a:cubicBezTo>
                  <a:pt x="995348" y="242397"/>
                  <a:pt x="994560" y="252538"/>
                  <a:pt x="989100" y="264602"/>
                </a:cubicBezTo>
                <a:cubicBezTo>
                  <a:pt x="978168" y="275900"/>
                  <a:pt x="977288" y="282156"/>
                  <a:pt x="965609" y="300396"/>
                </a:cubicBezTo>
                <a:cubicBezTo>
                  <a:pt x="958366" y="309879"/>
                  <a:pt x="946232" y="310765"/>
                  <a:pt x="936526" y="308226"/>
                </a:cubicBezTo>
                <a:cubicBezTo>
                  <a:pt x="922748" y="300434"/>
                  <a:pt x="874076" y="278611"/>
                  <a:pt x="853750" y="283618"/>
                </a:cubicBezTo>
                <a:cubicBezTo>
                  <a:pt x="830506" y="306541"/>
                  <a:pt x="784587" y="319527"/>
                  <a:pt x="780251" y="360285"/>
                </a:cubicBezTo>
                <a:cubicBezTo>
                  <a:pt x="781350" y="412666"/>
                  <a:pt x="763634" y="462032"/>
                  <a:pt x="708334" y="470422"/>
                </a:cubicBezTo>
                <a:cubicBezTo>
                  <a:pt x="701971" y="519217"/>
                  <a:pt x="702928" y="599537"/>
                  <a:pt x="708334" y="640448"/>
                </a:cubicBezTo>
                <a:cubicBezTo>
                  <a:pt x="706879" y="661605"/>
                  <a:pt x="694021" y="678026"/>
                  <a:pt x="674776" y="674005"/>
                </a:cubicBezTo>
                <a:cubicBezTo>
                  <a:pt x="655308" y="668673"/>
                  <a:pt x="643236" y="651031"/>
                  <a:pt x="641219" y="640448"/>
                </a:cubicBezTo>
                <a:cubicBezTo>
                  <a:pt x="639793" y="559576"/>
                  <a:pt x="630921" y="545711"/>
                  <a:pt x="641219" y="472660"/>
                </a:cubicBezTo>
                <a:cubicBezTo>
                  <a:pt x="631061" y="479400"/>
                  <a:pt x="611377" y="477149"/>
                  <a:pt x="599676" y="483862"/>
                </a:cubicBezTo>
                <a:cubicBezTo>
                  <a:pt x="611633" y="545628"/>
                  <a:pt x="597517" y="574503"/>
                  <a:pt x="596475" y="640448"/>
                </a:cubicBezTo>
                <a:cubicBezTo>
                  <a:pt x="593237" y="665551"/>
                  <a:pt x="577429" y="670535"/>
                  <a:pt x="562918" y="674005"/>
                </a:cubicBezTo>
                <a:cubicBezTo>
                  <a:pt x="542139" y="676877"/>
                  <a:pt x="530133" y="653405"/>
                  <a:pt x="529360" y="640448"/>
                </a:cubicBezTo>
                <a:cubicBezTo>
                  <a:pt x="522789" y="598703"/>
                  <a:pt x="548620" y="507684"/>
                  <a:pt x="529360" y="472660"/>
                </a:cubicBezTo>
                <a:cubicBezTo>
                  <a:pt x="495051" y="453423"/>
                  <a:pt x="460809" y="463507"/>
                  <a:pt x="428515" y="475449"/>
                </a:cubicBezTo>
                <a:cubicBezTo>
                  <a:pt x="365972" y="485344"/>
                  <a:pt x="320348" y="482357"/>
                  <a:pt x="267070" y="467461"/>
                </a:cubicBezTo>
                <a:cubicBezTo>
                  <a:pt x="265339" y="483612"/>
                  <a:pt x="265214" y="509009"/>
                  <a:pt x="260994" y="517384"/>
                </a:cubicBezTo>
                <a:cubicBezTo>
                  <a:pt x="261045" y="518516"/>
                  <a:pt x="260748" y="519531"/>
                  <a:pt x="260938" y="521104"/>
                </a:cubicBezTo>
                <a:cubicBezTo>
                  <a:pt x="261467" y="527966"/>
                  <a:pt x="261469" y="536078"/>
                  <a:pt x="260901" y="540893"/>
                </a:cubicBezTo>
                <a:cubicBezTo>
                  <a:pt x="262104" y="590516"/>
                  <a:pt x="257017" y="592631"/>
                  <a:pt x="260901" y="641566"/>
                </a:cubicBezTo>
                <a:cubicBezTo>
                  <a:pt x="257839" y="659271"/>
                  <a:pt x="240100" y="666849"/>
                  <a:pt x="227343" y="675124"/>
                </a:cubicBezTo>
                <a:cubicBezTo>
                  <a:pt x="205529" y="681558"/>
                  <a:pt x="189374" y="659803"/>
                  <a:pt x="193785" y="641566"/>
                </a:cubicBezTo>
                <a:cubicBezTo>
                  <a:pt x="203058" y="604904"/>
                  <a:pt x="183319" y="582289"/>
                  <a:pt x="193785" y="540893"/>
                </a:cubicBezTo>
                <a:cubicBezTo>
                  <a:pt x="195759" y="534442"/>
                  <a:pt x="194975" y="477953"/>
                  <a:pt x="194259" y="467791"/>
                </a:cubicBezTo>
                <a:cubicBezTo>
                  <a:pt x="175644" y="468323"/>
                  <a:pt x="165125" y="466211"/>
                  <a:pt x="149041" y="464590"/>
                </a:cubicBezTo>
                <a:cubicBezTo>
                  <a:pt x="145802" y="553991"/>
                  <a:pt x="160054" y="569282"/>
                  <a:pt x="149041" y="640448"/>
                </a:cubicBezTo>
                <a:cubicBezTo>
                  <a:pt x="143024" y="658737"/>
                  <a:pt x="134183" y="667739"/>
                  <a:pt x="115483" y="674005"/>
                </a:cubicBezTo>
                <a:cubicBezTo>
                  <a:pt x="98457" y="679235"/>
                  <a:pt x="85238" y="657258"/>
                  <a:pt x="81926" y="640448"/>
                </a:cubicBezTo>
                <a:cubicBezTo>
                  <a:pt x="64921" y="593326"/>
                  <a:pt x="97632" y="518033"/>
                  <a:pt x="81926" y="472660"/>
                </a:cubicBezTo>
                <a:cubicBezTo>
                  <a:pt x="96679" y="408458"/>
                  <a:pt x="83997" y="322250"/>
                  <a:pt x="81925" y="236240"/>
                </a:cubicBezTo>
                <a:cubicBezTo>
                  <a:pt x="12267" y="296581"/>
                  <a:pt x="30056" y="445754"/>
                  <a:pt x="27614" y="441167"/>
                </a:cubicBezTo>
                <a:cubicBezTo>
                  <a:pt x="33624" y="429479"/>
                  <a:pt x="-46911" y="221628"/>
                  <a:pt x="69684" y="189851"/>
                </a:cubicBezTo>
                <a:cubicBezTo>
                  <a:pt x="198795" y="144667"/>
                  <a:pt x="134068" y="95053"/>
                  <a:pt x="225196" y="103204"/>
                </a:cubicBezTo>
                <a:cubicBezTo>
                  <a:pt x="421609" y="59603"/>
                  <a:pt x="489159" y="85352"/>
                  <a:pt x="652405" y="91220"/>
                </a:cubicBezTo>
                <a:cubicBezTo>
                  <a:pt x="698364" y="91279"/>
                  <a:pt x="727705" y="89968"/>
                  <a:pt x="747485" y="91220"/>
                </a:cubicBezTo>
                <a:cubicBezTo>
                  <a:pt x="740302" y="75736"/>
                  <a:pt x="732929" y="61614"/>
                  <a:pt x="730706" y="46477"/>
                </a:cubicBezTo>
                <a:cubicBezTo>
                  <a:pt x="730676" y="37666"/>
                  <a:pt x="730854" y="33484"/>
                  <a:pt x="730706" y="24105"/>
                </a:cubicBezTo>
                <a:cubicBezTo>
                  <a:pt x="731780" y="11121"/>
                  <a:pt x="738910" y="-2275"/>
                  <a:pt x="753078" y="1734"/>
                </a:cubicBezTo>
                <a:close/>
              </a:path>
              <a:path w="994564" h="675971" fill="none" extrusionOk="0">
                <a:moveTo>
                  <a:pt x="753078" y="1734"/>
                </a:moveTo>
                <a:cubicBezTo>
                  <a:pt x="761469" y="5594"/>
                  <a:pt x="772345" y="16460"/>
                  <a:pt x="775449" y="24105"/>
                </a:cubicBezTo>
                <a:cubicBezTo>
                  <a:pt x="774546" y="29716"/>
                  <a:pt x="775662" y="41590"/>
                  <a:pt x="775449" y="46477"/>
                </a:cubicBezTo>
                <a:cubicBezTo>
                  <a:pt x="772729" y="60968"/>
                  <a:pt x="784381" y="67916"/>
                  <a:pt x="797821" y="68849"/>
                </a:cubicBezTo>
                <a:cubicBezTo>
                  <a:pt x="811197" y="58503"/>
                  <a:pt x="847119" y="61772"/>
                  <a:pt x="864936" y="68849"/>
                </a:cubicBezTo>
                <a:cubicBezTo>
                  <a:pt x="882895" y="65311"/>
                  <a:pt x="889156" y="54605"/>
                  <a:pt x="887308" y="46477"/>
                </a:cubicBezTo>
                <a:cubicBezTo>
                  <a:pt x="886052" y="41249"/>
                  <a:pt x="888052" y="31542"/>
                  <a:pt x="887308" y="24105"/>
                </a:cubicBezTo>
                <a:cubicBezTo>
                  <a:pt x="890160" y="11272"/>
                  <a:pt x="898973" y="-1690"/>
                  <a:pt x="909680" y="1734"/>
                </a:cubicBezTo>
                <a:cubicBezTo>
                  <a:pt x="920680" y="986"/>
                  <a:pt x="936359" y="12776"/>
                  <a:pt x="932051" y="24105"/>
                </a:cubicBezTo>
                <a:cubicBezTo>
                  <a:pt x="931586" y="36015"/>
                  <a:pt x="934378" y="38785"/>
                  <a:pt x="932051" y="46477"/>
                </a:cubicBezTo>
                <a:cubicBezTo>
                  <a:pt x="936659" y="81318"/>
                  <a:pt x="920207" y="118293"/>
                  <a:pt x="881715" y="111355"/>
                </a:cubicBezTo>
                <a:cubicBezTo>
                  <a:pt x="915134" y="134199"/>
                  <a:pt x="974169" y="206190"/>
                  <a:pt x="987981" y="235519"/>
                </a:cubicBezTo>
                <a:cubicBezTo>
                  <a:pt x="998811" y="241596"/>
                  <a:pt x="995637" y="253521"/>
                  <a:pt x="989100" y="264602"/>
                </a:cubicBezTo>
                <a:cubicBezTo>
                  <a:pt x="977103" y="274418"/>
                  <a:pt x="980347" y="283924"/>
                  <a:pt x="965609" y="300396"/>
                </a:cubicBezTo>
                <a:cubicBezTo>
                  <a:pt x="957205" y="307922"/>
                  <a:pt x="948604" y="310659"/>
                  <a:pt x="936526" y="308226"/>
                </a:cubicBezTo>
                <a:cubicBezTo>
                  <a:pt x="921263" y="298476"/>
                  <a:pt x="877046" y="279198"/>
                  <a:pt x="853750" y="283618"/>
                </a:cubicBezTo>
                <a:cubicBezTo>
                  <a:pt x="832280" y="301211"/>
                  <a:pt x="791819" y="320576"/>
                  <a:pt x="780251" y="360285"/>
                </a:cubicBezTo>
                <a:cubicBezTo>
                  <a:pt x="782666" y="408297"/>
                  <a:pt x="762693" y="458351"/>
                  <a:pt x="708334" y="470422"/>
                </a:cubicBezTo>
                <a:cubicBezTo>
                  <a:pt x="721153" y="522052"/>
                  <a:pt x="701317" y="589354"/>
                  <a:pt x="708334" y="640448"/>
                </a:cubicBezTo>
                <a:cubicBezTo>
                  <a:pt x="706144" y="660122"/>
                  <a:pt x="692825" y="683475"/>
                  <a:pt x="674776" y="674005"/>
                </a:cubicBezTo>
                <a:cubicBezTo>
                  <a:pt x="651563" y="669284"/>
                  <a:pt x="641230" y="651440"/>
                  <a:pt x="641219" y="640448"/>
                </a:cubicBezTo>
                <a:cubicBezTo>
                  <a:pt x="636447" y="555719"/>
                  <a:pt x="631566" y="540915"/>
                  <a:pt x="641219" y="472660"/>
                </a:cubicBezTo>
                <a:cubicBezTo>
                  <a:pt x="633510" y="480287"/>
                  <a:pt x="611250" y="478419"/>
                  <a:pt x="599676" y="483862"/>
                </a:cubicBezTo>
                <a:cubicBezTo>
                  <a:pt x="616220" y="552884"/>
                  <a:pt x="599489" y="576557"/>
                  <a:pt x="596475" y="640448"/>
                </a:cubicBezTo>
                <a:cubicBezTo>
                  <a:pt x="596334" y="667227"/>
                  <a:pt x="582739" y="669155"/>
                  <a:pt x="562918" y="674005"/>
                </a:cubicBezTo>
                <a:cubicBezTo>
                  <a:pt x="540905" y="673421"/>
                  <a:pt x="530851" y="651991"/>
                  <a:pt x="529360" y="640448"/>
                </a:cubicBezTo>
                <a:cubicBezTo>
                  <a:pt x="529387" y="604196"/>
                  <a:pt x="545124" y="504328"/>
                  <a:pt x="529360" y="472660"/>
                </a:cubicBezTo>
                <a:cubicBezTo>
                  <a:pt x="495340" y="458107"/>
                  <a:pt x="466206" y="461864"/>
                  <a:pt x="428515" y="475449"/>
                </a:cubicBezTo>
                <a:cubicBezTo>
                  <a:pt x="394226" y="483542"/>
                  <a:pt x="317805" y="483099"/>
                  <a:pt x="267070" y="467461"/>
                </a:cubicBezTo>
                <a:cubicBezTo>
                  <a:pt x="266076" y="486220"/>
                  <a:pt x="267909" y="507644"/>
                  <a:pt x="260994" y="517384"/>
                </a:cubicBezTo>
                <a:cubicBezTo>
                  <a:pt x="261505" y="518512"/>
                  <a:pt x="260649" y="519560"/>
                  <a:pt x="260938" y="521104"/>
                </a:cubicBezTo>
                <a:cubicBezTo>
                  <a:pt x="261752" y="529271"/>
                  <a:pt x="262551" y="536835"/>
                  <a:pt x="260901" y="540893"/>
                </a:cubicBezTo>
                <a:cubicBezTo>
                  <a:pt x="262118" y="590944"/>
                  <a:pt x="256312" y="594645"/>
                  <a:pt x="260901" y="641566"/>
                </a:cubicBezTo>
                <a:cubicBezTo>
                  <a:pt x="257857" y="659386"/>
                  <a:pt x="245120" y="671572"/>
                  <a:pt x="227343" y="675124"/>
                </a:cubicBezTo>
                <a:cubicBezTo>
                  <a:pt x="204328" y="679798"/>
                  <a:pt x="189059" y="662702"/>
                  <a:pt x="193785" y="641566"/>
                </a:cubicBezTo>
                <a:cubicBezTo>
                  <a:pt x="202848" y="605863"/>
                  <a:pt x="181439" y="573238"/>
                  <a:pt x="193785" y="540893"/>
                </a:cubicBezTo>
                <a:cubicBezTo>
                  <a:pt x="194931" y="534996"/>
                  <a:pt x="195286" y="478099"/>
                  <a:pt x="194259" y="467791"/>
                </a:cubicBezTo>
                <a:cubicBezTo>
                  <a:pt x="176561" y="466704"/>
                  <a:pt x="165067" y="468870"/>
                  <a:pt x="149041" y="464590"/>
                </a:cubicBezTo>
                <a:cubicBezTo>
                  <a:pt x="146761" y="557360"/>
                  <a:pt x="161700" y="565854"/>
                  <a:pt x="149041" y="640448"/>
                </a:cubicBezTo>
                <a:cubicBezTo>
                  <a:pt x="140798" y="660940"/>
                  <a:pt x="138857" y="670818"/>
                  <a:pt x="115483" y="674005"/>
                </a:cubicBezTo>
                <a:cubicBezTo>
                  <a:pt x="101832" y="679075"/>
                  <a:pt x="84495" y="654652"/>
                  <a:pt x="81926" y="640448"/>
                </a:cubicBezTo>
                <a:cubicBezTo>
                  <a:pt x="75518" y="611917"/>
                  <a:pt x="97104" y="528318"/>
                  <a:pt x="81926" y="472660"/>
                </a:cubicBezTo>
                <a:cubicBezTo>
                  <a:pt x="97728" y="409191"/>
                  <a:pt x="100750" y="301556"/>
                  <a:pt x="81925" y="236240"/>
                </a:cubicBezTo>
                <a:cubicBezTo>
                  <a:pt x="14181" y="295641"/>
                  <a:pt x="30619" y="446007"/>
                  <a:pt x="27614" y="441167"/>
                </a:cubicBezTo>
                <a:cubicBezTo>
                  <a:pt x="35747" y="438988"/>
                  <a:pt x="-27458" y="282570"/>
                  <a:pt x="69684" y="189851"/>
                </a:cubicBezTo>
                <a:cubicBezTo>
                  <a:pt x="225390" y="154746"/>
                  <a:pt x="127552" y="102153"/>
                  <a:pt x="225196" y="103204"/>
                </a:cubicBezTo>
                <a:cubicBezTo>
                  <a:pt x="423808" y="55577"/>
                  <a:pt x="496309" y="79306"/>
                  <a:pt x="652405" y="91220"/>
                </a:cubicBezTo>
                <a:cubicBezTo>
                  <a:pt x="705504" y="90601"/>
                  <a:pt x="726413" y="87388"/>
                  <a:pt x="747485" y="91220"/>
                </a:cubicBezTo>
                <a:cubicBezTo>
                  <a:pt x="732369" y="76308"/>
                  <a:pt x="729663" y="62904"/>
                  <a:pt x="730706" y="46477"/>
                </a:cubicBezTo>
                <a:cubicBezTo>
                  <a:pt x="730448" y="36836"/>
                  <a:pt x="731160" y="34183"/>
                  <a:pt x="730706" y="24105"/>
                </a:cubicBezTo>
                <a:cubicBezTo>
                  <a:pt x="729914" y="8801"/>
                  <a:pt x="739348" y="476"/>
                  <a:pt x="753078" y="1734"/>
                </a:cubicBezTo>
                <a:close/>
              </a:path>
            </a:pathLst>
          </a:custGeom>
          <a:solidFill>
            <a:srgbClr val="BB8A49"/>
          </a:solidFill>
          <a:ln w="254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43" name="Google Shape;843;p32"/>
          <p:cNvGrpSpPr/>
          <p:nvPr/>
        </p:nvGrpSpPr>
        <p:grpSpPr>
          <a:xfrm rot="736879">
            <a:off x="2759332" y="1572331"/>
            <a:ext cx="832727" cy="820090"/>
            <a:chOff x="4496241" y="2873806"/>
            <a:chExt cx="3445421" cy="3393133"/>
          </a:xfrm>
        </p:grpSpPr>
        <p:sp>
          <p:nvSpPr>
            <p:cNvPr id="844" name="Google Shape;844;p32"/>
            <p:cNvSpPr/>
            <p:nvPr/>
          </p:nvSpPr>
          <p:spPr>
            <a:xfrm rot="8165958">
              <a:off x="4528036" y="3843048"/>
              <a:ext cx="3381830" cy="1454648"/>
            </a:xfrm>
            <a:custGeom>
              <a:avLst/>
              <a:gdLst/>
              <a:ahLst/>
              <a:cxnLst/>
              <a:rect l="l" t="t" r="r" b="b"/>
              <a:pathLst>
                <a:path w="3381830" h="1454648" fill="none" extrusionOk="0">
                  <a:moveTo>
                    <a:pt x="0" y="383430"/>
                  </a:moveTo>
                  <a:cubicBezTo>
                    <a:pt x="648793" y="208175"/>
                    <a:pt x="988445" y="-175641"/>
                    <a:pt x="1625601" y="35087"/>
                  </a:cubicBezTo>
                  <a:cubicBezTo>
                    <a:pt x="2169690" y="154848"/>
                    <a:pt x="2639002" y="837077"/>
                    <a:pt x="3381830" y="1094630"/>
                  </a:cubicBezTo>
                  <a:cubicBezTo>
                    <a:pt x="2786910" y="1183390"/>
                    <a:pt x="2161473" y="1556494"/>
                    <a:pt x="1625601" y="1428459"/>
                  </a:cubicBezTo>
                  <a:cubicBezTo>
                    <a:pt x="994889" y="1223139"/>
                    <a:pt x="786983" y="779147"/>
                    <a:pt x="0" y="383430"/>
                  </a:cubicBezTo>
                  <a:close/>
                </a:path>
                <a:path w="3381830" h="1454648" extrusionOk="0">
                  <a:moveTo>
                    <a:pt x="0" y="383430"/>
                  </a:moveTo>
                  <a:cubicBezTo>
                    <a:pt x="509906" y="64758"/>
                    <a:pt x="1195572" y="-143029"/>
                    <a:pt x="1625601" y="35087"/>
                  </a:cubicBezTo>
                  <a:cubicBezTo>
                    <a:pt x="2254784" y="292571"/>
                    <a:pt x="2563602" y="811051"/>
                    <a:pt x="3381830" y="1094630"/>
                  </a:cubicBezTo>
                  <a:cubicBezTo>
                    <a:pt x="2658059" y="1120986"/>
                    <a:pt x="2349629" y="1487381"/>
                    <a:pt x="1625601" y="1428459"/>
                  </a:cubicBezTo>
                  <a:cubicBezTo>
                    <a:pt x="1016084" y="1262108"/>
                    <a:pt x="840930" y="862537"/>
                    <a:pt x="0" y="38343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p32"/>
            <p:cNvSpPr/>
            <p:nvPr/>
          </p:nvSpPr>
          <p:spPr>
            <a:xfrm>
              <a:off x="5728555" y="4059114"/>
              <a:ext cx="1269144" cy="1022516"/>
            </a:xfrm>
            <a:custGeom>
              <a:avLst/>
              <a:gdLst/>
              <a:ahLst/>
              <a:cxnLst/>
              <a:rect l="l" t="t" r="r" b="b"/>
              <a:pathLst>
                <a:path w="1269144" h="1022516" fill="none" extrusionOk="0">
                  <a:moveTo>
                    <a:pt x="700071" y="947153"/>
                  </a:moveTo>
                  <a:cubicBezTo>
                    <a:pt x="516649" y="1021122"/>
                    <a:pt x="176867" y="1058361"/>
                    <a:pt x="92668" y="961668"/>
                  </a:cubicBezTo>
                  <a:cubicBezTo>
                    <a:pt x="-22044" y="887135"/>
                    <a:pt x="-33314" y="544491"/>
                    <a:pt x="48493" y="366582"/>
                  </a:cubicBezTo>
                  <a:cubicBezTo>
                    <a:pt x="102119" y="216068"/>
                    <a:pt x="351813" y="72668"/>
                    <a:pt x="545459" y="32753"/>
                  </a:cubicBezTo>
                  <a:cubicBezTo>
                    <a:pt x="741768" y="-21171"/>
                    <a:pt x="1101024" y="18998"/>
                    <a:pt x="1197037" y="61782"/>
                  </a:cubicBezTo>
                  <a:cubicBezTo>
                    <a:pt x="1282578" y="137995"/>
                    <a:pt x="1293061" y="304630"/>
                    <a:pt x="1197037" y="468182"/>
                  </a:cubicBezTo>
                  <a:cubicBezTo>
                    <a:pt x="1062966" y="640967"/>
                    <a:pt x="879784" y="855968"/>
                    <a:pt x="700071" y="947153"/>
                  </a:cubicBezTo>
                  <a:close/>
                </a:path>
                <a:path w="1269144" h="1022516" extrusionOk="0">
                  <a:moveTo>
                    <a:pt x="700071" y="947153"/>
                  </a:moveTo>
                  <a:cubicBezTo>
                    <a:pt x="501235" y="1039117"/>
                    <a:pt x="183346" y="1050735"/>
                    <a:pt x="92668" y="961668"/>
                  </a:cubicBezTo>
                  <a:cubicBezTo>
                    <a:pt x="10648" y="834213"/>
                    <a:pt x="-61705" y="514614"/>
                    <a:pt x="48493" y="366582"/>
                  </a:cubicBezTo>
                  <a:cubicBezTo>
                    <a:pt x="92948" y="224970"/>
                    <a:pt x="333494" y="71131"/>
                    <a:pt x="545459" y="32753"/>
                  </a:cubicBezTo>
                  <a:cubicBezTo>
                    <a:pt x="738370" y="-34773"/>
                    <a:pt x="1062395" y="-29495"/>
                    <a:pt x="1197037" y="61782"/>
                  </a:cubicBezTo>
                  <a:cubicBezTo>
                    <a:pt x="1291785" y="171265"/>
                    <a:pt x="1300768" y="348501"/>
                    <a:pt x="1197037" y="468182"/>
                  </a:cubicBezTo>
                  <a:cubicBezTo>
                    <a:pt x="1090273" y="665545"/>
                    <a:pt x="852041" y="865131"/>
                    <a:pt x="700071" y="947153"/>
                  </a:cubicBezTo>
                  <a:close/>
                </a:path>
              </a:pathLst>
            </a:custGeom>
            <a:solidFill>
              <a:srgbClr val="833C0B"/>
            </a:solidFill>
            <a:ln w="12700" cap="flat" cmpd="sng">
              <a:solidFill>
                <a:srgbClr val="9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p32"/>
            <p:cNvSpPr/>
            <p:nvPr/>
          </p:nvSpPr>
          <p:spPr>
            <a:xfrm>
              <a:off x="4964431" y="4219575"/>
              <a:ext cx="708471" cy="1096337"/>
            </a:xfrm>
            <a:custGeom>
              <a:avLst/>
              <a:gdLst/>
              <a:ahLst/>
              <a:cxnLst/>
              <a:rect l="l" t="t" r="r" b="b"/>
              <a:pathLst>
                <a:path w="708471" h="1096337" extrusionOk="0">
                  <a:moveTo>
                    <a:pt x="393382" y="966788"/>
                  </a:moveTo>
                  <a:cubicBezTo>
                    <a:pt x="309245" y="991394"/>
                    <a:pt x="46513" y="1108075"/>
                    <a:pt x="7619" y="1095375"/>
                  </a:cubicBezTo>
                  <a:cubicBezTo>
                    <a:pt x="-31275" y="1082675"/>
                    <a:pt x="87788" y="1019175"/>
                    <a:pt x="160019" y="890588"/>
                  </a:cubicBezTo>
                  <a:cubicBezTo>
                    <a:pt x="232250" y="762001"/>
                    <a:pt x="349726" y="470694"/>
                    <a:pt x="441007" y="323850"/>
                  </a:cubicBezTo>
                  <a:cubicBezTo>
                    <a:pt x="532288" y="177006"/>
                    <a:pt x="721995" y="-49213"/>
                    <a:pt x="707707" y="9525"/>
                  </a:cubicBezTo>
                  <a:cubicBezTo>
                    <a:pt x="693420" y="68262"/>
                    <a:pt x="387826" y="519906"/>
                    <a:pt x="355282" y="676275"/>
                  </a:cubicBezTo>
                  <a:cubicBezTo>
                    <a:pt x="322738" y="832644"/>
                    <a:pt x="508475" y="895350"/>
                    <a:pt x="512444" y="947738"/>
                  </a:cubicBezTo>
                  <a:cubicBezTo>
                    <a:pt x="516413" y="1000126"/>
                    <a:pt x="477519" y="942182"/>
                    <a:pt x="393382" y="966788"/>
                  </a:cubicBezTo>
                  <a:close/>
                </a:path>
              </a:pathLst>
            </a:custGeom>
            <a:solidFill>
              <a:srgbClr val="FEF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47;p32"/>
            <p:cNvSpPr/>
            <p:nvPr/>
          </p:nvSpPr>
          <p:spPr>
            <a:xfrm>
              <a:off x="6676483" y="4171108"/>
              <a:ext cx="250350" cy="429740"/>
            </a:xfrm>
            <a:custGeom>
              <a:avLst/>
              <a:gdLst/>
              <a:ahLst/>
              <a:cxnLst/>
              <a:rect l="l" t="t" r="r" b="b"/>
              <a:pathLst>
                <a:path w="250350" h="429740" extrusionOk="0">
                  <a:moveTo>
                    <a:pt x="542" y="410417"/>
                  </a:moveTo>
                  <a:cubicBezTo>
                    <a:pt x="-7396" y="377873"/>
                    <a:pt x="74361" y="254049"/>
                    <a:pt x="76742" y="186580"/>
                  </a:cubicBezTo>
                  <a:cubicBezTo>
                    <a:pt x="79123" y="119111"/>
                    <a:pt x="-13745" y="23861"/>
                    <a:pt x="14830" y="5605"/>
                  </a:cubicBezTo>
                  <a:cubicBezTo>
                    <a:pt x="43405" y="-12651"/>
                    <a:pt x="229936" y="14336"/>
                    <a:pt x="248192" y="77042"/>
                  </a:cubicBezTo>
                  <a:cubicBezTo>
                    <a:pt x="266448" y="139748"/>
                    <a:pt x="164055" y="328661"/>
                    <a:pt x="124367" y="381842"/>
                  </a:cubicBezTo>
                  <a:cubicBezTo>
                    <a:pt x="84679" y="435023"/>
                    <a:pt x="8480" y="442961"/>
                    <a:pt x="542" y="410417"/>
                  </a:cubicBezTo>
                  <a:close/>
                </a:path>
              </a:pathLst>
            </a:custGeom>
            <a:solidFill>
              <a:srgbClr val="F7EB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8" name="Google Shape;848;p32"/>
          <p:cNvGrpSpPr/>
          <p:nvPr/>
        </p:nvGrpSpPr>
        <p:grpSpPr>
          <a:xfrm rot="9123865">
            <a:off x="3030980" y="2770628"/>
            <a:ext cx="937935" cy="860263"/>
            <a:chOff x="6251186" y="4528404"/>
            <a:chExt cx="427884" cy="341990"/>
          </a:xfrm>
        </p:grpSpPr>
        <p:sp>
          <p:nvSpPr>
            <p:cNvPr id="849" name="Google Shape;849;p32"/>
            <p:cNvSpPr/>
            <p:nvPr/>
          </p:nvSpPr>
          <p:spPr>
            <a:xfrm rot="-1258433">
              <a:off x="6278829" y="4587687"/>
              <a:ext cx="372598" cy="223425"/>
            </a:xfrm>
            <a:custGeom>
              <a:avLst/>
              <a:gdLst/>
              <a:ahLst/>
              <a:cxnLst/>
              <a:rect l="l" t="t" r="r" b="b"/>
              <a:pathLst>
                <a:path w="372598" h="223425" fill="none" extrusionOk="0">
                  <a:moveTo>
                    <a:pt x="0" y="46480"/>
                  </a:moveTo>
                  <a:cubicBezTo>
                    <a:pt x="70877" y="23699"/>
                    <a:pt x="115178" y="-12405"/>
                    <a:pt x="179102" y="4253"/>
                  </a:cubicBezTo>
                  <a:cubicBezTo>
                    <a:pt x="235534" y="18978"/>
                    <a:pt x="288516" y="109758"/>
                    <a:pt x="372598" y="132695"/>
                  </a:cubicBezTo>
                  <a:cubicBezTo>
                    <a:pt x="307048" y="144978"/>
                    <a:pt x="109536" y="262949"/>
                    <a:pt x="156623" y="210297"/>
                  </a:cubicBezTo>
                  <a:cubicBezTo>
                    <a:pt x="193482" y="153480"/>
                    <a:pt x="100023" y="87182"/>
                    <a:pt x="0" y="46480"/>
                  </a:cubicBezTo>
                  <a:close/>
                </a:path>
                <a:path w="372598" h="223425" extrusionOk="0">
                  <a:moveTo>
                    <a:pt x="0" y="46480"/>
                  </a:moveTo>
                  <a:cubicBezTo>
                    <a:pt x="50928" y="-1281"/>
                    <a:pt x="123617" y="-13065"/>
                    <a:pt x="179102" y="4253"/>
                  </a:cubicBezTo>
                  <a:cubicBezTo>
                    <a:pt x="246650" y="30171"/>
                    <a:pt x="275503" y="101079"/>
                    <a:pt x="372598" y="132695"/>
                  </a:cubicBezTo>
                  <a:cubicBezTo>
                    <a:pt x="301432" y="144567"/>
                    <a:pt x="128544" y="256048"/>
                    <a:pt x="156623" y="210297"/>
                  </a:cubicBezTo>
                  <a:cubicBezTo>
                    <a:pt x="194981" y="156221"/>
                    <a:pt x="105323" y="113441"/>
                    <a:pt x="0" y="46480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rgbClr val="C55A1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50;p32"/>
            <p:cNvSpPr/>
            <p:nvPr/>
          </p:nvSpPr>
          <p:spPr>
            <a:xfrm rot="-9424391">
              <a:off x="6380613" y="4631015"/>
              <a:ext cx="121381" cy="83833"/>
            </a:xfrm>
            <a:custGeom>
              <a:avLst/>
              <a:gdLst/>
              <a:ahLst/>
              <a:cxnLst/>
              <a:rect l="l" t="t" r="r" b="b"/>
              <a:pathLst>
                <a:path w="121381" h="83833" fill="none" extrusionOk="0">
                  <a:moveTo>
                    <a:pt x="66954" y="77654"/>
                  </a:moveTo>
                  <a:cubicBezTo>
                    <a:pt x="49406" y="83681"/>
                    <a:pt x="15625" y="86767"/>
                    <a:pt x="8862" y="78844"/>
                  </a:cubicBezTo>
                  <a:cubicBezTo>
                    <a:pt x="-2233" y="73489"/>
                    <a:pt x="-3705" y="46844"/>
                    <a:pt x="4637" y="30054"/>
                  </a:cubicBezTo>
                  <a:cubicBezTo>
                    <a:pt x="11353" y="17460"/>
                    <a:pt x="33476" y="4973"/>
                    <a:pt x="52167" y="2685"/>
                  </a:cubicBezTo>
                  <a:cubicBezTo>
                    <a:pt x="71036" y="-1839"/>
                    <a:pt x="104965" y="1168"/>
                    <a:pt x="114484" y="5065"/>
                  </a:cubicBezTo>
                  <a:cubicBezTo>
                    <a:pt x="123815" y="11182"/>
                    <a:pt x="122763" y="25854"/>
                    <a:pt x="114484" y="38384"/>
                  </a:cubicBezTo>
                  <a:cubicBezTo>
                    <a:pt x="104067" y="51711"/>
                    <a:pt x="83819" y="69391"/>
                    <a:pt x="66954" y="77654"/>
                  </a:cubicBezTo>
                  <a:close/>
                </a:path>
                <a:path w="121381" h="83833" extrusionOk="0">
                  <a:moveTo>
                    <a:pt x="66954" y="77654"/>
                  </a:moveTo>
                  <a:cubicBezTo>
                    <a:pt x="48162" y="85179"/>
                    <a:pt x="16361" y="85537"/>
                    <a:pt x="8862" y="78844"/>
                  </a:cubicBezTo>
                  <a:cubicBezTo>
                    <a:pt x="-742" y="70008"/>
                    <a:pt x="-3046" y="42657"/>
                    <a:pt x="4637" y="30054"/>
                  </a:cubicBezTo>
                  <a:cubicBezTo>
                    <a:pt x="11205" y="17638"/>
                    <a:pt x="29728" y="4352"/>
                    <a:pt x="52167" y="2685"/>
                  </a:cubicBezTo>
                  <a:cubicBezTo>
                    <a:pt x="70652" y="-3473"/>
                    <a:pt x="102074" y="-2339"/>
                    <a:pt x="114484" y="5065"/>
                  </a:cubicBezTo>
                  <a:cubicBezTo>
                    <a:pt x="124547" y="11876"/>
                    <a:pt x="123181" y="27320"/>
                    <a:pt x="114484" y="38384"/>
                  </a:cubicBezTo>
                  <a:cubicBezTo>
                    <a:pt x="105085" y="53558"/>
                    <a:pt x="81897" y="70929"/>
                    <a:pt x="66954" y="77654"/>
                  </a:cubicBezTo>
                  <a:close/>
                </a:path>
              </a:pathLst>
            </a:custGeom>
            <a:solidFill>
              <a:srgbClr val="833C0B"/>
            </a:solidFill>
            <a:ln w="12700" cap="flat" cmpd="sng">
              <a:solidFill>
                <a:srgbClr val="9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51;p32"/>
            <p:cNvSpPr/>
            <p:nvPr/>
          </p:nvSpPr>
          <p:spPr>
            <a:xfrm rot="-9424391">
              <a:off x="6523961" y="4657720"/>
              <a:ext cx="67758" cy="104853"/>
            </a:xfrm>
            <a:custGeom>
              <a:avLst/>
              <a:gdLst/>
              <a:ahLst/>
              <a:cxnLst/>
              <a:rect l="l" t="t" r="r" b="b"/>
              <a:pathLst>
                <a:path w="708471" h="1096337" extrusionOk="0">
                  <a:moveTo>
                    <a:pt x="393382" y="966788"/>
                  </a:moveTo>
                  <a:cubicBezTo>
                    <a:pt x="309245" y="991394"/>
                    <a:pt x="46513" y="1108075"/>
                    <a:pt x="7619" y="1095375"/>
                  </a:cubicBezTo>
                  <a:cubicBezTo>
                    <a:pt x="-31275" y="1082675"/>
                    <a:pt x="87788" y="1019175"/>
                    <a:pt x="160019" y="890588"/>
                  </a:cubicBezTo>
                  <a:cubicBezTo>
                    <a:pt x="232250" y="762001"/>
                    <a:pt x="349726" y="470694"/>
                    <a:pt x="441007" y="323850"/>
                  </a:cubicBezTo>
                  <a:cubicBezTo>
                    <a:pt x="532288" y="177006"/>
                    <a:pt x="721995" y="-49213"/>
                    <a:pt x="707707" y="9525"/>
                  </a:cubicBezTo>
                  <a:cubicBezTo>
                    <a:pt x="693420" y="68262"/>
                    <a:pt x="387826" y="519906"/>
                    <a:pt x="355282" y="676275"/>
                  </a:cubicBezTo>
                  <a:cubicBezTo>
                    <a:pt x="322738" y="832644"/>
                    <a:pt x="508475" y="895350"/>
                    <a:pt x="512444" y="947738"/>
                  </a:cubicBezTo>
                  <a:cubicBezTo>
                    <a:pt x="516413" y="1000126"/>
                    <a:pt x="477519" y="942182"/>
                    <a:pt x="393382" y="966788"/>
                  </a:cubicBezTo>
                  <a:close/>
                </a:path>
              </a:pathLst>
            </a:custGeom>
            <a:solidFill>
              <a:srgbClr val="FEF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52;p32"/>
            <p:cNvSpPr/>
            <p:nvPr/>
          </p:nvSpPr>
          <p:spPr>
            <a:xfrm rot="-9424391">
              <a:off x="6394040" y="4647623"/>
              <a:ext cx="23944" cy="41101"/>
            </a:xfrm>
            <a:custGeom>
              <a:avLst/>
              <a:gdLst/>
              <a:ahLst/>
              <a:cxnLst/>
              <a:rect l="l" t="t" r="r" b="b"/>
              <a:pathLst>
                <a:path w="250350" h="429740" extrusionOk="0">
                  <a:moveTo>
                    <a:pt x="542" y="410417"/>
                  </a:moveTo>
                  <a:cubicBezTo>
                    <a:pt x="-7396" y="377873"/>
                    <a:pt x="74361" y="254049"/>
                    <a:pt x="76742" y="186580"/>
                  </a:cubicBezTo>
                  <a:cubicBezTo>
                    <a:pt x="79123" y="119111"/>
                    <a:pt x="-13745" y="23861"/>
                    <a:pt x="14830" y="5605"/>
                  </a:cubicBezTo>
                  <a:cubicBezTo>
                    <a:pt x="43405" y="-12651"/>
                    <a:pt x="229936" y="14336"/>
                    <a:pt x="248192" y="77042"/>
                  </a:cubicBezTo>
                  <a:cubicBezTo>
                    <a:pt x="266448" y="139748"/>
                    <a:pt x="164055" y="328661"/>
                    <a:pt x="124367" y="381842"/>
                  </a:cubicBezTo>
                  <a:cubicBezTo>
                    <a:pt x="84679" y="435023"/>
                    <a:pt x="8480" y="442961"/>
                    <a:pt x="542" y="410417"/>
                  </a:cubicBezTo>
                  <a:close/>
                </a:path>
              </a:pathLst>
            </a:custGeom>
            <a:solidFill>
              <a:srgbClr val="F7EB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3" name="Google Shape;853;p32"/>
          <p:cNvGrpSpPr/>
          <p:nvPr/>
        </p:nvGrpSpPr>
        <p:grpSpPr>
          <a:xfrm>
            <a:off x="2848911" y="4244675"/>
            <a:ext cx="683785" cy="554294"/>
            <a:chOff x="2606154" y="5488325"/>
            <a:chExt cx="402565" cy="326330"/>
          </a:xfrm>
        </p:grpSpPr>
        <p:grpSp>
          <p:nvGrpSpPr>
            <p:cNvPr id="854" name="Google Shape;854;p32"/>
            <p:cNvGrpSpPr/>
            <p:nvPr/>
          </p:nvGrpSpPr>
          <p:grpSpPr>
            <a:xfrm rot="-1326712">
              <a:off x="2775756" y="5693454"/>
              <a:ext cx="153068" cy="95920"/>
              <a:chOff x="2109379" y="4987711"/>
              <a:chExt cx="237705" cy="237705"/>
            </a:xfrm>
          </p:grpSpPr>
          <p:sp>
            <p:nvSpPr>
              <p:cNvPr id="855" name="Google Shape;855;p32"/>
              <p:cNvSpPr/>
              <p:nvPr/>
            </p:nvSpPr>
            <p:spPr>
              <a:xfrm>
                <a:off x="2109379" y="4987711"/>
                <a:ext cx="237705" cy="237705"/>
              </a:xfrm>
              <a:custGeom>
                <a:avLst/>
                <a:gdLst/>
                <a:ahLst/>
                <a:cxnLst/>
                <a:rect l="l" t="t" r="r" b="b"/>
                <a:pathLst>
                  <a:path w="237705" h="237705" fill="none" extrusionOk="0">
                    <a:moveTo>
                      <a:pt x="0" y="118853"/>
                    </a:moveTo>
                    <a:cubicBezTo>
                      <a:pt x="16239" y="55138"/>
                      <a:pt x="56453" y="-6670"/>
                      <a:pt x="118853" y="0"/>
                    </a:cubicBezTo>
                    <a:cubicBezTo>
                      <a:pt x="166137" y="-2811"/>
                      <a:pt x="225628" y="64583"/>
                      <a:pt x="237706" y="118853"/>
                    </a:cubicBezTo>
                    <a:cubicBezTo>
                      <a:pt x="237538" y="182891"/>
                      <a:pt x="173940" y="252374"/>
                      <a:pt x="118853" y="237706"/>
                    </a:cubicBezTo>
                    <a:cubicBezTo>
                      <a:pt x="66982" y="245415"/>
                      <a:pt x="18298" y="188893"/>
                      <a:pt x="0" y="118853"/>
                    </a:cubicBezTo>
                    <a:close/>
                  </a:path>
                  <a:path w="237705" h="237705" extrusionOk="0">
                    <a:moveTo>
                      <a:pt x="0" y="118853"/>
                    </a:moveTo>
                    <a:cubicBezTo>
                      <a:pt x="-8870" y="47741"/>
                      <a:pt x="45804" y="2781"/>
                      <a:pt x="118853" y="0"/>
                    </a:cubicBezTo>
                    <a:cubicBezTo>
                      <a:pt x="190783" y="1324"/>
                      <a:pt x="226653" y="53563"/>
                      <a:pt x="237706" y="118853"/>
                    </a:cubicBezTo>
                    <a:cubicBezTo>
                      <a:pt x="227268" y="194687"/>
                      <a:pt x="183067" y="245592"/>
                      <a:pt x="118853" y="237706"/>
                    </a:cubicBezTo>
                    <a:cubicBezTo>
                      <a:pt x="46236" y="233889"/>
                      <a:pt x="15648" y="191971"/>
                      <a:pt x="0" y="118853"/>
                    </a:cubicBezTo>
                    <a:close/>
                  </a:path>
                </a:pathLst>
              </a:custGeom>
              <a:solidFill>
                <a:srgbClr val="F4B08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6" name="Google Shape;856;p32"/>
              <p:cNvSpPr/>
              <p:nvPr/>
            </p:nvSpPr>
            <p:spPr>
              <a:xfrm>
                <a:off x="2207361" y="5058855"/>
                <a:ext cx="100567" cy="100567"/>
              </a:xfrm>
              <a:custGeom>
                <a:avLst/>
                <a:gdLst/>
                <a:ahLst/>
                <a:cxnLst/>
                <a:rect l="l" t="t" r="r" b="b"/>
                <a:pathLst>
                  <a:path w="100567" h="100567" fill="none" extrusionOk="0">
                    <a:moveTo>
                      <a:pt x="0" y="50284"/>
                    </a:moveTo>
                    <a:cubicBezTo>
                      <a:pt x="5762" y="17037"/>
                      <a:pt x="27602" y="336"/>
                      <a:pt x="50284" y="0"/>
                    </a:cubicBezTo>
                    <a:cubicBezTo>
                      <a:pt x="79808" y="2996"/>
                      <a:pt x="93319" y="22357"/>
                      <a:pt x="100568" y="50284"/>
                    </a:cubicBezTo>
                    <a:cubicBezTo>
                      <a:pt x="105116" y="78715"/>
                      <a:pt x="76977" y="100076"/>
                      <a:pt x="50284" y="100568"/>
                    </a:cubicBezTo>
                    <a:cubicBezTo>
                      <a:pt x="20906" y="101047"/>
                      <a:pt x="3288" y="73598"/>
                      <a:pt x="0" y="50284"/>
                    </a:cubicBezTo>
                    <a:close/>
                  </a:path>
                  <a:path w="100567" h="100567" extrusionOk="0">
                    <a:moveTo>
                      <a:pt x="0" y="50284"/>
                    </a:moveTo>
                    <a:cubicBezTo>
                      <a:pt x="-2021" y="26059"/>
                      <a:pt x="20483" y="-838"/>
                      <a:pt x="50284" y="0"/>
                    </a:cubicBezTo>
                    <a:cubicBezTo>
                      <a:pt x="82304" y="-627"/>
                      <a:pt x="99107" y="25175"/>
                      <a:pt x="100568" y="50284"/>
                    </a:cubicBezTo>
                    <a:cubicBezTo>
                      <a:pt x="99456" y="78427"/>
                      <a:pt x="76354" y="102580"/>
                      <a:pt x="50284" y="100568"/>
                    </a:cubicBezTo>
                    <a:cubicBezTo>
                      <a:pt x="28869" y="96455"/>
                      <a:pt x="-6016" y="79435"/>
                      <a:pt x="0" y="50284"/>
                    </a:cubicBezTo>
                    <a:close/>
                  </a:path>
                </a:pathLst>
              </a:custGeom>
              <a:solidFill>
                <a:srgbClr val="FE6925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7" name="Google Shape;857;p32"/>
            <p:cNvGrpSpPr/>
            <p:nvPr/>
          </p:nvGrpSpPr>
          <p:grpSpPr>
            <a:xfrm rot="-1326712">
              <a:off x="2828169" y="5600486"/>
              <a:ext cx="153068" cy="95920"/>
              <a:chOff x="2109379" y="4987711"/>
              <a:chExt cx="237705" cy="237705"/>
            </a:xfrm>
          </p:grpSpPr>
          <p:sp>
            <p:nvSpPr>
              <p:cNvPr id="858" name="Google Shape;858;p32"/>
              <p:cNvSpPr/>
              <p:nvPr/>
            </p:nvSpPr>
            <p:spPr>
              <a:xfrm>
                <a:off x="2109379" y="4987711"/>
                <a:ext cx="237705" cy="237705"/>
              </a:xfrm>
              <a:custGeom>
                <a:avLst/>
                <a:gdLst/>
                <a:ahLst/>
                <a:cxnLst/>
                <a:rect l="l" t="t" r="r" b="b"/>
                <a:pathLst>
                  <a:path w="237705" h="237705" fill="none" extrusionOk="0">
                    <a:moveTo>
                      <a:pt x="0" y="118853"/>
                    </a:moveTo>
                    <a:cubicBezTo>
                      <a:pt x="16239" y="55138"/>
                      <a:pt x="56453" y="-6670"/>
                      <a:pt x="118853" y="0"/>
                    </a:cubicBezTo>
                    <a:cubicBezTo>
                      <a:pt x="166137" y="-2811"/>
                      <a:pt x="225628" y="64583"/>
                      <a:pt x="237706" y="118853"/>
                    </a:cubicBezTo>
                    <a:cubicBezTo>
                      <a:pt x="237538" y="182891"/>
                      <a:pt x="173940" y="252374"/>
                      <a:pt x="118853" y="237706"/>
                    </a:cubicBezTo>
                    <a:cubicBezTo>
                      <a:pt x="66982" y="245415"/>
                      <a:pt x="18298" y="188893"/>
                      <a:pt x="0" y="118853"/>
                    </a:cubicBezTo>
                    <a:close/>
                  </a:path>
                  <a:path w="237705" h="237705" extrusionOk="0">
                    <a:moveTo>
                      <a:pt x="0" y="118853"/>
                    </a:moveTo>
                    <a:cubicBezTo>
                      <a:pt x="-8870" y="47741"/>
                      <a:pt x="45804" y="2781"/>
                      <a:pt x="118853" y="0"/>
                    </a:cubicBezTo>
                    <a:cubicBezTo>
                      <a:pt x="190783" y="1324"/>
                      <a:pt x="226653" y="53563"/>
                      <a:pt x="237706" y="118853"/>
                    </a:cubicBezTo>
                    <a:cubicBezTo>
                      <a:pt x="227268" y="194687"/>
                      <a:pt x="183067" y="245592"/>
                      <a:pt x="118853" y="237706"/>
                    </a:cubicBezTo>
                    <a:cubicBezTo>
                      <a:pt x="46236" y="233889"/>
                      <a:pt x="15648" y="191971"/>
                      <a:pt x="0" y="118853"/>
                    </a:cubicBezTo>
                    <a:close/>
                  </a:path>
                </a:pathLst>
              </a:custGeom>
              <a:solidFill>
                <a:srgbClr val="F4B08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9" name="Google Shape;859;p32"/>
              <p:cNvSpPr/>
              <p:nvPr/>
            </p:nvSpPr>
            <p:spPr>
              <a:xfrm>
                <a:off x="2207361" y="5058855"/>
                <a:ext cx="100567" cy="100567"/>
              </a:xfrm>
              <a:custGeom>
                <a:avLst/>
                <a:gdLst/>
                <a:ahLst/>
                <a:cxnLst/>
                <a:rect l="l" t="t" r="r" b="b"/>
                <a:pathLst>
                  <a:path w="100567" h="100567" fill="none" extrusionOk="0">
                    <a:moveTo>
                      <a:pt x="0" y="50284"/>
                    </a:moveTo>
                    <a:cubicBezTo>
                      <a:pt x="5762" y="17037"/>
                      <a:pt x="27602" y="336"/>
                      <a:pt x="50284" y="0"/>
                    </a:cubicBezTo>
                    <a:cubicBezTo>
                      <a:pt x="79808" y="2996"/>
                      <a:pt x="93319" y="22357"/>
                      <a:pt x="100568" y="50284"/>
                    </a:cubicBezTo>
                    <a:cubicBezTo>
                      <a:pt x="105116" y="78715"/>
                      <a:pt x="76977" y="100076"/>
                      <a:pt x="50284" y="100568"/>
                    </a:cubicBezTo>
                    <a:cubicBezTo>
                      <a:pt x="20906" y="101047"/>
                      <a:pt x="3288" y="73598"/>
                      <a:pt x="0" y="50284"/>
                    </a:cubicBezTo>
                    <a:close/>
                  </a:path>
                  <a:path w="100567" h="100567" extrusionOk="0">
                    <a:moveTo>
                      <a:pt x="0" y="50284"/>
                    </a:moveTo>
                    <a:cubicBezTo>
                      <a:pt x="-2021" y="26059"/>
                      <a:pt x="20483" y="-838"/>
                      <a:pt x="50284" y="0"/>
                    </a:cubicBezTo>
                    <a:cubicBezTo>
                      <a:pt x="82304" y="-627"/>
                      <a:pt x="99107" y="25175"/>
                      <a:pt x="100568" y="50284"/>
                    </a:cubicBezTo>
                    <a:cubicBezTo>
                      <a:pt x="99456" y="78427"/>
                      <a:pt x="76354" y="102580"/>
                      <a:pt x="50284" y="100568"/>
                    </a:cubicBezTo>
                    <a:cubicBezTo>
                      <a:pt x="28869" y="96455"/>
                      <a:pt x="-6016" y="79435"/>
                      <a:pt x="0" y="50284"/>
                    </a:cubicBezTo>
                    <a:close/>
                  </a:path>
                </a:pathLst>
              </a:custGeom>
              <a:solidFill>
                <a:srgbClr val="FE6925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60" name="Google Shape;860;p32"/>
            <p:cNvGrpSpPr/>
            <p:nvPr/>
          </p:nvGrpSpPr>
          <p:grpSpPr>
            <a:xfrm rot="-3609862">
              <a:off x="2723530" y="5629962"/>
              <a:ext cx="153068" cy="95920"/>
              <a:chOff x="2109379" y="4987711"/>
              <a:chExt cx="237705" cy="237705"/>
            </a:xfrm>
          </p:grpSpPr>
          <p:sp>
            <p:nvSpPr>
              <p:cNvPr id="861" name="Google Shape;861;p32"/>
              <p:cNvSpPr/>
              <p:nvPr/>
            </p:nvSpPr>
            <p:spPr>
              <a:xfrm>
                <a:off x="2109379" y="4987711"/>
                <a:ext cx="237705" cy="237705"/>
              </a:xfrm>
              <a:custGeom>
                <a:avLst/>
                <a:gdLst/>
                <a:ahLst/>
                <a:cxnLst/>
                <a:rect l="l" t="t" r="r" b="b"/>
                <a:pathLst>
                  <a:path w="237705" h="237705" fill="none" extrusionOk="0">
                    <a:moveTo>
                      <a:pt x="0" y="118853"/>
                    </a:moveTo>
                    <a:cubicBezTo>
                      <a:pt x="16239" y="55138"/>
                      <a:pt x="56453" y="-6670"/>
                      <a:pt x="118853" y="0"/>
                    </a:cubicBezTo>
                    <a:cubicBezTo>
                      <a:pt x="166137" y="-2811"/>
                      <a:pt x="225628" y="64583"/>
                      <a:pt x="237706" y="118853"/>
                    </a:cubicBezTo>
                    <a:cubicBezTo>
                      <a:pt x="237538" y="182891"/>
                      <a:pt x="173940" y="252374"/>
                      <a:pt x="118853" y="237706"/>
                    </a:cubicBezTo>
                    <a:cubicBezTo>
                      <a:pt x="66982" y="245415"/>
                      <a:pt x="18298" y="188893"/>
                      <a:pt x="0" y="118853"/>
                    </a:cubicBezTo>
                    <a:close/>
                  </a:path>
                  <a:path w="237705" h="237705" extrusionOk="0">
                    <a:moveTo>
                      <a:pt x="0" y="118853"/>
                    </a:moveTo>
                    <a:cubicBezTo>
                      <a:pt x="-8870" y="47741"/>
                      <a:pt x="45804" y="2781"/>
                      <a:pt x="118853" y="0"/>
                    </a:cubicBezTo>
                    <a:cubicBezTo>
                      <a:pt x="190783" y="1324"/>
                      <a:pt x="226653" y="53563"/>
                      <a:pt x="237706" y="118853"/>
                    </a:cubicBezTo>
                    <a:cubicBezTo>
                      <a:pt x="227268" y="194687"/>
                      <a:pt x="183067" y="245592"/>
                      <a:pt x="118853" y="237706"/>
                    </a:cubicBezTo>
                    <a:cubicBezTo>
                      <a:pt x="46236" y="233889"/>
                      <a:pt x="15648" y="191971"/>
                      <a:pt x="0" y="118853"/>
                    </a:cubicBezTo>
                    <a:close/>
                  </a:path>
                </a:pathLst>
              </a:custGeom>
              <a:solidFill>
                <a:srgbClr val="F4B08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2" name="Google Shape;862;p32"/>
              <p:cNvSpPr/>
              <p:nvPr/>
            </p:nvSpPr>
            <p:spPr>
              <a:xfrm>
                <a:off x="2207361" y="5058855"/>
                <a:ext cx="100567" cy="100567"/>
              </a:xfrm>
              <a:custGeom>
                <a:avLst/>
                <a:gdLst/>
                <a:ahLst/>
                <a:cxnLst/>
                <a:rect l="l" t="t" r="r" b="b"/>
                <a:pathLst>
                  <a:path w="100567" h="100567" fill="none" extrusionOk="0">
                    <a:moveTo>
                      <a:pt x="0" y="50284"/>
                    </a:moveTo>
                    <a:cubicBezTo>
                      <a:pt x="5762" y="17037"/>
                      <a:pt x="27602" y="336"/>
                      <a:pt x="50284" y="0"/>
                    </a:cubicBezTo>
                    <a:cubicBezTo>
                      <a:pt x="79808" y="2996"/>
                      <a:pt x="93319" y="22357"/>
                      <a:pt x="100568" y="50284"/>
                    </a:cubicBezTo>
                    <a:cubicBezTo>
                      <a:pt x="105116" y="78715"/>
                      <a:pt x="76977" y="100076"/>
                      <a:pt x="50284" y="100568"/>
                    </a:cubicBezTo>
                    <a:cubicBezTo>
                      <a:pt x="20906" y="101047"/>
                      <a:pt x="3288" y="73598"/>
                      <a:pt x="0" y="50284"/>
                    </a:cubicBezTo>
                    <a:close/>
                  </a:path>
                  <a:path w="100567" h="100567" extrusionOk="0">
                    <a:moveTo>
                      <a:pt x="0" y="50284"/>
                    </a:moveTo>
                    <a:cubicBezTo>
                      <a:pt x="-2021" y="26059"/>
                      <a:pt x="20483" y="-838"/>
                      <a:pt x="50284" y="0"/>
                    </a:cubicBezTo>
                    <a:cubicBezTo>
                      <a:pt x="82304" y="-627"/>
                      <a:pt x="99107" y="25175"/>
                      <a:pt x="100568" y="50284"/>
                    </a:cubicBezTo>
                    <a:cubicBezTo>
                      <a:pt x="99456" y="78427"/>
                      <a:pt x="76354" y="102580"/>
                      <a:pt x="50284" y="100568"/>
                    </a:cubicBezTo>
                    <a:cubicBezTo>
                      <a:pt x="28869" y="96455"/>
                      <a:pt x="-6016" y="79435"/>
                      <a:pt x="0" y="50284"/>
                    </a:cubicBezTo>
                    <a:close/>
                  </a:path>
                </a:pathLst>
              </a:custGeom>
              <a:solidFill>
                <a:srgbClr val="FE6925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63" name="Google Shape;863;p32"/>
            <p:cNvGrpSpPr/>
            <p:nvPr/>
          </p:nvGrpSpPr>
          <p:grpSpPr>
            <a:xfrm rot="-520392">
              <a:off x="2656767" y="5707361"/>
              <a:ext cx="153068" cy="95920"/>
              <a:chOff x="2109379" y="4987711"/>
              <a:chExt cx="237705" cy="237705"/>
            </a:xfrm>
          </p:grpSpPr>
          <p:sp>
            <p:nvSpPr>
              <p:cNvPr id="864" name="Google Shape;864;p32"/>
              <p:cNvSpPr/>
              <p:nvPr/>
            </p:nvSpPr>
            <p:spPr>
              <a:xfrm>
                <a:off x="2109379" y="4987711"/>
                <a:ext cx="237705" cy="237705"/>
              </a:xfrm>
              <a:custGeom>
                <a:avLst/>
                <a:gdLst/>
                <a:ahLst/>
                <a:cxnLst/>
                <a:rect l="l" t="t" r="r" b="b"/>
                <a:pathLst>
                  <a:path w="237705" h="237705" fill="none" extrusionOk="0">
                    <a:moveTo>
                      <a:pt x="0" y="118853"/>
                    </a:moveTo>
                    <a:cubicBezTo>
                      <a:pt x="16239" y="55138"/>
                      <a:pt x="56453" y="-6670"/>
                      <a:pt x="118853" y="0"/>
                    </a:cubicBezTo>
                    <a:cubicBezTo>
                      <a:pt x="166137" y="-2811"/>
                      <a:pt x="225628" y="64583"/>
                      <a:pt x="237706" y="118853"/>
                    </a:cubicBezTo>
                    <a:cubicBezTo>
                      <a:pt x="237538" y="182891"/>
                      <a:pt x="173940" y="252374"/>
                      <a:pt x="118853" y="237706"/>
                    </a:cubicBezTo>
                    <a:cubicBezTo>
                      <a:pt x="66982" y="245415"/>
                      <a:pt x="18298" y="188893"/>
                      <a:pt x="0" y="118853"/>
                    </a:cubicBezTo>
                    <a:close/>
                  </a:path>
                  <a:path w="237705" h="237705" extrusionOk="0">
                    <a:moveTo>
                      <a:pt x="0" y="118853"/>
                    </a:moveTo>
                    <a:cubicBezTo>
                      <a:pt x="-8870" y="47741"/>
                      <a:pt x="45804" y="2781"/>
                      <a:pt x="118853" y="0"/>
                    </a:cubicBezTo>
                    <a:cubicBezTo>
                      <a:pt x="190783" y="1324"/>
                      <a:pt x="226653" y="53563"/>
                      <a:pt x="237706" y="118853"/>
                    </a:cubicBezTo>
                    <a:cubicBezTo>
                      <a:pt x="227268" y="194687"/>
                      <a:pt x="183067" y="245592"/>
                      <a:pt x="118853" y="237706"/>
                    </a:cubicBezTo>
                    <a:cubicBezTo>
                      <a:pt x="46236" y="233889"/>
                      <a:pt x="15648" y="191971"/>
                      <a:pt x="0" y="118853"/>
                    </a:cubicBezTo>
                    <a:close/>
                  </a:path>
                </a:pathLst>
              </a:custGeom>
              <a:solidFill>
                <a:srgbClr val="F4B08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5" name="Google Shape;865;p32"/>
              <p:cNvSpPr/>
              <p:nvPr/>
            </p:nvSpPr>
            <p:spPr>
              <a:xfrm>
                <a:off x="2207361" y="5058855"/>
                <a:ext cx="100567" cy="100567"/>
              </a:xfrm>
              <a:custGeom>
                <a:avLst/>
                <a:gdLst/>
                <a:ahLst/>
                <a:cxnLst/>
                <a:rect l="l" t="t" r="r" b="b"/>
                <a:pathLst>
                  <a:path w="100567" h="100567" fill="none" extrusionOk="0">
                    <a:moveTo>
                      <a:pt x="0" y="50284"/>
                    </a:moveTo>
                    <a:cubicBezTo>
                      <a:pt x="5762" y="17037"/>
                      <a:pt x="27602" y="336"/>
                      <a:pt x="50284" y="0"/>
                    </a:cubicBezTo>
                    <a:cubicBezTo>
                      <a:pt x="79808" y="2996"/>
                      <a:pt x="93319" y="22357"/>
                      <a:pt x="100568" y="50284"/>
                    </a:cubicBezTo>
                    <a:cubicBezTo>
                      <a:pt x="105116" y="78715"/>
                      <a:pt x="76977" y="100076"/>
                      <a:pt x="50284" y="100568"/>
                    </a:cubicBezTo>
                    <a:cubicBezTo>
                      <a:pt x="20906" y="101047"/>
                      <a:pt x="3288" y="73598"/>
                      <a:pt x="0" y="50284"/>
                    </a:cubicBezTo>
                    <a:close/>
                  </a:path>
                  <a:path w="100567" h="100567" extrusionOk="0">
                    <a:moveTo>
                      <a:pt x="0" y="50284"/>
                    </a:moveTo>
                    <a:cubicBezTo>
                      <a:pt x="-2021" y="26059"/>
                      <a:pt x="20483" y="-838"/>
                      <a:pt x="50284" y="0"/>
                    </a:cubicBezTo>
                    <a:cubicBezTo>
                      <a:pt x="82304" y="-627"/>
                      <a:pt x="99107" y="25175"/>
                      <a:pt x="100568" y="50284"/>
                    </a:cubicBezTo>
                    <a:cubicBezTo>
                      <a:pt x="99456" y="78427"/>
                      <a:pt x="76354" y="102580"/>
                      <a:pt x="50284" y="100568"/>
                    </a:cubicBezTo>
                    <a:cubicBezTo>
                      <a:pt x="28869" y="96455"/>
                      <a:pt x="-6016" y="79435"/>
                      <a:pt x="0" y="50284"/>
                    </a:cubicBezTo>
                    <a:close/>
                  </a:path>
                </a:pathLst>
              </a:custGeom>
              <a:solidFill>
                <a:srgbClr val="FE6925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66" name="Google Shape;866;p32"/>
            <p:cNvGrpSpPr/>
            <p:nvPr/>
          </p:nvGrpSpPr>
          <p:grpSpPr>
            <a:xfrm rot="-2124455">
              <a:off x="2842019" y="5528323"/>
              <a:ext cx="153068" cy="95920"/>
              <a:chOff x="2109379" y="4987711"/>
              <a:chExt cx="237705" cy="237705"/>
            </a:xfrm>
          </p:grpSpPr>
          <p:sp>
            <p:nvSpPr>
              <p:cNvPr id="867" name="Google Shape;867;p32"/>
              <p:cNvSpPr/>
              <p:nvPr/>
            </p:nvSpPr>
            <p:spPr>
              <a:xfrm>
                <a:off x="2109379" y="4987711"/>
                <a:ext cx="237705" cy="237705"/>
              </a:xfrm>
              <a:custGeom>
                <a:avLst/>
                <a:gdLst/>
                <a:ahLst/>
                <a:cxnLst/>
                <a:rect l="l" t="t" r="r" b="b"/>
                <a:pathLst>
                  <a:path w="237705" h="237705" fill="none" extrusionOk="0">
                    <a:moveTo>
                      <a:pt x="0" y="118853"/>
                    </a:moveTo>
                    <a:cubicBezTo>
                      <a:pt x="16239" y="55138"/>
                      <a:pt x="56453" y="-6670"/>
                      <a:pt x="118853" y="0"/>
                    </a:cubicBezTo>
                    <a:cubicBezTo>
                      <a:pt x="166137" y="-2811"/>
                      <a:pt x="225628" y="64583"/>
                      <a:pt x="237706" y="118853"/>
                    </a:cubicBezTo>
                    <a:cubicBezTo>
                      <a:pt x="237538" y="182891"/>
                      <a:pt x="173940" y="252374"/>
                      <a:pt x="118853" y="237706"/>
                    </a:cubicBezTo>
                    <a:cubicBezTo>
                      <a:pt x="66982" y="245415"/>
                      <a:pt x="18298" y="188893"/>
                      <a:pt x="0" y="118853"/>
                    </a:cubicBezTo>
                    <a:close/>
                  </a:path>
                  <a:path w="237705" h="237705" extrusionOk="0">
                    <a:moveTo>
                      <a:pt x="0" y="118853"/>
                    </a:moveTo>
                    <a:cubicBezTo>
                      <a:pt x="-8870" y="47741"/>
                      <a:pt x="45804" y="2781"/>
                      <a:pt x="118853" y="0"/>
                    </a:cubicBezTo>
                    <a:cubicBezTo>
                      <a:pt x="190783" y="1324"/>
                      <a:pt x="226653" y="53563"/>
                      <a:pt x="237706" y="118853"/>
                    </a:cubicBezTo>
                    <a:cubicBezTo>
                      <a:pt x="227268" y="194687"/>
                      <a:pt x="183067" y="245592"/>
                      <a:pt x="118853" y="237706"/>
                    </a:cubicBezTo>
                    <a:cubicBezTo>
                      <a:pt x="46236" y="233889"/>
                      <a:pt x="15648" y="191971"/>
                      <a:pt x="0" y="118853"/>
                    </a:cubicBezTo>
                    <a:close/>
                  </a:path>
                </a:pathLst>
              </a:custGeom>
              <a:solidFill>
                <a:srgbClr val="F4B08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8" name="Google Shape;868;p32"/>
              <p:cNvSpPr/>
              <p:nvPr/>
            </p:nvSpPr>
            <p:spPr>
              <a:xfrm>
                <a:off x="2207361" y="5058855"/>
                <a:ext cx="100567" cy="100567"/>
              </a:xfrm>
              <a:custGeom>
                <a:avLst/>
                <a:gdLst/>
                <a:ahLst/>
                <a:cxnLst/>
                <a:rect l="l" t="t" r="r" b="b"/>
                <a:pathLst>
                  <a:path w="100567" h="100567" fill="none" extrusionOk="0">
                    <a:moveTo>
                      <a:pt x="0" y="50284"/>
                    </a:moveTo>
                    <a:cubicBezTo>
                      <a:pt x="5762" y="17037"/>
                      <a:pt x="27602" y="336"/>
                      <a:pt x="50284" y="0"/>
                    </a:cubicBezTo>
                    <a:cubicBezTo>
                      <a:pt x="79808" y="2996"/>
                      <a:pt x="93319" y="22357"/>
                      <a:pt x="100568" y="50284"/>
                    </a:cubicBezTo>
                    <a:cubicBezTo>
                      <a:pt x="105116" y="78715"/>
                      <a:pt x="76977" y="100076"/>
                      <a:pt x="50284" y="100568"/>
                    </a:cubicBezTo>
                    <a:cubicBezTo>
                      <a:pt x="20906" y="101047"/>
                      <a:pt x="3288" y="73598"/>
                      <a:pt x="0" y="50284"/>
                    </a:cubicBezTo>
                    <a:close/>
                  </a:path>
                  <a:path w="100567" h="100567" extrusionOk="0">
                    <a:moveTo>
                      <a:pt x="0" y="50284"/>
                    </a:moveTo>
                    <a:cubicBezTo>
                      <a:pt x="-2021" y="26059"/>
                      <a:pt x="20483" y="-838"/>
                      <a:pt x="50284" y="0"/>
                    </a:cubicBezTo>
                    <a:cubicBezTo>
                      <a:pt x="82304" y="-627"/>
                      <a:pt x="99107" y="25175"/>
                      <a:pt x="100568" y="50284"/>
                    </a:cubicBezTo>
                    <a:cubicBezTo>
                      <a:pt x="99456" y="78427"/>
                      <a:pt x="76354" y="102580"/>
                      <a:pt x="50284" y="100568"/>
                    </a:cubicBezTo>
                    <a:cubicBezTo>
                      <a:pt x="28869" y="96455"/>
                      <a:pt x="-6016" y="79435"/>
                      <a:pt x="0" y="50284"/>
                    </a:cubicBezTo>
                    <a:close/>
                  </a:path>
                </a:pathLst>
              </a:custGeom>
              <a:solidFill>
                <a:srgbClr val="FE6925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69" name="Google Shape;869;p32"/>
            <p:cNvGrpSpPr/>
            <p:nvPr/>
          </p:nvGrpSpPr>
          <p:grpSpPr>
            <a:xfrm rot="-2124455">
              <a:off x="2740251" y="5523798"/>
              <a:ext cx="153068" cy="95920"/>
              <a:chOff x="2109379" y="4987711"/>
              <a:chExt cx="237705" cy="237705"/>
            </a:xfrm>
          </p:grpSpPr>
          <p:sp>
            <p:nvSpPr>
              <p:cNvPr id="870" name="Google Shape;870;p32"/>
              <p:cNvSpPr/>
              <p:nvPr/>
            </p:nvSpPr>
            <p:spPr>
              <a:xfrm>
                <a:off x="2109379" y="4987711"/>
                <a:ext cx="237705" cy="237705"/>
              </a:xfrm>
              <a:custGeom>
                <a:avLst/>
                <a:gdLst/>
                <a:ahLst/>
                <a:cxnLst/>
                <a:rect l="l" t="t" r="r" b="b"/>
                <a:pathLst>
                  <a:path w="237705" h="237705" fill="none" extrusionOk="0">
                    <a:moveTo>
                      <a:pt x="0" y="118853"/>
                    </a:moveTo>
                    <a:cubicBezTo>
                      <a:pt x="16239" y="55138"/>
                      <a:pt x="56453" y="-6670"/>
                      <a:pt x="118853" y="0"/>
                    </a:cubicBezTo>
                    <a:cubicBezTo>
                      <a:pt x="166137" y="-2811"/>
                      <a:pt x="225628" y="64583"/>
                      <a:pt x="237706" y="118853"/>
                    </a:cubicBezTo>
                    <a:cubicBezTo>
                      <a:pt x="237538" y="182891"/>
                      <a:pt x="173940" y="252374"/>
                      <a:pt x="118853" y="237706"/>
                    </a:cubicBezTo>
                    <a:cubicBezTo>
                      <a:pt x="66982" y="245415"/>
                      <a:pt x="18298" y="188893"/>
                      <a:pt x="0" y="118853"/>
                    </a:cubicBezTo>
                    <a:close/>
                  </a:path>
                  <a:path w="237705" h="237705" extrusionOk="0">
                    <a:moveTo>
                      <a:pt x="0" y="118853"/>
                    </a:moveTo>
                    <a:cubicBezTo>
                      <a:pt x="-8870" y="47741"/>
                      <a:pt x="45804" y="2781"/>
                      <a:pt x="118853" y="0"/>
                    </a:cubicBezTo>
                    <a:cubicBezTo>
                      <a:pt x="190783" y="1324"/>
                      <a:pt x="226653" y="53563"/>
                      <a:pt x="237706" y="118853"/>
                    </a:cubicBezTo>
                    <a:cubicBezTo>
                      <a:pt x="227268" y="194687"/>
                      <a:pt x="183067" y="245592"/>
                      <a:pt x="118853" y="237706"/>
                    </a:cubicBezTo>
                    <a:cubicBezTo>
                      <a:pt x="46236" y="233889"/>
                      <a:pt x="15648" y="191971"/>
                      <a:pt x="0" y="118853"/>
                    </a:cubicBezTo>
                    <a:close/>
                  </a:path>
                </a:pathLst>
              </a:custGeom>
              <a:solidFill>
                <a:srgbClr val="F4B08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1" name="Google Shape;871;p32"/>
              <p:cNvSpPr/>
              <p:nvPr/>
            </p:nvSpPr>
            <p:spPr>
              <a:xfrm>
                <a:off x="2207361" y="5058855"/>
                <a:ext cx="100567" cy="100567"/>
              </a:xfrm>
              <a:custGeom>
                <a:avLst/>
                <a:gdLst/>
                <a:ahLst/>
                <a:cxnLst/>
                <a:rect l="l" t="t" r="r" b="b"/>
                <a:pathLst>
                  <a:path w="100567" h="100567" fill="none" extrusionOk="0">
                    <a:moveTo>
                      <a:pt x="0" y="50284"/>
                    </a:moveTo>
                    <a:cubicBezTo>
                      <a:pt x="5762" y="17037"/>
                      <a:pt x="27602" y="336"/>
                      <a:pt x="50284" y="0"/>
                    </a:cubicBezTo>
                    <a:cubicBezTo>
                      <a:pt x="79808" y="2996"/>
                      <a:pt x="93319" y="22357"/>
                      <a:pt x="100568" y="50284"/>
                    </a:cubicBezTo>
                    <a:cubicBezTo>
                      <a:pt x="105116" y="78715"/>
                      <a:pt x="76977" y="100076"/>
                      <a:pt x="50284" y="100568"/>
                    </a:cubicBezTo>
                    <a:cubicBezTo>
                      <a:pt x="20906" y="101047"/>
                      <a:pt x="3288" y="73598"/>
                      <a:pt x="0" y="50284"/>
                    </a:cubicBezTo>
                    <a:close/>
                  </a:path>
                  <a:path w="100567" h="100567" extrusionOk="0">
                    <a:moveTo>
                      <a:pt x="0" y="50284"/>
                    </a:moveTo>
                    <a:cubicBezTo>
                      <a:pt x="-2021" y="26059"/>
                      <a:pt x="20483" y="-838"/>
                      <a:pt x="50284" y="0"/>
                    </a:cubicBezTo>
                    <a:cubicBezTo>
                      <a:pt x="82304" y="-627"/>
                      <a:pt x="99107" y="25175"/>
                      <a:pt x="100568" y="50284"/>
                    </a:cubicBezTo>
                    <a:cubicBezTo>
                      <a:pt x="99456" y="78427"/>
                      <a:pt x="76354" y="102580"/>
                      <a:pt x="50284" y="100568"/>
                    </a:cubicBezTo>
                    <a:cubicBezTo>
                      <a:pt x="28869" y="96455"/>
                      <a:pt x="-6016" y="79435"/>
                      <a:pt x="0" y="50284"/>
                    </a:cubicBezTo>
                    <a:close/>
                  </a:path>
                </a:pathLst>
              </a:custGeom>
              <a:solidFill>
                <a:srgbClr val="FE6925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72" name="Google Shape;872;p32"/>
            <p:cNvGrpSpPr/>
            <p:nvPr/>
          </p:nvGrpSpPr>
          <p:grpSpPr>
            <a:xfrm rot="-2124455">
              <a:off x="2619787" y="5607231"/>
              <a:ext cx="153068" cy="95920"/>
              <a:chOff x="2109379" y="4987711"/>
              <a:chExt cx="237705" cy="237705"/>
            </a:xfrm>
          </p:grpSpPr>
          <p:sp>
            <p:nvSpPr>
              <p:cNvPr id="873" name="Google Shape;873;p32"/>
              <p:cNvSpPr/>
              <p:nvPr/>
            </p:nvSpPr>
            <p:spPr>
              <a:xfrm>
                <a:off x="2109379" y="4987711"/>
                <a:ext cx="237705" cy="237705"/>
              </a:xfrm>
              <a:custGeom>
                <a:avLst/>
                <a:gdLst/>
                <a:ahLst/>
                <a:cxnLst/>
                <a:rect l="l" t="t" r="r" b="b"/>
                <a:pathLst>
                  <a:path w="237705" h="237705" fill="none" extrusionOk="0">
                    <a:moveTo>
                      <a:pt x="0" y="118853"/>
                    </a:moveTo>
                    <a:cubicBezTo>
                      <a:pt x="16239" y="55138"/>
                      <a:pt x="56453" y="-6670"/>
                      <a:pt x="118853" y="0"/>
                    </a:cubicBezTo>
                    <a:cubicBezTo>
                      <a:pt x="166137" y="-2811"/>
                      <a:pt x="225628" y="64583"/>
                      <a:pt x="237706" y="118853"/>
                    </a:cubicBezTo>
                    <a:cubicBezTo>
                      <a:pt x="237538" y="182891"/>
                      <a:pt x="173940" y="252374"/>
                      <a:pt x="118853" y="237706"/>
                    </a:cubicBezTo>
                    <a:cubicBezTo>
                      <a:pt x="66982" y="245415"/>
                      <a:pt x="18298" y="188893"/>
                      <a:pt x="0" y="118853"/>
                    </a:cubicBezTo>
                    <a:close/>
                  </a:path>
                  <a:path w="237705" h="237705" extrusionOk="0">
                    <a:moveTo>
                      <a:pt x="0" y="118853"/>
                    </a:moveTo>
                    <a:cubicBezTo>
                      <a:pt x="-8870" y="47741"/>
                      <a:pt x="45804" y="2781"/>
                      <a:pt x="118853" y="0"/>
                    </a:cubicBezTo>
                    <a:cubicBezTo>
                      <a:pt x="190783" y="1324"/>
                      <a:pt x="226653" y="53563"/>
                      <a:pt x="237706" y="118853"/>
                    </a:cubicBezTo>
                    <a:cubicBezTo>
                      <a:pt x="227268" y="194687"/>
                      <a:pt x="183067" y="245592"/>
                      <a:pt x="118853" y="237706"/>
                    </a:cubicBezTo>
                    <a:cubicBezTo>
                      <a:pt x="46236" y="233889"/>
                      <a:pt x="15648" y="191971"/>
                      <a:pt x="0" y="118853"/>
                    </a:cubicBezTo>
                    <a:close/>
                  </a:path>
                </a:pathLst>
              </a:custGeom>
              <a:solidFill>
                <a:srgbClr val="F4B08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4" name="Google Shape;874;p32"/>
              <p:cNvSpPr/>
              <p:nvPr/>
            </p:nvSpPr>
            <p:spPr>
              <a:xfrm>
                <a:off x="2207361" y="5058855"/>
                <a:ext cx="100567" cy="100567"/>
              </a:xfrm>
              <a:custGeom>
                <a:avLst/>
                <a:gdLst/>
                <a:ahLst/>
                <a:cxnLst/>
                <a:rect l="l" t="t" r="r" b="b"/>
                <a:pathLst>
                  <a:path w="100567" h="100567" fill="none" extrusionOk="0">
                    <a:moveTo>
                      <a:pt x="0" y="50284"/>
                    </a:moveTo>
                    <a:cubicBezTo>
                      <a:pt x="5762" y="17037"/>
                      <a:pt x="27602" y="336"/>
                      <a:pt x="50284" y="0"/>
                    </a:cubicBezTo>
                    <a:cubicBezTo>
                      <a:pt x="79808" y="2996"/>
                      <a:pt x="93319" y="22357"/>
                      <a:pt x="100568" y="50284"/>
                    </a:cubicBezTo>
                    <a:cubicBezTo>
                      <a:pt x="105116" y="78715"/>
                      <a:pt x="76977" y="100076"/>
                      <a:pt x="50284" y="100568"/>
                    </a:cubicBezTo>
                    <a:cubicBezTo>
                      <a:pt x="20906" y="101047"/>
                      <a:pt x="3288" y="73598"/>
                      <a:pt x="0" y="50284"/>
                    </a:cubicBezTo>
                    <a:close/>
                  </a:path>
                  <a:path w="100567" h="100567" extrusionOk="0">
                    <a:moveTo>
                      <a:pt x="0" y="50284"/>
                    </a:moveTo>
                    <a:cubicBezTo>
                      <a:pt x="-2021" y="26059"/>
                      <a:pt x="20483" y="-838"/>
                      <a:pt x="50284" y="0"/>
                    </a:cubicBezTo>
                    <a:cubicBezTo>
                      <a:pt x="82304" y="-627"/>
                      <a:pt x="99107" y="25175"/>
                      <a:pt x="100568" y="50284"/>
                    </a:cubicBezTo>
                    <a:cubicBezTo>
                      <a:pt x="99456" y="78427"/>
                      <a:pt x="76354" y="102580"/>
                      <a:pt x="50284" y="100568"/>
                    </a:cubicBezTo>
                    <a:cubicBezTo>
                      <a:pt x="28869" y="96455"/>
                      <a:pt x="-6016" y="79435"/>
                      <a:pt x="0" y="50284"/>
                    </a:cubicBezTo>
                    <a:close/>
                  </a:path>
                </a:pathLst>
              </a:custGeom>
              <a:solidFill>
                <a:srgbClr val="FE6925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75" name="Google Shape;875;p32"/>
          <p:cNvSpPr/>
          <p:nvPr/>
        </p:nvSpPr>
        <p:spPr>
          <a:xfrm rot="-3170896">
            <a:off x="4177528" y="2257886"/>
            <a:ext cx="862496" cy="890286"/>
          </a:xfrm>
          <a:custGeom>
            <a:avLst/>
            <a:gdLst/>
            <a:ahLst/>
            <a:cxnLst/>
            <a:rect l="l" t="t" r="r" b="b"/>
            <a:pathLst>
              <a:path w="862496" h="890286" fill="none" extrusionOk="0">
                <a:moveTo>
                  <a:pt x="230037" y="0"/>
                </a:moveTo>
                <a:cubicBezTo>
                  <a:pt x="-273708" y="935604"/>
                  <a:pt x="589410" y="739507"/>
                  <a:pt x="742491" y="699640"/>
                </a:cubicBezTo>
                <a:cubicBezTo>
                  <a:pt x="747304" y="684510"/>
                  <a:pt x="738179" y="660068"/>
                  <a:pt x="742491" y="636092"/>
                </a:cubicBezTo>
                <a:cubicBezTo>
                  <a:pt x="770693" y="644561"/>
                  <a:pt x="856983" y="735732"/>
                  <a:pt x="862496" y="763189"/>
                </a:cubicBezTo>
                <a:cubicBezTo>
                  <a:pt x="852533" y="789125"/>
                  <a:pt x="797781" y="852873"/>
                  <a:pt x="742491" y="890286"/>
                </a:cubicBezTo>
                <a:cubicBezTo>
                  <a:pt x="745203" y="869019"/>
                  <a:pt x="738433" y="841135"/>
                  <a:pt x="742491" y="826737"/>
                </a:cubicBezTo>
                <a:cubicBezTo>
                  <a:pt x="488272" y="786015"/>
                  <a:pt x="-380523" y="874596"/>
                  <a:pt x="230037" y="0"/>
                </a:cubicBezTo>
                <a:close/>
              </a:path>
              <a:path w="862496" h="890286" extrusionOk="0">
                <a:moveTo>
                  <a:pt x="230037" y="0"/>
                </a:moveTo>
                <a:cubicBezTo>
                  <a:pt x="-286020" y="934670"/>
                  <a:pt x="596459" y="725588"/>
                  <a:pt x="742491" y="699640"/>
                </a:cubicBezTo>
                <a:cubicBezTo>
                  <a:pt x="738112" y="678380"/>
                  <a:pt x="746697" y="665067"/>
                  <a:pt x="742491" y="636092"/>
                </a:cubicBezTo>
                <a:cubicBezTo>
                  <a:pt x="787268" y="701512"/>
                  <a:pt x="828185" y="712358"/>
                  <a:pt x="862496" y="763189"/>
                </a:cubicBezTo>
                <a:cubicBezTo>
                  <a:pt x="797061" y="821103"/>
                  <a:pt x="748129" y="866686"/>
                  <a:pt x="742491" y="890286"/>
                </a:cubicBezTo>
                <a:cubicBezTo>
                  <a:pt x="740443" y="866170"/>
                  <a:pt x="743321" y="848209"/>
                  <a:pt x="742491" y="826737"/>
                </a:cubicBezTo>
                <a:cubicBezTo>
                  <a:pt x="312698" y="789698"/>
                  <a:pt x="-486040" y="1084432"/>
                  <a:pt x="230037" y="0"/>
                </a:cubicBezTo>
                <a:close/>
              </a:path>
            </a:pathLst>
          </a:custGeom>
          <a:solidFill>
            <a:srgbClr val="4EB3DC"/>
          </a:solidFill>
          <a:ln w="12700" cap="flat" cmpd="sng">
            <a:solidFill>
              <a:srgbClr val="23536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6" name="Google Shape;876;p32"/>
          <p:cNvSpPr/>
          <p:nvPr/>
        </p:nvSpPr>
        <p:spPr>
          <a:xfrm>
            <a:off x="4268098" y="3208025"/>
            <a:ext cx="781451" cy="231623"/>
          </a:xfrm>
          <a:custGeom>
            <a:avLst/>
            <a:gdLst/>
            <a:ahLst/>
            <a:cxnLst/>
            <a:rect l="l" t="t" r="r" b="b"/>
            <a:pathLst>
              <a:path w="781451" h="231623" fill="none" extrusionOk="0">
                <a:moveTo>
                  <a:pt x="0" y="112533"/>
                </a:moveTo>
                <a:cubicBezTo>
                  <a:pt x="184563" y="83160"/>
                  <a:pt x="410226" y="85508"/>
                  <a:pt x="589162" y="57905"/>
                </a:cubicBezTo>
                <a:cubicBezTo>
                  <a:pt x="588568" y="45070"/>
                  <a:pt x="594401" y="14451"/>
                  <a:pt x="589162" y="0"/>
                </a:cubicBezTo>
                <a:cubicBezTo>
                  <a:pt x="643030" y="3914"/>
                  <a:pt x="681435" y="75286"/>
                  <a:pt x="781451" y="115811"/>
                </a:cubicBezTo>
                <a:cubicBezTo>
                  <a:pt x="726004" y="159650"/>
                  <a:pt x="641911" y="195429"/>
                  <a:pt x="589162" y="231623"/>
                </a:cubicBezTo>
                <a:cubicBezTo>
                  <a:pt x="583836" y="218321"/>
                  <a:pt x="595734" y="199048"/>
                  <a:pt x="589162" y="173717"/>
                </a:cubicBezTo>
                <a:cubicBezTo>
                  <a:pt x="450476" y="177345"/>
                  <a:pt x="164950" y="82913"/>
                  <a:pt x="0" y="112533"/>
                </a:cubicBezTo>
                <a:close/>
              </a:path>
              <a:path w="781451" h="231623" extrusionOk="0">
                <a:moveTo>
                  <a:pt x="0" y="112533"/>
                </a:moveTo>
                <a:cubicBezTo>
                  <a:pt x="128952" y="49665"/>
                  <a:pt x="347442" y="143147"/>
                  <a:pt x="589162" y="57905"/>
                </a:cubicBezTo>
                <a:cubicBezTo>
                  <a:pt x="585453" y="34786"/>
                  <a:pt x="594560" y="27497"/>
                  <a:pt x="589162" y="0"/>
                </a:cubicBezTo>
                <a:cubicBezTo>
                  <a:pt x="669132" y="46489"/>
                  <a:pt x="728093" y="97643"/>
                  <a:pt x="781451" y="115811"/>
                </a:cubicBezTo>
                <a:cubicBezTo>
                  <a:pt x="717325" y="183385"/>
                  <a:pt x="656093" y="166902"/>
                  <a:pt x="589162" y="231623"/>
                </a:cubicBezTo>
                <a:cubicBezTo>
                  <a:pt x="588231" y="213454"/>
                  <a:pt x="590871" y="188753"/>
                  <a:pt x="589162" y="173717"/>
                </a:cubicBezTo>
                <a:cubicBezTo>
                  <a:pt x="425869" y="156789"/>
                  <a:pt x="270825" y="75619"/>
                  <a:pt x="0" y="112533"/>
                </a:cubicBezTo>
                <a:close/>
              </a:path>
            </a:pathLst>
          </a:custGeom>
          <a:solidFill>
            <a:srgbClr val="4EB3DC"/>
          </a:solidFill>
          <a:ln w="12700" cap="flat" cmpd="sng">
            <a:solidFill>
              <a:srgbClr val="23536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7" name="Google Shape;877;p32"/>
          <p:cNvSpPr/>
          <p:nvPr/>
        </p:nvSpPr>
        <p:spPr>
          <a:xfrm rot="-7377875" flipH="1">
            <a:off x="4217885" y="3522464"/>
            <a:ext cx="862496" cy="858921"/>
          </a:xfrm>
          <a:custGeom>
            <a:avLst/>
            <a:gdLst/>
            <a:ahLst/>
            <a:cxnLst/>
            <a:rect l="l" t="t" r="r" b="b"/>
            <a:pathLst>
              <a:path w="862496" h="858921" fill="none" extrusionOk="0">
                <a:moveTo>
                  <a:pt x="230037" y="0"/>
                </a:moveTo>
                <a:cubicBezTo>
                  <a:pt x="-246246" y="924468"/>
                  <a:pt x="631181" y="705925"/>
                  <a:pt x="742491" y="674992"/>
                </a:cubicBezTo>
                <a:cubicBezTo>
                  <a:pt x="744252" y="649147"/>
                  <a:pt x="742312" y="642855"/>
                  <a:pt x="742491" y="613682"/>
                </a:cubicBezTo>
                <a:cubicBezTo>
                  <a:pt x="795136" y="657428"/>
                  <a:pt x="821585" y="688688"/>
                  <a:pt x="862496" y="736301"/>
                </a:cubicBezTo>
                <a:cubicBezTo>
                  <a:pt x="811150" y="781238"/>
                  <a:pt x="781346" y="829601"/>
                  <a:pt x="742491" y="858921"/>
                </a:cubicBezTo>
                <a:cubicBezTo>
                  <a:pt x="740069" y="835822"/>
                  <a:pt x="742227" y="816679"/>
                  <a:pt x="742491" y="797611"/>
                </a:cubicBezTo>
                <a:cubicBezTo>
                  <a:pt x="405959" y="779692"/>
                  <a:pt x="-502995" y="787274"/>
                  <a:pt x="230037" y="0"/>
                </a:cubicBezTo>
                <a:close/>
              </a:path>
              <a:path w="862496" h="858921" extrusionOk="0">
                <a:moveTo>
                  <a:pt x="230037" y="0"/>
                </a:moveTo>
                <a:cubicBezTo>
                  <a:pt x="-291925" y="897814"/>
                  <a:pt x="581822" y="705573"/>
                  <a:pt x="742491" y="674992"/>
                </a:cubicBezTo>
                <a:cubicBezTo>
                  <a:pt x="742751" y="659932"/>
                  <a:pt x="742521" y="628954"/>
                  <a:pt x="742491" y="613682"/>
                </a:cubicBezTo>
                <a:cubicBezTo>
                  <a:pt x="768430" y="638110"/>
                  <a:pt x="820081" y="682038"/>
                  <a:pt x="862496" y="736301"/>
                </a:cubicBezTo>
                <a:cubicBezTo>
                  <a:pt x="826837" y="760921"/>
                  <a:pt x="771692" y="837165"/>
                  <a:pt x="742491" y="858921"/>
                </a:cubicBezTo>
                <a:cubicBezTo>
                  <a:pt x="740753" y="831564"/>
                  <a:pt x="744401" y="827025"/>
                  <a:pt x="742491" y="797611"/>
                </a:cubicBezTo>
                <a:cubicBezTo>
                  <a:pt x="452924" y="729729"/>
                  <a:pt x="-492214" y="1091464"/>
                  <a:pt x="230037" y="0"/>
                </a:cubicBezTo>
                <a:close/>
              </a:path>
            </a:pathLst>
          </a:custGeom>
          <a:solidFill>
            <a:srgbClr val="4EB3DC"/>
          </a:solidFill>
          <a:ln w="12700" cap="flat" cmpd="sng">
            <a:solidFill>
              <a:srgbClr val="23536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8" name="Google Shape;878;p32"/>
          <p:cNvSpPr txBox="1"/>
          <p:nvPr/>
        </p:nvSpPr>
        <p:spPr>
          <a:xfrm>
            <a:off x="5329199" y="1303530"/>
            <a:ext cx="151675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Stirred tank</a:t>
            </a:r>
            <a:endParaRPr sz="1100"/>
          </a:p>
        </p:txBody>
      </p:sp>
      <p:grpSp>
        <p:nvGrpSpPr>
          <p:cNvPr id="879" name="Google Shape;879;p32"/>
          <p:cNvGrpSpPr/>
          <p:nvPr/>
        </p:nvGrpSpPr>
        <p:grpSpPr>
          <a:xfrm>
            <a:off x="5432683" y="3164807"/>
            <a:ext cx="1152815" cy="561426"/>
            <a:chOff x="5519286" y="3560282"/>
            <a:chExt cx="1370205" cy="561426"/>
          </a:xfrm>
        </p:grpSpPr>
        <p:sp>
          <p:nvSpPr>
            <p:cNvPr id="880" name="Google Shape;880;p32"/>
            <p:cNvSpPr/>
            <p:nvPr/>
          </p:nvSpPr>
          <p:spPr>
            <a:xfrm rot="-6187993">
              <a:off x="6076510" y="3283006"/>
              <a:ext cx="103717" cy="1216152"/>
            </a:xfrm>
            <a:custGeom>
              <a:avLst/>
              <a:gdLst/>
              <a:ahLst/>
              <a:cxnLst/>
              <a:rect l="l" t="t" r="r" b="b"/>
              <a:pathLst>
                <a:path w="103717" h="1216152" extrusionOk="0">
                  <a:moveTo>
                    <a:pt x="0" y="63827"/>
                  </a:moveTo>
                  <a:cubicBezTo>
                    <a:pt x="-1812" y="97821"/>
                    <a:pt x="24872" y="127577"/>
                    <a:pt x="51859" y="127654"/>
                  </a:cubicBezTo>
                  <a:cubicBezTo>
                    <a:pt x="84190" y="134913"/>
                    <a:pt x="106241" y="104109"/>
                    <a:pt x="103718" y="63827"/>
                  </a:cubicBezTo>
                  <a:cubicBezTo>
                    <a:pt x="44676" y="415563"/>
                    <a:pt x="38094" y="742418"/>
                    <a:pt x="103717" y="1152325"/>
                  </a:cubicBezTo>
                  <a:cubicBezTo>
                    <a:pt x="102329" y="1183555"/>
                    <a:pt x="74160" y="1218348"/>
                    <a:pt x="51858" y="1216152"/>
                  </a:cubicBezTo>
                  <a:cubicBezTo>
                    <a:pt x="23701" y="1221941"/>
                    <a:pt x="1124" y="1191653"/>
                    <a:pt x="-1" y="1152325"/>
                  </a:cubicBezTo>
                  <a:cubicBezTo>
                    <a:pt x="40398" y="781493"/>
                    <a:pt x="25756" y="386126"/>
                    <a:pt x="0" y="63827"/>
                  </a:cubicBezTo>
                  <a:close/>
                </a:path>
                <a:path w="103717" h="1216152" fill="lighten" extrusionOk="0">
                  <a:moveTo>
                    <a:pt x="0" y="63827"/>
                  </a:moveTo>
                  <a:cubicBezTo>
                    <a:pt x="2482" y="34683"/>
                    <a:pt x="27363" y="3050"/>
                    <a:pt x="51859" y="0"/>
                  </a:cubicBezTo>
                  <a:cubicBezTo>
                    <a:pt x="74823" y="5033"/>
                    <a:pt x="96944" y="24977"/>
                    <a:pt x="103718" y="63827"/>
                  </a:cubicBezTo>
                  <a:cubicBezTo>
                    <a:pt x="106041" y="101155"/>
                    <a:pt x="81109" y="124662"/>
                    <a:pt x="51859" y="127654"/>
                  </a:cubicBezTo>
                  <a:cubicBezTo>
                    <a:pt x="24687" y="124098"/>
                    <a:pt x="-4343" y="99202"/>
                    <a:pt x="0" y="63827"/>
                  </a:cubicBezTo>
                  <a:close/>
                </a:path>
                <a:path w="103717" h="1216152" fill="none" extrusionOk="0">
                  <a:moveTo>
                    <a:pt x="103717" y="63827"/>
                  </a:moveTo>
                  <a:cubicBezTo>
                    <a:pt x="100072" y="102880"/>
                    <a:pt x="75017" y="127045"/>
                    <a:pt x="51858" y="127654"/>
                  </a:cubicBezTo>
                  <a:cubicBezTo>
                    <a:pt x="21138" y="134109"/>
                    <a:pt x="2264" y="97653"/>
                    <a:pt x="-1" y="63827"/>
                  </a:cubicBezTo>
                  <a:cubicBezTo>
                    <a:pt x="683" y="30478"/>
                    <a:pt x="25727" y="3596"/>
                    <a:pt x="51858" y="0"/>
                  </a:cubicBezTo>
                  <a:cubicBezTo>
                    <a:pt x="76554" y="4547"/>
                    <a:pt x="99987" y="21047"/>
                    <a:pt x="103717" y="63827"/>
                  </a:cubicBezTo>
                  <a:cubicBezTo>
                    <a:pt x="79444" y="310755"/>
                    <a:pt x="129112" y="458600"/>
                    <a:pt x="103717" y="618961"/>
                  </a:cubicBezTo>
                  <a:cubicBezTo>
                    <a:pt x="78322" y="779322"/>
                    <a:pt x="91101" y="948671"/>
                    <a:pt x="103717" y="1152325"/>
                  </a:cubicBezTo>
                  <a:cubicBezTo>
                    <a:pt x="102732" y="1187478"/>
                    <a:pt x="78931" y="1214344"/>
                    <a:pt x="51858" y="1216152"/>
                  </a:cubicBezTo>
                  <a:cubicBezTo>
                    <a:pt x="18175" y="1218803"/>
                    <a:pt x="4250" y="1192425"/>
                    <a:pt x="-1" y="1152325"/>
                  </a:cubicBezTo>
                  <a:cubicBezTo>
                    <a:pt x="-12523" y="797629"/>
                    <a:pt x="26773" y="444167"/>
                    <a:pt x="0" y="63827"/>
                  </a:cubicBezTo>
                </a:path>
                <a:path w="103717" h="1216152" fill="none" extrusionOk="0">
                  <a:moveTo>
                    <a:pt x="103717" y="63827"/>
                  </a:moveTo>
                  <a:cubicBezTo>
                    <a:pt x="104024" y="95899"/>
                    <a:pt x="78314" y="129446"/>
                    <a:pt x="51858" y="127654"/>
                  </a:cubicBezTo>
                  <a:cubicBezTo>
                    <a:pt x="19802" y="120378"/>
                    <a:pt x="-1253" y="106781"/>
                    <a:pt x="-1" y="63827"/>
                  </a:cubicBezTo>
                  <a:cubicBezTo>
                    <a:pt x="1612" y="29348"/>
                    <a:pt x="20782" y="-1026"/>
                    <a:pt x="51858" y="0"/>
                  </a:cubicBezTo>
                  <a:cubicBezTo>
                    <a:pt x="79251" y="-161"/>
                    <a:pt x="101874" y="28976"/>
                    <a:pt x="103717" y="63827"/>
                  </a:cubicBezTo>
                  <a:cubicBezTo>
                    <a:pt x="82676" y="319231"/>
                    <a:pt x="125958" y="428379"/>
                    <a:pt x="103717" y="629846"/>
                  </a:cubicBezTo>
                  <a:cubicBezTo>
                    <a:pt x="81476" y="831313"/>
                    <a:pt x="104535" y="981439"/>
                    <a:pt x="103717" y="1152325"/>
                  </a:cubicBezTo>
                  <a:cubicBezTo>
                    <a:pt x="102664" y="1185814"/>
                    <a:pt x="84096" y="1211488"/>
                    <a:pt x="51858" y="1216152"/>
                  </a:cubicBezTo>
                  <a:cubicBezTo>
                    <a:pt x="25407" y="1215182"/>
                    <a:pt x="-787" y="1181336"/>
                    <a:pt x="-1" y="1152325"/>
                  </a:cubicBezTo>
                  <a:cubicBezTo>
                    <a:pt x="65119" y="780394"/>
                    <a:pt x="-6056" y="465809"/>
                    <a:pt x="0" y="63827"/>
                  </a:cubicBezTo>
                </a:path>
              </a:pathLst>
            </a:custGeom>
            <a:solidFill>
              <a:srgbClr val="EF412F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81;p32"/>
            <p:cNvSpPr/>
            <p:nvPr/>
          </p:nvSpPr>
          <p:spPr>
            <a:xfrm rot="-6187993">
              <a:off x="6159249" y="3324965"/>
              <a:ext cx="103717" cy="1216152"/>
            </a:xfrm>
            <a:custGeom>
              <a:avLst/>
              <a:gdLst/>
              <a:ahLst/>
              <a:cxnLst/>
              <a:rect l="l" t="t" r="r" b="b"/>
              <a:pathLst>
                <a:path w="103717" h="1216152" extrusionOk="0">
                  <a:moveTo>
                    <a:pt x="0" y="63827"/>
                  </a:moveTo>
                  <a:cubicBezTo>
                    <a:pt x="-4029" y="98025"/>
                    <a:pt x="23566" y="123345"/>
                    <a:pt x="51859" y="127654"/>
                  </a:cubicBezTo>
                  <a:cubicBezTo>
                    <a:pt x="73387" y="125800"/>
                    <a:pt x="99061" y="92271"/>
                    <a:pt x="103718" y="63827"/>
                  </a:cubicBezTo>
                  <a:cubicBezTo>
                    <a:pt x="88054" y="421010"/>
                    <a:pt x="59375" y="773169"/>
                    <a:pt x="103717" y="1152325"/>
                  </a:cubicBezTo>
                  <a:cubicBezTo>
                    <a:pt x="99625" y="1184468"/>
                    <a:pt x="81557" y="1214104"/>
                    <a:pt x="51858" y="1216152"/>
                  </a:cubicBezTo>
                  <a:cubicBezTo>
                    <a:pt x="27699" y="1223520"/>
                    <a:pt x="842" y="1192808"/>
                    <a:pt x="-1" y="1152325"/>
                  </a:cubicBezTo>
                  <a:cubicBezTo>
                    <a:pt x="-34420" y="765275"/>
                    <a:pt x="14177" y="411488"/>
                    <a:pt x="0" y="63827"/>
                  </a:cubicBezTo>
                  <a:close/>
                </a:path>
                <a:path w="103717" h="1216152" fill="lighten" extrusionOk="0">
                  <a:moveTo>
                    <a:pt x="0" y="63827"/>
                  </a:moveTo>
                  <a:cubicBezTo>
                    <a:pt x="-868" y="35513"/>
                    <a:pt x="18445" y="-477"/>
                    <a:pt x="51859" y="0"/>
                  </a:cubicBezTo>
                  <a:cubicBezTo>
                    <a:pt x="79196" y="427"/>
                    <a:pt x="99525" y="23351"/>
                    <a:pt x="103718" y="63827"/>
                  </a:cubicBezTo>
                  <a:cubicBezTo>
                    <a:pt x="108762" y="102642"/>
                    <a:pt x="85043" y="123645"/>
                    <a:pt x="51859" y="127654"/>
                  </a:cubicBezTo>
                  <a:cubicBezTo>
                    <a:pt x="14826" y="127765"/>
                    <a:pt x="-4248" y="106078"/>
                    <a:pt x="0" y="63827"/>
                  </a:cubicBezTo>
                  <a:close/>
                </a:path>
                <a:path w="103717" h="1216152" fill="none" extrusionOk="0">
                  <a:moveTo>
                    <a:pt x="103717" y="63827"/>
                  </a:moveTo>
                  <a:cubicBezTo>
                    <a:pt x="102729" y="100710"/>
                    <a:pt x="80882" y="120503"/>
                    <a:pt x="51858" y="127654"/>
                  </a:cubicBezTo>
                  <a:cubicBezTo>
                    <a:pt x="26499" y="133727"/>
                    <a:pt x="5754" y="101057"/>
                    <a:pt x="-1" y="63827"/>
                  </a:cubicBezTo>
                  <a:cubicBezTo>
                    <a:pt x="-3557" y="29151"/>
                    <a:pt x="22810" y="-3636"/>
                    <a:pt x="51858" y="0"/>
                  </a:cubicBezTo>
                  <a:cubicBezTo>
                    <a:pt x="79687" y="-1624"/>
                    <a:pt x="100197" y="23356"/>
                    <a:pt x="103717" y="63827"/>
                  </a:cubicBezTo>
                  <a:cubicBezTo>
                    <a:pt x="89084" y="249994"/>
                    <a:pt x="77856" y="376962"/>
                    <a:pt x="103717" y="629846"/>
                  </a:cubicBezTo>
                  <a:cubicBezTo>
                    <a:pt x="129578" y="882730"/>
                    <a:pt x="91961" y="987050"/>
                    <a:pt x="103717" y="1152325"/>
                  </a:cubicBezTo>
                  <a:cubicBezTo>
                    <a:pt x="103031" y="1192000"/>
                    <a:pt x="86831" y="1214846"/>
                    <a:pt x="51858" y="1216152"/>
                  </a:cubicBezTo>
                  <a:cubicBezTo>
                    <a:pt x="21732" y="1217426"/>
                    <a:pt x="4148" y="1193384"/>
                    <a:pt x="-1" y="1152325"/>
                  </a:cubicBezTo>
                  <a:cubicBezTo>
                    <a:pt x="53990" y="835829"/>
                    <a:pt x="-27965" y="388644"/>
                    <a:pt x="0" y="63827"/>
                  </a:cubicBezTo>
                </a:path>
                <a:path w="103717" h="1216152" fill="none" extrusionOk="0">
                  <a:moveTo>
                    <a:pt x="103717" y="63827"/>
                  </a:moveTo>
                  <a:cubicBezTo>
                    <a:pt x="103180" y="99603"/>
                    <a:pt x="81306" y="127539"/>
                    <a:pt x="51858" y="127654"/>
                  </a:cubicBezTo>
                  <a:cubicBezTo>
                    <a:pt x="20627" y="130959"/>
                    <a:pt x="530" y="99670"/>
                    <a:pt x="-1" y="63827"/>
                  </a:cubicBezTo>
                  <a:cubicBezTo>
                    <a:pt x="680" y="22516"/>
                    <a:pt x="24010" y="-2693"/>
                    <a:pt x="51858" y="0"/>
                  </a:cubicBezTo>
                  <a:cubicBezTo>
                    <a:pt x="84178" y="2525"/>
                    <a:pt x="107651" y="23134"/>
                    <a:pt x="103717" y="63827"/>
                  </a:cubicBezTo>
                  <a:cubicBezTo>
                    <a:pt x="83916" y="234447"/>
                    <a:pt x="125480" y="441496"/>
                    <a:pt x="103717" y="629846"/>
                  </a:cubicBezTo>
                  <a:cubicBezTo>
                    <a:pt x="81954" y="818196"/>
                    <a:pt x="98952" y="945065"/>
                    <a:pt x="103717" y="1152325"/>
                  </a:cubicBezTo>
                  <a:cubicBezTo>
                    <a:pt x="101376" y="1183932"/>
                    <a:pt x="78989" y="1209642"/>
                    <a:pt x="51858" y="1216152"/>
                  </a:cubicBezTo>
                  <a:cubicBezTo>
                    <a:pt x="26035" y="1221011"/>
                    <a:pt x="-2122" y="1187810"/>
                    <a:pt x="-1" y="1152325"/>
                  </a:cubicBezTo>
                  <a:cubicBezTo>
                    <a:pt x="-39225" y="796003"/>
                    <a:pt x="36655" y="409736"/>
                    <a:pt x="0" y="63827"/>
                  </a:cubicBezTo>
                </a:path>
              </a:pathLst>
            </a:custGeom>
            <a:solidFill>
              <a:srgbClr val="EF412F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82;p32"/>
            <p:cNvSpPr/>
            <p:nvPr/>
          </p:nvSpPr>
          <p:spPr>
            <a:xfrm rot="-6187993">
              <a:off x="6071382" y="3170299"/>
              <a:ext cx="103717" cy="1216152"/>
            </a:xfrm>
            <a:custGeom>
              <a:avLst/>
              <a:gdLst/>
              <a:ahLst/>
              <a:cxnLst/>
              <a:rect l="l" t="t" r="r" b="b"/>
              <a:pathLst>
                <a:path w="103717" h="1216152" extrusionOk="0">
                  <a:moveTo>
                    <a:pt x="0" y="63827"/>
                  </a:moveTo>
                  <a:cubicBezTo>
                    <a:pt x="-1395" y="98217"/>
                    <a:pt x="16627" y="130128"/>
                    <a:pt x="51859" y="127654"/>
                  </a:cubicBezTo>
                  <a:cubicBezTo>
                    <a:pt x="86147" y="128843"/>
                    <a:pt x="97595" y="99273"/>
                    <a:pt x="103718" y="63827"/>
                  </a:cubicBezTo>
                  <a:cubicBezTo>
                    <a:pt x="91448" y="438643"/>
                    <a:pt x="94814" y="838704"/>
                    <a:pt x="103717" y="1152325"/>
                  </a:cubicBezTo>
                  <a:cubicBezTo>
                    <a:pt x="103053" y="1187213"/>
                    <a:pt x="86298" y="1218923"/>
                    <a:pt x="51858" y="1216152"/>
                  </a:cubicBezTo>
                  <a:cubicBezTo>
                    <a:pt x="31024" y="1217078"/>
                    <a:pt x="2360" y="1182716"/>
                    <a:pt x="-1" y="1152325"/>
                  </a:cubicBezTo>
                  <a:cubicBezTo>
                    <a:pt x="-17972" y="786740"/>
                    <a:pt x="-39901" y="464227"/>
                    <a:pt x="0" y="63827"/>
                  </a:cubicBezTo>
                  <a:close/>
                </a:path>
                <a:path w="103717" h="1216152" fill="lighten" extrusionOk="0">
                  <a:moveTo>
                    <a:pt x="0" y="63827"/>
                  </a:moveTo>
                  <a:cubicBezTo>
                    <a:pt x="-621" y="22653"/>
                    <a:pt x="22111" y="1539"/>
                    <a:pt x="51859" y="0"/>
                  </a:cubicBezTo>
                  <a:cubicBezTo>
                    <a:pt x="85192" y="2627"/>
                    <a:pt x="105935" y="29109"/>
                    <a:pt x="103718" y="63827"/>
                  </a:cubicBezTo>
                  <a:cubicBezTo>
                    <a:pt x="96992" y="97990"/>
                    <a:pt x="82806" y="129539"/>
                    <a:pt x="51859" y="127654"/>
                  </a:cubicBezTo>
                  <a:cubicBezTo>
                    <a:pt x="27420" y="133909"/>
                    <a:pt x="353" y="102732"/>
                    <a:pt x="0" y="63827"/>
                  </a:cubicBezTo>
                  <a:close/>
                </a:path>
                <a:path w="103717" h="1216152" fill="none" extrusionOk="0">
                  <a:moveTo>
                    <a:pt x="103717" y="63827"/>
                  </a:moveTo>
                  <a:cubicBezTo>
                    <a:pt x="104890" y="92371"/>
                    <a:pt x="76386" y="127421"/>
                    <a:pt x="51858" y="127654"/>
                  </a:cubicBezTo>
                  <a:cubicBezTo>
                    <a:pt x="28564" y="132258"/>
                    <a:pt x="-2097" y="105406"/>
                    <a:pt x="-1" y="63827"/>
                  </a:cubicBezTo>
                  <a:cubicBezTo>
                    <a:pt x="-2872" y="34339"/>
                    <a:pt x="21252" y="-2607"/>
                    <a:pt x="51858" y="0"/>
                  </a:cubicBezTo>
                  <a:cubicBezTo>
                    <a:pt x="83262" y="866"/>
                    <a:pt x="103298" y="19891"/>
                    <a:pt x="103717" y="63827"/>
                  </a:cubicBezTo>
                  <a:cubicBezTo>
                    <a:pt x="94943" y="230975"/>
                    <a:pt x="90098" y="348678"/>
                    <a:pt x="103717" y="629846"/>
                  </a:cubicBezTo>
                  <a:cubicBezTo>
                    <a:pt x="117336" y="911014"/>
                    <a:pt x="96339" y="979800"/>
                    <a:pt x="103717" y="1152325"/>
                  </a:cubicBezTo>
                  <a:cubicBezTo>
                    <a:pt x="106644" y="1185377"/>
                    <a:pt x="83698" y="1210597"/>
                    <a:pt x="51858" y="1216152"/>
                  </a:cubicBezTo>
                  <a:cubicBezTo>
                    <a:pt x="17062" y="1213793"/>
                    <a:pt x="5233" y="1182430"/>
                    <a:pt x="-1" y="1152325"/>
                  </a:cubicBezTo>
                  <a:cubicBezTo>
                    <a:pt x="-33361" y="808198"/>
                    <a:pt x="29328" y="506123"/>
                    <a:pt x="0" y="63827"/>
                  </a:cubicBezTo>
                </a:path>
                <a:path w="103717" h="1216152" fill="none" extrusionOk="0">
                  <a:moveTo>
                    <a:pt x="103717" y="63827"/>
                  </a:moveTo>
                  <a:cubicBezTo>
                    <a:pt x="107507" y="104915"/>
                    <a:pt x="82419" y="130006"/>
                    <a:pt x="51858" y="127654"/>
                  </a:cubicBezTo>
                  <a:cubicBezTo>
                    <a:pt x="26513" y="124769"/>
                    <a:pt x="1429" y="92353"/>
                    <a:pt x="-1" y="63827"/>
                  </a:cubicBezTo>
                  <a:cubicBezTo>
                    <a:pt x="-3798" y="29200"/>
                    <a:pt x="20896" y="-1601"/>
                    <a:pt x="51858" y="0"/>
                  </a:cubicBezTo>
                  <a:cubicBezTo>
                    <a:pt x="75104" y="-383"/>
                    <a:pt x="100431" y="21877"/>
                    <a:pt x="103717" y="63827"/>
                  </a:cubicBezTo>
                  <a:cubicBezTo>
                    <a:pt x="130184" y="253785"/>
                    <a:pt x="129062" y="456495"/>
                    <a:pt x="103717" y="597191"/>
                  </a:cubicBezTo>
                  <a:cubicBezTo>
                    <a:pt x="78372" y="737887"/>
                    <a:pt x="111478" y="974297"/>
                    <a:pt x="103717" y="1152325"/>
                  </a:cubicBezTo>
                  <a:cubicBezTo>
                    <a:pt x="103575" y="1190953"/>
                    <a:pt x="83660" y="1214277"/>
                    <a:pt x="51858" y="1216152"/>
                  </a:cubicBezTo>
                  <a:cubicBezTo>
                    <a:pt x="21608" y="1218707"/>
                    <a:pt x="-1171" y="1187638"/>
                    <a:pt x="-1" y="1152325"/>
                  </a:cubicBezTo>
                  <a:cubicBezTo>
                    <a:pt x="13313" y="815855"/>
                    <a:pt x="-77124" y="467331"/>
                    <a:pt x="0" y="63827"/>
                  </a:cubicBezTo>
                </a:path>
              </a:pathLst>
            </a:custGeom>
            <a:solidFill>
              <a:srgbClr val="EF412F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3" name="Google Shape;883;p32"/>
            <p:cNvSpPr/>
            <p:nvPr/>
          </p:nvSpPr>
          <p:spPr>
            <a:xfrm rot="-6187993">
              <a:off x="6147657" y="3256383"/>
              <a:ext cx="103717" cy="1216152"/>
            </a:xfrm>
            <a:custGeom>
              <a:avLst/>
              <a:gdLst/>
              <a:ahLst/>
              <a:cxnLst/>
              <a:rect l="l" t="t" r="r" b="b"/>
              <a:pathLst>
                <a:path w="103717" h="1216152" extrusionOk="0">
                  <a:moveTo>
                    <a:pt x="0" y="63827"/>
                  </a:moveTo>
                  <a:cubicBezTo>
                    <a:pt x="2052" y="97044"/>
                    <a:pt x="24724" y="128943"/>
                    <a:pt x="51859" y="127654"/>
                  </a:cubicBezTo>
                  <a:cubicBezTo>
                    <a:pt x="79971" y="126867"/>
                    <a:pt x="108083" y="95086"/>
                    <a:pt x="103718" y="63827"/>
                  </a:cubicBezTo>
                  <a:cubicBezTo>
                    <a:pt x="75954" y="417459"/>
                    <a:pt x="100590" y="724513"/>
                    <a:pt x="103717" y="1152325"/>
                  </a:cubicBezTo>
                  <a:cubicBezTo>
                    <a:pt x="105751" y="1186416"/>
                    <a:pt x="81929" y="1218501"/>
                    <a:pt x="51858" y="1216152"/>
                  </a:cubicBezTo>
                  <a:cubicBezTo>
                    <a:pt x="25803" y="1216681"/>
                    <a:pt x="578" y="1182070"/>
                    <a:pt x="-1" y="1152325"/>
                  </a:cubicBezTo>
                  <a:cubicBezTo>
                    <a:pt x="34265" y="751776"/>
                    <a:pt x="-43394" y="409646"/>
                    <a:pt x="0" y="63827"/>
                  </a:cubicBezTo>
                  <a:close/>
                </a:path>
                <a:path w="103717" h="1216152" fill="lighten" extrusionOk="0">
                  <a:moveTo>
                    <a:pt x="0" y="63827"/>
                  </a:moveTo>
                  <a:cubicBezTo>
                    <a:pt x="4227" y="33057"/>
                    <a:pt x="22491" y="2298"/>
                    <a:pt x="51859" y="0"/>
                  </a:cubicBezTo>
                  <a:cubicBezTo>
                    <a:pt x="80828" y="-2555"/>
                    <a:pt x="106374" y="22701"/>
                    <a:pt x="103718" y="63827"/>
                  </a:cubicBezTo>
                  <a:cubicBezTo>
                    <a:pt x="108102" y="99456"/>
                    <a:pt x="77406" y="131425"/>
                    <a:pt x="51859" y="127654"/>
                  </a:cubicBezTo>
                  <a:cubicBezTo>
                    <a:pt x="18164" y="122465"/>
                    <a:pt x="3186" y="99435"/>
                    <a:pt x="0" y="63827"/>
                  </a:cubicBezTo>
                  <a:close/>
                </a:path>
                <a:path w="103717" h="1216152" fill="none" extrusionOk="0">
                  <a:moveTo>
                    <a:pt x="103717" y="63827"/>
                  </a:moveTo>
                  <a:cubicBezTo>
                    <a:pt x="100031" y="103025"/>
                    <a:pt x="74507" y="130219"/>
                    <a:pt x="51858" y="127654"/>
                  </a:cubicBezTo>
                  <a:cubicBezTo>
                    <a:pt x="26710" y="131010"/>
                    <a:pt x="-1031" y="90746"/>
                    <a:pt x="-1" y="63827"/>
                  </a:cubicBezTo>
                  <a:cubicBezTo>
                    <a:pt x="4764" y="28669"/>
                    <a:pt x="16765" y="493"/>
                    <a:pt x="51858" y="0"/>
                  </a:cubicBezTo>
                  <a:cubicBezTo>
                    <a:pt x="82049" y="-4708"/>
                    <a:pt x="98064" y="26835"/>
                    <a:pt x="103717" y="63827"/>
                  </a:cubicBezTo>
                  <a:cubicBezTo>
                    <a:pt x="85181" y="177967"/>
                    <a:pt x="113995" y="378434"/>
                    <a:pt x="103717" y="586306"/>
                  </a:cubicBezTo>
                  <a:cubicBezTo>
                    <a:pt x="93439" y="794178"/>
                    <a:pt x="83409" y="1000822"/>
                    <a:pt x="103717" y="1152325"/>
                  </a:cubicBezTo>
                  <a:cubicBezTo>
                    <a:pt x="101969" y="1193491"/>
                    <a:pt x="76435" y="1210265"/>
                    <a:pt x="51858" y="1216152"/>
                  </a:cubicBezTo>
                  <a:cubicBezTo>
                    <a:pt x="21603" y="1214563"/>
                    <a:pt x="3189" y="1183938"/>
                    <a:pt x="-1" y="1152325"/>
                  </a:cubicBezTo>
                  <a:cubicBezTo>
                    <a:pt x="63138" y="750912"/>
                    <a:pt x="9578" y="484464"/>
                    <a:pt x="0" y="63827"/>
                  </a:cubicBezTo>
                </a:path>
                <a:path w="103717" h="1216152" fill="none" extrusionOk="0">
                  <a:moveTo>
                    <a:pt x="103717" y="63827"/>
                  </a:moveTo>
                  <a:cubicBezTo>
                    <a:pt x="102972" y="103026"/>
                    <a:pt x="86856" y="130552"/>
                    <a:pt x="51858" y="127654"/>
                  </a:cubicBezTo>
                  <a:cubicBezTo>
                    <a:pt x="20878" y="128167"/>
                    <a:pt x="-120" y="97137"/>
                    <a:pt x="-1" y="63827"/>
                  </a:cubicBezTo>
                  <a:cubicBezTo>
                    <a:pt x="2943" y="23647"/>
                    <a:pt x="20178" y="-2580"/>
                    <a:pt x="51858" y="0"/>
                  </a:cubicBezTo>
                  <a:cubicBezTo>
                    <a:pt x="74249" y="2450"/>
                    <a:pt x="101318" y="27735"/>
                    <a:pt x="103717" y="63827"/>
                  </a:cubicBezTo>
                  <a:cubicBezTo>
                    <a:pt x="127961" y="221666"/>
                    <a:pt x="99956" y="472619"/>
                    <a:pt x="103717" y="586306"/>
                  </a:cubicBezTo>
                  <a:cubicBezTo>
                    <a:pt x="107478" y="699993"/>
                    <a:pt x="109650" y="967617"/>
                    <a:pt x="103717" y="1152325"/>
                  </a:cubicBezTo>
                  <a:cubicBezTo>
                    <a:pt x="103722" y="1193088"/>
                    <a:pt x="78331" y="1222764"/>
                    <a:pt x="51858" y="1216152"/>
                  </a:cubicBezTo>
                  <a:cubicBezTo>
                    <a:pt x="22856" y="1212497"/>
                    <a:pt x="4613" y="1185079"/>
                    <a:pt x="-1" y="1152325"/>
                  </a:cubicBezTo>
                  <a:cubicBezTo>
                    <a:pt x="-79866" y="801947"/>
                    <a:pt x="47386" y="444383"/>
                    <a:pt x="0" y="63827"/>
                  </a:cubicBezTo>
                </a:path>
              </a:pathLst>
            </a:custGeom>
            <a:solidFill>
              <a:srgbClr val="EF412F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4" name="Google Shape;884;p32"/>
            <p:cNvSpPr/>
            <p:nvPr/>
          </p:nvSpPr>
          <p:spPr>
            <a:xfrm rot="-6187993">
              <a:off x="6233678" y="3280650"/>
              <a:ext cx="103717" cy="1216152"/>
            </a:xfrm>
            <a:custGeom>
              <a:avLst/>
              <a:gdLst/>
              <a:ahLst/>
              <a:cxnLst/>
              <a:rect l="l" t="t" r="r" b="b"/>
              <a:pathLst>
                <a:path w="103717" h="1216152" extrusionOk="0">
                  <a:moveTo>
                    <a:pt x="0" y="63827"/>
                  </a:moveTo>
                  <a:cubicBezTo>
                    <a:pt x="485" y="97970"/>
                    <a:pt x="22403" y="121933"/>
                    <a:pt x="51859" y="127654"/>
                  </a:cubicBezTo>
                  <a:cubicBezTo>
                    <a:pt x="80910" y="123944"/>
                    <a:pt x="104100" y="107504"/>
                    <a:pt x="103718" y="63827"/>
                  </a:cubicBezTo>
                  <a:cubicBezTo>
                    <a:pt x="95078" y="460752"/>
                    <a:pt x="58026" y="781522"/>
                    <a:pt x="103717" y="1152325"/>
                  </a:cubicBezTo>
                  <a:cubicBezTo>
                    <a:pt x="101928" y="1186092"/>
                    <a:pt x="81914" y="1216538"/>
                    <a:pt x="51858" y="1216152"/>
                  </a:cubicBezTo>
                  <a:cubicBezTo>
                    <a:pt x="22291" y="1219876"/>
                    <a:pt x="-3737" y="1187772"/>
                    <a:pt x="-1" y="1152325"/>
                  </a:cubicBezTo>
                  <a:cubicBezTo>
                    <a:pt x="-59956" y="736099"/>
                    <a:pt x="31896" y="426540"/>
                    <a:pt x="0" y="63827"/>
                  </a:cubicBezTo>
                  <a:close/>
                </a:path>
                <a:path w="103717" h="1216152" fill="lighten" extrusionOk="0">
                  <a:moveTo>
                    <a:pt x="0" y="63827"/>
                  </a:moveTo>
                  <a:cubicBezTo>
                    <a:pt x="-3720" y="29006"/>
                    <a:pt x="28592" y="-311"/>
                    <a:pt x="51859" y="0"/>
                  </a:cubicBezTo>
                  <a:cubicBezTo>
                    <a:pt x="78531" y="1958"/>
                    <a:pt x="102132" y="34482"/>
                    <a:pt x="103718" y="63827"/>
                  </a:cubicBezTo>
                  <a:cubicBezTo>
                    <a:pt x="101223" y="96668"/>
                    <a:pt x="83648" y="132652"/>
                    <a:pt x="51859" y="127654"/>
                  </a:cubicBezTo>
                  <a:cubicBezTo>
                    <a:pt x="22088" y="128995"/>
                    <a:pt x="1900" y="103711"/>
                    <a:pt x="0" y="63827"/>
                  </a:cubicBezTo>
                  <a:close/>
                </a:path>
                <a:path w="103717" h="1216152" fill="none" extrusionOk="0">
                  <a:moveTo>
                    <a:pt x="103717" y="63827"/>
                  </a:moveTo>
                  <a:cubicBezTo>
                    <a:pt x="104313" y="98106"/>
                    <a:pt x="76318" y="131511"/>
                    <a:pt x="51858" y="127654"/>
                  </a:cubicBezTo>
                  <a:cubicBezTo>
                    <a:pt x="26251" y="128905"/>
                    <a:pt x="2859" y="101421"/>
                    <a:pt x="-1" y="63827"/>
                  </a:cubicBezTo>
                  <a:cubicBezTo>
                    <a:pt x="248" y="26741"/>
                    <a:pt x="25642" y="-1764"/>
                    <a:pt x="51858" y="0"/>
                  </a:cubicBezTo>
                  <a:cubicBezTo>
                    <a:pt x="75156" y="-6597"/>
                    <a:pt x="111710" y="26328"/>
                    <a:pt x="103717" y="63827"/>
                  </a:cubicBezTo>
                  <a:cubicBezTo>
                    <a:pt x="96820" y="199848"/>
                    <a:pt x="100945" y="369764"/>
                    <a:pt x="103717" y="575421"/>
                  </a:cubicBezTo>
                  <a:cubicBezTo>
                    <a:pt x="106489" y="781078"/>
                    <a:pt x="77619" y="962056"/>
                    <a:pt x="103717" y="1152325"/>
                  </a:cubicBezTo>
                  <a:cubicBezTo>
                    <a:pt x="104271" y="1190548"/>
                    <a:pt x="78451" y="1217848"/>
                    <a:pt x="51858" y="1216152"/>
                  </a:cubicBezTo>
                  <a:cubicBezTo>
                    <a:pt x="17548" y="1210341"/>
                    <a:pt x="-4355" y="1189762"/>
                    <a:pt x="-1" y="1152325"/>
                  </a:cubicBezTo>
                  <a:cubicBezTo>
                    <a:pt x="-47941" y="753626"/>
                    <a:pt x="39201" y="376369"/>
                    <a:pt x="0" y="63827"/>
                  </a:cubicBezTo>
                </a:path>
                <a:path w="103717" h="1216152" fill="none" extrusionOk="0">
                  <a:moveTo>
                    <a:pt x="103717" y="63827"/>
                  </a:moveTo>
                  <a:cubicBezTo>
                    <a:pt x="102744" y="92301"/>
                    <a:pt x="81810" y="122333"/>
                    <a:pt x="51858" y="127654"/>
                  </a:cubicBezTo>
                  <a:cubicBezTo>
                    <a:pt x="21137" y="132656"/>
                    <a:pt x="-1429" y="97896"/>
                    <a:pt x="-1" y="63827"/>
                  </a:cubicBezTo>
                  <a:cubicBezTo>
                    <a:pt x="495" y="29896"/>
                    <a:pt x="25620" y="-229"/>
                    <a:pt x="51858" y="0"/>
                  </a:cubicBezTo>
                  <a:cubicBezTo>
                    <a:pt x="82109" y="6919"/>
                    <a:pt x="99991" y="27597"/>
                    <a:pt x="103717" y="63827"/>
                  </a:cubicBezTo>
                  <a:cubicBezTo>
                    <a:pt x="112417" y="226202"/>
                    <a:pt x="79982" y="370073"/>
                    <a:pt x="103717" y="608076"/>
                  </a:cubicBezTo>
                  <a:cubicBezTo>
                    <a:pt x="127452" y="846079"/>
                    <a:pt x="113759" y="890566"/>
                    <a:pt x="103717" y="1152325"/>
                  </a:cubicBezTo>
                  <a:cubicBezTo>
                    <a:pt x="105278" y="1185287"/>
                    <a:pt x="84877" y="1211780"/>
                    <a:pt x="51858" y="1216152"/>
                  </a:cubicBezTo>
                  <a:cubicBezTo>
                    <a:pt x="29409" y="1213360"/>
                    <a:pt x="-818" y="1187923"/>
                    <a:pt x="-1" y="1152325"/>
                  </a:cubicBezTo>
                  <a:cubicBezTo>
                    <a:pt x="13186" y="861860"/>
                    <a:pt x="-59614" y="449242"/>
                    <a:pt x="0" y="63827"/>
                  </a:cubicBezTo>
                </a:path>
              </a:pathLst>
            </a:custGeom>
            <a:solidFill>
              <a:srgbClr val="EF412F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85;p32"/>
            <p:cNvSpPr/>
            <p:nvPr/>
          </p:nvSpPr>
          <p:spPr>
            <a:xfrm rot="-6187993">
              <a:off x="6166329" y="3140872"/>
              <a:ext cx="103717" cy="1216152"/>
            </a:xfrm>
            <a:custGeom>
              <a:avLst/>
              <a:gdLst/>
              <a:ahLst/>
              <a:cxnLst/>
              <a:rect l="l" t="t" r="r" b="b"/>
              <a:pathLst>
                <a:path w="103717" h="1216152" extrusionOk="0">
                  <a:moveTo>
                    <a:pt x="0" y="63827"/>
                  </a:moveTo>
                  <a:cubicBezTo>
                    <a:pt x="977" y="104590"/>
                    <a:pt x="23213" y="123116"/>
                    <a:pt x="51859" y="127654"/>
                  </a:cubicBezTo>
                  <a:cubicBezTo>
                    <a:pt x="86606" y="127645"/>
                    <a:pt x="104645" y="103517"/>
                    <a:pt x="103718" y="63827"/>
                  </a:cubicBezTo>
                  <a:cubicBezTo>
                    <a:pt x="65843" y="435776"/>
                    <a:pt x="66810" y="833990"/>
                    <a:pt x="103717" y="1152325"/>
                  </a:cubicBezTo>
                  <a:cubicBezTo>
                    <a:pt x="108669" y="1186738"/>
                    <a:pt x="84298" y="1220011"/>
                    <a:pt x="51858" y="1216152"/>
                  </a:cubicBezTo>
                  <a:cubicBezTo>
                    <a:pt x="25253" y="1218392"/>
                    <a:pt x="-495" y="1183535"/>
                    <a:pt x="-1" y="1152325"/>
                  </a:cubicBezTo>
                  <a:cubicBezTo>
                    <a:pt x="-44352" y="850383"/>
                    <a:pt x="58658" y="379316"/>
                    <a:pt x="0" y="63827"/>
                  </a:cubicBezTo>
                  <a:close/>
                </a:path>
                <a:path w="103717" h="1216152" fill="lighten" extrusionOk="0">
                  <a:moveTo>
                    <a:pt x="0" y="63827"/>
                  </a:moveTo>
                  <a:cubicBezTo>
                    <a:pt x="670" y="25262"/>
                    <a:pt x="26053" y="1712"/>
                    <a:pt x="51859" y="0"/>
                  </a:cubicBezTo>
                  <a:cubicBezTo>
                    <a:pt x="79849" y="4954"/>
                    <a:pt x="101246" y="28389"/>
                    <a:pt x="103718" y="63827"/>
                  </a:cubicBezTo>
                  <a:cubicBezTo>
                    <a:pt x="100084" y="96485"/>
                    <a:pt x="82730" y="131777"/>
                    <a:pt x="51859" y="127654"/>
                  </a:cubicBezTo>
                  <a:cubicBezTo>
                    <a:pt x="26388" y="128306"/>
                    <a:pt x="2561" y="102331"/>
                    <a:pt x="0" y="63827"/>
                  </a:cubicBezTo>
                  <a:close/>
                </a:path>
                <a:path w="103717" h="1216152" fill="none" extrusionOk="0">
                  <a:moveTo>
                    <a:pt x="103717" y="63827"/>
                  </a:moveTo>
                  <a:cubicBezTo>
                    <a:pt x="105447" y="98642"/>
                    <a:pt x="80698" y="128788"/>
                    <a:pt x="51858" y="127654"/>
                  </a:cubicBezTo>
                  <a:cubicBezTo>
                    <a:pt x="24368" y="131145"/>
                    <a:pt x="-560" y="96395"/>
                    <a:pt x="-1" y="63827"/>
                  </a:cubicBezTo>
                  <a:cubicBezTo>
                    <a:pt x="4075" y="33452"/>
                    <a:pt x="21248" y="-2190"/>
                    <a:pt x="51858" y="0"/>
                  </a:cubicBezTo>
                  <a:cubicBezTo>
                    <a:pt x="81334" y="1749"/>
                    <a:pt x="102593" y="32353"/>
                    <a:pt x="103717" y="63827"/>
                  </a:cubicBezTo>
                  <a:cubicBezTo>
                    <a:pt x="101084" y="217861"/>
                    <a:pt x="82002" y="338640"/>
                    <a:pt x="103717" y="608076"/>
                  </a:cubicBezTo>
                  <a:cubicBezTo>
                    <a:pt x="125432" y="877512"/>
                    <a:pt x="87791" y="946745"/>
                    <a:pt x="103717" y="1152325"/>
                  </a:cubicBezTo>
                  <a:cubicBezTo>
                    <a:pt x="104292" y="1189136"/>
                    <a:pt x="81326" y="1215665"/>
                    <a:pt x="51858" y="1216152"/>
                  </a:cubicBezTo>
                  <a:cubicBezTo>
                    <a:pt x="17293" y="1211400"/>
                    <a:pt x="1820" y="1184894"/>
                    <a:pt x="-1" y="1152325"/>
                  </a:cubicBezTo>
                  <a:cubicBezTo>
                    <a:pt x="-49207" y="749492"/>
                    <a:pt x="82657" y="427052"/>
                    <a:pt x="0" y="63827"/>
                  </a:cubicBezTo>
                </a:path>
                <a:path w="103717" h="1216152" fill="none" extrusionOk="0">
                  <a:moveTo>
                    <a:pt x="103717" y="63827"/>
                  </a:moveTo>
                  <a:cubicBezTo>
                    <a:pt x="99295" y="94622"/>
                    <a:pt x="81896" y="131030"/>
                    <a:pt x="51858" y="127654"/>
                  </a:cubicBezTo>
                  <a:cubicBezTo>
                    <a:pt x="23124" y="125345"/>
                    <a:pt x="959" y="100917"/>
                    <a:pt x="-1" y="63827"/>
                  </a:cubicBezTo>
                  <a:cubicBezTo>
                    <a:pt x="-2383" y="23566"/>
                    <a:pt x="27187" y="-4833"/>
                    <a:pt x="51858" y="0"/>
                  </a:cubicBezTo>
                  <a:cubicBezTo>
                    <a:pt x="81994" y="-985"/>
                    <a:pt x="109316" y="30537"/>
                    <a:pt x="103717" y="63827"/>
                  </a:cubicBezTo>
                  <a:cubicBezTo>
                    <a:pt x="127240" y="205793"/>
                    <a:pt x="115669" y="419678"/>
                    <a:pt x="103717" y="618961"/>
                  </a:cubicBezTo>
                  <a:cubicBezTo>
                    <a:pt x="91765" y="818244"/>
                    <a:pt x="86414" y="988876"/>
                    <a:pt x="103717" y="1152325"/>
                  </a:cubicBezTo>
                  <a:cubicBezTo>
                    <a:pt x="106566" y="1187301"/>
                    <a:pt x="78365" y="1213801"/>
                    <a:pt x="51858" y="1216152"/>
                  </a:cubicBezTo>
                  <a:cubicBezTo>
                    <a:pt x="25854" y="1211796"/>
                    <a:pt x="233" y="1188988"/>
                    <a:pt x="-1" y="1152325"/>
                  </a:cubicBezTo>
                  <a:cubicBezTo>
                    <a:pt x="61663" y="797199"/>
                    <a:pt x="30733" y="411223"/>
                    <a:pt x="0" y="63827"/>
                  </a:cubicBezTo>
                </a:path>
              </a:pathLst>
            </a:custGeom>
            <a:solidFill>
              <a:srgbClr val="EF412F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86" name="Google Shape;886;p3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774546" y="3748948"/>
              <a:ext cx="203095" cy="1519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7" name="Google Shape;887;p3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479822">
              <a:off x="6071151" y="3611953"/>
              <a:ext cx="203095" cy="1519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8" name="Google Shape;888;p3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479822">
              <a:off x="6442183" y="3611951"/>
              <a:ext cx="203095" cy="1519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9" name="Google Shape;889;p3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479822">
              <a:off x="6158037" y="3765055"/>
              <a:ext cx="203095" cy="1519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0" name="Google Shape;890;p3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479822">
              <a:off x="5936915" y="3909984"/>
              <a:ext cx="203095" cy="1519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1" name="Google Shape;891;p3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479822">
              <a:off x="6385984" y="3811767"/>
              <a:ext cx="203095" cy="1519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2" name="Google Shape;892;p3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479822">
              <a:off x="6675755" y="3690961"/>
              <a:ext cx="203095" cy="1519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3" name="Google Shape;893;p32"/>
            <p:cNvSpPr/>
            <p:nvPr/>
          </p:nvSpPr>
          <p:spPr>
            <a:xfrm rot="-6187993">
              <a:off x="6232676" y="3167631"/>
              <a:ext cx="103717" cy="1216152"/>
            </a:xfrm>
            <a:custGeom>
              <a:avLst/>
              <a:gdLst/>
              <a:ahLst/>
              <a:cxnLst/>
              <a:rect l="l" t="t" r="r" b="b"/>
              <a:pathLst>
                <a:path w="103717" h="1216152" extrusionOk="0">
                  <a:moveTo>
                    <a:pt x="0" y="63827"/>
                  </a:moveTo>
                  <a:cubicBezTo>
                    <a:pt x="3746" y="98152"/>
                    <a:pt x="20736" y="122144"/>
                    <a:pt x="51859" y="127654"/>
                  </a:cubicBezTo>
                  <a:cubicBezTo>
                    <a:pt x="81411" y="124466"/>
                    <a:pt x="102355" y="93948"/>
                    <a:pt x="103718" y="63827"/>
                  </a:cubicBezTo>
                  <a:cubicBezTo>
                    <a:pt x="68483" y="404947"/>
                    <a:pt x="120566" y="738342"/>
                    <a:pt x="103717" y="1152325"/>
                  </a:cubicBezTo>
                  <a:cubicBezTo>
                    <a:pt x="102014" y="1188826"/>
                    <a:pt x="85016" y="1216439"/>
                    <a:pt x="51858" y="1216152"/>
                  </a:cubicBezTo>
                  <a:cubicBezTo>
                    <a:pt x="15168" y="1218862"/>
                    <a:pt x="3684" y="1186472"/>
                    <a:pt x="-1" y="1152325"/>
                  </a:cubicBezTo>
                  <a:cubicBezTo>
                    <a:pt x="-18885" y="791223"/>
                    <a:pt x="65300" y="389485"/>
                    <a:pt x="0" y="63827"/>
                  </a:cubicBezTo>
                  <a:close/>
                </a:path>
                <a:path w="103717" h="1216152" fill="lighten" extrusionOk="0">
                  <a:moveTo>
                    <a:pt x="0" y="63827"/>
                  </a:moveTo>
                  <a:cubicBezTo>
                    <a:pt x="-2699" y="26642"/>
                    <a:pt x="18123" y="-3928"/>
                    <a:pt x="51859" y="0"/>
                  </a:cubicBezTo>
                  <a:cubicBezTo>
                    <a:pt x="80254" y="-1990"/>
                    <a:pt x="106301" y="32331"/>
                    <a:pt x="103718" y="63827"/>
                  </a:cubicBezTo>
                  <a:cubicBezTo>
                    <a:pt x="101264" y="99678"/>
                    <a:pt x="81148" y="126965"/>
                    <a:pt x="51859" y="127654"/>
                  </a:cubicBezTo>
                  <a:cubicBezTo>
                    <a:pt x="21163" y="126577"/>
                    <a:pt x="-174" y="97012"/>
                    <a:pt x="0" y="63827"/>
                  </a:cubicBezTo>
                  <a:close/>
                </a:path>
                <a:path w="103717" h="1216152" fill="none" extrusionOk="0">
                  <a:moveTo>
                    <a:pt x="103717" y="63827"/>
                  </a:moveTo>
                  <a:cubicBezTo>
                    <a:pt x="104646" y="105629"/>
                    <a:pt x="83300" y="126635"/>
                    <a:pt x="51858" y="127654"/>
                  </a:cubicBezTo>
                  <a:cubicBezTo>
                    <a:pt x="24725" y="130875"/>
                    <a:pt x="-2357" y="98777"/>
                    <a:pt x="-1" y="63827"/>
                  </a:cubicBezTo>
                  <a:cubicBezTo>
                    <a:pt x="2777" y="30961"/>
                    <a:pt x="20912" y="625"/>
                    <a:pt x="51858" y="0"/>
                  </a:cubicBezTo>
                  <a:cubicBezTo>
                    <a:pt x="87092" y="3164"/>
                    <a:pt x="111229" y="29908"/>
                    <a:pt x="103717" y="63827"/>
                  </a:cubicBezTo>
                  <a:cubicBezTo>
                    <a:pt x="79772" y="302222"/>
                    <a:pt x="114615" y="376581"/>
                    <a:pt x="103717" y="586306"/>
                  </a:cubicBezTo>
                  <a:cubicBezTo>
                    <a:pt x="92819" y="796031"/>
                    <a:pt x="114378" y="980454"/>
                    <a:pt x="103717" y="1152325"/>
                  </a:cubicBezTo>
                  <a:cubicBezTo>
                    <a:pt x="104303" y="1187994"/>
                    <a:pt x="76747" y="1217943"/>
                    <a:pt x="51858" y="1216152"/>
                  </a:cubicBezTo>
                  <a:cubicBezTo>
                    <a:pt x="21612" y="1215478"/>
                    <a:pt x="3055" y="1184316"/>
                    <a:pt x="-1" y="1152325"/>
                  </a:cubicBezTo>
                  <a:cubicBezTo>
                    <a:pt x="11474" y="834008"/>
                    <a:pt x="15711" y="443348"/>
                    <a:pt x="0" y="63827"/>
                  </a:cubicBezTo>
                </a:path>
                <a:path w="103717" h="1216152" fill="none" extrusionOk="0">
                  <a:moveTo>
                    <a:pt x="103717" y="63827"/>
                  </a:moveTo>
                  <a:cubicBezTo>
                    <a:pt x="110608" y="99601"/>
                    <a:pt x="81349" y="125449"/>
                    <a:pt x="51858" y="127654"/>
                  </a:cubicBezTo>
                  <a:cubicBezTo>
                    <a:pt x="22294" y="127578"/>
                    <a:pt x="1290" y="98484"/>
                    <a:pt x="-1" y="63827"/>
                  </a:cubicBezTo>
                  <a:cubicBezTo>
                    <a:pt x="5676" y="31281"/>
                    <a:pt x="20020" y="5017"/>
                    <a:pt x="51858" y="0"/>
                  </a:cubicBezTo>
                  <a:cubicBezTo>
                    <a:pt x="85104" y="3756"/>
                    <a:pt x="104597" y="28191"/>
                    <a:pt x="103717" y="63827"/>
                  </a:cubicBezTo>
                  <a:cubicBezTo>
                    <a:pt x="93832" y="214279"/>
                    <a:pt x="83638" y="445736"/>
                    <a:pt x="103717" y="597191"/>
                  </a:cubicBezTo>
                  <a:cubicBezTo>
                    <a:pt x="123796" y="748646"/>
                    <a:pt x="128795" y="921086"/>
                    <a:pt x="103717" y="1152325"/>
                  </a:cubicBezTo>
                  <a:cubicBezTo>
                    <a:pt x="105226" y="1184710"/>
                    <a:pt x="80308" y="1223097"/>
                    <a:pt x="51858" y="1216152"/>
                  </a:cubicBezTo>
                  <a:cubicBezTo>
                    <a:pt x="20468" y="1211660"/>
                    <a:pt x="893" y="1194682"/>
                    <a:pt x="-1" y="1152325"/>
                  </a:cubicBezTo>
                  <a:cubicBezTo>
                    <a:pt x="-14784" y="739341"/>
                    <a:pt x="-67805" y="446211"/>
                    <a:pt x="0" y="63827"/>
                  </a:cubicBezTo>
                </a:path>
              </a:pathLst>
            </a:custGeom>
            <a:solidFill>
              <a:srgbClr val="EF412F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94" name="Google Shape;894;p3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335937">
              <a:off x="5967125" y="3750285"/>
              <a:ext cx="203095" cy="1519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5" name="Google Shape;895;p3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4219444">
              <a:off x="5796365" y="3884861"/>
              <a:ext cx="152965" cy="1144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6" name="Google Shape;896;p3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4219444">
              <a:off x="6314102" y="3677488"/>
              <a:ext cx="152965" cy="1144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7" name="Google Shape;897;p3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4219444">
              <a:off x="6557215" y="3692525"/>
              <a:ext cx="152965" cy="1144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98" name="Google Shape;898;p32"/>
          <p:cNvSpPr txBox="1"/>
          <p:nvPr/>
        </p:nvSpPr>
        <p:spPr>
          <a:xfrm>
            <a:off x="5567217" y="2884392"/>
            <a:ext cx="158321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Hollow fiber</a:t>
            </a:r>
            <a:endParaRPr sz="1100"/>
          </a:p>
        </p:txBody>
      </p:sp>
      <p:grpSp>
        <p:nvGrpSpPr>
          <p:cNvPr id="899" name="Google Shape;899;p32"/>
          <p:cNvGrpSpPr/>
          <p:nvPr/>
        </p:nvGrpSpPr>
        <p:grpSpPr>
          <a:xfrm>
            <a:off x="5167680" y="4084625"/>
            <a:ext cx="1385614" cy="918529"/>
            <a:chOff x="5379654" y="3734608"/>
            <a:chExt cx="1797746" cy="1191734"/>
          </a:xfrm>
        </p:grpSpPr>
        <p:sp>
          <p:nvSpPr>
            <p:cNvPr id="900" name="Google Shape;900;p32"/>
            <p:cNvSpPr/>
            <p:nvPr/>
          </p:nvSpPr>
          <p:spPr>
            <a:xfrm rot="-956911">
              <a:off x="5396802" y="3955240"/>
              <a:ext cx="1655897" cy="356777"/>
            </a:xfrm>
            <a:custGeom>
              <a:avLst/>
              <a:gdLst/>
              <a:ahLst/>
              <a:cxnLst/>
              <a:rect l="l" t="t" r="r" b="b"/>
              <a:pathLst>
                <a:path w="1655897" h="356777" fill="none" extrusionOk="0">
                  <a:moveTo>
                    <a:pt x="0" y="178389"/>
                  </a:moveTo>
                  <a:cubicBezTo>
                    <a:pt x="-5525" y="78973"/>
                    <a:pt x="90261" y="8500"/>
                    <a:pt x="178389" y="0"/>
                  </a:cubicBezTo>
                  <a:cubicBezTo>
                    <a:pt x="428107" y="-2200"/>
                    <a:pt x="517719" y="26520"/>
                    <a:pt x="827949" y="0"/>
                  </a:cubicBezTo>
                  <a:cubicBezTo>
                    <a:pt x="1138179" y="-26520"/>
                    <a:pt x="1190503" y="-1281"/>
                    <a:pt x="1477509" y="0"/>
                  </a:cubicBezTo>
                  <a:cubicBezTo>
                    <a:pt x="1584462" y="-7382"/>
                    <a:pt x="1659125" y="64690"/>
                    <a:pt x="1655898" y="178389"/>
                  </a:cubicBezTo>
                  <a:lnTo>
                    <a:pt x="1655897" y="178389"/>
                  </a:lnTo>
                  <a:cubicBezTo>
                    <a:pt x="1652985" y="277389"/>
                    <a:pt x="1563348" y="348027"/>
                    <a:pt x="1477508" y="356778"/>
                  </a:cubicBezTo>
                  <a:cubicBezTo>
                    <a:pt x="1314610" y="328231"/>
                    <a:pt x="1069580" y="363218"/>
                    <a:pt x="814957" y="356777"/>
                  </a:cubicBezTo>
                  <a:cubicBezTo>
                    <a:pt x="560334" y="350336"/>
                    <a:pt x="459190" y="387155"/>
                    <a:pt x="178389" y="356777"/>
                  </a:cubicBezTo>
                  <a:cubicBezTo>
                    <a:pt x="74665" y="366079"/>
                    <a:pt x="17480" y="289899"/>
                    <a:pt x="0" y="178388"/>
                  </a:cubicBezTo>
                  <a:lnTo>
                    <a:pt x="0" y="178389"/>
                  </a:lnTo>
                  <a:close/>
                </a:path>
                <a:path w="1655897" h="356777" extrusionOk="0">
                  <a:moveTo>
                    <a:pt x="0" y="178389"/>
                  </a:moveTo>
                  <a:cubicBezTo>
                    <a:pt x="-6648" y="75766"/>
                    <a:pt x="62031" y="6694"/>
                    <a:pt x="178389" y="0"/>
                  </a:cubicBezTo>
                  <a:cubicBezTo>
                    <a:pt x="439452" y="-23338"/>
                    <a:pt x="587849" y="-9222"/>
                    <a:pt x="853931" y="0"/>
                  </a:cubicBezTo>
                  <a:cubicBezTo>
                    <a:pt x="1120013" y="9222"/>
                    <a:pt x="1287004" y="3502"/>
                    <a:pt x="1477509" y="0"/>
                  </a:cubicBezTo>
                  <a:cubicBezTo>
                    <a:pt x="1572952" y="-1685"/>
                    <a:pt x="1661856" y="82714"/>
                    <a:pt x="1655898" y="178389"/>
                  </a:cubicBezTo>
                  <a:lnTo>
                    <a:pt x="1655897" y="178389"/>
                  </a:lnTo>
                  <a:cubicBezTo>
                    <a:pt x="1677042" y="279419"/>
                    <a:pt x="1583445" y="341517"/>
                    <a:pt x="1477508" y="356778"/>
                  </a:cubicBezTo>
                  <a:cubicBezTo>
                    <a:pt x="1304911" y="338257"/>
                    <a:pt x="1056005" y="356926"/>
                    <a:pt x="853931" y="356778"/>
                  </a:cubicBezTo>
                  <a:cubicBezTo>
                    <a:pt x="651857" y="356630"/>
                    <a:pt x="376029" y="327946"/>
                    <a:pt x="178389" y="356777"/>
                  </a:cubicBezTo>
                  <a:cubicBezTo>
                    <a:pt x="86298" y="360377"/>
                    <a:pt x="15669" y="280677"/>
                    <a:pt x="0" y="178388"/>
                  </a:cubicBezTo>
                  <a:lnTo>
                    <a:pt x="0" y="178389"/>
                  </a:lnTo>
                  <a:close/>
                </a:path>
              </a:pathLst>
            </a:custGeom>
            <a:solidFill>
              <a:srgbClr val="D9F0F9"/>
            </a:solidFill>
            <a:ln w="222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32"/>
            <p:cNvSpPr/>
            <p:nvPr/>
          </p:nvSpPr>
          <p:spPr>
            <a:xfrm rot="-956911">
              <a:off x="5429357" y="4227511"/>
              <a:ext cx="1753499" cy="205928"/>
            </a:xfrm>
            <a:custGeom>
              <a:avLst/>
              <a:gdLst/>
              <a:ahLst/>
              <a:cxnLst/>
              <a:rect l="l" t="t" r="r" b="b"/>
              <a:pathLst>
                <a:path w="1753499" h="205928" fill="none" extrusionOk="0">
                  <a:moveTo>
                    <a:pt x="0" y="27539"/>
                  </a:moveTo>
                  <a:cubicBezTo>
                    <a:pt x="-12165" y="-59198"/>
                    <a:pt x="94389" y="122614"/>
                    <a:pt x="185191" y="138733"/>
                  </a:cubicBezTo>
                  <a:cubicBezTo>
                    <a:pt x="343719" y="114397"/>
                    <a:pt x="683975" y="161778"/>
                    <a:pt x="888679" y="132505"/>
                  </a:cubicBezTo>
                  <a:cubicBezTo>
                    <a:pt x="1093383" y="103233"/>
                    <a:pt x="1254862" y="114460"/>
                    <a:pt x="1564579" y="126522"/>
                  </a:cubicBezTo>
                  <a:cubicBezTo>
                    <a:pt x="1669408" y="132620"/>
                    <a:pt x="1770486" y="-59390"/>
                    <a:pt x="1753499" y="27539"/>
                  </a:cubicBezTo>
                  <a:lnTo>
                    <a:pt x="1753497" y="27539"/>
                  </a:lnTo>
                  <a:cubicBezTo>
                    <a:pt x="1764505" y="109504"/>
                    <a:pt x="1672235" y="222549"/>
                    <a:pt x="1564594" y="205928"/>
                  </a:cubicBezTo>
                  <a:cubicBezTo>
                    <a:pt x="1355069" y="233212"/>
                    <a:pt x="1157724" y="218810"/>
                    <a:pt x="890505" y="205928"/>
                  </a:cubicBezTo>
                  <a:cubicBezTo>
                    <a:pt x="623286" y="193045"/>
                    <a:pt x="384035" y="240923"/>
                    <a:pt x="188903" y="205927"/>
                  </a:cubicBezTo>
                  <a:cubicBezTo>
                    <a:pt x="87835" y="209818"/>
                    <a:pt x="-4043" y="126538"/>
                    <a:pt x="0" y="27538"/>
                  </a:cubicBezTo>
                  <a:lnTo>
                    <a:pt x="0" y="27539"/>
                  </a:lnTo>
                  <a:close/>
                </a:path>
                <a:path w="1753499" h="205928" extrusionOk="0">
                  <a:moveTo>
                    <a:pt x="0" y="27539"/>
                  </a:moveTo>
                  <a:cubicBezTo>
                    <a:pt x="-3226" y="-67445"/>
                    <a:pt x="84716" y="149648"/>
                    <a:pt x="185191" y="138733"/>
                  </a:cubicBezTo>
                  <a:cubicBezTo>
                    <a:pt x="460091" y="159397"/>
                    <a:pt x="696825" y="136701"/>
                    <a:pt x="861091" y="132750"/>
                  </a:cubicBezTo>
                  <a:cubicBezTo>
                    <a:pt x="1025357" y="128798"/>
                    <a:pt x="1376766" y="116993"/>
                    <a:pt x="1564579" y="126522"/>
                  </a:cubicBezTo>
                  <a:cubicBezTo>
                    <a:pt x="1653951" y="137888"/>
                    <a:pt x="1761381" y="-69910"/>
                    <a:pt x="1753499" y="27539"/>
                  </a:cubicBezTo>
                  <a:lnTo>
                    <a:pt x="1753497" y="27539"/>
                  </a:lnTo>
                  <a:cubicBezTo>
                    <a:pt x="1755852" y="127983"/>
                    <a:pt x="1680309" y="201955"/>
                    <a:pt x="1564594" y="205928"/>
                  </a:cubicBezTo>
                  <a:cubicBezTo>
                    <a:pt x="1271885" y="217501"/>
                    <a:pt x="1184905" y="186901"/>
                    <a:pt x="904262" y="205928"/>
                  </a:cubicBezTo>
                  <a:cubicBezTo>
                    <a:pt x="623619" y="224954"/>
                    <a:pt x="464407" y="214991"/>
                    <a:pt x="188903" y="205927"/>
                  </a:cubicBezTo>
                  <a:cubicBezTo>
                    <a:pt x="71367" y="217331"/>
                    <a:pt x="22102" y="136184"/>
                    <a:pt x="0" y="27538"/>
                  </a:cubicBezTo>
                  <a:lnTo>
                    <a:pt x="0" y="27539"/>
                  </a:lnTo>
                  <a:close/>
                </a:path>
              </a:pathLst>
            </a:custGeom>
            <a:solidFill>
              <a:srgbClr val="AFABAB"/>
            </a:solidFill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902;p32"/>
            <p:cNvSpPr/>
            <p:nvPr/>
          </p:nvSpPr>
          <p:spPr>
            <a:xfrm>
              <a:off x="6266410" y="4413421"/>
              <a:ext cx="204285" cy="204285"/>
            </a:xfrm>
            <a:custGeom>
              <a:avLst/>
              <a:gdLst/>
              <a:ahLst/>
              <a:cxnLst/>
              <a:rect l="l" t="t" r="r" b="b"/>
              <a:pathLst>
                <a:path w="204285" h="204285" fill="none" extrusionOk="0">
                  <a:moveTo>
                    <a:pt x="0" y="102143"/>
                  </a:moveTo>
                  <a:cubicBezTo>
                    <a:pt x="10816" y="45856"/>
                    <a:pt x="37957" y="786"/>
                    <a:pt x="102143" y="0"/>
                  </a:cubicBezTo>
                  <a:cubicBezTo>
                    <a:pt x="160088" y="-477"/>
                    <a:pt x="201518" y="44225"/>
                    <a:pt x="204286" y="102143"/>
                  </a:cubicBezTo>
                  <a:cubicBezTo>
                    <a:pt x="205534" y="160200"/>
                    <a:pt x="162229" y="211864"/>
                    <a:pt x="102143" y="204286"/>
                  </a:cubicBezTo>
                  <a:cubicBezTo>
                    <a:pt x="44551" y="201307"/>
                    <a:pt x="9" y="169990"/>
                    <a:pt x="0" y="102143"/>
                  </a:cubicBezTo>
                  <a:close/>
                </a:path>
                <a:path w="204285" h="204285" extrusionOk="0">
                  <a:moveTo>
                    <a:pt x="0" y="102143"/>
                  </a:moveTo>
                  <a:cubicBezTo>
                    <a:pt x="-5734" y="34807"/>
                    <a:pt x="53426" y="-78"/>
                    <a:pt x="102143" y="0"/>
                  </a:cubicBezTo>
                  <a:cubicBezTo>
                    <a:pt x="164843" y="-2738"/>
                    <a:pt x="209625" y="47032"/>
                    <a:pt x="204286" y="102143"/>
                  </a:cubicBezTo>
                  <a:cubicBezTo>
                    <a:pt x="209157" y="164442"/>
                    <a:pt x="149683" y="200349"/>
                    <a:pt x="102143" y="204286"/>
                  </a:cubicBezTo>
                  <a:cubicBezTo>
                    <a:pt x="52006" y="216641"/>
                    <a:pt x="-8244" y="159286"/>
                    <a:pt x="0" y="102143"/>
                  </a:cubicBezTo>
                  <a:close/>
                </a:path>
              </a:pathLst>
            </a:custGeom>
            <a:solidFill>
              <a:srgbClr val="767171"/>
            </a:solidFill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903;p32"/>
            <p:cNvSpPr/>
            <p:nvPr/>
          </p:nvSpPr>
          <p:spPr>
            <a:xfrm>
              <a:off x="6021350" y="4611456"/>
              <a:ext cx="706762" cy="314886"/>
            </a:xfrm>
            <a:custGeom>
              <a:avLst/>
              <a:gdLst/>
              <a:ahLst/>
              <a:cxnLst/>
              <a:rect l="l" t="t" r="r" b="b"/>
              <a:pathLst>
                <a:path w="706762" h="314886" fill="none" extrusionOk="0">
                  <a:moveTo>
                    <a:pt x="0" y="0"/>
                  </a:moveTo>
                  <a:cubicBezTo>
                    <a:pt x="95004" y="-11413"/>
                    <a:pt x="278883" y="1973"/>
                    <a:pt x="360449" y="0"/>
                  </a:cubicBezTo>
                  <a:cubicBezTo>
                    <a:pt x="442015" y="-1973"/>
                    <a:pt x="558513" y="2316"/>
                    <a:pt x="706762" y="0"/>
                  </a:cubicBezTo>
                  <a:cubicBezTo>
                    <a:pt x="696221" y="136241"/>
                    <a:pt x="714440" y="217738"/>
                    <a:pt x="706762" y="314886"/>
                  </a:cubicBezTo>
                  <a:cubicBezTo>
                    <a:pt x="616775" y="314708"/>
                    <a:pt x="470979" y="326128"/>
                    <a:pt x="374584" y="314886"/>
                  </a:cubicBezTo>
                  <a:cubicBezTo>
                    <a:pt x="278189" y="303644"/>
                    <a:pt x="116422" y="297157"/>
                    <a:pt x="0" y="314886"/>
                  </a:cubicBezTo>
                  <a:cubicBezTo>
                    <a:pt x="11296" y="177168"/>
                    <a:pt x="15207" y="129019"/>
                    <a:pt x="0" y="0"/>
                  </a:cubicBezTo>
                  <a:close/>
                </a:path>
                <a:path w="706762" h="314886" extrusionOk="0">
                  <a:moveTo>
                    <a:pt x="0" y="0"/>
                  </a:moveTo>
                  <a:cubicBezTo>
                    <a:pt x="80630" y="16548"/>
                    <a:pt x="178375" y="5721"/>
                    <a:pt x="332178" y="0"/>
                  </a:cubicBezTo>
                  <a:cubicBezTo>
                    <a:pt x="485981" y="-5721"/>
                    <a:pt x="592414" y="2228"/>
                    <a:pt x="706762" y="0"/>
                  </a:cubicBezTo>
                  <a:cubicBezTo>
                    <a:pt x="692344" y="71072"/>
                    <a:pt x="693716" y="174605"/>
                    <a:pt x="706762" y="314886"/>
                  </a:cubicBezTo>
                  <a:cubicBezTo>
                    <a:pt x="540349" y="331030"/>
                    <a:pt x="525200" y="327256"/>
                    <a:pt x="353381" y="314886"/>
                  </a:cubicBezTo>
                  <a:cubicBezTo>
                    <a:pt x="181562" y="302516"/>
                    <a:pt x="161808" y="305979"/>
                    <a:pt x="0" y="314886"/>
                  </a:cubicBezTo>
                  <a:cubicBezTo>
                    <a:pt x="-10583" y="197662"/>
                    <a:pt x="-7521" y="90422"/>
                    <a:pt x="0" y="0"/>
                  </a:cubicBezTo>
                  <a:close/>
                </a:path>
              </a:pathLst>
            </a:custGeom>
            <a:solidFill>
              <a:srgbClr val="AFABAB"/>
            </a:solidFill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904;p32"/>
            <p:cNvSpPr/>
            <p:nvPr/>
          </p:nvSpPr>
          <p:spPr>
            <a:xfrm>
              <a:off x="6069331" y="4778015"/>
              <a:ext cx="125462" cy="109769"/>
            </a:xfrm>
            <a:custGeom>
              <a:avLst/>
              <a:gdLst/>
              <a:ahLst/>
              <a:cxnLst/>
              <a:rect l="l" t="t" r="r" b="b"/>
              <a:pathLst>
                <a:path w="125462" h="109769" fill="none" extrusionOk="0">
                  <a:moveTo>
                    <a:pt x="0" y="0"/>
                  </a:moveTo>
                  <a:cubicBezTo>
                    <a:pt x="38648" y="-5162"/>
                    <a:pt x="92409" y="-5428"/>
                    <a:pt x="125462" y="0"/>
                  </a:cubicBezTo>
                  <a:cubicBezTo>
                    <a:pt x="124736" y="27642"/>
                    <a:pt x="121714" y="58706"/>
                    <a:pt x="125462" y="109769"/>
                  </a:cubicBezTo>
                  <a:cubicBezTo>
                    <a:pt x="66620" y="111131"/>
                    <a:pt x="58837" y="115154"/>
                    <a:pt x="0" y="109769"/>
                  </a:cubicBezTo>
                  <a:cubicBezTo>
                    <a:pt x="-2672" y="59699"/>
                    <a:pt x="-1948" y="51376"/>
                    <a:pt x="0" y="0"/>
                  </a:cubicBezTo>
                  <a:close/>
                </a:path>
                <a:path w="125462" h="109769" extrusionOk="0">
                  <a:moveTo>
                    <a:pt x="0" y="0"/>
                  </a:moveTo>
                  <a:cubicBezTo>
                    <a:pt x="26170" y="-1435"/>
                    <a:pt x="66590" y="664"/>
                    <a:pt x="125462" y="0"/>
                  </a:cubicBezTo>
                  <a:cubicBezTo>
                    <a:pt x="129262" y="43056"/>
                    <a:pt x="123793" y="80866"/>
                    <a:pt x="125462" y="109769"/>
                  </a:cubicBezTo>
                  <a:cubicBezTo>
                    <a:pt x="84771" y="111134"/>
                    <a:pt x="31946" y="110446"/>
                    <a:pt x="0" y="109769"/>
                  </a:cubicBezTo>
                  <a:cubicBezTo>
                    <a:pt x="-1260" y="56119"/>
                    <a:pt x="-4366" y="53424"/>
                    <a:pt x="0" y="0"/>
                  </a:cubicBezTo>
                  <a:close/>
                </a:path>
              </a:pathLst>
            </a:custGeom>
            <a:solidFill>
              <a:srgbClr val="4EB3DC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p32"/>
            <p:cNvSpPr/>
            <p:nvPr/>
          </p:nvSpPr>
          <p:spPr>
            <a:xfrm>
              <a:off x="6228481" y="4778015"/>
              <a:ext cx="125462" cy="109769"/>
            </a:xfrm>
            <a:custGeom>
              <a:avLst/>
              <a:gdLst/>
              <a:ahLst/>
              <a:cxnLst/>
              <a:rect l="l" t="t" r="r" b="b"/>
              <a:pathLst>
                <a:path w="125462" h="109769" fill="none" extrusionOk="0">
                  <a:moveTo>
                    <a:pt x="0" y="0"/>
                  </a:moveTo>
                  <a:cubicBezTo>
                    <a:pt x="55665" y="-3952"/>
                    <a:pt x="88103" y="-5318"/>
                    <a:pt x="125462" y="0"/>
                  </a:cubicBezTo>
                  <a:cubicBezTo>
                    <a:pt x="123410" y="40593"/>
                    <a:pt x="121234" y="84141"/>
                    <a:pt x="125462" y="109769"/>
                  </a:cubicBezTo>
                  <a:cubicBezTo>
                    <a:pt x="77277" y="115503"/>
                    <a:pt x="46440" y="114445"/>
                    <a:pt x="0" y="109769"/>
                  </a:cubicBezTo>
                  <a:cubicBezTo>
                    <a:pt x="129" y="67770"/>
                    <a:pt x="-1246" y="45557"/>
                    <a:pt x="0" y="0"/>
                  </a:cubicBezTo>
                  <a:close/>
                </a:path>
                <a:path w="125462" h="109769" extrusionOk="0">
                  <a:moveTo>
                    <a:pt x="0" y="0"/>
                  </a:moveTo>
                  <a:cubicBezTo>
                    <a:pt x="53343" y="-803"/>
                    <a:pt x="89815" y="-4930"/>
                    <a:pt x="125462" y="0"/>
                  </a:cubicBezTo>
                  <a:cubicBezTo>
                    <a:pt x="121257" y="31960"/>
                    <a:pt x="122982" y="87267"/>
                    <a:pt x="125462" y="109769"/>
                  </a:cubicBezTo>
                  <a:cubicBezTo>
                    <a:pt x="70673" y="107872"/>
                    <a:pt x="50195" y="108150"/>
                    <a:pt x="0" y="109769"/>
                  </a:cubicBezTo>
                  <a:cubicBezTo>
                    <a:pt x="4842" y="85822"/>
                    <a:pt x="-949" y="37809"/>
                    <a:pt x="0" y="0"/>
                  </a:cubicBezTo>
                  <a:close/>
                </a:path>
              </a:pathLst>
            </a:custGeom>
            <a:solidFill>
              <a:srgbClr val="4EB3DC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32"/>
            <p:cNvSpPr/>
            <p:nvPr/>
          </p:nvSpPr>
          <p:spPr>
            <a:xfrm>
              <a:off x="5481833" y="3857373"/>
              <a:ext cx="1443141" cy="590802"/>
            </a:xfrm>
            <a:custGeom>
              <a:avLst/>
              <a:gdLst/>
              <a:ahLst/>
              <a:cxnLst/>
              <a:rect l="l" t="t" r="r" b="b"/>
              <a:pathLst>
                <a:path w="1443141" h="590802" fill="none" extrusionOk="0">
                  <a:moveTo>
                    <a:pt x="137999" y="590802"/>
                  </a:moveTo>
                  <a:cubicBezTo>
                    <a:pt x="86894" y="583763"/>
                    <a:pt x="37102" y="569617"/>
                    <a:pt x="22466" y="551339"/>
                  </a:cubicBezTo>
                  <a:cubicBezTo>
                    <a:pt x="8705" y="534051"/>
                    <a:pt x="-18693" y="508174"/>
                    <a:pt x="31527" y="492145"/>
                  </a:cubicBezTo>
                  <a:cubicBezTo>
                    <a:pt x="63148" y="484574"/>
                    <a:pt x="156535" y="514423"/>
                    <a:pt x="341880" y="468028"/>
                  </a:cubicBezTo>
                  <a:cubicBezTo>
                    <a:pt x="489036" y="412441"/>
                    <a:pt x="927582" y="358972"/>
                    <a:pt x="1050935" y="292638"/>
                  </a:cubicBezTo>
                  <a:cubicBezTo>
                    <a:pt x="1205051" y="240956"/>
                    <a:pt x="1218842" y="194995"/>
                    <a:pt x="1232163" y="161096"/>
                  </a:cubicBezTo>
                  <a:cubicBezTo>
                    <a:pt x="1253064" y="129679"/>
                    <a:pt x="1193939" y="89684"/>
                    <a:pt x="1170998" y="97517"/>
                  </a:cubicBezTo>
                  <a:cubicBezTo>
                    <a:pt x="1146442" y="98839"/>
                    <a:pt x="1090545" y="181026"/>
                    <a:pt x="1084914" y="174251"/>
                  </a:cubicBezTo>
                  <a:cubicBezTo>
                    <a:pt x="1074536" y="166917"/>
                    <a:pt x="1087428" y="87566"/>
                    <a:pt x="1123426" y="58054"/>
                  </a:cubicBezTo>
                  <a:cubicBezTo>
                    <a:pt x="1162414" y="39317"/>
                    <a:pt x="1254963" y="-13415"/>
                    <a:pt x="1309184" y="1053"/>
                  </a:cubicBezTo>
                  <a:cubicBezTo>
                    <a:pt x="1355096" y="2984"/>
                    <a:pt x="1428941" y="61793"/>
                    <a:pt x="1433778" y="104095"/>
                  </a:cubicBezTo>
                  <a:cubicBezTo>
                    <a:pt x="1443653" y="140990"/>
                    <a:pt x="1460240" y="190717"/>
                    <a:pt x="1361287" y="244407"/>
                  </a:cubicBezTo>
                  <a:cubicBezTo>
                    <a:pt x="1253305" y="294832"/>
                    <a:pt x="785889" y="406642"/>
                    <a:pt x="785888" y="406642"/>
                  </a:cubicBezTo>
                  <a:cubicBezTo>
                    <a:pt x="652295" y="439847"/>
                    <a:pt x="320953" y="551327"/>
                    <a:pt x="137999" y="590802"/>
                  </a:cubicBezTo>
                  <a:close/>
                </a:path>
                <a:path w="1443141" h="590802" extrusionOk="0">
                  <a:moveTo>
                    <a:pt x="137999" y="590802"/>
                  </a:moveTo>
                  <a:cubicBezTo>
                    <a:pt x="93364" y="579797"/>
                    <a:pt x="38483" y="565457"/>
                    <a:pt x="22466" y="551339"/>
                  </a:cubicBezTo>
                  <a:cubicBezTo>
                    <a:pt x="210" y="535372"/>
                    <a:pt x="-23964" y="514475"/>
                    <a:pt x="31527" y="492145"/>
                  </a:cubicBezTo>
                  <a:cubicBezTo>
                    <a:pt x="82952" y="483510"/>
                    <a:pt x="178030" y="505390"/>
                    <a:pt x="341880" y="468028"/>
                  </a:cubicBezTo>
                  <a:cubicBezTo>
                    <a:pt x="508116" y="451173"/>
                    <a:pt x="868474" y="349475"/>
                    <a:pt x="1050935" y="292638"/>
                  </a:cubicBezTo>
                  <a:cubicBezTo>
                    <a:pt x="1192319" y="238667"/>
                    <a:pt x="1219896" y="195385"/>
                    <a:pt x="1232163" y="161096"/>
                  </a:cubicBezTo>
                  <a:cubicBezTo>
                    <a:pt x="1253313" y="127207"/>
                    <a:pt x="1197201" y="95481"/>
                    <a:pt x="1170998" y="97517"/>
                  </a:cubicBezTo>
                  <a:cubicBezTo>
                    <a:pt x="1147844" y="101009"/>
                    <a:pt x="1091667" y="179630"/>
                    <a:pt x="1084914" y="174251"/>
                  </a:cubicBezTo>
                  <a:cubicBezTo>
                    <a:pt x="1073110" y="163864"/>
                    <a:pt x="1087898" y="89058"/>
                    <a:pt x="1123426" y="58054"/>
                  </a:cubicBezTo>
                  <a:cubicBezTo>
                    <a:pt x="1164227" y="24930"/>
                    <a:pt x="1247751" y="-7349"/>
                    <a:pt x="1309184" y="1053"/>
                  </a:cubicBezTo>
                  <a:cubicBezTo>
                    <a:pt x="1360848" y="5155"/>
                    <a:pt x="1416034" y="60694"/>
                    <a:pt x="1433778" y="104095"/>
                  </a:cubicBezTo>
                  <a:cubicBezTo>
                    <a:pt x="1436064" y="141232"/>
                    <a:pt x="1471814" y="192550"/>
                    <a:pt x="1361287" y="244407"/>
                  </a:cubicBezTo>
                  <a:cubicBezTo>
                    <a:pt x="1253306" y="294832"/>
                    <a:pt x="785888" y="406643"/>
                    <a:pt x="785888" y="406642"/>
                  </a:cubicBezTo>
                  <a:cubicBezTo>
                    <a:pt x="470355" y="521777"/>
                    <a:pt x="442907" y="528134"/>
                    <a:pt x="137999" y="590802"/>
                  </a:cubicBezTo>
                  <a:close/>
                </a:path>
              </a:pathLst>
            </a:custGeom>
            <a:solidFill>
              <a:srgbClr val="F58D82"/>
            </a:solidFill>
            <a:ln w="1905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07" name="Google Shape;907;p32"/>
          <p:cNvSpPr txBox="1"/>
          <p:nvPr/>
        </p:nvSpPr>
        <p:spPr>
          <a:xfrm>
            <a:off x="5316326" y="3796730"/>
            <a:ext cx="163043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Rocking bed</a:t>
            </a:r>
            <a:endParaRPr sz="1100"/>
          </a:p>
        </p:txBody>
      </p:sp>
      <p:sp>
        <p:nvSpPr>
          <p:cNvPr id="908" name="Google Shape;908;p32"/>
          <p:cNvSpPr/>
          <p:nvPr/>
        </p:nvSpPr>
        <p:spPr>
          <a:xfrm rot="-10409806">
            <a:off x="5112668" y="4331816"/>
            <a:ext cx="118685" cy="150218"/>
          </a:xfrm>
          <a:custGeom>
            <a:avLst/>
            <a:gdLst/>
            <a:ahLst/>
            <a:cxnLst/>
            <a:rect l="l" t="t" r="r" b="b"/>
            <a:pathLst>
              <a:path w="118685" h="150218" fill="none" extrusionOk="0">
                <a:moveTo>
                  <a:pt x="285" y="150015"/>
                </a:moveTo>
                <a:cubicBezTo>
                  <a:pt x="1763" y="148777"/>
                  <a:pt x="64479" y="123274"/>
                  <a:pt x="80505" y="101186"/>
                </a:cubicBezTo>
                <a:cubicBezTo>
                  <a:pt x="97712" y="76153"/>
                  <a:pt x="99013" y="-1359"/>
                  <a:pt x="104921" y="38"/>
                </a:cubicBezTo>
                <a:cubicBezTo>
                  <a:pt x="109864" y="-687"/>
                  <a:pt x="124717" y="93314"/>
                  <a:pt x="111896" y="113393"/>
                </a:cubicBezTo>
                <a:cubicBezTo>
                  <a:pt x="96502" y="139337"/>
                  <a:pt x="5696" y="152093"/>
                  <a:pt x="285" y="150015"/>
                </a:cubicBezTo>
                <a:close/>
              </a:path>
              <a:path w="118685" h="150218" extrusionOk="0">
                <a:moveTo>
                  <a:pt x="285" y="150015"/>
                </a:moveTo>
                <a:cubicBezTo>
                  <a:pt x="-5779" y="147468"/>
                  <a:pt x="58454" y="127913"/>
                  <a:pt x="80505" y="101186"/>
                </a:cubicBezTo>
                <a:cubicBezTo>
                  <a:pt x="98580" y="76323"/>
                  <a:pt x="98563" y="-1960"/>
                  <a:pt x="104921" y="38"/>
                </a:cubicBezTo>
                <a:cubicBezTo>
                  <a:pt x="105198" y="6912"/>
                  <a:pt x="128235" y="89369"/>
                  <a:pt x="111896" y="113393"/>
                </a:cubicBezTo>
                <a:cubicBezTo>
                  <a:pt x="94318" y="138127"/>
                  <a:pt x="6141" y="152348"/>
                  <a:pt x="285" y="150015"/>
                </a:cubicBezTo>
                <a:close/>
              </a:path>
            </a:pathLst>
          </a:custGeom>
          <a:solidFill>
            <a:srgbClr val="7F7F7F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9" name="Google Shape;909;p32"/>
          <p:cNvSpPr/>
          <p:nvPr/>
        </p:nvSpPr>
        <p:spPr>
          <a:xfrm rot="-10409806">
            <a:off x="5056435" y="4282526"/>
            <a:ext cx="118685" cy="150218"/>
          </a:xfrm>
          <a:custGeom>
            <a:avLst/>
            <a:gdLst/>
            <a:ahLst/>
            <a:cxnLst/>
            <a:rect l="l" t="t" r="r" b="b"/>
            <a:pathLst>
              <a:path w="118685" h="150218" fill="none" extrusionOk="0">
                <a:moveTo>
                  <a:pt x="285" y="150015"/>
                </a:moveTo>
                <a:cubicBezTo>
                  <a:pt x="1763" y="148777"/>
                  <a:pt x="64479" y="123274"/>
                  <a:pt x="80505" y="101186"/>
                </a:cubicBezTo>
                <a:cubicBezTo>
                  <a:pt x="97712" y="76153"/>
                  <a:pt x="99013" y="-1359"/>
                  <a:pt x="104921" y="38"/>
                </a:cubicBezTo>
                <a:cubicBezTo>
                  <a:pt x="109864" y="-687"/>
                  <a:pt x="124717" y="93314"/>
                  <a:pt x="111896" y="113393"/>
                </a:cubicBezTo>
                <a:cubicBezTo>
                  <a:pt x="96502" y="139337"/>
                  <a:pt x="5696" y="152093"/>
                  <a:pt x="285" y="150015"/>
                </a:cubicBezTo>
                <a:close/>
              </a:path>
              <a:path w="118685" h="150218" extrusionOk="0">
                <a:moveTo>
                  <a:pt x="285" y="150015"/>
                </a:moveTo>
                <a:cubicBezTo>
                  <a:pt x="-5779" y="147468"/>
                  <a:pt x="58454" y="127913"/>
                  <a:pt x="80505" y="101186"/>
                </a:cubicBezTo>
                <a:cubicBezTo>
                  <a:pt x="98580" y="76323"/>
                  <a:pt x="98563" y="-1960"/>
                  <a:pt x="104921" y="38"/>
                </a:cubicBezTo>
                <a:cubicBezTo>
                  <a:pt x="105198" y="6912"/>
                  <a:pt x="128235" y="89369"/>
                  <a:pt x="111896" y="113393"/>
                </a:cubicBezTo>
                <a:cubicBezTo>
                  <a:pt x="94318" y="138127"/>
                  <a:pt x="6141" y="152348"/>
                  <a:pt x="285" y="150015"/>
                </a:cubicBezTo>
                <a:close/>
              </a:path>
            </a:pathLst>
          </a:custGeom>
          <a:solidFill>
            <a:srgbClr val="7F7F7F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4400"/>
              <a:buFont typeface="Arial"/>
              <a:buNone/>
            </a:pPr>
            <a:r>
              <a:rPr lang="en-US">
                <a:solidFill>
                  <a:srgbClr val="205567"/>
                </a:solidFill>
              </a:rPr>
              <a:t>Cellular production: key processes</a:t>
            </a:r>
            <a:endParaRPr i="1">
              <a:solidFill>
                <a:srgbClr val="205567"/>
              </a:solidFill>
            </a:endParaRPr>
          </a:p>
        </p:txBody>
      </p:sp>
      <p:sp>
        <p:nvSpPr>
          <p:cNvPr id="915" name="Google Shape;915;p33"/>
          <p:cNvSpPr/>
          <p:nvPr/>
        </p:nvSpPr>
        <p:spPr>
          <a:xfrm rot="-3242208">
            <a:off x="1917872" y="2578851"/>
            <a:ext cx="986723" cy="411525"/>
          </a:xfrm>
          <a:custGeom>
            <a:avLst/>
            <a:gdLst/>
            <a:ahLst/>
            <a:cxnLst/>
            <a:rect l="l" t="t" r="r" b="b"/>
            <a:pathLst>
              <a:path w="986723" h="411525" fill="none" extrusionOk="0">
                <a:moveTo>
                  <a:pt x="0" y="0"/>
                </a:moveTo>
                <a:cubicBezTo>
                  <a:pt x="376091" y="265091"/>
                  <a:pt x="750721" y="251546"/>
                  <a:pt x="866718" y="220879"/>
                </a:cubicBezTo>
                <a:cubicBezTo>
                  <a:pt x="861171" y="199879"/>
                  <a:pt x="872676" y="182301"/>
                  <a:pt x="866718" y="157330"/>
                </a:cubicBezTo>
                <a:cubicBezTo>
                  <a:pt x="907434" y="186946"/>
                  <a:pt x="929157" y="224944"/>
                  <a:pt x="986723" y="284427"/>
                </a:cubicBezTo>
                <a:cubicBezTo>
                  <a:pt x="943521" y="340893"/>
                  <a:pt x="879707" y="370364"/>
                  <a:pt x="866718" y="411525"/>
                </a:cubicBezTo>
                <a:cubicBezTo>
                  <a:pt x="865235" y="386232"/>
                  <a:pt x="867900" y="363908"/>
                  <a:pt x="866718" y="347976"/>
                </a:cubicBezTo>
                <a:cubicBezTo>
                  <a:pt x="537771" y="330078"/>
                  <a:pt x="311095" y="319541"/>
                  <a:pt x="0" y="0"/>
                </a:cubicBezTo>
                <a:close/>
              </a:path>
              <a:path w="986723" h="411525" extrusionOk="0">
                <a:moveTo>
                  <a:pt x="0" y="0"/>
                </a:moveTo>
                <a:cubicBezTo>
                  <a:pt x="320474" y="232353"/>
                  <a:pt x="712220" y="250005"/>
                  <a:pt x="866718" y="220879"/>
                </a:cubicBezTo>
                <a:cubicBezTo>
                  <a:pt x="866267" y="203695"/>
                  <a:pt x="867840" y="175247"/>
                  <a:pt x="866718" y="157330"/>
                </a:cubicBezTo>
                <a:cubicBezTo>
                  <a:pt x="925487" y="212719"/>
                  <a:pt x="924272" y="237312"/>
                  <a:pt x="986723" y="284427"/>
                </a:cubicBezTo>
                <a:cubicBezTo>
                  <a:pt x="952388" y="349015"/>
                  <a:pt x="904859" y="362557"/>
                  <a:pt x="866718" y="411525"/>
                </a:cubicBezTo>
                <a:cubicBezTo>
                  <a:pt x="860435" y="396517"/>
                  <a:pt x="873412" y="365946"/>
                  <a:pt x="866718" y="347976"/>
                </a:cubicBezTo>
                <a:cubicBezTo>
                  <a:pt x="580516" y="311666"/>
                  <a:pt x="310120" y="345902"/>
                  <a:pt x="0" y="0"/>
                </a:cubicBezTo>
                <a:close/>
              </a:path>
            </a:pathLst>
          </a:custGeom>
          <a:solidFill>
            <a:srgbClr val="4EB3DC"/>
          </a:solidFill>
          <a:ln w="12700" cap="flat" cmpd="sng">
            <a:solidFill>
              <a:srgbClr val="23536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6" name="Google Shape;916;p33"/>
          <p:cNvSpPr/>
          <p:nvPr/>
        </p:nvSpPr>
        <p:spPr>
          <a:xfrm rot="-7510112" flipH="1">
            <a:off x="1922653" y="3596826"/>
            <a:ext cx="1038651" cy="461456"/>
          </a:xfrm>
          <a:custGeom>
            <a:avLst/>
            <a:gdLst/>
            <a:ahLst/>
            <a:cxnLst/>
            <a:rect l="l" t="t" r="r" b="b"/>
            <a:pathLst>
              <a:path w="1038651" h="461456" fill="none" extrusionOk="0">
                <a:moveTo>
                  <a:pt x="0" y="0"/>
                </a:moveTo>
                <a:cubicBezTo>
                  <a:pt x="345669" y="300599"/>
                  <a:pt x="800708" y="287338"/>
                  <a:pt x="912331" y="247679"/>
                </a:cubicBezTo>
                <a:cubicBezTo>
                  <a:pt x="904767" y="227763"/>
                  <a:pt x="914102" y="193914"/>
                  <a:pt x="912331" y="176420"/>
                </a:cubicBezTo>
                <a:cubicBezTo>
                  <a:pt x="955738" y="211503"/>
                  <a:pt x="977954" y="272356"/>
                  <a:pt x="1038651" y="318938"/>
                </a:cubicBezTo>
                <a:cubicBezTo>
                  <a:pt x="992403" y="399936"/>
                  <a:pt x="940283" y="400744"/>
                  <a:pt x="912331" y="461456"/>
                </a:cubicBezTo>
                <a:cubicBezTo>
                  <a:pt x="912177" y="438393"/>
                  <a:pt x="920744" y="411619"/>
                  <a:pt x="912331" y="390197"/>
                </a:cubicBezTo>
                <a:cubicBezTo>
                  <a:pt x="603042" y="349336"/>
                  <a:pt x="352496" y="370528"/>
                  <a:pt x="0" y="0"/>
                </a:cubicBezTo>
                <a:close/>
              </a:path>
              <a:path w="1038651" h="461456" extrusionOk="0">
                <a:moveTo>
                  <a:pt x="0" y="0"/>
                </a:moveTo>
                <a:cubicBezTo>
                  <a:pt x="392583" y="313114"/>
                  <a:pt x="783577" y="290381"/>
                  <a:pt x="912331" y="247679"/>
                </a:cubicBezTo>
                <a:cubicBezTo>
                  <a:pt x="905034" y="221294"/>
                  <a:pt x="918691" y="206573"/>
                  <a:pt x="912331" y="176420"/>
                </a:cubicBezTo>
                <a:cubicBezTo>
                  <a:pt x="947192" y="199446"/>
                  <a:pt x="976952" y="275782"/>
                  <a:pt x="1038651" y="318938"/>
                </a:cubicBezTo>
                <a:cubicBezTo>
                  <a:pt x="1009030" y="382653"/>
                  <a:pt x="942990" y="396310"/>
                  <a:pt x="912331" y="461456"/>
                </a:cubicBezTo>
                <a:cubicBezTo>
                  <a:pt x="906383" y="439093"/>
                  <a:pt x="920824" y="406834"/>
                  <a:pt x="912331" y="390197"/>
                </a:cubicBezTo>
                <a:cubicBezTo>
                  <a:pt x="559891" y="315730"/>
                  <a:pt x="298194" y="334388"/>
                  <a:pt x="0" y="0"/>
                </a:cubicBezTo>
                <a:close/>
              </a:path>
            </a:pathLst>
          </a:custGeom>
          <a:solidFill>
            <a:srgbClr val="4EB3DC"/>
          </a:solidFill>
          <a:ln w="12700" cap="flat" cmpd="sng">
            <a:solidFill>
              <a:srgbClr val="23536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7" name="Google Shape;917;p33"/>
          <p:cNvSpPr/>
          <p:nvPr/>
        </p:nvSpPr>
        <p:spPr>
          <a:xfrm>
            <a:off x="2129360" y="3195385"/>
            <a:ext cx="837724" cy="231623"/>
          </a:xfrm>
          <a:custGeom>
            <a:avLst/>
            <a:gdLst/>
            <a:ahLst/>
            <a:cxnLst/>
            <a:rect l="l" t="t" r="r" b="b"/>
            <a:pathLst>
              <a:path w="837724" h="231623" fill="none" extrusionOk="0">
                <a:moveTo>
                  <a:pt x="0" y="112533"/>
                </a:moveTo>
                <a:cubicBezTo>
                  <a:pt x="119152" y="73069"/>
                  <a:pt x="191792" y="123165"/>
                  <a:pt x="303162" y="86312"/>
                </a:cubicBezTo>
                <a:cubicBezTo>
                  <a:pt x="414532" y="49459"/>
                  <a:pt x="468481" y="72419"/>
                  <a:pt x="631588" y="57905"/>
                </a:cubicBezTo>
                <a:cubicBezTo>
                  <a:pt x="625642" y="38701"/>
                  <a:pt x="637201" y="28009"/>
                  <a:pt x="631588" y="0"/>
                </a:cubicBezTo>
                <a:cubicBezTo>
                  <a:pt x="685096" y="24739"/>
                  <a:pt x="762382" y="82100"/>
                  <a:pt x="837724" y="115811"/>
                </a:cubicBezTo>
                <a:cubicBezTo>
                  <a:pt x="760709" y="173235"/>
                  <a:pt x="666263" y="181442"/>
                  <a:pt x="631588" y="231623"/>
                </a:cubicBezTo>
                <a:cubicBezTo>
                  <a:pt x="630153" y="205267"/>
                  <a:pt x="632315" y="193690"/>
                  <a:pt x="631588" y="173717"/>
                </a:cubicBezTo>
                <a:cubicBezTo>
                  <a:pt x="542121" y="187266"/>
                  <a:pt x="447107" y="139000"/>
                  <a:pt x="334742" y="144961"/>
                </a:cubicBezTo>
                <a:cubicBezTo>
                  <a:pt x="222377" y="150921"/>
                  <a:pt x="71209" y="84396"/>
                  <a:pt x="0" y="112533"/>
                </a:cubicBezTo>
                <a:close/>
              </a:path>
              <a:path w="837724" h="231623" extrusionOk="0">
                <a:moveTo>
                  <a:pt x="0" y="112533"/>
                </a:moveTo>
                <a:cubicBezTo>
                  <a:pt x="112206" y="68213"/>
                  <a:pt x="225856" y="99163"/>
                  <a:pt x="322110" y="84673"/>
                </a:cubicBezTo>
                <a:cubicBezTo>
                  <a:pt x="418364" y="70182"/>
                  <a:pt x="480849" y="104250"/>
                  <a:pt x="631588" y="57905"/>
                </a:cubicBezTo>
                <a:cubicBezTo>
                  <a:pt x="630374" y="43029"/>
                  <a:pt x="637104" y="22797"/>
                  <a:pt x="631588" y="0"/>
                </a:cubicBezTo>
                <a:cubicBezTo>
                  <a:pt x="726485" y="31073"/>
                  <a:pt x="768089" y="92141"/>
                  <a:pt x="837724" y="115811"/>
                </a:cubicBezTo>
                <a:cubicBezTo>
                  <a:pt x="762405" y="180341"/>
                  <a:pt x="710339" y="163122"/>
                  <a:pt x="631588" y="231623"/>
                </a:cubicBezTo>
                <a:cubicBezTo>
                  <a:pt x="626744" y="216836"/>
                  <a:pt x="636971" y="194775"/>
                  <a:pt x="631588" y="173717"/>
                </a:cubicBezTo>
                <a:cubicBezTo>
                  <a:pt x="531013" y="176873"/>
                  <a:pt x="444593" y="154330"/>
                  <a:pt x="303162" y="141901"/>
                </a:cubicBezTo>
                <a:cubicBezTo>
                  <a:pt x="161731" y="129472"/>
                  <a:pt x="96595" y="103525"/>
                  <a:pt x="0" y="112533"/>
                </a:cubicBezTo>
                <a:close/>
              </a:path>
            </a:pathLst>
          </a:custGeom>
          <a:solidFill>
            <a:srgbClr val="4EB3DC"/>
          </a:solidFill>
          <a:ln w="12700" cap="flat" cmpd="sng">
            <a:solidFill>
              <a:srgbClr val="23536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8" name="Google Shape;918;p33"/>
          <p:cNvSpPr txBox="1"/>
          <p:nvPr/>
        </p:nvSpPr>
        <p:spPr>
          <a:xfrm>
            <a:off x="939718" y="5329607"/>
            <a:ext cx="346100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Establishing cell populations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Species / tissue considerations</a:t>
            </a:r>
            <a:endParaRPr sz="110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Cell acquisition techniques</a:t>
            </a:r>
            <a:endParaRPr sz="110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Cell type &amp; cell engineering</a:t>
            </a:r>
            <a:endParaRPr sz="1100"/>
          </a:p>
        </p:txBody>
      </p:sp>
      <p:grpSp>
        <p:nvGrpSpPr>
          <p:cNvPr id="919" name="Google Shape;919;p33"/>
          <p:cNvGrpSpPr/>
          <p:nvPr/>
        </p:nvGrpSpPr>
        <p:grpSpPr>
          <a:xfrm>
            <a:off x="5396803" y="1654850"/>
            <a:ext cx="1131718" cy="1225111"/>
            <a:chOff x="5600700" y="2353062"/>
            <a:chExt cx="1499378" cy="2007659"/>
          </a:xfrm>
        </p:grpSpPr>
        <p:sp>
          <p:nvSpPr>
            <p:cNvPr id="920" name="Google Shape;920;p33"/>
            <p:cNvSpPr/>
            <p:nvPr/>
          </p:nvSpPr>
          <p:spPr>
            <a:xfrm>
              <a:off x="6282461" y="2372401"/>
              <a:ext cx="817617" cy="817618"/>
            </a:xfrm>
            <a:custGeom>
              <a:avLst/>
              <a:gdLst/>
              <a:ahLst/>
              <a:cxnLst/>
              <a:rect l="l" t="t" r="r" b="b"/>
              <a:pathLst>
                <a:path w="817617" h="817618" fill="none" extrusionOk="0">
                  <a:moveTo>
                    <a:pt x="0" y="408809"/>
                  </a:moveTo>
                  <a:cubicBezTo>
                    <a:pt x="14359" y="301288"/>
                    <a:pt x="37240" y="205134"/>
                    <a:pt x="123139" y="116376"/>
                  </a:cubicBezTo>
                  <a:cubicBezTo>
                    <a:pt x="198886" y="35977"/>
                    <a:pt x="311943" y="22593"/>
                    <a:pt x="418373" y="112"/>
                  </a:cubicBezTo>
                  <a:cubicBezTo>
                    <a:pt x="411906" y="23710"/>
                    <a:pt x="418681" y="44064"/>
                    <a:pt x="416692" y="71920"/>
                  </a:cubicBezTo>
                  <a:cubicBezTo>
                    <a:pt x="330967" y="85299"/>
                    <a:pt x="252259" y="90496"/>
                    <a:pt x="173331" y="167756"/>
                  </a:cubicBezTo>
                  <a:cubicBezTo>
                    <a:pt x="126149" y="219734"/>
                    <a:pt x="57822" y="314485"/>
                    <a:pt x="71828" y="408809"/>
                  </a:cubicBezTo>
                  <a:cubicBezTo>
                    <a:pt x="43549" y="409530"/>
                    <a:pt x="26628" y="408891"/>
                    <a:pt x="0" y="408809"/>
                  </a:cubicBezTo>
                  <a:close/>
                </a:path>
                <a:path w="817617" h="817618" extrusionOk="0">
                  <a:moveTo>
                    <a:pt x="0" y="408809"/>
                  </a:moveTo>
                  <a:cubicBezTo>
                    <a:pt x="-16441" y="288587"/>
                    <a:pt x="23144" y="201274"/>
                    <a:pt x="123139" y="116376"/>
                  </a:cubicBezTo>
                  <a:cubicBezTo>
                    <a:pt x="228080" y="44968"/>
                    <a:pt x="287477" y="-1800"/>
                    <a:pt x="418373" y="112"/>
                  </a:cubicBezTo>
                  <a:cubicBezTo>
                    <a:pt x="413689" y="28075"/>
                    <a:pt x="416682" y="51136"/>
                    <a:pt x="416692" y="71920"/>
                  </a:cubicBezTo>
                  <a:cubicBezTo>
                    <a:pt x="316123" y="64406"/>
                    <a:pt x="254021" y="111889"/>
                    <a:pt x="173331" y="167756"/>
                  </a:cubicBezTo>
                  <a:cubicBezTo>
                    <a:pt x="120495" y="232596"/>
                    <a:pt x="80102" y="301041"/>
                    <a:pt x="71828" y="408809"/>
                  </a:cubicBezTo>
                  <a:cubicBezTo>
                    <a:pt x="40253" y="411533"/>
                    <a:pt x="32592" y="405625"/>
                    <a:pt x="0" y="408809"/>
                  </a:cubicBezTo>
                  <a:close/>
                </a:path>
              </a:pathLst>
            </a:custGeom>
            <a:solidFill>
              <a:srgbClr val="75707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21" name="Google Shape;921;p33"/>
            <p:cNvGrpSpPr/>
            <p:nvPr/>
          </p:nvGrpSpPr>
          <p:grpSpPr>
            <a:xfrm>
              <a:off x="5600700" y="2353062"/>
              <a:ext cx="1090573" cy="2007659"/>
              <a:chOff x="5600700" y="2353062"/>
              <a:chExt cx="1090573" cy="2007659"/>
            </a:xfrm>
          </p:grpSpPr>
          <p:grpSp>
            <p:nvGrpSpPr>
              <p:cNvPr id="922" name="Google Shape;922;p33"/>
              <p:cNvGrpSpPr/>
              <p:nvPr/>
            </p:nvGrpSpPr>
            <p:grpSpPr>
              <a:xfrm>
                <a:off x="5747742" y="3147692"/>
                <a:ext cx="768728" cy="830085"/>
                <a:chOff x="5747742" y="3147692"/>
                <a:chExt cx="768728" cy="830085"/>
              </a:xfrm>
            </p:grpSpPr>
            <p:grpSp>
              <p:nvGrpSpPr>
                <p:cNvPr id="923" name="Google Shape;923;p33"/>
                <p:cNvGrpSpPr/>
                <p:nvPr/>
              </p:nvGrpSpPr>
              <p:grpSpPr>
                <a:xfrm>
                  <a:off x="5747742" y="3610531"/>
                  <a:ext cx="768728" cy="367246"/>
                  <a:chOff x="8280539" y="2232554"/>
                  <a:chExt cx="1767899" cy="844584"/>
                </a:xfrm>
              </p:grpSpPr>
              <p:sp>
                <p:nvSpPr>
                  <p:cNvPr id="924" name="Google Shape;924;p33"/>
                  <p:cNvSpPr/>
                  <p:nvPr/>
                </p:nvSpPr>
                <p:spPr>
                  <a:xfrm rot="2700000">
                    <a:off x="8405846" y="2360888"/>
                    <a:ext cx="585105" cy="5967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5105" h="596780" fill="none" extrusionOk="0">
                        <a:moveTo>
                          <a:pt x="20405" y="576969"/>
                        </a:moveTo>
                        <a:cubicBezTo>
                          <a:pt x="-37892" y="491510"/>
                          <a:pt x="134489" y="271614"/>
                          <a:pt x="226068" y="180676"/>
                        </a:cubicBezTo>
                        <a:cubicBezTo>
                          <a:pt x="284316" y="79022"/>
                          <a:pt x="456721" y="128647"/>
                          <a:pt x="585105" y="0"/>
                        </a:cubicBezTo>
                        <a:cubicBezTo>
                          <a:pt x="464862" y="115076"/>
                          <a:pt x="493192" y="274240"/>
                          <a:pt x="405586" y="361352"/>
                        </a:cubicBezTo>
                        <a:cubicBezTo>
                          <a:pt x="329163" y="467420"/>
                          <a:pt x="124234" y="664704"/>
                          <a:pt x="20405" y="576969"/>
                        </a:cubicBezTo>
                        <a:close/>
                      </a:path>
                      <a:path w="585105" h="596780" extrusionOk="0">
                        <a:moveTo>
                          <a:pt x="20405" y="576969"/>
                        </a:moveTo>
                        <a:cubicBezTo>
                          <a:pt x="-81612" y="477248"/>
                          <a:pt x="108527" y="285630"/>
                          <a:pt x="226068" y="180676"/>
                        </a:cubicBezTo>
                        <a:cubicBezTo>
                          <a:pt x="329424" y="86460"/>
                          <a:pt x="445351" y="121089"/>
                          <a:pt x="585105" y="0"/>
                        </a:cubicBezTo>
                        <a:cubicBezTo>
                          <a:pt x="448110" y="137361"/>
                          <a:pt x="495838" y="286553"/>
                          <a:pt x="405586" y="361352"/>
                        </a:cubicBezTo>
                        <a:cubicBezTo>
                          <a:pt x="308547" y="455915"/>
                          <a:pt x="118705" y="665931"/>
                          <a:pt x="20405" y="576969"/>
                        </a:cubicBezTo>
                        <a:close/>
                      </a:path>
                    </a:pathLst>
                  </a:custGeom>
                  <a:solidFill>
                    <a:srgbClr val="AEABAB"/>
                  </a:solidFill>
                  <a:ln w="12700" cap="flat" cmpd="sng">
                    <a:solidFill>
                      <a:schemeClr val="dk1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25" name="Google Shape;925;p33"/>
                  <p:cNvSpPr/>
                  <p:nvPr/>
                </p:nvSpPr>
                <p:spPr>
                  <a:xfrm rot="-8100000">
                    <a:off x="9338026" y="2352023"/>
                    <a:ext cx="585105" cy="5967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5105" h="596780" fill="none" extrusionOk="0">
                        <a:moveTo>
                          <a:pt x="20405" y="576969"/>
                        </a:moveTo>
                        <a:cubicBezTo>
                          <a:pt x="-44709" y="470722"/>
                          <a:pt x="157387" y="278516"/>
                          <a:pt x="226068" y="180676"/>
                        </a:cubicBezTo>
                        <a:cubicBezTo>
                          <a:pt x="331938" y="104604"/>
                          <a:pt x="448986" y="120098"/>
                          <a:pt x="585105" y="0"/>
                        </a:cubicBezTo>
                        <a:cubicBezTo>
                          <a:pt x="472859" y="121529"/>
                          <a:pt x="489543" y="260554"/>
                          <a:pt x="405586" y="361352"/>
                        </a:cubicBezTo>
                        <a:cubicBezTo>
                          <a:pt x="307942" y="458567"/>
                          <a:pt x="114509" y="651872"/>
                          <a:pt x="20405" y="576969"/>
                        </a:cubicBezTo>
                        <a:close/>
                      </a:path>
                      <a:path w="585105" h="596780" extrusionOk="0">
                        <a:moveTo>
                          <a:pt x="20405" y="576969"/>
                        </a:moveTo>
                        <a:cubicBezTo>
                          <a:pt x="-65221" y="491684"/>
                          <a:pt x="123519" y="273356"/>
                          <a:pt x="226068" y="180676"/>
                        </a:cubicBezTo>
                        <a:cubicBezTo>
                          <a:pt x="331022" y="82915"/>
                          <a:pt x="451143" y="146464"/>
                          <a:pt x="585105" y="0"/>
                        </a:cubicBezTo>
                        <a:cubicBezTo>
                          <a:pt x="448859" y="125988"/>
                          <a:pt x="480157" y="288304"/>
                          <a:pt x="405586" y="361352"/>
                        </a:cubicBezTo>
                        <a:cubicBezTo>
                          <a:pt x="329451" y="445877"/>
                          <a:pt x="94410" y="663887"/>
                          <a:pt x="20405" y="576969"/>
                        </a:cubicBezTo>
                        <a:close/>
                      </a:path>
                    </a:pathLst>
                  </a:custGeom>
                  <a:solidFill>
                    <a:srgbClr val="AEABAB"/>
                  </a:solidFill>
                  <a:ln w="12700" cap="flat" cmpd="sng">
                    <a:solidFill>
                      <a:schemeClr val="dk1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926" name="Google Shape;926;p33"/>
                <p:cNvSpPr/>
                <p:nvPr/>
              </p:nvSpPr>
              <p:spPr>
                <a:xfrm>
                  <a:off x="6109171" y="3147692"/>
                  <a:ext cx="45719" cy="642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19" h="642274" fill="none" extrusionOk="0">
                      <a:moveTo>
                        <a:pt x="0" y="0"/>
                      </a:moveTo>
                      <a:cubicBezTo>
                        <a:pt x="11710" y="-109"/>
                        <a:pt x="30056" y="-2054"/>
                        <a:pt x="45719" y="0"/>
                      </a:cubicBezTo>
                      <a:cubicBezTo>
                        <a:pt x="41917" y="160290"/>
                        <a:pt x="24907" y="329770"/>
                        <a:pt x="45719" y="642274"/>
                      </a:cubicBezTo>
                      <a:cubicBezTo>
                        <a:pt x="32910" y="643234"/>
                        <a:pt x="12105" y="641540"/>
                        <a:pt x="0" y="642274"/>
                      </a:cubicBezTo>
                      <a:cubicBezTo>
                        <a:pt x="21231" y="399481"/>
                        <a:pt x="-9585" y="306543"/>
                        <a:pt x="0" y="0"/>
                      </a:cubicBezTo>
                      <a:close/>
                    </a:path>
                    <a:path w="45719" h="642274" extrusionOk="0">
                      <a:moveTo>
                        <a:pt x="0" y="0"/>
                      </a:moveTo>
                      <a:cubicBezTo>
                        <a:pt x="22164" y="-608"/>
                        <a:pt x="30461" y="-391"/>
                        <a:pt x="45719" y="0"/>
                      </a:cubicBezTo>
                      <a:cubicBezTo>
                        <a:pt x="45058" y="222819"/>
                        <a:pt x="39340" y="507794"/>
                        <a:pt x="45719" y="642274"/>
                      </a:cubicBezTo>
                      <a:cubicBezTo>
                        <a:pt x="30312" y="643194"/>
                        <a:pt x="16764" y="640273"/>
                        <a:pt x="0" y="642274"/>
                      </a:cubicBezTo>
                      <a:cubicBezTo>
                        <a:pt x="-15324" y="392217"/>
                        <a:pt x="16545" y="291474"/>
                        <a:pt x="0" y="0"/>
                      </a:cubicBezTo>
                      <a:close/>
                    </a:path>
                  </a:pathLst>
                </a:custGeom>
                <a:solidFill>
                  <a:srgbClr val="AEABAB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27" name="Google Shape;927;p33"/>
              <p:cNvSpPr/>
              <p:nvPr/>
            </p:nvSpPr>
            <p:spPr>
              <a:xfrm>
                <a:off x="6083499" y="4178758"/>
                <a:ext cx="126010" cy="181963"/>
              </a:xfrm>
              <a:custGeom>
                <a:avLst/>
                <a:gdLst/>
                <a:ahLst/>
                <a:cxnLst/>
                <a:rect l="l" t="t" r="r" b="b"/>
                <a:pathLst>
                  <a:path w="126010" h="181963" extrusionOk="0">
                    <a:moveTo>
                      <a:pt x="0" y="38190"/>
                    </a:moveTo>
                    <a:cubicBezTo>
                      <a:pt x="-3591" y="56935"/>
                      <a:pt x="29137" y="75271"/>
                      <a:pt x="63005" y="76380"/>
                    </a:cubicBezTo>
                    <a:cubicBezTo>
                      <a:pt x="97492" y="73817"/>
                      <a:pt x="127753" y="54832"/>
                      <a:pt x="126010" y="38190"/>
                    </a:cubicBezTo>
                    <a:cubicBezTo>
                      <a:pt x="121150" y="75208"/>
                      <a:pt x="122861" y="110348"/>
                      <a:pt x="126010" y="143773"/>
                    </a:cubicBezTo>
                    <a:cubicBezTo>
                      <a:pt x="124583" y="158480"/>
                      <a:pt x="98516" y="181549"/>
                      <a:pt x="63005" y="181963"/>
                    </a:cubicBezTo>
                    <a:cubicBezTo>
                      <a:pt x="29248" y="185909"/>
                      <a:pt x="-2780" y="162355"/>
                      <a:pt x="0" y="143773"/>
                    </a:cubicBezTo>
                    <a:cubicBezTo>
                      <a:pt x="-3103" y="119976"/>
                      <a:pt x="2439" y="83093"/>
                      <a:pt x="0" y="38190"/>
                    </a:cubicBezTo>
                    <a:close/>
                  </a:path>
                  <a:path w="126010" h="181963" fill="lighten" extrusionOk="0">
                    <a:moveTo>
                      <a:pt x="0" y="38190"/>
                    </a:moveTo>
                    <a:cubicBezTo>
                      <a:pt x="-783" y="21401"/>
                      <a:pt x="35650" y="2960"/>
                      <a:pt x="63005" y="0"/>
                    </a:cubicBezTo>
                    <a:cubicBezTo>
                      <a:pt x="98712" y="-1229"/>
                      <a:pt x="129382" y="19727"/>
                      <a:pt x="126010" y="38190"/>
                    </a:cubicBezTo>
                    <a:cubicBezTo>
                      <a:pt x="120066" y="64814"/>
                      <a:pt x="95066" y="74569"/>
                      <a:pt x="63005" y="76380"/>
                    </a:cubicBezTo>
                    <a:cubicBezTo>
                      <a:pt x="28591" y="81124"/>
                      <a:pt x="-780" y="57176"/>
                      <a:pt x="0" y="38190"/>
                    </a:cubicBezTo>
                    <a:close/>
                  </a:path>
                  <a:path w="126010" h="181963" fill="none" extrusionOk="0">
                    <a:moveTo>
                      <a:pt x="126010" y="38190"/>
                    </a:moveTo>
                    <a:cubicBezTo>
                      <a:pt x="128903" y="54989"/>
                      <a:pt x="96071" y="81765"/>
                      <a:pt x="63005" y="76380"/>
                    </a:cubicBezTo>
                    <a:cubicBezTo>
                      <a:pt x="28761" y="71328"/>
                      <a:pt x="523" y="57409"/>
                      <a:pt x="0" y="38190"/>
                    </a:cubicBezTo>
                    <a:cubicBezTo>
                      <a:pt x="3638" y="14303"/>
                      <a:pt x="26716" y="-4560"/>
                      <a:pt x="63005" y="0"/>
                    </a:cubicBezTo>
                    <a:cubicBezTo>
                      <a:pt x="96443" y="-1042"/>
                      <a:pt x="125938" y="16414"/>
                      <a:pt x="126010" y="38190"/>
                    </a:cubicBezTo>
                    <a:cubicBezTo>
                      <a:pt x="130088" y="73806"/>
                      <a:pt x="130951" y="98211"/>
                      <a:pt x="126010" y="143773"/>
                    </a:cubicBezTo>
                    <a:cubicBezTo>
                      <a:pt x="126249" y="166340"/>
                      <a:pt x="89936" y="182312"/>
                      <a:pt x="63005" y="181963"/>
                    </a:cubicBezTo>
                    <a:cubicBezTo>
                      <a:pt x="26379" y="182114"/>
                      <a:pt x="-1136" y="166048"/>
                      <a:pt x="0" y="143773"/>
                    </a:cubicBezTo>
                    <a:cubicBezTo>
                      <a:pt x="-5198" y="95153"/>
                      <a:pt x="-5209" y="59538"/>
                      <a:pt x="0" y="38190"/>
                    </a:cubicBezTo>
                  </a:path>
                  <a:path w="126010" h="181963" fill="none" extrusionOk="0">
                    <a:moveTo>
                      <a:pt x="126010" y="38190"/>
                    </a:moveTo>
                    <a:cubicBezTo>
                      <a:pt x="124414" y="57817"/>
                      <a:pt x="99700" y="83283"/>
                      <a:pt x="63005" y="76380"/>
                    </a:cubicBezTo>
                    <a:cubicBezTo>
                      <a:pt x="24348" y="77328"/>
                      <a:pt x="-775" y="58463"/>
                      <a:pt x="0" y="38190"/>
                    </a:cubicBezTo>
                    <a:cubicBezTo>
                      <a:pt x="-627" y="9474"/>
                      <a:pt x="30319" y="393"/>
                      <a:pt x="63005" y="0"/>
                    </a:cubicBezTo>
                    <a:cubicBezTo>
                      <a:pt x="100754" y="2782"/>
                      <a:pt x="127527" y="14460"/>
                      <a:pt x="126010" y="38190"/>
                    </a:cubicBezTo>
                    <a:cubicBezTo>
                      <a:pt x="124595" y="88292"/>
                      <a:pt x="126447" y="108224"/>
                      <a:pt x="126010" y="143773"/>
                    </a:cubicBezTo>
                    <a:cubicBezTo>
                      <a:pt x="121478" y="165836"/>
                      <a:pt x="98987" y="181573"/>
                      <a:pt x="63005" y="181963"/>
                    </a:cubicBezTo>
                    <a:cubicBezTo>
                      <a:pt x="28540" y="183060"/>
                      <a:pt x="896" y="165675"/>
                      <a:pt x="0" y="143773"/>
                    </a:cubicBezTo>
                    <a:cubicBezTo>
                      <a:pt x="-534" y="93704"/>
                      <a:pt x="-689" y="62314"/>
                      <a:pt x="0" y="38190"/>
                    </a:cubicBezTo>
                  </a:path>
                </a:pathLst>
              </a:custGeom>
              <a:solidFill>
                <a:srgbClr val="757070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28" name="Google Shape;928;p33"/>
              <p:cNvGrpSpPr/>
              <p:nvPr/>
            </p:nvGrpSpPr>
            <p:grpSpPr>
              <a:xfrm rot="10800000">
                <a:off x="6312599" y="3672251"/>
                <a:ext cx="351949" cy="389273"/>
                <a:chOff x="7009618" y="1795932"/>
                <a:chExt cx="3177510" cy="3514486"/>
              </a:xfrm>
            </p:grpSpPr>
            <p:sp>
              <p:nvSpPr>
                <p:cNvPr id="929" name="Google Shape;929;p33"/>
                <p:cNvSpPr/>
                <p:nvPr/>
              </p:nvSpPr>
              <p:spPr>
                <a:xfrm>
                  <a:off x="7009618" y="2566868"/>
                  <a:ext cx="914402" cy="914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2" h="914403" fill="none" extrusionOk="0">
                      <a:moveTo>
                        <a:pt x="0" y="457202"/>
                      </a:moveTo>
                      <a:cubicBezTo>
                        <a:pt x="26837" y="147778"/>
                        <a:pt x="216609" y="5943"/>
                        <a:pt x="457201" y="0"/>
                      </a:cubicBezTo>
                      <a:cubicBezTo>
                        <a:pt x="708348" y="21508"/>
                        <a:pt x="873317" y="214586"/>
                        <a:pt x="914402" y="457202"/>
                      </a:cubicBezTo>
                      <a:cubicBezTo>
                        <a:pt x="947845" y="706085"/>
                        <a:pt x="769981" y="928230"/>
                        <a:pt x="457201" y="914404"/>
                      </a:cubicBezTo>
                      <a:cubicBezTo>
                        <a:pt x="199548" y="907663"/>
                        <a:pt x="-45210" y="731442"/>
                        <a:pt x="0" y="457202"/>
                      </a:cubicBezTo>
                      <a:close/>
                    </a:path>
                    <a:path w="914402" h="914403" extrusionOk="0">
                      <a:moveTo>
                        <a:pt x="0" y="457202"/>
                      </a:moveTo>
                      <a:cubicBezTo>
                        <a:pt x="-44329" y="235157"/>
                        <a:pt x="204891" y="14319"/>
                        <a:pt x="457201" y="0"/>
                      </a:cubicBezTo>
                      <a:cubicBezTo>
                        <a:pt x="666787" y="31019"/>
                        <a:pt x="914961" y="179062"/>
                        <a:pt x="914402" y="457202"/>
                      </a:cubicBezTo>
                      <a:cubicBezTo>
                        <a:pt x="887334" y="672490"/>
                        <a:pt x="731478" y="965969"/>
                        <a:pt x="457201" y="914404"/>
                      </a:cubicBezTo>
                      <a:cubicBezTo>
                        <a:pt x="162231" y="870012"/>
                        <a:pt x="-12260" y="720582"/>
                        <a:pt x="0" y="457202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0" name="Google Shape;930;p33"/>
                <p:cNvSpPr/>
                <p:nvPr/>
              </p:nvSpPr>
              <p:spPr>
                <a:xfrm>
                  <a:off x="8353739" y="2983832"/>
                  <a:ext cx="914400" cy="9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0" h="914400" fill="none" extrusionOk="0">
                      <a:moveTo>
                        <a:pt x="0" y="457200"/>
                      </a:moveTo>
                      <a:cubicBezTo>
                        <a:pt x="30593" y="211251"/>
                        <a:pt x="209525" y="-22696"/>
                        <a:pt x="457200" y="0"/>
                      </a:cubicBezTo>
                      <a:cubicBezTo>
                        <a:pt x="729727" y="-24082"/>
                        <a:pt x="959124" y="228200"/>
                        <a:pt x="914400" y="457200"/>
                      </a:cubicBezTo>
                      <a:cubicBezTo>
                        <a:pt x="925930" y="692697"/>
                        <a:pt x="722590" y="872916"/>
                        <a:pt x="457200" y="914400"/>
                      </a:cubicBezTo>
                      <a:cubicBezTo>
                        <a:pt x="206675" y="888487"/>
                        <a:pt x="-22733" y="652132"/>
                        <a:pt x="0" y="457200"/>
                      </a:cubicBezTo>
                      <a:close/>
                    </a:path>
                    <a:path w="914400" h="914400" extrusionOk="0">
                      <a:moveTo>
                        <a:pt x="0" y="457200"/>
                      </a:moveTo>
                      <a:cubicBezTo>
                        <a:pt x="30184" y="194819"/>
                        <a:pt x="215696" y="-38063"/>
                        <a:pt x="457200" y="0"/>
                      </a:cubicBezTo>
                      <a:cubicBezTo>
                        <a:pt x="731566" y="-8898"/>
                        <a:pt x="895717" y="163304"/>
                        <a:pt x="914400" y="457200"/>
                      </a:cubicBezTo>
                      <a:cubicBezTo>
                        <a:pt x="919049" y="720130"/>
                        <a:pt x="709744" y="906095"/>
                        <a:pt x="457200" y="914400"/>
                      </a:cubicBezTo>
                      <a:cubicBezTo>
                        <a:pt x="176926" y="957765"/>
                        <a:pt x="18486" y="733781"/>
                        <a:pt x="0" y="457200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1" name="Google Shape;931;p33"/>
                <p:cNvSpPr/>
                <p:nvPr/>
              </p:nvSpPr>
              <p:spPr>
                <a:xfrm>
                  <a:off x="8069174" y="1795932"/>
                  <a:ext cx="914402" cy="914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2" h="914403" fill="none" extrusionOk="0">
                      <a:moveTo>
                        <a:pt x="0" y="457202"/>
                      </a:moveTo>
                      <a:cubicBezTo>
                        <a:pt x="-12364" y="233159"/>
                        <a:pt x="208550" y="-22983"/>
                        <a:pt x="457201" y="0"/>
                      </a:cubicBezTo>
                      <a:cubicBezTo>
                        <a:pt x="703059" y="8494"/>
                        <a:pt x="956579" y="203554"/>
                        <a:pt x="914402" y="457202"/>
                      </a:cubicBezTo>
                      <a:cubicBezTo>
                        <a:pt x="873855" y="696497"/>
                        <a:pt x="719076" y="932275"/>
                        <a:pt x="457201" y="914404"/>
                      </a:cubicBezTo>
                      <a:cubicBezTo>
                        <a:pt x="256995" y="931075"/>
                        <a:pt x="-19347" y="726405"/>
                        <a:pt x="0" y="457202"/>
                      </a:cubicBezTo>
                      <a:close/>
                    </a:path>
                    <a:path w="914402" h="914403" extrusionOk="0">
                      <a:moveTo>
                        <a:pt x="0" y="457202"/>
                      </a:moveTo>
                      <a:cubicBezTo>
                        <a:pt x="3294" y="193121"/>
                        <a:pt x="229532" y="-23094"/>
                        <a:pt x="457201" y="0"/>
                      </a:cubicBezTo>
                      <a:cubicBezTo>
                        <a:pt x="708109" y="60685"/>
                        <a:pt x="957250" y="167558"/>
                        <a:pt x="914402" y="457202"/>
                      </a:cubicBezTo>
                      <a:cubicBezTo>
                        <a:pt x="919189" y="714384"/>
                        <a:pt x="692068" y="867986"/>
                        <a:pt x="457201" y="914404"/>
                      </a:cubicBezTo>
                      <a:cubicBezTo>
                        <a:pt x="208693" y="931762"/>
                        <a:pt x="14174" y="712571"/>
                        <a:pt x="0" y="457202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2" name="Google Shape;932;p33"/>
                <p:cNvSpPr/>
                <p:nvPr/>
              </p:nvSpPr>
              <p:spPr>
                <a:xfrm>
                  <a:off x="9272726" y="2024277"/>
                  <a:ext cx="914402" cy="914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2" h="914403" fill="none" extrusionOk="0">
                      <a:moveTo>
                        <a:pt x="0" y="457202"/>
                      </a:moveTo>
                      <a:cubicBezTo>
                        <a:pt x="49653" y="226440"/>
                        <a:pt x="222285" y="-31631"/>
                        <a:pt x="457201" y="0"/>
                      </a:cubicBezTo>
                      <a:cubicBezTo>
                        <a:pt x="733116" y="15083"/>
                        <a:pt x="875317" y="229516"/>
                        <a:pt x="914402" y="457202"/>
                      </a:cubicBezTo>
                      <a:cubicBezTo>
                        <a:pt x="975885" y="709626"/>
                        <a:pt x="668339" y="895309"/>
                        <a:pt x="457201" y="914404"/>
                      </a:cubicBezTo>
                      <a:cubicBezTo>
                        <a:pt x="195567" y="924466"/>
                        <a:pt x="34833" y="714065"/>
                        <a:pt x="0" y="457202"/>
                      </a:cubicBezTo>
                      <a:close/>
                    </a:path>
                    <a:path w="914402" h="914403" extrusionOk="0">
                      <a:moveTo>
                        <a:pt x="0" y="457202"/>
                      </a:moveTo>
                      <a:cubicBezTo>
                        <a:pt x="35989" y="226024"/>
                        <a:pt x="226246" y="-14728"/>
                        <a:pt x="457201" y="0"/>
                      </a:cubicBezTo>
                      <a:cubicBezTo>
                        <a:pt x="721002" y="32766"/>
                        <a:pt x="938659" y="183074"/>
                        <a:pt x="914402" y="457202"/>
                      </a:cubicBezTo>
                      <a:cubicBezTo>
                        <a:pt x="896693" y="736455"/>
                        <a:pt x="670901" y="953551"/>
                        <a:pt x="457201" y="914404"/>
                      </a:cubicBezTo>
                      <a:cubicBezTo>
                        <a:pt x="197812" y="903784"/>
                        <a:pt x="-10645" y="675422"/>
                        <a:pt x="0" y="457202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3" name="Google Shape;933;p33"/>
                <p:cNvSpPr/>
                <p:nvPr/>
              </p:nvSpPr>
              <p:spPr>
                <a:xfrm>
                  <a:off x="7615802" y="3669882"/>
                  <a:ext cx="914400" cy="9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0" h="914400" fill="none" extrusionOk="0">
                      <a:moveTo>
                        <a:pt x="0" y="457200"/>
                      </a:moveTo>
                      <a:cubicBezTo>
                        <a:pt x="-37826" y="218283"/>
                        <a:pt x="214098" y="-23357"/>
                        <a:pt x="457200" y="0"/>
                      </a:cubicBezTo>
                      <a:cubicBezTo>
                        <a:pt x="677113" y="49115"/>
                        <a:pt x="856211" y="194845"/>
                        <a:pt x="914400" y="457200"/>
                      </a:cubicBezTo>
                      <a:cubicBezTo>
                        <a:pt x="920753" y="710526"/>
                        <a:pt x="730291" y="933284"/>
                        <a:pt x="457200" y="914400"/>
                      </a:cubicBezTo>
                      <a:cubicBezTo>
                        <a:pt x="223465" y="911417"/>
                        <a:pt x="32400" y="695679"/>
                        <a:pt x="0" y="457200"/>
                      </a:cubicBezTo>
                      <a:close/>
                    </a:path>
                    <a:path w="914400" h="914400" extrusionOk="0">
                      <a:moveTo>
                        <a:pt x="0" y="457200"/>
                      </a:moveTo>
                      <a:cubicBezTo>
                        <a:pt x="59783" y="185853"/>
                        <a:pt x="186468" y="17"/>
                        <a:pt x="457200" y="0"/>
                      </a:cubicBezTo>
                      <a:cubicBezTo>
                        <a:pt x="719787" y="15343"/>
                        <a:pt x="883443" y="188513"/>
                        <a:pt x="914400" y="457200"/>
                      </a:cubicBezTo>
                      <a:cubicBezTo>
                        <a:pt x="956460" y="718426"/>
                        <a:pt x="737006" y="936545"/>
                        <a:pt x="457200" y="914400"/>
                      </a:cubicBezTo>
                      <a:cubicBezTo>
                        <a:pt x="211874" y="974569"/>
                        <a:pt x="-23270" y="719018"/>
                        <a:pt x="0" y="457200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4" name="Google Shape;934;p33"/>
                <p:cNvSpPr/>
                <p:nvPr/>
              </p:nvSpPr>
              <p:spPr>
                <a:xfrm>
                  <a:off x="8815525" y="4396015"/>
                  <a:ext cx="914402" cy="914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2" h="914403" fill="none" extrusionOk="0">
                      <a:moveTo>
                        <a:pt x="0" y="457202"/>
                      </a:moveTo>
                      <a:cubicBezTo>
                        <a:pt x="26085" y="206979"/>
                        <a:pt x="232218" y="34063"/>
                        <a:pt x="457201" y="0"/>
                      </a:cubicBezTo>
                      <a:cubicBezTo>
                        <a:pt x="732794" y="-4515"/>
                        <a:pt x="922374" y="165550"/>
                        <a:pt x="914402" y="457202"/>
                      </a:cubicBezTo>
                      <a:cubicBezTo>
                        <a:pt x="883547" y="736553"/>
                        <a:pt x="711034" y="949680"/>
                        <a:pt x="457201" y="914404"/>
                      </a:cubicBezTo>
                      <a:cubicBezTo>
                        <a:pt x="204726" y="929613"/>
                        <a:pt x="-24200" y="766273"/>
                        <a:pt x="0" y="457202"/>
                      </a:cubicBezTo>
                      <a:close/>
                    </a:path>
                    <a:path w="914402" h="914403" extrusionOk="0">
                      <a:moveTo>
                        <a:pt x="0" y="457202"/>
                      </a:moveTo>
                      <a:cubicBezTo>
                        <a:pt x="-47445" y="216945"/>
                        <a:pt x="230502" y="-43308"/>
                        <a:pt x="457201" y="0"/>
                      </a:cubicBezTo>
                      <a:cubicBezTo>
                        <a:pt x="741280" y="-31855"/>
                        <a:pt x="939491" y="201329"/>
                        <a:pt x="914402" y="457202"/>
                      </a:cubicBezTo>
                      <a:cubicBezTo>
                        <a:pt x="908013" y="711878"/>
                        <a:pt x="672458" y="947079"/>
                        <a:pt x="457201" y="914404"/>
                      </a:cubicBezTo>
                      <a:cubicBezTo>
                        <a:pt x="204679" y="943319"/>
                        <a:pt x="18654" y="702199"/>
                        <a:pt x="0" y="457202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35" name="Google Shape;935;p33"/>
              <p:cNvGrpSpPr/>
              <p:nvPr/>
            </p:nvGrpSpPr>
            <p:grpSpPr>
              <a:xfrm rot="10800000">
                <a:off x="5970010" y="3309902"/>
                <a:ext cx="351949" cy="495300"/>
                <a:chOff x="7009618" y="838684"/>
                <a:chExt cx="3177510" cy="4471734"/>
              </a:xfrm>
            </p:grpSpPr>
            <p:sp>
              <p:nvSpPr>
                <p:cNvPr id="936" name="Google Shape;936;p33"/>
                <p:cNvSpPr/>
                <p:nvPr/>
              </p:nvSpPr>
              <p:spPr>
                <a:xfrm>
                  <a:off x="7009618" y="2566868"/>
                  <a:ext cx="914402" cy="914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2" h="914403" fill="none" extrusionOk="0">
                      <a:moveTo>
                        <a:pt x="0" y="457202"/>
                      </a:moveTo>
                      <a:cubicBezTo>
                        <a:pt x="-10756" y="214882"/>
                        <a:pt x="207269" y="41655"/>
                        <a:pt x="457201" y="0"/>
                      </a:cubicBezTo>
                      <a:cubicBezTo>
                        <a:pt x="724968" y="-25267"/>
                        <a:pt x="944620" y="172864"/>
                        <a:pt x="914402" y="457202"/>
                      </a:cubicBezTo>
                      <a:cubicBezTo>
                        <a:pt x="935741" y="711681"/>
                        <a:pt x="738352" y="969438"/>
                        <a:pt x="457201" y="914404"/>
                      </a:cubicBezTo>
                      <a:cubicBezTo>
                        <a:pt x="156312" y="926053"/>
                        <a:pt x="11240" y="681683"/>
                        <a:pt x="0" y="457202"/>
                      </a:cubicBezTo>
                      <a:close/>
                    </a:path>
                    <a:path w="914402" h="914403" extrusionOk="0">
                      <a:moveTo>
                        <a:pt x="0" y="457202"/>
                      </a:moveTo>
                      <a:cubicBezTo>
                        <a:pt x="-22151" y="236107"/>
                        <a:pt x="221854" y="-14884"/>
                        <a:pt x="457201" y="0"/>
                      </a:cubicBezTo>
                      <a:cubicBezTo>
                        <a:pt x="713027" y="8978"/>
                        <a:pt x="908949" y="200615"/>
                        <a:pt x="914402" y="457202"/>
                      </a:cubicBezTo>
                      <a:cubicBezTo>
                        <a:pt x="930133" y="686078"/>
                        <a:pt x="702323" y="884133"/>
                        <a:pt x="457201" y="914404"/>
                      </a:cubicBezTo>
                      <a:cubicBezTo>
                        <a:pt x="162780" y="941677"/>
                        <a:pt x="52895" y="682328"/>
                        <a:pt x="0" y="457202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7" name="Google Shape;937;p33"/>
                <p:cNvSpPr/>
                <p:nvPr/>
              </p:nvSpPr>
              <p:spPr>
                <a:xfrm>
                  <a:off x="8353739" y="2983832"/>
                  <a:ext cx="914400" cy="9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0" h="914400" fill="none" extrusionOk="0">
                      <a:moveTo>
                        <a:pt x="0" y="457200"/>
                      </a:moveTo>
                      <a:cubicBezTo>
                        <a:pt x="-6406" y="254647"/>
                        <a:pt x="206899" y="30672"/>
                        <a:pt x="457200" y="0"/>
                      </a:cubicBezTo>
                      <a:cubicBezTo>
                        <a:pt x="690377" y="3001"/>
                        <a:pt x="917945" y="242586"/>
                        <a:pt x="914400" y="457200"/>
                      </a:cubicBezTo>
                      <a:cubicBezTo>
                        <a:pt x="890299" y="704763"/>
                        <a:pt x="727697" y="962916"/>
                        <a:pt x="457200" y="914400"/>
                      </a:cubicBezTo>
                      <a:cubicBezTo>
                        <a:pt x="204602" y="932879"/>
                        <a:pt x="32396" y="702395"/>
                        <a:pt x="0" y="457200"/>
                      </a:cubicBezTo>
                      <a:close/>
                    </a:path>
                    <a:path w="914400" h="914400" extrusionOk="0">
                      <a:moveTo>
                        <a:pt x="0" y="457200"/>
                      </a:moveTo>
                      <a:cubicBezTo>
                        <a:pt x="41377" y="233539"/>
                        <a:pt x="170465" y="-25443"/>
                        <a:pt x="457200" y="0"/>
                      </a:cubicBezTo>
                      <a:cubicBezTo>
                        <a:pt x="665653" y="-2751"/>
                        <a:pt x="907256" y="234620"/>
                        <a:pt x="914400" y="457200"/>
                      </a:cubicBezTo>
                      <a:cubicBezTo>
                        <a:pt x="872240" y="736179"/>
                        <a:pt x="746936" y="913168"/>
                        <a:pt x="457200" y="914400"/>
                      </a:cubicBezTo>
                      <a:cubicBezTo>
                        <a:pt x="181427" y="940761"/>
                        <a:pt x="-23986" y="698167"/>
                        <a:pt x="0" y="457200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8" name="Google Shape;938;p33"/>
                <p:cNvSpPr/>
                <p:nvPr/>
              </p:nvSpPr>
              <p:spPr>
                <a:xfrm>
                  <a:off x="7385427" y="838684"/>
                  <a:ext cx="914402" cy="914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2" h="914403" fill="none" extrusionOk="0">
                      <a:moveTo>
                        <a:pt x="0" y="457202"/>
                      </a:moveTo>
                      <a:cubicBezTo>
                        <a:pt x="-17189" y="208631"/>
                        <a:pt x="191893" y="3846"/>
                        <a:pt x="457201" y="0"/>
                      </a:cubicBezTo>
                      <a:cubicBezTo>
                        <a:pt x="681453" y="48697"/>
                        <a:pt x="915663" y="198698"/>
                        <a:pt x="914402" y="457202"/>
                      </a:cubicBezTo>
                      <a:cubicBezTo>
                        <a:pt x="866219" y="697918"/>
                        <a:pt x="719465" y="926331"/>
                        <a:pt x="457201" y="914404"/>
                      </a:cubicBezTo>
                      <a:cubicBezTo>
                        <a:pt x="157207" y="942168"/>
                        <a:pt x="19336" y="681421"/>
                        <a:pt x="0" y="457202"/>
                      </a:cubicBezTo>
                      <a:close/>
                    </a:path>
                    <a:path w="914402" h="914403" extrusionOk="0">
                      <a:moveTo>
                        <a:pt x="0" y="457202"/>
                      </a:moveTo>
                      <a:cubicBezTo>
                        <a:pt x="-13820" y="175860"/>
                        <a:pt x="213927" y="44272"/>
                        <a:pt x="457201" y="0"/>
                      </a:cubicBezTo>
                      <a:cubicBezTo>
                        <a:pt x="734963" y="-12262"/>
                        <a:pt x="930848" y="159479"/>
                        <a:pt x="914402" y="457202"/>
                      </a:cubicBezTo>
                      <a:cubicBezTo>
                        <a:pt x="908150" y="714354"/>
                        <a:pt x="716179" y="879880"/>
                        <a:pt x="457201" y="914404"/>
                      </a:cubicBezTo>
                      <a:cubicBezTo>
                        <a:pt x="181089" y="935699"/>
                        <a:pt x="-4073" y="702571"/>
                        <a:pt x="0" y="457202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9" name="Google Shape;939;p33"/>
                <p:cNvSpPr/>
                <p:nvPr/>
              </p:nvSpPr>
              <p:spPr>
                <a:xfrm>
                  <a:off x="9272726" y="2024277"/>
                  <a:ext cx="914402" cy="914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2" h="914403" fill="none" extrusionOk="0">
                      <a:moveTo>
                        <a:pt x="0" y="457202"/>
                      </a:moveTo>
                      <a:cubicBezTo>
                        <a:pt x="5682" y="200942"/>
                        <a:pt x="221569" y="-22397"/>
                        <a:pt x="457201" y="0"/>
                      </a:cubicBezTo>
                      <a:cubicBezTo>
                        <a:pt x="716665" y="-4830"/>
                        <a:pt x="902402" y="209175"/>
                        <a:pt x="914402" y="457202"/>
                      </a:cubicBezTo>
                      <a:cubicBezTo>
                        <a:pt x="911196" y="742676"/>
                        <a:pt x="742396" y="944769"/>
                        <a:pt x="457201" y="914404"/>
                      </a:cubicBezTo>
                      <a:cubicBezTo>
                        <a:pt x="227614" y="867039"/>
                        <a:pt x="23673" y="729667"/>
                        <a:pt x="0" y="457202"/>
                      </a:cubicBezTo>
                      <a:close/>
                    </a:path>
                    <a:path w="914402" h="914403" extrusionOk="0">
                      <a:moveTo>
                        <a:pt x="0" y="457202"/>
                      </a:moveTo>
                      <a:cubicBezTo>
                        <a:pt x="30828" y="202771"/>
                        <a:pt x="211961" y="-3332"/>
                        <a:pt x="457201" y="0"/>
                      </a:cubicBezTo>
                      <a:cubicBezTo>
                        <a:pt x="703563" y="-18438"/>
                        <a:pt x="862975" y="196693"/>
                        <a:pt x="914402" y="457202"/>
                      </a:cubicBezTo>
                      <a:cubicBezTo>
                        <a:pt x="931711" y="657472"/>
                        <a:pt x="745824" y="931761"/>
                        <a:pt x="457201" y="914404"/>
                      </a:cubicBezTo>
                      <a:cubicBezTo>
                        <a:pt x="188781" y="912546"/>
                        <a:pt x="35290" y="698172"/>
                        <a:pt x="0" y="457202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0" name="Google Shape;940;p33"/>
                <p:cNvSpPr/>
                <p:nvPr/>
              </p:nvSpPr>
              <p:spPr>
                <a:xfrm>
                  <a:off x="7615802" y="3669882"/>
                  <a:ext cx="914400" cy="9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0" h="914400" fill="none" extrusionOk="0">
                      <a:moveTo>
                        <a:pt x="0" y="457200"/>
                      </a:moveTo>
                      <a:cubicBezTo>
                        <a:pt x="-28964" y="243006"/>
                        <a:pt x="166179" y="477"/>
                        <a:pt x="457200" y="0"/>
                      </a:cubicBezTo>
                      <a:cubicBezTo>
                        <a:pt x="672533" y="19002"/>
                        <a:pt x="959202" y="202427"/>
                        <a:pt x="914400" y="457200"/>
                      </a:cubicBezTo>
                      <a:cubicBezTo>
                        <a:pt x="909871" y="705313"/>
                        <a:pt x="721956" y="905344"/>
                        <a:pt x="457200" y="914400"/>
                      </a:cubicBezTo>
                      <a:cubicBezTo>
                        <a:pt x="207737" y="927982"/>
                        <a:pt x="-4846" y="692712"/>
                        <a:pt x="0" y="457200"/>
                      </a:cubicBezTo>
                      <a:close/>
                    </a:path>
                    <a:path w="914400" h="914400" extrusionOk="0">
                      <a:moveTo>
                        <a:pt x="0" y="457200"/>
                      </a:moveTo>
                      <a:cubicBezTo>
                        <a:pt x="17416" y="166994"/>
                        <a:pt x="176547" y="19969"/>
                        <a:pt x="457200" y="0"/>
                      </a:cubicBezTo>
                      <a:cubicBezTo>
                        <a:pt x="725135" y="7698"/>
                        <a:pt x="904426" y="206840"/>
                        <a:pt x="914400" y="457200"/>
                      </a:cubicBezTo>
                      <a:cubicBezTo>
                        <a:pt x="933355" y="691959"/>
                        <a:pt x="690018" y="886980"/>
                        <a:pt x="457200" y="914400"/>
                      </a:cubicBezTo>
                      <a:cubicBezTo>
                        <a:pt x="181655" y="922214"/>
                        <a:pt x="7141" y="713461"/>
                        <a:pt x="0" y="457200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1" name="Google Shape;941;p33"/>
                <p:cNvSpPr/>
                <p:nvPr/>
              </p:nvSpPr>
              <p:spPr>
                <a:xfrm>
                  <a:off x="8815525" y="4396015"/>
                  <a:ext cx="914402" cy="914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2" h="914403" fill="none" extrusionOk="0">
                      <a:moveTo>
                        <a:pt x="0" y="457202"/>
                      </a:moveTo>
                      <a:cubicBezTo>
                        <a:pt x="-7446" y="225084"/>
                        <a:pt x="208194" y="-18359"/>
                        <a:pt x="457201" y="0"/>
                      </a:cubicBezTo>
                      <a:cubicBezTo>
                        <a:pt x="764844" y="-775"/>
                        <a:pt x="910913" y="168509"/>
                        <a:pt x="914402" y="457202"/>
                      </a:cubicBezTo>
                      <a:cubicBezTo>
                        <a:pt x="958280" y="740604"/>
                        <a:pt x="723516" y="910643"/>
                        <a:pt x="457201" y="914404"/>
                      </a:cubicBezTo>
                      <a:cubicBezTo>
                        <a:pt x="226418" y="894851"/>
                        <a:pt x="-10816" y="700737"/>
                        <a:pt x="0" y="457202"/>
                      </a:cubicBezTo>
                      <a:close/>
                    </a:path>
                    <a:path w="914402" h="914403" extrusionOk="0">
                      <a:moveTo>
                        <a:pt x="0" y="457202"/>
                      </a:moveTo>
                      <a:cubicBezTo>
                        <a:pt x="389" y="158579"/>
                        <a:pt x="197948" y="-46581"/>
                        <a:pt x="457201" y="0"/>
                      </a:cubicBezTo>
                      <a:cubicBezTo>
                        <a:pt x="689564" y="-17774"/>
                        <a:pt x="864996" y="239064"/>
                        <a:pt x="914402" y="457202"/>
                      </a:cubicBezTo>
                      <a:cubicBezTo>
                        <a:pt x="928249" y="713067"/>
                        <a:pt x="737751" y="914249"/>
                        <a:pt x="457201" y="914404"/>
                      </a:cubicBezTo>
                      <a:cubicBezTo>
                        <a:pt x="236303" y="917669"/>
                        <a:pt x="16647" y="683071"/>
                        <a:pt x="0" y="457202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42" name="Google Shape;942;p33"/>
              <p:cNvGrpSpPr/>
              <p:nvPr/>
            </p:nvGrpSpPr>
            <p:grpSpPr>
              <a:xfrm rot="10800000">
                <a:off x="5683608" y="3817837"/>
                <a:ext cx="505516" cy="266797"/>
                <a:chOff x="3251787" y="1574883"/>
                <a:chExt cx="7377438" cy="3893599"/>
              </a:xfrm>
            </p:grpSpPr>
            <p:sp>
              <p:nvSpPr>
                <p:cNvPr id="943" name="Google Shape;943;p33"/>
                <p:cNvSpPr/>
                <p:nvPr/>
              </p:nvSpPr>
              <p:spPr>
                <a:xfrm>
                  <a:off x="3251787" y="2566875"/>
                  <a:ext cx="914400" cy="9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0" h="914400" fill="none" extrusionOk="0">
                      <a:moveTo>
                        <a:pt x="0" y="457200"/>
                      </a:moveTo>
                      <a:cubicBezTo>
                        <a:pt x="-30494" y="178544"/>
                        <a:pt x="225101" y="25710"/>
                        <a:pt x="457200" y="0"/>
                      </a:cubicBezTo>
                      <a:cubicBezTo>
                        <a:pt x="737993" y="45558"/>
                        <a:pt x="929954" y="238708"/>
                        <a:pt x="914400" y="457200"/>
                      </a:cubicBezTo>
                      <a:cubicBezTo>
                        <a:pt x="921036" y="708468"/>
                        <a:pt x="679408" y="904197"/>
                        <a:pt x="457200" y="914400"/>
                      </a:cubicBezTo>
                      <a:cubicBezTo>
                        <a:pt x="183413" y="933566"/>
                        <a:pt x="-51969" y="730695"/>
                        <a:pt x="0" y="457200"/>
                      </a:cubicBezTo>
                      <a:close/>
                    </a:path>
                    <a:path w="914400" h="914400" extrusionOk="0">
                      <a:moveTo>
                        <a:pt x="0" y="457200"/>
                      </a:moveTo>
                      <a:cubicBezTo>
                        <a:pt x="4094" y="244019"/>
                        <a:pt x="248275" y="3813"/>
                        <a:pt x="457200" y="0"/>
                      </a:cubicBezTo>
                      <a:cubicBezTo>
                        <a:pt x="682025" y="765"/>
                        <a:pt x="973074" y="188178"/>
                        <a:pt x="914400" y="457200"/>
                      </a:cubicBezTo>
                      <a:cubicBezTo>
                        <a:pt x="923076" y="705664"/>
                        <a:pt x="670421" y="948159"/>
                        <a:pt x="457200" y="914400"/>
                      </a:cubicBezTo>
                      <a:cubicBezTo>
                        <a:pt x="231844" y="889713"/>
                        <a:pt x="-19098" y="697551"/>
                        <a:pt x="0" y="457200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" name="Google Shape;944;p33"/>
                <p:cNvSpPr/>
                <p:nvPr/>
              </p:nvSpPr>
              <p:spPr>
                <a:xfrm>
                  <a:off x="8353739" y="2983832"/>
                  <a:ext cx="914400" cy="9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0" h="914400" fill="none" extrusionOk="0">
                      <a:moveTo>
                        <a:pt x="0" y="457200"/>
                      </a:moveTo>
                      <a:cubicBezTo>
                        <a:pt x="-60822" y="191032"/>
                        <a:pt x="247642" y="39682"/>
                        <a:pt x="457200" y="0"/>
                      </a:cubicBezTo>
                      <a:cubicBezTo>
                        <a:pt x="712588" y="43830"/>
                        <a:pt x="883173" y="174686"/>
                        <a:pt x="914400" y="457200"/>
                      </a:cubicBezTo>
                      <a:cubicBezTo>
                        <a:pt x="945787" y="699422"/>
                        <a:pt x="713688" y="947320"/>
                        <a:pt x="457200" y="914400"/>
                      </a:cubicBezTo>
                      <a:cubicBezTo>
                        <a:pt x="199444" y="922570"/>
                        <a:pt x="-44837" y="749408"/>
                        <a:pt x="0" y="457200"/>
                      </a:cubicBezTo>
                      <a:close/>
                    </a:path>
                    <a:path w="914400" h="914400" extrusionOk="0">
                      <a:moveTo>
                        <a:pt x="0" y="457200"/>
                      </a:moveTo>
                      <a:cubicBezTo>
                        <a:pt x="-1525" y="171920"/>
                        <a:pt x="227937" y="-24087"/>
                        <a:pt x="457200" y="0"/>
                      </a:cubicBezTo>
                      <a:cubicBezTo>
                        <a:pt x="740264" y="34988"/>
                        <a:pt x="952669" y="175689"/>
                        <a:pt x="914400" y="457200"/>
                      </a:cubicBezTo>
                      <a:cubicBezTo>
                        <a:pt x="921902" y="704127"/>
                        <a:pt x="715517" y="940561"/>
                        <a:pt x="457200" y="914400"/>
                      </a:cubicBezTo>
                      <a:cubicBezTo>
                        <a:pt x="171571" y="875055"/>
                        <a:pt x="-11243" y="690383"/>
                        <a:pt x="0" y="457200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" name="Google Shape;945;p33"/>
                <p:cNvSpPr/>
                <p:nvPr/>
              </p:nvSpPr>
              <p:spPr>
                <a:xfrm>
                  <a:off x="5416596" y="1574883"/>
                  <a:ext cx="914400" cy="9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0" h="914400" fill="none" extrusionOk="0">
                      <a:moveTo>
                        <a:pt x="0" y="457200"/>
                      </a:moveTo>
                      <a:cubicBezTo>
                        <a:pt x="736" y="181951"/>
                        <a:pt x="201498" y="34762"/>
                        <a:pt x="457200" y="0"/>
                      </a:cubicBezTo>
                      <a:cubicBezTo>
                        <a:pt x="691378" y="-12116"/>
                        <a:pt x="960249" y="180949"/>
                        <a:pt x="914400" y="457200"/>
                      </a:cubicBezTo>
                      <a:cubicBezTo>
                        <a:pt x="918438" y="719329"/>
                        <a:pt x="749565" y="921463"/>
                        <a:pt x="457200" y="914400"/>
                      </a:cubicBezTo>
                      <a:cubicBezTo>
                        <a:pt x="218206" y="916313"/>
                        <a:pt x="-46427" y="668601"/>
                        <a:pt x="0" y="457200"/>
                      </a:cubicBezTo>
                      <a:close/>
                    </a:path>
                    <a:path w="914400" h="914400" extrusionOk="0">
                      <a:moveTo>
                        <a:pt x="0" y="457200"/>
                      </a:moveTo>
                      <a:cubicBezTo>
                        <a:pt x="-10856" y="165491"/>
                        <a:pt x="214822" y="33710"/>
                        <a:pt x="457200" y="0"/>
                      </a:cubicBezTo>
                      <a:cubicBezTo>
                        <a:pt x="689609" y="1592"/>
                        <a:pt x="920628" y="230242"/>
                        <a:pt x="914400" y="457200"/>
                      </a:cubicBezTo>
                      <a:cubicBezTo>
                        <a:pt x="875674" y="728930"/>
                        <a:pt x="668209" y="929475"/>
                        <a:pt x="457200" y="914400"/>
                      </a:cubicBezTo>
                      <a:cubicBezTo>
                        <a:pt x="155060" y="898465"/>
                        <a:pt x="13477" y="749351"/>
                        <a:pt x="0" y="457200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6" name="Google Shape;946;p33"/>
                <p:cNvSpPr/>
                <p:nvPr/>
              </p:nvSpPr>
              <p:spPr>
                <a:xfrm>
                  <a:off x="9714826" y="2024284"/>
                  <a:ext cx="914399" cy="9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399" h="914400" fill="none" extrusionOk="0">
                      <a:moveTo>
                        <a:pt x="0" y="457200"/>
                      </a:moveTo>
                      <a:cubicBezTo>
                        <a:pt x="-5" y="220357"/>
                        <a:pt x="218784" y="-18316"/>
                        <a:pt x="457200" y="0"/>
                      </a:cubicBezTo>
                      <a:cubicBezTo>
                        <a:pt x="699646" y="-14435"/>
                        <a:pt x="945788" y="218191"/>
                        <a:pt x="914400" y="457200"/>
                      </a:cubicBezTo>
                      <a:cubicBezTo>
                        <a:pt x="947507" y="732313"/>
                        <a:pt x="732428" y="930948"/>
                        <a:pt x="457200" y="914400"/>
                      </a:cubicBezTo>
                      <a:cubicBezTo>
                        <a:pt x="190590" y="944212"/>
                        <a:pt x="-11963" y="694808"/>
                        <a:pt x="0" y="457200"/>
                      </a:cubicBezTo>
                      <a:close/>
                    </a:path>
                    <a:path w="914399" h="914400" extrusionOk="0">
                      <a:moveTo>
                        <a:pt x="0" y="457200"/>
                      </a:moveTo>
                      <a:cubicBezTo>
                        <a:pt x="38026" y="192076"/>
                        <a:pt x="214595" y="-7459"/>
                        <a:pt x="457200" y="0"/>
                      </a:cubicBezTo>
                      <a:cubicBezTo>
                        <a:pt x="700784" y="3397"/>
                        <a:pt x="871548" y="192191"/>
                        <a:pt x="914400" y="457200"/>
                      </a:cubicBezTo>
                      <a:cubicBezTo>
                        <a:pt x="918664" y="705564"/>
                        <a:pt x="759350" y="928620"/>
                        <a:pt x="457200" y="914400"/>
                      </a:cubicBezTo>
                      <a:cubicBezTo>
                        <a:pt x="220716" y="860214"/>
                        <a:pt x="-42494" y="755441"/>
                        <a:pt x="0" y="457200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7" name="Google Shape;947;p33"/>
                <p:cNvSpPr/>
                <p:nvPr/>
              </p:nvSpPr>
              <p:spPr>
                <a:xfrm>
                  <a:off x="4521116" y="4554082"/>
                  <a:ext cx="914400" cy="9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0" h="914400" fill="none" extrusionOk="0">
                      <a:moveTo>
                        <a:pt x="0" y="457200"/>
                      </a:moveTo>
                      <a:cubicBezTo>
                        <a:pt x="39775" y="239859"/>
                        <a:pt x="209221" y="-28336"/>
                        <a:pt x="457200" y="0"/>
                      </a:cubicBezTo>
                      <a:cubicBezTo>
                        <a:pt x="738288" y="15083"/>
                        <a:pt x="965735" y="216261"/>
                        <a:pt x="914400" y="457200"/>
                      </a:cubicBezTo>
                      <a:cubicBezTo>
                        <a:pt x="893140" y="723680"/>
                        <a:pt x="705960" y="972425"/>
                        <a:pt x="457200" y="914400"/>
                      </a:cubicBezTo>
                      <a:cubicBezTo>
                        <a:pt x="165731" y="924102"/>
                        <a:pt x="-13000" y="717938"/>
                        <a:pt x="0" y="457200"/>
                      </a:cubicBezTo>
                      <a:close/>
                    </a:path>
                    <a:path w="914400" h="914400" extrusionOk="0">
                      <a:moveTo>
                        <a:pt x="0" y="457200"/>
                      </a:moveTo>
                      <a:cubicBezTo>
                        <a:pt x="-25971" y="147730"/>
                        <a:pt x="211617" y="-28062"/>
                        <a:pt x="457200" y="0"/>
                      </a:cubicBezTo>
                      <a:cubicBezTo>
                        <a:pt x="720142" y="27742"/>
                        <a:pt x="873181" y="222923"/>
                        <a:pt x="914400" y="457200"/>
                      </a:cubicBezTo>
                      <a:cubicBezTo>
                        <a:pt x="882797" y="680461"/>
                        <a:pt x="701851" y="950612"/>
                        <a:pt x="457200" y="914400"/>
                      </a:cubicBezTo>
                      <a:cubicBezTo>
                        <a:pt x="197379" y="940717"/>
                        <a:pt x="51648" y="742242"/>
                        <a:pt x="0" y="457200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" name="Google Shape;948;p33"/>
                <p:cNvSpPr/>
                <p:nvPr/>
              </p:nvSpPr>
              <p:spPr>
                <a:xfrm>
                  <a:off x="8815525" y="4396015"/>
                  <a:ext cx="914402" cy="914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2" h="914403" fill="none" extrusionOk="0">
                      <a:moveTo>
                        <a:pt x="0" y="457202"/>
                      </a:moveTo>
                      <a:cubicBezTo>
                        <a:pt x="-20183" y="213823"/>
                        <a:pt x="150313" y="-31799"/>
                        <a:pt x="457201" y="0"/>
                      </a:cubicBezTo>
                      <a:cubicBezTo>
                        <a:pt x="698891" y="-17947"/>
                        <a:pt x="908188" y="201428"/>
                        <a:pt x="914402" y="457202"/>
                      </a:cubicBezTo>
                      <a:cubicBezTo>
                        <a:pt x="903836" y="711670"/>
                        <a:pt x="717097" y="925579"/>
                        <a:pt x="457201" y="914404"/>
                      </a:cubicBezTo>
                      <a:cubicBezTo>
                        <a:pt x="185667" y="944770"/>
                        <a:pt x="-48296" y="744832"/>
                        <a:pt x="0" y="457202"/>
                      </a:cubicBezTo>
                      <a:close/>
                    </a:path>
                    <a:path w="914402" h="914403" extrusionOk="0">
                      <a:moveTo>
                        <a:pt x="0" y="457202"/>
                      </a:moveTo>
                      <a:cubicBezTo>
                        <a:pt x="-24612" y="206485"/>
                        <a:pt x="192105" y="-1173"/>
                        <a:pt x="457201" y="0"/>
                      </a:cubicBezTo>
                      <a:cubicBezTo>
                        <a:pt x="733847" y="-13750"/>
                        <a:pt x="958250" y="186895"/>
                        <a:pt x="914402" y="457202"/>
                      </a:cubicBezTo>
                      <a:cubicBezTo>
                        <a:pt x="913332" y="655802"/>
                        <a:pt x="689955" y="923598"/>
                        <a:pt x="457201" y="914404"/>
                      </a:cubicBezTo>
                      <a:cubicBezTo>
                        <a:pt x="202325" y="872034"/>
                        <a:pt x="17917" y="698885"/>
                        <a:pt x="0" y="457202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49" name="Google Shape;949;p33"/>
              <p:cNvGrpSpPr/>
              <p:nvPr/>
            </p:nvGrpSpPr>
            <p:grpSpPr>
              <a:xfrm rot="8110261">
                <a:off x="5661147" y="3401460"/>
                <a:ext cx="308609" cy="297090"/>
                <a:chOff x="6125423" y="1795932"/>
                <a:chExt cx="4503802" cy="4335697"/>
              </a:xfrm>
            </p:grpSpPr>
            <p:sp>
              <p:nvSpPr>
                <p:cNvPr id="950" name="Google Shape;950;p33"/>
                <p:cNvSpPr/>
                <p:nvPr/>
              </p:nvSpPr>
              <p:spPr>
                <a:xfrm>
                  <a:off x="6125423" y="2566875"/>
                  <a:ext cx="914399" cy="9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399" h="914400" fill="none" extrusionOk="0">
                      <a:moveTo>
                        <a:pt x="0" y="457200"/>
                      </a:moveTo>
                      <a:cubicBezTo>
                        <a:pt x="-10846" y="169399"/>
                        <a:pt x="195094" y="18881"/>
                        <a:pt x="457200" y="0"/>
                      </a:cubicBezTo>
                      <a:cubicBezTo>
                        <a:pt x="730447" y="30286"/>
                        <a:pt x="914158" y="230573"/>
                        <a:pt x="914400" y="457200"/>
                      </a:cubicBezTo>
                      <a:cubicBezTo>
                        <a:pt x="954375" y="749559"/>
                        <a:pt x="684232" y="954685"/>
                        <a:pt x="457200" y="914400"/>
                      </a:cubicBezTo>
                      <a:cubicBezTo>
                        <a:pt x="204992" y="868181"/>
                        <a:pt x="-15028" y="722315"/>
                        <a:pt x="0" y="457200"/>
                      </a:cubicBezTo>
                      <a:close/>
                    </a:path>
                    <a:path w="914399" h="914400" extrusionOk="0">
                      <a:moveTo>
                        <a:pt x="0" y="457200"/>
                      </a:moveTo>
                      <a:cubicBezTo>
                        <a:pt x="-11585" y="228241"/>
                        <a:pt x="161334" y="-23298"/>
                        <a:pt x="457200" y="0"/>
                      </a:cubicBezTo>
                      <a:cubicBezTo>
                        <a:pt x="710346" y="-7978"/>
                        <a:pt x="878828" y="189644"/>
                        <a:pt x="914400" y="457200"/>
                      </a:cubicBezTo>
                      <a:cubicBezTo>
                        <a:pt x="901897" y="738394"/>
                        <a:pt x="711163" y="871925"/>
                        <a:pt x="457200" y="914400"/>
                      </a:cubicBezTo>
                      <a:cubicBezTo>
                        <a:pt x="185801" y="904628"/>
                        <a:pt x="-18283" y="707424"/>
                        <a:pt x="0" y="457200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1" name="Google Shape;951;p33"/>
                <p:cNvSpPr/>
                <p:nvPr/>
              </p:nvSpPr>
              <p:spPr>
                <a:xfrm>
                  <a:off x="8353739" y="2983832"/>
                  <a:ext cx="914400" cy="9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0" h="914400" fill="none" extrusionOk="0">
                      <a:moveTo>
                        <a:pt x="0" y="457200"/>
                      </a:moveTo>
                      <a:cubicBezTo>
                        <a:pt x="47274" y="207982"/>
                        <a:pt x="168076" y="11344"/>
                        <a:pt x="457200" y="0"/>
                      </a:cubicBezTo>
                      <a:cubicBezTo>
                        <a:pt x="711988" y="10664"/>
                        <a:pt x="935592" y="172942"/>
                        <a:pt x="914400" y="457200"/>
                      </a:cubicBezTo>
                      <a:cubicBezTo>
                        <a:pt x="896076" y="724002"/>
                        <a:pt x="741017" y="924344"/>
                        <a:pt x="457200" y="914400"/>
                      </a:cubicBezTo>
                      <a:cubicBezTo>
                        <a:pt x="240430" y="921949"/>
                        <a:pt x="21825" y="678307"/>
                        <a:pt x="0" y="457200"/>
                      </a:cubicBezTo>
                      <a:close/>
                    </a:path>
                    <a:path w="914400" h="914400" extrusionOk="0">
                      <a:moveTo>
                        <a:pt x="0" y="457200"/>
                      </a:moveTo>
                      <a:cubicBezTo>
                        <a:pt x="49079" y="225393"/>
                        <a:pt x="216207" y="4083"/>
                        <a:pt x="457200" y="0"/>
                      </a:cubicBezTo>
                      <a:cubicBezTo>
                        <a:pt x="761546" y="-15546"/>
                        <a:pt x="911670" y="215011"/>
                        <a:pt x="914400" y="457200"/>
                      </a:cubicBezTo>
                      <a:cubicBezTo>
                        <a:pt x="916262" y="726831"/>
                        <a:pt x="664216" y="876374"/>
                        <a:pt x="457200" y="914400"/>
                      </a:cubicBezTo>
                      <a:cubicBezTo>
                        <a:pt x="179822" y="957555"/>
                        <a:pt x="-12362" y="742862"/>
                        <a:pt x="0" y="457200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2" name="Google Shape;952;p33"/>
                <p:cNvSpPr/>
                <p:nvPr/>
              </p:nvSpPr>
              <p:spPr>
                <a:xfrm>
                  <a:off x="8069174" y="1795932"/>
                  <a:ext cx="914402" cy="914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2" h="914403" fill="none" extrusionOk="0">
                      <a:moveTo>
                        <a:pt x="0" y="457202"/>
                      </a:moveTo>
                      <a:cubicBezTo>
                        <a:pt x="-22175" y="201511"/>
                        <a:pt x="212358" y="-13258"/>
                        <a:pt x="457201" y="0"/>
                      </a:cubicBezTo>
                      <a:cubicBezTo>
                        <a:pt x="755982" y="1386"/>
                        <a:pt x="936614" y="213969"/>
                        <a:pt x="914402" y="457202"/>
                      </a:cubicBezTo>
                      <a:cubicBezTo>
                        <a:pt x="884691" y="727789"/>
                        <a:pt x="693351" y="944770"/>
                        <a:pt x="457201" y="914404"/>
                      </a:cubicBezTo>
                      <a:cubicBezTo>
                        <a:pt x="177443" y="865455"/>
                        <a:pt x="-43036" y="740772"/>
                        <a:pt x="0" y="457202"/>
                      </a:cubicBezTo>
                      <a:close/>
                    </a:path>
                    <a:path w="914402" h="914403" extrusionOk="0">
                      <a:moveTo>
                        <a:pt x="0" y="457202"/>
                      </a:moveTo>
                      <a:cubicBezTo>
                        <a:pt x="-44476" y="229058"/>
                        <a:pt x="254532" y="36464"/>
                        <a:pt x="457201" y="0"/>
                      </a:cubicBezTo>
                      <a:cubicBezTo>
                        <a:pt x="695667" y="4707"/>
                        <a:pt x="932477" y="245635"/>
                        <a:pt x="914402" y="457202"/>
                      </a:cubicBezTo>
                      <a:cubicBezTo>
                        <a:pt x="906448" y="710809"/>
                        <a:pt x="740878" y="890743"/>
                        <a:pt x="457201" y="914404"/>
                      </a:cubicBezTo>
                      <a:cubicBezTo>
                        <a:pt x="218573" y="875274"/>
                        <a:pt x="7496" y="772328"/>
                        <a:pt x="0" y="457202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3" name="Google Shape;953;p33"/>
                <p:cNvSpPr/>
                <p:nvPr/>
              </p:nvSpPr>
              <p:spPr>
                <a:xfrm>
                  <a:off x="9714826" y="2024284"/>
                  <a:ext cx="914399" cy="9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399" h="914400" fill="none" extrusionOk="0">
                      <a:moveTo>
                        <a:pt x="0" y="457200"/>
                      </a:moveTo>
                      <a:cubicBezTo>
                        <a:pt x="10285" y="237102"/>
                        <a:pt x="166765" y="-19177"/>
                        <a:pt x="457200" y="0"/>
                      </a:cubicBezTo>
                      <a:cubicBezTo>
                        <a:pt x="698141" y="-53967"/>
                        <a:pt x="926437" y="235491"/>
                        <a:pt x="914400" y="457200"/>
                      </a:cubicBezTo>
                      <a:cubicBezTo>
                        <a:pt x="903403" y="697636"/>
                        <a:pt x="706055" y="924601"/>
                        <a:pt x="457200" y="914400"/>
                      </a:cubicBezTo>
                      <a:cubicBezTo>
                        <a:pt x="201585" y="908612"/>
                        <a:pt x="-754" y="702373"/>
                        <a:pt x="0" y="457200"/>
                      </a:cubicBezTo>
                      <a:close/>
                    </a:path>
                    <a:path w="914399" h="914400" extrusionOk="0">
                      <a:moveTo>
                        <a:pt x="0" y="457200"/>
                      </a:moveTo>
                      <a:cubicBezTo>
                        <a:pt x="3693" y="265879"/>
                        <a:pt x="212279" y="-5952"/>
                        <a:pt x="457200" y="0"/>
                      </a:cubicBezTo>
                      <a:cubicBezTo>
                        <a:pt x="759785" y="-29020"/>
                        <a:pt x="885037" y="245949"/>
                        <a:pt x="914400" y="457200"/>
                      </a:cubicBezTo>
                      <a:cubicBezTo>
                        <a:pt x="961201" y="710536"/>
                        <a:pt x="654365" y="887916"/>
                        <a:pt x="457200" y="914400"/>
                      </a:cubicBezTo>
                      <a:cubicBezTo>
                        <a:pt x="181130" y="917856"/>
                        <a:pt x="-19715" y="727001"/>
                        <a:pt x="0" y="457200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4" name="Google Shape;954;p33"/>
                <p:cNvSpPr/>
                <p:nvPr/>
              </p:nvSpPr>
              <p:spPr>
                <a:xfrm>
                  <a:off x="6510557" y="5217229"/>
                  <a:ext cx="914399" cy="9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399" h="914400" fill="none" extrusionOk="0">
                      <a:moveTo>
                        <a:pt x="0" y="457200"/>
                      </a:moveTo>
                      <a:cubicBezTo>
                        <a:pt x="-57145" y="182045"/>
                        <a:pt x="201024" y="43235"/>
                        <a:pt x="457200" y="0"/>
                      </a:cubicBezTo>
                      <a:cubicBezTo>
                        <a:pt x="742480" y="-14033"/>
                        <a:pt x="940183" y="188846"/>
                        <a:pt x="914400" y="457200"/>
                      </a:cubicBezTo>
                      <a:cubicBezTo>
                        <a:pt x="938897" y="679660"/>
                        <a:pt x="768699" y="900180"/>
                        <a:pt x="457200" y="914400"/>
                      </a:cubicBezTo>
                      <a:cubicBezTo>
                        <a:pt x="211735" y="929199"/>
                        <a:pt x="49003" y="708744"/>
                        <a:pt x="0" y="457200"/>
                      </a:cubicBezTo>
                      <a:close/>
                    </a:path>
                    <a:path w="914399" h="914400" extrusionOk="0">
                      <a:moveTo>
                        <a:pt x="0" y="457200"/>
                      </a:moveTo>
                      <a:cubicBezTo>
                        <a:pt x="-1431" y="194712"/>
                        <a:pt x="227736" y="31454"/>
                        <a:pt x="457200" y="0"/>
                      </a:cubicBezTo>
                      <a:cubicBezTo>
                        <a:pt x="731466" y="-4252"/>
                        <a:pt x="908514" y="188028"/>
                        <a:pt x="914400" y="457200"/>
                      </a:cubicBezTo>
                      <a:cubicBezTo>
                        <a:pt x="909597" y="683700"/>
                        <a:pt x="700376" y="872447"/>
                        <a:pt x="457200" y="914400"/>
                      </a:cubicBezTo>
                      <a:cubicBezTo>
                        <a:pt x="169878" y="883012"/>
                        <a:pt x="-33478" y="684903"/>
                        <a:pt x="0" y="457200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5" name="Google Shape;955;p33"/>
                <p:cNvSpPr/>
                <p:nvPr/>
              </p:nvSpPr>
              <p:spPr>
                <a:xfrm>
                  <a:off x="8815525" y="4396015"/>
                  <a:ext cx="914402" cy="914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2" h="914403" fill="none" extrusionOk="0">
                      <a:moveTo>
                        <a:pt x="0" y="457202"/>
                      </a:moveTo>
                      <a:cubicBezTo>
                        <a:pt x="16617" y="222576"/>
                        <a:pt x="198321" y="-24110"/>
                        <a:pt x="457201" y="0"/>
                      </a:cubicBezTo>
                      <a:cubicBezTo>
                        <a:pt x="664241" y="-17061"/>
                        <a:pt x="912323" y="227880"/>
                        <a:pt x="914402" y="457202"/>
                      </a:cubicBezTo>
                      <a:cubicBezTo>
                        <a:pt x="888397" y="715194"/>
                        <a:pt x="691944" y="969587"/>
                        <a:pt x="457201" y="914404"/>
                      </a:cubicBezTo>
                      <a:cubicBezTo>
                        <a:pt x="170043" y="925766"/>
                        <a:pt x="-14356" y="702246"/>
                        <a:pt x="0" y="457202"/>
                      </a:cubicBezTo>
                      <a:close/>
                    </a:path>
                    <a:path w="914402" h="914403" extrusionOk="0">
                      <a:moveTo>
                        <a:pt x="0" y="457202"/>
                      </a:moveTo>
                      <a:cubicBezTo>
                        <a:pt x="7577" y="182386"/>
                        <a:pt x="211157" y="-11568"/>
                        <a:pt x="457201" y="0"/>
                      </a:cubicBezTo>
                      <a:cubicBezTo>
                        <a:pt x="769547" y="-2123"/>
                        <a:pt x="933206" y="224840"/>
                        <a:pt x="914402" y="457202"/>
                      </a:cubicBezTo>
                      <a:cubicBezTo>
                        <a:pt x="945033" y="753808"/>
                        <a:pt x="731197" y="924824"/>
                        <a:pt x="457201" y="914404"/>
                      </a:cubicBezTo>
                      <a:cubicBezTo>
                        <a:pt x="182854" y="863198"/>
                        <a:pt x="-19675" y="683280"/>
                        <a:pt x="0" y="457202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56" name="Google Shape;956;p33"/>
              <p:cNvGrpSpPr/>
              <p:nvPr/>
            </p:nvGrpSpPr>
            <p:grpSpPr>
              <a:xfrm rot="8110261">
                <a:off x="6463257" y="3390889"/>
                <a:ext cx="155921" cy="225172"/>
                <a:chOff x="8353739" y="2024284"/>
                <a:chExt cx="2275486" cy="3286134"/>
              </a:xfrm>
            </p:grpSpPr>
            <p:sp>
              <p:nvSpPr>
                <p:cNvPr id="957" name="Google Shape;957;p33"/>
                <p:cNvSpPr/>
                <p:nvPr/>
              </p:nvSpPr>
              <p:spPr>
                <a:xfrm>
                  <a:off x="8353739" y="2983832"/>
                  <a:ext cx="914400" cy="9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0" h="914400" fill="none" extrusionOk="0">
                      <a:moveTo>
                        <a:pt x="0" y="457200"/>
                      </a:moveTo>
                      <a:cubicBezTo>
                        <a:pt x="9289" y="203284"/>
                        <a:pt x="179594" y="13791"/>
                        <a:pt x="457200" y="0"/>
                      </a:cubicBezTo>
                      <a:cubicBezTo>
                        <a:pt x="701699" y="-23822"/>
                        <a:pt x="898531" y="213207"/>
                        <a:pt x="914400" y="457200"/>
                      </a:cubicBezTo>
                      <a:cubicBezTo>
                        <a:pt x="881906" y="696227"/>
                        <a:pt x="652682" y="903517"/>
                        <a:pt x="457200" y="914400"/>
                      </a:cubicBezTo>
                      <a:cubicBezTo>
                        <a:pt x="218808" y="915253"/>
                        <a:pt x="-44146" y="688727"/>
                        <a:pt x="0" y="457200"/>
                      </a:cubicBezTo>
                      <a:close/>
                    </a:path>
                    <a:path w="914400" h="914400" extrusionOk="0">
                      <a:moveTo>
                        <a:pt x="0" y="457200"/>
                      </a:moveTo>
                      <a:cubicBezTo>
                        <a:pt x="-26272" y="211671"/>
                        <a:pt x="213325" y="45909"/>
                        <a:pt x="457200" y="0"/>
                      </a:cubicBezTo>
                      <a:cubicBezTo>
                        <a:pt x="717154" y="-21371"/>
                        <a:pt x="926558" y="180281"/>
                        <a:pt x="914400" y="457200"/>
                      </a:cubicBezTo>
                      <a:cubicBezTo>
                        <a:pt x="960511" y="738622"/>
                        <a:pt x="717783" y="961643"/>
                        <a:pt x="457200" y="914400"/>
                      </a:cubicBezTo>
                      <a:cubicBezTo>
                        <a:pt x="203945" y="900210"/>
                        <a:pt x="8662" y="715932"/>
                        <a:pt x="0" y="457200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8" name="Google Shape;958;p33"/>
                <p:cNvSpPr/>
                <p:nvPr/>
              </p:nvSpPr>
              <p:spPr>
                <a:xfrm>
                  <a:off x="9714826" y="2024284"/>
                  <a:ext cx="914399" cy="9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399" h="914400" fill="none" extrusionOk="0">
                      <a:moveTo>
                        <a:pt x="0" y="457200"/>
                      </a:moveTo>
                      <a:cubicBezTo>
                        <a:pt x="-18281" y="188302"/>
                        <a:pt x="258925" y="-5340"/>
                        <a:pt x="457200" y="0"/>
                      </a:cubicBezTo>
                      <a:cubicBezTo>
                        <a:pt x="737956" y="37136"/>
                        <a:pt x="890358" y="206730"/>
                        <a:pt x="914400" y="457200"/>
                      </a:cubicBezTo>
                      <a:cubicBezTo>
                        <a:pt x="921071" y="716047"/>
                        <a:pt x="697933" y="906096"/>
                        <a:pt x="457200" y="914400"/>
                      </a:cubicBezTo>
                      <a:cubicBezTo>
                        <a:pt x="233246" y="888793"/>
                        <a:pt x="-19221" y="693612"/>
                        <a:pt x="0" y="457200"/>
                      </a:cubicBezTo>
                      <a:close/>
                    </a:path>
                    <a:path w="914399" h="914400" extrusionOk="0">
                      <a:moveTo>
                        <a:pt x="0" y="457200"/>
                      </a:moveTo>
                      <a:cubicBezTo>
                        <a:pt x="9523" y="209609"/>
                        <a:pt x="232257" y="47963"/>
                        <a:pt x="457200" y="0"/>
                      </a:cubicBezTo>
                      <a:cubicBezTo>
                        <a:pt x="701694" y="12925"/>
                        <a:pt x="965342" y="229179"/>
                        <a:pt x="914400" y="457200"/>
                      </a:cubicBezTo>
                      <a:cubicBezTo>
                        <a:pt x="881930" y="709667"/>
                        <a:pt x="717989" y="864051"/>
                        <a:pt x="457200" y="914400"/>
                      </a:cubicBezTo>
                      <a:cubicBezTo>
                        <a:pt x="212879" y="863955"/>
                        <a:pt x="-7166" y="650587"/>
                        <a:pt x="0" y="457200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9" name="Google Shape;959;p33"/>
                <p:cNvSpPr/>
                <p:nvPr/>
              </p:nvSpPr>
              <p:spPr>
                <a:xfrm>
                  <a:off x="8815525" y="4396015"/>
                  <a:ext cx="914402" cy="914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2" h="914403" fill="none" extrusionOk="0">
                      <a:moveTo>
                        <a:pt x="0" y="457202"/>
                      </a:moveTo>
                      <a:cubicBezTo>
                        <a:pt x="7382" y="172957"/>
                        <a:pt x="215260" y="-9716"/>
                        <a:pt x="457201" y="0"/>
                      </a:cubicBezTo>
                      <a:cubicBezTo>
                        <a:pt x="691476" y="-16250"/>
                        <a:pt x="909638" y="221235"/>
                        <a:pt x="914402" y="457202"/>
                      </a:cubicBezTo>
                      <a:cubicBezTo>
                        <a:pt x="876946" y="739907"/>
                        <a:pt x="769017" y="930843"/>
                        <a:pt x="457201" y="914404"/>
                      </a:cubicBezTo>
                      <a:cubicBezTo>
                        <a:pt x="182187" y="893218"/>
                        <a:pt x="-4001" y="692474"/>
                        <a:pt x="0" y="457202"/>
                      </a:cubicBezTo>
                      <a:close/>
                    </a:path>
                    <a:path w="914402" h="914403" extrusionOk="0">
                      <a:moveTo>
                        <a:pt x="0" y="457202"/>
                      </a:moveTo>
                      <a:cubicBezTo>
                        <a:pt x="5024" y="195273"/>
                        <a:pt x="189744" y="-23561"/>
                        <a:pt x="457201" y="0"/>
                      </a:cubicBezTo>
                      <a:cubicBezTo>
                        <a:pt x="729021" y="-34593"/>
                        <a:pt x="901899" y="201832"/>
                        <a:pt x="914402" y="457202"/>
                      </a:cubicBezTo>
                      <a:cubicBezTo>
                        <a:pt x="926053" y="701809"/>
                        <a:pt x="682519" y="964355"/>
                        <a:pt x="457201" y="914404"/>
                      </a:cubicBezTo>
                      <a:cubicBezTo>
                        <a:pt x="143365" y="914755"/>
                        <a:pt x="-30981" y="760950"/>
                        <a:pt x="0" y="457202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60" name="Google Shape;960;p33"/>
              <p:cNvSpPr/>
              <p:nvPr/>
            </p:nvSpPr>
            <p:spPr>
              <a:xfrm>
                <a:off x="5600700" y="3181991"/>
                <a:ext cx="1090569" cy="1028490"/>
              </a:xfrm>
              <a:custGeom>
                <a:avLst/>
                <a:gdLst/>
                <a:ahLst/>
                <a:cxnLst/>
                <a:rect l="l" t="t" r="r" b="b"/>
                <a:pathLst>
                  <a:path w="1090569" h="1028490" extrusionOk="0">
                    <a:moveTo>
                      <a:pt x="0" y="257123"/>
                    </a:moveTo>
                    <a:cubicBezTo>
                      <a:pt x="-3098" y="355291"/>
                      <a:pt x="208434" y="502808"/>
                      <a:pt x="545285" y="514246"/>
                    </a:cubicBezTo>
                    <a:cubicBezTo>
                      <a:pt x="845342" y="532551"/>
                      <a:pt x="1093273" y="386117"/>
                      <a:pt x="1090570" y="257123"/>
                    </a:cubicBezTo>
                    <a:cubicBezTo>
                      <a:pt x="1130530" y="435471"/>
                      <a:pt x="1108677" y="601885"/>
                      <a:pt x="1090569" y="771368"/>
                    </a:cubicBezTo>
                    <a:cubicBezTo>
                      <a:pt x="1035104" y="900226"/>
                      <a:pt x="883167" y="976052"/>
                      <a:pt x="545284" y="1028491"/>
                    </a:cubicBezTo>
                    <a:cubicBezTo>
                      <a:pt x="213337" y="1038355"/>
                      <a:pt x="-727" y="887299"/>
                      <a:pt x="-1" y="771368"/>
                    </a:cubicBezTo>
                    <a:cubicBezTo>
                      <a:pt x="-9228" y="571306"/>
                      <a:pt x="20666" y="430557"/>
                      <a:pt x="0" y="257123"/>
                    </a:cubicBezTo>
                    <a:close/>
                  </a:path>
                  <a:path w="1090569" h="1028490" fill="lighten" extrusionOk="0">
                    <a:moveTo>
                      <a:pt x="0" y="257123"/>
                    </a:moveTo>
                    <a:cubicBezTo>
                      <a:pt x="24471" y="150774"/>
                      <a:pt x="251562" y="25827"/>
                      <a:pt x="545285" y="0"/>
                    </a:cubicBezTo>
                    <a:cubicBezTo>
                      <a:pt x="834352" y="-8872"/>
                      <a:pt x="1107884" y="108165"/>
                      <a:pt x="1090570" y="257123"/>
                    </a:cubicBezTo>
                    <a:cubicBezTo>
                      <a:pt x="1139834" y="362272"/>
                      <a:pt x="822541" y="519532"/>
                      <a:pt x="545285" y="514246"/>
                    </a:cubicBezTo>
                    <a:cubicBezTo>
                      <a:pt x="247602" y="514316"/>
                      <a:pt x="11155" y="393424"/>
                      <a:pt x="0" y="257123"/>
                    </a:cubicBezTo>
                    <a:close/>
                  </a:path>
                  <a:path w="1090569" h="1028490" fill="none" extrusionOk="0">
                    <a:moveTo>
                      <a:pt x="1090569" y="257123"/>
                    </a:moveTo>
                    <a:cubicBezTo>
                      <a:pt x="1063974" y="412063"/>
                      <a:pt x="795651" y="477161"/>
                      <a:pt x="545284" y="514246"/>
                    </a:cubicBezTo>
                    <a:cubicBezTo>
                      <a:pt x="270818" y="534769"/>
                      <a:pt x="6381" y="388741"/>
                      <a:pt x="-1" y="257123"/>
                    </a:cubicBezTo>
                    <a:cubicBezTo>
                      <a:pt x="11245" y="171547"/>
                      <a:pt x="302652" y="-26371"/>
                      <a:pt x="545284" y="0"/>
                    </a:cubicBezTo>
                    <a:cubicBezTo>
                      <a:pt x="831896" y="6115"/>
                      <a:pt x="1091800" y="122913"/>
                      <a:pt x="1090569" y="257123"/>
                    </a:cubicBezTo>
                    <a:cubicBezTo>
                      <a:pt x="1096597" y="426406"/>
                      <a:pt x="1110738" y="651353"/>
                      <a:pt x="1090569" y="771368"/>
                    </a:cubicBezTo>
                    <a:cubicBezTo>
                      <a:pt x="1024971" y="911093"/>
                      <a:pt x="845334" y="1038571"/>
                      <a:pt x="545284" y="1028491"/>
                    </a:cubicBezTo>
                    <a:cubicBezTo>
                      <a:pt x="243185" y="1062277"/>
                      <a:pt x="-23384" y="918228"/>
                      <a:pt x="-1" y="771368"/>
                    </a:cubicBezTo>
                    <a:cubicBezTo>
                      <a:pt x="-37895" y="604435"/>
                      <a:pt x="16138" y="403244"/>
                      <a:pt x="0" y="257123"/>
                    </a:cubicBezTo>
                  </a:path>
                  <a:path w="1090569" h="1028490" fill="none" extrusionOk="0">
                    <a:moveTo>
                      <a:pt x="1090569" y="257123"/>
                    </a:moveTo>
                    <a:cubicBezTo>
                      <a:pt x="1139892" y="390761"/>
                      <a:pt x="845907" y="527772"/>
                      <a:pt x="545284" y="514246"/>
                    </a:cubicBezTo>
                    <a:cubicBezTo>
                      <a:pt x="239955" y="484967"/>
                      <a:pt x="-6147" y="395462"/>
                      <a:pt x="-1" y="257123"/>
                    </a:cubicBezTo>
                    <a:cubicBezTo>
                      <a:pt x="-1718" y="130831"/>
                      <a:pt x="287524" y="12929"/>
                      <a:pt x="545284" y="0"/>
                    </a:cubicBezTo>
                    <a:cubicBezTo>
                      <a:pt x="861258" y="16805"/>
                      <a:pt x="1063276" y="110418"/>
                      <a:pt x="1090569" y="257123"/>
                    </a:cubicBezTo>
                    <a:cubicBezTo>
                      <a:pt x="1092463" y="388609"/>
                      <a:pt x="1068657" y="585578"/>
                      <a:pt x="1090569" y="771368"/>
                    </a:cubicBezTo>
                    <a:cubicBezTo>
                      <a:pt x="1096395" y="925612"/>
                      <a:pt x="845563" y="962935"/>
                      <a:pt x="545284" y="1028491"/>
                    </a:cubicBezTo>
                    <a:cubicBezTo>
                      <a:pt x="276676" y="1038368"/>
                      <a:pt x="-6537" y="911495"/>
                      <a:pt x="-1" y="771368"/>
                    </a:cubicBezTo>
                    <a:cubicBezTo>
                      <a:pt x="17984" y="572084"/>
                      <a:pt x="13937" y="443495"/>
                      <a:pt x="0" y="257123"/>
                    </a:cubicBezTo>
                  </a:path>
                </a:pathLst>
              </a:custGeom>
              <a:solidFill>
                <a:srgbClr val="EF412F">
                  <a:alpha val="47843"/>
                </a:srgbClr>
              </a:solidFill>
              <a:ln w="1270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1" name="Google Shape;961;p33"/>
              <p:cNvSpPr/>
              <p:nvPr/>
            </p:nvSpPr>
            <p:spPr>
              <a:xfrm rot="-5400000">
                <a:off x="5317524" y="2897799"/>
                <a:ext cx="1656925" cy="1090573"/>
              </a:xfrm>
              <a:custGeom>
                <a:avLst/>
                <a:gdLst/>
                <a:ahLst/>
                <a:cxnLst/>
                <a:rect l="l" t="t" r="r" b="b"/>
                <a:pathLst>
                  <a:path w="1656925" h="1090573" fill="none" extrusionOk="0">
                    <a:moveTo>
                      <a:pt x="1063008" y="393880"/>
                    </a:moveTo>
                    <a:cubicBezTo>
                      <a:pt x="958306" y="384411"/>
                      <a:pt x="795081" y="415698"/>
                      <a:pt x="578795" y="393880"/>
                    </a:cubicBezTo>
                    <a:cubicBezTo>
                      <a:pt x="362509" y="372062"/>
                      <a:pt x="282795" y="415789"/>
                      <a:pt x="131829" y="393880"/>
                    </a:cubicBezTo>
                    <a:cubicBezTo>
                      <a:pt x="128228" y="419134"/>
                      <a:pt x="124518" y="428862"/>
                      <a:pt x="123986" y="457958"/>
                    </a:cubicBezTo>
                    <a:cubicBezTo>
                      <a:pt x="122129" y="483046"/>
                      <a:pt x="120072" y="519712"/>
                      <a:pt x="120202" y="553123"/>
                    </a:cubicBezTo>
                    <a:cubicBezTo>
                      <a:pt x="118973" y="580345"/>
                      <a:pt x="123730" y="613237"/>
                      <a:pt x="123986" y="648288"/>
                    </a:cubicBezTo>
                    <a:cubicBezTo>
                      <a:pt x="125562" y="657614"/>
                      <a:pt x="127978" y="667267"/>
                      <a:pt x="128200" y="682712"/>
                    </a:cubicBezTo>
                    <a:cubicBezTo>
                      <a:pt x="321300" y="689369"/>
                      <a:pt x="399574" y="695451"/>
                      <a:pt x="584478" y="682712"/>
                    </a:cubicBezTo>
                    <a:cubicBezTo>
                      <a:pt x="769382" y="669973"/>
                      <a:pt x="953681" y="684111"/>
                      <a:pt x="1059379" y="682712"/>
                    </a:cubicBezTo>
                    <a:cubicBezTo>
                      <a:pt x="1057195" y="669557"/>
                      <a:pt x="1056078" y="660735"/>
                      <a:pt x="1055165" y="648288"/>
                    </a:cubicBezTo>
                    <a:cubicBezTo>
                      <a:pt x="1047156" y="619603"/>
                      <a:pt x="1053291" y="587068"/>
                      <a:pt x="1051381" y="553123"/>
                    </a:cubicBezTo>
                    <a:cubicBezTo>
                      <a:pt x="1050557" y="520173"/>
                      <a:pt x="1054389" y="488486"/>
                      <a:pt x="1055165" y="457958"/>
                    </a:cubicBezTo>
                    <a:cubicBezTo>
                      <a:pt x="1054640" y="440826"/>
                      <a:pt x="1063520" y="411819"/>
                      <a:pt x="1063008" y="393880"/>
                    </a:cubicBezTo>
                    <a:close/>
                    <a:moveTo>
                      <a:pt x="1232689" y="1009036"/>
                    </a:moveTo>
                    <a:cubicBezTo>
                      <a:pt x="1168829" y="995894"/>
                      <a:pt x="1135965" y="920920"/>
                      <a:pt x="1078212" y="800805"/>
                    </a:cubicBezTo>
                    <a:cubicBezTo>
                      <a:pt x="1076662" y="796137"/>
                      <a:pt x="1076383" y="792952"/>
                      <a:pt x="1075768" y="789386"/>
                    </a:cubicBezTo>
                    <a:cubicBezTo>
                      <a:pt x="906969" y="799140"/>
                      <a:pt x="712328" y="776079"/>
                      <a:pt x="610179" y="789386"/>
                    </a:cubicBezTo>
                    <a:cubicBezTo>
                      <a:pt x="508030" y="802693"/>
                      <a:pt x="291320" y="786880"/>
                      <a:pt x="144589" y="789386"/>
                    </a:cubicBezTo>
                    <a:cubicBezTo>
                      <a:pt x="145122" y="794493"/>
                      <a:pt x="145753" y="796077"/>
                      <a:pt x="147033" y="800805"/>
                    </a:cubicBezTo>
                    <a:cubicBezTo>
                      <a:pt x="178444" y="938946"/>
                      <a:pt x="232248" y="1020293"/>
                      <a:pt x="301510" y="1009036"/>
                    </a:cubicBezTo>
                    <a:cubicBezTo>
                      <a:pt x="461233" y="1025569"/>
                      <a:pt x="674909" y="1000114"/>
                      <a:pt x="776411" y="1009036"/>
                    </a:cubicBezTo>
                    <a:cubicBezTo>
                      <a:pt x="877913" y="1017958"/>
                      <a:pt x="1043741" y="1018486"/>
                      <a:pt x="1232689" y="1009036"/>
                    </a:cubicBezTo>
                    <a:close/>
                    <a:moveTo>
                      <a:pt x="1232689" y="64522"/>
                    </a:moveTo>
                    <a:cubicBezTo>
                      <a:pt x="1016345" y="73897"/>
                      <a:pt x="850342" y="60545"/>
                      <a:pt x="748476" y="64522"/>
                    </a:cubicBezTo>
                    <a:cubicBezTo>
                      <a:pt x="646610" y="68499"/>
                      <a:pt x="467844" y="66587"/>
                      <a:pt x="301510" y="64522"/>
                    </a:cubicBezTo>
                    <a:cubicBezTo>
                      <a:pt x="231126" y="64909"/>
                      <a:pt x="177589" y="138570"/>
                      <a:pt x="147033" y="272753"/>
                    </a:cubicBezTo>
                    <a:cubicBezTo>
                      <a:pt x="146130" y="275688"/>
                      <a:pt x="145626" y="280976"/>
                      <a:pt x="144589" y="284171"/>
                    </a:cubicBezTo>
                    <a:cubicBezTo>
                      <a:pt x="292349" y="293875"/>
                      <a:pt x="474237" y="303864"/>
                      <a:pt x="610179" y="284171"/>
                    </a:cubicBezTo>
                    <a:cubicBezTo>
                      <a:pt x="746121" y="264479"/>
                      <a:pt x="978522" y="293207"/>
                      <a:pt x="1075768" y="284171"/>
                    </a:cubicBezTo>
                    <a:cubicBezTo>
                      <a:pt x="1077108" y="280477"/>
                      <a:pt x="1077047" y="278021"/>
                      <a:pt x="1078212" y="272753"/>
                    </a:cubicBezTo>
                    <a:cubicBezTo>
                      <a:pt x="1124161" y="146082"/>
                      <a:pt x="1182831" y="69480"/>
                      <a:pt x="1232689" y="64522"/>
                    </a:cubicBezTo>
                    <a:close/>
                    <a:moveTo>
                      <a:pt x="1656925" y="547696"/>
                    </a:moveTo>
                    <a:cubicBezTo>
                      <a:pt x="1649938" y="826480"/>
                      <a:pt x="1448918" y="1111720"/>
                      <a:pt x="1252792" y="1090573"/>
                    </a:cubicBezTo>
                    <a:cubicBezTo>
                      <a:pt x="1161574" y="1090044"/>
                      <a:pt x="955660" y="1084455"/>
                      <a:pt x="848660" y="1090573"/>
                    </a:cubicBezTo>
                    <a:cubicBezTo>
                      <a:pt x="848584" y="1089274"/>
                      <a:pt x="848648" y="1087624"/>
                      <a:pt x="848660" y="1085753"/>
                    </a:cubicBezTo>
                    <a:cubicBezTo>
                      <a:pt x="564419" y="1087284"/>
                      <a:pt x="420076" y="1065505"/>
                      <a:pt x="196489" y="1085753"/>
                    </a:cubicBezTo>
                    <a:cubicBezTo>
                      <a:pt x="95886" y="1080658"/>
                      <a:pt x="14832" y="842353"/>
                      <a:pt x="0" y="542876"/>
                    </a:cubicBezTo>
                    <a:cubicBezTo>
                      <a:pt x="8514" y="254000"/>
                      <a:pt x="86730" y="21676"/>
                      <a:pt x="196489" y="0"/>
                    </a:cubicBezTo>
                    <a:cubicBezTo>
                      <a:pt x="364095" y="-21312"/>
                      <a:pt x="539311" y="-17558"/>
                      <a:pt x="658129" y="0"/>
                    </a:cubicBezTo>
                    <a:cubicBezTo>
                      <a:pt x="776947" y="17558"/>
                      <a:pt x="952501" y="11994"/>
                      <a:pt x="1178702" y="0"/>
                    </a:cubicBezTo>
                    <a:cubicBezTo>
                      <a:pt x="1174442" y="1368"/>
                      <a:pt x="1169215" y="2029"/>
                      <a:pt x="1161398" y="4819"/>
                    </a:cubicBezTo>
                    <a:cubicBezTo>
                      <a:pt x="1179886" y="1996"/>
                      <a:pt x="1208809" y="2338"/>
                      <a:pt x="1252792" y="4819"/>
                    </a:cubicBezTo>
                    <a:cubicBezTo>
                      <a:pt x="1548048" y="-13868"/>
                      <a:pt x="1642599" y="245769"/>
                      <a:pt x="1656925" y="547696"/>
                    </a:cubicBezTo>
                    <a:close/>
                  </a:path>
                  <a:path w="1656925" h="1090573" extrusionOk="0">
                    <a:moveTo>
                      <a:pt x="1063008" y="393880"/>
                    </a:moveTo>
                    <a:cubicBezTo>
                      <a:pt x="880104" y="404001"/>
                      <a:pt x="817591" y="400171"/>
                      <a:pt x="578795" y="393880"/>
                    </a:cubicBezTo>
                    <a:cubicBezTo>
                      <a:pt x="339999" y="387589"/>
                      <a:pt x="250769" y="403811"/>
                      <a:pt x="131829" y="393880"/>
                    </a:cubicBezTo>
                    <a:cubicBezTo>
                      <a:pt x="126645" y="411533"/>
                      <a:pt x="129359" y="427908"/>
                      <a:pt x="123986" y="457958"/>
                    </a:cubicBezTo>
                    <a:cubicBezTo>
                      <a:pt x="125455" y="488894"/>
                      <a:pt x="123496" y="518752"/>
                      <a:pt x="120202" y="553123"/>
                    </a:cubicBezTo>
                    <a:cubicBezTo>
                      <a:pt x="120016" y="582821"/>
                      <a:pt x="120753" y="617958"/>
                      <a:pt x="123986" y="648288"/>
                    </a:cubicBezTo>
                    <a:cubicBezTo>
                      <a:pt x="126492" y="659239"/>
                      <a:pt x="127374" y="673282"/>
                      <a:pt x="128200" y="682712"/>
                    </a:cubicBezTo>
                    <a:cubicBezTo>
                      <a:pt x="316284" y="667102"/>
                      <a:pt x="496468" y="674461"/>
                      <a:pt x="603101" y="682712"/>
                    </a:cubicBezTo>
                    <a:cubicBezTo>
                      <a:pt x="709734" y="690963"/>
                      <a:pt x="922127" y="686413"/>
                      <a:pt x="1059379" y="682712"/>
                    </a:cubicBezTo>
                    <a:cubicBezTo>
                      <a:pt x="1056682" y="667203"/>
                      <a:pt x="1056018" y="656091"/>
                      <a:pt x="1055165" y="648288"/>
                    </a:cubicBezTo>
                    <a:cubicBezTo>
                      <a:pt x="1051416" y="617542"/>
                      <a:pt x="1052022" y="578704"/>
                      <a:pt x="1051381" y="553123"/>
                    </a:cubicBezTo>
                    <a:cubicBezTo>
                      <a:pt x="1052334" y="525394"/>
                      <a:pt x="1048653" y="490272"/>
                      <a:pt x="1055165" y="457958"/>
                    </a:cubicBezTo>
                    <a:cubicBezTo>
                      <a:pt x="1057445" y="429387"/>
                      <a:pt x="1064415" y="408727"/>
                      <a:pt x="1063008" y="393880"/>
                    </a:cubicBezTo>
                    <a:close/>
                    <a:moveTo>
                      <a:pt x="1232689" y="1009036"/>
                    </a:moveTo>
                    <a:cubicBezTo>
                      <a:pt x="1187567" y="1021486"/>
                      <a:pt x="1106212" y="929833"/>
                      <a:pt x="1078212" y="800805"/>
                    </a:cubicBezTo>
                    <a:cubicBezTo>
                      <a:pt x="1076928" y="796899"/>
                      <a:pt x="1076247" y="793583"/>
                      <a:pt x="1075768" y="789386"/>
                    </a:cubicBezTo>
                    <a:cubicBezTo>
                      <a:pt x="870800" y="806712"/>
                      <a:pt x="842620" y="789071"/>
                      <a:pt x="610179" y="789386"/>
                    </a:cubicBezTo>
                    <a:cubicBezTo>
                      <a:pt x="377738" y="789701"/>
                      <a:pt x="362829" y="781796"/>
                      <a:pt x="144589" y="789386"/>
                    </a:cubicBezTo>
                    <a:cubicBezTo>
                      <a:pt x="144963" y="793145"/>
                      <a:pt x="146697" y="797397"/>
                      <a:pt x="147033" y="800805"/>
                    </a:cubicBezTo>
                    <a:cubicBezTo>
                      <a:pt x="171043" y="925167"/>
                      <a:pt x="238430" y="1004218"/>
                      <a:pt x="301510" y="1009036"/>
                    </a:cubicBezTo>
                    <a:cubicBezTo>
                      <a:pt x="490117" y="1020508"/>
                      <a:pt x="594038" y="1027759"/>
                      <a:pt x="776411" y="1009036"/>
                    </a:cubicBezTo>
                    <a:cubicBezTo>
                      <a:pt x="958784" y="990313"/>
                      <a:pt x="1134371" y="1001464"/>
                      <a:pt x="1232689" y="1009036"/>
                    </a:cubicBezTo>
                    <a:close/>
                    <a:moveTo>
                      <a:pt x="1232689" y="64522"/>
                    </a:moveTo>
                    <a:cubicBezTo>
                      <a:pt x="1079517" y="69229"/>
                      <a:pt x="914082" y="47956"/>
                      <a:pt x="785723" y="64522"/>
                    </a:cubicBezTo>
                    <a:cubicBezTo>
                      <a:pt x="657364" y="81088"/>
                      <a:pt x="521139" y="86868"/>
                      <a:pt x="301510" y="64522"/>
                    </a:cubicBezTo>
                    <a:cubicBezTo>
                      <a:pt x="249188" y="80458"/>
                      <a:pt x="178554" y="152841"/>
                      <a:pt x="147033" y="272753"/>
                    </a:cubicBezTo>
                    <a:cubicBezTo>
                      <a:pt x="145866" y="278314"/>
                      <a:pt x="145754" y="278795"/>
                      <a:pt x="144589" y="284171"/>
                    </a:cubicBezTo>
                    <a:cubicBezTo>
                      <a:pt x="241663" y="263026"/>
                      <a:pt x="454105" y="266279"/>
                      <a:pt x="628802" y="284171"/>
                    </a:cubicBezTo>
                    <a:cubicBezTo>
                      <a:pt x="803499" y="302063"/>
                      <a:pt x="965257" y="264105"/>
                      <a:pt x="1075768" y="284171"/>
                    </a:cubicBezTo>
                    <a:cubicBezTo>
                      <a:pt x="1076173" y="280857"/>
                      <a:pt x="1077041" y="276828"/>
                      <a:pt x="1078212" y="272753"/>
                    </a:cubicBezTo>
                    <a:cubicBezTo>
                      <a:pt x="1127222" y="147991"/>
                      <a:pt x="1168863" y="62658"/>
                      <a:pt x="1232689" y="64522"/>
                    </a:cubicBezTo>
                    <a:close/>
                    <a:moveTo>
                      <a:pt x="1656925" y="547696"/>
                    </a:moveTo>
                    <a:cubicBezTo>
                      <a:pt x="1672660" y="843404"/>
                      <a:pt x="1458144" y="1101477"/>
                      <a:pt x="1252792" y="1090573"/>
                    </a:cubicBezTo>
                    <a:cubicBezTo>
                      <a:pt x="1062945" y="1086710"/>
                      <a:pt x="971403" y="1091429"/>
                      <a:pt x="848660" y="1090573"/>
                    </a:cubicBezTo>
                    <a:cubicBezTo>
                      <a:pt x="848745" y="1088893"/>
                      <a:pt x="848540" y="1087042"/>
                      <a:pt x="848660" y="1085753"/>
                    </a:cubicBezTo>
                    <a:cubicBezTo>
                      <a:pt x="693127" y="1068378"/>
                      <a:pt x="347526" y="1069970"/>
                      <a:pt x="196489" y="1085753"/>
                    </a:cubicBezTo>
                    <a:cubicBezTo>
                      <a:pt x="124254" y="1081079"/>
                      <a:pt x="-9515" y="814425"/>
                      <a:pt x="0" y="542876"/>
                    </a:cubicBezTo>
                    <a:cubicBezTo>
                      <a:pt x="-14561" y="242866"/>
                      <a:pt x="99911" y="5487"/>
                      <a:pt x="196489" y="0"/>
                    </a:cubicBezTo>
                    <a:cubicBezTo>
                      <a:pt x="345661" y="-19043"/>
                      <a:pt x="485581" y="23062"/>
                      <a:pt x="667951" y="0"/>
                    </a:cubicBezTo>
                    <a:cubicBezTo>
                      <a:pt x="850321" y="-23062"/>
                      <a:pt x="1012364" y="9503"/>
                      <a:pt x="1178702" y="0"/>
                    </a:cubicBezTo>
                    <a:cubicBezTo>
                      <a:pt x="1171194" y="1744"/>
                      <a:pt x="1167993" y="2315"/>
                      <a:pt x="1161398" y="4819"/>
                    </a:cubicBezTo>
                    <a:cubicBezTo>
                      <a:pt x="1198066" y="961"/>
                      <a:pt x="1216205" y="1876"/>
                      <a:pt x="1252792" y="4819"/>
                    </a:cubicBezTo>
                    <a:cubicBezTo>
                      <a:pt x="1442402" y="-28755"/>
                      <a:pt x="1630251" y="219282"/>
                      <a:pt x="1656925" y="547696"/>
                    </a:cubicBezTo>
                    <a:close/>
                  </a:path>
                </a:pathLst>
              </a:custGeom>
              <a:solidFill>
                <a:srgbClr val="AEABAB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2" name="Google Shape;962;p33"/>
              <p:cNvSpPr/>
              <p:nvPr/>
            </p:nvSpPr>
            <p:spPr>
              <a:xfrm>
                <a:off x="6082980" y="2353062"/>
                <a:ext cx="126009" cy="401600"/>
              </a:xfrm>
              <a:custGeom>
                <a:avLst/>
                <a:gdLst/>
                <a:ahLst/>
                <a:cxnLst/>
                <a:rect l="l" t="t" r="r" b="b"/>
                <a:pathLst>
                  <a:path w="126009" h="401600" extrusionOk="0">
                    <a:moveTo>
                      <a:pt x="0" y="38190"/>
                    </a:moveTo>
                    <a:cubicBezTo>
                      <a:pt x="-565" y="61405"/>
                      <a:pt x="29549" y="69761"/>
                      <a:pt x="63005" y="76380"/>
                    </a:cubicBezTo>
                    <a:cubicBezTo>
                      <a:pt x="95372" y="74764"/>
                      <a:pt x="123545" y="58608"/>
                      <a:pt x="126010" y="38190"/>
                    </a:cubicBezTo>
                    <a:cubicBezTo>
                      <a:pt x="127914" y="142853"/>
                      <a:pt x="126514" y="250189"/>
                      <a:pt x="126009" y="363410"/>
                    </a:cubicBezTo>
                    <a:cubicBezTo>
                      <a:pt x="118999" y="382987"/>
                      <a:pt x="97830" y="404376"/>
                      <a:pt x="63004" y="401600"/>
                    </a:cubicBezTo>
                    <a:cubicBezTo>
                      <a:pt x="26103" y="398368"/>
                      <a:pt x="-2028" y="385536"/>
                      <a:pt x="-1" y="363410"/>
                    </a:cubicBezTo>
                    <a:cubicBezTo>
                      <a:pt x="-2633" y="259331"/>
                      <a:pt x="17595" y="143313"/>
                      <a:pt x="0" y="38190"/>
                    </a:cubicBezTo>
                    <a:close/>
                  </a:path>
                  <a:path w="126009" h="401600" fill="lighten" extrusionOk="0">
                    <a:moveTo>
                      <a:pt x="0" y="38190"/>
                    </a:moveTo>
                    <a:cubicBezTo>
                      <a:pt x="6058" y="12127"/>
                      <a:pt x="25225" y="-3465"/>
                      <a:pt x="63005" y="0"/>
                    </a:cubicBezTo>
                    <a:cubicBezTo>
                      <a:pt x="96109" y="606"/>
                      <a:pt x="124196" y="19715"/>
                      <a:pt x="126010" y="38190"/>
                    </a:cubicBezTo>
                    <a:cubicBezTo>
                      <a:pt x="129008" y="56657"/>
                      <a:pt x="100304" y="71328"/>
                      <a:pt x="63005" y="76380"/>
                    </a:cubicBezTo>
                    <a:cubicBezTo>
                      <a:pt x="28579" y="75877"/>
                      <a:pt x="432" y="54732"/>
                      <a:pt x="0" y="38190"/>
                    </a:cubicBezTo>
                    <a:close/>
                  </a:path>
                  <a:path w="126009" h="401600" fill="none" extrusionOk="0">
                    <a:moveTo>
                      <a:pt x="126009" y="38190"/>
                    </a:moveTo>
                    <a:cubicBezTo>
                      <a:pt x="130110" y="65435"/>
                      <a:pt x="90386" y="79112"/>
                      <a:pt x="63004" y="76380"/>
                    </a:cubicBezTo>
                    <a:cubicBezTo>
                      <a:pt x="27371" y="80525"/>
                      <a:pt x="-3624" y="57063"/>
                      <a:pt x="-1" y="38190"/>
                    </a:cubicBezTo>
                    <a:cubicBezTo>
                      <a:pt x="1528" y="16066"/>
                      <a:pt x="24720" y="-3778"/>
                      <a:pt x="63004" y="0"/>
                    </a:cubicBezTo>
                    <a:cubicBezTo>
                      <a:pt x="101115" y="3123"/>
                      <a:pt x="125451" y="18538"/>
                      <a:pt x="126009" y="38190"/>
                    </a:cubicBezTo>
                    <a:cubicBezTo>
                      <a:pt x="139192" y="159535"/>
                      <a:pt x="120839" y="294094"/>
                      <a:pt x="126009" y="363410"/>
                    </a:cubicBezTo>
                    <a:cubicBezTo>
                      <a:pt x="121900" y="382926"/>
                      <a:pt x="91746" y="401270"/>
                      <a:pt x="63004" y="401600"/>
                    </a:cubicBezTo>
                    <a:cubicBezTo>
                      <a:pt x="27619" y="402301"/>
                      <a:pt x="-2242" y="380648"/>
                      <a:pt x="-1" y="363410"/>
                    </a:cubicBezTo>
                    <a:cubicBezTo>
                      <a:pt x="2685" y="249808"/>
                      <a:pt x="-2319" y="120861"/>
                      <a:pt x="0" y="38190"/>
                    </a:cubicBezTo>
                  </a:path>
                  <a:path w="126009" h="401600" fill="none" extrusionOk="0">
                    <a:moveTo>
                      <a:pt x="126009" y="38190"/>
                    </a:moveTo>
                    <a:cubicBezTo>
                      <a:pt x="128043" y="60745"/>
                      <a:pt x="104975" y="77677"/>
                      <a:pt x="63004" y="76380"/>
                    </a:cubicBezTo>
                    <a:cubicBezTo>
                      <a:pt x="24181" y="76468"/>
                      <a:pt x="-1686" y="62542"/>
                      <a:pt x="-1" y="38190"/>
                    </a:cubicBezTo>
                    <a:cubicBezTo>
                      <a:pt x="1894" y="21223"/>
                      <a:pt x="30277" y="-4570"/>
                      <a:pt x="63004" y="0"/>
                    </a:cubicBezTo>
                    <a:cubicBezTo>
                      <a:pt x="99466" y="-4829"/>
                      <a:pt x="123742" y="20967"/>
                      <a:pt x="126009" y="38190"/>
                    </a:cubicBezTo>
                    <a:cubicBezTo>
                      <a:pt x="126655" y="126538"/>
                      <a:pt x="117367" y="248762"/>
                      <a:pt x="126009" y="363410"/>
                    </a:cubicBezTo>
                    <a:cubicBezTo>
                      <a:pt x="128352" y="381594"/>
                      <a:pt x="95241" y="395195"/>
                      <a:pt x="63004" y="401600"/>
                    </a:cubicBezTo>
                    <a:cubicBezTo>
                      <a:pt x="24094" y="401126"/>
                      <a:pt x="-4663" y="385336"/>
                      <a:pt x="-1" y="363410"/>
                    </a:cubicBezTo>
                    <a:cubicBezTo>
                      <a:pt x="-10830" y="267908"/>
                      <a:pt x="584" y="133490"/>
                      <a:pt x="0" y="38190"/>
                    </a:cubicBezTo>
                  </a:path>
                </a:pathLst>
              </a:custGeom>
              <a:solidFill>
                <a:srgbClr val="757070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3" name="Google Shape;963;p33"/>
              <p:cNvSpPr/>
              <p:nvPr/>
            </p:nvSpPr>
            <p:spPr>
              <a:xfrm>
                <a:off x="5903171" y="2379610"/>
                <a:ext cx="126009" cy="401600"/>
              </a:xfrm>
              <a:custGeom>
                <a:avLst/>
                <a:gdLst/>
                <a:ahLst/>
                <a:cxnLst/>
                <a:rect l="l" t="t" r="r" b="b"/>
                <a:pathLst>
                  <a:path w="126009" h="401600" extrusionOk="0">
                    <a:moveTo>
                      <a:pt x="0" y="38190"/>
                    </a:moveTo>
                    <a:cubicBezTo>
                      <a:pt x="-3086" y="56749"/>
                      <a:pt x="30123" y="76726"/>
                      <a:pt x="63005" y="76380"/>
                    </a:cubicBezTo>
                    <a:cubicBezTo>
                      <a:pt x="102018" y="74408"/>
                      <a:pt x="125598" y="60140"/>
                      <a:pt x="126010" y="38190"/>
                    </a:cubicBezTo>
                    <a:cubicBezTo>
                      <a:pt x="105852" y="158691"/>
                      <a:pt x="136873" y="259076"/>
                      <a:pt x="126009" y="363410"/>
                    </a:cubicBezTo>
                    <a:cubicBezTo>
                      <a:pt x="125353" y="383913"/>
                      <a:pt x="99472" y="395889"/>
                      <a:pt x="63004" y="401600"/>
                    </a:cubicBezTo>
                    <a:cubicBezTo>
                      <a:pt x="27586" y="404056"/>
                      <a:pt x="2341" y="383496"/>
                      <a:pt x="-1" y="363410"/>
                    </a:cubicBezTo>
                    <a:cubicBezTo>
                      <a:pt x="13590" y="237111"/>
                      <a:pt x="-11754" y="149990"/>
                      <a:pt x="0" y="38190"/>
                    </a:cubicBezTo>
                    <a:close/>
                  </a:path>
                  <a:path w="126009" h="401600" fill="lighten" extrusionOk="0">
                    <a:moveTo>
                      <a:pt x="0" y="38190"/>
                    </a:moveTo>
                    <a:cubicBezTo>
                      <a:pt x="-2545" y="15451"/>
                      <a:pt x="27110" y="3828"/>
                      <a:pt x="63005" y="0"/>
                    </a:cubicBezTo>
                    <a:cubicBezTo>
                      <a:pt x="97865" y="991"/>
                      <a:pt x="127021" y="13985"/>
                      <a:pt x="126010" y="38190"/>
                    </a:cubicBezTo>
                    <a:cubicBezTo>
                      <a:pt x="126163" y="62083"/>
                      <a:pt x="90494" y="73061"/>
                      <a:pt x="63005" y="76380"/>
                    </a:cubicBezTo>
                    <a:cubicBezTo>
                      <a:pt x="29858" y="75018"/>
                      <a:pt x="-836" y="59416"/>
                      <a:pt x="0" y="38190"/>
                    </a:cubicBezTo>
                    <a:close/>
                  </a:path>
                  <a:path w="126009" h="401600" fill="none" extrusionOk="0">
                    <a:moveTo>
                      <a:pt x="126009" y="38190"/>
                    </a:moveTo>
                    <a:cubicBezTo>
                      <a:pt x="126534" y="61980"/>
                      <a:pt x="91797" y="74425"/>
                      <a:pt x="63004" y="76380"/>
                    </a:cubicBezTo>
                    <a:cubicBezTo>
                      <a:pt x="26792" y="76412"/>
                      <a:pt x="1574" y="60968"/>
                      <a:pt x="-1" y="38190"/>
                    </a:cubicBezTo>
                    <a:cubicBezTo>
                      <a:pt x="4025" y="22830"/>
                      <a:pt x="26217" y="-3595"/>
                      <a:pt x="63004" y="0"/>
                    </a:cubicBezTo>
                    <a:cubicBezTo>
                      <a:pt x="98749" y="-1212"/>
                      <a:pt x="122603" y="14019"/>
                      <a:pt x="126009" y="38190"/>
                    </a:cubicBezTo>
                    <a:cubicBezTo>
                      <a:pt x="120000" y="153016"/>
                      <a:pt x="138426" y="284759"/>
                      <a:pt x="126009" y="363410"/>
                    </a:cubicBezTo>
                    <a:cubicBezTo>
                      <a:pt x="125073" y="387493"/>
                      <a:pt x="96213" y="394785"/>
                      <a:pt x="63004" y="401600"/>
                    </a:cubicBezTo>
                    <a:cubicBezTo>
                      <a:pt x="33137" y="402844"/>
                      <a:pt x="-392" y="380111"/>
                      <a:pt x="-1" y="363410"/>
                    </a:cubicBezTo>
                    <a:cubicBezTo>
                      <a:pt x="478" y="248979"/>
                      <a:pt x="4573" y="158017"/>
                      <a:pt x="0" y="38190"/>
                    </a:cubicBezTo>
                  </a:path>
                  <a:path w="126009" h="401600" fill="none" extrusionOk="0">
                    <a:moveTo>
                      <a:pt x="126009" y="38190"/>
                    </a:moveTo>
                    <a:cubicBezTo>
                      <a:pt x="130298" y="60022"/>
                      <a:pt x="91258" y="73227"/>
                      <a:pt x="63004" y="76380"/>
                    </a:cubicBezTo>
                    <a:cubicBezTo>
                      <a:pt x="27105" y="80506"/>
                      <a:pt x="-1152" y="62029"/>
                      <a:pt x="-1" y="38190"/>
                    </a:cubicBezTo>
                    <a:cubicBezTo>
                      <a:pt x="-418" y="16033"/>
                      <a:pt x="29015" y="-1347"/>
                      <a:pt x="63004" y="0"/>
                    </a:cubicBezTo>
                    <a:cubicBezTo>
                      <a:pt x="94365" y="3066"/>
                      <a:pt x="126378" y="16295"/>
                      <a:pt x="126009" y="38190"/>
                    </a:cubicBezTo>
                    <a:cubicBezTo>
                      <a:pt x="112422" y="166048"/>
                      <a:pt x="117423" y="296099"/>
                      <a:pt x="126009" y="363410"/>
                    </a:cubicBezTo>
                    <a:cubicBezTo>
                      <a:pt x="126214" y="380397"/>
                      <a:pt x="104584" y="397941"/>
                      <a:pt x="63004" y="401600"/>
                    </a:cubicBezTo>
                    <a:cubicBezTo>
                      <a:pt x="26444" y="399536"/>
                      <a:pt x="599" y="386275"/>
                      <a:pt x="-1" y="363410"/>
                    </a:cubicBezTo>
                    <a:cubicBezTo>
                      <a:pt x="9391" y="245518"/>
                      <a:pt x="-7659" y="151240"/>
                      <a:pt x="0" y="38190"/>
                    </a:cubicBezTo>
                  </a:path>
                </a:pathLst>
              </a:custGeom>
              <a:solidFill>
                <a:srgbClr val="757070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4" name="Google Shape;964;p33"/>
              <p:cNvSpPr/>
              <p:nvPr/>
            </p:nvSpPr>
            <p:spPr>
              <a:xfrm>
                <a:off x="6239483" y="2754662"/>
                <a:ext cx="331784" cy="378316"/>
              </a:xfrm>
              <a:custGeom>
                <a:avLst/>
                <a:gdLst/>
                <a:ahLst/>
                <a:cxnLst/>
                <a:rect l="l" t="t" r="r" b="b"/>
                <a:pathLst>
                  <a:path w="331784" h="378316" fill="none" extrusionOk="0">
                    <a:moveTo>
                      <a:pt x="205801" y="245"/>
                    </a:moveTo>
                    <a:cubicBezTo>
                      <a:pt x="225365" y="-5247"/>
                      <a:pt x="329195" y="106738"/>
                      <a:pt x="331244" y="157512"/>
                    </a:cubicBezTo>
                    <a:cubicBezTo>
                      <a:pt x="340109" y="202385"/>
                      <a:pt x="285925" y="278111"/>
                      <a:pt x="240499" y="322644"/>
                    </a:cubicBezTo>
                    <a:cubicBezTo>
                      <a:pt x="184485" y="361278"/>
                      <a:pt x="8769" y="382829"/>
                      <a:pt x="289" y="377687"/>
                    </a:cubicBezTo>
                    <a:cubicBezTo>
                      <a:pt x="-95" y="371234"/>
                      <a:pt x="142076" y="322739"/>
                      <a:pt x="192457" y="293811"/>
                    </a:cubicBezTo>
                    <a:cubicBezTo>
                      <a:pt x="229957" y="260834"/>
                      <a:pt x="236762" y="239695"/>
                      <a:pt x="237829" y="194208"/>
                    </a:cubicBezTo>
                    <a:cubicBezTo>
                      <a:pt x="239366" y="145891"/>
                      <a:pt x="193835" y="5174"/>
                      <a:pt x="205801" y="245"/>
                    </a:cubicBezTo>
                    <a:close/>
                  </a:path>
                  <a:path w="331784" h="378316" extrusionOk="0">
                    <a:moveTo>
                      <a:pt x="205801" y="245"/>
                    </a:moveTo>
                    <a:cubicBezTo>
                      <a:pt x="215380" y="-14130"/>
                      <a:pt x="324383" y="108049"/>
                      <a:pt x="331244" y="157512"/>
                    </a:cubicBezTo>
                    <a:cubicBezTo>
                      <a:pt x="341170" y="198365"/>
                      <a:pt x="293477" y="284643"/>
                      <a:pt x="240499" y="322644"/>
                    </a:cubicBezTo>
                    <a:cubicBezTo>
                      <a:pt x="187013" y="359156"/>
                      <a:pt x="8340" y="383044"/>
                      <a:pt x="289" y="377687"/>
                    </a:cubicBezTo>
                    <a:cubicBezTo>
                      <a:pt x="-7146" y="383271"/>
                      <a:pt x="147023" y="332556"/>
                      <a:pt x="192457" y="293811"/>
                    </a:cubicBezTo>
                    <a:cubicBezTo>
                      <a:pt x="231940" y="262556"/>
                      <a:pt x="232977" y="242198"/>
                      <a:pt x="237829" y="194208"/>
                    </a:cubicBezTo>
                    <a:cubicBezTo>
                      <a:pt x="242629" y="145612"/>
                      <a:pt x="189477" y="10328"/>
                      <a:pt x="205801" y="245"/>
                    </a:cubicBezTo>
                    <a:close/>
                  </a:path>
                </a:pathLst>
              </a:custGeom>
              <a:solidFill>
                <a:schemeClr val="lt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65" name="Google Shape;965;p33"/>
          <p:cNvSpPr txBox="1"/>
          <p:nvPr/>
        </p:nvSpPr>
        <p:spPr>
          <a:xfrm>
            <a:off x="4629336" y="5326888"/>
            <a:ext cx="3441032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Large scale cell culture</a:t>
            </a:r>
            <a:endParaRPr sz="110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Media optimization for cells</a:t>
            </a:r>
            <a:endParaRPr sz="110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Seed train / bioreactor cultures</a:t>
            </a:r>
            <a:endParaRPr sz="110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 density, low cost</a:t>
            </a:r>
            <a:endParaRPr sz="1100"/>
          </a:p>
        </p:txBody>
      </p:sp>
      <p:sp>
        <p:nvSpPr>
          <p:cNvPr id="966" name="Google Shape;966;p33"/>
          <p:cNvSpPr txBox="1"/>
          <p:nvPr/>
        </p:nvSpPr>
        <p:spPr>
          <a:xfrm>
            <a:off x="8017711" y="5366864"/>
            <a:ext cx="351879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Tissue maturation and harvest</a:t>
            </a:r>
            <a:endParaRPr sz="11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Scaffolding and differentiation</a:t>
            </a:r>
            <a:endParaRPr sz="11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Transition from muscle </a:t>
            </a: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meat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Harvesting and processing</a:t>
            </a:r>
            <a:endParaRPr sz="1100" dirty="0"/>
          </a:p>
        </p:txBody>
      </p:sp>
      <p:grpSp>
        <p:nvGrpSpPr>
          <p:cNvPr id="967" name="Google Shape;967;p33" descr="Burger and drink"/>
          <p:cNvGrpSpPr/>
          <p:nvPr/>
        </p:nvGrpSpPr>
        <p:grpSpPr>
          <a:xfrm>
            <a:off x="10317889" y="1999553"/>
            <a:ext cx="559653" cy="549858"/>
            <a:chOff x="9736885" y="903482"/>
            <a:chExt cx="381000" cy="374332"/>
          </a:xfrm>
        </p:grpSpPr>
        <p:sp>
          <p:nvSpPr>
            <p:cNvPr id="968" name="Google Shape;968;p33"/>
            <p:cNvSpPr/>
            <p:nvPr/>
          </p:nvSpPr>
          <p:spPr>
            <a:xfrm>
              <a:off x="9738790" y="1086362"/>
              <a:ext cx="379095" cy="67570"/>
            </a:xfrm>
            <a:custGeom>
              <a:avLst/>
              <a:gdLst/>
              <a:ahLst/>
              <a:cxnLst/>
              <a:rect l="l" t="t" r="r" b="b"/>
              <a:pathLst>
                <a:path w="379095" h="67570" fill="none" extrusionOk="0">
                  <a:moveTo>
                    <a:pt x="345758" y="0"/>
                  </a:moveTo>
                  <a:cubicBezTo>
                    <a:pt x="189793" y="13345"/>
                    <a:pt x="99057" y="-8661"/>
                    <a:pt x="33338" y="0"/>
                  </a:cubicBezTo>
                  <a:cubicBezTo>
                    <a:pt x="16119" y="-4135"/>
                    <a:pt x="-4328" y="15951"/>
                    <a:pt x="0" y="33337"/>
                  </a:cubicBezTo>
                  <a:cubicBezTo>
                    <a:pt x="-3307" y="49153"/>
                    <a:pt x="10407" y="66332"/>
                    <a:pt x="33338" y="66675"/>
                  </a:cubicBezTo>
                  <a:cubicBezTo>
                    <a:pt x="103687" y="58872"/>
                    <a:pt x="145480" y="84335"/>
                    <a:pt x="187643" y="66675"/>
                  </a:cubicBezTo>
                  <a:cubicBezTo>
                    <a:pt x="206214" y="64401"/>
                    <a:pt x="221608" y="73129"/>
                    <a:pt x="236683" y="67570"/>
                  </a:cubicBezTo>
                  <a:cubicBezTo>
                    <a:pt x="255348" y="61985"/>
                    <a:pt x="267081" y="69694"/>
                    <a:pt x="283845" y="66675"/>
                  </a:cubicBezTo>
                  <a:cubicBezTo>
                    <a:pt x="308218" y="60635"/>
                    <a:pt x="332634" y="67308"/>
                    <a:pt x="345758" y="66675"/>
                  </a:cubicBezTo>
                  <a:cubicBezTo>
                    <a:pt x="359185" y="69138"/>
                    <a:pt x="379626" y="48400"/>
                    <a:pt x="379095" y="33337"/>
                  </a:cubicBezTo>
                  <a:cubicBezTo>
                    <a:pt x="375458" y="15034"/>
                    <a:pt x="367512" y="3148"/>
                    <a:pt x="345758" y="0"/>
                  </a:cubicBezTo>
                  <a:close/>
                </a:path>
                <a:path w="379095" h="67570" extrusionOk="0">
                  <a:moveTo>
                    <a:pt x="345758" y="0"/>
                  </a:moveTo>
                  <a:cubicBezTo>
                    <a:pt x="228453" y="14622"/>
                    <a:pt x="133918" y="-31393"/>
                    <a:pt x="33338" y="0"/>
                  </a:cubicBezTo>
                  <a:cubicBezTo>
                    <a:pt x="20038" y="949"/>
                    <a:pt x="-342" y="13772"/>
                    <a:pt x="0" y="33337"/>
                  </a:cubicBezTo>
                  <a:cubicBezTo>
                    <a:pt x="-2856" y="49263"/>
                    <a:pt x="14365" y="68471"/>
                    <a:pt x="33338" y="66675"/>
                  </a:cubicBezTo>
                  <a:cubicBezTo>
                    <a:pt x="108619" y="50022"/>
                    <a:pt x="128151" y="78540"/>
                    <a:pt x="187643" y="66675"/>
                  </a:cubicBezTo>
                  <a:cubicBezTo>
                    <a:pt x="202278" y="61239"/>
                    <a:pt x="215349" y="67991"/>
                    <a:pt x="236683" y="67570"/>
                  </a:cubicBezTo>
                  <a:cubicBezTo>
                    <a:pt x="257865" y="65616"/>
                    <a:pt x="266158" y="70945"/>
                    <a:pt x="283845" y="66675"/>
                  </a:cubicBezTo>
                  <a:cubicBezTo>
                    <a:pt x="306568" y="60867"/>
                    <a:pt x="320649" y="68035"/>
                    <a:pt x="345758" y="66675"/>
                  </a:cubicBezTo>
                  <a:cubicBezTo>
                    <a:pt x="362003" y="66569"/>
                    <a:pt x="379864" y="49326"/>
                    <a:pt x="379095" y="33337"/>
                  </a:cubicBezTo>
                  <a:cubicBezTo>
                    <a:pt x="379437" y="16302"/>
                    <a:pt x="364502" y="-640"/>
                    <a:pt x="345758" y="0"/>
                  </a:cubicBezTo>
                  <a:close/>
                </a:path>
              </a:pathLst>
            </a:custGeom>
            <a:solidFill>
              <a:srgbClr val="C00000"/>
            </a:solidFill>
            <a:ln w="1905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33"/>
            <p:cNvSpPr/>
            <p:nvPr/>
          </p:nvSpPr>
          <p:spPr>
            <a:xfrm>
              <a:off x="9736885" y="1188279"/>
              <a:ext cx="380047" cy="89535"/>
            </a:xfrm>
            <a:custGeom>
              <a:avLst/>
              <a:gdLst/>
              <a:ahLst/>
              <a:cxnLst/>
              <a:rect l="l" t="t" r="r" b="b"/>
              <a:pathLst>
                <a:path w="380047" h="89535" fill="none" extrusionOk="0">
                  <a:moveTo>
                    <a:pt x="235268" y="60960"/>
                  </a:moveTo>
                  <a:cubicBezTo>
                    <a:pt x="219233" y="42856"/>
                    <a:pt x="185321" y="6058"/>
                    <a:pt x="169545" y="0"/>
                  </a:cubicBezTo>
                  <a:cubicBezTo>
                    <a:pt x="84943" y="14085"/>
                    <a:pt x="60331" y="12533"/>
                    <a:pt x="0" y="0"/>
                  </a:cubicBezTo>
                  <a:cubicBezTo>
                    <a:pt x="-2145" y="14133"/>
                    <a:pt x="-2417" y="36771"/>
                    <a:pt x="0" y="44767"/>
                  </a:cubicBezTo>
                  <a:cubicBezTo>
                    <a:pt x="-529" y="69054"/>
                    <a:pt x="17939" y="89750"/>
                    <a:pt x="44768" y="89535"/>
                  </a:cubicBezTo>
                  <a:cubicBezTo>
                    <a:pt x="87274" y="68105"/>
                    <a:pt x="254379" y="89090"/>
                    <a:pt x="335280" y="89535"/>
                  </a:cubicBezTo>
                  <a:cubicBezTo>
                    <a:pt x="358949" y="89355"/>
                    <a:pt x="383834" y="67716"/>
                    <a:pt x="380048" y="44767"/>
                  </a:cubicBezTo>
                  <a:cubicBezTo>
                    <a:pt x="378373" y="25455"/>
                    <a:pt x="378643" y="21422"/>
                    <a:pt x="380048" y="0"/>
                  </a:cubicBezTo>
                  <a:cubicBezTo>
                    <a:pt x="353798" y="3527"/>
                    <a:pt x="309778" y="-4927"/>
                    <a:pt x="301943" y="0"/>
                  </a:cubicBezTo>
                  <a:cubicBezTo>
                    <a:pt x="272476" y="25149"/>
                    <a:pt x="250067" y="40468"/>
                    <a:pt x="235268" y="60960"/>
                  </a:cubicBezTo>
                  <a:close/>
                </a:path>
                <a:path w="380047" h="89535" extrusionOk="0">
                  <a:moveTo>
                    <a:pt x="235268" y="60960"/>
                  </a:moveTo>
                  <a:cubicBezTo>
                    <a:pt x="207397" y="27714"/>
                    <a:pt x="187769" y="17068"/>
                    <a:pt x="169545" y="0"/>
                  </a:cubicBezTo>
                  <a:cubicBezTo>
                    <a:pt x="109995" y="5555"/>
                    <a:pt x="71998" y="4510"/>
                    <a:pt x="0" y="0"/>
                  </a:cubicBezTo>
                  <a:cubicBezTo>
                    <a:pt x="-1832" y="22055"/>
                    <a:pt x="113" y="25061"/>
                    <a:pt x="0" y="44767"/>
                  </a:cubicBezTo>
                  <a:cubicBezTo>
                    <a:pt x="-1534" y="69167"/>
                    <a:pt x="19778" y="94095"/>
                    <a:pt x="44768" y="89535"/>
                  </a:cubicBezTo>
                  <a:cubicBezTo>
                    <a:pt x="86497" y="79419"/>
                    <a:pt x="203722" y="105875"/>
                    <a:pt x="335280" y="89535"/>
                  </a:cubicBezTo>
                  <a:cubicBezTo>
                    <a:pt x="359120" y="90336"/>
                    <a:pt x="376307" y="71223"/>
                    <a:pt x="380048" y="44767"/>
                  </a:cubicBezTo>
                  <a:cubicBezTo>
                    <a:pt x="378983" y="25052"/>
                    <a:pt x="377118" y="8331"/>
                    <a:pt x="380048" y="0"/>
                  </a:cubicBezTo>
                  <a:cubicBezTo>
                    <a:pt x="361247" y="1517"/>
                    <a:pt x="329355" y="-5748"/>
                    <a:pt x="301943" y="0"/>
                  </a:cubicBezTo>
                  <a:cubicBezTo>
                    <a:pt x="286179" y="3952"/>
                    <a:pt x="266566" y="31189"/>
                    <a:pt x="235268" y="60960"/>
                  </a:cubicBezTo>
                  <a:close/>
                </a:path>
              </a:pathLst>
            </a:custGeom>
            <a:solidFill>
              <a:srgbClr val="BF9000"/>
            </a:solidFill>
            <a:ln w="222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33"/>
            <p:cNvSpPr/>
            <p:nvPr/>
          </p:nvSpPr>
          <p:spPr>
            <a:xfrm>
              <a:off x="9736885" y="903482"/>
              <a:ext cx="379094" cy="144780"/>
            </a:xfrm>
            <a:custGeom>
              <a:avLst/>
              <a:gdLst/>
              <a:ahLst/>
              <a:cxnLst/>
              <a:rect l="l" t="t" r="r" b="b"/>
              <a:pathLst>
                <a:path w="379094" h="144780" fill="none" extrusionOk="0">
                  <a:moveTo>
                    <a:pt x="189548" y="0"/>
                  </a:moveTo>
                  <a:cubicBezTo>
                    <a:pt x="83053" y="-941"/>
                    <a:pt x="12204" y="45836"/>
                    <a:pt x="0" y="144780"/>
                  </a:cubicBezTo>
                  <a:cubicBezTo>
                    <a:pt x="60100" y="160931"/>
                    <a:pt x="295349" y="157788"/>
                    <a:pt x="379095" y="144780"/>
                  </a:cubicBezTo>
                  <a:cubicBezTo>
                    <a:pt x="362204" y="38370"/>
                    <a:pt x="292537" y="1681"/>
                    <a:pt x="189548" y="0"/>
                  </a:cubicBezTo>
                  <a:close/>
                </a:path>
                <a:path w="379094" h="144780" extrusionOk="0">
                  <a:moveTo>
                    <a:pt x="189548" y="0"/>
                  </a:moveTo>
                  <a:cubicBezTo>
                    <a:pt x="69620" y="-9347"/>
                    <a:pt x="-9363" y="43519"/>
                    <a:pt x="0" y="144780"/>
                  </a:cubicBezTo>
                  <a:cubicBezTo>
                    <a:pt x="187963" y="145205"/>
                    <a:pt x="257079" y="162333"/>
                    <a:pt x="379095" y="144780"/>
                  </a:cubicBezTo>
                  <a:cubicBezTo>
                    <a:pt x="376561" y="43431"/>
                    <a:pt x="293367" y="5282"/>
                    <a:pt x="189548" y="0"/>
                  </a:cubicBezTo>
                  <a:close/>
                </a:path>
              </a:pathLst>
            </a:custGeom>
            <a:solidFill>
              <a:srgbClr val="BF9000"/>
            </a:solidFill>
            <a:ln w="222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1" name="Google Shape;971;p33"/>
          <p:cNvSpPr txBox="1"/>
          <p:nvPr/>
        </p:nvSpPr>
        <p:spPr>
          <a:xfrm>
            <a:off x="907589" y="2276950"/>
            <a:ext cx="102432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Cell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sourcing</a:t>
            </a:r>
            <a:endParaRPr sz="1100"/>
          </a:p>
        </p:txBody>
      </p:sp>
      <p:sp>
        <p:nvSpPr>
          <p:cNvPr id="972" name="Google Shape;972;p33"/>
          <p:cNvSpPr txBox="1"/>
          <p:nvPr/>
        </p:nvSpPr>
        <p:spPr>
          <a:xfrm>
            <a:off x="2802705" y="1409421"/>
            <a:ext cx="89373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Muscle</a:t>
            </a:r>
            <a:endParaRPr sz="1100"/>
          </a:p>
        </p:txBody>
      </p:sp>
      <p:sp>
        <p:nvSpPr>
          <p:cNvPr id="973" name="Google Shape;973;p33"/>
          <p:cNvSpPr txBox="1"/>
          <p:nvPr/>
        </p:nvSpPr>
        <p:spPr>
          <a:xfrm>
            <a:off x="3427082" y="2652359"/>
            <a:ext cx="47986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Fat</a:t>
            </a:r>
            <a:endParaRPr sz="1100"/>
          </a:p>
        </p:txBody>
      </p:sp>
      <p:sp>
        <p:nvSpPr>
          <p:cNvPr id="974" name="Google Shape;974;p33"/>
          <p:cNvSpPr txBox="1"/>
          <p:nvPr/>
        </p:nvSpPr>
        <p:spPr>
          <a:xfrm>
            <a:off x="2856649" y="3943558"/>
            <a:ext cx="92888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Others?</a:t>
            </a:r>
            <a:endParaRPr sz="1100"/>
          </a:p>
        </p:txBody>
      </p:sp>
      <p:sp>
        <p:nvSpPr>
          <p:cNvPr id="975" name="Google Shape;975;p33"/>
          <p:cNvSpPr txBox="1"/>
          <p:nvPr/>
        </p:nvSpPr>
        <p:spPr>
          <a:xfrm>
            <a:off x="10073972" y="1563185"/>
            <a:ext cx="103371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Products</a:t>
            </a:r>
            <a:endParaRPr sz="1100"/>
          </a:p>
        </p:txBody>
      </p:sp>
      <p:sp>
        <p:nvSpPr>
          <p:cNvPr id="976" name="Google Shape;976;p33"/>
          <p:cNvSpPr/>
          <p:nvPr/>
        </p:nvSpPr>
        <p:spPr>
          <a:xfrm>
            <a:off x="871936" y="2957504"/>
            <a:ext cx="994564" cy="675971"/>
          </a:xfrm>
          <a:custGeom>
            <a:avLst/>
            <a:gdLst/>
            <a:ahLst/>
            <a:cxnLst/>
            <a:rect l="l" t="t" r="r" b="b"/>
            <a:pathLst>
              <a:path w="994564" h="675971" fill="none" extrusionOk="0">
                <a:moveTo>
                  <a:pt x="753078" y="1734"/>
                </a:moveTo>
                <a:cubicBezTo>
                  <a:pt x="761284" y="6664"/>
                  <a:pt x="772935" y="17426"/>
                  <a:pt x="775449" y="24105"/>
                </a:cubicBezTo>
                <a:cubicBezTo>
                  <a:pt x="773323" y="29536"/>
                  <a:pt x="776749" y="42543"/>
                  <a:pt x="775449" y="46477"/>
                </a:cubicBezTo>
                <a:cubicBezTo>
                  <a:pt x="772338" y="59811"/>
                  <a:pt x="784477" y="65820"/>
                  <a:pt x="797821" y="68849"/>
                </a:cubicBezTo>
                <a:cubicBezTo>
                  <a:pt x="817091" y="55723"/>
                  <a:pt x="846675" y="58213"/>
                  <a:pt x="864936" y="68849"/>
                </a:cubicBezTo>
                <a:cubicBezTo>
                  <a:pt x="883463" y="64106"/>
                  <a:pt x="889203" y="54992"/>
                  <a:pt x="887308" y="46477"/>
                </a:cubicBezTo>
                <a:cubicBezTo>
                  <a:pt x="887902" y="43090"/>
                  <a:pt x="889759" y="29938"/>
                  <a:pt x="887308" y="24105"/>
                </a:cubicBezTo>
                <a:cubicBezTo>
                  <a:pt x="890506" y="11724"/>
                  <a:pt x="899232" y="-4452"/>
                  <a:pt x="909680" y="1734"/>
                </a:cubicBezTo>
                <a:cubicBezTo>
                  <a:pt x="918579" y="592"/>
                  <a:pt x="935370" y="14255"/>
                  <a:pt x="932051" y="24105"/>
                </a:cubicBezTo>
                <a:cubicBezTo>
                  <a:pt x="931935" y="36341"/>
                  <a:pt x="934870" y="38514"/>
                  <a:pt x="932051" y="46477"/>
                </a:cubicBezTo>
                <a:cubicBezTo>
                  <a:pt x="936251" y="70645"/>
                  <a:pt x="924267" y="114923"/>
                  <a:pt x="881715" y="111355"/>
                </a:cubicBezTo>
                <a:cubicBezTo>
                  <a:pt x="914212" y="124758"/>
                  <a:pt x="980167" y="201601"/>
                  <a:pt x="987981" y="235519"/>
                </a:cubicBezTo>
                <a:cubicBezTo>
                  <a:pt x="998783" y="242694"/>
                  <a:pt x="995420" y="257231"/>
                  <a:pt x="989100" y="264602"/>
                </a:cubicBezTo>
                <a:cubicBezTo>
                  <a:pt x="977121" y="273343"/>
                  <a:pt x="981535" y="284037"/>
                  <a:pt x="965609" y="300396"/>
                </a:cubicBezTo>
                <a:cubicBezTo>
                  <a:pt x="959923" y="306163"/>
                  <a:pt x="951356" y="309960"/>
                  <a:pt x="936526" y="308226"/>
                </a:cubicBezTo>
                <a:cubicBezTo>
                  <a:pt x="921846" y="304510"/>
                  <a:pt x="886260" y="275697"/>
                  <a:pt x="853750" y="283618"/>
                </a:cubicBezTo>
                <a:cubicBezTo>
                  <a:pt x="840743" y="291173"/>
                  <a:pt x="786165" y="307545"/>
                  <a:pt x="780251" y="360285"/>
                </a:cubicBezTo>
                <a:cubicBezTo>
                  <a:pt x="785796" y="406195"/>
                  <a:pt x="767750" y="453423"/>
                  <a:pt x="708334" y="470422"/>
                </a:cubicBezTo>
                <a:cubicBezTo>
                  <a:pt x="726371" y="518596"/>
                  <a:pt x="707384" y="581672"/>
                  <a:pt x="708334" y="640448"/>
                </a:cubicBezTo>
                <a:cubicBezTo>
                  <a:pt x="704172" y="656033"/>
                  <a:pt x="695787" y="684336"/>
                  <a:pt x="674776" y="674005"/>
                </a:cubicBezTo>
                <a:cubicBezTo>
                  <a:pt x="650385" y="669409"/>
                  <a:pt x="643017" y="650167"/>
                  <a:pt x="641219" y="640448"/>
                </a:cubicBezTo>
                <a:cubicBezTo>
                  <a:pt x="633012" y="552744"/>
                  <a:pt x="630699" y="541701"/>
                  <a:pt x="641219" y="472660"/>
                </a:cubicBezTo>
                <a:cubicBezTo>
                  <a:pt x="637208" y="479776"/>
                  <a:pt x="612382" y="479025"/>
                  <a:pt x="599676" y="483862"/>
                </a:cubicBezTo>
                <a:cubicBezTo>
                  <a:pt x="621007" y="555112"/>
                  <a:pt x="602174" y="586986"/>
                  <a:pt x="596475" y="640448"/>
                </a:cubicBezTo>
                <a:cubicBezTo>
                  <a:pt x="594622" y="668501"/>
                  <a:pt x="586003" y="667692"/>
                  <a:pt x="562918" y="674005"/>
                </a:cubicBezTo>
                <a:cubicBezTo>
                  <a:pt x="539201" y="672235"/>
                  <a:pt x="530972" y="653321"/>
                  <a:pt x="529360" y="640448"/>
                </a:cubicBezTo>
                <a:cubicBezTo>
                  <a:pt x="520238" y="620373"/>
                  <a:pt x="546243" y="518699"/>
                  <a:pt x="529360" y="472660"/>
                </a:cubicBezTo>
                <a:cubicBezTo>
                  <a:pt x="499489" y="455015"/>
                  <a:pt x="463857" y="462587"/>
                  <a:pt x="428515" y="475449"/>
                </a:cubicBezTo>
                <a:cubicBezTo>
                  <a:pt x="404177" y="485073"/>
                  <a:pt x="306932" y="477885"/>
                  <a:pt x="267070" y="467461"/>
                </a:cubicBezTo>
                <a:cubicBezTo>
                  <a:pt x="263799" y="487932"/>
                  <a:pt x="271508" y="504899"/>
                  <a:pt x="260994" y="517384"/>
                </a:cubicBezTo>
                <a:cubicBezTo>
                  <a:pt x="261378" y="518410"/>
                  <a:pt x="260499" y="519388"/>
                  <a:pt x="260938" y="521104"/>
                </a:cubicBezTo>
                <a:cubicBezTo>
                  <a:pt x="260810" y="529387"/>
                  <a:pt x="262206" y="536554"/>
                  <a:pt x="260901" y="540893"/>
                </a:cubicBezTo>
                <a:cubicBezTo>
                  <a:pt x="260874" y="590157"/>
                  <a:pt x="256261" y="595649"/>
                  <a:pt x="260901" y="641566"/>
                </a:cubicBezTo>
                <a:cubicBezTo>
                  <a:pt x="253572" y="658450"/>
                  <a:pt x="245465" y="673395"/>
                  <a:pt x="227343" y="675124"/>
                </a:cubicBezTo>
                <a:cubicBezTo>
                  <a:pt x="206170" y="677368"/>
                  <a:pt x="182032" y="664409"/>
                  <a:pt x="193785" y="641566"/>
                </a:cubicBezTo>
                <a:cubicBezTo>
                  <a:pt x="203587" y="600429"/>
                  <a:pt x="180400" y="576686"/>
                  <a:pt x="193785" y="540893"/>
                </a:cubicBezTo>
                <a:cubicBezTo>
                  <a:pt x="196637" y="536237"/>
                  <a:pt x="195727" y="477874"/>
                  <a:pt x="194259" y="467791"/>
                </a:cubicBezTo>
                <a:cubicBezTo>
                  <a:pt x="178004" y="467508"/>
                  <a:pt x="163842" y="471867"/>
                  <a:pt x="149041" y="464590"/>
                </a:cubicBezTo>
                <a:cubicBezTo>
                  <a:pt x="145619" y="556019"/>
                  <a:pt x="163700" y="563142"/>
                  <a:pt x="149041" y="640448"/>
                </a:cubicBezTo>
                <a:cubicBezTo>
                  <a:pt x="140832" y="660921"/>
                  <a:pt x="141374" y="673829"/>
                  <a:pt x="115483" y="674005"/>
                </a:cubicBezTo>
                <a:cubicBezTo>
                  <a:pt x="103984" y="681068"/>
                  <a:pt x="85718" y="656779"/>
                  <a:pt x="81926" y="640448"/>
                </a:cubicBezTo>
                <a:cubicBezTo>
                  <a:pt x="89423" y="620549"/>
                  <a:pt x="107815" y="533383"/>
                  <a:pt x="81926" y="472660"/>
                </a:cubicBezTo>
                <a:cubicBezTo>
                  <a:pt x="93387" y="415754"/>
                  <a:pt x="94661" y="297777"/>
                  <a:pt x="81925" y="236240"/>
                </a:cubicBezTo>
                <a:cubicBezTo>
                  <a:pt x="14531" y="297044"/>
                  <a:pt x="30908" y="445515"/>
                  <a:pt x="27614" y="441167"/>
                </a:cubicBezTo>
                <a:cubicBezTo>
                  <a:pt x="59531" y="413871"/>
                  <a:pt x="-14296" y="325445"/>
                  <a:pt x="69684" y="189851"/>
                </a:cubicBezTo>
                <a:cubicBezTo>
                  <a:pt x="215571" y="140921"/>
                  <a:pt x="141988" y="89432"/>
                  <a:pt x="225196" y="103204"/>
                </a:cubicBezTo>
                <a:cubicBezTo>
                  <a:pt x="424583" y="48597"/>
                  <a:pt x="488302" y="74405"/>
                  <a:pt x="652405" y="91220"/>
                </a:cubicBezTo>
                <a:cubicBezTo>
                  <a:pt x="710331" y="89840"/>
                  <a:pt x="729358" y="80947"/>
                  <a:pt x="747485" y="91220"/>
                </a:cubicBezTo>
                <a:cubicBezTo>
                  <a:pt x="731039" y="78896"/>
                  <a:pt x="726115" y="61757"/>
                  <a:pt x="730706" y="46477"/>
                </a:cubicBezTo>
                <a:cubicBezTo>
                  <a:pt x="730908" y="36547"/>
                  <a:pt x="732042" y="34527"/>
                  <a:pt x="730706" y="24105"/>
                </a:cubicBezTo>
                <a:cubicBezTo>
                  <a:pt x="731454" y="10990"/>
                  <a:pt x="738944" y="5509"/>
                  <a:pt x="753078" y="1734"/>
                </a:cubicBezTo>
                <a:close/>
              </a:path>
              <a:path w="994564" h="675971" extrusionOk="0">
                <a:moveTo>
                  <a:pt x="753078" y="1734"/>
                </a:moveTo>
                <a:cubicBezTo>
                  <a:pt x="758169" y="407"/>
                  <a:pt x="774188" y="7845"/>
                  <a:pt x="775449" y="24105"/>
                </a:cubicBezTo>
                <a:cubicBezTo>
                  <a:pt x="774997" y="35405"/>
                  <a:pt x="772778" y="42119"/>
                  <a:pt x="775449" y="46477"/>
                </a:cubicBezTo>
                <a:cubicBezTo>
                  <a:pt x="775181" y="60269"/>
                  <a:pt x="789023" y="69525"/>
                  <a:pt x="797821" y="68849"/>
                </a:cubicBezTo>
                <a:cubicBezTo>
                  <a:pt x="821599" y="55975"/>
                  <a:pt x="846144" y="65450"/>
                  <a:pt x="864936" y="68849"/>
                </a:cubicBezTo>
                <a:cubicBezTo>
                  <a:pt x="876595" y="73253"/>
                  <a:pt x="891185" y="59670"/>
                  <a:pt x="887308" y="46477"/>
                </a:cubicBezTo>
                <a:cubicBezTo>
                  <a:pt x="885319" y="38640"/>
                  <a:pt x="883331" y="30161"/>
                  <a:pt x="887308" y="24105"/>
                </a:cubicBezTo>
                <a:cubicBezTo>
                  <a:pt x="891091" y="12203"/>
                  <a:pt x="895309" y="-9134"/>
                  <a:pt x="909680" y="1734"/>
                </a:cubicBezTo>
                <a:cubicBezTo>
                  <a:pt x="927119" y="5382"/>
                  <a:pt x="933560" y="11049"/>
                  <a:pt x="932051" y="24105"/>
                </a:cubicBezTo>
                <a:cubicBezTo>
                  <a:pt x="931979" y="35326"/>
                  <a:pt x="928996" y="41482"/>
                  <a:pt x="932051" y="46477"/>
                </a:cubicBezTo>
                <a:cubicBezTo>
                  <a:pt x="928467" y="66126"/>
                  <a:pt x="923588" y="99855"/>
                  <a:pt x="881715" y="111355"/>
                </a:cubicBezTo>
                <a:cubicBezTo>
                  <a:pt x="916518" y="160583"/>
                  <a:pt x="938846" y="181892"/>
                  <a:pt x="987981" y="235519"/>
                </a:cubicBezTo>
                <a:cubicBezTo>
                  <a:pt x="997633" y="236695"/>
                  <a:pt x="995786" y="249203"/>
                  <a:pt x="989100" y="264602"/>
                </a:cubicBezTo>
                <a:cubicBezTo>
                  <a:pt x="984558" y="273994"/>
                  <a:pt x="966406" y="289492"/>
                  <a:pt x="965609" y="300396"/>
                </a:cubicBezTo>
                <a:cubicBezTo>
                  <a:pt x="954133" y="309067"/>
                  <a:pt x="950820" y="313529"/>
                  <a:pt x="936526" y="308226"/>
                </a:cubicBezTo>
                <a:cubicBezTo>
                  <a:pt x="938237" y="306286"/>
                  <a:pt x="881153" y="291444"/>
                  <a:pt x="853750" y="283618"/>
                </a:cubicBezTo>
                <a:cubicBezTo>
                  <a:pt x="830949" y="306458"/>
                  <a:pt x="793857" y="307129"/>
                  <a:pt x="780251" y="360285"/>
                </a:cubicBezTo>
                <a:cubicBezTo>
                  <a:pt x="767968" y="408429"/>
                  <a:pt x="727816" y="459918"/>
                  <a:pt x="708334" y="470422"/>
                </a:cubicBezTo>
                <a:cubicBezTo>
                  <a:pt x="726563" y="539883"/>
                  <a:pt x="734682" y="577836"/>
                  <a:pt x="708334" y="640448"/>
                </a:cubicBezTo>
                <a:cubicBezTo>
                  <a:pt x="707811" y="657614"/>
                  <a:pt x="688738" y="677815"/>
                  <a:pt x="674776" y="674005"/>
                </a:cubicBezTo>
                <a:cubicBezTo>
                  <a:pt x="670690" y="675783"/>
                  <a:pt x="646285" y="667905"/>
                  <a:pt x="641219" y="640448"/>
                </a:cubicBezTo>
                <a:cubicBezTo>
                  <a:pt x="633318" y="572109"/>
                  <a:pt x="656663" y="535759"/>
                  <a:pt x="641219" y="472660"/>
                </a:cubicBezTo>
                <a:cubicBezTo>
                  <a:pt x="620051" y="477756"/>
                  <a:pt x="618383" y="478030"/>
                  <a:pt x="599676" y="483862"/>
                </a:cubicBezTo>
                <a:cubicBezTo>
                  <a:pt x="602508" y="538539"/>
                  <a:pt x="618691" y="607987"/>
                  <a:pt x="596475" y="640448"/>
                </a:cubicBezTo>
                <a:cubicBezTo>
                  <a:pt x="593496" y="665441"/>
                  <a:pt x="581243" y="677086"/>
                  <a:pt x="562918" y="674005"/>
                </a:cubicBezTo>
                <a:cubicBezTo>
                  <a:pt x="544683" y="677791"/>
                  <a:pt x="529200" y="656544"/>
                  <a:pt x="529360" y="640448"/>
                </a:cubicBezTo>
                <a:cubicBezTo>
                  <a:pt x="528565" y="559923"/>
                  <a:pt x="534863" y="545843"/>
                  <a:pt x="529360" y="472660"/>
                </a:cubicBezTo>
                <a:cubicBezTo>
                  <a:pt x="502454" y="468971"/>
                  <a:pt x="471178" y="489390"/>
                  <a:pt x="428515" y="475449"/>
                </a:cubicBezTo>
                <a:cubicBezTo>
                  <a:pt x="394388" y="486049"/>
                  <a:pt x="320997" y="489331"/>
                  <a:pt x="267070" y="467461"/>
                </a:cubicBezTo>
                <a:cubicBezTo>
                  <a:pt x="260938" y="481193"/>
                  <a:pt x="266752" y="510391"/>
                  <a:pt x="260994" y="517384"/>
                </a:cubicBezTo>
                <a:cubicBezTo>
                  <a:pt x="261248" y="518827"/>
                  <a:pt x="261304" y="520048"/>
                  <a:pt x="260938" y="521104"/>
                </a:cubicBezTo>
                <a:cubicBezTo>
                  <a:pt x="259519" y="530191"/>
                  <a:pt x="259813" y="536276"/>
                  <a:pt x="260901" y="540893"/>
                </a:cubicBezTo>
                <a:cubicBezTo>
                  <a:pt x="258347" y="547959"/>
                  <a:pt x="277958" y="591905"/>
                  <a:pt x="260901" y="641566"/>
                </a:cubicBezTo>
                <a:cubicBezTo>
                  <a:pt x="263373" y="656959"/>
                  <a:pt x="244109" y="666262"/>
                  <a:pt x="227343" y="675124"/>
                </a:cubicBezTo>
                <a:cubicBezTo>
                  <a:pt x="213342" y="681935"/>
                  <a:pt x="202357" y="656664"/>
                  <a:pt x="193785" y="641566"/>
                </a:cubicBezTo>
                <a:cubicBezTo>
                  <a:pt x="202654" y="602210"/>
                  <a:pt x="188408" y="583372"/>
                  <a:pt x="193785" y="540893"/>
                </a:cubicBezTo>
                <a:cubicBezTo>
                  <a:pt x="197155" y="535029"/>
                  <a:pt x="195380" y="472458"/>
                  <a:pt x="194259" y="467791"/>
                </a:cubicBezTo>
                <a:cubicBezTo>
                  <a:pt x="176738" y="470284"/>
                  <a:pt x="167440" y="466868"/>
                  <a:pt x="149041" y="464590"/>
                </a:cubicBezTo>
                <a:cubicBezTo>
                  <a:pt x="152506" y="566677"/>
                  <a:pt x="136368" y="603358"/>
                  <a:pt x="149041" y="640448"/>
                </a:cubicBezTo>
                <a:cubicBezTo>
                  <a:pt x="151928" y="651804"/>
                  <a:pt x="130646" y="669397"/>
                  <a:pt x="115483" y="674005"/>
                </a:cubicBezTo>
                <a:cubicBezTo>
                  <a:pt x="105345" y="673367"/>
                  <a:pt x="70281" y="662120"/>
                  <a:pt x="81926" y="640448"/>
                </a:cubicBezTo>
                <a:cubicBezTo>
                  <a:pt x="63575" y="599629"/>
                  <a:pt x="52443" y="516158"/>
                  <a:pt x="81926" y="472660"/>
                </a:cubicBezTo>
                <a:cubicBezTo>
                  <a:pt x="70045" y="389204"/>
                  <a:pt x="53575" y="332014"/>
                  <a:pt x="81925" y="236240"/>
                </a:cubicBezTo>
                <a:cubicBezTo>
                  <a:pt x="13635" y="297773"/>
                  <a:pt x="27380" y="447588"/>
                  <a:pt x="27614" y="441167"/>
                </a:cubicBezTo>
                <a:cubicBezTo>
                  <a:pt x="79545" y="398523"/>
                  <a:pt x="-85227" y="216377"/>
                  <a:pt x="69684" y="189851"/>
                </a:cubicBezTo>
                <a:cubicBezTo>
                  <a:pt x="188529" y="112869"/>
                  <a:pt x="104630" y="70819"/>
                  <a:pt x="213290" y="81772"/>
                </a:cubicBezTo>
                <a:cubicBezTo>
                  <a:pt x="328366" y="59231"/>
                  <a:pt x="437251" y="105561"/>
                  <a:pt x="652405" y="91220"/>
                </a:cubicBezTo>
                <a:cubicBezTo>
                  <a:pt x="695750" y="86193"/>
                  <a:pt x="697601" y="91158"/>
                  <a:pt x="747485" y="91220"/>
                </a:cubicBezTo>
                <a:cubicBezTo>
                  <a:pt x="738605" y="77385"/>
                  <a:pt x="733656" y="65124"/>
                  <a:pt x="730706" y="46477"/>
                </a:cubicBezTo>
                <a:cubicBezTo>
                  <a:pt x="732650" y="35219"/>
                  <a:pt x="729810" y="35526"/>
                  <a:pt x="730706" y="24105"/>
                </a:cubicBezTo>
                <a:cubicBezTo>
                  <a:pt x="724113" y="9188"/>
                  <a:pt x="743174" y="3372"/>
                  <a:pt x="753078" y="1734"/>
                </a:cubicBezTo>
                <a:close/>
              </a:path>
              <a:path w="994564" h="675971" fill="none" extrusionOk="0">
                <a:moveTo>
                  <a:pt x="753078" y="1734"/>
                </a:moveTo>
                <a:cubicBezTo>
                  <a:pt x="766858" y="-783"/>
                  <a:pt x="772546" y="15864"/>
                  <a:pt x="775449" y="24105"/>
                </a:cubicBezTo>
                <a:cubicBezTo>
                  <a:pt x="777154" y="30230"/>
                  <a:pt x="777809" y="39120"/>
                  <a:pt x="775449" y="46477"/>
                </a:cubicBezTo>
                <a:cubicBezTo>
                  <a:pt x="777490" y="59224"/>
                  <a:pt x="781161" y="70069"/>
                  <a:pt x="797821" y="68849"/>
                </a:cubicBezTo>
                <a:cubicBezTo>
                  <a:pt x="811895" y="69530"/>
                  <a:pt x="848784" y="69519"/>
                  <a:pt x="864936" y="68849"/>
                </a:cubicBezTo>
                <a:cubicBezTo>
                  <a:pt x="879644" y="66995"/>
                  <a:pt x="885690" y="54879"/>
                  <a:pt x="887308" y="46477"/>
                </a:cubicBezTo>
                <a:cubicBezTo>
                  <a:pt x="885462" y="40251"/>
                  <a:pt x="885582" y="33592"/>
                  <a:pt x="887308" y="24105"/>
                </a:cubicBezTo>
                <a:cubicBezTo>
                  <a:pt x="885367" y="11491"/>
                  <a:pt x="896870" y="5507"/>
                  <a:pt x="909680" y="1734"/>
                </a:cubicBezTo>
                <a:cubicBezTo>
                  <a:pt x="920720" y="-906"/>
                  <a:pt x="932782" y="14307"/>
                  <a:pt x="932051" y="24105"/>
                </a:cubicBezTo>
                <a:cubicBezTo>
                  <a:pt x="931912" y="34135"/>
                  <a:pt x="932656" y="38248"/>
                  <a:pt x="932051" y="46477"/>
                </a:cubicBezTo>
                <a:cubicBezTo>
                  <a:pt x="924262" y="86032"/>
                  <a:pt x="918727" y="121117"/>
                  <a:pt x="881715" y="111355"/>
                </a:cubicBezTo>
                <a:cubicBezTo>
                  <a:pt x="901216" y="136989"/>
                  <a:pt x="959294" y="210799"/>
                  <a:pt x="987981" y="235519"/>
                </a:cubicBezTo>
                <a:cubicBezTo>
                  <a:pt x="996774" y="243915"/>
                  <a:pt x="995960" y="252204"/>
                  <a:pt x="989100" y="264602"/>
                </a:cubicBezTo>
                <a:cubicBezTo>
                  <a:pt x="980149" y="271308"/>
                  <a:pt x="977744" y="283947"/>
                  <a:pt x="965609" y="300396"/>
                </a:cubicBezTo>
                <a:cubicBezTo>
                  <a:pt x="956695" y="312942"/>
                  <a:pt x="943015" y="313768"/>
                  <a:pt x="936526" y="308226"/>
                </a:cubicBezTo>
                <a:cubicBezTo>
                  <a:pt x="912045" y="291574"/>
                  <a:pt x="880681" y="275100"/>
                  <a:pt x="853750" y="283618"/>
                </a:cubicBezTo>
                <a:cubicBezTo>
                  <a:pt x="828013" y="315337"/>
                  <a:pt x="799127" y="331047"/>
                  <a:pt x="780251" y="360285"/>
                </a:cubicBezTo>
                <a:cubicBezTo>
                  <a:pt x="787266" y="393823"/>
                  <a:pt x="753021" y="449049"/>
                  <a:pt x="708334" y="470422"/>
                </a:cubicBezTo>
                <a:cubicBezTo>
                  <a:pt x="698737" y="517089"/>
                  <a:pt x="706040" y="595111"/>
                  <a:pt x="708334" y="640448"/>
                </a:cubicBezTo>
                <a:cubicBezTo>
                  <a:pt x="709638" y="672623"/>
                  <a:pt x="695561" y="672781"/>
                  <a:pt x="674776" y="674005"/>
                </a:cubicBezTo>
                <a:cubicBezTo>
                  <a:pt x="653130" y="667179"/>
                  <a:pt x="634957" y="652315"/>
                  <a:pt x="641219" y="640448"/>
                </a:cubicBezTo>
                <a:cubicBezTo>
                  <a:pt x="636727" y="558324"/>
                  <a:pt x="642542" y="537528"/>
                  <a:pt x="641219" y="472660"/>
                </a:cubicBezTo>
                <a:cubicBezTo>
                  <a:pt x="628300" y="477368"/>
                  <a:pt x="606277" y="474248"/>
                  <a:pt x="599676" y="483862"/>
                </a:cubicBezTo>
                <a:cubicBezTo>
                  <a:pt x="598144" y="545450"/>
                  <a:pt x="594516" y="579807"/>
                  <a:pt x="596475" y="640448"/>
                </a:cubicBezTo>
                <a:cubicBezTo>
                  <a:pt x="605606" y="662507"/>
                  <a:pt x="576547" y="672094"/>
                  <a:pt x="562918" y="674005"/>
                </a:cubicBezTo>
                <a:cubicBezTo>
                  <a:pt x="544382" y="680069"/>
                  <a:pt x="527381" y="657075"/>
                  <a:pt x="529360" y="640448"/>
                </a:cubicBezTo>
                <a:cubicBezTo>
                  <a:pt x="521989" y="588807"/>
                  <a:pt x="538250" y="490399"/>
                  <a:pt x="529360" y="472660"/>
                </a:cubicBezTo>
                <a:cubicBezTo>
                  <a:pt x="488421" y="469747"/>
                  <a:pt x="449466" y="463785"/>
                  <a:pt x="428515" y="475449"/>
                </a:cubicBezTo>
                <a:cubicBezTo>
                  <a:pt x="370504" y="477096"/>
                  <a:pt x="332551" y="461977"/>
                  <a:pt x="267070" y="467461"/>
                </a:cubicBezTo>
                <a:cubicBezTo>
                  <a:pt x="268738" y="486706"/>
                  <a:pt x="260343" y="507262"/>
                  <a:pt x="260994" y="517384"/>
                </a:cubicBezTo>
                <a:cubicBezTo>
                  <a:pt x="261647" y="518409"/>
                  <a:pt x="261254" y="519826"/>
                  <a:pt x="260938" y="521104"/>
                </a:cubicBezTo>
                <a:cubicBezTo>
                  <a:pt x="263650" y="529335"/>
                  <a:pt x="262504" y="534217"/>
                  <a:pt x="260901" y="540893"/>
                </a:cubicBezTo>
                <a:cubicBezTo>
                  <a:pt x="261348" y="589859"/>
                  <a:pt x="257239" y="591764"/>
                  <a:pt x="260901" y="641566"/>
                </a:cubicBezTo>
                <a:cubicBezTo>
                  <a:pt x="257518" y="658186"/>
                  <a:pt x="246555" y="666160"/>
                  <a:pt x="227343" y="675124"/>
                </a:cubicBezTo>
                <a:cubicBezTo>
                  <a:pt x="210134" y="681320"/>
                  <a:pt x="196246" y="653308"/>
                  <a:pt x="193785" y="641566"/>
                </a:cubicBezTo>
                <a:cubicBezTo>
                  <a:pt x="191300" y="615641"/>
                  <a:pt x="191314" y="575300"/>
                  <a:pt x="193785" y="540893"/>
                </a:cubicBezTo>
                <a:cubicBezTo>
                  <a:pt x="194445" y="534911"/>
                  <a:pt x="192540" y="474372"/>
                  <a:pt x="194259" y="467791"/>
                </a:cubicBezTo>
                <a:cubicBezTo>
                  <a:pt x="176004" y="468676"/>
                  <a:pt x="166568" y="462644"/>
                  <a:pt x="149041" y="464590"/>
                </a:cubicBezTo>
                <a:cubicBezTo>
                  <a:pt x="148797" y="554665"/>
                  <a:pt x="159977" y="568206"/>
                  <a:pt x="149041" y="640448"/>
                </a:cubicBezTo>
                <a:cubicBezTo>
                  <a:pt x="150086" y="661449"/>
                  <a:pt x="128557" y="671977"/>
                  <a:pt x="115483" y="674005"/>
                </a:cubicBezTo>
                <a:cubicBezTo>
                  <a:pt x="98152" y="671148"/>
                  <a:pt x="81097" y="666660"/>
                  <a:pt x="81926" y="640448"/>
                </a:cubicBezTo>
                <a:cubicBezTo>
                  <a:pt x="75333" y="605676"/>
                  <a:pt x="102102" y="519104"/>
                  <a:pt x="81926" y="472660"/>
                </a:cubicBezTo>
                <a:cubicBezTo>
                  <a:pt x="72172" y="377801"/>
                  <a:pt x="65891" y="314781"/>
                  <a:pt x="81925" y="236240"/>
                </a:cubicBezTo>
                <a:cubicBezTo>
                  <a:pt x="10262" y="299889"/>
                  <a:pt x="31889" y="446419"/>
                  <a:pt x="27614" y="441167"/>
                </a:cubicBezTo>
                <a:cubicBezTo>
                  <a:pt x="24853" y="464355"/>
                  <a:pt x="-76298" y="205220"/>
                  <a:pt x="69684" y="189851"/>
                </a:cubicBezTo>
                <a:cubicBezTo>
                  <a:pt x="181370" y="163668"/>
                  <a:pt x="123815" y="128627"/>
                  <a:pt x="225196" y="103204"/>
                </a:cubicBezTo>
                <a:cubicBezTo>
                  <a:pt x="389887" y="117820"/>
                  <a:pt x="520090" y="101813"/>
                  <a:pt x="652405" y="91220"/>
                </a:cubicBezTo>
                <a:cubicBezTo>
                  <a:pt x="700353" y="80841"/>
                  <a:pt x="725039" y="89580"/>
                  <a:pt x="747485" y="91220"/>
                </a:cubicBezTo>
                <a:cubicBezTo>
                  <a:pt x="736187" y="77274"/>
                  <a:pt x="729469" y="65812"/>
                  <a:pt x="730706" y="46477"/>
                </a:cubicBezTo>
                <a:cubicBezTo>
                  <a:pt x="732705" y="40052"/>
                  <a:pt x="728533" y="33413"/>
                  <a:pt x="730706" y="24105"/>
                </a:cubicBezTo>
                <a:cubicBezTo>
                  <a:pt x="734824" y="7268"/>
                  <a:pt x="740645" y="-2837"/>
                  <a:pt x="753078" y="1734"/>
                </a:cubicBezTo>
                <a:close/>
              </a:path>
              <a:path w="994564" h="675971" fill="none" extrusionOk="0">
                <a:moveTo>
                  <a:pt x="753078" y="1734"/>
                </a:moveTo>
                <a:cubicBezTo>
                  <a:pt x="762554" y="3937"/>
                  <a:pt x="773998" y="13556"/>
                  <a:pt x="775449" y="24105"/>
                </a:cubicBezTo>
                <a:cubicBezTo>
                  <a:pt x="774125" y="29144"/>
                  <a:pt x="774782" y="41930"/>
                  <a:pt x="775449" y="46477"/>
                </a:cubicBezTo>
                <a:cubicBezTo>
                  <a:pt x="775762" y="62056"/>
                  <a:pt x="783782" y="70562"/>
                  <a:pt x="797821" y="68849"/>
                </a:cubicBezTo>
                <a:cubicBezTo>
                  <a:pt x="813619" y="57449"/>
                  <a:pt x="844216" y="60908"/>
                  <a:pt x="864936" y="68849"/>
                </a:cubicBezTo>
                <a:cubicBezTo>
                  <a:pt x="879313" y="64976"/>
                  <a:pt x="888045" y="57704"/>
                  <a:pt x="887308" y="46477"/>
                </a:cubicBezTo>
                <a:cubicBezTo>
                  <a:pt x="887602" y="38918"/>
                  <a:pt x="888543" y="32437"/>
                  <a:pt x="887308" y="24105"/>
                </a:cubicBezTo>
                <a:cubicBezTo>
                  <a:pt x="886611" y="11444"/>
                  <a:pt x="898928" y="1095"/>
                  <a:pt x="909680" y="1734"/>
                </a:cubicBezTo>
                <a:cubicBezTo>
                  <a:pt x="921822" y="483"/>
                  <a:pt x="935213" y="13019"/>
                  <a:pt x="932051" y="24105"/>
                </a:cubicBezTo>
                <a:cubicBezTo>
                  <a:pt x="931743" y="34393"/>
                  <a:pt x="933290" y="39008"/>
                  <a:pt x="932051" y="46477"/>
                </a:cubicBezTo>
                <a:cubicBezTo>
                  <a:pt x="944251" y="78833"/>
                  <a:pt x="920249" y="112609"/>
                  <a:pt x="881715" y="111355"/>
                </a:cubicBezTo>
                <a:cubicBezTo>
                  <a:pt x="916835" y="134368"/>
                  <a:pt x="972002" y="208252"/>
                  <a:pt x="987981" y="235519"/>
                </a:cubicBezTo>
                <a:cubicBezTo>
                  <a:pt x="995348" y="242397"/>
                  <a:pt x="994560" y="252538"/>
                  <a:pt x="989100" y="264602"/>
                </a:cubicBezTo>
                <a:cubicBezTo>
                  <a:pt x="978168" y="275900"/>
                  <a:pt x="977288" y="282156"/>
                  <a:pt x="965609" y="300396"/>
                </a:cubicBezTo>
                <a:cubicBezTo>
                  <a:pt x="958366" y="309879"/>
                  <a:pt x="946232" y="310765"/>
                  <a:pt x="936526" y="308226"/>
                </a:cubicBezTo>
                <a:cubicBezTo>
                  <a:pt x="922748" y="300434"/>
                  <a:pt x="874076" y="278611"/>
                  <a:pt x="853750" y="283618"/>
                </a:cubicBezTo>
                <a:cubicBezTo>
                  <a:pt x="830506" y="306541"/>
                  <a:pt x="784587" y="319527"/>
                  <a:pt x="780251" y="360285"/>
                </a:cubicBezTo>
                <a:cubicBezTo>
                  <a:pt x="781350" y="412666"/>
                  <a:pt x="763634" y="462032"/>
                  <a:pt x="708334" y="470422"/>
                </a:cubicBezTo>
                <a:cubicBezTo>
                  <a:pt x="701971" y="519217"/>
                  <a:pt x="702928" y="599537"/>
                  <a:pt x="708334" y="640448"/>
                </a:cubicBezTo>
                <a:cubicBezTo>
                  <a:pt x="706879" y="661605"/>
                  <a:pt x="694021" y="678026"/>
                  <a:pt x="674776" y="674005"/>
                </a:cubicBezTo>
                <a:cubicBezTo>
                  <a:pt x="655308" y="668673"/>
                  <a:pt x="643236" y="651031"/>
                  <a:pt x="641219" y="640448"/>
                </a:cubicBezTo>
                <a:cubicBezTo>
                  <a:pt x="639793" y="559576"/>
                  <a:pt x="630921" y="545711"/>
                  <a:pt x="641219" y="472660"/>
                </a:cubicBezTo>
                <a:cubicBezTo>
                  <a:pt x="631061" y="479400"/>
                  <a:pt x="611377" y="477149"/>
                  <a:pt x="599676" y="483862"/>
                </a:cubicBezTo>
                <a:cubicBezTo>
                  <a:pt x="611633" y="545628"/>
                  <a:pt x="597517" y="574503"/>
                  <a:pt x="596475" y="640448"/>
                </a:cubicBezTo>
                <a:cubicBezTo>
                  <a:pt x="593237" y="665551"/>
                  <a:pt x="577429" y="670535"/>
                  <a:pt x="562918" y="674005"/>
                </a:cubicBezTo>
                <a:cubicBezTo>
                  <a:pt x="542139" y="676877"/>
                  <a:pt x="530133" y="653405"/>
                  <a:pt x="529360" y="640448"/>
                </a:cubicBezTo>
                <a:cubicBezTo>
                  <a:pt x="522789" y="598703"/>
                  <a:pt x="548620" y="507684"/>
                  <a:pt x="529360" y="472660"/>
                </a:cubicBezTo>
                <a:cubicBezTo>
                  <a:pt x="495051" y="453423"/>
                  <a:pt x="460809" y="463507"/>
                  <a:pt x="428515" y="475449"/>
                </a:cubicBezTo>
                <a:cubicBezTo>
                  <a:pt x="365972" y="485344"/>
                  <a:pt x="320348" y="482357"/>
                  <a:pt x="267070" y="467461"/>
                </a:cubicBezTo>
                <a:cubicBezTo>
                  <a:pt x="265339" y="483612"/>
                  <a:pt x="265214" y="509009"/>
                  <a:pt x="260994" y="517384"/>
                </a:cubicBezTo>
                <a:cubicBezTo>
                  <a:pt x="261045" y="518516"/>
                  <a:pt x="260748" y="519531"/>
                  <a:pt x="260938" y="521104"/>
                </a:cubicBezTo>
                <a:cubicBezTo>
                  <a:pt x="261467" y="527966"/>
                  <a:pt x="261469" y="536078"/>
                  <a:pt x="260901" y="540893"/>
                </a:cubicBezTo>
                <a:cubicBezTo>
                  <a:pt x="262104" y="590516"/>
                  <a:pt x="257017" y="592631"/>
                  <a:pt x="260901" y="641566"/>
                </a:cubicBezTo>
                <a:cubicBezTo>
                  <a:pt x="257839" y="659271"/>
                  <a:pt x="240100" y="666849"/>
                  <a:pt x="227343" y="675124"/>
                </a:cubicBezTo>
                <a:cubicBezTo>
                  <a:pt x="205529" y="681558"/>
                  <a:pt x="189374" y="659803"/>
                  <a:pt x="193785" y="641566"/>
                </a:cubicBezTo>
                <a:cubicBezTo>
                  <a:pt x="203058" y="604904"/>
                  <a:pt x="183319" y="582289"/>
                  <a:pt x="193785" y="540893"/>
                </a:cubicBezTo>
                <a:cubicBezTo>
                  <a:pt x="195759" y="534442"/>
                  <a:pt x="194975" y="477953"/>
                  <a:pt x="194259" y="467791"/>
                </a:cubicBezTo>
                <a:cubicBezTo>
                  <a:pt x="175644" y="468323"/>
                  <a:pt x="165125" y="466211"/>
                  <a:pt x="149041" y="464590"/>
                </a:cubicBezTo>
                <a:cubicBezTo>
                  <a:pt x="145802" y="553991"/>
                  <a:pt x="160054" y="569282"/>
                  <a:pt x="149041" y="640448"/>
                </a:cubicBezTo>
                <a:cubicBezTo>
                  <a:pt x="143024" y="658737"/>
                  <a:pt x="134183" y="667739"/>
                  <a:pt x="115483" y="674005"/>
                </a:cubicBezTo>
                <a:cubicBezTo>
                  <a:pt x="98457" y="679235"/>
                  <a:pt x="85238" y="657258"/>
                  <a:pt x="81926" y="640448"/>
                </a:cubicBezTo>
                <a:cubicBezTo>
                  <a:pt x="64921" y="593326"/>
                  <a:pt x="97632" y="518033"/>
                  <a:pt x="81926" y="472660"/>
                </a:cubicBezTo>
                <a:cubicBezTo>
                  <a:pt x="96679" y="408458"/>
                  <a:pt x="83997" y="322250"/>
                  <a:pt x="81925" y="236240"/>
                </a:cubicBezTo>
                <a:cubicBezTo>
                  <a:pt x="12267" y="296581"/>
                  <a:pt x="30056" y="445754"/>
                  <a:pt x="27614" y="441167"/>
                </a:cubicBezTo>
                <a:cubicBezTo>
                  <a:pt x="33624" y="429479"/>
                  <a:pt x="-46911" y="221628"/>
                  <a:pt x="69684" y="189851"/>
                </a:cubicBezTo>
                <a:cubicBezTo>
                  <a:pt x="198795" y="144667"/>
                  <a:pt x="134068" y="95053"/>
                  <a:pt x="225196" y="103204"/>
                </a:cubicBezTo>
                <a:cubicBezTo>
                  <a:pt x="421609" y="59603"/>
                  <a:pt x="489159" y="85352"/>
                  <a:pt x="652405" y="91220"/>
                </a:cubicBezTo>
                <a:cubicBezTo>
                  <a:pt x="698364" y="91279"/>
                  <a:pt x="727705" y="89968"/>
                  <a:pt x="747485" y="91220"/>
                </a:cubicBezTo>
                <a:cubicBezTo>
                  <a:pt x="740302" y="75736"/>
                  <a:pt x="732929" y="61614"/>
                  <a:pt x="730706" y="46477"/>
                </a:cubicBezTo>
                <a:cubicBezTo>
                  <a:pt x="730676" y="37666"/>
                  <a:pt x="730854" y="33484"/>
                  <a:pt x="730706" y="24105"/>
                </a:cubicBezTo>
                <a:cubicBezTo>
                  <a:pt x="731780" y="11121"/>
                  <a:pt x="738910" y="-2275"/>
                  <a:pt x="753078" y="1734"/>
                </a:cubicBezTo>
                <a:close/>
              </a:path>
              <a:path w="994564" h="675971" fill="none" extrusionOk="0">
                <a:moveTo>
                  <a:pt x="753078" y="1734"/>
                </a:moveTo>
                <a:cubicBezTo>
                  <a:pt x="761469" y="5594"/>
                  <a:pt x="772345" y="16460"/>
                  <a:pt x="775449" y="24105"/>
                </a:cubicBezTo>
                <a:cubicBezTo>
                  <a:pt x="774546" y="29716"/>
                  <a:pt x="775662" y="41590"/>
                  <a:pt x="775449" y="46477"/>
                </a:cubicBezTo>
                <a:cubicBezTo>
                  <a:pt x="772729" y="60968"/>
                  <a:pt x="784381" y="67916"/>
                  <a:pt x="797821" y="68849"/>
                </a:cubicBezTo>
                <a:cubicBezTo>
                  <a:pt x="811197" y="58503"/>
                  <a:pt x="847119" y="61772"/>
                  <a:pt x="864936" y="68849"/>
                </a:cubicBezTo>
                <a:cubicBezTo>
                  <a:pt x="882895" y="65311"/>
                  <a:pt x="889156" y="54605"/>
                  <a:pt x="887308" y="46477"/>
                </a:cubicBezTo>
                <a:cubicBezTo>
                  <a:pt x="886052" y="41249"/>
                  <a:pt x="888052" y="31542"/>
                  <a:pt x="887308" y="24105"/>
                </a:cubicBezTo>
                <a:cubicBezTo>
                  <a:pt x="890160" y="11272"/>
                  <a:pt x="898973" y="-1690"/>
                  <a:pt x="909680" y="1734"/>
                </a:cubicBezTo>
                <a:cubicBezTo>
                  <a:pt x="920680" y="986"/>
                  <a:pt x="936359" y="12776"/>
                  <a:pt x="932051" y="24105"/>
                </a:cubicBezTo>
                <a:cubicBezTo>
                  <a:pt x="931586" y="36015"/>
                  <a:pt x="934378" y="38785"/>
                  <a:pt x="932051" y="46477"/>
                </a:cubicBezTo>
                <a:cubicBezTo>
                  <a:pt x="936659" y="81318"/>
                  <a:pt x="920207" y="118293"/>
                  <a:pt x="881715" y="111355"/>
                </a:cubicBezTo>
                <a:cubicBezTo>
                  <a:pt x="915134" y="134199"/>
                  <a:pt x="974169" y="206190"/>
                  <a:pt x="987981" y="235519"/>
                </a:cubicBezTo>
                <a:cubicBezTo>
                  <a:pt x="998811" y="241596"/>
                  <a:pt x="995637" y="253521"/>
                  <a:pt x="989100" y="264602"/>
                </a:cubicBezTo>
                <a:cubicBezTo>
                  <a:pt x="977103" y="274418"/>
                  <a:pt x="980347" y="283924"/>
                  <a:pt x="965609" y="300396"/>
                </a:cubicBezTo>
                <a:cubicBezTo>
                  <a:pt x="957205" y="307922"/>
                  <a:pt x="948604" y="310659"/>
                  <a:pt x="936526" y="308226"/>
                </a:cubicBezTo>
                <a:cubicBezTo>
                  <a:pt x="921263" y="298476"/>
                  <a:pt x="877046" y="279198"/>
                  <a:pt x="853750" y="283618"/>
                </a:cubicBezTo>
                <a:cubicBezTo>
                  <a:pt x="832280" y="301211"/>
                  <a:pt x="791819" y="320576"/>
                  <a:pt x="780251" y="360285"/>
                </a:cubicBezTo>
                <a:cubicBezTo>
                  <a:pt x="782666" y="408297"/>
                  <a:pt x="762693" y="458351"/>
                  <a:pt x="708334" y="470422"/>
                </a:cubicBezTo>
                <a:cubicBezTo>
                  <a:pt x="721153" y="522052"/>
                  <a:pt x="701317" y="589354"/>
                  <a:pt x="708334" y="640448"/>
                </a:cubicBezTo>
                <a:cubicBezTo>
                  <a:pt x="706144" y="660122"/>
                  <a:pt x="692825" y="683475"/>
                  <a:pt x="674776" y="674005"/>
                </a:cubicBezTo>
                <a:cubicBezTo>
                  <a:pt x="651563" y="669284"/>
                  <a:pt x="641230" y="651440"/>
                  <a:pt x="641219" y="640448"/>
                </a:cubicBezTo>
                <a:cubicBezTo>
                  <a:pt x="636447" y="555719"/>
                  <a:pt x="631566" y="540915"/>
                  <a:pt x="641219" y="472660"/>
                </a:cubicBezTo>
                <a:cubicBezTo>
                  <a:pt x="633510" y="480287"/>
                  <a:pt x="611250" y="478419"/>
                  <a:pt x="599676" y="483862"/>
                </a:cubicBezTo>
                <a:cubicBezTo>
                  <a:pt x="616220" y="552884"/>
                  <a:pt x="599489" y="576557"/>
                  <a:pt x="596475" y="640448"/>
                </a:cubicBezTo>
                <a:cubicBezTo>
                  <a:pt x="596334" y="667227"/>
                  <a:pt x="582739" y="669155"/>
                  <a:pt x="562918" y="674005"/>
                </a:cubicBezTo>
                <a:cubicBezTo>
                  <a:pt x="540905" y="673421"/>
                  <a:pt x="530851" y="651991"/>
                  <a:pt x="529360" y="640448"/>
                </a:cubicBezTo>
                <a:cubicBezTo>
                  <a:pt x="529387" y="604196"/>
                  <a:pt x="545124" y="504328"/>
                  <a:pt x="529360" y="472660"/>
                </a:cubicBezTo>
                <a:cubicBezTo>
                  <a:pt x="495340" y="458107"/>
                  <a:pt x="466206" y="461864"/>
                  <a:pt x="428515" y="475449"/>
                </a:cubicBezTo>
                <a:cubicBezTo>
                  <a:pt x="394226" y="483542"/>
                  <a:pt x="317805" y="483099"/>
                  <a:pt x="267070" y="467461"/>
                </a:cubicBezTo>
                <a:cubicBezTo>
                  <a:pt x="266076" y="486220"/>
                  <a:pt x="267909" y="507644"/>
                  <a:pt x="260994" y="517384"/>
                </a:cubicBezTo>
                <a:cubicBezTo>
                  <a:pt x="261505" y="518512"/>
                  <a:pt x="260649" y="519560"/>
                  <a:pt x="260938" y="521104"/>
                </a:cubicBezTo>
                <a:cubicBezTo>
                  <a:pt x="261752" y="529271"/>
                  <a:pt x="262551" y="536835"/>
                  <a:pt x="260901" y="540893"/>
                </a:cubicBezTo>
                <a:cubicBezTo>
                  <a:pt x="262118" y="590944"/>
                  <a:pt x="256312" y="594645"/>
                  <a:pt x="260901" y="641566"/>
                </a:cubicBezTo>
                <a:cubicBezTo>
                  <a:pt x="257857" y="659386"/>
                  <a:pt x="245120" y="671572"/>
                  <a:pt x="227343" y="675124"/>
                </a:cubicBezTo>
                <a:cubicBezTo>
                  <a:pt x="204328" y="679798"/>
                  <a:pt x="189059" y="662702"/>
                  <a:pt x="193785" y="641566"/>
                </a:cubicBezTo>
                <a:cubicBezTo>
                  <a:pt x="202848" y="605863"/>
                  <a:pt x="181439" y="573238"/>
                  <a:pt x="193785" y="540893"/>
                </a:cubicBezTo>
                <a:cubicBezTo>
                  <a:pt x="194931" y="534996"/>
                  <a:pt x="195286" y="478099"/>
                  <a:pt x="194259" y="467791"/>
                </a:cubicBezTo>
                <a:cubicBezTo>
                  <a:pt x="176561" y="466704"/>
                  <a:pt x="165067" y="468870"/>
                  <a:pt x="149041" y="464590"/>
                </a:cubicBezTo>
                <a:cubicBezTo>
                  <a:pt x="146761" y="557360"/>
                  <a:pt x="161700" y="565854"/>
                  <a:pt x="149041" y="640448"/>
                </a:cubicBezTo>
                <a:cubicBezTo>
                  <a:pt x="140798" y="660940"/>
                  <a:pt x="138857" y="670818"/>
                  <a:pt x="115483" y="674005"/>
                </a:cubicBezTo>
                <a:cubicBezTo>
                  <a:pt x="101832" y="679075"/>
                  <a:pt x="84495" y="654652"/>
                  <a:pt x="81926" y="640448"/>
                </a:cubicBezTo>
                <a:cubicBezTo>
                  <a:pt x="75518" y="611917"/>
                  <a:pt x="97104" y="528318"/>
                  <a:pt x="81926" y="472660"/>
                </a:cubicBezTo>
                <a:cubicBezTo>
                  <a:pt x="97728" y="409191"/>
                  <a:pt x="100750" y="301556"/>
                  <a:pt x="81925" y="236240"/>
                </a:cubicBezTo>
                <a:cubicBezTo>
                  <a:pt x="14181" y="295641"/>
                  <a:pt x="30619" y="446007"/>
                  <a:pt x="27614" y="441167"/>
                </a:cubicBezTo>
                <a:cubicBezTo>
                  <a:pt x="35747" y="438988"/>
                  <a:pt x="-27458" y="282570"/>
                  <a:pt x="69684" y="189851"/>
                </a:cubicBezTo>
                <a:cubicBezTo>
                  <a:pt x="225390" y="154746"/>
                  <a:pt x="127552" y="102153"/>
                  <a:pt x="225196" y="103204"/>
                </a:cubicBezTo>
                <a:cubicBezTo>
                  <a:pt x="423808" y="55577"/>
                  <a:pt x="496309" y="79306"/>
                  <a:pt x="652405" y="91220"/>
                </a:cubicBezTo>
                <a:cubicBezTo>
                  <a:pt x="705504" y="90601"/>
                  <a:pt x="726413" y="87388"/>
                  <a:pt x="747485" y="91220"/>
                </a:cubicBezTo>
                <a:cubicBezTo>
                  <a:pt x="732369" y="76308"/>
                  <a:pt x="729663" y="62904"/>
                  <a:pt x="730706" y="46477"/>
                </a:cubicBezTo>
                <a:cubicBezTo>
                  <a:pt x="730448" y="36836"/>
                  <a:pt x="731160" y="34183"/>
                  <a:pt x="730706" y="24105"/>
                </a:cubicBezTo>
                <a:cubicBezTo>
                  <a:pt x="729914" y="8801"/>
                  <a:pt x="739348" y="476"/>
                  <a:pt x="753078" y="1734"/>
                </a:cubicBezTo>
                <a:close/>
              </a:path>
            </a:pathLst>
          </a:custGeom>
          <a:solidFill>
            <a:srgbClr val="BB8A49"/>
          </a:solidFill>
          <a:ln w="254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77" name="Google Shape;977;p33"/>
          <p:cNvGrpSpPr/>
          <p:nvPr/>
        </p:nvGrpSpPr>
        <p:grpSpPr>
          <a:xfrm rot="736879">
            <a:off x="2759332" y="1572331"/>
            <a:ext cx="832727" cy="820090"/>
            <a:chOff x="4496241" y="2873806"/>
            <a:chExt cx="3445421" cy="3393133"/>
          </a:xfrm>
        </p:grpSpPr>
        <p:sp>
          <p:nvSpPr>
            <p:cNvPr id="978" name="Google Shape;978;p33"/>
            <p:cNvSpPr/>
            <p:nvPr/>
          </p:nvSpPr>
          <p:spPr>
            <a:xfrm rot="8165958">
              <a:off x="4528036" y="3843048"/>
              <a:ext cx="3381830" cy="1454648"/>
            </a:xfrm>
            <a:custGeom>
              <a:avLst/>
              <a:gdLst/>
              <a:ahLst/>
              <a:cxnLst/>
              <a:rect l="l" t="t" r="r" b="b"/>
              <a:pathLst>
                <a:path w="3381830" h="1454648" fill="none" extrusionOk="0">
                  <a:moveTo>
                    <a:pt x="0" y="383430"/>
                  </a:moveTo>
                  <a:cubicBezTo>
                    <a:pt x="648793" y="208175"/>
                    <a:pt x="988445" y="-175641"/>
                    <a:pt x="1625601" y="35087"/>
                  </a:cubicBezTo>
                  <a:cubicBezTo>
                    <a:pt x="2169690" y="154848"/>
                    <a:pt x="2639002" y="837077"/>
                    <a:pt x="3381830" y="1094630"/>
                  </a:cubicBezTo>
                  <a:cubicBezTo>
                    <a:pt x="2786910" y="1183390"/>
                    <a:pt x="2161473" y="1556494"/>
                    <a:pt x="1625601" y="1428459"/>
                  </a:cubicBezTo>
                  <a:cubicBezTo>
                    <a:pt x="994889" y="1223139"/>
                    <a:pt x="786983" y="779147"/>
                    <a:pt x="0" y="383430"/>
                  </a:cubicBezTo>
                  <a:close/>
                </a:path>
                <a:path w="3381830" h="1454648" extrusionOk="0">
                  <a:moveTo>
                    <a:pt x="0" y="383430"/>
                  </a:moveTo>
                  <a:cubicBezTo>
                    <a:pt x="509906" y="64758"/>
                    <a:pt x="1195572" y="-143029"/>
                    <a:pt x="1625601" y="35087"/>
                  </a:cubicBezTo>
                  <a:cubicBezTo>
                    <a:pt x="2254784" y="292571"/>
                    <a:pt x="2563602" y="811051"/>
                    <a:pt x="3381830" y="1094630"/>
                  </a:cubicBezTo>
                  <a:cubicBezTo>
                    <a:pt x="2658059" y="1120986"/>
                    <a:pt x="2349629" y="1487381"/>
                    <a:pt x="1625601" y="1428459"/>
                  </a:cubicBezTo>
                  <a:cubicBezTo>
                    <a:pt x="1016084" y="1262108"/>
                    <a:pt x="840930" y="862537"/>
                    <a:pt x="0" y="38343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979;p33"/>
            <p:cNvSpPr/>
            <p:nvPr/>
          </p:nvSpPr>
          <p:spPr>
            <a:xfrm>
              <a:off x="5728555" y="4059114"/>
              <a:ext cx="1269144" cy="1022516"/>
            </a:xfrm>
            <a:custGeom>
              <a:avLst/>
              <a:gdLst/>
              <a:ahLst/>
              <a:cxnLst/>
              <a:rect l="l" t="t" r="r" b="b"/>
              <a:pathLst>
                <a:path w="1269144" h="1022516" fill="none" extrusionOk="0">
                  <a:moveTo>
                    <a:pt x="700071" y="947153"/>
                  </a:moveTo>
                  <a:cubicBezTo>
                    <a:pt x="516649" y="1021122"/>
                    <a:pt x="176867" y="1058361"/>
                    <a:pt x="92668" y="961668"/>
                  </a:cubicBezTo>
                  <a:cubicBezTo>
                    <a:pt x="-22044" y="887135"/>
                    <a:pt x="-33314" y="544491"/>
                    <a:pt x="48493" y="366582"/>
                  </a:cubicBezTo>
                  <a:cubicBezTo>
                    <a:pt x="102119" y="216068"/>
                    <a:pt x="351813" y="72668"/>
                    <a:pt x="545459" y="32753"/>
                  </a:cubicBezTo>
                  <a:cubicBezTo>
                    <a:pt x="741768" y="-21171"/>
                    <a:pt x="1101024" y="18998"/>
                    <a:pt x="1197037" y="61782"/>
                  </a:cubicBezTo>
                  <a:cubicBezTo>
                    <a:pt x="1282578" y="137995"/>
                    <a:pt x="1293061" y="304630"/>
                    <a:pt x="1197037" y="468182"/>
                  </a:cubicBezTo>
                  <a:cubicBezTo>
                    <a:pt x="1062966" y="640967"/>
                    <a:pt x="879784" y="855968"/>
                    <a:pt x="700071" y="947153"/>
                  </a:cubicBezTo>
                  <a:close/>
                </a:path>
                <a:path w="1269144" h="1022516" extrusionOk="0">
                  <a:moveTo>
                    <a:pt x="700071" y="947153"/>
                  </a:moveTo>
                  <a:cubicBezTo>
                    <a:pt x="501235" y="1039117"/>
                    <a:pt x="183346" y="1050735"/>
                    <a:pt x="92668" y="961668"/>
                  </a:cubicBezTo>
                  <a:cubicBezTo>
                    <a:pt x="10648" y="834213"/>
                    <a:pt x="-61705" y="514614"/>
                    <a:pt x="48493" y="366582"/>
                  </a:cubicBezTo>
                  <a:cubicBezTo>
                    <a:pt x="92948" y="224970"/>
                    <a:pt x="333494" y="71131"/>
                    <a:pt x="545459" y="32753"/>
                  </a:cubicBezTo>
                  <a:cubicBezTo>
                    <a:pt x="738370" y="-34773"/>
                    <a:pt x="1062395" y="-29495"/>
                    <a:pt x="1197037" y="61782"/>
                  </a:cubicBezTo>
                  <a:cubicBezTo>
                    <a:pt x="1291785" y="171265"/>
                    <a:pt x="1300768" y="348501"/>
                    <a:pt x="1197037" y="468182"/>
                  </a:cubicBezTo>
                  <a:cubicBezTo>
                    <a:pt x="1090273" y="665545"/>
                    <a:pt x="852041" y="865131"/>
                    <a:pt x="700071" y="947153"/>
                  </a:cubicBezTo>
                  <a:close/>
                </a:path>
              </a:pathLst>
            </a:custGeom>
            <a:solidFill>
              <a:srgbClr val="833C0B"/>
            </a:solidFill>
            <a:ln w="12700" cap="flat" cmpd="sng">
              <a:solidFill>
                <a:srgbClr val="9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980;p33"/>
            <p:cNvSpPr/>
            <p:nvPr/>
          </p:nvSpPr>
          <p:spPr>
            <a:xfrm>
              <a:off x="4964431" y="4219575"/>
              <a:ext cx="708471" cy="1096337"/>
            </a:xfrm>
            <a:custGeom>
              <a:avLst/>
              <a:gdLst/>
              <a:ahLst/>
              <a:cxnLst/>
              <a:rect l="l" t="t" r="r" b="b"/>
              <a:pathLst>
                <a:path w="708471" h="1096337" extrusionOk="0">
                  <a:moveTo>
                    <a:pt x="393382" y="966788"/>
                  </a:moveTo>
                  <a:cubicBezTo>
                    <a:pt x="309245" y="991394"/>
                    <a:pt x="46513" y="1108075"/>
                    <a:pt x="7619" y="1095375"/>
                  </a:cubicBezTo>
                  <a:cubicBezTo>
                    <a:pt x="-31275" y="1082675"/>
                    <a:pt x="87788" y="1019175"/>
                    <a:pt x="160019" y="890588"/>
                  </a:cubicBezTo>
                  <a:cubicBezTo>
                    <a:pt x="232250" y="762001"/>
                    <a:pt x="349726" y="470694"/>
                    <a:pt x="441007" y="323850"/>
                  </a:cubicBezTo>
                  <a:cubicBezTo>
                    <a:pt x="532288" y="177006"/>
                    <a:pt x="721995" y="-49213"/>
                    <a:pt x="707707" y="9525"/>
                  </a:cubicBezTo>
                  <a:cubicBezTo>
                    <a:pt x="693420" y="68262"/>
                    <a:pt x="387826" y="519906"/>
                    <a:pt x="355282" y="676275"/>
                  </a:cubicBezTo>
                  <a:cubicBezTo>
                    <a:pt x="322738" y="832644"/>
                    <a:pt x="508475" y="895350"/>
                    <a:pt x="512444" y="947738"/>
                  </a:cubicBezTo>
                  <a:cubicBezTo>
                    <a:pt x="516413" y="1000126"/>
                    <a:pt x="477519" y="942182"/>
                    <a:pt x="393382" y="966788"/>
                  </a:cubicBezTo>
                  <a:close/>
                </a:path>
              </a:pathLst>
            </a:custGeom>
            <a:solidFill>
              <a:srgbClr val="FEF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981;p33"/>
            <p:cNvSpPr/>
            <p:nvPr/>
          </p:nvSpPr>
          <p:spPr>
            <a:xfrm>
              <a:off x="6676483" y="4171108"/>
              <a:ext cx="250350" cy="429740"/>
            </a:xfrm>
            <a:custGeom>
              <a:avLst/>
              <a:gdLst/>
              <a:ahLst/>
              <a:cxnLst/>
              <a:rect l="l" t="t" r="r" b="b"/>
              <a:pathLst>
                <a:path w="250350" h="429740" extrusionOk="0">
                  <a:moveTo>
                    <a:pt x="542" y="410417"/>
                  </a:moveTo>
                  <a:cubicBezTo>
                    <a:pt x="-7396" y="377873"/>
                    <a:pt x="74361" y="254049"/>
                    <a:pt x="76742" y="186580"/>
                  </a:cubicBezTo>
                  <a:cubicBezTo>
                    <a:pt x="79123" y="119111"/>
                    <a:pt x="-13745" y="23861"/>
                    <a:pt x="14830" y="5605"/>
                  </a:cubicBezTo>
                  <a:cubicBezTo>
                    <a:pt x="43405" y="-12651"/>
                    <a:pt x="229936" y="14336"/>
                    <a:pt x="248192" y="77042"/>
                  </a:cubicBezTo>
                  <a:cubicBezTo>
                    <a:pt x="266448" y="139748"/>
                    <a:pt x="164055" y="328661"/>
                    <a:pt x="124367" y="381842"/>
                  </a:cubicBezTo>
                  <a:cubicBezTo>
                    <a:pt x="84679" y="435023"/>
                    <a:pt x="8480" y="442961"/>
                    <a:pt x="542" y="410417"/>
                  </a:cubicBezTo>
                  <a:close/>
                </a:path>
              </a:pathLst>
            </a:custGeom>
            <a:solidFill>
              <a:srgbClr val="F7EB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2" name="Google Shape;982;p33"/>
          <p:cNvGrpSpPr/>
          <p:nvPr/>
        </p:nvGrpSpPr>
        <p:grpSpPr>
          <a:xfrm rot="9123865">
            <a:off x="3030980" y="2770628"/>
            <a:ext cx="937935" cy="860263"/>
            <a:chOff x="6251186" y="4528404"/>
            <a:chExt cx="427884" cy="341990"/>
          </a:xfrm>
        </p:grpSpPr>
        <p:sp>
          <p:nvSpPr>
            <p:cNvPr id="983" name="Google Shape;983;p33"/>
            <p:cNvSpPr/>
            <p:nvPr/>
          </p:nvSpPr>
          <p:spPr>
            <a:xfrm rot="-1258433">
              <a:off x="6278829" y="4587687"/>
              <a:ext cx="372598" cy="223425"/>
            </a:xfrm>
            <a:custGeom>
              <a:avLst/>
              <a:gdLst/>
              <a:ahLst/>
              <a:cxnLst/>
              <a:rect l="l" t="t" r="r" b="b"/>
              <a:pathLst>
                <a:path w="372598" h="223425" fill="none" extrusionOk="0">
                  <a:moveTo>
                    <a:pt x="0" y="46480"/>
                  </a:moveTo>
                  <a:cubicBezTo>
                    <a:pt x="70877" y="23699"/>
                    <a:pt x="115178" y="-12405"/>
                    <a:pt x="179102" y="4253"/>
                  </a:cubicBezTo>
                  <a:cubicBezTo>
                    <a:pt x="235534" y="18978"/>
                    <a:pt x="288516" y="109758"/>
                    <a:pt x="372598" y="132695"/>
                  </a:cubicBezTo>
                  <a:cubicBezTo>
                    <a:pt x="307048" y="144978"/>
                    <a:pt x="109536" y="262949"/>
                    <a:pt x="156623" y="210297"/>
                  </a:cubicBezTo>
                  <a:cubicBezTo>
                    <a:pt x="193482" y="153480"/>
                    <a:pt x="100023" y="87182"/>
                    <a:pt x="0" y="46480"/>
                  </a:cubicBezTo>
                  <a:close/>
                </a:path>
                <a:path w="372598" h="223425" extrusionOk="0">
                  <a:moveTo>
                    <a:pt x="0" y="46480"/>
                  </a:moveTo>
                  <a:cubicBezTo>
                    <a:pt x="50928" y="-1281"/>
                    <a:pt x="123617" y="-13065"/>
                    <a:pt x="179102" y="4253"/>
                  </a:cubicBezTo>
                  <a:cubicBezTo>
                    <a:pt x="246650" y="30171"/>
                    <a:pt x="275503" y="101079"/>
                    <a:pt x="372598" y="132695"/>
                  </a:cubicBezTo>
                  <a:cubicBezTo>
                    <a:pt x="301432" y="144567"/>
                    <a:pt x="128544" y="256048"/>
                    <a:pt x="156623" y="210297"/>
                  </a:cubicBezTo>
                  <a:cubicBezTo>
                    <a:pt x="194981" y="156221"/>
                    <a:pt x="105323" y="113441"/>
                    <a:pt x="0" y="46480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rgbClr val="C55A1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984;p33"/>
            <p:cNvSpPr/>
            <p:nvPr/>
          </p:nvSpPr>
          <p:spPr>
            <a:xfrm rot="-9424391">
              <a:off x="6380613" y="4631015"/>
              <a:ext cx="121381" cy="83833"/>
            </a:xfrm>
            <a:custGeom>
              <a:avLst/>
              <a:gdLst/>
              <a:ahLst/>
              <a:cxnLst/>
              <a:rect l="l" t="t" r="r" b="b"/>
              <a:pathLst>
                <a:path w="121381" h="83833" fill="none" extrusionOk="0">
                  <a:moveTo>
                    <a:pt x="66954" y="77654"/>
                  </a:moveTo>
                  <a:cubicBezTo>
                    <a:pt x="49406" y="83681"/>
                    <a:pt x="15625" y="86767"/>
                    <a:pt x="8862" y="78844"/>
                  </a:cubicBezTo>
                  <a:cubicBezTo>
                    <a:pt x="-2233" y="73489"/>
                    <a:pt x="-3705" y="46844"/>
                    <a:pt x="4637" y="30054"/>
                  </a:cubicBezTo>
                  <a:cubicBezTo>
                    <a:pt x="11353" y="17460"/>
                    <a:pt x="33476" y="4973"/>
                    <a:pt x="52167" y="2685"/>
                  </a:cubicBezTo>
                  <a:cubicBezTo>
                    <a:pt x="71036" y="-1839"/>
                    <a:pt x="104965" y="1168"/>
                    <a:pt x="114484" y="5065"/>
                  </a:cubicBezTo>
                  <a:cubicBezTo>
                    <a:pt x="123815" y="11182"/>
                    <a:pt x="122763" y="25854"/>
                    <a:pt x="114484" y="38384"/>
                  </a:cubicBezTo>
                  <a:cubicBezTo>
                    <a:pt x="104067" y="51711"/>
                    <a:pt x="83819" y="69391"/>
                    <a:pt x="66954" y="77654"/>
                  </a:cubicBezTo>
                  <a:close/>
                </a:path>
                <a:path w="121381" h="83833" extrusionOk="0">
                  <a:moveTo>
                    <a:pt x="66954" y="77654"/>
                  </a:moveTo>
                  <a:cubicBezTo>
                    <a:pt x="48162" y="85179"/>
                    <a:pt x="16361" y="85537"/>
                    <a:pt x="8862" y="78844"/>
                  </a:cubicBezTo>
                  <a:cubicBezTo>
                    <a:pt x="-742" y="70008"/>
                    <a:pt x="-3046" y="42657"/>
                    <a:pt x="4637" y="30054"/>
                  </a:cubicBezTo>
                  <a:cubicBezTo>
                    <a:pt x="11205" y="17638"/>
                    <a:pt x="29728" y="4352"/>
                    <a:pt x="52167" y="2685"/>
                  </a:cubicBezTo>
                  <a:cubicBezTo>
                    <a:pt x="70652" y="-3473"/>
                    <a:pt x="102074" y="-2339"/>
                    <a:pt x="114484" y="5065"/>
                  </a:cubicBezTo>
                  <a:cubicBezTo>
                    <a:pt x="124547" y="11876"/>
                    <a:pt x="123181" y="27320"/>
                    <a:pt x="114484" y="38384"/>
                  </a:cubicBezTo>
                  <a:cubicBezTo>
                    <a:pt x="105085" y="53558"/>
                    <a:pt x="81897" y="70929"/>
                    <a:pt x="66954" y="77654"/>
                  </a:cubicBezTo>
                  <a:close/>
                </a:path>
              </a:pathLst>
            </a:custGeom>
            <a:solidFill>
              <a:srgbClr val="833C0B"/>
            </a:solidFill>
            <a:ln w="12700" cap="flat" cmpd="sng">
              <a:solidFill>
                <a:srgbClr val="9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33"/>
            <p:cNvSpPr/>
            <p:nvPr/>
          </p:nvSpPr>
          <p:spPr>
            <a:xfrm rot="-9424391">
              <a:off x="6523961" y="4657720"/>
              <a:ext cx="67758" cy="104853"/>
            </a:xfrm>
            <a:custGeom>
              <a:avLst/>
              <a:gdLst/>
              <a:ahLst/>
              <a:cxnLst/>
              <a:rect l="l" t="t" r="r" b="b"/>
              <a:pathLst>
                <a:path w="708471" h="1096337" extrusionOk="0">
                  <a:moveTo>
                    <a:pt x="393382" y="966788"/>
                  </a:moveTo>
                  <a:cubicBezTo>
                    <a:pt x="309245" y="991394"/>
                    <a:pt x="46513" y="1108075"/>
                    <a:pt x="7619" y="1095375"/>
                  </a:cubicBezTo>
                  <a:cubicBezTo>
                    <a:pt x="-31275" y="1082675"/>
                    <a:pt x="87788" y="1019175"/>
                    <a:pt x="160019" y="890588"/>
                  </a:cubicBezTo>
                  <a:cubicBezTo>
                    <a:pt x="232250" y="762001"/>
                    <a:pt x="349726" y="470694"/>
                    <a:pt x="441007" y="323850"/>
                  </a:cubicBezTo>
                  <a:cubicBezTo>
                    <a:pt x="532288" y="177006"/>
                    <a:pt x="721995" y="-49213"/>
                    <a:pt x="707707" y="9525"/>
                  </a:cubicBezTo>
                  <a:cubicBezTo>
                    <a:pt x="693420" y="68262"/>
                    <a:pt x="387826" y="519906"/>
                    <a:pt x="355282" y="676275"/>
                  </a:cubicBezTo>
                  <a:cubicBezTo>
                    <a:pt x="322738" y="832644"/>
                    <a:pt x="508475" y="895350"/>
                    <a:pt x="512444" y="947738"/>
                  </a:cubicBezTo>
                  <a:cubicBezTo>
                    <a:pt x="516413" y="1000126"/>
                    <a:pt x="477519" y="942182"/>
                    <a:pt x="393382" y="966788"/>
                  </a:cubicBezTo>
                  <a:close/>
                </a:path>
              </a:pathLst>
            </a:custGeom>
            <a:solidFill>
              <a:srgbClr val="FEF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33"/>
            <p:cNvSpPr/>
            <p:nvPr/>
          </p:nvSpPr>
          <p:spPr>
            <a:xfrm rot="-9424391">
              <a:off x="6394040" y="4647623"/>
              <a:ext cx="23944" cy="41101"/>
            </a:xfrm>
            <a:custGeom>
              <a:avLst/>
              <a:gdLst/>
              <a:ahLst/>
              <a:cxnLst/>
              <a:rect l="l" t="t" r="r" b="b"/>
              <a:pathLst>
                <a:path w="250350" h="429740" extrusionOk="0">
                  <a:moveTo>
                    <a:pt x="542" y="410417"/>
                  </a:moveTo>
                  <a:cubicBezTo>
                    <a:pt x="-7396" y="377873"/>
                    <a:pt x="74361" y="254049"/>
                    <a:pt x="76742" y="186580"/>
                  </a:cubicBezTo>
                  <a:cubicBezTo>
                    <a:pt x="79123" y="119111"/>
                    <a:pt x="-13745" y="23861"/>
                    <a:pt x="14830" y="5605"/>
                  </a:cubicBezTo>
                  <a:cubicBezTo>
                    <a:pt x="43405" y="-12651"/>
                    <a:pt x="229936" y="14336"/>
                    <a:pt x="248192" y="77042"/>
                  </a:cubicBezTo>
                  <a:cubicBezTo>
                    <a:pt x="266448" y="139748"/>
                    <a:pt x="164055" y="328661"/>
                    <a:pt x="124367" y="381842"/>
                  </a:cubicBezTo>
                  <a:cubicBezTo>
                    <a:pt x="84679" y="435023"/>
                    <a:pt x="8480" y="442961"/>
                    <a:pt x="542" y="410417"/>
                  </a:cubicBezTo>
                  <a:close/>
                </a:path>
              </a:pathLst>
            </a:custGeom>
            <a:solidFill>
              <a:srgbClr val="F7EB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7" name="Google Shape;987;p33"/>
          <p:cNvGrpSpPr/>
          <p:nvPr/>
        </p:nvGrpSpPr>
        <p:grpSpPr>
          <a:xfrm>
            <a:off x="2848911" y="4244675"/>
            <a:ext cx="683785" cy="554294"/>
            <a:chOff x="2606154" y="5488325"/>
            <a:chExt cx="402565" cy="326330"/>
          </a:xfrm>
        </p:grpSpPr>
        <p:grpSp>
          <p:nvGrpSpPr>
            <p:cNvPr id="988" name="Google Shape;988;p33"/>
            <p:cNvGrpSpPr/>
            <p:nvPr/>
          </p:nvGrpSpPr>
          <p:grpSpPr>
            <a:xfrm rot="-1326712">
              <a:off x="2775756" y="5693454"/>
              <a:ext cx="153068" cy="95920"/>
              <a:chOff x="2109379" y="4987711"/>
              <a:chExt cx="237705" cy="237705"/>
            </a:xfrm>
          </p:grpSpPr>
          <p:sp>
            <p:nvSpPr>
              <p:cNvPr id="989" name="Google Shape;989;p33"/>
              <p:cNvSpPr/>
              <p:nvPr/>
            </p:nvSpPr>
            <p:spPr>
              <a:xfrm>
                <a:off x="2109379" y="4987711"/>
                <a:ext cx="237705" cy="237705"/>
              </a:xfrm>
              <a:custGeom>
                <a:avLst/>
                <a:gdLst/>
                <a:ahLst/>
                <a:cxnLst/>
                <a:rect l="l" t="t" r="r" b="b"/>
                <a:pathLst>
                  <a:path w="237705" h="237705" fill="none" extrusionOk="0">
                    <a:moveTo>
                      <a:pt x="0" y="118853"/>
                    </a:moveTo>
                    <a:cubicBezTo>
                      <a:pt x="16239" y="55138"/>
                      <a:pt x="56453" y="-6670"/>
                      <a:pt x="118853" y="0"/>
                    </a:cubicBezTo>
                    <a:cubicBezTo>
                      <a:pt x="166137" y="-2811"/>
                      <a:pt x="225628" y="64583"/>
                      <a:pt x="237706" y="118853"/>
                    </a:cubicBezTo>
                    <a:cubicBezTo>
                      <a:pt x="237538" y="182891"/>
                      <a:pt x="173940" y="252374"/>
                      <a:pt x="118853" y="237706"/>
                    </a:cubicBezTo>
                    <a:cubicBezTo>
                      <a:pt x="66982" y="245415"/>
                      <a:pt x="18298" y="188893"/>
                      <a:pt x="0" y="118853"/>
                    </a:cubicBezTo>
                    <a:close/>
                  </a:path>
                  <a:path w="237705" h="237705" extrusionOk="0">
                    <a:moveTo>
                      <a:pt x="0" y="118853"/>
                    </a:moveTo>
                    <a:cubicBezTo>
                      <a:pt x="-8870" y="47741"/>
                      <a:pt x="45804" y="2781"/>
                      <a:pt x="118853" y="0"/>
                    </a:cubicBezTo>
                    <a:cubicBezTo>
                      <a:pt x="190783" y="1324"/>
                      <a:pt x="226653" y="53563"/>
                      <a:pt x="237706" y="118853"/>
                    </a:cubicBezTo>
                    <a:cubicBezTo>
                      <a:pt x="227268" y="194687"/>
                      <a:pt x="183067" y="245592"/>
                      <a:pt x="118853" y="237706"/>
                    </a:cubicBezTo>
                    <a:cubicBezTo>
                      <a:pt x="46236" y="233889"/>
                      <a:pt x="15648" y="191971"/>
                      <a:pt x="0" y="118853"/>
                    </a:cubicBezTo>
                    <a:close/>
                  </a:path>
                </a:pathLst>
              </a:custGeom>
              <a:solidFill>
                <a:srgbClr val="F4B08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0" name="Google Shape;990;p33"/>
              <p:cNvSpPr/>
              <p:nvPr/>
            </p:nvSpPr>
            <p:spPr>
              <a:xfrm>
                <a:off x="2207361" y="5058855"/>
                <a:ext cx="100567" cy="100567"/>
              </a:xfrm>
              <a:custGeom>
                <a:avLst/>
                <a:gdLst/>
                <a:ahLst/>
                <a:cxnLst/>
                <a:rect l="l" t="t" r="r" b="b"/>
                <a:pathLst>
                  <a:path w="100567" h="100567" fill="none" extrusionOk="0">
                    <a:moveTo>
                      <a:pt x="0" y="50284"/>
                    </a:moveTo>
                    <a:cubicBezTo>
                      <a:pt x="5762" y="17037"/>
                      <a:pt x="27602" y="336"/>
                      <a:pt x="50284" y="0"/>
                    </a:cubicBezTo>
                    <a:cubicBezTo>
                      <a:pt x="79808" y="2996"/>
                      <a:pt x="93319" y="22357"/>
                      <a:pt x="100568" y="50284"/>
                    </a:cubicBezTo>
                    <a:cubicBezTo>
                      <a:pt x="105116" y="78715"/>
                      <a:pt x="76977" y="100076"/>
                      <a:pt x="50284" y="100568"/>
                    </a:cubicBezTo>
                    <a:cubicBezTo>
                      <a:pt x="20906" y="101047"/>
                      <a:pt x="3288" y="73598"/>
                      <a:pt x="0" y="50284"/>
                    </a:cubicBezTo>
                    <a:close/>
                  </a:path>
                  <a:path w="100567" h="100567" extrusionOk="0">
                    <a:moveTo>
                      <a:pt x="0" y="50284"/>
                    </a:moveTo>
                    <a:cubicBezTo>
                      <a:pt x="-2021" y="26059"/>
                      <a:pt x="20483" y="-838"/>
                      <a:pt x="50284" y="0"/>
                    </a:cubicBezTo>
                    <a:cubicBezTo>
                      <a:pt x="82304" y="-627"/>
                      <a:pt x="99107" y="25175"/>
                      <a:pt x="100568" y="50284"/>
                    </a:cubicBezTo>
                    <a:cubicBezTo>
                      <a:pt x="99456" y="78427"/>
                      <a:pt x="76354" y="102580"/>
                      <a:pt x="50284" y="100568"/>
                    </a:cubicBezTo>
                    <a:cubicBezTo>
                      <a:pt x="28869" y="96455"/>
                      <a:pt x="-6016" y="79435"/>
                      <a:pt x="0" y="50284"/>
                    </a:cubicBezTo>
                    <a:close/>
                  </a:path>
                </a:pathLst>
              </a:custGeom>
              <a:solidFill>
                <a:srgbClr val="FE6925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91" name="Google Shape;991;p33"/>
            <p:cNvGrpSpPr/>
            <p:nvPr/>
          </p:nvGrpSpPr>
          <p:grpSpPr>
            <a:xfrm rot="-1326712">
              <a:off x="2828169" y="5600486"/>
              <a:ext cx="153068" cy="95920"/>
              <a:chOff x="2109379" y="4987711"/>
              <a:chExt cx="237705" cy="237705"/>
            </a:xfrm>
          </p:grpSpPr>
          <p:sp>
            <p:nvSpPr>
              <p:cNvPr id="992" name="Google Shape;992;p33"/>
              <p:cNvSpPr/>
              <p:nvPr/>
            </p:nvSpPr>
            <p:spPr>
              <a:xfrm>
                <a:off x="2109379" y="4987711"/>
                <a:ext cx="237705" cy="237705"/>
              </a:xfrm>
              <a:custGeom>
                <a:avLst/>
                <a:gdLst/>
                <a:ahLst/>
                <a:cxnLst/>
                <a:rect l="l" t="t" r="r" b="b"/>
                <a:pathLst>
                  <a:path w="237705" h="237705" fill="none" extrusionOk="0">
                    <a:moveTo>
                      <a:pt x="0" y="118853"/>
                    </a:moveTo>
                    <a:cubicBezTo>
                      <a:pt x="16239" y="55138"/>
                      <a:pt x="56453" y="-6670"/>
                      <a:pt x="118853" y="0"/>
                    </a:cubicBezTo>
                    <a:cubicBezTo>
                      <a:pt x="166137" y="-2811"/>
                      <a:pt x="225628" y="64583"/>
                      <a:pt x="237706" y="118853"/>
                    </a:cubicBezTo>
                    <a:cubicBezTo>
                      <a:pt x="237538" y="182891"/>
                      <a:pt x="173940" y="252374"/>
                      <a:pt x="118853" y="237706"/>
                    </a:cubicBezTo>
                    <a:cubicBezTo>
                      <a:pt x="66982" y="245415"/>
                      <a:pt x="18298" y="188893"/>
                      <a:pt x="0" y="118853"/>
                    </a:cubicBezTo>
                    <a:close/>
                  </a:path>
                  <a:path w="237705" h="237705" extrusionOk="0">
                    <a:moveTo>
                      <a:pt x="0" y="118853"/>
                    </a:moveTo>
                    <a:cubicBezTo>
                      <a:pt x="-8870" y="47741"/>
                      <a:pt x="45804" y="2781"/>
                      <a:pt x="118853" y="0"/>
                    </a:cubicBezTo>
                    <a:cubicBezTo>
                      <a:pt x="190783" y="1324"/>
                      <a:pt x="226653" y="53563"/>
                      <a:pt x="237706" y="118853"/>
                    </a:cubicBezTo>
                    <a:cubicBezTo>
                      <a:pt x="227268" y="194687"/>
                      <a:pt x="183067" y="245592"/>
                      <a:pt x="118853" y="237706"/>
                    </a:cubicBezTo>
                    <a:cubicBezTo>
                      <a:pt x="46236" y="233889"/>
                      <a:pt x="15648" y="191971"/>
                      <a:pt x="0" y="118853"/>
                    </a:cubicBezTo>
                    <a:close/>
                  </a:path>
                </a:pathLst>
              </a:custGeom>
              <a:solidFill>
                <a:srgbClr val="F4B08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33"/>
              <p:cNvSpPr/>
              <p:nvPr/>
            </p:nvSpPr>
            <p:spPr>
              <a:xfrm>
                <a:off x="2207361" y="5058855"/>
                <a:ext cx="100567" cy="100567"/>
              </a:xfrm>
              <a:custGeom>
                <a:avLst/>
                <a:gdLst/>
                <a:ahLst/>
                <a:cxnLst/>
                <a:rect l="l" t="t" r="r" b="b"/>
                <a:pathLst>
                  <a:path w="100567" h="100567" fill="none" extrusionOk="0">
                    <a:moveTo>
                      <a:pt x="0" y="50284"/>
                    </a:moveTo>
                    <a:cubicBezTo>
                      <a:pt x="5762" y="17037"/>
                      <a:pt x="27602" y="336"/>
                      <a:pt x="50284" y="0"/>
                    </a:cubicBezTo>
                    <a:cubicBezTo>
                      <a:pt x="79808" y="2996"/>
                      <a:pt x="93319" y="22357"/>
                      <a:pt x="100568" y="50284"/>
                    </a:cubicBezTo>
                    <a:cubicBezTo>
                      <a:pt x="105116" y="78715"/>
                      <a:pt x="76977" y="100076"/>
                      <a:pt x="50284" y="100568"/>
                    </a:cubicBezTo>
                    <a:cubicBezTo>
                      <a:pt x="20906" y="101047"/>
                      <a:pt x="3288" y="73598"/>
                      <a:pt x="0" y="50284"/>
                    </a:cubicBezTo>
                    <a:close/>
                  </a:path>
                  <a:path w="100567" h="100567" extrusionOk="0">
                    <a:moveTo>
                      <a:pt x="0" y="50284"/>
                    </a:moveTo>
                    <a:cubicBezTo>
                      <a:pt x="-2021" y="26059"/>
                      <a:pt x="20483" y="-838"/>
                      <a:pt x="50284" y="0"/>
                    </a:cubicBezTo>
                    <a:cubicBezTo>
                      <a:pt x="82304" y="-627"/>
                      <a:pt x="99107" y="25175"/>
                      <a:pt x="100568" y="50284"/>
                    </a:cubicBezTo>
                    <a:cubicBezTo>
                      <a:pt x="99456" y="78427"/>
                      <a:pt x="76354" y="102580"/>
                      <a:pt x="50284" y="100568"/>
                    </a:cubicBezTo>
                    <a:cubicBezTo>
                      <a:pt x="28869" y="96455"/>
                      <a:pt x="-6016" y="79435"/>
                      <a:pt x="0" y="50284"/>
                    </a:cubicBezTo>
                    <a:close/>
                  </a:path>
                </a:pathLst>
              </a:custGeom>
              <a:solidFill>
                <a:srgbClr val="FE6925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94" name="Google Shape;994;p33"/>
            <p:cNvGrpSpPr/>
            <p:nvPr/>
          </p:nvGrpSpPr>
          <p:grpSpPr>
            <a:xfrm rot="-3609862">
              <a:off x="2723530" y="5629962"/>
              <a:ext cx="153068" cy="95920"/>
              <a:chOff x="2109379" y="4987711"/>
              <a:chExt cx="237705" cy="237705"/>
            </a:xfrm>
          </p:grpSpPr>
          <p:sp>
            <p:nvSpPr>
              <p:cNvPr id="995" name="Google Shape;995;p33"/>
              <p:cNvSpPr/>
              <p:nvPr/>
            </p:nvSpPr>
            <p:spPr>
              <a:xfrm>
                <a:off x="2109379" y="4987711"/>
                <a:ext cx="237705" cy="237705"/>
              </a:xfrm>
              <a:custGeom>
                <a:avLst/>
                <a:gdLst/>
                <a:ahLst/>
                <a:cxnLst/>
                <a:rect l="l" t="t" r="r" b="b"/>
                <a:pathLst>
                  <a:path w="237705" h="237705" fill="none" extrusionOk="0">
                    <a:moveTo>
                      <a:pt x="0" y="118853"/>
                    </a:moveTo>
                    <a:cubicBezTo>
                      <a:pt x="16239" y="55138"/>
                      <a:pt x="56453" y="-6670"/>
                      <a:pt x="118853" y="0"/>
                    </a:cubicBezTo>
                    <a:cubicBezTo>
                      <a:pt x="166137" y="-2811"/>
                      <a:pt x="225628" y="64583"/>
                      <a:pt x="237706" y="118853"/>
                    </a:cubicBezTo>
                    <a:cubicBezTo>
                      <a:pt x="237538" y="182891"/>
                      <a:pt x="173940" y="252374"/>
                      <a:pt x="118853" y="237706"/>
                    </a:cubicBezTo>
                    <a:cubicBezTo>
                      <a:pt x="66982" y="245415"/>
                      <a:pt x="18298" y="188893"/>
                      <a:pt x="0" y="118853"/>
                    </a:cubicBezTo>
                    <a:close/>
                  </a:path>
                  <a:path w="237705" h="237705" extrusionOk="0">
                    <a:moveTo>
                      <a:pt x="0" y="118853"/>
                    </a:moveTo>
                    <a:cubicBezTo>
                      <a:pt x="-8870" y="47741"/>
                      <a:pt x="45804" y="2781"/>
                      <a:pt x="118853" y="0"/>
                    </a:cubicBezTo>
                    <a:cubicBezTo>
                      <a:pt x="190783" y="1324"/>
                      <a:pt x="226653" y="53563"/>
                      <a:pt x="237706" y="118853"/>
                    </a:cubicBezTo>
                    <a:cubicBezTo>
                      <a:pt x="227268" y="194687"/>
                      <a:pt x="183067" y="245592"/>
                      <a:pt x="118853" y="237706"/>
                    </a:cubicBezTo>
                    <a:cubicBezTo>
                      <a:pt x="46236" y="233889"/>
                      <a:pt x="15648" y="191971"/>
                      <a:pt x="0" y="118853"/>
                    </a:cubicBezTo>
                    <a:close/>
                  </a:path>
                </a:pathLst>
              </a:custGeom>
              <a:solidFill>
                <a:srgbClr val="F4B08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33"/>
              <p:cNvSpPr/>
              <p:nvPr/>
            </p:nvSpPr>
            <p:spPr>
              <a:xfrm>
                <a:off x="2207361" y="5058855"/>
                <a:ext cx="100567" cy="100567"/>
              </a:xfrm>
              <a:custGeom>
                <a:avLst/>
                <a:gdLst/>
                <a:ahLst/>
                <a:cxnLst/>
                <a:rect l="l" t="t" r="r" b="b"/>
                <a:pathLst>
                  <a:path w="100567" h="100567" fill="none" extrusionOk="0">
                    <a:moveTo>
                      <a:pt x="0" y="50284"/>
                    </a:moveTo>
                    <a:cubicBezTo>
                      <a:pt x="5762" y="17037"/>
                      <a:pt x="27602" y="336"/>
                      <a:pt x="50284" y="0"/>
                    </a:cubicBezTo>
                    <a:cubicBezTo>
                      <a:pt x="79808" y="2996"/>
                      <a:pt x="93319" y="22357"/>
                      <a:pt x="100568" y="50284"/>
                    </a:cubicBezTo>
                    <a:cubicBezTo>
                      <a:pt x="105116" y="78715"/>
                      <a:pt x="76977" y="100076"/>
                      <a:pt x="50284" y="100568"/>
                    </a:cubicBezTo>
                    <a:cubicBezTo>
                      <a:pt x="20906" y="101047"/>
                      <a:pt x="3288" y="73598"/>
                      <a:pt x="0" y="50284"/>
                    </a:cubicBezTo>
                    <a:close/>
                  </a:path>
                  <a:path w="100567" h="100567" extrusionOk="0">
                    <a:moveTo>
                      <a:pt x="0" y="50284"/>
                    </a:moveTo>
                    <a:cubicBezTo>
                      <a:pt x="-2021" y="26059"/>
                      <a:pt x="20483" y="-838"/>
                      <a:pt x="50284" y="0"/>
                    </a:cubicBezTo>
                    <a:cubicBezTo>
                      <a:pt x="82304" y="-627"/>
                      <a:pt x="99107" y="25175"/>
                      <a:pt x="100568" y="50284"/>
                    </a:cubicBezTo>
                    <a:cubicBezTo>
                      <a:pt x="99456" y="78427"/>
                      <a:pt x="76354" y="102580"/>
                      <a:pt x="50284" y="100568"/>
                    </a:cubicBezTo>
                    <a:cubicBezTo>
                      <a:pt x="28869" y="96455"/>
                      <a:pt x="-6016" y="79435"/>
                      <a:pt x="0" y="50284"/>
                    </a:cubicBezTo>
                    <a:close/>
                  </a:path>
                </a:pathLst>
              </a:custGeom>
              <a:solidFill>
                <a:srgbClr val="FE6925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97" name="Google Shape;997;p33"/>
            <p:cNvGrpSpPr/>
            <p:nvPr/>
          </p:nvGrpSpPr>
          <p:grpSpPr>
            <a:xfrm rot="-520392">
              <a:off x="2656767" y="5707361"/>
              <a:ext cx="153068" cy="95920"/>
              <a:chOff x="2109379" y="4987711"/>
              <a:chExt cx="237705" cy="237705"/>
            </a:xfrm>
          </p:grpSpPr>
          <p:sp>
            <p:nvSpPr>
              <p:cNvPr id="998" name="Google Shape;998;p33"/>
              <p:cNvSpPr/>
              <p:nvPr/>
            </p:nvSpPr>
            <p:spPr>
              <a:xfrm>
                <a:off x="2109379" y="4987711"/>
                <a:ext cx="237705" cy="237705"/>
              </a:xfrm>
              <a:custGeom>
                <a:avLst/>
                <a:gdLst/>
                <a:ahLst/>
                <a:cxnLst/>
                <a:rect l="l" t="t" r="r" b="b"/>
                <a:pathLst>
                  <a:path w="237705" h="237705" fill="none" extrusionOk="0">
                    <a:moveTo>
                      <a:pt x="0" y="118853"/>
                    </a:moveTo>
                    <a:cubicBezTo>
                      <a:pt x="16239" y="55138"/>
                      <a:pt x="56453" y="-6670"/>
                      <a:pt x="118853" y="0"/>
                    </a:cubicBezTo>
                    <a:cubicBezTo>
                      <a:pt x="166137" y="-2811"/>
                      <a:pt x="225628" y="64583"/>
                      <a:pt x="237706" y="118853"/>
                    </a:cubicBezTo>
                    <a:cubicBezTo>
                      <a:pt x="237538" y="182891"/>
                      <a:pt x="173940" y="252374"/>
                      <a:pt x="118853" y="237706"/>
                    </a:cubicBezTo>
                    <a:cubicBezTo>
                      <a:pt x="66982" y="245415"/>
                      <a:pt x="18298" y="188893"/>
                      <a:pt x="0" y="118853"/>
                    </a:cubicBezTo>
                    <a:close/>
                  </a:path>
                  <a:path w="237705" h="237705" extrusionOk="0">
                    <a:moveTo>
                      <a:pt x="0" y="118853"/>
                    </a:moveTo>
                    <a:cubicBezTo>
                      <a:pt x="-8870" y="47741"/>
                      <a:pt x="45804" y="2781"/>
                      <a:pt x="118853" y="0"/>
                    </a:cubicBezTo>
                    <a:cubicBezTo>
                      <a:pt x="190783" y="1324"/>
                      <a:pt x="226653" y="53563"/>
                      <a:pt x="237706" y="118853"/>
                    </a:cubicBezTo>
                    <a:cubicBezTo>
                      <a:pt x="227268" y="194687"/>
                      <a:pt x="183067" y="245592"/>
                      <a:pt x="118853" y="237706"/>
                    </a:cubicBezTo>
                    <a:cubicBezTo>
                      <a:pt x="46236" y="233889"/>
                      <a:pt x="15648" y="191971"/>
                      <a:pt x="0" y="118853"/>
                    </a:cubicBezTo>
                    <a:close/>
                  </a:path>
                </a:pathLst>
              </a:custGeom>
              <a:solidFill>
                <a:srgbClr val="F4B08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999;p33"/>
              <p:cNvSpPr/>
              <p:nvPr/>
            </p:nvSpPr>
            <p:spPr>
              <a:xfrm>
                <a:off x="2207361" y="5058855"/>
                <a:ext cx="100567" cy="100567"/>
              </a:xfrm>
              <a:custGeom>
                <a:avLst/>
                <a:gdLst/>
                <a:ahLst/>
                <a:cxnLst/>
                <a:rect l="l" t="t" r="r" b="b"/>
                <a:pathLst>
                  <a:path w="100567" h="100567" fill="none" extrusionOk="0">
                    <a:moveTo>
                      <a:pt x="0" y="50284"/>
                    </a:moveTo>
                    <a:cubicBezTo>
                      <a:pt x="5762" y="17037"/>
                      <a:pt x="27602" y="336"/>
                      <a:pt x="50284" y="0"/>
                    </a:cubicBezTo>
                    <a:cubicBezTo>
                      <a:pt x="79808" y="2996"/>
                      <a:pt x="93319" y="22357"/>
                      <a:pt x="100568" y="50284"/>
                    </a:cubicBezTo>
                    <a:cubicBezTo>
                      <a:pt x="105116" y="78715"/>
                      <a:pt x="76977" y="100076"/>
                      <a:pt x="50284" y="100568"/>
                    </a:cubicBezTo>
                    <a:cubicBezTo>
                      <a:pt x="20906" y="101047"/>
                      <a:pt x="3288" y="73598"/>
                      <a:pt x="0" y="50284"/>
                    </a:cubicBezTo>
                    <a:close/>
                  </a:path>
                  <a:path w="100567" h="100567" extrusionOk="0">
                    <a:moveTo>
                      <a:pt x="0" y="50284"/>
                    </a:moveTo>
                    <a:cubicBezTo>
                      <a:pt x="-2021" y="26059"/>
                      <a:pt x="20483" y="-838"/>
                      <a:pt x="50284" y="0"/>
                    </a:cubicBezTo>
                    <a:cubicBezTo>
                      <a:pt x="82304" y="-627"/>
                      <a:pt x="99107" y="25175"/>
                      <a:pt x="100568" y="50284"/>
                    </a:cubicBezTo>
                    <a:cubicBezTo>
                      <a:pt x="99456" y="78427"/>
                      <a:pt x="76354" y="102580"/>
                      <a:pt x="50284" y="100568"/>
                    </a:cubicBezTo>
                    <a:cubicBezTo>
                      <a:pt x="28869" y="96455"/>
                      <a:pt x="-6016" y="79435"/>
                      <a:pt x="0" y="50284"/>
                    </a:cubicBezTo>
                    <a:close/>
                  </a:path>
                </a:pathLst>
              </a:custGeom>
              <a:solidFill>
                <a:srgbClr val="FE6925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0" name="Google Shape;1000;p33"/>
            <p:cNvGrpSpPr/>
            <p:nvPr/>
          </p:nvGrpSpPr>
          <p:grpSpPr>
            <a:xfrm rot="-2124455">
              <a:off x="2842019" y="5528323"/>
              <a:ext cx="153068" cy="95920"/>
              <a:chOff x="2109379" y="4987711"/>
              <a:chExt cx="237705" cy="237705"/>
            </a:xfrm>
          </p:grpSpPr>
          <p:sp>
            <p:nvSpPr>
              <p:cNvPr id="1001" name="Google Shape;1001;p33"/>
              <p:cNvSpPr/>
              <p:nvPr/>
            </p:nvSpPr>
            <p:spPr>
              <a:xfrm>
                <a:off x="2109379" y="4987711"/>
                <a:ext cx="237705" cy="237705"/>
              </a:xfrm>
              <a:custGeom>
                <a:avLst/>
                <a:gdLst/>
                <a:ahLst/>
                <a:cxnLst/>
                <a:rect l="l" t="t" r="r" b="b"/>
                <a:pathLst>
                  <a:path w="237705" h="237705" fill="none" extrusionOk="0">
                    <a:moveTo>
                      <a:pt x="0" y="118853"/>
                    </a:moveTo>
                    <a:cubicBezTo>
                      <a:pt x="16239" y="55138"/>
                      <a:pt x="56453" y="-6670"/>
                      <a:pt x="118853" y="0"/>
                    </a:cubicBezTo>
                    <a:cubicBezTo>
                      <a:pt x="166137" y="-2811"/>
                      <a:pt x="225628" y="64583"/>
                      <a:pt x="237706" y="118853"/>
                    </a:cubicBezTo>
                    <a:cubicBezTo>
                      <a:pt x="237538" y="182891"/>
                      <a:pt x="173940" y="252374"/>
                      <a:pt x="118853" y="237706"/>
                    </a:cubicBezTo>
                    <a:cubicBezTo>
                      <a:pt x="66982" y="245415"/>
                      <a:pt x="18298" y="188893"/>
                      <a:pt x="0" y="118853"/>
                    </a:cubicBezTo>
                    <a:close/>
                  </a:path>
                  <a:path w="237705" h="237705" extrusionOk="0">
                    <a:moveTo>
                      <a:pt x="0" y="118853"/>
                    </a:moveTo>
                    <a:cubicBezTo>
                      <a:pt x="-8870" y="47741"/>
                      <a:pt x="45804" y="2781"/>
                      <a:pt x="118853" y="0"/>
                    </a:cubicBezTo>
                    <a:cubicBezTo>
                      <a:pt x="190783" y="1324"/>
                      <a:pt x="226653" y="53563"/>
                      <a:pt x="237706" y="118853"/>
                    </a:cubicBezTo>
                    <a:cubicBezTo>
                      <a:pt x="227268" y="194687"/>
                      <a:pt x="183067" y="245592"/>
                      <a:pt x="118853" y="237706"/>
                    </a:cubicBezTo>
                    <a:cubicBezTo>
                      <a:pt x="46236" y="233889"/>
                      <a:pt x="15648" y="191971"/>
                      <a:pt x="0" y="118853"/>
                    </a:cubicBezTo>
                    <a:close/>
                  </a:path>
                </a:pathLst>
              </a:custGeom>
              <a:solidFill>
                <a:srgbClr val="F4B08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2" name="Google Shape;1002;p33"/>
              <p:cNvSpPr/>
              <p:nvPr/>
            </p:nvSpPr>
            <p:spPr>
              <a:xfrm>
                <a:off x="2207361" y="5058855"/>
                <a:ext cx="100567" cy="100567"/>
              </a:xfrm>
              <a:custGeom>
                <a:avLst/>
                <a:gdLst/>
                <a:ahLst/>
                <a:cxnLst/>
                <a:rect l="l" t="t" r="r" b="b"/>
                <a:pathLst>
                  <a:path w="100567" h="100567" fill="none" extrusionOk="0">
                    <a:moveTo>
                      <a:pt x="0" y="50284"/>
                    </a:moveTo>
                    <a:cubicBezTo>
                      <a:pt x="5762" y="17037"/>
                      <a:pt x="27602" y="336"/>
                      <a:pt x="50284" y="0"/>
                    </a:cubicBezTo>
                    <a:cubicBezTo>
                      <a:pt x="79808" y="2996"/>
                      <a:pt x="93319" y="22357"/>
                      <a:pt x="100568" y="50284"/>
                    </a:cubicBezTo>
                    <a:cubicBezTo>
                      <a:pt x="105116" y="78715"/>
                      <a:pt x="76977" y="100076"/>
                      <a:pt x="50284" y="100568"/>
                    </a:cubicBezTo>
                    <a:cubicBezTo>
                      <a:pt x="20906" y="101047"/>
                      <a:pt x="3288" y="73598"/>
                      <a:pt x="0" y="50284"/>
                    </a:cubicBezTo>
                    <a:close/>
                  </a:path>
                  <a:path w="100567" h="100567" extrusionOk="0">
                    <a:moveTo>
                      <a:pt x="0" y="50284"/>
                    </a:moveTo>
                    <a:cubicBezTo>
                      <a:pt x="-2021" y="26059"/>
                      <a:pt x="20483" y="-838"/>
                      <a:pt x="50284" y="0"/>
                    </a:cubicBezTo>
                    <a:cubicBezTo>
                      <a:pt x="82304" y="-627"/>
                      <a:pt x="99107" y="25175"/>
                      <a:pt x="100568" y="50284"/>
                    </a:cubicBezTo>
                    <a:cubicBezTo>
                      <a:pt x="99456" y="78427"/>
                      <a:pt x="76354" y="102580"/>
                      <a:pt x="50284" y="100568"/>
                    </a:cubicBezTo>
                    <a:cubicBezTo>
                      <a:pt x="28869" y="96455"/>
                      <a:pt x="-6016" y="79435"/>
                      <a:pt x="0" y="50284"/>
                    </a:cubicBezTo>
                    <a:close/>
                  </a:path>
                </a:pathLst>
              </a:custGeom>
              <a:solidFill>
                <a:srgbClr val="FE6925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3" name="Google Shape;1003;p33"/>
            <p:cNvGrpSpPr/>
            <p:nvPr/>
          </p:nvGrpSpPr>
          <p:grpSpPr>
            <a:xfrm rot="-2124455">
              <a:off x="2740251" y="5523798"/>
              <a:ext cx="153068" cy="95920"/>
              <a:chOff x="2109379" y="4987711"/>
              <a:chExt cx="237705" cy="237705"/>
            </a:xfrm>
          </p:grpSpPr>
          <p:sp>
            <p:nvSpPr>
              <p:cNvPr id="1004" name="Google Shape;1004;p33"/>
              <p:cNvSpPr/>
              <p:nvPr/>
            </p:nvSpPr>
            <p:spPr>
              <a:xfrm>
                <a:off x="2109379" y="4987711"/>
                <a:ext cx="237705" cy="237705"/>
              </a:xfrm>
              <a:custGeom>
                <a:avLst/>
                <a:gdLst/>
                <a:ahLst/>
                <a:cxnLst/>
                <a:rect l="l" t="t" r="r" b="b"/>
                <a:pathLst>
                  <a:path w="237705" h="237705" fill="none" extrusionOk="0">
                    <a:moveTo>
                      <a:pt x="0" y="118853"/>
                    </a:moveTo>
                    <a:cubicBezTo>
                      <a:pt x="16239" y="55138"/>
                      <a:pt x="56453" y="-6670"/>
                      <a:pt x="118853" y="0"/>
                    </a:cubicBezTo>
                    <a:cubicBezTo>
                      <a:pt x="166137" y="-2811"/>
                      <a:pt x="225628" y="64583"/>
                      <a:pt x="237706" y="118853"/>
                    </a:cubicBezTo>
                    <a:cubicBezTo>
                      <a:pt x="237538" y="182891"/>
                      <a:pt x="173940" y="252374"/>
                      <a:pt x="118853" y="237706"/>
                    </a:cubicBezTo>
                    <a:cubicBezTo>
                      <a:pt x="66982" y="245415"/>
                      <a:pt x="18298" y="188893"/>
                      <a:pt x="0" y="118853"/>
                    </a:cubicBezTo>
                    <a:close/>
                  </a:path>
                  <a:path w="237705" h="237705" extrusionOk="0">
                    <a:moveTo>
                      <a:pt x="0" y="118853"/>
                    </a:moveTo>
                    <a:cubicBezTo>
                      <a:pt x="-8870" y="47741"/>
                      <a:pt x="45804" y="2781"/>
                      <a:pt x="118853" y="0"/>
                    </a:cubicBezTo>
                    <a:cubicBezTo>
                      <a:pt x="190783" y="1324"/>
                      <a:pt x="226653" y="53563"/>
                      <a:pt x="237706" y="118853"/>
                    </a:cubicBezTo>
                    <a:cubicBezTo>
                      <a:pt x="227268" y="194687"/>
                      <a:pt x="183067" y="245592"/>
                      <a:pt x="118853" y="237706"/>
                    </a:cubicBezTo>
                    <a:cubicBezTo>
                      <a:pt x="46236" y="233889"/>
                      <a:pt x="15648" y="191971"/>
                      <a:pt x="0" y="118853"/>
                    </a:cubicBezTo>
                    <a:close/>
                  </a:path>
                </a:pathLst>
              </a:custGeom>
              <a:solidFill>
                <a:srgbClr val="F4B08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5" name="Google Shape;1005;p33"/>
              <p:cNvSpPr/>
              <p:nvPr/>
            </p:nvSpPr>
            <p:spPr>
              <a:xfrm>
                <a:off x="2207361" y="5058855"/>
                <a:ext cx="100567" cy="100567"/>
              </a:xfrm>
              <a:custGeom>
                <a:avLst/>
                <a:gdLst/>
                <a:ahLst/>
                <a:cxnLst/>
                <a:rect l="l" t="t" r="r" b="b"/>
                <a:pathLst>
                  <a:path w="100567" h="100567" fill="none" extrusionOk="0">
                    <a:moveTo>
                      <a:pt x="0" y="50284"/>
                    </a:moveTo>
                    <a:cubicBezTo>
                      <a:pt x="5762" y="17037"/>
                      <a:pt x="27602" y="336"/>
                      <a:pt x="50284" y="0"/>
                    </a:cubicBezTo>
                    <a:cubicBezTo>
                      <a:pt x="79808" y="2996"/>
                      <a:pt x="93319" y="22357"/>
                      <a:pt x="100568" y="50284"/>
                    </a:cubicBezTo>
                    <a:cubicBezTo>
                      <a:pt x="105116" y="78715"/>
                      <a:pt x="76977" y="100076"/>
                      <a:pt x="50284" y="100568"/>
                    </a:cubicBezTo>
                    <a:cubicBezTo>
                      <a:pt x="20906" y="101047"/>
                      <a:pt x="3288" y="73598"/>
                      <a:pt x="0" y="50284"/>
                    </a:cubicBezTo>
                    <a:close/>
                  </a:path>
                  <a:path w="100567" h="100567" extrusionOk="0">
                    <a:moveTo>
                      <a:pt x="0" y="50284"/>
                    </a:moveTo>
                    <a:cubicBezTo>
                      <a:pt x="-2021" y="26059"/>
                      <a:pt x="20483" y="-838"/>
                      <a:pt x="50284" y="0"/>
                    </a:cubicBezTo>
                    <a:cubicBezTo>
                      <a:pt x="82304" y="-627"/>
                      <a:pt x="99107" y="25175"/>
                      <a:pt x="100568" y="50284"/>
                    </a:cubicBezTo>
                    <a:cubicBezTo>
                      <a:pt x="99456" y="78427"/>
                      <a:pt x="76354" y="102580"/>
                      <a:pt x="50284" y="100568"/>
                    </a:cubicBezTo>
                    <a:cubicBezTo>
                      <a:pt x="28869" y="96455"/>
                      <a:pt x="-6016" y="79435"/>
                      <a:pt x="0" y="50284"/>
                    </a:cubicBezTo>
                    <a:close/>
                  </a:path>
                </a:pathLst>
              </a:custGeom>
              <a:solidFill>
                <a:srgbClr val="FE6925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6" name="Google Shape;1006;p33"/>
            <p:cNvGrpSpPr/>
            <p:nvPr/>
          </p:nvGrpSpPr>
          <p:grpSpPr>
            <a:xfrm rot="-2124455">
              <a:off x="2619787" y="5607231"/>
              <a:ext cx="153068" cy="95920"/>
              <a:chOff x="2109379" y="4987711"/>
              <a:chExt cx="237705" cy="237705"/>
            </a:xfrm>
          </p:grpSpPr>
          <p:sp>
            <p:nvSpPr>
              <p:cNvPr id="1007" name="Google Shape;1007;p33"/>
              <p:cNvSpPr/>
              <p:nvPr/>
            </p:nvSpPr>
            <p:spPr>
              <a:xfrm>
                <a:off x="2109379" y="4987711"/>
                <a:ext cx="237705" cy="237705"/>
              </a:xfrm>
              <a:custGeom>
                <a:avLst/>
                <a:gdLst/>
                <a:ahLst/>
                <a:cxnLst/>
                <a:rect l="l" t="t" r="r" b="b"/>
                <a:pathLst>
                  <a:path w="237705" h="237705" fill="none" extrusionOk="0">
                    <a:moveTo>
                      <a:pt x="0" y="118853"/>
                    </a:moveTo>
                    <a:cubicBezTo>
                      <a:pt x="16239" y="55138"/>
                      <a:pt x="56453" y="-6670"/>
                      <a:pt x="118853" y="0"/>
                    </a:cubicBezTo>
                    <a:cubicBezTo>
                      <a:pt x="166137" y="-2811"/>
                      <a:pt x="225628" y="64583"/>
                      <a:pt x="237706" y="118853"/>
                    </a:cubicBezTo>
                    <a:cubicBezTo>
                      <a:pt x="237538" y="182891"/>
                      <a:pt x="173940" y="252374"/>
                      <a:pt x="118853" y="237706"/>
                    </a:cubicBezTo>
                    <a:cubicBezTo>
                      <a:pt x="66982" y="245415"/>
                      <a:pt x="18298" y="188893"/>
                      <a:pt x="0" y="118853"/>
                    </a:cubicBezTo>
                    <a:close/>
                  </a:path>
                  <a:path w="237705" h="237705" extrusionOk="0">
                    <a:moveTo>
                      <a:pt x="0" y="118853"/>
                    </a:moveTo>
                    <a:cubicBezTo>
                      <a:pt x="-8870" y="47741"/>
                      <a:pt x="45804" y="2781"/>
                      <a:pt x="118853" y="0"/>
                    </a:cubicBezTo>
                    <a:cubicBezTo>
                      <a:pt x="190783" y="1324"/>
                      <a:pt x="226653" y="53563"/>
                      <a:pt x="237706" y="118853"/>
                    </a:cubicBezTo>
                    <a:cubicBezTo>
                      <a:pt x="227268" y="194687"/>
                      <a:pt x="183067" y="245592"/>
                      <a:pt x="118853" y="237706"/>
                    </a:cubicBezTo>
                    <a:cubicBezTo>
                      <a:pt x="46236" y="233889"/>
                      <a:pt x="15648" y="191971"/>
                      <a:pt x="0" y="118853"/>
                    </a:cubicBezTo>
                    <a:close/>
                  </a:path>
                </a:pathLst>
              </a:custGeom>
              <a:solidFill>
                <a:srgbClr val="F4B08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8" name="Google Shape;1008;p33"/>
              <p:cNvSpPr/>
              <p:nvPr/>
            </p:nvSpPr>
            <p:spPr>
              <a:xfrm>
                <a:off x="2207361" y="5058855"/>
                <a:ext cx="100567" cy="100567"/>
              </a:xfrm>
              <a:custGeom>
                <a:avLst/>
                <a:gdLst/>
                <a:ahLst/>
                <a:cxnLst/>
                <a:rect l="l" t="t" r="r" b="b"/>
                <a:pathLst>
                  <a:path w="100567" h="100567" fill="none" extrusionOk="0">
                    <a:moveTo>
                      <a:pt x="0" y="50284"/>
                    </a:moveTo>
                    <a:cubicBezTo>
                      <a:pt x="5762" y="17037"/>
                      <a:pt x="27602" y="336"/>
                      <a:pt x="50284" y="0"/>
                    </a:cubicBezTo>
                    <a:cubicBezTo>
                      <a:pt x="79808" y="2996"/>
                      <a:pt x="93319" y="22357"/>
                      <a:pt x="100568" y="50284"/>
                    </a:cubicBezTo>
                    <a:cubicBezTo>
                      <a:pt x="105116" y="78715"/>
                      <a:pt x="76977" y="100076"/>
                      <a:pt x="50284" y="100568"/>
                    </a:cubicBezTo>
                    <a:cubicBezTo>
                      <a:pt x="20906" y="101047"/>
                      <a:pt x="3288" y="73598"/>
                      <a:pt x="0" y="50284"/>
                    </a:cubicBezTo>
                    <a:close/>
                  </a:path>
                  <a:path w="100567" h="100567" extrusionOk="0">
                    <a:moveTo>
                      <a:pt x="0" y="50284"/>
                    </a:moveTo>
                    <a:cubicBezTo>
                      <a:pt x="-2021" y="26059"/>
                      <a:pt x="20483" y="-838"/>
                      <a:pt x="50284" y="0"/>
                    </a:cubicBezTo>
                    <a:cubicBezTo>
                      <a:pt x="82304" y="-627"/>
                      <a:pt x="99107" y="25175"/>
                      <a:pt x="100568" y="50284"/>
                    </a:cubicBezTo>
                    <a:cubicBezTo>
                      <a:pt x="99456" y="78427"/>
                      <a:pt x="76354" y="102580"/>
                      <a:pt x="50284" y="100568"/>
                    </a:cubicBezTo>
                    <a:cubicBezTo>
                      <a:pt x="28869" y="96455"/>
                      <a:pt x="-6016" y="79435"/>
                      <a:pt x="0" y="50284"/>
                    </a:cubicBezTo>
                    <a:close/>
                  </a:path>
                </a:pathLst>
              </a:custGeom>
              <a:solidFill>
                <a:srgbClr val="FE6925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09" name="Google Shape;1009;p33"/>
          <p:cNvSpPr/>
          <p:nvPr/>
        </p:nvSpPr>
        <p:spPr>
          <a:xfrm rot="-3170896">
            <a:off x="4177528" y="2257886"/>
            <a:ext cx="862496" cy="890286"/>
          </a:xfrm>
          <a:custGeom>
            <a:avLst/>
            <a:gdLst/>
            <a:ahLst/>
            <a:cxnLst/>
            <a:rect l="l" t="t" r="r" b="b"/>
            <a:pathLst>
              <a:path w="862496" h="890286" fill="none" extrusionOk="0">
                <a:moveTo>
                  <a:pt x="230037" y="0"/>
                </a:moveTo>
                <a:cubicBezTo>
                  <a:pt x="-273708" y="935604"/>
                  <a:pt x="589410" y="739507"/>
                  <a:pt x="742491" y="699640"/>
                </a:cubicBezTo>
                <a:cubicBezTo>
                  <a:pt x="747304" y="684510"/>
                  <a:pt x="738179" y="660068"/>
                  <a:pt x="742491" y="636092"/>
                </a:cubicBezTo>
                <a:cubicBezTo>
                  <a:pt x="770693" y="644561"/>
                  <a:pt x="856983" y="735732"/>
                  <a:pt x="862496" y="763189"/>
                </a:cubicBezTo>
                <a:cubicBezTo>
                  <a:pt x="852533" y="789125"/>
                  <a:pt x="797781" y="852873"/>
                  <a:pt x="742491" y="890286"/>
                </a:cubicBezTo>
                <a:cubicBezTo>
                  <a:pt x="745203" y="869019"/>
                  <a:pt x="738433" y="841135"/>
                  <a:pt x="742491" y="826737"/>
                </a:cubicBezTo>
                <a:cubicBezTo>
                  <a:pt x="488272" y="786015"/>
                  <a:pt x="-380523" y="874596"/>
                  <a:pt x="230037" y="0"/>
                </a:cubicBezTo>
                <a:close/>
              </a:path>
              <a:path w="862496" h="890286" extrusionOk="0">
                <a:moveTo>
                  <a:pt x="230037" y="0"/>
                </a:moveTo>
                <a:cubicBezTo>
                  <a:pt x="-286020" y="934670"/>
                  <a:pt x="596459" y="725588"/>
                  <a:pt x="742491" y="699640"/>
                </a:cubicBezTo>
                <a:cubicBezTo>
                  <a:pt x="738112" y="678380"/>
                  <a:pt x="746697" y="665067"/>
                  <a:pt x="742491" y="636092"/>
                </a:cubicBezTo>
                <a:cubicBezTo>
                  <a:pt x="787268" y="701512"/>
                  <a:pt x="828185" y="712358"/>
                  <a:pt x="862496" y="763189"/>
                </a:cubicBezTo>
                <a:cubicBezTo>
                  <a:pt x="797061" y="821103"/>
                  <a:pt x="748129" y="866686"/>
                  <a:pt x="742491" y="890286"/>
                </a:cubicBezTo>
                <a:cubicBezTo>
                  <a:pt x="740443" y="866170"/>
                  <a:pt x="743321" y="848209"/>
                  <a:pt x="742491" y="826737"/>
                </a:cubicBezTo>
                <a:cubicBezTo>
                  <a:pt x="312698" y="789698"/>
                  <a:pt x="-486040" y="1084432"/>
                  <a:pt x="230037" y="0"/>
                </a:cubicBezTo>
                <a:close/>
              </a:path>
            </a:pathLst>
          </a:custGeom>
          <a:solidFill>
            <a:srgbClr val="4EB3DC"/>
          </a:solidFill>
          <a:ln w="12700" cap="flat" cmpd="sng">
            <a:solidFill>
              <a:srgbClr val="23536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4268098" y="3208025"/>
            <a:ext cx="781451" cy="231623"/>
          </a:xfrm>
          <a:custGeom>
            <a:avLst/>
            <a:gdLst/>
            <a:ahLst/>
            <a:cxnLst/>
            <a:rect l="l" t="t" r="r" b="b"/>
            <a:pathLst>
              <a:path w="781451" h="231623" fill="none" extrusionOk="0">
                <a:moveTo>
                  <a:pt x="0" y="112533"/>
                </a:moveTo>
                <a:cubicBezTo>
                  <a:pt x="184563" y="83160"/>
                  <a:pt x="410226" y="85508"/>
                  <a:pt x="589162" y="57905"/>
                </a:cubicBezTo>
                <a:cubicBezTo>
                  <a:pt x="588568" y="45070"/>
                  <a:pt x="594401" y="14451"/>
                  <a:pt x="589162" y="0"/>
                </a:cubicBezTo>
                <a:cubicBezTo>
                  <a:pt x="643030" y="3914"/>
                  <a:pt x="681435" y="75286"/>
                  <a:pt x="781451" y="115811"/>
                </a:cubicBezTo>
                <a:cubicBezTo>
                  <a:pt x="726004" y="159650"/>
                  <a:pt x="641911" y="195429"/>
                  <a:pt x="589162" y="231623"/>
                </a:cubicBezTo>
                <a:cubicBezTo>
                  <a:pt x="583836" y="218321"/>
                  <a:pt x="595734" y="199048"/>
                  <a:pt x="589162" y="173717"/>
                </a:cubicBezTo>
                <a:cubicBezTo>
                  <a:pt x="450476" y="177345"/>
                  <a:pt x="164950" y="82913"/>
                  <a:pt x="0" y="112533"/>
                </a:cubicBezTo>
                <a:close/>
              </a:path>
              <a:path w="781451" h="231623" extrusionOk="0">
                <a:moveTo>
                  <a:pt x="0" y="112533"/>
                </a:moveTo>
                <a:cubicBezTo>
                  <a:pt x="128952" y="49665"/>
                  <a:pt x="347442" y="143147"/>
                  <a:pt x="589162" y="57905"/>
                </a:cubicBezTo>
                <a:cubicBezTo>
                  <a:pt x="585453" y="34786"/>
                  <a:pt x="594560" y="27497"/>
                  <a:pt x="589162" y="0"/>
                </a:cubicBezTo>
                <a:cubicBezTo>
                  <a:pt x="669132" y="46489"/>
                  <a:pt x="728093" y="97643"/>
                  <a:pt x="781451" y="115811"/>
                </a:cubicBezTo>
                <a:cubicBezTo>
                  <a:pt x="717325" y="183385"/>
                  <a:pt x="656093" y="166902"/>
                  <a:pt x="589162" y="231623"/>
                </a:cubicBezTo>
                <a:cubicBezTo>
                  <a:pt x="588231" y="213454"/>
                  <a:pt x="590871" y="188753"/>
                  <a:pt x="589162" y="173717"/>
                </a:cubicBezTo>
                <a:cubicBezTo>
                  <a:pt x="425869" y="156789"/>
                  <a:pt x="270825" y="75619"/>
                  <a:pt x="0" y="112533"/>
                </a:cubicBezTo>
                <a:close/>
              </a:path>
            </a:pathLst>
          </a:custGeom>
          <a:solidFill>
            <a:srgbClr val="4EB3DC"/>
          </a:solidFill>
          <a:ln w="12700" cap="flat" cmpd="sng">
            <a:solidFill>
              <a:srgbClr val="23536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1" name="Google Shape;1011;p33"/>
          <p:cNvSpPr/>
          <p:nvPr/>
        </p:nvSpPr>
        <p:spPr>
          <a:xfrm rot="-7377875" flipH="1">
            <a:off x="4217885" y="3522464"/>
            <a:ext cx="862496" cy="858921"/>
          </a:xfrm>
          <a:custGeom>
            <a:avLst/>
            <a:gdLst/>
            <a:ahLst/>
            <a:cxnLst/>
            <a:rect l="l" t="t" r="r" b="b"/>
            <a:pathLst>
              <a:path w="862496" h="858921" fill="none" extrusionOk="0">
                <a:moveTo>
                  <a:pt x="230037" y="0"/>
                </a:moveTo>
                <a:cubicBezTo>
                  <a:pt x="-246246" y="924468"/>
                  <a:pt x="631181" y="705925"/>
                  <a:pt x="742491" y="674992"/>
                </a:cubicBezTo>
                <a:cubicBezTo>
                  <a:pt x="744252" y="649147"/>
                  <a:pt x="742312" y="642855"/>
                  <a:pt x="742491" y="613682"/>
                </a:cubicBezTo>
                <a:cubicBezTo>
                  <a:pt x="795136" y="657428"/>
                  <a:pt x="821585" y="688688"/>
                  <a:pt x="862496" y="736301"/>
                </a:cubicBezTo>
                <a:cubicBezTo>
                  <a:pt x="811150" y="781238"/>
                  <a:pt x="781346" y="829601"/>
                  <a:pt x="742491" y="858921"/>
                </a:cubicBezTo>
                <a:cubicBezTo>
                  <a:pt x="740069" y="835822"/>
                  <a:pt x="742227" y="816679"/>
                  <a:pt x="742491" y="797611"/>
                </a:cubicBezTo>
                <a:cubicBezTo>
                  <a:pt x="405959" y="779692"/>
                  <a:pt x="-502995" y="787274"/>
                  <a:pt x="230037" y="0"/>
                </a:cubicBezTo>
                <a:close/>
              </a:path>
              <a:path w="862496" h="858921" extrusionOk="0">
                <a:moveTo>
                  <a:pt x="230037" y="0"/>
                </a:moveTo>
                <a:cubicBezTo>
                  <a:pt x="-291925" y="897814"/>
                  <a:pt x="581822" y="705573"/>
                  <a:pt x="742491" y="674992"/>
                </a:cubicBezTo>
                <a:cubicBezTo>
                  <a:pt x="742751" y="659932"/>
                  <a:pt x="742521" y="628954"/>
                  <a:pt x="742491" y="613682"/>
                </a:cubicBezTo>
                <a:cubicBezTo>
                  <a:pt x="768430" y="638110"/>
                  <a:pt x="820081" y="682038"/>
                  <a:pt x="862496" y="736301"/>
                </a:cubicBezTo>
                <a:cubicBezTo>
                  <a:pt x="826837" y="760921"/>
                  <a:pt x="771692" y="837165"/>
                  <a:pt x="742491" y="858921"/>
                </a:cubicBezTo>
                <a:cubicBezTo>
                  <a:pt x="740753" y="831564"/>
                  <a:pt x="744401" y="827025"/>
                  <a:pt x="742491" y="797611"/>
                </a:cubicBezTo>
                <a:cubicBezTo>
                  <a:pt x="452924" y="729729"/>
                  <a:pt x="-492214" y="1091464"/>
                  <a:pt x="230037" y="0"/>
                </a:cubicBezTo>
                <a:close/>
              </a:path>
            </a:pathLst>
          </a:custGeom>
          <a:solidFill>
            <a:srgbClr val="4EB3DC"/>
          </a:solidFill>
          <a:ln w="12700" cap="flat" cmpd="sng">
            <a:solidFill>
              <a:srgbClr val="23536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2" name="Google Shape;1012;p33"/>
          <p:cNvSpPr txBox="1"/>
          <p:nvPr/>
        </p:nvSpPr>
        <p:spPr>
          <a:xfrm>
            <a:off x="5329198" y="1303530"/>
            <a:ext cx="128326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Stirred tank</a:t>
            </a:r>
            <a:endParaRPr sz="1100"/>
          </a:p>
        </p:txBody>
      </p:sp>
      <p:grpSp>
        <p:nvGrpSpPr>
          <p:cNvPr id="1013" name="Google Shape;1013;p33"/>
          <p:cNvGrpSpPr/>
          <p:nvPr/>
        </p:nvGrpSpPr>
        <p:grpSpPr>
          <a:xfrm>
            <a:off x="5432683" y="3164807"/>
            <a:ext cx="1152815" cy="561426"/>
            <a:chOff x="5519286" y="3560282"/>
            <a:chExt cx="1370205" cy="561426"/>
          </a:xfrm>
        </p:grpSpPr>
        <p:sp>
          <p:nvSpPr>
            <p:cNvPr id="1014" name="Google Shape;1014;p33"/>
            <p:cNvSpPr/>
            <p:nvPr/>
          </p:nvSpPr>
          <p:spPr>
            <a:xfrm rot="-6187993">
              <a:off x="6076510" y="3283006"/>
              <a:ext cx="103717" cy="1216152"/>
            </a:xfrm>
            <a:custGeom>
              <a:avLst/>
              <a:gdLst/>
              <a:ahLst/>
              <a:cxnLst/>
              <a:rect l="l" t="t" r="r" b="b"/>
              <a:pathLst>
                <a:path w="103717" h="1216152" extrusionOk="0">
                  <a:moveTo>
                    <a:pt x="0" y="63827"/>
                  </a:moveTo>
                  <a:cubicBezTo>
                    <a:pt x="-1812" y="97821"/>
                    <a:pt x="24872" y="127577"/>
                    <a:pt x="51859" y="127654"/>
                  </a:cubicBezTo>
                  <a:cubicBezTo>
                    <a:pt x="84190" y="134913"/>
                    <a:pt x="106241" y="104109"/>
                    <a:pt x="103718" y="63827"/>
                  </a:cubicBezTo>
                  <a:cubicBezTo>
                    <a:pt x="44676" y="415563"/>
                    <a:pt x="38094" y="742418"/>
                    <a:pt x="103717" y="1152325"/>
                  </a:cubicBezTo>
                  <a:cubicBezTo>
                    <a:pt x="102329" y="1183555"/>
                    <a:pt x="74160" y="1218348"/>
                    <a:pt x="51858" y="1216152"/>
                  </a:cubicBezTo>
                  <a:cubicBezTo>
                    <a:pt x="23701" y="1221941"/>
                    <a:pt x="1124" y="1191653"/>
                    <a:pt x="-1" y="1152325"/>
                  </a:cubicBezTo>
                  <a:cubicBezTo>
                    <a:pt x="40398" y="781493"/>
                    <a:pt x="25756" y="386126"/>
                    <a:pt x="0" y="63827"/>
                  </a:cubicBezTo>
                  <a:close/>
                </a:path>
                <a:path w="103717" h="1216152" fill="lighten" extrusionOk="0">
                  <a:moveTo>
                    <a:pt x="0" y="63827"/>
                  </a:moveTo>
                  <a:cubicBezTo>
                    <a:pt x="2482" y="34683"/>
                    <a:pt x="27363" y="3050"/>
                    <a:pt x="51859" y="0"/>
                  </a:cubicBezTo>
                  <a:cubicBezTo>
                    <a:pt x="74823" y="5033"/>
                    <a:pt x="96944" y="24977"/>
                    <a:pt x="103718" y="63827"/>
                  </a:cubicBezTo>
                  <a:cubicBezTo>
                    <a:pt x="106041" y="101155"/>
                    <a:pt x="81109" y="124662"/>
                    <a:pt x="51859" y="127654"/>
                  </a:cubicBezTo>
                  <a:cubicBezTo>
                    <a:pt x="24687" y="124098"/>
                    <a:pt x="-4343" y="99202"/>
                    <a:pt x="0" y="63827"/>
                  </a:cubicBezTo>
                  <a:close/>
                </a:path>
                <a:path w="103717" h="1216152" fill="none" extrusionOk="0">
                  <a:moveTo>
                    <a:pt x="103717" y="63827"/>
                  </a:moveTo>
                  <a:cubicBezTo>
                    <a:pt x="100072" y="102880"/>
                    <a:pt x="75017" y="127045"/>
                    <a:pt x="51858" y="127654"/>
                  </a:cubicBezTo>
                  <a:cubicBezTo>
                    <a:pt x="21138" y="134109"/>
                    <a:pt x="2264" y="97653"/>
                    <a:pt x="-1" y="63827"/>
                  </a:cubicBezTo>
                  <a:cubicBezTo>
                    <a:pt x="683" y="30478"/>
                    <a:pt x="25727" y="3596"/>
                    <a:pt x="51858" y="0"/>
                  </a:cubicBezTo>
                  <a:cubicBezTo>
                    <a:pt x="76554" y="4547"/>
                    <a:pt x="99987" y="21047"/>
                    <a:pt x="103717" y="63827"/>
                  </a:cubicBezTo>
                  <a:cubicBezTo>
                    <a:pt x="79444" y="310755"/>
                    <a:pt x="129112" y="458600"/>
                    <a:pt x="103717" y="618961"/>
                  </a:cubicBezTo>
                  <a:cubicBezTo>
                    <a:pt x="78322" y="779322"/>
                    <a:pt x="91101" y="948671"/>
                    <a:pt x="103717" y="1152325"/>
                  </a:cubicBezTo>
                  <a:cubicBezTo>
                    <a:pt x="102732" y="1187478"/>
                    <a:pt x="78931" y="1214344"/>
                    <a:pt x="51858" y="1216152"/>
                  </a:cubicBezTo>
                  <a:cubicBezTo>
                    <a:pt x="18175" y="1218803"/>
                    <a:pt x="4250" y="1192425"/>
                    <a:pt x="-1" y="1152325"/>
                  </a:cubicBezTo>
                  <a:cubicBezTo>
                    <a:pt x="-12523" y="797629"/>
                    <a:pt x="26773" y="444167"/>
                    <a:pt x="0" y="63827"/>
                  </a:cubicBezTo>
                </a:path>
                <a:path w="103717" h="1216152" fill="none" extrusionOk="0">
                  <a:moveTo>
                    <a:pt x="103717" y="63827"/>
                  </a:moveTo>
                  <a:cubicBezTo>
                    <a:pt x="104024" y="95899"/>
                    <a:pt x="78314" y="129446"/>
                    <a:pt x="51858" y="127654"/>
                  </a:cubicBezTo>
                  <a:cubicBezTo>
                    <a:pt x="19802" y="120378"/>
                    <a:pt x="-1253" y="106781"/>
                    <a:pt x="-1" y="63827"/>
                  </a:cubicBezTo>
                  <a:cubicBezTo>
                    <a:pt x="1612" y="29348"/>
                    <a:pt x="20782" y="-1026"/>
                    <a:pt x="51858" y="0"/>
                  </a:cubicBezTo>
                  <a:cubicBezTo>
                    <a:pt x="79251" y="-161"/>
                    <a:pt x="101874" y="28976"/>
                    <a:pt x="103717" y="63827"/>
                  </a:cubicBezTo>
                  <a:cubicBezTo>
                    <a:pt x="82676" y="319231"/>
                    <a:pt x="125958" y="428379"/>
                    <a:pt x="103717" y="629846"/>
                  </a:cubicBezTo>
                  <a:cubicBezTo>
                    <a:pt x="81476" y="831313"/>
                    <a:pt x="104535" y="981439"/>
                    <a:pt x="103717" y="1152325"/>
                  </a:cubicBezTo>
                  <a:cubicBezTo>
                    <a:pt x="102664" y="1185814"/>
                    <a:pt x="84096" y="1211488"/>
                    <a:pt x="51858" y="1216152"/>
                  </a:cubicBezTo>
                  <a:cubicBezTo>
                    <a:pt x="25407" y="1215182"/>
                    <a:pt x="-787" y="1181336"/>
                    <a:pt x="-1" y="1152325"/>
                  </a:cubicBezTo>
                  <a:cubicBezTo>
                    <a:pt x="65119" y="780394"/>
                    <a:pt x="-6056" y="465809"/>
                    <a:pt x="0" y="63827"/>
                  </a:cubicBezTo>
                </a:path>
              </a:pathLst>
            </a:custGeom>
            <a:solidFill>
              <a:srgbClr val="EF412F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33"/>
            <p:cNvSpPr/>
            <p:nvPr/>
          </p:nvSpPr>
          <p:spPr>
            <a:xfrm rot="-6187993">
              <a:off x="6159249" y="3324965"/>
              <a:ext cx="103717" cy="1216152"/>
            </a:xfrm>
            <a:custGeom>
              <a:avLst/>
              <a:gdLst/>
              <a:ahLst/>
              <a:cxnLst/>
              <a:rect l="l" t="t" r="r" b="b"/>
              <a:pathLst>
                <a:path w="103717" h="1216152" extrusionOk="0">
                  <a:moveTo>
                    <a:pt x="0" y="63827"/>
                  </a:moveTo>
                  <a:cubicBezTo>
                    <a:pt x="-4029" y="98025"/>
                    <a:pt x="23566" y="123345"/>
                    <a:pt x="51859" y="127654"/>
                  </a:cubicBezTo>
                  <a:cubicBezTo>
                    <a:pt x="73387" y="125800"/>
                    <a:pt x="99061" y="92271"/>
                    <a:pt x="103718" y="63827"/>
                  </a:cubicBezTo>
                  <a:cubicBezTo>
                    <a:pt x="88054" y="421010"/>
                    <a:pt x="59375" y="773169"/>
                    <a:pt x="103717" y="1152325"/>
                  </a:cubicBezTo>
                  <a:cubicBezTo>
                    <a:pt x="99625" y="1184468"/>
                    <a:pt x="81557" y="1214104"/>
                    <a:pt x="51858" y="1216152"/>
                  </a:cubicBezTo>
                  <a:cubicBezTo>
                    <a:pt x="27699" y="1223520"/>
                    <a:pt x="842" y="1192808"/>
                    <a:pt x="-1" y="1152325"/>
                  </a:cubicBezTo>
                  <a:cubicBezTo>
                    <a:pt x="-34420" y="765275"/>
                    <a:pt x="14177" y="411488"/>
                    <a:pt x="0" y="63827"/>
                  </a:cubicBezTo>
                  <a:close/>
                </a:path>
                <a:path w="103717" h="1216152" fill="lighten" extrusionOk="0">
                  <a:moveTo>
                    <a:pt x="0" y="63827"/>
                  </a:moveTo>
                  <a:cubicBezTo>
                    <a:pt x="-868" y="35513"/>
                    <a:pt x="18445" y="-477"/>
                    <a:pt x="51859" y="0"/>
                  </a:cubicBezTo>
                  <a:cubicBezTo>
                    <a:pt x="79196" y="427"/>
                    <a:pt x="99525" y="23351"/>
                    <a:pt x="103718" y="63827"/>
                  </a:cubicBezTo>
                  <a:cubicBezTo>
                    <a:pt x="108762" y="102642"/>
                    <a:pt x="85043" y="123645"/>
                    <a:pt x="51859" y="127654"/>
                  </a:cubicBezTo>
                  <a:cubicBezTo>
                    <a:pt x="14826" y="127765"/>
                    <a:pt x="-4248" y="106078"/>
                    <a:pt x="0" y="63827"/>
                  </a:cubicBezTo>
                  <a:close/>
                </a:path>
                <a:path w="103717" h="1216152" fill="none" extrusionOk="0">
                  <a:moveTo>
                    <a:pt x="103717" y="63827"/>
                  </a:moveTo>
                  <a:cubicBezTo>
                    <a:pt x="102729" y="100710"/>
                    <a:pt x="80882" y="120503"/>
                    <a:pt x="51858" y="127654"/>
                  </a:cubicBezTo>
                  <a:cubicBezTo>
                    <a:pt x="26499" y="133727"/>
                    <a:pt x="5754" y="101057"/>
                    <a:pt x="-1" y="63827"/>
                  </a:cubicBezTo>
                  <a:cubicBezTo>
                    <a:pt x="-3557" y="29151"/>
                    <a:pt x="22810" y="-3636"/>
                    <a:pt x="51858" y="0"/>
                  </a:cubicBezTo>
                  <a:cubicBezTo>
                    <a:pt x="79687" y="-1624"/>
                    <a:pt x="100197" y="23356"/>
                    <a:pt x="103717" y="63827"/>
                  </a:cubicBezTo>
                  <a:cubicBezTo>
                    <a:pt x="89084" y="249994"/>
                    <a:pt x="77856" y="376962"/>
                    <a:pt x="103717" y="629846"/>
                  </a:cubicBezTo>
                  <a:cubicBezTo>
                    <a:pt x="129578" y="882730"/>
                    <a:pt x="91961" y="987050"/>
                    <a:pt x="103717" y="1152325"/>
                  </a:cubicBezTo>
                  <a:cubicBezTo>
                    <a:pt x="103031" y="1192000"/>
                    <a:pt x="86831" y="1214846"/>
                    <a:pt x="51858" y="1216152"/>
                  </a:cubicBezTo>
                  <a:cubicBezTo>
                    <a:pt x="21732" y="1217426"/>
                    <a:pt x="4148" y="1193384"/>
                    <a:pt x="-1" y="1152325"/>
                  </a:cubicBezTo>
                  <a:cubicBezTo>
                    <a:pt x="53990" y="835829"/>
                    <a:pt x="-27965" y="388644"/>
                    <a:pt x="0" y="63827"/>
                  </a:cubicBezTo>
                </a:path>
                <a:path w="103717" h="1216152" fill="none" extrusionOk="0">
                  <a:moveTo>
                    <a:pt x="103717" y="63827"/>
                  </a:moveTo>
                  <a:cubicBezTo>
                    <a:pt x="103180" y="99603"/>
                    <a:pt x="81306" y="127539"/>
                    <a:pt x="51858" y="127654"/>
                  </a:cubicBezTo>
                  <a:cubicBezTo>
                    <a:pt x="20627" y="130959"/>
                    <a:pt x="530" y="99670"/>
                    <a:pt x="-1" y="63827"/>
                  </a:cubicBezTo>
                  <a:cubicBezTo>
                    <a:pt x="680" y="22516"/>
                    <a:pt x="24010" y="-2693"/>
                    <a:pt x="51858" y="0"/>
                  </a:cubicBezTo>
                  <a:cubicBezTo>
                    <a:pt x="84178" y="2525"/>
                    <a:pt x="107651" y="23134"/>
                    <a:pt x="103717" y="63827"/>
                  </a:cubicBezTo>
                  <a:cubicBezTo>
                    <a:pt x="83916" y="234447"/>
                    <a:pt x="125480" y="441496"/>
                    <a:pt x="103717" y="629846"/>
                  </a:cubicBezTo>
                  <a:cubicBezTo>
                    <a:pt x="81954" y="818196"/>
                    <a:pt x="98952" y="945065"/>
                    <a:pt x="103717" y="1152325"/>
                  </a:cubicBezTo>
                  <a:cubicBezTo>
                    <a:pt x="101376" y="1183932"/>
                    <a:pt x="78989" y="1209642"/>
                    <a:pt x="51858" y="1216152"/>
                  </a:cubicBezTo>
                  <a:cubicBezTo>
                    <a:pt x="26035" y="1221011"/>
                    <a:pt x="-2122" y="1187810"/>
                    <a:pt x="-1" y="1152325"/>
                  </a:cubicBezTo>
                  <a:cubicBezTo>
                    <a:pt x="-39225" y="796003"/>
                    <a:pt x="36655" y="409736"/>
                    <a:pt x="0" y="63827"/>
                  </a:cubicBezTo>
                </a:path>
              </a:pathLst>
            </a:custGeom>
            <a:solidFill>
              <a:srgbClr val="EF412F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1016;p33"/>
            <p:cNvSpPr/>
            <p:nvPr/>
          </p:nvSpPr>
          <p:spPr>
            <a:xfrm rot="-6187993">
              <a:off x="6071382" y="3170299"/>
              <a:ext cx="103717" cy="1216152"/>
            </a:xfrm>
            <a:custGeom>
              <a:avLst/>
              <a:gdLst/>
              <a:ahLst/>
              <a:cxnLst/>
              <a:rect l="l" t="t" r="r" b="b"/>
              <a:pathLst>
                <a:path w="103717" h="1216152" extrusionOk="0">
                  <a:moveTo>
                    <a:pt x="0" y="63827"/>
                  </a:moveTo>
                  <a:cubicBezTo>
                    <a:pt x="-1395" y="98217"/>
                    <a:pt x="16627" y="130128"/>
                    <a:pt x="51859" y="127654"/>
                  </a:cubicBezTo>
                  <a:cubicBezTo>
                    <a:pt x="86147" y="128843"/>
                    <a:pt x="97595" y="99273"/>
                    <a:pt x="103718" y="63827"/>
                  </a:cubicBezTo>
                  <a:cubicBezTo>
                    <a:pt x="91448" y="438643"/>
                    <a:pt x="94814" y="838704"/>
                    <a:pt x="103717" y="1152325"/>
                  </a:cubicBezTo>
                  <a:cubicBezTo>
                    <a:pt x="103053" y="1187213"/>
                    <a:pt x="86298" y="1218923"/>
                    <a:pt x="51858" y="1216152"/>
                  </a:cubicBezTo>
                  <a:cubicBezTo>
                    <a:pt x="31024" y="1217078"/>
                    <a:pt x="2360" y="1182716"/>
                    <a:pt x="-1" y="1152325"/>
                  </a:cubicBezTo>
                  <a:cubicBezTo>
                    <a:pt x="-17972" y="786740"/>
                    <a:pt x="-39901" y="464227"/>
                    <a:pt x="0" y="63827"/>
                  </a:cubicBezTo>
                  <a:close/>
                </a:path>
                <a:path w="103717" h="1216152" fill="lighten" extrusionOk="0">
                  <a:moveTo>
                    <a:pt x="0" y="63827"/>
                  </a:moveTo>
                  <a:cubicBezTo>
                    <a:pt x="-621" y="22653"/>
                    <a:pt x="22111" y="1539"/>
                    <a:pt x="51859" y="0"/>
                  </a:cubicBezTo>
                  <a:cubicBezTo>
                    <a:pt x="85192" y="2627"/>
                    <a:pt x="105935" y="29109"/>
                    <a:pt x="103718" y="63827"/>
                  </a:cubicBezTo>
                  <a:cubicBezTo>
                    <a:pt x="96992" y="97990"/>
                    <a:pt x="82806" y="129539"/>
                    <a:pt x="51859" y="127654"/>
                  </a:cubicBezTo>
                  <a:cubicBezTo>
                    <a:pt x="27420" y="133909"/>
                    <a:pt x="353" y="102732"/>
                    <a:pt x="0" y="63827"/>
                  </a:cubicBezTo>
                  <a:close/>
                </a:path>
                <a:path w="103717" h="1216152" fill="none" extrusionOk="0">
                  <a:moveTo>
                    <a:pt x="103717" y="63827"/>
                  </a:moveTo>
                  <a:cubicBezTo>
                    <a:pt x="104890" y="92371"/>
                    <a:pt x="76386" y="127421"/>
                    <a:pt x="51858" y="127654"/>
                  </a:cubicBezTo>
                  <a:cubicBezTo>
                    <a:pt x="28564" y="132258"/>
                    <a:pt x="-2097" y="105406"/>
                    <a:pt x="-1" y="63827"/>
                  </a:cubicBezTo>
                  <a:cubicBezTo>
                    <a:pt x="-2872" y="34339"/>
                    <a:pt x="21252" y="-2607"/>
                    <a:pt x="51858" y="0"/>
                  </a:cubicBezTo>
                  <a:cubicBezTo>
                    <a:pt x="83262" y="866"/>
                    <a:pt x="103298" y="19891"/>
                    <a:pt x="103717" y="63827"/>
                  </a:cubicBezTo>
                  <a:cubicBezTo>
                    <a:pt x="94943" y="230975"/>
                    <a:pt x="90098" y="348678"/>
                    <a:pt x="103717" y="629846"/>
                  </a:cubicBezTo>
                  <a:cubicBezTo>
                    <a:pt x="117336" y="911014"/>
                    <a:pt x="96339" y="979800"/>
                    <a:pt x="103717" y="1152325"/>
                  </a:cubicBezTo>
                  <a:cubicBezTo>
                    <a:pt x="106644" y="1185377"/>
                    <a:pt x="83698" y="1210597"/>
                    <a:pt x="51858" y="1216152"/>
                  </a:cubicBezTo>
                  <a:cubicBezTo>
                    <a:pt x="17062" y="1213793"/>
                    <a:pt x="5233" y="1182430"/>
                    <a:pt x="-1" y="1152325"/>
                  </a:cubicBezTo>
                  <a:cubicBezTo>
                    <a:pt x="-33361" y="808198"/>
                    <a:pt x="29328" y="506123"/>
                    <a:pt x="0" y="63827"/>
                  </a:cubicBezTo>
                </a:path>
                <a:path w="103717" h="1216152" fill="none" extrusionOk="0">
                  <a:moveTo>
                    <a:pt x="103717" y="63827"/>
                  </a:moveTo>
                  <a:cubicBezTo>
                    <a:pt x="107507" y="104915"/>
                    <a:pt x="82419" y="130006"/>
                    <a:pt x="51858" y="127654"/>
                  </a:cubicBezTo>
                  <a:cubicBezTo>
                    <a:pt x="26513" y="124769"/>
                    <a:pt x="1429" y="92353"/>
                    <a:pt x="-1" y="63827"/>
                  </a:cubicBezTo>
                  <a:cubicBezTo>
                    <a:pt x="-3798" y="29200"/>
                    <a:pt x="20896" y="-1601"/>
                    <a:pt x="51858" y="0"/>
                  </a:cubicBezTo>
                  <a:cubicBezTo>
                    <a:pt x="75104" y="-383"/>
                    <a:pt x="100431" y="21877"/>
                    <a:pt x="103717" y="63827"/>
                  </a:cubicBezTo>
                  <a:cubicBezTo>
                    <a:pt x="130184" y="253785"/>
                    <a:pt x="129062" y="456495"/>
                    <a:pt x="103717" y="597191"/>
                  </a:cubicBezTo>
                  <a:cubicBezTo>
                    <a:pt x="78372" y="737887"/>
                    <a:pt x="111478" y="974297"/>
                    <a:pt x="103717" y="1152325"/>
                  </a:cubicBezTo>
                  <a:cubicBezTo>
                    <a:pt x="103575" y="1190953"/>
                    <a:pt x="83660" y="1214277"/>
                    <a:pt x="51858" y="1216152"/>
                  </a:cubicBezTo>
                  <a:cubicBezTo>
                    <a:pt x="21608" y="1218707"/>
                    <a:pt x="-1171" y="1187638"/>
                    <a:pt x="-1" y="1152325"/>
                  </a:cubicBezTo>
                  <a:cubicBezTo>
                    <a:pt x="13313" y="815855"/>
                    <a:pt x="-77124" y="467331"/>
                    <a:pt x="0" y="63827"/>
                  </a:cubicBezTo>
                </a:path>
              </a:pathLst>
            </a:custGeom>
            <a:solidFill>
              <a:srgbClr val="EF412F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1017;p33"/>
            <p:cNvSpPr/>
            <p:nvPr/>
          </p:nvSpPr>
          <p:spPr>
            <a:xfrm rot="-6187993">
              <a:off x="6147657" y="3256383"/>
              <a:ext cx="103717" cy="1216152"/>
            </a:xfrm>
            <a:custGeom>
              <a:avLst/>
              <a:gdLst/>
              <a:ahLst/>
              <a:cxnLst/>
              <a:rect l="l" t="t" r="r" b="b"/>
              <a:pathLst>
                <a:path w="103717" h="1216152" extrusionOk="0">
                  <a:moveTo>
                    <a:pt x="0" y="63827"/>
                  </a:moveTo>
                  <a:cubicBezTo>
                    <a:pt x="2052" y="97044"/>
                    <a:pt x="24724" y="128943"/>
                    <a:pt x="51859" y="127654"/>
                  </a:cubicBezTo>
                  <a:cubicBezTo>
                    <a:pt x="79971" y="126867"/>
                    <a:pt x="108083" y="95086"/>
                    <a:pt x="103718" y="63827"/>
                  </a:cubicBezTo>
                  <a:cubicBezTo>
                    <a:pt x="75954" y="417459"/>
                    <a:pt x="100590" y="724513"/>
                    <a:pt x="103717" y="1152325"/>
                  </a:cubicBezTo>
                  <a:cubicBezTo>
                    <a:pt x="105751" y="1186416"/>
                    <a:pt x="81929" y="1218501"/>
                    <a:pt x="51858" y="1216152"/>
                  </a:cubicBezTo>
                  <a:cubicBezTo>
                    <a:pt x="25803" y="1216681"/>
                    <a:pt x="578" y="1182070"/>
                    <a:pt x="-1" y="1152325"/>
                  </a:cubicBezTo>
                  <a:cubicBezTo>
                    <a:pt x="34265" y="751776"/>
                    <a:pt x="-43394" y="409646"/>
                    <a:pt x="0" y="63827"/>
                  </a:cubicBezTo>
                  <a:close/>
                </a:path>
                <a:path w="103717" h="1216152" fill="lighten" extrusionOk="0">
                  <a:moveTo>
                    <a:pt x="0" y="63827"/>
                  </a:moveTo>
                  <a:cubicBezTo>
                    <a:pt x="4227" y="33057"/>
                    <a:pt x="22491" y="2298"/>
                    <a:pt x="51859" y="0"/>
                  </a:cubicBezTo>
                  <a:cubicBezTo>
                    <a:pt x="80828" y="-2555"/>
                    <a:pt x="106374" y="22701"/>
                    <a:pt x="103718" y="63827"/>
                  </a:cubicBezTo>
                  <a:cubicBezTo>
                    <a:pt x="108102" y="99456"/>
                    <a:pt x="77406" y="131425"/>
                    <a:pt x="51859" y="127654"/>
                  </a:cubicBezTo>
                  <a:cubicBezTo>
                    <a:pt x="18164" y="122465"/>
                    <a:pt x="3186" y="99435"/>
                    <a:pt x="0" y="63827"/>
                  </a:cubicBezTo>
                  <a:close/>
                </a:path>
                <a:path w="103717" h="1216152" fill="none" extrusionOk="0">
                  <a:moveTo>
                    <a:pt x="103717" y="63827"/>
                  </a:moveTo>
                  <a:cubicBezTo>
                    <a:pt x="100031" y="103025"/>
                    <a:pt x="74507" y="130219"/>
                    <a:pt x="51858" y="127654"/>
                  </a:cubicBezTo>
                  <a:cubicBezTo>
                    <a:pt x="26710" y="131010"/>
                    <a:pt x="-1031" y="90746"/>
                    <a:pt x="-1" y="63827"/>
                  </a:cubicBezTo>
                  <a:cubicBezTo>
                    <a:pt x="4764" y="28669"/>
                    <a:pt x="16765" y="493"/>
                    <a:pt x="51858" y="0"/>
                  </a:cubicBezTo>
                  <a:cubicBezTo>
                    <a:pt x="82049" y="-4708"/>
                    <a:pt x="98064" y="26835"/>
                    <a:pt x="103717" y="63827"/>
                  </a:cubicBezTo>
                  <a:cubicBezTo>
                    <a:pt x="85181" y="177967"/>
                    <a:pt x="113995" y="378434"/>
                    <a:pt x="103717" y="586306"/>
                  </a:cubicBezTo>
                  <a:cubicBezTo>
                    <a:pt x="93439" y="794178"/>
                    <a:pt x="83409" y="1000822"/>
                    <a:pt x="103717" y="1152325"/>
                  </a:cubicBezTo>
                  <a:cubicBezTo>
                    <a:pt x="101969" y="1193491"/>
                    <a:pt x="76435" y="1210265"/>
                    <a:pt x="51858" y="1216152"/>
                  </a:cubicBezTo>
                  <a:cubicBezTo>
                    <a:pt x="21603" y="1214563"/>
                    <a:pt x="3189" y="1183938"/>
                    <a:pt x="-1" y="1152325"/>
                  </a:cubicBezTo>
                  <a:cubicBezTo>
                    <a:pt x="63138" y="750912"/>
                    <a:pt x="9578" y="484464"/>
                    <a:pt x="0" y="63827"/>
                  </a:cubicBezTo>
                </a:path>
                <a:path w="103717" h="1216152" fill="none" extrusionOk="0">
                  <a:moveTo>
                    <a:pt x="103717" y="63827"/>
                  </a:moveTo>
                  <a:cubicBezTo>
                    <a:pt x="102972" y="103026"/>
                    <a:pt x="86856" y="130552"/>
                    <a:pt x="51858" y="127654"/>
                  </a:cubicBezTo>
                  <a:cubicBezTo>
                    <a:pt x="20878" y="128167"/>
                    <a:pt x="-120" y="97137"/>
                    <a:pt x="-1" y="63827"/>
                  </a:cubicBezTo>
                  <a:cubicBezTo>
                    <a:pt x="2943" y="23647"/>
                    <a:pt x="20178" y="-2580"/>
                    <a:pt x="51858" y="0"/>
                  </a:cubicBezTo>
                  <a:cubicBezTo>
                    <a:pt x="74249" y="2450"/>
                    <a:pt x="101318" y="27735"/>
                    <a:pt x="103717" y="63827"/>
                  </a:cubicBezTo>
                  <a:cubicBezTo>
                    <a:pt x="127961" y="221666"/>
                    <a:pt x="99956" y="472619"/>
                    <a:pt x="103717" y="586306"/>
                  </a:cubicBezTo>
                  <a:cubicBezTo>
                    <a:pt x="107478" y="699993"/>
                    <a:pt x="109650" y="967617"/>
                    <a:pt x="103717" y="1152325"/>
                  </a:cubicBezTo>
                  <a:cubicBezTo>
                    <a:pt x="103722" y="1193088"/>
                    <a:pt x="78331" y="1222764"/>
                    <a:pt x="51858" y="1216152"/>
                  </a:cubicBezTo>
                  <a:cubicBezTo>
                    <a:pt x="22856" y="1212497"/>
                    <a:pt x="4613" y="1185079"/>
                    <a:pt x="-1" y="1152325"/>
                  </a:cubicBezTo>
                  <a:cubicBezTo>
                    <a:pt x="-79866" y="801947"/>
                    <a:pt x="47386" y="444383"/>
                    <a:pt x="0" y="63827"/>
                  </a:cubicBezTo>
                </a:path>
              </a:pathLst>
            </a:custGeom>
            <a:solidFill>
              <a:srgbClr val="EF412F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1018;p33"/>
            <p:cNvSpPr/>
            <p:nvPr/>
          </p:nvSpPr>
          <p:spPr>
            <a:xfrm rot="-6187993">
              <a:off x="6233678" y="3280650"/>
              <a:ext cx="103717" cy="1216152"/>
            </a:xfrm>
            <a:custGeom>
              <a:avLst/>
              <a:gdLst/>
              <a:ahLst/>
              <a:cxnLst/>
              <a:rect l="l" t="t" r="r" b="b"/>
              <a:pathLst>
                <a:path w="103717" h="1216152" extrusionOk="0">
                  <a:moveTo>
                    <a:pt x="0" y="63827"/>
                  </a:moveTo>
                  <a:cubicBezTo>
                    <a:pt x="485" y="97970"/>
                    <a:pt x="22403" y="121933"/>
                    <a:pt x="51859" y="127654"/>
                  </a:cubicBezTo>
                  <a:cubicBezTo>
                    <a:pt x="80910" y="123944"/>
                    <a:pt x="104100" y="107504"/>
                    <a:pt x="103718" y="63827"/>
                  </a:cubicBezTo>
                  <a:cubicBezTo>
                    <a:pt x="95078" y="460752"/>
                    <a:pt x="58026" y="781522"/>
                    <a:pt x="103717" y="1152325"/>
                  </a:cubicBezTo>
                  <a:cubicBezTo>
                    <a:pt x="101928" y="1186092"/>
                    <a:pt x="81914" y="1216538"/>
                    <a:pt x="51858" y="1216152"/>
                  </a:cubicBezTo>
                  <a:cubicBezTo>
                    <a:pt x="22291" y="1219876"/>
                    <a:pt x="-3737" y="1187772"/>
                    <a:pt x="-1" y="1152325"/>
                  </a:cubicBezTo>
                  <a:cubicBezTo>
                    <a:pt x="-59956" y="736099"/>
                    <a:pt x="31896" y="426540"/>
                    <a:pt x="0" y="63827"/>
                  </a:cubicBezTo>
                  <a:close/>
                </a:path>
                <a:path w="103717" h="1216152" fill="lighten" extrusionOk="0">
                  <a:moveTo>
                    <a:pt x="0" y="63827"/>
                  </a:moveTo>
                  <a:cubicBezTo>
                    <a:pt x="-3720" y="29006"/>
                    <a:pt x="28592" y="-311"/>
                    <a:pt x="51859" y="0"/>
                  </a:cubicBezTo>
                  <a:cubicBezTo>
                    <a:pt x="78531" y="1958"/>
                    <a:pt x="102132" y="34482"/>
                    <a:pt x="103718" y="63827"/>
                  </a:cubicBezTo>
                  <a:cubicBezTo>
                    <a:pt x="101223" y="96668"/>
                    <a:pt x="83648" y="132652"/>
                    <a:pt x="51859" y="127654"/>
                  </a:cubicBezTo>
                  <a:cubicBezTo>
                    <a:pt x="22088" y="128995"/>
                    <a:pt x="1900" y="103711"/>
                    <a:pt x="0" y="63827"/>
                  </a:cubicBezTo>
                  <a:close/>
                </a:path>
                <a:path w="103717" h="1216152" fill="none" extrusionOk="0">
                  <a:moveTo>
                    <a:pt x="103717" y="63827"/>
                  </a:moveTo>
                  <a:cubicBezTo>
                    <a:pt x="104313" y="98106"/>
                    <a:pt x="76318" y="131511"/>
                    <a:pt x="51858" y="127654"/>
                  </a:cubicBezTo>
                  <a:cubicBezTo>
                    <a:pt x="26251" y="128905"/>
                    <a:pt x="2859" y="101421"/>
                    <a:pt x="-1" y="63827"/>
                  </a:cubicBezTo>
                  <a:cubicBezTo>
                    <a:pt x="248" y="26741"/>
                    <a:pt x="25642" y="-1764"/>
                    <a:pt x="51858" y="0"/>
                  </a:cubicBezTo>
                  <a:cubicBezTo>
                    <a:pt x="75156" y="-6597"/>
                    <a:pt x="111710" y="26328"/>
                    <a:pt x="103717" y="63827"/>
                  </a:cubicBezTo>
                  <a:cubicBezTo>
                    <a:pt x="96820" y="199848"/>
                    <a:pt x="100945" y="369764"/>
                    <a:pt x="103717" y="575421"/>
                  </a:cubicBezTo>
                  <a:cubicBezTo>
                    <a:pt x="106489" y="781078"/>
                    <a:pt x="77619" y="962056"/>
                    <a:pt x="103717" y="1152325"/>
                  </a:cubicBezTo>
                  <a:cubicBezTo>
                    <a:pt x="104271" y="1190548"/>
                    <a:pt x="78451" y="1217848"/>
                    <a:pt x="51858" y="1216152"/>
                  </a:cubicBezTo>
                  <a:cubicBezTo>
                    <a:pt x="17548" y="1210341"/>
                    <a:pt x="-4355" y="1189762"/>
                    <a:pt x="-1" y="1152325"/>
                  </a:cubicBezTo>
                  <a:cubicBezTo>
                    <a:pt x="-47941" y="753626"/>
                    <a:pt x="39201" y="376369"/>
                    <a:pt x="0" y="63827"/>
                  </a:cubicBezTo>
                </a:path>
                <a:path w="103717" h="1216152" fill="none" extrusionOk="0">
                  <a:moveTo>
                    <a:pt x="103717" y="63827"/>
                  </a:moveTo>
                  <a:cubicBezTo>
                    <a:pt x="102744" y="92301"/>
                    <a:pt x="81810" y="122333"/>
                    <a:pt x="51858" y="127654"/>
                  </a:cubicBezTo>
                  <a:cubicBezTo>
                    <a:pt x="21137" y="132656"/>
                    <a:pt x="-1429" y="97896"/>
                    <a:pt x="-1" y="63827"/>
                  </a:cubicBezTo>
                  <a:cubicBezTo>
                    <a:pt x="495" y="29896"/>
                    <a:pt x="25620" y="-229"/>
                    <a:pt x="51858" y="0"/>
                  </a:cubicBezTo>
                  <a:cubicBezTo>
                    <a:pt x="82109" y="6919"/>
                    <a:pt x="99991" y="27597"/>
                    <a:pt x="103717" y="63827"/>
                  </a:cubicBezTo>
                  <a:cubicBezTo>
                    <a:pt x="112417" y="226202"/>
                    <a:pt x="79982" y="370073"/>
                    <a:pt x="103717" y="608076"/>
                  </a:cubicBezTo>
                  <a:cubicBezTo>
                    <a:pt x="127452" y="846079"/>
                    <a:pt x="113759" y="890566"/>
                    <a:pt x="103717" y="1152325"/>
                  </a:cubicBezTo>
                  <a:cubicBezTo>
                    <a:pt x="105278" y="1185287"/>
                    <a:pt x="84877" y="1211780"/>
                    <a:pt x="51858" y="1216152"/>
                  </a:cubicBezTo>
                  <a:cubicBezTo>
                    <a:pt x="29409" y="1213360"/>
                    <a:pt x="-818" y="1187923"/>
                    <a:pt x="-1" y="1152325"/>
                  </a:cubicBezTo>
                  <a:cubicBezTo>
                    <a:pt x="13186" y="861860"/>
                    <a:pt x="-59614" y="449242"/>
                    <a:pt x="0" y="63827"/>
                  </a:cubicBezTo>
                </a:path>
              </a:pathLst>
            </a:custGeom>
            <a:solidFill>
              <a:srgbClr val="EF412F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1019;p33"/>
            <p:cNvSpPr/>
            <p:nvPr/>
          </p:nvSpPr>
          <p:spPr>
            <a:xfrm rot="-6187993">
              <a:off x="6166329" y="3140872"/>
              <a:ext cx="103717" cy="1216152"/>
            </a:xfrm>
            <a:custGeom>
              <a:avLst/>
              <a:gdLst/>
              <a:ahLst/>
              <a:cxnLst/>
              <a:rect l="l" t="t" r="r" b="b"/>
              <a:pathLst>
                <a:path w="103717" h="1216152" extrusionOk="0">
                  <a:moveTo>
                    <a:pt x="0" y="63827"/>
                  </a:moveTo>
                  <a:cubicBezTo>
                    <a:pt x="977" y="104590"/>
                    <a:pt x="23213" y="123116"/>
                    <a:pt x="51859" y="127654"/>
                  </a:cubicBezTo>
                  <a:cubicBezTo>
                    <a:pt x="86606" y="127645"/>
                    <a:pt x="104645" y="103517"/>
                    <a:pt x="103718" y="63827"/>
                  </a:cubicBezTo>
                  <a:cubicBezTo>
                    <a:pt x="65843" y="435776"/>
                    <a:pt x="66810" y="833990"/>
                    <a:pt x="103717" y="1152325"/>
                  </a:cubicBezTo>
                  <a:cubicBezTo>
                    <a:pt x="108669" y="1186738"/>
                    <a:pt x="84298" y="1220011"/>
                    <a:pt x="51858" y="1216152"/>
                  </a:cubicBezTo>
                  <a:cubicBezTo>
                    <a:pt x="25253" y="1218392"/>
                    <a:pt x="-495" y="1183535"/>
                    <a:pt x="-1" y="1152325"/>
                  </a:cubicBezTo>
                  <a:cubicBezTo>
                    <a:pt x="-44352" y="850383"/>
                    <a:pt x="58658" y="379316"/>
                    <a:pt x="0" y="63827"/>
                  </a:cubicBezTo>
                  <a:close/>
                </a:path>
                <a:path w="103717" h="1216152" fill="lighten" extrusionOk="0">
                  <a:moveTo>
                    <a:pt x="0" y="63827"/>
                  </a:moveTo>
                  <a:cubicBezTo>
                    <a:pt x="670" y="25262"/>
                    <a:pt x="26053" y="1712"/>
                    <a:pt x="51859" y="0"/>
                  </a:cubicBezTo>
                  <a:cubicBezTo>
                    <a:pt x="79849" y="4954"/>
                    <a:pt x="101246" y="28389"/>
                    <a:pt x="103718" y="63827"/>
                  </a:cubicBezTo>
                  <a:cubicBezTo>
                    <a:pt x="100084" y="96485"/>
                    <a:pt x="82730" y="131777"/>
                    <a:pt x="51859" y="127654"/>
                  </a:cubicBezTo>
                  <a:cubicBezTo>
                    <a:pt x="26388" y="128306"/>
                    <a:pt x="2561" y="102331"/>
                    <a:pt x="0" y="63827"/>
                  </a:cubicBezTo>
                  <a:close/>
                </a:path>
                <a:path w="103717" h="1216152" fill="none" extrusionOk="0">
                  <a:moveTo>
                    <a:pt x="103717" y="63827"/>
                  </a:moveTo>
                  <a:cubicBezTo>
                    <a:pt x="105447" y="98642"/>
                    <a:pt x="80698" y="128788"/>
                    <a:pt x="51858" y="127654"/>
                  </a:cubicBezTo>
                  <a:cubicBezTo>
                    <a:pt x="24368" y="131145"/>
                    <a:pt x="-560" y="96395"/>
                    <a:pt x="-1" y="63827"/>
                  </a:cubicBezTo>
                  <a:cubicBezTo>
                    <a:pt x="4075" y="33452"/>
                    <a:pt x="21248" y="-2190"/>
                    <a:pt x="51858" y="0"/>
                  </a:cubicBezTo>
                  <a:cubicBezTo>
                    <a:pt x="81334" y="1749"/>
                    <a:pt x="102593" y="32353"/>
                    <a:pt x="103717" y="63827"/>
                  </a:cubicBezTo>
                  <a:cubicBezTo>
                    <a:pt x="101084" y="217861"/>
                    <a:pt x="82002" y="338640"/>
                    <a:pt x="103717" y="608076"/>
                  </a:cubicBezTo>
                  <a:cubicBezTo>
                    <a:pt x="125432" y="877512"/>
                    <a:pt x="87791" y="946745"/>
                    <a:pt x="103717" y="1152325"/>
                  </a:cubicBezTo>
                  <a:cubicBezTo>
                    <a:pt x="104292" y="1189136"/>
                    <a:pt x="81326" y="1215665"/>
                    <a:pt x="51858" y="1216152"/>
                  </a:cubicBezTo>
                  <a:cubicBezTo>
                    <a:pt x="17293" y="1211400"/>
                    <a:pt x="1820" y="1184894"/>
                    <a:pt x="-1" y="1152325"/>
                  </a:cubicBezTo>
                  <a:cubicBezTo>
                    <a:pt x="-49207" y="749492"/>
                    <a:pt x="82657" y="427052"/>
                    <a:pt x="0" y="63827"/>
                  </a:cubicBezTo>
                </a:path>
                <a:path w="103717" h="1216152" fill="none" extrusionOk="0">
                  <a:moveTo>
                    <a:pt x="103717" y="63827"/>
                  </a:moveTo>
                  <a:cubicBezTo>
                    <a:pt x="99295" y="94622"/>
                    <a:pt x="81896" y="131030"/>
                    <a:pt x="51858" y="127654"/>
                  </a:cubicBezTo>
                  <a:cubicBezTo>
                    <a:pt x="23124" y="125345"/>
                    <a:pt x="959" y="100917"/>
                    <a:pt x="-1" y="63827"/>
                  </a:cubicBezTo>
                  <a:cubicBezTo>
                    <a:pt x="-2383" y="23566"/>
                    <a:pt x="27187" y="-4833"/>
                    <a:pt x="51858" y="0"/>
                  </a:cubicBezTo>
                  <a:cubicBezTo>
                    <a:pt x="81994" y="-985"/>
                    <a:pt x="109316" y="30537"/>
                    <a:pt x="103717" y="63827"/>
                  </a:cubicBezTo>
                  <a:cubicBezTo>
                    <a:pt x="127240" y="205793"/>
                    <a:pt x="115669" y="419678"/>
                    <a:pt x="103717" y="618961"/>
                  </a:cubicBezTo>
                  <a:cubicBezTo>
                    <a:pt x="91765" y="818244"/>
                    <a:pt x="86414" y="988876"/>
                    <a:pt x="103717" y="1152325"/>
                  </a:cubicBezTo>
                  <a:cubicBezTo>
                    <a:pt x="106566" y="1187301"/>
                    <a:pt x="78365" y="1213801"/>
                    <a:pt x="51858" y="1216152"/>
                  </a:cubicBezTo>
                  <a:cubicBezTo>
                    <a:pt x="25854" y="1211796"/>
                    <a:pt x="233" y="1188988"/>
                    <a:pt x="-1" y="1152325"/>
                  </a:cubicBezTo>
                  <a:cubicBezTo>
                    <a:pt x="61663" y="797199"/>
                    <a:pt x="30733" y="411223"/>
                    <a:pt x="0" y="63827"/>
                  </a:cubicBezTo>
                </a:path>
              </a:pathLst>
            </a:custGeom>
            <a:solidFill>
              <a:srgbClr val="EF412F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20" name="Google Shape;1020;p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774546" y="3748948"/>
              <a:ext cx="203095" cy="1519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1" name="Google Shape;1021;p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479822">
              <a:off x="6071151" y="3611953"/>
              <a:ext cx="203095" cy="1519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2" name="Google Shape;1022;p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479822">
              <a:off x="6442183" y="3611951"/>
              <a:ext cx="203095" cy="1519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3" name="Google Shape;1023;p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479822">
              <a:off x="6158037" y="3765055"/>
              <a:ext cx="203095" cy="1519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4" name="Google Shape;1024;p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479822">
              <a:off x="5936915" y="3909984"/>
              <a:ext cx="203095" cy="1519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5" name="Google Shape;1025;p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479822">
              <a:off x="6385984" y="3811767"/>
              <a:ext cx="203095" cy="1519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6" name="Google Shape;1026;p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479822">
              <a:off x="6675755" y="3690961"/>
              <a:ext cx="203095" cy="1519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7" name="Google Shape;1027;p33"/>
            <p:cNvSpPr/>
            <p:nvPr/>
          </p:nvSpPr>
          <p:spPr>
            <a:xfrm rot="-6187993">
              <a:off x="6232676" y="3167631"/>
              <a:ext cx="103717" cy="1216152"/>
            </a:xfrm>
            <a:custGeom>
              <a:avLst/>
              <a:gdLst/>
              <a:ahLst/>
              <a:cxnLst/>
              <a:rect l="l" t="t" r="r" b="b"/>
              <a:pathLst>
                <a:path w="103717" h="1216152" extrusionOk="0">
                  <a:moveTo>
                    <a:pt x="0" y="63827"/>
                  </a:moveTo>
                  <a:cubicBezTo>
                    <a:pt x="3746" y="98152"/>
                    <a:pt x="20736" y="122144"/>
                    <a:pt x="51859" y="127654"/>
                  </a:cubicBezTo>
                  <a:cubicBezTo>
                    <a:pt x="81411" y="124466"/>
                    <a:pt x="102355" y="93948"/>
                    <a:pt x="103718" y="63827"/>
                  </a:cubicBezTo>
                  <a:cubicBezTo>
                    <a:pt x="68483" y="404947"/>
                    <a:pt x="120566" y="738342"/>
                    <a:pt x="103717" y="1152325"/>
                  </a:cubicBezTo>
                  <a:cubicBezTo>
                    <a:pt x="102014" y="1188826"/>
                    <a:pt x="85016" y="1216439"/>
                    <a:pt x="51858" y="1216152"/>
                  </a:cubicBezTo>
                  <a:cubicBezTo>
                    <a:pt x="15168" y="1218862"/>
                    <a:pt x="3684" y="1186472"/>
                    <a:pt x="-1" y="1152325"/>
                  </a:cubicBezTo>
                  <a:cubicBezTo>
                    <a:pt x="-18885" y="791223"/>
                    <a:pt x="65300" y="389485"/>
                    <a:pt x="0" y="63827"/>
                  </a:cubicBezTo>
                  <a:close/>
                </a:path>
                <a:path w="103717" h="1216152" fill="lighten" extrusionOk="0">
                  <a:moveTo>
                    <a:pt x="0" y="63827"/>
                  </a:moveTo>
                  <a:cubicBezTo>
                    <a:pt x="-2699" y="26642"/>
                    <a:pt x="18123" y="-3928"/>
                    <a:pt x="51859" y="0"/>
                  </a:cubicBezTo>
                  <a:cubicBezTo>
                    <a:pt x="80254" y="-1990"/>
                    <a:pt x="106301" y="32331"/>
                    <a:pt x="103718" y="63827"/>
                  </a:cubicBezTo>
                  <a:cubicBezTo>
                    <a:pt x="101264" y="99678"/>
                    <a:pt x="81148" y="126965"/>
                    <a:pt x="51859" y="127654"/>
                  </a:cubicBezTo>
                  <a:cubicBezTo>
                    <a:pt x="21163" y="126577"/>
                    <a:pt x="-174" y="97012"/>
                    <a:pt x="0" y="63827"/>
                  </a:cubicBezTo>
                  <a:close/>
                </a:path>
                <a:path w="103717" h="1216152" fill="none" extrusionOk="0">
                  <a:moveTo>
                    <a:pt x="103717" y="63827"/>
                  </a:moveTo>
                  <a:cubicBezTo>
                    <a:pt x="104646" y="105629"/>
                    <a:pt x="83300" y="126635"/>
                    <a:pt x="51858" y="127654"/>
                  </a:cubicBezTo>
                  <a:cubicBezTo>
                    <a:pt x="24725" y="130875"/>
                    <a:pt x="-2357" y="98777"/>
                    <a:pt x="-1" y="63827"/>
                  </a:cubicBezTo>
                  <a:cubicBezTo>
                    <a:pt x="2777" y="30961"/>
                    <a:pt x="20912" y="625"/>
                    <a:pt x="51858" y="0"/>
                  </a:cubicBezTo>
                  <a:cubicBezTo>
                    <a:pt x="87092" y="3164"/>
                    <a:pt x="111229" y="29908"/>
                    <a:pt x="103717" y="63827"/>
                  </a:cubicBezTo>
                  <a:cubicBezTo>
                    <a:pt x="79772" y="302222"/>
                    <a:pt x="114615" y="376581"/>
                    <a:pt x="103717" y="586306"/>
                  </a:cubicBezTo>
                  <a:cubicBezTo>
                    <a:pt x="92819" y="796031"/>
                    <a:pt x="114378" y="980454"/>
                    <a:pt x="103717" y="1152325"/>
                  </a:cubicBezTo>
                  <a:cubicBezTo>
                    <a:pt x="104303" y="1187994"/>
                    <a:pt x="76747" y="1217943"/>
                    <a:pt x="51858" y="1216152"/>
                  </a:cubicBezTo>
                  <a:cubicBezTo>
                    <a:pt x="21612" y="1215478"/>
                    <a:pt x="3055" y="1184316"/>
                    <a:pt x="-1" y="1152325"/>
                  </a:cubicBezTo>
                  <a:cubicBezTo>
                    <a:pt x="11474" y="834008"/>
                    <a:pt x="15711" y="443348"/>
                    <a:pt x="0" y="63827"/>
                  </a:cubicBezTo>
                </a:path>
                <a:path w="103717" h="1216152" fill="none" extrusionOk="0">
                  <a:moveTo>
                    <a:pt x="103717" y="63827"/>
                  </a:moveTo>
                  <a:cubicBezTo>
                    <a:pt x="110608" y="99601"/>
                    <a:pt x="81349" y="125449"/>
                    <a:pt x="51858" y="127654"/>
                  </a:cubicBezTo>
                  <a:cubicBezTo>
                    <a:pt x="22294" y="127578"/>
                    <a:pt x="1290" y="98484"/>
                    <a:pt x="-1" y="63827"/>
                  </a:cubicBezTo>
                  <a:cubicBezTo>
                    <a:pt x="5676" y="31281"/>
                    <a:pt x="20020" y="5017"/>
                    <a:pt x="51858" y="0"/>
                  </a:cubicBezTo>
                  <a:cubicBezTo>
                    <a:pt x="85104" y="3756"/>
                    <a:pt x="104597" y="28191"/>
                    <a:pt x="103717" y="63827"/>
                  </a:cubicBezTo>
                  <a:cubicBezTo>
                    <a:pt x="93832" y="214279"/>
                    <a:pt x="83638" y="445736"/>
                    <a:pt x="103717" y="597191"/>
                  </a:cubicBezTo>
                  <a:cubicBezTo>
                    <a:pt x="123796" y="748646"/>
                    <a:pt x="128795" y="921086"/>
                    <a:pt x="103717" y="1152325"/>
                  </a:cubicBezTo>
                  <a:cubicBezTo>
                    <a:pt x="105226" y="1184710"/>
                    <a:pt x="80308" y="1223097"/>
                    <a:pt x="51858" y="1216152"/>
                  </a:cubicBezTo>
                  <a:cubicBezTo>
                    <a:pt x="20468" y="1211660"/>
                    <a:pt x="893" y="1194682"/>
                    <a:pt x="-1" y="1152325"/>
                  </a:cubicBezTo>
                  <a:cubicBezTo>
                    <a:pt x="-14784" y="739341"/>
                    <a:pt x="-67805" y="446211"/>
                    <a:pt x="0" y="63827"/>
                  </a:cubicBezTo>
                </a:path>
              </a:pathLst>
            </a:custGeom>
            <a:solidFill>
              <a:srgbClr val="EF412F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28" name="Google Shape;1028;p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335937">
              <a:off x="5967125" y="3750285"/>
              <a:ext cx="203095" cy="1519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9" name="Google Shape;1029;p3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4219444">
              <a:off x="5796365" y="3884861"/>
              <a:ext cx="152965" cy="1144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0" name="Google Shape;1030;p3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4219444">
              <a:off x="6314102" y="3677488"/>
              <a:ext cx="152965" cy="1144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1" name="Google Shape;1031;p3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4219444">
              <a:off x="6557215" y="3692525"/>
              <a:ext cx="152965" cy="1144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32" name="Google Shape;1032;p33"/>
          <p:cNvSpPr txBox="1"/>
          <p:nvPr/>
        </p:nvSpPr>
        <p:spPr>
          <a:xfrm>
            <a:off x="5567217" y="2884392"/>
            <a:ext cx="133949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Hollow fiber</a:t>
            </a:r>
            <a:endParaRPr sz="1100"/>
          </a:p>
        </p:txBody>
      </p:sp>
      <p:grpSp>
        <p:nvGrpSpPr>
          <p:cNvPr id="1033" name="Google Shape;1033;p33"/>
          <p:cNvGrpSpPr/>
          <p:nvPr/>
        </p:nvGrpSpPr>
        <p:grpSpPr>
          <a:xfrm>
            <a:off x="5167680" y="4084625"/>
            <a:ext cx="1385614" cy="918529"/>
            <a:chOff x="5379654" y="3734608"/>
            <a:chExt cx="1797746" cy="1191734"/>
          </a:xfrm>
        </p:grpSpPr>
        <p:sp>
          <p:nvSpPr>
            <p:cNvPr id="1034" name="Google Shape;1034;p33"/>
            <p:cNvSpPr/>
            <p:nvPr/>
          </p:nvSpPr>
          <p:spPr>
            <a:xfrm rot="-956911">
              <a:off x="5396802" y="3955240"/>
              <a:ext cx="1655897" cy="356777"/>
            </a:xfrm>
            <a:custGeom>
              <a:avLst/>
              <a:gdLst/>
              <a:ahLst/>
              <a:cxnLst/>
              <a:rect l="l" t="t" r="r" b="b"/>
              <a:pathLst>
                <a:path w="1655897" h="356777" fill="none" extrusionOk="0">
                  <a:moveTo>
                    <a:pt x="0" y="178389"/>
                  </a:moveTo>
                  <a:cubicBezTo>
                    <a:pt x="-5525" y="78973"/>
                    <a:pt x="90261" y="8500"/>
                    <a:pt x="178389" y="0"/>
                  </a:cubicBezTo>
                  <a:cubicBezTo>
                    <a:pt x="428107" y="-2200"/>
                    <a:pt x="517719" y="26520"/>
                    <a:pt x="827949" y="0"/>
                  </a:cubicBezTo>
                  <a:cubicBezTo>
                    <a:pt x="1138179" y="-26520"/>
                    <a:pt x="1190503" y="-1281"/>
                    <a:pt x="1477509" y="0"/>
                  </a:cubicBezTo>
                  <a:cubicBezTo>
                    <a:pt x="1584462" y="-7382"/>
                    <a:pt x="1659125" y="64690"/>
                    <a:pt x="1655898" y="178389"/>
                  </a:cubicBezTo>
                  <a:lnTo>
                    <a:pt x="1655897" y="178389"/>
                  </a:lnTo>
                  <a:cubicBezTo>
                    <a:pt x="1652985" y="277389"/>
                    <a:pt x="1563348" y="348027"/>
                    <a:pt x="1477508" y="356778"/>
                  </a:cubicBezTo>
                  <a:cubicBezTo>
                    <a:pt x="1314610" y="328231"/>
                    <a:pt x="1069580" y="363218"/>
                    <a:pt x="814957" y="356777"/>
                  </a:cubicBezTo>
                  <a:cubicBezTo>
                    <a:pt x="560334" y="350336"/>
                    <a:pt x="459190" y="387155"/>
                    <a:pt x="178389" y="356777"/>
                  </a:cubicBezTo>
                  <a:cubicBezTo>
                    <a:pt x="74665" y="366079"/>
                    <a:pt x="17480" y="289899"/>
                    <a:pt x="0" y="178388"/>
                  </a:cubicBezTo>
                  <a:lnTo>
                    <a:pt x="0" y="178389"/>
                  </a:lnTo>
                  <a:close/>
                </a:path>
                <a:path w="1655897" h="356777" extrusionOk="0">
                  <a:moveTo>
                    <a:pt x="0" y="178389"/>
                  </a:moveTo>
                  <a:cubicBezTo>
                    <a:pt x="-6648" y="75766"/>
                    <a:pt x="62031" y="6694"/>
                    <a:pt x="178389" y="0"/>
                  </a:cubicBezTo>
                  <a:cubicBezTo>
                    <a:pt x="439452" y="-23338"/>
                    <a:pt x="587849" y="-9222"/>
                    <a:pt x="853931" y="0"/>
                  </a:cubicBezTo>
                  <a:cubicBezTo>
                    <a:pt x="1120013" y="9222"/>
                    <a:pt x="1287004" y="3502"/>
                    <a:pt x="1477509" y="0"/>
                  </a:cubicBezTo>
                  <a:cubicBezTo>
                    <a:pt x="1572952" y="-1685"/>
                    <a:pt x="1661856" y="82714"/>
                    <a:pt x="1655898" y="178389"/>
                  </a:cubicBezTo>
                  <a:lnTo>
                    <a:pt x="1655897" y="178389"/>
                  </a:lnTo>
                  <a:cubicBezTo>
                    <a:pt x="1677042" y="279419"/>
                    <a:pt x="1583445" y="341517"/>
                    <a:pt x="1477508" y="356778"/>
                  </a:cubicBezTo>
                  <a:cubicBezTo>
                    <a:pt x="1304911" y="338257"/>
                    <a:pt x="1056005" y="356926"/>
                    <a:pt x="853931" y="356778"/>
                  </a:cubicBezTo>
                  <a:cubicBezTo>
                    <a:pt x="651857" y="356630"/>
                    <a:pt x="376029" y="327946"/>
                    <a:pt x="178389" y="356777"/>
                  </a:cubicBezTo>
                  <a:cubicBezTo>
                    <a:pt x="86298" y="360377"/>
                    <a:pt x="15669" y="280677"/>
                    <a:pt x="0" y="178388"/>
                  </a:cubicBezTo>
                  <a:lnTo>
                    <a:pt x="0" y="178389"/>
                  </a:lnTo>
                  <a:close/>
                </a:path>
              </a:pathLst>
            </a:custGeom>
            <a:solidFill>
              <a:srgbClr val="D9F0F9"/>
            </a:solidFill>
            <a:ln w="222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p33"/>
            <p:cNvSpPr/>
            <p:nvPr/>
          </p:nvSpPr>
          <p:spPr>
            <a:xfrm rot="-956911">
              <a:off x="5429357" y="4227511"/>
              <a:ext cx="1753499" cy="205928"/>
            </a:xfrm>
            <a:custGeom>
              <a:avLst/>
              <a:gdLst/>
              <a:ahLst/>
              <a:cxnLst/>
              <a:rect l="l" t="t" r="r" b="b"/>
              <a:pathLst>
                <a:path w="1753499" h="205928" fill="none" extrusionOk="0">
                  <a:moveTo>
                    <a:pt x="0" y="27539"/>
                  </a:moveTo>
                  <a:cubicBezTo>
                    <a:pt x="-12165" y="-59198"/>
                    <a:pt x="94389" y="122614"/>
                    <a:pt x="185191" y="138733"/>
                  </a:cubicBezTo>
                  <a:cubicBezTo>
                    <a:pt x="343719" y="114397"/>
                    <a:pt x="683975" y="161778"/>
                    <a:pt x="888679" y="132505"/>
                  </a:cubicBezTo>
                  <a:cubicBezTo>
                    <a:pt x="1093383" y="103233"/>
                    <a:pt x="1254862" y="114460"/>
                    <a:pt x="1564579" y="126522"/>
                  </a:cubicBezTo>
                  <a:cubicBezTo>
                    <a:pt x="1669408" y="132620"/>
                    <a:pt x="1770486" y="-59390"/>
                    <a:pt x="1753499" y="27539"/>
                  </a:cubicBezTo>
                  <a:lnTo>
                    <a:pt x="1753497" y="27539"/>
                  </a:lnTo>
                  <a:cubicBezTo>
                    <a:pt x="1764505" y="109504"/>
                    <a:pt x="1672235" y="222549"/>
                    <a:pt x="1564594" y="205928"/>
                  </a:cubicBezTo>
                  <a:cubicBezTo>
                    <a:pt x="1355069" y="233212"/>
                    <a:pt x="1157724" y="218810"/>
                    <a:pt x="890505" y="205928"/>
                  </a:cubicBezTo>
                  <a:cubicBezTo>
                    <a:pt x="623286" y="193045"/>
                    <a:pt x="384035" y="240923"/>
                    <a:pt x="188903" y="205927"/>
                  </a:cubicBezTo>
                  <a:cubicBezTo>
                    <a:pt x="87835" y="209818"/>
                    <a:pt x="-4043" y="126538"/>
                    <a:pt x="0" y="27538"/>
                  </a:cubicBezTo>
                  <a:lnTo>
                    <a:pt x="0" y="27539"/>
                  </a:lnTo>
                  <a:close/>
                </a:path>
                <a:path w="1753499" h="205928" extrusionOk="0">
                  <a:moveTo>
                    <a:pt x="0" y="27539"/>
                  </a:moveTo>
                  <a:cubicBezTo>
                    <a:pt x="-3226" y="-67445"/>
                    <a:pt x="84716" y="149648"/>
                    <a:pt x="185191" y="138733"/>
                  </a:cubicBezTo>
                  <a:cubicBezTo>
                    <a:pt x="460091" y="159397"/>
                    <a:pt x="696825" y="136701"/>
                    <a:pt x="861091" y="132750"/>
                  </a:cubicBezTo>
                  <a:cubicBezTo>
                    <a:pt x="1025357" y="128798"/>
                    <a:pt x="1376766" y="116993"/>
                    <a:pt x="1564579" y="126522"/>
                  </a:cubicBezTo>
                  <a:cubicBezTo>
                    <a:pt x="1653951" y="137888"/>
                    <a:pt x="1761381" y="-69910"/>
                    <a:pt x="1753499" y="27539"/>
                  </a:cubicBezTo>
                  <a:lnTo>
                    <a:pt x="1753497" y="27539"/>
                  </a:lnTo>
                  <a:cubicBezTo>
                    <a:pt x="1755852" y="127983"/>
                    <a:pt x="1680309" y="201955"/>
                    <a:pt x="1564594" y="205928"/>
                  </a:cubicBezTo>
                  <a:cubicBezTo>
                    <a:pt x="1271885" y="217501"/>
                    <a:pt x="1184905" y="186901"/>
                    <a:pt x="904262" y="205928"/>
                  </a:cubicBezTo>
                  <a:cubicBezTo>
                    <a:pt x="623619" y="224954"/>
                    <a:pt x="464407" y="214991"/>
                    <a:pt x="188903" y="205927"/>
                  </a:cubicBezTo>
                  <a:cubicBezTo>
                    <a:pt x="71367" y="217331"/>
                    <a:pt x="22102" y="136184"/>
                    <a:pt x="0" y="27538"/>
                  </a:cubicBezTo>
                  <a:lnTo>
                    <a:pt x="0" y="27539"/>
                  </a:lnTo>
                  <a:close/>
                </a:path>
              </a:pathLst>
            </a:custGeom>
            <a:solidFill>
              <a:srgbClr val="AFABAB"/>
            </a:solidFill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1036;p33"/>
            <p:cNvSpPr/>
            <p:nvPr/>
          </p:nvSpPr>
          <p:spPr>
            <a:xfrm>
              <a:off x="6266410" y="4413421"/>
              <a:ext cx="204285" cy="204285"/>
            </a:xfrm>
            <a:custGeom>
              <a:avLst/>
              <a:gdLst/>
              <a:ahLst/>
              <a:cxnLst/>
              <a:rect l="l" t="t" r="r" b="b"/>
              <a:pathLst>
                <a:path w="204285" h="204285" fill="none" extrusionOk="0">
                  <a:moveTo>
                    <a:pt x="0" y="102143"/>
                  </a:moveTo>
                  <a:cubicBezTo>
                    <a:pt x="10816" y="45856"/>
                    <a:pt x="37957" y="786"/>
                    <a:pt x="102143" y="0"/>
                  </a:cubicBezTo>
                  <a:cubicBezTo>
                    <a:pt x="160088" y="-477"/>
                    <a:pt x="201518" y="44225"/>
                    <a:pt x="204286" y="102143"/>
                  </a:cubicBezTo>
                  <a:cubicBezTo>
                    <a:pt x="205534" y="160200"/>
                    <a:pt x="162229" y="211864"/>
                    <a:pt x="102143" y="204286"/>
                  </a:cubicBezTo>
                  <a:cubicBezTo>
                    <a:pt x="44551" y="201307"/>
                    <a:pt x="9" y="169990"/>
                    <a:pt x="0" y="102143"/>
                  </a:cubicBezTo>
                  <a:close/>
                </a:path>
                <a:path w="204285" h="204285" extrusionOk="0">
                  <a:moveTo>
                    <a:pt x="0" y="102143"/>
                  </a:moveTo>
                  <a:cubicBezTo>
                    <a:pt x="-5734" y="34807"/>
                    <a:pt x="53426" y="-78"/>
                    <a:pt x="102143" y="0"/>
                  </a:cubicBezTo>
                  <a:cubicBezTo>
                    <a:pt x="164843" y="-2738"/>
                    <a:pt x="209625" y="47032"/>
                    <a:pt x="204286" y="102143"/>
                  </a:cubicBezTo>
                  <a:cubicBezTo>
                    <a:pt x="209157" y="164442"/>
                    <a:pt x="149683" y="200349"/>
                    <a:pt x="102143" y="204286"/>
                  </a:cubicBezTo>
                  <a:cubicBezTo>
                    <a:pt x="52006" y="216641"/>
                    <a:pt x="-8244" y="159286"/>
                    <a:pt x="0" y="102143"/>
                  </a:cubicBezTo>
                  <a:close/>
                </a:path>
              </a:pathLst>
            </a:custGeom>
            <a:solidFill>
              <a:srgbClr val="767171"/>
            </a:solidFill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1037;p33"/>
            <p:cNvSpPr/>
            <p:nvPr/>
          </p:nvSpPr>
          <p:spPr>
            <a:xfrm>
              <a:off x="6021350" y="4611456"/>
              <a:ext cx="706762" cy="314886"/>
            </a:xfrm>
            <a:custGeom>
              <a:avLst/>
              <a:gdLst/>
              <a:ahLst/>
              <a:cxnLst/>
              <a:rect l="l" t="t" r="r" b="b"/>
              <a:pathLst>
                <a:path w="706762" h="314886" fill="none" extrusionOk="0">
                  <a:moveTo>
                    <a:pt x="0" y="0"/>
                  </a:moveTo>
                  <a:cubicBezTo>
                    <a:pt x="95004" y="-11413"/>
                    <a:pt x="278883" y="1973"/>
                    <a:pt x="360449" y="0"/>
                  </a:cubicBezTo>
                  <a:cubicBezTo>
                    <a:pt x="442015" y="-1973"/>
                    <a:pt x="558513" y="2316"/>
                    <a:pt x="706762" y="0"/>
                  </a:cubicBezTo>
                  <a:cubicBezTo>
                    <a:pt x="696221" y="136241"/>
                    <a:pt x="714440" y="217738"/>
                    <a:pt x="706762" y="314886"/>
                  </a:cubicBezTo>
                  <a:cubicBezTo>
                    <a:pt x="616775" y="314708"/>
                    <a:pt x="470979" y="326128"/>
                    <a:pt x="374584" y="314886"/>
                  </a:cubicBezTo>
                  <a:cubicBezTo>
                    <a:pt x="278189" y="303644"/>
                    <a:pt x="116422" y="297157"/>
                    <a:pt x="0" y="314886"/>
                  </a:cubicBezTo>
                  <a:cubicBezTo>
                    <a:pt x="11296" y="177168"/>
                    <a:pt x="15207" y="129019"/>
                    <a:pt x="0" y="0"/>
                  </a:cubicBezTo>
                  <a:close/>
                </a:path>
                <a:path w="706762" h="314886" extrusionOk="0">
                  <a:moveTo>
                    <a:pt x="0" y="0"/>
                  </a:moveTo>
                  <a:cubicBezTo>
                    <a:pt x="80630" y="16548"/>
                    <a:pt x="178375" y="5721"/>
                    <a:pt x="332178" y="0"/>
                  </a:cubicBezTo>
                  <a:cubicBezTo>
                    <a:pt x="485981" y="-5721"/>
                    <a:pt x="592414" y="2228"/>
                    <a:pt x="706762" y="0"/>
                  </a:cubicBezTo>
                  <a:cubicBezTo>
                    <a:pt x="692344" y="71072"/>
                    <a:pt x="693716" y="174605"/>
                    <a:pt x="706762" y="314886"/>
                  </a:cubicBezTo>
                  <a:cubicBezTo>
                    <a:pt x="540349" y="331030"/>
                    <a:pt x="525200" y="327256"/>
                    <a:pt x="353381" y="314886"/>
                  </a:cubicBezTo>
                  <a:cubicBezTo>
                    <a:pt x="181562" y="302516"/>
                    <a:pt x="161808" y="305979"/>
                    <a:pt x="0" y="314886"/>
                  </a:cubicBezTo>
                  <a:cubicBezTo>
                    <a:pt x="-10583" y="197662"/>
                    <a:pt x="-7521" y="90422"/>
                    <a:pt x="0" y="0"/>
                  </a:cubicBezTo>
                  <a:close/>
                </a:path>
              </a:pathLst>
            </a:custGeom>
            <a:solidFill>
              <a:srgbClr val="AFABAB"/>
            </a:solidFill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1038;p33"/>
            <p:cNvSpPr/>
            <p:nvPr/>
          </p:nvSpPr>
          <p:spPr>
            <a:xfrm>
              <a:off x="6069331" y="4778015"/>
              <a:ext cx="125462" cy="109769"/>
            </a:xfrm>
            <a:custGeom>
              <a:avLst/>
              <a:gdLst/>
              <a:ahLst/>
              <a:cxnLst/>
              <a:rect l="l" t="t" r="r" b="b"/>
              <a:pathLst>
                <a:path w="125462" h="109769" fill="none" extrusionOk="0">
                  <a:moveTo>
                    <a:pt x="0" y="0"/>
                  </a:moveTo>
                  <a:cubicBezTo>
                    <a:pt x="38648" y="-5162"/>
                    <a:pt x="92409" y="-5428"/>
                    <a:pt x="125462" y="0"/>
                  </a:cubicBezTo>
                  <a:cubicBezTo>
                    <a:pt x="124736" y="27642"/>
                    <a:pt x="121714" y="58706"/>
                    <a:pt x="125462" y="109769"/>
                  </a:cubicBezTo>
                  <a:cubicBezTo>
                    <a:pt x="66620" y="111131"/>
                    <a:pt x="58837" y="115154"/>
                    <a:pt x="0" y="109769"/>
                  </a:cubicBezTo>
                  <a:cubicBezTo>
                    <a:pt x="-2672" y="59699"/>
                    <a:pt x="-1948" y="51376"/>
                    <a:pt x="0" y="0"/>
                  </a:cubicBezTo>
                  <a:close/>
                </a:path>
                <a:path w="125462" h="109769" extrusionOk="0">
                  <a:moveTo>
                    <a:pt x="0" y="0"/>
                  </a:moveTo>
                  <a:cubicBezTo>
                    <a:pt x="26170" y="-1435"/>
                    <a:pt x="66590" y="664"/>
                    <a:pt x="125462" y="0"/>
                  </a:cubicBezTo>
                  <a:cubicBezTo>
                    <a:pt x="129262" y="43056"/>
                    <a:pt x="123793" y="80866"/>
                    <a:pt x="125462" y="109769"/>
                  </a:cubicBezTo>
                  <a:cubicBezTo>
                    <a:pt x="84771" y="111134"/>
                    <a:pt x="31946" y="110446"/>
                    <a:pt x="0" y="109769"/>
                  </a:cubicBezTo>
                  <a:cubicBezTo>
                    <a:pt x="-1260" y="56119"/>
                    <a:pt x="-4366" y="53424"/>
                    <a:pt x="0" y="0"/>
                  </a:cubicBezTo>
                  <a:close/>
                </a:path>
              </a:pathLst>
            </a:custGeom>
            <a:solidFill>
              <a:srgbClr val="4EB3DC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1039;p33"/>
            <p:cNvSpPr/>
            <p:nvPr/>
          </p:nvSpPr>
          <p:spPr>
            <a:xfrm>
              <a:off x="6228481" y="4778015"/>
              <a:ext cx="125462" cy="109769"/>
            </a:xfrm>
            <a:custGeom>
              <a:avLst/>
              <a:gdLst/>
              <a:ahLst/>
              <a:cxnLst/>
              <a:rect l="l" t="t" r="r" b="b"/>
              <a:pathLst>
                <a:path w="125462" h="109769" fill="none" extrusionOk="0">
                  <a:moveTo>
                    <a:pt x="0" y="0"/>
                  </a:moveTo>
                  <a:cubicBezTo>
                    <a:pt x="55665" y="-3952"/>
                    <a:pt x="88103" y="-5318"/>
                    <a:pt x="125462" y="0"/>
                  </a:cubicBezTo>
                  <a:cubicBezTo>
                    <a:pt x="123410" y="40593"/>
                    <a:pt x="121234" y="84141"/>
                    <a:pt x="125462" y="109769"/>
                  </a:cubicBezTo>
                  <a:cubicBezTo>
                    <a:pt x="77277" y="115503"/>
                    <a:pt x="46440" y="114445"/>
                    <a:pt x="0" y="109769"/>
                  </a:cubicBezTo>
                  <a:cubicBezTo>
                    <a:pt x="129" y="67770"/>
                    <a:pt x="-1246" y="45557"/>
                    <a:pt x="0" y="0"/>
                  </a:cubicBezTo>
                  <a:close/>
                </a:path>
                <a:path w="125462" h="109769" extrusionOk="0">
                  <a:moveTo>
                    <a:pt x="0" y="0"/>
                  </a:moveTo>
                  <a:cubicBezTo>
                    <a:pt x="53343" y="-803"/>
                    <a:pt x="89815" y="-4930"/>
                    <a:pt x="125462" y="0"/>
                  </a:cubicBezTo>
                  <a:cubicBezTo>
                    <a:pt x="121257" y="31960"/>
                    <a:pt x="122982" y="87267"/>
                    <a:pt x="125462" y="109769"/>
                  </a:cubicBezTo>
                  <a:cubicBezTo>
                    <a:pt x="70673" y="107872"/>
                    <a:pt x="50195" y="108150"/>
                    <a:pt x="0" y="109769"/>
                  </a:cubicBezTo>
                  <a:cubicBezTo>
                    <a:pt x="4842" y="85822"/>
                    <a:pt x="-949" y="37809"/>
                    <a:pt x="0" y="0"/>
                  </a:cubicBezTo>
                  <a:close/>
                </a:path>
              </a:pathLst>
            </a:custGeom>
            <a:solidFill>
              <a:srgbClr val="4EB3DC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1040;p33"/>
            <p:cNvSpPr/>
            <p:nvPr/>
          </p:nvSpPr>
          <p:spPr>
            <a:xfrm>
              <a:off x="5481833" y="3857373"/>
              <a:ext cx="1443141" cy="590802"/>
            </a:xfrm>
            <a:custGeom>
              <a:avLst/>
              <a:gdLst/>
              <a:ahLst/>
              <a:cxnLst/>
              <a:rect l="l" t="t" r="r" b="b"/>
              <a:pathLst>
                <a:path w="1443141" h="590802" fill="none" extrusionOk="0">
                  <a:moveTo>
                    <a:pt x="137999" y="590802"/>
                  </a:moveTo>
                  <a:cubicBezTo>
                    <a:pt x="86894" y="583763"/>
                    <a:pt x="37102" y="569617"/>
                    <a:pt x="22466" y="551339"/>
                  </a:cubicBezTo>
                  <a:cubicBezTo>
                    <a:pt x="8705" y="534051"/>
                    <a:pt x="-18693" y="508174"/>
                    <a:pt x="31527" y="492145"/>
                  </a:cubicBezTo>
                  <a:cubicBezTo>
                    <a:pt x="63148" y="484574"/>
                    <a:pt x="156535" y="514423"/>
                    <a:pt x="341880" y="468028"/>
                  </a:cubicBezTo>
                  <a:cubicBezTo>
                    <a:pt x="489036" y="412441"/>
                    <a:pt x="927582" y="358972"/>
                    <a:pt x="1050935" y="292638"/>
                  </a:cubicBezTo>
                  <a:cubicBezTo>
                    <a:pt x="1205051" y="240956"/>
                    <a:pt x="1218842" y="194995"/>
                    <a:pt x="1232163" y="161096"/>
                  </a:cubicBezTo>
                  <a:cubicBezTo>
                    <a:pt x="1253064" y="129679"/>
                    <a:pt x="1193939" y="89684"/>
                    <a:pt x="1170998" y="97517"/>
                  </a:cubicBezTo>
                  <a:cubicBezTo>
                    <a:pt x="1146442" y="98839"/>
                    <a:pt x="1090545" y="181026"/>
                    <a:pt x="1084914" y="174251"/>
                  </a:cubicBezTo>
                  <a:cubicBezTo>
                    <a:pt x="1074536" y="166917"/>
                    <a:pt x="1087428" y="87566"/>
                    <a:pt x="1123426" y="58054"/>
                  </a:cubicBezTo>
                  <a:cubicBezTo>
                    <a:pt x="1162414" y="39317"/>
                    <a:pt x="1254963" y="-13415"/>
                    <a:pt x="1309184" y="1053"/>
                  </a:cubicBezTo>
                  <a:cubicBezTo>
                    <a:pt x="1355096" y="2984"/>
                    <a:pt x="1428941" y="61793"/>
                    <a:pt x="1433778" y="104095"/>
                  </a:cubicBezTo>
                  <a:cubicBezTo>
                    <a:pt x="1443653" y="140990"/>
                    <a:pt x="1460240" y="190717"/>
                    <a:pt x="1361287" y="244407"/>
                  </a:cubicBezTo>
                  <a:cubicBezTo>
                    <a:pt x="1253305" y="294832"/>
                    <a:pt x="785889" y="406642"/>
                    <a:pt x="785888" y="406642"/>
                  </a:cubicBezTo>
                  <a:cubicBezTo>
                    <a:pt x="652295" y="439847"/>
                    <a:pt x="320953" y="551327"/>
                    <a:pt x="137999" y="590802"/>
                  </a:cubicBezTo>
                  <a:close/>
                </a:path>
                <a:path w="1443141" h="590802" extrusionOk="0">
                  <a:moveTo>
                    <a:pt x="137999" y="590802"/>
                  </a:moveTo>
                  <a:cubicBezTo>
                    <a:pt x="93364" y="579797"/>
                    <a:pt x="38483" y="565457"/>
                    <a:pt x="22466" y="551339"/>
                  </a:cubicBezTo>
                  <a:cubicBezTo>
                    <a:pt x="210" y="535372"/>
                    <a:pt x="-23964" y="514475"/>
                    <a:pt x="31527" y="492145"/>
                  </a:cubicBezTo>
                  <a:cubicBezTo>
                    <a:pt x="82952" y="483510"/>
                    <a:pt x="178030" y="505390"/>
                    <a:pt x="341880" y="468028"/>
                  </a:cubicBezTo>
                  <a:cubicBezTo>
                    <a:pt x="508116" y="451173"/>
                    <a:pt x="868474" y="349475"/>
                    <a:pt x="1050935" y="292638"/>
                  </a:cubicBezTo>
                  <a:cubicBezTo>
                    <a:pt x="1192319" y="238667"/>
                    <a:pt x="1219896" y="195385"/>
                    <a:pt x="1232163" y="161096"/>
                  </a:cubicBezTo>
                  <a:cubicBezTo>
                    <a:pt x="1253313" y="127207"/>
                    <a:pt x="1197201" y="95481"/>
                    <a:pt x="1170998" y="97517"/>
                  </a:cubicBezTo>
                  <a:cubicBezTo>
                    <a:pt x="1147844" y="101009"/>
                    <a:pt x="1091667" y="179630"/>
                    <a:pt x="1084914" y="174251"/>
                  </a:cubicBezTo>
                  <a:cubicBezTo>
                    <a:pt x="1073110" y="163864"/>
                    <a:pt x="1087898" y="89058"/>
                    <a:pt x="1123426" y="58054"/>
                  </a:cubicBezTo>
                  <a:cubicBezTo>
                    <a:pt x="1164227" y="24930"/>
                    <a:pt x="1247751" y="-7349"/>
                    <a:pt x="1309184" y="1053"/>
                  </a:cubicBezTo>
                  <a:cubicBezTo>
                    <a:pt x="1360848" y="5155"/>
                    <a:pt x="1416034" y="60694"/>
                    <a:pt x="1433778" y="104095"/>
                  </a:cubicBezTo>
                  <a:cubicBezTo>
                    <a:pt x="1436064" y="141232"/>
                    <a:pt x="1471814" y="192550"/>
                    <a:pt x="1361287" y="244407"/>
                  </a:cubicBezTo>
                  <a:cubicBezTo>
                    <a:pt x="1253306" y="294832"/>
                    <a:pt x="785888" y="406643"/>
                    <a:pt x="785888" y="406642"/>
                  </a:cubicBezTo>
                  <a:cubicBezTo>
                    <a:pt x="470355" y="521777"/>
                    <a:pt x="442907" y="528134"/>
                    <a:pt x="137999" y="590802"/>
                  </a:cubicBezTo>
                  <a:close/>
                </a:path>
              </a:pathLst>
            </a:custGeom>
            <a:solidFill>
              <a:srgbClr val="F58D82"/>
            </a:solidFill>
            <a:ln w="1905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41" name="Google Shape;1041;p33"/>
          <p:cNvSpPr txBox="1"/>
          <p:nvPr/>
        </p:nvSpPr>
        <p:spPr>
          <a:xfrm>
            <a:off x="5316325" y="3796730"/>
            <a:ext cx="137944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Rocking bed</a:t>
            </a:r>
            <a:endParaRPr sz="1100"/>
          </a:p>
        </p:txBody>
      </p:sp>
      <p:sp>
        <p:nvSpPr>
          <p:cNvPr id="1042" name="Google Shape;1042;p33"/>
          <p:cNvSpPr/>
          <p:nvPr/>
        </p:nvSpPr>
        <p:spPr>
          <a:xfrm>
            <a:off x="6524747" y="4357635"/>
            <a:ext cx="118685" cy="150218"/>
          </a:xfrm>
          <a:custGeom>
            <a:avLst/>
            <a:gdLst/>
            <a:ahLst/>
            <a:cxnLst/>
            <a:rect l="l" t="t" r="r" b="b"/>
            <a:pathLst>
              <a:path w="118685" h="150218" fill="none" extrusionOk="0">
                <a:moveTo>
                  <a:pt x="285" y="150015"/>
                </a:moveTo>
                <a:cubicBezTo>
                  <a:pt x="1763" y="148777"/>
                  <a:pt x="64479" y="123274"/>
                  <a:pt x="80505" y="101186"/>
                </a:cubicBezTo>
                <a:cubicBezTo>
                  <a:pt x="97712" y="76153"/>
                  <a:pt x="99013" y="-1359"/>
                  <a:pt x="104921" y="38"/>
                </a:cubicBezTo>
                <a:cubicBezTo>
                  <a:pt x="109864" y="-687"/>
                  <a:pt x="124717" y="93314"/>
                  <a:pt x="111896" y="113393"/>
                </a:cubicBezTo>
                <a:cubicBezTo>
                  <a:pt x="96502" y="139337"/>
                  <a:pt x="5696" y="152093"/>
                  <a:pt x="285" y="150015"/>
                </a:cubicBezTo>
                <a:close/>
              </a:path>
              <a:path w="118685" h="150218" extrusionOk="0">
                <a:moveTo>
                  <a:pt x="285" y="150015"/>
                </a:moveTo>
                <a:cubicBezTo>
                  <a:pt x="-5779" y="147468"/>
                  <a:pt x="58454" y="127913"/>
                  <a:pt x="80505" y="101186"/>
                </a:cubicBezTo>
                <a:cubicBezTo>
                  <a:pt x="98580" y="76323"/>
                  <a:pt x="98563" y="-1960"/>
                  <a:pt x="104921" y="38"/>
                </a:cubicBezTo>
                <a:cubicBezTo>
                  <a:pt x="105198" y="6912"/>
                  <a:pt x="128235" y="89369"/>
                  <a:pt x="111896" y="113393"/>
                </a:cubicBezTo>
                <a:cubicBezTo>
                  <a:pt x="94318" y="138127"/>
                  <a:pt x="6141" y="152348"/>
                  <a:pt x="285" y="150015"/>
                </a:cubicBezTo>
                <a:close/>
              </a:path>
            </a:pathLst>
          </a:custGeom>
          <a:solidFill>
            <a:srgbClr val="7F7F7F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3" name="Google Shape;1043;p33"/>
          <p:cNvSpPr/>
          <p:nvPr/>
        </p:nvSpPr>
        <p:spPr>
          <a:xfrm>
            <a:off x="6591477" y="4395545"/>
            <a:ext cx="118685" cy="150218"/>
          </a:xfrm>
          <a:custGeom>
            <a:avLst/>
            <a:gdLst/>
            <a:ahLst/>
            <a:cxnLst/>
            <a:rect l="l" t="t" r="r" b="b"/>
            <a:pathLst>
              <a:path w="118685" h="150218" fill="none" extrusionOk="0">
                <a:moveTo>
                  <a:pt x="285" y="150015"/>
                </a:moveTo>
                <a:cubicBezTo>
                  <a:pt x="1763" y="148777"/>
                  <a:pt x="64479" y="123274"/>
                  <a:pt x="80505" y="101186"/>
                </a:cubicBezTo>
                <a:cubicBezTo>
                  <a:pt x="97712" y="76153"/>
                  <a:pt x="99013" y="-1359"/>
                  <a:pt x="104921" y="38"/>
                </a:cubicBezTo>
                <a:cubicBezTo>
                  <a:pt x="109864" y="-687"/>
                  <a:pt x="124717" y="93314"/>
                  <a:pt x="111896" y="113393"/>
                </a:cubicBezTo>
                <a:cubicBezTo>
                  <a:pt x="96502" y="139337"/>
                  <a:pt x="5696" y="152093"/>
                  <a:pt x="285" y="150015"/>
                </a:cubicBezTo>
                <a:close/>
              </a:path>
              <a:path w="118685" h="150218" extrusionOk="0">
                <a:moveTo>
                  <a:pt x="285" y="150015"/>
                </a:moveTo>
                <a:cubicBezTo>
                  <a:pt x="-5779" y="147468"/>
                  <a:pt x="58454" y="127913"/>
                  <a:pt x="80505" y="101186"/>
                </a:cubicBezTo>
                <a:cubicBezTo>
                  <a:pt x="98580" y="76323"/>
                  <a:pt x="98563" y="-1960"/>
                  <a:pt x="104921" y="38"/>
                </a:cubicBezTo>
                <a:cubicBezTo>
                  <a:pt x="105198" y="6912"/>
                  <a:pt x="128235" y="89369"/>
                  <a:pt x="111896" y="113393"/>
                </a:cubicBezTo>
                <a:cubicBezTo>
                  <a:pt x="94318" y="138127"/>
                  <a:pt x="6141" y="152348"/>
                  <a:pt x="285" y="150015"/>
                </a:cubicBezTo>
                <a:close/>
              </a:path>
            </a:pathLst>
          </a:custGeom>
          <a:solidFill>
            <a:srgbClr val="7F7F7F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4" name="Google Shape;1044;p33"/>
          <p:cNvSpPr/>
          <p:nvPr/>
        </p:nvSpPr>
        <p:spPr>
          <a:xfrm rot="-10409806">
            <a:off x="5112668" y="4331816"/>
            <a:ext cx="118685" cy="150218"/>
          </a:xfrm>
          <a:custGeom>
            <a:avLst/>
            <a:gdLst/>
            <a:ahLst/>
            <a:cxnLst/>
            <a:rect l="l" t="t" r="r" b="b"/>
            <a:pathLst>
              <a:path w="118685" h="150218" fill="none" extrusionOk="0">
                <a:moveTo>
                  <a:pt x="285" y="150015"/>
                </a:moveTo>
                <a:cubicBezTo>
                  <a:pt x="1763" y="148777"/>
                  <a:pt x="64479" y="123274"/>
                  <a:pt x="80505" y="101186"/>
                </a:cubicBezTo>
                <a:cubicBezTo>
                  <a:pt x="97712" y="76153"/>
                  <a:pt x="99013" y="-1359"/>
                  <a:pt x="104921" y="38"/>
                </a:cubicBezTo>
                <a:cubicBezTo>
                  <a:pt x="109864" y="-687"/>
                  <a:pt x="124717" y="93314"/>
                  <a:pt x="111896" y="113393"/>
                </a:cubicBezTo>
                <a:cubicBezTo>
                  <a:pt x="96502" y="139337"/>
                  <a:pt x="5696" y="152093"/>
                  <a:pt x="285" y="150015"/>
                </a:cubicBezTo>
                <a:close/>
              </a:path>
              <a:path w="118685" h="150218" extrusionOk="0">
                <a:moveTo>
                  <a:pt x="285" y="150015"/>
                </a:moveTo>
                <a:cubicBezTo>
                  <a:pt x="-5779" y="147468"/>
                  <a:pt x="58454" y="127913"/>
                  <a:pt x="80505" y="101186"/>
                </a:cubicBezTo>
                <a:cubicBezTo>
                  <a:pt x="98580" y="76323"/>
                  <a:pt x="98563" y="-1960"/>
                  <a:pt x="104921" y="38"/>
                </a:cubicBezTo>
                <a:cubicBezTo>
                  <a:pt x="105198" y="6912"/>
                  <a:pt x="128235" y="89369"/>
                  <a:pt x="111896" y="113393"/>
                </a:cubicBezTo>
                <a:cubicBezTo>
                  <a:pt x="94318" y="138127"/>
                  <a:pt x="6141" y="152348"/>
                  <a:pt x="285" y="150015"/>
                </a:cubicBezTo>
                <a:close/>
              </a:path>
            </a:pathLst>
          </a:custGeom>
          <a:solidFill>
            <a:srgbClr val="7F7F7F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5" name="Google Shape;1045;p33"/>
          <p:cNvSpPr/>
          <p:nvPr/>
        </p:nvSpPr>
        <p:spPr>
          <a:xfrm rot="-10409806">
            <a:off x="5056435" y="4282526"/>
            <a:ext cx="118685" cy="150218"/>
          </a:xfrm>
          <a:custGeom>
            <a:avLst/>
            <a:gdLst/>
            <a:ahLst/>
            <a:cxnLst/>
            <a:rect l="l" t="t" r="r" b="b"/>
            <a:pathLst>
              <a:path w="118685" h="150218" fill="none" extrusionOk="0">
                <a:moveTo>
                  <a:pt x="285" y="150015"/>
                </a:moveTo>
                <a:cubicBezTo>
                  <a:pt x="1763" y="148777"/>
                  <a:pt x="64479" y="123274"/>
                  <a:pt x="80505" y="101186"/>
                </a:cubicBezTo>
                <a:cubicBezTo>
                  <a:pt x="97712" y="76153"/>
                  <a:pt x="99013" y="-1359"/>
                  <a:pt x="104921" y="38"/>
                </a:cubicBezTo>
                <a:cubicBezTo>
                  <a:pt x="109864" y="-687"/>
                  <a:pt x="124717" y="93314"/>
                  <a:pt x="111896" y="113393"/>
                </a:cubicBezTo>
                <a:cubicBezTo>
                  <a:pt x="96502" y="139337"/>
                  <a:pt x="5696" y="152093"/>
                  <a:pt x="285" y="150015"/>
                </a:cubicBezTo>
                <a:close/>
              </a:path>
              <a:path w="118685" h="150218" extrusionOk="0">
                <a:moveTo>
                  <a:pt x="285" y="150015"/>
                </a:moveTo>
                <a:cubicBezTo>
                  <a:pt x="-5779" y="147468"/>
                  <a:pt x="58454" y="127913"/>
                  <a:pt x="80505" y="101186"/>
                </a:cubicBezTo>
                <a:cubicBezTo>
                  <a:pt x="98580" y="76323"/>
                  <a:pt x="98563" y="-1960"/>
                  <a:pt x="104921" y="38"/>
                </a:cubicBezTo>
                <a:cubicBezTo>
                  <a:pt x="105198" y="6912"/>
                  <a:pt x="128235" y="89369"/>
                  <a:pt x="111896" y="113393"/>
                </a:cubicBezTo>
                <a:cubicBezTo>
                  <a:pt x="94318" y="138127"/>
                  <a:pt x="6141" y="152348"/>
                  <a:pt x="285" y="150015"/>
                </a:cubicBezTo>
                <a:close/>
              </a:path>
            </a:pathLst>
          </a:custGeom>
          <a:solidFill>
            <a:srgbClr val="7F7F7F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46" name="Google Shape;1046;p33"/>
          <p:cNvGrpSpPr/>
          <p:nvPr/>
        </p:nvGrpSpPr>
        <p:grpSpPr>
          <a:xfrm>
            <a:off x="7799907" y="1671399"/>
            <a:ext cx="910961" cy="912186"/>
            <a:chOff x="7677768" y="1359547"/>
            <a:chExt cx="1669532" cy="1743420"/>
          </a:xfrm>
        </p:grpSpPr>
        <p:sp>
          <p:nvSpPr>
            <p:cNvPr id="1047" name="Google Shape;1047;p33"/>
            <p:cNvSpPr/>
            <p:nvPr/>
          </p:nvSpPr>
          <p:spPr>
            <a:xfrm>
              <a:off x="7933443" y="1493520"/>
              <a:ext cx="595647" cy="1348740"/>
            </a:xfrm>
            <a:custGeom>
              <a:avLst/>
              <a:gdLst/>
              <a:ahLst/>
              <a:cxnLst/>
              <a:rect l="l" t="t" r="r" b="b"/>
              <a:pathLst>
                <a:path w="595647" h="1348740" extrusionOk="0">
                  <a:moveTo>
                    <a:pt x="219957" y="1348740"/>
                  </a:moveTo>
                  <a:cubicBezTo>
                    <a:pt x="87877" y="1115060"/>
                    <a:pt x="-44203" y="881380"/>
                    <a:pt x="14217" y="731520"/>
                  </a:cubicBezTo>
                  <a:cubicBezTo>
                    <a:pt x="72637" y="581660"/>
                    <a:pt x="498087" y="571500"/>
                    <a:pt x="570477" y="449580"/>
                  </a:cubicBezTo>
                  <a:cubicBezTo>
                    <a:pt x="642867" y="327660"/>
                    <a:pt x="545712" y="163830"/>
                    <a:pt x="448557" y="0"/>
                  </a:cubicBezTo>
                </a:path>
              </a:pathLst>
            </a:custGeom>
            <a:noFill/>
            <a:ln w="222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1048;p33"/>
            <p:cNvSpPr/>
            <p:nvPr/>
          </p:nvSpPr>
          <p:spPr>
            <a:xfrm>
              <a:off x="8085843" y="1645920"/>
              <a:ext cx="595647" cy="1348740"/>
            </a:xfrm>
            <a:custGeom>
              <a:avLst/>
              <a:gdLst/>
              <a:ahLst/>
              <a:cxnLst/>
              <a:rect l="l" t="t" r="r" b="b"/>
              <a:pathLst>
                <a:path w="595647" h="1348740" extrusionOk="0">
                  <a:moveTo>
                    <a:pt x="219957" y="1348740"/>
                  </a:moveTo>
                  <a:cubicBezTo>
                    <a:pt x="87877" y="1115060"/>
                    <a:pt x="-44203" y="881380"/>
                    <a:pt x="14217" y="731520"/>
                  </a:cubicBezTo>
                  <a:cubicBezTo>
                    <a:pt x="72637" y="581660"/>
                    <a:pt x="498087" y="571500"/>
                    <a:pt x="570477" y="449580"/>
                  </a:cubicBezTo>
                  <a:cubicBezTo>
                    <a:pt x="642867" y="327660"/>
                    <a:pt x="545712" y="163830"/>
                    <a:pt x="448557" y="0"/>
                  </a:cubicBezTo>
                </a:path>
              </a:pathLst>
            </a:custGeom>
            <a:noFill/>
            <a:ln w="222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1049;p33"/>
            <p:cNvSpPr/>
            <p:nvPr/>
          </p:nvSpPr>
          <p:spPr>
            <a:xfrm>
              <a:off x="8290597" y="1505666"/>
              <a:ext cx="595647" cy="1348740"/>
            </a:xfrm>
            <a:custGeom>
              <a:avLst/>
              <a:gdLst/>
              <a:ahLst/>
              <a:cxnLst/>
              <a:rect l="l" t="t" r="r" b="b"/>
              <a:pathLst>
                <a:path w="595647" h="1348740" extrusionOk="0">
                  <a:moveTo>
                    <a:pt x="219957" y="1348740"/>
                  </a:moveTo>
                  <a:cubicBezTo>
                    <a:pt x="87877" y="1115060"/>
                    <a:pt x="-44203" y="881380"/>
                    <a:pt x="14217" y="731520"/>
                  </a:cubicBezTo>
                  <a:cubicBezTo>
                    <a:pt x="72637" y="581660"/>
                    <a:pt x="498087" y="571500"/>
                    <a:pt x="570477" y="449580"/>
                  </a:cubicBezTo>
                  <a:cubicBezTo>
                    <a:pt x="642867" y="327660"/>
                    <a:pt x="545712" y="163830"/>
                    <a:pt x="448557" y="0"/>
                  </a:cubicBezTo>
                </a:path>
              </a:pathLst>
            </a:custGeom>
            <a:noFill/>
            <a:ln w="222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1050;p33"/>
            <p:cNvSpPr/>
            <p:nvPr/>
          </p:nvSpPr>
          <p:spPr>
            <a:xfrm>
              <a:off x="8510087" y="1359547"/>
              <a:ext cx="595647" cy="1348740"/>
            </a:xfrm>
            <a:custGeom>
              <a:avLst/>
              <a:gdLst/>
              <a:ahLst/>
              <a:cxnLst/>
              <a:rect l="l" t="t" r="r" b="b"/>
              <a:pathLst>
                <a:path w="595647" h="1348740" extrusionOk="0">
                  <a:moveTo>
                    <a:pt x="219957" y="1348740"/>
                  </a:moveTo>
                  <a:cubicBezTo>
                    <a:pt x="87877" y="1115060"/>
                    <a:pt x="-44203" y="881380"/>
                    <a:pt x="14217" y="731520"/>
                  </a:cubicBezTo>
                  <a:cubicBezTo>
                    <a:pt x="72637" y="581660"/>
                    <a:pt x="498087" y="571500"/>
                    <a:pt x="570477" y="449580"/>
                  </a:cubicBezTo>
                  <a:cubicBezTo>
                    <a:pt x="642867" y="327660"/>
                    <a:pt x="545712" y="163830"/>
                    <a:pt x="448557" y="0"/>
                  </a:cubicBezTo>
                </a:path>
              </a:pathLst>
            </a:custGeom>
            <a:noFill/>
            <a:ln w="222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1051;p33"/>
            <p:cNvSpPr/>
            <p:nvPr/>
          </p:nvSpPr>
          <p:spPr>
            <a:xfrm>
              <a:off x="8473188" y="1672951"/>
              <a:ext cx="595647" cy="1348740"/>
            </a:xfrm>
            <a:custGeom>
              <a:avLst/>
              <a:gdLst/>
              <a:ahLst/>
              <a:cxnLst/>
              <a:rect l="l" t="t" r="r" b="b"/>
              <a:pathLst>
                <a:path w="595647" h="1348740" extrusionOk="0">
                  <a:moveTo>
                    <a:pt x="219957" y="1348740"/>
                  </a:moveTo>
                  <a:cubicBezTo>
                    <a:pt x="87877" y="1115060"/>
                    <a:pt x="-44203" y="881380"/>
                    <a:pt x="14217" y="731520"/>
                  </a:cubicBezTo>
                  <a:cubicBezTo>
                    <a:pt x="72637" y="581660"/>
                    <a:pt x="498087" y="571500"/>
                    <a:pt x="570477" y="449580"/>
                  </a:cubicBezTo>
                  <a:cubicBezTo>
                    <a:pt x="642867" y="327660"/>
                    <a:pt x="545712" y="163830"/>
                    <a:pt x="448557" y="0"/>
                  </a:cubicBezTo>
                </a:path>
              </a:pathLst>
            </a:custGeom>
            <a:noFill/>
            <a:ln w="222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1052;p33"/>
            <p:cNvSpPr/>
            <p:nvPr/>
          </p:nvSpPr>
          <p:spPr>
            <a:xfrm>
              <a:off x="7771934" y="1651317"/>
              <a:ext cx="595647" cy="1348740"/>
            </a:xfrm>
            <a:custGeom>
              <a:avLst/>
              <a:gdLst/>
              <a:ahLst/>
              <a:cxnLst/>
              <a:rect l="l" t="t" r="r" b="b"/>
              <a:pathLst>
                <a:path w="595647" h="1348740" extrusionOk="0">
                  <a:moveTo>
                    <a:pt x="219957" y="1348740"/>
                  </a:moveTo>
                  <a:cubicBezTo>
                    <a:pt x="87877" y="1115060"/>
                    <a:pt x="-44203" y="881380"/>
                    <a:pt x="14217" y="731520"/>
                  </a:cubicBezTo>
                  <a:cubicBezTo>
                    <a:pt x="72637" y="581660"/>
                    <a:pt x="498087" y="571500"/>
                    <a:pt x="570477" y="449580"/>
                  </a:cubicBezTo>
                  <a:cubicBezTo>
                    <a:pt x="642867" y="327660"/>
                    <a:pt x="545712" y="163830"/>
                    <a:pt x="448557" y="0"/>
                  </a:cubicBezTo>
                </a:path>
              </a:pathLst>
            </a:custGeom>
            <a:noFill/>
            <a:ln w="222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1053;p33"/>
            <p:cNvSpPr/>
            <p:nvPr/>
          </p:nvSpPr>
          <p:spPr>
            <a:xfrm rot="-6576296">
              <a:off x="8314271" y="1224356"/>
              <a:ext cx="595647" cy="1348740"/>
            </a:xfrm>
            <a:custGeom>
              <a:avLst/>
              <a:gdLst/>
              <a:ahLst/>
              <a:cxnLst/>
              <a:rect l="l" t="t" r="r" b="b"/>
              <a:pathLst>
                <a:path w="595647" h="1348740" extrusionOk="0">
                  <a:moveTo>
                    <a:pt x="219957" y="1348740"/>
                  </a:moveTo>
                  <a:cubicBezTo>
                    <a:pt x="87877" y="1115060"/>
                    <a:pt x="-44203" y="881380"/>
                    <a:pt x="14217" y="731520"/>
                  </a:cubicBezTo>
                  <a:cubicBezTo>
                    <a:pt x="72637" y="581660"/>
                    <a:pt x="498087" y="571500"/>
                    <a:pt x="570477" y="449580"/>
                  </a:cubicBezTo>
                  <a:cubicBezTo>
                    <a:pt x="642867" y="327660"/>
                    <a:pt x="545712" y="163830"/>
                    <a:pt x="448557" y="0"/>
                  </a:cubicBezTo>
                </a:path>
              </a:pathLst>
            </a:custGeom>
            <a:noFill/>
            <a:ln w="222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1054;p33"/>
            <p:cNvSpPr/>
            <p:nvPr/>
          </p:nvSpPr>
          <p:spPr>
            <a:xfrm rot="-6576296">
              <a:off x="8207035" y="1464078"/>
              <a:ext cx="595647" cy="1348740"/>
            </a:xfrm>
            <a:custGeom>
              <a:avLst/>
              <a:gdLst/>
              <a:ahLst/>
              <a:cxnLst/>
              <a:rect l="l" t="t" r="r" b="b"/>
              <a:pathLst>
                <a:path w="595647" h="1348740" extrusionOk="0">
                  <a:moveTo>
                    <a:pt x="219957" y="1348740"/>
                  </a:moveTo>
                  <a:cubicBezTo>
                    <a:pt x="87877" y="1115060"/>
                    <a:pt x="-44203" y="881380"/>
                    <a:pt x="14217" y="731520"/>
                  </a:cubicBezTo>
                  <a:cubicBezTo>
                    <a:pt x="72637" y="581660"/>
                    <a:pt x="498087" y="571500"/>
                    <a:pt x="570477" y="449580"/>
                  </a:cubicBezTo>
                  <a:cubicBezTo>
                    <a:pt x="642867" y="327660"/>
                    <a:pt x="545712" y="163830"/>
                    <a:pt x="448557" y="0"/>
                  </a:cubicBezTo>
                </a:path>
              </a:pathLst>
            </a:custGeom>
            <a:noFill/>
            <a:ln w="222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1055;p33"/>
            <p:cNvSpPr/>
            <p:nvPr/>
          </p:nvSpPr>
          <p:spPr>
            <a:xfrm rot="-6576296">
              <a:off x="8146006" y="1693713"/>
              <a:ext cx="595647" cy="1348740"/>
            </a:xfrm>
            <a:custGeom>
              <a:avLst/>
              <a:gdLst/>
              <a:ahLst/>
              <a:cxnLst/>
              <a:rect l="l" t="t" r="r" b="b"/>
              <a:pathLst>
                <a:path w="595647" h="1348740" extrusionOk="0">
                  <a:moveTo>
                    <a:pt x="219957" y="1348740"/>
                  </a:moveTo>
                  <a:cubicBezTo>
                    <a:pt x="87877" y="1115060"/>
                    <a:pt x="-44203" y="881380"/>
                    <a:pt x="14217" y="731520"/>
                  </a:cubicBezTo>
                  <a:cubicBezTo>
                    <a:pt x="72637" y="581660"/>
                    <a:pt x="498087" y="571500"/>
                    <a:pt x="570477" y="449580"/>
                  </a:cubicBezTo>
                  <a:cubicBezTo>
                    <a:pt x="642867" y="327660"/>
                    <a:pt x="545712" y="163830"/>
                    <a:pt x="448557" y="0"/>
                  </a:cubicBezTo>
                </a:path>
              </a:pathLst>
            </a:custGeom>
            <a:noFill/>
            <a:ln w="222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1056;p33"/>
            <p:cNvSpPr/>
            <p:nvPr/>
          </p:nvSpPr>
          <p:spPr>
            <a:xfrm rot="-6576296">
              <a:off x="8115150" y="1921766"/>
              <a:ext cx="595647" cy="1348740"/>
            </a:xfrm>
            <a:custGeom>
              <a:avLst/>
              <a:gdLst/>
              <a:ahLst/>
              <a:cxnLst/>
              <a:rect l="l" t="t" r="r" b="b"/>
              <a:pathLst>
                <a:path w="595647" h="1348740" extrusionOk="0">
                  <a:moveTo>
                    <a:pt x="219957" y="1348740"/>
                  </a:moveTo>
                  <a:cubicBezTo>
                    <a:pt x="87877" y="1115060"/>
                    <a:pt x="-44203" y="881380"/>
                    <a:pt x="14217" y="731520"/>
                  </a:cubicBezTo>
                  <a:cubicBezTo>
                    <a:pt x="72637" y="581660"/>
                    <a:pt x="498087" y="571500"/>
                    <a:pt x="570477" y="449580"/>
                  </a:cubicBezTo>
                  <a:cubicBezTo>
                    <a:pt x="642867" y="327660"/>
                    <a:pt x="545712" y="163830"/>
                    <a:pt x="448557" y="0"/>
                  </a:cubicBezTo>
                </a:path>
              </a:pathLst>
            </a:custGeom>
            <a:noFill/>
            <a:ln w="222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7" name="Google Shape;1057;p33"/>
          <p:cNvSpPr/>
          <p:nvPr/>
        </p:nvSpPr>
        <p:spPr>
          <a:xfrm rot="-3170896">
            <a:off x="6755572" y="2256226"/>
            <a:ext cx="862496" cy="890286"/>
          </a:xfrm>
          <a:custGeom>
            <a:avLst/>
            <a:gdLst/>
            <a:ahLst/>
            <a:cxnLst/>
            <a:rect l="l" t="t" r="r" b="b"/>
            <a:pathLst>
              <a:path w="862496" h="890286" fill="none" extrusionOk="0">
                <a:moveTo>
                  <a:pt x="230037" y="0"/>
                </a:moveTo>
                <a:cubicBezTo>
                  <a:pt x="-247503" y="956977"/>
                  <a:pt x="623199" y="729515"/>
                  <a:pt x="742491" y="699640"/>
                </a:cubicBezTo>
                <a:cubicBezTo>
                  <a:pt x="742482" y="676358"/>
                  <a:pt x="745418" y="652631"/>
                  <a:pt x="742491" y="636092"/>
                </a:cubicBezTo>
                <a:cubicBezTo>
                  <a:pt x="774310" y="674108"/>
                  <a:pt x="806201" y="702506"/>
                  <a:pt x="862496" y="763189"/>
                </a:cubicBezTo>
                <a:cubicBezTo>
                  <a:pt x="809833" y="819746"/>
                  <a:pt x="801300" y="834468"/>
                  <a:pt x="742491" y="890286"/>
                </a:cubicBezTo>
                <a:cubicBezTo>
                  <a:pt x="742914" y="864993"/>
                  <a:pt x="744309" y="842669"/>
                  <a:pt x="742491" y="826737"/>
                </a:cubicBezTo>
                <a:cubicBezTo>
                  <a:pt x="435621" y="810406"/>
                  <a:pt x="-446664" y="937782"/>
                  <a:pt x="230037" y="0"/>
                </a:cubicBezTo>
                <a:close/>
              </a:path>
              <a:path w="862496" h="890286" extrusionOk="0">
                <a:moveTo>
                  <a:pt x="230037" y="0"/>
                </a:moveTo>
                <a:cubicBezTo>
                  <a:pt x="-302347" y="924599"/>
                  <a:pt x="581385" y="731246"/>
                  <a:pt x="742491" y="699640"/>
                </a:cubicBezTo>
                <a:cubicBezTo>
                  <a:pt x="740935" y="679955"/>
                  <a:pt x="740698" y="665477"/>
                  <a:pt x="742491" y="636092"/>
                </a:cubicBezTo>
                <a:cubicBezTo>
                  <a:pt x="797447" y="695081"/>
                  <a:pt x="808942" y="707674"/>
                  <a:pt x="862496" y="763189"/>
                </a:cubicBezTo>
                <a:cubicBezTo>
                  <a:pt x="808332" y="814897"/>
                  <a:pt x="776384" y="843581"/>
                  <a:pt x="742491" y="890286"/>
                </a:cubicBezTo>
                <a:cubicBezTo>
                  <a:pt x="741928" y="875278"/>
                  <a:pt x="740924" y="844707"/>
                  <a:pt x="742491" y="826737"/>
                </a:cubicBezTo>
                <a:cubicBezTo>
                  <a:pt x="444307" y="676155"/>
                  <a:pt x="-518904" y="1164235"/>
                  <a:pt x="230037" y="0"/>
                </a:cubicBezTo>
                <a:close/>
              </a:path>
            </a:pathLst>
          </a:custGeom>
          <a:solidFill>
            <a:srgbClr val="4EB3DC"/>
          </a:solidFill>
          <a:ln w="12700" cap="flat" cmpd="sng">
            <a:solidFill>
              <a:srgbClr val="23536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8" name="Google Shape;1058;p33"/>
          <p:cNvSpPr/>
          <p:nvPr/>
        </p:nvSpPr>
        <p:spPr>
          <a:xfrm>
            <a:off x="6822474" y="3206365"/>
            <a:ext cx="805120" cy="231623"/>
          </a:xfrm>
          <a:custGeom>
            <a:avLst/>
            <a:gdLst/>
            <a:ahLst/>
            <a:cxnLst/>
            <a:rect l="l" t="t" r="r" b="b"/>
            <a:pathLst>
              <a:path w="805120" h="231623" fill="none" extrusionOk="0">
                <a:moveTo>
                  <a:pt x="0" y="112533"/>
                </a:moveTo>
                <a:cubicBezTo>
                  <a:pt x="257231" y="73028"/>
                  <a:pt x="306342" y="115052"/>
                  <a:pt x="607006" y="57905"/>
                </a:cubicBezTo>
                <a:cubicBezTo>
                  <a:pt x="611223" y="45960"/>
                  <a:pt x="609559" y="10777"/>
                  <a:pt x="607006" y="0"/>
                </a:cubicBezTo>
                <a:cubicBezTo>
                  <a:pt x="649342" y="37454"/>
                  <a:pt x="729464" y="52653"/>
                  <a:pt x="805120" y="115811"/>
                </a:cubicBezTo>
                <a:cubicBezTo>
                  <a:pt x="758364" y="127419"/>
                  <a:pt x="658440" y="219353"/>
                  <a:pt x="607006" y="231623"/>
                </a:cubicBezTo>
                <a:cubicBezTo>
                  <a:pt x="607375" y="211112"/>
                  <a:pt x="604556" y="196492"/>
                  <a:pt x="607006" y="173717"/>
                </a:cubicBezTo>
                <a:cubicBezTo>
                  <a:pt x="361475" y="164292"/>
                  <a:pt x="278624" y="159069"/>
                  <a:pt x="0" y="112533"/>
                </a:cubicBezTo>
                <a:close/>
              </a:path>
              <a:path w="805120" h="231623" extrusionOk="0">
                <a:moveTo>
                  <a:pt x="0" y="112533"/>
                </a:moveTo>
                <a:cubicBezTo>
                  <a:pt x="185745" y="112371"/>
                  <a:pt x="531006" y="52241"/>
                  <a:pt x="607006" y="57905"/>
                </a:cubicBezTo>
                <a:cubicBezTo>
                  <a:pt x="612095" y="36594"/>
                  <a:pt x="611983" y="8029"/>
                  <a:pt x="607006" y="0"/>
                </a:cubicBezTo>
                <a:cubicBezTo>
                  <a:pt x="658534" y="6919"/>
                  <a:pt x="785518" y="95162"/>
                  <a:pt x="805120" y="115811"/>
                </a:cubicBezTo>
                <a:cubicBezTo>
                  <a:pt x="749061" y="157768"/>
                  <a:pt x="701095" y="186786"/>
                  <a:pt x="607006" y="231623"/>
                </a:cubicBezTo>
                <a:cubicBezTo>
                  <a:pt x="609871" y="223229"/>
                  <a:pt x="602324" y="198778"/>
                  <a:pt x="607006" y="173717"/>
                </a:cubicBezTo>
                <a:cubicBezTo>
                  <a:pt x="475685" y="125514"/>
                  <a:pt x="102004" y="173875"/>
                  <a:pt x="0" y="112533"/>
                </a:cubicBezTo>
                <a:close/>
              </a:path>
            </a:pathLst>
          </a:custGeom>
          <a:solidFill>
            <a:srgbClr val="4EB3DC"/>
          </a:solidFill>
          <a:ln w="12700" cap="flat" cmpd="sng">
            <a:solidFill>
              <a:srgbClr val="23536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9" name="Google Shape;1059;p33"/>
          <p:cNvSpPr/>
          <p:nvPr/>
        </p:nvSpPr>
        <p:spPr>
          <a:xfrm rot="-7377875" flipH="1">
            <a:off x="6795929" y="3520804"/>
            <a:ext cx="862496" cy="858921"/>
          </a:xfrm>
          <a:custGeom>
            <a:avLst/>
            <a:gdLst/>
            <a:ahLst/>
            <a:cxnLst/>
            <a:rect l="l" t="t" r="r" b="b"/>
            <a:pathLst>
              <a:path w="862496" h="858921" fill="none" extrusionOk="0">
                <a:moveTo>
                  <a:pt x="230037" y="0"/>
                </a:moveTo>
                <a:cubicBezTo>
                  <a:pt x="-274650" y="893409"/>
                  <a:pt x="585770" y="719057"/>
                  <a:pt x="742491" y="674992"/>
                </a:cubicBezTo>
                <a:cubicBezTo>
                  <a:pt x="743703" y="654898"/>
                  <a:pt x="746368" y="627237"/>
                  <a:pt x="742491" y="613682"/>
                </a:cubicBezTo>
                <a:cubicBezTo>
                  <a:pt x="780227" y="631476"/>
                  <a:pt x="841307" y="723951"/>
                  <a:pt x="862496" y="736301"/>
                </a:cubicBezTo>
                <a:cubicBezTo>
                  <a:pt x="842351" y="770385"/>
                  <a:pt x="787776" y="832027"/>
                  <a:pt x="742491" y="858921"/>
                </a:cubicBezTo>
                <a:cubicBezTo>
                  <a:pt x="743916" y="848002"/>
                  <a:pt x="747824" y="809379"/>
                  <a:pt x="742491" y="797611"/>
                </a:cubicBezTo>
                <a:cubicBezTo>
                  <a:pt x="588062" y="670036"/>
                  <a:pt x="-387954" y="873872"/>
                  <a:pt x="230037" y="0"/>
                </a:cubicBezTo>
                <a:close/>
              </a:path>
              <a:path w="862496" h="858921" extrusionOk="0">
                <a:moveTo>
                  <a:pt x="230037" y="0"/>
                </a:moveTo>
                <a:cubicBezTo>
                  <a:pt x="-279099" y="905726"/>
                  <a:pt x="585379" y="704238"/>
                  <a:pt x="742491" y="674992"/>
                </a:cubicBezTo>
                <a:cubicBezTo>
                  <a:pt x="744049" y="668379"/>
                  <a:pt x="744808" y="636644"/>
                  <a:pt x="742491" y="613682"/>
                </a:cubicBezTo>
                <a:cubicBezTo>
                  <a:pt x="781393" y="645822"/>
                  <a:pt x="794155" y="684019"/>
                  <a:pt x="862496" y="736301"/>
                </a:cubicBezTo>
                <a:cubicBezTo>
                  <a:pt x="845619" y="769439"/>
                  <a:pt x="790716" y="806313"/>
                  <a:pt x="742491" y="858921"/>
                </a:cubicBezTo>
                <a:cubicBezTo>
                  <a:pt x="741030" y="831822"/>
                  <a:pt x="737212" y="814128"/>
                  <a:pt x="742491" y="797611"/>
                </a:cubicBezTo>
                <a:cubicBezTo>
                  <a:pt x="438979" y="780428"/>
                  <a:pt x="-423745" y="990102"/>
                  <a:pt x="230037" y="0"/>
                </a:cubicBezTo>
                <a:close/>
              </a:path>
            </a:pathLst>
          </a:custGeom>
          <a:solidFill>
            <a:srgbClr val="4EB3DC"/>
          </a:solidFill>
          <a:ln w="12700" cap="flat" cmpd="sng">
            <a:solidFill>
              <a:srgbClr val="23536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0" name="Google Shape;1060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16297" y="2371244"/>
            <a:ext cx="309758" cy="12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84182" y="2141040"/>
            <a:ext cx="189557" cy="12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2" name="Google Shape;106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4095658">
            <a:off x="8082270" y="2165767"/>
            <a:ext cx="189557" cy="12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3" name="Google Shape;106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4095658">
            <a:off x="8277148" y="1989431"/>
            <a:ext cx="189557" cy="12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4" name="Google Shape;1064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8023301" y="2017096"/>
            <a:ext cx="189557" cy="116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5" name="Google Shape;1065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8137378" y="1819812"/>
            <a:ext cx="189557" cy="116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6" name="Google Shape;1066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57213" y="2250764"/>
            <a:ext cx="309758" cy="1251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7" name="Google Shape;1067;p33"/>
          <p:cNvGrpSpPr/>
          <p:nvPr/>
        </p:nvGrpSpPr>
        <p:grpSpPr>
          <a:xfrm>
            <a:off x="8014646" y="2966788"/>
            <a:ext cx="805120" cy="814446"/>
            <a:chOff x="8014646" y="3090846"/>
            <a:chExt cx="681061" cy="688950"/>
          </a:xfrm>
        </p:grpSpPr>
        <p:pic>
          <p:nvPicPr>
            <p:cNvPr id="1068" name="Google Shape;1068;p3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458827">
              <a:off x="8032151" y="3521446"/>
              <a:ext cx="133836" cy="842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9" name="Google Shape;1069;p3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-4219444">
              <a:off x="8292811" y="3444024"/>
              <a:ext cx="152965" cy="962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70" name="Google Shape;1070;p33"/>
            <p:cNvSpPr/>
            <p:nvPr/>
          </p:nvSpPr>
          <p:spPr>
            <a:xfrm>
              <a:off x="8014646" y="3090846"/>
              <a:ext cx="681061" cy="681061"/>
            </a:xfrm>
            <a:custGeom>
              <a:avLst/>
              <a:gdLst/>
              <a:ahLst/>
              <a:cxnLst/>
              <a:rect l="l" t="t" r="r" b="b"/>
              <a:pathLst>
                <a:path w="681061" h="681061" fill="none" extrusionOk="0">
                  <a:moveTo>
                    <a:pt x="515419" y="534795"/>
                  </a:moveTo>
                  <a:cubicBezTo>
                    <a:pt x="494026" y="538255"/>
                    <a:pt x="478602" y="549799"/>
                    <a:pt x="475573" y="574641"/>
                  </a:cubicBezTo>
                  <a:cubicBezTo>
                    <a:pt x="476318" y="596693"/>
                    <a:pt x="493352" y="613731"/>
                    <a:pt x="515419" y="614487"/>
                  </a:cubicBezTo>
                  <a:cubicBezTo>
                    <a:pt x="535606" y="614687"/>
                    <a:pt x="555818" y="597321"/>
                    <a:pt x="555265" y="574641"/>
                  </a:cubicBezTo>
                  <a:cubicBezTo>
                    <a:pt x="554856" y="553632"/>
                    <a:pt x="538311" y="534484"/>
                    <a:pt x="515419" y="534795"/>
                  </a:cubicBezTo>
                  <a:close/>
                  <a:moveTo>
                    <a:pt x="319888" y="471808"/>
                  </a:moveTo>
                  <a:cubicBezTo>
                    <a:pt x="285465" y="467930"/>
                    <a:pt x="261210" y="503927"/>
                    <a:pt x="254633" y="537063"/>
                  </a:cubicBezTo>
                  <a:cubicBezTo>
                    <a:pt x="257428" y="568714"/>
                    <a:pt x="290027" y="600258"/>
                    <a:pt x="319888" y="602318"/>
                  </a:cubicBezTo>
                  <a:cubicBezTo>
                    <a:pt x="356627" y="602443"/>
                    <a:pt x="385408" y="576489"/>
                    <a:pt x="385143" y="537063"/>
                  </a:cubicBezTo>
                  <a:cubicBezTo>
                    <a:pt x="382131" y="499892"/>
                    <a:pt x="357505" y="471704"/>
                    <a:pt x="319888" y="471808"/>
                  </a:cubicBezTo>
                  <a:close/>
                  <a:moveTo>
                    <a:pt x="204736" y="336057"/>
                  </a:moveTo>
                  <a:cubicBezTo>
                    <a:pt x="168572" y="330721"/>
                    <a:pt x="140046" y="364863"/>
                    <a:pt x="139481" y="401312"/>
                  </a:cubicBezTo>
                  <a:cubicBezTo>
                    <a:pt x="139742" y="437874"/>
                    <a:pt x="169991" y="466539"/>
                    <a:pt x="204736" y="466567"/>
                  </a:cubicBezTo>
                  <a:cubicBezTo>
                    <a:pt x="245720" y="461496"/>
                    <a:pt x="270253" y="436739"/>
                    <a:pt x="269991" y="401312"/>
                  </a:cubicBezTo>
                  <a:cubicBezTo>
                    <a:pt x="275283" y="367667"/>
                    <a:pt x="244269" y="333032"/>
                    <a:pt x="204736" y="336057"/>
                  </a:cubicBezTo>
                  <a:close/>
                  <a:moveTo>
                    <a:pt x="551180" y="326193"/>
                  </a:moveTo>
                  <a:cubicBezTo>
                    <a:pt x="520885" y="328214"/>
                    <a:pt x="486328" y="353018"/>
                    <a:pt x="485925" y="391448"/>
                  </a:cubicBezTo>
                  <a:cubicBezTo>
                    <a:pt x="483831" y="422864"/>
                    <a:pt x="515424" y="458824"/>
                    <a:pt x="551180" y="456703"/>
                  </a:cubicBezTo>
                  <a:cubicBezTo>
                    <a:pt x="584850" y="456136"/>
                    <a:pt x="616237" y="422100"/>
                    <a:pt x="616435" y="391448"/>
                  </a:cubicBezTo>
                  <a:cubicBezTo>
                    <a:pt x="612114" y="351662"/>
                    <a:pt x="582943" y="331227"/>
                    <a:pt x="551180" y="326193"/>
                  </a:cubicBezTo>
                  <a:close/>
                  <a:moveTo>
                    <a:pt x="374246" y="278857"/>
                  </a:moveTo>
                  <a:cubicBezTo>
                    <a:pt x="342425" y="281385"/>
                    <a:pt x="314591" y="307266"/>
                    <a:pt x="308991" y="344112"/>
                  </a:cubicBezTo>
                  <a:cubicBezTo>
                    <a:pt x="315228" y="382856"/>
                    <a:pt x="340087" y="410581"/>
                    <a:pt x="374246" y="409367"/>
                  </a:cubicBezTo>
                  <a:cubicBezTo>
                    <a:pt x="409117" y="412892"/>
                    <a:pt x="441569" y="378969"/>
                    <a:pt x="439501" y="344112"/>
                  </a:cubicBezTo>
                  <a:cubicBezTo>
                    <a:pt x="433905" y="305450"/>
                    <a:pt x="408008" y="275245"/>
                    <a:pt x="374246" y="278857"/>
                  </a:cubicBezTo>
                  <a:close/>
                  <a:moveTo>
                    <a:pt x="108092" y="182051"/>
                  </a:moveTo>
                  <a:cubicBezTo>
                    <a:pt x="71866" y="183431"/>
                    <a:pt x="48085" y="215631"/>
                    <a:pt x="42837" y="247306"/>
                  </a:cubicBezTo>
                  <a:cubicBezTo>
                    <a:pt x="44111" y="277796"/>
                    <a:pt x="74453" y="308238"/>
                    <a:pt x="108092" y="312561"/>
                  </a:cubicBezTo>
                  <a:cubicBezTo>
                    <a:pt x="149427" y="313780"/>
                    <a:pt x="170195" y="285257"/>
                    <a:pt x="173347" y="247306"/>
                  </a:cubicBezTo>
                  <a:cubicBezTo>
                    <a:pt x="170076" y="217059"/>
                    <a:pt x="146342" y="182458"/>
                    <a:pt x="108092" y="182051"/>
                  </a:cubicBezTo>
                  <a:close/>
                  <a:moveTo>
                    <a:pt x="501085" y="116796"/>
                  </a:moveTo>
                  <a:cubicBezTo>
                    <a:pt x="467614" y="115561"/>
                    <a:pt x="434375" y="143888"/>
                    <a:pt x="435830" y="182051"/>
                  </a:cubicBezTo>
                  <a:cubicBezTo>
                    <a:pt x="433602" y="223527"/>
                    <a:pt x="466222" y="248793"/>
                    <a:pt x="501085" y="247306"/>
                  </a:cubicBezTo>
                  <a:cubicBezTo>
                    <a:pt x="535527" y="247516"/>
                    <a:pt x="566761" y="223157"/>
                    <a:pt x="566340" y="182051"/>
                  </a:cubicBezTo>
                  <a:cubicBezTo>
                    <a:pt x="564523" y="146332"/>
                    <a:pt x="536297" y="120211"/>
                    <a:pt x="501085" y="116796"/>
                  </a:cubicBezTo>
                  <a:close/>
                  <a:moveTo>
                    <a:pt x="170265" y="0"/>
                  </a:moveTo>
                  <a:cubicBezTo>
                    <a:pt x="399478" y="43825"/>
                    <a:pt x="596297" y="-16844"/>
                    <a:pt x="681061" y="0"/>
                  </a:cubicBezTo>
                  <a:cubicBezTo>
                    <a:pt x="692545" y="54923"/>
                    <a:pt x="690724" y="133070"/>
                    <a:pt x="681061" y="215510"/>
                  </a:cubicBezTo>
                  <a:cubicBezTo>
                    <a:pt x="678293" y="201781"/>
                    <a:pt x="670861" y="193933"/>
                    <a:pt x="669391" y="187337"/>
                  </a:cubicBezTo>
                  <a:cubicBezTo>
                    <a:pt x="663796" y="179330"/>
                    <a:pt x="652047" y="177568"/>
                    <a:pt x="641216" y="175666"/>
                  </a:cubicBezTo>
                  <a:cubicBezTo>
                    <a:pt x="620891" y="178047"/>
                    <a:pt x="603950" y="190972"/>
                    <a:pt x="601370" y="215512"/>
                  </a:cubicBezTo>
                  <a:cubicBezTo>
                    <a:pt x="599413" y="238223"/>
                    <a:pt x="619981" y="255518"/>
                    <a:pt x="641216" y="255358"/>
                  </a:cubicBezTo>
                  <a:cubicBezTo>
                    <a:pt x="653626" y="256352"/>
                    <a:pt x="662330" y="250773"/>
                    <a:pt x="669391" y="243687"/>
                  </a:cubicBezTo>
                  <a:cubicBezTo>
                    <a:pt x="669956" y="239598"/>
                    <a:pt x="676707" y="227670"/>
                    <a:pt x="681061" y="215515"/>
                  </a:cubicBezTo>
                  <a:cubicBezTo>
                    <a:pt x="702702" y="262670"/>
                    <a:pt x="698028" y="386909"/>
                    <a:pt x="681061" y="465210"/>
                  </a:cubicBezTo>
                  <a:cubicBezTo>
                    <a:pt x="676455" y="463645"/>
                    <a:pt x="666889" y="457612"/>
                    <a:pt x="660028" y="456498"/>
                  </a:cubicBezTo>
                  <a:cubicBezTo>
                    <a:pt x="640880" y="454909"/>
                    <a:pt x="620482" y="478634"/>
                    <a:pt x="620182" y="496344"/>
                  </a:cubicBezTo>
                  <a:cubicBezTo>
                    <a:pt x="622028" y="507115"/>
                    <a:pt x="625589" y="515762"/>
                    <a:pt x="631853" y="524519"/>
                  </a:cubicBezTo>
                  <a:cubicBezTo>
                    <a:pt x="634346" y="526056"/>
                    <a:pt x="646139" y="528853"/>
                    <a:pt x="656944" y="534913"/>
                  </a:cubicBezTo>
                  <a:cubicBezTo>
                    <a:pt x="626592" y="551474"/>
                    <a:pt x="542761" y="658509"/>
                    <a:pt x="510796" y="681061"/>
                  </a:cubicBezTo>
                  <a:cubicBezTo>
                    <a:pt x="442092" y="672852"/>
                    <a:pt x="295624" y="664512"/>
                    <a:pt x="237276" y="681061"/>
                  </a:cubicBezTo>
                  <a:cubicBezTo>
                    <a:pt x="237970" y="674737"/>
                    <a:pt x="242071" y="663778"/>
                    <a:pt x="241625" y="659519"/>
                  </a:cubicBezTo>
                  <a:cubicBezTo>
                    <a:pt x="236774" y="628207"/>
                    <a:pt x="211853" y="601069"/>
                    <a:pt x="176370" y="594264"/>
                  </a:cubicBezTo>
                  <a:cubicBezTo>
                    <a:pt x="136134" y="593625"/>
                    <a:pt x="111298" y="619181"/>
                    <a:pt x="111115" y="659519"/>
                  </a:cubicBezTo>
                  <a:cubicBezTo>
                    <a:pt x="111730" y="669730"/>
                    <a:pt x="114302" y="672951"/>
                    <a:pt x="115464" y="681061"/>
                  </a:cubicBezTo>
                  <a:cubicBezTo>
                    <a:pt x="84135" y="678871"/>
                    <a:pt x="53123" y="688826"/>
                    <a:pt x="0" y="681061"/>
                  </a:cubicBezTo>
                  <a:cubicBezTo>
                    <a:pt x="2728" y="648185"/>
                    <a:pt x="5473" y="610325"/>
                    <a:pt x="0" y="567535"/>
                  </a:cubicBezTo>
                  <a:cubicBezTo>
                    <a:pt x="9479" y="570565"/>
                    <a:pt x="13605" y="571483"/>
                    <a:pt x="23970" y="572374"/>
                  </a:cubicBezTo>
                  <a:cubicBezTo>
                    <a:pt x="54074" y="572578"/>
                    <a:pt x="83422" y="539282"/>
                    <a:pt x="89225" y="507119"/>
                  </a:cubicBezTo>
                  <a:cubicBezTo>
                    <a:pt x="94066" y="469155"/>
                    <a:pt x="59894" y="436676"/>
                    <a:pt x="23970" y="441864"/>
                  </a:cubicBezTo>
                  <a:cubicBezTo>
                    <a:pt x="17133" y="445146"/>
                    <a:pt x="10093" y="442839"/>
                    <a:pt x="0" y="446704"/>
                  </a:cubicBezTo>
                  <a:cubicBezTo>
                    <a:pt x="-23009" y="357595"/>
                    <a:pt x="12369" y="251037"/>
                    <a:pt x="0" y="170265"/>
                  </a:cubicBezTo>
                  <a:cubicBezTo>
                    <a:pt x="67557" y="86071"/>
                    <a:pt x="154476" y="36772"/>
                    <a:pt x="170265" y="0"/>
                  </a:cubicBezTo>
                  <a:close/>
                </a:path>
                <a:path w="681061" h="681061" extrusionOk="0">
                  <a:moveTo>
                    <a:pt x="515419" y="534795"/>
                  </a:moveTo>
                  <a:cubicBezTo>
                    <a:pt x="491923" y="533876"/>
                    <a:pt x="473166" y="553538"/>
                    <a:pt x="475573" y="574641"/>
                  </a:cubicBezTo>
                  <a:cubicBezTo>
                    <a:pt x="476232" y="596786"/>
                    <a:pt x="491414" y="614551"/>
                    <a:pt x="515419" y="614487"/>
                  </a:cubicBezTo>
                  <a:cubicBezTo>
                    <a:pt x="535311" y="616552"/>
                    <a:pt x="554767" y="599401"/>
                    <a:pt x="555265" y="574641"/>
                  </a:cubicBezTo>
                  <a:cubicBezTo>
                    <a:pt x="554157" y="552029"/>
                    <a:pt x="540228" y="536134"/>
                    <a:pt x="515419" y="534795"/>
                  </a:cubicBezTo>
                  <a:close/>
                  <a:moveTo>
                    <a:pt x="319888" y="471808"/>
                  </a:moveTo>
                  <a:cubicBezTo>
                    <a:pt x="287716" y="472267"/>
                    <a:pt x="255269" y="499715"/>
                    <a:pt x="254633" y="537063"/>
                  </a:cubicBezTo>
                  <a:cubicBezTo>
                    <a:pt x="249985" y="572390"/>
                    <a:pt x="281723" y="604320"/>
                    <a:pt x="319888" y="602318"/>
                  </a:cubicBezTo>
                  <a:cubicBezTo>
                    <a:pt x="355538" y="598613"/>
                    <a:pt x="381890" y="577622"/>
                    <a:pt x="385143" y="537063"/>
                  </a:cubicBezTo>
                  <a:cubicBezTo>
                    <a:pt x="386537" y="501804"/>
                    <a:pt x="359570" y="472684"/>
                    <a:pt x="319888" y="471808"/>
                  </a:cubicBezTo>
                  <a:close/>
                  <a:moveTo>
                    <a:pt x="204736" y="336057"/>
                  </a:moveTo>
                  <a:cubicBezTo>
                    <a:pt x="162478" y="335051"/>
                    <a:pt x="141721" y="367105"/>
                    <a:pt x="139481" y="401312"/>
                  </a:cubicBezTo>
                  <a:cubicBezTo>
                    <a:pt x="141942" y="441015"/>
                    <a:pt x="169076" y="470489"/>
                    <a:pt x="204736" y="466567"/>
                  </a:cubicBezTo>
                  <a:cubicBezTo>
                    <a:pt x="243219" y="470332"/>
                    <a:pt x="271239" y="438880"/>
                    <a:pt x="269991" y="401312"/>
                  </a:cubicBezTo>
                  <a:cubicBezTo>
                    <a:pt x="275053" y="360841"/>
                    <a:pt x="241112" y="334474"/>
                    <a:pt x="204736" y="336057"/>
                  </a:cubicBezTo>
                  <a:close/>
                  <a:moveTo>
                    <a:pt x="551180" y="326193"/>
                  </a:moveTo>
                  <a:cubicBezTo>
                    <a:pt x="513675" y="326434"/>
                    <a:pt x="482940" y="353349"/>
                    <a:pt x="485925" y="391448"/>
                  </a:cubicBezTo>
                  <a:cubicBezTo>
                    <a:pt x="479827" y="427054"/>
                    <a:pt x="513714" y="453794"/>
                    <a:pt x="551180" y="456703"/>
                  </a:cubicBezTo>
                  <a:cubicBezTo>
                    <a:pt x="587291" y="455724"/>
                    <a:pt x="613180" y="429387"/>
                    <a:pt x="616435" y="391448"/>
                  </a:cubicBezTo>
                  <a:cubicBezTo>
                    <a:pt x="615663" y="356789"/>
                    <a:pt x="587666" y="326525"/>
                    <a:pt x="551180" y="326193"/>
                  </a:cubicBezTo>
                  <a:close/>
                  <a:moveTo>
                    <a:pt x="374246" y="278857"/>
                  </a:moveTo>
                  <a:cubicBezTo>
                    <a:pt x="337909" y="285931"/>
                    <a:pt x="312055" y="306256"/>
                    <a:pt x="308991" y="344112"/>
                  </a:cubicBezTo>
                  <a:cubicBezTo>
                    <a:pt x="305782" y="385245"/>
                    <a:pt x="336002" y="409485"/>
                    <a:pt x="374246" y="409367"/>
                  </a:cubicBezTo>
                  <a:cubicBezTo>
                    <a:pt x="412740" y="414229"/>
                    <a:pt x="438039" y="380922"/>
                    <a:pt x="439501" y="344112"/>
                  </a:cubicBezTo>
                  <a:cubicBezTo>
                    <a:pt x="439814" y="306281"/>
                    <a:pt x="409723" y="278825"/>
                    <a:pt x="374246" y="278857"/>
                  </a:cubicBezTo>
                  <a:close/>
                  <a:moveTo>
                    <a:pt x="108092" y="182051"/>
                  </a:moveTo>
                  <a:cubicBezTo>
                    <a:pt x="74575" y="184222"/>
                    <a:pt x="41091" y="216538"/>
                    <a:pt x="42837" y="247306"/>
                  </a:cubicBezTo>
                  <a:cubicBezTo>
                    <a:pt x="41354" y="286323"/>
                    <a:pt x="69007" y="308519"/>
                    <a:pt x="108092" y="312561"/>
                  </a:cubicBezTo>
                  <a:cubicBezTo>
                    <a:pt x="150473" y="314548"/>
                    <a:pt x="173270" y="281749"/>
                    <a:pt x="173347" y="247306"/>
                  </a:cubicBezTo>
                  <a:cubicBezTo>
                    <a:pt x="178164" y="214302"/>
                    <a:pt x="139229" y="183127"/>
                    <a:pt x="108092" y="182051"/>
                  </a:cubicBezTo>
                  <a:close/>
                  <a:moveTo>
                    <a:pt x="501085" y="116796"/>
                  </a:moveTo>
                  <a:cubicBezTo>
                    <a:pt x="463801" y="120678"/>
                    <a:pt x="435207" y="144051"/>
                    <a:pt x="435830" y="182051"/>
                  </a:cubicBezTo>
                  <a:cubicBezTo>
                    <a:pt x="438605" y="216006"/>
                    <a:pt x="465765" y="246057"/>
                    <a:pt x="501085" y="247306"/>
                  </a:cubicBezTo>
                  <a:cubicBezTo>
                    <a:pt x="535525" y="246693"/>
                    <a:pt x="567975" y="216482"/>
                    <a:pt x="566340" y="182051"/>
                  </a:cubicBezTo>
                  <a:cubicBezTo>
                    <a:pt x="565943" y="146235"/>
                    <a:pt x="539337" y="122793"/>
                    <a:pt x="501085" y="116796"/>
                  </a:cubicBezTo>
                  <a:close/>
                  <a:moveTo>
                    <a:pt x="170265" y="0"/>
                  </a:moveTo>
                  <a:cubicBezTo>
                    <a:pt x="255669" y="38967"/>
                    <a:pt x="433622" y="42085"/>
                    <a:pt x="681061" y="0"/>
                  </a:cubicBezTo>
                  <a:cubicBezTo>
                    <a:pt x="689965" y="104422"/>
                    <a:pt x="678166" y="148106"/>
                    <a:pt x="681061" y="215510"/>
                  </a:cubicBezTo>
                  <a:cubicBezTo>
                    <a:pt x="673674" y="202314"/>
                    <a:pt x="675840" y="196086"/>
                    <a:pt x="669391" y="187337"/>
                  </a:cubicBezTo>
                  <a:cubicBezTo>
                    <a:pt x="663461" y="181352"/>
                    <a:pt x="652281" y="175818"/>
                    <a:pt x="641216" y="175666"/>
                  </a:cubicBezTo>
                  <a:cubicBezTo>
                    <a:pt x="620637" y="177078"/>
                    <a:pt x="601044" y="193070"/>
                    <a:pt x="601370" y="215512"/>
                  </a:cubicBezTo>
                  <a:cubicBezTo>
                    <a:pt x="599515" y="239360"/>
                    <a:pt x="619671" y="255461"/>
                    <a:pt x="641216" y="255358"/>
                  </a:cubicBezTo>
                  <a:cubicBezTo>
                    <a:pt x="652660" y="254887"/>
                    <a:pt x="662003" y="250582"/>
                    <a:pt x="669391" y="243687"/>
                  </a:cubicBezTo>
                  <a:cubicBezTo>
                    <a:pt x="672343" y="231737"/>
                    <a:pt x="676641" y="219404"/>
                    <a:pt x="681061" y="215515"/>
                  </a:cubicBezTo>
                  <a:cubicBezTo>
                    <a:pt x="660964" y="312444"/>
                    <a:pt x="684677" y="352006"/>
                    <a:pt x="681061" y="465210"/>
                  </a:cubicBezTo>
                  <a:cubicBezTo>
                    <a:pt x="677875" y="463673"/>
                    <a:pt x="669996" y="461840"/>
                    <a:pt x="660028" y="456498"/>
                  </a:cubicBezTo>
                  <a:cubicBezTo>
                    <a:pt x="634097" y="457934"/>
                    <a:pt x="620132" y="472603"/>
                    <a:pt x="620182" y="496344"/>
                  </a:cubicBezTo>
                  <a:cubicBezTo>
                    <a:pt x="620370" y="505450"/>
                    <a:pt x="625284" y="515412"/>
                    <a:pt x="631853" y="524519"/>
                  </a:cubicBezTo>
                  <a:cubicBezTo>
                    <a:pt x="638273" y="527167"/>
                    <a:pt x="653076" y="533445"/>
                    <a:pt x="656944" y="534913"/>
                  </a:cubicBezTo>
                  <a:cubicBezTo>
                    <a:pt x="622723" y="542842"/>
                    <a:pt x="545152" y="623268"/>
                    <a:pt x="510796" y="681061"/>
                  </a:cubicBezTo>
                  <a:cubicBezTo>
                    <a:pt x="375632" y="684456"/>
                    <a:pt x="287015" y="662238"/>
                    <a:pt x="237276" y="681061"/>
                  </a:cubicBezTo>
                  <a:cubicBezTo>
                    <a:pt x="238017" y="672941"/>
                    <a:pt x="242433" y="662637"/>
                    <a:pt x="241625" y="659519"/>
                  </a:cubicBezTo>
                  <a:cubicBezTo>
                    <a:pt x="245612" y="626690"/>
                    <a:pt x="210052" y="594923"/>
                    <a:pt x="176370" y="594264"/>
                  </a:cubicBezTo>
                  <a:cubicBezTo>
                    <a:pt x="139790" y="594454"/>
                    <a:pt x="110990" y="617248"/>
                    <a:pt x="111115" y="659519"/>
                  </a:cubicBezTo>
                  <a:cubicBezTo>
                    <a:pt x="113416" y="667399"/>
                    <a:pt x="115716" y="676718"/>
                    <a:pt x="115464" y="681061"/>
                  </a:cubicBezTo>
                  <a:cubicBezTo>
                    <a:pt x="89810" y="683260"/>
                    <a:pt x="46917" y="685044"/>
                    <a:pt x="0" y="681061"/>
                  </a:cubicBezTo>
                  <a:cubicBezTo>
                    <a:pt x="2582" y="626571"/>
                    <a:pt x="-10055" y="593590"/>
                    <a:pt x="0" y="567535"/>
                  </a:cubicBezTo>
                  <a:cubicBezTo>
                    <a:pt x="10458" y="571173"/>
                    <a:pt x="16544" y="571715"/>
                    <a:pt x="23970" y="572374"/>
                  </a:cubicBezTo>
                  <a:cubicBezTo>
                    <a:pt x="56513" y="577452"/>
                    <a:pt x="88182" y="545762"/>
                    <a:pt x="89225" y="507119"/>
                  </a:cubicBezTo>
                  <a:cubicBezTo>
                    <a:pt x="83912" y="472357"/>
                    <a:pt x="61507" y="445972"/>
                    <a:pt x="23970" y="441864"/>
                  </a:cubicBezTo>
                  <a:cubicBezTo>
                    <a:pt x="21157" y="442398"/>
                    <a:pt x="4393" y="445796"/>
                    <a:pt x="0" y="446704"/>
                  </a:cubicBezTo>
                  <a:cubicBezTo>
                    <a:pt x="908" y="341193"/>
                    <a:pt x="1819" y="218518"/>
                    <a:pt x="0" y="170265"/>
                  </a:cubicBezTo>
                  <a:cubicBezTo>
                    <a:pt x="40896" y="127418"/>
                    <a:pt x="157442" y="35884"/>
                    <a:pt x="170265" y="0"/>
                  </a:cubicBezTo>
                  <a:close/>
                </a:path>
              </a:pathLst>
            </a:custGeom>
            <a:solidFill>
              <a:srgbClr val="D8D8D8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33"/>
            <p:cNvSpPr/>
            <p:nvPr/>
          </p:nvSpPr>
          <p:spPr>
            <a:xfrm>
              <a:off x="8014646" y="3090846"/>
              <a:ext cx="681061" cy="681061"/>
            </a:xfrm>
            <a:custGeom>
              <a:avLst/>
              <a:gdLst/>
              <a:ahLst/>
              <a:cxnLst/>
              <a:rect l="l" t="t" r="r" b="b"/>
              <a:pathLst>
                <a:path w="681061" h="681061" extrusionOk="0">
                  <a:moveTo>
                    <a:pt x="0" y="170265"/>
                  </a:moveTo>
                  <a:cubicBezTo>
                    <a:pt x="188458" y="148912"/>
                    <a:pt x="277112" y="198948"/>
                    <a:pt x="510796" y="170265"/>
                  </a:cubicBezTo>
                  <a:cubicBezTo>
                    <a:pt x="482837" y="378951"/>
                    <a:pt x="475279" y="438186"/>
                    <a:pt x="510796" y="681061"/>
                  </a:cubicBezTo>
                  <a:cubicBezTo>
                    <a:pt x="280713" y="702006"/>
                    <a:pt x="109798" y="635568"/>
                    <a:pt x="0" y="681061"/>
                  </a:cubicBezTo>
                  <a:cubicBezTo>
                    <a:pt x="29533" y="533903"/>
                    <a:pt x="-4072" y="238461"/>
                    <a:pt x="0" y="170265"/>
                  </a:cubicBezTo>
                  <a:close/>
                </a:path>
                <a:path w="681061" h="681061" fill="darkenLess" extrusionOk="0">
                  <a:moveTo>
                    <a:pt x="510796" y="170265"/>
                  </a:moveTo>
                  <a:cubicBezTo>
                    <a:pt x="555807" y="152311"/>
                    <a:pt x="632771" y="29832"/>
                    <a:pt x="681061" y="0"/>
                  </a:cubicBezTo>
                  <a:cubicBezTo>
                    <a:pt x="696212" y="214143"/>
                    <a:pt x="647255" y="357358"/>
                    <a:pt x="681061" y="510796"/>
                  </a:cubicBezTo>
                  <a:cubicBezTo>
                    <a:pt x="662298" y="545530"/>
                    <a:pt x="577522" y="641415"/>
                    <a:pt x="510796" y="681061"/>
                  </a:cubicBezTo>
                  <a:cubicBezTo>
                    <a:pt x="491984" y="539215"/>
                    <a:pt x="467945" y="414065"/>
                    <a:pt x="510796" y="170265"/>
                  </a:cubicBezTo>
                  <a:close/>
                </a:path>
                <a:path w="681061" h="681061" fill="lightenLess" extrusionOk="0">
                  <a:moveTo>
                    <a:pt x="0" y="170265"/>
                  </a:moveTo>
                  <a:cubicBezTo>
                    <a:pt x="14787" y="149173"/>
                    <a:pt x="106489" y="87464"/>
                    <a:pt x="170265" y="0"/>
                  </a:cubicBezTo>
                  <a:cubicBezTo>
                    <a:pt x="395222" y="-34748"/>
                    <a:pt x="427275" y="-7989"/>
                    <a:pt x="681061" y="0"/>
                  </a:cubicBezTo>
                  <a:cubicBezTo>
                    <a:pt x="609123" y="87487"/>
                    <a:pt x="543784" y="167286"/>
                    <a:pt x="510796" y="170265"/>
                  </a:cubicBezTo>
                  <a:cubicBezTo>
                    <a:pt x="299602" y="216163"/>
                    <a:pt x="107569" y="135664"/>
                    <a:pt x="0" y="170265"/>
                  </a:cubicBezTo>
                  <a:close/>
                </a:path>
                <a:path w="681061" h="681061" fill="none" extrusionOk="0">
                  <a:moveTo>
                    <a:pt x="0" y="170265"/>
                  </a:moveTo>
                  <a:cubicBezTo>
                    <a:pt x="48221" y="128678"/>
                    <a:pt x="111999" y="76121"/>
                    <a:pt x="170265" y="0"/>
                  </a:cubicBezTo>
                  <a:cubicBezTo>
                    <a:pt x="298560" y="25813"/>
                    <a:pt x="440443" y="18787"/>
                    <a:pt x="681061" y="0"/>
                  </a:cubicBezTo>
                  <a:cubicBezTo>
                    <a:pt x="656623" y="127928"/>
                    <a:pt x="702879" y="450092"/>
                    <a:pt x="681061" y="510796"/>
                  </a:cubicBezTo>
                  <a:cubicBezTo>
                    <a:pt x="640697" y="530203"/>
                    <a:pt x="571559" y="591042"/>
                    <a:pt x="510796" y="681061"/>
                  </a:cubicBezTo>
                  <a:cubicBezTo>
                    <a:pt x="370019" y="654343"/>
                    <a:pt x="166652" y="673947"/>
                    <a:pt x="0" y="681061"/>
                  </a:cubicBezTo>
                  <a:cubicBezTo>
                    <a:pt x="-16821" y="623189"/>
                    <a:pt x="43484" y="406105"/>
                    <a:pt x="0" y="170265"/>
                  </a:cubicBezTo>
                  <a:close/>
                  <a:moveTo>
                    <a:pt x="0" y="170265"/>
                  </a:moveTo>
                  <a:cubicBezTo>
                    <a:pt x="207855" y="216162"/>
                    <a:pt x="343528" y="168444"/>
                    <a:pt x="510796" y="170265"/>
                  </a:cubicBezTo>
                  <a:cubicBezTo>
                    <a:pt x="545514" y="125802"/>
                    <a:pt x="652477" y="48140"/>
                    <a:pt x="681061" y="0"/>
                  </a:cubicBezTo>
                  <a:moveTo>
                    <a:pt x="510796" y="170265"/>
                  </a:moveTo>
                  <a:cubicBezTo>
                    <a:pt x="540342" y="249707"/>
                    <a:pt x="524336" y="451645"/>
                    <a:pt x="510796" y="681061"/>
                  </a:cubicBezTo>
                </a:path>
                <a:path w="681061" h="681061" fill="none" extrusionOk="0">
                  <a:moveTo>
                    <a:pt x="0" y="170265"/>
                  </a:moveTo>
                  <a:cubicBezTo>
                    <a:pt x="76879" y="110662"/>
                    <a:pt x="151069" y="48036"/>
                    <a:pt x="170265" y="0"/>
                  </a:cubicBezTo>
                  <a:cubicBezTo>
                    <a:pt x="396865" y="22695"/>
                    <a:pt x="592158" y="21444"/>
                    <a:pt x="681061" y="0"/>
                  </a:cubicBezTo>
                  <a:cubicBezTo>
                    <a:pt x="650070" y="198253"/>
                    <a:pt x="691240" y="256061"/>
                    <a:pt x="681061" y="510796"/>
                  </a:cubicBezTo>
                  <a:cubicBezTo>
                    <a:pt x="623351" y="556616"/>
                    <a:pt x="564252" y="643070"/>
                    <a:pt x="510796" y="681061"/>
                  </a:cubicBezTo>
                  <a:cubicBezTo>
                    <a:pt x="274252" y="641454"/>
                    <a:pt x="246857" y="713359"/>
                    <a:pt x="0" y="681061"/>
                  </a:cubicBezTo>
                  <a:cubicBezTo>
                    <a:pt x="22277" y="453701"/>
                    <a:pt x="-17208" y="370576"/>
                    <a:pt x="0" y="170265"/>
                  </a:cubicBezTo>
                  <a:close/>
                  <a:moveTo>
                    <a:pt x="0" y="170265"/>
                  </a:moveTo>
                  <a:cubicBezTo>
                    <a:pt x="210470" y="155732"/>
                    <a:pt x="277179" y="131984"/>
                    <a:pt x="510796" y="170265"/>
                  </a:cubicBezTo>
                  <a:cubicBezTo>
                    <a:pt x="579498" y="130081"/>
                    <a:pt x="614453" y="59598"/>
                    <a:pt x="681061" y="0"/>
                  </a:cubicBezTo>
                  <a:moveTo>
                    <a:pt x="510796" y="170265"/>
                  </a:moveTo>
                  <a:cubicBezTo>
                    <a:pt x="484834" y="277008"/>
                    <a:pt x="516642" y="542074"/>
                    <a:pt x="510796" y="681061"/>
                  </a:cubicBezTo>
                </a:path>
              </a:pathLst>
            </a:custGeom>
            <a:solidFill>
              <a:schemeClr val="dk1">
                <a:alpha val="9803"/>
              </a:schemeClr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72" name="Google Shape;1072;p3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-4219444">
              <a:off x="8462109" y="3201709"/>
              <a:ext cx="152965" cy="962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3" name="Google Shape;1073;p3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-4219444">
              <a:off x="8544214" y="3429577"/>
              <a:ext cx="152965" cy="962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4" name="Google Shape;1074;p3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-9181623">
              <a:off x="8145670" y="3654074"/>
              <a:ext cx="152965" cy="962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5" name="Google Shape;1075;p3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-9181623">
              <a:off x="8368114" y="3547275"/>
              <a:ext cx="229322" cy="144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6" name="Google Shape;1076;p3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458827">
              <a:off x="8186614" y="3107199"/>
              <a:ext cx="133836" cy="842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7" name="Google Shape;1077;p3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458827">
              <a:off x="8281177" y="3233425"/>
              <a:ext cx="133836" cy="842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8" name="Google Shape;1078;p3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458827">
              <a:off x="8041129" y="3330501"/>
              <a:ext cx="133836" cy="842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9" name="Google Shape;1079;p3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-1650515">
              <a:off x="8118941" y="3461996"/>
              <a:ext cx="133836" cy="8422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80" name="Google Shape;1080;p33"/>
          <p:cNvGrpSpPr/>
          <p:nvPr/>
        </p:nvGrpSpPr>
        <p:grpSpPr>
          <a:xfrm>
            <a:off x="7451450" y="4405578"/>
            <a:ext cx="1398339" cy="588971"/>
            <a:chOff x="7640990" y="4421891"/>
            <a:chExt cx="1123284" cy="473120"/>
          </a:xfrm>
        </p:grpSpPr>
        <p:sp>
          <p:nvSpPr>
            <p:cNvPr id="1081" name="Google Shape;1081;p33"/>
            <p:cNvSpPr/>
            <p:nvPr/>
          </p:nvSpPr>
          <p:spPr>
            <a:xfrm>
              <a:off x="7640990" y="4488512"/>
              <a:ext cx="1123284" cy="406499"/>
            </a:xfrm>
            <a:custGeom>
              <a:avLst/>
              <a:gdLst/>
              <a:ahLst/>
              <a:cxnLst/>
              <a:rect l="l" t="t" r="r" b="b"/>
              <a:pathLst>
                <a:path w="1123284" h="406499" fill="none" extrusionOk="0">
                  <a:moveTo>
                    <a:pt x="0" y="299945"/>
                  </a:moveTo>
                  <a:cubicBezTo>
                    <a:pt x="216203" y="188310"/>
                    <a:pt x="289501" y="132765"/>
                    <a:pt x="421310" y="30717"/>
                  </a:cubicBezTo>
                  <a:cubicBezTo>
                    <a:pt x="477516" y="93792"/>
                    <a:pt x="518734" y="3851"/>
                    <a:pt x="560890" y="0"/>
                  </a:cubicBezTo>
                  <a:cubicBezTo>
                    <a:pt x="592310" y="-6393"/>
                    <a:pt x="617319" y="60900"/>
                    <a:pt x="651378" y="61914"/>
                  </a:cubicBezTo>
                  <a:cubicBezTo>
                    <a:pt x="671362" y="62608"/>
                    <a:pt x="715465" y="6199"/>
                    <a:pt x="734722" y="2383"/>
                  </a:cubicBezTo>
                  <a:cubicBezTo>
                    <a:pt x="751179" y="7582"/>
                    <a:pt x="782307" y="66365"/>
                    <a:pt x="801397" y="69058"/>
                  </a:cubicBezTo>
                  <a:cubicBezTo>
                    <a:pt x="833945" y="68763"/>
                    <a:pt x="882155" y="6084"/>
                    <a:pt x="913315" y="9526"/>
                  </a:cubicBezTo>
                  <a:cubicBezTo>
                    <a:pt x="939836" y="14113"/>
                    <a:pt x="1020490" y="64465"/>
                    <a:pt x="1044284" y="66676"/>
                  </a:cubicBezTo>
                  <a:cubicBezTo>
                    <a:pt x="1079401" y="50929"/>
                    <a:pt x="1087879" y="51365"/>
                    <a:pt x="1123284" y="40243"/>
                  </a:cubicBezTo>
                  <a:cubicBezTo>
                    <a:pt x="950107" y="172522"/>
                    <a:pt x="946330" y="210820"/>
                    <a:pt x="773412" y="359476"/>
                  </a:cubicBezTo>
                  <a:cubicBezTo>
                    <a:pt x="681586" y="405877"/>
                    <a:pt x="700311" y="411486"/>
                    <a:pt x="666391" y="402919"/>
                  </a:cubicBezTo>
                  <a:cubicBezTo>
                    <a:pt x="632602" y="396624"/>
                    <a:pt x="598785" y="303970"/>
                    <a:pt x="566378" y="310050"/>
                  </a:cubicBezTo>
                  <a:cubicBezTo>
                    <a:pt x="535442" y="319987"/>
                    <a:pt x="506782" y="400522"/>
                    <a:pt x="473510" y="383869"/>
                  </a:cubicBezTo>
                  <a:cubicBezTo>
                    <a:pt x="442122" y="365292"/>
                    <a:pt x="410180" y="289096"/>
                    <a:pt x="378260" y="298143"/>
                  </a:cubicBezTo>
                  <a:cubicBezTo>
                    <a:pt x="354968" y="313568"/>
                    <a:pt x="319677" y="390579"/>
                    <a:pt x="278247" y="371963"/>
                  </a:cubicBezTo>
                  <a:cubicBezTo>
                    <a:pt x="242751" y="361129"/>
                    <a:pt x="186197" y="288360"/>
                    <a:pt x="135372" y="293381"/>
                  </a:cubicBezTo>
                  <a:cubicBezTo>
                    <a:pt x="78843" y="280317"/>
                    <a:pt x="46568" y="377199"/>
                    <a:pt x="0" y="299945"/>
                  </a:cubicBezTo>
                  <a:close/>
                </a:path>
                <a:path w="1123284" h="406499" extrusionOk="0">
                  <a:moveTo>
                    <a:pt x="0" y="299945"/>
                  </a:moveTo>
                  <a:cubicBezTo>
                    <a:pt x="140547" y="193629"/>
                    <a:pt x="249810" y="168884"/>
                    <a:pt x="421310" y="30717"/>
                  </a:cubicBezTo>
                  <a:cubicBezTo>
                    <a:pt x="484075" y="93401"/>
                    <a:pt x="524472" y="-187"/>
                    <a:pt x="560890" y="0"/>
                  </a:cubicBezTo>
                  <a:cubicBezTo>
                    <a:pt x="585948" y="-3089"/>
                    <a:pt x="619847" y="63928"/>
                    <a:pt x="651378" y="61914"/>
                  </a:cubicBezTo>
                  <a:cubicBezTo>
                    <a:pt x="669685" y="65088"/>
                    <a:pt x="716304" y="2654"/>
                    <a:pt x="734722" y="2383"/>
                  </a:cubicBezTo>
                  <a:cubicBezTo>
                    <a:pt x="753421" y="2332"/>
                    <a:pt x="782624" y="67132"/>
                    <a:pt x="801397" y="69058"/>
                  </a:cubicBezTo>
                  <a:cubicBezTo>
                    <a:pt x="834586" y="64629"/>
                    <a:pt x="878229" y="13950"/>
                    <a:pt x="913315" y="9526"/>
                  </a:cubicBezTo>
                  <a:cubicBezTo>
                    <a:pt x="939343" y="12443"/>
                    <a:pt x="1020211" y="66038"/>
                    <a:pt x="1044284" y="66676"/>
                  </a:cubicBezTo>
                  <a:cubicBezTo>
                    <a:pt x="1083606" y="55900"/>
                    <a:pt x="1094606" y="48919"/>
                    <a:pt x="1123284" y="40243"/>
                  </a:cubicBezTo>
                  <a:cubicBezTo>
                    <a:pt x="963652" y="196070"/>
                    <a:pt x="935418" y="210202"/>
                    <a:pt x="773412" y="359476"/>
                  </a:cubicBezTo>
                  <a:cubicBezTo>
                    <a:pt x="680276" y="407159"/>
                    <a:pt x="705304" y="408315"/>
                    <a:pt x="666391" y="402919"/>
                  </a:cubicBezTo>
                  <a:cubicBezTo>
                    <a:pt x="630783" y="394399"/>
                    <a:pt x="596962" y="303477"/>
                    <a:pt x="566378" y="310050"/>
                  </a:cubicBezTo>
                  <a:cubicBezTo>
                    <a:pt x="533194" y="314284"/>
                    <a:pt x="502819" y="396627"/>
                    <a:pt x="473510" y="383869"/>
                  </a:cubicBezTo>
                  <a:cubicBezTo>
                    <a:pt x="437422" y="362785"/>
                    <a:pt x="403919" y="283470"/>
                    <a:pt x="378260" y="298143"/>
                  </a:cubicBezTo>
                  <a:cubicBezTo>
                    <a:pt x="346864" y="314903"/>
                    <a:pt x="312137" y="377169"/>
                    <a:pt x="278247" y="371963"/>
                  </a:cubicBezTo>
                  <a:cubicBezTo>
                    <a:pt x="249951" y="355926"/>
                    <a:pt x="186907" y="285124"/>
                    <a:pt x="135372" y="293381"/>
                  </a:cubicBezTo>
                  <a:cubicBezTo>
                    <a:pt x="75822" y="296163"/>
                    <a:pt x="60635" y="360313"/>
                    <a:pt x="0" y="299945"/>
                  </a:cubicBezTo>
                  <a:close/>
                </a:path>
              </a:pathLst>
            </a:custGeom>
            <a:solidFill>
              <a:srgbClr val="AEABAB"/>
            </a:solidFill>
            <a:ln w="222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82" name="Google Shape;1082;p33"/>
            <p:cNvCxnSpPr>
              <a:stCxn id="1081" idx="15"/>
              <a:endCxn id="1081" idx="2"/>
            </p:cNvCxnSpPr>
            <p:nvPr/>
          </p:nvCxnSpPr>
          <p:spPr>
            <a:xfrm rot="10800000" flipH="1">
              <a:off x="7776362" y="4488493"/>
              <a:ext cx="425400" cy="293400"/>
            </a:xfrm>
            <a:prstGeom prst="straightConnector1">
              <a:avLst/>
            </a:prstGeom>
            <a:noFill/>
            <a:ln w="222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83" name="Google Shape;1083;p33"/>
            <p:cNvCxnSpPr>
              <a:stCxn id="1081" idx="13"/>
              <a:endCxn id="1081" idx="4"/>
            </p:cNvCxnSpPr>
            <p:nvPr/>
          </p:nvCxnSpPr>
          <p:spPr>
            <a:xfrm rot="10800000" flipH="1">
              <a:off x="8019250" y="4490855"/>
              <a:ext cx="356400" cy="295800"/>
            </a:xfrm>
            <a:prstGeom prst="straightConnector1">
              <a:avLst/>
            </a:prstGeom>
            <a:noFill/>
            <a:ln w="222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84" name="Google Shape;1084;p33"/>
            <p:cNvCxnSpPr>
              <a:stCxn id="1081" idx="11"/>
              <a:endCxn id="1081" idx="6"/>
            </p:cNvCxnSpPr>
            <p:nvPr/>
          </p:nvCxnSpPr>
          <p:spPr>
            <a:xfrm rot="10800000" flipH="1">
              <a:off x="8207368" y="4497962"/>
              <a:ext cx="346800" cy="300600"/>
            </a:xfrm>
            <a:prstGeom prst="straightConnector1">
              <a:avLst/>
            </a:prstGeom>
            <a:noFill/>
            <a:ln w="222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85" name="Google Shape;1085;p33"/>
            <p:cNvCxnSpPr>
              <a:stCxn id="1081" idx="10"/>
              <a:endCxn id="1081" idx="7"/>
            </p:cNvCxnSpPr>
            <p:nvPr/>
          </p:nvCxnSpPr>
          <p:spPr>
            <a:xfrm rot="10800000" flipH="1">
              <a:off x="8307381" y="4555131"/>
              <a:ext cx="378000" cy="336300"/>
            </a:xfrm>
            <a:prstGeom prst="straightConnector1">
              <a:avLst/>
            </a:prstGeom>
            <a:noFill/>
            <a:ln w="222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1086" name="Google Shape;1086;p3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-1888270">
              <a:off x="7942696" y="4599000"/>
              <a:ext cx="612036" cy="1173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7" name="Google Shape;1087;p3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-1888270">
              <a:off x="7644067" y="4573021"/>
              <a:ext cx="612036" cy="1173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8" name="Google Shape;1088;p3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2474954">
              <a:off x="8148964" y="4492893"/>
              <a:ext cx="181557" cy="733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9" name="Google Shape;1089;p3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1187933">
              <a:off x="7915632" y="4660978"/>
              <a:ext cx="181557" cy="733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0" name="Google Shape;1090;p3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1187933">
              <a:off x="8293404" y="4719416"/>
              <a:ext cx="181557" cy="733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1" name="Google Shape;1091;p3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1187933">
              <a:off x="8443624" y="4569355"/>
              <a:ext cx="181557" cy="7336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92" name="Google Shape;1092;p33"/>
          <p:cNvSpPr txBox="1"/>
          <p:nvPr/>
        </p:nvSpPr>
        <p:spPr>
          <a:xfrm>
            <a:off x="7497033" y="1350726"/>
            <a:ext cx="180382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Fibrous scaffolds</a:t>
            </a:r>
            <a:endParaRPr sz="1100"/>
          </a:p>
        </p:txBody>
      </p:sp>
      <p:sp>
        <p:nvSpPr>
          <p:cNvPr id="1093" name="Google Shape;1093;p33"/>
          <p:cNvSpPr txBox="1"/>
          <p:nvPr/>
        </p:nvSpPr>
        <p:spPr>
          <a:xfrm>
            <a:off x="7668075" y="2636239"/>
            <a:ext cx="173102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Porous sponges</a:t>
            </a:r>
            <a:endParaRPr sz="1100"/>
          </a:p>
        </p:txBody>
      </p:sp>
      <p:sp>
        <p:nvSpPr>
          <p:cNvPr id="1094" name="Google Shape;1094;p33"/>
          <p:cNvSpPr txBox="1"/>
          <p:nvPr/>
        </p:nvSpPr>
        <p:spPr>
          <a:xfrm>
            <a:off x="7905620" y="3827204"/>
            <a:ext cx="108942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Patterned</a:t>
            </a:r>
            <a:b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surfaces</a:t>
            </a:r>
            <a:endParaRPr sz="1100"/>
          </a:p>
        </p:txBody>
      </p:sp>
      <p:sp>
        <p:nvSpPr>
          <p:cNvPr id="1095" name="Google Shape;1095;p33"/>
          <p:cNvSpPr/>
          <p:nvPr/>
        </p:nvSpPr>
        <p:spPr>
          <a:xfrm rot="-3170896">
            <a:off x="9066164" y="2269190"/>
            <a:ext cx="862496" cy="890286"/>
          </a:xfrm>
          <a:custGeom>
            <a:avLst/>
            <a:gdLst/>
            <a:ahLst/>
            <a:cxnLst/>
            <a:rect l="l" t="t" r="r" b="b"/>
            <a:pathLst>
              <a:path w="862496" h="890286" fill="none" extrusionOk="0">
                <a:moveTo>
                  <a:pt x="230037" y="0"/>
                </a:moveTo>
                <a:cubicBezTo>
                  <a:pt x="-247503" y="956977"/>
                  <a:pt x="623199" y="729515"/>
                  <a:pt x="742491" y="699640"/>
                </a:cubicBezTo>
                <a:cubicBezTo>
                  <a:pt x="742482" y="676358"/>
                  <a:pt x="745418" y="652631"/>
                  <a:pt x="742491" y="636092"/>
                </a:cubicBezTo>
                <a:cubicBezTo>
                  <a:pt x="774310" y="674108"/>
                  <a:pt x="806201" y="702506"/>
                  <a:pt x="862496" y="763189"/>
                </a:cubicBezTo>
                <a:cubicBezTo>
                  <a:pt x="809833" y="819746"/>
                  <a:pt x="801300" y="834468"/>
                  <a:pt x="742491" y="890286"/>
                </a:cubicBezTo>
                <a:cubicBezTo>
                  <a:pt x="742914" y="864993"/>
                  <a:pt x="744309" y="842669"/>
                  <a:pt x="742491" y="826737"/>
                </a:cubicBezTo>
                <a:cubicBezTo>
                  <a:pt x="435621" y="810406"/>
                  <a:pt x="-446664" y="937782"/>
                  <a:pt x="230037" y="0"/>
                </a:cubicBezTo>
                <a:close/>
              </a:path>
              <a:path w="862496" h="890286" extrusionOk="0">
                <a:moveTo>
                  <a:pt x="230037" y="0"/>
                </a:moveTo>
                <a:cubicBezTo>
                  <a:pt x="-302347" y="924599"/>
                  <a:pt x="581385" y="731246"/>
                  <a:pt x="742491" y="699640"/>
                </a:cubicBezTo>
                <a:cubicBezTo>
                  <a:pt x="740935" y="679955"/>
                  <a:pt x="740698" y="665477"/>
                  <a:pt x="742491" y="636092"/>
                </a:cubicBezTo>
                <a:cubicBezTo>
                  <a:pt x="797447" y="695081"/>
                  <a:pt x="808942" y="707674"/>
                  <a:pt x="862496" y="763189"/>
                </a:cubicBezTo>
                <a:cubicBezTo>
                  <a:pt x="808332" y="814897"/>
                  <a:pt x="776384" y="843581"/>
                  <a:pt x="742491" y="890286"/>
                </a:cubicBezTo>
                <a:cubicBezTo>
                  <a:pt x="741928" y="875278"/>
                  <a:pt x="740924" y="844707"/>
                  <a:pt x="742491" y="826737"/>
                </a:cubicBezTo>
                <a:cubicBezTo>
                  <a:pt x="444307" y="676155"/>
                  <a:pt x="-518904" y="1164235"/>
                  <a:pt x="230037" y="0"/>
                </a:cubicBezTo>
                <a:close/>
              </a:path>
            </a:pathLst>
          </a:custGeom>
          <a:solidFill>
            <a:srgbClr val="4EB3DC"/>
          </a:solidFill>
          <a:ln w="12700" cap="flat" cmpd="sng">
            <a:solidFill>
              <a:srgbClr val="23536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6" name="Google Shape;1096;p33"/>
          <p:cNvSpPr/>
          <p:nvPr/>
        </p:nvSpPr>
        <p:spPr>
          <a:xfrm>
            <a:off x="9133066" y="3219329"/>
            <a:ext cx="805120" cy="231623"/>
          </a:xfrm>
          <a:custGeom>
            <a:avLst/>
            <a:gdLst/>
            <a:ahLst/>
            <a:cxnLst/>
            <a:rect l="l" t="t" r="r" b="b"/>
            <a:pathLst>
              <a:path w="805120" h="231623" fill="none" extrusionOk="0">
                <a:moveTo>
                  <a:pt x="0" y="112533"/>
                </a:moveTo>
                <a:cubicBezTo>
                  <a:pt x="90092" y="100527"/>
                  <a:pt x="199587" y="120371"/>
                  <a:pt x="291363" y="86312"/>
                </a:cubicBezTo>
                <a:cubicBezTo>
                  <a:pt x="383139" y="52253"/>
                  <a:pt x="543229" y="96953"/>
                  <a:pt x="607006" y="57905"/>
                </a:cubicBezTo>
                <a:cubicBezTo>
                  <a:pt x="601060" y="38701"/>
                  <a:pt x="612619" y="28009"/>
                  <a:pt x="607006" y="0"/>
                </a:cubicBezTo>
                <a:cubicBezTo>
                  <a:pt x="660766" y="24653"/>
                  <a:pt x="719570" y="66381"/>
                  <a:pt x="805120" y="115811"/>
                </a:cubicBezTo>
                <a:cubicBezTo>
                  <a:pt x="716223" y="174961"/>
                  <a:pt x="690934" y="177975"/>
                  <a:pt x="607006" y="231623"/>
                </a:cubicBezTo>
                <a:cubicBezTo>
                  <a:pt x="605571" y="205267"/>
                  <a:pt x="607733" y="193690"/>
                  <a:pt x="607006" y="173717"/>
                </a:cubicBezTo>
                <a:cubicBezTo>
                  <a:pt x="494367" y="181674"/>
                  <a:pt x="417422" y="140407"/>
                  <a:pt x="321713" y="144961"/>
                </a:cubicBezTo>
                <a:cubicBezTo>
                  <a:pt x="226004" y="149515"/>
                  <a:pt x="142236" y="124408"/>
                  <a:pt x="0" y="112533"/>
                </a:cubicBezTo>
                <a:close/>
              </a:path>
              <a:path w="805120" h="231623" extrusionOk="0">
                <a:moveTo>
                  <a:pt x="0" y="112533"/>
                </a:moveTo>
                <a:cubicBezTo>
                  <a:pt x="152027" y="84139"/>
                  <a:pt x="180963" y="108023"/>
                  <a:pt x="309573" y="84673"/>
                </a:cubicBezTo>
                <a:cubicBezTo>
                  <a:pt x="438183" y="61323"/>
                  <a:pt x="476142" y="89777"/>
                  <a:pt x="607006" y="57905"/>
                </a:cubicBezTo>
                <a:cubicBezTo>
                  <a:pt x="605792" y="43029"/>
                  <a:pt x="612522" y="22797"/>
                  <a:pt x="607006" y="0"/>
                </a:cubicBezTo>
                <a:cubicBezTo>
                  <a:pt x="666238" y="2741"/>
                  <a:pt x="698416" y="84828"/>
                  <a:pt x="805120" y="115811"/>
                </a:cubicBezTo>
                <a:cubicBezTo>
                  <a:pt x="740770" y="168003"/>
                  <a:pt x="663167" y="193737"/>
                  <a:pt x="607006" y="231623"/>
                </a:cubicBezTo>
                <a:cubicBezTo>
                  <a:pt x="602162" y="216836"/>
                  <a:pt x="612389" y="194775"/>
                  <a:pt x="607006" y="173717"/>
                </a:cubicBezTo>
                <a:cubicBezTo>
                  <a:pt x="508059" y="191770"/>
                  <a:pt x="360090" y="144851"/>
                  <a:pt x="291363" y="141901"/>
                </a:cubicBezTo>
                <a:cubicBezTo>
                  <a:pt x="222636" y="138951"/>
                  <a:pt x="104637" y="88654"/>
                  <a:pt x="0" y="112533"/>
                </a:cubicBezTo>
                <a:close/>
              </a:path>
            </a:pathLst>
          </a:custGeom>
          <a:solidFill>
            <a:srgbClr val="4EB3DC"/>
          </a:solidFill>
          <a:ln w="12700" cap="flat" cmpd="sng">
            <a:solidFill>
              <a:srgbClr val="23536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7" name="Google Shape;1097;p33"/>
          <p:cNvSpPr/>
          <p:nvPr/>
        </p:nvSpPr>
        <p:spPr>
          <a:xfrm rot="-7377875" flipH="1">
            <a:off x="9106521" y="3533768"/>
            <a:ext cx="862496" cy="858921"/>
          </a:xfrm>
          <a:custGeom>
            <a:avLst/>
            <a:gdLst/>
            <a:ahLst/>
            <a:cxnLst/>
            <a:rect l="l" t="t" r="r" b="b"/>
            <a:pathLst>
              <a:path w="862496" h="858921" fill="none" extrusionOk="0">
                <a:moveTo>
                  <a:pt x="230037" y="0"/>
                </a:moveTo>
                <a:cubicBezTo>
                  <a:pt x="-265710" y="913571"/>
                  <a:pt x="633376" y="706453"/>
                  <a:pt x="742491" y="674992"/>
                </a:cubicBezTo>
                <a:cubicBezTo>
                  <a:pt x="741186" y="649147"/>
                  <a:pt x="749056" y="642855"/>
                  <a:pt x="742491" y="613682"/>
                </a:cubicBezTo>
                <a:cubicBezTo>
                  <a:pt x="801267" y="651428"/>
                  <a:pt x="810549" y="699488"/>
                  <a:pt x="862496" y="736301"/>
                </a:cubicBezTo>
                <a:cubicBezTo>
                  <a:pt x="819733" y="789638"/>
                  <a:pt x="767858" y="816400"/>
                  <a:pt x="742491" y="858921"/>
                </a:cubicBezTo>
                <a:cubicBezTo>
                  <a:pt x="738229" y="835822"/>
                  <a:pt x="742840" y="816679"/>
                  <a:pt x="742491" y="797611"/>
                </a:cubicBezTo>
                <a:cubicBezTo>
                  <a:pt x="283372" y="770991"/>
                  <a:pt x="-525743" y="740904"/>
                  <a:pt x="230037" y="0"/>
                </a:cubicBezTo>
                <a:close/>
              </a:path>
              <a:path w="862496" h="858921" extrusionOk="0">
                <a:moveTo>
                  <a:pt x="230037" y="0"/>
                </a:moveTo>
                <a:cubicBezTo>
                  <a:pt x="-298537" y="893736"/>
                  <a:pt x="562339" y="712885"/>
                  <a:pt x="742491" y="674992"/>
                </a:cubicBezTo>
                <a:cubicBezTo>
                  <a:pt x="738459" y="659932"/>
                  <a:pt x="745586" y="628954"/>
                  <a:pt x="742491" y="613682"/>
                </a:cubicBezTo>
                <a:cubicBezTo>
                  <a:pt x="769656" y="636910"/>
                  <a:pt x="811498" y="690438"/>
                  <a:pt x="862496" y="736301"/>
                </a:cubicBezTo>
                <a:cubicBezTo>
                  <a:pt x="840325" y="774122"/>
                  <a:pt x="763109" y="828765"/>
                  <a:pt x="742491" y="858921"/>
                </a:cubicBezTo>
                <a:cubicBezTo>
                  <a:pt x="741366" y="831564"/>
                  <a:pt x="745014" y="827025"/>
                  <a:pt x="742491" y="797611"/>
                </a:cubicBezTo>
                <a:cubicBezTo>
                  <a:pt x="442449" y="629833"/>
                  <a:pt x="-462774" y="1050551"/>
                  <a:pt x="230037" y="0"/>
                </a:cubicBezTo>
                <a:close/>
              </a:path>
            </a:pathLst>
          </a:custGeom>
          <a:solidFill>
            <a:srgbClr val="4EB3DC"/>
          </a:solidFill>
          <a:ln w="12700" cap="flat" cmpd="sng">
            <a:solidFill>
              <a:srgbClr val="23536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8" name="Google Shape;1098;p33" descr="Chicken leg"/>
          <p:cNvSpPr/>
          <p:nvPr/>
        </p:nvSpPr>
        <p:spPr>
          <a:xfrm>
            <a:off x="10461120" y="2892507"/>
            <a:ext cx="549979" cy="549679"/>
          </a:xfrm>
          <a:custGeom>
            <a:avLst/>
            <a:gdLst/>
            <a:ahLst/>
            <a:cxnLst/>
            <a:rect l="l" t="t" r="r" b="b"/>
            <a:pathLst>
              <a:path w="549979" h="549679" fill="none" extrusionOk="0">
                <a:moveTo>
                  <a:pt x="335075" y="0"/>
                </a:moveTo>
                <a:cubicBezTo>
                  <a:pt x="380828" y="-2370"/>
                  <a:pt x="449130" y="15981"/>
                  <a:pt x="487094" y="62932"/>
                </a:cubicBezTo>
                <a:cubicBezTo>
                  <a:pt x="563995" y="144214"/>
                  <a:pt x="569353" y="278948"/>
                  <a:pt x="487094" y="366875"/>
                </a:cubicBezTo>
                <a:cubicBezTo>
                  <a:pt x="430491" y="410755"/>
                  <a:pt x="294252" y="432203"/>
                  <a:pt x="244874" y="467364"/>
                </a:cubicBezTo>
                <a:cubicBezTo>
                  <a:pt x="198684" y="491917"/>
                  <a:pt x="171764" y="514732"/>
                  <a:pt x="151993" y="532146"/>
                </a:cubicBezTo>
                <a:cubicBezTo>
                  <a:pt x="141655" y="538081"/>
                  <a:pt x="138877" y="541651"/>
                  <a:pt x="127159" y="549679"/>
                </a:cubicBezTo>
                <a:cubicBezTo>
                  <a:pt x="96664" y="527039"/>
                  <a:pt x="54623" y="474624"/>
                  <a:pt x="0" y="423342"/>
                </a:cubicBezTo>
                <a:cubicBezTo>
                  <a:pt x="4011" y="415579"/>
                  <a:pt x="10454" y="407607"/>
                  <a:pt x="17571" y="398272"/>
                </a:cubicBezTo>
                <a:cubicBezTo>
                  <a:pt x="33268" y="378919"/>
                  <a:pt x="59366" y="347644"/>
                  <a:pt x="83615" y="306296"/>
                </a:cubicBezTo>
                <a:cubicBezTo>
                  <a:pt x="98270" y="252606"/>
                  <a:pt x="139552" y="118714"/>
                  <a:pt x="183056" y="62932"/>
                </a:cubicBezTo>
                <a:cubicBezTo>
                  <a:pt x="221199" y="32592"/>
                  <a:pt x="274032" y="12101"/>
                  <a:pt x="335075" y="0"/>
                </a:cubicBezTo>
                <a:close/>
              </a:path>
              <a:path w="549979" h="549679" extrusionOk="0">
                <a:moveTo>
                  <a:pt x="335075" y="0"/>
                </a:moveTo>
                <a:cubicBezTo>
                  <a:pt x="388559" y="-945"/>
                  <a:pt x="438186" y="23575"/>
                  <a:pt x="487094" y="62932"/>
                </a:cubicBezTo>
                <a:cubicBezTo>
                  <a:pt x="585992" y="150068"/>
                  <a:pt x="558612" y="283300"/>
                  <a:pt x="487094" y="366875"/>
                </a:cubicBezTo>
                <a:cubicBezTo>
                  <a:pt x="433257" y="420529"/>
                  <a:pt x="298453" y="442158"/>
                  <a:pt x="244874" y="467364"/>
                </a:cubicBezTo>
                <a:cubicBezTo>
                  <a:pt x="198202" y="490859"/>
                  <a:pt x="173712" y="516220"/>
                  <a:pt x="151993" y="532146"/>
                </a:cubicBezTo>
                <a:cubicBezTo>
                  <a:pt x="146714" y="535263"/>
                  <a:pt x="137750" y="542136"/>
                  <a:pt x="127159" y="549679"/>
                </a:cubicBezTo>
                <a:cubicBezTo>
                  <a:pt x="59513" y="490871"/>
                  <a:pt x="59528" y="477890"/>
                  <a:pt x="0" y="423342"/>
                </a:cubicBezTo>
                <a:cubicBezTo>
                  <a:pt x="4580" y="415143"/>
                  <a:pt x="10649" y="409891"/>
                  <a:pt x="17571" y="398272"/>
                </a:cubicBezTo>
                <a:cubicBezTo>
                  <a:pt x="34589" y="380734"/>
                  <a:pt x="57136" y="351596"/>
                  <a:pt x="83615" y="306296"/>
                </a:cubicBezTo>
                <a:cubicBezTo>
                  <a:pt x="115124" y="247216"/>
                  <a:pt x="134773" y="118682"/>
                  <a:pt x="183056" y="62932"/>
                </a:cubicBezTo>
                <a:cubicBezTo>
                  <a:pt x="228216" y="17845"/>
                  <a:pt x="282065" y="-1293"/>
                  <a:pt x="335075" y="0"/>
                </a:cubicBezTo>
                <a:close/>
              </a:path>
            </a:pathLst>
          </a:custGeom>
          <a:solidFill>
            <a:srgbClr val="F4B081"/>
          </a:solidFill>
          <a:ln w="254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9" name="Google Shape;1099;p33" descr="Chicken leg"/>
          <p:cNvSpPr/>
          <p:nvPr/>
        </p:nvSpPr>
        <p:spPr>
          <a:xfrm>
            <a:off x="10221678" y="3360012"/>
            <a:ext cx="322222" cy="322017"/>
          </a:xfrm>
          <a:custGeom>
            <a:avLst/>
            <a:gdLst/>
            <a:ahLst/>
            <a:cxnLst/>
            <a:rect l="l" t="t" r="r" b="b"/>
            <a:pathLst>
              <a:path w="322222" h="322017" fill="none" extrusionOk="0">
                <a:moveTo>
                  <a:pt x="219026" y="0"/>
                </a:moveTo>
                <a:cubicBezTo>
                  <a:pt x="226279" y="4184"/>
                  <a:pt x="236890" y="20549"/>
                  <a:pt x="246151" y="26950"/>
                </a:cubicBezTo>
                <a:cubicBezTo>
                  <a:pt x="235009" y="45842"/>
                  <a:pt x="208930" y="55407"/>
                  <a:pt x="185612" y="87489"/>
                </a:cubicBezTo>
                <a:cubicBezTo>
                  <a:pt x="183972" y="88860"/>
                  <a:pt x="182095" y="90363"/>
                  <a:pt x="180182" y="91314"/>
                </a:cubicBezTo>
                <a:cubicBezTo>
                  <a:pt x="170834" y="95627"/>
                  <a:pt x="159433" y="90960"/>
                  <a:pt x="154846" y="82155"/>
                </a:cubicBezTo>
                <a:cubicBezTo>
                  <a:pt x="151989" y="76668"/>
                  <a:pt x="148253" y="69729"/>
                  <a:pt x="143130" y="64915"/>
                </a:cubicBezTo>
                <a:cubicBezTo>
                  <a:pt x="119055" y="39460"/>
                  <a:pt x="81730" y="36445"/>
                  <a:pt x="56072" y="64915"/>
                </a:cubicBezTo>
                <a:cubicBezTo>
                  <a:pt x="41804" y="88994"/>
                  <a:pt x="33373" y="118475"/>
                  <a:pt x="56205" y="145866"/>
                </a:cubicBezTo>
                <a:cubicBezTo>
                  <a:pt x="79642" y="171423"/>
                  <a:pt x="119516" y="176180"/>
                  <a:pt x="143035" y="151592"/>
                </a:cubicBezTo>
                <a:cubicBezTo>
                  <a:pt x="151640" y="142582"/>
                  <a:pt x="163897" y="144782"/>
                  <a:pt x="170181" y="151782"/>
                </a:cubicBezTo>
                <a:cubicBezTo>
                  <a:pt x="177563" y="157781"/>
                  <a:pt x="176176" y="172443"/>
                  <a:pt x="169991" y="178929"/>
                </a:cubicBezTo>
                <a:cubicBezTo>
                  <a:pt x="151477" y="199120"/>
                  <a:pt x="140497" y="244926"/>
                  <a:pt x="169991" y="265907"/>
                </a:cubicBezTo>
                <a:cubicBezTo>
                  <a:pt x="200357" y="290449"/>
                  <a:pt x="233503" y="286489"/>
                  <a:pt x="257009" y="265947"/>
                </a:cubicBezTo>
                <a:cubicBezTo>
                  <a:pt x="278207" y="243001"/>
                  <a:pt x="277810" y="207236"/>
                  <a:pt x="257049" y="178929"/>
                </a:cubicBezTo>
                <a:cubicBezTo>
                  <a:pt x="252077" y="173977"/>
                  <a:pt x="246076" y="169935"/>
                  <a:pt x="239809" y="167118"/>
                </a:cubicBezTo>
                <a:cubicBezTo>
                  <a:pt x="238103" y="166224"/>
                  <a:pt x="236107" y="164957"/>
                  <a:pt x="234542" y="163388"/>
                </a:cubicBezTo>
                <a:cubicBezTo>
                  <a:pt x="227832" y="156179"/>
                  <a:pt x="225762" y="142778"/>
                  <a:pt x="234570" y="136447"/>
                </a:cubicBezTo>
                <a:cubicBezTo>
                  <a:pt x="258693" y="108992"/>
                  <a:pt x="278463" y="96502"/>
                  <a:pt x="295348" y="75829"/>
                </a:cubicBezTo>
                <a:cubicBezTo>
                  <a:pt x="298292" y="80144"/>
                  <a:pt x="317149" y="96125"/>
                  <a:pt x="322222" y="102530"/>
                </a:cubicBezTo>
                <a:cubicBezTo>
                  <a:pt x="315035" y="112069"/>
                  <a:pt x="292944" y="125396"/>
                  <a:pt x="278195" y="146353"/>
                </a:cubicBezTo>
                <a:cubicBezTo>
                  <a:pt x="280186" y="148252"/>
                  <a:pt x="281795" y="149911"/>
                  <a:pt x="284005" y="151592"/>
                </a:cubicBezTo>
                <a:cubicBezTo>
                  <a:pt x="305730" y="171744"/>
                  <a:pt x="318041" y="194501"/>
                  <a:pt x="313531" y="222695"/>
                </a:cubicBezTo>
                <a:cubicBezTo>
                  <a:pt x="310996" y="288267"/>
                  <a:pt x="266508" y="313966"/>
                  <a:pt x="213591" y="322017"/>
                </a:cubicBezTo>
                <a:cubicBezTo>
                  <a:pt x="156868" y="315542"/>
                  <a:pt x="112147" y="282010"/>
                  <a:pt x="114269" y="222077"/>
                </a:cubicBezTo>
                <a:cubicBezTo>
                  <a:pt x="113987" y="216777"/>
                  <a:pt x="115104" y="212553"/>
                  <a:pt x="115412" y="206551"/>
                </a:cubicBezTo>
                <a:cubicBezTo>
                  <a:pt x="110223" y="207845"/>
                  <a:pt x="105528" y="207904"/>
                  <a:pt x="99887" y="207694"/>
                </a:cubicBezTo>
                <a:cubicBezTo>
                  <a:pt x="75367" y="207375"/>
                  <a:pt x="51768" y="196421"/>
                  <a:pt x="29082" y="178357"/>
                </a:cubicBezTo>
                <a:cubicBezTo>
                  <a:pt x="-7246" y="135203"/>
                  <a:pt x="-5691" y="77468"/>
                  <a:pt x="29337" y="37322"/>
                </a:cubicBezTo>
                <a:cubicBezTo>
                  <a:pt x="65378" y="-4381"/>
                  <a:pt x="135024" y="3348"/>
                  <a:pt x="170372" y="37578"/>
                </a:cubicBezTo>
                <a:cubicBezTo>
                  <a:pt x="172633" y="39141"/>
                  <a:pt x="174013" y="41513"/>
                  <a:pt x="175706" y="43388"/>
                </a:cubicBezTo>
                <a:cubicBezTo>
                  <a:pt x="189629" y="29766"/>
                  <a:pt x="200675" y="14284"/>
                  <a:pt x="219026" y="0"/>
                </a:cubicBezTo>
                <a:close/>
              </a:path>
              <a:path w="322222" h="322017" extrusionOk="0">
                <a:moveTo>
                  <a:pt x="219026" y="0"/>
                </a:moveTo>
                <a:cubicBezTo>
                  <a:pt x="223805" y="1117"/>
                  <a:pt x="238061" y="22600"/>
                  <a:pt x="246151" y="26950"/>
                </a:cubicBezTo>
                <a:cubicBezTo>
                  <a:pt x="233443" y="31078"/>
                  <a:pt x="193845" y="78820"/>
                  <a:pt x="185612" y="87489"/>
                </a:cubicBezTo>
                <a:cubicBezTo>
                  <a:pt x="184032" y="89386"/>
                  <a:pt x="182226" y="90426"/>
                  <a:pt x="180182" y="91314"/>
                </a:cubicBezTo>
                <a:cubicBezTo>
                  <a:pt x="169231" y="95208"/>
                  <a:pt x="161023" y="92812"/>
                  <a:pt x="154846" y="82155"/>
                </a:cubicBezTo>
                <a:cubicBezTo>
                  <a:pt x="152648" y="74857"/>
                  <a:pt x="148347" y="70242"/>
                  <a:pt x="143130" y="64915"/>
                </a:cubicBezTo>
                <a:cubicBezTo>
                  <a:pt x="117669" y="41293"/>
                  <a:pt x="80616" y="41696"/>
                  <a:pt x="56072" y="64915"/>
                </a:cubicBezTo>
                <a:cubicBezTo>
                  <a:pt x="36335" y="89488"/>
                  <a:pt x="30127" y="123092"/>
                  <a:pt x="56205" y="145866"/>
                </a:cubicBezTo>
                <a:cubicBezTo>
                  <a:pt x="76044" y="168703"/>
                  <a:pt x="120437" y="178591"/>
                  <a:pt x="143035" y="151592"/>
                </a:cubicBezTo>
                <a:cubicBezTo>
                  <a:pt x="149323" y="143040"/>
                  <a:pt x="162834" y="143195"/>
                  <a:pt x="170181" y="151782"/>
                </a:cubicBezTo>
                <a:cubicBezTo>
                  <a:pt x="179350" y="158291"/>
                  <a:pt x="177188" y="173212"/>
                  <a:pt x="169991" y="178929"/>
                </a:cubicBezTo>
                <a:cubicBezTo>
                  <a:pt x="145882" y="199852"/>
                  <a:pt x="151106" y="243537"/>
                  <a:pt x="169991" y="265907"/>
                </a:cubicBezTo>
                <a:cubicBezTo>
                  <a:pt x="195502" y="289161"/>
                  <a:pt x="229509" y="285565"/>
                  <a:pt x="257009" y="265947"/>
                </a:cubicBezTo>
                <a:cubicBezTo>
                  <a:pt x="278368" y="240178"/>
                  <a:pt x="281232" y="205096"/>
                  <a:pt x="257049" y="178929"/>
                </a:cubicBezTo>
                <a:cubicBezTo>
                  <a:pt x="251786" y="173398"/>
                  <a:pt x="246060" y="170084"/>
                  <a:pt x="239809" y="167118"/>
                </a:cubicBezTo>
                <a:cubicBezTo>
                  <a:pt x="237795" y="166298"/>
                  <a:pt x="235908" y="164847"/>
                  <a:pt x="234542" y="163388"/>
                </a:cubicBezTo>
                <a:cubicBezTo>
                  <a:pt x="225069" y="156010"/>
                  <a:pt x="227323" y="145710"/>
                  <a:pt x="234570" y="136447"/>
                </a:cubicBezTo>
                <a:cubicBezTo>
                  <a:pt x="253425" y="127146"/>
                  <a:pt x="270369" y="109490"/>
                  <a:pt x="295348" y="75829"/>
                </a:cubicBezTo>
                <a:cubicBezTo>
                  <a:pt x="307489" y="85072"/>
                  <a:pt x="313970" y="89839"/>
                  <a:pt x="322222" y="102530"/>
                </a:cubicBezTo>
                <a:cubicBezTo>
                  <a:pt x="314516" y="115420"/>
                  <a:pt x="287758" y="134873"/>
                  <a:pt x="278195" y="146353"/>
                </a:cubicBezTo>
                <a:cubicBezTo>
                  <a:pt x="279856" y="147623"/>
                  <a:pt x="282123" y="149477"/>
                  <a:pt x="284005" y="151592"/>
                </a:cubicBezTo>
                <a:cubicBezTo>
                  <a:pt x="301082" y="168213"/>
                  <a:pt x="313293" y="199179"/>
                  <a:pt x="313531" y="222695"/>
                </a:cubicBezTo>
                <a:cubicBezTo>
                  <a:pt x="305604" y="271029"/>
                  <a:pt x="271646" y="322361"/>
                  <a:pt x="213591" y="322017"/>
                </a:cubicBezTo>
                <a:cubicBezTo>
                  <a:pt x="158492" y="320839"/>
                  <a:pt x="109772" y="276139"/>
                  <a:pt x="114269" y="222077"/>
                </a:cubicBezTo>
                <a:cubicBezTo>
                  <a:pt x="114314" y="217834"/>
                  <a:pt x="114773" y="211869"/>
                  <a:pt x="115412" y="206551"/>
                </a:cubicBezTo>
                <a:cubicBezTo>
                  <a:pt x="109337" y="206953"/>
                  <a:pt x="106073" y="207793"/>
                  <a:pt x="99887" y="207694"/>
                </a:cubicBezTo>
                <a:cubicBezTo>
                  <a:pt x="71440" y="207056"/>
                  <a:pt x="44016" y="198524"/>
                  <a:pt x="29082" y="178357"/>
                </a:cubicBezTo>
                <a:cubicBezTo>
                  <a:pt x="-2249" y="138286"/>
                  <a:pt x="-4282" y="77656"/>
                  <a:pt x="29337" y="37322"/>
                </a:cubicBezTo>
                <a:cubicBezTo>
                  <a:pt x="65424" y="-10356"/>
                  <a:pt x="123264" y="2655"/>
                  <a:pt x="170372" y="37578"/>
                </a:cubicBezTo>
                <a:cubicBezTo>
                  <a:pt x="171795" y="39153"/>
                  <a:pt x="174418" y="41415"/>
                  <a:pt x="175706" y="43388"/>
                </a:cubicBezTo>
                <a:cubicBezTo>
                  <a:pt x="191639" y="30756"/>
                  <a:pt x="201632" y="15428"/>
                  <a:pt x="219026" y="0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00" name="Google Shape;1100;p33" descr="Hot dog"/>
          <p:cNvGrpSpPr/>
          <p:nvPr/>
        </p:nvGrpSpPr>
        <p:grpSpPr>
          <a:xfrm>
            <a:off x="10186757" y="4039958"/>
            <a:ext cx="759380" cy="759619"/>
            <a:chOff x="10378352" y="3849774"/>
            <a:chExt cx="759380" cy="759619"/>
          </a:xfrm>
        </p:grpSpPr>
        <p:sp>
          <p:nvSpPr>
            <p:cNvPr id="1101" name="Google Shape;1101;p33"/>
            <p:cNvSpPr/>
            <p:nvPr/>
          </p:nvSpPr>
          <p:spPr>
            <a:xfrm>
              <a:off x="10378352" y="3849774"/>
              <a:ext cx="558403" cy="557450"/>
            </a:xfrm>
            <a:custGeom>
              <a:avLst/>
              <a:gdLst/>
              <a:ahLst/>
              <a:cxnLst/>
              <a:rect l="l" t="t" r="r" b="b"/>
              <a:pathLst>
                <a:path w="558403" h="557450" fill="none" extrusionOk="0">
                  <a:moveTo>
                    <a:pt x="535543" y="22146"/>
                  </a:moveTo>
                  <a:cubicBezTo>
                    <a:pt x="513782" y="-6230"/>
                    <a:pt x="454236" y="-9406"/>
                    <a:pt x="427911" y="22146"/>
                  </a:cubicBezTo>
                  <a:cubicBezTo>
                    <a:pt x="326612" y="159966"/>
                    <a:pt x="214106" y="262813"/>
                    <a:pt x="22146" y="427911"/>
                  </a:cubicBezTo>
                  <a:cubicBezTo>
                    <a:pt x="-14423" y="454637"/>
                    <a:pt x="-2605" y="504373"/>
                    <a:pt x="22146" y="535543"/>
                  </a:cubicBezTo>
                  <a:cubicBezTo>
                    <a:pt x="28306" y="541893"/>
                    <a:pt x="36065" y="548317"/>
                    <a:pt x="44053" y="557451"/>
                  </a:cubicBezTo>
                  <a:cubicBezTo>
                    <a:pt x="180936" y="445929"/>
                    <a:pt x="206868" y="379768"/>
                    <a:pt x="306372" y="295133"/>
                  </a:cubicBezTo>
                  <a:cubicBezTo>
                    <a:pt x="405875" y="210498"/>
                    <a:pt x="436154" y="164849"/>
                    <a:pt x="558403" y="43101"/>
                  </a:cubicBezTo>
                  <a:cubicBezTo>
                    <a:pt x="552028" y="35915"/>
                    <a:pt x="545045" y="32486"/>
                    <a:pt x="535543" y="22146"/>
                  </a:cubicBezTo>
                  <a:close/>
                </a:path>
                <a:path w="558403" h="557450" extrusionOk="0">
                  <a:moveTo>
                    <a:pt x="535543" y="22146"/>
                  </a:moveTo>
                  <a:cubicBezTo>
                    <a:pt x="511020" y="-4957"/>
                    <a:pt x="462655" y="-1813"/>
                    <a:pt x="427911" y="22146"/>
                  </a:cubicBezTo>
                  <a:cubicBezTo>
                    <a:pt x="262429" y="205730"/>
                    <a:pt x="130036" y="322366"/>
                    <a:pt x="22146" y="427911"/>
                  </a:cubicBezTo>
                  <a:cubicBezTo>
                    <a:pt x="-3011" y="454254"/>
                    <a:pt x="-16263" y="511335"/>
                    <a:pt x="22146" y="535543"/>
                  </a:cubicBezTo>
                  <a:cubicBezTo>
                    <a:pt x="28831" y="540800"/>
                    <a:pt x="36425" y="548314"/>
                    <a:pt x="44053" y="557451"/>
                  </a:cubicBezTo>
                  <a:cubicBezTo>
                    <a:pt x="131332" y="443852"/>
                    <a:pt x="235113" y="384222"/>
                    <a:pt x="311515" y="289989"/>
                  </a:cubicBezTo>
                  <a:cubicBezTo>
                    <a:pt x="387917" y="195756"/>
                    <a:pt x="471293" y="129466"/>
                    <a:pt x="558403" y="43101"/>
                  </a:cubicBezTo>
                  <a:cubicBezTo>
                    <a:pt x="552501" y="35924"/>
                    <a:pt x="541627" y="27331"/>
                    <a:pt x="535543" y="22146"/>
                  </a:cubicBezTo>
                  <a:close/>
                </a:path>
              </a:pathLst>
            </a:custGeom>
            <a:solidFill>
              <a:srgbClr val="E6CE8A"/>
            </a:solidFill>
            <a:ln w="158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2" name="Google Shape;1102;p33"/>
            <p:cNvSpPr/>
            <p:nvPr/>
          </p:nvSpPr>
          <p:spPr>
            <a:xfrm>
              <a:off x="10578616" y="4050990"/>
              <a:ext cx="559117" cy="558403"/>
            </a:xfrm>
            <a:custGeom>
              <a:avLst/>
              <a:gdLst/>
              <a:ahLst/>
              <a:cxnLst/>
              <a:rect l="l" t="t" r="r" b="b"/>
              <a:pathLst>
                <a:path w="559117" h="558403" fill="none" extrusionOk="0">
                  <a:moveTo>
                    <a:pt x="536258" y="21908"/>
                  </a:moveTo>
                  <a:cubicBezTo>
                    <a:pt x="530579" y="17671"/>
                    <a:pt x="518491" y="5709"/>
                    <a:pt x="514350" y="0"/>
                  </a:cubicBezTo>
                  <a:cubicBezTo>
                    <a:pt x="429029" y="105697"/>
                    <a:pt x="337050" y="199398"/>
                    <a:pt x="267462" y="246888"/>
                  </a:cubicBezTo>
                  <a:cubicBezTo>
                    <a:pt x="197874" y="294378"/>
                    <a:pt x="133210" y="403901"/>
                    <a:pt x="0" y="514350"/>
                  </a:cubicBezTo>
                  <a:cubicBezTo>
                    <a:pt x="5931" y="520566"/>
                    <a:pt x="10883" y="526650"/>
                    <a:pt x="21907" y="536258"/>
                  </a:cubicBezTo>
                  <a:cubicBezTo>
                    <a:pt x="54489" y="566569"/>
                    <a:pt x="101647" y="565580"/>
                    <a:pt x="129540" y="536258"/>
                  </a:cubicBezTo>
                  <a:cubicBezTo>
                    <a:pt x="254832" y="450309"/>
                    <a:pt x="342867" y="307706"/>
                    <a:pt x="536258" y="129540"/>
                  </a:cubicBezTo>
                  <a:cubicBezTo>
                    <a:pt x="566296" y="104395"/>
                    <a:pt x="567499" y="49910"/>
                    <a:pt x="536258" y="21908"/>
                  </a:cubicBezTo>
                  <a:close/>
                </a:path>
                <a:path w="559117" h="558403" extrusionOk="0">
                  <a:moveTo>
                    <a:pt x="536258" y="21908"/>
                  </a:moveTo>
                  <a:cubicBezTo>
                    <a:pt x="526397" y="13259"/>
                    <a:pt x="522691" y="6461"/>
                    <a:pt x="514350" y="0"/>
                  </a:cubicBezTo>
                  <a:cubicBezTo>
                    <a:pt x="454663" y="65574"/>
                    <a:pt x="310569" y="182412"/>
                    <a:pt x="246888" y="267462"/>
                  </a:cubicBezTo>
                  <a:cubicBezTo>
                    <a:pt x="183207" y="352512"/>
                    <a:pt x="107651" y="426546"/>
                    <a:pt x="0" y="514350"/>
                  </a:cubicBezTo>
                  <a:cubicBezTo>
                    <a:pt x="7372" y="522077"/>
                    <a:pt x="13710" y="528912"/>
                    <a:pt x="21907" y="536258"/>
                  </a:cubicBezTo>
                  <a:cubicBezTo>
                    <a:pt x="52317" y="566619"/>
                    <a:pt x="104209" y="564047"/>
                    <a:pt x="129540" y="536258"/>
                  </a:cubicBezTo>
                  <a:cubicBezTo>
                    <a:pt x="203042" y="425352"/>
                    <a:pt x="444379" y="259162"/>
                    <a:pt x="536258" y="129540"/>
                  </a:cubicBezTo>
                  <a:cubicBezTo>
                    <a:pt x="563531" y="92663"/>
                    <a:pt x="563710" y="50956"/>
                    <a:pt x="536258" y="21908"/>
                  </a:cubicBezTo>
                  <a:close/>
                </a:path>
              </a:pathLst>
            </a:custGeom>
            <a:solidFill>
              <a:srgbClr val="E6CE8A"/>
            </a:solidFill>
            <a:ln w="158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3" name="Google Shape;1103;p33"/>
            <p:cNvSpPr/>
            <p:nvPr/>
          </p:nvSpPr>
          <p:spPr>
            <a:xfrm>
              <a:off x="10433359" y="3904781"/>
              <a:ext cx="648773" cy="649128"/>
            </a:xfrm>
            <a:custGeom>
              <a:avLst/>
              <a:gdLst/>
              <a:ahLst/>
              <a:cxnLst/>
              <a:rect l="l" t="t" r="r" b="b"/>
              <a:pathLst>
                <a:path w="648773" h="649128" fill="none" extrusionOk="0">
                  <a:moveTo>
                    <a:pt x="627221" y="21431"/>
                  </a:moveTo>
                  <a:cubicBezTo>
                    <a:pt x="594852" y="-5016"/>
                    <a:pt x="552467" y="-5808"/>
                    <a:pt x="523399" y="21431"/>
                  </a:cubicBezTo>
                  <a:cubicBezTo>
                    <a:pt x="318519" y="289304"/>
                    <a:pt x="232298" y="272248"/>
                    <a:pt x="21431" y="523399"/>
                  </a:cubicBezTo>
                  <a:cubicBezTo>
                    <a:pt x="-3911" y="552901"/>
                    <a:pt x="-8348" y="594720"/>
                    <a:pt x="21431" y="627221"/>
                  </a:cubicBezTo>
                  <a:cubicBezTo>
                    <a:pt x="39298" y="641623"/>
                    <a:pt x="56732" y="651163"/>
                    <a:pt x="73819" y="649129"/>
                  </a:cubicBezTo>
                  <a:cubicBezTo>
                    <a:pt x="94183" y="650388"/>
                    <a:pt x="111748" y="643419"/>
                    <a:pt x="126206" y="627221"/>
                  </a:cubicBezTo>
                  <a:cubicBezTo>
                    <a:pt x="275339" y="397335"/>
                    <a:pt x="399833" y="363074"/>
                    <a:pt x="628174" y="125254"/>
                  </a:cubicBezTo>
                  <a:cubicBezTo>
                    <a:pt x="650532" y="101904"/>
                    <a:pt x="663669" y="51773"/>
                    <a:pt x="627221" y="21431"/>
                  </a:cubicBezTo>
                  <a:close/>
                  <a:moveTo>
                    <a:pt x="490061" y="178594"/>
                  </a:moveTo>
                  <a:cubicBezTo>
                    <a:pt x="474442" y="177983"/>
                    <a:pt x="453748" y="195731"/>
                    <a:pt x="454819" y="213836"/>
                  </a:cubicBezTo>
                  <a:cubicBezTo>
                    <a:pt x="452925" y="251864"/>
                    <a:pt x="418691" y="288177"/>
                    <a:pt x="381476" y="287179"/>
                  </a:cubicBezTo>
                  <a:cubicBezTo>
                    <a:pt x="363232" y="284831"/>
                    <a:pt x="346705" y="305719"/>
                    <a:pt x="346234" y="322421"/>
                  </a:cubicBezTo>
                  <a:cubicBezTo>
                    <a:pt x="350677" y="365031"/>
                    <a:pt x="311794" y="396065"/>
                    <a:pt x="272891" y="395764"/>
                  </a:cubicBezTo>
                  <a:cubicBezTo>
                    <a:pt x="254745" y="396479"/>
                    <a:pt x="237556" y="411617"/>
                    <a:pt x="237649" y="431006"/>
                  </a:cubicBezTo>
                  <a:cubicBezTo>
                    <a:pt x="238355" y="461019"/>
                    <a:pt x="203530" y="498213"/>
                    <a:pt x="164306" y="504349"/>
                  </a:cubicBezTo>
                  <a:cubicBezTo>
                    <a:pt x="146032" y="504512"/>
                    <a:pt x="130536" y="521108"/>
                    <a:pt x="129064" y="539591"/>
                  </a:cubicBezTo>
                  <a:cubicBezTo>
                    <a:pt x="129788" y="549499"/>
                    <a:pt x="121530" y="558560"/>
                    <a:pt x="110014" y="558641"/>
                  </a:cubicBezTo>
                  <a:cubicBezTo>
                    <a:pt x="99917" y="557166"/>
                    <a:pt x="91401" y="548429"/>
                    <a:pt x="90964" y="539591"/>
                  </a:cubicBezTo>
                  <a:cubicBezTo>
                    <a:pt x="89586" y="509288"/>
                    <a:pt x="125501" y="464472"/>
                    <a:pt x="164306" y="466249"/>
                  </a:cubicBezTo>
                  <a:cubicBezTo>
                    <a:pt x="182149" y="467578"/>
                    <a:pt x="199151" y="447310"/>
                    <a:pt x="199549" y="431006"/>
                  </a:cubicBezTo>
                  <a:cubicBezTo>
                    <a:pt x="192567" y="396308"/>
                    <a:pt x="235735" y="357195"/>
                    <a:pt x="272891" y="357664"/>
                  </a:cubicBezTo>
                  <a:cubicBezTo>
                    <a:pt x="287126" y="358391"/>
                    <a:pt x="308085" y="339352"/>
                    <a:pt x="308134" y="322421"/>
                  </a:cubicBezTo>
                  <a:cubicBezTo>
                    <a:pt x="306166" y="283549"/>
                    <a:pt x="345120" y="249151"/>
                    <a:pt x="381476" y="249079"/>
                  </a:cubicBezTo>
                  <a:cubicBezTo>
                    <a:pt x="396869" y="249003"/>
                    <a:pt x="414596" y="230959"/>
                    <a:pt x="416719" y="213836"/>
                  </a:cubicBezTo>
                  <a:cubicBezTo>
                    <a:pt x="413458" y="172891"/>
                    <a:pt x="453361" y="134831"/>
                    <a:pt x="490061" y="140494"/>
                  </a:cubicBezTo>
                  <a:cubicBezTo>
                    <a:pt x="505751" y="141225"/>
                    <a:pt x="524610" y="123178"/>
                    <a:pt x="525304" y="105251"/>
                  </a:cubicBezTo>
                  <a:cubicBezTo>
                    <a:pt x="524851" y="94883"/>
                    <a:pt x="533928" y="86345"/>
                    <a:pt x="544354" y="86201"/>
                  </a:cubicBezTo>
                  <a:cubicBezTo>
                    <a:pt x="552898" y="85865"/>
                    <a:pt x="563352" y="93419"/>
                    <a:pt x="563404" y="105251"/>
                  </a:cubicBezTo>
                  <a:cubicBezTo>
                    <a:pt x="564688" y="138987"/>
                    <a:pt x="527573" y="178215"/>
                    <a:pt x="490061" y="178594"/>
                  </a:cubicBezTo>
                  <a:close/>
                </a:path>
                <a:path w="648773" h="649128" extrusionOk="0">
                  <a:moveTo>
                    <a:pt x="627221" y="21431"/>
                  </a:moveTo>
                  <a:cubicBezTo>
                    <a:pt x="593317" y="-10431"/>
                    <a:pt x="550034" y="-6416"/>
                    <a:pt x="523399" y="21431"/>
                  </a:cubicBezTo>
                  <a:cubicBezTo>
                    <a:pt x="296161" y="224798"/>
                    <a:pt x="184387" y="326443"/>
                    <a:pt x="21431" y="523399"/>
                  </a:cubicBezTo>
                  <a:cubicBezTo>
                    <a:pt x="-12609" y="557311"/>
                    <a:pt x="-8563" y="606491"/>
                    <a:pt x="21431" y="627221"/>
                  </a:cubicBezTo>
                  <a:cubicBezTo>
                    <a:pt x="32949" y="639994"/>
                    <a:pt x="57767" y="650561"/>
                    <a:pt x="73819" y="649129"/>
                  </a:cubicBezTo>
                  <a:cubicBezTo>
                    <a:pt x="94525" y="649325"/>
                    <a:pt x="112663" y="638016"/>
                    <a:pt x="126206" y="627221"/>
                  </a:cubicBezTo>
                  <a:cubicBezTo>
                    <a:pt x="311512" y="410535"/>
                    <a:pt x="393481" y="352624"/>
                    <a:pt x="628174" y="125254"/>
                  </a:cubicBezTo>
                  <a:cubicBezTo>
                    <a:pt x="655188" y="90885"/>
                    <a:pt x="651181" y="56419"/>
                    <a:pt x="627221" y="21431"/>
                  </a:cubicBezTo>
                  <a:close/>
                  <a:moveTo>
                    <a:pt x="490061" y="178594"/>
                  </a:moveTo>
                  <a:cubicBezTo>
                    <a:pt x="475242" y="179363"/>
                    <a:pt x="455742" y="197866"/>
                    <a:pt x="454819" y="213836"/>
                  </a:cubicBezTo>
                  <a:cubicBezTo>
                    <a:pt x="453146" y="250713"/>
                    <a:pt x="421314" y="289379"/>
                    <a:pt x="381476" y="287179"/>
                  </a:cubicBezTo>
                  <a:cubicBezTo>
                    <a:pt x="366041" y="288306"/>
                    <a:pt x="346336" y="307290"/>
                    <a:pt x="346234" y="322421"/>
                  </a:cubicBezTo>
                  <a:cubicBezTo>
                    <a:pt x="348226" y="362637"/>
                    <a:pt x="312469" y="398741"/>
                    <a:pt x="272891" y="395764"/>
                  </a:cubicBezTo>
                  <a:cubicBezTo>
                    <a:pt x="257574" y="394998"/>
                    <a:pt x="238290" y="411797"/>
                    <a:pt x="237649" y="431006"/>
                  </a:cubicBezTo>
                  <a:cubicBezTo>
                    <a:pt x="232838" y="468944"/>
                    <a:pt x="199679" y="503125"/>
                    <a:pt x="164306" y="504349"/>
                  </a:cubicBezTo>
                  <a:cubicBezTo>
                    <a:pt x="146596" y="504241"/>
                    <a:pt x="128626" y="522507"/>
                    <a:pt x="129064" y="539591"/>
                  </a:cubicBezTo>
                  <a:cubicBezTo>
                    <a:pt x="129143" y="549007"/>
                    <a:pt x="119702" y="559102"/>
                    <a:pt x="110014" y="558641"/>
                  </a:cubicBezTo>
                  <a:cubicBezTo>
                    <a:pt x="98685" y="560162"/>
                    <a:pt x="92292" y="551056"/>
                    <a:pt x="90964" y="539591"/>
                  </a:cubicBezTo>
                  <a:cubicBezTo>
                    <a:pt x="90818" y="505923"/>
                    <a:pt x="129380" y="464931"/>
                    <a:pt x="164306" y="466249"/>
                  </a:cubicBezTo>
                  <a:cubicBezTo>
                    <a:pt x="180149" y="466805"/>
                    <a:pt x="199012" y="447228"/>
                    <a:pt x="199549" y="431006"/>
                  </a:cubicBezTo>
                  <a:cubicBezTo>
                    <a:pt x="201646" y="398012"/>
                    <a:pt x="232392" y="359432"/>
                    <a:pt x="272891" y="357664"/>
                  </a:cubicBezTo>
                  <a:cubicBezTo>
                    <a:pt x="289324" y="356290"/>
                    <a:pt x="307609" y="338584"/>
                    <a:pt x="308134" y="322421"/>
                  </a:cubicBezTo>
                  <a:cubicBezTo>
                    <a:pt x="313455" y="289855"/>
                    <a:pt x="342626" y="254222"/>
                    <a:pt x="381476" y="249079"/>
                  </a:cubicBezTo>
                  <a:cubicBezTo>
                    <a:pt x="397558" y="249301"/>
                    <a:pt x="416421" y="229633"/>
                    <a:pt x="416719" y="213836"/>
                  </a:cubicBezTo>
                  <a:cubicBezTo>
                    <a:pt x="423507" y="178816"/>
                    <a:pt x="452759" y="137287"/>
                    <a:pt x="490061" y="140494"/>
                  </a:cubicBezTo>
                  <a:cubicBezTo>
                    <a:pt x="507155" y="141062"/>
                    <a:pt x="524453" y="121631"/>
                    <a:pt x="525304" y="105251"/>
                  </a:cubicBezTo>
                  <a:cubicBezTo>
                    <a:pt x="524709" y="96628"/>
                    <a:pt x="533531" y="85114"/>
                    <a:pt x="544354" y="86201"/>
                  </a:cubicBezTo>
                  <a:cubicBezTo>
                    <a:pt x="555342" y="85817"/>
                    <a:pt x="563734" y="94202"/>
                    <a:pt x="563404" y="105251"/>
                  </a:cubicBezTo>
                  <a:cubicBezTo>
                    <a:pt x="558633" y="139617"/>
                    <a:pt x="531148" y="174720"/>
                    <a:pt x="490061" y="178594"/>
                  </a:cubicBezTo>
                  <a:close/>
                </a:path>
              </a:pathLst>
            </a:custGeom>
            <a:solidFill>
              <a:srgbClr val="C55A11"/>
            </a:solidFill>
            <a:ln w="1587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4400"/>
              <a:buFont typeface="Arial"/>
              <a:buNone/>
            </a:pPr>
            <a:r>
              <a:rPr lang="en-US"/>
              <a:t>Cellular production: key considerations</a:t>
            </a:r>
            <a:endParaRPr/>
          </a:p>
        </p:txBody>
      </p:sp>
      <p:sp>
        <p:nvSpPr>
          <p:cNvPr id="1109" name="Google Shape;1109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2800"/>
              <a:buChar char="•"/>
            </a:pPr>
            <a:r>
              <a:rPr lang="en-US"/>
              <a:t>Breakout into groups to brainstorm what might be </a:t>
            </a:r>
            <a:r>
              <a:rPr lang="en-US" b="1"/>
              <a:t>key considerations </a:t>
            </a:r>
            <a:r>
              <a:rPr lang="en-US"/>
              <a:t>(challenges, questions, etc.)</a:t>
            </a:r>
            <a:r>
              <a:rPr lang="en-US" b="1"/>
              <a:t> </a:t>
            </a:r>
            <a:r>
              <a:rPr lang="en-US"/>
              <a:t>for </a:t>
            </a:r>
            <a:r>
              <a:rPr lang="en-US" b="1"/>
              <a:t>cellular production </a:t>
            </a:r>
            <a:r>
              <a:rPr lang="en-US"/>
              <a:t>– 5 minutes.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5567"/>
              </a:buClr>
              <a:buSzPts val="2800"/>
              <a:buChar char="•"/>
            </a:pPr>
            <a:r>
              <a:rPr lang="en-US"/>
              <a:t>What did your group come up with?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5567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4400"/>
              <a:buFont typeface="Arial"/>
              <a:buNone/>
            </a:pPr>
            <a:r>
              <a:rPr lang="en-US"/>
              <a:t>Cellular production: key considerations</a:t>
            </a:r>
            <a:endParaRPr/>
          </a:p>
        </p:txBody>
      </p:sp>
      <p:sp>
        <p:nvSpPr>
          <p:cNvPr id="1115" name="Google Shape;1115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2800"/>
              <a:buChar char="•"/>
            </a:pPr>
            <a:r>
              <a:rPr lang="en-US" dirty="0"/>
              <a:t>Breakout into groups to brainstorm what might be </a:t>
            </a:r>
            <a:r>
              <a:rPr lang="en-US" b="1" dirty="0"/>
              <a:t>key considerations </a:t>
            </a:r>
            <a:r>
              <a:rPr lang="en-US" dirty="0"/>
              <a:t>(challenges, questions, etc.)</a:t>
            </a:r>
            <a:r>
              <a:rPr lang="en-US" b="1" dirty="0"/>
              <a:t> </a:t>
            </a:r>
            <a:r>
              <a:rPr lang="en-US" dirty="0"/>
              <a:t>for </a:t>
            </a:r>
            <a:r>
              <a:rPr lang="en-US" b="1" dirty="0"/>
              <a:t>cellular production </a:t>
            </a:r>
            <a:r>
              <a:rPr lang="en-US" dirty="0"/>
              <a:t>– 5 minutes.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5567"/>
              </a:buClr>
              <a:buSzPts val="2800"/>
              <a:buChar char="•"/>
            </a:pPr>
            <a:r>
              <a:rPr lang="en-US" dirty="0"/>
              <a:t>What did your group come up with?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5567"/>
              </a:buClr>
              <a:buSzPts val="28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5567"/>
              </a:buClr>
              <a:buSzPts val="2800"/>
              <a:buChar char="•"/>
            </a:pPr>
            <a:r>
              <a:rPr lang="en-US" dirty="0"/>
              <a:t>My brainstorming: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2400"/>
              <a:buChar char="•"/>
            </a:pPr>
            <a:r>
              <a:rPr lang="en-US" dirty="0"/>
              <a:t>Cellular growth rate in vitro (affects cost)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2400"/>
              <a:buChar char="•"/>
            </a:pPr>
            <a:r>
              <a:rPr lang="en-US" dirty="0"/>
              <a:t>Genetic engineering (affects regulation)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2400"/>
              <a:buChar char="•"/>
            </a:pPr>
            <a:r>
              <a:rPr lang="en-US" dirty="0"/>
              <a:t>Differentiation requirements (affects taste/texture?)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2400"/>
              <a:buChar char="•"/>
            </a:pPr>
            <a:r>
              <a:rPr lang="en-US" dirty="0"/>
              <a:t>Media requirements &amp; metabolic efficiency (affects cost)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2400"/>
              <a:buChar char="•"/>
            </a:pPr>
            <a:r>
              <a:rPr lang="en-US" dirty="0"/>
              <a:t>Achievable cell density (affects cost)</a:t>
            </a:r>
            <a:endParaRPr dirty="0"/>
          </a:p>
        </p:txBody>
      </p:sp>
      <p:sp>
        <p:nvSpPr>
          <p:cNvPr id="1116" name="Google Shape;1116;p35"/>
          <p:cNvSpPr/>
          <p:nvPr/>
        </p:nvSpPr>
        <p:spPr>
          <a:xfrm>
            <a:off x="7393575" y="3911179"/>
            <a:ext cx="448206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1F5466"/>
                </a:solidFill>
                <a:latin typeface="Arial"/>
                <a:ea typeface="Arial"/>
                <a:cs typeface="Arial"/>
                <a:sym typeface="Arial"/>
              </a:rPr>
              <a:t>CHO cells ~14-17 hour doubling time. </a:t>
            </a:r>
            <a:endParaRPr dirty="0"/>
          </a:p>
        </p:txBody>
      </p:sp>
      <p:sp>
        <p:nvSpPr>
          <p:cNvPr id="1117" name="Google Shape;1117;p35"/>
          <p:cNvSpPr/>
          <p:nvPr/>
        </p:nvSpPr>
        <p:spPr>
          <a:xfrm>
            <a:off x="7393575" y="4676552"/>
            <a:ext cx="527554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F5466"/>
                </a:solidFill>
                <a:latin typeface="Arial"/>
                <a:ea typeface="Arial"/>
                <a:cs typeface="Arial"/>
                <a:sym typeface="Arial"/>
              </a:rPr>
              <a:t>Muscle stem cells ~24-48 hour doubling time. </a:t>
            </a:r>
            <a:endParaRPr/>
          </a:p>
        </p:txBody>
      </p:sp>
      <p:grpSp>
        <p:nvGrpSpPr>
          <p:cNvPr id="1118" name="Google Shape;1118;p35"/>
          <p:cNvGrpSpPr/>
          <p:nvPr/>
        </p:nvGrpSpPr>
        <p:grpSpPr>
          <a:xfrm>
            <a:off x="7162912" y="4584774"/>
            <a:ext cx="252453" cy="291506"/>
            <a:chOff x="9787752" y="3041650"/>
            <a:chExt cx="769897" cy="888999"/>
          </a:xfrm>
        </p:grpSpPr>
        <p:cxnSp>
          <p:nvCxnSpPr>
            <p:cNvPr id="1119" name="Google Shape;1119;p35"/>
            <p:cNvCxnSpPr/>
            <p:nvPr/>
          </p:nvCxnSpPr>
          <p:spPr>
            <a:xfrm rot="9000000">
              <a:off x="9728201" y="3263900"/>
              <a:ext cx="888999" cy="0"/>
            </a:xfrm>
            <a:prstGeom prst="straightConnector1">
              <a:avLst/>
            </a:prstGeom>
            <a:noFill/>
            <a:ln w="28575" cap="flat" cmpd="sng">
              <a:solidFill>
                <a:srgbClr val="1F546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20" name="Google Shape;1120;p35"/>
            <p:cNvCxnSpPr/>
            <p:nvPr/>
          </p:nvCxnSpPr>
          <p:spPr>
            <a:xfrm rot="-9000000">
              <a:off x="9728200" y="3708399"/>
              <a:ext cx="888999" cy="0"/>
            </a:xfrm>
            <a:prstGeom prst="straightConnector1">
              <a:avLst/>
            </a:prstGeom>
            <a:noFill/>
            <a:ln w="28575" cap="flat" cmpd="sng">
              <a:solidFill>
                <a:srgbClr val="1F546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4400"/>
              <a:buFont typeface="Arial"/>
              <a:buNone/>
            </a:pPr>
            <a:r>
              <a:rPr lang="en-US"/>
              <a:t>Course overview</a:t>
            </a:r>
            <a:endParaRPr/>
          </a:p>
        </p:txBody>
      </p:sp>
      <p:sp>
        <p:nvSpPr>
          <p:cNvPr id="111" name="Google Shape;111;p4"/>
          <p:cNvSpPr/>
          <p:nvPr/>
        </p:nvSpPr>
        <p:spPr>
          <a:xfrm>
            <a:off x="838199" y="1554480"/>
            <a:ext cx="5169311" cy="477012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200" tIns="45700" rIns="4572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Assignments</a:t>
            </a:r>
            <a:endParaRPr dirty="0">
              <a:solidFill>
                <a:schemeClr val="dk1"/>
              </a:solidFill>
            </a:endParaRPr>
          </a:p>
          <a:p>
            <a:pPr marL="285750" lvl="1" indent="-168275"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Infographic (next week)</a:t>
            </a:r>
            <a:endParaRPr dirty="0">
              <a:solidFill>
                <a:schemeClr val="dk1"/>
              </a:solidFill>
            </a:endParaRPr>
          </a:p>
          <a:p>
            <a:pPr marL="285750" marR="0" lvl="1" indent="-1682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Journal club &amp; lecture preparation (reading / summary / Q’s)</a:t>
            </a:r>
            <a:endParaRPr dirty="0">
              <a:solidFill>
                <a:schemeClr val="dk1"/>
              </a:solidFill>
            </a:endParaRPr>
          </a:p>
          <a:p>
            <a:pPr marL="285750" marR="0" lvl="1" indent="-1682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Discussion participation</a:t>
            </a:r>
            <a:endParaRPr dirty="0">
              <a:solidFill>
                <a:schemeClr val="dk1"/>
              </a:solidFill>
            </a:endParaRPr>
          </a:p>
          <a:p>
            <a:pPr marL="285750" marR="0" lvl="1" indent="-1682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Midterm project (Technical proposal)</a:t>
            </a:r>
            <a:endParaRPr dirty="0">
              <a:solidFill>
                <a:schemeClr val="dk1"/>
              </a:solidFill>
            </a:endParaRPr>
          </a:p>
          <a:p>
            <a:pPr marL="285750" marR="0" lvl="1" indent="-1682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Final project (“pitch”)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12" name="Google Shape;112;p4"/>
          <p:cNvSpPr/>
          <p:nvPr/>
        </p:nvSpPr>
        <p:spPr>
          <a:xfrm>
            <a:off x="6184490" y="1554480"/>
            <a:ext cx="5205332" cy="477012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200" tIns="45700" rIns="4572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Grading</a:t>
            </a:r>
            <a:endParaRPr dirty="0"/>
          </a:p>
          <a:p>
            <a:pPr marL="285750" marR="0" lvl="1" indent="-1682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Misc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reflections &amp; Questions. – 25%</a:t>
            </a:r>
            <a:endParaRPr dirty="0"/>
          </a:p>
          <a:p>
            <a:pPr marL="285750" marR="0" lvl="1" indent="-1682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1-page summary of midterm approach – 5%</a:t>
            </a:r>
          </a:p>
          <a:p>
            <a:pPr marL="285750" marR="0" lvl="1" indent="-1682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2-page response to midterm questions – 5%</a:t>
            </a:r>
            <a:endParaRPr lang="en-US"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1" indent="-1682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Midterm – 15% </a:t>
            </a:r>
            <a:endParaRPr dirty="0"/>
          </a:p>
          <a:p>
            <a:pPr marL="285750" marR="0" lvl="1" indent="-1682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Class engagement – 25%</a:t>
            </a:r>
            <a:endParaRPr dirty="0"/>
          </a:p>
          <a:p>
            <a:pPr marL="285750" marR="0" lvl="1" indent="-1682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Final project pitch – 25%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4400"/>
              <a:buFont typeface="Arial"/>
              <a:buNone/>
            </a:pPr>
            <a:r>
              <a:rPr lang="en-US"/>
              <a:t>Course expectations</a:t>
            </a:r>
            <a:endParaRPr/>
          </a:p>
        </p:txBody>
      </p:sp>
      <p:sp>
        <p:nvSpPr>
          <p:cNvPr id="118" name="Google Shape;118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445008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2800"/>
              <a:buChar char="•"/>
            </a:pPr>
            <a:r>
              <a:rPr lang="en-US" sz="2400" b="1" dirty="0"/>
              <a:t>Expectations for students</a:t>
            </a:r>
            <a:r>
              <a:rPr lang="en-US" sz="2400" dirty="0"/>
              <a:t>:</a:t>
            </a:r>
            <a:endParaRPr sz="24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2400"/>
              <a:buChar char="•"/>
            </a:pPr>
            <a:r>
              <a:rPr lang="en-US" sz="2000" dirty="0"/>
              <a:t>Arrive on time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2400"/>
              <a:buChar char="•"/>
            </a:pPr>
            <a:r>
              <a:rPr lang="en-US" sz="2000" dirty="0"/>
              <a:t>Attentive 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2400"/>
              <a:buChar char="•"/>
            </a:pPr>
            <a:r>
              <a:rPr lang="en-US" sz="2000" dirty="0"/>
              <a:t>Participate, ask questions, etc.</a:t>
            </a:r>
            <a:endParaRPr sz="2000" dirty="0"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2400"/>
              <a:buNone/>
            </a:pPr>
            <a:endParaRPr sz="20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5567"/>
              </a:buClr>
              <a:buSzPts val="2800"/>
              <a:buChar char="•"/>
            </a:pPr>
            <a:r>
              <a:rPr lang="en-US" sz="2400" b="1" dirty="0"/>
              <a:t>Expectations for instructors:</a:t>
            </a:r>
            <a:endParaRPr sz="24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2400"/>
              <a:buChar char="•"/>
            </a:pPr>
            <a:r>
              <a:rPr lang="en-US" sz="2000" dirty="0"/>
              <a:t>Arrive on time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2400"/>
              <a:buChar char="•"/>
            </a:pPr>
            <a:r>
              <a:rPr lang="en-US" sz="2000" dirty="0"/>
              <a:t>10-minute break guaranteed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2400"/>
              <a:buChar char="•"/>
            </a:pPr>
            <a:r>
              <a:rPr lang="en-US" sz="2000" dirty="0"/>
              <a:t>End early if appropriate</a:t>
            </a:r>
            <a:endParaRPr sz="2000" dirty="0"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2400"/>
              <a:buNone/>
            </a:pPr>
            <a:endParaRPr sz="2000" dirty="0"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2400"/>
              <a:buNone/>
            </a:pPr>
            <a:endParaRPr sz="2000"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5567"/>
              </a:buClr>
              <a:buSzPts val="2800"/>
              <a:buNone/>
            </a:pPr>
            <a:endParaRPr sz="2400" b="1"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05567"/>
              </a:buClr>
              <a:buSzPts val="2400"/>
              <a:buNone/>
            </a:pPr>
            <a:endParaRPr sz="2000" dirty="0"/>
          </a:p>
        </p:txBody>
      </p:sp>
      <p:sp>
        <p:nvSpPr>
          <p:cNvPr id="119" name="Google Shape;119;p5"/>
          <p:cNvSpPr/>
          <p:nvPr/>
        </p:nvSpPr>
        <p:spPr>
          <a:xfrm>
            <a:off x="5498838" y="1765365"/>
            <a:ext cx="5854261" cy="448014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200" tIns="45700" rIns="4572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Contact information </a:t>
            </a:r>
            <a:r>
              <a:rPr lang="en-US" sz="20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(please contact everyone if you have a question):</a:t>
            </a:r>
            <a:endParaRPr sz="1200" i="1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Michael Saad (</a:t>
            </a:r>
            <a:r>
              <a:rPr lang="en-US" sz="200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Michael.saad@tufts.edu</a:t>
            </a: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200" dirty="0"/>
          </a:p>
          <a:p>
            <a:pPr marL="342900" indent="-342900"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Sophie Letcher (</a:t>
            </a:r>
            <a:r>
              <a:rPr lang="en-US" sz="200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Sophia.letcher@tufts.edu</a:t>
            </a: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en-US" sz="2000" dirty="0">
                <a:solidFill>
                  <a:schemeClr val="dk1"/>
                </a:solidFill>
              </a:rPr>
              <a:t> </a:t>
            </a:r>
            <a:endParaRPr lang="en-US" sz="2000" dirty="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dirty="0"/>
              <a:t>Kirsten Trinidad (</a:t>
            </a:r>
            <a:r>
              <a:rPr lang="en-US" sz="2000" dirty="0">
                <a:hlinkClick r:id="rId5"/>
              </a:rPr>
              <a:t>Kirsten.Trinidad@tufts.edu</a:t>
            </a:r>
            <a:r>
              <a:rPr lang="en-US" sz="2000" dirty="0"/>
              <a:t>) </a:t>
            </a:r>
            <a:endParaRPr sz="2000" dirty="0"/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Office:</a:t>
            </a:r>
            <a:endParaRPr sz="1200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SciTech 124c</a:t>
            </a:r>
            <a:endParaRPr sz="1200" dirty="0">
              <a:solidFill>
                <a:schemeClr val="dk1"/>
              </a:solidFill>
            </a:endParaRPr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Office hours &amp; questions</a:t>
            </a:r>
            <a:endParaRPr sz="1200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By appointment (email)</a:t>
            </a:r>
            <a:endParaRPr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4400"/>
              <a:buFont typeface="Arial"/>
              <a:buNone/>
            </a:pPr>
            <a:r>
              <a:rPr lang="en-US" dirty="0"/>
              <a:t>Class engagement</a:t>
            </a:r>
            <a:endParaRPr dirty="0"/>
          </a:p>
        </p:txBody>
      </p:sp>
      <p:sp>
        <p:nvSpPr>
          <p:cNvPr id="119" name="Google Shape;119;p5"/>
          <p:cNvSpPr/>
          <p:nvPr/>
        </p:nvSpPr>
        <p:spPr>
          <a:xfrm>
            <a:off x="1784350" y="1500398"/>
            <a:ext cx="8623300" cy="433070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200" tIns="45700" rIns="4572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  <p:pic>
        <p:nvPicPr>
          <p:cNvPr id="1026" name="Picture 2" descr="Engagement comes in many forms, not just attendance. Taken holistically, engagement includes (but is not limited to) the following: &#10;&#10;(1) Preparation (reviewing readings and material before class)&#10;&#10;(2) Focus (avoiding distractions during in-person and online activities)&#10;&#10;(3) Presence (Engaged and responsive during group activities)&#10;&#10;(4) Asking questions (in class, out of class, online, offline)&#10;&#10;(5) Listening (hearing what others say, and also what they’re not saying)&#10;&#10;(6) Specificity (referring to specific ideas from readings and discussions)&#10;Synthesizing (making connections between readings and discussions)">
            <a:extLst>
              <a:ext uri="{FF2B5EF4-FFF2-40B4-BE49-F238E27FC236}">
                <a16:creationId xmlns:a16="http://schemas.microsoft.com/office/drawing/2014/main" id="{646EA949-4445-DE49-B328-68B5C8D20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1500398"/>
            <a:ext cx="8623300" cy="43307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21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4400"/>
              <a:buFont typeface="Arial"/>
              <a:buNone/>
            </a:pPr>
            <a:r>
              <a:rPr lang="en-US" dirty="0"/>
              <a:t>Main projects</a:t>
            </a:r>
            <a:endParaRPr dirty="0"/>
          </a:p>
        </p:txBody>
      </p:sp>
      <p:sp>
        <p:nvSpPr>
          <p:cNvPr id="125" name="Google Shape;125;p6"/>
          <p:cNvSpPr/>
          <p:nvPr/>
        </p:nvSpPr>
        <p:spPr>
          <a:xfrm>
            <a:off x="838199" y="1554480"/>
            <a:ext cx="5169311" cy="477012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200" tIns="45700" rIns="4572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Midterm (groups of ~4)</a:t>
            </a:r>
            <a:endParaRPr sz="12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1" indent="-1682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Select a scientific problem facing Cell Ag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(list provided, or can pick your own with instructor approval)</a:t>
            </a:r>
            <a:endParaRPr sz="1200" dirty="0"/>
          </a:p>
          <a:p>
            <a:pPr marL="285750" marR="0" lvl="1" indent="-168275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Research 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current solutions/state-of-the-art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surrounding that problem</a:t>
            </a:r>
            <a:endParaRPr sz="1200" dirty="0"/>
          </a:p>
          <a:p>
            <a:pPr marL="285750" marR="0" lvl="1" indent="-168275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Writeup and presentation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your problem &amp; current research</a:t>
            </a:r>
            <a:endParaRPr sz="1200" dirty="0"/>
          </a:p>
          <a:p>
            <a:pPr marL="285750" marR="0" lvl="1" indent="-15875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6"/>
          <p:cNvSpPr/>
          <p:nvPr/>
        </p:nvSpPr>
        <p:spPr>
          <a:xfrm>
            <a:off x="6184490" y="1554480"/>
            <a:ext cx="5205332" cy="477012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200" tIns="45700" rIns="4572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Final (same groups of ~4)</a:t>
            </a:r>
            <a:endParaRPr sz="12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1" indent="-1682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 a 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startup company idea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based on a technical solution based off your midterm research</a:t>
            </a:r>
          </a:p>
          <a:p>
            <a:pPr marL="285750" marR="0" lvl="1" indent="-1682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Prepare a 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writeup and presentation 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your company, expanding beyond the technical to market, regulatory, and other considerations.</a:t>
            </a:r>
            <a:endParaRPr sz="1200" dirty="0"/>
          </a:p>
          <a:p>
            <a:pPr marL="285750" marR="0" lvl="1" indent="-168275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 to investors &amp; “Pork Tank”</a:t>
            </a:r>
            <a:endParaRPr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3200"/>
              <a:buNone/>
            </a:pPr>
            <a:r>
              <a:rPr lang="en-US" sz="3200">
                <a:solidFill>
                  <a:srgbClr val="205567"/>
                </a:solidFill>
                <a:latin typeface="Arial"/>
                <a:ea typeface="Arial"/>
                <a:cs typeface="Arial"/>
                <a:sym typeface="Arial"/>
              </a:rPr>
              <a:t>Questions?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5567"/>
              </a:buClr>
              <a:buSzPts val="3200"/>
              <a:buNone/>
            </a:pPr>
            <a:r>
              <a:rPr lang="en-US" sz="3200" dirty="0">
                <a:solidFill>
                  <a:srgbClr val="205567"/>
                </a:solidFill>
                <a:latin typeface="Arial"/>
                <a:ea typeface="Arial"/>
                <a:cs typeface="Arial"/>
                <a:sym typeface="Arial"/>
              </a:rPr>
              <a:t>Getting to know the class!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50292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2049</Words>
  <Application>Microsoft Office PowerPoint</Application>
  <PresentationFormat>Widescreen</PresentationFormat>
  <Paragraphs>343</Paragraphs>
  <Slides>38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Calibri</vt:lpstr>
      <vt:lpstr>Arial</vt:lpstr>
      <vt:lpstr>Arial Nova Cond Light</vt:lpstr>
      <vt:lpstr>Office Theme</vt:lpstr>
      <vt:lpstr>PowerPoint Presentation</vt:lpstr>
      <vt:lpstr>PowerPoint Presentation</vt:lpstr>
      <vt:lpstr>Course overview</vt:lpstr>
      <vt:lpstr>Course overview</vt:lpstr>
      <vt:lpstr>Course expectations</vt:lpstr>
      <vt:lpstr>Class engagement</vt:lpstr>
      <vt:lpstr>Main projects</vt:lpstr>
      <vt:lpstr>PowerPoint Presentation</vt:lpstr>
      <vt:lpstr>PowerPoint Presentation</vt:lpstr>
      <vt:lpstr>Cellular Agriculture 101</vt:lpstr>
      <vt:lpstr>Cellular Agriculture 101</vt:lpstr>
      <vt:lpstr>Caveats</vt:lpstr>
      <vt:lpstr>Animals provide valuable products.</vt:lpstr>
      <vt:lpstr>Animal production has a host of issues</vt:lpstr>
      <vt:lpstr>Animal production has a host of issues</vt:lpstr>
      <vt:lpstr>Animals production has a host of issues</vt:lpstr>
      <vt:lpstr>Animals production has a host of issues</vt:lpstr>
      <vt:lpstr>Animals production has a host of issues</vt:lpstr>
      <vt:lpstr>Animals production has a host of issues</vt:lpstr>
      <vt:lpstr>Key issues with animal agriculture</vt:lpstr>
      <vt:lpstr>The potential presented by cellular agriculture</vt:lpstr>
      <vt:lpstr>Two types of product</vt:lpstr>
      <vt:lpstr>Two types of production</vt:lpstr>
      <vt:lpstr>Many companies</vt:lpstr>
      <vt:lpstr>Many products (or prototypes)</vt:lpstr>
      <vt:lpstr>Acellular production: key processes</vt:lpstr>
      <vt:lpstr>Acellular production: key processes</vt:lpstr>
      <vt:lpstr>Acellular production: key processes</vt:lpstr>
      <vt:lpstr>Acellular production: key processes</vt:lpstr>
      <vt:lpstr>Acellular production: key considerations</vt:lpstr>
      <vt:lpstr>Acellular production: key considerations</vt:lpstr>
      <vt:lpstr>Acellular production: key considerations</vt:lpstr>
      <vt:lpstr>Cellular production: key processes</vt:lpstr>
      <vt:lpstr>Cellular production: key processes</vt:lpstr>
      <vt:lpstr>Cellular production: key processes</vt:lpstr>
      <vt:lpstr>Cellular production: key processes</vt:lpstr>
      <vt:lpstr>Cellular production: key considerations</vt:lpstr>
      <vt:lpstr>Cellular production: key considerations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Stout</dc:creator>
  <cp:lastModifiedBy>Michael Saad</cp:lastModifiedBy>
  <cp:revision>62</cp:revision>
  <dcterms:created xsi:type="dcterms:W3CDTF">2021-01-04T14:47:47Z</dcterms:created>
  <dcterms:modified xsi:type="dcterms:W3CDTF">2022-09-13T03:29:45Z</dcterms:modified>
</cp:coreProperties>
</file>