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21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7F81-7614-8346-BF27-F603796F4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CDACE-07DC-AA46-BFE0-EB4A7FEE8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8B905-490A-4B45-AF60-6F1996A01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A9D76-53F7-0945-9DF7-85B16D4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B63B8-73F1-8149-AEA0-41A7D351C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7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FF6FC-7D94-8D43-99FB-51760DEF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774E6-3614-004B-9629-96B9D6540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A3BB7-77B8-7440-84DC-1A262C93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100FE-E631-4A43-A04B-907B339D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1524A-ADF9-8449-ADD0-E8BCEBD3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8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6A3DD-8FDD-5148-8DE4-692A516CB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DF6D4-8F24-424A-962C-7996296C6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6910A-53D2-604E-ACCD-D27A67F9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83F56-D668-D84B-9098-BA65E3231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FCC19-7056-5449-8D59-FD49FF95E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9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CB7F9-62DF-514E-9084-E37201ADB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0DF36-ECCF-3943-8DB3-693B4BB6D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C13D5-94CF-5E4F-9A43-4147D8E0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142FC-9780-4149-ABE3-CAAD6B608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13FEA-0F52-6B45-9993-8EA87E6B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2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A6D04-6EA7-5F4C-8FEF-62BB12652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61950-A3E3-0148-B0E5-16FFF814A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8B988-0137-3F4E-932C-34A5398E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FAF71-7D0D-8446-B3D0-404A56F6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5AD14-811D-3E4C-806E-45BADB7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DC532-D1B0-6A40-9CD8-BB679E067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9D088-563E-2D44-965F-EB8645974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F49B7-EA70-C344-B921-77D144579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1FFB5-2F9B-B14B-8CAB-08E22C03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09615-88AC-1B4C-83EA-334512B3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808E0-09E9-9C4E-AB4A-D9983630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6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3A2-A0AF-934A-AA1D-5C25CA8F0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50F7C-49BB-E440-830D-CF788A696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64A03-6015-EA49-A707-E86100F88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16571-A853-B740-B460-FC4C8EFE9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553D10-8266-8D41-9613-656423786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E286F-09E3-7342-9D2C-384F6AA92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909D55-4D47-E442-8FE3-F6CC8D6D4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BA1988-46EE-A047-AB0C-74BD136B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75050-05AA-384C-8D83-CB60939B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8E93DD-A3BA-F54E-9A72-E01AB357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14317A-967B-D449-A8D2-296C580E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F6F06-4B8F-A94F-B65B-6F2B9D4F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5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EC38A4-768D-7540-AE66-2605F276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B6690A-0AF7-824F-9D6A-E8FD15C3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61275-9C09-6B43-9AFA-8A06B986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8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B7F61-2CBC-FA4C-A024-F2EA79CD2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0CBB6-E809-984A-8F49-11CCC803E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051AA-84E2-D64A-AC27-5E816264F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CD62-41BB-EF4B-BE65-C6F70354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4F69B-6AAF-5F43-9BE9-F2D2D558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DD003-8FE4-B14F-B8D9-9BB0BB0D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7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E312C-B63C-B046-A897-D95AACDB0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EBF7E2-7109-2B44-91C7-E1DCFD820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0A53A-E67A-B44A-9E1C-E0F6D27BA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F684A-E142-F44B-A1E0-3EBE7897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EF2B7-7E93-7446-A5B1-7B7DCF9B6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9A249-FE45-6E46-90F2-402C1102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0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07D5DF-6800-EC49-8CA9-4367FFB91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B5C54-866C-984B-AD55-A10384F8F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64606-F301-1E45-98CA-65AC2E66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6D3E-C13C-E343-8C6A-D70D91A34A7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90AE1-1FD5-1347-821D-72FABF392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9DDD2-E21F-F74B-B8BD-93DAFF4F8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C15E-1FC3-4448-AD49-6F85F9AD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6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757683" y="945448"/>
            <a:ext cx="60482" cy="45203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10601" y="3174825"/>
            <a:ext cx="46872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19915" y="371461"/>
            <a:ext cx="827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Scale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46740" y="5560256"/>
            <a:ext cx="953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Depth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79340" y="2929688"/>
            <a:ext cx="133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Pluralism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94711" y="2911323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Unity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43370" y="5465794"/>
            <a:ext cx="241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sz="2400" dirty="0"/>
              <a:t>SPUD</a:t>
            </a:r>
            <a:r>
              <a:rPr lang="en-US" dirty="0"/>
              <a:t>” (Peter Levine)</a:t>
            </a:r>
          </a:p>
        </p:txBody>
      </p:sp>
    </p:spTree>
    <p:extLst>
      <p:ext uri="{BB962C8B-B14F-4D97-AF65-F5344CB8AC3E}">
        <p14:creationId xmlns:p14="http://schemas.microsoft.com/office/powerpoint/2010/main" val="110880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Levine, Peter L</dc:creator>
  <cp:lastModifiedBy>Levine, Peter L</cp:lastModifiedBy>
  <cp:revision>1</cp:revision>
  <dcterms:created xsi:type="dcterms:W3CDTF">2022-01-27T15:16:37Z</dcterms:created>
  <dcterms:modified xsi:type="dcterms:W3CDTF">2022-01-27T15:19:35Z</dcterms:modified>
</cp:coreProperties>
</file>