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84" r:id="rId1"/>
  </p:sldMasterIdLst>
  <p:sldIdLst>
    <p:sldId id="256" r:id="rId2"/>
    <p:sldId id="257" r:id="rId3"/>
    <p:sldId id="260" r:id="rId4"/>
    <p:sldId id="261" r:id="rId5"/>
    <p:sldId id="259" r:id="rId6"/>
    <p:sldId id="258" r:id="rId7"/>
    <p:sldId id="262" r:id="rId8"/>
    <p:sldId id="265" r:id="rId9"/>
    <p:sldId id="263" r:id="rId10"/>
    <p:sldId id="266" r:id="rId11"/>
    <p:sldId id="276" r:id="rId12"/>
    <p:sldId id="267" r:id="rId13"/>
    <p:sldId id="268" r:id="rId14"/>
    <p:sldId id="277" r:id="rId15"/>
    <p:sldId id="269" r:id="rId16"/>
    <p:sldId id="270" r:id="rId17"/>
    <p:sldId id="271" r:id="rId18"/>
    <p:sldId id="278" r:id="rId19"/>
    <p:sldId id="272" r:id="rId20"/>
    <p:sldId id="273" r:id="rId21"/>
    <p:sldId id="274" r:id="rId22"/>
    <p:sldId id="302" r:id="rId23"/>
    <p:sldId id="279" r:id="rId24"/>
    <p:sldId id="275" r:id="rId25"/>
    <p:sldId id="280" r:id="rId26"/>
    <p:sldId id="303" r:id="rId27"/>
    <p:sldId id="290" r:id="rId28"/>
    <p:sldId id="304" r:id="rId29"/>
    <p:sldId id="289" r:id="rId30"/>
    <p:sldId id="291" r:id="rId31"/>
    <p:sldId id="292" r:id="rId32"/>
    <p:sldId id="293" r:id="rId33"/>
    <p:sldId id="294" r:id="rId34"/>
    <p:sldId id="295" r:id="rId35"/>
    <p:sldId id="296" r:id="rId36"/>
    <p:sldId id="305" r:id="rId37"/>
    <p:sldId id="298" r:id="rId38"/>
    <p:sldId id="297" r:id="rId39"/>
    <p:sldId id="300" r:id="rId40"/>
    <p:sldId id="301" r:id="rId41"/>
    <p:sldId id="299" r:id="rId42"/>
    <p:sldId id="306" r:id="rId43"/>
    <p:sldId id="281" r:id="rId44"/>
    <p:sldId id="288" r:id="rId45"/>
    <p:sldId id="308" r:id="rId46"/>
    <p:sldId id="283" r:id="rId47"/>
    <p:sldId id="286" r:id="rId48"/>
    <p:sldId id="282" r:id="rId49"/>
    <p:sldId id="307" r:id="rId50"/>
    <p:sldId id="287" r:id="rId51"/>
    <p:sldId id="309" r:id="rId52"/>
    <p:sldId id="310" r:id="rId53"/>
    <p:sldId id="32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264" r:id="rId62"/>
    <p:sldId id="318" r:id="rId63"/>
    <p:sldId id="322" r:id="rId64"/>
    <p:sldId id="321" r:id="rId65"/>
    <p:sldId id="323" r:id="rId66"/>
    <p:sldId id="325" r:id="rId67"/>
    <p:sldId id="324" r:id="rId68"/>
    <p:sldId id="328" r:id="rId69"/>
    <p:sldId id="327" r:id="rId70"/>
    <p:sldId id="329" r:id="rId7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3" d="100"/>
          <a:sy n="123" d="100"/>
        </p:scale>
        <p:origin x="-120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9BD99-449C-4F43-9495-67C47BE4B0CF}" type="datetimeFigureOut">
              <a:rPr lang="en-US" smtClean="0"/>
              <a:t>10/19/2015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5618D3DF-82C9-415A-896A-E910BADA73F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9BD99-449C-4F43-9495-67C47BE4B0CF}" type="datetimeFigureOut">
              <a:rPr lang="en-US" smtClean="0"/>
              <a:t>10/19/2015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8D3DF-82C9-415A-896A-E910BADA73F7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5618D3DF-82C9-415A-896A-E910BADA73F7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9BD99-449C-4F43-9495-67C47BE4B0CF}" type="datetimeFigureOut">
              <a:rPr lang="en-US" smtClean="0"/>
              <a:t>10/19/2015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9BD99-449C-4F43-9495-67C47BE4B0CF}" type="datetimeFigureOut">
              <a:rPr lang="en-US" smtClean="0"/>
              <a:t>10/19/2015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5618D3DF-82C9-415A-896A-E910BADA73F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9BD99-449C-4F43-9495-67C47BE4B0CF}" type="datetimeFigureOut">
              <a:rPr lang="en-US" smtClean="0"/>
              <a:t>10/19/2015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5618D3DF-82C9-415A-896A-E910BADA73F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40D9BD99-449C-4F43-9495-67C47BE4B0CF}" type="datetimeFigureOut">
              <a:rPr lang="en-US" smtClean="0"/>
              <a:t>10/19/2015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8D3DF-82C9-415A-896A-E910BADA73F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9BD99-449C-4F43-9495-67C47BE4B0CF}" type="datetimeFigureOut">
              <a:rPr lang="en-US" smtClean="0"/>
              <a:t>10/19/2015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5618D3DF-82C9-415A-896A-E910BADA73F7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9BD99-449C-4F43-9495-67C47BE4B0CF}" type="datetimeFigureOut">
              <a:rPr lang="en-US" smtClean="0"/>
              <a:t>10/19/2015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5618D3DF-82C9-415A-896A-E910BADA73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9BD99-449C-4F43-9495-67C47BE4B0CF}" type="datetimeFigureOut">
              <a:rPr lang="en-US" smtClean="0"/>
              <a:t>10/19/2015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618D3DF-82C9-415A-896A-E910BADA73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5618D3DF-82C9-415A-896A-E910BADA73F7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9BD99-449C-4F43-9495-67C47BE4B0CF}" type="datetimeFigureOut">
              <a:rPr lang="en-US" smtClean="0"/>
              <a:t>10/19/2015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5618D3DF-82C9-415A-896A-E910BADA73F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40D9BD99-449C-4F43-9495-67C47BE4B0CF}" type="datetimeFigureOut">
              <a:rPr lang="en-US" smtClean="0"/>
              <a:t>10/19/2015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40D9BD99-449C-4F43-9495-67C47BE4B0CF}" type="datetimeFigureOut">
              <a:rPr lang="en-US" smtClean="0"/>
              <a:t>10/19/2015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5618D3DF-82C9-415A-896A-E910BADA73F7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ransition spd="slow">
    <p:fade/>
  </p:transition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August 2014 – September 2015</a:t>
            </a: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500" b="1" dirty="0" smtClean="0"/>
              <a:t>The GIS Center Renovation</a:t>
            </a:r>
            <a:endParaRPr lang="en-US" sz="4500" b="1" dirty="0"/>
          </a:p>
        </p:txBody>
      </p:sp>
    </p:spTree>
    <p:extLst>
      <p:ext uri="{BB962C8B-B14F-4D97-AF65-F5344CB8AC3E}">
        <p14:creationId xmlns:p14="http://schemas.microsoft.com/office/powerpoint/2010/main" val="1357424447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928514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June 30, 2015</a:t>
            </a:r>
            <a:endParaRPr lang="en-US" sz="20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381000"/>
            <a:ext cx="7848600" cy="1295401"/>
          </a:xfrm>
        </p:spPr>
        <p:txBody>
          <a:bodyPr>
            <a:normAutofit/>
          </a:bodyPr>
          <a:lstStyle/>
          <a:p>
            <a:r>
              <a:rPr lang="en-US" sz="3900" b="1" dirty="0" smtClean="0"/>
              <a:t>Week Before Renovations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3000" dirty="0" smtClean="0"/>
              <a:t>The lonely Computer Lab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620929340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5344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928514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5344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928514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July 23, 2015</a:t>
            </a:r>
            <a:endParaRPr lang="en-US" sz="20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381000"/>
            <a:ext cx="7848600" cy="1295401"/>
          </a:xfrm>
        </p:spPr>
        <p:txBody>
          <a:bodyPr>
            <a:normAutofit/>
          </a:bodyPr>
          <a:lstStyle/>
          <a:p>
            <a:r>
              <a:rPr lang="en-US" b="1" dirty="0" smtClean="0"/>
              <a:t>The Demo</a:t>
            </a:r>
            <a:br>
              <a:rPr lang="en-US" b="1" dirty="0" smtClean="0"/>
            </a:br>
            <a:r>
              <a:rPr lang="en-US" sz="3000" dirty="0" smtClean="0"/>
              <a:t>HVAC, Paint &amp; The Ledge 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579038766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5344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928514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5344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928514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5344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928514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August 1, 2015</a:t>
            </a:r>
            <a:endParaRPr lang="en-US" sz="20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0" y="152400"/>
            <a:ext cx="7848600" cy="1295401"/>
          </a:xfrm>
        </p:spPr>
        <p:txBody>
          <a:bodyPr>
            <a:normAutofit/>
          </a:bodyPr>
          <a:lstStyle/>
          <a:p>
            <a:r>
              <a:rPr lang="en-US" b="1" dirty="0" smtClean="0"/>
              <a:t>Carpet, Power &amp; Wall Talk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47151923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5344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928514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August 2014</a:t>
            </a:r>
            <a:endParaRPr lang="en-US" sz="20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1524000"/>
          </a:xfrm>
        </p:spPr>
        <p:txBody>
          <a:bodyPr>
            <a:normAutofit/>
          </a:bodyPr>
          <a:lstStyle/>
          <a:p>
            <a:r>
              <a:rPr lang="en-US" b="1" dirty="0" smtClean="0"/>
              <a:t>Before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851105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5344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928514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5344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928514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5344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733455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August 4, 2015</a:t>
            </a:r>
            <a:endParaRPr lang="en-US" sz="20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152400"/>
            <a:ext cx="7848600" cy="1295401"/>
          </a:xfrm>
        </p:spPr>
        <p:txBody>
          <a:bodyPr>
            <a:normAutofit/>
          </a:bodyPr>
          <a:lstStyle/>
          <a:p>
            <a:r>
              <a:rPr lang="en-US" b="1" dirty="0" smtClean="0"/>
              <a:t>Old Furniture Delivery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51303326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5344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928514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5344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209190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August 5, 2015</a:t>
            </a:r>
            <a:endParaRPr lang="en-US" sz="20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152400"/>
            <a:ext cx="7848600" cy="1295401"/>
          </a:xfrm>
        </p:spPr>
        <p:txBody>
          <a:bodyPr>
            <a:normAutofit/>
          </a:bodyPr>
          <a:lstStyle/>
          <a:p>
            <a:r>
              <a:rPr lang="en-US" b="1" dirty="0" smtClean="0"/>
              <a:t>New Furniture Delivery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9349849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5344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87204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August 6, 2015</a:t>
            </a:r>
            <a:endParaRPr lang="en-US" sz="20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152400"/>
            <a:ext cx="7848600" cy="1295401"/>
          </a:xfrm>
        </p:spPr>
        <p:txBody>
          <a:bodyPr>
            <a:normAutofit/>
          </a:bodyPr>
          <a:lstStyle/>
          <a:p>
            <a:r>
              <a:rPr lang="en-US" b="1" dirty="0" smtClean="0"/>
              <a:t>Furniture Set up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39104781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5344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87204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5344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772944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5344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87204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5344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87204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5344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87204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5344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87204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5344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87204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5344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87204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August 18, 2015</a:t>
            </a:r>
            <a:endParaRPr lang="en-US" sz="20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0" y="228600"/>
            <a:ext cx="7848600" cy="1295401"/>
          </a:xfrm>
        </p:spPr>
        <p:txBody>
          <a:bodyPr>
            <a:noAutofit/>
          </a:bodyPr>
          <a:lstStyle/>
          <a:p>
            <a:r>
              <a:rPr lang="en-US" b="1" dirty="0" smtClean="0"/>
              <a:t>Computer Set up </a:t>
            </a:r>
            <a:br>
              <a:rPr lang="en-US" b="1" dirty="0" smtClean="0"/>
            </a:br>
            <a:r>
              <a:rPr lang="en-US" b="1" dirty="0" smtClean="0"/>
              <a:t>&amp; Cleaning Session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42511299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5344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87204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5344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87204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5344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87204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5344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202169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5344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87204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5344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87204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August 20, 2015</a:t>
            </a:r>
            <a:endParaRPr lang="en-US" sz="20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228600"/>
            <a:ext cx="7848600" cy="1295401"/>
          </a:xfrm>
        </p:spPr>
        <p:txBody>
          <a:bodyPr>
            <a:noAutofit/>
          </a:bodyPr>
          <a:lstStyle/>
          <a:p>
            <a:r>
              <a:rPr lang="en-US" b="1" dirty="0" smtClean="0"/>
              <a:t>A/V Installation  </a:t>
            </a:r>
            <a:br>
              <a:rPr lang="en-US" b="1" dirty="0" smtClean="0"/>
            </a:br>
            <a:r>
              <a:rPr lang="en-US" b="1" dirty="0" smtClean="0"/>
              <a:t>&amp; Desk Set up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15430749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5344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209190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5344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209190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5344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21509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5344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209190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5344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209190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5344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209190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August 24, 2015</a:t>
            </a:r>
            <a:endParaRPr lang="en-US" sz="20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152400"/>
            <a:ext cx="7848600" cy="1295401"/>
          </a:xfrm>
        </p:spPr>
        <p:txBody>
          <a:bodyPr>
            <a:normAutofit/>
          </a:bodyPr>
          <a:lstStyle/>
          <a:p>
            <a:r>
              <a:rPr lang="en-US" b="1" dirty="0" smtClean="0"/>
              <a:t>Full Computer Set up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95109025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5344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374388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5344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209190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5344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665651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5344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42073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August 24, 2015</a:t>
            </a:r>
            <a:endParaRPr lang="en-US" sz="20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152400"/>
            <a:ext cx="7848600" cy="1295401"/>
          </a:xfrm>
        </p:spPr>
        <p:txBody>
          <a:bodyPr>
            <a:normAutofit/>
          </a:bodyPr>
          <a:lstStyle/>
          <a:p>
            <a:r>
              <a:rPr lang="en-US" b="1" dirty="0" smtClean="0"/>
              <a:t>Posters are up!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22533465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5344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743850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5344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744923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5344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32104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5344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404743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5344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9879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5344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024467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ata:image/png;base64,iVBORw0KGgoAAAANSUhEUgAABAAAAAYACAYAAADogjqqAAAgAElEQVR4Xny9WZtkx3GmmQCqABAAKRKiltEzy7+Zq26pF0kX80zv/7tb3dMiKe4k9qoCMP4tr5tFAuooJDIy4hw/7ua2fLa4+1v/z7/8v799+c7Lp7feeufpnRcvn56e3nr68ssvz+9vn95++62n87Hf6+ett87f/uDtp2++Pp98+83T2299e7752lf4Sn32zltP77zjG33P07fn57T77bfnyq+/fvrmm2/P9y+eXrx44b95Qq5/2z96faOHqGU1cdrVD33R79Pc0ztvv/Okj/U8Pevrr9+c+04fzudqR9e8/XbbdD+enr4+7X59rtHrxbnvzZvco/vfbr/1t37UR4/73Kv29O/rXv/2i9P+2+e6bzOGdrV0yniHDmdMpw2NV8/ToNTui3dflG6ir/qaa75+89rj1TVq450zBrWvNjUm6Pn669emk4amvupHDX37FFq9fv3q0Ocbt/Hi0DwUCJ3dVv9+/fr1oYnm/J1DA/XpjPS811wx9jPVp8m0+454Qx1m4J6P891bnSdf5we532rn7bfO80+bb96I/pkz84756MzLoctnn3769Onnn5kOH/zgfc/BDz744Lz/ge9VH9Ns5kPtahx6CHP/4vCxfsxv5/6XL1/esTDPukX3nsm744C/xC+it54RXpIcZLz6G55V//Ve13v6T6PqY/r1zaH96/BUv3/nndPu+fnq1VdPX331lUnzztvfPr37buTunbfFa4e/RJzKi2h1WigttxyGvyKXkRXxoZ4Vfk97YvPI07m+U3ImtLz29tObV9NH3ad2RMeM5Yz5/EieRRvLbj/3HJzvvvn2Teai/9T3r9+ce9XrM9+S88tv7kv6HRmIbCK7GQ/yyvg0NsmivjufnbGG7/ST8Xt+4EXx9LlW93gMukK0OT/Dr+cZZx5evDz87XGdvuhayfeZv4pO2vE4j/xZL5y2y9/fSu+de3mO+j1yWl0h3XRUQ/pOvzNX6q5544VkbHgqn8Pf4TeN4/z/yn14PxSPHoks84x8p3FHNi4tJGSlE/Ij2Vb/pk9lNbUhlXPGaJ1yXpozza/4UWMNv2hSJUbzfHTn49yaxO6v+ei0Y10jenvO1TeNVbwXfZBnhz6ZavFEfvRe98rymI5VRXl27UZ56fLUuejNeS7zERugcUZmLv9d+oYXY7Oii60DJJ93vEMv+Jh5SJv5ntfmwXyWC8yrHodsjfh2Pg+tDy+1LeuTylH005F3dFAEPuOBkR97cPVJ7GXHUr4In6UvoytjJyTvsbvM9Zn3IzvSZa+t0781r4in9bdkH/0Mr7iv5983h6a6Fv48s3J10uhZfZbrTZfz9NC+A7K8nvm5ig1dgaznwuhyWTR1P/I0uia4gXmRjeM765vqYXhIv8UP0S1mfMuZaS484MkPvSJ3sR++z3x5+lF8k6ty79jivNc8WH4uFjoUqq0RLbBV+c2zco9khmfqHvSl5Fb6zvJkupz5UXetP4RjxDvpDzZjs4740vZG/+/7l+dZ7m9MaW1G8Fb06bKN8C/y9YzuV691roM3xsah722Xqsqkd7bdCKnBqqcPxXwZh+iWdxmFJsMECP2xGbWfptHh4WCF8M1+6e8XB1tcfkqHe0nf1x7xfCvL85nmUHOkmTb/iu88LReh+RZ02VsHJ+jfm2+E9w5eld19kn2Rkham+ubpd7/5/dPrY8+/+vLV06vXXz39+Z//9OmDj35w+DJy6kdL9ox5hOFPizJ95++vvvrSzxIW0Xg++ugjy6ew04uXwpQHKxzZAysj198c/CmMKT77+si8fqP/LSe1TxqjdUifq/uFvUUB9I3Ga51cvtDn77/3nukkbPPq4Cm93n/vXdtv4cWXxpPB75mv8P479kGiA2Ojzt+yJacTr14Hf7+UD6I5qE1461vxrPoUHye29ehIya1sU+2/IcLpz2v5Gqc9fA3r7+oq8ZLooXn2Reel8SLPnmnbo2PvJOunr6Kx8ZPplhf+h3gm+k+OV8aKjFUbW/9+jSyeFl4fH0J88+LoJcGwt84YNI63hP/0BPFBn+Oxnt6DV66OP/1Cf1gOLAueSXfjtFwdHT7iFVkWv8VuGotXbwajxpYgx+AJ6R/wEHNqAZRu8fwe+2KbkH58dfj9Qf6rb+hHnq+xi4dKKeT7fA5P5XrJRsgLjn735buHR4L94vcFW8C3UqCMz/2Iaa6xid6wbTAvps/ii/gF8n/G31UPhLVrinOvrw9WVj+i+0tnG7WMCzoGs+FnB6shX+I3yYSu/fpMtObjrf/4b/+FoNS5qEDyPPPVEWgNUobk6TCQGeYKZQGjAwD6PA4cIEr37QCAO2vQNh0znQz+6tiIMG4rRMEYhxGOorvAIwYVo+pry4j07zovdXrmOQGNYYSjyKQQRXArpBg/99V9gOmjUPyqctbzNIFR/kehdPy6BCOiZ2yn5gqQ5rOBBRtYOVf+wUgGvFpQzm9NltlSfVqKxMi8z5MSMgioI2VQZaUqhSUn9FUFR0EE0YtXgcYZh/pqh1UKvMZBkZ840Q4FWDh2ACC+RIQ4rxg8Q5fDXAAEO/nnKxxDBSHU/8q0FanGqnu/OoGnT08AQHPxg/ffe3p5jJHuf/fdd/2je2SEwicITh2KthGerCNXvgJABwDg8IcnNfcaBQrLY6iyNX/gWViwQ70NIKHmVUJSUHJMzhwqAKAXPJS5fsuKWd/p/csXBQKis4xPjcA1sA1QMOahN/2IgrMDd/p4+dUzFoOWcd+JL09VKVYZjXzj1EqmMaICeHWUqwfMl2aLambJlmUjDpaMaZy76JU4TumEFdTpr2QPJ5HPNxg3sLzAK7Jr38/NwHsB2MiQQXl1TeaxbShI1rmPrhIDB1RZfso3lsvr34VuW7cdKphX5bDsAAAyb2ejSt3jPnS4Rv06Z5lzj/XIuHhBICZtAJqhVXRj+hnD69HHupq2fMbn+W4CIThyARnDx+GQBPmuYauCcN/K82lOQZvQUI4DfGaa1gghFztABoBhzgiO2XE9vAlfysZoPr4+gFITEAObuc08Rn/HsiaYKp1nilg/qo8NlhgMhn4TfDuyZdmLjvN47BzFecaIowviqOYVfVyQZkbNMzXXoVv70Hbg4bTZRvoLHTL8Pt/7vo6wmsb9xCZaFxOsUDdW4zcAYD6ubBsoFvRUd5lfKh9XL5jJ80RZjdEFCiAnQGg6L3uFbf7qiy+fXr06eGEFJd45ToPaE9+n6bGnGaPAYwMXvu4AqwJF5utB7sWnpY30tdsMI1+dAD0nWCNd2OeaTtJJcrxCb3gVmtpG1D6M3inGAauM8YwdP7wUXRHeUPLATn2YyLyhQCG8lUBWnHTT+vytPkq+3Z76WMAm9jaGKK+ZHqXZDgDAf4wnzo/syPBuuhN7ydjCtArkKfgc2YmjE313MUt5zDKI/iyPiKbWA+q/f8IjCphGJp7Ne2Vh7O0iqO1fdWLnWmM37vHz3Mv8ZOpj97YMSCX0+vv8Yj50JHoIsVRgn/c4HMP/kTceseUt1M08w08FSJ3vyJ77833ydr61YyseMROZKv7R8x5k200owBY5IQCge15/9c3TJ3/83Jj0y+P4f/06Adv3D376yU/+xPhdP3LU4TM5inqG7PHrr94Y36kfcvY//PAD9/99JV8UpHXSQrrzONpy8u0sx8Ybqx4sYx48DaoPr48uQHbNk5WpN7qnuuxiac/z2PjgggbuJT/nb/UJukIT+SUmq+TBdiH6HN0Y2xqVdJMicr7PfRq7MKRUoxzyl3LMVtLipOTOvcFh8EwCYxMAkFOtz5R8E11uAKCyao4tnYwr+rkDHhoz81u/RsERdCz0RbcRJEX/yRk0VrDsJWEUGUiwUgEA/aXeSp7tZujnnXx6rFlUtZm2QKe+nz/9ZpIOV++XFuYZ09qM7x/hB7+vbsA2RiaSHEXfoZv1XXDOBPLAgQRs4CE7qe4qQTP5MUlkas4VzDH9lm1EHuOX8oyRc2irRuC36E/pZDUcPWSbcMYux1v8ZFzjufITwndHhka/n+9rI8nZqX3jEwIA53onUfSZ9CS0rW6L7olqic5N0Idg8PZNrA1ra9CH8b+WTDVAYX1enZmAWvj5rf/yd39z5EiDl1HWjQFGEmplp6XfAatpWAOACaT/AtTEqHEkxxGZCE6dreX8SukA6EeBjuOszxIJA/hG+RMAyARVAETkanEi4pdBa4zMtM4aiftDoPvcRokdHS8jO5tn5zUNJ5Jcp9mA8CiQEwA4SU6PGeMO2H4AyJ7RRMzcnv/EOEZxhbbJvobpJeBRvu1oInZiEAMIQ2QHMggmEHE3s7atb07EWPcYiFtQh7mgAVUPdlQa3RNzqiLEPksVxHcDAFHC1SYRCv8/gQz9RcbHiu3wjYMQrSyIQ5Y7Pvvs06cvvvi8DmEy5TJCGv9L9b2GOFUKZLlTASCQqudNJnicTsDMVujjSEXZ6WW3DYVMhsdGJPzCCwAP4Np/u53Fk1LUj9ntjFdzo/tfnsj6Udmhldliqi5eO0ot+YoyIij1/HnIhLPYp59EUgO0yyfRVcPLbVPtC8TuLE1o0/Ge9mSAJVMKWkg+dpYzkeuCsAIKblcUfQIAUXYEzvxcg99VJaSnVvaQByLGyOA7Dm4RgQZ7tUKjMhZ2ipxaL1mGG1WXnmigLPOQ4KINhWkdsBdZBzD7i3C1gUDoo0AADucAk6MDxS/VFeG5EwB4nWCQx6znHyByg3uHz5NZT1TYGdQ6vbpeujiaOxzI/Pu3DVaMP3xiHhR4kq61s5TggYMtB+yatsyv7jsBiuEN5LF8V2PmfrSPctrTxwlCEgDYwE/9gFdwJrYTYsB22ortCV0VOHTAFwhTYJSxNeDXYDL6XQZ3QBXZ3cg0fYBu0ZfihYBYGWcFOdERcR469t5/xyTde73H6AXbh1aWQP/926w4quNh/vLd0JvnOjOYGb/yAMCwhuC553vbmtqOO0bR1cGt2KUwdGg016hxvjrz38CUvn8eAMDBpDIA3St+VqWg9IfssDIpAmIvT8ZEz/uW5zVDJ8fAGslBEwV/8v7yUeULXTf0kfOfiizLmf5boMZyIyd6OQ7oETkKb5QFc2PGZn4T2QmuuDqnth0amRYGb60OMT2HrwgAUKHgefC/XiMZrB0sK139C5/p2ZIlHDNXN9WuA0JnzghSJkiUF4G7/uWAWTI81mvGc+kP8qOxh1b+1HOXsaq6q32/AdV5kq8uM49THr147anmVDq9cw/vX/uFWXF/hifvcM4b2WFfr+89ZwDiyEp0BY+IJgtvy/3Jy+MXD+r+lcnVjSQpo5t9wW0DJwBZgW6X2uUX/jYtO8jgOvoYG3Htz82M1rm/cxK6S8e7r8JcrvRJMMVycuZCOlGJHDmhznwfuyWspMobOfx/+P0fz+PefvrBD06l5PsfPn1wKiZ135uvXz2981LPTNA6mDDOuzOnYqnj8L13kivCWAoa6F49X7rtIYGhxET5Kc5/AlLBLrGfOwCAzsJeO1ElftP4znMtW+qVce9gcbdbAt/AmOy0sBhY2DJcC1BcI/0w+gQMozmJb6J7rXss57Gder0QnzjLmmypqhbj0E8i0o6SAim6TRn0VmNI3znoJf1kfpo+oV88h9V74eVW3hbr4IjNmMO7G2e5YT1LdrhYV1pAcya+IQAgnyJunWjV4LirNzVHwuPyK7YDe2jj+VCAaDv2Y9+Cwex6pBvVG9F7YAfk7vS7fg34i+podO1jckA0noA1PBN8vP2z9E/8Yr+sAQD1SZnsBKRiU75Pr1z/dQS3HQ4b0DePs8ExJ46l+7FTknXLTnyzq2+qMu3zVBeYN1dgMRgz2il9Jciu5IOqUvBrY7t3gNj60HwVnXj9UbUl2RG2a9ULAZdtC8XXkzRIvyfwclr9z3/71wfDSKkqa0lkLxnyFy/fPplXZWw7GRZcGCUOrCZQD5QzowcZVJdoAo0u17DRGUE3cRvpHnGvUWj0OQAt2RW1o8ERNWIeY+yWQN0JwLhE4PLscPA4UmlFY95g9kZsqlBu+e51KtLWO14ycaJD777tiglFabYDw2TzTBufsT7ul14xapTHJGpshWhjfoRcEVC9FpKEphL19FdOagAIApBgwgFlZx7Vz4BVaUuoB8AJrSII7pHbqio7fdE7CUIyYv6x8q2Rs6MfcLyF1mqoFtmZXym8OlVR+MmgqRxef3/yyR8N1j48BkiATs/44IMf2IGLU12nrgABp0JZyQhVHNkB4KEvJXoWoYKCAUCQ1oU45YPMheftCPEFjKbPBlQZHHMODaHbUHnus6EsEXW9AOq3J0CD8+d4astmXx0DvQHyBsa0De8QFLNTJRqQuV0BgMt7nr8BX4pUA3hQhBlXAKfpd9SMy+waAEBe7BBV/q98e9pljBOcM30a7HsOoJmv/dz9GXThPsrkAswJ2BDljSE326EoBaoqX5Epf3kzZAbroMYrXwmckAUgWhtuT9bfOu+fqwC4mcTIktp5cwIAlOJmTgNq1U+XRgKsq3PCZ1mmJP62SFanbvi/dQpzSsYJo3h5xZkAnh3ganIE1Vx2NX+WR/jQwMM6OMDwMagVpZBAxVSgIBc4UZYnA6u1XMGZJ0o0W1HhyqwJDCIDBJNMmx2AbpWUH2401oBCOw+vhlYJcGIgDUhdsTPLUHAOuWbLsR9h4Bt9JzCrpVCbZzPOqSiwply6ezsXOwDA5wkAdBIqz7sPnueH4Mte/lF9VP7acvV8Tt2vw/5xyGMUTNsaCGQI8KTPCQKxjM3VAae3qupyJsWyJn5IVYXsojI0X3zxxdMXn33hKi7ZM+OFJgzkRKjE2LasPPSuSnydHa3Nlq6so2qOlVxf+3zsJMtEzqNp31UJHlOCgA48n/6pFPrqE+OSAqSOf+tZfUd1HIGRPRfiyTevgnekaKgIyrIpMvtH9qEptnfxw3wUZeXnrWUq8JMVW50G/YZ3YnNxwmO6n/PY9etbXanHj7MbO2nttvBTxiMJKajuVZEPAiHDN+HLVnUu/rw2Sd8v7AGwjkEEV+Qat6XPpG/aVi4r5iDIgrMjfu8Yhl5V9zu76RYKp/vcVGjkmddPv0bhe2hZ2sMHa0jWPQAsgsOjWaNrTeI7f7FhqUoKjhOf7qBCbGDG/ubguU8+/eRUSX7iEn853HII5fh/+MEPjyP/3sGlCSDrnq+FLb491WXOVCehxnNe2+HNstAPz/2WTQemsywXrGMecFBisr/mn2IuV7AQDHCSZyqizGOn564elN4tvnR2vM9ARz3HIL6vgQEFDzR+HKDMV+ZG48c5wgbifMrpdRWzK/10vYLgWu48Qe8XIoxtSrjwxdtZLgq+zH3np3GtBADCsPpOeg88XmgXDIK8wM/maRIT6bsD8/KZWEIsG1WGGrtVHe2lVl9aB1t3XrnoklHZDVcg5aXlSO64h8cyR8rXca4VAEgFtOfXD58gs3QRPGNo1fkLJ3f5lXzHjtZ2VLbv2jzNeSqamctr54pFkgi5WjA22onfVkWE8fwM/UsAIFUH5jvjzzzD4xad1w84RLS4PIbwWkYIkGb2ohvDC37e8imyRKg4Ulr99OtWoFz9lNGER6QT4yklWAL2SPt+nn/ALF321UAX1cnWlfAp2Pd8hs1NAqPzrCoh97OVCbXxl58eAi6nB6oA8JqEZmVdtmfGVvZSDqgUUhRC9D5sPg6sJuAdBwBm3SCRfhwMBh8DuwMAOCAzcX6+yo2aWc964SxJSElpmdxZgQpTgXTV+2UCGJvrHrIO50OcDHgiAg+zjMBGSWB43y6AUcRNa/qzDgXwoGeMU9+SvyodUxDjU4M7YL3ZGzNKFL+zxO2PMzVlzBjcMEHKgKJo7zgcMYzAuxRS5VAud6+prBGixMjzY1pGu7k9AV1lcu38NyoPoxd4BEUG/MS2RZidzZCSUztSEpYsGY58LxoJmP3+97/vOhytCQtPvTwAUNHodzX2BnkyrgjTjLFG3s95dM6vorFSzLMJuqQ0dfphEHjauNH3CtBej+Mx9Z7VhVsxMsZn+mRQ0baiACc7FxooqpjqBdb/555T2nQCAFJ2zM/wZPqBAVSAZ0e+M4/sSaEgQ5Zx3EBWeS8KQ+3U3bDim6wY6yFtVGxA4oiKRiiTOOTNex3ZoLQ6WTPWiIf20A/nyMHBysmm7TbiGI0rW3cdVXSGjUcVGm2kWmVg1y3F20wjTsIZPjoOo6O7lJWOUxgjk/0YiLKLiUQzAgCzl0H6M84xFUOumDpgSy+yFASCNP6Am7ygjR1ujObSdYXFI2M1VJZOgj6e2Dqq1Ulxih8j7Xli5BOQPySqDC9+h/fRcQ/A7TzSfK4xtszx6oHyVeYVZyPPZs6spxxYboClADY0edTF5uOOO0RTO6MVCEzuscxzccZrlKs3GZN/V2aR2w3EtnwE7AhAzxryDXKi+6wR7zg3X95JFyXQ7+f6HQCw82R7OXRLGW0DDCFgpzKgH4dwL2uAzqb6kg3DElXmVEfp+z0GnGPbsjM3cvjlWF+wZfAoG6XlWXUgRb/Tpc8+//zpV7/69dNnJ1Mpuymgrutkz+IUxiF//zgtrlgwdugSky6DgYboN+sV0arAzJ8L4J8X2Uo5MuxZwR5DrqQr7/kZBVFq39Vl1YWuohJL6Qmlk57xpv16sNvl53E9Y39ccSCeNV8KiCeja/mrLGjOcI5okwDDxg6RkvZF9hQ2pz0/IjJjXquuoM0AcfQ6fEblYU2y7WJ4x6/FH2QWR5sWsta2P+eru5dGeX/rjMt3zX5NYA8cWe0GO6sr5f/YOj8t9mbJlT5HPkhAeDyIhoHz1j1FiLJ77mdypgD16MSlT0oP+Juv9thCuPRtyzv0uVhDz1uJMPBRCe/Zhlc6Gx7350eWPj/7In3x1RdPf/zjH+0Ivte18R//5Md+bx1nKIZelc0+2OLpVA94WZXwa6vMjhy+dQL0wgZKxGl/JarxqI5yn8074cJgiDiKE8QNtkxptNpPMBd9GnZKuTFLRIwRhIWs70NndA7voYErtI6+SIVEOuNlCeIHO7ZZdvDAhxCuTpXIoQAIyw+05OU6s4cv3tfS0ps4SFY7NEyQ3PLYeSVYJMIY39bxMm6QLqpuUheMma9qhh8bdK++D1OnrbwfeUX3YRukm7768gvzq/dlaEJPc2EfQH25duL024EPa4fo1foCliXTRhMqenYPJ8tDymG2rU5WOfMHL1grWRcneJzqokfclUCeHhHnHD/rYsfSjgAAMm05q1MuOrIEILY5NneqllxjleXc5SVs+OW94pKLWy5/mPKPQU9rDQLPdbp7ffRJ3HXd6Rk1T9Z/7Vz6cn1VnXL16Uogl5XTZQO32G10mWm09AR8laBbAtZefihaZcLCR9ZlsQVXPzX5dvWv8Wv1nsbzX/7+b751lqkd1BqSEC8/CgIQAMjYsl8AWfVstHGuOxEnXR+gGWZAQDEg853UTjMXG7gu5Sum9hqWdjYTOKYofesmdb0mTjMmOX3d6xB3Sar7trL2V+mf+1Wi6+eeSaAUOyUhyZpEwEN0bcqieym99ncrAh7HCQM0QvLoGMKVWaOYCUzFg5miG9A5+FSH/9LYjJkg2d3HwJ8FGNBGGATGHSO3AaGFz3MfZeCymwYEAEUZdoML57fLlc3wedVumKnVefEW95qB2RjlfC3aZM3/KTVX9Llg7r3j/GujFwuFaFkjpPZM2ypLPU/zy1IN1lFDG/9eTqauzxKWXa3RTcjaNgooAhme43oLXqNzV8jONVSqJMsUQLMz7ii3AHfoVIGtYmYzNNEvGTaV1iYAYLlb/QOopq3QhLJxB6MaPXV2rgEA5ibzTYY197uvDcx4XFU0+hba3gxFS+l8p2k7mT9KztPXVUJXhaS2AX57rjbgymDdW/MrgOI6lqYtUVtkIzLDOKa6xhaofFmwUcfazrpoK13bqLMufGFgRPXCACDKtFT+Zz1n49HsdVh9GcHDd9Wn1pPd+8A64uqz6Ak5Vpu/0JtZb5mN0oafcQQHKKbEFf4YvbtpGqMwUWEcyHCiQ3uXRvA1v7n2uYGnfebU19cYMQba39VX2zAB5q23q0DUT3jE11JhogBTlW/AltamjSELT8to56nmoPJdxjC0c8C1QJbNQrFN+95pKW3xQg84E1F7t5+HTsV27XaYK67X7+vQWz/HAeX7CyzP2B7XO8dAJygcWYzMUL30/fK3dWNv/A4A59mik3hWpcZfulILbDCBlKMhYn/OtQKmXx1H/2c/+/nTr379a+uw1yfQJ6dcrEHgAPqQ4XD11tH92aw1Y5fdimOTv9F/ZHi2A2md3Ol5boe3fTNtW7EBXdUnxx+qQ5kPB+sEcosF9Hn4BgAVO0LwQ90U/LpBBAU0yjPD86Mj4E1jGIP0yURtvffQ/4JzETx6Ue1ZEz3wJ7QYRy1BTivW6mbGQ4ABu2SeXbKD3HgMHvtUXzxgh86RPouuVGfD+fs60/d8wTzt+TVk8GNSHm4+qEyPyY/dzItNlkc2Q2uDKPeBJXl7jb11HgMusTaGeT4XphXtZkR5+pX99Ok2eYMUozeu/qjjm3vHgeLvYMcsa1SwTaX+CgAooCYcLrspm/Dxxx97nyRt8CbnztjwtMlGZeqLMstv3nxVPBAdkc23tbeSfs77Bq2R7RvwdrAgejNt18ae32xiCZZgmRAb3+nzlN1H5+511jxHFbTYCezfc74nEA4zGDM3iEFS4sHOXR4NxiHznaV7wSSaO+9T5HdHx7zI3lKWp35GP4yfFcBTazVQlvPy9pRrTwVpbFBtcpccq11k4uqxBnEdZHCCLrSOozwVZAkIBm+n/HxjjQZfxM8EhSsbKkG3fbBuyaa7VpLuTCbUPHft5l6OOTiCpUHoPTUQtaZxEvwOz267j/xSFYW+w/6gbxkf8kMbzCvz4ic2sZTAZvAAAYrQ/bv4Z/PHBEhGLlM9Ng5zWSjP6jyi+24SD0pBf0AAACAASURBVKyH762xOyo1esG0XmAEGariKs+lfP8uLSwNrVtWMC1zHn9UN258lPBldWYV6OM8DLaL6oquvEGZ/+Q9AFL6rxfKz459HcgEAJp9NvqVUxQjJAVrAFO/jIcD3D0YMVqN11XQ1eHZXT0MxbX8FtMpAoiioX/XoC5wgIDcjFGkthtXZfdInLe0H+C9wZd70ewDSuGWObpk8TgMEpxGZ1h3jVFM+wNYrJBvNAsFNMA0imYiMkSXbLhcDljBKnZFyQ8YT2DBTkaVEsorAhOAEGU42SQ5JDh0lebrKMdwJ4MbGoQviEIlQJGSImeuq2ioi8rT8qN+KoAiGnsnTY1XpcSHJjJuWkOa56nE81RVnE3/DAIZ93lWSp2imjVWKeRsnpHPcCTDw7OxlPtcpXj56Xx/o8n+fkq9AAThrdAKpUb5M/tcbD4V3VnTb6PHfBRwoTSi+JvluIqCqoCU0e3gATyOA565nGy1+6gMpNaQlse8ntAZqGZiXabVPSQupHLvr8zpmSyjuOXjzwIkKCNO7gBYilICGQEt6Rtyj5K661vFMwL6NW5eTrCqCbbeQEnZ2NYJYS6RJwCm+c9GriXE6JUq770mzf2jVExgSLQDAMaqXeWaQGeMDuAHujlQ7vFk+UG4PZ/F0EnPogeSgdrzmTXaZAynPI7gFnTU7x0AgM7wX/TqtL2dmAdgpDj5ymJuJ8ly1WDsLtXjGQReHoMGFuU7ZvhSc2o5krFS3yqjgErrrd6XsYQXsxEoenDmYIDYBO0Uq9iB3DiVadR6+BkIyAY+WvnYAJGuLqC1/JxsGPKbNoAuNboFSnwH7dz/WN4+e+wXY9c1gOMO9qF9aLxt0PMKgO0g0cbzfl5aWze3BPeZ7rPdKn8DVNLezniGJ6E7ulXr+7Nb8jhuorvK+18cAE0A6fcnO/lP//TLp08/+6wOzLnnCEv2n0mWPratALmBp+CI7lNjHZf9XGQLqK7bNn/sX6tq6qhAF/S0nqPgA2OyY1KHJzyU+ZOd5R7b7PKUrklQYrLmAnX0HznVc1P9QzCuzHh+QUPmjiUj+tv3l3e307n5gvtMN1FaDkHnKKyarE9mcjKI0GLkdGzy2Jm6QbV1m7/C2iQAHvn82jLsmIcb/i9cmKau4xRwfh2AOuFSk4zL9scNoFwaDPQ1YqUE/IJnMmb2eLnjNV17v/lVmC1YYX62nBf32jlKQG3WVE+g9ZH/ppwXnDDVBxl6TonBLtCfwX7pbzLOuiy6d7CgnH6V+v/2t78NXU+/Pvzow6cf/vCjw9Nng2Ttz+TMp5YBnP01Sttsgp2TBVQB4IC1eTbyJOdfdNBad9OvAWYFDrx5Y/usZQnZpFefhXbYNrBY7HMcU49Z+E4O7Pnn/bFEz/N5HPzRp14+W6yMIzIM8xgQpbIHHwB8Jnpgry7vVS5uX9S3Qx+c7tip2AH7Umf/gxfdiBb7aD2pcWAvq6vYzJO9PsCaDsAubI1uCJvOKWD0SX3Ahog2wiA47w549IQw2skS4MgEYwfLqy0traBN8JLxiXimWPZi49pl65rOc06gMsNeft361dUTxZfBJ5y8lfmMLln29+LMZzx/dVZ02OgCfM4JLsLvG8Okv3nexop1fz0Et1s+fMA/2/aV0fhe/iWV3cZ5tqHCEalgNY2bjEmwvf2svMlvseyjC8ELS9cx98gAsoT//Px0HfdtVQDs+Rapp5I0lXnVMnWJwF0M9BGXMO6L1f/z3/+r81l2JgxgCQBQuX3Ki1MBgJCnTIRG5QBkIxu9RINk5ccZo80dAEimrg7NeUPUPwpmAJUFe6d0lpbwZNlA5cMIbI6NipEMEGe9aMBxyvF0TyZ29iuAqfQ8InHOXrctSpopHwQoGAcW+OJQ4iDJ2bzjtzKNo7THiYE2fU87ZHJDy2yGJwPPvFxGt7HSOBrB8gREFi2wweGdNxOrQQVtxpaNsDRmlUDm+kbV7ERnd8oo2QEJWYtiCXO7WbvEuvNkvzO1mcfkszSsVB4I/JxyE5eDasd/BQC0xlyOlNb7f/TRB75edOOYQfiB9cNWmFLk1S84HxwrB//pPpxn2CbLSqZE7XsdKo3RkfKUdCUb32M4uvnZVogu1e78E2BiDSc8hfEKMWadT/qeTD9AER5lHFzz3PBF6adUnSADgRl5WR77mbrhyVEEZpXqbQF4LTfAoElOLy2tULNGTHTQ8wSokQ8bSo2nZdDPAwAphY0TlODEHP0XHRPewxiIY+YUjyh0rkOO9jpVyQV+ZJ4dxZlIcWWtek3tcFxQ5nccw23wkC/LqcViy2w3HCQA4LkPwJKsRa4bKO1SBCv9tf7LRyudfVV0nYJgPuZRgS1Hgh+XDqkv29mFjwNQCvptuPPNzkh4jivToz9aPraqOLhXv32MU4MagKrrrMmgFbRH0VR/FyhBWzI/yfqgZye7Kf6KLg4DWo80KJNRPFaPME5omwBtnY3aGZwCt1vDi459T5vSSaf0OYBub7h1+NmbAjqDBlDea+onUwiIvJUomgNVH91AxqK3bUyAHhlh5u45r2l8u02NLEAmzsi1S6U38xJVEtkjqBV/euznA4BqB54vDUgAOdlL+CqbhUVetX5fDoeDZQqyle+Qt5cv33/67e9+//Trk/GXs8Lxfw6uF+Qj92IIxu9M5slCUsFlfdvgO8Fv9SkgfzZ62uP3kDwPtTflt+3Mo0OgF3wLCOeoWWx45OhsQHuyqz84pdEEqT2fqgYo3wJ+sTF6pvd0qW3keWqDPuyqMvBD5jCBA05FgXevM2FbmgAAzwtvaPiPew8Z89SJhVYEMRk7tj6nCpwxhZCjUx7AbIH+lX2LaPUcTNXMW+WX54R3g0Weg/49j64HteymPaoAQpME9ZJgC8CZIEAC9QQP2fgsfF9noUGm6Kz9E3wULJE8mt0sz1/e7+qHbafUL2xdNqekAgPwfe73WODLcYbgC/hHR+Z6L4kjDyrzF7/J6dX7z0/2X/358Y9/bFv5/nvvP6k60pUzCkxbb51ETJMxsidg4ByN+c3T+x+8Xz75xrY7yxxlV47jd96ge1OFWWfwtK0+sNZa9mvs4PUdq5u0iWGP0YbCpSuOkXSCnun9nDyXrSw4n6XPk9UcvphgJN9ffrrztOyKsdTgZOsN47LMM7ibsehUAu3NoyPQqXgkiJOs8uyDEB6p7jqyaszXpYFKMJg3lvzCH2A95pwlBciCuaxBlvgjUypPYIZNgcVLBDyMX2p3WHbjvQ7Ml1mqKY7jWOzY0Am+aS5SlduNzE0gLUcd2xHuzZKm+EyHcsZM7NsTnPWc9x0IvYG6yL3npScIgb3UPglY+272IxrgLL5B5uZ4QapdGWuDga2A2vLqGUePNcOPPn2UQXBx7Xd55W4Y335e2leXBcNEL93ET/WC6bUqzTQZo5MImjQw1vYujzg4YwYvnmylxhmL5EevnURzu+hFB4If5xBmwKZsTOB+/ue//9e+Y18Q5ZR2vSv92tjP19V516QJcyfLmAdvo7XB445oWBhrtBUDx3Ai6G6Itg4hKRHC+G2HJcKEQZpovuhicN0yHEBrhCSlI3cSK0zec6AgAkOq+8jsuh8FZdAsJeL7TPOebdxJx8Cz0UbAQOgNGGJ8BrY1JslK5FSFnMP+aKDN3Ab/Ed7ZzIIy9WTWFNkNk4opw+RSfDECEtYAXkxUhCY/cZqyC7n7auaDORVljqOeMpaWVylyFfNZJdRoo/hE/KTM/wGVRK3Vqffef/9sYnM2/Ov6UJZyAG4xlhe8tm/wC8GR5+DaY63TyXzpt6Kq+k7lqQ8ga80J13uTGYG/Zo52O3pPFngDGvdnpUIipBERHJTt2NH/cYxGqSALo2j5RL+ruBuZBBxpnj2uOoeeey8niSxlPJ13r1DZEVkzSwJoDQA5GtqMusevwIKUv/ihJXJW8nLkSqtho4DAG2Fv9wecTkAMo7vLdJGTocNEOB1i0pE8y/CTXaDyQTvwe56I4hbo6TPNwc6woxyvsk7eqT+ZkxhYa2jT2I7ulZ7pG3sRZM1jeq/r7Zycsk0CIqE9G4Y9OnwABZxgaLDHm+Qf/EkGcgISasMnEKhSQ9nY8gH0D1CsfqlO1pDvet6Cs1BhjBfGGZCxQVxkZKrJ0L2P/B0aanfrhArJDOyKi8yRwajn6jjU1Y/irwQoCUI2s/IMCKoCQPKuvRYENn1yTCtjlA3zmdDBAAMY7EDk7//lj3uNcX+8f3hpljQEwH7XGdg6yHzCc3sp91zgWHBw9R1ABwDA39Vn29aga+BHAhA3oHTu/fKsMf78M5Ucaw2uNuSr7mj2LPMbR+nXv/nd0z/+48/OKS6fOUhgcKngynlPNovnO4jYtqis03x8+OGHzYrJlrRqwnMSvck8s/4XelmXyfbVwWBM2DCqj2zXC9h1zaaBga0BcxxLbYqmoDhBBM+ZeMHBzDCKyAsW+cGxXQa5tc8aK7ZCn4v3Mmak9zHJoSd/n30BKGuMZAHVRzkcgOpghSiXXJ9EDPuHwB9klh1c7txZXumU+55ANDxqp4cgnqj8LBHDcy1/omHb3nKUeajt6/B3pQR8fXV2cYqxWfFGkUi0sJ+TNoNXyb7K4LF2Nw+a7Hp1snBOoQiOApgV+wxtZqlNKofo58YX7OcQNk34IDLU55WnRq7Sr0dZlG1IAPeTTz45+yH9rhttniSJNuE+8ynnX05/gonCc10PL51/xvTq7AugXkrWXp1lOrruvbN80pVSPW1G0+AKGzvgCQCEfgkaCwd5bbXkt87SrXyrfSEAcJWlptWO3gQAso9SGH07Rdl4Nekg9lqKI/kYlMcWE/DbDiF0gw4EPTduRSZ3VQFYSPcr8WUoZuxSXWwaTDAamdK8aQ5oU++N3c99Chr7vSpppdNWVnpjCOvW4uutH7A3VJrM8s/xCcLrDYyV578P50ZmHyuQ1Fc57gk4hL+cZKgMiO6itZdm6USDywvZYC+JsthV9MKD8xyWNz4U72iuNe8JgrKnSvQSZ9jnGZkt2xPwwXKUSQbkuvAL9okqFGwRfJhKmwIsCCuJsO4KPV0xVTz+3J4jkxdreczxX1LNG0wG5tL1d5zWDbItktfuu6U7E60MPmwSOLUJkY3tA7JX2t0fxroLGRqfL9rjSl/eq1+XpsF88tX5jvHHH6GFRx3kAMCeHJQ2v1+/0bmeXVv/DFi4Oyj/TnAGNwDq/r0col0BsHdhfa5o3a8CgD2olCxjOClBSWafo/PUBdb/swEQ42RSYdZZi1ooWqBG6WqOG0ykeRtOM74rHqKUL0AzA8YoPIA7lM8CcClJiuHI/Ybj/k01gF3qJUCXQVoBoDtQJjB4ANocWYGxg5mlEBLYWGVuZTEAlNq1gb/lzOlbhEaCkX46K+JooBgwAYAYmQiwd2bWObU6uuY4/zoSSgrj/QOeCAAo46K2GGeMyyiM0CYVBnyOMG1hR6DhF4Irjwo1jpJL+0cu7jtAkGlYh3k7Yxssex15JXPfR2PbIPAwNvZCNq4zdp3z7lhductcPlvnaWcswCtjJPo3gR5FdO8SgGuYoWmUjM4BZnnM5h2V/YdGLdu/K5MTAHCG8nzvNVTlTdYjcywJx8Ndx/l7aA2YNU27QcmA5dlVfoMvaGGQofN5q91s5O66tCpcG6pEzz3fF4g/BgDo2jjbhZ4FQADOZDVGVrfit6y39DMVT+FZeBfDhvzkWXGq9/pu+gJtriErnemjAUJLSAELuTZOCrI0/JMd0SdTOSXIyGt4eWcLRq8FlE+VQvrJMZxzFCx6Q7ptO0PI5p4/AZWYkckMIbtUUqn/OCeveu60/tazE9AiwxhQcuVT/Fn6+8gm+nP2ebBqqc7i+XoufRvwtYMqYR7k9SqPZe+e64DMRTOkvY75pJ1t8Gn/OmcaZYHMBmHfI0qmR7Xz/Rp9rw8GPM04LaPVLaKlgiSU3Yo+OQY0Ol70SzbvW1cG/O5k/n/+81+4gkiTID1inhOXyJHXezldAlEOSC6n8/RH+v+nP/0zlyV7R/NTbioZDdjOCRnQ03PqxhqEzkzE+TofY9OZN2vD8x0B4A3gNh8yN9eGF6Q92lHpmZB0KiFrN71cwZH16uPYVTv+zdioLSraqDzIbwDhVJrc+S/45xhWMJjv67MA/26/GIWxWZ5UBWbembJZnCMHDOz4mFAe18UvxTLWV7faU0wwXIeDZx3l+wfzmZ8vz+fouj7oys/o+NP3yijl9ObVKLBgod4duxmgy8tVDPby4uiMbKUO2hLh4PVUSj0YAXomPtIjyzcmi3+C+bbNN2/0WcwFvAGWUyevNF70/Zj00fLIP/7hk7PHRmQuP6/smP3oRz/yMcjJ9geHbWck+3YJ2B95dLXNOIwm3fmnzZS16ab+Gh5kLkIrBbDVLvwg/JaleakUBVtGdWWjZJIBcRSzweDFV8brrdgpH3G0NNOmfXb08rHTxi6xMQQABsuMrt0607QoVtr47QG/oJOtdopHG4gIR01SC6xsTGscrpBK8FbwPYFmj/Q6iLMLfJ6xMRp/X1txnuh2Shv67WNoz4Q9x7CmdrH5lh34fsY6GyJfXckysGJzk8LiW0wk/eyAjxJ30e3BKQkAXqykgKgrqpf9iuF0NzRGHQ+tlxILSuBZ55UHxJt2okm+LDumFuzDVc9tGkS3dDnpuS56Lv7FPXGhOi1yDzamn49BXtO2crRt4PYvoCsVndk4NAnE7cNF1yYTnwBksDf6wfOuv8t/V987+EIQBHwV3ek+lZ7MO/3Zvs5+v7+/mO/MZfT4VFKoGxMA+K6deevf/9u/PvenY2aqZg8fymEcDVrA574XaIuyp41tJTIwlZZ0Y6IaHDvWyiLq75bTjiGeddwoh+qeBQYi0OnT/IjLIbi+41hDP6fEp5/6bCLrlA5FwPUaYcZIq1RuEbBMx7o/JicRnTCr2iCCyPd2nErvKd+GtpLSSKtNVumaJRhTKo3wxZBNljI0jIIfpsQxhGXSLxQuQBMlOYGEgoZGjmLUq0liad1PMgOy/+xFYGHuJXqWzplVhuiPf/i9Ljq7+2sX06zPVIZJmz1JGV0QVsDAEgobJ4OZPOPSskhgeG/GCD/tsqksVRmTYQO4MkNbWXMVRou52NFlaGh6a75W0AJ5GYdyHo2xdQDAGy0K7NZBRSEY/4R/mO+RU5ySyQYlIJOelAVytm3BFZHGaSs88OZVSvt39ufyPqAOwyGlaN7KWABXodXQNeBTJb0xnij071NmBEEuT3fNKEBMm0PqBbDXcziOzDrKpGB/i2Q4eNlgdInEQ1ZggXXo49EUEEUXTpmix2u+mwyPDWcNd+Z6ZDhOArqCpRqZszgiZHHCzwRpZqMdt/gADPa8wVs53qzObAd9jYH557sRZDki23lOBUDn1PAnL2TBWdtmBj0H0kkNqHCjnEbv1+IMQI55I7iBjKAHx/kPPZ8Hl+lLAOXwPvKnAAB6Pp9RQp9BAD63vo+Dph8BCB0rmkzOpv1lmjV+bMnWNw86okHozdfbcU9TzQiu+YG+tMXv507G7hP67Pk9j6Bg67bux7Dmctv5C+K6F4WcD232p99xYLt0wsd/xqZpv5/PP//i6WfH6f/Vr37lYEFoGHq67DGCER6qvcd2Oah45kh6/yc/+cnTn//5X3gJ2CeffOrTYFT+nGtTmqr+cva3x48zxqky5xnh5R0s7hLAxfvXjkoXrXnYweHwTm3sas+8vADd6LNcv/eK2fNF4Auab+dA44vjGH2QMt/YW4E3TjIAbEZfhM81L9gP3acA2ubT64gvYJ12U1HIswIK++zK0UMAQPrvDMj6s3gl0Kjavp+pPTsMy5FDp7Mv0dgW9MI4jOYT/wRLZp4rOabvrHmNDIyu9bw6s1zgv2R347jR5QoWRbdvWdjY7fIHnThtbp11ZbcXUhEaGYhtMt8WC6RCIokp6CK5+cMf/nB+/ujAl/7WWD44RyALkwoP/eBURL46gQEq9sSf6HPsHzwkyyLni5edNjlk2lNpnUKReZxU4B13sb9n97w3HvCyhGTMsYfYJC8VOJ+nsizBOngyWVxVDc9zrv4oPrUOO19nHODayHJ48KqQi1Xpm35bbothH32P8GsctvFpcgwhmVyqEVh2kmWYyJjH0n2FNn1GNuJXKACTRIh+JunJHDBX6BT6nQD2YHnw3Q4APOrpx6C02hk7ERrO0j/BFAIqs1wo+jGii6NvuhUjKImF80/79EcBpAQvwwf4XRl5k4znSzbxJgBgzNelZL5vnbyFXvORk6ZFdM3olugJxon+gP8IaBq/LvwOzeFZtehTepbfNvun9IkXb7fS/Nyz9SAZfOzu/s447+6Pl5nHXrDx5a4wdRuihRO3kZkZ01I4+tQ6+dFX2TIwtGpQmmSsbEvlUW1n3x2RNr4hz7x67P/91//yPCecvBXsKIOUQeSVDm0QpNbdWX2LUjSjVZmf9ygxnDgrFNbIkjF7HL+fA/H95H6/lVH6OOt8BiQBfuPgxVDQwXRSfaECACAgGkhZWWnzMpiJcUJIrCwEfC7Nhpm8qU3XWaWvE92jST5PJBVGaOTIWV8ZvQgdGyeZYVYkP8whJqn5tBAFRNzneO8AjvnIp1vRWFjVR09+5m8y7PogbeGA55qWQTdKR9bHa2lbDkgpotpL2dqbnF375VcuT1PZJJshvXvWtQkEqtte/90gjj7Yzkfmmp+JpG8lnWuGRzct8p4oLUEmbYCnkpnwaoSjik6fmuYjiFupQ5f7jPJ7aDT9u+2tz1BI6tE33o+h61yXs7CBzrBi5jqv6TOgOVMv4QsNvNutIvrdaMZ3mR9jpK0Qur4PcDJKtHLizB2yLQ5LJs/XwYNqt4FD+qr528EvorQYN37j2AOgAJPpayLL0DrtZV3aNYI11mSnd7YrrJD525mG7UzpGkCH2kRxAxoBiziUmZfMAUoanwfa4uBPG1G+mwcxcDF+zcp4egkQYqxTRrbnGJAsPuKUh9Bzyt5QA/OclOgl6zdVR1obv3mKyPX3gZ8rDysAoODunQs7HQnUbXl6sBemXPgnYHNkzt/0cwKZmhuOpvJYqh/gLY0za/FaoeXMTdYcjoOXDR/hBdPcS2BCY8rDZw36ZEy3XNhJqaP2YJxxK7F75Q2Nm31m4LkrH30DbZ6Dca7fz+HZu40dQJu2Htckc83IwJR6v3KF3zd2/vW9nA9n5D2vkfFUs711jiD75On/+58/e/rdcdZtK859AojeG0D7IcjBdMVAneM6odZFLZX9+Dj+f/Znf+bnqG1VEfzmd799+uS0jZxHuMqjmaRrg+wkVPexGVLRae9ng7EFWMFR0s0JW8ZOLFuBTtuBUDV4gWgFCr3nz5V5rb7f8wfAh0eR37FN7sAzeUWvz3po9XYvr1R/4iTNXgMJ1qT0FjnO/haZY1fZnXZYqiN9Ktr73HdV5ikIsMqI4SEtnRmsFb0U0xNPYvMtQfnLs6Ub+G34VrQfHbV512arIyBTJjnWUcAJXkR3qRsPNj7w/ooEQWm1RuACXYL8i3/QMx7RmsOYDMaaZve190ENjoMPCHZlL5+xs9xvGTsl+l+cABpLbLTRn14KhmlO9KNnqQ3NH/uqoO/Fbyq59oZ9wojCsKq0aUm6rtNnCh5wkhU0ZlnI4YQ7BOYxohAhiU7uWu+TnAgWjp1hrOavozfdv/MveJUAd7AFdET0ZlO14AnZUznRm0fC79l/iSTGVwczPuCy6hbJjz9fcpm+s9l3A3qqJKr/ErnfWCYBNx+Rt3b5D48F50aWk6zKK0cDf/Vl9i7QWHJ08ByPvDEUtpHgkKqb9D24B94apz68rL+Rm+igmR/0SexoKmyC4cE5s+yM+yxdtXfGGNIJostyCr9TxVNZF495fAubDK80sK4lAEpIqC+26emvltAmGFA/o1SkSupVl2jqY6qkoq8m6cn8awwPDqyCVK4ECe8ZO4onG2ABF0iXoYvR855JY+EJlHsu+vkSkgefauOa+IHaiHMCy6ZLx05bG3taThAK27FZfrufud8/1z+R1eEH/30qYeP4x2/M/EwVfPZZ6Qbq/q4BMgUAorjN256sreRjbAZQQDgiiZPxmBKsGI4wHMolzLwyl1LQikLXqDCoAStxXGPYOhhNlgfZkhB7q2QBQ/pcm4BFDNP0QV9jRJjIDU6tfM+k3g3ZakQz5q6hOddEKeLk4RA8ZiFsgKp4ABF7Im+GoBkUHEcLtCaxwi1ghmLXmjA7jaKbaaw1yO6dfxIAgMb6CEZpkMZKLfeigFjjHgds5jDMkHZvAMCsnRMAhify/GkXYYtAyunXUTZ6rx1HHXQ5d2idpY95quEQPWNMlEn6LgAPLTtO8+sY/cz5OBXwqH7reaHVZF83uJ4I9AQAzDwFmVuZ5/M8i00tjQDPy/xNAKF8CI89V2Z2HMWbGlPLV3dWOCDGT0pPatjHiZyxQ4eAjkQDRcn0MwGd7Pybv7eTah5oCTkAYD9z01H32vkv3PKeFnpSwvvJcLRaYRTwCqis+bnyIIMvuarxVHsGODcAFwfReqCySLT+0tz7Y2QTntntmZli19/tGDcwWf4ZBZx5ZU1/gjTI08i2Q52dnihe8Wsxow1KAVDlk2PC6JF+O9BQA2elTNWC2fu7AYBx4uPsMvvioQTg4P/MO6IRB/R7SiytA0KTW/JWUPw8ADCZgfKi+t8javysDuwCSOuLAUPm9YLL8GCyBvRzB4ngt3Eu0jilovk+fOZ25UwcGrCvQXRQ7VcV/zXqrSZA3t/xfiN7BBPoBHAAwq6xrE64QGjYLO9q2LezL3C5//4+vbV54zZ5A0Z8Mk7XbuMu8ak9Co1nuRDXYosYW9YMv3r65LNPujs4VUAF9nIMT7ZZNPryZCK1u/8//uwXZ2OyLyPnZTLRImdxNzhyM9mT8XTm+mx8+ZM/+fHTT//0Ty3vWvOsQMKvf/ubu9EeS9JYL/sdRwJOjQAAIABJREFU+p9n2RaR3eaZ5rHQSd+R5aaME72nqgL1m01b71KsAkHff/XMZKGwl8jm7V8DAHny2CT4Hd5G3sE4+Xv0HHgJR8924QjWQ2avdhtuoE31aWf1sRXwqOSf4xVx/hWEZ48DVedluUIqIr1kpnQOLy1n5YrLLAvaAfTIZwOuF6NsfRs8An1GzgvSTMXIEXpCxwE7AICNWLrE81XdiRPPXLjCB5ALXiiP7AAAVQroiQ3lcRC+Tz4JCFMBcaXU/cuDkvhKlvaLc4a7sv5/PCdlkNjQZZIHZf5ZqqK9lKgicPKEAGsxrWlnjJj9XCTrkuOXZzNfbTiZqsoTlIuZ8muwUZ31F9k/QFfI3jmbXXt1dXVvpkJSduxuGN0MpsfIsaPVBzjOvl2YUnNQOU1QqfPb4ILGtytgzPcrA6/lot5vyHZDszO6bc6hHx7Lxsihizd3LU+a70yL2JD0I7hwsLz+iFOtTHoNq7mSpVCh5UnMvcpa6/gUrH0PDsbm6usrDw0ogEXBhuDmrZ+vvbk0xbmdYHswwaHdyyYP7jxP5YWD2/KZmmDYlUzBOjplTUFAgjEJdgSPgatid7y02s6rnUTTRLKj/Yw8w0tf3eUoxqQqo3/dQE+Wj0zGXzYcTB99NxURGesE3EPuzC1dCEYjaYu8JCk8y670BKdZGlxyG50n5AO/4+FvgFRpm/ncSVb5AZKd4BkqOK+9Pw/2cfYLg9n/vKgpdmvjA56f0ZbFnum8XFP85gDGacMJONmCXWmawJFpfo7rvXj2PJMjrN/6d//mb04AIPbc0fFmdvVXnESyBQOiERIT5Hbzu5k2NiFj4uKcZiLUJSu3PmfW0bPhQtY12YGrkxSrGIDp9xbiZvhbSUD/o8jCXDBMMjhxrjOZ4/QhqNos6kYlV1QP4wwYz/1pI6/tkPLcPAchR4nFoen53hK0dTeCJ6FhozyqFTKRo9AJAABkI+jpB0whwY0RyQ/O1Y0uNnocwDHHGIa+GceAG8cNL49YibTCAhog4On/awM9TYCcf8511rP3GkmvQ/NxcuP8b6G4YEdsXAWv50HPy4KdU+4FWI3SbS8L+KZcj9IYvp9ACvOHgh6QBpoIvW9El/lZPPZ9TpjHdAyv8lk3s32P21KDEXK9CBYR+GLsmeeZbxv0Rph9zfn3jteYPW48CT3MA2eOd4AqxnC3u+f/zI83FgyIC18T/FDpXPhvb7hyHcPe83CvZH8r1Ir0GEWB1xh0Ao1xHhcoZRMYtX+DYVHUepE93k7T5g/W4EWntaqhohxFvX/06Did1+MwsYZmt0LGTxdw0KkJaRCawQ/5XNnrLlvwn1w7yxfClf2K59+5D/gZ0JBrN+9PCR0taRg9cujyT7ICj3sR7Ix3ePFm2muU9hIiy4gBRIK2z4ONovFE6BOc27pR9+xMSuT+EdCg3xKsTInwZIhYNzhLwS4oKE2syxSg6CaYeh+wQOB06/G2XYckM7poGOttNfmg/ZfDga15DurgQfTxcxDw3cwAcH5kM84ZR5k+fr9tzeZ90RTnX5uGKeAth1CZYg1HzgRtfnXe//KXv3r6xT/96ukPJ0P/jTbUVZZHAcUzz95U0Rm0nhxTnhCoZG41N8pwfvzxT85Grx+cDOjnT7/4xS9O5v93JyN6smiHcNL/4qMAvtj8AdKjW9GD2cwsToHWoBLoD6BPNYjHUNsfR+zI4rFB2ZckmEEODZsSmrftVMUuw6dkcwiCb/kw/dEV1WPXgap8boCfOR49gN59sC3mtQnkKZOrKkB0RhxAFEL23EH+DfaLadQvB+o81vCMsukfnaPk3j+nOqTUWacdvN8lB1pecKoJOv7YpPQV26Z2cJBZFzwZxu/HQt/VTY+BehI+0C1r/9FhWT4YmzQ6NLow69Fvaaj6Vv6LUxBHjWuR2i2n0D1OauflEvdRj+523Fcnl2aNOPoWvZfy9jiJqn6U8//pZ596TuSo//BHPzxjO5UYrZiRLEmLqJKSBJT5W8dveg56ipJ53PDgOl6SFwURshxMOil8IR0J73c0duTkNGazvoyBPbWubq2tvpquNt627Hz4YL+wH714LwGQYyFdAQ8ZhyhxIPtpTB8MkeMJj82oqU1iIXscWC6rGwbbZGLZpwD+fO6vSLd5XhrsyBwRmMQ+IWsE8JLkim3R8uVs5DdL20Kz7I+gvgmboIMnuI8chrdS3Yv8WyZKe7FbcEf7cYiQ8+0rd8UxmqPopFY+mF+VEMVno6ovsmFam76hFc/wXw945FtvhJsgUGhKZXTLpjMt1qtdAig64kXpWUqAlJ+QVY7sFL+h59LG7CFh+SQgcB5ygwznY2hA4idqL3gk7WUuxV/eN6aZ/5HT0EU63s9tj8MjVsIPgRrRZPaggL+UYBUfhn5j5aNFjD1O5l17oWHfr2q20o1OQrdhm9xH/Tv930ckI28J2oTmY9XzbfRp+MPJWJ8ilTnIxvEN7LWCzzrq6AUFAGwzD5vRVz/nP/ytTgGw+itTThbFSvZG1CKUAVvDdAaEEuoathxrlUiOyG5d2UiO2oKBdc1WwBlehnvX43RjE475iVDliDqM08LMBuI50xnQGCKL3GMM+pwlSFtYpTRu5KnZDCaGRkLAAaYwx4C4arIKHsYLUCPDJcZ2xOhukBNFJxpI0WkzGDnR758s+TXAZhuYMT6Il0OGnUzvjLVG4tCPAEAyDpN1yDxWMDSHYmaPlwiXJjTlTjB+9AYKkt3VRyG5lLYARobr1dlNWoZtsgxRLu9qzf8ZP+DX6weV/Xdwp893KctjUEm95ex45p9sIsIBrdxTG7cY4XukopRto6cxjpOBHocl0TK9UDgXoJS+8ARLUzaAd/s2PMPj8NhDhknBl9NAop4x9t41tRZev8gWUPrJ/G6lkvf52fSwQvcaeuQgNElfSt97hBaGIhlU9gxgXMn+h+dsTOT8NxMQBTQZsIeNozoPV0FWIWIAcyxRq2mkUZdxkoyxdlIPDsBtpLjZBYUQy3Tm18g5Wef8BhjDE1vedcQZ9ItSDYdnsOpOZIJx5+ilxK39JPWjfYicj24Mb9UAtb/bAdacymfOzswBbhwFaNk8tNlgKzblPE1BNz1bOvTcB4h2fyozjPnqYjtqY052AOCCa+meZu72mkAyKpYHdaI84PuqWJlD66LKDoYfwyr9Q4kshn3W8KVv9PfBSBW0MQ8YzbFFw/+sIwaISJ6csa08Ajg8Jj8vgNA8XF7dspwxVm465/CRe/zA9zH2937JX+0i9zBG+skmktzD/H1fAOCh7fY1fJL+j3zEOb6VbA1uuCKrm/wFYJ4S8VMujN6bQOU7Lvf/+XHUlfn3lj0mVmyvTovStAsY+yzyQyD0mvrCGnaN9ac//enTj374wwMyXz/99je/OT+/dsZfL+zfHC2Y/Sa0nhTdrOucfVR22uDtgJwGqun3XX9eGhgcemoolS+glq01KAsYtw1ucCBTeQLTBYyAymxwi22M1KM/9J4KpctDO6CpMVaett7dTi/4CCwkLUvmPzw6lQj7eNnM95nDrvHOuuSUF1sHuUqHJEocFGWMdZScAgGi83vvJzgZB2wCAARanpcEW71doB9hwA7lLzKxkyXbOG/rxlwfWu7XyG9AssF6n7OflaBws2lGsJVxK8ncEydh7NK1mc/aM8Wqx1zXtnQawcWrI8tbD6C+Tgk6Sxtkqrxf+s5HY8qJP+2Kzgq46IeTiKSfsi45MiY5yclL4Z1skFiMcPhWmFAk0XzJ5iqx8uGHH5wg3vvZRFCZ6fN9jje10A6mOn0QO6fEXkQDr9Wur4mAb62PwYqlK1UJ4ZMeAW7LFOzKHgAKAGiJZ/RSXbBWPiaRkDGnHfFMOpB9adK/+1mzyLH/U0kMDMduYPtVmcB8pBF4YeFb0zh7NOhxD76NUXWCaFQm6UKPXZsr187iixAQujixuipL7LBt5XfroNqK8hvy7/E3Y+zEn45r7OuhnD9S4U0YY4bLt3WM8/c8h6pQX7wwwqvDLzlVLQ61MLZ12SGxaSOAUpuW/ijoliHZrmo+qleZs0Kw64vdIKuDZmAq+hG8EJw3sq7RXex5/bB8L97W+OybGkORjFrY1jKdCgLpdAdEJWetLt323s/qM8DFlvfznypS/arjzBykclPOtXghiBGZuUyrJsqrW3fl2eLv6PCqm6sL2Uyb8YPa8nfmOhn8VlIaOMbnIwCQvqTrBABSdXzZyW/e+k9//298maMKzGxBbD6nzJSoVCep5Zdy8/2wEhgHP0KTyclGFTmOaa8XCwhJhprBUl4OM+hzC0RBhgbjAKIIcASRsxFDmBxNt4HSBAC2Yo/iyxEdGPcQhk2xYECERRfSbq4cpoMpdnY6WiX0A7hcxdkSWTvAdXpzRIcmVpE+CWTGoQhxoKkaW1m4850U/Bs5cBLbRiKZXoMUB1AoA56SEfrj8TSjq/L7RwOeaNEtTVN7FhKP/PQva23ednSppU8t39bnr092ScsXFO2mfE8KRODwbuzkMXdnVCvoRCD1hg31UGymoxTFrUghsISzl5EDznDyAcHezOQ8X39jkAmCjIOS4A/OttfPOxOCCNZW1JHinPstUhZOycP68Cqytd7Z1x1F9v7LsxbWwjpl4d7I5dyPDNwA0A1mPUYVYzxCP8qfKP/6un2X3BDMsLFU6db57vUp76VkewyJvdI6FV2Xd506AihRMDu7fI1fM9o7wMc8EtlFWe7yv3HKAJKRH/fL2eBUiRj8nBF7XSPLRsQzdUxs+JqhQQYBcAT3EnRphZFlO0GbSHZ/nzayfKJgpQYkvNg+tgzzlp4vAKk52GtzdR8Z6QH5OZbOtNOgABYF05efqkeScc1ATVOBuhVExIHclT7oLY9ZRmetr7OsFWVpbnCmcIyZX6LOxko1uFFJyZTk5IeU4xF8YK0yWQA5ftLvool0gvVhxxWDa02WNY30qYYszkCykreM38afPSFOtUh3X9cMkoFjvjNO1cmZyNHJzXJCs60/rkMdrVj9u/SA5knjN46Z76+NiDAFPFUXcB1ZY31MpvIGPtWm+TB9pE/5LM/n88hXgvRui/1jLl2ygzE8ZwfB64ez0ZyOF1PvNo8pQPDb3/7u6X/+z//59Mtf/drOt+bUm88dMOpTXorwNPfvqFyXjJWcd21idtr90Q9/9PTD4/i/e6oL5Az90z/909Pvz3p/VbXpleDX0SG1T6GNeDnUEhTV8YAK0LHxHcGznOrTqhePO3bRAYnqVeMWb/h4eMYB367pLbZBJ4tn2NTS+qyBOrLuCfChWzl1ogkO28S8R04sNzdoWBmtrPrao3epcomtUhAiR45p3wqRQTafwILm1MGPBkVkkzV3ulf2NcFz2HNhHDsR2ZfBGq3ZMAUACEolY6Ty5ewIrsCA32s86lcdaHjaPHrmB3nZwQ34dFeptVvLfk5wlOu5ht/ZywX9/2jbIwy50rK8MBz2RQREPjZeu99Pp6o/H3tAAODafGRbl4EDdiBVfFZdBrbQhpb6ISCjyscf/vAjO+rGs63GlCDpJIAso/nGS2288bGSZxpHaYFtcbDgzOMPjnx9+NEHdv7VvZ1USPXDWbZzll5KT8qBNL/JTkm+ZD+1bM4YrsFs25w448iF5aXOkvqvC/bSBGPT8qGUYIJaqTjJMkQrRjtAqVIhANCqwRi7kNS62X9lTmQTil1xcr5WAEAVk0vW4APmKnzZfacuhsqxotYHpusED+iz7b15iQyzKmWjMxxwVEWS5Ml2L/1LZUpwhhxSaAU3mW3KO4MfiyuuuUgFEbY1LEZmOhVysT7RMdnvJ1W34KKvz8kplNybdv6OSgTJvzbam40pc5rLwecNNMl26BQK29QmbKtNYk/cp1R4OVDoyqrBV2/8XeZPWAw7ZWtVTBPTzjLhZb+K00TjLOt6TNgEr4oX2Nclm4vfpJ4rxZJouza4FBNdCbRmiWCwijDic/3w+PfIk2lNtl1B8IWbss+KTp2afWCSfFZ/CKJEBrZ9jW4NT+qI6qCDMMTFIdUzt19lqh0A4DQJ6evwTXyA7Km0q0HiMx1DG95V9L785Pb+49/9q3ClGRGQMYrazoLBcrKLF6jqExG/kRFnMk4bROrTJCUOmaCdVWLtMxH2nVHXs7beJcCAcgpB65B3M8EdvYOYMIWvN9NS3VCKyvk9n7HPQAgYh09C43EvcOf7G0EJXCEzEtqRtRmHbUqwmFxft8C9wBkb3GRcU8EwBgzAvwIAVUavJSB3ze2sxc8mG48ltpsej7SU4oYBx87Z4PvRBRbdUyAkqbJWEOY8KztCR2kqAu6gzrmK0v9sLtVy7oIs84x4ToJvakZg9Ns7txoQpexoBLzs2nnBuYBW4dUagZbgcTRkFF+ykFY6MtxeehAFRCDDBsgCnv4+lmyHHnuOGXe5qgKZaCTOkOe/cnaF/RBdO+puILWzpDwD5+D7glkR/sitlZwNcBwDHDAbkQIj2qJUXcqf9aDp1x4F1SRrnVmND236TNwqHWSAsv7vA4i0niCJme7B0E4pcOenc3j5rYrORuX8742UepWs+299QLXCDvoV3NxocnqC44HhNRCvTtDc4HSaxpU5ZMf0pvz/jIXsh9qFdwhYZUPGA/S7DEfGzsBKRrc6BUde1+1lI3t8nr86P35+5535HQCBW4BuKl3OGGTs4f9kMAiAdI8Q9apGTH25QZ7qATksr44j9/pkDjRfqlLiOMxUEISuOKYYdgU2BwxVH+8AzuXRdbTkAqUxUuXJ0uCbOrT27enzIagrkFR9pM3mCuTQDV6moMypZSdMH7z2CCTg1Sy8Gkdzg41bAbTEZiivB2Ry2TOEKi8ux/gOT42swZ+TdaD6bj9hA4jIr+XftiQy5h3+fVSfdguvQ2D998LH+kledM3vT5mySv6VtZQOj00ImAkAfDdB5+pPPUPlj7JZDu7K8T/Hl/3k44/tuKsNOf5aBiZnFZBsO6DOHBmwnlemz0NSb0/Z95mzv/izP/dmgcqGaqPAV+f+qzvMh7OExHTqHGXcZIJmSZzAfXj5bfdFLwd+HyaL5VDdhOq0lbHGPpFRwh7CBzd4I3qVpxKYim2PPsi6WgIG2AaNmQQIGTYdiRvdEDziILpsrOVnTg3YdmkCixM8AwBrfgyaz3js4MtJbKXje94pPljBQL5Vl+icZARjU82jDdAgx4NRsItzKgP0IUATHf6YgrqBINlU5K901DO9PKT8Z4x3nYTTlgK0xWtbr4Qf8po9hhaO8RyJ08Y+wFumjfiriITxYcevfTpPcHLBwPobL2kRn39xqh5TtZd5+Oijj878JeMf2y45zHO9UakSEicLGz1U2a/zEpp3t/xzn3jiT/7kR6fc/weeq/BONk723NSZEP9z0pZ1sPTqDdwk2BRetgHxy3jamGEChsJEcvIJoBEowya8+14cUuv66hA1KEfVlbQdkyoBiJl4LoXvHGBQ8JhqH81ZnX/pKQX5z2/RUktJ0Tkka66uXjobebCZ0JgsvzmmLjKYJNB2+BiLEye+Knzl+W5F7caf8Bn4g6PGUSOpZopTit3zyEon+pJqWV0X3BZ9EUf96vtuLkhCKvJUzq6vcChUB7w0LW870F8sGFvMUtOMTbRSMBg/KvohVVMJnken331SNG/tzz5qN1Xh1eMNQGdJnIKdR2cdnAAeAHdowOL7+FrRK7FZ+DcJVt1Mf5MwWdZiqbi4+vJ+gat+WY+yNK7Y2HpHOkb92kGk2rfnWFUBHgJ7craTrEiAgyUrb7k9VelIT53qujNW4zAH3CYQSdv+rrwQGwL+WPi6fDIVknMCn+6BR4LJVH0hWuxNoutnWHfYIYhuyfAPiZssrs/41n/4u795MIERnfyQTSRSdiMcBWq6TAEAvQgAIKCZUMD4gPJoG2sG//jhd7O6K6u3DxZJDaKAH2aBgBrYNcAVYAtgFQPG+juR3TKSIiIx0mSgA4ilWEXcgMZk3WbS4sS7bzYYROSaWZKh6uvBQFYLYhj13T2L91wfI56SExTMBZuNrEbRayKrKLokAoMNsyVimPLjKJUC0QoKn2Vzk8nqIFzpg+qACAaJgmSa1WajfVYaMRouLz0/UoJUZmhDGgANgGR0WBxpKz9HmyU8KuupERI4rVEa0D1zG94AILQKoVG67ejCC3HUw+44QIlarjU34jWT6tFp1ifQNrTJ9/AX8/388+cAaZZahP+zCR/VJHXAUIQNlODc7QDAZbDSAJ7Zy18e93SYPkM3FMfQamiLsUkFxSqTttKqUjn95xxhfbaDInlG2tsv/22Dl2CipmOManeSLeC8n1ucMm8ELqhYAlhgZA0v1twwR8ynnT3PW9p0lLugUmMVD+u5zpB6rWwyYe6LfzJvbsPLVto3y0PkI/zVdYGVDyqhiCiz1vmtrh/cOoFKIdpRk9B3Z3sCJFlbWH10eWkCUMyD+9RhwFPkpwkceZwe4jjDnlcZaZWVVr4EIt+cYNoHxzmBxgYadXgoy4MnQmuCUxmPKl22nsu8dcnFlbfooQFt0X1wlZxKLws6uto6yLsOjwOIgzH9yNiSEbPU+Df0f+TWfL73OdhyvmV/8/k2qNZPNfy2MVcY0keyY5Ffxj9zmcvz99ZpfB66cP1kunFsP/38Uzv3Wiv5Upuudo4Cbs4aycPjn376mdfl/+PPfu51yjgiCsCKHZIlli2ZZ9lRsEMaJ1fZ/h8e5+Q97zr/5KP95BT98ThF3lcAzNDeegNLB2Fi25W5EujXkoH/7S//wvKn4OSXJ4jw2xMAUDDhUZcK/KSiLHJZeyUJRBdprK2O0LKC6O8EhwJulUUuF1hPMTvRa8EBLeGtzsKO4kg86PtmDaPPwQtpf64fXrND6PX9sfly8FT1IJliw1wH8lU1p0qJlivvijWCt9gQ8BG2CsdV47y2srKl0So7lqBEgkvyefaYHMh0RVf0gQIAm++3M5X5edxvhv6EX8ESm+b55lZUSa/GKITzG7C9esGYFvvj7qblXt8/ZyafYTGu23hwjzd4pzyp59d+4YAaw4g3zlyLjz7/9ItzxPHnXtaio46tS06nJA/ab4EAZDZCi+NNleebE5SzU+315OXVJSfgLT3vg1M98OMf/9hVGnGq5DwGJ04GuTxc/GKZUxVur2VDsvDEBKXAfCLhdlaE4VypdfQAfM/cm2YuE09bcri41zZThLBjKJMpHRvddh3w0tnLWpR9Vn8a1AgAq71oFcLW6ZvngicGi4VpYoU1bu1z4o9M1zj/Exirw2mcFQfU2Fp9Pn/qHu0JQsxqxh7Hy/pbRyVGcvwySl6YdOOnq19M6NzVglfTzscqruCDZDuBwAxq44KaaD/RT0XnmBzBQPD6xmaMAd3GxnWucPAgTmDr2HX1R5VIl17lKctadSNBKH3m4L6D+aGF2jK29zwGN0l/Ic+p5lQGPRJMUIJ5pn9vtWpDgWovF6yNZE73GNnvxIHMTkhkwLMa/XX+3X0FSleCik6tlJdYCnb1qUeS183iK3mrJTUOLjfIWrlIO7mWPhL8Mg1NbNFk7NYOQmzcdHVWAzf0Qb/FP5yKZR5v9ZCriCVj9vsie8HGsnlg5PP73/1bTgEA8MHOm60D2AkA4DyFnJlxgCPC6WicnXPKbgpSNGIIf+5FOUWOFzxaYNoEW8hsHLE4UDBD7v9u9QAEz4h21Df3U+GAgQwzTgAgpTFEbIioGHFogDcAwKQ9jzBeYVxMSZ9gkC0AlAdDjjx7R8hCDEfElBGrudtC/30AhSwB9NqgOG0QLIDVE7HCcHtn1CsGoaOzLedTnVnL2k7A3vsHyAhYuLTwKBO9bEhqxPnb4xMzi1f8E2UnRcSuzgjiNgQIRowgGdgsJ+G1jTtgiAigr7kOHGOO8gdPwOsoJP3eThht8kxAOvP5yNMBFkN3ocr09FbXoKiqwHe1Qsr6h3/h9/DSlIWNU/AYeNt9odJk05Pv4aPI2aXk0LT4rLjbGQW9lDGX0doKbxuc3cD93B9OhFzz7ZKl8orHwkZ/HSeBC9O+Gw/6BgUc1VqVeOgy8wpY4HmZS7U/EXiWjBAAiEF+LKma+7MJHY5/1ME4zrpOSyzYqV8bjOaaCajAL4z3ZjFKl1AnOg5e5NodkGPuHvXILK+6yzzUlvVJfvYatRsk1KAWgDC/az4aALDcC8hqCctx+LZs7mDS5i36zDM8NwUMj/I6AQB0LoCG+XS7Vr8j5wQXngdA7zjt6DzaCoCKJ8V0/u7r+7M/tWWlIXc9yHo/tHaWYb56VPoyPGkn+gbDh2/TTp4BvaZ67lH+xd577nWr7pHT7az7ee+N3k7pt3SrsxnKqra66R//8WdPv/rVr55+c8r+7WCKZ70u+bG0OJu2cnJCZk/AR47qn56dzD/++E+t2357nP7fnLX+n3766cpoAVATGE55eeyAnBmBXGVK5fz/+Z/91E69Sqh/+ctfOquqNaqmlwB3QZCW/2nct6rD9CS710D8+d4ViedBOWItWTbZMX2eOR/QF7mcIxJlldRP9q2At8kAmQ/Fw7WdmwfDq2ECdPO143ru6ZtAtxwUeFYbuWm/BPomXUr2/26yJf3RKjfdR0XB8DYJjDlGK8H48A1LiKw73Tk2CQw2kmAxzujRZP4CIpNJ5hQE3Q79gwUCNm0XOnicrVJiOav5hNc90tFdqm7S827FVvHJwg7micrJ1vO73ef2n+8cdFq24WIJ5qzfs0QJ54sKgK/OaRjizU//+JkDaApeyUWQkx7HLRlE4+YGTUVh4cqvXmlvpK9SkuwR1E63mlVBVFfJHFrnGMRTZXWwlKo1ZGtTMXIo3dJrNse7AbriboJ8OOmSHTmZogknP4gesaehOcurqErNPh8kJiwRxX0BLhxzyuaRoWMwqU9a0XvLbT4neCUH+OKMOvnv1Hlyf7qx285EY0/2nNo6ikeW3XUvbaNU/aSsrHpa/r06guAFwYOx0FjbAAAgAElEQVTg6ziLmvzqBfX/fDVLlwP7KdZw8Ea2sozlpdCmwSxvRq9Y3KwzwrfGrT6WkaWBTdLVJwHDY8OsJ67znXXzb3yM69rs8GKf2rTa8Y1LkQGWCdKviEMC/RJi5soyvGiQq4J1styDSovgiY0HkrjF8cyNzIvaeeElxJkL9KDvr20lmOSEg6pPr7xnFGD/8QnnMxJ71y8rbTb/wFP6bZmzvpuAkm20+FP8tXCbefeM/d0GUMFE5vIoVvcP/45n2lZfvSPJn43XR4fGPmh+81l0OXzAeCxrp7lUrbKMXh2YhKJ5CMdfPNcEFvjiIQAAeI3BmmyWBoIi00M3gAWsw1SAl2QPAp4JAvi7RiXiPGSi77ERjgBGSCaTeb1mfwejZPLlLJzsfQkaIod4GF2YHJD0qPiPQloGn/VGIXayezZwJRoTYGWSOpdTvuiQgvu26YJGAMBdg3gFtMqgArqZP8IKIw09yCbdsZzHvm70mOeHLo+VCNCMAADMPksfMhdh4goWCvMKXCLXZBwBFCK9sjM67k/PcdSwUaiPTjbDZ2s3WgqP6DeZY5UCmW6N9BExjLJTibzKE7XWbSKg28nAiMwGh7MpGlHGHZABNHKf/CEHXDwPG3w8RlEvADh93f1BHmgPQQc48uzL1wJwC9QQqYTnt3DjzMXxY53vowMQnsWhSzb4Vq1UoT8on07CgNKJgm9ndI+XksIHA9yInB7hyO4FFaxJmuoO5AYZyO8E0uSU0G5k7fCgMwID/sR3yCSKlTErAEfAg03udsZ2ZDZygbMXoJqSWEq8tuwkykv2fzIjLAmIXOPMjcEneMdz3/i4oAAE6QkUO3wBgHbAqzvZbh6lYoW+IUPXWTedQqsAuABO+DJ6IY7RBDJF42526g2hKH0euhvUWA9P9vIenbMAPsE0nh2wGQO6jR/Gje89/paPo88AaWPkYzvGJowGkelknqEbOpD2pt3TcgMA9M1t2p5E4e17YoWqB2PNv/fFHO/nPL+Q2wkAwLf0Hd5IH6Z8GwONzNBv/t7PQVb0nYKwZMulp3541uKrKsLOQavVBGQ+adZfa/21PEABHZ/1ffhegdfrCCgDeGjEOdiWmfOZ2lZps5z/D46el5P+s5//7OnXx/lnjuOoDG8JMCmjljWQCkLkeMA/PY7/X/zFX5y1ze+777/7zW99XJrGgu2Cv5lr9S8OTp4R3UU+eAKKnAEdpzqnBug3tm+XFFM1p7au7j1tzj4yL00HljlqA8SX52jBnH89pe97ziYoELl80/W4mj+VgLvt8p+CFHL4kRv1gw0VvdZTMllgcTGAHY0ZP7rw8occjjqzog50TMZv9BfOP47LyEmyyMgmyyHYuBE9NvhlKgCQq6GH1HsrB5/JFxuFbZm6trN2zM7JGr/V+Q2y4IL5qW4duwItts7cOPBBpqoP+F5zIadZ1+i9+PPXv/710yd/+KOdsdevdIrGWeN/ql9EGwVxGENsaKo64Vtv7nzWbYvO5hk566tqQjZHG3NqrwZVyMgJ0Jp/Xa9TM3xfK9aMka/Dmbk1jRwcYwkde+ekwoOEAvKczCVVU7EhN5Cm91Vg+pzj3AabjxZSAAC+te4443hxAhYEALLZ6wrY2S9IH13WjD3V1IlHascS5IpTtucp/N8UZPm/025dRgWP8dFV4bFLnPwzvkRtwHUvbV3CQ/ZXhqcuhKhM3T6RyT5tsK9L+hibPy2k1+w38OZrrb8Pf5g+60hBeHjzrVu0TMfX0R4AzEc24yMAF5sGLt1JK/hz+ybxk/T8bPL3iB8SADBeW/ygt9Kn+IuZz9LNvt+Zx3ONl17I0a8t0PJq9hp60aoy8MGMLZgJ++xNLa07UjwB3aPPJig1ODF8pBe4dmxu+PaxjZ4cdJlllqbKfupjO9P1bSxrspn1HagimPlGU+dZD7ij/qrk/sXb8W2ez/X4AbM0BH5iLtX/r2zbgbUNFjRRy9GuURLhwD7a/G288e//9q/N/RgRDQBwe0F2xvAQoelHaxO+lfnqOk1PVqPCGBDWlOeIGlOmDmB+jzMTyBziqYMh0vMAgDfGWCVjtAEjYLy3c0Pf9XtvoLSjLDaErOPweHJXmCYRW02IwVWjjyPok4mEyb4PuNGP7fwPo2T8KNWH8uIyjB2zlUHaY9yAVpkgIr+sC0f5pownQkVthsZ3jxx0lDrKV4ILQLDjJwN3flTqKaDlDQtP31QGyiYpMmIpVZso6ealbaT9DBSHlI0VUs8nbiQOQ7yBB2OVIr3BmwXcnyu/fW9KHrv5k5Uc8zvKc5de4fCgWMOfI8D8HYOZ4AYvK94GqPgsa9ZjKLiXtlHQk/2bPR6GdwgAPC5DoVpggNtjaXx4mfXzj/fC5/AsWXCA9vNAwQDwocMGwRicTYe8jxGn3A5wCk+g3PeOp2w4A80FCHESI6Cdw/LRpSVGE7BQeZbsAs70vL1sJgGFyPronclwuS917QmebqMbOh45aSk1GRt9zvWzPn6O6NwVKjhTzAm6IryylmYUID3nVebKpbnSFzcb1fmnAua0Z35b5YPqewxRHBw/u4E5xkn7BB74fP9+3vfLL+fZApW5tsBh0NqVB/UDudzy5QtanfEc7CNnGNLdX/hQvwUUt65MNu6fd/q33P+vdDrfob8P8a6hdvsOrgAO0Y3NOj08v+BxfWZ56iCUIdRLPOxA7HES1D6b5yVrcUC2g2qqOPjGu/v/t3/4B2cwBValo7ELYgEDpYI1Z0ME5k8gVs/Q74/PsX4qb9Yz5Pz88lQQ/OIX//T0+TnrnJf6cME9mbUaUY1IDsif/MmfPP3V//5XdnrFP9p7QM6/yuIBi56jOqubd8euJ7hFII0AtmWsfbi6YmXz4SM51vDI1u3eVV/7xZy+0L4qKeTgqe/ZQE9Bwq457f428Mdz/jeusQN21jNXBqUX9Ay7G9ZLPZJSpdddSgOopo9sVOq/2dyqTgZydJ9t/RNO4fQS65tm26KHgrn8s5ZiTv8TOOTl64UnrStGTr4vAPBdu+ie3D5tGj0P2qIj3H8PIbbCOcBixphNK4cH/ZBrZ+y83zYJPEmCyHu1lNfQuZwcIl4ThpK8/OH3f/CyFJYeffDBh+eYy4+PsztHVyZgME6JnP6Ud2c9bxIiwQ0KELNPjJwLyYJ4jCSDrtcyjVl+68m8mXey3aGJNrxsybWwU5MqWXsdfE1SRM+P3UuQAv4y9msgwckZq6r4BJHDR6eKOaYShWSBHdkTAEj1dyoANFVerlW+wd5f2wEfCpcAuDuP1ifFUuEJ9GJ5k6PYyl+k5fyoNQZsGbgMnZIK29bBygY+CwBgC5k35BkZQPY0TvbBiXwlaGddLxEz1kRugqkneZU59NKkNW740Q5o7Tw4NyRp1Y4qZy3bwS0be/IeLMacZj+Qyb5PwH0nqlT9N7hYT0RuXAFi3spP9N/wvgLvDix3Y2gFvzKe8L8qAOgTet7SXhokUBAe9P4zrVJjHtFd/v5cK1mbdhpk2nxTRcYzN1/h5zDXsNnFh04KxWEI32sPAPGMqlwyD+n7+ARswj06K3NvDtNcP1uySr9ISiJ3uZ/ESvhD8/zl0UsECvV8V4RoX7OjYxyovjpaQhBhGNzoAMAsAQCMfteJmijWZiA1RtYOZV76WoCuIq3wLxpFUe0AQDNC20CkrUawKzMw7gA6KT1LS4mfCymLcSm/QdDOrswEbXCwHRXR7fEejEp6RQCAXZUx/NfI+JoxkM8FL21kQneEbwA7Yx9lMYBTUckIekd9Qcpzo6t72KCPyK5IBUP5KRIelfT689KK4jorRaoD4mzacFnYXtsYqv13j5B7h/9DZxkxvffaRtNRIHKU2gbOjB16UAGAkie7Ap30+Rir9H3TEYP2AC76bJT9A6/iAFXa9/op2qa/j0GH2VTlO3PfeX9efZIZtQxepeeY/VUoSM/6vqAQULMdQPg8j0t5ntuy8Yqjynh4xubx0BygNKWfaXeX+oVPbya5Roi22NxxB+ce9cSMa8uE+3g2JcHBZm4Bv5pLTmxQC1aKrSah3zbZI2aROTndXoI0zh1gbuTru7JJoMjj7266yPoo4u7Yf76I7osxI5CGPK0RN8Mh4JfKHsbCGGgbo00fN//BY/AU1wT0PZ+v6C4DhiV3z6sDtCO5DMYYrABsljyoX++eUyoIAmBkxVg8n4i/d01elRuMf8s6nzEWNsMKPZ6X/tdxWeD+OQ9nbeFM//1efL2Csv8cEELnPOfJ3XcCH7fvXQ525/dxF7nr3PC9nh1e0nnSY8RFQ+zj9XEafNj9eawKiK4QZSyfZ7YEJFROnBMWvq4D8aHlX5l98cd772ufhreffnecl//+3/+Hd/j/7IvPzR8qN3aWpoEC3bftkZ2H80ztFfDhyUxqbfOPzhnmYmOt0f/1cdg/O7v8a6f/gLOxew6gSTxrm5Uxl134yQkgKIigAIBODJDjr3J/LRvQs9Anl9/aJptTIS+67sMPP7J9ujqrFtGlnN2ITe3EAZuTRIbnpnJv4wSfu32cMwFKL0s6WSw5Zho/5d06ckl7C+BcwWfwYYI/1clHJUsHAU7BMQZkZwIIFBHYgO/2kir6fPtZzMSxhg98vrAH+3fEps4+HOC9zJlkJr+3XAQMP65j3TaEQBS6nzL0bTM3bkHnbZun97sCYPMf+jwyEl0fWxRd6sAGzmKNK38vH9JjutfJRq5qU81JjttjqWfmSU7/V2f+VY3CRpYSdwFr7dPw0XH+tZRGPK3N/9S+5g9nX3Mf+6VnS16DZaP/usv8keD3j3wquMReG+zroOvEX9mXJhVnOOHSJfo+uK3OWW1+5i/jcQm1s+hzVr3a0WeuRjg/7LLO+NNf0TY6C7nT51TJzPyhp8PnwQ3dBFdLhgIAm7Wl9H0cKKorLr+I/0wb7a7ucOzFeDjAtk+1zzzTdFEKa/FHqk9nie7F5pd/SkOq5hTUMp5k2YtJ/pD9jq2foINkrxITHCPs8ZCUm6SNaKlgTuifgH926E9wVq/sBwGPPJ5CZZveZ0feTgn6CTzheFq/FLeNgzx8PzpndDRr8NG1VALsQIn15t2nopukd9mG+cBBUEr/E1BCHzj77+Bo+O/1wRucBGS5d/ULJesTyIsNbHql/G2edZJPXFX+dmHU6P8cn86pBw0MF68+x86BzaqoGf3GNSSGJV+RuSpJ5sZsOicAXJkWNjKPZJNhbVK9+Q65mQBAk62i49XZ+Nup1AQHBp8O/5luEf3q7fDE6bFE7iy7zgltWdJAhRz+gbksAYAw3JSHYaSIOOD0ldP9K4Mi4jPO8lXejdpc4bDXk7+41w5KGdqD71rfDRpDE1mhTPIYHzJ/ySDuAADXeF1Ex3bLJtYgIPgYjMfodOiS58KQ6cOmxLzf7fDpBbvt+3aSrKCr4HhG1jTXIJ9HAxJLudIgxmOOA+GYkOxan/GHVprLDSjpOyCCrLkz71V+Zn6NseA6JWpxMInuKfIk0KlN/5QFUnsq13fpmktlwpUAoOuIiA3cvzD518qAlPmtzGuc4K2X6xzU4cvJZruNJSTq9C4zJDO0lcyltQyBj8OL4k8mekr/RWOA2XbKrICkvLwmlvL7YQrmfAv+93EMkXdAga4ZIIXQRhHC+7QzvNZS9AvgKg/h/GtYrEzd10bwr+xqkvXDRlDpw2M09jFquGkJWKfvW3YBRI8yNMFE9++sgdJGeLSJ46r2lC0jo4nzhMMZIUnVChF2fcQ8sV59y2Ei1Y9LO54rZ9N5GXD4ARAUfsp8WKcgKCg381/kjznj3PpxDLLxll7IHzyFXD6n48z7AOCrR1u5MrqxG9XYAaGia+QugFA74StIm3JUZWkCpthpNs959+z8DjghMKA24xShq1rm3XXZe763fDzIeQ1jcc8NLrG++Pt0KfQc/buNZvo7QQ/4vaW2GqWM87NsAPOwdWSeE4rfygcr1LF30V+dlWdBgJmrWY4UPZjsD6A2bUxACb561NcT4LReKb9fZ1jZybOmWJ9/9NEP7UioHVe+FpDq75+fDP1//a//7Tgzn/haz6l5MLKv16OchgailzI4OsbsT727/7sn6Pu5nSKtfX519Hd2kw7QEUAzf1SPsgu39MT7Z130xx//5Kzz/zP3U9dp88E/nPX+CiDIsdI+IgS5dA/2T7997F2rqnS/nHEFE9BX21G5vHKGhvOvsWRNMOP1VQ/2h4yJZFa7s8u+6aW+aX2+jjfUsxPUBpa0jZVkCB9qU8wJAtgeV/bUBcuGfZZVnbWycfAHY2GOYl97QtHhPWWHqV7wPZ1Ly5B/khDR+8g4WVzsSpY7Dt4LL8SOhVe2zVY/Ni7Z9kBjUQ8ISjwG0Aoq2r/N5/es8MopMgSeSWVH+rSBssvFr7LNXRn24NMtj9+pwDttUnEClvCpGYfXxJO//u1vWp4dXfDDE3DSSRcc22w+UXCpzrn4XX+n3wRbko/G6dPc4+z/4P0PTtAuGX+yu+gpOf/pUyov5ZBPuX7nQM8xM2Xcuv7R2Q/d8hr60Re1twPFV27KO0rAsClcdEE2ac48JKil3wokbB7h+FAdHaq5U59EKwdbWkbNkgL0KA6uHCs2xrQ8Vhd73sXL3pNgcNfF1DqR52ZJc7Sll7cV82xchq2wTFIVZ3lssKSB3tkEEBpGhsxfWsJW/gsLBoQ5ZVb9N89MMIUAAGX/qaplrbjoyCbgj7wOz+8ydvGXgpDwmSuLalOYU3Qo+hl/AFycvQgyHulPliJI5z/ce1TGPhXrHsV7lkBpUtAd2hh2AgCxf64AcDBKCYdshsnpXUOfcqj5NwkseNn6qnqL4wvD06peY7l05gdbYP5sUkH3oqPQW/6+ygL/Rn/CC+bRM1+q8E5AZ/l9ZVgHAE5Xs3yl/paDAg0mnidMAAH/oLZHWl94pYGR9GcHQtMmcrD3SDGnYcMcZJMsKFAgo6/ntOLn+GDi31mCT2Iwdscs/O//9l8c2kxGB4HgMzYieAQHezAhLsAKRlM/JuKuo2cmAolytukzoM4ra30n4pGBmrQ3AAChw3QaUNanXMRGW0TCdEWZz7t9X6AeIl7j8ey+ec4YwxjCAdK6l130nxtI2t10e86EzwMANhpSqu47TDVratNWFU+dtAvmWzZoA3+AOFGrMeTsaNzjj9bYPU+tACDy56yionxrbjPGKHGyPjoCDCdQwOi94zA4M7WyH8yv56uOz90lfDGzwBHHsCXSfDaeekZzmB9HTn/vEm7RJwDnkaf3PAOsTE4Dn6zQfcz6hjc2gAktKYeMonoAPygG0yk/u5957ijctJ+IMHwyVQoxtpvfoOPm22z+Mdlxy9Et14rA+7MaTCLrKCn4XMfZPVYAIeOP/K/2GJt+s0vt86DBbbdjHlkWSxE1F90FlBO4YlwYdHjNxvqWmYVevBz3L9DCqDMvOBLPecYyUv2w5Za5SfOZa8AyTsRkJ5sN0UYtaqubIxmo3flPL9F3+d2juLrBywYgMXjjVNPPqSTJdwC80EkK6dGBY7zczxgw+jeQdlSvznH33h5uOXSZjaBiuAGXewNKOxwCV836EowEePja86O/d+XNnuerIxuY+T5DzViQMzIUcXjOGccLUMITAAjaJ4gX2j0GgACfj/YttOD6Gwy7G+hkTrc+vgz5z74JUE5Wa/jiecaU8V7+bgD36o1zs/rjE1cO6NbkeJM/n8kd8Jmd26M7/nDWKv/Dyfr//Oe/8BGoPtfetjkzrgCoOvScLgbjpx1l6T88me9s9vj09MdzVKAy9pIHB7bOM1nPCS/DA69PZQJBoo9P8OCv/uqvTub/x36u1lH/XqcEnP5hu/NM1tMPjcOTAaf6Xjvly/HXpoFUPtzqFs1cbZvB7pEzn0KgAPXJiGiZBDJq+fExsHbBLxbQDDkQpr0QvDb3yZUV2qhQ9m14PKWWmbNWBFW/Z1nFBPrCkxP4ti9T5zpl0znxRkAPIE7mXfMAf14ebttiSQcASruLv3jAeYb5t3YCWUA2tIzBmdPaoG1bwhOxIbvdrTP9XhnZlXlUH1OqT1Z9r/uvpimdeJ6oeMd4Hdnwplg1OmycIrAI1dQP9r0Vp6LvTfycP5wpR/iQwW5KHefkTTb2O5UoCgCIt748PKzvsqv/OdLvJDj0cmCoTrfueXnK3b9wFU7K6iWPqeZQ/5OZi87I8hdVk+jnPW3Oeehk/tU593Vg7Th52VWqalLpECyoa1k69VC2ITxduWXDTPTJ40a2LGNLgkP8j47z332G8Un7pnY2Lc2HsmGeZ9FDwbks3RG/cmQoRdKpREglDstuRGPdy7xbRntah9vSM8TnkucGprNB3dpXpLY2/cHpayCkG/yyR9G2f9jazdcJNog/9TvPyJr4jfvgdekOBc7oS+7TcinNCc6y+bK42TqiQVf2hrjBiS45GFs/fhV0d1/rbJonzvPjnwWTO/Nt+nfPn/Ne+Iy5BVcxdv+21pnEk661DyDsfdrRHJlvz5WaU90jfaoKKb1/9/2D9xvcttz3pIvYgnPKTO+BDzkJw3sveVPk6FowOb5aru/ytQaY7R80uz+Juji9z3F29GSCpGB27BS2lPnWvaHtLHWxvhZfe9PYzG3sxeyJlKCqlkFnHB5/9VT0rPaIywlnYDCCveiyjQfwB9MOlU3Zh4Px0Y4xbgaZ/sn5P0dKxu9RFV3sqPVB9fhgDemT2tf/8Hf/8tB+lPKOoMB4TN4A94CfGCgArsc/DpFLdNKuhaElG3IqA9qOUVP0o06U7z1mg+hRxhbmNoiQ8776iTGV85BzhMYpSE/Sl7h2eVm+rXDuR2XAKYvb925wGUXR0g4Zk/O3adAAxl7DNsbwMVO9jevtQZkfxhfD0HeyJ1tJ2up0l0ees0vGYkgmaEBbWL44nQOyrLx9hEfmU2tFHVSo0k35yBgI3e/zbo+xk3LRun+15+yNjw2ZTDP8s8FLfJUVeDnj1z1k/qHrvfeukUdJwVMTUEKxXRoWLJLdY103jgjrnDzOF+3vKinbCpL+lIP8CwcMJwChZE63og3fDXC5QP4arjoGdfzi6MDL44TgAPHMUTgAA5X8hCYKAAAuEYvrkBUx6TrKS93fVnds/odX4Fv4/4K2KiZ4DH4cnsvYQ8O0fNdBerwy7trxOIblGrEryzEMORM4Mh59kFIoffdKBgf31caPTQHzPQYVEL2B4nXsrn7ouknz56iUmyFYc4mz8pYzBhmcszzOCMQxxxjg1F/Q2mCGxiSnbL/gj81LBDQwkglKJWIvWdL6usdnTKCJiD98s+dcZxBjNAD1o0ZXtruAWs/augMQQ18tN8vgOohYPWn+1dx1PwHdw9wESCXgpdcY+axjEwhhHB5vnR1sz5YvDCt92rTTZ/QfeRIffTcoYHfk2hto8wgE8wTbxK4/3f2Az0Z/VM7H/TdPI6fIM/MEfeg/OkmlxqJHAMY394xx8XcybbI57xwd/dnTr3/1Gzv/X54NWnWMUtrC8axc6li382+c2tgfOTza0Vzrm2WztbP/H37/uzsXAU3KuMlm7GPCAkZFQYFdlcv/5V/+pTcL1DIxfafj0rTLvzKs2G2Njz4Q0MUG4Fho00E5YQpGsMzsq0OPzMNU3rCDtJ3Hrm/GPonPtA71rsk+NIytS7/1sh089NIJHp7T85nu9xK3506o+LF7BbEUwPsu9DP4IPMSntn4I/I2gETHEhPMCL8mOAofpH9kmPTH4C/0snnORAl/rtYLVCeLaZlT5vReFNuDbJmvri5L//drjkfe+Cu6Q/zI6QXh70fnn3mDAld+rv51WLU0205YeqCxSfVuUKzP7SR6ngZ/sTwFPtG4Pd/FX5IpVbV8fnjTeybJGVew6fCbgjkKHpnnu7m1+aWbOOr5Dtr0NBxskB2zFRwWfyh4JR4WPxl/OAPYDVy95j42bGxuHAAFAALue22rHgP5QwP113tiWRbAz5ELaB0aJ5Ac3TP4BAxrH0BH/9kZfL58FuxPcKbBjdU/Ko+ij8RfE3Rk34HYCU1TsZEm8hrdVlgWEwXTHkes+5h4Xut3bD0rRvdGeBndDVCg38Ai+hY6UmF4bVe4zcty7D/Ytsbe0q6z2NYrWXMfPZUxaqxaFqI2rs0y5naIUTPlccdR1ln38YXQ++IL0YigJTYRfMSm2SSOwJpgL+Fr7Jnu4USRfd3Ftx6n6xX8fIIR0Tk5PhLbKzrsitebCGvlkDF8eV2E0NSmqvHRB2KJLkEDZAD8sqtXYAf6vjHw2MngQzbtfG7L7bjXNojw+9h1y0kDKjx/qvw0N2cevAHgCvIYN2uzXPGgKiG1bOPs63IDE4ObWPJl38aYfCoi1KbHp+eXD7zc2bIZ/t9BMOs1gj+VGfN+eVD3KJnjZS/nM06qMa9fmU91sCoa8Gff+o9//9enD5SERXg2kN/A0qJRhVFpMKPnZ5SMCdsAAAaMHeYA087uGrSMgtLYd/k2RsNgfzntCCLgieO/pk8DCAgAuC21436OsYJhxjmccjerETFzGQCjsj9PpruAu7SDngha6BbGeP6SQeE6K6U6NjgvocfMDxUZMThTvsU8MXcbjMJ8gOPJYnbzDzsuY/RxFm2EquDUH0XEBdpEKx3rZyZr5cFsWjMO7aXLGrfPhI2m9DRIKTK/m+8wgPuUBq8ztkMx65s36IHORMhxFL6PNgH4py1ncE5HmpTeDuKeN/rMs3kuSp653eBtlFr6Cx+NU5ryqS1TAK/a7Msu24gPXeHzlhe3bOlx87oVTCi9d5AFXlYFwMjVZLEfHZM5jeA5qNh8fZXp+RAn+5aptYT3HivmPQCgTdfFNeupdsgWONLu6D/r+tNHATt2pN6boTB38AvOlp3mDvXO9QXmKcMiQGTjUd2IPF1nsLrw7Sp1t98AwOhCObOP5bmJ7M5SmnlWdMSdj+rFAWCzWc8GcZGj71YyMR+bP2nr6ggZ74NViDYDHHF+Y46hh/8AACAASURBVLAOELj7Icz6bLWPMVcX3CecI+vN8CbPAkB5F3gHMASO1/q2A8h3hmbmJmtQDSoumHiexd+VEwDA9CmO6gSjocHo8ACm774e5yITg63bV0uotvMz3yHv2DHzZOBWHCMDcIIAed44oZRMZuO9q3/PRnvqr5wIOxqN8hsLOKD+znHWf/v0D//wP866+l+5zzcz1A2XqPAwu52hE0AWnfReWX9l2BXgVcZcZfrK/Ov7yG2qOjyPnedUBMwxsaoMUx//r//z/3AQQDz0lZaMnesEbvXj680owyuUF6NHNW45+9p3QBnTvSb+eUKiruLw3WnY6yDLBxcc/v98vQnPrslxnncoDmfjcBFlK/k5ARLAcGTF0QY7QEQF+dtJ4CywrJXk7MPhkHTfy9VVz3uO8lFH3zfv0k93dS13LV3dZncpqxQIrh4FYGkfThCdQAYAVOO81TTrlDjvJljmJT3v5eYbAgCvECDZr8FcCgDA+8yX39seRd8MLrL8dZyHHX040MVvzTIz3tMG8fw6Ba0wepe+Rye/y2YGE+75PSVs61PeIdlgZ0ogVfJBin99fWPE+I2pQkCmeTZ6zH0upJurB5D3r89RFt1eJB5X1l9HWrQZ4vsPT1m++NdAvZjRfCDH2A6yjoe03H85nkMLybgy+9+lKfLJlALKuUVCn50m1O2hUifffRtqA4xQWgmAPqM02Mt+YMtgK31Ox2lej1TNnifzunEiJHZFG4kgB67AroMR/NlWgCl5IA2a6yZr86XnrB+aKDymmyM6lkfvW215x08AYqohmato/Z2vAiVImNuCFKTwNNDfxfexY6pCTZAi8j82InYp/EBzbD3atsF2LHlxY3An06iEMYfFXrbfkjLEOwBgd7oBHT1DvCcOCm1SaaN/qcjRmfisYf+AMXbw5WJHB/2pfg7/mB8bvIzumWojjfvE1dlP00301JrrJG+so2CAkoH0sPCRgF4Dm88h36E1+0bwKwGABLi2A08lC2sQNXbAAjyETpzASygEbTZPajkE+BiLtSRQPkevri+g4Jx8rxIebLEDAMIn2l/6KiTReZJV1vFaoAyHglMTANj4QkPTxBCaeX6WqTn6p6GSzAmUCO5qgP68tn0HB9Dqb6YCh2sAxe/pGZKeCxO4c7Cm/l2qzWj6eJ6nCgAMpH5jeHkNgm9nbgPVUbbenpdrWShdmFJamOEHJ+tHiRtKM4HJrcjz31b4gMzrQIZQgVRx83HK9pxN1CoYgNiU10/mg6wD516inHtfcZkEkAUjejwMxAvgfX0u8+P1ayhelfDNoIcOOfM1AYAognYMf7mzl3np9wYNUmJbuDdD+bPuMpvMwxXYA0RshOrAcCZOgqY5KAAgQ6lu/3HUyN7p/Fschf3MkDCZ/ssz589bEuV9HvBTkt+zpBore9Q9q0OtbrMW8Ebf9b0t/IwDb/Dfof95XsF7jsG/7UhtnooBiqPC6ynzI+o3JUQYZc428h3RGKOTyoSAMuiDE4a8PR3OGMgrLzWYAxjHabFcEJW2DBDcezbq2vTRcBjPAde81utcGq3emWWU6jUsNchbDjG2+i1apJP24RElYQre9PwdvAEwAQI5kgINbPiUba9CDNgPsEAGoKPoEdrryqFnydi1AjhR3s/QKzIxyhRjm3EPTUzb83kp7AIPdFj4fMq34NNUQWQfZVBe+Z791O/wCHv3dA4yr+OM1VnZOnoMaBy1bWQJyjhLeSpgdgAgoHlKAu3s9RYDjgeN/m9wsvxLAGDroVR8tarozDVn0tLVmqi5z8O6eugZfBWBd4UEpXDWIw4ENnv00O9XmN6SS3gigYbQco/xlKvh+6urVynofc3O/NP2bJnatMD+bJAbgz9Z3a2fJnjyOzspotcPjjOdRnQfuHIrmczw+xdffv3mP//nv33zd3//j27Qp3Gz152fAcuueJBdDQ00nhx/Zf2VpdS1fsqIKvOv35IpAgXWZdLdtY8cxVAzQo0lx0nl+Qoi1E29JdXm9QJvbu+BlmliNffXayxl+zUfOf92fpQFLJE0d/T45UntbP0Uz1mZWwepp2KMZqLWW80AX66xWRgMAk8S4PAVhqoOoPrGlYwco1j8uHhi8JW5wbNnzTk6s0B6deHonLerCDf+8nRlQ/SbzM4jaFnLYhnR3kdXPX92BUDeYX4+NuIeBZMc0vuxWxMgHT2b1++P9LE///rMwWVb7qa0N4GR15/BcLHfG1ftI3y30rClrnLig0k4PqNA1K/f/OLw99dfRbbk5KjPg/gtI585ar/lLMh2HJn4ttVIcmT0PPU98tFV4cUGVmIPekvE4b0PT6NLrt3TmNrb7zcwBQ1vkKmy+qBXZQZdNb0EIl1SQMEj0+QyDluyuOhKfXT3owl9Y6PmpyuvXIDrxiZNhaqTVd8b58+OZCt8tf7vH52u0W75/6EfuDqVG+P8sjawxGAHM6PlNDR5JtIUqABb5Ux+HHTWTEY0MpjvchSBatfIhZz/8qn0fGny3W9yPd4NHtbGVxzSRLW4NfpWge3wru29gqrigaO3UylYf4ajc8Xd4Emw4b4FAv2h8XLkM0ciY6sTzLi2zLooe45dBw/PPocOCmbSBNAyf4Mvui41R67gF/GBsYp1zOgw8fEkNaZcnUo7O5wNmqVxeRuJJ06aoP+13wQn0mR8cOHo1VkLdkys8bxBSWvBdiJHpm9lz+8rwHF0W/pudKwew+A7skW6epPvEfz2fotnhClVDdIAgMbl2ln4WD1x8hMZIwAgubgY5rxuLNQeGcaFdeJ3sNN7VHmmMmoS6K3M6dEzf7Z8yPfYO9GW+bgCAOG7gztys+7oXJqYz86irjnOAh/KZBYOg/IMl+S2+c0zKz/MBZD3uRGEdDkXXkRLxHcJ/l4HRB+HuAJYoSXrBGNtBXQji93CLUBeWZlK8+eZKIMHsMSoL6DK56AXDCuBYsM0BmfK7vOkVJppUQMMXkeB7Ocy7Z1NeXVmrAh0lnYpIjuOZP3O62JORcgBoBg4gTJlesgGaWydS9W+ocCeGfJcB8MPisyGy1nRVV7Gh+qs4UDiFP2B7kU2ByXCl39jnLKuRKRfAxED3sU+BRJV2Htu7EN+5x0CAIy7x9qfRzBdgtUvs0d7Prt7PM/ZY+7PAroAkRizzAwDCS3En9MFGN7FgABsE6WdqDAGyuM1McqRgjiAz4gz392ywjrZzwne5FkcyXAw5wRwtgEzuFllu7tTtenSLM7dczv8Rk1zLVYzC3Y0W00QWaKbLV3PE0FFfsn+7+jsDgDoOQQK4V1Kttzj2fv8BPjcOWwwYKNGKeczOLobemo3X+U0S4yuha5x7CcAsJ1iAIgzIdXlF2wSsXc0egJvACzTts6EnocDv4Nfw3Oh3zbM10YYEKWUNIE73Qc8WSJ/5yzpBycYRGaX4ERAgcq1ZaTzndB8HJGt66BNbII/fb8TmuVZQ9dxcjZdeQ50XqbPYw5ozpiAutDj+YMcPF99Bh3kRNDgBxuCLKHzKMP0GeQffuzhABL6++uTxfz7v/8HO/+/OmfqW1VYfmwpq+gmoFMbBK/qjPwPz5juzH/O6SsQ8NVxiP7xH88Z/VOmT2aC85rwks7Ca6/U1IpyVQeEG0hQkEK00VlpfTfnRnUjT3VyS6lj9+gg/nt3U9dryvpz7R4ZU3/WZcC1vQZiGy8MEO7mmzdTvp/jacMza1f2JkvOymtb1iK7sVEuR252izPYBultfBseyj90OXSPfn2tjFkO2EsAAHox76cjMl2/9UzPr87/5nNWGkdnBQCuKdaiJ7jInDNPu3CVp/BSZGn4+H7+OmkvcqCkxr8gHyO3ptp18qD9q+yMfHbEMx9fWVzHLnooiYbMiznT2f+bm/H/9NNfeY90jPGHH39iJz0JjdN5X/0fzp4LLMse+e9eC6k5fF9yJDlsDwjsr+YhXabjKuJfmuylWmbwTbrTE5RogsZKOyuOQ1pHSEE88dt19K1xqwOO/u+eszcKdsnp3JjKuqhHsnYQQIgdWxEeC/9TE0UGdfPEtr06QuaM5pmRsvSR8dp4O3ezN8mmx/Z6ocVtw5+1b2vTNVdfHVh9vrGR51taRdfmXP4NplTXWZ9WT+hvzVENPjWWcKRld4lgApOdhHsBTMLgNifsvst2uRrXznLsnP9pgLN2zUVZWfWOoGzfctVz477fXhilib8dAIAPKhmZUI/rpMmqdG9umbhyYTooEDL66oEnW2FEEua9gjxxVK4QrI7rMdr0OAs/Gre1OaLlqt8RsdCtzytGVakx2PlqgeKP9N+KoiQZTGWGt+A8GAz/1BPR/5Z5O/+hPfRiDfr+Ph5tnSISQqOu1VtVPs3f8OE5YtoraVm/xsixnugdNz2sbbDsF2uxJ57Xw+40Mae5FBN6HR2DALcTZE6IhD/QHcGxRxc1yKX1oOsjl3kyMqAKVH7yWrztawf/9//473+PcbMg1EBjpB7MdYeC4WIYYDAD6G7MfigT2sYrneYbBbnR8jDfE0iXAGfaRJW8kV2sC1jWM5k3TABT3GcHrnp6fNYO7NlMHJPLXFWse9kQGCZK048h+KVF5xTFm13Z8+wEXBUURkiQI82cJjoklqVb6t5os/JL84u9V0PHWacV3nIG2JeUEA9jJ8Oj7NuJ2B4afOVuz+e4gZzua+A+MtjTPqL0Ne8dAIDGrDuGZhyY8FuCHDJWryDH87tnV+cKJc/PzU9EgvBgZdYCs/dA630N7jwCAlSdNIq66caeweOv5f/b6YH2W8HoNRSYy+pKfxskHKxVjvn6bH0f2mKRbEBvYGMcr/D3KLfMPUYi510nSBKlCF2iSAkITDmX7Vd40edSOXqRiLf2xfsrme+5+wsgqmC3LOKIo5CT6T8OxMlUUG531691CACpbK+G/UEbyT6BpJb2xehFJqAD/H0VujZHJYlbNsVjBJ/OTFKSyZmv6IntdN7seeXIVTI1CKH508DsEv/IQxwe2T0HKFTF0Aw5ABgZJcO6ddleU/Y8TVDfxYtbH6D/YkzcIt70nag/nz5zNG1jBCd4+AxKhKZtHCmNijE1DQrkK+vee9uGqZyBH79/+lagdw3MpHMu7575GTD2VpLKk55M4Arn8Z5JNJFBcwQBsjb4OQ72a+BjnLXhl6FDeN2jXEKJ50KGcZ52ICzvF0zUcFzDWz7xedlm8P3ZAlhooWNXcqa5f55eKTQ4+vzzL978P//v/+d/yvrnDHDO+Rm8n33Rb1cK+FxvALqeJXCnrvz/6l//kbOeeqaep1LoL7481/r1XKPWoSCEvueM55mvx/D+B6TolgAFEXxOvmvWXurznGn1nq1mwCKkuofr45JdgVn9k13hnPQzAwkqr709fKwMXOTquZ8DEEMH9UehDHhXcM31c1MltwMwmjPgUs9wALC6UM/lzKoBsM9uD4D0dpproq/gnK0Xw7crMLEdQOvAuaJq4wfkjQo0mBKeuwGAcm1kqv/wdgTsK8fpATM05G/0S+aIWygENfasGxBIgiG+UhKReZWDiNLO5iKr+j0yBs7amBDZRRpzb/rW2T5kE5DeILCy9599/tmbX/7yF7exmYKxP/nJj3N15vmnbG+u3JuqNPU6UqXN6LDYSnO/AtVqoqqs7Pkfx17k/JtXzhFNzxuaFDvtxARHPslwQyfbZOEpOZY9ArUb9/p9l7inCactcfdSQTk5lPqukzGS/Tq14AHxDbZuY7IEHpLII/j+LvtjmbP3nYCSdfINjPX6NemG7ov39JDiOv/XM8x3jYEJ7ps1QmfznQH2BJz0bBwczriHXxNgGN6d4CcyF6w9VwSrOuheGes5jgxYvo++4siUFpBz8jRvFvlzTSO6Mvxa2kjHNpOr/ifGVrUD2C9XEoU0/nm14+hqS4SFOFUAkTl9UXySniN85DrA9h0S6IisjC26PbuEEWUvmkWHruAUeiftpoYergolmXod5Rr8HvrnMzuA+Qz8JCBvm9ygPjdqKCji+VZemD867WJqY740xLyJg/ISdNuVN4yJnEgmhEEjouU32ezqY9FiKjsjxz7KUczHFX3sqair923PFh7yYlYQIOuZih19HhsT7afblxSwfup+fUufczVak53bp+aWDdt/YUqCS9Kzif97U7J1tTl/81f/7mAEyoJjcPQzUTQc7PLcA8i08cXY5ZcMwwgjWWIU3CgfAPtcwTDKPkJvYkoprehKCCxFtbOXed6OAG2nMhawEewsxyWmzmwf4A+z8B2clgv0ShcYyYyjTSoA3o4l69yAsI+cX9qoRiLThV2dNlMKC/2tdNb5rzGwFepurrd2AVHowPNfHRev4dAOgHPPLQHqdGZT9+AeA0jjG5dkn0yKop6c4cZYs08SRoCWBaiMFqA4hnWCGW38WAPGfK/SWry1FbsESuN9X92ue34f5ahnbiWxFcimkefcpiwc44VubFLoPeBnz29HHQEqMmL7urnQOYYF/nDmFsP4Uo7JXHk+gC6RwImu6/0odwlzz7IWN80YmTdXp2Q/OPObcmsA7AA0SvqinE0vO5hRWvq8nd4qaSlRvyaHoAGDbYRZM7ywwTXAI7pg5NZGuaDJEeJ38DVHNgS6CV6YHpajKLfLQ/dv1xzFaa4e06rQF+HJNPTB8XV29mYxJkK+Fe/DQLWnxBjBMbpekwIUgJ/zt84AhkYFlnXOkI+tyy54kZEyj8f5weF95W1kL/ucMmWXR/r72t/s43YsME4Z+Nn88xoNjIfGKF6/9Cxdt67zkQvRsNmD6DZK1qZpI1kU7Yn3oYGuXNMTTQPd9UL2GLCAhasQ1IjP2jTA6MyHE1H+QNZGFqzgL69cmewfPIng3lPXTVBg02LPB90iXgvwVjDgXOt39C5n5OUIKwDgoxjNJuizztL/0z+/+T/+z//Ljr/k0BUT4qfKtejsbuTuvJ2jF4fw3rMfnXHVnE/Oyvsf/MABXo3JHsgR1zjc041+d9njmYfmKJCi7JacqE8+OXeiW8dXzxVIbbs0+qY0dbBjZaq67yo1xfGnWdtgAqmD7nmzRzd7UxtozjVjjtPA2VT3FNlN1s5QAc9TKm3723WIhtBA46LPOCpHMOECdTNppQf+RH8ZFBeG9TWCtFe2au/AOvsM7eW/hXEIEPP8mUfhvp5zQV/kFYfHAL1zdPZUn1tjZ++M7a0LYmfUp2iCyey5PvGa/PH3d8WfbDbJEOxe9XykewcENg3neezppYX4uQRH9UBmrVtHZ9zc7/Qu0t869y+Z0FV+H3/8kY+GZHVvDtZRJ/uUxyYY9a2P+T5wXWG0M9KHMOpvoX8KIBBYj6yEr8NLaQaoHyexfKwr9unbEwBD9q9uKx+jU3E0uFpT381nj7xf7G6mNx/Xn3LlgtdWDK11ca1fqna09txdb6fW9i/Mm1t3puHgtRPdQ8/NkYKWVvvPZp+bSS6zjX0789W4yLKPdDmA3aOTrv5LYMlyVXssknM2Ojw5uhU9ETs5DXnhj71+qvd2lUxszTov3S9e7HDoMxUT1hJ1Fqv9rXOTgb66XXa2zMj8uDZyBwD0eV8L6qtC45htmoN7rl3pI8l4Sy7f/8G5gtsBgAQfyeKzfpK7+m/WyXu2sdn6+jCrW31te/w2+UYf+GvchiSZM/8ogecS+HHC9Zz3Tm8Uggc8z9x5FUoqR6R7rZ/O65K9X7eKBB53gMcQcJKXVKUERzwrHeAdNe3kc3t/oq/HvxWMDYZNt3w/xwA2s86+kFyK/Gw7B/32HkWHpr8Rc/BYXcczyGNt1QBjfAU93/a6uNMhiWKuJIxSAQBNEhRoBUobgMevI0ibWwESBIgwXXvzv/75v/U1oigUHLosH4jDFi5vrO+bzwvOAE730wVpOLMPBiyoC5ALFz6jJhkYYtMDAAXFAt8VAGDjvIISrg+xAN/dBeCelxSp49w6zsoFzgUSzJFxzcui0WIovbcV+aYJSgX6iG6+91O69AhCSnoT0BiwPyWP26nJ5yoYjf5t+mHIYcC3rzHT5MNYZONmXcn4KBtk8NigkAznJyfTIwOW+4zTBMrCWiOzo7AEfWZNF/9cZWTgISFeYG2DvXTATURxA/N8XmeYlJEqXza4A3jSem5krUBj74EV8Ikgmv/lli3DcvfIPBRjyw/7MGCQMrcYegEsgKF5KSGABR6bQdDzloi9S35G2aXUadbWs1iWvTjfFu8aHq4u0btRrmOkwmcoldcKGuQjisIg5kTBzevnn+8tXbTS/t8ggkHdE+Air9egiuYtd9J7yrrkLtc4cxhBZBj536XLT4d9aO/XWwHA9/c+eC0Fi/t8GZ+NrpiqJuQ/GaYn8Jj/DldgsGpKTfMA0wYwqwvrs5z3lYXPNTPGUg1uPgB1DRKyjB7Ns7jJA/l4OpxXwVcu/d8uPKnCvusZTn/yXxhz68K9h+if2Mrns/nc1Z/mUX1waBF+Ev8/MzslZvYBJGuWynymD4Dw92QK8glkNJ9lPaFFwNvo/lk3f+31ee0GHc9jRJrKHTdcYcHYDbX2eK8yzXu8jvOv//72OPLftqu9b1hRSfL5DZDQf39zPvMP//gPb/72b//2zX/5u78/2T91u+YYjZy7BAr0HX1eQN9NzdQz4OjyT47T89/+N398u+mri75eV5Yzx5bow5Eyd/2gQ7EhHONQAOAnP/7kOD8f+rO5Yi8BRkp2kX/0UPYlAZ0cKwgN9ZoDzO6OnoqjVwCFfpuqjwSBya54pOo/9r9q3/LF1UgEKnfgDFDUHb0ALjhjskSbp9jLkYVUrGQ90YXYlBskKsBjrv9/AQDsJnJ/x1p2Ct2BvMtJ3DrX07gOSWR/BwAiKUmK+Dkvsmw9eXtfyFCOjg+Nh+YXa+WR/nlUt0Cw/mYesRidqMd84s5Z92Ah9vd3p6ycvzWGwLx4/te+lu47X1mp44vImZx+VaqoF8m3v8k1dM76K9Bj5yMBAP32VWd1tJNQyPEPfUdHYN4/ToYqXxQEy5HH0CLHNtv3RA5OeTK2LY7txsRUtm7dpveT2RcNMyfTt7YiuC2BVENQm5rRcxz9wnZceglLVbZC814jdv5S5YB5rjwB/xEM39jUe6Q5lAnCFuH3WzWmKa0spm1cbam/rqc3AMB3nGG3fROmmQoArXvLwdjb2M78tCKt9IaP+J5/VzdeVqy8uGpi8d3dsybtbc/PhDl2yxWASeqvqgEySR3LY9qOJNARMpF5Pv+tnji9uWDbFgWC9QPfZm2pzkAnyd6pOi5VVaK1SuJ3FXWpsvTF6IbMQ7o8QbkGCqmGrB4LLpFvdBzx84MNyDNzRC9LTI8uAiGal7vlb/tZ2XDljCtHjs5/Xz00OLaxEyJtftckAPzLkdnRy6H91nkK9so2aV77eEZ4ptxdHlEAIBg2127yg99hngGXKnhXXjM2sDxmvPFNhPfrj5zf4Hd4xD2raldT4Rq+xcbSjDzzH5+jhjI8ccagR4OkiCQ21397xOIr/Z1mwVqj7NMkKL0HP//LPzlzqwousNxGO4OFyJH5IeB9iJtmPBX3fCef16JxcA3UpaxXKQ7AbDs4hmzOWNA8bp7hKIhKiM1gEzl+BQB3c84YAaqJFOb1CL2vuKjjTYkF4IMNHMabqCrgQ89HyWjcHQAI3RbNWoqNswEwmKtj5vNZe+g/Tg+lUbDqnJPZWf69b/ouWQwaqzEeeAmHSOBNn9VVTWp44ys2jpQITOpMm6Pcx/A5WKJ5ldHYf63r9UyOFZedGZxgrhNrBYKzki9gfvOa+MV2IXTkDI4zEm7DNjTffQA2uH7y7XI6wBql8VTDTNQNpxCKX8pX8WCM7fxjvB5yEicBgGQeXSXsjPcuZyFl4HH+4aUoTwmmnD9zfxEXctoMuGUschd5aafRKkLtSXjstcrHhcYXuAD40zxPAYDJ9CU6WdAZTOAf5B+HlrlrjalISPdclHfK0fNDkyrG0BsGSSsjwZ7v8W3EaoxwOGj+hcEQ3SNPzUAX4M2e6ptRvOyXft+59HVkMtUPXMMXOVXpp79fOqHcswZDgDNeItd2SctHlMK/6s4Ljhx04waMGGDt/QVGpWDmPdyKDs2NJSm9sxy1/O1d+n+DGmi8QesEkAId0CevvBwAFB7FXtCsK5H16UEB6ItOamape74DMymzS3d79HJkJwYZOWLf8t9+mn8DXsuol1CbDnrRjb3a8+J25DZtQ8B9PIWg2FD9bXu434O/4A07LScDKf5QMz6VJUNvZ1IOHZTJ/E//6f9+87f/5e+8GoFrVZCgw1ErG7jnDOfv33xySvx/ejL1//pf/dH5++PcYy4eOHrlG93H3YwfZ5+jxye7AmiRTdDPH/70D51B/Z6BX7qhj346YErAtDY1a51KiuidHG0TP8quRBcEBSCfYAZ9n73B+Yd+LpN80Tm8B+CD/7Gx4pk4XW1c22wKtjZA9jhxlafov7EH0AL9ZXlr9VPmGU1Gye/GBuITsEYEMeNeG2knYXSTxttZvK0brt61bOWZbuy1KqgifimvLnWv/Fs+6mR63K4Yfgq/Rr9bz3h/BitWsPupJ3cX1178xp68ysA4P0thLTyHjQpPgL2yEkt1JtWf7zlApmuKJSsKSHntZy9VRaNjLgSBVNUo/vv1ycAr0SHmy1G3yJMDUNLgdUJvkOe8KiykChoF1d5T8qV7Hj05VWLOuBVXXH6VLAvP1sH3kZmLj7Lv4je/72DDPg4qe99rK8sX1kXOqgvYa+/l0KcsO9ghAaxkFL93Gh6mx8b7J4Ch58oBAtsbn9vWURUWXIVj95RnGfs0j9bRUDuA1QHuTl4bS/aSHRInUSZd7nKQiOy8X1uVPZ7jCfKAk4ePBusQQMl70tuTHdU8XBnYJFKCKfnRHiuzHcc6ztjF2v17BwlFazmsHrNn+DkecO2lezOcsZrM07hXj7avlvg2lVqHvi/NIF/XN47tYEvxm543R+OwSUjnCjxWmJ/4hWBH+An5uTxuz7M1rQAAIABJREFUvg0exym2Viovx6ajc6StcOBD2/AROjNYiuCLZE5/RwcfR/3cjkG23H6U9VDwgm18MY911d25CTLBk9Z5fY71seU+R2Osr4Vd3ex8KnMUoJDzrH3YPKTHUAWgsZQMlTaQrHJ9Z/j19BiobdB34ltG/4tE0vPIoGnnf/kMtim6vkH2VsJo9bsSHL8ZDC/nX80FyfzfmxJsCLMv6JRgqsiFq1fO39KBqpAwNv75X/4703U/hP9GiMcJmY7SExUM+L0g8SjRcS6r0CwMcdQg0m16UKfpgipFYtodfTtzGF0+h1H1JvhMc697uGUPE9EzQaQMVYp1CMc9qzDyGOSUOuNIZ75TjkSjHBSk1uyu4ovgGGKYfpyrZOruZpVZJWBEa7ex49naueuAtPwII6PPk51HNjZ9rvIDHCxgcAGDjQQClQ7LAqIyioBrItzpBHoigc4etwu0lREALRG2h8N03nw2+LpSnD/0wEbl9h7vdQBodoAjhvHszcuZUugG6Nvr3MZ48zgzGuP9LItOI7eUhUd5pSIgoOn5s9duvlgOwxO85Xs01wIERgEOALwys56NEXLDmBMAiXN0vtXIoiaVc/lpwnONWvnACtL/oniuQyTjWTDsrZGN9wQm86pnSWHuKxllDKxATyY/gDUykcADZ44ni46x975Wd7BvrB06XnpXsbGfKP6yTvaiyheES6AIp48xcbpMcwDujbbGuAHMN4ji2dBOc45eC3g1Pa1jppQuTcuo7mngptkhr40S1BuEyVh7nYC4yMdTpyYDkU3iWpjNx8iUdQXnpTGKDsjlKjaNgUMRwK8MfOaCPs/v5USLMQBKXv/MHX72OsQ/pZObwrWvR86wxmD5mddhjLFHxkLvZ7MqGuTku3m25aDB6C2V8HsqTKbKBMD+Wkmw+YP5EZDIPo+zYkBOIM38sMrgO4lt2yLzlbnzt0qSc1Y+Xbvl+MtZ0TnIOAAp6/+n0638707G/xe/+KWb/pn/D/0oAZ9GjdNkUc+S0/PTE1DQWX9lK9WkSFnM8GiupLQt9f5H4NPFGnkKj3jOh3puzPfhR1lzjwKQ8Yw8iM9O5sf8/MyqPexCeSe6PXsNnUZ+DAPNO9FhU2bLXMMnw3ejA4YDAHf5XEqdjXdke21HUoW25TaZyIzBHN7FU567Mm/VvVlj967f3fMjy5vX8oDIxg7e5klXNrsfbz8/GdLtmKG3kL/YyazvJj8MBgfk73FZMb+3zrsEKc1t/WgeWBuh7227t6/ngw77FoJLGyi96AJQti2Xc6D9r3MI34snvzvHKIVXvjx9K5Ttt0PfOQrkfvzDj3oF3wmYqdqlR2IcdNPxmcPHcjI9d29J+t7oR7In4C/dqYy/Ovqn95Eyhq1cE219JE46eBI02F05QzQ3sw7WniyH3XiqNTOWO+13MivFUho7shnEkbmhl9FvGjf8uBzZ2nyvrWeC6SVwr4c+3xEPIYvZ+z6jc6iRuVhfn0jj6OhTeMt814y2ccJ1auIQCa9ep9KJnTxnYyvwVXTpXB/IekP74vkGkJ94oEcK2shOY6QyJkHGYEM5/XJU0TuSv0l6mNK1bWO/R0fhf9DUWrxpGhoDhRfutYg30H6erWBGda1WrjAj9it0ry0rLkrFyVTOTXCvx1zl21b3sH+veA+6Mb53t3NII+YE+PLs/jOkjO02f7m64Il2/Z/nvVTNNMHFbw3UyiHmY4dVN0GcTzsgdWTl/Q90ReeuWqjSdcl3kn3oCHJm+j701xguyxc+MD458wgsuVjWGNSyMWsgsBI9Wd/UBMCetLKyY+qN6yMv/PZa+UdF4+XH2gZ0WWhf2e5GmFS2twl06QcZ4Ll6X3pNwfprr4Q1Sx/42Hqka9VaJIuZ92B+6S0HQvXaX//Fn/weBx7mu0x4BgIMbeZhEUQWcbY41z93AhMNmhJqhIxuka+O/RhrQPAwHcZIz78MgDE3CBsH+zJNN1Bl6yk1SRADBRcHoOCxPL8FxsbMURT9i3EnMLHncYmOABsIQLWep2oUklftAJxNwskBPD4EtePF2Yzyh4Z6pnoXXKbqFxE4HAcYCgZ+7iUgP2X/6uRKUxNHp23QwvxUD+T7aYSyS803Da4DU2bUUQfuFHUmRopXEbkaGubMGBs0b2B496P0tauyysygBQIHON80Aoju369ACVrBG9pLjNTwS7VlCco84Qs7wUu5Xr7qzQORs9CSdd+mQN135m2XSIqtGeR8T+evYlBe6Q3AVHnwg5+WEges2gkoAH3dhzyu63AoseW7DRpxtptIo8ZCZ+BgbfnatPHedD53v1cpHroBGmzAYz3haoTIxJbZ7SyqtHnfyY3eEP1ssBupBjjHdMR4zQ8VAFHOkScydwEVd45nLgSqvG4b0H6+FV2W3wYqJQPhAxR3SgX5wRHz+lYGOzpbXXY7XwHxfilOnSQrdNkOEHyCY54mbKP/qPCADhp+sjPQOiV8yvxQVYLBQ6Zen5NMes+UM6fVwC0BgPZ+qBMw8kQAYDtJsycAKHjRFImANLgwf5v2FVv4UxuIXgFcZI8b5AvSufTdco6zY33z1nfyfILTm4/FI+6xckrw5VD8+EenGdlxrpEJPVJ78c1x9n/xy1+dLv9//+bLc0Y/vJZsrMqctQ9kVXDQtOcCWHLWf3LG1Rn9H//4R16Bdfzd86zxOr7eg5xLRZ5GltWYKAFg6dw4KpO5u/qnR1Nyy89kpsPjAXXYT/3nbvK3A7xh5QBf9HtoPHI5mcLn/tLrgT1lL30FZflCe6LjBi6nbEUSMkegS/OlKkd675WnYjPUCG6yXBoD2olOlr8V5Nw2MvOi30kzVeFa//M4dX6h36t9BMg/bFJpjSyyHjCPHUTLxnZ4gvfvPlUPsq+b5/lMEElBt+zwkjkCHRwB2OO8BgBsc7S35o8GNToW2BKe036pND467Q9ORvs0rPzsczv/6mEhkKw9S7Zf/Jp/KvenMlH4JrJY3dZzs5xp1ny4OtnHZ44cSTbTRyNOtn649k8lzWezPP8c5STYHb0uYnPd480InjGkP9UENZMhQdRsd7u104gv+3sec+tSnrqtg1SXDz5+8KPmZ0dYNoYeQpNsSFAsGJefsSmj33CeXMWjZmNmnHzSdsmZ1ugQ33OPrT28/r6Se+ejxqa6YhJnpQ8MNg+BCQDf3jDlkeDHVJp+c3QZWM32vPuTs+GpekylKAHJ7g0FMcvxHf8iQeVUVgx9Zt3jsCZOQ1Be+Cj4PE3xjCq89/lLeC10Ml90P6k0SgVH9AE4hYqFO4/iHtNagaUeaTDvVc+A4R7YYeG+WWcSngrYKkACzZyQFB8Xu3qPGgDY39UcEuABv4oNdhVssIwCBCSMHXDQkQLfyiI6CCA9q2Mz7wZq9KHzY3rU9mGjNaaSYe5X4aSFnp/gWWBr+fL8Zu9cdVY+pZwf3eaEkbFBgkNeX5soukq8WFpVBOqZo+cjz95TB4DSJDABh9g8B5dXgJhgBDqt1st8Q/XKPnYl+yS7zfELyVrw1pFh6F0MR7A6ciiMlobftlF2FLo/nZsrAMjQ4oiGjnkITqQWkoxeovBbGIb50jGTckALpEszqjEXE2IkN0NtJs4cKJeIdtifhckx0DF2XWOfgwBYeOxsZLypAEhkEIWzgfzjuxaAEnE54DBYaPLMdkCfrcy8hgoL8wd8snaY8QGkvTYywxtAJW78OtdQa2g24GyysHk3TozWrT1TyRxOuuYvwxcmDiNTaRHHbJqtZZyJPL06btp9C3A7x+MsSMH+zoBwMk4b4GSvpiEcn2NtplkjXtl7IuYo2QGG+g4ldfR6MAWw5uUvorco0whwlBzP32DLrkHHeB1LhLVB69zeFQAQLw4gPntxRWWcQM/TDgGqYo6w6Az9potpUqMaI5N9gR+vcSgRXcAlBVWjD99BGydczn+kSubM1aB26KF3b2fvGj/2P/QYg4dh09jwgAFC/xulZk4vT+g9+Jff8IjBTB2KK08eKyAiryVrxDU7AMrLZxgV2SHJwgP4TnY6cobhT9Y3843+2MZ2N4JMgDEylHUVdJtxvLpIomkVedzBhy0bcWzGWPLsGYVsQEEIQLXliDtIYtooCNHMRcbyTFJa6DVlPPcpqLwTXNA0dwBg66/LY7Uhk0GdpoJ0Fd7lfzsAsPWp5sH8kHHNNHuZ1Xs/DAIKBLqa/flLyws4uuc1zhrsVZbgv6c09nuAQ+uIVE+hA151kcaRLpB+lZMCH6q7v5wVbuVgj1RZpnJdOTVfuoHZ+Y4dFq5UTAbM9xnfbv1zZvSnP/3pG/374UcfO0Cgfxj/NOKiNDg23ZVpBs+S8XFi4U3NL8dXlMVaFS7LplNB4v4UBY9bZ8Lv2E3TqrpJrzkAYId/O9SVCbjTmZ4GbFpBsmlueeo5XI1JEMf2SwEAy2z0ofbjmxOA0V3PJDPigOQHJ/Pq++p59JA+4wquOgqv9gnbTIXhtm1jM7DJ0QvY1tETCXpse3TP8GsvTH+4PvuDLsn8Yh+iZxbQ7mFTbM/axiir2vS91kuY+4wpaX1tAHgzbve8+Xw7gZsGPtH1GtP7nmd77yqPxp11FuUsyYF308ovv3jz6a9+eX5/5e+oeaT+SZ6EXXAAtW4F2ujKvxNUWjfVKpIt8M+Hp8pFY/zxH/9xeL4OrWSIowjYK8tVeY2ESVabAL1+0GEEA2Xnf3CcIBoqajvQt84Clsc3ttC2+NBY7fu1bwvD8Oe2hwTxxP8uv3dju9x4cLHCof17LkffuLvh9WWLn1eWav/Dg/AJeI1KOPeKcjUi+tlMG0zURsLIJHIZOQoF0Quvdltn5NOkccYn05mgSRJ1BBBzVntwqvbFjnl1+MZulpNWcrw22dz4yHM788xVhfGPfvf73Lxga6+5iYe9ZcUJ2tfGVzQlOZNKAiT48uL8NwAIHfRbCZ075uUrkphTDbR1ybb7zJ/9yhHR4ySe+SVApmOiq5IFTN29eEsfNCEUHTe8k0RC6I28Rbed1xy8o+qpRyZukDS8hLwpOOFgkm1dZEo/CTCdAICvcWzgSXIh9uq++tPVIQlOKmCVSqirT/lMZZwAQKogtXfgtUmSaM+EifCXva4zvuR5B/vjP7ePRxk6BUwFZlrH8qehnxMurUrS/jhof4/vRi7gN3VPc5Zf1SyioQ5Fi5fU7NY2Tn5rGgCaJ62PG2TU3v71n/2Pv9eZbgi+hVBfgXl2dMmMWCON4dR/a7KZaKJd19G725bJeypVGhhoABNGEkaDVswjmKFApFHXGXU2ifUQxBDvWNgEBHrEAKUUbZMxN5CfOSQAQPZ1jGaMapTTHIPYawxDdM733MwoNozcBtB7fXdOnZt9ujKzmVsRWJhUqyi4gfYbjGc9GyRodHW8zTk4/dP3Oeui6DegAZCtb3AXKudUGJd57wwwDA7Lm29wiKUJe17sQet3APHNf5snCeBknc8AADzKvIj8I6RPg4MjFvyz50P0ns9nT6LU4anXAJA/gFNZXveYL86Hjfoquw8In8zZlYsaRJSdaBDgnz3nOzjfMvTOuhqYcEZ9gMx1aGooVQq7gbR4PKA5DlW5Jra7/8LnlvQ839kgghNRuPAv9NkKzzJ5+JeGdqFFzhQD3nc/gK04kQEc89EPY+THWKXwmzEfDsaRyRgHMrxxfL2yvo48B5QRlCSoMnSjzNOfV1RaCtiaNwOyz+zpvpGEPYTS/E6AaFc4wKfIMVUZfGbOb94mW/DfqiwgIn/LWO+addWbriIdfW6e8nqyp6zD+0VAQ0uuc5W1Ri95Xe4YTLCkPLOMoHnE9G4QVTJwG/oha4sLa+jNS7ciplmAZtzYxM0zpqMFJjIemo/OZ593tH7L4uWDyxsdQ/N/CsXVH8NH+XY6kX/tUn91+P/gnEFVIIUyej0vPVi+evPN18paqsyvWagjzypZlqOSzMMBIqffhIHw+YzkSDpZQQWdz9ffquiyPtbtGFqr9qXHctyAqftk+cEG1gHTfKPjA6w4G48uz3WAAa3zbxxsbJv3t0IFMDcxzvcMom4p9XRDhoeQ1Xw8YyNnAjbQd/ZZwf7Q+srZ2i8cf49/5v/VOYJBYBi7RzmlszlR4g0qzrjwgs4CU2lzdVZ5W3GIJEAGiMJzsWdJmARzTFZxMrA9QrawFNUGlxevrTh7AM5YTjT2AB3UFTz02B2LPzzhSYzM/o2jNzZn6/sZ6TUAcO1pnf8nxqHK8nmM09oGZWz+Ps7Eobf6E6nU/7PPPu0VeTrq8kmz/rlFSXsquZD+/Oabr5uBzI1PGwfFUcu8xV9Uznz8cYIIlqHzHeNa7ZN0YffKvHRKvkNbquRMrersE6z49bk+2QHY2GNjDz8sAVQFALxHLuUufTWhFQCAr/QdV4EV42kY2cqtSk3XrdOKtTzXOmWaAPhhV8Q4ANMg/qW75A2sbjlP9l3fpxG01jN8VlrKCS9lHvhEDpgal2oN7ZGzAwDoW2RXv3flJRymzOy3pwIqx8YqZ+cP7cfYqTnKmWeF8J679KqaPBa3j+0KM3CUg4DQxtUjDzqjnn4ACko6QKoma7Uv1m02MJOU4KiWjl9wzEiBF1Uj4avciqwwZfiu2N37mzLR6rdtV+sI3wBqjiWMvR6cyHg45WCb4Hwt4CnrTwwSfRbdrM+GJzynYh2YPH5hgpDaq6IX0xg/Ql+9DrmNCwkgqvAaZPLTlCSbY00ptpljka4u6RHMV38k+zY8ER57wS1BIsF+xYbQiuuRtcZdJadBvIetaAQ/sPbhaaojYkGvvJepE5SP3spRyVSvGEfJBthOBkf6SIs7+yfwlNsJzn/XBnhv6ktkP7On58uxN+Cz//An/0PE4hqSns+QEm0JTUqfYlUf4Pn8964eiOPXsxI6m22CD2DdigAhktBshy4lxjD3K8NSyjEZQhRPGDJEgFn13jRxShTJTk036oKLYMIC/sx5C+F1Ps1qt3aoYKTMXUXCuqDn/b3OePEa0UWUHQJFUIS1XfBURnkEAarM30XnbNiuEIDTwoCm0y1FTYkJzf7MVO2tENmOOieqLmakkUywL07OlBVuh8BGDGBUoOmeDBV2eGsDg2uEynfQZQcYuBoHUEjZGONRISJaEgCIYHI2e5pTAc7GgAPKAg6SEUpjHXo54ORsB+cCzwpjDE5AePh0gmP7HK6/VzD8agglu3uPceCmmmUcxfA996sDyJl3u5DamNsjCC+YJZBFQJ2umdEd7H64f+XMm6WlOiOlaB5jBQBQygG2GECytlJmmU/GmeqZe964BsYOsPnula8qryi0pTOuYTKPZy0EALRmsnzXkWj0NHony91ODU6S90dj3pI3HJ+nY2JKdv7h54lqzx4GY+9zzXzP+1B5in6lyc6UZs4zptphGkUGXG5AkbnHSd7OuXjxVYcqAKA50F12aBFgFN2R0k8b8bx09afpjYGp8z89YMLHjGmZ7nedJWmW2c8or+Xz8EgDNsbIzbQUAAScNhjVSNVUNhSadK5BzZQKkqXLZ171zv7vrHTWGxmqverrV193nWTb9Lp4T06FG6rKIWgPCH1VV5VRjq6/BZHFBiqz9Xd9l/Twp7KaciD0o0yJSznP+O+rvPLM6ze9Yiz6sgBVsuSyXJrH5vuR7ei1vJL9tPNSbCDAHLnO+yI/eo/9hDbofmx5noGjO06jvkcDWD0Yu4vNne/R2CjHTqDlBWt3zsOj6GbmtPUnOtl9VLpOyZptnnDE0sNxqsZmgi8yt6PbVxBsOwo7AHCZJpS7wbJvz/l1xpnPRD68ry7drD4qoOO9btLi1wQBqjoefLx5eAdh9ljPv/+FAIB1WWwncguvXPqWd8IjA+Y935c1bN0jGoe24UCX6J4/BYb1uhIUn3766ZsvTgBAR7t0jvWjD+Skp0FxAiop+841d8o+HjB9/ukHpzfzDZ5NTyjJjMb4yIE5/X3Lfeu8kLnL2fwB8sGU2VPs6fSTyFrU3yOBMiWRqCS1VfARAMuFe2c1GKANfAkA6CGObep5N1vKc8M5V9askmIztA47p5bjVs90bBzUh61zQzeqRmSj5pget+EMTqgeb+AXuUA25RQl44qO6RqdoT2sYHs0NyZt/4AqOo/ZjO6WX/2dvY78ciRvAgBjZ8x2xSw+ttAeKFpHjkRMRjq2bOzTg64aR/bKPBpdKdcsV7OlG751byKtd0/8fH3vvCQdaizjIo+zP2Rq+9s82QAFdtLrFr2M2aaK1/MwaUc3PXV25bT03/R93ZPbw6KBfq3M/NH17r3dtvtWIV7MBB9G3sDLZ6AwqX+mOhO9OlWrof/Qvd8Q7+qb1sXFhKb5yGMCXM+juo9gSp8+tol+XhmXoxjMMWBgsKDpnK24AQDk+WHv9DXJ9PmNDUI2Nf3xocOL6CVXYPxOwSQF6VOdQkUNvlNsB01shfGnB5/nTRCRIMZNGEPXWvfy8Pf+4t/8d2duY3AQXk1Sk1PEdZc10LUUBpLB3Gd0AARq9mHl07FfnUGzgeUkZaj+72Yqaazx6gSFGNngG1WybQ4QT1npMwBwHUJtsCInOnelkrKWXtzoSgE7jAeAzTzjsFkI1jlcM43PGqUCAAO6wRB04vqTLdQ4skP/CDJgGebBSLKFHt/G4DBDmW0/+65B7/c82gClCJ+j2qes7tfHqG6HWuBUe7yBzGQhc65K51T0PpnCEVZKGGdPoFtl7woUCuW3Uk7dw/DIGDKv76E4nplFG7XriE4kHwC0ee5mPB3M+n6u/rGATcYqNAzA4Yeg1mSpU8a8MzcBq3NUITyTEiKNiRIS98zZ8Tw3Tttkf8gcb97XeDQ7BOAwdymAcY7HEISPnplXmj1G1vpenVO7Quf/GIsurWQN4+Q0armc9nGwsm8DHsZRCO+N4fK+WJ7C6+zNlrXhBWU8Mvb8oK/O76vP8gd8C09qbPNQA2EbcJLlNp2a8YqizpN2wAkZCYs0kGOZH8cUnmYevIfy30YghgwwvY1MDAxz8P4WzG097QnaOGUOkel0Vd/XUBoo3WMWOTOoYyN6vu/AbqQf/enf5wiAeEXZZnRQdFpogsxoXgLiXkpQcKZV4yIZSd+QXCHkrEuDxBrHR3GW7Xk4/9oHZf0asNgBtmuIbWQd2um+B2SnRHL2MQCp/OHM1Ng7AnCLufrnVHZ0VQ8e3PrW57RFn66dsUQ7GpKJJqqoUnY+DsbYIDKMv/rVr24QNg0+09eGzLyUPudJcW5kjzTeR6fUX2Nii289y92bRP3jvHGkJ/YrrLSOP9SeooMERpSxypnJCc5HPl4AEtTrc+F5+ILvuyJB451n3YZu52/OOepa3g0+4f3Y3AZEDp9mH9B7BXS1jQBY2/IKFLx5dWZB1nb+hRHY33fZH48hmhQhpmw0cyADk6xv5JLz8Fo7z80+pMFjaDh0HN5KqWdZN0eZ1t5UBVyZ8x/BjS/68lU+cU6mwZbnTvBtORVbLqKDs/98/oJyPuiH53l8jvk4BNk1zMcL9teDLvY4Y3z1xZfO+EuO6OzvKzLbjE8VNDhG4f0E+pX1F/2VJcYJYT7oIO35Bx/kyAA9AybbHPuoH2XitKjvl/bWRaWDkmTXaRT5hY/aofuer67zz/p1Ljf0Gfpjd2yfqvvEUXqWM4phLH8Hux6Z0L6FeGMjJ0FmXnLRQKtY7C/N++NYZAx3SW9gNThzsraZ8zPbbxxim0CT74xNSbvoQ+NFsu37wArXVsLztmPK4AoTdf2pFgjvj/wUw/YmmGcA4Ikjta58P9noyBw2IOOOnA/OiI2cKinzfPk6AcRTrZgchukmWf3g8KXo4YAA2Kry4oBBj4RM47nSqkEUAguUojvYqYRDn42YXHzYwMaVya4lPPrki71GPn99iwafoof0sJHzrcO3XMfmPSsQJrlCAKpHzMyf4dEHvdGbHiv6hT0eLLpwVmUwc6KH2hxLT2+IOaK2fRvWEQxD9Zgl5yaI2OPIkwTaGm7ps9qa2ktl4YPXMm/WRjNv03lBV+aADwHGAoc4ByIHvzjmXjfY/Rf2Sgd/HdOcXgBVANEBvQnJe+XpLnnHhnTO3/urf/vfH1wwUToYbBtK7i4kUrodKxxlGUSYFIdoO0Z857WEVsqSRjE5g5QMlcsvJEh1jsho6j0p+DjwKVGEEERZt8OMc84e0BBhSsG8vctIZzNfmR4FZbNfBzEKaQIAGyxcQZGTsxTMVtIEH0zr+0xuZHgNZAwghZZkDy+4XeCAjGfoNFlglKjP0R2A/2vd3XzmKINKk78LXOqQR1gQTI08pb0Ih/jm6VwFAPC80AaQGS67wKyOxdwg0Cz1+cxuEqXxCPxgBHcAIKMCBms8G4FG+Qgs60eCZ6Pe82k3QLMqPJgjjdFYi41IgbM+A9ib/S9QaxnzBRUVbmRM481d2DXgCyANr0QhjAFL1ijRvznnCRjme+wjdMG4YNgxEub1IZ0/nioFOVLpEm9Qcj80qAO5YE33fLABfqxJHNSV/TfwR6nHKM++rsZbZ1aO8C/gO8dvAmLZt03TaxzPQwU+LmASz9WZzhpbNrUCFPDoXU8z2YCtMTytOOp3R35Tis1ewDNbJ9Xmmf8iSyLHBBDhO8/xHUdkmBsZcoKeBJNuSfVZv3nAWat8yw151IXf4ObM82T0NTfO5Bfje7++VcfegpcYtuhk+Nzy6GDgOBh8Hvsx2ZU4evCiaV+9Moaq7xZkYXw3aHB20Do1wJQAAPt5A1Lw64Ox/cXuTXR8HOA6IS+g8OqSG2VK5mrzmv/u96R5NkAVT6vc/4ennPjjc/VejlTlM/TzEIhUOTM2jbHtFPeuZe7SblGDgwKimWTjg3ONEntybVQdZL2uzxCw0Xolkqn6kKMS4MSSTOcG4R9AV1mrBgDgZ/3eiQFopfkzj/weWzo2NU8U70EPdOi9Z9pBuQFeOxC19ZtotO01DT+3/d6yCV55zPP8B9hmVzvuz7Av8LVv9Dmqmyi0AAAgAElEQVRr0xIFsrwHRxcQdABgXt4oLfQ+R5zQEdjQjausozUuKP4tumZGhqdVKF5zG9qN7WhgYX1uM/G9fnc/qAyB3A3H95nVCXgYWx/4Oy9OiWmWmd4ABmNaL1bePX8LUfS2Mv+/+KdfPBpgSYZ+9rOfHb7/0E6Xz/arVNbn2uM8S+5UQRNcGD7NMZk5qqlsfwJng3s2vgj9z346YBq9xW1I+q2xdDbXt7gUZOvZu6Iv641eJ1BrPnEiK1hobgGKF38DANUp4kcqu2qlzWtj4xTwjdO2dbV5o5hS88pV171qsxUW1vsNUvH53JwT22o85gDAYCrkJ/agVSLGBw0qpmgjP3VA0sAsDf+4IcSZ94W78Qs4723HrTpGekDNrqN7gkP1fsrzI4PbNu0qtUuTy9PQJVOkXPt+rnLC/l85XkJwdcAZkwCAee3YattUjSu/BuzU74pM6j0gut1y8bOOHSwkscSxzX29Ks9lbiZx9zT7FUa4lbZLL+CbhW+mmhK9Gt479sB0Ov+vNg8+Y7/1DHjA/HVYhWoZ25cGzbbzbnx38eMkpjxnH5HG/kp+g/3BzBfnd9y1DWEx2xf4lUrMlVC7rDi+BzLolSrjrmeWaze+sSw2Fwh+zRpze5VxreJrlvtquGWz0I8OFjfoBt8SrERWCCvYfp15uddG989y4x48p3pQTQ99LLd21eu7KYIKX/Ws7LzpPv4U+vAePVcAQM+B8YiWkiHX8Lkn+E2vPxnHFEBnhmhUjQyyXpPQJ5uMEkT4KL+usDRDlXLtMJgIbmaqYdK8yJrQRCn3GU4AAPA3XSlX+Xt3w07TIeBudhdAuaM8o0y3Ux9SRzgGSGQjENgNRvQZFNcWDEBRFPAAGMql3CWzWbMHIKri3wZgGp48kKmdJgy49bOFLJkx7a1oqOw/DtSHH51Sut5JuxWNmz+1iiDKwr5b9qjZhg0ARKOt3KJYpkKC8j6cU61ZW6P/3oGGKPaIxR4fxXINkLKESzlEYRkHxPkBrHjtAXpavzpoa3iVbFmRlHwY0h3kgX9tfAQIFGGswgAIU6qDgsIJxGAR7b+N/DovKV1eM3/VmWIPstdp7rF5K88RjZ5VFyiqDdDne6GLadcMVRz7BKD2mfFoEucFnTnMTtiMRPH1FQyCxzRgyhlj79s5j2dj1bOu01AnUdM4rpoPZXVxxma/m7GsDsg6UvaNESTOvQ0VTso2bhfQnW9PNj+AhIKPXcXDGS/OO5YVV8Av18/EQLSkraAtBn1nRMYxZB7hSy0+FQ4X/BfIbQfmFcwjU86QE8QwOCr9HvIamdej7rVPnadBk8+fF4QckEggxmDlnk8OvTlOM/ykaww3GJ3sMPsRh2iOewzYEdni5OzGl5LDpz4xQe5+o3fMOxpCuugGZJnLpvcuPawz5M3EMQ0/WZqqIyNb9bys8CJrluGHmu1nmF95yzJwPit+d3bxBACUVTag8LIT+JOToi7/6DS9R8WKzoRaj52viB4B5pKvyHv0S4KAjL0dtsh/MlH8XOD3IkPoGj1B1R/oTaqN/qXbFUwv0zI6l7WZx7O9dVQGkI3+Ph+wXMet4ShhKh+ipzU+vzegZD0Ga9b3owNfAZzp2bHUOC60q62R3VZWsNdSyrl0VUx54V3X1Q0tozP3ERr4lkZpW/9kzJQKT0On6J/o1DkWxjNEP87Wbpa8GxqCX7qbDr4VBjkM77MfVjcoMr+hs6y9WnEHADTXOon+WN9Dpu/ziyveCgCQkq5e9HwqKswHGsND+k3juG+PTKga5vPPPnPlm3HUkYcf//jH/m0+P3uo6iPRVA6mAgAKWCpoEPmSTgv/W36uo/V9l/r/4R/+rHZ36IX8sKeck6VZnZNQdvJys46PGejat+4tOsIMXLuWK9Im2LyxCnqdvTcNmr1kLsLPVHZB920fbTe8zdFPg/kKgvyWqjVzDMFVgJ2T3iIAAM9Yz4iv2wSPIwDgip2AyfXIanR4HLyD9akapGO8HaMzL3oVpZN65CsBAIJ8kQ3LeB0qzw3nUHqgPsTGC9rbHHNCflY2f/UyMM/fDDcJiVxhiPN29cuSQ2zextt8LnRWgjIQgISJnejyQ3TZZLxDw+icXTGx9T9JzI3/9p5iQ+73g9CkQW7jt81XxjqrgoAAwNgiEg/VGbWF2EQ+JxoQHNVrt9LsrEVH2aTD+OzGLtdPcuKAxnThAdNKAQWtAKzRhCr8wDOxSejUq8dWMGPLETR9Vv9ECTlgUbz02++SCCSIi58J/cPXc8zSsmGZE/5QD4jpbwC/SqdGtrJOrhul0g9cBTbWZ6h+sAyJ1g0SBi8dO1GblQBB/BBVYt8+OFEBy9+JZY1uGvvoKzRVXVe7+b3/5U//zQkAYEQHCMFEPqt7HpSfvI9CleLF8aHZ0C5vDLGiwGdzBgSZsb34Pl8RXAOX6TmwHS0YK4wGKAx4gPgDRAaYmlkK5LZwAMb1fOzTBq4AENY4zw1RGcsbaDBLc4qJSEGvEtDTuEJRkvr5Z5PJhDpK6muzduRmMm/Qkj3ZTT64Ro7PQHsUuLCfjCSdJXVUQ3sm8KN9FUMDkmiWOM4PDhns0LKyMllAJ8K9o3BZ2y4Dh1YiCHdVDv2473nouo0jIM97xfnYVXIZHniebfazD3E2kOTKG/PhAkfj/I8RugbwGDsHauq0ASbhm6cxH4NMcOOVV6LopiTNjT0WqA0PqkvrsyIk44iXOENqd+jhPMGfw/NThWG6S5EtxtwN9zgn6h4d2js/b7L2wofmk4JXFDKK2+JWw2zQ0QjorUa5Mh4NYFFYtIC3BX7IaPMZHAvLXPeN52OEkLunnFISNaB5yqWiL+z0rKBUnJ/JFu+GZXZMDyNshU52J/qAoA1Eti97QZqBprpgtBQ0wE6OxUTomT+GZ0ZCbwZc6ocAAOfK4fWcJ9PQCdLAo/6tYEF87ARv6qRmTyaICH3RUZF1RcAnYAM4HF4IT6Ibn45OzpZqL69zcM+vRe5t9Gs7JjAsAsbhtAOmLHJlMc+dSD+Gb2wCcyl3WYfTtOn5XdPT4xNEzGeRGECh6VVb4OBg722WTnWG8TgbltUrC+m+rQBsepI8Hdh8GGcwlTPme8tH/sGzscMHoLSKaegcWYpTQMQi9hLddqNeMJScvOpNXkIeEkCKjXyAywZ2kd9MHVnOZPPf0Hm8QPM1x09Km9mvlM2/Zt/2+kyTjg+YebXtFy90f65z00C67a6m2SCyysHlYLo3DY7YmbudlR4VAwOxVu5hZt1a4XYYNma5ZZ6VwfB4z4av14b+9tFL8/Ditg3mPeREa3SgNnpHPzkuUlmyoA3NTEtna4GJPHV+u/R4VaRB8/uJ8gt2e+vgzHOCecIV7CcyonEIbrnx5WnIqDP+X37+heVIQPinP/5Jb8l47yZtnEWTnJ256XuqZLSjcx5Ibx+ceAWjhWM+OkdvdL6fmwJy9CxniNkj+MsyEkFLI0Hp5fOfj+scRdcGUBWIQPcS+8hRJB3JaZWNaREHGD4lGbFt1MaU4E9s8X4PPrTj2eZgCTD1OK3kx/a9/5Ozan6QDVhZXCWhOifwpjHj+e77Rx7SGJBqhZ5ft9zhOCrATAKwx4vcnKxlCWd+BAByu0x+XMH1OFYUXk2z/jxPP+hXrSQ4PDox76eCM+eoQ2e9ZnzY6ww3T/roQwMcqEXhktdss57rYI/7gUxlxsYWkQU5/4e+tRFJfEzVq/6bOYXXVYUxvg36C7upz6RJYNZAUHQHZJkbekAN3CULmkyufIu/laMDujLz8P95jUTk1rFPe0lyxRbp4kgC0juwmrVnf/J++kvcnkrVr5xv93NWAIDvG++Jl9aRLQcraib0vp1hmuu1Yu35/ODfnbzZfEwAYXyPSE4+I+ylY+GRB+l+XxffhJf325gk43sfunZlzfV6KlZCC+GuBEOO038CU9JLruw7z1GQLOPg8eZvp9hEA9M8VZnmO+NOcJBklu9CHw3mAf39VAyEV9ljP7f8Dp4iAXP93b/+sz9xAIDNm8hQ7hD0YAVJGTwgkX8Q2Jt9FkmWCFAMc1NqvQFtFg6QjfIWkRA+PU8BAMojx7nMuV6dhaBSAYF4MsM4fCIUZ/sQvAsoRMcSewMYFPAOABgELqO4lUIIP1kw1jEgKEprO/aKEoU5ykSK9Ciyen4rY6F14pADLAZ8cvwgmw5+Yw2hRbY6wP1Q8/yjuZdBlgIAh/FdSXH+m+vg4tgO+PVemJkoOQO5B1TzrB2pgxlFXZQa+wRoMAOvwBLfec30zuuh042Cn/Ukahde1b+8h+HhnMw4Y7eJm21UQfHKeGQtieqyv+wt55hfI4Z7XRukAYKeVRQTLLrXrlRpStI3aAQkSiHY4KygkDGdncUYDfh58zCKW99N5qmlu91PFINp5vHWUQ87PLcIJ4ZXkfSCGT+nSi3PASikSdc1vgJmnZ+l3YA60eAoZpyGOL6cS9bgXLM1awrIYP/dibzgefgt+7rpYKaxmm3EXO+jfao44clkWxu59+c8sqe5wb2e/ds28brPKzCC7uiDyPdkSqHX80hRZhnDGECEE498ESy9hsTrRPFPcypnYc46aDqU6UfeH3xS2YWvZt+qmUvHzdMEFa2bWiM3RntXAUTmblm+5QonnLOlkefH3vW/2Q/k+QL1Hq3hnJ325bnf1Ycz9NWv+3N5aJt41TADLue2AEzlVABs/YoNU0BVFVVy+nX93oenOZmvqBI/SC5U1nwcBZUs039E4+CksX5zCcQsUB/6gYxwHFP1MUdkggns0r1kRjLkpnUDtBGL0K/ycDfE/FfQnEKVu5/ee+vbgva1ZzitfD48kOc/9um8oqZHu/LoEaAt+GY+285Ad+v7xcNXTgqMWHFwTP7r8qDkQYHVBpnItrjCS+AQZ8K2kGM9Q0Pmgy7adNPfrIW9wGlBN4wM06tl7CjzpDkX+gc5jB6eAIC+6WOYV+8RdG/Ar/SAz/hceKV0ecn0UwWwKyF2ZUDmGP29K0bRIcirnZLuPfYlvB/88tU5JuPO/l/lrL/4R039Pjr/dI1lAl1xavR5XdtoGRLfWoSV1Y7NAS/pb2Xr5fR/dKob9TtNNIPRfHRf+ly39Hb9tzrvOgfBuXqGy9Vt46prG3x575Tkwi9p8jvj1ZttgHb0Kbyx9+KOWwwzWObVNhLUyfy9BwoC7EBNZd80uCXiwkO6ZjM27NqVi5eGewks6Ujuu+RnHA0qQaUEcCATqHJmUvjyODS5Mk2WN0ED21BRtZnpiyvFu+tYEOX5GlvVAuA86Kb1cYQiQYwcr9Hz5RvEGZ476M0fF2tEd5HIgGeRaTLB362qIRzyK5vRaKZR/JzBJna+T/ZYNRBgBq+9DYdZg36HvxM8pm8EOHoHB67z5o2vzJ61bp0Zmqwz8Gf9CgDcrG/9k23n+U44oOPqrzMWPterzbs0KP9obzOPwWZ77goAbN3PnIUfkBn2J5/LbLhCFXyCHiYRQfIk33k6wOAUAkdZHfJUfj0VmPCOHop+JfAjXUTgzLSw0lDjx/irXJEMX+sZ2sdvzrW9CgJM/6Xpx2VN0PmyD5LTVPOJTtE30QHB33ot/NNVZJBUzLTqBLlkDQr+7Cs6RR/oh9783s///E8bAGgJTgkUBzBCBRjWJBx9bVfVia7M/c5aCJ02A3jj9GJcYc67oVJGzTzlyiNdCxSGRTFvBocQMOpuIHSdAkfARqCsuDWmOpr3Z29YwzqjAcv8CCdEy4Y8AwAjSBaJ2bRlLGBmANAFslKQ53O/6VVN0FxRaoyqqW8A1Y7MS9GHlucuTJXF1fBMcCCGAsNswCAltSKeWreaLXH2X8+iKRfjoGDNdih5Gzqp8JT1wHBXqFfUCUYXTwyICjNjaBSp2gqY5zyF++nQXQAjB/BG1puVrpHe0fDwUgFWHQjbIEogCyZw9wyja0hRful6Hh69hgzwvIAXtOL3Bg7QiPWnRHE64XoPBC5Kb9YpA5jX2IfIlf4hS/AI80WBkz21Iisfae25BqfAhij2jZAng/gHBe+eb6PTmt690qg0mkBD9cgCFi6za6DAbqidokZUbW/eBXKytgScRjFHhsZJglb7KAA023wZ4daZqPs4g5AdgEABGCRWb7nMv87/NmA2mgJUpaHfa/VLcHnmHCPYp69AQyLKUuAJeKDrxhjG49oBxpkv48URfAYJ8mwyvX5+9zTnQAm6dLVVTg4WtHTNkt3MJHpAn8bAQyfzhGmVPgDoX3TOZHDH6M7eNCC3nNLhhOFxQD17aaKYl3L+LrcQFC1oaxX4WLLuvbi66xkk0+uR/9LM+rvPDveZlpG7yoN5Jo43QVV9SWv9UM3JeozK8kAm9nzWmUpd73N+j8Oxjyht97ySXQBguqyMm/TulhmuQpzmh7sMvDqvCbnN41lXwq+bt+cz+SuZs0AnAJ4Bqul33iv5odUOADz4dwEZj3v+KQBAo9od3Hx1qt81vzgdbwcAQq+BsuadrjXv1ZYIXImWWlRfyxwqj2chVBcO+A7N+NkAGbvO71k7Tvbw39iE6sNrPzLy5TtnbavrtaYGqj2HF7ojStdeCUvVFvq10mt0DbJSmixssdf4mM9au56XjHubHeIcF7VuAK5ABg6B9etZh46Wfv7FZ+ffF+6Voeo3XY35yTky40SSVu6ExSntP//0/W+PU+WMe2VO+E+Yk7Vhzz5sc78P1ZStTlKSEPqs0XPxbQI98ExkIkH1G0TTehrABpde+lx9k0zmUkV+RnpZ5agbxx+z/qm22okiXg8eQqeGf6yjbU+SLSSpMLzQ7LcJV2G9v3Kry2sAQLYBHW9e6QKgo7FZmT3YsGeTAziLCZnfVLO5u72C/Oe3AiTmkzrx4cXzKNGkjrMeAQ6SU6i16nuWXXvpqYQkGDw2r2uWPnIFxKkcsSOlzzYI7mv6phoT2jwarL7oB3heASnRXAEpVcmy7/GNAiYITuEbhHFru7WHZI9Lry1PGpsM9yRocvMSN5Rkf8H/qRLMz2TqbZOKBTli5H21HWo1nZ4vvmtlEDps4wd4wYc3vN/Zq9dmkSgfZJx90WdJxs0xgQb968k+9KTP1NXvOH+RyW4sMqss7+tvEszy79LfiWAB/sFU1G07G97G3o5fqme/d27iSLBp7P0zqJzGyA6cnc8kqy7bNclpgpPSJcip8KH72onzL44YX+69MyY8beffi25gorw1e6ljPBmLJKzWroStHP1oNJIrMQxp6BlecSX9rQCd48Tf++s/+1O9E2YuoxooL4IYqJY4engYU+en378Coa9bMfW7lGKNgQy7KUKHYdRvbTglQvq+rjxCIRIVw/iGOcP4EHkDBRhF4+U6pSjLD0425n2VuPtMGGeyEpGywrVyev5s54FoYBgXg/wEAgA0jCGMiyIFZEIPnFuf5WgZewIABCmymbqFQT+ZA1G0GGzo6Ox9lR2RQ95jvS6VRwlWOekzyv47kCOFBhEWswLAQ+edHY7y41zPNlwoDs05AZqcoRkwPYoLYMZ32EMpoHw+DMwesO77jJYeQf/tDO/noXSYL46E5+fzblk8Je3JqnP0JbyhmexCAebHXsbQJ2qnH4DmVaT6fp17vT8yNoBvB3yYP/PSnPf4l4dWAAVZQR55jjFZDfwjo4OS1/oeBipYQAGAyWB5VTbkc8Z9zvy77K/jwPfQjchrDEc8AYwGc6WhZhT3EwAZS/X1p8w3I1KaY8D23ofOdeREw+oyMp6s+zHn0mLrvuxq9oqAGk6X5C/PnGNAnm+FihKy8EQcONvWtwIAw/M48fPcKbu8ztYZhGg485/v1eCX56xfuLKx+nrvGcFZ7W2Cu1MtoDkQzNi0lc3IEbFn2aA+Ay/CExhkaMB+bp6J3qUShGwX6zYuYhP82+DlEigyOnKDjjw0favCx6a0IIchtZb8TQUAAAe9T8+U735bp+ScuVamUt39FQBIc8IBxgmY62zycWBusLG8eBfjSbOKa7ShV3hlnH4cmNjsyIrlxYQMp2+ezsCXSqOHTZYBk/rUY28NXGjKG8mPPegVk/3u3te7CI3V/9h6hXl4nz1ZOU6UrE/mavbwWTXwmN+m31pz1jF7yn+8ztPr0SHe/lw8sLCPMjLgkQSwn3Z/glxD82vDzvzyPriBOUVXJAjwtm180NDTy/76f4uPHewi698qkx0sfauEP8b2Yjb43PJ49dfzfXYRPLRZaR9xGjmJO01fCoKBBGjtxJ9A2Benu7/K/b/59lxleT4vDKN+GZIj0cz4rlWlCg4EI6qKJg14sa3u+n2bmr5nTPrJabipvhuqAJCcyq7gXL1/bg147/s65hEG0RE6MI5ETDAgjWJ7O0aMk+ejbwx+i77zccDyWxpQblGWvMRe+hicsedU+CFvYButJc5y1hcHP/ypOU5mt1l2TbbHGuPEKXmW3jTBMVtnp4piBwA07m4CCD8gJ9eW1nGjStiOfDO68DoZ8DjBkRk6pNtpKp+658VZkpMPwqEtk58kSDg9VRXBgLbfMQWLfqFJrt2L/qC5pvoykK01Rqo+hve9vmYCSEywDp4CjvQRkLMWOf80cWXfwj/PwMxOGhHk4/dkrUenbZ0UekffunKvNHPlspzPBifHDxqMGWzXkvTS7d70ZJuaBCBJQNawnX90UuPW5qfr4C/8vnHoW7zSKg/RhcDd5W8fN9z8L1D6xJ0EALJnCXiBq5D56KLYfvxBXgNLvmK6wTmjv8Eaou9Nfqia5vqFqTTXmL5mV4nWQzgF0r4+lXxqJO7+F5XZm3B0RU6rXM7nHYCxXojeFz2cdD16iD4BrMM4Y+no6Zk2AQASv9on40fZ5O5PfI1i1DPbVEnG1oJHseP+7M//4n+WhisQikP3BJQA9ZScQTQrj1si3ohKIwwwFQuGSWAog5V+V0pABNUPToWIY+Wqq+qq+McJT5RvAOfTsdTnVY7JsQGN6auXTiQYJfoKcu4Z2TPqZI2nhG9nrh+R4fN5KduUSdoMXABFqbijoD2jtQH6df7yrSrNOP85B1QHuI4pzj/rJhIGyOa2BBRmGEEG4nS813nTw7BmPmWSquVQ1NCWRnAOBli5TUkPDjJKKEj8zLtRWQRuQGuMpZRAIoJ5KIpV5XjmIQGXvknwAkM3IO7tAEBqXdMvYp/Bhve20tVznoq25+kL/tI1NhOcJmRRQIwXsC2gNBUPCBvfRVlk76bcDR7eCgxajODX0F/g2k3qbs2uDb14PkEFlAsKehoQZmzTxGVMQ48Nzi+oarDHvGZlRLYijkg6b7OfyjBPIxS/Wlqxn4GvRCfryFQZcqYPpQaQGWU55e2aN/uax7A/ac6GXPNd72eNRWjVsvNL48jH1leAHgABpfhbB5DZlTFFX8yzJrsjMsQQELhL1YMda8mCQF37qxDMGZ25IvCwgtczznB4CGAYYzXBkci/ANaWrziwE0hiXzbA1BjSLzQi9TgGcTpnuxzVOiOm++6OFya4xg75g0+ZIzpq64zs4bOqZR8hCHYr85WGHn+mFTmu8sCA8t8CfjxXX/HU84XSJdLM8YKrhwuwE32fLMMnP/zRmw+O0+HM4MoySeYp9ff8KL2MJAQM1IHbc5+VjYzGrqysP0eUTam5xeA1ALB58pXGlosGAOyyVc4vnUyNPNdn5EufjBketO7QHApYdmBO4429m4AIutK8K+DiHg7ZPLKbzFsvA/K2TPvD/TG3lB/yeygYvoQxRm9e/vBG79EyFjZKY9k2HodCTdRyhPD5+Y0lnvMIDxIAAGPdeVf/UWnD61sf67Xo/YC6G1hSNroOO9m83ahvj/WYrfRRF8Bcd/PXmSM0jPOVipPNj6bg5QGCBNp/Atjgt2t3D7MpmyqnX80vaW784ccfWnaUoNFvPc/ZtGa6Ja/6Hk2bfUV0Abb19sFKSmII46nM/4PjEH54nHzJqTDP7YuifTyfsxyZp7M2l4xX372vCtGjx1RhoNfFjz66Wl7PqocODlQYBhU/7GCcvmM9G5ZU8070GHiFClphSAILKinG6VEAg+pIeBL9k6ZzB1+dwOLgzoJ/2W3PGbwebG3nqNVp6GJlFeF5/aYRNbKLPdQzdgCY18FqGo9GeH7PZG7Q4cwwzdLaIFpBC2WhRbxW1AbHVq82AJN56TMj7ReTnvUFz9D/K4lJ2dPsZ5zmHQAwL1ZXBRvH/vs5lXvk2eXdvmUgzc/lk4QmUQDQT+ONvhgsAU/ps+wtGXE97ya0lMVVsOnMZWe308+jzSt900T2E314behy9m2n9Znq3qx/9KHG9PpbzYIO3zqCzD9E5zngq8H5+dbo/FGMDmL0qHFkKPzt54GzjVWUwQ521D8f5cSHagUOWDrPyTO2jco8i52NDcYeQfttO+D1y1HaU1UI1f4Z45/xwOxpxpdj2XoP5//r06jU9t1yDbZFD3SOlvs0+XaldavQ1SfAvOuKhMxkEsuMF52b98aW6guphtLxksNHrWpXFRT2MvYiwMapr/JBmkCbgu5dZdr+zV/+mbUGiu0q4PNmQGBKaQIQVW45ZUkxSTj/kuVu4rKSbO4YygAoyv7UPDCdUidjNH0EnqXhLDCKjbNMicSKwazAGgDAwOh1le+IUNtR0t/aTDmQVs5hrQL6MNUG97MZUwGg12R81HnXSr3MuUuuc6QBxg1jXCfa3xdwzMaEkXqWRpvTqN61MaJ3lUc6FifizdUpl2PWH19/+dU5X/eFo+l6Vs6ERQGNUltOxdkblU8BiK+iM3l6DZ8UyPlPZ4JWw0Z/pMYSpo0CyL3i+nFw6fyN8VMAADrvfQcMUuLDHo/SCi2q0zw2c92ZxwvgS5NXBa8oHKV7pn/3IWBoAgDeIBu2uSMao7edt/B7eAkHGGWCg4bSxNlFgXlutwxoHJUI7FPxbcXOdo9inJ4eVqxVAN4TyYruLiUjUb19g1C3CWGyID4CUL7TPByg9O4DAJN5YO/3/vtF0aNgKIY2iQcAACAASURBVKBhAgAoddErQcdcycJY25n1Uwv8tgN5my+NnbvfHzFY89WUbPVLT2GAZfxR5tF3o3/g15txKy9rbwFL8CA8t41Wl2WZ4Ry+nvGtm1llptbZNSYh3TP7+brPopuetQNm2xhpvN8eIAs9LRfVdPqu6W4wEKDAeukUe7Nd4YAa6szCfF4MB+DzfOs0RX6evPe6Hv4bG8E8t+xRVVMKeb5XJ21avThm0EprAqxaZl4CAH4PI2zdFceUAICdGpX7H1tBN26VDH6kqrLjaOjmFPGS9VPlTMCA0j1nuuqshWYr2M5tDdYZQCN4YYBmHO4VuPGxhr7fJpKhvZm772SPtuyjMy6PKQChtWqvWhm35Tjj5UnYJvYBXt+/t+xsntv7OzKZTKuWRUBn6zRkikwssrG/z987gIcsvcoKmdLhsdCqZ+eujLAexnRjprPfAm1prhlm2SD0YSP74NBiZ4yfkYaRc4I7s7K9T/EwJwCA7AVixYHZPwA/XmMsQP8u5Q3PRa8y7qsux25H9w/QzvonqOL9cuJg5B7dKIf/6y+/fvPZ6er/+eef+1nK9qvcX2fox7nNd7kpQbIr/GIAXgfiN824YwPk7P/4Rz/KGX85GsKqqro5t/xwvE5j/uAEBnDYlZXXvqvaFCypUl2Bff03AQDxHrdGmdqlNcEJl+86oB7gr0qo0Pu6OcU9AdzRpy3FP5/DpthZ7Pq0Zp8rbiYdPXqDY2cSxkS1pd+dHjRPm5GMt/5dR8DYOkkY/ZNEg7mkszb/cu4erMJ76WUTvt/6dGxPKhbusYRG1jj+R7f0BL+bHT1jar/4HjZIx4J4bvTaBKDgR9lQZ0/tGOYomNdU3+L2c1Cb3b5Hcofqhezp6Hz0JX4AVxfKf8AOxM9IkMq0uHh+cAv6ATrlu9M5X++DUZG/jBVs6bWjm85n3RTY39lVuMUGFXTUgPXW5T8tcJxTc6neX4H7wVh6DhVYo+Pwq7CbrA39krWNXmBtkq/wRp1RPbt2Dv/PCcJiviK06z+AOdGzO+g8vmR4HD7Hdns25VUwDPMF621f0Pa5e0QFh4IyUx0THa3eI5+fXiXfnMy/5mCdJPt4jQ50q5xYVnLMm2v8fKQMPO7gTXQmOn7L8mDs6EV+ogvaO6F+sI9BiVccaJPPmWpG6wnpRGE1YafKv6tvtDc/PwEAGwDPIaU6gJcEAMh4TraNSPjcodnN1XnspSC283XBgQ1OPm/Qr3NJXlsYdTtvMEyU/zTaiHKKoPgaLwBUxxzj3VIkEeFWK4SMAc4Sho4jZV7nG4dQ81OAwkxjIxyjfoG6B4pihPko9b3ZV61sOXX6LkwYfy+05xjEOLgEOJIJjA4ME4geCgDo93vHsG06j8LO9Ti//MU/+2vuBKpzWQ205GyzyX7BTBzQlOmEcRLJ43M4xHotHXFl/CZ4sJ30LXCiCc2uqiu8b7GbcxYOg0gFStaaYx8o0wGZocu3xwAu2bgGCuC7nTMcDo2b6pJxDhK9jjOQ/Ulm7QFq5SCUT70bBtgx/nu94eXQBQdN71vZBrnd95Q9h58856KMzdNeA30L+twNQHn2KMbwI+uFp2IcAKU0bhpwj1yJJ27HagWwusTh8wR/Mu4zIAa9AHX+TCjZPXxWAAREUhkS5QWtRhY6wgoAoD8ClAIpXn+uMV37ETVHkMa7eEHrfi77Bk19Tq9ymg7lAa6vwZ9X3RM+aWbgLC3nAXUONYZd9+NiP7JfzyDA5j9WaLo4mB/+vFmYB+gDlw49r7GvE2qg47fDp4xn0GuAmcy/lUR/4CvrpDqlE5BJxknGTj/RS5ln6PCUp7xONcI+yqGx+51IS/bM8+wxpMrQlYM6MTxn5jsAxO9VnwHePHrF1/fh6hmSfz9PID13iH/njv1Hjx5n8IMT9JX+VfB104aKEDJlHtsyMvrhErL0MIDq+69N6vRZjlDNOWLKYWMvdY1kSpZ7jM0GPj8A2k3/x/Nr9m/1mGTUNq5ja7/sZLJvzzOU2J3N87NeKgf3Ez2r+4KBj4LKi/eYK1gAmeiKHrTkWQAiuuRvms9axsm9vOF00QQ4XveGZ/sYgIPdsUXbjvCszdvsO7L8ah+YU74rHplsD/t2+XoFANhYQKrIl2ok9LAZ7mHTGe8B+muDrGuX/WIfmT82FI6KzhkqPWxc9fau2NTfX3319ZtPf/Wpbx4SjdSNXM66e2W4QZzO8wdzkiG9zpyVjWfj7xoXnM+qFPeHP/zEWf9Pzj8fA2g1lnGJvxG7IGcSOYgOV1ZdWTT1EsjZbo4bZm8T+J4bVabaJUYVB61nz3U/vWh4+Bhc50l3b+mRoFllT9OMT7Q2fmslpG2Y1tGqBK16N/azrZBjaEyCA3kqEL7juWRSY689pSoCTXuqMCP0yC60Y89pGvaqt7LvO9OJXpuAph354vJkdhWpjH7TzINN4+g6CH7GfK/HL68sn/2KPeM2g+ocO+oEf3GqdPSVBnrB6T/wzQXNlmtn5RB5P1MleDFq7Zr2ZfM0qUDsjFadq8axYxEArc+2rsHzreM3NsMBfQ0AEGDROAmApPo3jpp0ufYpVQE0cyMZtm316y0F2C1bVuFGcH4W4H/7GJFstekqa2dCZH3Yf+MjfadvmYNhrP4dXkKHTYDI1Yntfr/1unm9x5mpOAFH+eHmkjwHvuDv67hr32o/Nn66FX+36vIZpISHwNc8jKti9broLV0kf0nP0/Wi/qdj5ee/7URr/ud/759+bQkiiUbBP06u6kx/cVDkUZ8ONjJtJQ/tySVB3bZi49M5VhxMcu2Zjs4Zpwc3cU2m5aaAhgDA7kEi3ee53AqAv/rzM1IUbcqGphSPsvNbSlSBihDlbuJuVQhQcIVzSSmTGbHOj1hN0RWf0/cVK9xJ2IyyHUvKp0for0NSYiHIiUw+IyQQhc+EowcATPTHhyjsnCYquMsQWwZSAov/U8oyitzC5DMqdLQO/SJrMVjOGFcp4tzMfEX3dIrWz17LBm9ECQHaMRzJ0vu6k85N0T0qH+T8f/7pZ8cAf/nmRyfSLkPnjqZnrfpbJSkCtsiyhVqKswJYfZ99M+uGftex8zPbO+Aq5pR4MU8rSJeYCcj2PH0dY5Tqd6eh5DbQ0E2/uTliG8LwUjOSNuTipYxNBcEGYztavV8fB29uOvDYdYYkEDyH9XjtBWwopuGH7PkougkA7OfSYd48Yt4laFarvQCy5hAZakOx6O/orBflyGvdvsplPsee9Yv9CMac8eBr4sfNIpT/CYwEXSKfU2KGYkXWr7EuYJ7AyQRRAETIy1aie30YoezJM7AifeJ7dfv62xms6KgbQS4PQ0eAXmgzDrqocLMu562Ua0UnKBsoAIshpGkYhhl+xsgbjop3TqWRu8J3T5ydloFuFoNx5nt14oxMNwBBFp8Z3hwniJEIncxkD36xDLc3SvTWONWa52vQVwEKfuIQjJ4iC3WDgI1KT5kxWc8tF2PUMXTIjWVH8qVZETTVEtCpOwBwXtzOM/qduTLmAJnSr/YilRg6ZpZ7572Xlil0eeX58JdL/c73PjrHyD7++KOWKlMdMldqsUfRAUXfI5AP4ISeMO97jUPna+TP6xMACO19PMx2Fpv6DAAYiJmGGXODNZ7Bb4PFyif6w7y3AJ7XVIBnvl32zU6MnKxWD4xs6rk0+cwXZi6zTt+S4HPayfjhcOKckAyIro3z89SxdQzrsG17f/Xwlf3YWHbl6qfbGAkQN/PL1uWYgh2Wl2CvwV5LqDUuWcctLwDqzZfsydZ/2JO3eMe4LN9mW26ZrrNrODClsz7XL2wdOg5VdAn8IW+ZZ++gbWg5VZM4/698ajpWfjQDHTf85puvjUOU+f/8XOmn5ylLr15M3DxkDHYm4Wx7m2RSdh89kCwoeFRzFGb44HT0d0O2c72mem/8riXznq/lWQ2xFLhL1o09HMdAQQf15TjVrIdOc647gPpW/XlVOmP+vp1IH0sQvTV6hQAcLGfAmeAG4syj5nn4Ps4ClZ4cAdD3PzzrCB4dOaEx6dZdopUrPZswMAZs9WqOganR3VzXveKhlpkbAHDGMryu8TluYZuxnMXBRzlqgCOCE4++iEyO42Nkpoy1lWrwdGLMeUFzFeZ3FtQyP/wdmZyrBqMz2rCspgQ94gqAM1/H8Po9PYa+Aw7qFHfbnhTblfOvzr83nJdTNN4OhKGTtiyZP8tarmdYmGQ751uP6zu7ovCOV1vHnvz2VBNHrz6vjOSIwtO+J2ikH/aLpKwd1Iu/Ezixnl68G10fneq5Vc/EQZVieOILqqW2vXYD8toZ1mALXp8g68kz4rd0XW0yaJS59s9jVZ94f4s/weCxNa2WsGsyCRT0l7bH9G0QgPmid6/uN8O0FL4YTO9Jd319riQ1vjjPk+OvNZgurfhhDD/l8Kgz+/YPgys4OkST8fSK4saqKIfCHY+b9b3aN4KPYc4JAGTd254/K4Sj4N2svP16RNVdkXHxwf/2H04AIFZ+ooIlRkqoEmG7BtU4acCNSsCNXS5Ka/agphamqPy32UKUnZSwStOd32wzHL3O0QMrFgcdaMoy0U+M3L1ffAGTMGQcdn03jmECFvv8ptehIHiJ7yidyj2V+T+GiS6cep8zsblPc53PsBILMNpZfIy7GAThDQ0LDqu4/uBkcFJxMNcqVRddwbb+vA7OOvLQ/Nw2HtqZbxx1/5UrAFRqJyP2BFM4lmJeu0cxCt1W7kFOAGNKkzT9EchkCROFM3fuafvvUYDjgG2liCPEayjSpzAEGI4xjHNgSjqqG6NyfxqNAwyK5j5bWD56BZlbGfBezl8l24fCtZI8r8eoJ1jlIIxZf0XmRAqc5jp6+5nhgAhvFK02IPMHpN3ytWZG9vk9zuIafFYZ2ZGsTDLupuU+e+YnrT2nPBkeMIhx85n0ZzBfWP7WOXuEuWvfUcq976GZeGiqRHyGs0YTpY5ueeV7G8KWRrIP0HsU8GQgNt3E2FbgdV4uc1dPXXX1O2UOaCSX9eZYi8BFsuKKYu8gU8q45loweGM7Qqzt0qMAcAOEcUcieFuvlrGuTr7ov2Am40h9PYEjlSycASUKDd2mlC+AzNnfyj9VHab1FanKt/k2eipjoXVCrxjcCWjd50VSy9/hq22Iufo162fsVj0thogRz0gPw6cBu9foEwLPD/D2OMdcenssORqjY3YWXs9xJsCNUqmKyKSSYct1QAYc2cG7X6xx64K97r3fXttm/vV3qqcKesrPCiTpCy5TfC+OR+QB8NQAXQH3W+C1+6fHyAHT5K+OLSC787Oua4C6NovpEbC6zmR5GNs3n5vqklenJuHGaXAGjSyHFxiZm/zPDlqDWnoV+48TwpnmAEnJc8qus2fpZwA+MH9YjkL9LbN7jQaZnQ/z82cNsOded3gCfoeG8OXrMzY/ZA6ZJ7pp5iNBJ5jT36YBnx/uufy7ggAAy1cdulkOkEzJbtabo2IAesqB031bFYJpWveDU4avc/qSFf3+7NNfFQulyvKnP/6JnfbbmNnB0JQqC1z7BgDtRfeW6k5uh9JRASctFAA4QTjr9TOt9DPaMqp+QLoTXZivFY7Wl5NgMeZsokoOr+/+xoEj+3++Ez5tTyjJVhs1w1dgOeMqZ/WCNSnXHj5OwNQO+BkjvaGyfgWP1MRu64rYKyof53atizFaRAg//uZUQN7AjeVvrIrl46wXOaJiMzwWuaP6QuPt8uScF87e51jqYBbmkqPBaoKYAMAT50xT2CjLuSaOYHxrV7xf4T/02NBJPJUO7DSkBVdauvzci0nVhNGYtDbiPJajFJ6fmhdqv4RpbNcTZAovJsKg724bzZq2rFiOXe2QSj5bPuvfjLMxLq+n2jhyiqOYAEWqUCVHVF7zfWOvi1eG/vf7sj8NviK/GJKtr+LP5Eq4rZOMl6jUKC2Dt1aX+OXr2b6tMRjLz24QizkHJ4fG+pvEQmxN6a/gULHzzB8sne+L7xJkOP7V4eXQJkFPy4kvTOje6fMlwA1An7c2LjPmqT8rXtkNRXX0xtV+vfrR8tMmlXtPjZ9r/32N+tF/96jE+Q5BDuxi3aoHj4OvSBCjo3mOZdo3TE0V++Dk2MJo0Abz7MuGXvmpnWvjRQWECLSD661r/uav/v0ZlyzRZvOJ7E1kBUOIck13xAvOUBhVGggo0fuUGiIgZJLi/0RJJ4MehdWo/42qJkqa8pEJMsShyBj8aD5kjfV3ynCahbsMUoVVY2AwY4WYKCRltfl+eiFY8AooaL41VRIEKpbiO0/NOaLJhkRY9Bk6CudGBc6Wv5YDmgkLUoCJV9my0YrUnfW5/8G5f/Kz02jn2+P8f3zu0FUAwEaupWoiEw6hxnHjG1hGaxcvrHI2K7WW/iGkWU8A8XenZOvpMMw+DPCcrKHe3Q69xr8As44zmX+i8YxDBQZNO3wWr2AYwAJYsUGTMit45QzaVq76G+WwjbD55+xJBDnAhLtsY17DO+L9bSC2kniNBEO7wlgTiXXHiCXopJ8EFoYPr2y4YjPP13esdLqfEhzA9TYQ5p8qPCtU0KVGkYwZnCS7ZYWtzzpKH3BLSSfe19BvQNXeP3hTzzUN0H5lC4krSvzVUAIsBozuK4oG7F5jYUqM4Ge8lNYjK4AY75uNdX5CBu1z9Nw42AG+KV3scajqp9A8FS5xHMcpzZjjSMBPvGZjYAVNVvxJh8wq+s/fqV6DJlLgnbnnDX0p0c9zEvhMYCmGcTso+VLnXF397b1lJPoNA37L4qsP7l7d4GcqOTw/giHMoTPNPGd/tp3ZNmPOlxIAeNKJ4a4M1YYYnnrP59/rPgRQBzQ8oTH8dIzseQedNEZ2ymQ5oxo5jQ3DmSI4Byi5+13wtmV8eGJA4ublS7bLpbGLW0d5/ApVfh2gUGOfq/oGNFLmh8g/ZTMAAdD9L8kiuiass4xs+d1BS4/zCi4HSF4Hpft01ykHC7tbG7ed/gfo8hpD+x0umYxdaKoAwOUBs19kisoIv1cni/1gPvt5/O2MZNOEvKY5xvGLfUCmA6wqpS/0eM1k6VN2ZFcAIt9MQPu5djDSqKkNKjfPexeWzo08TyXOlqXht/kLWsWW5IpiHAJ4OfryjZ13ObEKjtLcT0kHVfXp+j2X+quh86qe0tpc7t+s2penSkC8k0rBnNemPFiB1z/6oz+y8091H/bWlTG1gey7aO+AlmmbdUd/9lCAEjwtvwdYMy50UhXVDtpd+azutj5ZhDNWMR8kCLoDspYZZ+zRT0eWT8WinEFXIImHCLLX9jJ32zHPlwbZOALorewp/BOclrltLEPgKM+KXbs80ACAEwi297l60ceAPU8ckCT55mYvEjJ62Fz9p+dylEO6QrzhPlMNRklWHypEmCUCaTpNACBHke/xCQV6ykPYN3yALT/G4jsA4LXQhC6VxruCw/ssU+tS7Ogvq4ylz7ZNfFvHpdoqUAAcERndY+g5DjYUt1394URW9NY+BsW+6je6nz2j+jc+zRPbxfzaKl6e87N9pKI6oLxIgOvcY1z9MLgyzwqfgSkvT73DBvDpbU9uwObs8K2+sZ+TMY1FHTCLrvN3ry7ENsX3Mn3EDz6yS0PBBOjE0hwZ8v60oon5P2zf1QPzbMm7/FJuLLC8nWFyxDlZ+f3j7P7BxQ5o9PjEK/7dVdBvHdFY+v5d2AUbzb45RVijAv+FJ4Pff90G+tot4ygn70h+parDCbjjM6dB5Bx7ti77+V/+6Rk3QI0oRphuwKTeh4k0OJsyxEWphGkSeY+TyNjapDiXYyQ9UQS7jtUttajhUhMr5pPsllYE2GijA4259imEjSIMAJyyWzWdsMHoTQOJmnAO/RDQwktEMoPmvHqABACaeyhlnF43aAwl158MsMXB8todyBinYeg6r6XsK8cmREvGNp0NINRUT1HS77/5+hjTX/7zL0yvT47j/+EpudM5OZWKpROkzi49m4alBG5o4ADN2Ag/c5fx+LlVyPr7N+eaHQviMouvoFbP1b9X5wcFgzLLHdnJ+hIlzC0LuRMWZ2gLXIxeGD7nqOqUFBwwNnWUG0zrOzF+T8cjgGKcf0XOcrRi7qLVswgsaR3sDQYD470DHOyZSBU54tpAGh+Jlm0usvgwjXPirE+AKGvW/Ok2fhsrmn7D88zv8btaLZU35XmCY6KnRXlXimhC+RLylKoV8UuDAQIM538JTKSj8FXuoyzeWsO7nKBx9pZTW1AEH0R/AIjqhNiOjQGJ/olxq3XveqPzfu8AlgxJHJbojpbGN/ho3moZJDpldMamR/UfBm05AXaSmkUp6S9tpp9CZGTLCTKy5Z6NSA5ngmvReQSJ8jdgJPsWOgjwOAt2/lN7hNP10D8Ibc+aQZfsddaZGIUfGL6wnCcLnZ/snf+6oKpAq/+NXtDvqQAYhxIH/nWMGLmEfzCkrBF9fKfhz4yN4n3/7h4hLzzH62vw4Nqdu44JAOD4U8F2QaL5rdla8VSBfsafIPieI8ANHcZ6rg2TDqizr3yWXH874B17gjbaiIxMSanGZI2Ar7tLC9RtuRtazI7GfhewaR21Hdm/ee/ySzN/rzwd7lB5fXTIztIwPs/Pfr0GK/J9Zyo9h/Ax+t58aJtTQMyZ0O4hc33bAZ91RL+q2/JUMKCfAeIETi1ZEoXKAnzwSuPNZxrrFeBn74cr4NWG9CpTS8JeADl0ffJVeG6/t52ZPccMFx04+zDPA4uJbnL21Rjry9Oo74svTqn/+VFZ/gfnHPYPTmLB9OstTsaP1juyVzpTq6N/0Qs3gKIslY7kHLr86BwZEHbR8UXRGkCMXOp72M+A8VRs3aqU6r6MTQAQ/Rq55Nz1tZXiw9WA7oHrNk5Ers/IdprrLJheL/pO/JMgbCtSz5l9JYWUNUwAKDYSva81CXuQdBCd9DkSUFn/NBvELoiuqaZ9dp3X51lfcMQCd+c9YRtJUmwADvzZq5ai/+CccXaj5GZdo+vRz7L9dXzN/xMAEE3UqyFHVeGw5xGiVHCKCRrYu7g7cqt/efY+ppaMsPpyBLdmLpG9lEfsilu95yvcHNyQ7Qsfmsut//V4Ka8ROhxT6RV6oEWXhJewl5anJsf8d+fh+TaQxL7yubG1SrpEh20+27ywX0de+f7VwdXF8UsGH/LdncjMmivX/ltVNLFlxgULn6Af3ZgwpU2PoAb0I0N+1w+GbNKTG6OiZ6chOvqIhLW5ypiAwFZujeAYElVwwmHxx1hH+kXgI4Gtg4WPT3QqkjYmV8JQ4wrPf/vdyfbLr3gLLy4sU5vG2X0FtUhE0swvuj9MvnlDc9oY/xXnsocbv/B9fG4P+rIv8Y+y/l/T5Pl8zHt95BZZlq93jw30pjMqYqJ7GgAALTChCQCE2dlcnKVkKKO0aKR2wWMzTDBbvh8HZztDMqpTNtGI1TV+ceDjfObKgyipZu1rkK1Zymgb3EOAzDvjmI6a7/mn9+mAf1706zgV3MsNgyNUANWg3lFIbAYbskEQkS+qBS6DMGczHvedDnjBINqAam4FWXwfpZLGFSkZ+/J0p1TZv+Ynp16G+EenUY47+tcBMj3r1GieMSwZAwOLkMLQpuFScibkWr8iS1EkTz7ZNN2ghr3YAAkeu/e4ApYLDjKXKPaHEPW/HSWrEWafAGq5hjDNEjFQWsHw3gjvBqESeD1WgRcp8wRu6HEQAUz1SygCv2yQvYMLfAaf6fLCGYdrPXavA/1N+baDaauEeXg6AHI37QQAs7/bgYo81AETRa3c5n5ZQJXHWIEiA+vqAa/jDHGdVtuG6AJnDAp0BISSQRjD4X2sosTJ2Xz24Lnu7ZTFSdTraFYpE2zQJhgASaE5wpzPDa+F+rYtHbevHP2S5m7cZgFNqABIYGAi6jIgMao5bxm9R+Bgnrv5Hxrk2aNrMikanw7I3fKPztx6OLxW8HCM3FwbWl+8zpj7gyyjCuDlitIYh3F4dpY8rnX6cMDb+vB20lPNkezM5e8wZ/8zYzz34hmcGXleTmYRo+gGD2WMqZ5AVpg/z4Dv9d+i3T6mo2mxvxf0NzOy9TZjYRPyXr4LPZ+fT9XI3WfxRQFzeFACM5F8eG8b/kvjHT65dNzHsCY4QsHjBb/QLWwe50rlxs0oE5Cnqmfrqu0Ibx0LL0LXjRFwRPT52NzpYj2AtaXRZKA8t9FB9LB5dcS3gwqG2LJz/zZmgM8GTIfGsdNpwPbCo5dj54+97qx3bgXafIVtcRnwrcyJ3rnq7WX8vZ6t5+BvXgtppooDuZeuqwIzHoBf9rgPGSydN0/mexKC2QOPi7ReW0YAILbBtq97rI/KKdX5fq7102vCUzpqqN9y/i8obwBA5bu/Pp35zXvFUBrTZ/ZrP/Tdj84Zfzn/P/rRJ2ZibKhlRZQ5+4hTc2lTuQzt8x39Vmf/0HcFdq/+H3k0jfyNt/Wz1633hWuLE3nNGKBnoK/TqPGrKzQb0eE2A1NC7ExNmPlRSebPRbcJj6WHVgLomj/ZSJwC1me7rCxkv88ZY72+HQh0nnlsleRZP9RJcSXL0a/q35CbBYJHVX5PMg/M9O3B5HEkmsAqP2W82EVXRbQ/BrxaJWr+trwLe7uSA1hANhj9pUxsrikUzcILp2pV/XeOOBM8echAeYn9CI3iDJqfVArvCoxkeOVQem8dTJ1/1gW2f63SMI3DCztQ/ltfJf3kJe0dwSj0WkxXPned+HcEAJA3fBQSf7vvxLVD4nU8aOEuO4Vz3JL93TY2GAxdqDPpruO7e/LU9zoukYA/vWKeeizZd368tmsnq2PUY6WJYJKL8In5tDQpcvJQ+CPY691DQPyAP6Gl5OaNOLqmdSsqUvGcHhdanXhHPefkIGtc/7eCjcJIG3qId61r6tDXDiSYNdcZZjfzD/7Gnuq/X+3ZtvXsx9bN0BDeQEYujqzNnPeDrLRidKOPedDYvD36/KweYXP6wHIb3rdv8Dd/9T8JKpTwFnWs0QAAIABJREFUTwfrAXyrOPVayrUo0xllpmEAo5AmjvZELb3pFrRej1RlZcZ9kDSMkA6eUehMnIi8abIi1QZsdUC2kYWpvfEKALhkq1f6OGARUO6Na1YFI6/f+5zqlNAOICQbgEEKA4QhFXG1E9lskq8TagRH67gdb7WUoocw8pTKkGWA0dKQJuuQQvzii899xY6Um66n8r2lZ48++fiHuZoHfCRDVo5FEUFblB9COoBEIjqKJcybfdbfOcM2tHhVojEayyfoOsEa3CHP2myG+wUAwkjo05ncIHzP10ZfwaKWSfG5ZB9yhQfnDKdx4AhtAEn4TmCGjLJPkdURxiiq/Fk/nCu74HYJ7FYQIdY4XTkXqf3sncOVh1zFlkCDO8f76InEoIruENDGokZL22q+6uc2/6JcrHgXeOxw5buL/u4atzHambW9nis3BABq4N6l3PK8cWCktFGarwoSxQf4RNO+FXArWAYUaq/uVUTSB5UpGWDRqNsyTgNXNzUoF/AWfncZ4+IhQJWb6MV0Hf5IJ/jNf9for+dn7QE96Fs9I+cuU+YGv28jDEAD1G36ZV8nco8Dco20AJpLYbO34d25NYBqm9H/GW/0vro0FyzU2tmRqnNpMV26Af5kjgQn95z5e3TyODMYPeZA5o/562nIboWhc0U0eH+CkTsAgE3KXj2t/jwDaclvQO/e33yWMu2A7cgp1UexZfDaPK52to9gzA0i9tPFs6ETVUH5JPtj+VFkX4CFh1S+7no0RgxleWzKRncAYPboiQXY040F0Av5TYlySuKjOwOy+NmZJb12daRouKo4sB18D/q8BgAAtsrmkd2xb9NANjTSmg1ge1XT8OXOWj4DAzvIZJkUoAS4V5dEllp1to7QvSsA8C49+MpL3LxgrjLdCodf9Id5DvtYIkHmjXfe1hFQtEAAhjv/ufu3YNvz6QkOs6fOmh37qWy/AgDGW4e+whsq+dePynQdPG439zSZUwUf3d1Tdn1n1DWqkvJnP/vZmx+erD9O5CQEYnfdQFUUuNnOYFGC4CQvUk6t2wJGr4quyMjVj9iGpQqeuvJMtSW1yIHXHOrEgdQxOTvqscWhyflES5Hhy9gRAeHsMZWumv8E5Ei4bZ2I3UoAYsuIMY6APEHl84Rdcjx8UP3w6umIj2uvNT/JsvbV5+577FV4AqwHH2gZ4JNdwq09RzZcnVpaXD1n7zAOKkFoNdHWy8roW36KFcGMxs+lr9YjTKQrHR0gOQ6cAq3bXmowjiqNbLRRpvCPgkP1ERLgSACAJM/FEWVSjqNab6GLV7BXTahptDZcXVuv9Uv9eDFjc4YeRrtvYQeCglonPCWmeQbrEmTY8u+q1Drsg+fBW7XrDdRGD6sXRY8g+79TUaFBx5kt7xT3TvWJzY7H2LbB13B2HAeqfJMBtyjEQY99mN5s257ii6Hj0U+U/ssmjo955iBHdyWXXbGhSpYmxvQsHd/VkSNX8fYohm2KxFRxodcAQANDDvC5f1z8BQXmtpMvGs5Vgdl95m0NWjyATgDDvQYH+B50vL2Y1KC+R2M6+uUVvjP2b25CMX/VDosdbmNIcVuDWF6/eEpHAB4auVy8jRSLye+JHoTJFBWj3HickxBtnRXC8ThjwADRFijDiTaFEBGOlDVJe68yH+2clKgNzViTCBqRsAHlN4piUJ8F4shJ+fxXvs503a7jOM+UCILiKPm2YufxlNh/EsfD5Tu2FEkkQVKU0t/wdtXagHwo6AB7r6G7uoavhq6OoqxybXUBY9fvOCG95zwgDAgADDi7Tn2Z3+9sxniDy22oU3b07DausX24kU/GCVNZ6Z2xf//9u4/+/f/+u+f9+dlzp/MgZUy1907X65gKSscN0HZG77zrhxOVzzPZ9rD2p9LQ5AXkRzmHkICzV+bfPBMTtpykCooNtmxigyM7MmVFfWgspSYBTvMejoYZQLxLbEy7GkkJ9SvAhQ9wEKdcsFHOzklz+/HsY9SfnAM85bM2gkR9HdkcQK5ZjgGZcqDrINQosnabD5FB8T0lRgTLABtEsR2EkgFsZgbaS5OhPLJXiW0Ko5hy5/zM+DMP5GIDDXgb+rK2G9yOjE2UG8AAz+/gECPQGFF8fLaN1zgU49xtpcdsRqlGpgA/14FfwHoAttBYnZjqNTHk+82SusZdXxto8b6zJG2Cumi6FfwEBVvq2iw2c2Z7EbTd/AN/vPIx670rc1g79Kads/MHB5jhQZdrhN3oMj9k5rK9hb4l7B3c2dU6KP5qtgS8rjM8vQOs2wm7fCvtUDA+JZ0j49yDIR4dmrXe5fU7oITcraXJPKXvu2+TjMnmX66/AefqhW3Qt0zr7xt4E8je72ddroNQ0LGxx8M2tJnpM2iRsdvxqLONozFbeRKgxRbaTpYX9laTO46HLoju3/Kjh40jUT7pZ5uu2IO6LrUP48ju9117aKCyAhpnnDhDyMdUgMT+6/mslQC5s15yxrTH0b17OPatunll/7uMd34aPxni8AWlwTPPC9ZfmCh6+qxDAwBb/uAx5rDt/3t06HpeGaytvHw6g/b89ZOM3eCEV/7ecuXrb+ACZ0BGy2QwntsBh6w188+9opGb+50kgxxE7LAysV9+8ZV50Q6UAqNN7sg50xaBH44Nxb77Wc3kml6HfgqwK+PvRn89JSD6X53622ywMqtRpZqDCoVJCKSvkRxX7cmnOfHp8n/GKDsZWw+vTVUT/TM+RDORyNniFfjxEiybD71UWXmro+xB8S6qAOBHUVuZyR4jd5yj8DwO0WArORx6vvGn8B4YtPSw7RN+Kn69VXpLPi/7LC/n8vSZl+VHj2m1izBP1jfCRpWjaMgWzbfd4lFSXJwVXBM7oTHJ/nDaUxm3rDYVg5bhVtLkZAAqLeIX7PPkpffELwkMR9bZIgqfTyPraiI7QlsnxpG+iYRmw+n7RcKhPtTVs7EZ1Q83QKcxinbP6q87FvEEVYtLri278g96UsHmPQd0rK+VZFhJQIjN2ms8tn1TfWh7df6DZ5A7awx4tj4Z79QWyKphLxGVCsyBCpyft7cKlT3RaeOTXYzS7SlUP+syN0vUnO1jzRn2VJKPfX86zaM3p/eSsLf50zpgqoIz3tBLSVwFKt3U7+ignSRTAC50aZ+5swUi1bart8Ci6caaNAvdNtI4sNezrq/4z3LR6+7a15fjO2wF/jVRCZ5FH5rhlWeyA5yJbrad7PpcbJNFuDazAYC/Onw9jQM2M74asCkvmT1LWpB9HYy2wROO3gZQpohFoJnylhxd5VrBIUMdUNLz55vldEOZux9qgISJvRzOy+x1AjDCA6wnKkX5FmPdCxQBG4WSxXwCsus4VRMNMHiCITOsgh/X8d5uWY1AwdEGEKFbgIuM63/++j9MFzn6v1Dp/6eftWtmypU0ZjV08VEVOs+0pah6phWNS+TyTCLv194dZW4hbQaFdz9BAqCRQMoEBqBhnP/Ze8S7nfV2xHAEJHvNjGDd4V8Kzl3Y6/ybbpqXnmdl1k7mFSiezXWs/cyNCGUMcAQnAYpN2xxJFMNMwxn4xdUdNsYyRJ0vQbBrKMMXGJR0QU2DKiJyOK/j/FBWnsijYUqHlfPjk33Fgxfv4ODacTyySGmhnnkbmRg5a8yRIYySaVVnwddXCW7eoK/Aq4MGfV+rU3AYUKrwLhUx7yu8THA7PxgEO1YFQchsDHOzmSKFxr9CGnE2n3t2fX0N4IDbEFJG3Wt0/mVQ4Ahy+gHoZ/ee8BgLyPSdgm3h18s611ma8TaYWYPJxa+OKjTfv/X326ukr7iOluVXkx8AAG3EM+IxzWsHbwguQOvwAlUY4S1KP6O/o+eNBQ1wF0P6Q8nSznQPIM/8M+gdTEIeF8XqLA4PMMeRz+iWMZJkszMmAgDbEG+Q+/pO+MvHMmqezSLpcwfdzFfTb+W/so+RyWcWJ1SayguPxTQElDLXp84fGaitOKSfAFLu11guWGn2HFt7dWeDG5l36d933+zC4qcte2ICH2nWQKpBVjM2rP5jLZoZuqBzyVnGmmrBLeP73zTslFOk6/f2BHjH16vRbW3XZDRq5/306DZlIc0nbT5FoD4guPQ2Y9YZrv6DJwCR82/swjMQgnwkADBgbGze6Kmt8x5zt1M3VVAE4AQM0GmMI/Tbz5yTmUaWnnpo05xvpsIhtAheGx0S0zuJnBzl97vjzCsgngZ7yvgbGIvKcsqOrZKzn0ytOmnr7+n5RIbbPNSqSGXN5ey//fSTj371q18F1wHAz/tpJIc8u5mvbX6cUvjczeq6xSB0TfWXno+ZTAAgyYPQb0qkJZN/6H7wyxuV/dvPxLyUH96/6X3tv2yBHAFnoF1H6jGH3pO4iWY4n0it3mw4xxj3ZCXb6ZFDB1Vatr4r8RIAcE1IMdNskapV7edbF03ww+Xs4K0+A7wCDxAg0r9VMq13qccDDYKpgBybEscU+u8AtO2yBxaH3HrV+iZrRnVLAkkNRJ0btgMFL+BI0ivqoV/kU1xRj30Kn4d/vJY4wkt37+B7eGUc8CuH1SH5tzBDKgCfcop9Ghu4+Q7dKqduYzEwmKinBps74WUsD4bumB3oukHLVjI95Lf2zLTOxDPvOuSH/lHfqWoxDRvQx2k0hnASjF5RTWT46sxvr70dVSdHdw+RPDs8lWruqazAn1qJR/T0uTJrn6QMwRHLUHE7CQPJeHp1nX39DgbmhIFdoZBgcWQPG/bmk2z1NV3o61Xsh5xvLJ25oh8llz8ZBxIoYG3T8D74FfyQa/Ju3r/X5fJIeR6dhCxq8NjiYKPIbxY2PAcPW/66Nld+qntEhVut+E//469OFQ7RyGTjthGm3B8BQvmi0NMDgCOxnkBtohLs83kKsxXB0bREHGFMCG+GrCCSodf4vEfqzM6R3QX2t3KUoFNaF0UMAJsxaG4Q5wpSz88kIpgxtHxGRL97sZtZ0XEuLQ0ZJk/pP/PfQs41zC1gE5A9QAkmMSBdSgfBdCneNyrF+8aG9Ksvv3IA4I3OWK3BROGpk68e4XKWtWdxKxgA1IA7Tbwl0Dd6HDVxFZgVCFUejcg12gXdQuM4K7eL9BWCKCDKhog+jrFP4CC8FoGKMElYc4TP7toLvZ8Cth3CcBZARpUSmc8YpJlbIpXpLLs5Mter8kTjUDOf6yCcf6vUiCORrqN6xi06cGaq37GUAONla4vWQsdN6npVeOhzgyGHn0zZggtF86YbrAARAQD4ZDsQ8Bx75L0eDSy8Ov8GICsSumUIpSXZVJmlGwHWQOFQ+7vumRrnf/ibZ0+GLzR+OiPz7+20At6tiwIbrkK9wP48i+CBcdJdQpR37pEuYZ+Y5UZ/MC5do5GJ2buIHtKabH4D2Dw5BjiUccAXE1CaPiTcx/o9qh2WYYwsCDwRrCiyOQ/glAzRdnekTSPLOVkhDlN6ZNBokgi0+WY1RgLIdpXMgwGxCYK9Aui9ln8uAGBben4I2FxQ5s+GV175AvpprcPfsz0szxuwg0MGPfe6mP29HqNj0bdsTxmdM1VA26Gbsv8N+gTy68SbQ+fvjHUDAca0eX/bKxyt6Kpxljr4AbO+YFVBLedOFLlAoDYOwHDpWZvJewgghf9jT83rVL8p+Fp+gk6abYBpmsdGBp+yvW3MzvhrNdAHG1SS1dd+Tf1suyXwxbYagn+5Vzgm/A9A3zwAPZgTPDq8RaYIzZFJbFk3iHUzssg08rxlQZ9jH7ifuXk9pGcfYLl8ZBuZ5+53bgAqjPKq3/e7X+Xm2pk6DcN3s2UmzY3T9FZ0/s3pK6T+Qsr0qykftIdHPP4jgzrKL8//Y8/QDh84KLCy/r84e/zl9OuEItlVHDjLnemROTv7L6znZl7ZXkPztsho9tIDePUZDdvY6Hab0xqTEKSpLEp/9g/2FHp4Ht3imEBH7YfNZbYgjJ4JRgEDuveNstMNmDqBQCC1Mqj71dwuDkIwKEEQ9I8dccnWclq3TJjfvG8/WWDr8iZJbuDf6yGHZ/RzeCrrbd5XAOSOdTl35bu9/VV2Vreq8kO09rgPdZAr8/p5ljKvto9KOFU2ruzcTYgWposb0tw7Sah7upM+uJVQsedaiwQpCEiH5562w2rwsUaykxsfev4N3m4sMsGGOHoj8/M85EifvH37i+Lb2HD0wJb17T/gPCZY1q2qDjqPzdLfvDVU9ruOt9e064b+NK94plrkhXCqcLEhYAWNKTgvfR12cpW1AM889KG3Eg7OgXbYXl0r53uCESDVp00MTbJuu7/VDrwMvRc9ZJdWfxnLgccf/ha/pdro9BhZVbGii/F7eQGeTwVIfN23b9UrIOM0fzmpl1MBsH8asL8vHtZzqB7+pIEJ9Dw0oNca8qxno5+ooiC4Bs+kwndK+eGnrdMvlnJA/Gy/Oolf86xpEtlw36wY7Osz6VoFC9wGVPOpP3y2APzln8KgE7HZDP4s0xgH30zl6OlEpvzSh+DleneKvAq4ykejPX/VMXIpO4rzsjOYEUyOech5poBVM92K/vKdXg9BUUxWeuanUf5bYWxAEYWaSTz3uzTT5Yz/OF0zptwUwcYhSgmX96KdsbN3n/HpO45+83rdstvJNiDsuVYlbh+7vEWGWeNLOdYndv59XnUFhTUV+797970VjBTyMGrWBgM8pTmUR4mhitxcWh4FwHnoABMEFrpfQyj+kAHzebwpm4eh58g5dchtI0Ktp/ZTkY04d+Hc3HV0Vkr7XqPEHBS6DSGfjpXGSsla9vFkTZ8AjvLnRCGJfsN3MaoSpsk+aizpoD6nDlxA57New5d7rZUxwfjoWiKUAS3Zw8g+pgEq4XUHouhMrHXoRFBY4m26K6eb7bMJDOsyOnDW3Jm0ghcUC+usddAxTsoA7eim1jKnSiS74cg9AOe8nn1SE6GPXEBfK2HLcbtEN0vN2mxAq7/jsDKuneE3cJMsdm23o2n+t6JPUyV9B2hJdUeyLvv53m8mEFLluI89G/DQKiQAq3k7cOMeBbV4Kc9PFYDnfh2F/HsylJE15rAd4EfWp3IV0Bnn5jqYNfx07c2YtIczRuHVOcj6EdxMKXUCAD1mxkaFcQV0iQ45xxrwOoByP3/bkO3wROfgcEzvlXG88j7u2XIzPDx/Iyt8q2vOXNHtgLlxfKrPzu2MVQE0ZHLzHsEj9OUeE28PLeZYHdHvZuM6Bz7L74BEsh8bOG9QN+Crpf6rAShy77GaVyf4Ybty/sjxDqh6bttg9gCe9+ZmZ2FOKNiO6y2DxiTYqEp9jPMYIJIsqOW5tnI7Lq/O8eWvnjtOxgT5RAfcIHnXznwEmLFwkW0jG0pQtzRoIBnwxRoyHpyAgOW1l7vv23KJ/S4OvczIMyTsw/+RL2TbOmDR7GcNmIusVwbsSDUDupie5+BE5KsJfr7KGTaa5w4e0ttCF+kQN0brnL/79t1Hv/71b+4ef9kuOXyfnow9CZPpW3P47AQLJuOW0uWMKUkNZ3OLgbTH/+uvv7702AEbKjY3riMAYJuyovDBlLXDmx/kJLWUXYklbS/bfISuIOAY+SkVTe/RDzQCs+6NJ/VQP5dHDqTeDUBlP3RlTrzyqt8AgMdi/orDhs4afhp8aj4RHzgQMGN74M37rpT14vz47z0+UE+U7hn7nvF6rpqztzjEX4D37xZU83FsVPrhqIo0iRfN0okUB4DZPqom09MwUvQngYgu3nKHLbjvbkO3OCjF28We5vS1DkkIYpOwYWPL7BYvWxksOfRlzHtRH7pV2rpzAWPt7Wnct524+Wzeo/nTiFr8F2yYQDy4Cj265ZfxuYk3a1VmRZ6NiXyKBDyMPQ1e1zqDQ/UIeIeqRdPT666E5djcV9pYB1c+Lq+68C18nB5nbM/NWLR+5uH6Sqyfdaa/AlckObblnmvBfHlGbtRn8n84RUTQC32UjPesaAJvqn4eHJhTBCZJereQiOeqO2w7tdVA2M1bilqZIz4/a0CAzevV5FfWBPzW4/c63q6O+S882UaZrSDFbrC1PKTJRDTPp081lcvBuLMFwTRsUjzJvbwPPGS5kmAIF+g+aYZ//of/fgMAeuEsfgbAoHfQ+H4mxS4Q6hJxUT/LusEfe4o0aZWK5Uz6I4xSLP6PKG4yqkwcRss5u2GwfBZB3p2vR5HMmJlLxjoMuZkLQwzQ8eKcP2muMkYbw2DGOOAKRQGrvTq9ed6U1YXdsxjMK0asXV7r+JufatBRXqJXHNkIjBhCZ+7qM0XkdY/2Rbnxn442vHvkqgzP2igjrVitDDkZGdaIIAeRqzR3icM8GelmUw/zKADAPEbUsuZbgUJLG8Kol3v5dgBQCJ5fs+qwv6OUBYbDm1EqcYqOEXITExReghQAW58p3CASL391MBmXXk8kEmEuNzfKmlE5AND1ZX/cNSwy1A5SzB8HZe7+qTiKs+6U/FHdMD0OmJPkZxvYHQDI3LJvLu80jPQ7WF+U6DgVCTTF6MaB0D1cv4Hrjppn3t2i0KinhNiR3/OfHaEGDdQ4Lk5nssuv45kg3wQrkEGarhCBHaMF/2ynRkOPI3TlSU2ozg9KXsqaMtQ4bDlRBHlCOaInVBKq6C0/3oKiIIWfQ+lcdJGMiZwtDHJoB+3zO/LWpqfnHhkceFfff/ddjqnJs0NHjLbGgL6E/0PL8GKeI6dv9iCajiC68y3P2k4N/GqtdLYA6Mclds3mQ/PwagJgvvaMHyD38bk2/TnW3tfqqA20tq6A5h79ttSX2oDsWWNou69/fc7Wv3x3gUqN4L5n86OIqXWEbpYTBaO71hN4Gt3to2vLQ7632bet32OcJ3Bq/loNZqHl5p2sw64oaYPB1diTa3xfMzMXSJaucugUTO1ylLrVCxaZp52862Gwn6wjWcs7p67X67pFFz5Q18sc1ruubDydqc0vW18RqMAW7usiAVVinmF4FDALSzkYryqd8wEloTtTFX4eBwI9su3Ig1+gpuecoEOyWgl8AOa2XkW/ouMGdxw9UvpZCzdjk9nEZm5+Zp1GR2fOyCS8dMVJ39YJgm+2HtBn0ms/nPL+7073929+/431kY7pQ37GYZ/yUtuC6qkfTnJBPzd43vOmsx8/9u2rr786zf2+cLJCP5IvAsimRR1Ixs18AO5kwZk3upr35r6hve3UIV/s3Ogs7Hqe0wAFAZjl4Lh/jnRyHWVf3+s2L1i+vAVrtjfWk4on4urWNFm7lQpmmARad5Bx4xIJLrwuLlAFJ6clUEno78//lP3cVTjobld7tbJ36EfwaW2HcbJqHKfNL8cxCP3YKqWSYzfrS8WBndmLz5L9jw8Qu7f18od48qmTdVey2SnVnoA0AW7z7g02pGoiY58gG3Szn+Pge2y2n1c9hbNpJ7yNlnkG1TgEJlk34V6dZLFxymtPldjxbPNERjb2iH1PIB79ki0j3Ubce9M4s9U9shvSEZ7DM6NrrFSdRzY/Vc/YkF3F1M+7ENiGu31u0RBZ3jZKhHbgrDiAYNpUdwYTXTp2xE6WrZ/htQkA7IAo/AfdfeKDdWtstDP96uZvPjj+0LFz+Gzmt5oivceBi1ZJWaaX82/c94oNqit4trGcCV8bJn25qn2cPF1b0KMbwpeU5CMr4fVJ7JonrTemgjpJsgQZwHjhYXh3ql2GX5/Y3TpR+tnjmO3pF4freE9hNgWEtF7/8o9/fa3xCH8XsvvybvOLtcCsqbNQlOkcOt0OnFWyidSQIUs2bk/ohz+kCV2McAIAm5Fyb4Y4AGACFWGeKVeGebMYdPFORJHPeJaet5ndgivlK0WnIEUX/jLlUQIo1f39NfpVTg9DbKZi/CjPGO3X6DQMBBDYwhDn5Sc7/3Lo5fBLAagLP/utDeJtCNs9vpFgGQONKfek9MzOXwMro5CmAZ2BRSOggAFvu3gJAGyAz3Vek2aFAVjbyZz19YyvUjUdHbiCqdPxk3/7WTWeFuADNrQvTX/HcbwAp8+dqH/WYDuk8BpjQ+mEP+ZPDJM/Tdlg1zN0niZqwaADbqENhh5g81ppAA8/P48c8NnD6aksmCcU6eeVlgWZhPORq0ujcDyvtZY4c5ojCpx5ADQcPT7K9UM/jEV0EXDEiGgNtD/QindllXjG5o/ZShSwA604npMgyYOnOm/k0isiMFLFSrbpZo6aASLCrPsUUKGDNwpy5FXRbD8teqD0j3yHL+Gn2AUFX6YTLH0qtgGOEW2m4vwdYATfU6ZMtHpXjjBPeHaMwYBO68zqX3gf4Cs+iP4dJ+EVdEngdJ9KUpMxiCFnuwq9MAT8GEe6cUc2P/55zuRFdwIQtu7cOgId/NCRFpsYSP0gDzzjaQ+eziOy7/cvwIfuhyavjhRZQB3rSECG0nXo/CHeR9dDU2R7P3/01zOQwRrv526HlzGHZ2ozClyt7yzfA3gJ9Iw9zZMtO/9FAECLt2nKM3d3dcARgfB7zYt+u0AWANlySoOnFRDyWvYzu84LBG/nx3Pvd1oP5GSeNUHeHQC4wGtnKswTct5Cl0h2/sZ8xj71GmSlY7i6rvrgydd2M+4TOYo2Hxyd5uDABAV3ACCfC4gtbHOvtxRppR8suPUe929Qee30ugv+10f8nbJ66ZrvToWXHH9whfDc58dZ1/Y4nBeyuMIR2h5Axt9BX9lEB5+TGIguVvO3N37GVyfj/+k5IcDy0rJ6O6nqnn+eRbB49+hhnsODLeNdAST4Jw5vynmv7esYqE4Jzto9PXIqk0/3Od/gNGfdZj30Vq//4vlcErtq23kebRygYCzOh+TUBkPPShUhej3OeMaKg/yqC1l1tj1Ab737JtBkM89/yfhNhSJ6wkmjBi38/OLflH7HefK1pdqtsNHcbAMTYKBCIo5PtoVl7kleyV5SORcyZUsC+HjLT2hXeSlNxx4J+CWglnL3bG27Jz8UxwjvYCsGo0GxCQSkt1jpspJi6O1gojkRDNsmwjh064cnWEVFZ3Tds1Ia3ITzH92dBBC8gty/VkUXAj8DAAAgAElEQVSOPupaNFmyK3IcHBBuEE8tnQrP/lHV1WDV62A+1EZwy6GnSD7bXmIDCB5df6b6D71+18sKExwRWaI6fMs/b3b/LvPawsN6hE0Y62KF51ssq9V/+Eaie+yjbkn1BE1IM15hv4OBbxa+Tu15TvyDVoyXfu41cZ3pjNRbYPT+JmGD75NM89gboNHgFBAc/zUiPgnUOveuSJ4kscUdm3KBOjQIjkNxeH2sUyKfgyMJHLB9YnoO3GtuBUZkgUoc/T32NVuX/Ed9+zw1VwDoGMAS4wqlLm8d/GIIFJYJVoMPCL7K/z4rEYg/nAjovV5PvfelZOLHn3Is2xAiEwBEJYKT6K7Jdo3AgEZAtd+3ynv1DBiFvft5RghqQjVKeo2rxrICACxenM8MgLlv8KO/46w9MlKlxygOykTCeE/ww7wTaUMQdI2cfjG/AL0ET+XZEgiO39GYnPW8DRKfSkiGQ2V8ds44y1wNOxZTjoNjKl2nEf6Io5F/QS+UG59hgNiSBADC0dy8A9C/UTplS1O75XdsQ6W/xzkdEGylXZwEHVknA9caG3hp05tn87y9zvo7ZdtRruEJ80uz7Xpx+CsR3wCF0qb00fds2+Ca/R7m77N8/wz/XNq//MXTlgJfe56cWe942B+VoAYlR5nDBo8BR5ETTYHOywoUheYpQTRvtH8EezoVANDZzgJz4r0Ay0SKdVQeAS5kDYA6sp2I5+v6bIcG/trgd4PwUdhVunWU9jPM8820ceoF2fwJzjQQoXUleFU+jKHT+qar8QULurb4EIMvpZb5THBFPCT2QTYyfgJfE92lakJrRAWDQXZ1Hw5u3k+gNEEIwP3WTd6L+pLhgv/ggcmGxhgFNI2zSfVCAPQEZzVBrd2b0wTpBgBkODHupQMO7tYZ8MP+DvbeOmjr173+Axrb18T0jk7fZzSPYR0QAu15xjTBsmRcXuR5yP52EhiXMgqqgGFuvqfluqxDvoysIhsfmte2SaOTxDdPfYesAHDswAgMLf2Q4Jmcy8l+XlpoOF3HD61JFETH2zF/iPbP8bbSoXONjsmAfG+ft76+9vdBp+omXUcgftunPvHO9AJ1r30zL818sL4JANTedx0ytP7/AtUz3sjmzvry3c1GqurD5aUaa6vc6hwwTpuEAsBNrwn6pAnu1mdcZzfEemJTLf+616zkyF7LS6Beu3GEdIcd/7NnX5ji+/Pn3cn6K5Cuak45/0oU6N0TPEslkbJvCgDsoJorOe1QFkif+77+5Vcf/cVf/Gr0+rJTV+7Ks7FheabW5IGdij3vtqk1H4IJVD6iu+z4VRcwB6pHr53tiQESGhqcJZtabNYkR4l912HrVvCDTKu3rvq44KyX19c8LNtLPwX1wWqVQgMA2Cie+7BxZdE5tngqSqGhwxfSfefazUOWn+X8O+jghEA4g2P9ROu36uFjZ362iGU87a+DDXRGPxV0G1PIR0pfqQTuwBKMZ2MAgq62h3XExlFOQIbvjGXkg1SILm66eIdrR0aiV1v1UWeYzD/jgXevWF0foTakOH/TcxIzSfiARbHNOMMEynYQn2snkEpjPhEueo7jU4MhCbCkl4J+dKIXwSCNiySJ5dpVlklQcO+2L/DjlQ/h166p5cNYd9n7JjFHnyTYI7mK7pl+FcF7ewsIlaxSCn5CgkOSY97p2Fh8P9uyOuBuvly8TPInpf00O81WSxJU+HV6TU6CO32z5P+075Sbga6AOVt64BZoLX0e3JAT0uz8ew3Ken5yei0ZkxVLzvalpY/NcxMA0Hyicz681RGfF6we/BDcmHuzNSK4sA3Jz/s5CeMGR0zprE+QZWRDxomkZioLjBpn65xY8N/+8W/Oe8chDsDo5C1QeYh+dsRyGESRhTpAsfV3wnY8lgF0J/pGWnS/vlcPgDyL7P/LnsICzyiMLtALyEKZBKwm4npBWiNFcowBT4nwPBtvBaBlv8drieQF1ybf/OQd44g96bQY3w5A9uToHph6Oym8n9KqOVM1mf//+I//sPOvqLrWIQ599pZfQO2I6ZQJ6XOqAdK4JQ355MB5TipJVRS0ytiCCfPYuKTvAMqXY+Z8fcmwo8/whOncC0LnCNQ2dANku0+nkXwzrCJU5qMpu0UIcLAiIO0MurI+o/zCh/AtTS+ixKbxpEqLfI/5cYImoYkMVYC7ncjzPJWIM5fH3j8pOaKJ4iUrucls897w/VYIwQ0YCn1vMLKaNW6QvPqyeW4zlwARzlxNoGLW71aJnHeNAcdpopv9OOQxgJm3ytwDcvO+ARdpeCTi4SBlLspAJuvx4M9laNwkRdnX07QSJbfXm3dBQ2T7wWMey4znBp8M+kNj8b1+s1Vk94VQEACZANBpMQh0+F2VL5V6SZl7/2Oj2rqXrUjuTbEN6UOHho+QceQsMjjBTfYno7zRNKah9t33HQSd8rw0joFOmyeyN29K8KKbiSbHaAKOI6MEtGhcBlDrmhao27bIEL1JB+TXAABrxO8NRhkfa22dUkAwa6vHZl23joQe/NYMOGZqAzYCGMUcVz/u50OHTxvo4pkcqzRgNTJs/lZ3cekOjvA64DnNQBf9V8Yj65NMXd4dZ3E7Qd5uwB7DJVvZktFSTgOQ55Yy81q7nXu7QhbX74l8B4wDsLJONlbvBQC2/fc4q90feqdz3GsQvdmgyTWMzZp6vv2wjseF6npWPxNIgR7PZweIsRVj89TjOoGa2i3r+2IAdGx4r8DkjnEB0srEXf+OOWDMD7/AGvqZh68O17P6jsIwMJSdoguc4YEMIrZGTb6mNHnLZpw6bHvuufTsmAnOESD0uGrLWDsAMzTWv//zP//zo9///vcFmbGhDuC2L8s4OOFNbQnwNsLScvOLznHX55JDHecnfPLpL95+9NnJ+vsYroNZGBfjjFwHj+0tiIzDtpYMsxI0a8EH6zj8c7GQaGVd3ADAOJah+1R9yWniqEgZrrAHeMMly+hZ2T7K6I1PZjtbjhZT/jFboTgOkoyq+EYYjhMRJJvY4GTjB0tiF5hmeC/jRgfud1/8oHEbl7xf4QWvENhQ1g9cD05NkHm22A52slRfwqRpYfrCEACwwrFYsRUtjhg2KWs7Va6zhM+eJarIC39oW0jEjWc4OFusvyBe9UXw6db7OZ45FRn8QFtwCA4R8oGtv7JXum8cHbkPo3DyRN6TnhO6d1cAUDHA+rEVcldTmda2DQng+tqVzNH3qu6wTLi0PRlcsL+udw8G63wcz1QLQJNtP4PbpKvA4d1e9lLpPEFPEiJJ4upZoZlXy/MGa06FM/giTmwYZAehq8NS5htM1IVifSjx5+jvvDP+Bomo8IvoJ4aJ/lSvBDnGcdKHBqL9TjqP5+KHZPufK1nsHd+KFyXS8Df9/G5p0bunIif+39WHpQ0VANF3WR/9gAcGq6Wi+kK06oVci75pU8Azj/AcY8m894k4oWWd/8qR8crRpT86kRc/VHJ1bfG//sNfn2uwxn51JxTlo4lvAPda2kMFQGbokVuYDWYFdpi4OSdAxsnZAlECAAEolETM97oN8GyDWsCPglSDPf1spyTMnshRwJVK45+lOyiCC0Q7Tjfd8EhDE+ZvoTof+Xx6LwSZmVy9lR1Ot8jqaFJBUkBcSlo2zfcYAAZeyEMoMZuMtbL/Lvk/XR81JhvaBgA22EGJRFHE+VH0inXb+4tTAqcIZLcm2HHaHVYLVBzJFria8ziz1AMqmc9VyBKmG2QZhkbQGfN0Aw1LpsFYswml8zUmOARioL5bd6GcWBPAO5UFNoKH5kRyUYZeR46pqgxcgHGdOZrmpdMp3f+l/Mge53kTPBCfbEXsiX3wJ8IK4EJh7wDAVuJWHDKy4rjlyJHFTxb+bPGwnASgYOzDs1XgvjeRyu20Sr5uxLZayUqwDRz9zsqF5bj7PQ2guh4cnYgmDZib/UiWVdHL7xf+aoOXrqOcq6xLDdQDDCZYOJVINS51gHmXAJ6Bm65t9v6HP6SZCsZZdJfBIGNgJ7agZSPOqRBItQxNNlnOrMOAFs+vQDl76hNo28GolPOFZ954j9tksLMmcRzgK39vmRj5I+BCxjvrxJGGE9DlxIs73v4l4x4HO0FJ0eRTXzGVUenYS3VCbZzHLP0iekbxhye3w2PdswKUT5oVrN3yzBr1ggyCIVNtkbsfesYGe8rtDJpuD4h0oI5OwNw9K67Eo5RW+gzqXkaPDGhMEJRtRjcjJOfNYDM3Gig0Yx+ebwPIVg9Z5gqcDQYuwIV/niX+PBO6bcfcMqAAgO1jg+YCXQV6Wb8A6I4ujzHwmi0kAHns5+jQ2VZ33x/0d38CyAB1M0rW/fL1HUOuYU+yh6MsxQWXO2AaGy6wsB3fxwCMVYwcjCkCMZ49WHCAgy+CTcJH0Um7AuzaM39Phc7wdgW9oDvPQH/bpuu+gVax80+SDe2Qv34PX0fHLhr7H0MDxpjrs6eYH3+mOfV644cTiNWPtmr97re/c+afrLIwhAKk9AZyib+Oeuvcffxu/6APNJbtRH3SI/0+a7m/nvmHo2sJPqL7XzN34jM9J9sTJ4AcnELAsR2tO0H4gEy6G3ipCsk9i87zrGtrX2pzwAbhO/RHHSU5YO6KFX1JEy5hBfoAcP9Ofu0yYVkw85/G4mfk6FX3jjkBAJJRrgCrjXRVj7Hk9I/Zjuy27WzF2vxxFzwgzPNmmycBUzCTs8XCA2tvcaGO+85EHuqkVJbrrtiEw1MpxZ897FVz5vd9RFyCr01+nXHpVCR0zh5b5qBGggkABO9GhnH6QtmKW2381Sm1qdiXi+l6nZ/YieKc6zN411JVfbbpjXyBK3NdKjr0OE7J0OfOMjeAh4MYPpojOrGbovXWrdgtB3Cq/6LApMIGL9nJrVzbeavDzntQL1pHsF7mFZ6G5nmEvbEbILHuJMGBvvMV0cv24/RctjA24JE1aqXL8mX2uyL3pt7t4+Vx2WaH3+723GJn6Qg3+HPPs3Clbsipb0mwbR5yBYL+6MSsS99JcIQM1cqSPduJhzW0x499TzjbRLFdZ72CkQlYjn3Jo4KJ4TXzcWlDIBOzybrAmxpaeiQEo+AfDl4pP3TrVGiWoEKS1AmCxDcjGF872DF1CUwGtsN12MG+//R3nALgZfdEUBBh8ggzE5xFxuERg2agBk4dYLL7bZZlJ9zaN0Zdb6qVU8w2PwkAbKdFBMvRCb2kBp8mCWHwMtXDySAiigAo6jHRWy+AM2qKOmr/1mTRp6txGtWgSD0CMeV1jDDKVZ7mtW26u3gSgIIOqgCGzhFIwPhEmxMZl8OpM3glFN6/X2f1i9P8T4Y20eY2ORGRzvuJTmmdUioUY7MjoAE+olucf3oOSMC0pwhwhIPAvi8qAKwktd4FniINJT7wh0zxOJ9ZW5TXBAZyzrnvb7Q4BmcCOtsB8Hu1Jn0voFXzBqzrZsA3zrOfUUGH1+5vg8ICJxvogOnpHRADKUOec3AT+dSf12DGDUJV0ThC14DRBpfm9oJRqRxFKdk/LqfKMlewMh1kuyWnfIZMpgSTPVlnTOWRZHQnQp75LsDeAADRSuQP4w0vO5K7+mdMoE2GP7y9m1/95KPm5vx5wCRj0aMAhTZAp4kSzQb1OQB0G7o8Y5pPjg4a+akGsXyi0O2QVfd89/13ocA10H808M1aaytJ+EDGjvv1HdeIx9Jxt92bz7wNum62AQdjDK2KrQwGClb0fEdfF/B4c3p4oGPCKw04LTpFQFLNI75jDLMdgaqfZybIMtUSOq9nwVV4IeN0iZp0lPlF1SeRR9YLYw+/Rd3G8YJHthP1rPyZBnFP3Zh7/Y4XwDbvC6DZma97T4H0VAkM7QmGmcb32TX6vQ8QaZ7xtqbQ3Lxt4x3wY/127tkBLJpGQcNPfAzo2Me9voEw6XIc6cvzqTBLRdyb04Qt0f04DjPWWQPmF/tiXSdAosCtT+EISDR9nAQf59YAI0sfnVN+v0C3dmAHUe9a3yAos33+vva3zw5ds7Y7sOhgfW0juYfhnRr3a2unmdQtnfT0NrDD9toKFdiFwr6ngBKbsp3mvHfb6QB8eN48UV3wIZ69FLjPmXF5mr6fIL+Gd8HLlReva6Qo410AMvdPVUTI9uTfDFb8LYA+2/i2/UHv6lnfnKOCf/vb33707TcniXB4TM2D0WvCEMiYcIb0L3ojFVw55hNaEmAjcPD1V19+9Kuvf+nvBdz901Ju+o+AIaP3EsTeeCQJCAJTAbY4NAQOsO+R66yf/k4wQJ+QiVSQ3iWv5zMCwbZzpWT28cr5V4VJQX/v9zMasPLzHSyb3+aey4uT6bStL8awzTl/FABAj7jSo2O27J7/aCrHXC5v9S96j3Q8tN/XeQwW7AQA0JVgMmxKKomi3125dKkQRyH2e/AOtolssZ9XentdwDPIZIzK5VkqebGzTpiVfg+dcG06ukp60YxdOUmpcsq47brdtdCY2U//lO3KxWONpiEhNEGfR46eNoqEgL4yfmwQP4r7BABchs4JKznqmErCO2fj8uBdKg5JdKFnI7dGZDcAoGTFxozX9tXBi/8QXQWG1qBwCi/2tw2Loxgbf07MMk3MQf3umeglaPFxMZOtVZ1/Ki3uVoPKZ2hPgqdzbkDcwTizZxJI/jnj0ucZZ3oXQDMSM5GtjF9YRJUAVECIC5LY/CRbMQ/tnxV4U1139Ul1/a4ARiPrM1XoZKCx9dc61CYQXNy2beyCBjr6IFPME9AZJAGQ7QlApyIj/ObD+XwPSXAwBceRjm5APhIEuL5rDL9pOhrtGv7qLF+S6Wqsevf/+pv/9qenYHatyghM9gm+xmH76ZbdpIyM/SwuFTpvA8iH1cvyUkiOakxncSKHUXZhJu+pYQEvBQLsGA+d3jF4ecMTeCXyM82DIkGN8K8AgOdawKen0EQiWa6UT9g81aGPMGdgGAo/+ka/MusNJFAwMDrgg31Y2Vejc3W/tfOvkhg5/3L49VwM+KVr5xXSEsWW4koAIHOKsg+NAj5CggOwVT4qQ2DQ1CaH/Q6ANyDc6sP36gn6HAeXrQBEyjkHs9x0I2jQJ7YrDKzfk5nt2ApiBZC3I889ep/XpeDb/HKOqJngBcqv2wTEV86GjAK0QTBNojhyvEcifflTbjrfKVL9o08ViAJK88tnVcEGtYATQNnmD3jV5dfHKSAAoGfybAIoup/oMiIA75v/llIn+7+j3NtZNvCUcZDTp/U+6w8QKzy5PDIBlTHuiWbPMT8x7Cl1zPUJNgXYvv/H77p4mIissjhRmBi19wF7eAU5C6vHWf/kGIlHWV+/4xlklH77+9/dbEOU888sU5ERGfY5U9r83ffpd86kroMmI2EwSXPFrErGjuJPPwX0xmS1zqoq69OFNNgv/2MIrVuixS8wMC3PswNcE/BzNdAJYMTQkzlN0yQZbnX2lu6w4ZIxt67aIDs0RC9EO+fP5lXKFi/wqFPA3j/oDG8iU+4/cGhK1hwa7bU1OF8BAPQp70S3s96RpVAP+RQPaw7hgWwpQQ9qfgQ0chP3jf0QF+peSjn13Oi1VpsUlLE+fA8g+P7ohRxf2+a28h+qT7AhqTShXO9CDBtgHd861RYpCQTMs9fzBlUbfOZdEeYERG2XusfP72/AyHS6HAcNZjuBgnh7bdAH0f0NVhXIRSbIPmTFCSCyrjvweMc56PMG/tEP12Ghv0jpDoCFLUc+dnAhAQfbVA8mzrRLvBsECI9fpWMbF/4JL3A/PAYfb7zDZ3e++4PKlnU6QLKDli95G/qaVg16lX/Nc+aVbke8fF2kdO7XI7ddCdH7p0A8HyAZuV46Sw64MIT+aK5ffPHFo4mc+CxAPbrU+v3YyB201vtxQKkqkd7Us5T1p5eKdB2BrvSRiU3f9Mx2pcwJnTjB45knNpwqID3jylfthPnz2umx46KCKwtcCbQ438j3VDi5Sq4nrhzd4Sw42Sjr2YwYjtm68JK+66j15UoHzu3cNPh9+Fl00PO9L9l6ut8766ojEqcjfHhyyeVy9O76az7mWWxP6636GfRH1+sdwfapREvD4NAEfv3ZkX+rEcs6dm/z39S0WHbq3Mo/sp5ycHPkC1sEz5guZQJoia2n+iA2L7ZIPxx9qGdpvaxzj16fLbSnZ0QdaMYcGefP6GBrvyX/YK/IYk48eZ0384numOSg/v2D5SOnfgSrDd2Q76xl3otNAyuDZd0fouvItY9eAKUZfO5/ajy1z/hJY093U/GsMb01nDRoVUZ4YidD59x5vUKBKnoZkISMHzTbHQi+GDO7Cid9ppygOM2EPW/rpsi6AwBnQOID6YR335+TRo7dFP3pwYPOAc/oBvog6XlvW3Grv09/JNe0F7POdsfNz+Ify0/9BK9paSux//HoyFuB1mS3GILETng2cgmWz1J0i+Jpjrz1s3m5+lzXQTfkNrzO/Um4KACQ9dWfqcJNH5+xG7oglbOD5WTvUv2mh+Y7r4txQXiQEwEy910Reb7/33/7l16dnXGDgS2MzeZdJ0nZVC+kztJW1DfgP+XHcV4zl0YqUNJ3hsy0ALTqAcXrfKvBR6Koajrj8WiMKyOhNdVbNA4pXgNA30ekkExu/72ckh1FY644uYo4WUhf9mCTEc6CJMvg3yJ+layftYwCxhvGec2Aa4503db6aS4ItMr+FbVnrz9OoH4D/k2BGi/t03aHXpfU/fyjT09miv3PG+SZWcno6oxa7QFbEdWbdRHQuwYhSsOKQ1vkCkRhamj4cDZ7rz5L0xkAV5yZBHyiPPP+MO7+c4MEMgAF2JEUIE8F+Ky9QbYlIYCPLC40JzLturaqAL/LPD6lePoucx2B34od/tqGZMsGxoaIqhq44KxwT75LefCP5xSMV+WZGY6TwjsB55v+E4SJ46bvAF5R5OFP08zzrTk2aEj5pGVHkXoBszZj4XrT7/yXfgKUZKYUnRI4MtzMcwz8HHWpz5A7S7MU6jEMcuCJfmrslDLq/WmypVJK7ZWNftkBFZzu6AuOVRpDyPWa3/c/vDNdOOaS/Y8b4BFBz1inKU34gwoWDGsylR5nS/4wFoAfAATXeezNfvGZDI2ybjiB8KNoup9/y/+6jugBl77a0c6WFJfxnj27AcE/esuQS/h6H+sQOkoXtBKqczYwbWmqMlWuEkLvXt22g2gI5AQ/PP8lU/CFM1WtooCXXVhqoPUETPDy5nnWYV9vhSTD6DWoQdUzq2NuCbixYZy0ZF2D9JOdGBCILG9dhg7JOk+wd/RC6MG/vW7WHxNg07tCx8jdBAkm+4bMo59Yf3h7gumTAVIFgtQZ2wnkwEle357+DLo+6xmnVyfGpFlZgBkZt2uzC3g3YDbg8gkRs5UnGcPJRA0INZd5Lbdc2bY681BnPJ5TaCYA81LWau1XxwQ9NHvFh1d8neUyeoF+FnGQ5OzE1tz3KjigoJOTPeW7AqIAKLIr4WmuuU3l0J0CYNueFVFads1OCrqNM8I+zUrKsjcSPyogC+LAQ8YZzUIC2JmLH1Q+Lj4zL4sGZ37fffvdyfZ/4wCg5i6HXTT+ROt/fqfEVk5/ki36uwPc67jh4CklHFK9oh8958svvrxgODZ5nD+DzerC+XvuNb90PulVo+QO1Qdp4KUf8JfW76nvUwqsQG1s++k7UOdTOOedGhTerGIH3IBYcAQdwEM7umS7wlRyefhNuijBs2A7j7s6Xst69XvBv4sFFi9L7qhucHbS44leC53C9+FVstgbC42zcR2MOu+sAT09wuM6b1wBuZUdJ7FVzESG1vp+6Vk/3/+WrLXbPnM1TzJuZXATGOLMefQRcoRNzphacSQMBm/Xgdo6VfMx5nUT8KyJ/z+g+eJ9eCeVWpUvXxccHl2UIGj059DXuEB0qPxcnNN3M4atqza9ro3WGlr/JbCGvxRHmgDDGj+zqaM3el9BnwSqM/Y0wNTcFUh56FjWwrTIj3nppd9PSsgHq4vNNm/FOR08E9uSMUt+VdHAs+F57Ix9q44zWwU2Rm/GOULdZ6Z0npPGjLeUoDk6Sk5/moieCqPqLr1Xjj2BsPGPqHaMngj2C472Ap8f1ixbyOKzXQe98hbsGp4Ce3mul5b5F3jFfT1q37FJG7cSkLz2MoplyTi9S6YHnXQc1QgPfHDe7MrdnmBym9TbhGaeGyNopNeO6Wv7+0kIX1+0/J7xhU7GRsuuhaeXzv4/f59TACDoq3MXR2UWH0fZ0WOVwyhb7wgR51tXiNeAEaTJFoxxddQCp8zaCOHOFKoPDHD2EQ4hhgQqJWsotMsYjdwBXmWSue4JWDKWRwCgERYEAwGOBStIMIg8/wl81VmwYJmaTyJvowioiGDGMLEPTt8RtddePTG/sv8c+Qfj6TfZIb3KpTonAEDHdrL/RIRbzXIB6gQAxMAaRIBbgGmieaKto3sXyPc4jsErZbD8uk4CbKelvKA+0cDrCHU/s8Gly3iSfcCRi6CPMZg1DeNCuwCXrH/2WKWsT/dfB8djS5O7rM8wv54lwKF1xNGNcoxB3QI4crGAYR3DV76CMFYelw4Zd+QmWZY/nShwmj0mU0m2NA7x7IFnzleRld4ERbbM4nwyh7fHQUA2rmO61gZaGRgLjNdJ2bwWJXkCAI1+i54EAMw3d4/705HTe6X09V49787P9JXiUlZb3ZezDYUuryhKbYGBh2TEt6MCjStGN0C0nSvdiwPoZoWmczJAPBeQBm2TIRyDmbEMq+v5cdbZA5gqGHhXV4bOlKM9ATIl0OhP9o6ia1KRwnaHM5JdEu4yzmcfBAcRz5Fv9PHQkV4ytuINOf9RMtGlOIIJDHV87e/BHNG3DjAoyNMId4Bx9NWUSdq8DkCp7Fw+bQQ6cwv/a1sYP3aQezfrAR3gS/Qy6zANh8hcxaHGkXLwznV5luTogerIfKwvJtDoAJrOxa0NQEbRadtWZF5bl81zotermyT33VY2+jO0orlZno/dATxi5AfQD7EMKcoAACAASURBVOc9/2Z6mNdS4mkb7QBTmoGKBmwfwjZrDQBfOIQ5FnMChNaVa02SvUwWDgAinkCXW34LVmO7B1ACniwbrRxDd7twX/r/OKVbv7H+0uO8j2cCaliTqZ6boEPWb44KM00K6qSnoqu7vcMOA5mqOB3bOnistSXgDdfTSJ+dK3FIaeZFF3TBGZ2hDtAmyz44aBSKZPLuS7VeDg/EkYlziH6f4zdpnHwcqK6f988eXfvuOP9q2CeTLseYbULKAnmdlZmvvtJvNfjT8wX2sWPZvz9bMX75y1/6dID0b4pM7b4YwYeZk3WM1tuBf/39/cDvdVhb8q37yNT5WLviOYLb9K55gHw7PbHV0mc/3CBq6Gc+rg5IA2gCdHW83f8olVTIImGb0L+ZtvOldVDlG/2TPjbBp1dnacVvP5pwUgJOwbUwl/FaMQA2MaX6ZGbRA7M1y++QvNvBzksp399OyPANjungpVddYn60baj83Ezk8Gf0/qEZVbDVWcYe1nFgxlTAUc0HfvrJOL36ongQuQ7MSzIEO2LaC1edTwZTWnH5+en4DjVkH+v8OpgYIsM/llPp9eJz80+DoX5fZW3bGOzOA4vqqU4IHmfz2IrwS//daoDZMlqb0CF6rgTQtWa24fQIiC2SYeUaxo5O1mOQLdOkAUs+A+d6KUXfi+Nj3+nRE8wGjy0t5yRcbBN2G7oHC8VHsK3p2ljHunr1zE1VxMXWuvBjNwYOBjL+67YithZdHhQ20FpJV9fHIIkcmT54+NiWJDdobh3/irmnh1mC+ehIkz3EuDbxXq/vcHn0/fnP8mJb2gqu2iUzR9cZm8HY73rI3+g1m4YkFy6dzIMKMobW8Lj1h7FmA3DVV2yZ234FfKD3cfyv5ypdt5bT/LZ4xvJpfdagU+mC7/Czf/mfOQXg1Tgx0ID3DFrDxRlLtiwRE/ZFXiDQRRhHzMN/7xkmKFElCO/BN7JaApmxlhDdBZBeqLHfR1uEAlkuQIg+cgSwzsgFEb2Qkg8bR25e95O5uVsHxGNHBySK2tItzydGCW0foD+NAzGWW4Apn9Nvnccrp0nXpUlP9rvg0MGU7J3XPeNw6K1TjZEMUAIVYDTRlh4KESApqACPrNGKftewM2Y7NS3Xhj8Qij8XAMg8BwxFCU+E2Q3GGgDASbzdrxvV287BFYQawcn0t5pgKfarFOu0GJC97DlWNoQyxCw7FQCcODERj1cgSsk3IABaMF4bhTB5BTAOQIBMfkN7qmciwM8AAIrZvNTgFBngpJyG1/u3C45YO79ToEWK2Ur9mbWk9lE0IxI7dJ89hJrrNSaHPxwlbhYWerNGGyhqHDyXyLmG4b4WrSqRw0KG2MahzgTOP7oHIIiRfHXS9H6uoXoAGmmbSOQCgxegi4IcWsYpQo4tNwVuujaVBO3eW2PHONgzq3vQiVcPCYge/kcXebW9P1RZhpSJRx/XoFvPhItU1q8KHwcA63h5v6sCDgdUpIFOmh3K+bc8nYwv/EPzLz5ziWBLrjO/6DI5fHYaj6MHryLHNps3oFbJllPQgAfvoi+FG9XVdogGlKOFRwJmp6P681g/dB1j4/dl+Idei+EjABB48QwA2Km8hiFyk/ORY/8mA8EaDIjmnTsAQPZzdLkyi7P/Ex7bgIpjauGHdOEOgKHCYMvz5lXkavOUFIhlsvJMh3FkChrWHzXNM1cBklSfbAdugtnDux5PA6fSV4xpg1XkO1VBBZuVec2LU3iwv2NTAvCgPXMP2sBuTWDREokx698V+IbGm9esB7RtqxFwyicBiw5wgxP0Pjncw1zmFI3NWMfVSAnoFjVevbEDAJH5OCP5E537wCd+RPFQjUf4YQPxBAFkcy9tTJSs394y+M2pFlSZv3TDm8qumpWyBdC8xX3noQrCuaeNtgm4YnCqzWxjTlDaOuRgD5X6f/nlV6bvu+9OMFcBixUwQm7gTdu08w+6a+f76CDpKvNO56+sO8EYBVPSWT/2FpnUb7AXWIe13hhk6xXGVK1qoE8A4JYvp4TjsdoiP0eHDRbKmPVDk0Dzrnira30fIj1y5ASH4WLMBgAuL2CDz1NYI+O7ynLuD5+HPTJOMOzg9Tqx5ztso67aetLrIcewMjDYufZf/Oly+ujLmX9mZZ2kgHQzzduOk8GGjNaNZ/ngj2CzODnbafFcPCb9rhOndWbdweS+hqx+T89yEHpVGDV5lYcN7sbJcjPHBgCu42UemwAA+uTKZBd060UJfpIWwzKx8y/9TpY8a0zGMJ0HfG2aiFbnP4nSbEvCz3riBtZMxCQAMM+KpmQNCABszOi1lV1vAOAGw4z9Z9sJeG2wfJ8rP6vY0bqkMqp3qdRcugZaaA2MQ84fPUcBZsv0ecbV+b3fAXC/P9/tAID51X5gt8A6MD2BRs/fiacEkFyJffll7EWSNZUf/dZ69bprK/2spz7Aada4XquJLRPO7Mdx4jeZePOs/rPOC6+ZD9uo0PJtHTA8CxsHDxmMXR3IvC42bMWL5yW9LvmvDr9Bg7Kp/NlRc0OXq0P/+X/89RnL+82atlFAWMNoIeZksFJ6zSARj9fFIFI4wl/lewUkizvKL+obRTgKLsaB56RrfaM3S5+Pkoxqg6B8zjxu9KRKkug4e/dGUcU4A1j9fu2DakAh50w2y3yjzR/ZmdfPVpzQCNAXg/5Hl/wrei+jkC7/ObpP34eRkxnC+TODOagRxTu0IsN53msjOwvPPSa7+NdRrDApkXaNL4YYOgekmvFvACAO0jVyFUDmhkB2qa4BMhhqACAKoZUU50Kyjn5/Ayev64Xi2zTU39NkJQA816Q/Q8AThkElequs74Vv0pU3JaXw/y7jA1xabitw02gsI8KIQBc3WSvtAAZkV3CyQnsaR1XGLpDIGoiOdM+/AEf3tFwb+RhlF3lCATIuejVk8Qp66+vGIG9QNJHuyKb4/ynrUvCRf0DI0GCDuKwRa5H5RMFPxPIqr2v0p7EMIHh0RJH7eYzmvmWJrA5ONjKke8lcuBSv+wgD9uB1OAs6iEj5e8515kjUBADG2Z/gKLTavBu6Ro6VsTdILhhGfzKjLVPwnObnahdFxOVgCYycMWsL1rcn64cjp89dOXSO4bJj1S0GWicCjcoMqrrChu1m+jCuz/Jt9sKPfg89sk1GR0Sq5PwZLMuYG9nWXlgHKWOIJe1mPQCgZPasBc0f2S+Po+h7eoTVXZnKXgKrwwd+p57rfa75z2Ox3ZcT1ON+ZJCbwQJgILsEm2JTZFxfbVvWMSBUAtPyQsmrNKlt6TRrilyOvqBChbnYCW3QZ9ssxrPt6od4Pzw1Wakm0+oQsKbP4HsAej6jUS/8zz5t1oijD60/JKsGwrXVq3zU9Fj7YdFHBAvihGU9BmDGzsjeIaO816BZAbFVBTRy8dRR+nxvP0SHOavtyqb5YezWBZJfgJYJPrYhi/aqy5SBGxwg0JYsbLdDlBWz77mOS+kMfRkJ/8bhzZiHl8FB6WuBAypZS+WI5FnbmiT7CgxKDpVFf3tO8fBxfuVRtjUZbgpH2MmWHGhb1OkRIv60ExLnW/TRenz22S/On88u4dz9/FQL2Em0Hg8f6J5UFE2Q24GScx3VV+GB4rbaF+btLXsF/1v/b7qAHbdtBQMRFEgl5nRU9xilB6oLhgNieM5sH6WxgHSOqd54VYwAfSzbDQio+pV+VbbJ5/36LzTP1ljLQQMA2fOdhI3Hf4KzcqBS9SDHJHxEoEF/VwXfpZW/m2a4mdPe9hrdhE0aHVLZM0Yc/esmvuaFBDzTY2bkVIsWbJq9/8gmchx9dOzRCarnusEHGrOcwAR/wtlgaj0nTpP9p9qgOvYV1sFfsbc4mHrWboZ3q1f7sFRSTEArQbusg8drWlOFNrh48x50g5+sl63bhOWGk7Iuca7ROdDX9kX2scGeLf+mhdeaar8PB5yv7q9s+V1evtFo2NWL1U3pBh27ZvgFCTJxRGKfsar0wFDh23x/8XmnjQwOL4SnvP1YmOrYalUiUX0me46tgf661438VKH0Vlh7+xHl4Z485bEUO8VHX/b4XPrTOaLw6s2VCt+2NPdo7eK/+Q36rGvndcyH5bUEOXgGv7FROhYxn8m/mgbScepHh7MdyFucz59dwR7JlUxEN3qLnMZRYbE1qK3k2qv/bgAATlDgcaouNq9l22uqo8c3GBqeHgB/9QgAzMJONCqf8Sc3h1mO8tdRcw8A/TTOARuZwociXUxyK5UwbO9bi44Qh2ITUfJYBLxupUKIxzOz1POz3xWekRFa2TxP+GUBruRXgXZOnNXpxW2k2U/sgkgwNkB5VeZEmH5/mpRR9k8k7Ouvv7Zja6DG8WgF3iinDDQMvmZ4ae6y19LiVakCYhNJC0Prz+y3DCCgsVMYNZkJGzyVCBfg6sbJkHtIVzF2uS5IiIwEQBjgEUAqaNELMOybadcE71/lANPIEEWTIEAUYZzBKBWPAwfWaxRxhX9pnEXG4lGKXaMSOxOH17NopDJrTgBrjOzNINVwczSQoqba2qG9rmTloBMBiKkeaSQ89qbvxcWp4bxylu8ZyzboGzx43lIwVXxX3DoIeGayfTgR41j5Hc14vhoNDOqV2fM+nEbruCq6h2Esn161dq7z8WyH53DqN19QHqb5JnOVngEoasawAwAAMp94UT6JYp0+EFs/2OhSvtytDoD1MfprTconGJDJ4HZNBBp7jjyZUotw1+Ma/XI4lSIeXxbW9NDcRItvjgOQKO/Z9310cQxrqobYv/vDj9mGIZ69JcGthlIX3BiIOU2EeaGrNmh8yJCNqozWHA0WmQiTGoQfBhMQJGuAzKWqIRmECQCQ7YwxA0DzTj0z88jzCfAgh+EpKd6smh066S85/4c3dOQs5jn7RmeculfjYCvF5t8bfKruI0uezMOO1D+DKANCAJqljfkt2YHtPGkeyCsyDD1fAWbZI86/9sdeRzNVNRrjOC3RVx7PAih6BlsyLrh4yRTuPeCbD2Z8yaj4R3qxNIWPqX5ry4WHg6G5Sg+aFqLl+T0yIUX7lCvs1XWsCgaxhdexatDca9wF31V4fl8z2T/vFpfCgGclwvnQXajX/lxVFOiZ42TAj8r2GdI1IED2FqA3TsnwRfFeGLx/MufQOs4LeAdnTA2Cv/3uG8uVEgyfnLJbNZOMrszlUevTXJf1TfYqRJE8GJgeGuhHtFfiQY7/1qE4Bua1ygC4zUcI1tG52Eb8fa5NM8A4RyPLebcxjXSQ7Md5721YXMZmvZgz+hl50FgV8KAZsPexG0/Q5PG8VyBkBfxLWdOZYCBype/cAM3BDTBQeBL8Y0evdja2L47pnaOdzXT3h78S5B2cERpxnnucHwIAWpbwZioACHI87HbtMzZqy8K+FzoF9zSrWIG6mKrZZ9Ztr5E/Mz4QrgUbFodUzyb4E3pJfo1Ru+VjnMk5JjXrnkSG/QKznbKhnHc/GJb57Z5A2w5cbF98G0jZ6qM6+9hK+C9r2crLysBOFugR+Cs7AGW+sW+hLccrAmAZS2CAH2QbWmJHwi9XMO/16VXS4EplhS8vb9penHcVN1u3Ropq+yPrF8/VFmxfY4IUwcI4v5avmzTLGGfP+vSTMkYv72N3kT3pIU5GEFk53jIVB22EV/ujiajvk/SGt3/ZTL/2xEnwbmPDTRNoq884dhq6Z/s8Vr7bd6CWRS/f3dNDTNvMe+OeW+VQ3UUVEL4Svs7dwrneCT1D48wjQYDYystj1SFej9oU7FBN37q/+LtbnJmh8NO13f2Qf79iGGgInjEfKQCwjSOKg4EP4SfDN4QSV6ociszHTC7CPsAng3oKzwYUT+BboinjUHABMSHMHif7xnDOBsyUiTTMKuctqAHVHWOZG6KxsQI6ZC65GzAVhUKWsoqAbKEj6ttZTpSUjCzGWff/9rf/73aMlSG0cHT/P/MEEKDQcaxc/niieoDS0CsDVZQ7Yx6BgDbQYTfx0TqmRDX70vUOMlQ8M3twovgMjGDyZsKu8NWpdzakdKrOigIqeHsdmx5+18C0nsgVPLV/ywobRFcwrE4UiVvAvKvWccehY13N+6zr+Yu7+58fjK6eB6hlbs9oWrM/zaBsnobGo4inB4DGrHUO2Bi5oFQLXhm98n55WL3GB42QF2iO4sJhBLhx/qtAj+aI4nyORWe9p8s+lSY7u5lKjmd1C8p8g4rRIckcPx2TCShefRH4WtCYLrPwu4wNMkGXZXiauWXOqvYI3+8AwGPd+53Hav4ZQwqPxWZnjamUAZRmjmGeDXLNP40g5znowjznOkyl3WuTFtYOORBoyRaoM6dDc5fYHeCv8l1VACiSjvOvrJIbKxYYAYox6hgfsnMKAAyIDIjeTqjGu5sjXiBBSbgtuJx4lUmPc848recEuoLeLq3gN3q4kMlguxmOPuOBb9KEKfQOyCx4avWViH2zJAWaaRyW5kN2UgsSpOe2fOiZzgpr7QTstT3p6FfR1Py3AgAag7NnLkEcxxV5hV+xD7xz2y/PwwHWKX1+pT08/fo5//7DD8ooGj103dq/pHr0Zms9AC3BE2zJcYLfIn/Mc9ZqZGEqZVgDARB+LIdrgugin0zRLSLQ+zpIep/G+oIhDDZfwJx56s4z891OJlsJ0HV2Elt+zhoB+HmWnOALiLym0w/CR7lJ9zTjvcGj7M4+gSg0aHgFWtfOERjZdhC7hm6wDl4gEpq7ZLUOjWT1m29+/9F37769lRGfffZ5dErLY62vvM5zvjUyQvbZOlCXGHV+5Gw/J4pAwz1WnDnz8t0CFL3N1kwfY1u8J5nR31ljaL8ddH1GQzACAJeRqnPm36M7Rh9M1tXvaV8XynVDB+nL9JmJ3stzbHMVBGhVEu/xXIqXqNQZe94s8rkY3a536Nhe3XJxlXi5vC76iJ7uqVBdZP3WtSYIGlmK3MXW0jMnRwDS1BfZuY7huY/miThjSRRN02SNMRVUk+0eTNvtoUsvj15V6b9oRwBncJhpUjwfeTprefS/k2EHiz51KtWXoTKYWCuRCqpUpOzKC8a6cXzGDJ2H3heLV9a2LO8GoKZZMSG9Z7DZm9cn4ZHgD/aSAMCPR98+aRncP/I8ejPr9JRr6znTrp+7FNeKzr+RdcvMTeqIYfXcUa7G4YeLnfRYyR+TtHpz46zITXGR9YyCVT0Ng6oS8yZBkFa2VTg8v1arqOGmg/qyqwqsNznpXjHx6LO2ko8ek+iu9OdZqmaiMXaq8garW4+5goPq76lgvX5g/QF4OPTNWvnHuq1/7/P8uXRBcTZrJZps27t9PVOo6wFPKfMf+5DveJ/xgvwlgS7WkrH0nZb54tFrA6UjiyHVRyFJZJloXRtcg//lAAU58QYT8orwzp2TbFB1/w5Cbh7ZPsLP1ARwR1t5UIQ1xhCGx/GBADTlgOAQbL8gCjdlRJfpO/DrjHRR74REhLMCOMtROOzPGsCNIbt7wxoF3gLtd2wBLTCnRJwAgIyQriVCTrTrORcWPgw2xgHlqEhOxhfGmuZHF3hXYHWvovffnjN6U/b/xtF3KVSd04vjBYAMrVIustclJdThjB3lM0seRnnjhk3h1e3c5ZMGdToXzf3Hw+QAGxifdTFveOqabx0F660pf2VsgB6EjDUcZRmDHB05JUubppsf9jrAR1aSZxym1c36B5hHYY9jjX7AsbRC6HpTgWBQff57ODwFuCgZeDyBk/yB37ZhgD+gxzVUHRPR/c2r27DnfhzSKe/ZjoAjrYsPd2SU9eX5O6jCuudZfpMvv0pUf6+S0zit6Lufj/3/5icBlSpJZNHvq0LWZzdy2gWAH7ZsIxvoA6+vSl9v5/9mTJu1hi8c/bU8j7LMnGqQG+jZxkPrRQSb8YWf0o/hPYPt0sxWB/XM7ehEThuI7G9H1bQpTz8yUus6X1P9OsGm7dj2nOCCLYNWZdWOE8DRNbpfXeA1X28bOkDejXN8/nT6FKC/WQfWGVDJvmPAxZXrKg3N87n3djI6Lv0XD1aWvH51li4viQ41yeihAL/MP00i2cO9ZWkcMY2ZTu9khERvH5nn9T/ft9GX/hEzOs2gooujEwwQunaiO/ztruNHB+v0FIPulvDeRnoNZIaNibqf8Z/qioxveksge68y5YHq7vLBltEnqBygN7Z3Ao37GVoDTsrxkVznVipC4EnWwgCj9gNboCwMejDPjSNiu1P53XZ769Str15t4et36N8dGPFz6+wQiGBuGC1X9TnwImU4lB2cssFegx8CT3WckTO9d9uz0EY9KXpsW51smmyKj129VdzigLcr3hq87mtVRg0PonuGFpP9hhdYT2Zieps4faD/Ok4D9JKcyPl/9+476yntz5fTTid/czzbxlTdZJ3d7ZFNpMzWsyO3Aqxnjp9/+bm3GiIHGyNExqbDduxtkg3whJMAh0/Mc5YMbdmJPD/1bu1L52ab4uD7Wd9zo/TXtgPoJ3St6MMzWXvxM3pW/EOgIvwcvaSABdt6pH9udvMIAtsh4LmYQqoH/Y9rE7HFRf+df/TSZcvarW2HcTCEkdPoTfzSJnC1sbZDdkYm+YEepskxiQF4C1rx29jNDZETxJuqFWHnF8x88VYbPaKTAsYeyQ8wwvuyTuVP+JYEgbqaw7Pok+BFcHHWJt/lT/S/thBxikQqwbbu01uCYSYIoH9TIcgiwCM4W1fOlvMEzthOEXyPvXxfTmmE/NyCgVMNTz4xHIGXjAKcPAGkcdyQJ7+/8zQftQII/XnxXgMA5qvtP6mwok4h8sD3HuvVN1kPXUvT1P0c0RuMBnZ0gvDwGQGAOL7Z+mVc2D/uF9G1/cLbiDRY9qpTZZN+QLKzHkcDFOEd/Kc/V5XJqkae8S23zgnLNwPfCv9XG2UJryywPtfWyUb36MONWQer1B5L5gmgwecAHfPsND2GJ0kopiKkSSHrqVR7uTpV2PDcjxxUuZqWsx74o1lH1o8eU1o/ArqbrzXXyxtqAriV/n1ICWOmLVDN4kwExNE8r/QMZJbG5O0EdpOjMdi6guMv7gD7LgSJBUrPFiJtOLwxvmKiAN4BYYDqx+dSsI6wpiw/Tdq6970Zh1tiXAP2QSPWSW6BCTOJsvky4065CyUx+pySSylrlfKp9B/HX/RV0x2Vhlu5da8ZAA1lw3olwtMmWy29ohIgGRWBm0TusuijvKJoVPY2GVkzRTNaGDGyZJcOZ440AbMiLdM7ol4HzXQR/QqW7hruwIGBeEpS+X4r4S2Qr3TezqyOERGT6wigKO0dAMi/I9Tj4D4jocO78CDRzZ05DvCNsnVpU6OuMWY7SDb7zeBBqizu2eLrfuY+9J7zTBOseO4R3qBefMX6YbAexqCKiOOddvZN9E3Z5czrYeQX2EZZaDzqzoqBd8l0nRlod/fUrrXnO8t7+Q3jwjqzpmOsAriD+ues2sjtgGZlDsj6sCYAhYB+NRmcDEgcw+ggyq9pDBVbu6LJerMCXQ0AcGJD3gPf7swKRmHK0/fe5G2AIo/J9Lxud0EOPE8Z2QLDH053fwUM9RxF0aU7tXXp7eoVAj13xp/nbT2+eROnjnLGDWaUdZzsfHo45Dnd8lSZxnDScMm6QE6098hd98b0xVD7Gu3LtyMe3R4dQgfy8CjHEiJn8LGbGrYB0c0aNKLOtgSi4JT8x2GaU0fCjwlw6RrpYv3o2VsfbXlPuWPkRlVWAMqdPdo8b9p0HaUTd+d8AkRet6un0ycF/uCUnVcjbutlvRbdpjlID0rpme9O8Nfjlp62A6vj+KKnkUUFRfaeYesbbyt4glPfcH7oE7Ptsz7fvP2sRgNIjl5kHl4bgimFUejW69gtMMU74HHxVQAgpdqzjUCZf+aJLQXI6TnW7Tr6rfdfmtTuGwBrja1+Wlp8fovG6rxPhZ6ebUfW+iRHVQHWHeSlemDRiCoXXffpp4ffBgfeLtfMSXyorYH6rXJr76l1JrPVNud9rooxxtY2lvT2yD78ZF9xQjXHBA5O6e2Z99uDM+R0keyAruh7cMfWG6k0mKov88QKAMBfrr44sgsPMwa2TiTR0kDp+duHAgCxtany0AS9femsj7LN+k7Z71tpJce6cq0xuTLy/PeJziVftBf9nJU/emf3JvHcfd2qCvVahqeQeelcVVxZDyroUQCPI7p1gXnDgfMG/ur8E6CLbRhDu+0v9NK4ptHcVFOCAzbvh4eDGa4j7LjZZKjzvAZ1GwA1nZsMoPIhvGDJHscCxtaaW3YOf1X2YsMU5KAfAAHc9FOCTtLlExRPNVYSTnFglGWNLCXo7ncUKxJoCz0N7Mx729l/1UuWR0B5bTZrBA0vdrFOH12GPud6vVZbAJCHfD79LTZ2gX67h4mGnI7z+eG9+n3X+3zPOiqj7mPejF8JECY54s+y1+0ZbFMAQLSsEw2+xBm+aWRze7a97PVg/ulXkaASCTHdgv0EbwpKpQokGFiViK6xPfyhwKK3TGkdO857rGbn4/HZ1rRJYfEu+ITTzrYugnZgsFuO7yAC1ZphYJr8XqVc2vNr0/axDpIJ7Ged7o3L4DO2DpDht9wxBgdIsl40gdV773PaMNekkE41pkqiB97PCQlnKu2vM1i8fkvt464q9ZxahbR9GHQF+Nl8zCkAm/G3oYUxUehRiAiK1cPs4a6g4oiFwaNA+XMNQQnFgj2cPBRmhTuNO6JQUG4s4I9H0e+zy2EOjAEOAzgCwgCQA00jXBapKgFR/S5yP2OM7wERMbgXXRI+DmUUdzKo0Jdxyagroi+DpLHI6VfmX7+5doMJlKhIw0IOE/ed1F8WcCfTlvlFEQRYXyGRcTj3AKgNbmTUFI1dTs42AnH4M1ePqeAzFQc1dObYRNAQXBSGSE0mBmC8hfFVyF5pjpBeQ9tKBAIrfbU1zo5gbpq97tvaQrmfHwDC0TzNIjaotWmoDBzAdQJPRO8oix7afAg8789GUKdkC9pegCwjft67BX/LbfnysAAAIABJREFUEOuMvG2jt/k3Bir8s+9/bz2tuMLPd/2k/c1XRPTzjGskSivWF4MHLzBGaAbtdb3fcZ1LgjgBIwNuFAChRwZHY02GH0COEcg4w7+sbT6LbGR/13MuNNj0mFpNs/lcwHDLlEjC+uk6aAWYQBdsZ4S/bzDnZxYYqPmWSv4VMNRafWoAegDw+f2psv7toq5nU9qP4leFDIE5dOOlfwGpnnn1V4EBvKAAAN8nW0nlAoGRAXfXacTpUMMrV1Y0IFgeu/x9G5TOlhvpLJpo3aNOrV8DLAEaV88346V3U/BDKa34J0cZZq+t+wDUScCeJPP5PFpR79GWAWf/XcKY0saMK9sOCFTIx0qgaYAvoH/z+z3qqA1GOY5K/GKZKa1ucK02Q/9OgOR5ekUc+zg64lFliC1HJlHsicZmJ0xHjolPz1du9FWnBUy5M4+vNgUHeeuH4ZfoNGiptRknZJyOyOtzqwF6TPYY/WG+9OkacRpwlLDNjE2/fSywT5howM6OzspsVE9sXQMG8VwMvnJu88Oe9yUA9WxFaMXH3W6SNZvy7uiVaSCZ78mq732fHvvhceb/858F5Js/u+a6V1U+wggqOfYWFNNFvKjGhdnS4uvNq6mEItCrvgr+TuD8OBEEGTXer7760u/3tZJ7H8MbGxW6Tzb3yljxl/ncp2aESNs2m4ZyiMAFlfVxQMbh2QEFBaxEa9EDveZy8jYOzWlH0ft61hz7q2qdHjkmZ0VlsWceW/cKi2m83hJVOulZbhiswM/FscEuWac4pftkkscc5GRw9GWm3IqjwbjQZut4854szHV48i7NgQTWw46soFboPBUVF0udF1mf9VrpepIzjAH7RSAah84ypzmf+SiQAt6LLSSoGfz+wAX9LmOVVgw/B+epJP2ZkQ6fE7h4+gEao8blrVRN4Hjc1anR2RMwbtx+bMB5p4+PbICc9ffYFNiyvbgazX9B1tEF6FVsJLhOz+Lv4zBpwafEWtcIY4CFeWZknEZ6C/eZ53B4n/6FAnfIhcctXH5tngc+jv8VwCg95mkZPg0ZCeLA82nOuG2oqRzcsklUUolHlOX3KSHdcrkxA+/TzODN6L7YqOkLFt8jvlaDTLakeb9+bt8Uy3fWZ/sA21cAJ0Lb0PtlSxu6WrbkysNU+27Z1N93AH77CA66175sh5m1vff2fYvRijdi03PdM6nEe4SLLm4423Skf0gY07xP9JP+F0vovrERxcQNvOAHQDsFwNE/SW5McIT5uJpSpwBcEYGx+gFKF2Fgvw+E9+WS1sVEfHcVxBn5BrZbSDmCQlzofFIjJ1gYv78AYTswGV4Y2EphCYGu2xk1jJruMLivFkHZTjBjlFP824wHpoNxQpOOQKtSBrjHMHghJ9uha11KWKOmO7/99lsb9xwl9vMTiU85H8xwmbTGdhTwM1uzFTP00G/221pQzx6rCcI8G2tpb5iBVJ1cBycItHhv+LOExcxv0qwtB6WFHMbHj4xWo7qbhghQsleuH7k/KNAN2q6yKdHhSd3kcbfUk27WXZIY+AKC/YwYAJzd6RqM4tkKCOOwAyij0BIEwSHawkaAYRtVJsmaMY9tzHk38pbsf5Q3P1sh2mCYr59GdzvkG9w+Fyj/mmzrMwCwm3JBv7xvADqgDzrzfM9jrReL/KG13HTgOThUmTd6gbLrPddkVgEPKDnesx0PD6dGkKZOE8SpjHwgAJD7yqV0FCNgWCMjmvhHStpGKQvGuryfSZj9sTtIBf1YVxnV358jvuTcqVESfQB03ZsDjL/66is7MgRECABc+mkMNT6bR1g35yIKeLf+8FQKnvYpAJHPjDJ79dgOEPoAojFWWc/uUVwOgfVBgQGZHgBYHJAYzteGhQEYc6yhn9819fvLn/xdc3pzMoCmv/ZLuuJg1gdDuG1L1o4tSSmh206Ft73dCH3KlyeYnH4JOGKbD4NucmSudJ97JjRjl2z3ZOUjEwlEbaNPkAaZIeum8SQAcOh21lO84f4iBV4ef4N1AX2U1U92Ht6bYBH2b4KbOGKZV50mOdEqt5YTYCAeHtng+QrH4qvrZGAH4I8Go/QO7BE9GB4AXw6RHY9mS5YliQ1oMFJVBgU/23aE7+d+5o89qrown5//iy1psO/aLd3fbvIAYWQnFYuAbORjtqRljMlQR/YyAr1Hx/lNI60AOcMsB5oStEgn6tMPREenSp7EQ/3t57Q6S13kP//FNPXTc1hj8Ykr925yZSqb0AcbILtlwArE4bAwbnOFHMASU2OS7F3A20lu++TjCRtAszN37nlm5sf48Rw9U3Kp6zV/v3/p5Ps++0en0uE0SRStk3xpwPs4iBB94w7zeHlb80CG/RJjQrp+K1OXKoMtD5ePuvab56Tzdnfx6Ok5alXPf2K604SyjRQvNl60dfDnyB4BRzmjqogk6USlm+wTNshH7RJoMuc1Ywyv1pkPDXME+HYeXm09W2KurnoJAHDva5AR3pE+15qEhxtsqE26WwlblbMTTyZD8aNkZScR/M5W97ziK9Y6t0+fqx0AsF9x5g/NWFPPod3p0ctJSBKcrqar74BMXwBXfHB1xBkn4/H4b9DBF5pn+T5l/fP8YPsElTbPcOrXQ8b87NFH+7nCFfxoDNqOjP26J6KVNzaOM43P+NyvzPa1bv25NhjVVrT2fz7zVQ6iIFvBdcHS2F2SvdnaiAyNHsmIt43ku0vbBszwVVhv/QYv6e8kTPj+4uVWUmx5fuUd/1sjx/adfzvATtWGgrLHzjMmZATe17wc/O399hWtL7sFbyViuZfxwVuiu/2FYTZvi0ZfaC3ZxpieY9C7gfsdAIAI20nhxVrRmw1tSU2YbLtwWZQI1mTqUBr8vkIJY3VRvDAVTBz1HRWfheOddcArBIw190S4R3FGesDwGyDM4jf7p8VvmTZNp/YiXuatI8x3EmD25LskrAxNICHnY37ffa9/dImM//wi3btjoAJYTOukc5aAJwCA0xB6hEVRjpROmlHa2GyXeUMT41Ef6Tc0uiAcukkPNeKbt5zrLbh5X5iJ98NYeAgN0NQJx5Ez3Tsn3fzqoCJkr4Zwf45QoqBR2Lkn49Q86TK8+XmEGICYoMhWPhao89ku0ZtMUbYVxOhnPQyqz/Xphqqu0THCAIMlm3ctN+iArxkD8yPjSswUIefdH6IVz8CYbmWzFdgFNk5BBlxumnN8zVaWBndVWsjMKyCYsUc2cfZe13PLE8+C/3e2E6e9XMbj729nNyvvN6vWucBb5nXppO4Tx4Eb566Z/5bWop9wuIj6W9+da/J5lLTXCFwfxPigI7w0gEdnCQewiCYYIAP/dhzXPMRL7757dwDuKXM3p6UskgCQlHmyvKN/N4jZzi3E2iDCg1YE2lHu0Ce6psGMog2AhJ6xgbyAGwEA3cp1AQb59+243PVgHFyrioodwQ9/DvCED8i8pydEAAG8opJTAK8NneT2OFXbWUb/7gaC8OMGgRpfwPRkf7TOOqLQ/CrHvVt+ADkOXldf6llkZnmu3hNdngwOumKOOYWu00Dx7lM+44A/kHnkQDQUj3x7eAQdrHF/fLIFKvFGnu/9Jf7V504AUhlW21hwALhlnfZWmaxJA8Bn7qpCeuqYUIo9iVfOmzmjsujKZgNUl4YCjpcPzvjOvx86SKC/YDgysY9szZYkxufmYnUqMZTovd3Y9RXvxILkj7OX55nmZ/c8mb4al08qMqxDUEwDgEtjAVgJnugr9tRfYGZhzN5yjT1Jl6GJHi2HSXohwYdugXTgxYIcHjsXKrusLYV3LLVTd32NEbRco0MGYI799tp0TsYmzejK+dx27IkEy6kLcF7Mpd4ExRUOYGq7QOeZhs6zBQjeGltXuywdUB3j724T4KlQEhAWLVUFwdYluoZr+4fmvWUHnaUAAHwL72XsXXvrgczBxwyafuVLk3Oyuxtwx2GY4Pg4x91SdHHFBB70np0YYn2i68UB4U39JCjytpVjxYnne4KmBIhdfSQ5Kd7W2GM7n3xAAACdpXdse6+x7KPNdnAVtt96dgeT0mNIFSUKzMRWRGfqC/m/VFwGm2Qd8uc+W1SXLb1bspIUIgDAmiDz2w+BjlzPd1vX4DtAX9Fb1Z5sOYgNT9XFvs/0Kg9cJ5VKpYURkDtjtlbZeH4NpGqeF/NJp65AZmTaG32f+vHqivAwJyNdvHcd7QSd1YRXdiS26+gVbas7Y+dUDhxctmiwnugBbUW003ouBNNYZ0lPnV5ETz9s2xtZ02xLAz8Mdk2lqROpklM/5cUuyAeVnix2B/uEh8BJW1c/AyXQg+2FqMCrz1o5vflYc/6gD+vP07zTesz2Ik007ylxtZnuW1TsFxo2WayVPPdz5OvgEgKXE6iJboqOeN0inCBtZIRkhMbMljX0kX5bt2oLAJN8Vf7XMapR2UZzoi9PxbedTQIGGJy9wGakDvQq266Cx9FM/QNY+noygVW0gP1GbQHvmHDmdN9RQUKZ0cEyNNAephK2JZ1baUXowsQW1BoQFGQEOYzpRdC/a+iy5/+74/y/s5ITeM+icBZmnAFdf7O8wuh1JFF8CMu8c7wPR7nrXIyzEqd4GKbgbUXhePYNAHRttN7QP+DC1Pf4MYgYUGhjcJMLfU3m35IoO2C999xwwSgM+KBvBB9mfgANnrF+I1TGhl6fGqsac9YfwQ8vwrsD2BhTsgy7/H8ZpM5NdKMEXM/dkXjWjYaK0B86oUi2QmW++iwOTh0RgQwL/QALL0eX/n7+Ap61FjiVKC/k49KVstZmku/4yrvbgFspPcbwGox6HwISAd2R6g0oNkDCqdvr7vWyhsrcb8lUA0txyihxmvfDe8M/oRflWHqOOjgD+pD9XT63AwCbV1NeiC7Ic01Xg5dVyVQeR6YdsJI8FKz73XXymLPe+f27U+5/mn1lL9ifDOTt3LUM3I7B+buMi7YAIKOsHWBkj5l1nwCe9K8y0tmnm2zRqyPwDNCNLq6B7X7g2UO+gq6U5HYLAHoYm8JaKiC6ZTeAP1kpaDI6ZI4rjD5IoFY/gFtnVbUloqXPeV72blPOiF3a8kamkiBBtlVk/7F7qbjLeLLdDn6cdTJvX12QbHJ06GwLuQ5c1x3e1+xMcwV0fX3k+zqV0l/nWVpjl+gyTxq7WfEmA4iTYJ3WKhYc/3FgZjuWaJL9hgEfD71fnU3FmsYkPYj+zbFf2SLh37f3SjJC2IM0NOo2lq7VBWmAF93fAILB0JmjMsJ2rhoIUkAD3tm2nFLzB0g3+COgHdsLkM0WHzkTW4c26FVMgG1wRqb6NiXNsavQLTqI4NX7De+sM2vLMG15duzS/kkQvh9av4p/VbUSxx+ZzNxzv6rdfjwBAK21glNU2XitrNeSCZbe8EkGPaED+eV999/tv4FNYnzbVmhbwQ5AOxFR+4me2TKO3QA/bYzk9W3wQHLlhosa53LoX+k0ug3acwpDgzP3xCPDLuMm0cDOmu0kNr7VXs6eVgY9YSpA2QI29vauT6xwrhZPy/G+NhhAPqX6XLfp6fuMj2oniie9Vcq2Nc/mJ84sOGTwJPjAmy6axJlAgR9i+UPP6vr0c5kqFPcEKbZHrlmvG+S7rPl+ZRt8HurlBz2x565y6gdvFUNYdkVCglfIh3HnqkZ9JCdeZMvrACZf2wOrBy/etG6dPlXmiOIJsJHm/qEAAPZJJP3hbMez4yl+bQAA+m8ss/2XxqGs0/xe6aD6PtAL+tBjI7omyTL9oNe2vrOdqb9yGaa0hYf2KSkEsNgyJl9E/Uy2Q2qMtwL28SN6JOXZXrCTLLYg931x2aBpAl3T2wd+GEyie9M4cNMA3+raA2wBE1xbmk3LVmcGz08/nh2UIVhnGkpvL5/gTwTwAt2u7NELLTp3kjq8hzWxD3j+gcN/sZfslwI5xczGPcbjazt7gwL0eUgA4Ll1TnPa9nnkKuukhEh8wuhUxqV7qPbRdbvHCmP0uv/rP/ytZXcrHYTDILoKAqDzSoABbyEShvsCnQKKbSQuGO3zt2NxlW0DAE+jEkVi3dZxqQt2xpQzZVmsAHnOhI0QmTkbxQX0pqFMiR6f/rHgV7BKI+bhuRJ9VSSzAm0lUmfF4PPch/Ov8po0mvr0BgDsZN7jScLA0ED6Qk4K9mCy7gUupu2ce6uxyiiPU5N9y7txk+lZUHMBj9ctNA1gjjQ8Az5XxQege44JyOjnHm1iizhCc9fPwp7gA+AdWvmzZWg2zVF4c99k0VhTv7/jNs8WgEOb+o+XB/az6C7+oeenwoAGlquZz+WRvSe6WxpsVARao7RjVEB9IrIJ4PEK3NO/AnnZzttP2uN/FeQTYLC372G05DRc/gmdBNTtODZ6iYK/dL3xI00qlLehrDLFMUp1SxWMAEcRGpmX99fp+RxXJBR8Y0Tgv61DaDiDHOMwElR7GsA2AbJBxpmZdXoaM5VdR5mKpqnu+Pg2mNLCJNo8QIcAAMcoXX5bRwY6JNYAwNWRS1cACvw+r8cJ8hX8UuLIOEXfH74/mX8Z5nOdzvYWrxBwU9AQnmJdPjkBxA3UNUZo9DQckV/zWYGmeUs6wxmYyjcGdTVOGgCs+6MrXQqre5utkPGxXrABg48CHrZhjXwOL4VHU5abcePE7TJMNEIAePiwjpxftoKyES+z8m0AJEe5pfkxmi2rNh2moSTGVmOi+ofsiBxRaE5wb5cPmha3lHWqhKgy0aDYJ2mdWD1c4tyGdNGXmY8cN/02sBeA6GdkFWwbOjfT7kw6Y0ggmaPdboC3tiH81sqJo2P2DzYAWbeT0ECiSO197+f5OY3hvNLgnqz8BHzNAm1Mq0CGevVsHX1X1GNuwEQNPRX06LzhIyfFpC/7uddw7XH0WKv3AMqASngqMhI7Yzo2g2p+bQfmB9DTdWeQThA0sIHtd3a+gfkff0rGzDyjdep2IKn8rRNzjR81PzLFrl7KtTyXQEoClgqG1GZWRynooqCRRvjunEIh3Ucprp3/wxfez37+bAc88jqNgLHDHufaGoDNvrwnm3YGDlClGRvBNl1HufADv5z37TWHt+4RVw3WOMMrvXBLqcr/Z+7ht+nTsDFHYUowYXWy2W4FABRgGic9isk2Pc2abkB4Y5asvK98rGFwGLY8L1IAx5/248Gf48S/ytcOANiuyh4EGBT7FT8RzOrD0Zsjo1J03XstHNnxXTy9mv8loHdktuX15jktOniwe+YjizR2y/zvumm+lbNXp+jO8azDxvrgmXtUt2kVvetntwoVGvpoSpO2FFlyfd/hcYi50s8Bfr33+d7p57MdWvSC8e21hRMcuAvZcaIrogfVmyMNKKkssq3pXDrwa9+hm3thlaeiA2oUNYXqrvwm4Zd6Gzn/z+DIBC/B+NnzvwL1ts2zZiSAHMS0UxjdnWRjtsRAH+jBGhMEj72fxAb0tj91sW2UG/YUedz61+O0T0TQqg3MI0q3+Z23rl39Hrvh4Mkl22AVGnFujBJeikAab0h/rOo7+MQyYAwUDEF8D3qGhwZ/bTrf90mHrG0UfibJ4YVz9PlrhYznueyEdeVt5h6c5e2fUTx3XdHpsXXt6WMeGP8XLKNrSRwhP9vH+Nm//ePfnee/r6yGCMqybKtV4TRhwmgogxA2jvcG8CguiLYZCGXBBK+wAkiv1GdBRyAieGqElUjH2auoaHKdrowhN2/mcFmJmMKAQkGDguK7l5YXDtFhmD1WfybwX4PgdxxaXINXo62xffvNNwVMyaYoAKBu06GfGHuUHm83/SooZOciiFMG9RD8joex6okIaEBHI9ztqTBKa2UgNJ+upxVkhfvywjLQcyqDlBsKm2YX+5mZkc+5tEPtkZlOznCXfo2L39V+/QuO1OaT8EOcUv2+lRMFe1FwjerengYTZDF9GsndoGcbN56dEjWyAygX7c3MHkf4DENxs/edyN1CsCLw5pW1h3uv/S65TNY638LL/szR80PDZnAwmsMnWRcbHdboxYATca7bEWNfPoYXLL8FYeGplGy6Qdh1FN9bMY85YHEUeIDunKKgu3YEemceWc+nfhmAkfh45CQOUEqwtz4b4y9DEBkggzeORgxc9fbDeIhyChxcubAkTaQ1Ru1l7ofY0BCHU/SnVFHz3c4jzTJ/99vfWeFnfB85AIDzz55Xn3rSpi4bSEDXzSPoXTrsD7CltDD6CycD50XP8HxvafPsyTMAvz0RKMNNFibGbAHkR6BkeBdnXO8A4AdsT8aK5nOvATCth/jKatNrJuYuMK0Ft9OmZ/cUCZxHdAEnWWw+uMHC8gfOm7f1NFAnJwtACE++VrlFFwyYx2ZIL7z9REc2xulI06eT3XeTs9BNa55MQgIkeq/3FJq3G2A/n1NVYzlyf5nYW72XLQj6t2zMyEK3j6GrVCYp8NOsAXyz9aye6PVRmai2opxn6lxn6256O9wqsaxLdIVAXrxtbMe225tHNe8bANTfbRcmKOG/n0fRlFG00Lw0FgchVIXSOVFOmTlMeXr4WdU2h09M4/nunl1d3Xoxigd5gvfFCHdu0rfug6JtJs3YOvvcbN3V05O1G+0QvkC+vO7nPvEVHe5zpOaZ7485xi/AneZP8hDCI+ZXAUhn5X6eBnqiRp1GSoqpgLhYoHxiPjbdylflPWwZY7447ly3j93TfXqXqhU2DsF+sIWM5/h9q1Rb9oPtGx+iDwD2BqBtt3BsSAIUuNtzig4PbYt9jnPsk2ruPv3wgWXCuQsFBkmg4JjyDLYiTUbfeqfP9jOEgen/Ar6qof4Qpr7rbl+pDrD4fdGF7vo4XDSN496NU6wLixGzTmQPgx4oVfeaiOddLp51DKHOExpkkh0fzB5a6r7XAIDvQ8Wf+8F0sRdZD5Im5u/qLtu8Brt4gLH4Y/yK1dDNoc5bZdt8bbmO889WXpI0d47+PgEAjWVjCI3nyn6Zjozr0Kjau+vo64Uti7uN2dpTwc7lSzIt5ftP3WP/qTpJ4peAQDGz5iecdAOB7SkgFi22xAFm7cf5jP1kq13WeBxFsBQ2VM4/J1wFL0y1FEE2lfTDB0o4qEm58WOdKfaUi3yxTfBJjhg0XhJWFLKoTGbNkgyluWG2Y557/aGSKKnI1UV+F/bOvFt9l4+vrbMINgCH3suaLIyvNWeb2fWfwsB6nWnctaanQlmjIpLExn4u31s+XLmkBrvRo05C9++iQ3RsfsCQxucF5dFZ5dnyNXKse9iSAWYGOwbHniqxQ0CC9MhrXhYMQULwNQh2fQQCAHtwGAecWQCqnovAX0e3jMEkcZR4wUyOQME0ttiE4dkchbAVaHRtBB9jQ4lHMiA5JoZmQYnuJwDAvFgAGEWr73Nyb5Q0ggmQuky75rcdvSy2eHdHsRLhKufYadIxf8r8a5Hi9Mvgn/K8I1xEW3EooAdjlJBMdq4Ry2beMNzQd+IlKUkZgRAv5LgtGkGFJswVBifIU+0uAVxgHucXA5ru/5L5lqfVKXp1klnH3Zgi86wyrwBfw7b9h9J+Gz0cfYA3AhaBSJminWID05TBJJI5pcJeRxnCfrYVBu/awS0UMIoAHpTCQ7miIC1o5snZu3e71BbYbpHJ8R4T2b38vcFclSPgPMZKC1Dlew1MwCXPiwyWzi9RSl2XsU4Vg5TvreTAkPJbhq8gV3RD+atUCtlC1ghSiT9i9GMA9PztqCJPV8+c8bANhuugK7+tVDGWrrxJ1s008RGWq1JBmUL2ANvI7IBROkqnNEoR5yji0VvRHRq0Agf7h2xN5u3brqMV4xU6QmMfV6Xo+ykfdKBL60lW61wv/aCsnr5nD7Pm/8UXn9/qDXWyNyiW42jByzsoD+W4sQ0S0GHRBeOMzVw057VNZ53xrUlF79OvoE03Sw8PoQb82k+tr3QuJZkNPF6nqkDUwKRZX8Bobf6l/8hIQFb4uhVH7Y3ifgwGUwVcfm+CxJoZ5YW6NzxDFmMCDWwPmCDU6AXzWvmJQM48a06qMB/UiIe2A4J5rhqRcSwaZYDSy2nMg10LaE3pf7L/ALK7ZnKCGiAwqDThGi6UrDboaRm9vG/Otl2YY6iy9tbjONCtFELPeCamKQ26AJd1ovTus+A5Az7PM885GJTeGASr0JPI/HVwmMu526XCBYvQ0bbcXe+zn5R98fpc5bip6IsOdQDAOoGMXrrJ36y/3nWzOtW7f4r+u3pfNC2dBOZU4aIgAPxuXaUO3aoCcKAuvGnMJB67vBoeU4ZufsIXplE/1PoKC9jRFb8dx9/l9ee3APubj7NNiVNu3DSO8uajs94qGHLEQhUJ2DE92jbwvJ/Sz0cVmmWJCoWuWzj4jo8x7wAAzwVoJsCmnzHa6D0CANd238rE2BG2MfnuAmL2fW/sxzjQMbPdKHIm+icIWHt2FUc48qM/Ojz8xHXO/lttHzphL9cqodS7SgQDaXB5aSOe7bN3wOl9Hfy0H3Zyum9c/DJ4tQmelnVrKqLnbhwIr4VuSkBMF3p9dm1vA3Gsmb+rjbul5ZbVlCpLz+mHyidw5X6f+XaBF2MuyUsXh+qCG2TxCmVMBDQHyyX49eYxfj1/ZOM51zpNMXzmufBmZI8EC7YGLCD9Co/lunGM9O/XYzrRj1yLbswJEVPxeh1Y28H5fAcAsh7CFluvYbOqc6x85hQc7wF/6f2FHX/wVZ1SsX4qSGKnsauap53Ho1fs9B99op+dfNE1bHNFt1pfdE0JroB7df9UaKZJr8budShtchJEE2LlYzv/FQHNT31PqErjlBVwiGay8QJzZ31FS3QZuhjcufG8/QQlWHGM4NG7jqhqkriaSHTglW9PvABv1MNDzwqXbem2bZaOl0ytQMR+phMytsdJzpF8uPa4uHPfgwNvOWpjQVcitmJg+y04/2wnRAZ5HvTyuikAsB1bHB9lGcRQuwmNHsCxLIp6xMgM818gdgiAA7qVwTgGz/0a23HwNQVxceRSYkiWKpOQsc/ROJTCBQcbMJjEAAAgAElEQVQ1mr0Uwhb+GC6aMlFNkCgUBhFTNg7vGPg9Tj03ykLCHWUW8NOOvAc0yMH4zW9+bQMvQ69omvb8DzBrhFUmvYppOz4pLc58UXgY2+3kGXyY2bhWtEh0zxmWEyABQKX8N85+gN7sP+XZ1UnjmCK9C+QGGOZ9RH6XjDyEiM7ABFcYewISzDG3kFxkfP7MoDA8Q0mLI5/nM8+h43K0145eMmJaQyk/SmAAtpzvfI0Fzu25ZwDqVL1EuGZvFEAr7x8AevnjPEeKEIWkOfoer9HepnIM6AGIO5jmwJIU6I3ohM4TsEmGyHSXM6bnOTr9dPCYGyW7KZXKmvOTv8cx9hwLivY6Xge8H9rg1sHyfGnS0jXK2oZ2As9d1fv7ZqjK7yhcxg/9MVSAB8aEnMTwZOuNIF6irZSz5eqp7qjhO4bnFSRrPThmZSvRCwAk267UCQ+KSPwb/bR5lHEyc4OG3isH3zq1GX5XB6kviI/aSxR8HAIFAL64cyBTTuWAHAIDsDbPwpHewawA5MmMhXYZ2fA+/BWnhmBKjqjJOqI7ws8cO9aAaWmj60KXKC1kYbbjxHA5+9+mejgBAiHoquE9KIjum+xfWFXgV2KSYJ/4KJH+AVY7iBcHMds+yHaklJ99/rE1yYpEljxWVZZ5vQCcE5DwmK2bBVzzXvQOhho+ptt7qk6iAwJAo6ejH1RurscF0CKqkm/Nje1qgFaVSQq4KwhEQImuzmRm0S0OiUi3XF0KP8uJobIsTlP0TSp9wvex9bH5bVLbzJ4SoAQA4B3Jph3+2m30DDS0v5ZlTaPW2nm2pJhvW/Z/gd+5yUfgFdgavDpgwX75ODMZt/RBsl1ek+pHO5iai9cpASKr2nb2Zv3Eg5lv7Ko6zYsmonOGnXJ41hB+8ZaNcw8BUoIZj74plCaXnxQcjM6LXla1kfsinDExPvoPIMteB/GQyrYd/D24rM74dhLSO6SN2lqtMLqM5rfFAVYK4QmCqPr7Z599FqfyzB+5MY1Ne7Jn7wcXb5BS1SBk5l+CIzTwGpsQzASP7eBtbD8ludg7uQuVkyufkSfzmheyQa4YTcuqexvdwGa219iuVTbCB8GTV6YbwOAxPN+VlJYtaDfuwLZdrEuVr+XDQR+fK8+2DIIy0mv9rEFxr2PX+OJ1B7iPg0up1tLrNJqNc1nddraDWh8YdIXjCNChJ3bfo233wAeUyWX+z+2m40zHpogSfm71G+O+PHq+/+RURaUPQI4wjV4Yftp4JTZOHtPYMOw0ts42qk6VdAD+C3blYklsVGnGexwovTqSitbQCr4KG+1q3OIoTbq4mGekt4KmiA8Te6XA6cV9lvtuBXIwl8pqfmf05tG6m0akGqffF4dbdpWqxujJkxgVDzvfxXh51uh8zUu+yU7uupmuA8jxTVizHaxCPp1gE5+2ujgwqTizW0JsE2pTglybqJMeLc4I+bChW55GL1m3nrGKEsZCxiM54hY7jZ5KH5pKvW1qqhCuM21cHgwfxf5+AMBrt4JjvPfaCtF12QK9TXYgtjq8ZIy6kqnVTJ6D7REBE4UTfU8xjO3y4I7Nl+GHNNEMcA/dYjNSRWdUJNvgqo7R35Hryua//ePfn+eOQOVmOnIGEOn7HJ/C3pfZj7cBPwaKgeqMWX42MEVoIdAGV0TZwtxRXkxWE6WU0A0kzDgCTRk/wsECZ9y7e2KcuOkSnEY212DAtFUAfmafkbkFEHO9z6s943tz9txl1TLWH05G7xuV/RuA/PGjzz//3H+iXCfCdYlT46F/4zSawZqdxcmEroyB8cznoY8zgwKnUoYd/0SZyMJGiGRAPabFdKF3AYkcRzNwRsu7Qo9UKGwlzZxwKsdQNhrq545DX5JFwVjB5WeENEK5lRBrsXkFul5FXmB5BXUFh+D3+446o8z7MR8Nq/cy//sO8YkNRsZ8QUfnsJ9DFQBjN+83aouQWxFUUWKhcaDS0CfBhkJ2vfFkhiKXPPfBI+VZnI6nI7sc2pZj3WN3LpiqEu/ciLw+9zrnGkDcLdMsPw2t6FYbXRuA3WqZvmbroR2p1vNx/D1PZRerwMww/bvXulFn3WOA1Xd4z3rHhNPo6Px5nkvMlg5EL8UxiQ4LmA//T6nlZD9Y/1cZuYZTRsENhJTFjBP67bfffPRDezRwv4KFNAgdYPx+GRk0YZ78+1boXH01gFTjDy9sOeO0ig1owsCMHZDIuDX26NFUNsBX1xE6nz2NcZ6nSi05ZaJ3zjQ/HetrI6QWtt7eFRTs08M2iYPYwhQQFbyhdbPTXscvYxwbZNDdIMANhhyGsW5RCez5j3K6lNqlYoOeAcKdOGtPm4E+iy7NTx38M0fzk51MquDgowL+a2/KzCZ+goWpoKmMueKIbGYy1QFPs21n68kOpNU6Cd7wPVUaCiThsMreZOQFHQYgPXbu0OL7RVfbJpUUvwlISSk04EXDj5xQAUHQ4+3b0AN7lL3j1R/XwTny6JLkoVOSCyeoatmXnkwzxjcff2q6luL+DvwS2aCJoJ4QYMTeVm8dtGg16Fqbi67RuHR/9MifGggY+237U2C57SJAWkDQVYlnIgL4BP6ks5Gv0CL2zftzvcc4suWu4/2332UwzX74gDuX3FihTvUSdkhjypHEyUKCF6KTg5aWdqiOfWYKVa2oH4JE8PXYmwa3BXTXdhXsuea9cZ7LoWvjrp4t/wcXZn7WDSeAQcXXNOytnZWNUvDpD9qaAl4J3yaQWR5EGjtRr61BR+ZP0AkbenWMnlm8h8LcGNbvEcZqkABZg5d4HvgDzBuejM71nKxTshLQb/ivuNa2aSe3WuKsTKLWtgFU8xSmovYqx0kSwD4yo2vtZEROaOQobSI6pqIm9PSYnSDKu637TPfoidCyjqt1RfAteOjKVe9HRi7+KoYcWXjigqzlBN/jxM6Re9D2OnbVj1NJMskW3gEe4N/mbQJGpdOuMtlr7mrD0oE5JCiDk6aeBgTZ9RlcsfArvSqk2xadRbQ5YUTrOI633plAxmSV9WQCYvot55/+Hl63biuhUjo8l3Wl+srrepaSBBn8cx3SvW4NAqA7/j9h77lgW3Jk5zVMOzSGL0ZxNBQEzfzhOPHxKWoANNAerVzmy4i974VYjYuqOrVNZtgVJjORY1r7B+eR9Il/zxKWLk2wQdc00o+me4QBVcSQjGZfK4GTEM7yoi4/y1vxKgVcz1/dkAnqfUefbbtn3WylXc/Vf9dPwBe9f8Vjxo61L+A+gnPTwp7W7yXpok2UsaGJWafDhLdYhhuXucBgDB8aJD6Nft9/3TzXsnb+xjKB2/mqAL4+62iz6cmGn9fO1MbtDg9HK+WpYwfFdv/2+2wCOEreSspdE4QxiGXB4OHAEbDLsDpEBEQO6q00DFKfc0YhICvPaXWe7MwijhVSGS23UIlocpgBQLpsHNMoHcKZee4sa4zVEKUsu4AMFg4Y3s8K4WbDjQTbP37yzZ//cjbz+s6MVfZFVX/W/JvZt6JeZamliMHrsVxNTACqYogARKtiM1bGg71rLRdYJCsIn3E0actuVXqQwJ30Nfp6bsX8SSsq5uHx/fI4/TZ7pG10xDKOALpg9Xnr8MMGKu/gH3OI0SYg1vtIRDRbePc6qDFZ72CsOLkZ+Px051MDMZ0JM9c4gZHvZEfnWBZkkafisMZYklgDwFhkukbPaY8LlD1XtxvKkCuYPXJXq/cxg41BlMPfawwJkm3KHDzx3AlmN49NI8CBZVNAdc4SxnnuwMSO/6VDeabmVmCBg1vE3wkADDj8JgkUqYqxtEG02n+8cyPBS9o9Ec95By3cAZ23bc0OEtDRt5kG2IC8Gxq9AR4813tZzmCZsNxnY7ccF5lsPZvLcR8JgB38b/3ViHbiage5JHrsXK4tme6pzCsEr6/0z7sjiORGwNrYp9z7YQeL7A2VgtwTP0HgBZjS38Qv7V4eu3iOrNIRQpYHkrxR0gDLDJREgxzerkDSdhkdDqDXl+gLvRzYtg0ePnF8YcblsNL85BnZ24SkUI7PIWMfGDHJB8ZqYOBKyT4BYHYrt6zUgGBTWdvuNZb3DeWM6Rz9VxUHH+Xd4UkonLE7eDagjHza3Nb/ArbT0gnoWNVukp4HkJAAmDX7sUEcSfT92ZTyO+0630pigL6USsvuEph6NW87KkRXVbGpPIb3x0+fSz9TQFy9NPgzmAkcQuZ9vdv+c9Z9luaFNuqYiCOUnRVwzDpI87/v0fKJ3THFshonVNQlVAzgBL7tA50craDcNfeR44wXexljYv7V/mNTolm0UU9ywEOzX4hc0cKJjRBw1zIDgVE9kvZiWs5ZwmbA3I0mY9dE/wNAwwp/4dOy8VW70IqLGB/BuVhYTGx64if0DC1dyHKLBIwszTTf8ybLGl+2XwoyGhxuH4LumYO9h6dYBnyfNliLXxG9vSfCeTenROhe45a7TDPy4Eq5pKd6ewPExa+IjpjQ9+McPY12C1SHbgJAt5zr0uac4OGZWGIfm/iPSVA8uyEIRjbWuP5fc19LSLdPQX8vHlz2+BbopLuHT7/0Rs/FoVquxjwXn8AIk1gHH4M9EpAkn7Tt8N7E2AJ2/2HvHrbVSbGpYr55/wyoSRrGAujZzDuyPLY4v8fGkEDRZ/axxgEJoG8BrUtS8YXIHvLHe0jwX91pN+Qbb27MxpwSmL7wwE30wpPp8MgYmmxWIOsNwDNnPSWFjfLF2KzYFZ2R/jcQjy/VGe/Z8FVP3fgSf0OxU2Ml8TlKO8G1Prux3OHfnr9p05uw3ci1u3XKJyFJj1+sdMJy+SU/v/1yDvLxcRRUiucrO/BjClwZwOS3klhQ/GI6HRrI9+sNth1N2qI/iRvTmr/nE8oX02seLXTyg/Z6GdyhS5MAoDCnLjxk6cYzukxx7/mPTgDeif6RcMvydf5qKXhgBS+JubgLXfXdvutndz/oP5L32NjolPbs4X5o6mSL8f95yr/87u/Psh6q26OAUZQBYQCtDfJulqWCugM1AKiZI0BVhkcJxpnS0o3iEujeKlsZJCYB2jLeVtNbwSYBADh+B2MIPUqFQd5HEXrOr8BFn1FJRMGu8VBAJKEsmJIAaj3vd+dsZgm4BPE3v/kyQBfgZqGl+joboGH8bcgr5ShknFKzvsthASb33DI2SWCAakDD7Py7eeYdQF0gE9IfZ87z4JW/F1xOoDfrakeAK6Cg0TzAhvxmWQvUMMQEaB1FVME3PIOsjxnkx9qrqEOVUT1lQ+OHIV3VfBR2B5t3zjJiixBsVhI+Tcs9Ab9ozAYrV8kbhG0wxPwGqKfS9YF8WkHbndF3tuSTBECr9gZBdQqbb4A2fcbfb2vUAQy6L9W5SQAwNuil323wWwUgG783ksF2xBn6CZY/ArjtlFJxH/2nOvh2dHsc2I9yd0Cn3iED5jfGcb7Hj34okMrXyPgEGwRuJDgXIIw5eN25HEafCvjaegaQvPbyPEjBr+yDsvN8fXHsAzSUjcB58fedSGB+k8CLbaLiKECQRNh0ZOj9bHT1ADtt76Z6yrPhoalVIEkbZTZnm4x5aJ7qhJMo90i4JDJvMlJXVchDI4H+0DnyMC2Geu+W5/ApAafAz9NXZZ44OOuUqlpd7jL3dlZLj8yXzOaOzfpWH0DL3m2Dr21xsLiqA/jFAcNtQ1cV8lzrJI94tI5AZRd9yWV46dSe3+3uFI8zesKcvet9l2Dcdv8zfpaCmBMruQY/3f53/qN91s/UppZUdHqsn8YXnoenrKcXL74/O82z9CQXxf8qSPzrz9p8t9VlA8ds9uZ9DtYGg7pN1ysBgE/S3NxxYXywAOyZh/4mfRFvqaIncG9lreP8WS3eRW3mffc6iWxhk2rHHGhrJ3RtYKXlg+oYaoePfXjAKF/uDnLSI0shCPJoi00CNfbgBh7FC9kk9bxjnXmv+3QUG0dNkiCUJCqZQwIgS5uySZ6eo42O/awG9Qb/P+UYxiwBmmB8BxCix6engo9+gVvM4+oj8yWxYN05JAhmObS5hQi6XxKIxbYOjrs+1Hgv+r55sJOWou/diLkBv8XKAWhONACfDY2bDKy8Zp4J/n3Nuf9RyWwBIAm8GDPAfza1jrzZ/mGbSIpZADJ+7NQeD2NC9/E911f0BxKuzB1fAB+MjTLxa4NMm1ak+Rk7ii0nmJc9UALAS0EUbNnxjt1GnzfO2cEz47iY2NZwEggkmQLh+/w4F1Mozx1sGfonIQdeNSV7L7LJZ/tUKF9TxQs98TNgOgWr3SBvASbj/OqFw6BWfv2O2w2YJ8Mnfr78ohGxMsvcLp3Lj41Bh6fRB74y9HQW4pen+/boef2k7Jhl00VMS1t16nnaSRKH6vQIxnGHmwP//IO30enqyLEdYAQ6B0iG610smx7fOXEeCTROTIJX3rSusgkdIjfd/Nc4sryOFCU2Mv6PTQgT+s26lu6z0HkvQQyvdF+6pQZzeCmFbNK1M2mCMt5SN2XtB4mK6xuq2+58a1EPLG/76bFHZmaYkadZeqSCZO0OQdqKEjzn8uHKg33MeX7faZx8fZ0l7foQy0470iAYCQDTWTihRRywWbBkfV3tCLyy7zy2AVz2iP2abP7FP58EADtheuIFfTiNG7jZ4KcCpEkymDvRahNKE+M5oEJrFWFq3jNChwECNHtCVnaARcaV5QB1LDcBkDHtDgCeT3CGM2Ks+/se4zuQwnBtA7bvlVISxCgo+uas5/1RSnkMUjb9+9yt/2PQG5S+Ng662Ztl2GhxZS4AM/2+Dc4Ncl70BNhuo0uQBj3syI5AW8GqmNfQl0e6xk6jrVjDbxIAA5puJbFhWTTp2Yb1iyX8AFYU7jrGF4h40mCcJW1DzGccbBIA+iLBRJAmA8IcqTYQVCCHcaS5/8pmJw5f/AwBoBoCMrLRjWm3xOFupw5PAiQu/rjv8/ub9ZvNm/Q+XSKvhiMcIAPt0D+vjz3/DEBLc1cwXTlLRY0EwJ7n1pXtMDcI2IGuR7Tme+3HMow839jBYGA6Ot6AhPEjZzdxdj5466fGx6Y5DzBTVLX1liozYxlAuo6Z6VzguWwNAfI17rU/yPreXA++vumj33Xernb4Z0+Kz3VUl/hAINyqF/Pdjv3h5M8YAbrILc6ObPJeNxbd8awLeBPQzKY9SUa86Y4Dgj8DhpJQvHahnUZ6N0GwxkMHgP3h4fmmd5ykHHGA+9X7GIz8P8ChcnRtS8HYtLVe2HjvYx382O9UhvL7M3GJnbx2dAWQ+sxdJrUDAWKp7AOCAmCS/KAqwHyhvcHY2iwseyFkecHdibkVRtFFn3HMnYOE6hcJBVdqa2fkV0kSACYZs/WywRo+3kGbjt6qrHO/gMf1uQXCBE4CjN7p2P5JQXFsqALzH348p1acBABgV4F/EgyGVE2A5O832VEbgE4B/lMkiObnb/Ht2SsiiZ6xIQVyXSY3Gy5ld2rkHVnS9zlhQBtxFXiLPgXXyLyTGE4iTSIEuRkbhH9I5cpza6BzsY9krXspZRx/PQnAgxG6PvQmVc5Q3M1hOcvzFIB/+aWWDZ59g05ArL8nwdeOJQLnVg2x1VeXJDfiMX5b9+EH9L0yTXC5OwsEgiOD3VPH7+QkAgLUIOWPLQHcy6kYjxIRkkUvJ6o9cAKkz9azdM3n51hnunYuD9x5Fuz08KMCz0pQSzbP/TsZqlZsXe/O0uIqb+h2Jr4TANgnb7bXQsmthF5+TlB+femlJfimG911g64EXOyoTmV3fI2f06CE0yuweU9/OoUM03udSOMltmbyJDFT+Z2E0D4LfHfZThA3sZntXBXw0rt6or/BVymhNgNM9ZdQj24ZnSzy7jqrTY9q368UKaKH14pbNsembwyObmhsJMMIIOGtnrVjFvScuGVjPOv0oSdf259un7Tjk61n8YGzESb20ePsFB4Yz3qevdXYiwye73cghxpXbFlsl3gpDHETh8I/1Q3zrnYb2Qu/E4eBK+x7TvJQX9JxbNDWK+SHGNdjq1zseCNjTgIgstPYpKA2MVn5u/Qcnse3IauV4XYAXNy1KuAJK5J8NN2LndMB0i7CNU4wv+XL+jpFo/jFFvKsL+xVcgMhzynjyDxD32CXYJ1ZIooM4dOQkx1fWr7OP/gn0iTBaOp5fJwCw/2msU1t9Cx8SlLCvIPmGqNtfrGW5xz/SQxGUojlrI6l//X3/+AOgA2WPZkybLdQAnA9pgYRIdIE9zyL7/yNSsVWToR+APcwCiBwAWjX1ujzfMY6irR/0gIzhJus3FYOGLU/exv19/UbBH5w33m3GPH1119/8p13+8/uwGKsNtBRiycCyLvJTGLIWL+xTTFOYAdhZcudwqYxeyVsJwgwxHHucQR0JSC0vhaobzmALhbiannGMy1CGQPAJc4nE26S5+W0E1gXPD2ybeV9b4fOm1/7Z8ZhIV7ymzWEZ07VY/GOnZA3iLHcyoDeNcgAQjLpU5GyctYGAqqHV8pIzkYejHsr8Nux4Hxj/EOsrTehH+3WSyeMX5RcUIa3FaYGKFuGdbtbeA/faKH0GI4zz3UBLduZ8f4PaRxdN72WnnOdnoFhwT5ERJYs9OIY/oKBAiha1Hje+x3TORMQuhOMOFzbuD7P9G/mv77n+Tc+7AuhB7x42sLr9ybBaHmbLoHQZU4mePPBZ+6uJRPmzeHLZ2rnFn+65lU/706hLSOABHigMW4wp985+30Di7kvvEjgzrny2Ydg83WDEWwyTnTzmcrD5g3LD3CksoME7ZIH6Jyk48UFTrQRhMSOtMLrkZG0iH5cOSvvACO9NGojvXGFIM/iGTuhOu/LBq5X9nvv1oFdUU6VJpVjdJ5NcSXXzFH3Y79x2LQfKsiVPGTDuhP0nOVhzCP8SNteApckmPmyzjY4vRtsCkBVprBlgP5bEZPuN8jl+FAShFrXn12LkwBQxdn08FylSwr4cyIB87IsabO6U51xd03XaYaOaQGmfT08qC3F7gv4aDz9neLAyEl4EtswR3ltMGNe3+o8x412U8XVKaHr9lFM0av4CFecayc1WeTFfqIJ4Nj7gtguDXja6gI30VjXSZ7KMNFMHT8kmvVedQBgA/Ke0FavUzXfR38KQzTw19Mk9zqGUXwFPxEcI7/IyPU7S0e2nc+7Jqi8ycXyqEp0Qb0DLCUwGxzzHtNNewDZJ4xv4F27VVn34IOVEIF+TmhYZ5tQUqJnbUaGLd1JUfuxlunm2Lktm1rmkjK4+KAlEvu4Mg/W/gmZjC3XxaaFa0xZzqDv05201hUv37k7Y8QTcFiWT8RPM4/QOljZMujK59N/Qovtc7dvfmDtVobhp3nSHdbxxdiCHQTyN86ApysPzMS74aVoAz/FSyfMwC3dqwPdd3JUSUDpZu3B7Ao/hRHPU3ayNs3xi2VB9mRsBnbr8fwmo1jigt7tAsFOouzNLd/+nWSm7cmycfi/WxE+fyPxzbVOABw/HuHZHQqTIE4BKkEe+1voZ/T47duZg4sGXS6oa3g3WJIxEGBuf4NNw1+CFfTsH86eGSQlbBubSNyJ/tChuLo4mngMXzVYIcs6G59Wl+TgIzMkjaIbShg1IdHOK9O3ftq22ScuTbEihqjdsKKbkhktnkRfi70qT9n8UptBZynAtYtmQPCcehUGD7Q7nQl4OJNQw/4OxuJ0Oe3Poz1estHqxp/WEcn1fXt+jz48EwDB/r4juPKuNQ4NKABqkYfRfxMAXmZXW6riAr4zOtUlrMRCpTl6HUzR9/3bP2YPgP2VjRjysYQH4XsqSO7Q4HeAvJ0jhkbfN9DdSQAEC6KZcCZoDDKD1t/Z5RklMHEaKNGivoVXgOZjyQkP/Ar2TH8z8c7jvIM1e4wF46AqjgJ8Bf9//OMfPe7f/uarC87VAZBXTYvrnruYEKHPWuxt7FDIK8B2GvOcp1OgFW82iSLYzbq8EehnAJWNNPQVpZjroIUVXvy44C3BIAJ3WzItC7sNvI62zv3SbgUDzv41+L0sAT35eaEP9M57B7xoDN7wB4BmQ5k1UWSy9TcABEbV86WqtjaZQQY9QbfIIBsaZ0CCyLD3vdD8CQa2cyGAg99896MbyOr5gNynY7IrlBmM9Pj6GmUF/00AJBOY5AN8vfKlO9uiaT06wX+yxU8Z4r4995l3pG+qewGr21nwd713y6eivDiJfr8MJjCLXhh7Lf4h79BjB6BvBx+jjNOQwARAhLeT1MSm8OwtR/O3aTncNghbZOpLP/TclQRA3sjq4nTFF1X7lRTEjgHC3OZfuoC0nwFjbOAO/jYg1Ph38C1KEjzeLO+1FRNER5dyhrnm43PUF5hFBp62ZfRvP3vrZWxNgD0REONLMAjozaZR08omY6CgdhLI0/GC/kf+t86aJ+WHx9wqwrQ653QaOVyNQ+sk707Y7QQgQE1Lv1cv3hZh5P9+v3+DL7PmMgnX2Qws1Zt0TQG8bCsNVmJHHQQB/Luz/djbBr9NuALQ0AOOEDRQsrdXBTsBPnoK2BKREvxQrW2AcmjO5wR28T+pYsv2xcdqlKmyXocZJfOadbfoO/iPbYncGNGZr8hpdKOdFAUx2DV1wNyERYEgcpg5rWSbfKAAdbtAkOet19gT/BM76G+eRh7zT+3mj7W4sikX7TYBIyB25mQ5kf2vn+T9ki8/vyzBvujv7wQAAQHAXQmA2JWTfDljyY7NeZeSMdpkGPCpe3cwrPdkGcPeHDJ2H/xW0zpBaH05Oqn9Bp42N/PTZKDZVKzC0wH/TfTgZ+QbnNgJJvQeC6r4Vzb1t203nEgsruFzzV+dAPoiqbjnvINTB9dN1GwZCC/iu62H0k9vviXLHfqwLEzdlxOMgS8q7ReL5FlspDj+YboG4L8cmuzrIwDt4CZQmCQAoH7PC/n3O+vH8JHm2+UNCck8L0ctT4cS+PsGeU0CzrNmfX/j+Q8woO2ZqLVsrsfapTg/++Sd2EUq9EoApHU9R9qxCRzFqdv1oXssUKF7dgOcUxwAACAASURBVGE/X6U7cjby9lx+VRAaW9+5vXEQvw8GZ917RMSLr+oDY7unGBOeRxewqRs/e6A3Q5DEFHj04u/qpmzNPa68y4P0LsZtbLr299B+GFqu5Gsurp4NJNFN5IYCwpYjzWsXZ8LL8edJIk7A+1GcbV8Qm45dAm/m+dIr/9X/OXg//+9rzk9vHZcN0Iklk8ynIzXLpZJ4jQDk1BaKVUoMJaHno/fOZT4SuUk0fZBTWDInjUt2HZ9kSXOQKDHLOK8eOBm8MUiTguK/u22z4e2cUBKZ8Lsrd1tnH7ZIb5I9X7HVJHOSFDLWN17Zy3FDA+mW/ePBTdAsz8/4M3/57Hmr7kysnBjCtGgnCYkDy77G9O//lGMAt+BjzAKMJsDnFROsjHNCOB6Tr3HXZ4BZr0kBSLeSttc4bfA5E8xTbdC6rvACnlYhaOXkOgLqvRbpGvolZLSOvMd9lUFEphfGzMw4YhCyPkU7/gvsq1VPVX/aN68yvhIAHodBFZX0ARibxhu0vIOyByCrQDzvjRLmnEqCmxraCpaFuAmAvUYlgfk4+5GPCfAReHaohO7XelvhABOLunXYAT2ZhUDk+2s7vHn2jB9PwaZYugbDZKVqpwHgAVnCyF9logWp4A1gsFgeA0jAdg1hdlU1UKoxQIf2WJBn9GNAAFXNdrLUCU3gF2CN/oX/qkwcA+jNr9IKpM8FlHYml1ZUdvrWnCL7H7Z6b7mKI/x4ssoGt9XIHYziZDYoGsMKvxI0JHBe2dXVPrhlXfTbACo0m3FtOf/pBELwyvJkBz5JiydYXVay9oRx18J0fCNns0benrJgPbJtXrmSEx5wZrCeqd/VrgdfDGy7Oc3OyBO0MSdAgX5n/fj+jPkMaN1g8jlvAbDYqSSIck/+ST0ytuj5gy8dDAASftxqwwJMua+yYb9asFywn30ahm50n0QWkwDY/mcvR3vr/QY9HlvB2nNN75xgY507707QPNXe0UGNN+CR9d7b1sOTnXiObKsjCLrFSQOCb6XjfBbbQ5tT6KCvbCCX1nZVv/emhdEtkh6hJUGh5hEQsjqGdH1B3JYhA3DzZsBx3jOgZl9PAsAVlC4bstk7z1ZHQvYf0LCTjFTiwInxtos/AXhaNDknnvnleaFV6JBkScDyx7sIeW6OO6pPawIgT0HnWWaSzq7b2t7gFBnX+3iv5uZKrfYlIKlQsE/gvd9PAIm7yhKWXzXBlAQHsoUccBShnpMgd45lQod95KaCgtKYsT7xD0kZEvAJ0AWHPpoAyGi6BCC0/fBf1HWqYZMEvTpRrLN1dMsNyzKxS9iILHPJeuVty20vxPtDi5zCwHcldn7lE1CUAND7FDAlsYSsTMCk97Ghp2SauY0dSxJgEnJZ0nD1vEnFwQdT2HgGeWewklmts1+JMJKW8FymLNVNyVOSOFs28TPQ0bxx8PDce+Y5j8jnYL3O8+IN/Wk6+bDvtk/lNzoD3WXL6A5M0lbyk+Bt45ctx44vEjHcZMlOAAyuyPy9E759i5aQdH+e84wcl6YOquh8LGnmf2VTyLNB1RubsAcA14u/sXMTsH1sDpf2nFhwC2JZaixfHnlrMay2wO9vuze4EdmH1rOLfGxtgj0DEc+JDupg00l+3zmc57Oen8AQPPfWqch8llLpufILHGGq59FlA883brj6W17rGo5NFgE2Tt337xZzrrnJw+pDooVJANieV79mj5omqeVriweSLASTIccr9jh/8071NfROwLmg2U1Z7TN6nOmhrTrr5Fd/pWJXT1wzai7m0cbZlscU080fhylNAIDRb+xXZiObmXc2c936rMuw5dILcBP8GqwWf05yKDYgmDvUG3y2bazsoHDCTgAw1owpdgAd97ysG8HCc9QwnSTxj/r6hToAngzNqw3sCyABtjjDHQAAzKnqbEfxMSN0Mz8XQM0xH9vwbmGDGBbaZumSAJCidV2VmTBHhHQWZcaAUjPO1d17xTXWm+gTxMRQ54iNCBtnDOv6P//5azsqgn/dRysvLRrbqBP8Y0BYb+js4cvwJUMHzNlBUYzLZOJieIZ+VE2C4KjeMz89EuejjBmBogVZFRcA1hkT6w7jxLOxF0FNnGcVqOOBqla685+cLuO0YBaI+3naiMktX5MAeBt95GnLUgQ9BpdMWBQ5CSLToVoeBxp53ooMKFHuj0BhKoiMJ0plJ9Fg2wC6cpZA7wCcY3BGqaHtVC4fBkK6WuEjKMcAYxwAijk+ZNbLu1pxEgBsioYM41yis+MMnzIxCZJtPEYmJGfIVeTuGrULKCZQ/ECmS19ozbsFpJ24sKAsQ+kLbbk8hG00oRd2Ju96Bu+5T2PWGel1YEcc7u6sS5c2GIP2yMOWi9iczJFxRadIXHTH8jp3ZDPyFn5LNwT6aZMXoNU7dQrIV1995bliF2QnSKro83dyigRA5GESJ0+H8kyOQHfLwgFjChoBNq78n6G6nbOM3xWmTSfAiP6u9wM6ADaaUyqSWsqQdbimh55cffYOxawXvxseNbF17RXt4gERc5Z0BgiI0Xc2T9uVbgFTbS5Hd8sA7PDRc3dXacHpw25qHXv2YpB8ErQFeNWGnjGFLwCJBq9yoOdHdXlRTUZ/4enWoQSPsUGunHcDJBUjsLF7A0jaRXe3DcE/n3mctsvpArhfVqsJ+tjELv4k68tlS7yuXxC8ICLt+zp6LruxC5xpfmrxtJw0gSSb9L2OrDvz+OyLtEBuukdW2Ik5OoFvojsCHtp+Vlf3Oe/I+PX3Z5yybZJd1pB7xmeupncDa21cJ5lwssQVovCSZXkaq9rp3SZqmWhbsuRcet1gx7Tlb+cZtqt6l5IoDaKCH5UASFJm899Lf5xwIdGbdeyivY7Wizx2mZYSQrK37aJwkFr9GnsV24mNjm7onw1W17W/fcvY9O0/eaZ1657eQPI3dpYlIvBVtASPwJv4ndEVfc6aZV0ffd0V19BC7xVY/94dALGH+vr8yJr5V5/n5/X3HB+apBl24dfHF2r+YBLsJKDaY7dNzvPvCRRKijbJlQANmz8YAXxw7a5x1JzKo+chtxRL7OdKA+YpnuLHbF+674G6O3wk30oqMC905WLc2kFPompOFV38Yyx51uxbE6w6CVH7qDNvupZip54V7z0G6GlspSdfXCiZq/L5L5zJLrlJ8sY7smvH/lOs4EvjkXSNPVX7eJ5zbYjnOEEUPgn8ORtyhrf7rPfcGj852PgZrKUYAraZDbfH32W3/CunZ738VH6ffxMRnCisXcw8i8FsWQdzoQd0NMVX/tX7hmlZEDqAX9X7s4QkMgIv9jJB0+IQFKyBj2bs8HJjaj7zSO0zEiRufLHtw68P/8KbBowL5138al/jR117bL7ZjgVryAY7yekAfFenl38lxlCYIEyl5Ev9mH1pYxO/JjGun+VX2V6qsy4bDN9lH313/PmJD3V61nk0CWIPuDh06/ym2bbjcbORV9O5Cnl/79Ii6Bwb9lwGPv5S9iyb2ft/ximc1ES3YYrMfl7jto2Lw+vIHV2PPN/oWLJuPEuMEl7pn2Xq3/7xH5wA4AtB0Hcb/HW8wAQEW7DN5wywIH0L0xuQ5W+0EPWYrvt2ngM8nT/wDkD2daAFqPsRZoayKQUMUZ7d6jXtnqIE89oAmOe5hU1BbHdCFzNw7tnU6ztXSDi+i3UnGJStjAFqBRwVYoILBAZ6kSXbBiGVoNAegRtnObuBBzQnGaKNYjYAQ3gw/N9/+919lkFeLLK/4NUGaIwXYB6+PKsLcYTZQKjSOU5dIJ8WKJtAKXnPkrUDm/kxx00bDGEMo9YnElRmzHYuzdRJHndWFGeIfG5wBl03eNfzOOd1Og2pqqUyoU2dZqOZcaYfJhMGZGx5y0Ys2c0V+cv3dGcwRo+5GcJ0eE7GefSOIwQDBNGVHTBi2OApuo8TmHVq09ZbafAzY2wGaO4gZ3+OXAIQPQb9hyKfi1nCg45wj2Wv4HvTZYzy0PlHbeJD9rMVS8tQBxoHEYe/AxU+Q962TNCuzKkHGTMBVgFsAbFoL92X3PzlL3+5zjj2Kev69W5XtnRkl2k4znSeuzPDyMrTMW/bDB0lO/DuQ30Jv7B/AmO3BawBk+6lagf/NJcAkoxTGeTdhjvjj74irwBKy26DAwV1cvy+37a6e3TYmXFSQOdZ8MQz9dztmzaY1RgcYJwhBCg9+ctc7jo5g1EBpllaYYdP1XXxBZ4QJBsjrI6bgJO2FTeDD63QOb0f0Gq+WWdFlwTW16lXnzb4iIaFJsx583b7lIAhJQJGVrz0p2cVf3oSHLo+yyB+csu7PtM4FSSzz4B+BlDdo5LOMxOsuuP3kRD0PKVb3SQMfug73S6MGf/zsGW1A6nIS9YA6pkH+np9sjp96quTAIh+OSBPBLfGFz+QSqPh5w1o9b4Es+f0ggYCqQDZi50iUQNq2Qu7r5Ngsi87euSTDdJdRnfFjz+kuyQV76xHHZuaMen3BHOxB7IFbMDF32TvooeZ515zb1935qcW4chF5CMb8K0ERgNnbA92H5kc+5n7/fsRRTarSzdGkr8+xaD0pWKLLd7P1SNoe4a/Y2djexV464skgn5G/rJPUY+iPIm84J0si5i21UmA5pz1qRqqA+xWXhugyiYqyeOlC65EJ5GQJQixbeneSLs+tgr7ypKH3T0YejUBULlIBxJOZ3AN4xMNqYSSmFfSQzKCPFCdc7Bkmc0G0jtxAK/sO4yXYjSM5ZScakU4tEvr/Q4ar72uDEvGggM/3ETOsteEzPXVdn9p7d4+yBjyPObiKquhCmzDnySdn/jQKfUKsWO10jN2TN1p8R9bd8CidD3a1xjn23Jcnxr9iIJsebyy3yVLPE97meBnsC8EbMjB3khw67bGQgIgOtF4pnTATitRKvTDmezSY32WLsFvH5iIMVPp3983bkwMkEBWySx9kRzYGAP/Jypt+2uDbiL97SSQ8aYv6v/XH2EHkjwjmE8AazoTUxVzpVskeDXLk8obJx8a3Ea4ck2DVSfcVB3350pAxzbH5+Vf9DtRqnGw5uO2hbwjMuQe6HNrEwC613sN2I0nsXCD+pBl+DxLW2Pz+57SxbTofgb27faTk3R6YzZ446Vknk88j4/19pBKg+IRyQn4zn7Ax/oNto+M5T6WwqCDGhvHboNh0zESXOix/fs//defZ/foDeggcoNpOdg6WQjEQACAUbJnxhdF9BAvgztRgaeVWfK1ZcT7vp3VRQBFmHQBDKiOUCOwqTDXXjYpAJAP3W1E1rxg0FYiGWNtnsE8teZfa/sC2uQs49gB+9dwnscbpAAKznsIfjM/nPgERhHsVMNSlcLpA3BEyDGoNgSvCpeeTZXoh9cGTjt7ZD42Ew5/2HESgybBmopbnPUV4ioEoGVoNgoPjfmbZajVNSm4Df5al4RM3fGYofmK0RvnRwIgf61C3+vSrkP7rK7YCQAApp5Hm6ESEdvAJ7CMYb9rvWxIPTq/9Scfx3R/9WdRSjabmmCVZ22jMAB4HFemk1Zcy9Lht+9pAsDGvIm5jCNZXMtjnZ8BcDtIJukztNzyjd7mszjvrRP8TnbyOtPzh+2UeOYE/9E9xs61+/mygVSP4a+v79pfk2Lp9yQzIgsGgCQpCybs0FH6smbr9X7/lmXeFfsSA40TibyQ+NxLgDJ+2QMFpGTtAbCq/APQAsTj0AAZtOlDU+T/f0Vj5hDeL5tWPchzJnMfjxjZNWla1aUisekc2QkIF38AIfsaZBg9oJW7RrVOKo7KrboKbtpOyTKA0DRjyrtGfpG/nQBArhiHOyR0DJZxwVTv4ClAm0Dcgq0OCFe+co/WXZM0HJoOwMAWb523PtkmBAwkaJoxALpiN/1UkyX4JSCCgF0OeSc2tq7qWoHF7WeH7tXl2hr7XQOZJFkEjPRdwabeT9XNLe/nX4BjAFa6pgoKbHpkl+NvUkHQuMNZZO0eF3VsJkAZXvEOrM22RfglPqMNOZ+ngkkyZNtrOkWpMIMz3jYdOXCAaTmu/BWMXsCqOXk+4aFlhjkqmdS54vuMMaS7+k86ZF3+6QB4HVWogsLYBstMdRI78F4CpGvoaMHexZFMR8+Dnoc+mc8khUPf4oJ2MEDzp00YG7p9qO/WkWUuFnDn+CvWreb0hPGNO2GI/jPWHbSHDlpC8kwAbP/n1vnaevzPph86j2/ba/5jj9l8bQoXvgeeNhjFJ++OADcjy1c0QLV5aBKFMezqHclx8egmVazP7RZqAgIaI+vMN0mP2tUWrkh+ZBxU65Ow0tfGa4ar5RM2TskpkgnR6VTeSWxaDpBHB0wkV6YQdTlfP7ttLnKURpPi1Npa3Re8UExmGz52WLKR9z9tcyfmv5EACM8asHUc+AASAbahKup1B/RaVuvklnto9pZ1X6+Ar3bNAXs71N64E15RgWcD5WcCYHcA0LUQWvhdst/qdDndK3TaXvnysuDBWh+zF7x72/yNE/KzEkfTZYS92lgszwa3igbxXeabj3EMruc9F3s0NmUuVxaKrdCp0Ln2dHND8mB8X2yOLKCTlh98MZ3HAXHmhxOzQ8+6UdMWHENX9iQAFAxFli42AsOr602J5PMv+zXoGHeW2tKxm/vC59hG5IgEAPEOM8Z4mrftQNj2F3peXW4SJJgBX6E5h08by1wcRlLB6vzsuNuUvzxsrDR7KlUH2/3A3JwAUJZBXwjcU8hG8R/gA6UuMzHerA0Kk2bNVoQoQuZEjYUvKvwU8CfTecY46gkCAQER5LwvTxxnALgkHnC4QJXbvJ62NMa8wbeY64Cg7TKq8qntnzGrQqLM3q40b8MVgxXnCRgg+ASgz/wxZPmu//emRx1vxiWg92w5z7nMrPUMv3jHt6dDgedv/mIglEHewqrNJvQOKuyXZw0ocPg4yACHZ0Ji8zr8TtRxjZxnly8fU/QC8NCKOWy+zHvjeDnSavMMOmlc087F2s8C5WbtDOoKyt2PUEHx9yqkAVI7KgAdgAY28bMAdh4ab4La56YybNDzoHcrdTewLa30/qv8HMXThMTd6Kcyz/gBSTiZXWnAaEwyZ8Y2gRWtTSND8CkyleO1HoF6QcE2Wtv55P7ouDZUGUeX4MKJDm1+o91cqyPI8n5mZGpsxbwjfPLfVgcAcZdlUwCvwI6xZMOkOCeexfti/Fmf9dSPOB4q3H91Bl+gTk5eX1T6RWdVW3cVScBFPPE60YLiHdTiIHZACA+h2wY1AD94NMskmFNoH/2RLaGD43xmh6Lq3xzVOjSNbFh/aEt2xWjZWMBg5YHKYWzBVOn0GMu2K/TPpFhkPkGy+SfbHIOyfMKzCwCdggepQMfuvx2jfo9djtx5/rc6lXegD5uukYPSTJUoJz3zu8Z8K0Sy6wXAHfYdB7KqqvCVf1cqkGH84ySIo2NPAEAC4KmHy7/ljeZl6Blm7yUE8F/fZ5OqBK1+fqvkHud9XgJ//T1ApTpcxM7mSDpSir0utt8j0Y3vE32RV/GF9eEap2QwNA0A2kkC7tub72mILAWYgKp7OTSwUmUu794BImCy3+2TRK7afdG+shqqZt7uKPN60/O75EAV/wJ7guObZCotCYSRF282+ArqAM4V+IsxkCl8EdV4jSPLGiZwwFdeDFH5uaC1QanesYNb5IkWcnzI6PiAduwCvjd2atq0efbWp4vFrp1I4u2Ng1Sg2QHbDj49xgbn+9n62Pq8K1lLAeMLgjW9B0ExXObfynGv1675f6v9mrFCEzBu5DeVfI1BO8EbU3aue+7brozfzPhJRHKiT/4+vIVHwxNP3GrisejdTdRNZXxwZnxusKBPZTkSnXbmqaqia/AQf8G7H8ke3m0Tg81NBTb2O7aH8UZ32TvkQ9+RzamjaZxkYH3ry+G5vtO1kbb36DaJgbx72uTjK9vBPLmBsWHnvXRkaA3/GztuPQGXDWYPf6zvWvoW5+XPLA/qQF008Ckr/fxuzGb5zLx16w709Vwq+cQO6PbF7KVPXiNhqG2uzEc24oOvxav/0u83/mkCAF6Dzx70KCbb2GvrgyZgu6CRrJeZB+eflrnsEyT8bHTaNCMhNl0vdF55HneuxTTFazcTZl7gM7OsAgximTaOa3K5y4U0hE/PUhX5nGyEXBm0r8/P+QIHjC00ZK2OmvVgi2LCnIjTxJfe30Bcc7HM1McN5twJgLwT+cXesGRF45K93DaFcUYO4ORoMUWsi1uLAd1hJJugJQB0ADyr01OZwLEDQu/j2YAEQCxB2CD8/M4mGJ5aM/wAtQTtaQXFAQE8Yf0lnKtxGMgB7VGigEcE9zoU1gZH2+I4rSQFswS/Hf/HnFbO5w3zBPL/8If/8LO+/PILf/d5ua2q3GqBhXIyatsZv50dY3kw0rQKQ13rjVSW8UpG0EKXHXYBVlLg2p4LhtUBsIFZwO0YPVUAoL3GqQSA/k7VL9dPdYNxjkEYhXk8dzl+0/08A6NrOht8xUj4HTXUG9zEybc6w8RQzRp5ZfO2gSR4i1ElmKjDJMBvIspyfDtQ7IYexrt6HvlshSptTqk8wH8MDqctRL6TAOArY1x7M/QPtHDfBEA3w4KWVv4mADgiJSC+7WaV5ZAyTph7N9jCqeHI6A6AxkP3YozyBXmJDNGiOU5wbEImtMEigDF6lQRA7EActJ99NvEUnTgKbDt9/bwD4LfsWjvabRhZatB+iU6gnrZdRMhrE5sA4L3cgm2qaH4wJ+bIxj2sD9PnsgNp701VJi3/s+Z/qpxT2XlvkrX5pOvZqZ/3wlP0Hn7O+EOQ0UX0XYGLqZ9/KwHw5Bntm+2MKriB9k95jm1IwmJvNMl517O8Su9DL+ZaZeFDo9sJVvlAX/Q+tVnr692KaVp1Taf+/gRu4cFdbiQ+aLf2BqLYYWR00xfZFKhUAMyZwcguVQEnrm6X0axlnhZSbdr3tNFJcsTW+J20TWp+rUzpc9NUV9X+oWeM2/eWz8iqdXQBFADy+LX4vvA7dixgJiCygtNvAVK7O9DdLdowrz4B2pEE2zgBHSDIgXZvPo0sFEhWL5nvDXALbpBDPpd+4Kv8zibHJTOxHZNgUru1aCWfTrAVnx27fzeZkt8pmrrjF58OL/xcrW8/WMAdKIcmep6e46rtoaOWmpD4wzcTSIFnxpaV7KJ2wScdF29d8+DPOJUEeNpWbKqEKHx8++KnfOfJGgNrfOPDRt68xOLX3cCt1zIe+78mREQDdIzqLzK7ZcC6WQM82OFog/cPWS3+55oJjE/w0BMWsHeMIboT2UW+HXDU9lo3Oid7xWIY5g0GMQZtQuVtey9OXfPXZ9b71WHnZTbCe6U9AaGuVaKIpA0JOjBueLKq/DdJjSrGbxIc20fLLxNwn2n91JNcbqfiGqsk4XaanZ91P/rMfiPIY+YKppk18Ns+erw1E0itNly72CWGvP49MniTRcvOXf4X05PQuJu6rqSVaepOtgQ+7wRx/GdPGygf4xNjQ2NHVgDXZ0fHUsEf+/hMam05feuP9br7jYChsgxIxYwkKPyvyyksYw4YtUdY1vbrAw3Py1OaaAf/4NdJcG7/O5grvpwkS3Si2L42fjohiwM67+AA8YvTWV5LpCeQePD3KS/p4LVu1jbZLtTHejNHBa0vH6Y3s5k7AM5zWLHAxSRVePvCbgBf63XjFvi0MhCX504JLH8nn+79Tbq7v2K6kZEkMsKX0Da2LLISWU6BY8bQLiLpz0eKATtYT/KfQkrewz/8cbBHOvnikyY+C2qgOyFjAlubXfbnxMONB+wy4u+jQ8XiPonh6Pk//5//m7VjBK9tG+fivYMtREYuAEmyCLs9LAMeh7QBC+ATZbZCtD0Dgb/Z+ES/l/CRr4AS/Txgr2t8S4wrDK/gwErqlpIQGAHTJj7bWZazV4D0u+4TLdjtX1V/1vHh/HA8c//zp1Hamk4zZaqLMGm34jStcceC4/DamCoVxtcGxFnQGLs4qu5MLP5epzEWXO967jUQQCsa08rMc6h4w3/W83DGKUdxMettPDeI9WqbBQS4/mGELZD5y/9fAsBjaAKAOZPdZnMnfo+TAYQsGlyPZhNzZSEAYVe9UvUALKPIUcK2wV0MTQVud6sgy3M0ie7lJInw+kPZkKzf9rNm79iXwE4bhRd/+4xrPEvntPzGKW0A/e4IiR3Iv/21g04MyW1dLDDflfRt9HCOthdtucRoWSdOuxYOessO9sVOv07mA3loR0T0SIMfm4EzEODx+5rss8w7E1vDXZA48kNyrBCyerr/LjrKHujfTsCxvndsGXoYG/VeIgTAxPnDI72L5+7q1KYPf0dvNr+2PQOIiJ7aoCmJozPHQy90l2fs9mic+n7WW2/DW4IGNuiaoziZh2XuOqLprkjit0nLF0AkKSzWaVM6aacCK/lPxmT79svwCTlDthIUPjcA1XPkCQkYNT4SMNjna98qH+pMiTnafoMxRL8//SyAWYGgvpL01rOzfIsKX8bYM+gLlL2mvEEAcoBcXJ4aAw+IZazjU0ZWWftP4IkPiD2eyu348bxFuhkQkuoRyfa7H4aq9N3PIj4hwEi+0KC3la+9vOOpz8O37fc0TvDDx4I8j810C623H439TCWQf4MNuvxEm5DVRhlAdbNK/UzCheQnm0y97Yzp0uDfc1UV/iyf0Hh+eYJk8UZV+iw3S5LFCYDa421noQk8voBQUnw3RZ3k25U/tawagCaBAV223nvcM9lHIHbxTo07/tmnK4ifDg4TwOhLQcpnn2ezwks+Pb/Xmf8K3I/cuGLZ7gbzqQE9xZ8sXVC3zFOGLaPnPcgOvgk/JbppiaK+dpDJdbzn2qXtJwqUc5/mKALXBxfcR+6SvLHt1ZK7EpRn8t7tN0l46lI2u7Qca+55ycVfxqlNOLGRZoKIUrXfkQfLIp8xmlXAsr9vp4o7dNRe7usTCIK3rSuasvxeOSjd9J5WTYxq3ixJA+fhHzcvNu0fdHHwT2Dkl5VXMXzGlAAAIABJREFUz6RA6P/EfX7muTfyXcxa2vO+TF+BX/YiI8FEMCZakQCI/ZpikOiR02/QlcY4tzCXlwkub7yy9YSC3sQ+HyZkwb3uaKr+3KMtwd8xrH6f7GU6Azl+M8e07TgJnYOHHmftH3qf6xfte43ec+NT+6wb0sa2C3K1kJNrq18r8Woed7x6L0mkraemt/xu4wrzpl1Xujcq9gvvxQFGxSd7TH5HMDmb1GFnwJKaq+Vj4erb7XnHGz5WRa4sXT9x3qUiaMYeP8dpIHv5ue+3jXgXHPNy9CK6iy+Szj8LkO+Nra9t8uQmYM/4apTMOxJwSuLHZoH9M8Ne20LKE/e1U+EWM4fvLBdP9ydFsGyI7ATAf/vdf/55O08NLLs6J+hF4DLgClMNaSY0whnFTALgKrGGftHGVIxCjhityYqsil3k564Pm8CkxuI8kyqrFTRUWo5i3jsKDJCaqtgvf7F3gS2pD4NpS9a9avtnF1oJsXbz1u7Iaa8Y9uyf9ng6tEWHGCMAzIDsKDTgFwXJSxA0zWEAAIbaBuG2uAyNrrN0YEc2aQl1DWc2xzmb0RUYJSsZOditdmTELLBH4X1ElN6tZzsDPnABQ838YlgsEA8w9wZ1Bnx14E9Bh5LM5SiJ5zwtx5G9UYCIbWjncVQeUQbvSlr67r0VcCYXQBQ8WwfOQ+JsWR80CYCZa0A04BI9CjCf48HioM64mt3cjiD35J++yN4B5D3vAoIkgGJYARPMASB2E0IVWgIOm5ero9Dq2Q2B7OTaGERnsZtxBnhuXsNXZGZazNAztU9GZq6jKpiJrCxDZlpgf1ZFoC2GfsbK0WComTOJrus4kfslr3vse20j9Nw7e2+5zMZq2ewPmbcMN9vKZ9B5V8bgkf62K1+5P0kbZOetvzxvA58r54DI8z2AWo5P52vnWDwBgXTILDBa52Yf0Lkgv3u+W1+x/3oOVQ3ZTu67lc8mAHBkAY7ZBFAb4OwoA50D1HmXfNklO8VWaaxbP33y6edKbu29O6bLZo9zA/wt97vCEvrGjm6bHbsBYIm/gxcszzKPWrrFtog2tNxHf1OBCz+q235RA75V+drLWix/1ettR/DJ+MEEX9ONAYAd+UBBYr8i11TJ0k1z10OvZLvlt3aeAFBzkz5jW6LjqlCypwotuM8urm1HmAsJAFfRnTxBZocPOwGAnhG4XWbZNtEBk09tp7STtfHMd958S2NIFW4KAbqWc6PZ9E6fJeDXEVMJYk1L/jMTu1zOCacknW4SX89Ut1EDd+QGWdDvJKnUyZKKNdWlyAUBGzqBjdIcBGS3XvrkALoZPpI0fcuOeVF3zTImEioK/oUB8JfQGP5Hvw8dfSoNHZU9erKBB8kduSVXRZefvvtEFNDqvewlse2lEhTMVWNgU72oTZJV1oPtG/R5RUdjiJzHn8wpOSwtCv9iH7SLuAB4bMwu6uAD6PiKH39Wbi3HoljvZ3f2CcqzQzljgnc8O8nAYiTL7tGhjsM/m4YJujLf83N9BEtdkAmWyCSB0oCsNkjvmzFFR/A1z7/FN+ykwrbrtn1djaTRCA/KfAbDxnfH9uQiEjHXj51rWOe9fTvJAfYy0b3a62AndLcOvW123htSxr4PJoT/F1M1ftk4Tc+GvySjNpYBb6KLuiZHWibJJZ3ZvsfvrC34/JyaItszz5sESES691OwU4x1eTzLO/Cr29+TPMrxb89u05sGEm2iOpW17GtCDAhdDZslc+1u4me9w9hXz5fu4ritY+dZxEMutnXDTT1LndI+wnq60Hz3GetOAHhPmotFj753SXLsj0BEi3LtGrcNZ4OYjgV/xxR91C5JuCOwPgbT8VKean63cA2ehbe8dwoSJAiyb8IPKwEdnjZQLy/vCxrgM7XbydKuoZsAWMu5rSfOz1Iks9P1I5FB8Gz4+YrxulfcjY+6pNmRtxMoJ2b4l9//F5Phg6DpfEY22KRPJBU23J9nAxWMtv601xhh5FBKzqT29TfTMTs4j6PPe8LgzG7GOFWn275n8LYyXgVMGJ+MO9n6GZMUM2sPNxAnGPYxSeeZf/jDHzxv2qa+/OJLK3EEJ2dqA6bynIyd9VdPYRom6X5ABXS9wT/JFgdYUlJ8nLi8M50LkLYDYAONayAYUx1iaOC86h27NxiyscwRixjJvdsw4JbdR6VI13hURDaIuQFADcQFLA0cuZ+zX1GYnQAY2XpmkW3kjm4IoGGopchOzFQBt4HAuA4/zoAv3gpd9QUPdyBiGfE/FC0KdIGvtQ85GIXdAI15PJJeBe0Eerdl2QCrL2uAwBgir/krCQCPtQmAKPws5UBf32PJXNHn3VpUR9Qq5VuvLDfsicCShcHqV5eQPcBiEgC0QGUCvzgV3On6KUjIX6YtHEGEIkuWBlzoWQ5na6Z2pvbYkTrEO+dWJC6gMvje/xLQiK4aPxV/ADm2QH/f7ZTYkYB+KR3gZ5IXAThNrjXAH7mbrD7AcNMf/cBe7AQBgdG2N4BN86zVdtvgCwonGTdLrPZpEpMIyjgCLFg6Y9tX+4wDnM2yVntrdSO+AX+TboRjbfxc5PM6tXYFbHu25ybH/+vPtIaXUzSopGw/VT2xnvU4t8oTjjF+hv0pAjIe75G8KbB6Zdh1DUc5iga2dedZyDuJumvTCuSm7T0WZapUVM5K49qiS+Eq/QXQla10eaQtPPhgLb2oXEcp8g97zRz1PDYFfPJgtyBOVTPLUhJYZ2f12Cr7PZ3B3MCUSmnoHH3n3TugZxzoEnK/ZZ3rkXF4xrtHdxnLtFo6AXBo86N33s6xgwpug1UGD7A2lo4GvV967707qPg3oE8FJYGOlgGgvyQAwotu+hsU90jm7bn53vKNLjV8KAmawTGRbfymgC2b9YnCrBFFRvCLG4eNHxpbvKv/8UHi91v3m3xrNdK2oIDVvFa10EshQu/L126qCAiHdw6864AJQNF15iuvZn61w+CdAHAQ0XfdtcYNkPHfSTBJ1wL8waKhyfh8nKr8qOaQ+1vgavKC7ovIUK6BtpZRm/x85mViR3600WiumzPE7RpkT88IbvAtPZI9bVURGVHyTV/yVfH32aTSz4POTgykGAMvrE9nHlmykCpoArhdcY5NYAx1nn7f1q0JevdeVmAtO4H5msXgtQt5h/3DSq7eDoDz8e0gOfMBe3JqhGW9cgCelNgg42KjzEv8DzqtnwAliR087xsjZMB7D4CxqzuWGMy5+QwtOcLPiYZ2ZkhoNo3dct6EkeIG61YLPvbEt6Lc5R7Fe8zVm7SWdySdblKxRaaL7W7cE39vuZd9Dycum0QzJ/sah+0uJevgudrYRxvmGcu8C73Z1PcAq+if5lP/lARaMWilglOdiDeMk8QryWPjQHHEcnZ9Vll4C3i6IA+8CY5iPmKuh9xKruW7ea7edT4jASDts842tnSs0CQvwpwp0T0XvG18Ux4hd+OXGv/2AdcOdqPd+M1p8U8Spbzx3Lbs6C1NrIPXmjDd2AW/TiLHelAdpDiCHAhteT58/9f/6+/PGAlamfZ8H+c+RLABLZjAWOFUYDxP2ODVIKPHuDjIdPUuxgGnz/uiQOkmYG0FO1ajMNtJEmwHzIzjyqYhDeqccWxAbSXV0VSngnTbIyqUZbKe86c//enRNqVdvT8/bTyAv2R8qSRM+8g2NhGCdZzFB4YKoR7DI8HbO96mNYUlEKm2ExfhNAU+cswDICjPy0Ylzza66wwUlEkRcfY1lIAjjYwK4g7mcRoyTuKjjYTsu5V30/8JZq+hausw5w17Z9JlZHYCwLLC2r4mW6qWqUD3Wf4szQj+P72LBMA13guY+IXFAJbTZrO5L8GfgBwBCgZgZ7XrIK7CTdsZexBEv4a3OwjO8WBpzdOXqsnWr8rwW26u3tkyGUVcx+fpXNmvWUFIcMAmTRwjgUqkbwE282KAEUBowDLvnGoJWdsHoG5wUL/ggOGxXq0VQ8CJ5mM+d68AbMJ2phi+bV/8c+Mby22ZCsDz/Z3/HZ/1S4AZ5DLzzXtTSdUGZ/p9gyfxiA3+OEZqAPYGdupwOGuE28a6K8/I5wWdyyYMCH4nJqejBJogNzuIvTq2dBfwxXQNVC07JBBDUU4dMWC1HRmQTBtcKi7Ru5/vuKm8YqfyPADycwnAJJydguzmkJcVlk11GE0FChDiCpwctisQ6YbSv6F/KvhX3+owK+KPaizJV6qRugf/xNhJsCB33j+iXSfaH0D2BdmIDZlEgq9tMIS+4Quw5VqXTscEdo4A5fID27Gqamzcx0ZGVLoclF6dD3jDH9DJhS3V59PeGRtEgICsxp/OXiZJNoTXJACmc+XwpAlYqmKyge/N2vDRyPkOolg7P/wcW7XtqFW+vp6fbcVuBT145W5wSNK89j9ddAXHN9kaX6egP8ciVsav/Q5mMZ+6748AvZJAVNB3AgCQ7q4G+6lndT/y1g6Mm7QuhuhyNPhnepz/Rf52J0zslj9zYPg8QhB+7uDI17d6jeyS9NBYZdvEc9k+gO3Y4L03lAKE+H8CSPlzLYfAZvr+jncXX2Id6FhIN8FOHPn3Vqb1OScJEIBrvnqHEjk/naROKrCOCtPJ4XdmWUvkOkuIUiEPHtw4Ebmzrjg4iQ/O8rnKgmUn90IPugcu0JfN66bNOvJPCQBkhQKW9enw23vENLAjaE+nwkTTPsWjWMbXNECQPfX4Kz83sDjXosfuqDlzNm1WV5bHrmCnHWoXy1k+60itS9EP3TtJsZk7GNFJqosbwfKxGdNhZC21bTat6qVNi/OgJORSUb57dRQTaR7aC0K0kWyadychx5KbBHGie5/ReUXm4+PwdbGN8WkZxyToN0aDn9JnfELsaHiDP1BCka4QyZ2TgbXXorM3/6ysanaxdec5wpWyzV3Oq2f6b2d4V8ab9PKGfj6BZHWlVH7FR/yYx9+xgQdiq4nXbPEq++2yUgzfzqv4nVbyayNI2CD35iL+Raf62Dyfp57nkDjI3xMH3OvpaKj+WIf6PmMAY850hOxNA+nK8luWPQ5fnT4PHqj83evM2/jju3FeN/y+XUDVc8ngLRw60delsg3IeZe+s78DRVhtpMccQ7/GaP505CSnrYXWn55NQ21fROvGhaFzkgGzlEe2/CxbtJ+qfPhl89zQOR9ysoHpf09cmm5ZJ02cDNcjiy3VATBAOUYYwKCfH0fVtPqTIAQ7lYzKEH6UBEN5jePTtpkIyeRM8LfBL4qKQCmxy8Y0gI7rQKuYGGY9h2pdAo9W3MqgBKxymF0T+0CfP9v5fXNa//UM0eGLY4izw3c38JAtEwPNsGRkJziZwChGdAxQ5aJKFDrG6D6/Lo4Rgy9wyLNuUNgulnGcUXYMGcBqJwSGTzFkUbxxhjmKa/gx1yj5NomMzBWDlvmF9u+WfKpaTczUwWFscDIADb3vnQWcVryhVxx1hHCDRRRwwLRnd4k7PJIxPbuA2smYqJeuyBAyIwM1QXsBhZUy42HsPDvgue2jbaHawV/G2+RM18/qOey7cAFy33ET6p4uyYRpqwPIbJC3eb5BHAZ+AppJ0MBD/sY43p03llhswR1PaIGz1BRxQtHpU42Q4SvoBZjKALJOP/MvWK4+bqeM7DJf50e7hrPheyq5lUH8lCsl0sHr/GYzFMCP3rM7nr799hu3C/NO5iKHzk7/sxlcAnO9L0Cyzqp83vzGFvI8wB3vQZ4JtjcI+1jAtCuE8H+ADzxh/Rt2W8wxEyvDKwnC2Nuho5ZynE/0ItUoeLD3HImSTQJQY0fumffMIZVT3nzbQwUCaltStYv9uM7SThLbpWu1PIANCI+DdqW2OlmgSwKTjD8y5c+rv9tWbh+EDgTkhb+urDQhyxKe68cKOu3Mud50yxzcrXCXADyB0q7CQK+73nu1/ll2lLw+36E/gDa6Cegdz0Lg7qKNk6lWCO9gnnHt9d+nVbOBkpgPnbguuquNt2z9GhBl3bg+dkKPZILxRBL/+rrJh75Tg0gSoskeJRBkW2oft2+MzAEqmed0D265H5vZatR5voIMPcOVL9sIgpQE3fpcfl97N1jvzn+yWVznZPUN/EMjAdRsyidKhB8JxtKej6ylMJL3gAeuXfIHCZT1pTWr2EeAd64Nbe5Rr52LAbz4tfQSWyCfHR8/Fd3oaWzU/vnpR2cZxgTHJILwuQGtN5HmhFcKCsihJaTvD3hexxjm9tIs61Llqnkefmv7NdtYugFcrYtMJDg+f1NnZg2/Oz4tewH0/lewrHHlPRmr3uVEYJ89S3UmgDRvi2HFH/kC9Bq/ajoX2HsD6fPz3k8pYD5A3zwG2OueJgPKnfrP6aaADvDutkrrGa0sehwn2FBgKBmM3s+JP56rujtrj+yvdSb6whWiCfghcjN8J8mEHp0/Rpa8AW+whMcpPOX5UQ2OXU4XQ4I8ZMSbbzpRFGxbU3d+acJb9zl4C49sS5wM+Ny6541Au5HeTUZq749HnDJ7flhm1D2mfTt+/Xmx3RNHZt7B0z520PLFBocGnrGbWp5WHltPSgNkXvYirrZa0eIY9AW7X7x27veJSJVZ0UkJEfte639xo31kMMdbbyM/4zcj44m1Mq9JrnOKBFh326zRO7FiMGuen8Ksj2tuR4PGrOflPmhEYSByT3yJfZPcQmc9kzX10H8n5rYeX9slelhumgRo/BrscWTF486ccw9LDvq7MUYD7HYqTcIvOFdfvdW/Y8djM7Ss0ua7101HBz7FYys/wE/IhMdkvJIio/WqcqfnO4bVJuAXqw22RI7Ds0lOGztYVhuj1u/oVcFZMby+jw4AE2YBFQgahcKk9wEVZgTrnQDASW+jOM65lDJVCSRiOCBsSekB6lmpCuaGbKQS4y2wB7AwSG374Q32MTIrgHts0iDlPvKpLI7XmZ7r9a7vv/3uk69P5V/vENiXEH5+dnr1Zjc9dxonQ7tKhAuAPQo/yplZ4fyhBw5oO2PRZXzz/LIVq5jBzoYq01YkXbuVOu9u1sx0jWLsdZC+30n0JSB9TsLoyeqhoCgI74uyTBeCfscxWODqcJ9OfZIWNqoKigv0CCD0HWPMXNhxFKMFfTXWSRpkruxPcB3XdcRVhLDnfjEfv9fZsp3gqQ6VppHT+ce90IHfQ/8l/+f+v64dndE/07ZBDnSatVUD2hrF3XdvmjKR/e7NGxzOgzdLZgiCYgfSCrk7O+647OAZ02wKF4eTpQI3yuug9r36aFcsTO++i/FeULFkK6+czCjVpZuMqfzEfsj8UtV3DeUGJXqfqn28Q9U/7Wqe9ZvZIApwSOV/J6SydivOOEmnJNSQBzaEA4hex+dr0zJOQBu9B4xNlU8zBThHD3JdbOas4UYv8t0u54I//raDAefImwDMM6X8Ayhsn+vIkU14R5CO/c3zsR0z/w2Q3/plmrdadvXCBTjRtAGhHKMDq4LBrmvTs5KYEqDMSSfw9UEHr/N+2jTGkQ2yxlbzjpF5wMzoPmvnkT+dY3z12rqA7Y4NjUxEhkQfbdLnls7u44JyoKdvenndNNng2qB0FsQekuS+ADPScd/n35oMd5fAeUY6HtouXN3FLmruBCweSwM8ZPMRTCwgITH69CzH8Bx1skeDDuEvOgA0FtPCyYUJIjV2ZO/6x/NetWEjX6HrDqDbonqB3dB9B8nIiQCEni0a5OQA2YCs3WUs+psSABpvaPSpK4/a50ZA3u3+quCw6d35nQQyCVH7z0iVnYT1rdUYAsLMUUFb5h3ZaAJgJdBTwY5tJenv00tqcxn3u7K+AzH5kdB3dPLKf227fn9iry3v3dDw2vmxo5qjuw6Ls2wjqqtbB/fmhXepinGc/lFwIkBPwIV9Y08Iy055SIVQ17CJLj7eAdedb2QCX2YdqbzEdqZ6ho7iA4Q1vRbZARZLeqJHmmH4keU/m5abH95U8ZX8f9M4PI1OwAOeHd+GHEUGprNHYzljP392gHg6UiUXSrrRUr3tyN63wDySzT3Pjjz2WSrm4K8X3g/+j5/1GCVH9qVNaDnhlQBo++k8+NiEozu7s0gBGRvDXZ/i4DYI8yZUF0YNTfLv6kQDUn1zQq+dR/il+IIkDSZ+6TzcDZQlvZ99+mXp/MRwJE7sATMVz3G6OhPoOdStzXQis4TKeHe3xEqMgJfONYN3StPzzHRspDMi9uYURtQhoXdZNybhDda4gtjxBH9NsMrvs7yt4zPPx8+ht2+bERf0vC4mTszXuJIkEr/jA56t6+gzz4U3FFEy/ujaBN07gRod2PjDuikc5ODQYCUJudIgtqndm+yx1WRK9pc4/vD8nYKd9ZdnGIPQEQMmyrKKiZ1mSSt8cJRk2U3ig1OcpJ+7GKK/oc+GXf27N5x3LJr9g0qWJVcTu1kvvYQ2CYBJmotQpsK16xlTeYh/0h3sAYAAxRgxeZwHf60VENiqcbIBvUKfieOodwBEMLADoNms4gl2ud9MOs9TFt4GwoJ/mHCU3RWLszEPQm6H6gTA7kYIYTxxOc6CsCGMPj8Gqq0hmt233377yTd//ks2hDkP/c1vfpNM4TEWCArG0DQ448HAAQQjIC9lsfCWnwYAKGgEW18XFJVREfhR1FxTw9P5xvHhQOZZFrAzX5wzv78VewcEVr4aWSQvfNMaohVALX6jkDxH9+HocAgPcNqM3P3MwisgMEkgg1E7xwKo80wCqe++yyZOzpxKucsn5mWWrHY0aBZFWo5rGedNI/jAu9O+mQw02eUJMrVGNkHW5mH4NvzHYFDVjVMJPQVIMubnUomMN7vkeiwfkacYTADiU4427XeQr7ECbPSKN/jY8rHpj9y95/aQW5xlHRy6jtGkwu7KmbskohAboMQhYrimc4Nx5X2X3Nd52fGbpwTIDWYNwhp8tVXc658KHARInLnueHTSh2wAmzXpvU4AnkQgbf/MOcH/GORtX7gmGWzJSBw7CQAy2+IxCQDPsfy863rriMh+v53IOwEAZcj0btl8JJgMUHOMWb4AQKGb5cf/xZEgC9uBM3/un/mPLaMjaOsAfLftsr2OHNhnPoBf9b8bfU4nD2BAehPg6Gd2E9SRjgIGg5RJVOEMnTLo5zv4Ry+waYBprkHnQhO6DcYGT8Cbd06AkUmyLo+gTu/bQdsExwHcsgHkAOAD4GAvAdk6nymnfdc6v2yU19TWH/7Y6t7wh8Td+OQA79DXY6nNTlKg/ulMP7535qd5cVoA/pBjowwabftm+Zwrk+ZH+OkEQFsn41PiD/c8GbfelfZpOtHyXHwuCRfRPjZQwX86fLLOf2x4Ejbhp2j1+ak0sueP3u129NpmgbXsBN9WUK91CV1k9wLkw0P8zPVR5wd9dnVaL3QkFZrqXZG1pYP4geqJg2CCsd5jedO68fqgG5i2ErT1w3p37XX1sL9/DLSzNCp2MacecJ31pQlRT6XEBx9yGsD1d+5CSYDFOLSnwLbvoUECns+8edoB1e2ay9+6ia5xkLBh18s3uCUxw1g4VSDvyz8d46cqKwkaJ3pahp4jI499FK/kp+u/7at6HTQG+xnDNJF03734FPoEq+ykbuT4udSrsLE0Gu4V4vt0DgUYqkZLz31aSu2a5WN3QMhmrQSAsUh5li6C534soX0wIM+6px2Ux8wDDHcJK/qKDtUt49EznruMq4nA0Gdih2vs7vNjk7a/zViOTWjCWJ3BjDHyc3B5lw2MjJrr1kclQNVBMKeAZZwkQvnZetyEa4J/3Z/nIMe2E8UP6f5AnqMDtJzfBE5jpu1TY+fThfVDTy4SPT//XF0m6TTy+nQHpc+TbP5W8g67DT1YWpnRaRITL4mQW9/Rx2s71CVS24M8kwCwyaptvps/1k9guyLvU4Ak0Cd+Q6qv7t/OgOkggl7oh/1bkyETF8Wm5F2J/eYUDiW/uvlt98XQIULu6lPiQLxr8pzYlXHdhEWXK8Jz649tMYF/5KsS8EiOOjFcuw09sjxEQ47v4zSW+LHByE67WbYW+G0C4PKzfyIhkiQE12NX45/yvvPvX37/9yeJE6erF0xAMJuIYdQy6GRYBsRVH/SqVXUbhpLJnElyBwAAwRqhK4jomHYCIACgHQBaf3YYipN9t99GYM7fmy0MACb4So1V+vTdOR7qs67j+4//+A+3UH11An/dz7neKHh82jCBY2x2EInCweT9HTA9n4153wkA+Jz59hoJQNcm6zkXoLp1ZVdiC0Aq1Fv5xhkNkAMQew41Tlv47KS7VmmMBBwexYZ/A3SeSRDfi5CuOWEYAgaafFpZSRSfICqGK5VBzhzVu6OkVAbfdE3bFzTmmdwHUGdWNtyVLYk1APRmrTt+1uLpvp113w4YvfE83Y2y5tkqwA7SNyD7/jgDj+UmsPa8wmfovufC/PZ4NQeCbeY3Ojcyvd/vREurIQomuG/PdWiaYG7fP04ojl9fz03zBoASQG6DCq32ODHu2K0liQv01qEVPOOw/exWfnSfHX2JqJ//+Mc/epx/93d/dx2DaPCoilZGAZDMdwfAb93XtYCKG4ijAxvhLfOyK33oFImDAfWrAj2EiFysDZegn2nnKmN26FUL+Njy3WJN8B2dQr55RSrB64Xi/LJV0ZcEcjdwr1PjLtPNHQim1mOd9Ni8vPzalFVpwhbf9wAKz/cdvOtZCnTRcXghXVTL7wT2STgRsCPjYzMDzAOo2fy09rmB0IDUzqpg5Cb4mgDAh/DsO1+xrYT1Zxr78UcDmN4B7iSg3+MWj3OUbwKX3U6pSpJ5c16xZevDZEeCL5913oTjTiB6rB5muvPUEeF9GWSL3YEyVbjIQr4GU4S/1243oLr+zQm6LNnJqwB33DdBa9rvU5XWd6rNJFwyrsiB/qYNvB6yVUFP9T8bHPqEDz2vuMF21cnnVmrOA0wb2/QjO00uYvfSIeAZL2UBE+WzGzxo/O0GQAZCXytzQG3Iff3Y3hQP32ka3LPGcy2dG/jv0Hw6A5D7/ZkDNgcckZE8I9gMQeDXAAAgAElEQVTMAfkJoGIDJ0Go8BjDsG03R6M98IOx6OafChADfNFX5E3VRb1fSZfxJVk+4nE6ptn2Al2ZgDhrcae6/vN5X3i91vcSYLXD42I72RX78FYqFbx3GdMO2qPLGPVn4pFgbZLgGfLFfovWojtdBuHts2sm75HMRLwCTePf4C+0wx5m1/3wPn5vighJDKbSzHwmMTly5DnoTjBa7T7Bn0ela1aBBuHf+u85Va4JFLEQzI15QNPppAvPZRs1xtnUE7nO5tB0AKBPkZUk5byc4Mc+56y1RkeuonqwY28v3mgHQXDI2CG9w8uBjE8TVFqvZDPM5Pvku4nn5pOTTXSGSYe9JGU6RiO3swEo7/9YAgCswZHRtZwd7wTIogHV8NHNZ6D+ttWbl7JXdEXHLrWLQx0l7WayG6vMve3/th8VXz9eNER2bXNbIItd72aW6uKKoU382iTr9bV5a3jg2G+W4bHXkaR9+80UOicBt32/ZaH7UzEm8C6Y9cqD2fbsKjGvX/aSWEbT2J2w8p0bX+Fn/Z4toGcXdHyPOgv9jiaq6DB6jPV2crQg/m//+F81pBr6AU4D6ged3jY3gTUzO+Y7AnJZm0G8FIMxT3sHtwyTcBjJ0mezJxtKt4HSVtHvNV56q5Qmjn+YDNMjSDF01whS9Tif/niWEWhMav3Thn/KFn3x+Ref/ObLL9OuuAQv8wpj73x8fETmgCKSedpAjnf77sXZbUT4m2mPEcfIVnCy4RWV+qnW6F42+0Op9oZrvAfDGofCufAT4LKpIwkAxk0CABq8DfQGjnt+27FZEN8A7lIydKGd0eOVwp7/aANkM58YKoF3nfH8XuPYZSILCCCfBCLb0A3PnsASGfbxjyf7qfEQBDJkzZnNopD3LfuAJjb1gKYbZD2zdKM30A3w8ZbD/D3Z6U3jrbc7+Ld8XBA3Vcm94cpHZbP+BxAdPVsVhrZrRt+e1QPoFFmb4GqSHWlhJJgKnnl2mmxa3SBwOYSRNQw9LWhxErtjxnpbIEUVV3Nh/bO+68hPff3df/pPnifrPDd/TWNwbjdTge/oGXN8O+c3f7Y5vzZFDo0ygm1OEl26F+CIk9o2BlrlORrgE5zsIPryurbrgptl2/aGSeNE8vRxkrwj49w2/AaK3YCNtWejI+f6dgBYRrzRUUdf/VWgegF4aXEdvJYDdLwAA/aswXZDU4O784vWCOtdd026d0qe9dmR42nbh07QGX7OGErq2ueK2A2MdP8ei9oOSZQPUHn6BMaAX2GN+dvGaEyxQT0BoCAH/qSNNX9T8IQse4lVW/RFZvgU2cq57ICsJz049jNUtR2Vf0pHcQOZLG8wvbpEICCpcgOdzMskDMeXBOCywa2X4JQ/bGaVBOqA4pG30Q9VpvV+1nFH504Hzo/fu+rP7/i/N9BU0PV513c7adKxA6z0zlsZPuN36y9AU8Dt6O7tKiz4Rzcsa8vGqZuAqrXbWVsJQt78vQFHFG8wF/6SyiJrz0XEh8xVvqNHTSRUV1k+uN+37ezGJ9hTwHPWv06LvAMxbZJY3dVwqf5uv66/8zsBIDpIAmAn35D73ZrP9be7qwmAvZkw+vPoctvYynIUeaK1G9l3oNVuWPCCq6/SuVYnJQ+uzFoXnic6BTeR6F+QvYogumc9uxJE2z9OcSA2d3wtSdf5PAHX5YfwqgKkR5IjdtnjOXO6e4rouvpedJCTJdzpUxsR7DVJoO2/NCvmP3IVYghHaxyz4VqTTbXXl//F7nQZYAsid2xATRIl9Pj+FOyy9Cm0T4I+OCjy5lqr/UlDz8YAsVGciiDf8Z3w3SPgq/3v0jPwL3ogkQFT6D5a2ME40FSJdWynhaOdCvrMGGp1kuh3lpxo4OzRsDuibKM618REdDpP/DW4ig7KyJ1NyG0Rz33TjSr7n8QocrL9DN0j0DHPm67HJBpZIqq4pc8qVjGfJoT0uxtEmTc/LlyYoDex2hszQkv8vH6X7KUbhcSD/BpLPpuQrf4YC0vmW/m/yyi6YbA3kNzFYdviwU+xfenqwudgX6LSE//68yZtmcf1sbXvkackWFlGxXK0FDefCYDLkwctFS+xL8WyP8sXO/m/4thsh5Z3W17+5ff/uzsA2OgDw4vRQ2CvMNfRIQRhWCYfEDBEg1BbYJh4JeG28HDfgDExtusRVwKAamQCvyYi7NSmjXJAcZBJGJQgPQwJGISBaiv3bv8ns/zlCfyVAPBxNms9WcaL8+xvDgSma8KYp048ijLgaivnpt01znnkVa43sB9atq1DSt174Jl/bdbewloj8eZJ3jPAGuH22Jdw7Hbqy+fL4xH4mySoYWDsHV6Vuo7ojjp/9TFSBJECo3WQ0EVSEEeZimXmGjr5XPOlqIwRZ67nT/ubGI5BHAPG33eAbWdeJzqZ1AOgfTZy1jyGVqyxYqYZ11R0UjVJNvh5ZvM4UhxKxvY24hucXidkmcZQjtxsw/2WK121Hd0NUKUPNSJbX3kWWURkk+deA72qDQNeMyaeQbBBQoJn6buAchIkDR5v69jcD60+lgBgzNn5HeeWpGACnezULvsg52QatzVMm33pmWr5z3r/BIdyvF80ARhwv+fTyokTAAHsGxTBI+YKKNn2FJ7qmneC4M3/6EiTPHYWcUAXMC+wPVKIw581xOZ/W8IyxtA37Isl2cmoCcTHX3/Mhr2DhUpj5tWuIZxmeAXdAubcueTkrv4wNg358ZrHggQN+q0D2kWZuUjO7pq7tcTkIbs9UuvSPZj+wQfmSSJgd80wLsYh+x/+ryDeP4cScfBzvr33AOh8eAbjQ0a2nkRGjeCuPee6bWe3vhPEWNYtY6mSKQmAzDEGWqgzr+jPXuKgsV97VyC5W7q163/oXzlZNpYEAF0RVBzF5ZkjVehUjiSDStLoeR53kwf4cLXsThGBTWgH8O4E2ST2sp+HdlRWUgAZ9bsc4EyCV7+rG5B549uyJCc8nmUQWbc/bebnZy1DkRz25A927d+6w07S+Ar7NNN/FylazVlgMswZ4eIe+GN5qB39mB/JPC1t1aN0dmz7+gyGktzA3uS6wQ0JkMcWWV/cRj42cZ8OozfvEwwcjDY60Hvti1+tr9AkwX+wJs/P0ofItud+bVqrvIum+KugwIucztxyKkDek7nQXZD2/NUFofHKP+BnnPxKoQK9+dCeZxPMp66mCzAdhknQxSeA2XL9+LPZ6DI6HT2Ob9EeFpGVVPDbSVUsxnX2xZJfzb/jzTzjN6GzbZLETKdJnfkSWCMjzAO38+lZGkd3h56OfLjt+uiAEmnuzLHOr+UZ5RUJkKzhj58Oboisxk6l6qsvJZ2UAJBddOu2ghsHOOGdE4XX+MaWGc814ann6p1KBMof0qHjd3upQ2gYNZmij/2uukRsv1uE8zjPPiBd2ucBKrCy7xGujWx6DK/TuSiEbVsuf2l74pU0SW3vJc1+/HmlYhPzS9iDxMLahNFDhwYelC1u6VoNqC/NdR/GT9fm1ybtwu2VBfHj7ImmQVkGrRux27/Qz6ZXNtrd2BJfZr/rsQ7unVMHphKPLcv84y88fyUA6OC0H+5eTJI2ybj02ntQNWlqP5r56p95cwrA7nKtrBn/WQ6fnayioO21N5eEvoNnNh2ja3kHup1kUezj0GJ8Ls8c+xsbtbHTxvdhqhLN6crV1723Nh59ZJmR9bzu4y4B+G+/+y9OAOx/G7BvkMKLtjHA+GC8MDhjKJ5tZvM8Pi8/SlQIhjHX9SwBwFg6KAkbknqo0YizJpvayoIJTtAYxpFt088yJl9//XUq/+eIP2X/9T6BABx0mMN65Mmg+/O73sMDusYUgaEtcTMP+uX6aSPan+dp8/cRSAS4QLrOC4cRQY7gbePP+9/AIE6kbXGv4J93xhiwJj9ODzCQ95QbdTqMHfoxLyttFSk0TUsdrSu1FI95syZny2TuLW1eFViUG7pOAG3b/FBIQPAG3BGrGK60r8a4yUh8+tk6TaLZc7kKnFNoPLrEvOP4pkME+iQ4kGzO0oQdOMKbLQfbGOaZAy7eurppsHX2YUhE//N+3stc4E/0egyMPh/wEYD+lOMx0NswYbS3YdV98tczHhpC4+j214z/qTOqOJHAeiQAjmuxY94JgNJZPFPiQUmeb775i8GE1viqpdXtv97NnI3WZhR+fhBK5T9R3na2mwcED29QuOeFDL55fO2gX5A7ACfv6iz3PukVp7/Hl+EDruBb18m1OhgwsJ1fBrD9A898zyvXhB6xs23VOyA7tJjnRo7VwpfEhGno+GW6CGw/CqQ8xwJXdMCAbx3nhr5EluddD/msXHmMxYp+9bJdtlN+Rv7RVfAGInruj2fdZr5eNrA8288ysG6bIqAo/bvP9yM3GpOS0+bkTiKQEOHNZ7xk+XXPe5nPDi72nge6XQHEU9cKPO782yHBsXgGQQExCeAQUHUDoJvIWU5l+EngtzQGeIzNZRf56dZRZSf809orhyz+Z/37OXKkF2uu7Oy/ZTG6ky4G8S6t/lljC/AjsWm7ror/CWRs12zXWWKWuT3XXYaH+nIgJvAomjTJK0BJJWcHcNlgLby+m9iZ72PPCIAsx32Hu9wWmMyPV7iynMfzfa7hxabq+7YX4XXudxddK5Xozjs5dcfcrpDcFx19Yz3/beGRt13k3optdL6B207I7U45BTt3/XmTw9uvMJatvzka9BnUkGDw85q0jQzJYEm/0MO9Zj1JARICdABwDKjRp/yjO0/pJCpvrm5u+7rwIWK9goTI3SRP8ohnUohgXa9OIiqntOTKqymQ2N/xveArZFbzogtnX3c7SlRNrczy9zx45qggzEncq3NJcNKx9sWnZ5mIl+awBxcdI+kcipzned7tvM+vm/VvwjiM1cGa5q7O3RYAQ4BJxOoC2/RjPrKRKEd7JnjPsYY6PSbH9EK8JA/Zbb9JkeO7WBJk2+qlAqIbOGhat22jFOR1CVLs8BmHg//OsX5i6Lk6WDXgkkB+LRt8r3XgjUFS9gzHz9te+GP4TULDYnrjjFnyMT49GG/jOnDzfb8x4IrZ9Nv5yPwo7XtF7Xb2jrCu1l5dTHNth63xwwZue3h1tjz6AGd5CcBJ2FWGtIwHHBEME32zPNQ+0mmCzIkve96mamkluXHQzv4uoraTnpNYAn+TSEcuIsuTALg6iIRXRlXE3DaXOSc2qs7c5E1v5lsTAIwZ+lLoYc+K7GlS/HULdk1c//Pv/v5nWk2Y3GMtQq3LJn4IQFtQFFiE2tniHVxhnDc4zvMmg8KctiNLhvSnE4zrLE2yb2z4FIfHGjgDirbjM1YAJkaOSrOCSqok/+///J+WBW32lzNXP/GmP8pc7iMQw8zZGRYAowrInOM8mwcxv7+VALg8XOjrDULfoBvjGOOxsl0V9tiEKIUFyNnHaRF5O27/rQFsrovRm+8T+EWAu15RGUpn32kp7MgKogkgAtCeuwQL0G9Z4ozTDD3B1eOrAIF7NggXbdUiuuULPukZz2B5gjXGLqDwbM9tZtHZ9d09ECBgMGR7Ni3DBsLdiFDKrPt2UEegsz/fAUwMEc5r3k9leZ4FaJuEEe7+Ddo2/ahk7cB+88dgoPqrcU2mPI4ky2piWN+JQb2XBADvhBfoB3z7eBAsfndTlludD623rGPg3g5InysBMLtGB8Rh+LSZTiW4NE7GXwG/l25oY77zu0Dh5yf5x5g/Pbsqi9rvOUi32OiIeX5MZ8f+TDJky+h2OG/HsN85NnY2RdN82LQMex0nNUAh8q0KTgAE79BGSTtAN/10zNm5zrxd1fTYmMim/r1tEfxkLiNzkVP+zrsnGApHsDMODPVm2RLFA63A4My8u7WqCHXKBB76rnt+8Dm5T7ORoCUJCIKF7dvgT/AUCeKxDwSAzA395hmbZ0oAoM8Ge7WBM0f3VBUEoec5HiuAcXYA37YafWP5mjf6qj8kwA//UsHW14CTyAt6zligrfxgjppSQNyOsvLk+jXGR7VTdk1dWFTiAH6tvLC86q4D7v0/fC/QbQkqnQJENiBNgDWJZP8MgHrsIaAAPcG/n3mER0lZ1vWLflT9UyyYHbUdWHWDwtj8nMP+mXZQb7LPyWjZtAtQg3E4lsvSIl2jQtTETIBilir+4PbkrktusBLdiG9Dro1+SiPoEdqpKypLNPSlxGSua1VYPzmgCg1poYfX2xcQvI+vRk+mwkywonGB+9CxjDvjBJhuDAc97nUd29s2jn7w3lX0OFN72Apactu667E0abH3O+CdjG/7LX8mV107gI8W1nAwp2DdeirsJqDdTcDuLvTYp/h69F/OXUNRUGlZk+3R+O7SUzo+d7CbYHTw8JG9Jq+c4Dr6QwIHDI2MwNNtXzzvboqq9/+qelIJi52pHcVeQCPbWeHC+grLeoMbr9dvIYj3OVnIBtnFZSS//BKJtOyXbUTulz22HdMYRJvus0K35Nildvgcn0QBxHJ+97sID7CDc4xoj+HuhqSaS3hJgU4dEOkEkF/LBocq9LH8ZzDrrvzG5pyOmGMPtOeHCoAsJfJzHE2SHCdZSQwzyQf5s+lCOu/2/i2RARGMCnBkfro+zHPh9jA4J27V7/qT61cIKrUhoPBvz3W3nqIVwf7oP/wPPadAGD3HFg+9LavF+jUA14/W1Vz7Q+yYYYveXQJwxi47aZ/Um9i/gY1g09k2x85TqH3bC+LKt47bMJz/SeYcm4AbQ8S8Vq+QraxtEg/Bh8Q8j3ikOBebpA4pYytJsubTDkJOoEO3SQBQbQdrMWb0f9PP/Km9u37BcVYYqc/cbdT5ZFaDKTUX6w5sP99t660LmSc+pSa0RFkx3r/+/h9uAmAHBpsoG3wxUJwKbVIEm7sa+iE4XCO1wLJJ0Ex4AOMAGPYAeJwh28lOlqZtxK3yxh6cZ8hAGGU+q09/+eabT/6f//E/TKjffvWV10dKitwCqPV/NT4D9p5tZdfh+gzqyYyx+UcYnzFsOvDzBnvQbgNLQKiNtAPSGHYLB5XMOk9rQYXjvUOrhaiABaGCnxIuj7MBgz/vjqdbCHUf4/XrZazU5mOFqxAuwYXLGyxcMEomtGPy7tQA5zooUw1rRhaxD33KZVou+YqRxMA/u1qYO4bX1x7eCQReuceHEDYu2mcuedNd47rGGb4U1F9nCRB/Vj+ZX/gdkPGeV64hgYMDoAuDlkDxdtYk7ecOv4YO6Ox+F2uf/pbup8LGevoBnjfoaIAAD94AFJmmCvV0Stm80jYjoiTzVuf18c6h60SaHf31acnKEZ5WjnuvW36dmDHHEgychID2+tDuwNoYlOTFV7/9rRN+V+6oLJS/po2fM22MzOvDQHfvBdLTKlZQeIVV08VDnZ+3jg5YjH4+HGLXxAMIUsUrKOrDr6MHuJzP08LY9rwGD9Hj2MZMPh5zOyP9vk9EYN7wX+/6sDuHLqw6sRcYgc62/+ZbaYF90yhuxj4VGWwEwckdo21ggiVdhq2MY5xqrv7+HqeA3S+P/NDpM/c+bSY+DT6gR7YJN9O/QX6SCvoyvfwfbjrfbSnaAbF96uZ1Eh+pLmpyW3+H//FZjP0D+tQu81y9lwRAAmfJ1wrI1vV7T48f3XabI/PSJafK9KGp1vt/wsZqe0O7rJkUUPpVE6Osj4U2GhM8GXmiTTwAJnMOgPZ4TsXLCYB0Yx9ANicdTMVfu/onARB7U5qfH/VM0SsbkUa2skRo8EECfPRzEgC6RoEBmwBm+UrGER+qyidJgnS9+JQANiVst5bDhgvyIg35PfpHAh951meDwfC/LQBUt/AVetrb31PBxofxXFe/Wl0iwK8J8fuMSxa83D4FXHL3Ryj9DD57r3hKUkHPJUnJc8A92Dv2WxA99X4Cbc1/n42uv2F3NzZF3wZD2pqZpg8sUv+uBEA6AMr/+oktiwSWxlHS9+qPMIDHLxlrkjU0Yd+oBAyzgSX6ryAwPjv7XLXtu/TbGFA/zxKV2BNNJ8/Evq0OTJJXLeRgV5AJ66vvGzupCr5k5/vTaeQ1+6vzzQFcMQjYSt/Zc0DP/XVxM5iQ45vdCSKeu+BTe9eOtIsRZHda2EM+kkgMreDx+NhuIGybHfzppJDlLT7Mif3z2fffHV9/jvPOUoFgPII06bs219NbPN7aALWzK+GWfSzoxCjZaxelO8EyoZVt3PXRU2XV5+FdA1D7AyUnOq+VAKgpsKxqPrZZLbJJ7veeGQiBC5g+1jVFR56B/9bvF0OLoheDBMNsPo6d6XUJNDo/4o/pXNoygrzSuVeLKINYH9duIct3nrE3s/y1lyDhOycwBSdil/feHuinfI94qe9iPzjFx+w6gTrdDrbzLJ1Zeo5d2D6Y58M767T8sPxFdT1yNnY/Oja+hOAcfESyITYqvNEz3+/fuMo60OJH6AEOQgqCa/mKPYr/CE91vZKePdnPy9JCY2LGX/z7P/4fXgJADDmCMoKvB8OQDQ5xsAAInAiTwsDfEa4fMlHaNJ4A5H29HZoIt1rAGKeMof4O88d49PkF7VTi9Wxt9PWHP/zB533/9qvf3NZ/z9PVgYLODgTnTKVBH1swlTGWY6D1RPCkzj5GLgL4DHqmCoCC7uBrX+ufKyw3KLjAIfOOUUvgaaW2gS/g6bXb+V3nWNAB0L6GqgElPOC9zBlgRAIgwetUnCLg8/5xxjHQGzDYKLfSYYBfA7jv0SZh7/GPfAj9z28E9xi0DYqh8WQRn6CAp0CHTmEBawxqs70Ao/JnG9g93tDtww095voAlKFZHP0OIPI3qic7yPnwOuZ8ZdTy2dbTtnEazFSnvQFV47+t29xPtnToM1UcfSYH//7bm+f6+wS107HhCoUy9CS0GiiRRd0ABl0Jj/NGB0fnP/ZrmDOg4wBY///92fxLbcBp/ctGMTLqctBa9qOEH6BSzzW9BPYAshp/HejeWHPbtwuOq4fQeJbLPHUS/kefPq4/8JLvBh5dW5yxBYDs6j90sbwf3bhBb9dYAobhiYNfWszWOjr9PXykE4JE0gS2ADNoho7tz5Ej+DdLxuKI6AB4yAxYuXJq2oovL2BrvajtxeFNcDAJAOingH+PJ3IUH8R8t25suUanCcKZc5aATdIkn9ONEYctuWMNOfcJjNhfEhRWvrbteICG6hB6hPyQcN6AaY/7TX/RUfqSY+mUYAiPP7jO8p/1q5aVc8/tdFIA7d3P01afIGa6pAIuU/lK5STnMeclYy/8XPG24NC0L5jXuAakdoBO2SUBkE4ABRBn5+2znndv5Mnxfrf60e4tgXufqd02znLfVmfsqxIEAdSs9Uc2NE7N+8rYuU9LiZBPPQegFn7naLnIPkTOWuO8c6px0D9ecNr5wTORG4ois2Qs90HT+tjaLmSZTR81Djq6NGaB2E9Pcsb78LiiPZ02Hr8KDw0G9J5dgdP1DgRaRGD8JAxIQqAvb0yA/9l407IvHFBsqHHlBCeWOOSdjGUnJDZu4l0ZU8Vu4aanr83yPGRxB/x6b55bnyceGLMs29KlAyS43S5c3m+5tqxakCYguonv195E2Epd7n1pPLqOUd073TMpbmoSANtOznzaVdij/5I4qI+zUOW5CpRlF5R0gZZuGxa+8RXhwT3ho/IBvhV57SMbeHqNu+4SDvYz5I+olHdJgJKn0rMld3QS4Ut0cxKwGQVrsB10dxd48JE++9ZB/+nM6PKu2YCZztNWRu13T4LlHLNnMjR483GCrrqSdHzuv7D9i2RRdNs+mADf3amHlmNr8DOhQ5wOvqNFK1e0q+NxHVf2rCdNivtTYybhLzoAwJD4uODVnWBFr3I/z14A2p+n80DjIKmCLhur1V4jX7YpNwk5sqI9AKDVM35cCSzZe+3jVbsJpnkkz+0bMh59n/05Dl+O7H92OsDoXKRoa110l9sJfruvk56d5UTgl8Qtu0N7Ek2l/Hmf5O3GafIj7jip35JMWx+71LEyFPyY+bPpLIUa+UMnbxrL7iRA+AL4MfPxGncM6ewEA4suuR4ehau6MX49fMjv0gnbWD21dugX//2ffndfeddi6vqXE7kgqtVAv2MJCQKxgdwG1ZlO7sHoh68EPDUziwCX8J5BJ7KMiMiDQNLWBxEnAA8ZRXgJ9jdnwy+d9a01QBLwr37zpasBVFFuG+VrHFTPxH0Mjulo4gNQJoMVOkyHw57LDmygCfR5JAvKfj0d4dwAkcQDjiaAMu07m97zW+gf/VYG6rkunXVaesDbMRMMhM8909hOICKHAL7nxvzMgeuEl5Dv1q1Ds8cpABrfeja8HRmSXD+TR3QAbICxwQgGMbI7G/zAn20kkc1Z80k3R4zmyHpk+GM8AvxJnLZuDH0ngLCcFjxsns1zyz9JsnmcFjt9fawKy5wIEHXNNqCWdeljXc0Obi7fglr8jg1MrnxtVjaI2bK39Z3AaO9RQcbSdD//kyrRugRNN2+gIzL66a8+u1l/X1e7pbX/OS5Kwf+3rv7rzwat2uPjLPNx18/52nKwnZXH7kd+uNkj9ICnEYhcC29jM6OPGwBDH+zIzuK+aXfloC2avDc8TYC2dQ8ZMn16D9UqKp3QcwdpoV06e95jDVlp4bY3SfBax7crAm8nuu3VdLrgtGYTwI/JmMYvp00F3psfuf1b+zec1nLZ2AJwAhu9jwoNHQDI4JyKwIZIASMYTMb+rqhvvXjKot4f3/S2l/d0DvFAxy2eceJb0AM2oXzr1X7HDvg/1KsmA6/dePrQp1z0btlYBa0GP0kAQHuuv/Q6z6X1FgAqwAKQSrW39kv+uR1hVoUCaPHLAXvtBLoGTxNIArJIusn/ZHfz+Pd48PBPwX+WAFgOfs6GXti1BLZZUkBRQHt6aBlh9nAZf2FdukA489Dc2ZdFrfiax06u7A3oLDcK8vU+BRMC/K3CAOysh9Cjtmmfx30T4LVDIhdLzELH6Q6LLj3tMPKxfccHILJ+HlpqnpHp081BAuCMn0omm4zpZf7oLp0AACAASURBVARnMszoO3Y57fTpwLp2tAFEbPhscvqxMXHPtod7SyVkxqDXspqqpL72PheR29BlsOVHgLFlfhcsdF8SAOAW7Dm/T3dIK5riSTGglqmwk7/Hc54TnzqYFjzhMdYm3zX2lW0XkhrUo/vek4CEZ/Vb9Ehw07lZ/JQ0CwWjo9NCfBMkrrQvjFJZ07tYQpL9ctK2TZLbCRgH3wREwT3bF+wkjH05WEG+MIOq7kbmIk8JsrPb/XTewL9r89xdO11w0ht+F71TQPjJXX1K8CcJ2M0CfcqCunxmA+YkSLJviP7ZP5d4xga2DSNHuv7a8RUPbP+eTQdHLvEVJAA4xjGdi9PBKTI58W9dTAekZc2YoYkUfubdoq8TKsVjTtxTUJnO1+2PNh6HvpNAeu4/5feuitrVK8vOHJPJM6FPZCb4/ib4Hf+Et5MQT8JT72cfFLrMEr9F9jaGQjeR7yTNukeLAm5v4dBg1644XY15fpbrILPYT3CXdU3j69F+24ffIurVvSwR0ZKZ2PPIN4nx0CK+A7sm+/DogDq20jbR3ajxLUFTJI6jx0/MHHnYNsP8Q8+dAOx6fsdX6L8wCd00wSdJrh/6thveSV4nAES0gncPqsaboH8ACo4jSqYvDPI2vI9sxH5uHSDMFBH9Dsv0s7L6zBpNlcKU77UIxxikjGmcjYCqPkglXrt9//Hrs9v/If6XX35x1vxnbwEpKWO+GeYVSGf+BTore+ekQAFCmGb29f0BGjvD9AaPYuIj4C999nU2oFUkjC20fzs+O8pKJs/YwpTRNcjsQ7ZjjoIIgYwjfYylYA8jZx51XfEe44CSkY+9VnwrmrtUrnEdsMQcSQCMzIyDS2xF2zcOLju0okgbvL2d/ADdUuZB5wD2uWc2Qcz4eces99vG9iqIFfrZTrZpatGq04xJGWMAXZ6JhVxPYOpM3vlkX7N1ANCELr+TFHuDq80XU0SdaAZxnEP+PALQz3IA9QSlzP0hO6XDBNONCKQjF+SqJdX2PcmGokGeE+AzQY6dbDPgyo6rguVWrwNMtebvL3/++jibs2lPN4pzBfAE/QIGWtu1T3QA+D2q6R0bmzjCjzefLWMN/kP78IPEIEmAD+lE4Dg7a2+5vfMunbGJ8LKmsI5zqoBThUjwkLXw0ymAToTf4dbYiak+jt0PT3LdVETeATO/P2V/+IXehNZ5ljeR6iDohHjI70owifdZDhbHKtCq+0OXcb6xTznr2V9d4pD5dCLnJ/FVm8Dqa9vhHThLHqguB8xE3/Wz5E1towRpzGM/y6cYnGtnI6nYOzlxj9/Oe4LSTXONa1dduW5XsLEZDzKVAVy/5da+UwGMkxaiU5bJjA+FXyXderDnX/uErSABnKrRtouhdTpsp8qq91CRhu4AGNu+Bk8Comy25YeIjQ76tbGgKkHd5PMsP1AyP4mE2U8htusX3teHlv/IeJ4F4KRV+ZGcOkOn5VxjU7vw5hFHAEp+tWTOoNQAq/sDtMKvv7lqJzpcsSuv62OVqDQdBM4MghOUkcQqF66OMI5tW8EF0DEB81T2sHMkRggQRG8F8E6yWWcScN0EwHm5kqjW++6Gj52MLmQ9O++yXohPq8UWndlyjezoPtb3ovOsHbfsew7BUMxx++SRWWR17CjvwJ4Hi3HSxF5S8eEGvdtXht4Ea7UeK5ml2SpRBO1YU2+a1U74Z8mKaLPW1IduaxPmZQeuncHwig611xxL7IJx9235GPbQZxzTB29IvF0fULm0nWlnXPQkNpF2/603F/OLnm1/rxGpXUnQ/04ATKV0ApYsC/pw2Qo2yx1G1q1Z6ig5ln/XOPVM2VHvx1C9VtV27Go2cbMPL27LMqAmEyqxQp4XdzRBhn8FF0OzSSIpkZFOLuQr4w5R6QDA3pNM23ulqUKLvvg9rh4nrtDPu2CVowOzhAv9s41tMoGOJ70bjP704bOMbDqid/I6Ue27rdx0bvJm+/iNHbLJXDt13PmFr4xNBhOxfIUTYQafg6N3h1h8yD0l7Pym6yXT0S11nkV+bnxmbNF9ffzmabXPOLL/jWXA9lY2LPx64xdsyI4hfunOt8RH5oW66aQ7tofTNYEspqiSpWF8uUcb4vk5g0k84toB3p9Z5HP4epNOJAC6rwiYJ749uM/0qVxq+VEY0vf832cJQAhDi08SADjIDc64M581q9BNjHgGE5jpzrP52yPoLflv5qz6gwEcYJp3wkSezxrwayd7DUIQQf/lafv/5pM//fFPrQQKGHz2yVen/V9fJAAw4ia06HGIOAHBzDkGKVRkzQ5GM4Ie2lBR3+DhMr5MgLmb8Rv4b3o+gFwFol1DFkrTUIxtAgeeXEEq08km+dlPjGxRc7dEBXR/p9UGEBBHIE8RbsBD/q7PLljVwF5fdlACPAussCnWdWit2PA7z05FaNptxzintXXL2lak9xh2ULCDU8BFAmCqMJkDx8B4/G2ZQ073XKA/DiTPyQjg8VVQUdJ/e3Y0bMeywYgEkBZw0eFtrBjHBowfowOGBbq89T3gJ4PeOnn19fJuQFVneMc0TigJJmhqeliCJlsZUFOD2DaqawNsRGusdY921z3BgIPC81xlVeHVt99+czp9vj7v+sRtYt7cR+2/qlp5TWAzq6pAyHFZX0niDSDZjhYabUdh+sY8X52Hzpn3s2NobMHYsg9ku89874gP/TUOqve7xfHS/dDJQZYcgIHjJAC2XkBX5PStG085JTB8Bhd7D4odCLyf+QySkRUFFgCE8ZAPm1PZc6Bm2WH9bIAfYGo739Cf6rRYgINdic1o4aFR5HsvO0HW+a6/K+jb4Bk+irYX+BiJJZhj/qLJJJgTSKryz3p6xr99xKY7NL12b2GFjFvV80nK+LomFfL36UgxXTtGNgpSAoBqLXo6Nir3bhC57QR0DoB3Lct0z+e1ZV4CMFWHLesCcvoXfYrfuXpUyyD9zc7bWvPaEwWOzn//Q498NK6fvR787vOfAL42+NOxvlsWoTMBghxm8NEc70cVTM/1mn+cbB7UFs50LqgtNjbg/EkJ/fMznVW6XLzOUXF7N280Neet7/Ff36+9FUREBQOmD4m5d8JollHEBxIwj83WM0m6kCjDF9EBgIxPO28EjUoVS20MqOsTrVf1ZzfZqRG0K5Aq/e4Q2nohnlJhv3w/z6OLIrI/thWe4Xv83Mp6lrTMJs2DT2f5qv7+7gDk+YxrJ/iw8yQAxHv2I8E2ZKlZq5IElQ0IqbqjQ04G6W/18egC79n+FfxhubQ+GdiFHrVnJACQje3za95u5d9y1QDiYV9g4MWs25dRzALPTrHFtGzni/niwHVX82MH0QvRDn6C1a7uOOAZDIP/xA/Am3QppIuRrhOHCw6cE+gQdINhqSjfNeq1VQT7FuFbKc2ztg0z2ZXYs6z1CLgu0RHptPEzcq756f50JjyLe1s2OXnD13cPMRJw4VMSAJdf/TknWKSzL7QBAxKLTQfD7c5zgS6JWOQNnGO5XMuN/HmXXu0iGvx46hc+DizbRMLqZBkZbrfW+RtLppDBjUHAvntJ05YFaDv+SLZX/i68v0nclQDIsyLT+QridIL4/J+XdBU/j74/E/J7jN5TTtcX97qzvj/f46bBLGdQO9ZFlzd+1H4TjAt53/72PSZ8VZbWKeEambt73DWg47QL/UnH/3rmHniKKFH7M08lADbgooJ8HaRuvM5nmI1SRjaHYDAWxm2DjyGc7Fx2xeT9qWAnINjXbNBQO5YJSYAfcaUGg0NOFkgZJwX/33xz2oBPtUdjVevvF19OCzBtOgA8XZNzONmEBec7wRCClPkmAs4480900Rx4drn8CKYii2Nc30ALumwh0nOuw6ixAqD4vWJqg+bhUYm0wCnjgX73SJUqym1/F0I2CGnb/02wJIt6hfcClWcgeJWnCYD3HOXEJmBPRYU52kCuY3G2MrihzoY57aNjKHaLX+RyK9zNfJfuqShEGTa9MF7vz6IL+aevaV99GtgB06tjoYYGQzcgJeMEn+973zyU/DfKMLCeowrznl0F05UEABjvyGvfV8C6ebLpSGAz7VnTRrhBy3UWTQRNR0911IYwfMWZ6mc5cZasBATLoSaT/DFjmOdG4pxFFQtuh2J2dFY74A8/nPX+bmXXM3+2rn/xxedpCZYjd1tYj3rU0WAGBWMvsFPQCSey7aR+NmCrg3GA0v1I5j6SW3E6eg+0ho/bwT3sY2VlP+stCwCAUIRnx9l7PE2ESb8IcDf/t5xtsPWW3T2GbddvZ0vbsRnH1jH/vEAFc7QTLuDgvv190+UuATgAzGtiL5icyj2Ajogk1YE+0dXW0c/Y3KqRjuG5AeT4okeyhcDhI35p7EEA7sc6nbLUhOVqaRnXnFhqsHkCjz9mAyIzC+jYBu4zwbPx7F3ac355djGZCP8fYe/Bq1tynemxyduBaQQBAvSPjAFGCbYhaWDYoMb/3gNLYmiyE0XXG55aa+97KR+qdc/5vh2qVnxXqKqHrWQN8dMuekTXrr7tw5NfqZyZDmplbrDq+92iqory4ZlkxO3EkVPT1/qYjfKku1xvVTGYlyz/cJbt/cGJeyX8vjsBtcHO6QTwmvXTAq0kghJ8O1mbBEC6fN5yxfvBHiKrxq3nYYccWN6W4O33lZCg4hMwKEDvTjavDU9FR/+yfCIbrSYBMHY4zHQFEDB5AWNwjImgsbmaQ2IlhQXf2y6Ha6+aQAF/QGv9S0AQuiZxr3GqIrR9BLTa/i90ngp0cFV2IQ+vwH+atTZmTEs+wfbuqkKWJphApqOTmXbn7YA+SXbeoQBo6J+OC89vBffv/aDYRI0EAIEaNj8jiEzyPDpiA+5pvc6xeGwQZ35eWYhvsd1CgPGzOK3ymgT3k6ehIXrIfOGbRpFNMBvQ9Zk/btcNQcjlueSxukZyG5x0/T9j1U0LR8f2hg8svXjGA1Q1e3zwAuWmcf2OdMJ7hehhxn+Zo+WnyRotxdNn6jTAzm+sgh/Qd/Lt2BD9TeIh8pKgLst5z7pyd/3K/6vDOJOTHGgZ0A7UtAlgfB9FiKc80v1HBwL64VNK7NKPPT/JyPu55EOV+/vc/byN0ZJoEP90vRJt8guZE/FH/duKEXYCSuOWbkTf6cS8Q7E9vjvoO3kauxV9rK9zonFtLl08Dk0sGpW1wWTTbcjbLi5YiSTsnaiE/1UCgN8jj9Cu9tC8zH88E/u0MYH56eJhihs5AQ5ax7qBj77vEbbgY113LIttrxK8lp7VNbVl/e0Xs+SQYo8eFNkCf8wYJg5C3+xjrB8jj95wsn7mPb9N+ytf19YSr7Rw8tjImXgttNEc9aNuhSQf3ceXcf/qf/87bwJ4jW709P49YJxAZixFBAKlLvVNDAa3wcYz0OWdOOEbPK/3P8ZVB2hmp/z+AlzxHgMwo5wK/n9zKv8CDyiDjvxT9Z/1SAZJy2GZ8JpHWzpikGaDnDCmaxMrsDHmYVM2PMr6MAAYzDRIlKPxelYBGdp5JriKQI2QbSFk3rSSaaQ2RjbWzwTABvUemA3W8+dPXpNVodA7fQHKqN2WA6TjPA/4ugp+gI+OKIIXOMlzNwr0MBwrAbDlg06KSOMoF8owRiTj3p8n2xsHM0FBjPmWnX3Ppq0+D23HQN3vSwMM61RjJ/jfDvs9theZ17jjwEce5ihCgNvDQXdu8B1fiyGCV4CavSRnz/WdAPC8PyUP19gP8LntspaxZ7s6+1CEXFEA+/tujnUdaAPsoVnbuLU230KQQIIEwBw3hAOKQTfmxCEKDJ1AQG3cWvunCqGPyDtBwxda93u6fFL9V9U/xx2GJlk7L/3PMW7RVRKG2BD+/dQSAMtOK9L63evaXNGajWbgcegSYsP7iMAkOtAVP7OAZoM6EijQPzZkjgC6QYABz7MbR/RgjjhTxvZxB9BbcvP3DoifAFEBzLbtkwwN2FACIPYy79xLRiovBm9jmTYwRq/9LCUAViUVWYJO43yroywh6Rr0BC0BhWKH5JRdiFNFCChjvtY58zbJT1esV5t5lnBpchOcbZ3DvrCO9O7ebXTNsbmRZ0t3/fC224yH526ZmepGnjF7a7Rdtnwbfanu2E8ENH44wRp6i0zEBNTH1kbCnaE1LZvhadbr6+zqvZFcKg0cj+pdq88c02LuCfsegSIF9Hc9NhWuz9Tm/4338FCbtcb0w/epoP7kx9nZW3lF8eVDEwDb1uM3t+zaN3tM4aXpC48bCIilAHESPO70K38IQB2Y0m4sKkq+amOwB+pCMHddlYpPtzzV9n4QIfpe0cP2oUvt+Nu89X+iU25EczixIB/Gj73lYvvh2InMP+oxiR7egy3RNfrx0qp2kuTUjibVz+8GlEJaXfuq+QPGd8J+++ORs9jF0Lh2psB09D5Jdu7Zm7Bufd1+ybgLXLL8GdeMrQT35t85rSG2fP+46+/IgKppJAA6KPMUGaNwJBoZBZbn6DgdALrX+PONVeojAOjQMHyKDBVK+fWp4E73lOnsbhz8JkspJlmKXryTBox13lmM3aB2J4rcQVQZdjGm73Tl0TY2nRzsmUFi5xaW5MNt91vAWR1WO1Ejf+7xNMGzbeSze0qJuCT99A7hgfA7CTP5Da/9P0u2NLYUtM5/pdPuAoDvEh0C7M2Pi9/FC+EcJS+ru8hBdFzYefxhGBZaWc8lN5X/b888RQ9OpeJ0A90SPJC0EcmMqzCrgLp9K8nvnOJ0bIe6JVei8eIQsMmV1fqyfl61fMRV2Iw8IzYN3boFxdLjJmF6nWhqfBgzcv4Lzlwi3GeGC9DVwXPXzW+s+8eDH40dTwzE+vubAG08QdeB5jKxVN4bfa4N7mShzdb/a598+k28oe+zfKFr4MuJpzce97IyYrRzk5OJsp0rAbB5tN+v37edMQ2lZ8WQol98Vn28ecJSh8qgClS2Ibooc/js//pf/8YJABPGHPHHyOoDsE1rTDZEKaK9hokBbyXdRmYDG67hHHcz2EArYHA77TFMcUTZpCeONMxik4RmwmyYIpz/+q//amMgUvtMx8PArAvM2k595ueXiX6uDdhxCCeI0LNZY5gxTbab+RIAZH7QLu/TJ2EUIK3r7BRwVCmkEQgdxlfvQtCfWahmX2U8yi8EP8KVtXkIjI10BdY07zgy9mxQZQdeYP1Yq3hoZhpbqNpeh+AJRLwSAPB3GwZ4N14r4w5QCy00PDsXubOVibOSlQ78rn/hO8esAPpw7BvQbiW6Y1kfck8UKnxgLAlgUi2Ztt5PrSMMz60RpTUKeoFTAQUBIk5O7yBRNA5rDAhzjZENKLEMNhNJcIGeXedei4UMwXfmSwLAY95EqlygV1eOes3W4cxX1FkLnCpfCZri0HLcWtZbQSMNL/qe3XzDM22klbVdzBXeAoDkOKIjaeH64dsfvPPvt+cYI5yQ9CG7+39+En0/HUBqmRtnpeuzh8WAYNkKuhR4NxlzKHWdnfVpEneRl2dHyqbjRUwlekwXLjYEzjnBsRUJ3BPQV7ru+COnK5Nf2bvBZgFQnhNH4ONNC+S3w/ZnFYI3SNh/U8nb9i5rKyP30ZV3kmjmR4v41pO0jk8CgHERzG7RtAM8FUt2YschwtPwMeBufFXAeUBQ9IeqZ/K0rUSXLlRD9Kx0UUyClmoyNtp2q/5nPpugQp9xjJflvZV/j0FV49o+5OzjTVI/Trrr3vELs75y6wn09bwrX1vHx16eFncFqKvCHH1fYlndwGYzTydjjg/luD3sObb3ArcDOuQHJSNOJhv4xP4T1IfHScR6jf+h+/dn806Buz/+8WzieX7Pmk1tOJcqxucfurb/S1U3LFnx2etIRKqEV3saQFlra6d97+1ukziMLbDd71i3L/aRf5JF6Z9POFAwlLkFdRjSeo7mV+Vsg1kSAJ85sVCbTrBAizF+UTar/939G/zk+KUURNL5g52MHwidWW4SeSvg1LjED12lIKJE2rhKlSOWVUnnNOZ0A1A9DM6SDZQsuCLXTpDIEdXV2Ic3jiHo2j4lkHiqfwQbJM8sd0qyNuEgGdKz8afIAJV8jReZZIPT7QODCTK+z1U5PpRQRwp2jwKOEwK279kjwfKuBGDfvRMATmZWvkgWhTMF8cU/Oo5W/o6C1j1C7yaLFna7lf/ZGyEsE9MnaRnsUj9XXMmmb8gfGGXrx8U98hetFFsr4fX5nWAmifPQQxXMyFCSDk7oFZc7ydb7VW198N8kyikw0iNhbC+HOR9IXn1cbzf6s5+uHYIfoj9Lq8Dl+CfwgWyBluDo+7EL7eBU62B5H/l7FQ+vfYh80GINzeIL6AB5dqLpfTeBdJ9TBXOmOXpjO3h8vOb5zdnEUDQUbtH90FDfJaE1if2ofgN6bNo28O2CvnLVYszuHkHnUnDh52NbGBrt7qNJRIHzx2erqp5nIWvXDhVlUhy1STRmqKx6Y1o5HsaSCambIzZMR7tOUi73iibFiu6Gin2j80rzVQMzSR7bUK43D1Jwur7g8f6J15gnWMHiUNueIyNl47MUyHxdRSD0J/6x06ssm06VA2vyecb2M9xL3GI9qCzL1tMx8jgyefmr6K+taWItv6ubnjYxdhIAf/snGXQrzSHVBnkaruR3G2gcfZQuhlD3DPiezTpQhB10JuFOK0wyuzbu/UzGa08UxeSerU9p02qwLqMs4Hee5TU4R3F+99uvT+v/H7oBU1qDPj8tR7OeLWd17p+X/FWY48z0boM+EzlKcTcwa/b9Zhy9W2ScHs6EVr8EfPncO6+6GyB0YZ4BJrtaVoGss7qBps92AIjSfYBoBczEeBI4ZYYDApMh3Qp7Bf48WMsm2B18txAl+5rnsI6PIwhnSUQoi6NMtaznyKqi5rVSCQAj7P4690ghmoh58Mc8CF2tGDVukVElcp7ZWOb6YPL6Az5mZ8y22V3HEF7b6Zz/eUfPrqfmudfxl1e7vcpZORskWkZnAzH0hXnAT3OuACH8H37xN/fEILGGNtf5OVUSZOnqb4nL85GSTSPWFKFnt0IMY16EtF60eqqvCJjgx4COWb9tkHmq9RdsugLfzLwBXaYA3TRvV7sPOWIrekTX+fvr3319WptGT+jUUZfPL3/x8x99eVr/d2syTiC624r9kb+8a87uJfEyxny6RC6wbyICwCp7SBC8dSX0XRXwZnyvLavt03UpKE+FNvRLGyNjnCCexMp0lZgHSqy07Q359Lv07PLvBnIrYbETG9uJjb1+7sCdJSjaeHEq40+7EtkfeY29fiQZDJajs9xL8B978PzOCQC17Z3rLRdU+qp/8RcnmewTIAL+OO1Bfxs4uGpy6HSuUyAe3buW/9rsBBUkKZfNWX4HHlqerr2m2jsAnt2ANwhXMlrVUicaCpqvXa++kSRF7fb3BlcFAmM3cuXHwdbHdjH2NUHuXsbmI8E6bz1ndz3wbIEJ06ctnLtzApCOH49vM5v9E1olQWj+FpTonar4mXeu+LeK4fbOAEK9V23DX32l03tOQktLCE7wkOO4kkwl8QFgNM+NV6jGTctrNkFkh/vpCAttUlW8uozPMYhsdbCMMZ/O9aZVE5jXJxmCRb5HH/O3HpQqcPQT+iSgqu0/H/pEAr8zSb8kk7S/wNrQsJ0ukYXZa4X10rsaFWDoKx/4zjrle+NXVJlMAKLlDrKZAqqxZXstqWlbu50AtPjIycdn2/r4twTnYLjgIAGVyMs9caG+4s7JMhN95GgydG/T1753LYOKPARvIQuzM7uC1VBE97yX6dheFrNsUC+CxD/FBgZHG6Q9bK1ltzKM7bUt8FW5nrETLGz8s7FRks7RPwXOWnJxd7UneS5eOGikMyiyhf3ZWBMMnE0iRwbhKUnE8Tvw35WhW6HGf9zrAxAvPiQBY1o0afUfB3d5E78mR73G/+gy/FQSCrnNfUo2zVGc8HLbuzsJzzc4sqJuGQbLR1exR2MTeJbusY1SEHn9CzSMfqn7MMGo+E8wHZ7a93UDUbpzMgeWueao4s0L60DlEH4RA+156fd0AySOIJ6QkQ2f4rfGH8PY0feN+fWtguzdwUUMcnHKlR/ihSl+QB9kG17FV0/yYuNC7z1jEZEfiS/gpAd8r2OE2x0yPswY8dzsI3ZLL+KW+FqKd7IBnAoggF8jK/qZsQk6oEWCkPB764PW/t/9h2z/Y7O1r5TizhS8lACJryKOvv7e79M4JjEcG8GSDOKz2BJs5sdyt+11i5WinUVc9Kuoy57YphhQJmaKdW3iN+P87P/4h/92EgCskyYBkMFGAWLAESqcGBPEOXI91+pefUcm1sy5QTIZy7UDq4Sro+cd2b12qjkIFYoQNSPznokq5aOJf38qgjruT8/Kjt9HEKV4zpBOEMl4UZZkjOd7OV4LqseWgMz1BoP/Oc6CtgoDHbd3qvr/dK4kAJK5TAu0aOIxLAA8SxwmI3TX29rLNkj0SNuG6l8RrgI6jyWCQFX1BoOZZYNs2jkrFL4+VEYAAe5PRxtpm9YbrayZhAIAXgQng2twZEczoIdNqwJG+t7OBeB3A2SD1flPVaIYwlZuSpvt6K689OH3WecLOdAoR5zqdE9IUQoWDgAV6JmzsydIR1Z3kESLOee9bt3YgQ7jugGSWVjQ14AixneCE2Qzz4n92ps+2nCSOKnlDgCXNOaHMfB+PuM9j8qNo8ZncBRRI1ml9+dJCaqXgbNssAP4NrwJ5KGZ6U9QXNAPWJhA/IPX2mko4tHXZ2nP73//+zjwo5ZZaxhA9OWpdP/yv/yXZtM9+4xXTln2hAqbxxxHSQKSjDPg65HQqWPQXAN2IncABtfCnBQtvSunpU55e0ZRoIxj3XyxS1gJgPAGICf7M8FQ2DK6sPlCx030ANsa/lxe2UlOe+3W7RtwUcEpQCXQhXfMf+Q6wGTL8dW3A07eG3RK7aADz4au0DlAeQepBYJOoirr/pRH81v8UTeHQUaBkB1kXohEu4nZA1ifXL6lN3NQywAAIABJREFUI4m5YVMCTpKoki2fcW+/NrxhHkOz8S+ymMh69GBAG/rJZ1tfr925S20I2p605563HY38ah8CAuPxVeqCiZ5NYpg56F9/XhnXEprI6PYdYy/i92sr+kyexVFNBkbaIOq8dwf/upc1ngJa6SLKPDnGU51QtPvS6iuBkB/fAE7BXebzoKI02WNn756tX+E7gUFv7Lx9+opwRmUM+fFRYrUz0bPqL+H2i8e6VtDCPr+0YoSiIpXACRqfHUe6RUkk26Diq82P0LadL23p53vkdlPEYFje0NXZ3CvbKrrAr+zO32TEtj9Lj+xDbHdjX9/yk7/TAbaLOMZRqmmcf30MXTuZNl9osydxFDonEMcGG3ceIU0iCfswyzZn7rErwXgjHxfQV2DettH2rbY0QJvqo1q/G4RVL/CVmy8kFFKdk5D44keAPnzKq/KcdL7RsqUuMd3LvgfGaS1SINe59omboAnvIHjfsmCdRi5LQ+67Nl18tr3PnRtb6UN32bbgpe8n4I0vU3v2Nweru9XfFdTMj1NTtm8k+CfBuJOmO3lyx9jCxK5gW3aqakp0Eew98VvoZXo3dwB99B4wgu1VuxSUZE4QzhHZk9iiUKpn3WKbsbe6JSbpsm0odNR7k4iZ6vzQWNJOV2XlY50KwXXji3uNx/FMODngbdIVWQ7dGl8t2cxzx5DGHz43yeUZ+bf6v5YhEOQqeBYTZC30TE5w4Jkj91PkiT1REnDi05HLFlav31641AIaS33xa1Xv+l3ZNtvs6Soy/eR3drEEed8b3yY7+tA1Yjt7BdnTVwFEfyf+yZj08rcso5Obnxt/hRftXpZs9wZjao8z2F8JAP/IPmEP/vlv/6u/RUlocd9GS85XL+dc3su8av27ekFywO0rdToo0wbHyTK3zdEo9QkkDMwrIBDhESyVob7GhlEW5qwbVBXhZOacgDjvv8H/An82Js6mPxABuJnXmS5sahNnlQDCIFPO0iAhQW8yhfn9J2dzqU7Iz/LQWuXhvaquexx1kAgAoB3nPeveAlx3m6ICU7L5V6hd0Y/SkeenKrGzyvpe4wVUYYBQJgwHxNhA18CjggsN7TQrwLsLwE65dLbCO0seGlrxNE4bGLoAEqjs8TzGVjnRuEgAYFjvXhh/BpBexvYXVwmvcwzdMHCs7UoFuYbdZK3Mmn4DcDCqonoyxwskFCBAW/OmsgNAgn9PwNA2niWn3CddEgB9r03eCQDLZue6nek4Beici7azvEFGAbxltfSZMcparqASJND5kQAYQx6wMOuVCUCSEFJLluyMstHMMzIrMKgKYap9VPzYGEmVAq8/PAmAn6r6/8tf1ohzFEqyrSQAoD/64LnaVqSlN1l1NrkM5QLCB2ymSprKj8da4w8JbmLgmph6G0tQjH1wXy6wjNdg+10NTqhAxA/tav8Ala2j/M7aNjYzeydn8rzpIMGebXl8vg8nNVr0tJ8Dmj4FepN4eTlyF5GKsix/caCbzoY5db5PuYlPMu06pLueTvRT/5/41ufn7Gl187S7qHNnvmPT4ckCgnX4bnNuAkDjfm/yCmVYyrSXvWxa8bsC6A2y3nzE7o1tn0DdtrNzBGjtJVQDEsavysFhx8WPrNceQEeQIYoCirYeanw7oNs+7Q3M/XcTFDehVl9HgH7XdSoB0KRg5KEEt4/I8pWs781YJQ/6WxqUTfJyfRI84S+B7w7in7ZW+gvFJwkwdjzPmU3lSIhH2kQrLy9cgWPaemcDTsd2splr+RP32ubIjy5/FvoHdFtOiy24x/LcABwg/DzKZ2yJrqVAw5ze8rTxQMYjMDjyoGdMOz2bEYY7AbeTJNogNlRNsMXYPw6ik0jjvQBfEgCWP+lxeWsMWgBtO9FOhZHPyDZVRPF2JwDitzMeBzwO3nKutyq18FmXkMTETz5pXvtR0cFG7iDRY7W/GIxo+XQCK0GKulRZQhRvsCucw0fWNF/dbIByg5bOK3Ro0NZCSYj/5Kc+2nKwu5Pe3yE37JEF3rm41xoIdksSBpqB+QiC5J9T7c8SC10n/ILe63rvTVHbo3fQuUOHBWvqR6ai9w4fylzLdFvCsSNj83KxE8OyHWu5w+hIkrB7bT/3k4SU+GG7ND/5AckP8syRqGPzGyd4KUc6JywvK8BmTvBA/9LFRgIAGcq14e3ukMDHDkbEjiL32Mnp2pONYC4kzD3ubjAJXZBzbFR0ooHt6mLbm9uOD6LIbEGfjpmeohOsqXb652apPkXljIW4FLmtBXYHGn5nbBnLEIPBSWIVpVrPTDq9U8uXqpM+SlqbzJ6fHcPm+sg4dplKvvDmlT0D29CZcYpJNwY7n8NzhNbJ1FtAmy4Ufb916T6v4+YdfqXeYXnue6sPsZ8H/1YEbAWwHaKp5vNPf/u/HDqMs307iGuUBZ5pcyCYO/chfPu++Z29Aip8NwM02SdANOdfIuAYs01MBPAqejSggOYEaFLmZuV8pqkMSFuzZBHOZgd2xIxvC7QVqjAS8KlP3N7uzILe024Ebz2eOxA+QCtnlet4JoffK3DzHXVmALp3a2Lm26dfvkT47nrOZmXNtwWWtrH56N29dgNz+E5r3RXwvpfvRz7Kx7bVsT5yG95kV8k2J6AnAbDHi6Ma8B2ghJNzGLACoxH4yGoyhqa6DYqnlw8e9+Eky7CP/gFAE0KEFl1bXbC8W/+12Yj5uAIZjK0+z/uqvGrZbMC2QfMFwwLICyAAIGIMCfQCWrYByPvT2ifnuffMwEDF0ECjTHvWvb7JUNPYOW1+j4yMzspxIkemw93lfRI38At64CguiCn37ORNB4LDyDSONMY/+3VkSc83lhMl9QTe3GJ2/ifgEIf0px/99Kyj+/wEBwIaHkcrAfoup5yMU9xzTfsdGeQkAJ46AO9nV23vAM6eG62E4BjHNlanbyIg8hMZQlfKo2uDArZFv9jdOu4bsWwdm/kQ9NzgwLI0FW84H91K0GN9alCBs+ezrZ9bFrbMP+3DBEfIyPgQ5r2Se83ioxOR867ZL0jM5lz5bOvGrh7S7pZ5CbzNsWDRywAe6LmPoEJWQ5t3BX14DhCJnpJYip4CULYOY75pR8QWTcBwAsXab2zd29buz5k7PDRvyr/YhElSve2F/9Y1TkwGpQjWqAMhZnYJZ8HODpbfYARArDuhKzKToPkk06STSlCcgW09UvBPqz92iq6PjDtBsXTVazTPf+zoT2UafjoB0I6ZB9BqoBiaTyXrKc9JnoeXyFxkU+NnHsgFNB5/t+1Iuz8UP/vdc1KAAb/9ys021H6fPSJk5827dG5ZDzV/Ot1qW+A5PI5MR9YzLsYyfNRnLHtBB99+SC/bANr+6jwK/bide+cdGd8sdYndo4MxI4zPyfG+YqRlzL6K5AEtrxlnijdJ8CaQnILKY21uZ+rAedmqFBqebbHIfo4TZCnCJB9tHzoeV/Xa4bnt1DsJgH2STO8j2xgvtm7bz518sYbZTsRekAAAH6RbogmK4if4SgIA+ct107WZhNGVkBc2icyNbWilcCUi2CNiY3lsFT4oyfPw8OI7zyn4bgo+Ix+R0QS7kkN198xabiM86wU4RZ0CJAAuRl8Y3jpZWYKe8WGbt5LBj4+9xV45HEMPZZdWkmbbTDbN+zi+ociH/0VewZ3BF+Fxj/KENfh6LdWpHu0Tu+D3pzB6ilCz1ATdZkkcfKFYpXEjf7x+fHbk0MeYNnB/d1PUrFjrGCO2We+mGIzu4R+wnW/cne8zEjq1gsvGdt34w4XUzFcJVpZMY3f9DMt0Q/k+Y+OTKZpMAoB3aZnwpYkTAPFV6jbyniK1iXrf7XAPCL8xipcVCGN0DxL8694DQTRIV8vHmMhzkO+xD07SF5mGT7YRqyN9/M5cqwz24JEsbyRekA22/Zcedgz8bluk+fz3v/+vh24ZwA6wB+BPVo8BbKO3jSZElXDE8SQA4prEoGMgxpBlF34YuAFFQE+A2/tznKbeo6r/N99844oDXQdqAb1riIwqnpl45mMj1Yr5VG7SFmbj2vZkhZ3BzWnH8RofXxODvHfhJQGwgbUEwcxanQA70IMPVzr7S4L/0sfv305eACtGmazVbk0eYBAeb+NigVtKGXp8nLQg8ZOxwqelRB2Pn209WVUlLXHo36ZTcm8XlGEoLg3Pt3HwzwrUpskGyRfQLOB+HVTBBIbVz3BC4iMKV/Yy/2QhB6wlQ65Ke5JBybKOzuhpm89xNgWSzWhukIWxfgeYb5AEeF3svgPP+4P/qSZfXSzA0EY95llZ9ecTAE9DvKmDY3jbhkvTgutrLyye4xzzrNB1y95OOoWH2eglSzJyB+BVdPn2G+n3Od6vm4p9+eVXlndt6Hllst0s0YMlp2a4GB/OJwE/QQnzjR1gPfB0AGxwvY2z6O/uopu4miwUdgtQV9W6ABdd9HiufmQTnf0OAlZkJrTqPJqR3qDsVtQu0Jxd2ZnHBCKTANg8xy5Co+14ALEbIL6v2/7hLQv7Wl/XKsOTH5EXaDNHLU5SJO9IAGccWbsj6mw9io0m+E9CZweztz2TLoGCw6eszngIHtwZ1g6RAfWTdMBfsXkZ10QuJgjYYGTbNebOv9u+wKsHYCXAOkl2/eAz77W1AZ6/gEuDDVVQPqWvJLU2n5EzPRMaC3CwG7dBPvsstCvGNq5j46g2BRzu0jNvJukbYJhKLMsBvXO3/rtLiQxJb1WHjjuqhtgl77jcDsDdUTBzjU1AHsZGPas/rK1F7rctMC+PfVfAQVXTVWTbnlkOovGyfpTxXZtjeJhxcJZ95LnBYgFerseGcreC6Ql+bw5AM+sfBHD4BnSZpGLe003tNJ/C1dtFJlnqWPTMbNxKx85UxTY4JwFw95ZywMB9Xa5QI28IbGCYwGD/bNyw9ZYWe+vYGbuqyHueT1uZJyKvE5RVT7z3zCS3x3YlcWV+EayVVjvYwfbvd4YWT/8yNn7sz+3QMsPjx31v+W+ZcIU6vB87PDqe2QVTzXupwiMbsaXIBFhRurl1Fl2EHtyz7dLTdgYjE9zxXN3Hc11VPTbBp/PQ4t/lFuBupwLOvKXjOeuepGowf+RNHXptJSdRdj7VaSAkAMy7dmuKjOCr0CVdZXEU7TRVgj2s8s+bR9iP/Z2ec7FdbdxDptYGfOEfS1B4R6vIDXIf1Xvkbfkovofu+BXrYve4kf0Fp70TAPAH+cH3Yysem1Qah7RzmF3iL/hUIF1pa4IzOjf7v21/tPEiuhc67kToLF9mPMa0TTS6ei+56Glq5m8TNsimbIxti2KgPxO7EL9Vm9cSzHOH45PVldPYTHZdP5Y966bEho7xdPckAdCNuYk1OuY7f9Sz+rd1UPQ8e946tiAJdhOCL1u7MdljTMWrg9Pptj60Ky2tz8XUXrqmuRRnfvZ//m//7dAUZ7XbS8do4iwifHMNQYg+Z22nfpeyf3PO7tVzf/rTn94qaDLjrT7Y6I/AORPS7CJV+2SEwhyC/zGCE4Qp8Oe4ENogpO0EPhGgU5FXIN+MOs/MOsEgSIR/jHmqEcGiEoG221cRmHOYaghiI6vgn8y05wux9Y4KleYx7aMVzRWgD1hPy6oNj6ut4whyjbKYEUKAGFW9ycpSDY5TSlCS9ioqSHcOpQPKPI5z1s9t57aV3lSKr2kQkx23+fG1K/jHaW2lSJty5osz5nn3QX0+37MmcGg2RuYhbxX8/Zw8e4Iq+IjD0DtixGMAnQDQGPcShhrsmTeVSh21lHncRMXKOI9zy4g2yBlnWh4vvjF+VwZK7/C0dO+zCDbgdy+909903wEKY9G/bzA1gLmPeSUAkE/0FOebZ43sBZAmox8DpWzl90ePv02AdK73TsCnJUu6rV3+U/HXTvY/8fp+gv8BbQcQm5fJ+mrpEq1tTpJ0g5xL6wZLEEQAY1cYAM3o+Zu/klMt9dkJAPN5ye+A5Waiw+mrh1nCUOByd+WetrrY1tg6xjMyOzKT78hYTzIXHm8QN84kGBfeb76PjI29vnajlXRsCf++9UqfA8L2teiD53Yr0OmqGF+ToN0AqPTMOvG0DLvC7E30EmxhC3XtBgksceK40GcgLc+ejcKo6G/gwnye1a0EGyQAqFqQLN7JUsDbpj00hNZz6spQ721T77XVlU3vrbeeW5eh5BnxR9IlQDWAPCBCBiNVlGeCYk6XmAAdH5V/bxB0/uRUBnZPN98a2OtagSUCgl1x2j7OwP/od9pHsZfpwHNC76iV9w1Rx6R0zIFHEq0P/1rA6vGB7FeAFNnDh6aFPzyZ5V+Avx/+qGWEAfD7pBbrzPFrV6Zv0MFRVEqyRE5Zp46cfKRjSlqaV+G/7at0XR90nOxLlO9HTm4CLPD04S+xtbqahOjYM/QoiaINLoWZ9G4Aqe5/r3GnAr8xw9b9YIuMhwAjtMpVE+jrM/ZcauBxA45c630Aav+27mJDkgDIpnGR4Z5Q4Pc8PZ7GEP3knWduKwEwdFgJfgcdFK2SLEH+8W37neFRcCKFqLsU4HyncQLWfUJIT8bwfRZkYYz4sCxtSTGEvaKQEdEys0sEG5yapOgEpNkR/Z38CQ9GXrZNetOYuXIPf+OP5GOj01Nc0jP2xn47UNKcXekX3ZvM9vga/Acj9kf+1cfYUUl/2R53jdClV3wmUrUjYvDjTgBoyWmSAQrevvD+FkXYlRcwDtjnoR8rgN34Kl12KQyCa83DmyyL7iIz1ofaso3DmDr2dfOK37e/pkJ8r19t+6IDSxoz1tmg3bi+uDUBMhiYALEJk4jVtU8JqqaYSBfBnqfGSXyl+SLzfD5JiMG2SHPm0S4LRVRHNrC9odnImf8+D2Wvl51MuSJUn3nHzXw050b2b/mHTunmropJt3wvHTXZt8Y/NWxOWHTu1582/stlY7z9/XnUD+4qf8a+yK31ykmqiSFsw8S7yuzFt+YvOi0/OcuPNGKKf2XfxIH/8k9/d46v5XixHQiNkw9D9i6ZUVHmMxMIPfQ8GQD9K6BuvbLxjaHG+HTVgu9hQqb3DXKV/el5vwa4Q3ycr4KD3/32d37uV+fcbzsdVRHPcxIMZLdeE1UsbxbR1YZmQAMWpj1rAJY2ENS5j57tNSzO8rcVPEouEDI0AUxccG1BIyicNXMBt2TTIxxPZ6eERdcM6RGLNlYdGxcj3oKYCMA2MqatGTXCh8D72jqSEc55hr6/mcWOf4xbBBqehPPvnwVCOy6HOtdIPp30gA4M9kI7ffSVnT7Px9FYvCbj/slg9jXPd4A6TjyJnDCdikvpjPbkjf6fHBTyD10Zi8GCcfbQlO8AMNCdfy+wNlBNx0Vkb+bH2G10L9B+ObEXKwYK5boZx8jjpzj4/+ucys8tU+MtxuFZDmvcRUaDUm3gVeAQOQ5AcwfRsR/fnaBfyb04mRwnpt2/1Q78+dlkk/Omn7TJLAzAjnPHOaSTZ2aIA84nr6RawdSA8mm52kY8zqD6WZpe0Flnfx3jRjXIj8F2zqHdMkTQ9QYB2/GvmbQTKfaRDoB3ZWHzcRxMMvg74HzL45YVeLwTEVQ6uY5x8ZxdIXjf73EsndoJAPEcEFHRsAxAE30fEDn2BDnwu52Jh+GTgJtdv2fPltj/JDgnOESOetSe87gJ/FOVY8PcWQKAnsLzbYfeenT13eAd35HfP/X3vv8JqJhbgBatfjfY8sZwTbLVf2Z5RD5T9ZqWVXhnmWhlZ9sE5Gbrm0/dsZ1KVUQ/Cf6fgX8296utRlf6r7r0dDpP1tGG3q7MSTNjhv1f/AMgpwlFF2o/tv3cF17E/8Xm0lmWdnY6RG4ih8pPA6ls9jjHC1p+2jbqQKe7sCM3LCmY9cFpk98B17bx6lIkYfLWIU0+PAo62r4jvpkTU5LMH/4ouAmQto8WVjnXs8ZdY4tfH9vFvSQA+JtkBHxJtW2A+67aP21jGDhzxc9sDMdSmpH5dxeA+Pi2SdEP/N1zp/PQ+eNC1rZLyITl4XT1Rc4w0PjHJcuVE33jbgnk15fm+EA2TIyumZMf41VAed9HZ1P4noSV8V6F3xv8RXIjQ/3/lzeWxdIuJT1jq50A0H3vBMAbS9znraABmmydfycbk3TBd51kmnx2cT9FKOiuWTjJVxxPctdFK7B99VjjI4E0vB/bP/ZM3UWD0VygsaiT0DSkuIlCYzztmt/Pzhdnw+Acg7rxIPTZyZCZxxOz4quNg8+7ORaVLAa+Hd1GJwl42Ux0y+DWox13bd8AHYm1rp6VBk7q9nStiyMsIt3foLY6cX8kywGvMIlksBuK2n60A9qycPfxiZ7QPTTzGxz6qeTxxsJX7mvX9TcY0XJbPU4Cs4UQAmp3YeOLw++NeUhuEJ8ECowfuD72zBl5Mt+NAWIXTXvvUhzfc/ly/XUTAvVBErZgiGzqrv8RW499WZJ05uBd01ZsOHY2Nhq5iE8e3hEvs1fW6GaXDVSmGYtwgcevd3UZoOf9f//3f/gTa2VZ0wUzowDb4TazuY7h0PdxJlGMSSZMa5qZfohPdeQGo94Bvxno65hnfZbGSwJgO9AN9P793//dazeUVcyOzG0XkjE8BtIbBQmMkK2pcSVoJ4DD2QJCRYN0OxyG3rNaqbK2CvEIzAgYIxQomjsXJEyHRt4U0dnP7LytO9zCWoDmDOL53dk51uZKaamIGMBEw00DJ1MCllAGMmZ6/jjr8IbkxwWoZwQfdwE8DZyeEQWk1esJUt9KjuxEcEeRYiwshnVQAO4CF6tnjUePM4qDmYz+BBXTIuZdNKFHFemtbBb0PHqUuBY6Jxgk25nnzxIAjACGw2C5RiTrL8/VOov03Ifc6zMMrttw2xWyjfcG85pf+P3MbGLQJsAaQ7Udtpi/nwevtpNn3mCcWQqCFIY2+2frG5/vOYxTUbaxxL2OdypI4cWAQRIiNkwngKOl1DakL9LRnV//7reu/mfH3Tiav/iLv/jRz3/+izgqPbXOjiA/xn51Qpif/EiRJpESY5jNxPysyhAOlwhktw+/6ZPgNmODxvvfrRvDI1+R63VvnZy+Ry932x/j2bR/gjKOwkkC4FPrOXfAAXCIveja2wYal1LVo61/O/jA2Qw433T+WMcCwp5dDBdw6YSNbrA574hOXrAgcGIQHlBOR5erXX/SPg8DOq4uit0Gv2lRnHmH7/yoAhz+q9rUylvBkT43wHFhPX6FOQMa2REauwD/HVwcfuxlLIxd/8JX7NdbtpCHzfeMpxuI3aT9MwFA0hvfbftDYN7gOvYw9333w7eZl+yIKp0C3wblSWySAH7r/pWVdq2EhtXzQ+IUAGLXtNmZAgO/19W+BoHnfTqxA5/4ruAkCCj4amvtdNtEf1J5zGgm0DEXCsjHZmt8CYKzNjK8T3BPBSx7DOwkD119szHYF+1CUvHB1V4vWcgYYltJyD8DbPQ2CaQOmqViTc7s9e10UdgrqbunfgL9I5AVnWz3GyJmyUV4CbjV+AgISACA9+41soFdQpkj5KZjcycArv1ycLA6ITonw+z+PkFU1hwzp4yN55MEexYvUkknCb41JG2z0ZHZhwqZ59hCqmf4mDcucPC61wNbfleQwDyMH1ONow04tup0v6grTQmA851kXD8+n7xzSwB1hcM6ktb/0IiEh/XkHkubPXGUAAAR4UOFoC5mOGP64L2mJPx53t5ZHvw19jr6+cYG4PYkwyZ58g7W0DGulxx9ezp90w49GCa2AIyW5Xi7I8Lfr4BtV3jNQ8tO95E4vxE3QMv41czjx5/p9J8WF7v2XyebpGM4uC6nhATbKQHgDdxszv90lgjLd4//QEffdHr6zSybYrO7i/2KL6SGtOJ7/5pLc5IRFEGThMZX7LgG2sPrTfuN93Sdlz5X35Ts87Kl8+DPv0gBZOxAse7Fa3OCl/nn4zY53SP7FOS9SZyaJu12gmai6cac6Dv02/jl2jw/EzkDk0WM0SsF3uCnXNujmltlN43PHPcyCK53rHImgu/1g+0/4uf32IVH97g0430sOTbldksIK5GwSgRnmzldh42PMp3aZOLFzhH8l3SK5wF/Yx+VWM4xr/gmCsGKI/3d9THh4bbPxIXaP8dy1FG4K6wYCtv+2a/+8W+lSjVSBLFkOxL0vdvXMKQo5BZcBCbMfFbOsuELGdI4cDsFrfNxYDggUffHuD8BOoBE//761782k+WQ57zQGA8yMGl96Lz0zPue2BkJ+QcfMZRWMwGXcVpVkIsXpwtggqltPDBMYwDdAusOgWcHAJUa1jx77aO7DXQuKmspM6bPT5bSz6mCVIprWLTnwccZbwdFBfZOjJw5bDAXEKhd1xWkDiC20K5gaP/9cGa9bgcXVryCzTi90P0JwLPpj3gEiFb7l5W3CRUq8BfMS83qRDGWGpcNL6UiaFPF2zJpA1KHgdPdzg2jk3GyE2l4eVXWllofdBlIxQpbCmB/BjraBTu6xXgeiiqwLb7acX+qi6NGxMZu0au0CGhYHTUIJcNevNy6GNoHwOi/DYw2OAhgnvHhBB98iRTmea6iUmHLnNKCppbYtjJ2TAzxe3UFSRbPB5JZBf9yaJZNH+2ns70/d+CvbiIHdIem5l8TADcZ4Wdj5AFY00mhBA5gIkBsznbVM5Bd80MAxHPfS1/GWWSe2mgnTlM2EhndDmUH66nKKatMEm0ChNi7sZfct/+9Adayk4xP9+/3LhH46Nfh9yRntgxAC5x36BswjrMfHzDy92k5ZhNDbPtsxpc5E6DN+KNTYmQD3hvkTTXr6uXJoU/A9QS49luq+Gj8NwmgQGmqkFOpUnAa2XkCMSHrJtnarXADL8sHgSftt/AwzyE5hV7sigk8YwPc2CZ2MP5Yr7FZps55b3xZwKihRseCbbT/VKv6SgCMLQwFv/+jzn6e5KOP2/PO6NP99ZZNg1KMhzb2ZQ222/h/7LPj1b0jOu3j+NLKnwqngiYtD/QRc9I3g/mpBG+7awBbWRj7qR2btQazRYrKJgHyfCkCAAAgAElEQVRj7IBa0AOk6NjgqC6C5J+ccdTK2h5cHXMAN+3i4yMTVBC4USTIXhaAOTDBJLLe+omueCUZI5C9veBy68OAxLcyc0JRjrqUa21nw7JnqbJ6BE7umC/eq4EOpvp/AwzZp/EJwh85BSDzY2+AJGfqI+u/SF7Yn5+57F3wbR+bJSEgibyPnY6tq18/b4w9jU7ofbuqJ7cvIMwmYdhJ3ZNNQ3PE3APcF4OBn0KPSdLFT9fW1ZcaF3IUoYVquoqcYGyl0DpZ3aUzg/ZrfWfbSZJHuMXMOvjSp9dQFGmQ0nlneU47XeqnleC7siPfeBIA0DHLYhQgJNkmW8PSp0lSj49Gr3fQBkYEs+D/sV/IjvbwkJ7LVzM/gjpwgrtsrzw3mFzFJD1zTvYYuxv5S/wALgBDUg22rll3sPnp4kIfHQOId3d5QnR2EgCycLJDSQjumGbbf+zNtr34x4dvJsdTPSHghH45DQXMtfx/C0TID89Ez3cxAPy98RfXXXx55qPOOM3fS9tkxwpkSXJKqMxPJ2Kn4Ch62raZ/vGdbK5rYZUsshF6YzvZL5YyE3BbD3o9Mqbx7UQB850C1xSyPIL63J14ccLWWLHjNiZpArc+PbgwtkexHPZDwiLdUILk0qfdXJNUrq1RorxxhZaeWr9aqAYTyY6mMzVBNUH3xkD4M/k6x7jF67bE2Mwm/bwMw+Y3iU3T5czF+zs0Bvc9kqPiUxdnm5zZ+M328vBWcaGT+i2u6ZFJsEVqPJdf/ePfnM3xd+YVkSIoHMZgTPmX+7by8NnO7gKMAZIPAAwYwwcVBIVIUfANjPR8gn8Zn5/99GcWQFUSMOBW/geYiED53gt2EHKNpsL9AiwIlwwLRs6KtQDFbtPAgXncrbBcRRZoqlDqug+uGpJoSSaY4ypiYGrAxKTVAWBa1zml9T+bHuJ89D4qDGRZ97wx5BYSGUQ5+GZrGevbqGzj9xY0Mr8YXBSbrF1w4qwxvbRrdccbQbVVyU6q1/Nc3reDK8ZjAW5VC1q+gy8UlgSAgbJlA0c+yS4+nwTEpUSD/yQAblCoDHPlcweh0CCg/BlEM5+dKHgHbm8aX72pjmy90xKIzdM3DyeoXUiz8i7e7FY9nMj7eXs8GA79a+Okc7AtyU1gXPpug168U0fEe/ysOqCs8/+2RjuVFRlNtf1Lv3XudxIC0S3L+zpCZmi+q7Th7a0GOHu9Ei1d6gHYgVY7scKeJ6FBnjeAKUmATsu/xwYQDMSh8LeDNTtfgsY5BnXTZNvTndWOTURe48T1LKphY3uf12yZePJyEgD7mhlvgv7Z0Zxq81PK9njfsvykbfgGGAX8T0dKxh2g9gZleSeA4NKiCYCxz6FR5CEBmGQ0DrodZ5y7Y1tJoI0MvzsVkgCwTS742QmADZDpZIiJTrvkBtSyK9se7qRmKgHjh67dqh/bNtiTa+bxbuJXnXjYFyeeLbap7Ds46p4TBQFKAFz6n0vdSi47bP2Cjs8uIz+yYOQ4VPsP+zZVJhSAaJO/rstGUvClAk5KuLvq7+pYgM/o78hWOjxitz7aXFZ2V4DG1fRMc2Qjk5bfTIUoFawAZwWN34cWWl7Y7h3bai/nqb7aLum0gm8TxNxOHY+0/7WDT2/Hnei9107vJHJotn2X/bS7mSaxhS+HCuniyzrQAeFjXz7vGnbGLXu+N+oTTYSNIt3CErtjTXMlkLfjFQKNnlTuGHPw3HQuSO5dnPEt3awOJPXAXswkNNv2S9/4pIjKGXsPTBdpxgrkwfZii6NbWSNMwkHPTKCtIGDsr2VIthP2rQCF5Oa1dfWp7lu99jZM9caGDaAsL+ezJwak22mSucg2+i46Y+f0XepDU1y6iQ8HMrMJIEWta99QDNGvyQIxJEcfIlNsopfxkzC8Yyld4NK2O8ydvaWk19/JR3ezTwdYwnaHhwrkdwcPcuyhkdA4LyFJwLN9is+StdCqozkyZ9paPl6V5rt/z3REGIP6WFPdEjme7oH4g/+wLU8gLv5+aMUcOz5dymNPdrwTGg6GsH9rfGA7KnrerpKpBgd/RvjGR8aG7ee/sd/bp2/7zvw2xiDAxbd6Dw7wnmkrf1Y+2D4mWQSu2vjYCTvrkAUt9rPH1rKUSvgW3QI35rp2RsmPLHohZ3Nt7Xt1IM8yEf0+5MWYzLJA1yR0V4FIBVz2gqicyz9Zd5oEtB+Z5QzGq+cj8BuYzom6V0Ha8lLaYQ9JZsjwqyDl4/aML574T5MJ/mzirvP0fEojJ6BIADQLcwt2vS88bmwnyeU9ekbxxsYILmbUt5qOul++oUmUy7P/8c9/VyhQ+18hzcPiEB8ta1UAXrZBDMzlX4hPho1AJoxo9asKgINnYDEEuUbBwRZyVQl/85vfuPL/s3Pmt9cQ1pCQwWV8UZhx2BOoUQFMBtiMLVHZuCaAAkEMIA3wSUWBDGPGyvcJqvj7BuO9V2s2JBAykN+fM801PAIHA2NncacaaedYBeT4EtHKTI3qdf3fWh/Sio95UwX0vM99CK4BmdtbA+A03v3e4eFk7kzLVXF3W87pVhjlifHVe2d39DwJBchuyTk9QdeKb3FyEtIoygYKb2PLu+DrNpgiyL4eo27+gG9sVGZjwtkQqO0yrWrknM9dhYhj0qodZ/gN9KR5s0kbRg0Z1v2qwDF3DD1AZhvDLUNzf1QTEEQw+tZHqmpvR6p7NzjBiAMkDXCaF8AhX5DapMyWgwGDGRe0517RXpDoqXvhydsJcM8fvv3m7hJMO9dXJ9jXBn856k+bvU0G1YmxVupwRpt221khK5H5QOA7P39ANQ9wFGJcPWh2WXdG93FWAPAsUcp7CG5HDze9rpNvELATZJvGVfbLdxwg44J33KO/ZVP0Y0e49qSYayL/m1/5boH/K2egrzuqC07f4G3LwMjpAIL39+jsAKDqVAExMkHgfm1+h/KWK7nlvQ56g1rm50CgCYCMJ5WN909k4wnsYj9EmALJW/0IkPAeBFf/qaLPBoxJGIwvSCIhskOwev2EA6ynfMEv7MpDv/sc5vGwg2FGs/12Fua1ZcTV2emA+O77b2+Q7dZGyblBainY7rJrs/BzCjROBV79YwpilbzzRrya85Il3UeL4k9Ou60CBap+fof1efMDgKyugFZthBVYNnDuSUdRBijfPwCNpJFHkP+Z/gnU9XuOITutlU0uyn5HHpMAMOl6n5ft1V9PAjp6g4+69qZLFPZ62cjGMxnIc8Rr27smIcW/HfyjC1TVr822Cx4d3UsG3gG0RpokqrocAt5FjPCSow/Da9NAtGqwYPksr/V5bN8kP/HxooOrUpJd29j895E86rpPyCwb5UU3Mzb2igCTzFMrk52/6Ke58QwSH9u2GqO9ApDtB6IqBAbyh+n68DM85nTAZnyTwCNBKU7AK/wEfvah+xm65WYXp5DdyGD+s76reld6+zkQl6fomgYFeT+2ywO974KGhpHGeLPf15bFjU0YKckA+8OjC99Ux7FDfC8Z++r4ayX3MBwXq54X08kHPZJoeSdat+7qMVP9T1cmyfZUQW+OwImOKaZpTxjkFJuFfltWaz/CB3UoxI6D0fY+ZdvfXfb1l4tDFU9f3pm9xsiR/+4xorHfGGSwhlWu8Q80RR4vXjj37i6A7QPgLboWHRxZRg5JsPkY9FKO56hbJAYg/6QQmQ2a3VXkBLlHZZ5pY1T9LjtnXLUKndB74y7hEf7ec9P7iUWQhcEFYLOPE3ihXubhY/QahxE35FlwK3Yuy0slhywLib0K/QbLPcZU3sm+BA/eh96kBJvSDmYjro1M7HmP/Uhc4Sr+GbuXqJeeyLRts6ew8T8nDyTJ5D2Srj4vjGEe96e4ausrSwDYm8J7AFxBITPWwBvBIuDYBgNQkolNVmsbPUAzyoCh4h5/3jYelmXuZzEPZS30uUCGqv4ENar+J5OfisK762AA4QDdzUwCCQTvthdKaArGNAYCr1nCEOVmrltZzdzeqzHf9UHnDoyLBfF857V4Z90NbU2mR4EKSiHtu8cQilxkwgoEDLBIppx3vJUpFYQX6GzwbchzeB0QMns0jCLOGc+MDUNpA3re+8N3JABiFMgMZuNFMvjTHh0aTNuvFGA2Jcqa7A1493c7GBqAESUOyDvv08YargyMgbkyVVnb4IRdngngHDBUD5gjAFL//vE/ujO0HFTpDgDY444BYFf6AWwDFsalMJ5t3Pd1ee6uYs1RTDcB99HpHDEeGDrecTOLNaMAA669vK8TG+A7MhQZTLBCkuVWh9q5sudyZXbZiuzo/v2Pvv7D728CTsaW4N8b/Z0En3SfYAnd3Y5jEjgkHmI4od848Qmw/JkSWSbRdshj5OEOAfW0qgVfhZ757w1mdC82c9sGff5cbjNJ1iUNZ1yTRd7AIJtCjbEHyO+dytmTAtvE/NZS10ubAN/n/gW8b9vsTWNTdzzsBcc4K+axAeXHejGtuWNPhgI8Xv9eG95g5MpxeUwCAD6j6wP6VCVWhn7WXfpNdTh+/13XGL7u/2xbtG7Ua4CT+I3c//juOTM2t9XTU1Vy4FE7dG253/mspjNuOgDe9iE8iv0cHTaC8Di2Lbu8qb139caVhdW2LLtYAJ4gVBWg2LL4v7MEzdX7PF/L0uDB9Ymyg1qLeGz/yYeeJHDWJc5mgrlX99F985krbTm5gT1wvCfOaWG+reECWgu8RY+7f4MSAAI8h5fpDgtozR4/vcl2knZ1U7RCNVV52yklKg38lXyOrRi+pFLigMoyMzKYpRTR2b0sJO+RsI6dzosnuN7Bj76JLVPCNAlvdtrnO4LWp/1o4qkdf7r27q2guQepP/CH5ANs9EPXlIPLYvuzj4nf40BzcE0qzhPgsA4Yn8L+LBfoVnf2CQLIcx4fOm+bhmwl8TTAGXoFPzXZbqCctnIAtu8v/tydA7ciqCJFK4E7oEOP2SPkvsNtJRPgZG7VW4+P/0b/sGEsGcHeoY+jt5EKB1drDvl0ZDUXhU7jV3OVfkATd/8Fj2sSAJlnNzEzBp0O1p3kzPOfSXH4RdAv+fI68pWc3PYRX6ylPOoE2PbI8l18Dr+gzbWJpgf7BSzdxYaZFEnGJEgtDrGshfckaC6u7HKcBxau7Y2dFcFiK+iggQdvPAEPL+0rax6HO7yySWjk8Pyf8Ht5CX0brhJ6h9uex/m3BZiNl7JsIcnjdNqMj8YXbP86z8uYKLjmmgaRHlxkavtGdGZ2jU8CgACTwkG6seYEHDCQ7BcyAFa3jOJH76brDWlXYIx/wBY+JLz+GVtzdbd2E2w+0W45eKabOT27vsQVL297FFiVEFYRNv717kcX8fAPy3je8qrvhE1/+D7LXNFnOk+GzjInqxtIRQDbs8gu95E4rnDUDk/Xrnhmn9ulW8jF4DwTPfwm8K9uQVcXurt8Fpn5ZAIgxBtl3oZ1Gw2M91vp9fANyKZ17GOAnWPSBMLs7j1WiELArMmKUb/97W/9r6qDOV3grOFpqzDjosWJtosI0Ky1vZuVuP1jgNUGV2wCpHt5jkaHEaSiiKBvZdwADiFIFknthN00qAYPo4YT8nNq+K8DbGY9Cjc7K+OwNrDlfQRcO/mA8o8BKcD50waWU4G6AKUg7pmgiUj5uKQKZoBSlC7K/wSdk0W36Pn+LUtbZhBY/as5sLYoihalyVzjjOm4uBVyOfyCBsBmBF4YlewsRhglI+dG9StOP+/KmEN/dTAkEIv8EwiO0UO5DN4X+ObzPb83gOc75Ij2u8jfBP4bGJoWDUrfsgid93syrjHIfLcN8QYxCoL1w/eAOdYXTgv30TWDygF57/GIl9rjQrrgo4IOLUXX7PB/jvY7/6JztGehC8j3dpZkNOlMQU+g9UOvC2IAsqH1BGSf4gvdNvmO4JvAK8mnnQC4SUQl3ja4Ksjf79C7dYyVbfZKKgAKoPnlTyvQOxgE9Fzdv0Ay8u7xSObXiz9lo/gavuPgp0XwE7b7VsZ24EVAlSfiwHfSZnew4EOedMnY9bN9TOiQ1vQAsARqsT1TRd7zg7+0KmI3ws46YGehh7eRnUpHg70439hvaJQOgDkm1NJ0/s5mgtN9c+Wgwd6WZ2SZ+e+1k/qMrph7nfTL4xtfCY1N7wJH29YD/HMuvcCGS1WmH2Bcc/I6wc6Jnf+/a1eX/es5WUe0vZvTnmt1n/T3u2+//9GHswnX3ZSzptD72RzaXJAimWyFHDkgWf/hnOOd9etpG7ULlF+uv3OgFgPsH7pDMv3Zc+banFcCABB8QXGrmQaf3oSUzo0GBqKtkwuRLZL1Tkycz8z7LuVg+Vp8TcB/dnDfSQV4tROUwz92295V4X02N0HUpgm6Lnqp+o288/ndkKoAM5+fZI9sbTFPKmOa3xc3AUCYe32LaSGcoETSbBiG/HoN7KrqY5fYrNDyWBuYewZoR8cmmUkCYDYvzLKHm1yofkaex3f5HcUgMy6WYk2lzT7vVmaH/ppD/FqLBtaTBsyKOW1nigmKa3ZnB3Yy+p4E4dbpmePqNOlzkE3jXr/rGYzDN9NwAfe7r5XVOQHndNvuYos2cM4xfXqBxrqXi0WfNo274V4DDTaURQZJ9tvGKTC1DmWPrh2QwFu9lyAPWdC/xvfVEQfHCy9EdyZZ7+8I/m+BcrooWMKDTQNb6l+9nzHHap75KQBFFu1/H57RussYY9vTMfE+KSVynf8S/MsARF6UcMJnWyckPzYgk6QL75Oc3VhOzyXhos+V4Ew8lGGAB9ErdSN7XhQdz1C2nN/AVXSsjwS/8a8fUJ9qehMXia8tSGJjphCSAXmPGdG0eg6/TQclwNmIrjr7xpian4uUjN+2SuMhATb+Fn44HqjM0QWwT1Ogqh97E3/nvrblU/LOvDd7ZSQpR9GSeAdZ5l90IWPJMoIt+ywH2feZNguB2cfpfbY9oZ3GFlmM73F9qvKlZ01MF3+YU5DYH68d3NiPFV9FasDuHUULTH7v//jnv9cb60QSTCXwoR37CTY2s7eQA8Bg8ADJOZtaA8GXR6BUEetujxokhrfZUdbvybAq+BfooIWQNUdqY78AudkhDJSBy8rghhDTPoiwvu/fzBZzt3BHQUgexHhcJbMeDQDmuWKUgLTaD1FgHEMM+xgBOgD8YBydGTpVDP2OAQLQ4lyhv9dhnv9EpzwqY4UvEi4bt3OMCi1UEZU8mywkCYMZF9XJZGa99s6VLgzPDo6m6kZFiSQBY6FKhhNAvjAI/H2djna8PADb83blIkGYfjLWgB2A9GRPMzvJG0AJxZtA3lQuUEk1LHwKXXRmcdada17wLaAU+uYt+fFnVvAaexu3jHXrDp/x7/sZmcMco8n3uv621y0/NsZ63rX57/e/4rlNd2RkO3ztNRB6zVIJ0Y3lM7dSdw3d8wW6V/r7zTffupMnNDkZ7s9/XJ0+LYRqV21CT2OUgQXAwP+tX+Fn5bHzx77w73Ys0CDPoAo9evGmkZ1YAd3wbOYFqN324VN20NcJ4y2gA7C5wb4DiCaUlvfZekCb+n7OLKeJHgrgbPlizZ8/q9xtOdu/P8cXmd/O2Z+s56M3kYlI5dB1S/EkhLEtjBFd3M9969L8PbYnS6PeCZmn/Z0RHJ1+Jf5I8U8LIdURwCdy0WD+dGpN+2N8Fnq5K0/bjkE79IklJ5or92/Z0XixW9DlbR9XifzyOXoZcGlwJNIU2HqJl+yHGHQ+l97dAO2Mg2Owwo/skE0Ltsb44WxAa931uv6pBtK99uWHLw3WdvL+q690pF/ASdM0/g3aDEiX/o6dxVffrgH7Io6dk78hsdwuLYEvkumyrRHwvFX6XVyTDplW05oIEUivQhiHjM3ENsaPO6lcQaIVOefC57+cI5+Zxgl21sU3A7KfCQBddduCl6kkmEU/nssCsicCrf6ilzdRXD+ePW0UpUds+0mKS19KL2+IemSaDgCNP/4cPWbdqNq/n63F4x8+HJkY/mz7uoE+uh3/nI1XYyve/mk2+usonjbrzD2n9hDOxWZmF/ouI5TMdl8B2xrRovzZ9m3eP91WHxr4eCPFHrEY/cueJNHZrDfWQ6NHDRAJaB1kzHLKeSfFgoz+0sSt/s/9FeA9NLBetGAVPT/PUlJG+lo5B8OThMGfO0lfeSCgGAyYTUqdlO/RkPhzvVvvJcgAB+peyZx9lW3wdPZIb+HD9tMJYAl0kiRLEN5lqP098vMudFTvVxDtwLk6ow6lh49M9FiMx/iX39DzfU3a8rXkIzQLtUkEMV9hln3k9xNDTFApa0OSFPsOVgqvM+ZZvlP/0gQA8oA/ID4Av6bIlW5njSF0NgD2v7MUSMHlgMFLG9mbBrgZZ4JB/As8srw2UZBEWALSjaM2vYSn98lDb999DUr1HbmANjsBsGm7A/qNj8EPbC7J5qviHUuI8474s9DRGledi3yw1Ic9UYIvZy8B4V14wL/oxPbxdIN57MYjyNFaZoAveOi9AvjTgeZO2LVPTdv/k3jBvoT+xBGeaxMIlqu+FFwrxqLjjvHs9yMrTl62qGrc8C//pD0Aok0i2gQrk0kcxz1VwExzXrSB7xaqEVaUBQeNErLuLmCBycBoKeTvf/+1gwcJv3YOpuXCwa0VY6oaBCJb+eJnwpnYh8k67mNp8v144z2WC7LkJJzVMun91K20bACyhcSBRLPDXxxAJVoFHIrgEVQzVQp6nu3vMIo3A5dso997Gc4xeXnGdjwakwSLIO4G8neOEaqfnArObqG6YKFKL1r7GSYfdI4yJTPLEXizwcbIEq1nWUur96X62vvRlo7pQce+H7nCsekWJQCc3PEZnnQC7GDALPYPoLLSGp5JXpos0lgyx+ymq+xOul8m65phpgVqgn9kyijr6gI6wb/aITsteNO5sPVp786bMc4PTvOR2Gimlatw0AQO21iGD6NT+7040Ns2Wnpj6AlQSKL5WK8jrzmRorQ6z98OX9XsrC2aY7SQj+wYnOBftFBXjIKEL7/UGeDnmacVmPHdOTXjjz3h8we4QK/H51lHUlEf3dQ+Fzi5dwUaGm3ndXVpBS7YmXFi4ekO4t4241YgaqeYI1UcgfDH+20Lap8ElFaFMscYzvV59xzBKvHNJqfT3QQ/a+JvMIP8fAzC7zfW03t/P565x+bklBYAFt00Y0OhOfoQWzgbV/K8C4gboOzxPR3c2Gh7kCZjkfU9n3mnfDMBfm2PAcIJmAsAsS9UyAIgSADO0Xu7Aylzi11OADgBjSuu3VuGwIcEAOPagJk57lM9dB1+546lpL26XHoyfr/zyJorww5bChCsFEmqEeC7glegkedlg7PrAzX/c5t0X+t/lQBA1j2HA/4+fKYK/mntP+v7BUqcxDt6rdf5jOLVFRYejYzE76SdnoDRILd7dgi06Z1PUEnXTRL5P/XJIPGfNP3HXodQCpg1DvFV9kMJRn2d9eKpUGVcnTfBs+ZnmgQ8Mi7rmPaUKMBMd1RBpX7rSRGR31aJLiBdHXKVL/sZJROKO3agJDqwrlr0ye7us8cEumP5qqx6KcHCAppsOiu0YW6N4hmZNo8M/tgt4tkYmB/bKI898wN7IHsauzsoTL/R+dBzAj5TwrSMrwRvjH7lMz1hy5ee4S4bPq+tC7Ok+wlW9vsNfM9/JLk0uh0UA4wZYzbF0j1TQBBATmW1a7i7m74IMEsbQ1fsb+Y4NuPj+VNdDG3SVXHe6yPbIotv2wUf9LnryNVRA3kqpA48a39K530fKDVYreMtplTQr/202LATWx8dzuZ8+CYF/dn5fDac/uHYBX32xgobg9AR4TkTmHeArpy2gjw4ZScA4tQpNGVpTrFuq5jaV2TvPr/9k+7N0eC5zzbGoyguklx5ieHu9BxZtn84a94JeLffHx1I0oAEwFvWQ4vY3uhmdMDycTcyDEG2n9t/Ryckn7GvxEa6ngr9s8vaL0MMRq7YpLjvtx1UjHCTgtXxlQBw8nRhK9OiOmwayM+djjH0ioo2FfVPVdIvXj5SLblyx4NkvON46wG+YduYSysX40Ibj+d2VITO6UKJfod/2j+i9rrFnbsJ6cX9JzFWfXwkRvz82J4wzOGneWM5dYfR2D7zTbLme2QcsrxCn5GM+dHpwI785n7bHdm9dubhW4JZZ566QRug1xR2bhnIR7ZYidBu/qfvFEvrnZ6CjgHcgpf2ifWiO9gI7W2JWQI7xr0tRA70UiHZAM/vKYEw1Dj/t8DjCP713/5f78T7i1/84u40qiUA/GAYMbgiWABBpDbtWlEg/nYTX7O9KAECqGvmzOeRfIRQgqZjHXzUhIzHmdMErjXEbTVDeJ6gR4OKU5UBEHhKIq/jlhBUcLRbcgxjvp8WswhQJ+S53Z1v27Ik+jJmB/o16vAwwPWsoTwtgGTKUvVHmWMU9ZkDLzsNxtHsltRNRlIbiSwF6MD8/mzUQxtTgtHdyj4ZzjyTaj5GDrrsats1Lmc8BNcRfNbaHBK39YiAM8Cj/9UwpF02G3FojGSGE+BGlqlGSa7+4086l1dVoWaxD/jh+CXkdxxDZOeHs9Eje1gkw8i62GQnZ/fSJ4BCvqNvBPGVm6VfyJgdG0Lem99/b/BzT0WwfNUkVr930AEQsGyo4qUg31WLgp0mUvQuJQA0a10rmTD9znxd+e8GQpa5Q2+3+5/2YtESeZkkz4CdHMs5FdMr9+a3gNRdRHdtgk2uHzvJQc0X57kDM8k2AWlkKPdY9vXsgjrA0KbpBI0Jyvff2ITbpnXtT+frsSO/GbrnVr2moyfVRuYI/xNAZ5xs7BRwnwrvs/WSedHavAhVE4KthBfPDiNkO8/ZeqZEzpcXkDwTlJnw2MABx5Gv6EFs2ly7fcmn5PkNAgD4ehd02s+wz2kHDnTQJG4isIAQmmBr7bPPf1RDsvacE0vGL9BxlIgk84istMPqElu2cqrd+KccSzdr/fapHhtw3rE3kXR1RbZMAKxy80cF6bJR/VtBufA7/00AACAASURBVH+CRFyxxa5pA733hqbxo/D/bO4nsHB4pCBh016Pk75//pPTuXOSd1/9VJuATQUwVaj4rJtEdgBC5w0ynwp27L0cIedQB1gHMCdAxv+YLw1UXY30NdMGK52NncgazwQeDfAAv9VxAXyT5iKpjCvPhI6pjtt3HTkIeMoeAneFV+XIXTq9X2PwOlHTLu+/p4qUJ/ocn8c89BXB/x8L1FLlnk4GugDgZXicqr2XFZWm/leGRuahx345cPWml2rhFQCPH+S0g1Bg7Ht+j8T6X8u3eFJ7UPpt27nfP7KauT5tJV0JWWay8aLof5PBJGzWuwhGsdEso9Az2BAwQfaczqJxbTv93fHP/tsyFQBvm9RihZdJOLGlI5qDK2U9jNm6l5E+rgg+dMTdCbSQCyt5p/KxUw4YlMT18bRZZ79t1+WDxlz5s5i6etuEprHhM/EaPvn/N8DLhmEkJaVXkkntpyV7A03AYnPO+QmgafHv3h3gMmRUtHuPG/l3UGpcsnS+sqPxWXcVsFUmYqSkx5x8ED0nQFW3bGzQJJFEwxyl/fFpS37H3cSt+LLvQM5stvVEL3HZmwHGThJP2I3UdoHh4DnH7UkIdhB7u6kX9uTYSCX+kQ3GDrZ5JFlNL+IDlpzRus6yrhj3zKnL2bqJ88Qmle8Gudia/3Dw2diuXVHRq0ifkqec0rXtk/hmHVfwvmIOUXMniRyoNh7KEyWwsRu2V9UR24TS/8q98UzotJNTyJw/O4rrZUFOHkiWassb/2GTgnDjU67e1sbrmxR1Q2slNfcY4JPlw8/Ns6zL/X2w9fhOXfedZVN8aky95mj7e3yn1/VL/kSLHkOvBIB+WK5KwB471A6iJhO2v972k/hLy2SNcTsplpi4m0QdAHMTRjDEhOH8G3DwJM4WCoJUs9nGdDKI8UAxSvu5BCI3wO59357dwZWdVPVfVXMf9ae1/wdosDHDddpmxhiHEcAwCrCF8aBVBOe5BczjtkGPM2BcGFQ9TUyTwPh82FazAOMGKw9DjoVhjKkkZ+ysAR4lV6BtQ4DHfSh2jD1OmGvYEGk7wD1uxmNDekR4G5i9Wd8AzgFAOGuDdQX0VXYUV/zL82YzjChHK23lJ0kG0ecan0UngGeCx6fCD/CMoYtiNMHUpAEtUBgDVdKGr0+5U1VV69ClCApC9yYekfuuSa3hkdwZ0J8EgGl/2BMwFlB/25HOnC1TBadJqLCZC9nz0F/0VCD8hyPffn+r6gAktFVAWuNVBtMAtAZR79xZ+r3xkvVuYpSrh/DS8qVA0dnRgBQSYiRzUtmdRJMz3A2k9vGSHJOld7ot+GwIBu8xWixHse503qKp9FrLKsapR/ZxhHrm3bNDQVsE/zqU0GXsDMY+8scRdh+vyXzYsZUp33Zrj+EJSiPbGPxP2UjkdeRWQLsOs/bTbuSIso+h65wnYYrVojpZ22aePkHyTaDUee0NZ7bdvmOpSXSgosTK1c8IzIw9dl5/X6BtEBv5JYiXMgA8OJbROwR/VIEYx78DHgK8a6mLPLb8PgL7BaCtD970KA7WYI77Ne6bTJkOBXi5g4BQOz+Xt14qlIr4tZ/VCdsVyYDnOJ1ZtF5G5yN3bGpq33hAX+HmfU8SqzmzWNdgi5DF7UvMm9VJYhDlKOyOvoIzrYgzL00udpB5Zq7RFd6tZ+qMb1V1sl/HSe7KD/pl+bGOnmD/w08+Px15vzTo0tzF9/iI7BRNu3b8mSXXgYuDqOoBCYrwxQzIO2xbix/KR3chSedl+9qGnFbO0Nrk6O87AWBaaulYkyHIOEFRWi2rYwans9lcxKmjPvLAmfAK5ry0zwmEVhg79mwENrK4AST0Ayf86VTgTQ+9s7q4dRLZT3DMWtHZM8F2SHZSSZv6HrAX+KsERfT8HCV19GwnsN1e3jWwHbv5IV66Qhgfh++uigUsK6FUmkNfy4d0c2GAULHiaTYrUUnyeclkv6MRwWv02wV1bUV5BC01HvljvXefKqDkFfbrBlfFH9gJBzi1v1yjiSETlsPVERg56bp5Y7gsB7TNazfIPcXgPFcJBuyAbCXJZgP7+nT072Hn6uul33sOWXfcZHP1wrQtcW17xA8r3CTN8M/C09IjV99doEtySFhC1Xzsn4pPoUcevIPTsrHPl073+w4i3avCSbEJe08LxmmaGIeIhPVpfrCMOF0oebc15GKyJtv7dy5dXY71AejADjAJiJwgXUkhfMHl/3nixciVhdiM2Ufi+n0HYRnT7dqt3Urh4iTj2lVE8J/O1SlO7IBZzyW+SWV4llxC941HggnH39ieuyoeXBTbU1zl05MG32L/d0GO7mZTtT4sv0+BiWVEti/tYASXYOu2H7vy8rAAtbONBzmenfve+4ggg+KRbUexueaazf1y4kp87KzL1+87ZpW/sK0wndMl5w4c23z9nSTl3FP5l51t/GRZEL/lwxorWk4v9og84NeVKCamg9fEBc89pvTyPBt8Kd6Bo73cd70n3SwcdRm/qfd6b60u6REeB9+n2122YZKgJwHwt/WHE6wjJDyQyT2EoALGNTibvSszxE+2PuDdzlTKq0FIeLXO14YybQnalVOE/frr37ldWCBCawpTpT1HvsjIdqd3ohwcNkE6hivBUpgBQdNGk+AGZw4guLvtL+FHoDESVObMGFVeKt1RuPwxlWh9IIuULLzpl2MPemGhRYGZx1/gbHZCsiI8jJCNK4CH7Gpec392kC95dbunANB5F0YhwjhBxtMB5VEDqOLQ2eAkhucAJ7WWaKgy6I/s1gjkNqxciyyhNHnX02HhtOBP7jWFJwDrGAEh29ETqCBzN7g8QyOwlPLDWzZqwdlgaBKoahOlnl5w5E/8tANz++DaV6AVG93L+joqYHSjYJAlyzpX13y46yJrbDXHVncNLm6glbmTdMDQb4AuCpEA4fsLegWSBJ4b2PjaJrEApQEHWVt3ndOVhWz8QyBo8NWzZJVckk6gM9AAg6R7FPjniD92ZE1lEUD9BhoEiwkfohPIkP6lA8hSUT0fvkcuxzBP8HzpspRmy+Kl60p4XjvRZ75pu+V0qaJ/3Ukhj9sgIRXZT+vOdKxsh888eX72omhVqk6JjDu0NDhZ88gzCqSsU9tyhI77Z/S3tnsB+8C/ZtZt27LMh/h/niVkEvu/98RIe7Wt5JNXxq/PZIfpvcC/580+AG0JvXORTAEkazMelajXvLc9cnWNQNV4dO/aPWA1+snGX1maFFqQFAi98I0p1IUGl8Qu4swa5l2F2nJ+5XuxRs9wK/CDW/5QHL58xC+mXG3CrjvyO4BKx97J77JECLnZQMVJvKPDn3/xlTsAsgzrzPnc5MDSS6UGZLuNvV1vnnsBP3LPprs7IdVGU48Ne7yXLgQIKnkmDJEgdCd8rn+s3Gv8Wx8ggOQ0wV42MCVo1feT2A3JwCskv+xPP1NCv10Tm66r6rXtBlhldqNGJlLlvdXOgsyLq5x0o/Mnox9/3bWuAvrnGSROrvxY5BKg0G4OHlE3o3jiooaSwa0mYzNku/U5S6hEL6pSsV9KFGVc9nMNSqEjf0Nv67DkzYmDc5/83sIgkaP4+WCMXfWtLa8jMKYTtjKo/6MDASUACDgn+b7094GlSBxM1ZJxhmfuFW0XSpIs6VKJ/tbqnjlrChowdlVBdb5l/JqngwslsHr2vMa/fSX+6+GvfAzb+DCCSgIh/sU+UOnDTgpXo9v61wm98xNMEh0CFymB4YScg50JRIOfsPN0WYaPTuSJFrqnnYEkAFwkW0sbon/LB1ssY4/8/MYHdGJuXoBTwQPovxI4Tl4omeGxTHcE8g8WBs8ZV69Cw5ZN7tmxTpaL0g2w/HKxPdb07TdtM5Q8uti8mPkkAMDVet+2S/qdfZ3CN9FmiiLblmAD9kbA1vMmRSfu0dLMvcnduIAUYCZGQtZSBEUH6c4N7wlmbTduQZHurmBG9ipALkNj5Gi6pm8HtwPx1UW5fD/v3NjQPPXeGcUbTQCwrAKZxn7m/Ulq3g0/VfWv/71LsGRzrh2Pr2bvBvtyWr46vtiwwS7IDUmZzV/9TpIUmdSyrC03/3ESGLvgsOXd9uIWX2SIm+Q5MpJkfRL2VPi9x0VlD3pIAyeWPff/6h//ppdEwQELOzBEQTYz38Caa1gT9QTyIWR+sg6Cd9FGH2GNQfnd7357Kv+/91gU/JMAoDWFjJsDjrbXkdEcsBMhJxgAbJCMkCHexjcGDAEd8ARDH0QjG3mYtYPbvLuBbwP9OLFUKbIRzwgLywXtZiyMKxgv51gzPzx4grsrrC+FefKKTasS1LnqeMb1udr/NeLeC6B4Bw42BHUWCCfOSwkA064JhqfCVe1fAcYe21O2wjOcTWhHNi1OIo/i9zihGIOnIaU1h2SHnbkyeB0LrdV3sywDLkulx7ANbdp0A1j8X9dFfeimIfdcbfG4bWMa0261IWCmnf3OMaGPwULoEoo4t9fqIAmAazQ6hycwGMNhB3IeBwCC3oBPNs588p3ARuuPshnKrK078+846cQRUEi1Ie3+4oQqRap4kLHU81O1S5Vf41Lwr2cABlwEMEgP4NjyI129yQlHlB8H8MqYbhCEzCDLGFzR4J0Y8Bge7WnP4JdnbRnFbl1HKaDnAOA/74xK69iSq/L6UwkA3vd+/wYle0wbnFGZxuBv3n8MUBL0oE/v73nujGf2xXgHUwmicIYBD8/xSkJyf2S8QKoJAN0ATbdcSo633O+Ej8dFpqFVltGrBFS2V5WdLT8zJ8ZZhjioqB1uBYcEALbTFKs7C3jqOsT6jz1edM73OC5IEI6ee122oEzt3K5MPYCBA4+pdIWvAdCbbjFi+e9pz5OMyLsvE3yNAiafUCM/5Q6sE/RVXm/VfPkt6akSAB/O8o8DadoOnV3mlQBgMyTb2wLaANO0nddFNmjo5pVUNutLJrGR+Rm8C+yd36eSr2Cqmxqp+i1Q7yR3527HVWrUx22ZDm8MOiwOIJRK5wp66H4K0dlUTe9WcgO7so8O3nbl+pyOayfKWcJmH1qgH5/cdxWccywgugp/J8GU8b/lB58pUtCd4Q0Q60PpAGQvmpHd6ezx2KS9+N9mh9yNccasSrve/mV3LDc9Fh5BPkluRBea9Eo0ZvpPgs7Zlst3dIUxbvnRnOm4yfs/84aVyL7+fdCbQkzHJzrsfT0yDkI6bVJH+3xag0kAOCiz6GiZYHCJkip3TwDJrG1cO6aqcrFHk0SxrBXn6PddDdbf4Cv/rnvPzVquqEQHmx+aeB23MYf8bYNMEgDwG6w2Cfgs8Qz+rTxXSdPBQ4AS7ZgOhlqIi5vExnS+GNFYj49u1z4yRnTZEUFxljs7LFvda4WKefEaMrnHkudkWczF/pUr5APaQjv46lLCsiPXGHfcjJFN/SJLIyemZX2K8SWYctmY6Hy6R9y1VQJQXd6B6sa7YNTBKtjtJ37ZAW7iixayVkIZrJ7NS9ksHXybAXGi1baLxvLeZ2s6TomVNuYU6/ceDhQ+Vdh6B7p6V8ac5Um2Z066BpeLJxTx7P/LC3j4jkmmkIquxmbGx07C6sqd6OLq+k52aFCwrziuspH7Qqsko+u76/jhp/eo+U8SAPAT2WMeYGKObdZr0+E0iV02TN04SnNjzw4ZIPA1Hc03idi9EHQ9iWwlcemw4F3eAyBEnqA8rmS7Q8i4jWM+I7DhCtpGyBJzBime2O/xf73jvJ02einz1yf419okggXOW0aoSqPLZAUcBFWsF2M+mjytEMmsKdsdIUnQuNBIBW4/f+b0rKbEQETg3sFHFIlAJQkCMdtrvIzYEFBdVqcvAes6lgt+e+2sMc1ocJIRqAGEGzSPMk/Qy1rzWYOntr6ujWtWaQzGVLKiB2d8+ej+EPT8qdXjDTxy0QDT933XEF9HG7nK589A/R0EEVhsoG8DvQy6lauVQQRtvap0rOEouLxGo7KxA8iMQW1CcfCpRCmgVSCbde8ej1kSMEkCIL5tDCkOWNdonDnGKZ0/OA3zeSUA8uAYogQhbAjCPgKzy6744HVv538E4pGb0DctjZMIiaNJEmcn1kQ3vUfPy7pyrdHKjv0K4pF71qXqudJF6S4ZazogbITackg3RMYQBxSjFeOknyROItvWWRMxNHg7Kq1vwmGbRk6aJADANkHzbUhxoLIC72B2B3BvZ2K1XA6GZyLTGuo7KWh+rUqOvz8P8trbpSc7WcFcScL8OR16jwXgzZo2+HTnfsU+Bpj1cPv5vJt7oaVkAr644nJ1FrvU5Um2FRPU5nlkzwl+qeaFfwGA+Q8ZD1hWG36d9nk/u6LDczZdpVUW+XCwAnjN4zNfj3mWN2BPsBPcnyBZVf3sB2IHDXg5vJTcdNhNAMRGfiwPAYFT9aYFs+Mx4Fj62coUMhwdkVGattEZo2wCLaK0JccWyg4ZrLsbQ4F4d15veyPBqqr9uk4bellPOhaShLTxn0kM0K79yDPTQk4V3/tPdDmAxmE90zKm+pjtF2b/CktITKeNYf5mM7cLjGrEA2hgaqo6sskcS6Z18zkv+did7qOzdXrLdaqgAej4buTQ9qOJCT0/MHAhI9unJtWbwLl6RGJq2aztU0YvPdM8t74o78j8s/Hf4A8Sp8gyPoNnsyfCDYBtWysSR9bYSDABTTbxDFnHbsZe7jPdzzMiptHr6iPBdQoKab/H5iJf+BBa8/dcQqtZKpA5VTeLzsaWTiAEreJvRy/UPar7lQBIcicBJbZe91EYiDywoeLY7JHT6LsCHLq1vMzCQUToo2VOOS0gNoW9o+yDTKnB0fj4BDd5t34nGX75103rfD55yH3lggSAfKJ4ZL2tnOtS+9tWALNeHrw+wSu0SFIkWJUESboYUmUMbaK/VKHHJhVDVBf2qRMbUceup7LLD7pmHhY/g0ekY8QL6CD+YOxqAiV0Rfq7O4M0I294dn6YK7S6xYRCtXTExs4jU9hW4gN3k/hZwjBNVBnfx2/BtztBzQuMHy2+9mXPoWL+wi5PXKah7QByyyZ4KjhNeKmFuFXExOYFo4IRg7Vih1nK+kws2y74pC2wGJX25zIqJzEWHiImYRkutBlsNIG56/fq/nYiLa34dO5YRlZBMXYheh6sP8XAiwMaO8SikLwsbu4+U+6UKK7MfWnh914cLerSVs87TSfxwQCignM9QWWbdrkKAbZlYmH4GgsKH6UXt1Oi84NWg9HHLkMDLY3/w8HZek66k9OZhK0Ljg7OohvD4z9/6zuOjvWMfvWPf3c3AdzAAoewgwUG9xT2KMEGTijAZdh1nCGiM30Yhf4rg6fKv9ZEK8j4+c9/PoapoHo2ewhRmDiKQuvMVuabaWl23YaYTR7s1WIE9f/fc93ChTBvwJ15ROT8jBqmCE8M/AbC/rvO+ALVBeB43zUqcsRuEVG2bLKIBGr6fKohT8CdedGWH7DOcgjW+2XkA86seMu4wlfTpYBmj9FGx0ZqFDtzBsy/sgYVnC1HF6gUQOlde/0QRmzf8zYojHsHpQR2ARDTZgPdPQ8r46xBv6CsyhQgVGNSLxGZxinIeE0QboBYGmqqbIBFi+nWm2vQukaLKuN1QAYKfVedjb9rG2Lm/AT/knWNV62Q+v67c2751s2Ie+aE18MYsfzF9C4Ah67ek+Hc+8XZL0G6SaCu+dr5nP8EPtS1oySAl+uc9cFkJ68RasV9HPMzAQDYm2U7qUjY0dZj7i4BV8ysbHEQIo8rguWpwcuS6THqiw52ADvhNfrgAOK1aUtsy+rUeQD/3aUSbgM+to8wDwwe5EDmum1/kJW3zd1/o4tvncW2iqfbPgDUCHYCYLqs5aWbyMmAiASuJAAA1yPTgKIz5/8kARBzjx946uX2IbSt7vd8zI8E4nbkELI0x+ExvukC2Dof/txrXrbPLelNdKTiF1viRGBtOwGkZ/WJBIB5usDXrCcO4+FnPEUBy618xTa9gcuMWU/eSwzG5+jZui9t6lwjcPyDAyT8ok7myHrttNCXMz/66iT5bnAsusgua2dw7OG18ydBiC+2LIUOdxlKWxzVVUD7MsniAEwlHgLabD/PmnhkxGC+Vf9pzdfeDpVrmVtX59D/+J20pWuHcu2in6T/OwHAZ8gX9iOykODxJh7cro7/HV/30DvwDBhxFOMRwCXonk3pSIyZz04wp6WaJXvi11T/G9RYTrHgAyr1SgLtdwLAOKS6QpAdfcpZ1PxoHLHPWS7o/RwMWwgSKqnleWgQvdg/46NDRxKzDtZKK+zdXu+LLQY70mkzQcskCo1d6vMy7y5BWVjitrhLxq+GRV6SwNiFr3eVVdVbbMQUfagySg5Fl48DsPLm0GUXwBxkeJSTACCQw9eSUPr+23OCxhkzPn38dsZBdyHzYJ8d+3txo8utaPWH/vs9mjubUhrnEISd+0MXbNTT51nHLYDZt+ImN5v4uP7H/mVOrUBPwT66n4KFvqNz4+mPw6v9WeQJvmUZiq7BfhHo23d749UUW24CwBNIcHT3H/gETqBTQMpmG3X+4zncv+dk/LGwVfBg0obwKTqSz0PH555cG5+Of89dOwGQZBtr1lmiUPtwN1YO/yx3R44pHFGgie2bJQDw1XNwkJ0TYJ4yk1hCY/F6+yYpsKPpRJgNGSkEa8rYsUkMnL0nDk6UX6Wb5cZZjQNYOnZlprKH297xyNiioTdYc8dhG2eEZ2NDSQDkufIvkXGSTnsFd54zftxjtFpEy/lu7L1gSpKI0FQ0J2lL+/7GyzkyO0doZ5l8jnfX/cLZyBwJDI0pOp/T3a6/KUa+Y6mfOXsA/P21/hAzAVOEDkXLXx8Dpi3YT0AKE8a5uCZzwfMwKcHD1970T1lcHfXHBmd5JrvYcwbrrrDGEDBR/Q5xByzjtBOw8L2fvUAX69X2nB4BVAEi73Cb9MmCIQgbTOaaOvS+w/S7lYEGC3u3q459B96KcJxJGjLe940QRSFvdd+L0gKu2YTKVdwGmwGF+R7jxJzfwQROes/tOufzTDtBtPEq5/CZ1iFk500jZ7p7P06O6iIGe/gY3u6/bzDaZ+g7LwsRYHH1q5XKApg9H5HUwNQRpLJ8CeYJ4j2eZaB5r8FkN1rhnF3oRnCFjCTAivMYI7nakCy7Wns3u1l7Dsrue2OjyTybHg7i00qtcRAQ72p7dKe78Z8Ku8e25AfDhHEdcCxhm1ZD8YGNt5Sg+NLnew+g1rXf/OH33ik2u/UnEfiFTn04dP8k7yv/4aP0mmRe7EtonApLQIn/vM4buxCgozVo7wAugQ/VTx8DhPFatsF27VZA5qQQvdfOrcASmfRYOhh4fRN1d9yewXpb+K4fWqqhSYx+qhfb1uY9y2ZWTz92gOO03jrrazuK3VWAbHs8DTK3o9oAYz/zyvYngH54xvKHVhs/kQAQExMIW7089/E3pVHHhH1BLrEd+hcHhqx4jal0sRPGJt4WNwPVEsMkozvr3pAvlw0y/RpE6HcFvpYLVYNrR+zeDUyFDPOsPZ/QeoIV9jehi+Bt066g+EHjZ2WffO0C0mMvtTZ7ABljzoQyJjb2EpCRrN1A4fyuuE92A5mT7/VxX9J1g4vssG0QpWVBSq4V/FkmBEDLz7vTPGO3IaQjJ5scigYJeDjyU3pdu9GAxcfSFn8QaN0A8dDZ9tCVyY8DTnTELe4F+NNZBZtXFWolD7YvjbyXn+1c2Py8e0tUrJAF/7nGBY+Ri8jLnI4UmZkEUZaX5dxmAXyCec5o534q7UrG3A3nKn/4GOwMAck7+O/QI9evIM26WgDsoMFgcarl6BA6yD4Cdyy1WXqO5Ml25YJi3px/padU/gxeV3LEAcNlM798nAAwPdSppkR0TzGCn96MVBV6JVur+2Cf4Xl4DZ+w694r6q7smgQASRqNSI/ndCYnnBo4WybO/EkARE+ikwkS8uBd7ND73XHnjpz4bfTTQYHb/s/JHCc5oI069TwCpyzhOXhAx+t6j58kmDlul2QeY4gc5r8bkJ0RS9bo9NMMJmgMprsBmu1qsRj+ChouFltmP0FbLtH3nx9bI+y95QAcR/xhf3VuwiewKeV3B3t480XoK0wr3GZfQgFKiaJZIhm9e/Ib2zG+TvbNRqC+IbQgftiJm3uvsXBmhq91d0/pBLZBCCx/7qLKTTzn8qj+imSqx9ZroSkbaW6d9LO6MSF+XuLGcmmwVVgYLLr9kf1Lu1r4bgel4CN1AHDiiO6BPuwfce3oIQEJ3O3TNe8PP1YFe/agQS7cAXC6EHL9LK8c3BJ6vW3r/vtigVXguTrYOZMA9JyM6xvPubgUviQOaLGiydItJ5tv0+Vd+3ZxFgmQdvTV1rkLokWGKVaHlvKZfzj4enQlvCKmCPYHy02w7yq/u4QaG595xGatTg+SEP/yT/8g1XkEcQDdt4GEGEu/O6DnRiUAlCezq3TJT96AVZNU8K/WYTHjZw3+qbylxVi7lGZSUZSMIMYoTHpm1aPc+/0BXrQGT2XXTktELCBlrSIVJT0jz35WW+OMkwDYWb+3UEJbaGJhxpcJCFfxN81wyOlomGwx9Ef4avU8r4CkEIb2Pa2/yjMwLv13MRDDuo3AdoTXgCwjESHM+r/d2pd3z3nrnwooNkjGaMx8JjDZG+htuePdfEaA86YfU9T8yTxmV9rVZiUHqoSQjR1BWkwsxtbP7dyZD4GuqP3FFzkG7fK3a7FwXGnDn8ow48dJRb4SDG5DYrB+wLdafMjeG9QpI1ngHTnJeqsMc5yffldgHvoUeHgeVAk1yf35DlimKpI5S1BlkFO5uhuNHOP17Td/uPPzsh0HDsk48/NwMAXIWZqj1rWs4XsGRoCt42C8gdgzAaDnmq5nWJ+bFtPyLzrouSQArl2Ap3X8nP+d3aNp5cuSAwMrJVvqzbFFkhHsgMYAvUe3x5Hi/OJExlGRWOCZOYILvR3Qsj97B8L7fbS0CYm+AQQyBh+e9hB7FnwDe/GusQAAIABJREFUDblm6+T8vhO4zGmC/+ikujCStL3A0vPTSwZEb3t6AVSBG7TdusKcGcvYgXYAlL+bJ15j6MktWeQPnEj5uEyif92AyJteukoRXrGBVK7R38/rL8i46xHR7dhm/UDnLbsG/9LRNWDTxsmuZ6dVaH3s7wFQAQ5x8G/7qOu89rs7+quinIAsM55W7z9Zd786XT6sRafadasoZxDZSC7VNlXXFeDQ7u3Kv3UmM1AgEeLPrs2P7jM97+i/x21aaUupgPnsan+CA70DENiqVJLOvGs4p/E6AGyCQAHY3kRp+zKcMDwFUDN+ZDkBOYGOP70b3cGD0CTN5Vtvtg4jU/iFwQl5JjJhX9J3UJAgARB+xb/a7wp0N4mRsQzuwSdZpszv7EO0q//2xSXfVIb4ZLpzvK/N7ULzTHzXtY9HptMePzhQqpHxT0u5rt+ng+jv5w7xoe315aJ7+Ry55r3dFM2iFd4kgMyGnCRB9BwvCzjBkFtk65S2DbnYQGOzrxxdtqw2gKPTM76hCXy/3+tW/J830ats6hPdg5m5leM+nw7FL4ppLz3VMu/nhzF635YZrfX9wx++cTVw23dsrffYkc9UU9QZQIIBxjXJr8hf7DW2iCSekil0BkxQQtfb0rvS/um/uvyh4/cYJWfW5zmxgwR89o15nvyjeVuXj63ypt+Ve2kJ+hja5DQL092YI3Qbfx1cB21jS2f82wZvjGI5dVKphTTx0jY0yVjRhsSNxgPto09jg+m49Pv9DJLP5/fDYx/56qU2kfmNl+maEYbTd+HjB/OWQhVj3skIxsN3D7xb+owPEsYJfZC1+283KEMXSVzq+4sRpB2vAhl4yp2bxlXzjgduibU8T0gHEstVsUOSRfbAYkzown4OyeutC5uXV6+qSxsj4cs3/vC74sJuHPBYm39jrOfGjO93kghmfLuLC3mxfRGu8JGQWiIeLKUlLKr8f/tdlsKzsf4UP2azxK++DF61X1KSUPJxl3bHX5BUhs9XLmUDPk4AIBGtEG8JGVl5CA2GH0N1DbgFbpzFNbx2FnEYv/71rz1ZBfg/+9nPTvUwO3pm4FTr2bWUM2t3u32ApZUPZyAD5vVgAw5HiGbjPgtyBcNjvgHRtJRGsBL4kFHBKCpY0CZeOVXgVVnqc2FaxsdumgWSNY6XMcsI2Ml3DmwiiDBvkIELn90hRzA1vw8H1FH5h0ZqtdIPSk12a4NegCQV5m3oLp0PXWSQtvBjcPRugp23DGyFY9kGxm8nEHZGDNniOhR+O8iPjFjnGAA0wbGVUrDAoGL2C2hDeVt95dvjwaHbw0DbaQWETQsl109CijnQasW4t1OP/CTrx3w0NjoAdtCejXMC/vMzSQ3WHDHeBLGmytLX6V7gOlqUIxNrHWeDYICMaXZouRMAWkOe5Nw4KB/tI+By5sU51hdsNgEw2XTaMCdhF4c41UbvJtyx3BZJyfCZ1pfa76AbehIUoC/XaT1jQM9BybHYrenMMGA83Qs2wisBMMsOSAzNkoH30hgv1bHNiFMX4N1n3W/+v53RBGMDvt8ODtsKoNQaOn+2Oiu2ndhy9pbf2JGRD3Q+4JD1n5OhjqzFrmI/WEIwn61lSxcgFlR/IgHA/P6cjXg7fQRZn4sGbNDJnBk7gIqlAH4+aPBqg/JaC/R3vDxLxEFHqmrWd+iGTee7W02p/G/9xEkDvrCnjFN+QtU623GyZ2fIF1weYafqPXN8JgBIJm874op/1wbTYjs+LW39rAv88iQbXSmUXywoQ36Khh689znn6ixrEJo1w/XDZ/LywQBAZOtigAYgsh+2+e5kOPeeWNNJBQVsSgC4myhyqkCOddYsA9g+S3rmtfpegkD7dfgFSBZPQtPgnPj/BK7PDsAsjRmwGxn2+KUHBvvBBJbFV5Vqy+nuwoHfukefKwHIWLiHOp+Dhso579544tpUXxfwiLyiNwbo5zvsLWuF/ZxWxrxUqJVI2WupycNurAQA68bNEwW753+6XhvkbV+cQEzgNR1wGVtofeeyOxiqV7YrxZziTbo5JkGCv7N9dVKxQaH5Gn+nufHeL7wcLntEoEuWBWGAcy37BSAj8Cdymg6b2E1wwGql9rtPkNqAmbZpKrb4TZ7JmII72w3TDgxoNL4icksHgH2Wl+9kt2/RMK2+s+GaPhMecxDQvQtMz4Wl9xI6iksECRqTjv9L4DYZ/LHNdKc97eL2B/ZFxlUJSvTjvabMn0kKx48dmrqrKO8C+4Ed9S97YPksesta7Lj+NT7q5tSB7lP5x0/usel7z8t+aILOrTfwwWPRO1WdlRw2IaExQ/fYtJFv3cvY8TVObhj7C09GjpJM0D4lJ8khuSq9U6FP18ZXp7AkXKUCEL4YOy3KUSBTpwjYizmBK7AFuzgqGiCPkS38WWhy7V1yH9cOMIZtx939emw0/kbzJwGnzW11DwXc7TO5zjbisySRkXM6TOns27gf/QFb4VMjO7MshPnD181fvvM8as/59yaOlpxeWwRtupcTeoeebD/k+TWMvrqPPilecKI6G9pqyRu8pHOVeSaGTYJRcqB4kFj7yqA7fGNrKVTnmi5PNl5PEV0ahO29+wD86h///uwBgNhPO+4O5FAmCIlgfcpIQESUQf9qgvoc4uv3789aYa0Z1n96109/dtr+T0AtEOJNzEqwaaEO+ESJpZTjBCb4N+hvpXLaW8aYbQeJsGeuoQEZcggFHaZCu4BAAxXmilNHSfT5nnff8DCuACaAEa0yt5pSOmylBjRr/AkwcgzSDgZxYD1lpXNrdrKCvwUeAd4KAt/5FwOOo49hzzOnEs25lKsErJEtB7+Vhc9xdnoH/PeSELezT+YaR72NFTzafNiyGr6uNiee1+AMY4UT2c6KXUp5xvzL0UFzLrplpgaVoBtlTrz+7rQ5IMBf6I0RQOZKIBCDehXUZYXEMfkMnZgkwWu9XCsSkzjRra2atOIx59JO9YWxfO8kXGInzWUfMyIA9qFthGk1PAGEgFXHSAAeXtVRKM8GwKtxQ0eiH8mUy0CGYshXEls7uJFndiqnzw6tWcP6CtL7TubAubOsk45Bz1FYGG1oRrbff6vjp+CQtMrluen0DDQx4DjQbUuZL/qQoHAARpwi5zXPhlGq/vAjmXWA0cBLnyfgCNiZqta0QG5QhHz9OZuOrmNPABCjBw6hrmMxoFhr4a+N9VrMtMS6ct29HfT8HSRgQ/V8/EbkPHwBJI3ON4kXpYjM1L7ZVlx5TCVdhl73BlAHvKmSzWcS9F2RYnwCqamMpaMm9oTOn76bBPKjbTjfhe/T2cJYceiAX13NJmuuQjjgTHCzE3wBRkrdnSBSa/qViPPmP2fdZo/+0lzZBZx1suikWwSVwCXh7vesJINlvdVUJctKU8ap96TyrTF2OYf7pXsqR6hUv7qS47q+PFJAr6vshxxonb+6JYXjh+O8dCJJeKqkXXa7Fik/3M2uLtsvT6zbobrtFpWRC8ZsJ7r+vYlA6CIaxMYkOQh/PAYFbtbvVLdFPzYJwy+ZLr0OP739F6PFf7mLcB2lq+/djbieM/bymVy8+yIs9/C2L8yZjWvxQYxJPCIBkzmOHuka66b8+31HfifxmWp4/MNOGsROTNdk9GhtVrbsLL45spXkCuvIqZpSMTdX67/t++prYtPyH8k1PU8JgLu0ovfecZ5r2SwS/uv5E9AoIbXPjA/3Mt/4gQST2dlff8bNVPruEpnqxLmHtfvwaWO5G3w5YIzOqDjG8jrW9mLqdC/LH3aSSUU0fXeXV1bnkGV8UWiV4MDjKQzB516c1y6SJMXjh2cd87Zt9dW2JeyZku83T5BJv1fdYqHqwgX7dyVvVHk/xawWBjcO1Z3eG6y6PnOcYGfjQ9EOPw69CZDh+12WIfZqjPiLJrNG/qIU6gygYGA5774dJBS//PKruwRKY1G389dfn/2SdGSyEgLnLSTm9O6//Mu//NFf/dVfeV5fno4sumzlXsRbvUut4XqX4ij9hxyxKeT28Vuu8POR5PGVW3cde7UDAGy27cr413R6biwe2mAfwAX473mf7pHdc8cXiR3zMj7WScsT3L6xwTN2kA0eG4PeIc/M9Tn2JN+4RtV381hYQUlR6V7t944DkKvPF0aEfsjj473FuZcf58vYoSSBrA+ynT6tY2OYwa8ay4fPVdWfzqI9zjBwd1jMXj/+rkk466qda5Nsti/1bSQAqChOm9VkijYBtzPDSP257xE8jwWneAyIiPKb3/zmKMB33shA/2ndv9ck2cD8ud01A3pukGxDE2PDj8dHG9Z1CvfrO47n2DE4EyRiNAYAE+hN8BSlExMi2AGvASwYhLfCITRVPzuONfjwtI7M/kXAa3zyw0haUZtRVzVikhWx5Ho3x4w1XozgyXnJeRQwNqKM8HceKNoGQGukBQ02u/44734GwyjEc86ZE/fwL0YE+UrFoptY9cV/DkhdMPMaO+9/y6xl0V8WpHrXai9UKluaKDl/e4XmrhKKPx5/9hdgbv7MZI8BzEaBExgBTt66omN+UvmN8mKI3wkA7rPBtS5lApkb7XkDwPVtdI4sOoG0OEbGXQkcnPOTJw6QlIH3GsEAFxns7876Q/El8pO1wrslzuBedDOYG4NE5htoDt1EK9oN4RfHLVEl2QHdw2nnIZZBj7cO2rUhB0j53g62spHM+7RbZR1kliBA460Hbz3Wbv7QHVtkMIyOVrYBpHEOc062hsQzpX+0vj3GX9oRpNghNpi3Tq+Ned4JgG2vcKxU7bbzhNacBb3tIfPXO+Eh+g34RFZ34gnnD29tn6wSO3k74I7v4S+yf2V92Ql9hk3AdsVmpGuGxG1NxX3vPVfdLbGV+9q5JBi0tj2834Ebc7jBwGv5kC1H37/nPfZ+RWV3UJNg56PhV66fze5q+2NSKspJOFxAa9+jFsK0Pns8Rweko+yD4oo4AVNbBJMwaoeKq6HdScN+IS8zTzQeya9+7yC2LSUBwIkTHeVzHm3bhy7vvUjUmu5nujohwxl7Zn1sGQXZ1DGDonv2APAord+e95aV7lUwsjpLmngW0Q6bGoauSYJETuLY0Zl7X9+H3XUlZ9m6tw9983frVvRL1eqengGNbZUHM4Wu05FpXjRge+sK4+XzgGkqe5kXCUv0jg5K27XyPkJQW+XgjEBvkgF6DoDWI6QbqeP1mM/vllfPJwmc/bOrerOZMH5zdi6Pr2YMA2RZhzxdkkVPltlc9ynbkOlNFXDjveh8R3lItr+Lrx1e0BmgkwAiL/G5oj9L+/QkJQtYirNlyt9VF/VeJ/NcIYxdI3DWdU6yd8kAdoCAyXs5dNAkA26y3EFNdAX9xaawx4c/VxLZNHl2kyTg3x0ercQ/OPm0GwrJ6Rbjfni9bYkT1w/5GizNGGUjRFvkg4ALC+uxZ3pXX8FE1+7UBoam7UJZFdGxC2ufGZkj2cQWL3cwCv01Li9n9FJPdcLMyQzaSFVCmIJWeKmEzr/927+fDc+/dpHj92cJ5c9/8QvLwC9+8fMf/fVf//WPfvnLX7aVW7Ywy6AU+DtW8truzvOM7ZuzHOR//j//08/Fh0FfjYdumO1r3zbiGTdIvC+YiRlY9l9/j19/JgBiA8IVCpgkzNHDZ0yo2OYZu11dsxyOreC+PXbbmyv3E8Pt+Ue2KCBO4j6im+5dTVfv3Z0SbC5Lwo44SKfjcJ35Xb4zLvTRruzojPfmkMyd37OUq6d4tRNEHUaD42vWO16N+4vT4s9eHdixnazR1qboBfJ/7bDfET8OH8GvdPp6CcAQ6LlufhMSXX8bkDGAYwDysjEYKI4IomyVjJyyYBIztRx99dVXbv+PIodhF6wVyEdB7b7gXXdoVLmpoOiCF5YeEPSsdWUG5Dj4PspCG6H///h6s2bdkuM8rxtoNBoDKVqWrCEs2f49vrFoO0TJ4QuR+uHUhRmWQoNJAA10AyBd7/BU5lp7g7txsM/5vjVUZeXw5lBZTwaLort7KmoQdR0Mg9OY+3DgPg9gfHz+YZJ7ME2F5+LGGDAY7wpWZRMl+AYYEcIxnDi7AQ0zPz3cwlmjwboG1M7WDdY9zx1Q67/b50UxP/ewD1O3tAigtgyJgVOfyXqjsHCSojg+OqeswabpHuuMFyc532JQzU+akzJJzSbFiAyo1N99DFADPU/D/TEAcJvGGETm2MAxdh7pA0j7k2ZEd7bE47QDno6qQ/bSUsevVA6uoQv3XqCGQWNP1mMcrQAQ6I5sPmXXj6os3QyiotUKyihgcQakvYb6w/GcrBORRqpLvK6W53HCN2gNSNP/DW/FWIYHATMYBgDkdRYvUjuzv5HbqRiJc0ATqkPXZvyQK8A7vPM2dg+jX/5A1iNTBF/QTE+n4fvvv/Oj3/IVgDhBh/RE6HGMF8jtvieUoLbJZfXk3gKATohsJKvqINppprNLb7ejTQDggsU6M+iBfW0CfBPUcmbVWa5E1c2nZVb4b69h9GPmzJYlDC2ACrBIYINgk+9ZQUG2DqX0egz72KcB6dkfGvvhtehii17JhBOoeq6dy4YPCLmVUovX8ojtLC7wcwHH0re6Ghu2nkNGTU9D777lI//mXQWo+sRBDZpTSTYDRFUWyrPc3f8Emnx6h8r9XeI7oAv+NzBYQA852AGwNx4QOVUhhC2EV+bddics326cV9syuijZU1OyAN708MkGuj5zLKUtx1YVrjKR/TnZwTaRtUxWpn7gfd8A11Z7rBL1vD86aWdOw7ob/Obv2KaMc5XJ1hk06KvNTTb4tZ+XLFUixNexs24xUg7vEHwJDtoBAGxoaHEDQKMyS8PhX9Fi65iMO45U9tZmHj8859xvfbbBohunWSeV5uVDVLWfU73OvBxMMn8pURN6DWBNLwJshAZNBnr08MyBdQovDoazHIlm8bmtgzQXBYiikwfPbZvL+oWKHqIdvA38o0PhAVUAzJbR0J7Gl+jjZi215spa6tSEMyjzhII7CoZXJ+aYu6dTgwMhAdB2BBwO9Cd6Ts9TsF3OqIcufjl/UknVajeGvXjW9AdAyNF50Qb96jUyPZ4ZUsZx31k8FnHLHu9o1PCb10p0agAAbYvuZj2uo2cYGQz51B+UURlkFtds+WsJ9S5xvZo9XIwtGId1ZC+2aBzYe70rOUY+LEd3zuFD/fBM+zTdUssRyTRQ/e44f/pec1fG/5e/+pUTn7/4xS+dTDGv9hQKjeWf/fN/9sW/+Bf/o3V1goMKHqih4xdf/OT4SKoM+MlpxJweLV/a+f8v//m/fPEf/9//6AAA2frBSujWp1277F8dge0N0XCYQwfm5qRK6QJPiBb0/tj03rwSvhrs8qg4Oc/0SQJ+9qxXRDPCzTup2Ny+gNdCmOT6MFQhRbexXYz5zfjxb8q3kgsFAKqnd7Bhy6uvqR5Cf7J1AZsGD8suCjtTvUOPtvANPslZ356CkDWLKF29Xew/PkCM5MYHIm8aGbKFuMHRBl3lb+fY3DYxNkbWlvpstV8BgAGy2+BtY70Zh8UJQNhpbF01gOwCujM7Of3fnsiXiGKFpgjZmSTORCRrDIb+uZVCKhoQ3AA6DNZVKOfDLNowzzWY+tQgDMF4Ni/0yP390wglWvJs3oQCTsx8gN5n122ngmdj8H5XAMvCD42HjgjU/d3o0X7WFs4EAJ5zEem2s4MgvdfXkK2Zsm28Gdf+7fcLRB8GjDEg6ENmPO9EQHk2z72NF1/0RmkiCIx1rw9CvdcKfhmg+twXRJbg8rcUoI5MkaCtdd+4KgI/AZVr5KSEOWEAYGtgGkEWj93zy61oI9jzE2sdsAcP1fjAhz1p4A2Ss88840K+ohjqTPf+gJkEEUYGwtvQQI52ZCzrZ0fQAwv/fPfdb67jZZqfLxTRlswqcLeNh+9dWWOLcxVeAPko+aGFuCKCDBANH42x1/hSlkdgLbRj7bdSvl6ep9DrDTKaDSqfTpBrGqqMYXsFEM54iBJvWU8Emiqg0Suj/9SIMbpOz95O9oM2i/+3w51+BzNX7uE5oqFK0vxsMsClXfRTweJZ3gS+fn/3L44RScZqz+st6+ivvQVL19gxrkOD4+Pnls+znjhR+X17LIimEZQBjtXtdhQPX6br9WTtdT3NdGzUlN28z6fB1GcNYVXdUwaszN3eAB5vANXW/dOMbxyEHRgdPRBqjY7KfDYI47sNLCxilV/0C2BjAkOhGXy/v/e+Uu+/DADlyE327+f5dQKPQyzn342Zqqv3916H2pROJpmv3g8/vG2F+5Ss6hYD6sXngfZn/KqwunyynNTOLXxde46j1+DGW2eiy1zXo2qHA7IoDfY4RXs1Dls8SEDRDm+3+ujSZN6lJap/1xYGZHhXI7LmBNq0brd6yKy+Eg+ae2WXvfKss8SC7u1fXofuaR9uMLrEt1sVcXnYEWRzjw06ZP3n+lybf6Pr6T9z19jMXL1dO/FsujjAnHu8ftZh2e+dfdNTxm8K651y/kujYt1iho8JB3g376A5YHAm3bpzNPL5zvgzgd7YLgJLU3q/McSdq532HaAguDlZ/mTMIt+Ra5rOkqjqFhZXQ6SprXgmMqxq1wQQpa+oAAi/Z98z5eI4/vpuB4Y5IoztR8iYrnMAQO8R+LeuzQ/OxrYlXveubfakh+abf3QBAYA3ZuXZPDNkHqdjBzKt092XK46HaJCtWw0G1tEKM34MAGSv/Dqetk651VQxiu5yozwnMSbZuDP/E3h6Ylqwj9eyJeyai8qtM6cE4+2Em5cHm8SWd5vIwsk/P1l7HV2+db38nb/6q7/y+H55AgC/OgGA3xw85W2EcsgcjDs6pD2UVO4vXIU9Fq7+oz/6+Rf/7J/80y/+6akM+Ef/6L//4ufnHV8fPa6t03/5l3/5xX/6j//pBALOUa4N6qLjkHHZBWzR2PxxIncANKI2NlvXe90axEImx3d4BgC2n2X+XIF1ZMjrapzq2lrzRvyBZwCIxOK9rz7lgw9JSJQX49+EtyNPCV6+m39fn0GOfzHStnXw2PaDyZiDNbHlJKQ2dnClx6luZ6tmghHY41beqVeHEijn/ejHkYX2nygmAVJZJiv3wVmiY3Ht+Y69/jdhofcuGxe8FVxMIuZLbQHIQk1kayvLrURYDIBdbOyzamAUxDjS+kwRKjn/EE6DVKmLqvfZcwN42Yzj5wWfGCRYqdT50bM0hNmL2ZLFgksY4mrG/iUO0DRc24y9F5LPeedNDlyFUIetyhfgx1mQb+d00y9jm7Ktrsw17qHtEyztebBGySDjQOJUfraeGKoBaaIfe+w1BcpPA9s+/mxgO3SaPeoboKIkEbBirIfR8drW0WMO77KfzQvmnZbkXT6rEduGbPPzGGy6II/Ri8dcZ92OU/jJyst8toE8RoQrBEqmAaLf3wBA1i2RdBuRKsJZpxXd7vsAh4bKFm4c9ekSL0GwY4wcODDVffGNGJNFehjKKlfAAwBWY8ag5TNrKY9ZJxAoe00QQcOUnGpPpfblsneYzMxnzvPTYSJIWEVfnt0Gx3OzLI0zRomi3pfxP6t7CGBMBi5KEmXn5+UD6w7JZspWs94BW085tlYzSArAdBfs8wMwGwAxQJHP3s40OoT10L8JCLD3V3TX3Ph8v4s971c+vE7wT9aE7EpkYOi850FzKWUUeI+uF33Fr9vR2nprnJ2ckIA8XYDYigDGZB2hxkwh+QWJ2QuXQI6dRJwx68HwsJ6hbB7AEg00gGP0HHR0CWmdztlqMZUVATgyIOOku4N9dc/3KuHTmhhAVebEMyto9nauPgNSGesze6JPhi/GHu757O1FZNuRLewU70e/mqf8cJ2BrZL/7BO2vlrBeAJn7okjHST5qfpiDg/ery51MECgbPEqlX6xx7MOdGnfABSwnzX6WF0RUtW27WeJ7GsrjjP0OFwNlGODbL/PH52X7qML60hbztu9O6+JY8oWJJx2EYIA7TgKqSbZ/946Z88R/sfvMq2WI2rZKza6R/9avU6iRTJAAGDGWvtUEyy+dADdaXeycOW20nAD76vbK3/RAdWH/nsyx3ZAvZUrjmrG6xhG9R7y0j3/MpXWiat6sjoSB8mqtkERaU4+RwdiF5EV9+dQ1vzw8IO3rauxs4x59NrdJlPiZ4NBgL4mGweY6rmPVa1Xfo2G5z2s6Q50aoseazO8N4ECHAPNLTp2Au6iqED5thtUesnxV4aYYwLhO13rTu8NpuG8BC+OvWEdd5NTyaKukU6Ibc921Lv+DfTGNk6A6uoj6VL+M0Ye7LJtwp4PFYS3pLjPzi7DVNnkBIYmKF69O6zbrDeHR6MbymfKHhMwKI3hFTttp4T8vW0ZfrNcVI6ExrAxo7/F8Fl/BSmjQ6aiKjwVfTc6e7YC63tl631yWZtto3P/63/7r1/85X/4D1/86pfaq69S8fC4AqaiS2yeqoXOPn8lUhSjPt9pDGAuYa1/+S//xRf/y//0P3/xT/6Hf+wqaem8X59gwv/3//23L/7q//krP/crZZG17t0aCKbTZ+xBh82vb1fC/Oirrx9BCwVWDcr5qX0f2ZhKHMk6VT76/mLyahPkhfWKPXsmXYP5sgVqJ0okyhypaflD16BwszjpFQW+9SSzDS78qurT8P/o9LHDmqZp99IB4CnjEW+Tjj6SLwNv8XxX3B0MBe3BIiRkIsehqLYroKuR86+aBLi2ReOO5gxfrsCIZaQqCx4W34ZnE/TQ52ztNt2LYc1z1avyMSDjIwAwTh2O5JQqwA8sYsDOxz0m22GD2RQJ++6Uq4hIGlxKh48zcfY3kDEFZEdhNct/F1tKIs7PDgCYMbqnbI99mBVD8op06r4azz8EfBlDlGUMIz/7HpwcgO8oqynhu0L3ei+lcp7HZdYZsw1m7xkzNUD2jmMJaeg3AYC8myxn7t0OoKsw6nBRph3Z+mgYYX4AKUKw942GaSdjHgH/6GBsQeIe/d4Z6w0KcFD1vIlwBaSzxx7IAAAgAElEQVTutb9gg3Olm33dBuzystO6iea6NGnRKr0oMLoEluKc5mcyrPCsvsp6dT+uQEgB8HYaWJM8B6chAI/n0/Rr8xzlhxwThNFN5j378tFlrDHPd6McgUk7vgQXUo4ESDZvnD/aekD5UgzzNNJyAIAmmzXyVxnVidW/JwCxlW/oZpDuB2e9kxmg0oIZ57uAkNWgpWsED6aEsQ7fLd2cVTKFrVSzbjZYdfQi40+wieKFRgQWnjy6Mw5P/tuyrnvGoD/3b0cOA9IAWhhsjCmyqt8Yx+388/wpr0w32Al65Z3jxOc4VX02e9t6hNx52Nbd3INznjHI0aoDXyO7M7ubV+OwRBYCvCYA6Wd3TjZQAu0NACB3O2Di5zTzY5lcZbBfnaaxXAuvvNfU2WVvm6Fcty6DnMA6AQDQaxd61BP8g9xsnYCxfwDOqgf4gIDQ5cMNYErzrZvo6Dw6dDKQ0Eg0Mw2pAOgZ4NorSkDXklYwcAOT4oUCi4wZ8LUAbgZqmbkyeasDGhC1I1K9Xqdry2OOLcrzccz3HB86G7msXpqqiDp1i38ZE2c3yygrAKArWRfzhh2ZsTuxQdjj2EevT3HudvgFxLeujj5dgBgm728Hbfp+d9KX/qxsQBOet+2nbtfKco732z59KLmtgzSJmoz/YZMFfqszGTHz8XUFgX53A4kOcTbYTXd04yzxj/9Sx63zdeWFZTbvprrPzyw+87yr5ymRzfokgBAd1meIBseJwTHYOghSD94wV9/1ydIMHTi2TcFrPS/bmwbwb0wXW9cMb6/R47Ydssy/KgD2WAgUZH1xWndj0Nhz9JO2q/gEpuqABMoGz+Q0huKObg/bWXOsGjxgOXJSpM5CA1+pknpWEmR8xfUeVdh6ByijJxoEqI65eKrypGdsByPrNtWI4bMwt173/SlBNt01n3bsZ61Db/DUbFWIbLYJpx60wO/lb/EgGKzMjpyZS847ZUuwrYKDH4Pp47SOPpxqAUr/t/MIDiXQJfz8tTH0/PziF7/44j//1/9yKp6/O1uU0vgtp7EcXHUyww7W1k6Dy2SXsTGqBPjjf/BHzv7/k3/8j50oVem/jrT89be/PmX///lk/b/1fH5wklBUolJtmMqT9LcJvybZwVqbx6vndhVrcNJUBGpGouHWZ1vf+D2VD2iO/IQae8tF1gRfYK8VwR6+95rZdiw8a/4tlkOm9fwC1Ps8zVU8aVzXUSyb7DnW1mh8X58AyNb36AtsLRWLJObQm3z/t8fW6ajGu5UHOTnvRJdZPto7APziJISCfSvgbbHpGmTklesGwEx7z30wvKpWwCHI1U2yLIz2CPJGvLJC/+5f/yv3AOAHAjB4PueaDSaJTsxngL5RNtqP+Iuz70UEi+P2pRv++bgHEckOWvaajZEI2ByjWINSYxXDF0W5AwARoIkwwfwwJ7/3fFHGe/77uhvBaWR8GDiRsN//7TE2BbGAnSiMdtCFIfqC7SBkHAOUUXQ4cjRj4Z59JMUWOBTHzEGc9GT+AbhVBB0zUaktXJIcGzcDxCf4QUjNnmXGN+DeRnI/981n/PtpZKaphd5BECDv86wv6ElpEmMcEOurWoJ2o4pEHnFM5BTUuGi/Tpq40Lwux7dRaWKgU6OKQddYdkSQgAnZidmrXqO6gMjwV8Y+AZTiGRvfOGabpwgACDAZm9nwkpUxhcxC19Br3N5rpk7nkT1KqONcEhWfqLePDHMpYxhIxkjGyVlJZ3d0ykarSLp/S9eJZ29gpuAB4zsKlhFetm/W5BkAGEBlGB9jXqcPurImb4DCdorhTz0D/VbAWuWMk4XcoHDjGHWPbJ0Fg5hmrJC3fDbH4l3nUZ/bAVrZaa/zBJSyRsmQQL89ZuZ1x9HMQAIeWff3NboWJ53GX3qm19LfpXGj/g0Y2hk9nos+172cyBF+iLPAM21wSCljrAz+z+tKwx3Eg85e39KGaP1dg7XlYWcOfH79mYOzY2R7z00qn9zjjSkbnZXSeNWTp3O7S+Gln/WRgIbocQNQGldKaEWLGFICGDT2ahagckaTVUDi6L7wrn4wr29dmu+mX4ze98z+RwZxIAw6Gihxh34D3GbqznMIAGzAarCutehodgVAl+GO07pI61LZp3qC/gmxfZMB8jPtRCVLttcBm7B1vvmlCy3wrvtjOwkY41w+A3PIAHJC1Y6dbR2JVt3u8Wr8na/fLYemSa3IZ6oB/CMd2jWILA3vwL9+RKtMkPvtpPJur2XnlgBt5norEzrfra8IAPittbOXbn5eaERDOHSQM292/JKVN895OgBDSuEnAOl7tXblp+v4VabtttmmNNESxvNTG+O5vEhaNbRJtU9+gmcCYqMbZUtm3OGXOBRtfKjX1IngOugB1uLpb/uvxTRuhCcLp6L7pp/KtocPe6FRNiju0V8dD9Y4v18BAF2HXoqDxTn1trx1tKba0E2/2nj2Vjl5G4p6tDSr6L4JkVFoCt/Qw2ds1QpYe/4JANj+tvcFePSNty7/1j7phQ+dVPoRIH/y5VTy8FycntiEcL/HIft0BIjjPG2/vf1o+rggb9jU8GexcPkuHJ1KSsZ5nR99dtjzKzvAVIdcRvSWo7BwdPmuyh08Ioanx9TngaI4o+8gfyqV7hGq8mW0+g2q/fXxd351HHXNOQGAk7U/pf/fnWClggK/ORVbvr9NuMWrwlgap3yjf356AfzJn/yDSn8w3e9UUn7uc8NXBbeOUGaLYBYNJxCn/25v8thTEYODKN4ShsuYQzOwy7sCgF4k3LvtnH0cV6MO1tG8op9DV1UovHEgshZdE125KyeNY5z5jkyJANPIdPGs1l22HAN7JzQByqz1JLzMR9W1GqP24PNzaXDxa/muRhM7TBWP/q1tGhuTpmJkdIl5v4mT+FWpxDMWFN1W8tZj072d+5bfO8j6uB7r+U88tsd9t8h1DsxVW2UuPrWuL36kCeAWdo3iGrmVVTMhJZQWqsnKbQcURkR5//XpeElkSnuG5VAQfeLcY+5hv1OePx3WAQk3cm/T2ABADW1AQsq1vOZGN2EWIt9b2V1DYAAyDBz+ALgNyJ7oONUEVYhfzvFaEY4pw2X/l+njgY2Coox7mC+KLkaoymuXHZwLdwDgBh1WVneAiQzXgM9xTMjGRggMhuqYDHBt5MpGaYIYM/I1Bz9j9nXpG3gBBycZ0BV9rjLdzxvAWmXdeeteoo+63s6WlRXrqr8MWbtsfrQYXj9RkmqoV0dr7YG1k33+U8aA8plEZBMASCx7qlEAIAG6rBXlxnk+AYCngzbbAaJIn9lWaBFHrUzSLQAEMHAek/WbMjIUs22gyFEjhEPuyhopVGftB0zqnZQfKkqvLTrOCpeIGIns90/32fDRnAufCHRKrHmf3rEz0ttZTfb9+YNBj3jEISYAhuH3WG55Xs7Kzfh/7/NR9XN5vJUffLYbOvmzXst40RGMymrjGk15iaMfxmBtfh7wsfULmRz4ilI586YDCZTDTek/OpO57OoB/R3DEwPbrRSiW2XK/OMgTaPCC7yIBzLnRPQJJACUcTyeTtxkeicAMEEAz+EEgTaY81iqd0fvRI/yXjeuOmNJ5Ur05+bXBLgGkO15ix83fbKlY0AGxp61YG+8Ft7dlNUMT/Th/OIjZ5vn6d479H02XbwZK/NgwdfivwGqo3+fhvwpAfoOGdbcND7RQnOCd/bRm096HTpK9gqAaQq2q0XcUKq0dD+FgnzWTAEhthtJ7eprnEPvL8Yz8RwjJaNnKxsGNaeqpOsAj4/jN2B8N33U9wqgXN1WXsj9y9FZKmNsdZIGLrvHhtcWqvzSQLTgKDZpnNsNhGZ/a76X/BtsRlP4MyoOqJphvH5O9YOb4fk9Aa9sKYltw56XfpaPBjuaAcJGbv7yeM798H9kJCWp4JHY8eCyvKaLVEyD3Okb643qTVcu+PnZ05yAeXFfHYo4vxMA2M5XbNgEH/R88Flsbcb+BrHa4hf7FTqxFr4f5qw8sewXq/mDbmEICGimc07xCIAeDLefj35l/fRcZTD35xsH+e8rABDenwoPbYnyqB2ACO3lsHtLTqsQtAVgO156N1tWCADcGGp5bezDJM1499Yv8K5PQrBTF3ykn21jjPMqW5lrMrubviWtg6H3XZ5v6HPPHa/dgg5Zm6n4ZH4OUh3bIH71VheLAT0DpiL0OnniT8uKMAzbHsPTN7CVb/v/CQDkmMZUvaGYPKZyk4MU5nPs5QomdD3R+dADzHKr2874CXZQbejqS2Vwj86e70IHVXlo3dP0MUpVPQDU+V/V0AoKyHGFvzju7yc//eaLf/gn/90Xf/THZ2t0+z/9/vARwbLdqFU0kg8kwhKUpaLknu7F/LxmoWn0WQJOIWR005WT1QNg48nPZGRkfJICVEboO3Ay/Ihd41lPrDU2P7ohODxjaxiouF+fWa+In6LYr0PN9Q4oFPPs+UV+ijF9VOXm3/C6fgisq0mh5iHaov9n/NJF4Ul0lBIKyIrmm+3t0U+WwzGewYBK0HU+fgYnkl1fcLBi7IsCy8hA6bAcS2jKnG0fAj49L+v4a9PP+/78z3QKQHhhHLVEb4ms0glW13nQPbqHKCVGJgYx14hYanrBWe4c9SfAIYFGyHZG8jYm8IBiHMY5BBCWcZlMwfR82mhPDSMGCEBOROsy0fmL3gFIiOLMHLbz8pGJ8kYcCht+ZUcbBEDpXuWIkeamzg/HxgZcz6sCvns/AIgdpxWvI6Qruu/7ZoE5WxLabdrseWfN243U9MRgk52Z/gLzjHE49Bllfbyf6y7IOs98AKYaEK5jfdLQZ4EK8ZCAQh0yyHZLWcq0LliTYnspMhRRAHadLQl8u676fUdvKUNBUEtLoDVUqZV+AEkzp8jRzDUN8eAN9lmjkCZg1bNivccriu0C2ZWdekdZ30r3HWjTimsPENdZ4ba7LDw9IHzkkvnoehkqlftzXAl8RZO/Hejba3sBpNeXvU0ApHHScVYFyhNwGGAvI6112JUDm8+sa7q14QYFHM1upuvoEbrYh6+bYVdpt9d8giXhVWWrouygiwFOZQ95t1Sf/0m579IuP6N8Nwbz6ajMc8OXCWDhXES+tkNCR+4HeJEhuM5WnqO9g3HwqeaI0RUIuGM5/2ZP9l5jGhha1jqmSw+DAgwJxu/QpLoe3h4+Wu87l6usdYI/4xDD3zeAV7mnQmuDcN7BPKgKeDQCrMFnXqq+cYDwNN160pPMQwy2yvMApa4eMDisr3R+C6wl498g0wp6IkO88wFYnI1PMyfsHZnBt767cuOKoziZ2zHC4XZwogFLPtMcJJtUbMC7mrvmo5mkC3orVs7nlAAmsDL87tWt80kwSE6yaPjgpTq1diqcqQivOSihfauVH+b1Qx9NNQEefS7nyMdctvFknKMJPF29Xzu9HZZHQODco54jOGbhlZyQQl2g6aD3G+Sas6tfY9fjRDxpHl479k9N2up44PzYJteJlH7ZQe2NCwigoscmcJLz2Ydv4gxb1x5AP9vCckX0vsCi6Eg/jOm+bwDs7vnSYQKUJ+tz/p73JygrHQZmCG0DSocnM55dBo3diDQ4lFT9pr4n0oGx/wSJvE1OPGUb2j3vonadmYDbgsn+hl7I0g7W2Q6eR2XLiNwtAo6hC+MDu+nfPsKVBJSDI830hxKxrXX2fH1PidjPS2CrNsL6L3Zj41iuJ5N8ddPK2GHLsE04/9rbP8GivEs8paPcWCOC2uA9TxhMAyA3bRtkufpzBaS7ahob+8AjAwraTNNqGq2Nzomej8w9e0jRRyE4k/4HE6DFfiETNwFxsaPYJvxMsApZ01sJRGAfwEPm16x6ArqHJ4IL0qtDX3p7Yk8dyVoFT0geEtAYXRcOmmqNYOFJXsKPkqvtlD0wc30AYZTQkG0V1St5e/THDSTHIdU8Rb8cC3gqAE6jvl+fbdDff9dki3t3OcTgcf7xKff/h/9QXf6/OfIWjCjsE5x1HlmHXUGA8E634jkAP/r5ykyTJoNB8C+mEnHjRvhBj3IitTZgBzeQkYevYcd2fI8EFAjsgXuyLts+ak441tfX0QrdQAX8mWc4KGvfKOMn4Bm9jvwmGGzcqGtJ0nWM07Av/hNJZk5dyFzTt8On1J3LlBiLPX36A8r8uwm2+ZPE8+B62+cj78jcBHgnWJnTepDFBma6TSZ4K8/b9icQbgIVqTyWvo4sxO5YWMw3Xpt7fRtnNiDh9fz3//ZfFWqSvY2TY6L6D1E7Mpd1ODy4LNLNVhxh0GDJKCoAIOKKUD7DkmxdAwAR96dDtUsM9f0GSijhccDIaL8AVZWlzGKOqWr2SxOW0a8DMYB/5o4wXYEo8+x3bsAtIvCdgUvtXxQ737UsbgvKNZQi9hi7UsTz3kAIYY1ihoEDdmnq4zH7nZQ+EXmiamFVdnQsbwOAEkXgtkJEaVt6um7vAMAb2LGG1+GtgO7rfE25cF/ndQJPlFfufVKK3NP7ByQmqgeoxAnTexItntJ5ut4avEnBu7JlIprPIMAoN2iw91k9HPReAD+7Q/Ctlkjpk+eySrh4JjQf41rTuPjnykL3aDJ3mkJuOvJcFC734lxYYTZDYKBiWf26hmYal2yjH5nK6Ri8C4Xzjjbr2jiwidbfsSrbX+C35fzyVxvSbL5LOVujJgINXqqrwiJzCf7iU9/fpuuHzEezZ9U1GZtK25/PRf4MrcvD/r3uQ2Y3SIqcRJ8y7+2wOmuzB8vzOiVoTlMZYeToBdzY4Y1NhS2jiBD6fOsyrosjEWdCP61ZuiCcuSH3VwfeSpgAMArGuP4ar5vdjWFCBuH1TVPfIxApuilLeF09bEWM5XU8qs/z/qkcSFOl0P02+jEwmD100U8JYrkcGABKNnc5crm2BtjzEZOFusgPtub92eUNYZTFr4AifX8rN5r9B7yhB/acr20QQDxjCH9OfwTGodLR3QU5PEvQR/RVJ+cAmDgNDbzL8Vv9Kfa6EwAIT0umPuonN+/TMy1zAUkEg7bd1XNzlNmzbwj0AvAC7C5dmwlJgFLvIIGhv3Zc52K/M5O7emrPxZVi5XtnKmt3czTs4Buce9HvBjULukz78xLK8T1n6VQa9BrAqznb2WrmvjBxbOClPHscpjjJaSanY+XQccFkopUCAMFlJr2rxQYToMNweHDG9DkOODSA5+Jj1W7SiLbrpwCRxn1PAzifE3Qw/57nju2NPIEjzFj9QcbN6+iwU0HpQH/CD5Xf0bG6VWMkoDJH6aHtqt1aTWBnyX+mugDbwhqa/zyHjpU1v1i3WWKt63IqI+MJLOtHz7Wjf2x7tmlMptAsd95DdlrOv3T97V/hJ/Ccwa/o5m0PsX/o0vw7c6A8fTv8mVe3YLjPQIJduS+Lwd93AMJ8LLvS9cThfo7lSdspNd9zQKdGDuP82A+5NsbjU8KswaQZh+RmtvUgI8ivbTMBuz5XAYBnWPc5xpnvwl2Xh8eZ4jpkQ+sT+UgTPwXFQovwuys46vNcx3TJouXtjFf+0G9+rSSLjj9PIEBVAN4i4EDHD774B3/8x1/8yfnzzam2tM36wch0Fix2Y/BdEpXRdU8btHEIMv/2mcDGYD/sj0TX/NIKob8vAKBhyV7Cn1fui73wQ57yl+vBcejTiwO69RUao0ckKQQARAsnvopZsEME62b9Rj4m8PisOsIWKVAoZ59tKwm2xp/lNCaNFVuVLRiHN8568xn2jQoAxgHPBOdNRTE4MHwnGxHZuw0zjX0G1e3k8PvZPgmjCYkUcbAu0dUEmjaPe912ACA4NMJajstRTDVICARKRJn8XZoqZhTDuMylXS/l/Gtfi4hlgjoakYiigY2jkFW4VmlPQ72VD5Oe61F0IwRm6Pu8WUQLq4yOQGLB3QZdKPedYd6O2Fsxb2MGUQfMxhiLTkR+QtMqyRLQoGdHc66CfpYdM++3g+kFzGMvDSlbsmqwozsZDBTDFv5N3/38dwBghJw39sUJ4cSJYX5rPO/1499vo8yxR7yHp+ec7/m5Zr80tNE6X2ve864JAGynF95KN3MFruKUE4Chp8CUHlGmDU8G2GxlerPOpcGO1j22V1xlFb54BwCYIfNHMT8mX/pGgbbktAGAy4PliDgEsy+X6wnW4fwHpEzXdP2bTCTyAV+jRJn/Lb0LB17F/hmIofstARjLj6s+4rAz/ge/tByNz5C5DRZoUvXgkQYA+tSuV/mj4Ga498271/N+OAz3+ijJq0MASxgS1g+HMM5bHcwHKG1AANlZOmvzAqAVGff+MXd+HV39oM+SQb9bslHAJFHFSbn392VxDAFDU6KpZ7znBi/5u6WvS5q7lm+QkVc1U4kOXPp/yw4BgGRjE7jZBnP4KMyD7aKiLOtAJ+HAiOiKQ4QGUC+du41Fz0ffwGs4SLMmmUNoEKcbOaMh15ZP7hMtAhQEZOIM632qQNi6MFUL6luQTB5gYjcH5PlMnD36+jcVCbpX7/ztOcljBwBCwwTQkr3Ib49hbZ8xh30SUbJOgJ9sSycIhs7ZMswpFfDx1e/XYZsqKq6BD0yvjmHb/OgX0YZqqlA5DanU/Gv2oIavRZgnroD/de0cO9bVEu+4FDN6lmyuvsWGDqgLX0kOvPe5zr91BOXjprUaZs2aunr3EFkVKqHbMwAQfapTHs76NRARp09z05jpHzJBUPRu5H2X/eKITkMv5g9ewEnL/I6jet5hvHRorCCSTwyoc521SELI76xOHbsY+ws/7LWDf6JT1G/jbL+zs2FN4vXLc56JFXguHf4ngIeOYX0jm0/MsHFcZKSuQvsEsa76/Q6QsN6cxpCKuVOWXR2isatCZze+RPbc6PpH2vJKWTCZXfY9Z433+9EX/OZZ+98XI5fnotKgSfWc+Snbxq7+v+wNVppts1lHM/gkSCRT6/45OQv7k/dempYfwhKTlSVoMsty5KWVkHu9otdkvGPA4TP8BTcStFOUnwRiRnfBN5ue236+sVVon3lvnbXxRe5prxVvF1n0xZ+oXJvOTUj4PmPMJD6+/fY3pxfaL8072RffSZzrf3wa/P38Zz89pwmc7H9lV3v09wkqWhfPrzgb+6OTqN74aP8bPwtZZK02puM7cGCO6xwvHrne2JzPfu9TL+JnRC2z1SKyvBNoZOCjmyLHBLWvjLrSCV+iZQ9mSy1SggAJAsVhHl0hhmiik+sr6+GVaYKoMcnG0hfBdr/bNa4uVlVJs/hsqdB3d7yyg9pO2VM/6MKveVAVzBGMN+nVANhndAwn1neNGBrnUQHLHILJF+aorqTR8fVfhfXKS1diyjt+V//+5V/8G1UALEGq4vX6tzw3gJc9JPNgFheBUTTLZ12ecpc0NPr6i5///OcpIdOkiC7Z4JU5CiYi7L7qKpS34hoDMxMY5TORnd0Exc9dSgqDx7PYxvCMxjRr1CDFNmB7TNvAfVzUVYKxDNtVNDiwBZNR9ICUKof1KwI/exlHyAHAFZoVaIAZRml9BEEoS+YIXerW3xEwv/f8wzufIMXFZDybZ3wqABVexoPTcTOf+3lLwL0G5prCB9N1HHbxKOdxZq0ne2h61gB4orYFzOU9J7IcIQl0epe/PwIADXBdGl9ahWZew1YAcA0E3zy3v9vOgh28HgMCL3IuPPuH93NEC0U5cTB0P6W62asU4BglQzOXKPStQHnX7b7fQV9A2H9zn55nSpu+o9QN3pRRab8K1hwaoC8Y05NH4TuMRfTGGPL8OxnWyZDmOLTRFZs+tjHmn2T07rq9FCc6xXQQCOif99ohs7tSAt4x4G0QCmP7XnPev8GJAVrLxHR9dPBUF2zZSvBh+N176/sZ17HNZsbe5lzop+rqJ0AaAz4BgKzrItUDmPB8l/sV9EK/0W2TvedB19HH2bS8d6vHeegjQFIDqnfhYFyAjcy2AuAib1/Llp8JALx1FDzP88ZmMu9uN1FVS23aBccLVDcSkb4j2i+sruCdx97rHzD8dz76aTcH5HPkUQF65MzZuGVrvL3rZppD28kut4rEQDWZzO9+I2c0jR9VVn/tbUHvyD0VUg3iGQA22Gh5a5VKqydMh8rKzThH8/od2ODYwKGn13A5N8ODND3LHMRPaRIVHKNsqCsXW53i+whywIh9t1ICDgC0IgugKTISAEBfIufoKYLr0WrJCF5bJxrUCfazV6ArmZ4APraNESQU/cM3mmOCRaOXCJYKSFGtoZL8yagh7zYtbBvS2C5IH30pMaShLDKYtYvun9L7gOcE1/Bcon93A03SEdky8qx6HPnZASRVhqVjf6obaMg2gQAy/++9s+hRePSedNHAB7pzLfflZwdqxPerXJnrqBhBzjY/apxq5JZ+OcPnBOu8BdSObcrC5bASJI8+Eb9PkDVrzJxjewbX1Zmpbmc8M5/BO1OlK0EVL+Qq5OqJcQnuEsRsmb/Bz8cgORjf46ofAO1DYyqAPuJdvg/+nJFHjkIP8T/vCC3aAb7O865s8XY/30OPAAJNefYOCEDH8VFmS2+cPQW0MgZd63d3iH6nEyvRadk2hs4LBo+eEQ/FY0nSMXVzct5ZV+PB8zhtAfjFL36Zs9rP0YWWc+nEs3vpa/VYOk0A9efHqhQR35xnyG9irtZsGmcNUPT/bPW4utryu3sMPROe8MXm6y2boaPmER2kCuqd+NkYXtfKAQ5vdo3PAiWQQGJ3EhDJ+s+xmuj+B99zysjdDtRkqPil/KF3amw3KOhkc+SKBMc8MzyNk//cUhd9Jv2OX6A5Wf+dAIB+fMrDqYblGQ4Wde3Fw199nSAb2wd4L/r09gBYWzXfco48TQCgSZKb6JmAJ7x677lyFdsQjB1e4ZhVz+nydmzutVMKAMA803hvgJUdKwtAlJdZ37ogQYHs1wzj64gL7fkXoBfRRLyf/exnvscC1wn57xj6O7AYb0+gArmV42bw3lLGG4P2ANAI9Yr8WPEYSE7ZzxaEPHecR40jDsQ4FnSX3yAAACAASURBVCiWASOLVlWgGWv+ZA55LovG82pC72IAWpkf16H8YfIB/NuYZE1yTuQu9cdZfWeux9h8NDpxgymx2ePYAYDMh3LsPer8fTPaVjLb0QMk43B9Rus4j1lnnnOVdR2aO8bOn3WUwpXBprSduQJEnX0g8GJUVkXeNaQELO+eeTFbonsBXBPZx+ncVAkbDG8EhMAfn9OPeUEzQPwV4Jaq0hAImSEAgKOg31J0qc753Q3Q6XoFAbJfiTVjn9nsY0VmtkxqbOgMccvmIwwrQSiCVzEUWU9A6WcBAK+zMpTtUTFKczmJ5osJgG1H/M178MOUEg5Pbb5iHlSksCpb/6DcMWBEzvfn3BdZnLO2b4CoeqZS5kCI57x4PPSdgImfKZ5pAGNvtUBHjAFiG9BUeBAAuLJynqWyZE6wyPoFyO21fHCm2RfwiD0ooE6t8uOHcTGXOP8rA/Bo1Da6PA9BRzXTbPoMuHqvCdmhzSuez0MIs73g/XODAOcd6HxA4Rtc3WmKl+tk6nn3PttLdEmdWoGkvtegQ3v7f/udzwLnXu4n26950BRwl/9D051BAeBsHaVxE3zn+92x2M5ztzsZGJ39qQKVVB3Ai7vB3RPgZBsQvGJg3UaictxU4qofdPzNMNX+2r4aFE6VyeZN7BkBhARtomdc+t/GpqO34pDEkex7LS/w54MTwmHuF9KKCD1XTkbELK/ruoJZ3utwgWf3z6MDdOvtoaRMVxu0xbmQfSVzyvvj9CpogR358ighYaaRx4C8sJFDDoYVmX+yWKINlSbJpuZ5dlgUyF3B1qzNU5/6ycpY333yY989tzJYHJHT8Ox36rERRwwPSts/0Psp7386L7PGcoK0vYDKDW1Hyd+xnwSi2Fp0X5KleeCz0Hiy2ttWoXcBx+Yhl2/Hc3nI+sJxyI2DQO3mP87/bIHTnmCRJJntCVAGHxAgy3HDsX3hYX6Q6SfOHSzKdfv7PZeLoxbv7+wqWDbBljzN9gMs3Dl7HHdUY6tNL30nHiDIx/ao8gJrA97NWLOW/IBjJgDQ3jblEfFsTmBCLnQnWCEyjVOcE6xoDD0BwK2j4LWNP6Xr9Iw4SA1WtrIguGFVSEk31Q7l+pmTM9Wrh1Z4d7YIoQvEL7/VaQC/yxhVBaBLxa/f/PzHDqK5oekZw0/dA+A0rnYWPnoxFBinzmtENYJ9JmR8sP/GIsi/6XKeQ3LHD+6a7qoZ06ABAI5SvDS37g0/e1wF7sF10nnbHqDjCFJna9NeC2z8rbqlCnH19LKOu+/UyBqcOPynKivhmq37JgCS6i1FjRRs/+2hO8Efy2ADp1u3a06SWSWvRa1dDWs6LkclY37SXusL9p5mjFLQn8v6A8PE40rFnvV+/vzODUWnWe5gW/B3AlTX5gkndX0Icl05YDtOMdypAPjT87wxEBegj8aNQluMEmVV5/P8/u4ccZFzLtNMiD3EPzp7/hlIFM8wa0CG9sDEQJiZrnCRwZmIOt/zvM8A6kM5LiXO558FAPZzB0SnpEU/jJv3MdYnEAotnoonhjXlGs/sGOOZAMAA0v2eAB2ye4189tIo6qcz6ecWkO6o7zaovHs/exufPbYoiLs8d36b9pQCzlXzt62EYMD9Xn2GsLi4sQZlK7QrzDVL0Jnncf/li0bnsq5ZPylgPYemHHutzLN1eArbLyBEmaPcPpvjAOABbotiVzlf3rhl7bnqswDAXiPmuQNVEwGPAnbWoYbgTXPN/9tvv7XjD0hwaaIbjinanL8bHNq4cmxTFp73cu8o1zAigRTmt1a//MJzaaKzj/cMYC8lrHA3L+rvyJ/l4PqXA1rJ0rGmM945iukhuw32oES3g73pTufUrVOY2yjg2f/FWAeIhX67FJK1SbbgPu3KGI0wN59tmQAE7ABAxr8hm9/abMgzgICzeh27M4hHAMw605Jz9bb+xZzCr+hpRjnz3DwAjba+lsYynVr+/vk53NNTwiPp+9hvvwNhOI53jYKIL/koJ2VcAUBBKg/Dy2Kc71NiTNahgK+P3M+B5uoSTEZxr73pVHCdPd9yvg4QbIn/98dm6mioq3tqr0Y2p7ST9zJ3ZGTz4+YZ9AN7E0NHGlK2fPJlH2PjOVN47JmDFitot98T8JxjJS8wb5BDgG07/JGFpz3Xv2luibPyCL5U8VJKL7wVOc86U93AkutySsk9HtG/ji9juVzb+RMAiB2TBwfwCivdgF3tO+PEof7+bLHw322/DqYhYOex5216htfiPHsaq02WJ+/Q3OJ84UicOyOLR8Q9/oI8X9fs9cx9SlwpEcWVE0DWjxzzafQ88pthTvCNzL+dA9nPZlzh873NRibbmb1zO++hmsFOXGXr9uDoaz0fV56cfbfGhsma09gNpTj3oWda7VCnZ2M7r5/2YHc+6GT0btgmASLzo2btAIAcDIOA8HL1g/7+W5X3l7/hhTj4CXJQLUEvpHFWM95dAZCmbhMA0HDtiDRgIN6f5oEJzIenn3KzZWljzl0JtnHStuG8T+PkRJHLCTibpW3GLydrqh0cUNIRpMJTB99HxsI/WYs4yGAvxr8dveixvHWvUWxGKgCwUbommGOyoOhZ20YFPPTWa1MnsfUBR3Wi6CvzHA6rq5PnHVcfdF7wfsZcB/jwTrr0V9CXToV2HIP3+xN407YdbLPjgMfJ++GPE7RS8zvxuqoAgqlmiw3zE618gs3F+dpSnbnfAFfHoPfz2fSscEmR6RnaiXzQ9hUUL059n4IBfodn4oybKpcumhtVA6Zxg4kZ5woIGnNOQDeJCJID+E86prd4xEzTBIV0ou4/9peADryi3z6FQZn5E3jB9oElza19psIJooeS1dBdMu0eWKcK4IHnWhUCrzOf9KGhImuaBY5sSs8Mv/P+jatCQgn74fdT/ZF7cw/bFQjcXP41L0oBJ8kU3lq2W7rl0mzJhePCTTj9+Z89KwD8BaV0jXhd4HQFbTLPatjx7be/euxZ1L5/g55mF96ARZOiNCJBg+Vlwk4PIPcGuLloK7ne9ukvX3f+Q3g2kXQDQHKeyZ6Wee8A2SlR5GUoro8AJwrOdokgQB21LDhK52NGSl9PJLkGwNH/7Ov1O3VNo1iXxhXwp+MWxbNB7waT3DuKMesxgvek9cOhahDi+Vmuh557UbaTAO11bc6Yn6aFU1YXhberAEy6KroPAYAL7BjD8FbG+Py3AQrGyFzCfQWa/ncXa01kjAvRUJxSMialoYxEK15w1swPMjiWs6kAgIZvw5XXjnP8UBynWYxx6/kepQtdUYwKAEiJSOYoaUowZPaGck+eDd9PUGsHAPa6EhBgTYZEuRcgkAgt+1zf/FQatpkZygn5xui8y5nNN5zqgJEI19UpeUebrSsfgGqaMo18sA6ecwOhW3be8+ffjHdHoMOnU6L/4RiYOh5+Z1lx6zUCLI++JrdxUpyId9AhzsTIyFX25x23zLYGIEc0TbQ5a//Ut3bKzkdvR3eqP94yNgZGfJmfRLZxik3PTHmMUek0z90AUZevzMMd4nLm19pmTSbbdfWOQJ6d2jxAdio2L+X/Wm5f64DTBFJG/89cPYfzP+vS86y9DgTk2H4ECKHZEPuGv/npT8zDGPf3Xn/kUu9/V5psPvRcCuBxoiXjjAmbpwFTiYesXjlbZa7oG9GJNQxQzTpGU0a+3dzuluWGfjtQ8x4na6NHbGfy7ahcvtWbKh/71Jpk01Oqn5+OSVkOOW+u7krw5Q8FAJBv2z6Dy4w9IC/Zxq3jcP6gWfRanGs32fRvG/a7l1XPZl8oXdo1WioYCDpdmnsqkUN4mPdCc69KHcNcNw6Y54BNO39Xt2m/zw2RLRglV+gVnVR5aPYV3rjY4Npz5FVroqM1c4yk53CP1Jukh6fi8TwxHk7gb3//ffHXoVt1hWTwnjxBQOk67qlC2Py8MYXXxTsQgrvu6Rm2DwoyxHG3XNg4RW69+uffOOCWVycPUi1nLFtsQTDGGulWwEgXpAJweCgBsqms/biFQu9BVjQOxht90CMfq1s2Lth4FMcGPt1VcRtTbHsaedp8I0wypePoDXdAr1Ph4JZIdv5tmTpr3/jJ5VXWm1NJ8s6pDAttBstEBhQUjqzZTvhPZb6/ydzutfZ888LyPzpg25RVRSG+eZxikqBdfiID8BUZ8PB/5gt9sekOGNg2BotfWWlAi34sPgrxOKpySl1d0+Mj3WTxSzXRrKMm3tEorGPTvwYzd4MeBBiN80v/tY7Qx5i544jPINtbpw8dp5fpeXJs0QlX8IceaHv4Dz2tSwkATJULpzhEl6J397g2H29VRAUfYw++Y32yQsbOViUBOQ5QtgQfuyfey3Y6nRQzju8NfFgFDi0UyPrx1ycAcBzvjG14dl+XuVRfVC/BN/gWk+zN88MzeuTGWM/AskneXl7O/nfLfKolplr9TcNo72yjJQAw9JzKtopIbGh17A1I/Lt//b+dcZq0F0BwRj1HTWQQ43hGSOIo/OJv/tqNbLxvcP3REyXcGNDtQAB2VO7GUTrw3f4NAb3cViQxIizK/j6TfIIzGE3f0dQGIMb1LOheuCipZDbGyBYY2nNrpEVgqhE0DOgYpolcovCIVj7nuB2uzI2xDfDowtV4b6Zkc0f0+WG6RmdxHHLttvmzzpteFuZGuh909GBmXG86I4xv2jPH9zv2muSaKG/hnSjZrOE7SLN7ASAI+k2jjTGII/A0BSGLSnaBf/s9UpS3mkXAI+/Xr63oruBcIIQCodwv/06EE7Wdo2owmCkJIoMVgJhszoDmzd/Mk6wNDtClYUtEPf4aUGRCSlGOv/7oh9M42OuPrOrdG3TYGFe+tRbQd6/npjVr9V7vKOrMDZnLPGfPI8bhguqCMQyAxrENyF4P00DZHuuFp+wzfpQnAMu0veNCQcMv5cOCPNbB2ce15sxzz3fLDQ0mAXMYRvQInOE54vzXSHm9Xy/gvmRaBqQDTKCVbpuM6+jzLW/WJ4fnAL9+BjS57x1nAF6wk3M+JqN8wUjLW7c+3voyi4/BNkXvWzxXOdjlj9F74+RHDoeHBkjrpqzbzih80C3mj+jwq4dqyxp58ODSU6EZ8tJRHhSZE8n+Z3oMWQu4AsBGbyigqbXkiE3298tZprGWZPCrr9N7Y8r+sTMDGLBDyO4uY9QYdmDgMzmFP6+zeoAO/L2d41vmWaMiAHWPz61esC4TPZzFCz95PNdRi7NnmT6ASfMfnQodw4Pay7lPbdA8CFrsY0nN2wW+F8yeeausM3o670PXoNNc+eXqizkxYttX80+PkdsBZvgKhwR7ET1OievYCVcF6FnW9XFezLvnDwE3zUvvTjYnDoX2/uoiZdh3Z/nwWnhXGAq58bsbdDnpQ/PtPXq2ssJ92bechlEqfWXslkd/TkM1qjJzWoJ1af015JrKOTd29rFjOSFCP9rG8ixlj/ziwKfBX9Z9BwFu0OGcAhAdniq2BISediJ6YFdSjq3ddnrjonQJj+0hg5159/g00VzrVbspXSx+whaix1gntrNoLCSvQkn2Ordao8EYz9c8u0B3A5Lobsp6GTeyG3uFHhw8tDH02MJgDAIq22HAfm4bMeO6qvhiTnQC+kL3WeebjwUCc8/gD01vegBgi3PNE08im3rMxl9fdssE+MXrWV7ZgTdV2rhs34GR2Zo41irvzNhImA1+0Lp7XuVf8PEOTkR2Inf+e2Uwaz7Ht4Ufg5M4GUOf3ay39Wfsln7iSwSHuz+JA3Hn32euR6JSFSRZl86s3EJW5ofNZhuC7LEDC9a7z+TFxRqVK7a5YPuvPfTCUlk5eivrV36u7Gp9NibHHipbjfxCAwU6JBdsJYPTeC/8GPtZWsgug3Cs//LjPgft0QN2zv3SRWnGKbqjVxmLho9ttH62TI0dRw40J8YZm5XA4Q44Zf2/ytaMBhyiTxlnFjo8P46/3huZjZ5AZre8+zjb6nsJmqt5e7R3+Ikmi+P75l1551euUgBXHV2wjoVMD6DBxoOBRid9qQqAkBqDFkGPMHFzMk3bgGmPym/P3upf/uJvTpf/b5xZlLEFpPhlelQHCvFnLwe4eia2FVwWP5nxB4BfYDyLvQIX/bfBxSpbMgCoIka5Zc4c8xESTLnuc0x7Dha2MhddlPdeEMDaJbactBvxfDIIhmAD4/L945eVlBzFFz0MWhWkWKXR7730MOAGsdAMcA2tUX53rQS+zwMR/NAIR2kcX43/vVbbKWL9Nu1DH4BBOjGzHvq9M0rcjxO0BYl13mN+gPUrHPDzCKLnbRo2U2xBHYHReJ9neUYJ7jUGUIwjEr4KLbPe8LANWp0SXeN5rR4AOCEGWG3KB5iNEpkSHwP3o3zZU7XLoKQM5firH4eqcTQHyad+x9mW0i8drgMWWRslnSAf6/qWQ/7NOcsfs5MT/WS9RIt3wA8HxIZgBQAGzLVcrfrAoLiVIlFZ41RmbdhSNM7fQ5hWtnuAWEAntPFTvX7rD01mmk1EZjY/ZEtFjP2uYIEfMXzX6TljT4Yl77mltx1waF/ZqrFB58FjrM8GRrcZ2hnrQ6dufhSAMQhZsrscD41Zz5TzQGMd5HDoEnDzMOiVaa+LTcBzjzW0Df9+1exxeI89c1T1JGuKLu6adG1YUzfAosS5hv5WwtztNgMo2BZg/pVD4P2WeT/r4vVaWWWcJ/Qghh1ZcWa1wABb4dLJQ19tvaHxZhysjAVn96uTfQBcwMvYWvTMldnq3s2XN0NpB3iyiSM/OHirX4xt0hMQMW7rgDo1ofEcT4j9EVm9fWMdG/i4fwGt0ZV52oCfAGDRBB2g73HAsOHM3fc1IB8nOHCRgCvOlu/3MwGW0PxZAcdY4KMNTuEfMn9UHZAUYEsZ50dbH52Xfn/wkH5w9s1T3tu7GzXG1lhe6QtQOj/HFOjPuDamkZ5RZYPmL165gRvTPeBdcqH3pnqn+MaymRL4vf4E18Of+r+8m7WimV0c5o79PDtbA5KlCqZoIOQ6YlnvDbxvE7M6WkdTXkcZPYjzhMNnLmwA4HkaQI5K3DoYxy4yO1USozczJgfmz/h1LFvkOqX/yKC7sHubKpi2W5P6zOvQuY9AnAHDtCbKbK29HglMAeZZ09jWgP8J3IJ3J8ik7z/HXxNguAkC6dtibuRxY5W9DiOHk+jYPMa4REPRqWjt6nqviXwC6Xfrnei16dkztudz3VD7UDmlEsd8ZCc4P+5bozxzbSG64urAu2LolivRN+B0g4ftf7FxfhpBqpkdtE/Gnwaqde08nncwObS11F5Z2Wt+sbf9KII6BLJEO83sOLKSodoL++SST3p/iP7FIXlVHczy19/h/6zqSfRIxscxjHPf9afOA+2e2n/AiUVXRBZ28PMGx2Qh0PH1C9HT4SHZvmk+zHj0m6BOmuZd1VS906rjYtNg+3FWWRf14vjuBIR0wg02IY38onu9LaenI9DAD3z0TvRqnS+e1PhaUU0lEHb66sLqW32PrkEH5UjMSWBYdroGJCygp3W21p/1NC6N/EaUYt/wt54+qL6OPUuvjFa2LH2T69NkdnwJ2csEW6HDhwBAVkX/98yI2dB6gF86qv/rX3/r5gQqHfmJGlc8nIsBOlv4xWlvZ762ya/dygqmeTv4fD4LsstCQ7AYBJz6oIy776sAzC80A3bv31XYGywSaR7nKFGN0sYKsE2eumAXAJaQAWUxBND2QZPlwHDBdmAzTxFnjOkGhI4AlnE80eXwDq24d0AfiirRwRLjOqfjCNJwYzvvZFSGKSdj/wBsl7mfhhjaJwAwe/I0UQyJj+hrdG6DiN0FlrU2ty7Qyb/v7zpYhrY3g9MItcDAKwDwdgS3A7eB9Sh7osYR4DHC8FjlwV/imHbMDQAg6FTMoJRwmB1MqBNKRPN354zobXx0b2Tz1wYcRDYJALwj555n+fIlFpYLGGMHAXDIoC08cKtcLFPjfId2gIPI0zh1s//R+qY8Pvzht9zI6QYBrMkGR9B2rgsI28qTCgD45dmFezKj6KWrgBtQ3HwGXVDyWZdEfd/6KaBzGh6JSdBtKPKPAC16x2uxKmPe17EWMThzMsAGwHTmRp9Eds54zn/Q0itVHX/56maXsoaju4imU34ZJZJAKwplggusKWO/+vC8kDLw0VfwxQDhOHz7/XmHwN27gmU7RKPfGUEdq+oMjLQmvmUbeut7ZTTgW8a/nXPvra7sWU/q76dbuIDKbThYoEbwDRn+Yfd8Dm2n4VVsx7Mi4tqXMig6UuNKhn/s15bRAfxCo3XKmpUwX1be9/smEDDbTO4+8GatdRvvvKCwY5ixBOwPX4yEx+kcOd1r93bizF/LIYKHbwOp8kh4K3QgMEBzpk2THWSgukV0etq6lCyL3OGzj4FCP/N8Psc+xfHWCDyHNT/rjD7jy2Yy6QkyehanOXRiPKyv7W+3WA74nKZhykqa2gak5Qf0bitnWAHbhAo+etu9BXvb3cPvLJywj/BC7HZ4L3uId8YaGkJrfn+mt9QEMDrHdSXLWW5QlGBvbTfjjo6NfkRXzXrnU81tJxK4VwEcBWu+U3DzytfoLAVmvjpyydHVd3/tmTv2DOeOHhKag4IG8LgqgDwy2e1WXTHe4AMqH54OOPbuXUrM2K+uvnjnpbdejtybJqMH8kRsEFhqyx+0caPvQ+9sn5iAoh+gwKOfk+cRgMcWbez0nAMOTjFp5dVYT8/Lst5EHs3XOGUhtE0CjJXjM8IHSZzpeZtG2wc5n/vs9MPLcsYI5JyXO7EiZ6yB1R04vpigTtZDxErTXekIzjW9b3VAnD/90w3/Ugp3KwBuEzhXyRU3WfYqF/WlOF4ZnwSsDK2Nq/AhSterb7VeHcPWzdUeuvOBvR68QYimumawTBO33pceGYCGjGnsbL6/z5XeaXJK13CUPMFcVZqr35zsasaroHBkUs8QzsXh/+qHScZseQk/ky0NTtnbUWzTGwxBF2OnN6YlMaZxgdfReXv7ot6X71ux8tK96QkzgUeRMjSPzYE2l6+XzOez/B9+AfNjLOGFqZAjaDnBqCMZf/5nf7rlZwCzeS1fmeH1X5lPDoYyG3q59oApu0jnWTNXyw72wkdJPMuamNj+zftglo+gGCci48Op2eDNcqLSkb4PQK5nPRcUoX8GETbBN2jPWGSoWuZ2okU+H9fR33E0NFcys2KyKQMO85n1StsB1H5rGXa2O9xgRoEW9LjKWc+54ErWJmu2n/tQAI8gzJSMxE+LUO01SGS8fx4VCAQTwh/QydHLBQB3UMdPXvjUQ2c8ALY6JlEKKc9BGFEouxw6wZ0+1ELznD88SOQrJVgxDAG+CQDox/xSxhsH/AmqN10BA/ks76UaBH78QcdvrGKgE+N/cfppDAN/jBJJ1nsEuTK4gkAxfgKkAXnKMuoIToHQm11s2ZJLjX0G+TLeVSYuTnLEtWq/Ms4Yn4Ah1ww/c0oGlTj7GQlMEWCI7bIW6Djyb9bUqq94bss8emCPY8v8A6yv47C0HgIL8M41BD1DlXcoYLJBUGg+gYqsw2RPN6Dx+Atas/YDkDDEXM84kQf4a0AhDnXoMvosFBg+jsGgvwroJw10kMOpjPJ9N+obgI1+sI5SAMCBINY2xifO0eGv40QQQWYOk0EZ+rJO7CWEZo7Qr0xcdHDKcG+zPemPQ+NkBVL9ciPldy22PYo8WF+e/39XW8w4p4nkdYQKHLzmnbP5sn+//NLeErNuNHyMUefHJeuHRmoWJl5SSbnusbMocNogprKJVN3cEmJ7PpXtMn/oQ8B0dYG+zs5SoKLAsoFvZwd7t2XH/EYzo4K023jsyM8OGs02iyivq9MK7Fz+35Jav4t11tXZLvwE0NYdw2dvXWqdtmj7liHuJeCTsZqbb/DDFTV1utB5GjsBAHSOrolDvbfOTMXT6KCpElT3bv1MSXyC1OgBfQffuoql64O8hWdm/tfJ63U8y1etZebz25PH3ydLqLn7+waxL6CV3NReWzMs7GK64nAB8s9FNwNe/IbzT+AhcwPndKtHbcp9fv+NfEx2+sVbd46SvdgBl7OaB6aRVWgR3YZT9eZnbMhn/ALtsKWaixyI709QjwoDYVjrydJCVTmhY2ZhB8Q8lEAHuovVzB5cSnenB4ArZez8R5+js/LUYIbQtFtilDnt2mKroePbJvLvJ8+M/eU++IHnbR3Bmm2Z37rz2pwGs8DT2z7tAEA+D7YZB3j43bPGAF2c9qzwTYCMIECOJ732+foVM08CAFuvRO4iaTeo1kw/z8pYklRxBZdx2QTeZm87em+2QW8clSqhhWnW+rFGmfII9GCh+dh0kV2XnHKtt3hqn3/xh+gLBi9uS/WOJvO0CyM3eTcyBF/w2/eXFy+vlT9rnvIv2+unXL558/p3TZBy39NHe1Z2J2ueqgvzT/uJyPlnaxTrmGRNq5tUKm9fIdUGuvfH35wj+073fs1HW5T03i3/I0NPrPPg51U1uLHf1jnoBc13O/jb14E22BsCplcGVCHhHhoNBEn3GA4QACA4kuRDIMpgRPSw8AZ8C/5EhoMNNravXNxqlFcAYEDSRwdVykDCKCfD+/rOv0Wgb3RO4u1c6aKGy2MoZgwJCmcz4dUHDTDsMUAsPtuLMApuR3T6qYX/CTSGSJONvsa7JScPRjiPYs77vRAZpZl9iEv4pEisePYxHgHeLOAW8qugrjQ9DcU1NmKYBaRNGyubgMibsV2A+eN6YkinfExHk2Rcetg7ABBvQZUeUhR7HTT/XR5PCbrj+GXURIGHH3z/w9EskCEK79dTdUG3UADyZBMtmFXYuOwY13w+GVgUH0p49lEOaOQsY+/XXEoOA/j38d8Aou0Edw5S6HZCBwAMCGigQoU1DYLAjwSpMNbh3ek9cZXLkTXtjZM8KgAAoNH9Ar/s89+Kw7xcvoE24as8NWNg3/TzmCVA2H7eNGEcRyZGfoDd9V2uEUReXnt3X0GurSe2e3cMdgAAIABJREFU8bnBLzLty6nTe3m/5vSR/ybYp3koqpwASKK028l96qKsl5659YQDHJbtj0HEzTdblz3lEsC0AoijFC8JAB333YDTAmMNzNq32Sb0s/TgONrTf2EMes4RfxqX6C8ZXAUUJ1hBkGvO+SUCzv0ahSsLDOLTfAjHN+vyBCPQQvqFahcdwRNAvpp43XVFj+Y3Jwrc+RYUsO4DvHEkwpt3DaB1BeAdAJBsEYxL4CJjgib6/d0pI/7NCYp7H6ICAKta5Mc9YUNAjs74Phqs2QjZD/jK6vHaop3hjLZHXt9ysYND73WcAFue4TXoPjEXltwtHNkv+HYG9G85+QbLlTfN+TqDJ4MGLR98XVuyQVjmOdl+1ganQL83P/H5fj7XBNykKZMqoTQ2AlXq/Kyfr09jp6xn7N7otwCqXJOTivS8GwhZeIA9mKPn4aPRFWRH2cIj4ApGYm3Q4Zn/VBplj+uz98126gCV19ZnFWvva/erYIUrLNflP9Hndy2N1Xtj+16ViHbWqntKJu3L1hwSaJlGiBNEHj5xDwUv7LO6E161DWMbXDNyyFiCzuNUQBtAM7QL36xjrspHBPAmWDhYQ++wsy9aFFNoThnP9AWJrQ0Yt908WHafsqJ3EwBgDaWnCFSpsbR+CNrtDLjpeuRj7wsO14EHkjBAFxNg2HYDedlBji0XG5vedbxyNjaZ78aOToUCOmfLx0NOcTqrI1nP28NlzSl6ChnZtufpoA7eqCCaLJPcAyOja62XboIn93guIah/0F1+VHXVyL+gZ/pmxCY22FdcDgC6NHQRUcZ8qzX6Nn0K3WfLQ6+VNFTHDQ3xp8YnyXMnuOi11yvDHvmxL5H/OpBLI3B28K7uAUvt5MEE3SbzvXw7v4qnD+37MjujKEp4Dlq/eRT9SoINngaTog9Ct07v0Il+OLpOfsbvTlLr+6OzFKDTM6/+VHXGmavkzHq+OIzj+vR84V3sDfyyneHoQPRf7VD9VeMUY6jBvzsRwnrBZ/FtNp6ZCnYvXXWqfr+T1I/j3ItzrIMUSKr86Bnh3dEf40PePd8HbyRAEB/iWaGzg1OMBz8IfrgVAG8jvhULRFTWX9l/TV57i+Nk5M82dH8oUgRhYCKYZv49TAg4+OAgIxtokErKNaxnTTCEeyF41xDi6ZTN51PujwN7lUUXFibYChfHCsFN1C77lUV0mN7OlpZZizYTz22d01WONY53T+8CDncMNSDsj9l7qT6uabXK+QUYAHT7nSsAAODUcw2MDiNuI4STyRTUadh7xar8drAC2lyFeJ2ocZw8VtFpOeBjSAgKZG22QEGrCG8NwwoAVNVYmWwHloYoNACzwpBhcOUBQZEdccuTtlzw7CjHAuGWT3LdXP/MtN+96gXhW0BxLgAwobu6OSe7yF7p777/zanE+XWztaG9SqDI+LMXdY/5Ov/WoC+j6eAA/J/vyP7cuRZj3WcqyFHAHGWF46LgB45lnOQYBeQOwDh7dXUNPAtfveV1G/mrZ9DpN3BhE30N94jZ4ZGg1a5lJsP4p1RzMugA8K6+fxHcu/zUiqCHUexLNx9gDDYYC4/PCLeh1XXjDGyoU8N9eadBTY8tEX07xC3bBQRhhHl/jnz0ql06ZH7ZA2n9dUvmsjYESwDBgHWCVn7aea6BtqoHvI9/l2LHmRzDWDAm3nDAQJm0qUEO0AbUrOBygRyZTxm0Hai4jvzDTgTMgbCg74xvwJGcIP1I90mO4hzG4OOk6nvZxN/8OmWJpoF0u8CKAqSqZNAaHBq7P44rcQ49cALP579tEzr44A73jJMqstC4tD/zhCe2XmW+72DNyNPinzbPJAAQOqgZVYLZrCV277ffaz2HRzg2VJ/98JRaeu/2CvznndGJ+tk8/XZkAFkAxuGnNJkTrdF3uzpA3/EeBQAYd8asfhorSOFhRBfpGdkvmnnS3Iv360oCPht7bNne9iHncVdfdPEEYDl1JRUJAxRpnmcH9fxRpss4qp2f1SRy8y70CDVDT5xGB+ioHKmM6XpvPZFzIXC5nKrEfqr7KkopW+9KxST4j0qLFRxNj5dUPUCXjKFlra0u8kMePyi12FTf80kA4NrBNc7dJ4p1TgZt8KGDUNVx5l/hFG9LycS8DacNF7E7DE86DZ2foFcCAKk8SiUAvJv3z3FrkX+dPZ73KIB0t9QU16AnTfsGAOA/61vPNTqC+SMjEwAcR+5t8zaZNwbl87w/CSPNg2McTZcGxHJfZIg/5oO9DpXjjYnuMZe9Vs0oxSCURQcH4QAF9+7nzxjzN9Z04+EitTvNWaunXbesA6zP1fuovu34sYboxvBHgo0K4BBIAFd6O5ToUvpdfNcR+d99L/S6czQOnZ+N64aXlyNaX4Bn/qEAwH1n30sAQJ5wtvFOYHXrD4/LFcrjNO41tsP80BErgbICAHvs++/oNj/TeCSyZT3UgFv4cbbzYb/0W60/dd23v9FJVd+fB+RkGDWIl9zRtyoNEoOVEmgt354bWLdt+4Q90bGb57csbdmZE47SeA88H93xPKoe+5heMNOQErrvd/D3wXGRQSoffqCkwnmb5vOVMc3g1n3PdtyvLXKVV/wV6RePpTYInnWFp+h/MW8CMIjNl3/xb/73y69vI4dS8gKdpmLKMkpJUvJPBJ4oKmx/gfkLfME4CGSurzNce/HO3r6ZeclWFeg4FBTPIIxz77NKYJrN7KdpKCEFCgyAuBdiK8zNQNDKwvRwonpu52v/B2ewwrxbqPLcAAs3CKnzhOOyQZrug0k93xXdZnwDAqNaob/YAka0wXsFAHDoTIc6d7p3SiuHfpS+wvC7ysEUKUi6CrGOGKViHuMZwj5zNrQGtE85KZnxKBvAZqa21wHaJNrF3MfbArjd3y2bhL6jvEelbxnJ80ODlNZKQ8UAbtkBxI2jnOv9eTMyUZqViGaTNc8BoQJS3Z967k3W/2zDOUTbPCTZVHDuGjOy5PPwx3aVNyAHArKO0Aa+gRdvAOWDw0Dly+GuBgDgEpEoa4czKaOQ5n/znpdMlr/5FIM2emK2XYwTRJnm0C+8JMcymYQx3DgSz2ZLd/sQALu6zNntOsd5ZrLhDxDVjJcmShDFxq7GcfNVHhsHAp6BFvosZfE1yoe3Hutqg6utHWN0o3+y/Wk3QkPmy2H+FcMmEDVn8+pznG4D/5brDw9Hn7lEr+WZBAPDSzGYDuSpf0AzZJGbNqypjpIeySkZ0Q/XcNYRQX4z/wQ2NlDWI7MFI59vYwy/AEbez7o8ee+dyjCvZU8G0HM1To4VEu+qMRVd/fW9t5GcB9qB6DYinBPTXcZdJ+SoGqAG37Jdwx3+we6UHzpXO3nnx4BetBQgoSOzPi99b0ZybfWBVpnr4bGW0EKvsDZZlil/R27Fsw58uHlWAJfoOVtCDF1WwOgZDNScGNdndvOCK7YkaJSyEw2o4RzgRO9nzfpl3ybrTFNEA1tXJ5CpyVyTacpxXAGXk4HdejryMckA5ALZNK+GrPe6a3uqc3cAlgwN4wwITPf/OLOxS6oIeY4jdHf2usA0lXe1Ic0c3jUtugNfyB6Ezg28vQIAlN/biTv/OSihcdWNUYVZKsmS5NlrAIAf24B84oxkld4Ybv4tWUrwxqQEI9RZ2QmFdtgbh9LOv6xn9LbG/NvSDl0KL/hM8GYUvU9YwQytXyEBQYCsTQJv8Lmxj9ZYNDRt4zjrj4OsbcSLDvdn3b7n4LnpXZfWLxwdhu7fcrrt8WfY920nwaj7c4KFP/QWEZ1EkrPqc+3gZXQbssQazHgCSKSDnMltUDOBiwbavtJJFpIrAlfBP/nZ8x5MlO/ybKvAYhPriIun0OkTrLkCVyy6e8fQZwNeIgDASJ7YK2OR/lOQ9jYOZdvX5cM4z3cLIGMjSaUZLrvttVu8DObd6+tj3sx78VbSMG9ow2kLnof+d66X3Ft+K+vmMSoOGwCQrkMHmPLGJnmGtTcGpgThWnj1oT/Ko8lGW9FkNfvMjXVuNVMxHNeh3+4a+/7wDYEBYxu7LDqyVVVc6bvgikEHZ49+Vsb/2EwFaqQihTC8lt2upuA0MoMsaM4K5KFLgWMEIeCRzaXhn10BGx4dnDg4g0ADCYGQZ3wEAgR73fFZnv6D+CsBGCoAEtDNe6FV8EEz/PUX7lrXj8A+W4+zXuaNJAZT0BLdhS2wTvj3//b/mJFbFmfSDEBgR5l//fzkJz9Jx/8y8dP5z6Nm4B8zqGGQccj3YoTXCiArhHeRYOiOUZ9P+WIZ1CI1jKpx7HfxLEqY7r87Z2dqKqB7EbYi3szmsa+otO6/+3UsPJQFDx0u+K/ABvkB/q7mfICqTqprEwFgnyyMlXU7813MuGkbAxBGghEkbQQAPAwlauvwkCkDjEgwN+BH2FAG7EW5Ts6SiR0AuDQ3reM83SzzJwEAHNL7nioQxhXgRMx+WPnB1HYSzHlrTaak9RqNdmI1ICuwHgc8I38KsM1+BS6OF0YdhbAzZ9CGtfLzaCh5+RsemMZbAV3KLOrYpe+TcbQD8ftbwqrxyvFXdg7lsY3THXfIcJU5125QRj8A5vvgma4risRH9hRMxehmX63+bEfCt8nQAUDseChiGaD+GW03rfl7DNmAqAE+E7kGyOm72aLQKLR4rqAfXXVlEsVZPsn30/yUf88cEwAAAMPbsQXhC4GmocvSh7csdvh3r9fIIUBJUZNnU56UM8QwoJcmI8K7Zu8q45sSZBnjkw0FdXmNWIusoYAGn+Fg05xHz4OnJ7sS/W0ufgrhlUE/z2qvAEi0Ws/idBV4Ex2QAMCzQsshB+u+kc3wyh/KbM0zwpMxtANuxLcBcjxX14mPvAdcOvP8nUabgOGrkw+95GAIWALsXF7cHgBSslqjlCPPsXIE06/+WEAgzkWdXMkYQTTJXZ2lHRRlnXfww89oAAC+T+Dtcq1tn3nwVp4lKKCOyvAzdIrMa1tgrkk1yVQPxJZ/3FP/5HHJ53EAz7g2aBJcEe3Re1c/d5020LW9rqMTYDOBJOa315H5ipfBLrwLXfIGiJtP5HCCfZCLrUMN8G9ZeLvwm3pje0V09CeYJ6swsmdHoIDZDqizYgG77Ov0XKMO46Ba/6aUWMZC33/zzU/u5xY6lQpXPnblRlVWs2+KLM7pD9YDntP0aAhYPjx1HdwBluGRT6oPLFOzPU/PU7XQ6JxkKs0jnQtOFTKdz8deKMNOMI3TDLDfeq4cB1dk2AlWkO4ZALCT3KMIwz8B4BfHWB7khI3jHH1f+px7U7k0NhVd7ABEA7Rb59o6lBbb1iKJG4Mjb/Dg6KknVhzeZRz5rbXW/FkT+qwwxq0jtlxF5zzXKydLZH0IAHzlPdeD+XfvBOj0fO6dZf8CP4aPkc9th5C3OLMNBpffIwMTnOTp6ALmMRiGraR6b4JI1p1elEgga58g2GAN7BlVqroldaP6y2T1kUWeddduJ6s80CR1+oRy1ayrPvAW0sNf1oXFE14DbJ4dSKr2nraR+UBLGZGNqeCZzW9jtFOhfPnj5Y+FhxOc2f0HeBZOvufY4CN47B0AsN34UTCMEp4a54/O9i22GPt7B1wPnmIOYEACmh1f1vJcpxNWJJfneo5KRIfAI8zN8yzZCf5hv6ARa/iwL4fuv68fF/nKk7ctgx4fbFP9MfCA7buh4Gz9G98Dv6VbVSsnfL/15x2nMbg4KzzscdXvphmgPv7y3/9f/+e5P4vtBy1m0r9V4siZvJQXu8T4RIS30snUozgxiJvglwlL/bsHIeITxuyiJjMFgMu4tiJk4kR0skexRqHPYhzs23w7chBKv28XxTZMwIEAGLKIW3hgol0iq6kgrKOop/TmobybfUm5UWjHDwGUvL/G9zzm7iU7ToezMDrjt3v8oL8bfq1nAVBDw0SnRTc9y4bzkJqI2gXaVi5TbhuPbvbgbzpQnkkA4DoCfsZkNncDI4/VCjPOk89a77q9S/A1JsAxGfFLx6ucG7SCgFXkY3QDuMxTih5236uVxepybh4RaOgRfJ/xzF2kyouPYyq9CENAx/BY7ngAik1bGbLX8SGMdYxY1p4tOPpcsgiA1d8ZM4YdeYCH4XcyrWRt6d3gudrJSPkgPA/Qv3O5bBrFfjt/C8wVQD1BwARaWOOuREDiOnIsgGNEAd7lvjS+I0AJf2IwG61evK/7PmQgW7KFjmI9t4wz51zT7HgtBBki9nODHB68Ul67z/RLQrirG0tHlyCL3uV/5kf5N7LpZ7nIZPYvUtmyAwCjRUIXq3QTlazc1qV/5yoSZbFwzDBwBqayBZTvWm5SMUQTNoD26OZZGwDxk74ehWUwzb5OVskBlMEQpn1tCE6tL+jpGZnLmkM3QVpFXYADT5DdnuAQ9+9xEYDEiP+gZz5n/cJDyiL++ttfO4Clf8smUjKMLGl2kocfH/DiwE/L1+38n89/p8y9dOKafwI4OHVTQZEgCqu5ympx8qrLfQysQM6jWii0mPLz8N+lz9oC4HG1cWF0yK6OGducNY8eQ05jBwKgkRNoovdtmXgDz40HAGrIxwCona2YhojbDqgEW89iDcOjyZi5CsClpJP5wAY6k2uawAnFIJXRrf/Qw1R17OaRlmfrCTno6qOQ4Pxz7nETbjKifGVZO+8nw6eRmBfQNbKNurb6I7TPeK+jqrl1GwJ0uNnansz0LLNuUuLapfKO+TIcZ5uheZD1b5kp/QBETwd3pbuNNwbzYe+gauyRtUGN4U4w5QguZepsS6pjCGRcTFe5Nq3VcLP8KoYMdqtDXdq4YqEyB0/FtluReB08B+uMVEDBwxqDdLJ+YjuD3xQA4N78PWv1xQ9WcK58wHeWl/M+9/y4gdTiVJOj/Fec5NGZV5cW74Lvz3bF3zg4cSBC77lfY9bcoK1lvRgnss9xbOPoji61Ner59A3oVP+wvsI/cmKiq+eIXnSN3ocsMT90Uf7dBrS2b7NFMNgefcPbXK921ya2PQEA9BJ6BizCv6H/dsRSUZU5WnbEI4debHFyT5d+ZwnuWuS6+ExfVr+oYgzsRUBK1zvDfokVuYUet3S/z77NrPV064jI4V5Pyt8l86a5ZSM8+vaLwNxUSpjnr/6ewPfw1vBmJCX0N81qZ/T5yOX0TmK90UHgSratch/YAbuqYLnukY2U3HGsoavlrMsT9PQf0z/+zeYpkmzR99HDDh7Ylj3xJ3ho0yJY5Ty5lRYEwglqs65DX2ygtuVG//geJ1CnZ1KuHx9o+L80rB4KJmgAoT4IOJGjZqMSao+Tz79rvvWk+cAKMUynYDGgOg3a25fNWPLM4y9OBQCgT6EkKwsDit998ctf/tLdjRXRVtZffy5D9wUw1BZqBo9ivgOvAI0DlwjjhWtWfonw7gVSlkA/OPWbkDx7GGIicSFBM399NwrgCqUEv0rKZ796n9owOe/i+VsR8x2gPAqdzpSzD9H0KCNcAWJLgCef0TC27fjlLOwNYAeoaKAoL94NQEip8tmD61LIGLII0rO7vOOPt1Ih4PqDwl5bIxjnnru+3gAvdB9nZa8dQM10diAi18IzYtbwY8tNXfqTMijKYXvHpfUGcRyLKNow1xv99XtQrn2PhKkGd4zFM1K6FfvQGXBMo8MAQa00Yw+QGeMLXUZgw71RFHG4ABkyhilbzPffnr3+2oIDLQUylfFnb+aWja3kyYDvNXkbAh9FYtAX5x8eIHiwHWI5oW8A/JzXOGiAcej6nr/mio7INQ36rTInlK51RjOYkc8wzhtwXt3TZwEskeko+1lffY6jyRjgxwvGYDDA95JlXyOj0yAWfI/Vx4Ci4+Af1pWxbOA2+0IDqG7Fw+2uOyAx+7Cna/6ml/g/4G9kHmOqNdZ+Y+9FLXix8XSpZ/br7WZ2WwbcmOkshoN/E9/sejybenHMIms7ewGXzJ87L89GBK4uxKACLHYFAMCHk0f8XXXwdbYKqLGfVx4LjDfg9vpX78BHPlbzV+mzQY8I6+dD969//KMvfvLTn5hWCQKopLz6pMEa5qV7lfUPYK4Oqmxn/cistedBs/BfGQAOrSyTi4ddTUD/gTq/Gg9O6Aa86KW7Re0sHvohWzGeJz5g031M6nKkkbmMO4mAuy5NSd+y2Y7dIN1AtRkhBwvtgl/gjDMyJZaR8c2z136/nKRtf6CR7g0dJsg669HKhQJy+qboXsah+6mAQWfe+w8+0np6bbCZml0rC5x7kaN4nbuPgZUL8s12A+TBELFlKXcND0yg3GEBjf1gF/ZlA663nbeDDb5ZTaI2jkH/6T5nzjor09R/ktjwGFBkXVdl4Heg3eJbcIWuE4+k1LnZTnCSlT8BDj/+Okh+DrIrjKaKmcPncr5vr5baV6oh4RM5E3ud82SCgWcupkendhz4bFmapsO5PrbF9kPb1M7EFcDzcwXW9d+RWVVQ2eY7sSJ5Cu7ydbVv2x7ruWQbqdIYPOwlvT97/hcz1AY6+GreTtBp9EIwRWgfp116KY5R+w4UY8m5kJP7xLTjBMouSH9n/3X0GvYl9BERRY8GcY3bUunCM3n+nePF1tmy5YCcaZVEXJx6+hcEi4QXyg9ZSo9DgaMkoCa4id62Kj/PpR/LDgDsOZAQYb31O71zshcdLMy21zj3DUbqN7z+kgvdr2fvAECaGNZBMx+kqhOssKtONz+GpqX3sEfWWHPseqISr+3rGuHrxMmMTHOPro1OjZPvwdih7boUB2weCT6Xr3Rof2RD46YRNfpT+/nNv7tHyrVleb4a+NlBFS0amPA9OLqBhBdPRy+yrXN4bScKBk8pSJlA7Lu307b5kVOvvv+w1TD8kAQs2Dp4OLhHNLDz/3vRND5jbBC+a/AqQSqWbfsYXhfRhPt60Q7oKpC5/cFg5igvz1X2dPXnkX6Gv8GexlCVYY+wQVNjMgUAzOwCiucDvVCL+ctf/sIdxsWkPke8zgZAkMjYe/FCOJxIjXOUwYeFtoGcKEnmnwlOyQ6AMgTeAJfn8U5KG7bDMVmyyXIlgleFIgYpARMAmGja29mbedVEXrA5gPwyV/f2XXpcBrmsUAM3Sobnb2aB3pORv6GLsO1SPMwJ5vX4/Y+sw9AJmkp5JzqNj4MAPBwvMxujer6fpkJ8u8e+DRhrsjM1GdqMy4xdLYZAsdeJvddmekf2kvnKOJ+VBgH7AMshkEW8AQDG6T345Vfot/nHCvzy80TJh9asfeiiCDURRBTrKIenEjeoPMOLAjNE0cD9R/8pMKVTN/Sc708QTOPYTj9GCeX5Hj8O3Rjf0IJ/ww92rgw2o2yjCCdCPAA8BguKXlBS5sg9yQRsRffky80/KyuWkfX/X7zq9WXco2izLjOfrSiLva9Svoq5inP4dW854r1Pbo5RusPDXl/5Df/knjetTRMF4Prd1ikbiGA8siaDAikRHd2wBT57Omd9xnHmM4+rgQPenQY57ZBtwqILs+a+96VrmZeBeG2FM7U0EVuZjU29W0FR/bN5b1/H59gVeAuwYR6tw8V9BiDQ3GA9Ww+Sbc28bvZjZWgAJnF+mxEFaLaqStU23v9+ZJBSfQCaxyRbeTKkX3/zdUHCbBsyzZecGHDJcTGzroiJQN25NGtVGCI6AkSUUVvZHfhb46cUVwBw69Sttze9rGsKJN9bPrJ/NDwA2Bm6T4+IGJvwnMfQzOaDd1upEXlbFTi+M86Bx4js2nmheiiAeWwewWAAcJz2rXc2nyAjZAS1Rql20xxwssMblktNuhUPzB3+Fl+R9dv7i++9AqKeQwKnzkt1fXH+3JhLz+n77ljLwMmop3kkTnxKzdvQTLTp89HJ9xnqm6ALP9EtmFEqGz/TSVsnbzm8QQAnYlKOa1BZBQfeyDi8otembjtJUoC5yXk2DtH1xV/WdZUB9N62lQHvPWKzlY56bYB4eDXNs+IMo/O2PeRacCX3h0a11QX/1fLX9pnPu8UqPBqHCw8+Zq9Z/DOO2FvNM7zACVHRpztSmiymCIedRKdknO+s5SRFoI+72duhsrYI750/NJlE12f7TrYwiZdEp+CgwUxPO44zfabZAMDt52R+X862n6PrCAAo45j3wQsE01iv8PHgT2/Fwd40CGnZk152fxEFOIJJQu3a/xjUOITFG5eWXRM3wXTyK3oLTDO2NM+445fsyZ7WJuzrwJ2zxa5BT/OI1H3Gt2XNASG2F+i7OuAgIGuHBeDv+K0f8VHeeMerd0VWt9NcM3yTOfDzwBgrAJDvdQpS9I+eqQCbSKW+PxqL7YrWokEG7Ewc4J7QozU6/1CgR36jg5ANKATfxvbF4VcfnBMkdzIyel7ve/IfWxYTVHfAnqbA1qMkfpYPV9205Z75PaqfilM3vkefRzlB20XfBns2/sKx/v0JAHzxt5oDc4FPB6/uvmrM0/xdx3/rv4vsbAMqa5UleIt1LbdZ3t2A/dBcwVsHhJb8ZZVjg+4x51Qz6bt/92d/+ndeYDOd73Tm/9e//tYlGW6aciKF7Pu/jLWchESDJgo4Ey0cWwZwg9VEyCcENsGCRjdgwvOYOGLPPYV6zy1Bb6QHIHMloEJG8w1N8REhkYBWYAgAoCi2oYFRtpEDLPMuhJ/5U5IyY3n+TddvAd0M8n5WvsNgLAZpwOL9Dp5FfEvf73nZ4Ej5qomLGMGWZfYRArQAZJn/KKU8rzJTx20L8mdG+KF4Ox72sN65V5gRUkBYjEb36ha0AYoq1xfUWTjOhx8ioWK3zDYAQn+WYYAOW0GwhgMknk4WdL3Ku00AWVuiiFz3XmPxf65VRLHR7yPUUswcuckaSA5/+tOfWhYIYr3B6Th+LUuVEjctJuu9+fXBzzLuximLvy7QmuBEyj5HcfO8PGsCMpuOmz+3fhjAwPMGEV6D3U6mgJ/tcNBES8/fGTCJtMBYjFUMKjz5HNeU+WeMOGIzYvP+fOUvrom4zvrQeD/fwR2DinE89log/xM0KdBZRm2v0aZj+DgOLPoJh3sMrEqrCazNAAAgAElEQVTRJ3CFnNO0iXOGPafqwfdYkQv9BpTr76MbsnZk+/d4NmD8nAcGNPn5AL0FNJGdoVX0YHR/18tBtPDlDgBcY4h1lc7qQJSt04/kSj8av7qfa3+//phWdnbjuLLNRp9/c8r8VX6ugJ91STMYoZGQ2JrtGZf1qd4ML2mcYegbMDSfiv0NAMKzV68UEGwHX+8k0//mqe0o7/WjVJHRiWbSOzuzsau0EhAuYHepN85DbH6CI9OEMk1rkzkx+eqwB4B0y5c+w5E/dCWDAz9FP0xlALbnbf8BYps/AKzGJOov4vdktm8dGJmm6/vYR7HgrnKKPMx6Wi/VHhsD3J4R+x0JlpLd3Hp/AFp0JTKSSrc4mvpxxYa3o+TdT/sZ7GQHx9fuEuTuk7dDgA6cgC66QvdQHg6fmZfdALP9XBSEsIs5P4/kz9rCtWmd4MuMyR2zq6sUmLj0rbrftiOymIy/qpRwLMCZ/HZjsDPWVN9M1n/zNgHSPJPg0TiD3oKFE28JJRgVfGP71F5JxkzaHlDcpn/71AAt9N06Y871+OUUfXRKIhc72LBtqRIqd3vmK9h1t9aVZuFnc0ZxJHulw9PSgzuY5q0mS6/q/tuN3CXMBCmKkvyeBDs377313dw3mAu5f2PCjPXZuZwAgJjsYnMHAFR1oRJwArodh521fOZnLRkyTVrF5fDIzeI/gyrwCMezmoqSPcvT6HNkk/lzalTs7LMi4j6zfE8AgLFew9MLjZ8dFAVzjNMXpUVAHvtOsnCMi2SRLWYEqRBWxo7uiPkZWurtt3LRdq7fzwO87tfhLZaksvA35/hb4dBUEtowTAJBcil+qo82W1YzX3QDja3Rz/oND8S+TABgeBddHWzLvcjaxY0FbRuPfYZJr+652D0yhR76TIY9XfdQDi5mTtHnE5x44+mr64UXqlvTXHSCgemFoUDO2H/myPoFh8WHu03tDX7QLGEyj6t/LDb6rMrcz1cTQEfpKnzfnzLjlBqHIX7+85/fhnPXiFHK0gjtjto/I/SzR+QK0DZUPkM2jN7hmph7suOEo7THoXk74KXjBcNh3oCOK2RIaX+7zNX6RIaPDEgCDZ8FALj9ApurNIfge5ERvq1I3k4/i/oZc+7784Zn5FZlaE8F8syQKIO032fTUzCpp/3gHOMUIDpZ3+1wYFh1beY8ezFNH5uHMCw/f998Nn9MiZQ4fjhgL5GYNUYMJ2acmeLpq7isADU3L+ibLh1jt14wxnd2ZoNElN+zRPwJxLYC8upUiUAvJjYAR7y2DK2zQAHgAsjea3ya/H33XaKpoj97/PX37G2asimBpO3YvgMA8PAH8LvWa/NYaKc5LiVmowE9E9ENKz55MXwWvbHHsddz80nkksBCHad18fDhBBWIGjPmqRRKhtjP73jRD5a9ys3bGBCw2MYyMvLk6YvCTRt4HaD0DDbt+ZomApJds70eI4fzPMD5zG/k9SPtkoWd9duVA3FaY+QVhEhGR2uj5+CsCwBt/p6eDtGJ7x+M65bxjLl7EpVl8jaqGfc7GJh58+TJKFlmqgj+EL8G9MUwPkomC+7JVr3LLQHocuiHr/TG6HwBOpcx+s9313FKpl+l/XSNj+z9+JQvagw6txhe33OmMorx3uCFOTFjIAuAfvNoAIMXJD+zhNCfNacKCGru9wH+t3yLGXfPB32XTspxojje8Z464NFWF7RCaeyb9JWcnGRAzAMNAGQuIytaF5oJxrmjAiVz3s6/nEV9xpYKHP/I6hMfEKy48z9/wfk0P61s2OZlr1W0wv0Y23SrK843W29Pg1+Asik7CKbAlkSGehPJSeUN8LRYP9uu5BQPjcI/CWTqx3Jzj1Kdcd4xid7HXjgDXplj/Vxa3c/0LPbkbtncARTjn+qom6HFqZ0JeFzWHw7IxznkPraRqIT6nUUFrJpPlK2iIshZ0hN4U3m/ewGEL/aRfshFeCL2cGMCOeG7iuI2YasO3zZi9E50Fk61g1aVy5luypyzhSTrTLDHpeBnHqoCcqWNbJ7XOkGyBPyi5ADo2Ef2ces7+Ndybwfq/PE2gmcQPrwTVmUf/JYxZDI4IjYaewHfiX/lrCFvGmfGnioKdKbGse0/AvJ4XgOegwczuEd/peKDJ0aKPsmzohNuEqO08ryK2W9g3PNv/xsHJYOsTBORzg7sBFP9d1+fE2mg5+Ylj9db7PIQBwuc3Biezpxo5Bvsq/GzltgiaMRvaE52/k3D6PH6J+j8MqdGY/45f26F0NoihnyG4MLu7cFRO4+M6xlsQdiYP7g592ne+EC5T7RMhZbt26k8Da8PP1o+T9DYW8O0Dr12JwTYbqY1UPKYhn5P/5BTEJ4BlyfO0TDjJT7tPsGXZ3Dy2s9ijKxDsOtbHixL9Wk8h1bjRxRj894+IJ+ZQ13hNU2st06yblxbt/acth0Al/g919cxUW8whTnBuxOQUfX6rsgZWux7jE88qVhP85eqbeR36BhAlRDoBu33V/Zff//mmx9bxH72s59dBW+mp4zFIDIZlHcAYEDuMwCAMAUsZO/9DgAEu4/jxoRHeGp0OoaPTngMqH4ASlLgdK/2+GvoAoKf3apnD3QYANC2icmYECjmsj/fC/UQvDWup8NRQIGG9wwAOuNwvu/JZYl4hsEpkWymXN/VCOZeHM8F7K0Inu+A3jAqQJv1hh44N3udPmN01l2/ydJeo2AElPeTFeD9/t3yoQsw7eQ1Miaj62hv5p/sSUCi6dFpmifM/DPv95ruOcM/ey4o3R1lTPYkzs5VPA0AbEVnkFijGiM12wr+VnsIuzYSZjn/iqzaOBbAPY72qyKzqEthlJ8/48PNv1sxfjZX5uzfaIrrjA3fXJpYVlviVWX1DgA86FLBxMHL+zzLDuepoBnjKOhmGu/RgnEiOUXh+pOVsc1D73E+5XMqkIaPR49sGo6bvgESOmuXeA6oN70aAADAQMOse42xXJEFBN76ZeuR6Mmo8qm8wvnHILCVSXou3w34n1Jq8Q1gVn/fTsM2mtBzj+PKcHnyBhWagRlQSmC1jUcLJuCPoUH1kGa27MxbH7Em8Lx5ZAUArEdKVzt50vU16FREZR5635cOeJNldFf6cz+BT4JvGgMgRvd+RV+Fs26fBQCGl549Jj6jH2vIGmG7ACGBuvmZ7/LZZ4E26EN1HPdcB+Rs24B2/u7u406waHjFb5SQhd9Wx3fWDgc7vGBoXF0XpXu3J1hXJBhvR7H70oUnlIWFBi5VVla9e+k1Av372Rj42WH+AZCqEzfvYldSsp8gsZ0kM8n0xTG/aoTLlrqM2Pc8A+teX187POvPqrOdxT1zJAAQvR+EqefZwXUKKbRF7jR//dG14jd6NGy7I3q4H07tvUp2UyFJ9mwybLaLAuzN0m07sfljdDWVAuEt7+G2nS3PdD0IGjJOzd1N01R11a0h8FI4twGdjodAnN4r+dO97vNzAmrulXE+d38bdJIz1LGzZDw1Ydv+2ns7fKyxcUB0M+8nUDEVFnLsesyqgly1Y6xVsrOzRWXTAPz44xOMuD10jANaJSPZ1FFkTa5RFh3ZmsqIqfwyI9UhwX7E4d1Bm8me2wh4atiTHbzFmUV+rm2pvtKi+nSAm0ywwjRPvTHcfkdommtz+Sp1siyNM1rCv34dGaw+Eb8SAOAia5EG7dDDHzA0oRXLcPRgsB22jxXPb+ybnpPgy9A/DVlLQ/BUeQb7RRVogiVPLPf5HOfTbU+33Y9OScBkr6Pl8Nyudbfsl1+iH4M7wKIen6uPGqA4AUf9uDLGgYrRTQ8aFgabt4/uHwwBLeUgSmf81mNAJye4lZ4z0Eb0j/8XeU01XXQ/+uUzG4X8mAe65SBYabB07AB65+lvJrBBZd1KCpb0M1+COYMv0aXh69DMcni3mjwDYBvHMO7Q+fiWX5wAYY/njly8x/IMxD30uPhRCZjqcbZNmZOrx9BZV8Zv4K24ruIniltvtRqNXgnX+a9cObgluREGU9Dhz//1n57fx6CcRf3222/daVyljcr8c/Yr7DzdCtnv1DMGl0ANYKY09WMPgBA8wDhbAEaJ7QCABdb7QPY1VfpS9lfJBwznORktoEdZBMAyHZNRUja0VmS5dxtBmIJgBgvwmVOzF+e9UE9HMGPb42aBNw2szh7K/SODj0IPWL5r1GY2CI4yBPsnoJdoaZQEAQDGpY82ow7Ym6zwvO9ZpvKcx9A0AOWpPC5wsyP4+Q9d+lkzAQQxDnQTmQBWAYorIiYhspXCQPyBl6yPt6IcwWfdht+jCFBQOLG2IB4f634VZQ0rtNQ6AOKkfNJl/Df+/bWPQElZspx/snzsP0smN8BHDL8Bwp7hXs8nP+WqDZy3cTIAvvuhkKlZoUuXvv+55nFqef5+L91J864oZAUA/r4ILU4lCvp5SsFVH6P8Kl97HWkSF+AcB2eM0lQXDO2Y6zhEfBd5QR5x2pHXrok4AEXUvz+PT5rocpq/jZww7o865Vm5w+PHQFB2vXXHs+z1RvhrXFjHyE14GaPN+m2+uDRYcxt+xrmnQitXw5tkRXnXjP+p665BLk228QWYQyP9m+cZTZmrgqcYV/bIHzBVvUhFlBz+lEx+cY7VTMaf2jjZPfXaED32OeqblymL/WE7pX8mX9igp53aEppxbgB29VydoIC+ASSbHjxpO/P6bAcALMvWVZTd0jzpKc+iHCWkeh6lzZG76oq7X/Vtn0Y6cijD2OttuyWH+kprT4ZYC0b/A4A668xTx4YmeMq6a14PcFlM8djCYp6o7EgvG3gTUBGjPHsOULLPGdK3cocAUp0DYyE5HLItTqTJ+QykuYD+fMDzcJqwDXYam4FG1lg7MAfY5zqkXcsA8jSu81p1H7XXsE7MpZ3mW5yka7es+wz0wxfTfyC6kFMINMcd9NepAPohOw8vplHx+bwN5eTUacxssQmW0Hne2rqmLScJFOi3Hf8bdNJ2gzSr09x3pj+NSuPgQ6+d9d+66ep+O1hxyC1n6gdRerhCQrpBeGKdMLJ1i4MHLf/fa4Css07w463kK4+KD8CYyDF4BblMPxZlezOD0SODZXdGN3IM5gotkANoYMnWPBsU5XveCfsbKx260ssitw3G+0yn8b7BwdVPVNrYuVCDvtpZwMC5kW0zmjPaevdg8vvwC0oLdJveaz4qD9gumZjRRbPVNWCS0n/WBscg8rKqQ9ENl0fSr2HjB7Crae9qqMGYN+CxfJGhzXNtsKV7HaJFnmt/9cB5n6vPTMNx/qtlPCVkhd4qzurWpljel63HSWQNTeq+HNoTLHTDTVVpGW+LpA2k1WzERpyquONfWU85mKkgeRrkCbcpsAt2xRY+7VeCwWO/Si831YvO3vp9YzcHHdSvR72xLgVDR9411TUTBNy0+RBgj+BUBsLXl3+ubBIgjT756gdf125OAmbo+/TbmMvGLT889GO8ofP88H6eZz9m+avRG3cB73cOw3thJ6mKjkklniqVEmj68i9OD4BvT6Mx7XnUC93w7zgdCgJs59Q7GNfL9yTfDI8DS/R1GyAWNis1E97C8Y56PAUnArjHxlMWLr2MkPdFZPZxWTgDew81pI/iw4l77sP8ONcpE9lz23PI+EO/7RiEGSMwQ887Cl/PURSjjJ9OeABHGIOyL+akMQD8NjMtHmvTiLz/7TAyXt79ZEQaphE5y1P3/Dy0GgDowXgez/4DfOB7XyWcUjTv7CDBCoDijHccuefaZpxvmkQQu5e4vD589hTmeVcU4eXR15nUvHcbFH0WRftbgy3129AZ47K9KTVWz41vkoW85Z3TrXWvNxUAe37QdtPjwxr2hjFGmKHyUgMAGXeZrOt5lbgGoiiijFh5MHw+HMbzKRnNNzizst8TAHjw5TV6XZPKz5RsksENwIcmb3prrClJDRjD0R16zHi3npkx4oANfcrpmYn3gNq0dmYtwVxAFaC45QOlTwAAPtsBw9E1Qy+e8RyrPw0eakaHYBjgl2eNHnnyM8/bWUHe9ek9yHV/M+7oEAIjZBeoUBrjzPu2Ht/R+N3cdF+DrHP/5XFp+KVHPObzZxzQebcyjt+dQHf2BOeoOK2DwdaR35QZn6Nue5TYBvqiif5NmbbkFNqi5zcPbn23dV50u45B7D7+2pstu2NDnns/ocEfWkvev3lhy9Yf0hWUpGL/2B7zMQAw+mD0WoG3H/50TAb8nW9OtkSywskVVvHt7LwB3qbV2JRkWLfOurQ4j2Wtd7CtmC4yanPyDACoOAYAqrE4e7b4ZmjR7WWV9btNANt9n62AQHSB7DH7YMOPoXy2SYRGOPnw8dt+sobMU/bQgZJWD9g57IPvKQsvIITO01hwzFyZcMbEGfF7HXfj0a0D3GSqtHFztv49Aaw6sgLtXiO2HiL70dd2+Fv98dtj8xQE0HNyCsN5Dn5GHQyPJaJ8AyvmvvNBaDP6me18oWXsAjLy2MJWYJ/VcB4xf1t0s0x7TinVdml935f3524SDloTKgLJaEKfrQ8ZO/TWdpwdABj9Ns/e+mWw4ueZeq+1aFMbi+7iuYzTLp3mY4caTDm4iHFGPleWHztXfMT3nDQRvk8AAGyy9ZR1QwNmxuXNnmpe2b4166bxiV9Ya/Gf5DcZaAmuqkHip2yd4LoAPVzYRAEg8YNsUvnB13v1qBjJWt5O6cLSn+BD06FBu6szav83nTf2R/Y2fw1eTRXAR8c8usHOmmXLRL2O6ejXrM0+WSd2/xnMv0EA823mBj5Q9to84e1IsUmqBFfwiMDTdVxbin//fa7XMX6RE9E499BIGj3id5aPti8o7IcuyCSzJvCe6Vgg8JZN0/CMx4HaTwIAnpMSvHcbVJ6r+54YZ+G62iLoG1pNRRvzQZ6NK13BOjSF1/Ev8YWv/u4swdUan+VAOgkS9N/Qge8GD46ugp68N30+kgyCd3zNTYwGn94AwP/9r/7Xv/ubv/lrL7wajO2Mo4XSEVQt7ZSoeiDN+tNBHwYfYDpRtmuYy8yXCRxhnQXgfduhwzBOFJRjVqa0I+8eosCg+twM3W7PqgbYBjdyNc3BhgkBi4qwL2+mAsR1GptLOG62ZpQldON3orZPI5NS8LL9VTqW9UdQQM+Q8htjN0GA7ZaY9jVuMAtA84KAtQamd0tp3usH86EwkLEBCjGuMcyZwwcDWiNhBl6K5/K5mb7P6f3bsbEBOTwCMPS7j2M653QGSO0IOe/K+2ZPGu98g2b+re+jFHu2bPlbtN9CpufvTNUAka7jOkVi8xOKGTrJsOmolN96v3G2Ergczntxf3QykD8xKPLRPcoS98guuqLGiAH9xnAzHpwUZGkrIAzAVjCb7lHYMaJj/J/74nzv+U/HlDnwdHlbHDlcCf1oHAW/+7dAWktwL5+VaChfA4xVPfEOALx7AOj2zQ+WUUc8Z/tJjFT2fYcGw7/wz+bn/5+wN9vS7UiS8wpVOACaeibdSNQFKV2QlMgmJVI3HJaox+/VVRiroDAz/8Jt78yjzmp05vn/PUT4aD5ExMp8czR/qwKMjRIRerdn7NkTQO0zAqK32wYZbBm+yjVOhrE0v5jD3SzpfBCgt+CgnQdz6/d8zUYjI31PEw3r+B4XTnL1a4KiEQDG32BpuOBfrHNtH4Sur03d6njWuMWJeizijY4009/HXCrBRqu/dE/Xfvn2+yMHh3/nYgUf359lbwr8M+a1WQKcyBT0EH3ZhJDqiLwkstS8fNMQXvi5JADOIA2ax99q3Bw3FNomsdLParCBfe9g4c3npvXTTqabKfRlB+h0Wmk+NwGA6FYnQORmAv67g0Mu1FiSHA1PnAyZEwfYc8BV3Vn3/fYfvO4tQ4AqfX4rrOX/e78N1j5KMO5O9iMj5hEA0wkkycTuqXGBrq47Y0zlO3PVdeaPsNVU82+H5KydN4gefuoe83bs6mf6+O6A0PW9HwBz2SR1ghaWNMgWard98IiPkBq6t6x4Lxnv9/Bca98nUcC/9n/eMO/QvO2mfYRJkgIEMpf7d3mF5iG90942BC2uVp7r2MNAAV02qUywjR66rfXwh41ve+Nnd6rUJpXiYexx/BM2I+MicbAdewlcNhmK/zR/HgmA+D8q8NAq9ElQGh73jvihV3DbM2DHt3773ZxkIko0mJtQuHUCGXKgdsbduKj568BxDBH8w47qGZ0Iz6qe0J1CxmIVOnCDuXs5Rei0gU+C8g0wvTTA1zz3YrJNmUAygUkweNujXtbYxwjqeZrzLwc36Uf2XUe98Y4HXhHervGsLckYkQcSOGDNxofoADywDbZdDn6wnqmDYhIkHRhfeyeMPUl5nrP4xANMamLGRMLYmH+wenxa9qjIZWCz2OvGAtCgx+JgdMYoHupvy8AZ/08/xxcmYM0O/sIw0jFX+Ke7hxhEIno7Uc9gpLut9/IVWdI1y7yn80z3cdywod/EKuI/ckzCnWVPwsGez2xi/MbaoyKGSG+MlgLb7s8D/5uuvJfvnAq8mDCxDTIe+cyV1bPhjWa7uxGZcdzpExYin93lF12awGk6yoatjxhKz9pYefF38xsfyPiSaNku19jrw1NFEOii8cR0r/2rf/4/+hQABf76jwAZhUR4Wbvrh8yD2K0U0NtMQACZRCs4BHcAYKNJNfkJcHheO0sCA0C32sQYB0bOjnmIt0LwkVFh5maTI2ypaIewp0L7lV32F2jthiZXkIhy7kSjtA3gcn/a0/o+/VsCjyDF+clIDrGul3h4i3t9vxIw2QaKQOs6Fto77eyehhje3aDmOtdkxDUCK8m0pDf/25C+DfQV4PNO8YdqBMbLwHEqPZ77CKzHUy1YLTeMHRnIO7PJyWPOd/1xHFMHGnlPQDzyC5hiDhgW2vB6/ZLfYwWMgvd84Iu+UyCipTbu7jhUdPBxKokOIKcDQMbPO3w7mIlchsnrwAxwxrAjL09Z2q6dj/LKlduVwphHmO4aRu5tPYwBX/1hrtAPvt17DBbgJQ4goAwj+eY1692648MBydBA93LMF8Yc54rM2O5MoiQyEt4gOwR6yDp2qunY3+nvtm0Y2NwXmXs7I3jzdM6zQZErCnsfspMxPvdHABw02NMz4zhNPf/WZwnoAsJvFWEm1XaVShG0zxKW/Wl/kDcM74YON+AeQ9a6hi4yf5JS+jdJmH4X89JbkjB6gmae0/KIs3N7sdfbBnAp6StdceBxNrlTAgAZMW39n+imVuOzzEat/Kf6nw3/1hbKB1xNGZv9BImSLsqWsfFvf9b0RgaQIzLz1x7Do9JzgmwSPG3P29ZA16/Jco/7YVMncEMPwyfR6ze3dJIAuDbwrDXV/R0wePxzpnvrRGSAls4zMttfc3L0MEALcHXXm8oHAICvr8y9gCdfq3X23gH+6Ir8k953Af7uYM7eBL7XvB9vbCC/m3phG0RryZTt7si2eSeb4/EEwGWuk4iSdtx1pNET7RWhKwHh8g+e1/iHThBcvwgxzn23AgrIvZWc1RzWvo81vl1/F7uVX9e7uwXaeuKf4AnsIzpGYsn2TUEiunHGQXVeNDENx0ct7lBgnM01O1i9m0bOuL7//rs6iSPn2jfvOerNa+dv8pZEh/DHVGwPq5wQET+GTrYzh54EzPE322Kcill4tbwf7DAQK/JENxG4K/bJyUTbwj0KDEyH3Itm3t/ACaQtOFl37yaPLJmd4HTErv3Y3Q/hvI99B7CJ4d0A+8PL4Kd8BjYaBm/AKFrJXk3VtjHL2qzF5/E/+ff6lCQ/2GdmkwQrn22vjWWG1tadY0tIqrRc8g5oZp8wgWvoLaylZFGSvPAuvk+Jxj0dY3FYbAfqhX+8J6ChCfU8bB80ZP+Gxsr83Xhb78E+ooeNUfSZ+T97AGgs/UzrKZ2l5utuGoofwI5C6fa9TXNkQ8lB0+cIvPCn/jM/hVkc+GvMe6qG4sG2AxMsXQwgSVUAHLu1PEhMuwUk+HOLxvOdEzTnb+Sq9RL6YVvlY/E/V55twyVPz2UrTQeNpHHTDYJfvIZGKTaxtDe6mOeFdrZ5w4/I6yZAwv/ec2LxV/teaHrlT3+MX0siZruQb/wx8oTc4Pc3iTFYvzYe1Nh1nWVp4iljh7ET9mNKAMiBkgBAiKNku37/r2NIPPhJAAQE6JiUbcPCiTWzACw78QlwyUoUMyA4TOR3C3mYRVvSGMyxula2ca4yun6e37OZ2TVNeQ4bg6yhiGMXcd8dAAhzxrmOI+N8KjHM2vGukjCGtxK7wjBVidB6A1g/x4mAoV9h9R4XNOT9DSzeysGGLBljRoWwQjt/OF8ucJw1Ot50oim6979BbR6zsvJZAoh5sEtw3+NjCkf5MPhPXuKcMfSbYLk0uJcMXV+V7uBDhzXXsSC3elcUdNZFDRAkCPX3A6TQHRJQer/+FhgCEHk9+3mVQLYSAGqJyuZXCkx20yUqFE1PjzHR2Dr0GU/rzJP3BG8QgSTU0g3+UM3aQPkpF5EJyePzVIgbtI+XvQ4k6aIrY9yvzzZA2Ll0Ozg6ENncBIDudaArwNcOaN7d+pyxYlh7LtOBMrr8ltE23A00+FzysPaNasfHpMrDkd4gMRnndwJAY9i1zqUvI+w9Jn0UMLZV4sw7wZISScyJMQCqDI7Nk6U7ayq/plcRuQQD7j8puxD+7NyfViH34dC6os749vokAAhK2h69n8k1dABoPOKHWpvlzJ2JPwmAVOiS+FH1U6BHnSFfvpylNt7RP50mk5AfMPZca0uCZ2VECYYcbxa/w/r6Jx1aBxdYj/0hsTd0vfObRAyypXku8Iu+XhBZSaeuyiEbX7PD+j7Pjx3ogDF7b2SX9G+/kIjabhXG1fZ8rQh2Bv9IMlYvJIinbbd2Yp/dtTvpKjnRjtOZQ/jHJqpeY+7lG92CvptgeX4O7rN2V0/w/WPjOYN5dwjfGWSvkbQKX/2Wf/clOW6NMe2eAnrB004qEOHHz5nnSuAk16zZbTuL3VpZSdLhrs8WHWOj0LUAACAASURBVMbGsa9R3pFAtQPN1i18psH1YDifUz5YajEV/jPv2S6CBF4G+4cO8lPeW+NcIx0QP/Ru/hPtlWCgPTy8+6PbhlW5la5SFexkEsHP6tkk5gcLge9iOxcfefYOZjZRFH5vAB4QP0WVc72CIX4Y3w1ia0My5CA+ILjxnaDchG14EXtLIL4brz7s2cjLM3DGhj5tc2xWZNKJiwoU3jYyXfazzGgCScvFdKteLG5leGIe7Dt04dkEJiRvLb8TsDgguUfabeBkSrRPGH5FRlKZzM8Tg+gdiktit3dJWQdHE3beIBW9sQ+YxN09onD8VPzWvHECL179xsZOQpwlGuIzMo2MQJuLl6oQw5yhcT+3P9N1KfBk+o2/SXQtzhDvUjDq5LlouB0FBKlsALzLl8MndZllLuBQ6fC35yQw+UThUC/DGZ6R/I9v28o/SwqckLoJgOCy1a1tncf/GBNrqhdvKFkLL56xFDTL80aPCqv4mfjskV9o1brQ8klM+oEfFc96bJY3konxTxkzWDfMujiM2pxt8hYPNMQuED6xeHUoV+dU48n172uvr4yXDOe5dOtlacQEB77qJqzlvyYBYB7rv3/7L/6n31X1SOWDzRLWAehzV9itBJmpCTlE86uGoQtW9v73ZygOv13FRPIjelehGzS/nVNn+RHYkVz/EpgjS0KwtAqGgtAqsdk6zl7EuL3BNu8iUGQtHGvecCjXwCLss6Z6K9sBNDmHdekeXq4B7eCHTV1isNdoX1q+wPdVxhlDj0n3mG+zAU7TPd/5k8jEC+Tfe8/n2pHXWbgxgICMDioa9Jo3k/mXNejqfysICYD7nAr+44RXTh78n3mFJquQy7dxAKMMrOF+KucQ4DqeMn4EkQPkWCvVx00RPG/2OpUcGV02PZJx9Q7jZx4yut+dbGuCPgDucFU8nWTEByAfG+ifN024tlua5spRk9CGijUyBH/cMnYuoQWs330NrYzdtC1jrNKeuqdQ3ADBA+WdWP0ANmbRjiFz2m6cHd8GQrrvt18B2BOUDjCGJujnpRFAYIx1y0WC6FkfV7z3Nbb5zwSe/g0g0TUE8nlXjbjuo32XAEO68NbTBo88/zOZ77FTIYBPuT7HWMFTru+KxT0TlgEPQFvgsVX4awtLWPqs2jcIRd4ypmdHTCcAcK5xvhGHYmPJqwhbMj820EB8HJu6ANRhk13WOc5VzFMy5KztP8G+du9NAKR1/0fvTKNsXMRpAegNHWCA+Z6HpqWj3lL9m6owO+aXzr7t7oNOrzWO1w5NYLBdC23zLWFD0+gQNAy42U4uAqu2x8gBOnEB1hA98kG3jFptA4Ij4xz596wsajTXrpd8ZK78p4sy7l26Q8eV7Bz82oqOEwBaMz4V3daN6GrW2fsMbzoZ6gSBu2Gexi9be3dgT0qA+A8QFZpsldZB1FTJU12OgG4AvkCQZZKtz7+elvcNLNMhZh5Bo098WUDg7hOQ5+3yFvvlVwIg/I0sdCWxZS1/b2Kb5QPIDkMiaBb2UOfM/VyJAyX8b2dOFFUk0Vpen6Rx/FxvEkgiU5uFIW/i6Zfj+2IDOiCI3ewgq/3yB/9nY7BLda5cHyJj/5izvmNDWQIAy8sUhsBTu55a3XWxoYxbCeQF1tAR6uCJeXdkfH82kduBijoAMm50OPRon7j0JwEwp0goIHTyZWyPZfe8Z4T6GURt678+Z5nMieBGFisJ/MCXebttHcmDSeSEpjpGO9LslPCdc8aELlwsJHxzZCiJ2V+931FGkGe0j00Auhid911M4ZduZZjKP8/Bt76xC7pDooDA8D63nHeSn+vn37iee5ifaVsdJh1sdnyVgE0Rc28CGTt5fb0C7LtkV2vaz34I5wqWa3j6R9Z9jbpMJvlGEEnxCXpoWiQ7EwimQOAkgJc0bet+ZHJ4OBtFYleEDTVGydB333437AeTIy8JpPs4SsDq8mPb6hkj7+XfJAA4HaB55KUk1bHLeNEXntFJo6VnNsozrUuer+2UPx/Ml01RuXbsNwXosTX7TuxANIIlGs9CEXox+jKxCNgTGtwOkPOBl1qcsXICg5MpFZfFP3dyyFHZYNIdv++hC1oj/Pv/9Z//3hk9lBalMLD3PRvkYaD1G4DShroZ0H8z6Pe1N3i8AUmIzBjYJAj0F0OTQO6CUohhm7BM6O/lpOy8p22INbhsbiOFsEDMcxs09ZhxFjivVrDguc3c7pxnY4ZpxYhARSEBNW34x5w+5hKQAzhK6z2Gsx39R0cZLryBqAXO6+cqsWMACR3icPh5Pxfl0fcNOt4BDWPuz6+QjyBD62t0xlrcStNjU7pxOAOC3oq/fHsZ1Ioq9DiP+SZSnlKbxPi0aRso4sAnuHUCYNbXnCxoxrnVCIFBH4s0GXKtfUw75wQiBwDpLHGqUWxWEoCdjck0L9rlkLFOtOD8W06h6xrKXZf8EQxuAgCn4/fAzzEob332cww2BZI2y5wxbpt9y0XonKAr90Xuox8dPGy2P4FgdPnpNABNeg66rgFlpGsY2RCnjLIw3wVMnQAJCNG9JD9IapimBbof8xq709nl6P8C25ZPDDWfvRMATGIDpAUfb2Dcz2UdNfZAY9yEUoICAEE7wa8lAJCjz4I6z/+CvrUrbScytny3SZIFN09bMLo10X3PCwBlmkon5iXXlikxqIr/z6ed8Xz/i5fX/KgXX9upd2Xd83dZu61dysVT93cqmR2QZxre4Dkvar6SrMJRm8dH/nJNyV6doPGRv1slSYJaAdXKuGV3gpr2Lxt4eGr3R8cY4s+iw+jgcwflr9kI7sV2oT/shSJQ6FD5JvV2iQtLHww1Bh+8/cDyefSyEgChL3KSKRkozY7S0B/Qoz1S8K0k29KldwLJq2/od/xWgtH8Zzk4gJ71qbbNY79iZwJaAefIXo4rTjUHvc5oJZNjo6ZK5E/tQ2evmHMvFW3buvuG0ZtlZYI3/7edJ8jP1QPz+Bnwacihe8bEz9sv5hnr7xsPPPHNBJWTAIhMqt2XwJHkj9TnT+62kd79fBIA+BH0xvqmpJuWsx3es75XyW9VHMVr1s939R45vHigcEjPb7sXggmg/5sO2Pa+3jbMR1P6bZN42OUq5sXkl0Mf2R97R/9dpOYRIx/F1Ac/+vNJdCgBYNmjcig9WZu6CUCj3kn8xFbJ99LJ8TXMZ4x+ZDC2ZnGp3mj/loXyT5tSOsCIrz87H9BxQ2CsazoJkWDtufY/OChdOHynz7T0iuQtercBeQoAJAGQc3isZ6VSHh6qGBGM33ghbGp8Y9xU+LIr6BdfTXAZ+7XJkY94JImVa6OmdR9at/9cfVsMn6Vu4kH2eQqdw/8bO0xC0PM2BcsHzBp6yYm6cZAX3Utct3ZF/iq2gu+VgAlOQOZGlMfO+OhbJRfGVrYfyQankcvl3dqfB6YEL7zwnJbv0FGLr2iMe2OiKoo++GtfufRq/vB+eMCcLSum6dj/KWbnc+n8JqCzH0X049qAmSLjfGp129/gXWKAt228eKLiOpHS8t+xhPRkEgCKIZiHxzM+Qx1BGiO6E5ndWAUamXaaOx0y/+5f/s/eAwCB62SAX+BgegEtyrdK+jS8bwV5O5Zm3vtadrFtA8j1226VSt/owbTGrYLawFQVq4Uqa9QW9NNCxhr2WI6wEzbeAPQK8CqKxo9xmq+9LilKEiFjIycAHB0A0CUdAyU0/XaBu9qDgLMbF6CciyfZ0cb9KZAzn1E8aA5d3wmA5c8kWcoZPUHkfF9o9B2cApSRmYcDEpgYof7MSH4MTAJsd3xh1OeygpHcJQBvef2n6GUVPGzx2OZoIpzoVbSbG1ElOtl4MvkKJFQRyekamz0X8NFGY6qIeMMpOlXsaHI/oNzOuyrsgEr9vi2qY2Ca9qszZFihR+RsZeCZAJgv8/0YvNZf7r1Hj4zQt1zE0KwiUZWT/SYgTaItBpXlE2/g250vXwM3tlkD4GwfHMRRsaYytN0Ib9tjIDJn22ZZzXYA6FoSADhu02WMNQ4E8LCGN3O7a9dGzvW88GjWkVl2A4ixUdiBBk+6r0EgoGD5GJ4S5ETbM3cCFuaRd3Hmemh1lwBMYNLyEfu2Lcx59rxhHM+DNvUdZuHq0NhVu5TJuFue3UJcgKZfcv4GbFrmRmZWHtKZps00f/qL9EyOTZvv/HKApdqMdz1jzhSfwF+8HV37RkGlB6sgNpuiXSdw/mJjou1UWRBtGT4JgNBgQafzCgNKbtWsaNlylDUH4eFDzquTIN9tRf4RAM5Z5VcHb0fXE0S+yDrvSpUj/n0rqcip5uBjnQh4Zoy5dnXH8n6u6ioYPG476/vmfbF1C66QW89jNnXTZ3pOjmz8mxM4u5QvutoV29ulc+nJWuntSlICIJWjsRU32TI+2DYt/2l87A/g9utKAAR86bJJAM2mV+AU7IM73M7/3KVg+oXdVJ3gG9dvMj70WZ+zunh1To/SNbOHQczx0y+3bd5E1eKlZxfA+okHkB56GPCrG/RUntPJ9rc//PjTzw4OkJ902Rxd874Me+Y6fpGxO3B19fskymeTZuidgBC7tl1XbWNXX6py/Rby+TdzwSYJMnEaxJgVX7m2jKr/GcZsQIZ8Bm4p64OcrD81rbPE9vo37MYC8CeNr6+9uvXkYfNvE6AD7s+lqk623Wh7zN9p/QcvRe6N6iU7lsW1YaZrBbxN0l27vy3m0RM9K0st/JOdBf0ne3rc45lnPxCPbd6bKvEEXefRz6B7A7KL+fEf+mA6DqRjFMhiv6KX/tt82cJe7M4WtuJTa+11qj8jEx87mx40PldR6OkAE7p99J/VMaQkjuz16KztsAP07MvgDgi17U8haWBZOtVmGerP5wjbh9+YzlTG0sf6gkuc0BxcwhJBfFjzW8+1/x19sWQO3Wx7zzPA39GfJILgEzrVz3xjmz98w8bbTz3SPRu72cHcGDU+ZbG5kghP/PW0CY1huQ57myTgMPtMNPIytmDGEPnGP08CFqw5foI5DiSef0YPrq8ZH7v+Ww+tpJx4RwJJajSVehKksS9Z8pENaDNWYpSbPDB9JtH79m/Wz+iDfn+jBADE/ixD8uVs0NKOJfevEMNkjCzf8/utaEuoARxFKsD81b75rgFfuMMX+fN+f1HnGvMeTxjb68JTHf3QMXA9dZ6zRnhQ7GV6QM8GlwFCOICnoRnDX7TzdZ4LhnNo6+lFOLz7/30tgr0AhQTAW8gYUwNQaL/O3eG/haX51zz1ZioGuAtSNe48P0a0v2tl198NYNqZ8UzG/XjnAMVWXK2t3GUg68wuGC0+IZ/dVvc+0qsDKYxBj4EOAa//eSUALpCaNb96X1rhsiGUW/2Pgc6u47/OjqpaY/Ulwf8B1UoEeQyuTsm6JRDo9fABRJEvxrvg/GP1vB3TU2Y/ArvwKQkAdORWdXHMA5L7uTcIG9CHk4Xmmy2NQycBoKUWz2rngOEBG8vriP7q1Nez78mS4shTW+t5P4Kyh/wCKrN2OD9UTzeJsMBxQbX0odv+SQA87V/m7QB7qs8aVwLwBD36oWWvHQIOkue9k2OtbzjC0HlPNEBP2EtidSzzgEbmlf0AK6RXe/v9rdNvW8B3z/mTNIjcbXIKGV951pFojRgeYEbcGf7qvGgD1snc8/unU/n/5dfT8n/0zI5xuqIcYJ2/lXC7ayY11wG/ScSq+p8NYwN7Z53u+BiNxQDqVrSo0GB/dNuuZYcWAiTMqRNzPTfJkUHxTfytfb00tWgj00kexV/h3xRUbpUhtjZ2cvWx25DXn/nJmgYV7HkpdF05FRhNggMwn4r2qd7OkX66p4/5tO5OUYEdvu+cxgc/5Tjfhj66YPXYz57WY61VReahZRLs3O9bR6MDEpVgirynmphk/76PIJT3m27Ig+2fHq5EI3zed2ls2T8om/o1r9DbrJOlTXmqQQJ2BpXYnsw9ehp9aD2DdlwDrvBv6bNskvVixgrt55mt7x1cvXWN9zhBUT7/Ji4lAyfRrWPCspxNx2xpk0h12GizvWS+8FfYxkfHkQIPy0dQtbSOBKfoHNsqPpIASbLpJhNkA2peImEvc2ts2n8jbwqY3XQj+3w+lAhrDFc+bwBDkCGEHZnUV7ZgVin0sXkYndokQBJU8bNrExJQbILHfNA8jA23S+4OSm+TvzVoX9sq6snevXHVO1Fy98w4e2nguyw3esHwAZnrd16dlE2ZL9YvRKf+dDcxnGAw2jL6/Icsx5r9V1RtVmKW52LPzRv7xNF//Tvisdf6s3xwq6MjOzEbu2komFDzlpwmWnxioCeN4quvHJEAmPeDYS89ZiwesRNiqb5mM9LoeOPeJ00XZ7j7SLI4s9LMbqzFUquj215aoySZ5ODgyl/OyVHapNVyc8QhMpan6FSiHOOufW20hOcX/wavezn3dEnk893Ej3E2NjctjYFD/xxbtzoLXjW/NIqxnxSJ3rL46AJ1+1Tii8Xgz1O9OGkFAbwBvI6PVNLmb2cT8ZPUJdHxTkK/5dnyMxjI77TujX6ahMFH7miZvyNPkVEvD/N3oniKTshl9HDlFF62frYMxa/MSUV6pwoWI0O+ZwJ8EuCeu3jsrhcHRGZ77Ed0J3gCbQ2m4Qc/qPs0A8/j3/9v/8v5PO1PvXblAhcfcxHH0oLBQ2FIA8t2LFsBfzoVE6K541YSXbOtQ00swAGM8K3nAVmXl9Yis2/ANYzGEWt82vRJ89jqXFoQbXyn0mVnJb0a0EHgdTOU197njWm9GAtpIx4hes8j9DnC7u935uoYmJHn1/LORi0tUoCSucROIICBNWSWhXGMb5DeQAO6cL8AOEka+NYAQ7ssv4FKngGfxijfeYTP0J0gqD/r4K7585CvyX4xFvYquEkAyDYKt8H+BIwTxIbfAmo53oqWdQy15tJB1h3b7JjKMUNd5QBEqWKI3LsF7LBFoEhV/7RjJQDULuNe7z8brVjmxiFJGe0sBkgS8OBAmiehO9ISY5NE3sjCNfTvpNUTUK6uLh8ldtaBxTMDyPO+GJ/rke87bXZi6WJDxpHDp5v598DzX65fIHddoEFJPctrAHcN+ijKfib9nzXufkYBBsBE08bqNWPF+WHXog+7cQ3vuvSeP7RrMbwBlH4YV82Ta3BMBFYKmPycchjYDfQR2WwHg/7uZ7y9jP7Mg+UkmvPygWVbbJ62wdZb1ppeS49nMpDP93fG0d06AHGSr4+E1gBp+NS+g/Y5AUqqS6KZWy5PwC8A8PMBQz5N4/An1UcdXzRHo00CAHrS9ubdjgdoy7JG7gMEcPZJOAaQb0ULgGYu+POtSG/QrVvuHjRFoAdQ4GijqYjB14eMTgKAACwiuM4+gWfa4nedY2gPHemyahuO/lveugLxsOGxNV4mN+NAhrNfkE5dSKWNBAA2oDcJtozrqnk2rbeduHvKWebHHAgOfULBLLWCL088MsBtmntHzef4q9gGWx25e/83ybBX50+RIHLhWzf4jz/jOLzdv4O5uwtlbJZtjP7TE25QfoLo2Xn+c53aQKR1PTocMIf+eA7n33uWduTT35/vVFkHvxgcenKdJEXGXzrd9DkPVIXTAccZ912Dio2buTkp5NNI8iyWPWjMSnjrx5s2jixYnx1YpAuIahegWQm/5XPon/FvxRtMuPswrfMCb6zOJdBg412NQ9SUdMbnQB9hhPGtg0E8jvM9ttt3TOLSy0c9JpK+ujaJTsbfXSt6T2QhJkTr4B82T7I1slKmw9dwbCJjlat1M6zlKXa36cT9dFF5t37rbP3cBEA+e2NFrpyGDP9zbfUkADyIud/UCD10nXgeuRWWVTJ296QhIME/kDjFBrOvypV77PM4emzs2uI+PjJJux/PTvcOdBjfyBHzJH4gUWjaVgKAuaJzDzwinrtjLHTrDSnxxqt/Q58pZMFz+67L7yloOChMgcDB3yxt8KaPxpXZoNW8OK9nDzf5vW9dYMp+bgTV0Nc8cUPEFlXkM7Hr7TOy/wJdGYXVhgcczezE6Mz/4cMnOPUSgjGqrc8ae2/i6WLICeb10yctOCZNv94Du7lTwl2fOib7ue9C45jVhydOxg4mtB37PDYtwht+ccKccO1uCL86fFIQNwaIbDx1ED1ARppG6ZrZDXZJiiIz8T/H/grrKIZxgWM3aXQSb2JDn4RAV9K1lZsAeOiabNB07Hzzn//+X/3emyQAsHSDgZOzHiHettut42ij8ZzcOpUrSEPotj+hf4AIILUDRJiJUQhD9wlqo2bTmW4bfhOcBIdAW2eJlD1q56oNojC2esaC8XUS+/5ZnztO1YCKikAFAWtUldUZLcwA819MSH6VIY0yzDETZeB9GcHKVKED6pYvreQfA/y8SsE/fMZh6t+9ZtGZx3kuVG8A2WOPEdz2MFpX+jOAepTrBZbmXo/9bjgpmsZJK+DGmIUGKOIYTjvhrOsPSVNtyEaLuUZBAOvVADO5dBNc/vd1GDYVt82R1nu3jB2DpTHIqbKzvyr++vuP3lDlBCRa63haVwOQshZZT/SGjmNgvZO+N45hJ+6t/DNP5D/O3AxJIst0WL4/kyskbzYB8AhCuM+gY5M2yCEyBF8vjYa8ercz7AIik0DMYHofgLUDAUUZq3Xl0HxbwAeQj5w/gsShE7SAb9IlJVfM7gGtXEMVcatLgJswNs/nnOaMqTeJauCI3Ftm6wi0bq9zEHR3Zd627s5MR7eiHwoCLL9XVIMIkVN07DP9bJAWh3PF3bKxyYYkPKN/60CZzzsgaN16A8G3LGAz1xagQ+bAtal8j+xkvFs1l66aI5bnBaf3+slJ8T4201QC4DeDpwQ1HGEbR50EQDY2yjF2Hr9aK8dGxXkmCIiMbCbf9PK4JKwhbsSybWxa4K9trSACudZz2S3+bRtJzAvCvG3PlWG9cYJwjYZkddo/p7r4SgCwSzt+8wMAra4ty+MBIL0xKYBt181LR2PncE7oTgDK+X54d+3EuwrmeYwdEP9LoZ72aCot4s10Y0AL0ZpK8kj7lZcFfJNeGCyR68aQG8esD88cNPYsD3gE7ec75E23ZOd17XJ/jh2cBAAAeYHydDSWHOs74RO6PTSa+x5V+LQZmp9HgMv3H5Oe3Kvf2FrLudu7B6iPfMJz/K8ld2y053rGuPq4f18bNjTTNargpsWZTgpVnTWvBBlqIeZ52dCX6m/G5LPa5YPH1++65GAYCQN+vRNtwoPWHyd+tigU4D/ypETb7O9w5atkje650HwSALPp3hVBydq1n6Pr5x17NOT41kMT2W5spiMvfTYJgAQKEwBcuxCbjv3dBA7dezlG8Cl7mwBom7tGiO61JNt/O8ud3h0/YEHmSGASudhil4RitKMSB6uc+B500LZadnR8dGSxdMxyhW0XxiFmGP9zNZ8CRTqWkFMfQecNR5MAhNYPvzDyjz4QIDKv9jO7fGdCyBsY7Rx9fKyDz8PP2yx1qJJmlksv24vzwdW1eRbt9MZ0N2AeWzXFyMbBembHW7Hj6Iy4IV3RMX0/p5B0bI6S1YlJ0gXAbv3CL1+mKyq6eGSHY8NHx6HTPemEJUsDGtbORRLkT28nwxTBFAOGRs/kEUmGte2VXDTQex65Gb7G/8NjjZlOSKrV2Co9l8A3CcGVvzwjXV2A9djFJCGJLe7mvNLWkd3Y28iAbYl9wRS4DF+7KBL5lK6lmD12zUeSCmfsnhN0L4Fd9fw9HnPxbfurjGViphkfOpm1+tnXQvc40eMxZHyODcf2Z9mcbHsSAbaZ5puKI2DfsbmyW/ic//of/s3gL9pgtpJh1Z6b70YbFbS1gcB5aDJUHdZhbnfBA1hW4CLFomKKAOr5Dqaug0zw38aeTBTCy3cY1StAOPURapjEMTS+XgBRzmo29dj1n7yXjqkYMDsf/R6h0NzFJBE0c9kzSlFEFD50QMDDVFpzCFAZYydQzPyZgwVdOWw79z0z/Brscy3Gpcy6/yT4B7RBL97ZAMGCPUG06TzGL7SKcNLaxVj53U7s3WHigIPnzfg7sAivI7QybO0I8vcGlzjna1xpjTuX2XCPUt+WG2XOzIPIu+hHO6mfMbKgMavKqDHI8MboqRJy1kAeYKzvfzrrsASUcDimxxytqbY3rz+WskqfzC+Ciq3cX7pWqh1DBu9MrwFy8HiPsBqgImNWTqB3wW+9WUe+1akYzRhuAkbGig62w/L1aol6ODBaJT8GnMENgJ8xspNpKUxh+iCHvUYeR6H3+poBG/q7N6uENjHASYJ4HhPUuY2LhMUExjKU97kzH5zIA1yOdW79wBGufKYKoo4jArzVyfBJjLQYTDcPPH53DvFsEhl8v3oN8AjdmXN0I8DrwXe90sROJPauCPRZzOYW3mgG+K4ErV3BySx4i/ym7RSeIgMGqbrZTmqAxXTFMIYEACdAPT5AG4yx2RJ80nfSQy2rodX/KePSWdnjDZCgm0l/BqCEnSqXLTPRxd1/IONPwkjv5uxv6TZ6e2k69H2D5zv/8z22FluHn1lgsOu9UxVJ8LFypqMHo0vqAAD8mpzufApX2s7MJ8OuucBgZ4PNN+0ILHw01BEE6K6HpF2WAIJqJzInYDXXn6uw+8jKwydIDmzXEjhcMEjANn6b5KjlZgBQ5ruVLuYI0OT75i3Jbebw21+FL+aZpSsZU/xG85iOuHQTxlRycoRpr7TR+BbbGG9QeAK1gynUHQYegSby32JYgrOPXUhtk9rOMj57sNEfv0vA+IXR2v55TlQPx+jiZ0gEWS7PNQSnmhU+RWP4TvvX1KlRrAu21bNdjnwpqPImXyNjsemSpeLZHzNnJ+ZcDZtC0CwBUAU5p3aQrM33OT5NsrvHGMJn87iSDlIW5AZeRjca6OOXn/IF0I687Ia6fs6535tknrHENsVOaKyLl1kGkDvwa/I3ae2NjWN8+o096ELV4rNvQnvritaCbwdnyynyEZqMZtzAa5I+I3PxA7kI7H4DjMHoWmlJhQAAIABJREFUPBs6XF83gbJTdpY7/G2SZnF14Tt4WJ851JXejX/I+5KUMxYuv4gdupidcc/EdGnHJ7Gj8SvIQncA4NfBaU5uzRIPlpoaZ7kKbgLEZxqvRr6xQe8YZ9qlos/GrrWJ7wRl0BCfAe9lH1hao6JS21sHoF77nb0BWmbkh9jYVM/GluB3M3T9vy3QoSvgUXfIutCWn5WZnWu6TAqz2z6m+9r0mn/71JR5l8YJJue5i3Gi+8GRzyOa8WEOvt3yrkJoxpVgPXP69djvLEVR51/8OOvq9cwN9jMzaINd98DBm+5mSFW9sR+6tH4s2AkZ6WPBDauK73rPxf/jE4fEkaHrc+h4yoORN22uyjHDseMbf4GBE3ufJP3d/ycdS5ErYZ9NGqY7cZY46HmdAECoASKh2Bj1AvntgK8gjdLBXBICDdaYOL9DbNpuyUzSqp8WD0CMFa+AuQ3SFNr6yD8yzDBQvzEcKJ7vHabjHC3IYwSddRnwuckHz3SAV4TPhskP43lyPNk045fZFK4NKqBw5xFDdYWSqvdIP58juNDCxtfV37QrIRR+sX/4DdifT+djgY51KLse94KKUeQGkN2q3NfBP9YGwW8cxOXfzMngYjKJ5os/FwErc0wm1cFuKgRXKcy73ccBWSLTZ6cpQOEEgFkWpTa/xlHwud89wcFU33VNgq0EcR6ruywG1Ez1TQ/Wd8rS/nTazK6zGWdOAoBA8wK8kRX0po28aVWAEzl9A3kcBjyEBtbbqYC+n998QL+RR+5PMmFoNmABfcYgpyU4NoGxP8c3VbzxJD0/07T4bJ7cCHODiLYTDfiRHXT26kfs8QS2fTegbYNgNr3EJrTNQ64baD/HL1GIHOycn7srx15kYZ8Mt5vUro2rCklGfK5925QNOFrfATUBUlsR283/slZbP6q8ALzILpuO0MiX5T13k8YCNz1/ucSWFxIADx9xSU41EfrQITUdOKpuzBpfV3MNODbIsk0juTO2/i//+GeDop9PpUtz6O6k8DDHaHZ1uOWR9mP0Icwb4ZxKcfsVZIvf2ILILonfp08JHV+JcwPaCRIHQF4eXJiV+3h/6/HSPA6cBECCAs4/lxxkCUAHCOhqawL2r33DCMRDYQAN+Lf1nQm4lgZT+Sj5QL+hdetTBzjonJ7tNczpw7xguWnZut58gj5tH5Z+/LW62nxdEJhE7m3ttBt6dgTypPvuaaGms0N+ywGuWlEnAWARO/9zd4B8+vk/nb/Nue0C8h6DLhwM87Y50JD5+dLR+7ZZtw1UuqEgWbJwNwVM+/71QUoMC5xO4AtGctJF7eHnN92UvE+/NV7jqvndCSvsY0D52PCyB97j47wTEG+/kVgqMnvWAAdXGeGNHMTOZhmDumiyv0B8joL/wYoGvNu9A10eSZ7Staah/k6y6V0h2wo32E1zA88++DGAnO8i75P0GVzjDd0m8bE6uPixly98pi/4aPxtKuMhcOuRZc7j2YANO4hudTKLay/GduCSB6Nblt/BBIxN34PfLEkTODvxVcEGS6c45vpPp1L92MBzxquojs67DdYsBsYZkl+qro2l7jgVYB+dJEGocaZDMDhRc3BnCkHwzA/ZzxyVADj6e7oPAsHSVq73edlKHGcQIXQyjj0bznJEqHVD+8lsQKk/SRZjE4bAl4as79Zz0u5P232SQtYb/z7FxePnpHvt69p3tC6ClcANepYSbGygfgNcJ3DAR2OTwOQTR7QvsvyVrMWnTXAt2rlqTcI9e/CQyGofFBucqnUSeVs4aKx9u4CMByZWSGbFcqMEgH5uAuB27KVjOHOztPi/6MfiHgfDsl3XfoXXJHFbJ3NdcJt/Rg85SYa9AawXHl98ZMb2uV+RvZXPoXPB4x0ds13RMq6JTcxr69viWamcr3OXXmxpEqoOmUaXsUEafxIA/NwEAAr1BnYNNhsIQlI7lHlgWmqTyeisj4XvlUDIRMNIhJFxxRHkB2eNMqyCD+AdhwZoIEsj4aD1pt8P1yAi77HCzAZfNnA25t/czTQQosyVzPEkKM4Y4gAB5sn4iwPexM8ytdXeNszvgIgsOu9vAbTMlYGPc0DAecfI5jhM/SsGmyUdo6QDWLvbonkvWox8PwRun7cOAxCL0WknuXPNuBq4rcPyzB4OCEcnulu45951pkuLlZMkNhL1x1gwB7Et8bFAUsaxxiHv35+tSrkdaLosMr8AcHZC/vOf/2wnIbn74Ycfrrzo38r8MbYrAyMr/PudKCEBUIO59If/73u51rSd4Lyv+UzW4Qv6lbkFiPs724g1NOGpDE1V1HXFC3R4OUOR8pngSHDcMpxNWFaWHt+dZ3UCjfm3TFmvJnBskPKWuwt4avOmltO3XLacDyWuNK39BCxu0B77w74p4czaNzKxbBomAgbQaSydKMDudpLHIEfyOzT3s925EBCczdqUVI2sh39D7+vM03bLz4K5aAvdR8iPg/Lh0XhS3wq9usMk/KHiu0Exa/uw607O+Rl2ybcDwOvyz+cCTeqoUWJN56h7vrOen8ojid50/mQ2bWOZH9eFD3O2+jhR0Ql/xfWxqSujqbDBU7qFtvUfXwC4fiRPXj7P7yjAlH8uaG+eoDfYwYC+gFtsuTfimzkgY6xTbnmGLhdA3cmuKKwurG/TfQR7samRcwCd5vpsCx2AtuL1qFRBW8ZjOg+g/gwz8Bj899v3Qb83ZokdIGBk7XcwxfMZ8RfwzN8BYm8SOsKFXqf77ul7AvRoEV/fIv5o0zxAGj4dAM8mYG3/lleZPfa5SGo5R2/Zdds0qgrW6mclKOXJBODHQOsa6ZkDmTPO2z13nuX9ahRszLr+Dr44OWC7kqaLzDo2OGfA9q9/PQkI6a6PE1sQPHnukanpxjN4D0AnAeAW3fFDsfXCA9ikYLEG9/Aq7bkbzEO/1u3Y1mdV/wZGg1nxI52UsnwNbwhew4/w4CaLyp+Gj4vRCHavTSoGYxP6t6urhT9aHhgj18PHxu6sZSYobr+/WCiy/tSnZxdMv1d0zxrodMYOaCg9SzI6ukir87xjdJHlgm/dtB852PlXNrub69ueWw/crem7L37cJHPawX3a0lR13/zUnZ0AuEuoxkfQEWnMqM6e0f1gyD1GNDxXt0vC4QRru7whfnmW592lgt/84R/+4R82RWX4JV3aJD96mCR3CmbwGf46ceekB/HA+hRh0+ju7IE1tmOagO4Gr9cTKH7zMMKvtkcE7NbScboaF50BdEbYdw0/et+WyFaKcLlftMoeESz5wJdHDxNAQ4+MJbwmEY7+dALA101S4cY9YyfAuXQdsgQL/cR+eXNXV5g38Wqlv9gptuXid9FYPK/uKnw4/ov59+cBfyQ3Bg+gg5bvLTY0pnUR7vzPwb+LniRCo4dJAITG+enEgSY1cvRf/6//PSlVXjqXm8xjBBECDEMbCAEzDIgZe4LgN+B9P4dn63MRzZuTTLakK1ZiihkyLXUyCFH6AWJuL0tFsgGPnq/Mvo6DQklCDIxEB3tr8DSGZBwn23fu0NpSADqtSKFHVXxmHX5aTxbM+50QugD+0nZ3iH2MH3RcvNCfCE4HB173o3hthDHXBPyQFV1FWoADz9owPPg686DF7POAJPTkmnaSDL3H1kAOebs8xrCOBehsFgkAlDHHMVWwiogPX96OaA1ZgAWO2PJ32+Wf9AUsazgNuiVX2oVVZ41zFBLVfskKa77beT906xWgv1j8Yb+FGPUNSJCdN1DkOcJQOPdOLrTja/0L/ekIwfCPk7beYQS3Qqf7bztUB1+6fgxOG/KMLRdu+1c+7QCi7QRjeo8VAN8gx3JXgP1hKMdhXrq5apQuhf5524+lb2Q8oSmB9dqMZ9WjMuljd1unHsH8OPm//Z4K1OVfPNx18p3EbL3O9SQ/VGVb52/5nsqNW+fKc2U8SbpkPvs+fUz7LuNRy7N/XnILfXojH19msCEQkc369INtT/JuekbP56qKfjNtv67GzQ7jaZfWxmMn+30G6s39fvjetvi5LEtgKYmpz/QB3Xnqw1bmsZUbbMehM05AfQK2rrL3ms31nQAV5txyCE9D/Q1MOmHANSvbJCKXV8wVIPzXA7CTCGC3fJYu7DuwlXn+BsIlBlcWAHnwHz2nCue5nYTstfktPyNn2D7kQf9+B1DMVdiD71unOyjPWLayyb2xBbsuFdvQNrNt4Gcywlivnh556iAQzHBt8BynxrugO50o0mUCEFc8nY/OHjL6cfVf8nQ+U/UnHVBP/IVvbvrpb32eqvUc44VfmEAzFSiBgeih/uNajVN7Zug/r8ef9nFXoEzHPdHoe+1bM6dnvDsYm7eMr8cbfAZwz3IDBeMOws6P6UVV+fzbBQzqPeAnzyEGio2b/dwJAJqPojf4xmvIp7uCM9G/5od3Hknqv2WDf2M7HvMemY/vnKRiQp5rT3N/gpebrJlOAHQrck8ANEmQ+RJfyFIGfBb3IK8PzDa+Dj2Cd8gO41mdjo3wPk8vP2k9n07I6NuexLDvTAAX/9XJmPjJjFlBUTDXTe7Uuwj8NmmSjoDERRPIvmjCfKynavN3Ymm7qa6NG35oCYku6MDL8jRFsJsA8LruBE1emmP5lK4aYGe99fh1h2xp9PNP+DJ6PtVk+H711lV+xSXaUDOJOVX+3aVwj81MccB+dHRYcY/9nqgtfT3voxOA4D9zm8TDxWDBdr0unkRBV6UJDs2fQXBbqAkf8x8xz+KT6O5iCMsG8dqhnWXRSzTAsPydDgAVQEiikeR+L8dc2YBnjGmTm5HP3VE/MoIvB7tl/Ar+s19HbArBtIbupKyi2KI/fvxuFGkRSTI1Ui0bdhGiwJc/xw+t/pMAja5bDydxhL2IzM0SB5KpD33ZQvKIXuR4OtAoCCdRlCvefPPzZz+Tb5QAWAYvI93QNS9uZWmDw2Bh0AZN2yqJc4CI/e88n4pCAdFRKO80bIHfjgAT/JYYs4NsjvZ5InqqtO9goFI4Y6C2lVmE9KZm58fCeIbErouGbVcRnpU/gW8b26m84VD9e4bV4ATBiKEKnRESvZsWPv3djhPa3eAr7H0kALiGdqudf+hLS3IEUIYxAszP26E0IPb9A2TMh3I4DWRxmhiWN0h7AzXazG6AcIU2WUBXEIe/mjuAN/L37LAgIGM+caRrGNhsUsqu71jDZ+UfMBRjtdlPxq+5K/D/+Rw91nT4u7/7O1f/PwMLb33pQAraXuKLpuM4ue+9iUm/N/e9IlmcZsnq6uca8wZG6HdksSr0AyxD5zhB3o/x8jgnAdXnFKPbGLbMZ20K8tNOskEIIDwO7Lnmje/QI/Qy41xbAA37ucEhuG1+A1aeQQYyIvtDYMwz0bNUwIcTA6S32rHPtaYW6NBNHCuzDjgyybX63VW2zONpC8WX0DAALLrll8Xxel2cnpn/cAaj+Pd9fm9YeUGs3g9oav1u3ugm2tPhuYaYZGpsqfV62uE7yNPb/qqDqM9vrXX7y5//kpY3EgXnG+lVZCX7q7CeLhTX5wtM+Kx5lGuWr3o2J9MwFq6B3oDvAGYqV3l6PzvyF8DItdia1VP0c3iTq+9zTPbRVeQUYBo67Ng3mF3b+/txMJ0AMHCZpKbeRDA61Lo2G35bToLOL8hDjlpvZvYBUMceIxfoATyiC67vxb/1PdD8CfwTDLUOJ4hhbKtP4VHL/vIZOfiazMb3bZXtoZdVTICX127F0Pnx2PpUogJEScYDsg1KpyDCRrTy50kAzNF905HEmFvGoFHbBG/6N++7gZxxRzZ+IgkADZFxb5559PGX81uYKTqc4D/BxCR6pWdKAMzu3Z9hQ3jLhpq9bAA5iT0iERFeRQ6U+EgXhWXHpaqxw1r3P3YKzHeDu5LTphWyBdi3vBhTJknVCfn2E+g4O6q/cSp8IJmBD3rIysxP16b6p6Tm8ic2YddAe1PSsYO04fI8eMp72wbGB9DGG3uCLfgMj23AwZKr7TzbvaJCRV0L7uHfyA52SPIP7nLSY/xYmr+fCYANOtJRGNmV3pAEaO7l/c8urQSESWhTyJKMULzDj+b5Csq7iLUFhsEr5/tL89GblZkNbL3p35HFwMnZ9HloftP/k8yzXFs5DSLLX2pPrnxmOT8JbXWxXZmhC2FwUBJI2adGrfJ3GW3ZmNiUCeYKf0mfRLffpmBpGXT3YZJKsR1LP8YAnhDNtIGnClrYF2PeSQCES2CR7ebbhM0sXfYeJnu1ZY8EgMZjzCHbtPtccIOvnSVASMVdFiDbMDxfedzO8savkfdJFo0p2XCw90HLlyQAhki3U+hiVPG3cGT7ryQteNcrZrXkTPf4TKjtBZ0PjaGH1ZfWJNokRtgE8Au62rj2xhzTCQ4ecSrHsjnLLyc5dGk5HRKfJgBsfCqwWEMwjF7q+iU89Br1Aan/1H152mbiOvhAIN4VQ4AW9wZ9N4CRAm6Vr4nFM/3WcSgdtBncTBAISPT9t18tT+h5ERx6sykraIFwsXU2r2McrG/J+6Nkb4MEqNC01DrXAA3HEKXdltAGkc9AejPLdvqVrXN2mjWN13hsNU3PfLdc7Tw2UMSIQ9cG3JuF66qZdegaHlrPe9y0NTsbqLU8o5Bcg9K/N38JoH6ux6XlUvSWze6EQ4Mrfz/gUHwBJMVo/NXGXAkA0R2ApOuVANC/UdAOWJ8VXGnhM9nC+69sVjfOVd6J+VrubABnk52W688qtRjLlqM1+l2d22DH1458GpTPsDFK10DKyOjCG1NjFMPj6Auyvjy35JchZWytmxjPr8kgcra2YkECz2kj6usseP62guGm4LObCCC6XHsGyO8OgLyPHcs3eOv5WZ6cteVUgE1EMJLPgHfTjOtiv9jI7WUHJSHa3IeFxuOMb5V3nALPNQ9fQBtg3MFUg9YA0z2DOXmEgDg2cLSPEPA1MJ+OAr3q+Moff9QmPjkv+pfT7i+wZjDkef1u3cr4ZiOpoa1lR+vZZpO8z+RH93UFU/9OgJyq3Du5gqxyXea+CZenrTCx/LzIkv79SjYO+IWXVhL0ZeQ/ilMt3TPv5nXTe4FJ3keQwTVrQ7eyHl2IxPQcPBx/V0DY1+x1b74bHE+Qw3fIYvS5QPt88fRvqz/wgvcDjLALPHdG7l/II3/jf3vMb4DEeLGf2Pju7ODdvcll5GQrLqmuE0xFLq6vHtrG/+w9QlJsDotdSLCda7RGnrE//ea7g4PunDOKT3gJLmJPAGigeXFyhhIAClD1QpJ2Wlcs34rPgqem0flcm2+C8VoW4I0ClD3qDYabO1c/UslcgJ5Kacnc+IEIafxaB3JgJXj/kOGh+9UxBUCzMWDresvEylWq/5/NiyBFAZZGpHkSSGqDuuaxEt/2Uefdqujqu9ivvAlc0UEFY3ja0h0ZNG/bwUbH+9n60DfW3jGsLO4RfFsNp5MHHb3dJYMHtyiSJHy42hvbpQAVX59vmz/Bw8PPwbpSo2CrqaAO/9dObNDy8N8XL4wNOa/7628hcpIr50g7V/XHTuiL8358CfIDzVsOdJw2CQDZFJIcupbNNR3vXxEPfpDukGTTe915It9yOud+Pv7MVJkxmaeixSRUkAe3+Wuj6Gmnp1vItvyMa/07dnn8hd4/mLVtKePBjr5pvUmgzGbtbfo3O9xBhu+yG9u/HNXH6VzgPNPVFf+pcGv84wPTSdEFRHDnSdKdk9j0Q6KLZGTjaXS0bTj2chMAwQz6uYHuq0CTe4JJLafnPzYpfduXHdPI2zC/9dj3OGkSeTA9pQPDFzaJtByNTu0YN7mdeU3CdI4GfPs6uj16jiQ4fe10QzqxO7oILeFxxi4ea8RHfv7L/7mnACAMJuDN/mzlux/SBrAJHuImI8PzPjNYDTpCuE0kWGleTg5w8f5OE4zA03ax68DN7Nm4qLsIrnMUU2aNvm2FmRCDQdDYn3sMM64LGGagAE0HS7fiHADqrLDbUTJHAF9ufQaEBgUArMnoh1YYxQ5FRKdn+2snCBijGTHze1aglUENf+/RH2OY4U93G7TBRgkwNi2IKA7X0660hnez2Tj3N/9zrwyd1v/H0CJPejeBFkBheReDieNANn0zDnkq23GI8+E4JwB/A7tUM3O8n56tXcdJEDG3DkZbft5BBqdqIIPw5v52G0mBcjvUGOm38WPXZJ7l31fG9hnQrd/V7+dvOlJ2LCM3d3nOyh5O3gENRnf+juHaBEAc8jP4/8zYrk0IT9oANjiGp6JzVy+YZ9PjnQDA6GdX8z3CJTPN/C5gY/lDzfFt9wLkVzcZc1cP3/bP+vFKADx4+EEoPn4A/dv5PrtfNBeB7jlHd7qNooOpKOl/2HTTV3phW/MEcY9rhtc73ujplQc/dTcZ9RpB2RQ7nA10HZj88tsBSVomMMm2U61RhVRgCFCk9yQBlHnwYzB1wJHsQ6+jbbl+B5gdWGJnkSX4j5/5TD+aLtiNTuiSAGg/Yn+otnH2HSDqtqBNPtAOeX1Pyz7yi+3E7jIWfEjLZfOr7RLP5XeORXzbiaeeEogAIltH9R1+b/mS+/Hf8A87n3lEvzcxiw1eOe8gYmXrmcDAtnar59tOtN1sLcq86AwrW+MAMrzo5JFp6gRAxkBQAa/fXW5tU1mOs3YrySvbgWl31t895+anZcDfJ3hIlXx/4A3BP8BZz3gcM5eFoZf2Xpt/km36KLoySfqKAJQAYNwEuY/gaCraDxt3l+VsWzKntFgfCvdgO/WOu0ndJACYoS3M+Gxku+1lB3iWr1kPy3Khxi1X9o0XNRAqzdvxR/ef9FnLkhLwyAYN3SfYBbQr2AN3oa+NUVY3sMl5Duv60e23n3gGPYsfkfFgzbSKO+j8xE83js3cC1uMre/3NG7/oIMz/8c4Lz4JFsUurs7Stda6k6W7zZfW8fYt7b/X5+EHtOFlKrp0V2jTSP1Yd6sa3TxAX6Cj5f9sACi1+uM5lUL6z7GVaaWewoiCxnnQTaKff7NcTfKrBNBv8nezn5hx9Syf4OhM/Zv2fvTRci29iSG4CblffzsbA+IbPJYMwLJ3Jv/trKcHI7Z9vteNMcbmdXfrBrODfeSLfT1YyDXtYLy7AfL59pCLWCYYaBKWvi5j1BNIAGQpyDzHU5yJGDutTCoRc0+CmLiu/XbLZ96y/kTveG90iY4jUyR98U8kAFo+Wu4fR6lOlV33mJbG5JksGCR+IkZO9FGHBe/GRix1Ilttr28c5OLe+kWuId5iuWGf/pDE3O4JtUcXbrEL3wXNnQBoYHOVrJi1zqyr/c8MdYMtZYTjQPd4pX5GC+bbaIRItIt8FpSH6HoeBA2RaR2MU905dcZ+hfoSt4wawUQLHIb8GtsDqFvJaEPc61hjOq0vE6yy22S6E5KsCPDtFpV8iiGXoRAg3jUxI/IlGFYBgyrWLLGr/2ZZY+imKl7HSWnjH1UooKWUo7OHPBuZ6HdAI9od9/zovIcjhbRud7NxG5ij/3Gq+Q9HtPRNm6L6FtbYpK2OMX+WAIhRmA0aZYTcnrc0ShfP7BA752pmPmxgmaUgrI3bo15imHMOa2Qbvrc8tgHBsJjb4gMYYgjQzjQSEVDSQUQ76IfT9HnDr3VPA+bg3VvvcHrN231mlqSgO0DN5zm2W2X32Ef+GpLmnc8gsvnbiQzoAp3e9ADcvefTgdClLU5oxtRzhCdXFidIbXrk+g0GaKntd7dRDv/Tctc2g7/3DNjnsgQ/A4dfoAm6MJ/3HD/IyjjOj0mA6EjkeQDM7QJYZ5UKRvFzEgC8v0EZdHrL08P5TzKkr9G5zqKPkqAk0daZCbhpl2BVDv7mNf7/wz/7Zx90K7IxTncqCeaJ7cKzmtSOnkp/7n/K49OGb7VObZH6ectog8ZtZ97jDUOz6M9ey9GljH0qBQAmVQ6dsDubxg4g7uASuw6IbzC87wtt3kGOPn0H5285VlDlXfhHbyK3Q60KDrBx+IZckR8FkC2XDeZwU1v5oBsowKaD6MwnL3/PpeWwbWF3kyRI2xNteEbzsRMO60LXcvk95z8nfwdPMM8AuwlibHfHV0wyDT1A9+FddHDpBY0XsCdo+qjbNa65Pb567BP0O7+9h5Iqz4OLqBQ1DTTeLydxnU6c+LEEyNO+rlGM3YbG3qNg/GbwXI4hsxwN8FWgRHDPGn2zsZbmdJJsu/1yVN/SIe3z8T2sGz/YaPZ9gobtWzPetV9QOWA8reXwg9/RzbxH4+IIr7Yv4e0sCZyEzwZenILDksE/nkRm2qjRN3QYzLj2MH5gjzTcwIeAE9+LPgj/uXPD6/R1BrySowenTcDvNfDV0aTn9z4pLNOQp4a+0OmOa+yH5px7t6p9C1tEdXPz1Un5EA82uDY2Krqs56hrArfijaUVONnm7BIU5tq8lQx3d8JDDyegln/WNjNgaL1bdJJN0j4Wxm3sYTP6It5uEJW/bc+9gW7msUtk4pMkDK6Aew8AlDkYx51rgxVvZ8v5JgmjbL4nOf9OR/XNvj+e74wHnvja6ca5m1eqSDE6eec/+JBn3HzydD2/2LRYzvx4LsNYu4qtSfCfNEc+44hT/r28wl4vVtV3zjEOhlQCJh3MM1rFxYPLsTHyiFoqKFl0smTwArZdNh1/mncvlsKW5pn43o1LdX2W+G63STBVnkk6B45eDFdgtv2HExPm+iTrTyyojgfdl+smBtWLp8OgEwPEq8uHTSDoFmIIMLhOt+BzfddFSeG7+LNXkmBOA0hXZuKePGO7otvPfvOf/8O//r2Bpo3CDB7QB7MYTJzhGK8R5KeB3TUZGNYOaJhMCDe7iJoxEVKMh96Xs1XbyK9wohQ8Q9expot7XHU3IXBwcfD6sXEbZjfAY54YP11PFUoGJfjdFLi/c08+p8XmBvKPts5znauPtCrF6OrnncEVlQUQEa42kFGGZ7syIIIEigKQDpy9nn6UwXw+k9eZvlbYCSZa2TCW/V6cm2W8WrguoD6fkxHVNTIAGMPwZzKGyh0FAAAgAElEQVS/BInD9/fatAAPjTcGmnm009c9Mr4NdGMw8o73meYXZPmM0hhoduqHnpI3GXUSGxgslFPV/5Wt3QATGqHkrbg4Ws/B1ZGtvPJenJL4LdFaXm6Vm3myUeW352gdNkTkHXQAwEeSOvCtg0zezWdJ2G2nwV1TOnIGv9se3E38GuWOYr7n+bh/niktItEiPXgGWs/17qHJtg2i/y0TbYeegcmzw8iAq0B+y/il5VERwG3zs20Zm9C97189WefKM67uSoemWsUzkTNscus494eOa/ifVehdd3kdrzU8CQH0tlunt6xBxj6UhQ6XHmNz3nZov4/O6vutPMXW/fjTX/7w09ErbH+Al5JpqkAKKH75ww8HbD11efaAGfuPXeOc36lN+H1XfwZ4MaYkdQGkO69rrybgyJh3o7LW2dgikrYNALH3u8ERQElgUPcIOOrZsfHTGTM2PeDtQgrE+QIKAPD9oui/TnyXnDWfdE/LUINefWdfc16tAGNtPtXQpVODBRLkTZuuMObz0Gf1cOU0wWuejX50EN86xpyRpXeyoK9dX7xzbrDEWBj36kEG0zJnWbJvpqWyEvTnch/tOYG2AL2Cs/in6Pm+A8ySUy6whbkm+otPa3sPbfTbAaRxRv7+9izn0bPEM4J9vd/8PH5LvlD/6bkdBDLHb0/iWsrgsHl0dPc4YlxJaioM4GSATeBE1tiXSNVOjUv/zkZaags+9Dmypc0G/zSbNBMUetzn5dn8M8WNRzFk9MxNtbRIjCC0HK4fCQiGH8gMHU7Msf3Qvi/6ie8h6A+tTiAygaKw8PJ0cN8EW7Yho9/Yk8YG8LJxktrUsek8l46K0YybXNL3Km5h713llh05IkH3mv31HPvY7zYOEb6ewMHvGlzBcY5snMscImeLTaBbTm1ZXKDrbsxg2Z4d22cj2k7SeZkpBbvhKe3SEm3jtMPD52aHz0Rg0zb4iiSUxmQqD0aOTqXqPj6BpIPv2xPKWs+MGb04Nh1RwpxtL29hSCdljMyL/toMunGaksc66cJLCZSkmOPfpBnSM/Fe13ufsfMbu2N62UlZMUdH04WQDqGNi+xDxsZyIkDGut0gJOf0fL0L3Xn/Dh/lY/Ft053jBMv43koQv2W87Sq2n6Pw/J05g82fDsPSZ13z2zklZEzc+ITEhPialqUrjxMz6FF9LLFDVxUTKi5Jp8KzaEWAbXnXKRVO1CQeiM9eeoL/NVb27dAzrcPa7kDvung+k/MGj+ezxsnIm+lCIkH+0JvKZnyd6IcnvOONZeElNu/+nkRcaLq+V2PEZ3Ctx6IOgIeDrPYvDBUTeQBBMzYVwAYaHWCgOBjzN6DEcWOU36AXwMD4MJD9O4TZo1zI/u49Oh4rrXMmyWSh9NvOY4L4ztTkul07lPnHyGQX+c3Y74ZLgJ6AQUDVO3lC0iBJgDC/Gc+7DQ7HJjSognkNcPUZgSctKRjJdTbJguUcdEDaMZZab5JcgH8WDOaZJD/eAtfvv5WVuV/O34ZdWapK7PB80xZ+TGtsKyU0MJ39PXZxHUNAVT4nAx6exYBICbvigwJ6fkfpEnyk1Zj36TufOX4CFcA34KdpHEO0DqUN9CYAquMA1OuHZA59j0HnZLypCDa94WEHnp7bVHcfMjHGDj5qrG3E2ogyjpVnnjTCMDpyk31XbipFOrKedW4dlH6+GZ9loOkhXZusMPOENht03RkOr7a7I/d4JjeoaDlbWX9Wisiy74aiece9fuTzs83/FoCmgtWG9m2osR15etEtb3Pll+wss8QOwh/G1fTlndipGf0dS+xc5Ny0cQIgLjlyRMfQjMlMfo6y58K7e2yMq+UyuppnSqZZNqONMxWs4C8kvzlhJWBDrYwE+A2QP4KXTQoBOrC3eif6ypiW/1B3f6Mb+oSE4JvWPRZoDGDhSZHXbUvNM3JcGT/bqpfAkqAoS8pk5yJ77Ys/yv/wpwBhriGp/ezQa3ni5Jw+Ak7MSBvjBqjvZCt2sGnFONt2Np1dwLXzBgKiV/vvz3S85ftrtgR5QDbXtn30Efpu5XWT5bl36d345vru4cUNdMbn20+RAFABYXxOeP4M9NenLfj1vK5PS5Xmves1/kCBtN6v4zEJon47y2bkt6jy0532tEmRg/VFOVKNI/288/Xhu4ISjYeER+xNkp76XAG+/t0g3PdNF0A6PbNRMs9QkEPV8tup5ukoN8m4jxV0ELTt/uykjW1McmI70dDHjG2xF7KtoAterh8jSZziSgcEwV+522B/KngkAMCF+t7fFYbW+12QGT43xkNu1r9u90H7oHfbP/Zy/Vjmn7kkQcEyCSVwcl1X85RweVb30C3JlnadXxqHwfoenooUVOahNd9fmz+dFKnkP7tVhOMYKyfRkDRPcSCdM+H5VEm9aXf0JTSd/TTKDsGfJ126S5Rgz5JhfjLuSyPpv9JSowvwtAttSkBLJhT0I7dKypPI9v4WTrCcoPT8bZkYPYEW0YlzUo038kuSLWOJ79XkmSdHAeqzR7yjK2sJQHD6Bub7rpln+VgKoNJD896MzHWPYHjuga+R1S0KeKyOblluq6Ul2TMEu9vxHToI7T1nxywBE4zD97jrthMZ9nq+riv0GuKOebvEmL/tIWvpc/d0mFRRFb87ccM7AbC+JXJpCZ2xeawzrr5vSOop22YqyXl0k2OJOQJxLggDxONKZJqGEod5RlxBfGLL7mJ3EgxP7MoY2q7k2dHNsDm/sW8gzw9JgP/2H/+PnETz+mkH/Ha6/e9WvKdg8crn77ej0kDfbRIYegJk3rFDpIo6a9YmARDHmXOSGeNnBpbqzAbJY9hYpzlGDgWiyqrA0WfgKoicoIW14BrbGywEHGyVGMEBZOUIio+BkgyNW9h873PtP4KKQlCpzlp0VQhkpAJ8AGgrUEe4RynyHIGLgAB+EGzmo99kx97GX98BsniCFXJo45anMTpvQO4zv8UvV0ADmAGz4d0kKT7ZBCV0DA+cPX60CamdeBIQldVDhkyf01ojWnX7qj5XZZ2lC6Jf74TcTmQBxzqd61Bn7O2ooa3nVR0ArTudAGCzH+iLwcNx3SBnEhnoi+k46iYaNbB/V3H6HgwK9CdotfwOGLlabACygcptK5zP2imiD49x0w1jOTz8n+VCreNxYs9WLmiIU+wxBAA8nUs7qnY8jM+0HTDO/KMHsdDm98hum8YOyjI/3z0y/Fx6Aj94rmtk5YQtx96wCsP9cYnVW98/szMMs5dTRUYT2F76zBr660yHB1f7NfUKWs0T62ZXwWaMc5PcJfzF1mHnpEs//vjjOKIcCUgVC8C0ju8dQIeW771FWk4aFCAP6CEVnIfuNSPn7waDbb/70raPONbnZ8ge/ihtlAuuEsiZP8aD8XlJUH50vugmc3q+K3oDHaABFQN8WgO/gBCSBEY8/vHnxVtka6vZ6+ewJ+hKA5aWX/vbSQCQaF1coLHT6QfwfO/Dkfm98UfPGb+Mjr/1EN5tAgC+dACTv3dzutXBno+rdLIVE5ygV8yf3d/VjUKAg28NrQDEFAWeR3bSQbQ0Gr8njg2AF0h0R8PxW96Uzp/PBsAjT3qXxiqfBo/w267OV0KAd5Hg743r2u4pkZ8OgbQic5/nrjHIvgyOkB8gWRQdVIVTFT7txh/d13jSPaDPQ6+2GaabbeoudWjMgS1sGSSh0NdFbwg4OJZxu1uQ72diILyKzZw2YVWPzcMEKqGN3/5Yc99Jx/ahuw/M6ixjv8Gw+QI9UxRqWVcHALq+m3xNKz20GpvNfVwv3ngTR4oOgzWZj2VbyazqcuDeR2eIg7Lwn6Ws6ChLSLOcLPMkgXST7LPM9FbVZ523ZaTGRDch81j8sgHp1X3Lj3iiBM92WRlTzAkQwhCiAa33+KW1LaebZTbZJgHg5WruusjG06r4qxPGmHZkQe/Q5plgQpaTupvUegEOyBKAlaHxp3RZjI4Pg8dNT09YLRVm3It3g6sz1jkycXTyYh0HoLGET9/47OTQdxTQbKm0pNT2Lp/7mHWMup41epsnn5+RLXxnSq2zdEE2Y4L/2NoN3h2T3OWPm1QCN8c2nGfdY7ozmaV5fESeg11f/GIeC25PR213aMVWWNLjo+/9Mw7rerq6Gjevr42t0386MQWbef2R/Vfsm5MyYFMnD5nrvP/uq7D4tX0tsn2xiRsOFtvDP4L/jX1js+B9WDXJui7y/z//8d+eaxaEoHxvh4QgYSD49zvovcZnsnoZ7DPThPPEEHWg0lmXGJ3NHCFzuW9Bf3cAAILXiAIoVkjyvjFWdnCeTYDuONR2dlxPQIshYwO4Z7tQ0FUTvh2dQLGEiuPnokCEV7lPRsfZo6+0iz8NZLVRSWFn8xGUTWPZBIC821OJcixetQCdv3vN9zPwfVaTmScbmrWCDklvlYExwEM6AJTpzHOWPzFic+UZb8ZH0PkEc46ph06+jnY0CXzJoPlxj2RK+zGGT/NVpZINk/R+ASmWBwBsCEbELwCYnuuWs3kX8wSAkElGT0gAQAf0ZY1HZPGpI5tc0nXufhglTgZ7AUbLLzJopzxy/plcwse9foMx68Q4rN3IaXgxHSI2Qq9EFuPXszGWF+CN07jyU0ty8lnOYmV9MrTCAPMbeSP453cbSGjD/NGHO2dnPwG3E3joaLXh5zuB13YBZ4WsNqA0UDFg2nVcpsno+g0oCsBH1557jODQ2ymwdtegBKN+5R7Z2cBfdCEQQc9oI7zPDxUeyQgSIR0kXoAx+qrpANw0HtZDkkhEd0Qj7Z2hqj+8MJAaABZ5mYrktCS2DLWPat1pGX/Tqvlx9c/y9axi8Tzu7+cjJ/tZKhYrByR4U3G9tsz2h92NdbShIhKc965Rfs/l/e63P+6xtizz3rs8YgBX5pQxInNrSxN4vP1/3jmBqMH/burY49F9zBk98620SB/R3yVK+ETo1J10vTfMVjuatw8b9+Lf+osn4Nl5LQ0ufwbyBBh+Lg9rX5IsfOMOv/chT91ZkyU3VICkd67Wz5K2699s68PVxkECjrIVSUqf+8bmCxukMh0N1h4bVPbFiz2NKMeL+cc8+bw7RME/VaJHt9sMKh11aUcO7bYgQWLJgcIrAZB11EfO2YR5nmeddvASn6+PU3EbHxYBGoC+YLf5v9guia2bQytbGtsh+p1N1MZOItcUYFruNZYkA7MUKMvf0gH5BtXQAfmMr8jSEWwO3Uz97rcNi/6katobK2L3SBazDpuggnbv2MsNetpewneWOMD/JH2yR5a7IwpLML4bzEm+z+DAlPJlfoeLLglsVEwZxBtsaXtDcBa+4nPyt8NLz5sNYok+oOed98Edm1SaTtVzMTQ27jhLx0h+ssxKSTJwl5agUsRoDIqucYTqb147nU3U1KnGe9FLOsQknuK39xsZn6VrLt4ev79xyyaFRQhjMWEly3gCZMvl0HrQyMQh8TPBfLtsmSU4iTu2G3LpJ1bErhGbrGx0V0D8wqNTVt1G5lFhyuGbPx5mPXzldJ2yCanmefdh0zwHP36WACB2a9nLnNN5gO26uGPsyDueQA+22zzJdl3+XqL1tOOHBm7lz7Jh03CCf2LRxvamJ/HS2FSi0fWvsZOJ4bIPRieS6YxJAn46Nkzx589HrDnYZcO1JFFPQi1yyh4qxE/bZcKTLRWdAPjv/+nfnfc8HeeCymcV7uOAFgAgqA9lGMGJgq5hgJkdeEZ4CfZ3uKtIG1hjVOIoAsi49/n3ji8C8zRICGQb5lQFMVTJWssJ68ebt8ycCIwbWHUypFkJUNIYOBpLYNhAcgQa5ZWC5azfPZ4Gh2fajoHVZ56Pje0q69PZfQJ2bcCnCmMDvhsmEuzwjM9A88MwiPbnf7T827iNsNshnuoubYZLj3HYgLhzDmjmR2aSuYRXUpas49k9InztnF6gc0QBUB6bLVTuBZjA3+hkkkrwjcCfpAe7j4s/MYypvliRvUEO7WypwDStIpcf1wsjm/5+wN5bPu5zFFBNxYT30eUR532yvr9G0dX++N7DoJdytHHX+9bpJXt96TIGvw1dB9UY8HcwYp4o+SID3xMS7dVdIt0ZsHFtjJwnG0mNQ2zgCxgPQNBaV7Xcre7znBnyDUCoLF6wQcWikinYtQftJwHAZzyXriiCUuYOWF5dyR4V8B5dJxHTn9vujQO9zoLqTIEJ7BS6xrgXqLPmPA4LG9i2bzcBDAC7QPlev0kmj3EuaZt8EwCZxK1M+dKrQzr2KM5Tm2Hp6CNk2dfNxmyikXSKljno/e6g0lg7cG8ZbTsIXXeZ2bNNDj1s4PAOXq/NLYHo4ALa5mt84UA0EzVB1ZUZ2YbxSfsd1f7RlUnU0AHQ936QlQHSfN5yyzgF4LdTJYFu6/nVh7Gvmkf7qbadPH/pHGEFHD3lkSTIBpaRU/WEDEJRIu22fCfpvj5FdkOjQYZ3b4+3bXr6oQ2yMl7eH9DVGCVjD/bIf7neXsKv0ylAfYzm+v23rOFk4msn8NQTBnSFNhmDQZmWtZzgpHXX7bSmP3IT7IJsdSBuED2VR+mVbYJFTwqSDZbtD05CwUtpxp53opMOAOMZZl94Q7TSrun4ifjqBPvsUm7cdH3aDdUS8Hh9d2y9aS0bMcEAlX8FSuoEaExpW13dSBQBgmV2aeTbXrc+BmucboK7zCRYpGVYU1UCQD/r2557TkVehCfU6r063fsAOHi6QXp4CL9dyDk0SPC/gVPbmk0M7vd3oINXem7BpSThszmi3hnMt8WQ4N+08DcPCdpFD9viSmaHJmfT7PM/70cwAZq1YYzR2sDtTPB3g88vLUWv8QMWKycAgt90uXD/8hAfSWA0y1+cJNqf0JoqemwuG+mJ1xzzZ/6P7VU3Sa4LpvlteO4lJyRhfVrMtqKDxTUpb6KprgHJvo+dzrgp+LBfBd26kefQnT0dPG7joeyXYJk7ci7eXdm3XZilOZrje+mGK8TZjSC2IrTsYNd7Ccyy1SduqphFOGP8FQmAz30dR+JGtnRNinl7Qovfb7qMfT5PTqJw972JvOArROOx0XY+mcNNKnVRzl9iNz92T/JuJ0fmPyTFHVEP27s2ZY1AYkq6AN72xNjhb+D5JG9Np+kawDe2Llufhrcc22iKZSqhIYmZGQjd2ZZNnRJBPHHt1/KOB1nf5pl5zPqv5iVYaZODdFqkC+tDB6Xw32cJAIj2GUjiO17czrGDxnZgGAnd25V8hFq/df3HyuQ6GQzcm/kxlhlVAM4zAUDmprN4EZh0IvA8fj8IihGsKqWzb2Po9EIq/wSN3N/A6q2cDQRiXOJsu2XbRmMA5DuQZ7Ies/4nhTUx11FgwMnkEziGTqPkvmXAspzHCHTztPnMM69S6f7rqI9RcIU+IALeuu1JQHR2TW16J+O1iZvfP0kA7DttPa5CXn4PvvSYXwmAILsZS4FxFDMyJUVM+9Rf/vJn/1u8U9X/hx9+8DF/72D4mfAJUMBpo4QNVDG8feazDfmMjeez2QqbvUjsSAAoWML4P35P63+Awi7h8DOrG0L3bHvXmJExxrqWcfMbXURu0tqWPRLaBnSA5neWobpyMPqpNe7IY/h1HIhk33ZhN2rU38wbgBy/shUy5HizKBv0Rca2dZTNm7KB0f40uNHfnMPd8/PfNpIA1wWQJPCgX5zEOlCe45VkI1cP4Hrt1gSUrwSAAd1kmJ82dNd5Rs7W2Uxk4M/WaXUrrTXzBhCMxyCKzhDP4pnwXaZP2DQP9/2uHJ0NM89GSFrjq0Tirgk+m1Ud2TVP1EZ3+J3A/xmkwwvGgM1sn/IQvrE9y6sEY5/aSovOM0Hdz2p7d+Vqnn+rCK4MqJIgpmHfwu/IeWSuf9KOGBsJeJOdl72nhTfOOknF9Ul5SvMGGUOn2saao+JfVffj2/ZYoQZpPUaOpSL43vBwr9rxb8Cj94dHbC4bucLuZb6p+s43DoTjo8fX2P6kM4LjETOv9R/tl7cCGECTMQCOE4hHT/ZzaBN6Aq4m8Ne/q4Ly7ZdsGvv+wcddObmyn5ndREtVXWjn7wRAAuhU8EK3bSvNmOOvCEjwGwpIlQBIUO5ZOkh19+Bpe95K/0myH39leo683wTKmfINFgbcd4WWSpSe7o4D7UdggJqNx7zc0Vir7UL4lMr1+f6cw46cmTJTXPCa6fOfWqVbf0y7OZHEXJ+EETY6fi661T7X85vAAr12Vfab9U8ssYGX6NlTnrKmnuSIn2Ws8rHD4/ro4b2Ds8vv0CB7OOySRMbMeP2euZ99Ep52PQkJZJZd+y27539eg+7xKuFCEJDrk7yRPId6ehfVYd1LMNc+LwmeFH10jPB2qBwZnIAd+oFTWzd4lnnhJRKDg+QD1dp/abUYnQSRAmy/V/Iz/suJ8n5BKFEyFznb5VRbRRc2yUaUm5y1PA2u6OCfDhXbGicSWNu/Oui9WWQczphExwT0tPqzh44CxHBH+vjFSb7EFNY7f7N2p2UPP3U7KY29xyfaPE2wffhDx430tzso3X3gvbViQ7NPx/rVbCItom7XAPr7mf9QEanjGCcsBlfCFvyy/m3MOe+ODQxG98/w1zbNdF4f3LHRZTeBtpf5buHM422Mb3qulGCbxetsIhifwrHYM5hrdz5LAPged/jEL2wMswkAJBP6YTstoTZRZ9xKBA3+Y0ldCoObwImtyXHIdBmLHt40kuSp/eqVnpnC6OTIyN0EeQi4/nhphxzu0oftQInsR/6vjmsJwAf9qw8afOjvDub4ty7HOAMqYVIetVXqNiC6nwDm+eytVgLCW5HWIW1mec3IBgzbfsru89kUKwZ4AmmEa3Ccn23eOoeWwNkCEsOiz702/BDRjJ4Wt3eGq5X2Pfb82xoT6hg4jXGsDJmvGMGPfdjAfW6U6N1nwDbmJ2G7AGbe5TeWw7nJhJejJ5vF+J78RD4Pfe6ukytUobGOyFiaXbnxJoqMVFCRTgcynXH+qYxk8yLHLhiIEd4ogy7dCkqqkqlAxYgoyx0AJcMmY0UiiLX++rfAuYL/tP3H8N/seSkf/GiAguzr92cJIFpM9b3fPcYi9FjlBFjLgDN3PY/WL80HcMjmf9D0ETBOAiDzDA2v47Eh2j0n+L51747T98awvp1YA8LsuDsNZ8iq5Hk2zJGnJ1HhZ08SBLkGILHzaypGuzY6UrUmCgeOBHVCL4IdZ7IV/KHxEztdvWKTSeT8YzdDnkcipBMAsS/WlIcOWlbRt3Jcfof95eosiYK8n6AdkL1HtEFzDDzzj3zo+gQXS6tOiPjp879nhf3aY43zRSPkXY/vvQts27QjstslTwJg2mzt1E5w8t33P2zm+dzsrpo5PaPBBO9GJpHvTgAAlt8AIPPHeW9b8hvk4F/e722ZZp66d51sOlviDyqpWHYbv9ZjDBZfQkb35jgi+xMCPhIAa9d1XfvRJAAITkeukR1zczdAzXsiP6loRfdVhb6y7bkk4NkgMbK2Or2yHP5kzNh/1iQz56f+rf3NQyODJOZibyZg19KzU73mHchz64Y+w0ZpKBkDHQMEnt0Ns10EKx+A8fxmiQQ08f4xcxIHc8Q/Q1Pbk/HLu5xxqrHjp7jnYmGw1vit2Nhg5b121yuHZ7u2VAhYYF/6lE0ys5md7JA2zAxwnx20K4l4wfgsw7jyf8bjbroJ7DV/+URVMOGJvnMyz1XLp51qm3/nIP6cBEAw2hRWHDS13KA/M+/RWd3DHixsqgf9YzKfCQD0F/67Q0EbGOu/0TcANJtsRneeGIs9onxywTArWGWw3iSR9Uw2VeO5GSfZo+gFSbzdfHmXAiURtLvxI/+NgbHbfdpMTlSIDTFuUQLRnVSxAfwoAUBniPnq7ssqCM3snzh9l2VEF2LbbXunVZvnJ0jZYx/j07Ku3rxz518nAHau178PftCzVQzI/fGDtitnzL0pcOTsWoP84XEiZ8HACfgUyK/94gx0Uc7BmmioY/3UNTmnKbCcAXn+0x+TqDbuGKyp2+j+TIfaWBPsjzG/hF/zj327uErXaMiDp+8mwyLX6F/7UvZLiMjrXnahn1jLCaZDN9ro9WLb1dAA+zi3z1JMJVcX/z3lbXCq6X94cebcODAcXt1nzBtHeHJX577RHmLWfz6P4SMphex99OPnBsm5VLiKVuD2dEckgQkt3zhV8iPs4Q1OLWfbmeVZTGxCMNw2jETGJgCi27bN5zEm8/z7xmYjU5lq4kQX3LCVYfyMl3iOxNEuhQ3OmP0hKga49svvHjqalpFnkosaI0kvXQfW7+81fjpTO3bz8oXWp38qAYAqPh3ABt7v4EDXU/EDzLAOEEVpkJPJ7IYwey+byoSAnTV9CgStzBHdEHfaWabVAoLFIG8CYDQ1xDbTJxAfBUg2MJlwtbOL8bRl0+X462Sg3mBW72pA2+CCcdoYTkDWNFhHOJlNgwcyoeUEbDDiKN4ZNoLdDfimelIOBN5hpJLkmFbfEWT4oXegCNwnOv8yO/zyWfgf57rrwwBvsoIRbuhFBwAVlW6jS0VD2rUGGOOHXP7t92SzpXi5DMWPETLvjjFh0yFl1NX2n1MEkllXC6X+o0qJ82qD06BEn2cDmnW2dz6jkDHIAaxUPn1fBbMerURPCQc/U4As68M6IYRsdBBDi2Lui7E0r2dDRMCk5DVLWHavgjbGzyTRGJ4xcL1ZJjLZDkfvdjIMEICD03xEc2Wnzb+tNAvQqMLEZzH46Hr2XojxnfatAWnofL+/EyEkvUZSHq32jGEeZXphNL98HwDAD4mD/SzffS0BACDF+KLbnyUArCMSz7Fntjfn3zl2hk2m2JNk5EeQ4GaHO1gcaR+50XszDYBsQPmCzrTI4bzuhIfXYK6mResp9+l5Xpd8Wv0Fqo77Mf/s0GZJivalQKbXxjwz0ffzoX3rD/qHXVvwvwno6Nee1w39uRd5bVnv5/b7ooehQLpepkI98hzZW+AP7XLPVsCtpxe89jMDMK7qoA4AACAASURBVJNUTHCVzZWme2bkgTa+PppsQf/KqC3EAIc9xzxj1w+dGJ14gx8kFJkjgca1I5M8Xf6kw4t/J2jHtjn0Mw1Cu/x5g3S7z01q3cTp7VRQMEJgvPPLs4Ix4pOppoTy2EP9rUA4/KOCsvdis7GPGdz6z/hGYeue045ngTGTw14Hk2BDqMyKhiQw5V/6CC5kWfq59PyDr9FGmVwLX+QHKDSIxt9/OeeRn58/nUSA/JrG7mSMO/DmCDAlu0WLomlsTM4x7+ugI0ucWj4C+kPr9uvY4PudeSGcPQEJ3WKzmXIq5rL1rMPFBniQ9g05pm4q0oOFgChgl05mX+xhPKRNyjzKkQF8cmxgdCzy2zIifjlxfe4TXdjQMPOmQzRL/rA9PCO5llTX4aPeH1uZQJCg7rNN7awxxgW7NEinJeDzCYazxlzJKZZkZI60lOsdu3/DHmMWruVHY/H59RfzhdamaycTBMtmc7fl964NRzOvP5jxp9I+NPIRgCTj9p3yBc0/29FJgt4OpeLftcMTWCOnvRkaHUQJthY/Ze3+wRwQ4HxpH1W2YWU4S0g4HefbL9uhpaDYuNe+WnoW+WE/jGwQmBZ/ySB2N5KR/yJvegD/WH/w3i/p8kfmaf4HRsAu6ykUsxSLvP3OxUviAZihioqxo7155MeiI5hM12XZydiWWcbHWFTc0U98pU49GJ3xnFP9b1+ba1dHQxwZhUP904ElGklGWGptpt4kx3ND0MYnWzTKsghsmO/3O2Pb9XwwZdMgib84LfRRz9eysOCoTXz7vmEwenC7S2duSrroB78SzquQkPh2O1UmRp5CNLJCcYA5Yq+dTJGcX9xIvBBp41jwu+RrpPADxhqZHBZldP/v//33v9/KYkY8xJtq8zBvA41VdITqY3YHgLBOZ3dEXUePkLSwNICDEO2EcMptqDowBQDDJEAazAAoEgR0EDf8jXxKiWzUM96bUYQ+RSsTsoIIjIw+vwYXoznKQVD4drDNfFcYh+kRpXYeSU44BzkBpN7LfKAJrYIIGUGdn1fVYBk0OQG9s9f/LQ8y4TeIZn79XeaEM/hIm0cQJ4UbwP129AZUap0t42G+4jDG0O0abCnpJoB+O1XKALWsYfrxx5+sLFT5Uvn/coL/bPhHd0A7Mpw12UXGvmstt10t817ZF02oQlxlFOY36FGLZBJSoVXoyxIQ6Kn3oJ/XAY+8LZCYBNHddGw3AwmfNagYQc0N2UeE0W0CBq9Tmtay62w9l97kiOUHVpYrG9ngyb3TA0DStipdupssqiriylvAV+g+QWQ5GwWW6BY61XrtM1wn6MFhknxirPArc8vcd11oHEfrnL4n6cVpGuvFV+mh4dV76al3N86a4n5v5OAEKLNeG1lwYtS83ERSyx5OGBDBd/d5kyQhOI1uhqatM37ftN32u1Y+V6/RDWQi+rN8YMPMAK0JjJXkOjz+/lT+lUiToGFndL8+C92le5mrxF20v3McmX7bkf639aNsgZOcEwytHU/l3m69bCfPScfSJkmQL3TpLW/pEFpw0Uemta9qP9L2/z7PQZnkI51l0FTf53zoAQnVNWV+zzz6mVn7LHDD+uzdIEqUBeS8E/FI7wMY2I1sEr47lACwkuuVg+2wI65422dkMMHBJlbwxQbt9mVJiqRiu0mwBmNv/wO4u/L5SdDRsrBJzIBV2Qxobxs0QSK8ZPlRAvUkVq9fHbkm6EAPbfNf8ov9WVywibzYjqxJFr3dgqtk9XRo6X2SuR98TKaShpP8NylHlxVAukAxlSjkZPzIzidBqfvinKCIP91W9rQt214BnCuJ1bwlMZA287S9z8wtWtDJz58AV6NjzyGCaFpisT/4Q/v7GZ/nOb4ULAMvTP/T+k+A/rbP6Ip9ypwiRE8xe8to0rITCbg3KeTAjmVRnkMwhWWVjiDbjySchB1S7QTXLr61zkwQ1r679fCPfyRkjM3khwTAxVtOZCQZAFYAL6HPogc2NQWKVHc1dqrgSVBNAKHE19hjH083+0Gk8yEjoUOvq4wsO03Ls2o6o+OFQ9uuogvZPE22+ZkgcHxTNpmkYsTxSU/kjG+8Dl9JwHOZlqP9co6bXXkhcUvFdTsg7wZ+g1Oj9xI4R/13U2PvtzR8MY6ZYoXmEb+gz/J8z8EzFK/yGTgA/t8lGhNbIEfWM/+3tFnsGRrY382yj41jFuvdwHPktml6beJUOLZCHz/cMcRdfiDs6QzfLks1/UemZd/VAUAcoVEir/3ulv23XfJ+FVry8N4ryr4yGz9GP69qDE23e1zfM3c/f/RTd0j/VXC6ejSP8VKqIzd/PR1MuYW9yMT/YcXYn2vbxk96iez5kOUZLLN6J9e5z3SR7bjJuCloj53U+yIH7BFBQiL21QnfI6csGSAesH1RjDP6dOOPiTG6kxj+LmYenKBNAFEYlBZSA6CuAguwC7yXojeYeAOrZnaEOcxEsHHil1BYHV1VQK+B78NQ+JlUZhj1cz1Ero9vw0F1hacFY5VwDNIINGMx+EQQcZY15juCktYIVr5h7NB5wc0Cdr6D5h8SD55zKtASHP2izc8Cj0Efg/oGps5Csb5GLTisGRrAoywWPNUYlvYxbW96tXIjR8gIjpWg47P566kABKrWzfsNtJ/0g55p/RnDrfEZSCaRgaL89ONxDGcjJWVyBQLZiTwV/7TnxrgnS4fcZ25dRSXTvzL8MTjM/WsIx+kJyPm/zCPVEW3Qk2rj1aORU+an39D1LS/oFOPs5A9BQJ593mkZXEf1dkzoBkCf+zsgbccaHk97oECAASRnSGfpB+8DCOVM+AG6tRHglfUJ0kdZAtAkg69NpC5tp8KIDEJD3d/gCL3M52m11Q9AtOVd363di+3YhMDKFLJ8K6mugAOcVk9I4Px25M/BpNeEzkZAAlpeI73BQdPbCcBZm/vWa2Shq1vIUdZcKrAahzwbZa1ZWlBFe1zuXZ6K7iSC2iZl6cxUkc5jvMZ35Mr0NHjcVrxu4UPmOGKKf0tAm3d8rjmzPhEedgJA87EZNFjo6qKV7PF59EkB1y61+syvMFf0DzrzbzaJ5XPLy/g0xth2rvnJ5kK7Jjz2heNeLccvMByfow8vFvI9fqfBUyqRn40bO/wOFFYftIcALb6p+rgwU4lh0YtjSWmj1ZDa1qCPzcPsCO1RFW8dJuf144OWnpuIyFxMcesG/NVv+SfeZzm5IK2CON+c91hGHAQl0Zx/o5/TYbYEid7Irw7Ivb5/7J3kjU3Cru+LKx7/sXiEe6UzWToR8IBv8vgHS317fgPEdY3o672G9F4fo6YXJPnt51oesgGv6e7EUn4KK++8x+9kTOXHJwnj+yZx5r/rJA6zy/Y8VVBVrN1Vp01+bwdG3tq21DQ8r4v9XJouPsjzREeO9V192feB4QgERAslAIJDcx3YMn+zTOQEh6eye6vO8j2DXzOnJBDXr2qC5aMtA1M1lc6Z96Ed8qEkTWguhqzMDSvu9dDmts/DqbOEEZuWjqaRd9lQ6xCBSeSODQEzfjob4tcdiDhIgb9aphrME7p0l1iSRwk+YlzgcdaYZz0/xRX4Yzw0eLr1XdzvfzNfMFjwQTBkdCw6miDvKZO6DMyYsSMjHJk7CTT5Uweh2stnOtNc8d84xTG9kjrnPWxAu9aBZSjhOW2D2DfRQeJFZRcaBhfvZnh90oJt1NDHcu5/P4/KDaaP7PsIzqEHy0D6yE0wePbjoLtrExruPlLSYJIU74RT4/OYxNA/NjRJ2HQyRHbZ1JnAP3KMvG9FPDQW74IZ2k9Cp+j1FIDsp3YTRNvj6QDKkt1dXrN4Lt1j3rNhNkxkPPrdRbgHtr4BfwqIou/bJ8fOaO+P2AHsvudRdLLvGdronaJLb8ptvZtECfoTXL72UHKf/dDQkV2Ga312W1GSVcge9ERlvF/HJPToSPFyH3fu9B5skStkWePbWCDJhExwYhmOAWwQHSLnh8m8nTxGkOxHM30HvxVpFH4d85MpD4LV+zsI/UBYka0JfRkdp2BltBGP7WnDcMc4ju7ui3AFIIO4R2JED/LcGl8nQ5pu/M3GQC2AjK1pvE4IJxKlexwZMnNlLmZigTGey7zf7wmPEPiArGTvMhI5GwIgz70SAMYc19mWcJeM4BRx8BkHAXHo/wZ0Fsf01T2UlH83z6HXDRzOzQYXuduKkM2Hprpyxu/2yp+zi7LAyg8//N0kAAQg4uDu/Gt8MSjdahN5apo2SHwbwJUFnN46SKp9qX5tAsDPHjltkAvdAEc42k5O6F6+73HdNqbJLEPPXlvcyzzQ65al5g3j2u9Doxs4j2Fx9WVAd5zi7mFgIA7wKL53sJRe6tyzlfWXzTB+3pb5lo83b9CJ/lzv64Bf9xNwwn+0PRWUZybZY5tgiUA9IrIQXM9RAPDz6T4RnXQs0Rdv/iLQnhZNEiB2is5ML2Bzl8RsrNV8QAYynwBe67NB255XbdmZQAynHzohy9IhzufdlnqCRpaIGGQ5qZbg35vajROnm0lPzbKdOCvmw7g9VmzKeb//ff6nOb+r1axX/swurm4lqcyc8x79P3qE9sp8lwQA10PDlvnnHZtcxeaYs2Mvr20Kjr6+kvnyLKpsCVYD3APkAy7WdhzaXf2JD9ujMDfpmM60OWVjdrzmXe3HmR+87Apz5rMJABHO4HH8CWMSvdhbYk89CciITKyvNWmYz8hd62cnhtq+2c/dyjT8SZUaH0SnDnNpX9I8C08u5W+w1klpLwOwbTmb7Hkz3vZnAWJPG0pA4QWrCfbqJy2aH5PjGsvPP2uPDB3lp9Mxdl2u5vvdd99fTBId2BZqaOlq7E3gJUEE/tAYvaO0gOCATuxKyyD2NjzHhqYyrGU7FyBPAsD0mCCyE496NmvRxYdftEmh7rc8LlDm+NPelBAgChjNc58JaXR5A5TYtLVbhG76MLRqP7aUAajJ56dqayN4XvBYI38+IgHgQGq6c5At6JW5JUiiawD5UAfh09oA/qdQI/BPAqoSa6myav6bgIhITQcTmEg8ka7p8/M/L58bPaNrTjKADc0+BX603yv9zHLB2GMCLVcb1R1BMFginbkqmb82J4F8xpdlBc9W5/RcLQbBNl6fefVj/VSCuw2GtnNuAlPLSP5u/+vrDh3cUTjJ/N7w0HvOqKo9iSfJEAkS++soR/Dm0PVZeU+7fbo+Fpc2htfQHYA6ON0Tu3imxi1fzz1OruKjPavpxhS/9LfxQHif/arWrqKDuquXyOrz3jOK+/tIyb3XWhXBGPuVzlOlFycRcr5xd4gTY0mucm3rwtpeyUk2/O4guZNk4hGbWRN/Be+EZtIf3gOO2blnfOpelLylcIO+EFs+MXlsR3QLPSG+AOttxV54BJuyyeCmUzAOHTPP5N8b3zQ2Zg6ODyf5IVnpBKRxh/R0eNIx1mL9WSaoNPD4W5Jq9pnI8Y1dngkA/ABFgyQHS0/ZA6CBw+iHCQjT/I/5d/9NFqaDwwU0GzRFkSF2notz57ntiBEy3n+BBS+v8fT7EgiuAGxb1VYiuN7PHsBFAqCwg9+A8f4s+Nf3nyUAGrRm3dAqNEL5pmWD2KYHADHgeVrRzOwBW7XpS/MFWrYBAByFtgGjF8zOXJGDHgMGFKVqQf/aO5/BKNnljzzg6KBma/On6YRTuQZiADRZalVZ9F9ailKt/emnn2yk5QS1Hk2gS+vMfbSM2+tzxGPPCVkLwFgHzvsZH4r45h08TjDop9/pXbn2Zi/TvtaTn0xug5ALsKp6kTHWrvdi5bywdfm2uA6Qit5FHjNudrnd48OegHhm8AK4b35dwDwJDH1vUEJl9urSVGodCCXj+X6fxz/yzXq7lrPLL7XGTia3v2csrQPoKbyBvvCQAIF7ozehj66VI1MHg37eLV+A7gTqCTThAcBFa+b1o4qR1/aO8mlvCoIant2guzdIYuw9V8uoAxY6F7CzgWTOPPtn0mSj+5eG5w85YemEbILmqG4ZaIedzr/jfLdjJsuF3K46meZ3AgAneYNQ8WuApAJjATjTftpuLZty4JbNrYgx5wZGATDRg6WJsP5WSnces0bcsVIH3Vv54nNko2WF7whuLi9GtRsAtW4IANtHjm5qqOsPBOuno25K4g6LStc2AaBHZNlM06CTUK1H7ROR8Q6iLZ+SCbeX34xGbxBsOdaeIvGpe+xS5H3oLPA3gU3LSjoX4CE6/ubVAirRbBPHuZ6TUVovNgEANvlY+ce/tYwzxt5DhjXibS/R35vwedBba6er2jVkc1vu2NP2DXrGP/7jP0b7nPzRDdEh2QD5onTdZIM3/ex7x4aYLkpyJwhFk1WhN1/1bBIHfs+2L185ko0YXNSVNr372+MTLQaSOYFDJxRjf6+Mj0AHvCZhrndrEzrsZPtAB55TOW++Mp7GRwHs6WjU75WlJJ62uoXsDGg5gWNkhI0kV+s8ljmqzc/wcouxjyPrtlM6WUG/sQfSzdG9TQCFpp0AMJ9sD/PjxM3Ft44t/aPfXZFNwLbBhGXhLgEIZ6PDFzhcO0zCJDRaWbENVTA/2KBtRzY2jN1YGxld1ru11pkNGCVID6w476Gbsp+TQGy7rjLXBDOMg88gxI7rmQA4FPGz2GCRRAMJToJed6O5+yx7CBnn3WWKY4MODb7XRs7Gd7uMgdgEGYW6yJuSnMghdj4yoWP8tAQkMheZoOto5GIKEJp3bNMkC0/Fdvdfwv5F1izTJIVmk7tbBHslALTExCdBTMJWtqBP50ggHZ3XTzrCNnlwu+0k1xMcY4uQi+DcvY9uAq9xr8o89mB96ukA/NOxHyWv6EWST9uhgh3Qvb+cpRqaf5bf/hDMpNT81b3dY8CFuzlO1c+rpET7OGz4aJ5/0V3EUeS9tMGYTnsZHDvC2HCDJBCgE9iG+WjAi7838XsxQsV7Fxep8DF2ZDs9Rm8mAYCOY6vUgSJ++72GRBQkK+leHUzIsOONMeAXQ00SJXqc8Rt///f/9PeC7C8QjoGJJWsHD/NR8DZMOLcwYV+EQWyghoHdBMJ7DM82PAat3w1OO+hZAY0Te2aSNvhk7DYAAOO1uTdck8KYSHNNXXKDLRj8Bl/r5BIQrENZ8PkGmg38m86sqw4u3qjdNHklAFqRNc/bojxMBxzteEdlXsCS8cvQAlAYXwdYVJihKaC8nUnGFFmi0iOZ8HMkJ+PQ4B/yg1I3QMPp+1oZ5eMM0tqZTZdkXJQAcNXlBDLfHQP6/Xc62u97KxOBPxtTshaz5bxlrSvCzLHH12PL96ucec7Ql99j5OD9tjHNUwcItYzzdzvXlYPoQ8tLj58EAAAQXV+wRRDF0hICRgD27kT/Nf7oc2QilfvIKS2sdgZ2ntiFSQIYAL2W8chAzf0xXnIM2+K0Oi6w+mxXbr1+yJArO2EAtozAXO3yBFFti2akkbIxlmy2YiA3ASvvsVOYVi5Aq+4j+PL6/3OfgL8d+Dh0VVNMm3Haj+B/PhsJukkFjHqC7WzCJJnH/iaIiUzQUdJ2M845NkkAg9ZjyfrPJ1FB1R9dRQdSQQb4bQL3HbxwDChyod+0Saoq4o3MBui244ZuAu9/UvvzeR/7BrztPHzcCvPK72C0BeWjewF6G4jBY/zExwr5JoChhXi157mnQtR+4coD6nyu7w4bjk1N8ivVDVcWbX93s7INqLZCCE/xbXoG9gyZaB01jZEDgQ9AItWoAQXom8+wvrIztDq8iF6x1GAU1J/Ncp4JTDuRlZNBKjE0rYf4h7fvYzPDJKKyeRd2DBmJnZ/lb2Nzsg58AWNkbu0hdg76SA+hrf1SJWctU1Uh87znPcir2zCxtxPUa6+ZXpqAbSEJjb1g/fk9acYBU7pf0JXMdYAh+yKYd0f3KsgUXy23NwmWKl7atlkOM8G1rh2MR5spAFb33zX6sglTfUzQO9VoAuRIgv8z/+K9/f/XNwVYIoeR860kNz/aJnUyPfcGwPMsdHW8g4E7etAy77/d8h3f6y7ZWvaFHYl8LpZKCKIg9ulLebauBCvmHdGLLINIgqZ/onpxeCQBoMO9zpslprUf+eprOjBrn75t+VrD/0yUQlPRbY9F205Mv2+WSSoBQGX6LTeih6bojsrZ9G3b8Tcp0gGf56CukpJngq/FJ3ku+CUxIhiAbrjIla75VafN6MjmsVnYSeOac5WCyLt0ZjCHkgDmzblHCdSuiCPXV/a8hwbJnO5k6QRA9OlinNnkUp/Ztk8CVGPV+FgWk/Ef/Cz5H6aHpvH35qls7v1u4q6RG7oCsqnrdH1NwUb/ZvmXN44+D9Z1YBS6IJA1llqh/w5CbbfNjOgSNCYZN8lfMC3PWl98iiHnFAU8YCfFSACIPuAH2QiWkckGfn8w+eq3UwCjB+GDEzBnTuqYlL7qFIngwejNu2uwNTD4IJ0V/PSmnDcmcZJ6cI1wnvTf9kvLhXIvepgjEsOzld8kwyIL8eVKUJGYbBt3/eyMiQ7e4ImTTDk00Tv5t+bsOOk3CkrhV9tXcOX6jIxdrNW76b7Qhuzs2QIuVXfa2QTw308C4NLJNxKgNbCAGG1kEIY4BhQ7z9rv/K/773fA0g6r78PAv40ixgRn0o5gg9RUgFn/1M/gfo9vAhbx0GZnmGM3JyWbDPMb5LVBfoOZp6EPsOt3tlC0g1zF+uiENDg6AOCUeTNg4QO4m3nweY8phixPaWcC0OL5ERS1/FJpBQzuGrjONpGgoKrRysM8o5gJgLKPwZuyeTs07QSGPn8mOAJwNQa3WR+B9lrLyX7p+d+dCscPP/zg6v9uuBfHn/a0rdYCYlpu34mbBiTQa/mWZ5EUgeZ3ecmq2Kd/+XkFHKABskPQs/wJLd/69NTTVNllPDP2GM+A0hxx854T81qn/f8/cPREV3Hmrx3teYcAQAJU3NyT32xQeN8w1yFzgDfrYVVvGds7EP9szG7zG7rCY0D6F20MNoD1nQCY+OkOrfmNDut5gEaSGchU9GsSLBb1BcJ2tgbPa9ABYfAT2dsAe3eZzaDkvIe+fl7vN4IzjTq8ZZp2bjYJ7aBF76el9P/j7t127Tuu9D6qpSZFSYHzdkkabrfRcBK3DSdwghjJCwS+ywvk/XKVmxZJiaQOru/wqzHm3Jtut4EkQBb11957rbnmrBrHbxyqCvvP36EvmZz8RCfR8WwO1GqlHKI2OSst9FWvMT1039VriGzdaSuu3tsJAGiObJn2DaQDIlcSubsIWyYFSF15H5pAU+QfXwK/9r0muAmoDJ27eWlbRLeGbBl8+wK3GQP43RLIpmxUYGI/op9NTjUI3+MPwPrTAUepdt0AF8MuLlWAXT3eQWHpkO6Wy81MweMLj+0eFQgUTN0ugOXrN9i3HjmoTXB17YjjwV39n8RYQEpkQfNmYzfJDPtH4IPzrGeLNRuaje/6mMi8dlP+nGCmeqv5XrkyAVQUyIu5X/1uJVXzJCARWKMDAByylwpJv/ZGoyQBUp0KXQaz7MA5y22g76wT17INAnyk7id8aGWARAeuFvvv1moFiiuoeB8fdk8t6ZfdnXP1fyrhkXMoN8DZFK1ebpuNTvEeyRKuNx/Km/Gvcfe0ji9RLyFqmxpY6x5/qSq3AHll3rajfHRYVvykGzig6lifegvEr4pIlh0cBKzvQGTrPvaQ+TOP+akYTAHgs2r7xM3PDiWr6E3kRV4Go8+SitgzJSboEuzYa3/cXaPkCInn+qbBpk1EPboFGzDatk6SSZQI3cqb3ktvgLEJQLOsIGOx7VUR1r45CUZ3liih1sqmqrSs/07lFBuf5Ry//vWv1yaTtcvdX0j3woZgmx5xgO+FPBN0Zm7hI/NUIgz/kYwvNiVV8oxJwSp7DWx51nw95dLjnewncN58J/gXLRgzcjs6kuQR+viZnNluXPPwTHQEUIHHm2QQL+1b0iUSWQtt3j5RJPr5WQIgyIbcR7+e+x6gB+B0JcxUeCCmcVBLp0HXOIUW+Ufi1zQthrV/9G79KyaQ71lyvLsiGN/zZ/grO8C4uZ+RWecMzrAM6f71kY14xxy6E0MJgI21n3FvDdUHPKabuLOy2Md2Wb7OxA0dBqvkLvYN1pP8veNMls2CGdQNJFlSdyexl4sySQCMQuo3BHEbsD1wDM7784dyIey10vszAtAQOBUShBogxvN2cPK+/xvsb4COM2asG3zv624CoPO+SwE67hFeaLQNxTjerQBjRGPYdgYN473nC803ENj3syJ07ca+t36ngoFBIpN+A48VYG++Pu8/TmaPIdcDBp9zxRiw4UToHTSZNYkTAJiHNejDB4zGKMibJrrnVM+mXXQDij+67f9ULk/1P4HGUaSz8Y+B12kdchW6ge7uTpChThA0G2jZCBzD8uYRMrhpfw3Fwl4Z164ynqtWd8PWrQE1V/1ewX/uM0Y3dNrfixP+CP6eACIGQi2ZkWXf9SYAOBeXe0/QOcZ13+9zQ3ru6LbrvTHL7hyK7gAatk5vWjNfHI5kK+djZ0+HVHYAmbnnO2j/AJ4KTKDTtgO6p8A0Oj5ACl33qG8VnyDYeucElsaUIM10ka8tfeHbrU7cBEh4etsofRJA9MZjO0/k3qFZ3n8nqiJ/yvRmp/UbVDr5NY4emt5OJ+tpKn04VMAKvBUdojepTuof50HTBmc6txKyv5/gb1pOHSwdHoZvh5/HAbn1uK2P206NbJ8NndrmiU4+5V56Gl1970QezoVmXtvoACeJUvgcmxI+UC1m7u+qgubNGM23q9+R56zPjpw8X+3AqM5iFwhqngBzeB5+5x/AI4mvuWZstyoOs99CZGIlfipPAJxrS+rb9IOKtgOhTiD3bwBQ+Qu9uuFQwRE8ufrQ5SZpO12VispDrp8A3fpXWbvy3aSOP/MSLY4IJWFJoJH77MTG5j3+nzGy1M/yUDvvWZbO8k/Xf7SlfnjdylADdjbH1J+cbCJ0tseCH4nuPHfZxr5pvDoBQoSnbUk14wAAIABJREFUQ2vscJZcPLpHiqlks/BFYlVA8ds35G9Oihh52kdVhR+5V6j3AW/FrK1XZONWFM9fe97cZ/vap0yOfx05m6V2BHhJgj0LD1mOl0poWnef2AGskvXcTSgJi7hqOFW0OTNc01rdIucvWqgpYjxwEpMrregCoCL47mLY89aTCKZsLWoXxF863MClEBv8s3mCDYNnqYaGQxtn5v7Yp/A3tjS+xLjn0Gnj223/Ly3F6+IG9Dd0V0aVjeBKw+KRTTPbnFaURa9UVdtBYlFSgkY+4nRsnn/q4vz++Ag9Q7RRAUe/xyfFFnuDQv1zcUHzYP6MIxQUX0zzBugccU0L/QTPg8Gw9bZftY+inf/RnVnb6NZ7xmDdYf+bbF4b31MZld8oD0g6JLDN9z57oePmW20nhRTeu4FzZSp7F2RzQZKodMPMM64An2nu7iMKWE1Cl6764eO0mxjQ/V3YEX2Mn8Dy8Yn7GMzdDZnnZ2M+iYGq0jkBp77FFcQxOHpf/JeMu7vMsg5vc7Tu7uBFp9Ip1Q0YV1IP/wemyJKq2WAQv2AJrcxsXUQ/Lbb6vL6DZLdw3MZqFBne98h98i6dyNOZlaSOfRtO+SbcWIYS/llWTTv211rdu+12dFdK5TZH02YzdOuRjsGcBACZ9ckovoOBrdgbkG3DgdAyaQDjBlExaBjvfTTNVGM30fgdBu/P3gZsX7OZuN/fAd2jrcvIK9lM5v5T99vAdQvWmy5jlJ+JA2j2GMuu0tTZYMg5RsIqVOE0rQtk31no9/hsEO3oMb4RoivUgIvbZplgMfP5+B2+q+oNGWx4TVbxzUPWFTKWQIuPgS204brpUohRZQ76/Ue3/ev81xxp4w3NTmZQCQC1/su4+vgn/2QjHM19H2/GSKeVcRvfj+2JoSNZ0g0i3rL6rv4jH1MtAXk9nYDl5h7ZEgfEd+cZCYCQ0ffnGBq3Ut5sd4xtwHOOsKESS8AB+DaAtPMfCLjlR+/f7y4+IlPj4KbjBLkBIF+ZecknQdAEw9PW9IHGALPeY8abbGzkaIPm1WHTxNQ7kGDtfxz0c1kH8zO9ZCtuciXVje0EboIiafJFy8i9N1QioBINz1g3cASwIYMc9ZTAWhuApQUvfGk1YAWR8FDeGlq62t/1lFTGRCNsxk4A2Nkfh+3K7AHVVGM9dx/D+Kzmjv2fyqqeexMeDgYjT29fob8NHs5nf/Aynh8+XHt9UJNBCvNn/h95xbzVAaNX1l5nc6ap1M54oEGCvGxgBIgzXwAgDZqUAIg8zFKayGf0mbnedX3rmEtXYLu7MTzPfgqxudcGNQHAmNFPLWsSD97B39U/0VJ63ooWlSePyT5OOpWWdirhGnPG0jbIY9/5O2wbv4EeIuOW0doL9CekwNd/tCNZF3mJ+gDz+upedqPW2veeLFuOmPfQvElUjUlBxJK7G7R1MypvvtWOMJ1sYb1RECqAe+ZsnelxstnUL3vHSOFtI8+vbrvt/h76vmRJSxr83W4gyvts+Jcd/tXOG4CLXdyB8La/VLi2HY4MBExunRJflEgz6G7Sy0C6STFdm+Nv2YdkMMrFa5XPa/PKKo1XdktLdZxguyAUXZgCwODDdqoctqhNdvYtmaQuthP5H3saeU2wZG4mCA0TYEXk04FtuvuyQCH/0FMnXWozkWk/V5igid3BJc+Es5IJD3yyCgbY1411d/fT7TpaG5F+hlE3TnvbSvxA+Jmd4Qk0E9jvJS6h1T1F4vyFbYG+OdHimVzM+NH1djQqkL00o2p8OiyO/xm7wmZt0Ts2XISmMmskQSyHR26//702x4z8KQFgPTnP4UhZNpT1fAm8rVuxkda/2iTwi2luv5VjEUXjx9KWykv2qXji6cs7zzW46+JUJQUcUMY+6rvCv5Oom87W4Uk7WXSXQrwkFnMihQL1kV+SBZiWo5/2u/H1JKvH18S//Fz7XXRse88JzTvJR3BJ1UVPF14wRbOLv+ZAe36wYTqzvGlvbZnxdvddIMnrbglhyBXTKcGml3Rcc6QlXoG/N2cUHnXWQB0gkVH8jZe0+OjOnNCh9n9hOG922iQQGzZiK55FvHZvNBbG5u+9EXQfjcO+79g3LzNRt3iT0frOtpOWn8YdIx+hPf8mcZgYUrKhpRkbX21dJy4kATA2Kh0m1p/SNjWHj3GSNVS6oyUyy78YJ5y9zbz/0CkQaVmnxp+9qyLXLD372b/+m7+yWO7BISYY/Qu61oT3e3wfx8LfKCTgegfVrN1ko5/3NTtA4LOfSibABJ7L+HeA8u4yuEa8AYB3268js5LXqOheMH2CkWcwxvjMpgKCKBFrfQnu4mD39Rg/vZds4rMdLM41WcKH4ymYgUc8e1Q8PIWOW4CtnDdDOZs45R65w4zrnWWfAGUrJJUa3YCKO5W/Cx6asRo5yNygL8/d45j5BKABfvW877777jgQbfJ3DHE3MpOR+fKrs85Y1aOTYbQD7GYamzaAiQRYoS202gHcT9EVPk3mbugUpy3nZDdb4DEKHMfSAEGfd4nIlo1shtZqTat8b7CAY2KMbyA2dBSR55m3klcHB3Dc+om+2FBXrreeoxcYX4GMfV10clrpGPsGNLp+J1fQi3w3LU3ofFrDw8Gt7+gY49yf+/niBOpXAXjYOmftp40vsshcjoPu2fUPEL6u10BdwfdzCPBH3+HzBcGVx84kAKDAKOcqP5OPu4MI+RiQryAldAZwSOIEzsfpN2tckO/Nk1RV9Xr/swasa5AVFHNMEryFLgZfdtpz5nAmjO6MZm3ebFsY3c3GW55HfQmb/907OKHCesBnQnj7nCS0DsC5u1sDYidZiU7r3mP/AgwJCNjFnjlvmUR/Nu93h5j1uEmQPe+HvrAJI1WrguvI4BnXOYeY59jx3+TNSiY1YNAzlBQR/xJsnuDy2LiPyYen0LMR5N3sDNvTAMLB8GplveM5NB4/SCB18YnHreRQbP+0I+8AxnRtlQkeb1tAm6aIEazdyrUTXAriOK4ziZ4BwU+/tO8JL/xeA1i9Z9AaxB+a1z/jp1zlasAseU8rsiXNdsBrcVvtkhw4gD4Bvp/noU/Qgewje8jfuyOADsRrJ1aCCRmdvSFiX3QP270mN7OsQftmBHjnBA3WYo98GVS3o4KkwOwOT4fM4AHG7OVKK1GancePPz5B9i9OAgGdGbmvIJfhsYuzbtbXiZetROMrnvrWKqRtLXso9Zu+l2wlHT6hB7xTAKEEgOlGUrQJNar/8U3TEXeD6eplhh5mgFFEsyR7JjmnObyLL8gfwTh0MY9XEm1f98bYW1e2j6MjS9cbwzgGDt7YgRDjvl2ClVtdmn+poBrnOVmyOwlSoUygllZwgpLE3HRfpMMA2ddFSpLJ3hBkyb/BZ3edWYfSnaHrf/xRmzPKT4/dVmLzq3NaE0kObIvXujdZIb46CeDkaG1GcZxDSlWAq9+Dteqj5YOF029SqEoH0YtdCJbCtm7WWh0SNksHwE7616Y3WMzt2CflSI1oY5xZftUOPeOadEQYW6sYd/5jE8DM4xkI6v4K1P2kdhJQqQdPqSOXronIzezJpA7C4PV0YeAzYybniEpIs9fUO4EtGVw21li7QYTmem2FC3RKaEzHgWRJviFJvcivvvoLFxVjM2zvI4FXzpNJafGhnSx3Y2E/W7SeeGl3JHjTYgX/4r/3QUprvF4+ohlsV9w7IvGME/z98u+iPdnE4jna+d97ZDyKCed6JTj0UpIEe+Tkqj4TX2R3u4wnOj0xpDemPhhOOgX+hb/IfBJgmYX4nIRQaG779Hd//V+fJMJH560vQAyIwHsDQKetcgdRPwX2n06aFuM5d54J6ufbiDKxHSS9n7PHCWjbhk2f49TuMyCOgRmZp1R6dkDCd3egwb0fbXrrGQ/geLOGzwQA89qB+nYcJAAMNmvgtlBy7Q6ioSNC8Kx85z5kjPbYcQw4ug9Zr0oSNAgQifF0QOyqdeZncNtsNLTOhdN2Fiec2TD/EeA45zj2EXD9rsBFwb8UwLu+qtrP7upty5qgbhzWlq8AuSpUwfnmV0zODuryOy94sTs89jxrh5wA2PzKPfNPrtOb1HSd3VNWZfiql8dIEkxzDaCJ9rENereMY1R/1nXEeX5beWWAux5b70Pn6Ngsy9nj3zI4AEF++FnFCS12dfanE1h7TkMDAmEqLs8OmktrO6pz7zq/y8OgktC5Dgl+7kSHHMcGCiQAFqs9fWzDDvSu4V/gZeQjWf63/TGQ6Lgs6wWFfq7/GxsF2Bm9HLuYOanVry3ud8DpSMh3oze3Q6Z677XFTjjm3Ggql1o6s237nnOUAUA8vAhIGr3YtNr6FpuRahSb3vl4vK1TJR57AMQhTqBH0s3P6Oane5ND3T+Jy6nSPRO/+LmPSU34hg4AhLZdNb/K04zl0GHtNfC0H+EVree0k4+9TEVHayjzCg2zUeGAcVfRziSxZ0oAaBwJBNQ+/gy2mMcNcgt09D6bTyr540BUCQRVeAw0n/bNAFB0vmrdQFLXVddYAhKwmO/vhCG0+0ymrBeS9vMTP4s+zI7Y2BBmVXC3ZOZNc13J/XRvbQTL3Af4reP4DiASPRir9xwpgJeP/P05RlYv3lP12K3F6tQ4dFMCwLJSv7dxBzI0vuJZAPDnN8jEEUbHuM876ZbW+AlGNMf9zADO0dPM60pFMUT0I/55n+KQ5+5z46NPB6MtFdc9DeyzQUCkt9iEzo+dqAkd4sP2SwD8bZvje45k2DTM8smxMUl4eo5OAFQuJee2Md3dvpuiTgIgQ532/1V19BTSAWDcsmj4YcztJBLs8ZjOT6aFfbry18kiW4Nt0jq95R76bT/OnNH9JHmH90YI178RJm1eR38cQLSAtBPDwVapfm6sJitnHtvGtosmZUjT6SYAih+mmKQ1zMeWrGKVsBpJBicT7mfxjT8/HQRKZNpXF+/FF6rlP91t8DgnorSbzIkXLe2aDjrLYceIDmyfEbkdnO8KabtmLt67AXawqcaxW/S5n2XpdJrKheGf4SHXoP/maXVEw0v1PAHv3nTy4iWKkm5xh/4f8dO2q7Oz/ODWi6u69CJ2ms0D05WpBECw3jOBlGsLkmuPkM2FaJ3wuUs8hCUaRIcXSjiqzV+J19xP92DekpU//hhblG7RJHWUyHTYbyMQztxg2zHG6naksIVPqny+E1MXa517sbkfRzBjA8ElLGcFF6JRn+momL83P7StbMcFfnxsbZJu7JGQn3O84V2qIezWRJp+smmy+IWuaUzCderk1Ca0opeKOKFjfCpLz+iWGlsLB49c/st/+l85AaAP2axmjPnHDcY2INMgaAGGSAjltHc91/e/B7FB3k5EWIA2OLwOZgwnmbPPnMhWSu61HTEGIutFPh6jIYC5EyBvJ76F4bMEADRlDrfF5QUUGNt24jazDhLwurQj/TTQfvOF8eleOwGAMJItRmDmugFyXPtILlzg0E2wOs5LHznEjTiW8XDgVYOW8VLVoWWsFQxXNpIppQJL5UIOi7OVdQ82+VMCADByDdUdR4DjBqdp3a3Z71pmDORbDpHt/f2nfGKcB4zAQ1/3AmCsYyQBQEv+Ti55ZEVdu82Z+xKosgRgy8xnCYDsRYBzYBlFEwBFMAa5zbzO/dOFsOczf8tQZTfez4A4Gdy3Lm9Z3Xr0vm42NXkG//OsSSZlfAMwofkGTboGObrO8QKozGonALiGcVknLzU65zrVp20Z8PqUxdgaqohXzmprGoVV75s8aDDIc++4bUeSyWUfApJwcQDZwFP6o6MwRUsDTtvRcwSPN8f8OkEqzuK12dzY8raVtpKLWZok21PuQ6/odNZFTkcFLc+btgEFDdoNqBO0vBMAU72chGGe8Wx7JbkZEBubAg93lexh13ofHGwCoVn/f7/fBABV7587ObcU3HMfKdmyzvh367O+v8f3R3f9zPez1nWq4rtaZHh6vj8+5gUSK++0ZLLvA3QxnYtgx19URq1QswkUY3xuUhowxhw32KZS+bRp0+3FmKl2XVnbSZ8mN5CNHURy37fvhU8kmukw0pzTfjqYJhWq8fNqMyUY4tjP2zUhckgm9t4Yqmb1fiQAkMfPeLLlBL2jQ4Hk+duPSxGm7ZsAJtx4ysLIeH6jYpVgjnEBSmW0b+dAl8bxvVwfmXaXkOatgHWBXYNoX5bnhB8UN55rVaPrqdpv+wXQvjwrjd2V97ME8+irZ0TlvyBfJubdqmu6ugMg1cTdATAbhE1iOvQo7ZoAABfo58ZHH2jY8e0EgK7BbnD9xnbWM9dJgn/g98Zr2+7u5AG02wGFPDZJHubB92OGZglAfGETLH5+9tjZehtenKDjBLfZYHOSMPosxyFOMifzSWWbYP2PbakWWbm/fBEB3g1MHHMkAaB5WB9rr03789kfT4eUcNJNOr0SALKXwSzxzdDVPKxcbv9g+SihbvdX/+Y6TrEhAbCTwkiK7Zs3oZuNd5Fjnqufz00IG5g1AcDJJ5aT0s8/FiaB57uqHj4oSZYupfj72AZ3GNSns/xRqpw6XfwKSYc8El5GD0ZWY9tlI7BVV38sI+G3lzA2qaPrvE/DwmHqAHGHQjIgXUqV7hxf96foAXsMeaxdAhAb1vH2mR7jSg7+xeGBZbCnGplnktF2GmYT6hZawrxLB2Tk+nnRpvPZyx62LQdPgllsn19dsjGddDTEuMBHlsUga7MEF71sov7MQ8nrP54OGb2yTKtHv9ZHZn+sJO80h1/+8qsrb/rOLEkb2zuxgQDWodXf/fV/4zAIwHMndomVwb+B+vr4AYBifJ4VGAit74yAIUQfN/LBSZNceDvObSD3OJ5jSjz4BiCZR0Hj4RS7MO8sqxluQ0kL/xPUwVAUbxtpPtsJgIw/mo0ycR2ONoD3GeBvUJa5TeUKmoyxH/C36fWk+QSqEcjcdYOpTQc+20A5PjXjVKYOY8I99hpZljQAQAxYHpXaSWw8gEGDB/in73lzmO9/nzWhx+hKuH/51dduoSH437yGzqHFPMfvAyAkC5p/nRzzREnevPosAfAwmKbKVGS2PE5ASmDXyssGIJf/ZLUrE69W69HVOU6OZ21dnUBiWnlJRGHAlQh5JIjsBGIwAAid1tXdLV9q59tz3mAHuu+xbbndsoucbh0IvesRxcWClv18rXWiYnDp3a4UHLE+3zIIoI7wz94Q3H+P+2H3qjDmjvWHbpexj+g1NpC1vujvAPNJXjA+t2qDACK1FxCN097B9nRqsPNs1tulpY0NcjLfVEwIhEj2ph1+7DLj5z3rQgHrJEfGTr114q0PJADQQ4G5qUbNfgC6j7PnalcsQIKG297fpMni6bYd3Mf26RHYhAMbPE9iYpz0Dhj5/K3HAyyzvt6dG8jGAp1bRvAlk5yo3q3sYCp6786R0HrL7w4EdpdN5jcVI8tAq/36jioF0ie1bd9KQSsGsXnmeoLk/DrBUW3TOwHwft62u6NPemr0ePt2ZIzr0P1LS09lgskB5qNve839lV3xoIAQH4Sv3mPalRivM+06SlVV2NxPa/jxC/ppvWkVUV0AUxcdHm15nH0mRsegke7FXhxs5rZljve4R472ep4asXHD23fzN/QMj2czVaqbb78XnJGkgZ6t76sdVT+tf8UOqr6mdZ79cGYfAnRmA853AgB7x/gSYNgYnX9z3OZOhP/sBizRWZJql0dOqHUZVIMOh4YrUZWxJXEBBrqyY6ubf8jnxnLDW3RNCdjc8TPcgN7jbwnuLgZ9dQIQhG3fNWMbfWBM0wJfstVH5jvn32mFnq6MJIO2zAzGfOJ8Eo9spqj7EfyDmUVD4TJrtnXu4LTvozui3k6eTPDfTTGd1FTQGn3yaRrtcEjQpwBG+1MkAZAz0YOjOaZN89AyFPuHCtzTh9NF+OySMX5qkksV7PiX2T+BE6OSYGJ/jHaPnXHTxs3+POCfjWewZdLZR1fZffZO1mb0Got1r/6Ee2R5csE6itWfLFMCQ+xOJPkSds3P5c/4IksvJikHVqFz0AkA+eTiHCdilsLgL/YSAN9jjZ9uxOh45pxE6/FFVst0HBmHBKrf+FEyACSmyo5c5l6HXqsDYO+RoAQAie/nJqk7TtLzqufR9uBePzdyNntBjc9Bh6zv0nt8Y3UPOU3S673EdJL5+kz8cyfZSZKwZ4D0KKea/eAGnL1M4fLZBZ5zROJJniUeCG7Cf2DrFRsl/n4KzsVB/+qf/dWfmRCXIMgE4DESuLonWCQo3WAtxgdjQ8Y9d99AaQOkfGeqCXo2a/M0vmcrZ2azjRdjngDjlQD4EFwznlRBtvPc4+A5O7jkufq5ib6Bmb73BJih4RMoPsHdVtA9t9CN6uY4pjct3wDqZStKM/hYiShg1V/MBeF48+sazmbUfASKFMDtsAWeTWQAlq6j6nXpGqRqoG8/wfMkJWb359/+9rcO/j3fglId7ff1L3+VM0IP/6jeAAT22B9LDV7PU2sudOO7b9q/6bgN/fM5XDlG5skTuhAy58gcQW6+67+TnIujbmVl2urIhkdmlYH9zPHMc6snN8G05fCM4xjgTTPzvg9HnjUY1GcDaI+XVsvqNjJZ7bLcbn2BQreltOtJ9/eeOjIV0dHtcYba3O393bdewKNt1wBrclfseD/jjNHleo+5/BJvkPfh4bPyeqXg8DIVAFpuR955lniMUfeY2NSxzvLapbcFz6DsPAl65eh++PH7bpwW4IJOs7mcW79VxZTOHHBPImDGPJ5C87MPaJV7V6ygwZWRF/9n3fIOjGLHLJuVO6WmeI7uOVX3yD/BD/K8eanf5YLNhwL6oWt0TP8+S9zt+2x5ees6z722vaI3NqMdbo6LAhre/iF6PSB066v2MCgrC6SfFTfGj6ztdt3QLW3ctR6Pn4yD853z3Gm59BnBBTvhZwI6EgC3staA+iMEbRsr3Rvn6e+kyyRzEoSxARSJFp73tBudjfCdjyqMTGLHt+wpMMV+7Xvgw3YQjDxs+z4VylmKqI1lDa66gRgyKaAWoFrZEggrwEusOYnBLUef4Qk6JKYFe28AOFU6rf+F97YT145njXZka3zYtk3216sD5l5Li/cJvnYH2fjxqU5DP9P43EAVQQJ1Aj+CWd3/7X/ZfPMeSVe7pmu5F7oor5fzyT3SI5va4V2MB6swLtagp8spODWVTMuAlgbomDvzyaF+EwCbK8EgPrGofLNZcgym1vLBJZOIDo8zz+gSyxX03iQ7BueSgErihHvSnZHpYV/x/QRKHl+7NyJDCa7EM93PnUH+fOY38VmiKW2yFh7SKRUaXP/X+3/UjSQ27hJC342lFwr2pftZSqqNJpVopDBEEIrsxb8lcLYfcodG5qBlSNfGWhAS/Cfc0PdyooimyDGAmoyD1KbfSMhtO79t/8buplvxPh2KYxdn7wy667LvR+OS1dqtAfkZ9V9OU5T422eQALpjM7+5FnsRuSIBkETL09q6rTyK4ZdsM3KAP9FPb25XfM2+Pb7euK5JDMZpzUhxTG+xN45506IYMYv58AoiM54w7Abo4KSOEVk2a4vdr18631OFWxjG+xSo9R/eWs+UcEiMMcd4pkPA9qEyYD4s3bLd675ZksvPTk6wdEmHO053otn3nSBaXHVBIqfUJICeyc86/i7h8NywxbVhTlRNdd787VIzEmPBayfIF0Y5OvSDipuie59dIH51gE0tsQmye19//fWVidC4SVTznCUXKXpvP3L9xN/99V/9eWd+NqilxWw4jyMeQ8ZDyThsQzLGKwHE28jgGLmOe+nnbvfEWer9HWx+BhpQj3yG42j2popM+wyZ3p8a11W2OojP/saYfOb8Uf7HWDqmXB9Qsz+3/7ISPNe/5tksC3iC2w0wtiBuIDrjHIDpZ9Q45PZT0WSuGBPG4/U8Vfic4T7GXN+hoMXztnTaodWIoWDOArdSl/FmfbqURdnlb7/91gGNZPSrX35521qUANAxfzLOupcSABvwDGiMkUJ/vea7yppzf7MGFmf1sd1r5HYULMqOE0V+ho+TLdyGYyci0LMYSDY5cg3Qxn3rBEFFAETk5a5lK4E3r/cz7+92XugEAWvaA7ceYezshDUOBxcYt0phHZgBy2pZ5j5zvzqIytjliQWlAz/jesv6Ux8H3KLbW6YmLTlBFomV7fj3PXcAIXlk87vtmDRnfYexWTe67tzfX0tZPK/65jcNos+prkZennZQnz82hmEzNX8xc8p/b9rHfkhudbSLdEV68703iVPbXTaXUbVX9FDlkDPTr7zCglY0zZbl6PS79EF6RiBGsMlnBCFPGYpMX9BaQKJbs+mYnbs7rKK3u/IOaMgyhmyIM75iWuZjbwrElpN+2/Nty/id++35ot/QAbD4sO1NWHEt4No2WxsPNREKPd4txJvG+g4JgNhN7MZItZN8qwozLYNNAC45zJiqJasTwHM1b2NnRHM2EQzo3LLZNbIZjT/LCTS57u1zqXJA17mGQIk1t27y9fjw7RqXwN/HygXgetbf5rltCSXhIH9Se4if2uNgXqLh9jHyJwaGqkQp6dTWWY+HzhLTLPp/k2hqb12+StG4AkXf+zwM36HnMkc6FN6JkcFZtHWmUrsTftjiSbwlCKIYkznPTuZbh6DHxiAZg9x3jy19nc4wcp4OMMaCrlgWlHCKVFQvE/Rvf2tdEP2k196kK63eLFfh1BQlALIeGruTTcPi+yQtndtYP8tAbHMq2bNRrN5v55oDxvByEuwJknE88cXd/6J2OSrTKKV+zz4AenXOkXEA9vnd68CreJ3LQ092l0/tFHbUCfjHd6naRpLZwGxauxMkmSey226XLqZb87MZ7xKanURAJx6VXfvzwQFgsDkmMKSLjOvkpXNCStv8RQhazcVLltkg38gcU7S/uwGc07fdtLL+wLMWcTUv+eYkCKwLwu/lQdaR6xScd9VzEmn4788SA/nsuYRQshHfMQkTjUWK07PVAAAgAElEQVSV5IsPu7mk5oGsIvt0jdy/60sfzxdb3HUY/SLBwhyFu4ztMtMEwMUAocxgzx1004Yu+sNj4RVj9IUv/dn18Wnh12tsZOzDYKehSSQysRwq6XGuJQDEVmObsFGJXdjgzvphnrZr6OhQkmrpEOA5PiawYw4WG/mRnNIBEhwbGTaqLR+zQV7nWCFM3T7dP/mt+uTvpQOA52euBsP35f1fhE3sEyc5RNdZ+DTJcfkA8BLYRPGNW/h1jzOOH374/iYI/GzHZpmPTsSIn5wTFDa+gFc7htG4wA5jm9t1bNq0A+pf/80/PT6MwMCPvsEHQX3JMRRYv0H0dweAiXAfFBryN4ET1+xrufU7uLqOcVUb7iSWAZ1fh+kX8Evx2k5jwRURCvQxqtuRMZb3exsQ6vdnlnYcAcB2yIUy5R1vAuUdOAnIci/WPu9segQyhjCvj9Ut6DvXTiAKiEl7Dwpmb3T5Eu6PM9sgGRrYIVXh3QJ5x14psf8MDTYQv+/VAUZo48yZZ0BTjv9SQCOg9s0337jF/+uvf3k2XApYlEI5W9lNgGhTpJpp2Skb2B0UMCXTisM1PWXIuzZ0A9PN803XPadcA7+p8CX42bKzFfDdBhkgtRIADmiePPD3DUhj5PQii4w4GHR9ohsXvP1EAmDOMdczc289bjZdYSyranEGCEg7ZvAxX/iOjO4NdPxZ7QD0cbpjyeD79y3LY4WZtXQ4uoAOUW1wUujsaotubr7txIDlYVVZMv5uAGSQ0DW0smVU3Cz/0ccZXww5z5nnTUv26G51xfMOmMSWsSbYVRRAmUH7flaXdCiDfhxczk7OUS/emfvI869//WsDxKnCCMhMO/W1LW/979/My/NvNh06z8+sN4wLnVd4QeJmKiPRdQA/tIrebHufqmyCVL0GQL27oIJxDeRrD7Ez8Ab+Xfq+mMB1jJ7vJ0GZDgqusQ+quiOnIzuVh6r+ljeu2YknAPLPRO9WIkLzZ8LrmUSGTjkiyP6ltoZxV7I6negWlR3a2gGfIUUmNLas4KBcNe0BQdaNAQ/YnLffARTp5/BQwXbWAe/kvnb8Rha3/fJ7h6tKbg1PA4Dtu2vvtu5+hiuwR7Zp0g+19zf41z1Eiy97dJ+AJ0dBqbj4DJIyd7reTDTZVG/SGLuWMcUOkwwgubgTAE969Uz22qFUHpWYDguzEdqs92cJwCQbsrRnXwM9B1dk7ARjBHYSHe80Ln29fgw/ED57V+vzwo54Dx8LTuZJ0mJkaFfrKFgItHf36d2tcCtsg38SWCUBoPXdbIwVXMKmwQnSMgY2sNNnAf/+TLwtlooAyz6HqODdp61QINNn+M4xzE4CWcdip6aLMzbOtrtmCXpvm4Ich5vPDkBj5xiwdf8EQOZXE7O6HwHeJEw8kUPY0MBjcSJi5DBdVrNHCTbQsnPmY3moDYhMsldEcJiTe6Jb9Z9d/Nk93dhX93BlX8tT0lm2sVPWdoe/nPilzWYpOloXi1vuniTetFBzUXA//iJLRsBWkllf9IhXrJZN4m3/zPvDf4qJW/amsIl/3x1G0cvSuj57J8ngsXVB/+wHd/I65S/2wbItqQzNdxsY16Om8t77LC97Nz1emMRz238b2+r7z660je1kZ/BFYDqn3laMEHquvdza7RZr3MlmAtcWDVbLBciejnq8GO98W/ZNOktyWJ9hhzU2F6CED2rvLfI9eQH9D0/pCpLud2S1oXfT2o6RBIAulPym26H4WjraLswkX8LHPU8Kn3OCXbChj0PsnljiKxv2bhmJHqTA6eKKjnmsv7CMeomJToDIMj3NSz6SODvXZtNafT6ddLHv3D80Huw0cj/FY+v8v/nn/+xci2FEgB5wrmQDJKAw9+0BrzIIF0w/wcIwaRSDQV2BWIE8Y7qOZymTuIITtdO3ABB0RuAuaLPRjrPieb5WjDXBRbSMiY6HDXI+q+BssBoQMcqxgSa08Ig8fsYQ2um5EYA5U54EQJQpDOWeei9ZsGa6bsD2nB+c2QYQ55+W2tkYKOd8doMfDMwCefteDtdLT+Z9NxqBB2utkh1EHcKladvXLOzbuFewFcwoG+Yqjde46Nxu7fSfM5b1ewxU6CCSZjfXJAauMhHw1ljFx6aqsx2rQVzHiDIB1vIMAvyRd34DAIWX45jeV+IEIg9zP4DITp5R0dzPQHYd9LcNjwTADgwjlyPnyI7Hdx+7dVuBxFQUZmxpjdJLGf93kEN1KIZdyrODFhIh+vYAntDofFaHc+WqRmrr3P6d70WWGVV1QoFAtP/qO3IuXsoAw8t3EIbTowILoAYI1SR6mP7ukgOSOGmZBnClXZWxzxyQoeE78hD58gyvnLGZjfjLGjZERkDpZo4FHM7UdQyMZb727Qz2bAbzyy9+85vfxL5dEGwqjfMtmN2bnH2wkVeQB1jHloYP1u17TNRTT5Bp9gAQPUNz2vwylhyj1Gy0iZEj1zSW3ZmRoTyTUAKRaj+1HhpMzDplOgv02SQ/J9G29fozHd8+4/qnJo83qPOoai8D6GPXr3z3jx2cXpky66lyjm2dbz9/060SlOaIKL22/qMrW6YuqBPfDng1D1aiD77ku6Wy7Kr/Xj7R85zlHM9gG3+0fXBs4tWDCyrzEHwDPN0+9dqbY8pYiuPA2uBq9vPA7uup2P3cd5LK2sRO85JMcd6zJqLKooLp+CcFT1nfbwCqVsx1vCM0lB76ethigmjt7t4I9bkB3t7w7NrxYiRwCn4GwGc8UP+GTGOf7m7f2n370FT6E7v40b5A++mwiA110Cqda3IzfB+bP/K7AviO+U9qiT4XaL1qvtWuwfJgFwT03Csn4EK6MJ3geQJU64XHliSC5NXPQe5aDd32/o9/4pQHVdlkjFPFsxwocMA+3d0aZIjyjI1lOpNLB9EgXQzi9y7cBNPE7ifJvF/4qe0HMl50yyjq8kuVy8gFHQvROQA+Y6RaKL3P8ZXhpfCCbV0rqLk+y3nk9INN0cuM4+7r4MpkA/xIRnU+1UnNLVhZHW8c4ZfCje7rtdsHl7k74Ywp7ecsqSDx3eP6zreUANQr65WXHrXTS/fVkgDLv0+3SXDEMgDj88psugjEozkFJ3Ya+zCY2HJa/408YmP0/u6ciT3I9d534NzPgb870SbJonuCo8cWlq99lrXSMhha0Cnk+xVb5h7YK5ZLjl6k0OWHmTfXR3dJgOa7car2AIoeneTdkYuvvkoHBTK2Y4LMU10CQzNf2ySH6Vt6c1qCP/cRe7HhFAT9zGLuVNSfRTBsaGKsWZbC0p0EtVPURG7xdyQAdO/ZV6k6UOVKXCT5S2KCMcJ75h7JSZeS6ENCOMWMdIZYZtoRcGnud81U/xCtSbpZRq1z8CmFGfwSMubvNQkyxZnT3dxTzDj6W3tjIPfpggm9k1iIXu6OTs/o0qEz7PUbrzw7fY6+/Ju/+WvPlqyx27MKSjZoXvOO4BvMRYnJEg+Qa0B5BAXBoH2WbF/udxi12qOgryezDLRBS43TVeCCLjlfxu41L83Wcq9HEIQi1GBl/EOsMPpZEaSytA1HQDWbhyQBoL9hjO9bfzzZn3fwDwCeDoAd5OBAYOxmbgQaZRm0yTXQXD9RYH4HGHP/gKpUxZOMHnC/jdfmzT724i148G2D+j2uaa8BCOaZ2qlc/373u+885l/96ld3bbYCgQQDJeq5SYRaZKAqmBEGVmDwqeCeoIN1c8qckaWWcU6q+SYqtpFFL/Yc595DERRsf7aVbmcAr545WI8x25uFcLwZ8oacYcSiL+G95bAGJ8sEnjIGz++1DQBvQCM5otR0p0OGsGuvbjtW6Y3eXpqtCvcCWRNUFRDXH2A3ouBp4eS1Zd7LTBS8CWDYYXIGfa4eWR1+b0O/kypv56/v36Cwa2yfTmIA2uhDzhAffkynjj00olnngMyIR/B/24wNAAImG5wXfNiBHRo4KJGzavAvZ+V1lz6XPOtcdX9aur3BWztaPCdAMM5BY7Xnv34s9Dzv2UmVNiROcMAADWQvLZqGjPr2vccN+JBL0yX2mwpT5HIqL+iZxbFgmDGRBL1OuMlPfJPoYdBXOuR7VDxSrbTO1WbvJN8OULZOYAMcRMC/MzYSxOjw1vur+004xkFPhn780CQ7Aj41/gmsx6o87Qv3d9ea0UBE7tLx/KFqT2z2dOVc37jokrpm+KIW0G2TriBXJrbths8Rq9GRbY/C2+c+BqbnPd5wWsahCYDYtF72XFLDHgeea8925nts5AUwEq/pcGMMOQEjZ2lLSt2KfgIXJZLVWkmSgsq6waDXM5+kmta7y1+IjwvQonM+b3sFIMjxYz5ta7103AlyBcPnS4/q2g0Uk1TZ8v/ABNIft8hHj8LDkxBra3YCtF2YQN8JNnPvJOgSJHrc0mnLWPi4OxRN947PlX+ND9B+PhMWgzdXRwq0L37BvtVOPgIk6xpJPgVbtoLFo00URmxrb+QXWOuvZRiqaBPwBtPEztoqXF9jHLFsLnbgDyfo1J5CmmJ0vUmRjpXAlQ4WTloZX5ekAy4AvsT0ZtDx1/qz7bh5058xXmiVo1rjd1w1bPCUjSjTgvzj2QR3aB56+bkaRzd4i63M3gG2h9rTxRVLloAqgZz2bHwLG8hKX5Qk9xzrQ3ZSS76GHdw5fnV8AIUB3TsboqmQw+kC0h18VOgTH6Fx00mjRxKUo1/IjHSXPXbA7jw7MswytApMpOZiXMuAnlqG+R7nf9gh7Cwdo76syz1s0xxsD45l/HGukdGL/fLn9fOWCN8wQR08gvfGhuWbu1Bk09UxfLvijnx2CU/ZcvEfY1I2Tff1BovC+U4SBTNat8XX3gMMYmxfm2LRbAL9UYiNGF2ZwCZw/F0SANh8YsvxC8QGM+7YHDayA+uhNzcgr+8PfClm75IMYwz7+bFloWUYEawy8U3on2QUuGOOD44s/uWpwts/1ufuGNBzsG2K/04x8iQEz/IYFzC89CAx4djwYF0lr2yfu6HsX57j+0h+jIx0acRd2pDk0Nie2EqfptBkWHR0CirgmBIgtlAJlC41s678D6cDYDsWt0MoLK6TB3hBMIR2VyD3NRHzZmAKhrJRSgzjrVT1OvDjGNHwDMUEKFsJjV2jcKi0/8biSmDZGKQXPIOCZ2dAmJiXMZWd31QYcHhjcAYsbWBkJRcYaLAU4kXCRtifa/oBj9tZdCiZXz+4811z5LppiWMOu8IXsmze7DFvg343ZNNzXwDFtKmz9O99ODKDUlyjX7lh3g/QIuenykVBBsKudf76BziXUVcCQC8F/hvMaATJukVJ2cUVmpAACA2TqHHVsc+NcU9Lke6BE/pMTt7vwZftZKDvnhNjgccYAACBPud7bCZ0v/8CjM8EwCTMLr0tuwnqwt8JyPQcqgnXydU43++z6dySr2vcHSAAxD46L5zbzHcc/r1/AQ9Dm4pzFHTaqAJ4kQmBIs+n9MhHE2iyeSOB4LYf0H3Te/Pu8blBR/7BFxwPeq+flqHS+in7SiBBgfx8j2Xzf8sGtpQ5e77NuDPdGH3th3GcipOzcd4TEMeZZIOYBDckW99ymB3rIx8Pu1OHb10+nxL0jg4HQKLrgLUEoaui+NJrj10g7zix2TkaGx6iATzg44C2sfUbFE33U3h21zAu2Ql/p6pmvoI2nqy6/uQGyrINpW9sR9dqVm+QqfEJw3PLRfmjdw22nNCITKT7ASBUWe4eBqQxP9joytyVq4d9SNuyP6tNhJ7M/9qq3ie2IhwMPprqPXqBPPLMpzxPZSefT8vv8HD8LPbLZ8ZbVp4BknnTZKhpdLsTzj2cm43s2a6fWxBkYsdt/z2XoFLpiios+qf70kXmIPfcKxtOpbWS/Qd0Y2OUjuXyvy2aGjnBMTRBp28QUx4jF8hO5Hk6T9xxVntzW8CXTIJDgqGCm/a56mG2OZRAzwXX4Ba9lOhQ9ZQEp210ky/5To7HU+CeBFWKHpWiR0CEHVzDuwkAMB72OyPKi+Sh9VOYqJiCZRLQUGNjYyxkLBvFtZ1WAZ4S5D4yzMCi+wJgqwWo6bASIeTbT3BsEExLcLCYOpWU3DFg1jMcXOUVPU3XhRMAZ+K04VPiC62lw5lTEqOWvIuVzVf9jZyHOcWWFpBHAiDy3gpxAw3Tsf5cBLWct1qOf9e6/+sH+qyNJy0P5z5aP02XjG2Pu2ioUB65PLRQAKRKpTtMJCnqnGtiWf7EdrvBFftjxJalMwJeW/acAML/xU8VprXIoa6u7HYuut0NmG/SL3xTgsKepZgmOG4SXdBInyv5gH5ZJpcv9zOKyZGvjGfsExsI5p4WJ78sYUrQtdLu95qQ0oeiU+xW5C9LYZKs8djdoZPk2uzGH9rMWIiJepLBy3+aDgEdHVO/GyN/aXJppefp/m6aaUGv8uRCizZhpXOsuPhn7chBlp2gWr4O3gcLjE+2/cS/Ld/qodniDM6P6k5CZuOvTYv44NB/rtl4IbRlbwtdK5ZQRBqcNp1LyITvWb8+mzpKR+jmoUtCuhWSzxG9tTeVx2Ay7UGh5StZJvOnY3O9NMYdUilEgo/BFvr55Qn20/2i/84zjj4kKTN7wVjW6p/MW8vkE6MmVtJxnbFJyG8SaJm/ZJRXfOTh//lJx4nv+j/+7T93AuAGDyDP+9UVNNto0q5KAFWzXwWFoZO1GaB3b6m7eEQx9CgFDuRxHcJv45oXPx9rO4IP7jwAGqqoboHbFc8BNnPna9wWs4c+o8DbSPs+C/gRXG5AFKYOE80wCY7n93HmjO0dwIXRXB/Dw3sfkzVbkUJnxhTHhGGBrtAhSgx9xSsAEHO4Gf7Om/e9rUvnaSFcINp86LEqPFstmlrnr0wZ7Y5qhyEBsIOR0NA4Lkb0DEwVj89oewW/ANdL2aQAtTDTMo18okSLLnXOb1D+DhZ+CrQjd1sO4GtAWwDE6JT8T57/2T1tBNpaMrKbmc71BD/D+y13vnfZbLlui//lX8E4WiZjmORdjcoKaJ5jaEDzqpTFSUZr7UyubGTcrGfa8rTnPwmQ+tbzHQP7guoNQOD5pt2WjT1HQD5rqTdfYrtGHpJZTjAXIJigKQHzT+uunj2BwEcAw+ehjPhFcFUP1C4Ire93l1VtnL5H0K/fNR5aMuv9XzIRymSpz/M5thkrA3gtCyDPcjpr4WJjCrAdSDZ4uj5k5BH9T1J11qJGXiOfMZ3PfVTQB+ix7V34NHZ0LOHzuQTAOOHRN8BIk6W6m0HTJKDeCYAtG8hTbCL2La3ktk1nQFQwkEd4tFtZb2JAPlXAzE77uf5/29E7/lcCgIx/xLX2vDwGnHrMlcUIBiMLH9/PCX+ecv22N9yBJAfj27T6YP9vF8D4GXvBayNePrLdTgbx100meNO9tWtyAFLWRRqU9bxx8AzLxpQYu6ccNAGgMMmVrXY8QiPmrp+7Ag9FNN5bERPPK/v4153QsCe9HSmT1AzND+9VdFw2VXR9V7y2HDEvfkpu6GLTe94ZvEe/ZTwJCEJnAuZUm+Hzg9VN6DC+jeP8XvU2LeZarnN2se4rm+lmGQ5yMEnDXPTGDxu857PYp+AN9jeIfTAvmjDLXNM2HH+hLyZ4pHV37ESq24DmDYDjj3KKkK5nT4TbWfpI/MYHYR+i1xnz1aHuseTqfau1kl3bu9HQauTy0balxTW6rwlRwq5fixrvunmqvNefiUbu5DrV9u4foWcrGFBy6A9n13Xkm+CJTQ5JjOGzUnw5LejF6FT+Hwk76+LMAx57CUc3eJX85WjadDyq28bzqLxi0y2Pktke9YheiTI7AQA+QF6iY9i+JHbwHbs7+QaYKwEg5sE7B05OOjbWqH0nCXATALVZSQLB+3Tg5FSGMJrYRq34WdLDPhw7DlCyaZaRgBV977agi/4Xc6hboM9Rp9LeY0kUcHMLSYt2iQSrSCay6eWmK7wd3UvHjWmsjoP6xXwHTW+1Xfe9e4JEpCO22b9j+3WEedvCbQ+2DZ1rS0rrd3Qo9j4/9SwF8NMdSjxEYTc2zrQ7P0ncvU91UDJ0v/QcFxbO/5RE0yvynH/uxtGSssO3P54kgJ/vDYDTISU7pe4B4hlOmYoNU0KvNsuDy+/aGwGsG16naOJhtOOCpLc7z5yAOkuk/nJ3TYn+SQB4rO2Ox9abasZaM9+f/dt/8bcma5QqYHA7cdp1LuvtOGicT/eSmbey+AP8JuDcAKz6EYnxq5LTv3YAsBmzDaSdZlvo/PzXhbR5+bMa7VQVXwDQQxhQuZ3XBjDQ6AEGa9WZxQYOgIEHkFqOkeF6XVSd8QZZGDASADuI3MYuAHcMMMBgK/Q1+IBc8zrCKmV1AFIQQ+CfoC+ZKdNB/2rE3kH5TjyQAIBe8zNU0jM1p6zJ1CZ/v/X95WwU+Gsc+/cJADE6w2gAj+9bGj7EwAAolQARScBoZL0BmZ3R568YznfFa4z3pdlCUNB6g7oLDnrd8A/wsOZUWX3Izf14EgDvea47fAgkNn2ujCK0de7I1xOw0SmRICFysDO70ALteyYu9FwCRv3uzeSqA8isgAHVKq7f9IH/bweSWvUrYPiP8PHN9/vd2oOt1zgb7JCTDM3S4tSQjTd4f+ow7bSSvcgRurODTNuKyq/Bb6sL+o4A9gSLsZO6R1r+zwY6y3Y4ULctHUI8P4/+7UATm8/YWFKyZXYnAMKbBo62HM8EwNYXbD6O+5E0PLooO/DzXySYez6PQOCjPO1lBBWA/Fi8xwbi0/a9n+DxWQm8y2mWPr91h3tJ/tIyuDomSg+ewThGTtGjra0Azsz1M7vxCChvtj/rfAng0R2JQxz8k3a+L3Zf0PImPN7gZ2wkOvO2rW+ZQ5bxeVvXkCvGM0kuMW06AiC5aXbbUrUJXaq/psGZggCZxv77kzj+3XffuePFfgAA1SCDYEUVl4Dykyw+99JPf+bgjDXi7uz1i8ou+rgTSPxOhdR87Vr4LcNwNzYznSjQBF5mqZz3rr4gftvg6NjHY/y4D/fEn6bK3vXM7ZyIjYqOGZh7LB1PZY05RUZZUpYZRLamgOL3CsThuW1JfaQCXgeMBaDQIYmZLqdwp1JAtYNA2pPPAAOYEyw6CF2bpOEj0kkSnaGan0RcgPKBzWvcfUq7MPK96GsCUBI5CmSmQIIeJuFAcay496kuhW4ZE3sOZFzZp8OyBz6ztfQoMvvajktXAXthrPOGEwh3Q8gUiipFDuT0YNGADhT8pNr1M/62G5+/HaxoT6UT/O+j40yLA398BFuTN/FPqWTb1nmcoQ3J9ivD532tVfbmZ+JXfRO+kSULCrAUEIoQ3ifAWej4w4w72sfyCPmwfSIGWCGJ5J2IX4VLhK3jxQY/g6rwkFeWDJfvVpDw5kYlxaqPBIA/jBLEViOPk0DWPfL80I7us31iwYyvpxmsQDuFrSQFlMTRI/dpAMbrwv0tQOxCaJIUgwEuMpMOaKzlETLuq6sTG88mgAxP6d6L3YdO/eL2laWNYwjhGGOD6YKDVu+k3xt78jd8Ao/FhyURkU6RjH0nADRW5Ecfap4spVB13om9hbXcDeKpjGKHNsFs3qPNybMsvSQB4J+W6ekAsc62ci89JBmK3jgh34RhllrIHqTb6G6Q2Y00bcvr31luOXJVe+NuKSUnSOqhsymsax77lBXr8QNrnfH8z//t38bnWmC7q+kl0LnB2bFzZ22gE3rATtU4BBzKVjyrzAtUaQp+poW5nFzXcfkG5rtVHUDjfIcMlTIpywg4SaHbrg6AZK0jPDE4WRdotV+VkD1eOyKyeo/7e7Apnq25Mc8Ndu+4alRHsCeofgqgDPwA9TeAzXgbtF9nEobzfM89Xr/zm2RMaJfP9/FODu7a9mS+en16aLTB6YBHHHGMuQ3/NYgTPJvevkkMvqr+3x3wpvX+updAGptgkC2beUQxCRwBVRdkl/88/y1nrO8zGaDPZboH/ebqncu+5ztweH+2ZSZjqPFpyxX83QF2AHOcEk6W6vwG1TPASQBs+mxAnns1g/vSuT3R9/e38d+fzSaA0S+P37pF5vxKs395APyHahTQur0vYjk2Z9qlWAayg4n7hDuvkbcyC0zVe4/Mb7p/pL3kUoCrjq0PwuHAUwNBzb2gZSfjCBigx4y1CSY76o6nH26Ht8dkHZMzUBtvM7zK8tufS1acPU67Pzr47IBI+xoIZtPw2oNmsUdPZAieXVgEoRMchD5jX5IAoKMAFYpTfPImNjvXQ08/m5bOnv37sPPYtmXPoOu+zvfT3UWb9R29H7qSrBoHv4NpzY9WYOZGZ9C2uds27+fLQduPHx02T/X7VjJB9QUSbzIyQht7iX22Tmz7jX5tunuy5tfY40lIxudSlZzvbZs4a7hJRpDgfAKg7cfeMj32xq1YTYQ8O8yYCzu6hyezRjyy4KbjmwBkTq5gm5/xP5J3V29Om6XeEzj+/qztZz+hXaVSRUhtwbdaWZp6zK2sGDxXnu3DC4D1u3RPr2flq7rsboF0HoA3xr9M4WRsY4LUrR9b/qKf2T9I8oBO72ssKZ/gBniSBILwgvt+k0xYGMdV8rVrdgCrzF5sjEAqWI0EAOPRDdUGDl/CU4tf7UECINqsQ/PsK8B76CI4Cv+OPOzvp6silX29spRp8ef8pVNO/Jl5GVnP81SB09iS7MGGE+zjlyK70UvhP+0FEfMcPdoBy9j5wa/IytiBtoF3TAAd7FFkFG6JTRQcimv4uzQTjfVdAXcHM5JJrc0vDjPvxEMH6tHhbOw8XVS2K+e5Xn98rsnGyqdTQwmS7t3gQF+6ciqI136Bpa5vTyCapMAsmbj6b895Ajx1dZ7n7T0LaLeWfXOFtUuA7vI0C5LkkCUcC19Ufs2LS7wnf5jvu2sqdoWuohDedn61vkem5n6DRQxKLrMsKcXDxgg3TPEAfZ30yPS4Oprgy1ViJ71Scb80LG+wr96z5Mjhw48fEJj9fbKxooN/yytYxSjvJgU8DqCGyTgAACAASURBVHC3ZL+mHNy+fZY+g5e2DR7308Zc+sm/NUGT5R9dklAKgVkfBPNIgkFD/L10MCPlBb5AR9+2MTxm2VyLKLbX01GYbqH3PlL5fHQ5PFmProwoOZplrplz7YKTzZWh4iXj0mIK0dP8ql3NBrKn4n/eSzw6XXXsocI+X7GRXQpUOczSmVkizhLluz9LO+GICUQ/dxmc2FxKne6B0Mo43knEJ7a58bnHFxnwM/+X/+5fnLk+A0coFSWJcA1YL+BKhJrJFszjSK6jqODHvq4gR8+rFNjZ0JKAp7wwquBG1xdEo+BWIBkXA9GrmRlnszJWEk3UQw2D9eC7EzVZMQ2vgIP7e8hV1u2AH0LfDgSfjYtBqCE2IzAmxs/vBMUAvo8OnlbQ5TkysBgd011cnHtu8HgVzGNyvnDGt0AYu9/rvjv4TytTvkPr0ha+HQC9afReAqAA0m00Z+jakElr/bMzc+ag4/20EyfnlpPp36DiJikqZzEjbCCTzeo2vd+GiYDGPC1x4Ndna4MH4A4geAeP8Ix7b5DNUzAEjAda7WvZAwCesYniVdg63nznpxMAjNna2sBH99xzR6Z5vn7iGB96xWDu95tsctw2TjUx3cjoBP95L0Hf0gObJQJB5HgehuPRO4CbmVeuy9ziXAAB5n11/K0H+5iVzQeuMzaxVEwANGPO2BMwMCdoEXvGWtGdoILue3nTPc+5gAfnR1bZPxv8M7YAhwKNBkra5A9dGeA+ycCKybU96ComMi3q02oeEzFzAzTAlejVaA7BAdUYz7v+wY700qmVryZQxxFm7aQcpYOnfhfZZE7w983/t56j+6bVssHMkRbhvfnp1TXxNlqVtxZwYjxLFT78ahe0bOu6xb12KnFUiBJEoc9UoPTmtgvYF35aN6p7Dj5vMuw5LMAc7+5qi8e3XEpoyxsj/1uH3h0XW4dsz2wTJulz7WqTzJNgee5bwXOp4qIPlo0CPKpeCl7YzE/jkf+Qf9BpF0qQuXrZygktxrZrZ3zeLNMV2SQFFIBRabSsFYTd5xvozdpm5G1jGyf9fBb0HMW05eXpz0nWsGY49N5dTxcmNEm2g+c3vTe3bf9qX80nVfCdTMD2JulC8BWad1329RG1ccY/wROFVrbfnyYA3JocbJhNF/NMV7zPd7Qvw/Y7zAGbrmvj36aFGtsvuR6bF1+mv2mnZdM77Fo6VJP4yAqHJASi/+xHoCcucG/sIXIdG9STH0gAwG/kmCAiz6CNeyrRpql1FwA/WETv7QSxnmGQfoPpWB/Pvacr6Hkcp6dbJ1HRpaKledzqJIykD9BbP7NsJSfE6B73+M9z76/OkWKqKjsQUQBjDDmb8WksJEF1nySJGlh0Xfflozp1TsLFZ60LS6xEgcbxPLowNL+tNhqg5Mdt9ODTZ5K5kenFdhtzbd+HTmxc88RY4Rd2LZ8lNiAW8HvY4EdnVQJaEgDgK4/FfFwGNZrnAIz9EIR9jb91bUKmhaGmNX/7OSdVHNBFz+5JBNKXOimwjyVb42aMemPFBdiS60dWAiC2NroRm7Ex0HnXOpVnGsv22e/r+uX6T9ExiUH7q5UAeMyxPA8fw8FJ2F+UXt7XJrWDV/dhbwqWryADV299hOTsHYGN5bp0WWpjxGzEm41iU+XfcgSOyDODx7Lf0ul2Ouv300EJfULKiTGe+8nRGQSeZKzII13Wm7fqsHHYKpt1cUO7Dp2AyLiRF/tkJ9CfxwT6GZbr6aT2Pf/dv/zvT/y617bGqHOh241kV2/2Y2XHa6C28AAQo2ycH1tYuNFHObEVld9DmBW0Bmk9GBNV01ieWSmOUdCHV+AMmDBs0xaescYY7GAtjjXMYw0RSwowPDYoDvzzk5e+G/DRFtdmHvMUBP0J9qDfFoh3JTUK8jI2MihLcbfgBgznAvYJcAWmc35ufpJM3zUiDf6dtLCzLP2cqWI90pMfo9zhW74TuVES4He/+53X+stZSXl+86tff/HLE/yn/ew4vR7hZ6Nkxc1PgQrLXrQAAuYZGPVltzDy11mI73UyOAHdZDuEy7xFS97bwBRabHlnTDx3eJlAV8Z8P/8BjCR3bQna399dAKxBjQGIodmOjHkOzZ8B8jZgW86QFY4Sif8LfR9jue8NlS4AWAmA/Z3oE2MdmbdOr51rI0sFQAWRb1346GwmwTGy2CC5SYBN4wFw4+SQZ11Hy+SWgdCg7xCAVw8e8rCvk0xdINM5k7Sszmi8O8DV7xx3+cfu3s3805J5srxqQbOTSUXsVjYJnGvU7fSrItuOMt442TiRCRISADbuKJB4UyJSjD0GWEsOqdgFFFHtbvBhR5jsf4BW5BZ5dOJW9rUBxMjv2Dj4+/QLyNMCPqW777GGz/dZHy4aEHjFLvX4No3VEUEAcSiV15a/t/1NxfSZEFph9LWduk90JvdM0ERCfCpr+/6XHmsMlw5LJj/9zhVebPdK+LxABLzbAdDoT/iHb3zTw2Cj4JM5Zn4NAI3/nssAN+ATPWiRtyTecdd3CYCe90gay49RFSXoJwh3QGgd1U7/AX/m43nvR+y/lgt0fHxGYm5sQqpJyFI2JEuSwz68MkxQpADSy/TWPCs6mY/4fDCUAgI6INAHbDt4hzGNjo00IQ+z4VMxBIU2V5KTsDf2aWCZoKNVaot4xtPJMNRLK8AsOp+W/vEJZtGR+QQnOdLKvL/zbwBeXj7Wn1YBRBfWiGeJQjAca6q/PMCaXe5zFJ1aofWeNgScJCP6nQHK/p0Lz9TSEfDEtHpAgtJ0NCI3b/+Cj0ce8B/gGD1KQd3FJQ124v9Kew3D9mVOaRlM20Rg8RkdICQAdJ0TKZK57pcU8xu84/0LtIa4MqrkGEEL+pNKrY6zzFJL3VP0834YWtfPvlHuJEjy3Ik66TO6WxoR5JoejQUuzU7w7wRA8S9dM77H5f9UnIMLLKaxjQoO2+0RG9PO3GIBz3H5DtP42tC2Xi+L/9E+r6RwJf2JU6LnHkvpSaX46Y9acKsPnb0NWFoTx5vnT8FDf/5c+zBclwZ9G9xr93bFCe1q0RBjdyYBUM+be1/7OLaS8YPd/bfo+9BZkh3dsNW+LvcgAbB9LPy1/24CIHr/9IcmaXU68tGLEqzF1pJcWpaG+2/MAGbctmbbReFG9jsg+M+1smVgu7H5+u7EPfja8MZHavpUmOgoMs8eAfouhbHEfbF36oYPLpvum5j48v7KgPJc5VzvlWXoiZ/Gj88GuggJsYJxinGNbF5iacLnmgOTXirje5oMI4P47JuArAxuubYv/t/+7l/9mbPcd+BqQ9QdNi+jmuW0ESrjmTwOEYCnAe/sU+mxxKDCXoXmGRF0Pnsqkxne4MKy1/+20FT0nXnagSTZFV3Ljt6jtK+NvZR9U/b7GHoZWE01gGIAPNkl74S5jieyg3BrxsnAnvPsqdbVb14mfWas/mNg8339VlicAXQISWMFdmLjnmVqwQJc+CJ/I4J0HGfnS4BtoFfArGs4h5Os9wZuFtR7vy9OwP+Dg392+f/6668d/FOZ/eXXX/k8zUsnGeM+T2OyY1rdH6Ps4e/drbfjv8FNFRewEYMwCofhfAik7Rl0ySefGcYtb9msR3SbCp1lrMorPqBfbDAkWdTnXjfX9Zl6Lu3vvn+HccdsGnxMAJjT5WfmNAkAfbarSdBgzznDj+HAv/D3TsZsOqDrcTYFPsjPNcZ7rNAxHQDbsKNTbzrDn3cAj6FkjMwJtrEEhTluG7R1CLBRPHL5vK8xUOwSopuQoh35OEbA8vLLzySAdKE82EkJ5Pvuvuw1slNFTXtXKv2XLgcszHFLx5EItCk51u4j1wDkjAyeot83UXMRiL3VIwFgJ3IBQYDbDp4ANZExkk9tJXWiLms7g0+mtTIO+3lGM7Lqn72eDoC3bG4b8OQbHQmVWycwmnRk3su+XYff4/ZIANguNAHw1IcG9H1z2wzGwTyzw/PQxbQ3DTI2b9LT9c7oaOSdqmm+y+sBDsKY0NA7FY8vnHtNN8em376PZAbbnQ2bImcEoXoMMvPkO6OahO4GbtcGmplPf+2KYEG815AKzDSpCz7o9GyvAN/4Y62xl9/48fxTu70Am/eFOdVLPSxHj6V1XUvHUnmm1ZQle4J3kWUHKE043QBZ9Dy64MRzE9vvJSMCnNoJ2vcu7gCnQCs2B93VT+RE41Oiy985bb4UWuCf/dcJcNHTtx3WXHlOeIbfJuEmfSb4ztpX07c+Icc5p8ooucv3MxZwFknLG/jZbqSSjx1BRjP3SVyJb7RAM6exQRmXAiAqopoDHSHZyOpU27r8aDoZckJBulwyZrpYHFBIv6DD0T0nX1rJtSA+OgDYxDGFHus8rckPHYizvdih9iPJqgmK0wb8xQmiv4zttR7n+WlFznOkr3r/LmVoOzI+NvaWAKH6v+xyuqpE26B22/bOPX+luo5t25iF1mfneM41wh5eTiCdqR7q/h5L/QLyl2Vn0R/bMEmAKqSd1+5asTy6KqwE2HSA6P2R8/B7Nmoc2+jv27eyLCgVZuQHPhtrLPrSIXn9or/1fEEP/WSn+sx3Y9MJCi+mLGbePlRUCKuQyRVwunoc3RoeZDzXproAWGImLh6fLjk+H3/cqHAd2ahkjZL8lXnrRMEOJzxse29KUFSpL4+OJHi910oGtCmgRg/+09/ife3OlROLYefQ67HVnCrg59rvtahaetu+d58UX7J0a2LFyPlH3BG+ZmNPkznxTDluP3yxzYphDMgaH5wk2Pic8IukmX2qUhTV89AhHTRaGpQkYfZBo1uIDQOnaP5xD7E7VuTNz0nS8+1D9fdbhpxsaOGTJVUE+JFVNkXNEeJ0/KC/785bUWywYGjqJSpaZvK//9t/9+fvz0ZTmjxnrU97YQiiQSqTyO6d+qIyiVJStWQBJnAQd2MNGxJtvnMeZEM+ewyQ7bVjpaKxKgdWXqq/C9gqW0wwj9MVsLFBqADi+Fj/P85pqvISHbUP/mUzLZavheRN8BrZvU7mfWyNjB8B0c7ejPGPgXdLUANrdpR8B6R7nDij2zZSpUeJPF7Ta0D3zCHKSvB/FSC8X8mbtlJXiW6rvYx2lXa3yOPgGIPb864zSeZdZysjXL///fcGclrvr+/+5je/OcH/b64wRijlMOMQH/SvUaqbtOXE+N2WNDn0Ah5PrNdcGlXxajs6+/zA6L0rFBghFJwv7bG9eaAqcsB6dtp1tcJyn02n9KLSxO7CTgZIEb3+azLfBKzoFGPFoQDK3sHIGJZnAmBAZeRkr22NXEY3x6gSvIxhfBBOM6oRNzjyPhoFKkt/cs20pOqjBP+sj2LOWYsKkCPzuum9nYaN/ksX5s+Afl66Due6v0cgC22pqr0BIPdBT7lHwLISAGkhFE67QUzl0DJSqhKAeU6uTj03lcHWxeGkVdlnw57fsxZQtIwUs9Rhz3HzeEB7ggXomq9PN88Ozi/9uiEO8x3HSdImAIZqja7TJoUDuApmFz0YPw7ITnfp6ab5Q6/Kxn39BX2VLdHjyu95D/CCvOh+N6nWNahk0Z/3eoOHyLiuATQhK09dUDVOSZrRGdtQzd8FtSTkmBeBwgSaawPX3nj7gMvjG/jlna0bG9S9bZTGYTti25SAK9+fJAD303MHgN0nP3SJeVjvmxC2YDYBwMX4Y3wDY+T+27cpouJ+dMPoc21cJt+BHZRN/YUDr+x/4TZpuusAsPUHHHGn6pP5bwBUAHwGuZcsiFlOop33Mz6C6yTS1ALP6+mf8i7YZes/wbTlp4kH/a7q813GYXxDQno/s/etndzJgfBo0V7zaq1JY52GIyvpJLwr+5lblgT4Xk0+BbfV3tsXzNIt2+0G2PCJJID9cQstGjV8Zc4aUzDFFBy2rXJXxVp+1DjrdolHrvz1diiK3lmORTCu5ybo7dFxN/4ITeXvZCNcfTv3ATswXi2p8rwa/L71T3PflcFfnJZcqvZp8U/LcGx41t3Kp+cYynTSsj445r/JdtNL9qV7MJTO5oUTDbEj5st5DkUEPfOHP5xj+8778hO6XsFKbH2wqJ63l3qhdzvZQ6BjfqzkQ3ScFuMsr8S/b7+f61T8mg7TjV3QeekimwHiJ8AgTpoIQxb/36oHIT04I6vJPBL8O3YB+85pPvyNPbvBWJ/xXvIpOtsuC0frv/4+yR/pbDfD6waGxAUaZtbwD7aC1tXijNoOQr/QpSfMKz79/MRPOUUjMrT8rGOPJFlmn67clbH9lO3fPNPvs6Hi4F4whXhN8soJgUsLdVLR/WNu3y7cD9iMwprlpkUoyW/tlWW6djVyE6WO/cicdzIAWxTdzmaY4o/tVX2tfWsDanR08JlOJzmJ4wb/0Ev3Aw9en1TsLd5ns1SNLfbTCa+u85+YY7rpEtB3Cfr51ntPGuwhcwaZgi3eeDN0zVXEtsHQsgmxC9gUOhHwVwt6l7bhdfYkaFFj+clI0pnmv/+f/tfTwT4ZhR3khVhKDJzzRLWLaLNdGpySBd9///tUAC9TAxDNXJ5QgY3CSsHygduWZMjlkOpEbntqZ4PBEDP9Vr/MbpowfAQy2dEYzYxA96CShoFy9lnVGbVyyelXqLgfgMm0WEJKhoXdalHad5UVwy0QT/Za46H6UDTv8fHMNzCGfDISuzL8MHwVQMZflsLax737sLwHv6x4s8nfXh5gxWwm0WJZ4RGx4It+D8g7LXpHHtjwhk1nvv1WgX+u99F+v/z6XPflUmINhATQs4J+BfTOpiFqx4FQh6Yj4BXAksLWzX7FY7ZyZy4YHLcuvhxOEkkZz08FKMiWHUiRSrL+Oboo67bi7AFAAYGzWY4+kfx3WOYzxmon1QY0EXzNPJCbUbfJsg/PagxKp9i3AHf4Dz0xzBP8PRMzzDtZxlQzfZ+HBSIpNS1Z6R5sOgdUF24M+GR8M5nrJODblQvL3VMW9ZlAP2PUT3Rz9IyKa2iYBNvQM2PEScU5vhMA8z0BpARxoxMBq52ak4zwwfztBn/YrADHVPzZIMs8rcySKPV7/W+R5z53A+s9/gvaluOElsPzzNOWHAdo2jxpGdkIH+34jo3AvkE35o0eIs8fwWPo/MF2dnLGTKpuOigbndXvNygSt2/b7QQZz3kliX39mkHVk8fbIW97/JSDQtCHnIsnCZbua/kdPWZn93eAyb2pnsW9zRy435Yr6PBT/J8xzBVUEthrYleRNzB46z82a4MYxrx9FV1iG3j7Xh0C4E5/vgP2H093HYEXAdNj0y3xulXL6Mb5Z3noJkwAzyjgTdgHj3R35I6DIHaDY8CWfVoBC3oUekwVfNN88/sGR5XRrYe1dnfexjz4Io+xYNPfrc1YdIMnWwf2/bP8sdXihWEiS8t/F1iOCyw2avuoHhnQrZtkXNa/i30mcYvdQg1IXtu3GR/m+wBPrtt+as9BHXBLeSw3N0FWrKFx+7nJql1/ETuA/oXa7JhNkHYr9fUL2A506S6FrK/ftN76gT9URwjrxmkfNg5yoELlPEl41sWX2sUCma32oohu9FNN77xvbOoWZe0JA5btEpLykc2rNTc2TybZTqLLS0/O9SRgByO3a+jQQ0FznfcNEi4vmiTafh1bBLaPfCQh8sBUDep0L+wf+B/5wC7AW5J6mqIKhrof9sLPJaEq+VjRhT7CRknmNm7Rs+7GbLIblSMCNY9f/pegBHos3Kc44S5tsAyWf7YPSSY+fPlKIkKvu5GdzopvrBW5k7jGP+FTfXdhVvEPfJ83r724Pqq+EVleitRBlv5OLCws1gutp8Y+jCG6S9wznb7ceZIAoz9sPJdCEAnR8HnsGvtYgHeSZJzXTSh7NPL9TVI6bsxGk+B0yRRLwcBuJOksPyde/OH7xKtv/KC/pTNKmunlAkJxZ4L88DQyl3X/6Hds2E4AcEziFLPo7n3HDlcW9Kz6rWtjRfPq9qNgYP8gmocesZspoicBkA36KzIXZ16IYnF9Ygr0I/w5n/2f//7/+DMgVYTTZjsQRL+rjV2CIGLSaqeHGliIETdrspzIuTFgdq9Pyn1HYZ0p/dMJ7s9gnNmv8MkZm2B1Km6VloE916QdSa0zqS7KWDjz6orqMZQ1HtoNWJudWPCaKXJlQfNo9UDna2+AdRXLOmgP6Pux7jZZwijjzfKfv5LJ7foQg+KMw+2XVtzcT2N1AHje93q2tXZwg9Ao5igsgrzBtH6/gckr0AxQb8W8jgYp2QKGslvhbPQ4OqZZo1Yb9N3tCCZgSjDrjf6cjf7C7f5///d/78eFp3FS+kerymDoVBBi0gvUF4COYIfmdiBWhlR1cv+THLmZxqeBuw7PRltK14pI7wlgTbvdM0sWDsfN7badLSv+MAN8gEfzSM+6BreyVJ6IjhwPZJobmCx5slPda4xQfMO6a8h5/OVh6RaAn2filDcg95BrXHGI6HvmzbTy/Y/3jzOBvqxr8nfvHh9kdqdlPOWpPf5q0jVgM8/HeDqGPd8hPaNlzNPRgiN6BrEYQ56N45uEReh2n+BfNj1HBnDIahGrMV02K070yI+TqLF5DsJOAgAnaIAjP4PtaCvzlrPb/vrJ/ikXkHXAG+Qxg+zUP/Zgf2f/nu8mWTZSkLvAj5pE04dqBTYoqtAOAwcS4eeuoDMm7mm69LrncxKI5DzzaX+HlzeQTF1hx2OP8eKwY6tXcKJ73kBnZAid2fL3lrUJgCLPf9Y6WFmmaX7Y0/QaV4DWm1+6MAkeR4UP8PQPyTv3egfopmO9FOuyAVcB7AGeW65nwP1gJcGgyR4PfIbnGwBvOcCPKSGMTUP+NW/tB5MNzOp3Cmz2Duca+910qcF/7puuK79Q2OpfJXktD5suud1Bg3yY35I3y0nXFje4nFvnWXfJhgLvw3MqMthaABZtl/rbBYjz315qeW2z+aWAMHb7/dpY4GOSpWuFq9/X1olOK6mZMaXSGt2JzMv7ZE6xDxyT+8QPE2B/phdbDretvf562aZ399LIY+YOP8RPy8TFAsWDSqqf99Rlp1cKMSTa0yqssTPfCSJTGPps/HTkGYV84muwP1c2vDdU94VoRS7fm3Z307e89Pd6X9ql2aRwuuEcddzOsAT/WRZmrCN/Xj4JOwpz64HoFF0qItfYy/Hz1k8HmlP4ML3PPXU0IMmaPdcIRgp1l24VUIIb3c/PrvHb+oMcj00dObv4Bim8+D6JBDD8o/tq6YZpUdxoDHj3EYgeP3ycp5HOR+RPz9gbFN4W6VaaL3YqvdTtrHsKv7sboP465mZvblpfeYN1fGc3qjwJAHhke6/vly8su8kO7pksS5M25oAvHy2FBXjeLq+CY/2gfEa3ReV940VsAbqHTj4d7E4CJJjVyzLmjL2eRZDcApjty7MTbuaUcWHbIue5J502FUXLqej/4w8HUxU3UKSO7DXp5eMux0bc2KzdlchVigeD/fGNNwHpmCFjF89tn2xLaz/9M9+PTM1pBOgaCXdOy8PXP3Bm75fOtNz7LrEXVjfvUIDYmo2L9ngyvrBacrT9F3K97dzPvvu//u8WfkJcOWQRVcH/b3/7Wz/Ma7h/+42J6p3cz9nteik78qOuP22gcvJqeRYT2LVXP7XmG6U2WHSQno1JpIQ6ysBZmAYH3tWX6lJbZdWm5YC4gvHj2TArO/vGIcggitAanwVCCQq10Wq9bgG4xqvvxGCk0mrDrBaQCsE1VhbCGJPrqKtQbik7449zSfCLk77goU4ox+hljYbmquMaMNysiwEQ6R4XPDQAvIZISYO7HCLcdULm7mAbhpvpIFGJUh2CdVMK02SErovCTgXV87S0zHsZUzJ7+T7tgKn+joPWEpE/fPHNkREdz6TXlyfgV7X/l2dJwFUeK+0YRd1jJxPsplclBJrofgTqVnwngXKfxJUfA3gUaSdN9rIG07pgT7JHwgUe5AF1WkPe+9sFvaLE6xQIzcMJAABp6Y+xGCOQ/RZuC1a1FYfLT+QgRmA8IWOAn7nef3mcW3YdBNZAbpxp41X63g12alyZbGgC3yaIzv1ZA95ntnKATlDh/KkEAPIGeICvGNVN+g3gHnx68GfGwb3yMbOejobQL9fPvVmTlfdmecDTuItqod2zSkigb4d26K3OKfigz2TbbJtq02QHNr+ZCrz0PH8iyNW1yPcnIuq3yJpfeQUYlMe2oXVqnk8rEvBvf68mo7Iw495ySOIrIJ4dqbfDnJGa+rVLHmvtnoP/ViPtrMq7nfgL7UMbknWbj5t+O0mF4ySfQgC+ZQvdecpPxn1taZ3/n8+a4wD5gNI7p6VDwkQDLibRhV77s1WhwkEPSOLZn9PxUnSBXwDEdvZcl/c8mwVmZn5bBneC562T/C0+J0Ef3/rmE2dayxf/4fgJgyXvXJyEvO6j5YVZ2x+gBQ8IoNn/wnKiNaErCLvyt/yAgCiJD2RBt6WFmO8w9t0yjezLZmD3RrZUNq8tua31Y2utj7InBB3nBvJ/Wnu+kwvXpru1NXYm8148kY1ZAFO0ygZUPUq1QeP9u/7cgWbnj+0hATDA8dlxAL3rgi4PkPnM/2mrxi+1qtwvXx0zwRN8oxdbtrZ+je9KUiXYAjDcIOO8o27VBIhJANBCL4q/EwAEidD1rU96PvJnyldn3/53y2M4O0lJV+u7DEC88QaU3QMAGdvYSTQM/gyfoZU2gU3B7bSE2+YJxraw1IIRbePCu9DTbco9Km10ne44xsna4+nSYF3+Iei1rxtvwKedACDY2wmAv9Au961obp8Mzbb9eH8ePfloD0fXZhmL5Xj56hjc2LDoVfy15I1nOyFVnbi2z9n6XitbIrt73sqyzewphQ6gr5xA4c3jGltMe/w7AVDccLFY+OiHriUAtjEuAAR3u1h2rtn0JnahS4UOXY9fvqZFhhpzz/Xt51nS0Eln34WHrEOL6JpfxXX2ZrXF+eCJ/VL5oDuIrybZnqPpEm/RGbP1j3HmdCC6UjbeDu+J1dicZmpsDwAAIABJREFU0XGmdSTPA39GZtrpcD7DH7G3mH2MNsA84/HygMNL763TAsP4/9irkKHF28rJ9n/j+6qr7fjR98ixpAPoWXSCjmNr2CMmwT/Lze/zu8fQ4NfYxS3j916Xf/wC1h1/yrUXY/z5j0ZgVhy/NPr4IVG3AnD+EJeqLPWKuV4Z/MPsbGiVLMwP3fhNyQTa72XcJBQ6+/2bk0AQE7zJz1lG8P1JMPjvH9KBwMY2VAkI9CM0WlOUFn4COjI2znC3wkGA500cGjDyUwkNKfBX5xihH84OnCKBBchC5IjM88dAU6nX3/oeO9O6Y6EVPYQV0u/2E33243ESVm4nQezmJxuPxanQ4RQwBu97aYxkzC6rUVTASedi5TKLnwkAjCOBrwWOm3UcgBGb3hpSsmm6lKBNx8387ndxXjJKX//qVz6iSRRlF2HTtwANYQ59RzhtzO0Q3q3H4QV8cRuojZ1vapj0fDGTp0Hc7UnXGdVYoNAApuvAukbo3rFG9hpa0YokUJM014PcBEDk1ve8fDpjazz/meN8Tah/9guXPxgpjEy4uNuU4NveWOjtJHgWonMB9fmAZR25zwBAP8m0iOG6hqVT3JUI2hGrYddJ6R7IH3TnvZifnrJRQ+zPxG87qMjkll/G5PEUHISPyMeWtaHdNYblza60PdusJvvrRLf1qjCmOqzvZv1ZstS3wtu5Cmh8eaomSYae+XS/iHGOk2yLYd5aOVLxBKUDaO4V8s39Y/Nzyzn27J0AiIMJb0jg5HvW4pr/aeEbXWhV6sUjxvoAAB2b7VAHegOvqnqSAEmmbfn4rANgZHrbmdmlHLm6Yzj3zrynMhhZesqIZ3wD0gw6pggAnyNOfZ0TANNtke/m+4ACdHPTnASAocdKxrxlO88O4OT5sq93Toxjj7m26QKGK09btphz7eyI2W3DXW8tvT/vHvbdINp8TwcUckZCwL787AljGTr/p839vPTlyD9t/qLVrG1Mkls0cFBVGUhydRIA2Qen/sKJlBggPX8nAKbVFf3Kd1T13jpxZbB8JqH+8F2vBMADVMEDjeHcAz1X4LDtFb8bPyylJQlve22QP2210kU2VdRXYqfGhiKrouefF0aIbkSnt50ZQPuUWe7ztDGh6cOuVx4jl5n429Zkavjh2GVo6WVE135GD7d8T+Is+u+d/cUzEtlNpoaW2igslVaqgt4tv76DZ0b8lj/+iQ405nlla2EXahS6ho1cNcdfnKWySWCREJlNv0KbPHsfOXZb9M/cuJc6BF11Nn5SYkxJhfxzQNFTAMT/BDixyfjLkDzyQ+fmtEqnI820aSv1xf5XDueX60P0lOVLPQ/RthtG5u/BiSRtR2/GZs51sY/CT3N0Y/QR+r+HRJfhPg0isp2gRfdCH0UPdQI/X5nR9kn72E91lyAf/j7++UHLwUFP7Aa8CyqYQDC8l7Tbv4huknwn81IIBScLO7BXgzoOvIFjOwVJAGTZDDrlFOHDhtVRZ9rSKbovX4VFy4F9HmBh8HKcWv/W4Mv7hw/316YAYt/mwuopxHbfDbon8vXMHf7o+T//i9lDZ2/wSNe3ZPyHExd66eT5p65tPQO6+AQRxVKeW5dEnecQp2wfuuMq8U1LtDe62nYSmcnpL8WZ9Sl3r4bavCQ5J26ZZO50iIEr0CHsADY4SwcmPLAK6z3zdpZwPPhyriEGs0wZZ0xykuHlXkv/6i8tHuchwZn71Yt3wOSbrNZhX27sn5Z8mDto7nVP/tRI1J5xiecFDudrbemTAqrCr4TA+adgXUmB3zk72r9P4kAbF2p5QsB2OxC0T8FJMihAdyeDBEfrss/fEogx1l84QPURVGfoOaJnjp0TPcg8OYHRSpYycuw+LCb7hABl8Guot9PQuPRM7/J7FH23/+OEkh09CnOURb8jrCgZ6za3EY1OTxC09zowS26rdYwCDkbShZBepxbO+WWXeIFulBQwgoHV+HIcj+6bbgsF/3/vTpGfffHrX//KMqLq/5dnx+Yo+oCCHezB/j7yAge1xO8EwG3XKdDTeDm6jU10xqnPs+a+U+l4Gq9JG1xwbOe8nBhOX3arChllWgqjOQpktwK2HcLj2hpRMuK+x+u+b/q/nzXrHcuzGtPtLBNgTKCKvCRMHWbz+2MTxfPx3hRRBjkbGfou+f8LhKADwK+Aus4YsHkSjJGvgq41Cr+/6RGwVvDeue3rfc/znWcA9HEXVstu5WhAy8BsyPAEuE+9el8THRgjKmNt43tBXQIRupAAIpLf28LcbPjYiZje2fwntMLpMAbot0HL/uyz36lwD8gfmblicOiUDPw4L5akaK6uZK2zdyP2SNKAjksrwYHapu3kt8zo99v2X5agT9dZG8wGKLvCxT2bpL73c/WkXQAe3AKCHdTuFrpBgK51ENFjsG7C0e72IevYypHDZ7AE6DBlmgDgWtbrxTEnuEE3oQ9g10DtlQDYvAPgRhYAuayrDwisovmH5yr9asWR9zI9Aq3sDp3XxyDwfgdaVj8Zg2kjTHABaAIegTLNT77bFc3zUjurEvfZsCxJeZbibb8gudMpOgn4kgDYfMvvWtYyeu9Orl6328x38EYr55N+gFEkeDaJI+AEmI/vkBFoZaUdAJeXpuLlhG+qrgbbhZVo4noDe8nh+RwM8lzjmQQce8roeywjQCcIFmyc/D8FiOk4ZH15vBcQjcQV1dWxaduvvTHHUxbGlmI73tdzr8jws1NneBp92yegOOhgaQLaqOSPuh3kmytrzI1lAObP4QvBte7jzYWvP8qY8eM3sVOdQwISRO9EBxVmugS7Q7t4e3SH7hbZymc79fhF27x2LqRIlmA/J0x1szGDgdgvjuujm4pKJTwkAQBmFdcfywq8YD4M3z5DfPCeW5UF4W4nYJbfta6SUDtTeLThF/aQ5NS16gAYezcB5NbZ7eO3z6VZ1Qkb4ejaIjqI3MHbVu7wLgkkY+ZiMIKX29FQ/MY8nJKVXhgQYuMqCOKhkmXcq5gDP6f3+XwnrrYuPBMAkTfrcOUOTONn93z28LU2pIkFxgdPk3znhAvxMXqqr6YLqN9/NfJgW5hT4pXqf5cDb900Xc3/aMAkcMcuJMZ7ylPfOBfNXlcJajVm4brRvXw335CsjV3+i1MM+dI2buzfSQ4rhuvJEpIN/dPeG/gEEmTWfSebu9cDnTCNU0VTOqXHfk+cc33hGldkJXO9Mles3stKitDfexE46dROTScLxj4qERIbvYtnkcXYPar0k4SB1yabcy90WYSmkbHEVh6TZL5zjm3NeyObksZhwoMWf/rDOciozqMswl+EacQ6M6dchuBlLrnudY3j+iaY/FlzBXcsK44qtec++zOeNQWaGQP3V1fASQT8aW26JQJ89+03bi+UEGltujK0GF8BlN9+863/VsIgXQjn2LrvknRQEkJC5paT89L1GiDg5XfffvvFV9rFlSUFctbOqOkIwJys8Ov/4tfXWLkKcD6TURHNfUbreYdlAiQXUGIMgI8qKkNJTIjRbmPpJjpDrjAEBzcJAIvKw3iaXRKk1RZlpakDiLOc9qpkt5O08A7/SsqIRs1SCux4zueYP2fHTyJnA4MdFFxZ8zNm9DsBMNWGZTTO9dPWnH0GrjO4QSN3j6Jg3KwCKLaeef5t8Lk37uBadOO5yV3u73tLrFWZ+SS7qmsAFPzcoF6OfZ82wNjeSYQH+LwGA8MdpZtrtoF4S0Xpgq3R+Er79/wMMM+/tEi+s+ibe5Gr0KOByXW4570a8vBhMpnwkLa+fUfPv3PCGQPk5IwmKBsHvo1a6Le7hDBSI2ufAdx93x2ghb75d6/pONSSim7GATb5UoNMuz8tg7rXbs+WgXzSALBeB7Rk+qdA+QYwV27tOKYSirwy/oCyLTfJVudYLpzgyEsRpSix/j2/L6bZFdQ5AaCqLZGR+3my5pevBfZclCpf2nzRM12+bYUAvs9QBhxZt3vX0s02ZAnXTS72vRzjNkmu0c+CZ9o3Pe6n3F+Z7oZGqT4PuEs1syCuY0NXWF52qx5m3CS3BkC/E5gziNGpM9ZWpaEPs9b8dyDsxxh0zl4qu4V8AGu5Zr19bq5FV4yS296IrgDTG5h1Pa78FKe/eL+gcx928o9dT8JbG/FGd5F7KUj4TMt75jRBGYlQd+AJfDVok+AOu7D94WN0V9U9Ks2jZ+hsAr+211eGObZ0Nu9TRa1yeDfwClC7tK+P8XOLB7aO3+v0WRMAnAyEv+XINkmzg/rex0sn5Ldkn89PVTitbxVy9kYgMTkSi43OT4HUyMYG5KMpbzl4Sr61Ngmv2nzJ2/bXXG99E+3Nw6F5bAzPTxGFaqQSAOaFA/+CZI0zTsGyoPHF57JkJJXOmY+M0YDx6/fvRGpfvXFvlqEQqIY+8XnPJFLXcj+SXrmh52O57ckTa763K6zV5W2vlRBzkrhyp3G4mmkU3wRffvXL+uXVsLMPTzAZnTjBaFVJjwsb4DXKXaIXu6tbSXCZQ/lfQ6e/lGh74rZ2FXRMPz+noMzu/WO/QpOPSyt3sSLHAGrTw5yWJJk3zd3ZkqUz297bv1aeuI+6iq0jplfwGBtTuvvIy43xUwRbteVn3trg3Ev1iuFjKz7xjTyj3gR+7B364ztawHrJu2X2lQCwrN7lMeC5LKWSfmKXbveS2ZOlx0426S8l6OvrNq1yZfxn7AUFxtz3Le/Y4CQgJBjSp/hFfCY8xRZpTlJPYSB/Zn3RXnE5Rcws0QXLvj/28DqyJfyuYqJjry4L+0FBv5MfOcJWr1+egiLLoNVV4M4x2S8lsc5Ysz/dFCzQ5Rv/eB4Zp/d0O9jBuK2MBLtFXywwRRKxXY+4QXpR/NQKUO7dhHBEMTfmBIndSRb7JV2OHb+vu6RsfDwdUrtItAsAEYncg1t55JWJJND6DMs2/2LffnaE/wlr4mvDeBm6lc241NJ76zomYBp8Eiv4/Zlm791r3/d5jub5nPe13PRq44y91E8fjoIQO1ufWaKduWQlAlwKLi7q1d+36nkuaReCCKflC9kfQYmAL05y4dsvfqaNPY4g0a3A7p3ffPPNF998962PyVKQLACga747SQSEU3ss+JiUdhZIqFkKYeWvospJKBkRJmfSEmKNw0ZyVkfVCReEKmsuY1pkjiGUgFzjIlYqKy0hdzZtGUkJ8KGZnZKNUrJYSm58e+YugPdP/st/4m4KJVAMSNTifNb+q1uDee4gmznoPqmKRFm2wmDQN/CMwxLQxVCyvGBVFCWz6165J6AjtPP8loLQTaBrCcZF4a2we2289WI5SBvh8mnTjt89HtNxljVcQ6TTNdqyNurxsQ04PJ/sNXPUT4yi6QqNXjT18xqQQv8PzmLTjcHw3MrdEwiMLELjZ+dB5HSDnTz7yNDWcUxJeSM6ucolG2ydzcxwUDHUs6EbCbeh3wZhR77cAqiHlH7IQ++5ZZNqAzqGo9S9qSYR7CsKMMBoYm5ntXW91vrvNjRAmFhh4Hrmm6U5GR6yyTxwupOUGOP9nut8p0mWc8NNl8wrckVSMW30ocmAY9rdht77+TiucRBax1hHUsAqe5rvDEjP+ML0h3k/gvBYY0r7WoN/5NtjXDJ4k2kGAGlpjWwl0NOLLgNAJXKDTTB9lszxfY9R6kIV4S6penuwMC70W1Xqq6ckhnLKBPzABsux2+YQkPq5080AQHvbx4yvtCzvfG1bMfnsJthqd7DfyLgSPbuF/G27njI17fSS3Szr627lx5dq/TL0Yw+hfT/WXipBbN4c2iYhliPS4MmtXkhWa7tZwofe5L7Q4PCkPg79seTZX00rJMD8JgDM+lZwVC0n4NDSAoN//BF0PTe9OAg7DA/Slm/BXjZ0BzoO1jTU8mLzMABO/+OZH/1VQHnmM8nh7M/zlz5GrjtwuzNC5bfI6k8lxiNbCc501CIyg4xs/7LtUt6v3ZfutPpmHej72+/hs8EnFdurp7k21Wt9nwr6I+jWNSRVxZsjM/fceQcBJGySiOcZOBn0LWTG+owuq/vyaRPHFtsXqchS2ttOXrCdXo99JCA2VkdjU6gR/gOEUyTA3joB5n0MkgDYMrNlybpFQqKnBrGvkvZeIhgRH9hMjgSQhqzPlThQx2v+jp30MZRNljeEiF6cL9NZck8yemH4kEGOKwmY6zNPUKNEw5Wpe9pB8E/86OgCy7n8pp/xtLOb/g7K7DPLx9p778EQJbrBoP4w3aleY9Ay6uK7yDB81vV3SdWZID7bencxY250Qw77icgMgbrlt8/VZ9FZYYImq2wr/KXo/fnT+wu0kHSXuK2x77154KHtjh811d6HvnbOuv8+ChD/uWl/N51TQG3sleKP4pPbsXfus4+RloxlWU5PZYmzMn2z/CbJkFnXnmU8bPIon6Wlw7wnenhMLabRPaX7aS8xzc3LXqozsXGNT9z+H98iG0jnxu2itr2rlFufw5edAPDYr12rH6gvuhip19wEYX1H5mmWRj7qC8b+7OSTdCSFVy9n65f84yYRrkZaJ4gBbMWKsaxjknmSO91Q0tjR7+eZyC7jygh7/w8JgKUo/9m/vrHSA/X9Z9/1P+2Lnz7rHzGAf8SlD0vA6IIe/U/E95Em1wjMWqdU2f/sJII6C5TZ/+FU1b89iYMsXTgbMmrfhOOglRHV/ghqt/deCt5vIcEHG1ro567uxZnonG45o4JkCcNaRyjzo2SIQdb5na6FVC1ztmw2y1AmLsGmAJ6u0/tffvXlWUejCs4smbBDo7LQ6q8V9YyV/SDU4nPXNZ0n086k+2ZDlK57Ot+7wUuNyQBjGW85/wQgu4ISRxjAlOQKx9T0WBDbqSg7zt8KezOZUTiqC9kYph6wShUVKvCRkagRDvgMKEkFK+2Ye0wocI5qSptnxsHeDkOrUfw8EQB4EzgGITFokcdJNNxrXuBxOwkHYLqznFyNFhlPNhca0R7l4B4/njOJA+YniaNxElzg0G9g0iODbuacrp7SVaEqDsoOWGt0GyzF0z4rVr8ooLgV1c7hmbVupak8z3ymYmVdWlUgDHIcAsY8zgw+/8Eg7xl8Rm4D6GbeO7iHSTW+pTmYZ5IR7SK4NM31U+3KmEjOeZlTM+Y6+YS270k60DL+bG81FazbrVqIi9adAESc2N6R1gUYAy8c5LR8U40F2BJYWSyLzC9tC6H2LsjWY/bTaCYZPdVnyPPcw2y0/OdzTgfJ36yZxDZ4vgVq78CGz9A39rPJ+dL7VI4EGkQaseLcN2H3TRJ1TLI/dH3tIJA5MXaDCIEfybT1oXpZ2+LPagMAPtZb02zaBOHPtknv+cIPDAfjht4EJNB8gw53ZZwvaOnd9wJw3vApdofvA8B0+ks2L0vFRp8rECl2EXT0+97ZfNEu92k1pvT1BX35++f/lEAgscVn+AjkP7zV9eXWykCafrXPrGe9tGmAd/WgwPQJwLKJ2kNGti9oB0vmTNU6mxdjd27gd3XkzvLSDPnM2DJmEfHaSgf/1VtdUbD7bnHeR6DpnjtRuPXq+qg6lqYlLhBFj+ATvMcmEux6fE24OJh0wNTqYBCvXRYbIYpHBAj62Am8ztPrglfLOT7a97D/Dt32ZpyMK+PZIFz2IWe8WzcqY6z5Dm7iVCT2Kuj9L2BXyf8skzvYLA8+W2KdZakse9F9kR0JoNYcY6voDLv27ca0Bfv1NeaJzYHR2pVhdJzkwuCiaZPl2bfg0U1T0Svro/4Tj5hAf5LQcft15d7dKpXRO2HfA1+RcZJsZ0NndQnlWWEQm7Iib+AlJTN0M5bdEPxbP5qwvXO649CY4r84fYkipP218I31QuOqfzO/z39NEg52jC/ZHY/Md2MpxoAPzJ4ko7PxCJmn+V1MMu3csRfIpguE4kHfU1LYuunk+pPm4BoX6XVvhxrPjQjFzOtv0y7i+Yu+k3wNr5wEKi6yDAnLk8BZcRxz3jEG8m06eGNMHYXZVv3Tmae0yffff3cKgokRCMaTNMvfiifEC/GcZJgC/+wLE4xGMveiJ9GpvPyh+DObKMo7JoEFbT3e88Xco3taVQ+g+T3V4xRzdePYmGCRWSI5gbfp1L0+/nhwoOwI4wyvx6ZEndptUB9JYla0+sOP6hrPXPOaLpeRWzPUn96EZ5cdm1fWv2A8f8eiZQIZo3L6CJ8jL5b1/0cSAOjC/xc//5EB/NOgfRzwP/T5bTCtU7AlrcKXDR9uutcpCmjZ0Fn5jiIpEFFgK4GQQNbhW3olQDrj8iQKvJ+BdtvUHgjnO16Prx0y9Xl/6j11GXg/BRII3XBRm2o4+/3DWepwAJxaqXQfAjcF6yQBvETifF9DYW8Db6J4EgC///13Nuw36D1GBoeRzXgGoOv3ZN10ckOcghQIZf1o3KsSFW42gEExpOfO+N21TWRCny1OCe6UlYzRNRA4P500URAvA+SkRQJx/f7zc74tY/c+mTic7dRlLPT3qkgzR38ZoOB5EqQ9K1PicwyN1hOmGqO2NIBdaDMOdsujft/ZYrfOKVHTgJ+x4GgNduucQvTkAR9js7Nt5tAgc3mBJcmMQ7wHWBEI0UKnywmsL4iWs6wcBHQ1B27/nPFN++IZx0kA2HAtet6mJfGUlvXq/QVcvjftbkkADE8yp2TFsxRHbWgYcZx2nF2eTzt3ZCRVIwVh+ny3+d8zf29nR5z9BGBPepJ04ZjKAY0TUMVw5x68Zp6rm+fw7henJdPdBSsgY/z57ix78f0q94CWkHkSABI+wFNA0DOhMa3AElKB6ugey5n2OPa9GQu2MHNrNVC2cCXwNpAeoPvMqHPvzCNjsSlWk2XBNA6Qe3NfaLp5xBIEQ4rV1mZdbOeY6drkAxv/INtjy2atu6kPGHzxctrTWz2JsJYmsWsGbGcsJGwm8UECYJIGBEU7sXUDzStFOXP7PgmgrKfiRxt86ZpdCdKmtkpIy1/tpKPm5y4wr/XPembsoHW7wbbei0xT+QxtdpJng6I15Ehx/SJnkO/Pn/cAmUcu0pJeoFQ92WAZUB95mmBKf2965zvTmdIQMmNbCd8kz7MHwL6Hg476NfjCMcMjGg27P+j9xYPhnfTFqL8g0E0A0+Fy6dXAAD7a1yh5W52+19XXWV8E6P0fL2xnkmJ7F27kkoB/J2BMr+56O3TUgxOAJAHQPZEUmCvYN3DPWde3W2VterkT1PhINr8LKA42uLzCH9tnx46LB+586GeMjeSl9c5amH08sMHo8R/OkWRsHKdnas0vRQWOs0xSr5v51a5R1eN5D79VAL9txVxHcjj8eLYW+52Hz/bc62P5PWY/Nv5Wtls5xW7E7k2BJNXmJpwqCpb+BuZbJy2Ni9b6LLgvOIxrmRN/bz+nxH/ap4NHstngJFQmIJ9Kc4Yz+u5ADNzWFIf9GT6swe/sozXB/+bHR7uU+QW/Sj40RvjRJIhtXRJIJOt8uhmt6rIR8iOVRT+v7OPoadEqc56NanO/7KGWMaSTWbSS7CHryIYxkPfxCc7U9bMvQGxY9I5k4iRdn4mFj9gDf+p7OxERnKLvKaY4G6Sd2OP3X3x1ioQq1Oh6Vb5l83Wt9peifd+nSZRH9nPSyS51UBfCU0+y7CDyHJ7bfug/J0Jn2UqommUT+qk9MPxOC0lONqnbw3T2JS+7D86w8Szu4646iU3JiHQhGG9sXpVHuu1PJZC0dA9sNzjt3P/yvj6xSX46N8VzzftHli+uzgFkBtsMf4df2Mb/PyYAapz+X/vRrLOfd7OA/wlPDzp9vvbfFcZ/8E47nnjGFnN/KlYyMnJoF9w1wDmBJ5tt/E5dCKcrwdnY89JShlT9kyBQ278cHJ0HP5xlCAKBJB4wnASVupdb3LqhC0KIQigcnGN0UikDkElw1fGgnwKSOKQ49lb+neENla6hbuCGkc56orQrE5BIWw3MDhOc5XbVNllJP8+tlanI0U5nZ8dzai0elbgCvw0SkoF8GjAcmTeIPAaEzoqMNwbHyt2NJDHmPDvzxAAG6Nnv17nl+oQPel3Q3b/tDvQsnHq7SQhCAU98Fxl8gx+LvMbb1iM6BwLGYpipolyQLUN5PgNY/UIOypUYgU0NOtWxQK46z7Yk7kCCMaVqGrDydtQT4AXCxWHAwxuXXJm4oKVBv51ns+uR0azpDk8BUXFWHOtn+XfeLnOYfzhzAEJ5cwGKMs+THIJem27MGTnYMq/fA2Qzv0u7yusGwQCLTGKSBRgMAmFnlQ2AQ9/ZfRsg7B6Ykb3rwmdvhi170f3LufxSeScBYBZVX/STauCWwR3I7vtn3HHCY2eSpNk0Y35bnk0zfx9ZQZ8Y8IDP0bPzXmWPCiY6swFkWqtzH+zPAGTAF+vTI6LRwXASub6BomXs2LQmhaDZlfFq/nb4zG/LUMYzCa5N9xo981bdaazPdOXaAC8b9f7CydIkfJhTkscc3Tu6qc6vbQ8JsJkXuoYdzJgzYvTgOf5JzvBs2/Tblnk2pD2JiHyfLpcERPAa+xRKT8Cfz7MWWK/3GAc4s++PBE8x+HQocbqBk4Ur8eYx1oY85E42s8BPN0OG4MvYt4wWeQd8eqfsIxdsGpgjwOJ/7qt+giSAN/Vd8nLpXPtF958T5bWxjDn7cwRDTLDA5nvzyKujB9XSYo0P28m1rb8kM3hGAkjAOfeOrjIu9MBBiHTk/Nt4Ajki2Mem052zdeQmALocFH+pe95Cify9AlUHYPFf8THPXcitC8U18DK6F3zxtvX/gb1367k0uc7D9nCmp3sOHMqU5IiOJZOSKYpWbCGIb/SDchsgl0GAXCW5yVUAIzdBfGH/ADtIAAOxAAeQLFkMTxIlU7RIipISUSTnxJme7unu6ZnUc1pr1bv3193D4WEsfnvY/PbhfeutWrVqHZ61ahVAy8ho6smSS+e6PAGATdfRqdCcqz/TmNT7YFucByvsye9xkmOLsLWRAUD9gqYMAMznBwCYfQhgHl2dNYW/oXXLN4/T2Waga2SFAAAgAElEQVTzuLasibIfCbBJdsbgsSsGyVl0CL3JMTKApNM259r6LHTz36OOocNpICcZa+KdqUOSmeB1jLkGr1ZwxvpgZMlOu0u1eNoejCyXfmsgZga/eCTlek4cZoAmKr4KwEAOLmqu5OjM2AThwWQlQwaBJ2ILb7bbsLMia0H4+9jHv8AwsZLAj6UpVl8AMq5if84CUDoQbHzJymw71ikeLafI8wapznVA7Cou/7JluY2IOrG3cQVU3AAvyFbTkQBhMpCi+8l3yjoRmAudLN3Aem+QLVxF2I6A711XZgC/aGoGv8hD68qqc0EfBYC+tp3lFT019R3XDubV2aX8jUAKtlFbQZHXm//gl8hWFThRsq8AMuu0v3EZAEXKH9Ob0H/o2Cd6cu573MVTds9rxxrguvHC42TPoMe85/hMtt2CsySovMl4cZd7iAgnnG9fx+0KLGooJRjDnWn9dqLeWgUZsecQvwFYwFYGbHdgMUFva0Ab2WYgJFGIOpl9/QUggPcsnrMWzoOVcsdUPiyo1eWOfmuwYf6ZgilwYvV9oZI3bt1km6iDMI3YKrLkugxA+bHCksoKg5hHnTiCEEWG50UpQ1hM9C2EjNFJh3cJyKRNxiDAdaAHDIdEEzrSH+ffTgIF5aFYjhUiWWQYD9MpUV+Ehuf7CMUp8C8b3n0PFRJEoCNceC+B1emuET4xJsBbiXZBWQFA4rM1YxsAEGFXexJt2ElXyNiaCiLGRMbdwtUOHPkzDkWna5UiXbTrFNSkBwvlk/JVJAOvOP5cN5DJVgD4TdkF+55iZiHYOIuCk9Lv9rX0jqmWzcdzMcbomlFeUdDGjR2h0H9zGKDIi94y4nVdG5wCaZQhg1aPvKDUv4gK7+sehnec3eIvjzPPYl+3Y5raoJ8O3XSEMq+TRpuxa0WItrXOsqXhvP+a03bsJ88Uj9DKzTWiPg2zOE2mY5/3O9aTlXMDVA1MuCW2jdfMAJgAQJwaXNdG5zK0oNhhQPgUB9GgMyjCJwV4ut+7PFjP5R7OyEoZBeRj/8O6zj5m8G+OBWU76z7IYBh3AWjx3DLk80w6OY6O2ukpAHfI3ayfSa8pPyf/aRx7um70zHSa4kCKX5wqbIEBOudaMX/zeeip+e4Mnhi3GqfmjtdSpvGTnG78zmifAZzhjEwAYEZBQVE1mbXYOqz5VPzVUSMDoOuu2lvLiJjBxC3zSVwhp1B/qVdKHoZr+i+2WDB1dwAAkePSl5IZMVLRWOk/R8YQgYwDk73ImiuNI682YNFJga213kVpOW0GWTAM8VoD8/Xe48z6CV9jnkhnAvt2HMOnWNd2yDlm6DFvScLT0WduDcC2Ts6BDHgSU8gN7wddUsSRssJ8kK2EE0zK2Ce4F/3SGTCaqwZZdJccxJldJhrNOgWa6zYiA9hYXGxZPeH56FzycIoTkkn8XD+b8oY6eEa+djm7rS+2187IUcYX38Tp8trhGrnCjpGzJ17B0EvHyTTYnJ+syxqH208/cAO4o53tPm57zll4UrI1YEuDiuJR8VbxffQMeF6TR9qCl7SVlQxba1OCoGs86VmZAMsFZ2dCBqPRuf2GtFzPgI1d66xsD8ljyZ4GGt2JCsig7wAIox9yEgfWetL5mcIPO3xlK9NGXh2RjQziv7sKgt9ilqYyNU1f22DSfXk+KVmBPWVHNRA2Zb/6Hb3pU1KwDtZ/DytrutdIeEJ+URgDo7K9YbIWdwOotP3W+lPznOyM0A5jxCpIUc7MN54T3i/7pdZNbITUhUjGTIPxRxswMjf6QvpZfKTAm/i99SrAoGxR3fVI2zlrTD/1AMA2+RHH7+Ov+PCH+2p5HT7v9ufzZJvuL3+OAVtKJG3m+oybksBfwmAWF3Wb0qBLutjweObwQLTjVCbelIgD71k3eQ+f2nARRry38OT3YGR8pqBXe0QzuU1BTj8EDf7hfRweFGh8uL57uIRcrsn2hxSjgqBCscQ762SHRPqhYHmeKASuC5GlkBXRXQpwoPtKvaWhQ4PBBepWF5P2TYDDjpb2gHdRHIgk9AMRmZyLit/RDxgSN5AmCwCAURsVo8oL12D/bFDYMiSNwscAfMfzE+NZhrmMMjwfbUaxxkhLNkQUyl4Bt/fEsi9RkmyzF0uBBMNYJTtiS8OGhO6Ree6XS1uUv2JM4aMSZnVsDXmD1imvqciNDWx3r5R8DKRpbIqezbNpLg4BHpGxdGRI2zUkwGVEYB93nAnUPcgzWP8gBQaHLIlzMtH2pOJNw40paR6fDJE94Tb8ECPl+DeGoWihuVNRGFfQtRGS30llPscvLsUJcHTl7BiC8/qjM95gCioqr/3YmEtsafHzm2/D27vAPQIA05hPF4vXbASmDwHMpiEJ+mVO9buiKHgd+z7bLx4o40K8l3vC+uhflGzoPRVq1tQEg2KAzOeHL9PuNMyPAEAZ4XbqGLk0KJoIZ4z3uXY23rDxNx1O/J4Kzqg7EMNVMtR1ZpxW2jzb6a9MH1/0RrbUjKKyXYKsSJHEfs7eUxlHMnwRwya0BB3UVhzdPfMifCya7s7fdJA6Spd5lzGetcZ2kGlhR479YebOWBpcJ71WMs/7em3nTA689qyzXegSpBkP3svzpDYFttWYaMJK1k2en4s185zvtM9YbWT8SacHTJUq+iTo4RXa81nWIxlj1ksy9+bWsYwh6fkxdmPwVn8MlEY+zrWj8QmM1SsOlOWTnbpkMChy2qnluE/P29Mu92haQMCOiONJkE3kNwMAkweYTo3Agwv5JaMjoMPU9eB7jIFAL4DM1WYVKLOsytyGnp1u3pkLk6drzS692PRtHmtZrfvzrxwDss/Os9wCMMDXyBqwdmXbjf7yGQY+S9ZpAOLVTBnWjO2DdoT3vmI8Caykr5KNjprSvNwzFo5yetNX7EaYJsEC2TvqmAMP6OfQF+VcH+z9be7JEweZ4LUc+TbluuzQADCtVzWHir6S32IXeo3miGDNuyLNkX/8jlseAqS0LChd5IgzwCelvkdGWo/bjqYdtv4pS0EOcoMN7SxOuSkx0Q5j8e1qB7UKAoAFzFKW6loHjOAjm1Xbv7CNFc7xrZs4Rh31ANSmABaxlwohZ9vu+s1Rbcwjt+cYAEwtgOaD2KiSAToVQWlzBTaGR/2X7r6TZe3365exVqI7CVKeFYSNHtE8TwAAvMdTCAyeKxtIzZMHTdJaN/gdsjmmLa/rDk+bNDI684CbMlYtAwNW63kzExY+Bf0Jp3tPoDB0JO//1AMAB0b5oX88CJwzh/1JHjjbmDaJbAVz2uFvGJ8Cdlz3JM/LvY4epKBQfHQpjrHjQUDo+St9s3Ehz29cls++l5dFny/exTEZT9+ANFj3NOjXDQDgShuyCOpf9mGCyVPcMEI2xUfuLjDhtVdf4SK9f+/ttfXhjg3fhfSvTAWeyLD+5ZSH+zjRwRkJEZop0hhEtBYXIhyOHlBAjEIoMU7vr+yFFDiJ8x+FyyiRjfwsXgx8pmHHYU4aN4UFEHHei1oMOwBQBiJT2ODZqihKjn1s9NDFj8YxhUIcd2YmyOC5o2JEkxTqSV/rVKxO8+vzu8GXSo6V4qJR7CgjhWykIp8rvJZo/2CiUc9rGPhWrOhLeNjGgD7GYFaEOAZwFGwMWTw+BQ41B1I4QFZjOKjjMWBizItZdU0Yev3GtTgZ2XvSbNDMPc9UWGVctXExjSU+eqRlpv9d8deOSCnflhExotopisEkeZG1MunL58W5sRJshNxHDq1nca9hvFjPme7b01k5Pj8rDkHoNdtNX2eULP0I0AB6KXrXdUC0zpQhctk5bLArzy+D16DOdFRj5E6QIgpa8yL6JvIzaRXakfuGto8SF/cnNVcNdZ+cMmk+0TrsWh8z0hB+34xo83z2hbtxp6Hb0AR7LtpBJqnIK2q+dC0V0GUCnNnWhZ7GAOW4uOZ6P6q2AijNknNQjl6PMTQ+Gnzm1m1d57s4wlIt3VbWZQw0tT3PRK5WaRxtDoAzAPb52Z1x8dguB8Nb4AvtqU/tkSXDFnCI12ZkG2BPDYBy5AwAtLMmI306PLsTHAPAxrXXJnmM/y4pTY3/OMZ8d3TGiv/JH/2cdq4ku6diV9t7n8773dH83B+5U86CwUvOEeRvtgs5xXFOQ/hB42i9Q30CgH79Df+KpnIyont4//rynbX1UbwvecWsCsvYKvC6rtVRfQJaYbRUKrMDAJN3J23xfkYRA0JlvV+Wr03LOKCh/wTe1EbLDY45x0QXEBwwAAsHxGoAJZHVWeS0aigQbNG8lr7EcqfTo/51OnpnK+CeZE1mjCkCiOclU7BlQMBorekjYDn1FX5vk8TjMQCs4q0DZCFhdlkBYm0gsvli1jqZYO+uC5rOmt9eq3JeBXKwBgp/t22APiPrCrIQ9pPBqNAmfMRnUZfKRuFYzP/RjRgjj48c675suCHzcmpGshKZeYDsVDGfs2GydUl0pM07bN3YwrOuV9LZAfDeuIFirzqVQ6e+wNsGzbF+kCksGiHIN20w6hgvluZdgaOwLRE4U1Au9km2SbatSD6oIMbSU8kIciAKD1aIScEB8bBtTttk4KsAirQ9mVXb9g67yM/qbOQFQA7qYtYsWME9bhFQ4GjyruAXXBo+lGyOXSzZ2nbz5Ls8D+AjA3qrbwH+ae+XvV3wMcGT2PVZR7PNkjPXAIC57yfxB3Me7n/c88d1kzFZxTd2wGzrUruxW3i9V6SygMzVWYkXPkenr78M5NuPy2MQrQdTwdEln7tKZT2nVjkEoBxMDp8KtBcaFx+EXbpSC24qNwsDXGOkum843IiK2mWjrMYgKJCVkHGTDlzRGhg/WyniWh9dtSyB07vLMAYKmugWlNfdVRMBBh+3LizjWWfaKoMBxjQyALDdAS8Y1q+99irphAX85htvnB6smgvIXoDQTPVgvEfxxkTv4whk3gMO4O+zqCwcR3F1nYIBBjhPWtAe/NA0RnHACqbtW6nQuYICXP+VkHdWQgmLIi3SXR0dNRqdola8JP2x8sf9XQG2ozh45jvvxthCNob4IFESAQCSuiqYM1Kk+BgZbbECdkOZk1rOQ5zHKB/cS5S+Kvmr7SgSpnE6xZVs5m0mpIXHHIOADmEpCxLgoNizvGKQN2Kf+gm4olBljBpKZESuywgo5xERS2VLxEnYHeVEFTqrRL2wgh/GfEfutChiiPP7yIY596VwduEBeqDYmfgb+4N1M2k2slumkxEESXQX3URvGZwTCNgMOl6tKLCUKCqEa8ydCimnHP+mA3aMVrfRHaNxjWuAXRmHni/ZkHvwd6LrEaYx1ONE5x4tjxim4pWksfJeRil6y0Gi3JM3fZfTt5tnj/3K/KXf00DHuhH4p7XJwpbLUEuBSwAnkB+JrsgoEggQY5ZGD+gBPqQh5zRJG5+QJ8qa8TKNQUYahNYzy6J5b4I9k3bT+UYbSm9tQ795q6P9R6eh18E5AHCMUmce57x5KZjXrMu8JnKsodSrtoNl7sjL7qtWogz80FYGeae+TwNSNNDMpy/6K9k0vys5wKhfO8PDer2CZuLr+YpxObeHZf7zG0YSgBTfNdgbY11tZjzRY+L9gCV2orxWMzb+XlZ3+qdFLf7uKLj63Wsr884suvV98+6xtkvLKWS+SPb0OpST+PQqZvYsT52wD8GnPU0HbwA+sC04V+cAbujWzsq608XJcM/RuU+7mQ/SthwdjfNGnXAUI6d5JHbGBCTbWAT3dcVz9Vd6LNZX1hL7a9BRY7MDC8dnre+W3T3fDQokY6r5SvOS7I1j9L/T5rMuQs9Jo5LJ0xClnMlxbIcMC3FGyS7ez34M+WHYjOvVQEfk0LYoHjG/E4DGPYiGty5w+n9sBc+lvdLa8z6fFSCBcmOzBwS8AgBQVopPkDFg2GCrChXmBXsbcoZyk4SFCdjZrey/ga8Ev/C5QATLNMx7A8KK/NNpNo0bgAXvdKFYBqtohkcmHOak5JtlG+2zIZOoh7JvHin/qjvAOgfrBXpMmVvrEDNqx5z2eYrn0Ubs9So6Tf3bazuyiuKI//QGsgJFzfGJp77hO2YeYoa0rgMAMKMpNIcNva17yZzJc9DDlEfo1bCHCIq42GZ0TUxD2WDehmZ+SEHSKZckP0u6Hln8+vOPhQL2YTJ5msyd5+Pc1m+zY2HGWuGP6DWuTdt4v2fPXXkj0mpyfisuAg9H7vKmYwZAnnPs5xGUuARS5J6D41FAwlW9TB+ObeL7jHO+H+2jeBJPCKhJMJ0ujW22P/t4HPP87IKKQD9x7GI5RoiULgMGoEG2AGC7Ak9dwNYGb39AAca7d1QnIf8AGmj7gYx2XM/9XqtN/EWaOoTE/ZXJgGtRsCtGTRwkbg1YAgagBvqUrQ5JH4pzAzJshiEdT0XVkp7FOP6IEqTIFZ6B768EAFJRn0w1lYEEGPtqRU3Dw/+Bj2mgGIiYhrqYXBMV57iMGc9ZhCno18cS6fo4OgQoZpFJKpHdkEm7bA9nIFMZKxqCf1FGVDIckvpVBoyr405jWr/RElNGh5+b+YthiPagmGGUal32eeEZ+9xW0vdrDDTEbOiwZ3Q8ZfymvaDpc9lNwCBtxggMAJAjP8uZ9akIPU61mAjppFvuaYWr/saAzvsYMhqLeKOvKy3N8cQZmEZlnMeaCzv4fE4ArjHfUzHHqcsaOXfWlAaqDu3CrBwh8oNSm6WwAYJlbmQk4bfmoW6H40ikM4bkmKT0ryIPdrjJO9jD6WgCKjEHAFA0VAYxtrwwjZNOgtZlRf3Xe/IVqyfvBZcwNm6fWXQLDwQAyBzE2dDa7Cycdt5NNjvLxzUX3pWhZjlA3k0EZQBslh2Tf8VHY068P1WZPL3FY4JGcSw5R8NpkHxoWaO57eyfyPWsGXFlwIkGuiR3BOqxvoPp3byZ0x/aWI3TPeV5G4k2JJ2NQNpHPg8jMzIjcjLO+5wL/nZYQ5nL8HLST9EXOg7refgtp4GQ02EQ0/mAHPX6ZxQ4DjcpNwA8bZ8oWT8MYBnO6/+JqbTe0PvwpNc95KLXEXmTzoLuAWgf3YSZkRzrOgbYhpfOQs6mWngZ6nDA0A07IPPIrWy9C39MmaHRL35da6uBkV3Oica6MlXxZ3adKqh7vRlcK/mW1OYCzRsQE7tK9j+zjnuugsLQWwY4dzkpACDrhvMHQJyyoesP9TizfmV4RZ9QltghEV+n5kJ4OnL64Lx0AyXHc//T1n0lEyxHwxOVWQm+8JzXGgGPum3MoamvmbEOxHMyj0fnKWPRGAM4uB5B8fsF0MH2k6hkWjlTLY7z1Fclh7JuDQREtmP7KvRH+pnr2ScDUhqztudlfRBsX+NDwW9kvhAAhl1ngId8tz5T7qOw6wo2PYti3Aw6OnuCaw3jl/3MKv8Ejw0U2/kvh9R2dh+Fp5NEMp+hZc1GoW3h36xvLctpU815gMyITSgnGjVzlEkkACtZrgBQHLRwsE/6ETJD4whghz6mBg7nx9dAVwLIg06FLU27zcEIZEkwoEYGyz8uP4G/cdDNP1MWiN988tq6Lvq0eJr8LJAhC419NADQPMkJqrWXy/n8awBgLsOfwPsndYIvXbfblXvnn7TdDzLkI1DxQdr6Sd8bej2Kplf18Qe5J23FT6lFfMVDrnoGdCWcThg2UMxLKClDAY6ziyiiYKELF0FAADi4u46DxL9ZXwGGGz7n5Ic47vkeIEMMWSgdAA1IeYXygCGFbAS88D5GI4QWj1tcfcs5r1NBwQFnquWIhMUIA3qOZyZNkxkNKNK3FFWQ8Wlgt/JoVJdRyoGKHw3dREcU8eyiXRC8uDbCXwoliirOckcs5VhpkvQMyfs45xTMTP2LIawUv+wbi7DX7Nsxp9GlwpbJQGhjRMbSO9gmM47Gahp0H6fDEgemHXFFb9vRmAYbLIDd6TznTp1eAIXG/Xy+fCofvsfvWwTYQMgmpzrCXsvjggOX3+R8BhjAmxiQWVSKNM29cTstjts01DJAjxjrnI3h8AWcCF+k7Xx/NBL5eZEnin1zBgCsruNGAwCQF+OM2rltI3mPrAaMqEyc9NHOZfVjPSMkhgEIAwWAYvZW6ygmZXLA0YcxE8eSDgYjG8rGyPqoNXEomhfDOkZzR2LkyMSoVd/iaHe0okTgMPgnP08HKo5ep5a3U11ryE5oO8UNIsXppIG70qQ5L66UjfsTAWRfq+Rj1q6eMOVY1k/LkMz5rohVQbr7ylRcZlZ0xg6dcjtHkSV0XO2EZe4zhhjXWXNNkyWTXMU+Bjvlk2VieHbyLsehRbUBbmOr7CYClOERGaFxzRTv8IDWUdbSrKLeNVDoENMNU3tst9aO1uoEUrjgEVDzPPsmO2MNTOEIZPLbGlPSmnGtgIrUnEjxXo0BRxwnY6ZMA4IDnXFAfkaGRZvgGxhBWnNtqY+1boqCAvwmgNG0bPmdbKptew/kFHjGtCpeBMkItHhrj5/VDq0ADtKa60yA1aU+4Ls4GwGCZ0q6jhfUa8r7gMGRdQEOsv4nWHqeUdXbxAIm5vrojwYn0P9eX2o/4+s+cT3BAbLMST/kW0oWYRzy0TyiC3VjLvUjU9n0a+D3kszH8+Y59eRdn1HfukH6OONB/5999iY/wwFlXRHcR0hDjmh47SgjcZT3zFjFdbLrBPyCfvidBbwh47FlyfI3gC/+8rSQka1SLEyl20DsHsRZtEBwy+AGm8Xl5sD0JfILJxRI3im4lCtnDR+CVZgoAtqwO9oGmDwIzlQ9qZyKIGclz+peiH8m/08+O9frMKsbBE5mTMIPfKaDEQRADQAwI9rcygybNQQC755/ZC5stkECbBuQ0dmz5FMaWzR6xLeU2ZyO0k1ZQ9HfM4OI474GAJqVfyLvvCDms0ukXeX0HTt6hbN/1e3vu/0fF2F+UCf8ivFXtx9LiCsG+KT0/yD0+WE84wdtI5I46dk2VrgVAgIYRsT6CyccxzkCHMg+pHtr6wJOb4Bgw3ng2LIAwYkUyjduv6kshvUPx0bie+0tXkdJel8Z9xmj0Nj6jgjqehZOalBKLDUzhRpBB9QzgNJDNVkW1RLKjG0OEZpRJh1JRvSp999Nw0rGdKLlkJ+91zntxCGKwdnKKoZTJj2GnRBWKv0quKbzbimry/k9GpDN9BP9jwKk0rBjGyWPvxknzIC5578NO/WvjJ1h0E9akM7DIdH9w1FaCvxoHOZ+fQ+HQmNghMG82M6Io7FBwK1syyBOEYkYoce0pDF2OY7D4HOEXApcI9GYk/K4jyUzNseT1Ma0O/D0DbCYtA9N8V32Ol4y3CedpoiIUSHAKNtCvBiHwwPlLjq1wTGNBI27DRjyLM2MztDhNhEeVSZgENEerGE6ieBVR0YJNC1HWGtRYFd4ScGdpnv1YWS0TF4LrWJ8lH84jPUAG0of0yuOwpFWafsIIMV5OBrOx77i8zTq0p7mobNmNF92qYYDxfYUAi+ahAciRyJDdhAx+zM71S4AQI1RtmyNPfMEI7GK+RnoatCpncppyM41F8coAADH5olIVfrw4aT3pM38/ioAYDpzWXvp51xn3VbLP8r8yqAwbS2LNF8AjZWllrVQMsDexLuo+o1VBNnreYYYyJyD1++D5511MDMc5FihRoX6RCfH0c1E8uM8kj89iHLq6Tx5AgexMm5clyK++PnoWNQ6swy8uMYs8xo8sUww6BHxSX5EJsURoIgjSaJknXGmjPM0ABBwfMotziX6YFkU4DA1hKiL4VxfAXScyeyDDM8aFh8PB9zyYN5/1GXZAhTS787dcOr8zBR/jO4RV4koGOFMhq56RnREdwdxyv+jLswamPeEH1KXKqhJ87L0V0TsbqsoY3Rm+dEu45xoaeSEpOKxAdoDPEKgB/ZWsm8UkOkjMiMH6LD6+FY6jNAF+M+AkkjVTjR+e3oB2LU2wSPDFi+QwnZCn0ZhTU0901s+mKXjYE3kGufUbSJSXwAA+Ry2j7bghN7hodSJyjZagBBbm+S1XffMQFHmJnKkl7c7Y54CDTiGAA5Yb15r1AXmaR1R6C2NTjdh0MvAL09t8bVTzz1cNi5eZVuu95GNfLZPWKn+2pwIj+dvQMEq+uv1eg0A9Mz+ZN7RcN1ftYYe5dgZ/NlsqtHM43zCJ3rGoyiS9fRBqXZh/FzMH7Td4/3vFwR4HAF/2P37oO2FHySj+zW/x08WuFLY0DqQKL5cGnG/PxOBdmjsQOP4+mypwG8wxFBwaL1/uJx9CE6mlKE2xPoPYADqJeAvjbK1NQHAwbv3VqHFBSY88DaGu3fv0LFPKinkNr5D7YRvfPPrzC6A0ERBRhjOAAcmsh9nCU6x0k9FjERIQhgqO/6+HwWVa2kSMNNN90dJHg2aOFtUdgQAdCwUDfj1GQ7m7sC1M0CjLqSHEUUfo5H/6RDluVFSisTQBKhIVRlRgwGyx/gq47JjOOpItgCU0eJClvO5e18QkRCTqIDjeURrRiyTWp/2Ey0SjQ8IN76jk7obhpmjqhqc+eG4Q9FeBJccQn6H/hr8mkas6NAGad5PI7f5SNXE8zo+a7aTdouXxhaAcuQMAMw05oA9ewQ+fJksFRvi7nsyW3D6CQwn1iah0aLIiaLAqlwMUC2nJTDizwiMIrPk6ZrfdrY4hsOWlt3xE0V0NJTmtmTO4PlpaAXomobZdEqmYdx0jkN57mDVpBRNGkDq5za4QaCODk3W6IiM4jc7Q2m3+aKFZOa2nfU+FYZ8yzXvuaMRy86NrR+O5qyvM3adnKJnTBqoH1PY75HcrBM+YjgFMzJ5maZuecq+KxTy5PfpGF1aD/O73JcMiPC/ANQUwG3HC6OcRRMDtGL4mUv8DZ/H8GWdC2bExZHrLV5y+iGvRXOsiZmxENmZNPH0uWQjdJ0BgPw29cUEAOJITNmJuc/2jTOw5LDfO7TN3AWYrj4NOky+jzNBuQ6gw2BHtUclt/NNwBLx8uVtb+JNZCyBT3cAoHXYESy3eVGIIPqBbpgAACAASURBVOyP+ezovv4buhz1r77XXnbRvP9OWs65CziS/klLc/lxFWV7BVdV+XnnY9A63OnS62DXO9X/uXY9VyVHrLe4Bcj6n/bHAC5TWyRyZdZJAnAVXktwIydYJcMT7SIbAG1CJuvzSunHcdojI4j8FSTCf4u3Rz/Rd1s5HsbSg3aCRR99zSwFCbl1Q/TzDgCwLcynr7Wks2xTsIfr2baURB54B4CBAICSAaMPoZ/0Jq8avJL5a3tlyu6p80vub7xasINBemQ/KusAXUvtnKw/RPjBi6C9Uu81ZmyBLBkMvnDkn7QLgGgApddAMiS0ZYdFO4sk0inho2nf4KpsAantSdcZAFNc/pjfP87Lnbr92DX8lvsf186PcliP6uMTPPeqyIL5+Qla+ICXfMD+v2+k4rHPkwA5e11BKIrU0SZvvfCMyPQIilwTBznPk8KyUoRAQwpVjuWCsWPBlT7SCUsYAvctKQOjBk4DhNBx/xy7F8OSWhf/mBcvxbMcexYwdNrYstCQA3/68u/+29M/++f/bAEAq54B9u3bSXk6yoVKJA5k0h9VnDHId6JNUXoYjNLgbJCbSIm+ZwzTyL0wMfwqBqf2bKMSeMbZ0Uel6u9VxCti7j5IcCcjQcozSiQocBt1eIZSG7tAkJSBTaKR6WCarB+OTlWMwhhReT7aaQXeSiWOofqGfWyiSjIAJr3CP9lLl4hkxqLx7jw8eSR7TGNIBcgpBe05K5a3kXF0TDJvASNYoLjAlj2KNR3ZGBeUR2MRyeBoQ7Cdgo7WT8DgzDmiTSQjtlE3TM4Em9RrLRfxws4f4qVyVNaawft7K+KDGiB4vfNAqeNoBEbkjWdQyKz5kEBApaBmjDLWYkiU0+FMAhouiQpZEEyAbW65kKPSwI7G2gKOEdZqS5kHoe2R5vNzGfGjLzNyMvklayj3h456btOY9/Nz5sVGmqMlszp6+Kn7FA4c2ReWf5NW2p8Zx1bri4CLDf7w/uQn9AcFny6/8txzpZFxanHuMm7SYDqteUbkWeY+xTov9SHr4hjhjlF+RcfrazwjQGzVu/Dxhulb5JnarMoW2r87MlwEHgt0mrwlnhUoTDlMsDb7YvcTd3gznfM+Qjf6ctcFkH87j4RuGdzMCJk82zRThtXZi8tkT+N/FB1TZqScNevYoh8BALXZfLHeM337CNq2jp7yJm3nL+lMwLL3F5cjNmyHKavjyPE6rj/p/UmCo1w+0mf2Y1479Rbn27JhptyHhvpd6eMlN4aDlwjy5OGev8gMya6M76q1kb4kdTygRNrT2hcdm38aAJAsmNs6dNSy2ZTOJsag2k/I8NJWULQF+ycySin9yHhR8COO/wSWM5Y4s1M2K9tD/SQPAXxxTQH8kDT4tkfBX61TFFBRar9V2hnJ+HyawFrxyTTheuaYNGrRAzUMtP0gY8zWLXwuXe/lxaw2XmwggHZWZLGfaJtg8kllwTjDM0W3NVceC+7rm6puDnkLOs7zFwAAmQ6ku518tNUF3Q1IWi8yAFB6UWBKAKguOquna7tEA2iiy+KP9V22kYEumfPrDIBHSdUfx29XOe8XnLgfSXc+KHjww+rn7Mf7bfODjOH9PuswCY8CMB43X+fO+uM6c8VA8/Wjbsdvh9uZXdWn8l0QxvLJ+brUtmSp2tX2yMugFPdsQdK6rXi9EFa5L8+AUYHrkrK1BN+Dt26f/uk//d9Ov/d7v7v2Zi7Ed/1+bx3bCCX0zPrHauU27NAMhC4iPkx5RntQ8owCab8tkG/cq7oIneIXAsQBqUAghWgTbxrMU/nHWOBZ4OyHj9ixsk5hwCh+DjlgSBxZRxakaLMvWH2cRX7UBvw0G1+HuYVLEVpMR1SF23Qx6QSAh/u+9V0US/WLSMbuoE8HMABA+qPExP21GXDOEMjYZfCr/aMhRaXoIjwBDLJfEffriMbjy0w50mrZ7iEzIXcdnZbQBX/b6NLVR+MaZATYFXpkTHHIY2BNxzTtdI2uLBqnVhoAmCBPskqmMR4lT9DF6dKiDY4vXc7/GnNoBvcRTg+MBVZrjvEGuth451aG9XrobAbtSXfUG2MHbzAbWHw3wajQLOvmWCtgXzukgP+pvfl7wDcZvVfzUQzlGmOtn11QpRBjjMRp0B6fyzZp5Nox8ZzXOvTxXZMXMudqq7N38j3+TrCL5u9wuABg9nNnBFBjl4Ox3jjIUw65SRPH7yo9NEGAcpzYOfUjDszRuTtz5q9SPXGy7PClzZ0u+zzmU9a7+qCU//QXBu+295cGtumbgNeaJ0T8H67sMwJQLigLRs24APYWj9Dxgf7QYDJn+LsBUVBV5v38Zr+heFX3ToWn9iLb8xfP39fHBPIere/57AM4fdQXRWeq2MhwtbtfS2VRae7iaaTQ5bqO4utezVLXvenTTjJ/EwA48tmkKUFA05u8bud0rrOeD7mHocxco+e83OPMOp/p8Fk/4fXMiWTLZQCgdOXqcK4vAJR63GCJeTEA9Wz7SPsJAHCcJiDuoQ1CXQ/6t17OWkhfp35Upp0c/JwAAEc/dZ4QSVcNEdVzgZ581o5/ZHN4Uvv6M9edjk+RY/1bfGWnHGzG8cKOiz4HeCHquDX/HQCZloyLDI600zmvbQOgJetyM0PZPHb+McrYDtXHIaemDik+HjKGcoIAFGdMTzuzx3qNRs8nlV8y0ibwUVmZCpjTLQpvfV22AXjARVORycGaKgAVbDNmnnhkaekNPLPnKvyW8U45VGtgDTLZIeEp/r3OACj+/3C+mYr30friB+v/FYr9iRs79umq9n4UfZ+d/EHH8UH7BWH4xMTaL7Tc+QHvfoLb0LHH0EVpb4d+jS/qmK0naKu1djTcFc8v7S6nIkHQ3s/pDhkt/tf/5/9x+t//5b9YCPfbqgWwvkdqGwo1IVOAjjGMJaeOam+1lfxybnHtg7XlAK8IvwjNowOyKaDD3ue6pwxQGU2JGMdRkHPSURU9Q878LHoU4d4CWXSbyj/KIwojhkaUzzMsIgeLVQpbY1xtUEm3kpBSoA1I2lQ7cAJciTqKvR1WegnlLOC+jLFBBUxgHB8ZANMQnfQmnQ6RyDg4MTjDidPwyxyF1snkmBXGTbky6svBtlHeVax3Zj/uAwxdRMdE5/f10TwiGicikvlU1LtpFf5IK+RO72vuyO6iYWUvyBBR2nI7Gc2rMhxh9AVswGeAYjB0AHDdXHubBRitNGdUcF6Rf827gKlEZlB3QxEBhPIU9cQszrTeMuDL4NL6QvsxTNpwWs14y0DWW427tgyER45zkRRN8XAMmjkn1RYMUDuwc90dZqrWZgThdKDjpExZ8F7NmwttzewEzMdg1DbOWwPUyQ92EKaxRf7w96GNMgDW/Y6qzb6Eh8gHAwDYnCKs6cP6nzSII9zGoyO+XNoNvsx+Zi6nMTxToo/tz89Xy1NdNfuOzzN7Rb91dC7OVrJLeHIF6sQsh5+yjP8xrNhdWOsRfJmiilNeiU7+h7lwum2lw5qOkb8TPKpMFss39TVp6Felg/tYXoMj6OTk1WzHO9KEq8tOKo8rG7Ik+mCCw5ynAaxuJiMJZbouJqrUcax5VoGXAaO1tBciC1GRcZe5yBjIy8yYkZMWp2PK+1zL/g090uu59WGedXTkNl4/ABy6p4tOckZAt2H0dPZRy5ZeY5Lxk88vAQBTn1E2xjyx/GFdD/+bPB5QKaBEFY8j54jmiNjDCZcO8YgM6OJ3AuTra0SOGcRApJ8V+719bTq06zrIejr/zERcR1fiFAs8z3Ii88M+wXYh/cS/U8+iM6Xn0jEbrClIjDmtmjkgCmipp7k9MEkDoLJL+MSyTSKXM/+hXzIFCAKYP7XMe90tDeTbRDjO3dhGgecFUA5IrrnQbWzJogN8PGtAHG2Y9Ev8BbsVgOPIXPV8pt3wGAGACgDhuMVADVoS3J6HLQHrBtgzDE6BbJhvyyf1t3lMgSl1POOaNmTWouzQZPAaSK57bJ9eAwCT9T5k73f7SJ0buu6H0lvphh/O61J/Z8sf9DnH9qV79Hrcs384I/zQtaIUfBPgcbSwHubV7VdcHlMZDoefSXM5APgflUY0In6KIZL58KXFu4d52orG4F4bE0vjne6sYoL/17/6V6d/81u/teoF3OVvt249u/b/36OgzP5JGoVMxdJRhkpzVpT/7VUzAIUI32El6HZ8IzDjrHFpDSVOxkLRwUOKH4VqVfsXwn4EALTnVKnMQtx7a8KR2DMDIQZwrsHnOLsz+q/507E+AAC2JVZV5M0MVohtFmVLge8yyBGHq2kQQ1wKuA07OW9tmIHq3nbAS3cAAE+JsUqaeL8a0t04H168RwBg0mAbny9s5yj77wO46OqZwqkvBMLIqInBkPRX3zNQ9xj4uXYaBNNYkvEr+uzfd6/n9wJmeqE+7WwRxh+cdh/DJQUkdX/ak+GHKL8iPnl2R1Dh/KD6MF4yKpT2r+05M42yjTxuA0BA0MX/ZAgPh5yLPUKjTWxVWp41EEBez6otrfCLMgh2Ix0mpF67chCNtP5mP4oKXqvToZ9OLo3NYdT2udNdHT5z1m1qiMq40P3hXbLQAADCDzz7GjLQck3rPpFsRaL5qgybgxK0vNRz9741z62+4DSHbd2JjrNo5eT73Dv5skE7WJ7qR747tt08aups0UnNje7R+Ob9cx4uZb+E3vhb53dzH7KLZHlN6YQY8XuiVzymjH13VXdToPYx4/sFQEleNv+Ww2y9hs9TRmsQmPPeXwu+lnyfKbm9/SAR7Bja05G8ip61FsCbcQzi2JrnODrLFIDa7NrIBpttJwNobgGIiq25Z7tyvLLPnfSCk/jUkgveWx2ZGt4nh6zGdGZ68+3UnQEAwgO5N5+zpQMLP6n4k68jXyfPiDElm6b+nbxctOYcN9DNeR4O6FFXhfc0Z9IJk3+rb5Yf0e2Vyl772NVS+lQgL9bkXMe+hnQxH0WKcgxYQ862Kt6zTA1/4t57OLnF8oxp5I4kC+z1Pv7VFor48cQGyqSsJ51so61fHFj1HfwAEHjOX82vnyd+xLpS8AXbbDg36DttSoDX4NE+QQCPENDc9sIEAOrkIeuDzEt4MHVoAgDE8VfXLXd4bwqtqn85Vi/HEZdu8lqT3eGnsZPmsfWdgBwjrVwz5zJXrImL5Xxj7igNx3om/WxjYCogs5qmlEp8FnQxuDXBotoWgG5R5iW7UKBFyWQGXALazAzWBnQjk9hf66DIqwYWrjMAwncfzr9XObUHG+JD0/nHOeEfpN+X2pYdYkn8E6TC+xnX42j0gwwDbV7qg+ykx7/iXbRkHPe4gWMaf2j/iK2pFKBEhiNwL3Rl9s9juHfnrdNXvvyl0+/+zu+cvvn1Pz3dXScQoL4gKjZzv5vTlBl9pPBVGsHNWzdPzz//PCvTwul/6607LC6Yc1ilrNUHCEFFn6Tc8Grnl5/43VTmiXRPACAof0aWtiDcEaGNYRpHIUolz9O+vz2ClLYmuBBlnn2pTH+nwip/S06vxxPDJEVmei9eAwBUSozWNvO04S+nBmOAM0mD2vvtpmJk/52OhodfygAIXWk0wECnkWaFRtqXyVrzEMchRksUGvo8U8w7un4OAKSf/DuMBdldSrnMtpDwRDt9spOkPNW/zEE7ljLUj7wTsCZtzQwAGEr9uR24GUmbc40+6J+ckBTHTOQd9BFPfGSBY7eWAbii8i7yhHkTvZbhZ0e7jxJTPxjFh4HiCNSsP5E5IK1gaFUUevFCGUCzRoV4qYzmgEuYda4986sNJH52RCc8eG7ka15nlsXGT8PYznzL2RsGE3mtDbrJS9Mptl9ZRiWuy1xyjglQ6pV1Tp4HXzuCn4gTbUTs/bTxdUzRzzqLAz8j7PqtM0j03BaU2zixds3PUx2mj5NnC4ygsao1X3tBL8rAHiv4I5HOGNWiQa+NGd3GnZFfu1yNdCtCkn8DWHH7ygAAILthDJOu4BsKbEU3cWwYgBHwJtZBbwnS2GLM1zyueynzGXF1hf7V/zipcpJlXE/ZmzWjdbBOdvH8aIy9hy6GdWh/BFdatpo36UQ1Pcij66Pat+6EMwBAafU3uqicCacgkzYj4wxNZv+7UsW9RQKLlmvJJ8dANiwAoFKDDd6mSyloJgemdeF0ej+yFLPGFbAuUcms25b1xfNZE+RDUmtbU5pj0SLPmmuuQSWtRwEpzvgbGTtaJzJQGiToNqGjRctk5zV4HQA5Tnj0VmyA7o/WkmSZAcOMz5H1rN1aBzZCeh1rvA+WYx1ex3PJ+5TN4FXViqhjN+344vPzzz1H+YB7GwgTX1VwwvJkAwHx++pzZ+Hs9QxCf/ABeYa1BnRkIPqONbsXoHOh19XPVOunK5wACKPsKAqddRa3vo3IyHqCVbDvLKd2G6EBgJLrrEWxAwBT7z4FXjA/ZQ8/6JV1AgbP2o9+4BhhZ1k2Fi1xrbfOsEChefC49c+CuYAEtquVbV2OIxK7wKvkCwWAov+QiyxS2rJMMten+qwi29k20lJEsiWyaNoioq3kV9k51xkAk3QfwvdDQYgTPoR9nF069je//TD6/R8bLT7kU/XI7hHazRVXTepowUqt4VUZ3XMffV09ecHvEYV4e1X7/9af/dnp9/7t75z+9D987fTW7Td4VCDU1HPLuUeHIJChGPFPwlHC7vkXnj+98MIL/P727bfWvTq2cEf4c757BKAL1wzUdxaHi6FVDnqi6y6cFIWgLII+2xrjlpGiEUfxz2ilhPFHFkChs6jjCCQjIdcCnZ+OGLc8UGnoVc6WHSykFOLVhr2Ua/pDw3llR8iZVBGny0JlR8PpTK6Lj5HUAgBWK0mZT39laCpDor47AABQRnJiBYLkzGu8R3QDJORRWlbCcdjxW9qNMxZn/DieHeBpRDy07krScRJzTWcNZH5Dyzh6oV+O4IozMes/YB/wdA54/E9Z/lLoRyBBRrmiBOAjGYQyvFJhmHay/6GOA9M/YXyS78Qh3OPoz0fHmU4Qj96UgT+d3awrGlUV+Y9T3QZ75kPOSU4P8BYIbwUI+EB5YKdxOoWZn+M6yvxUfQIU/5zRlJGxEeco6yH8P52uzF3SqLkGbWA1j/R6jeMYhxx0nHuM4/iQ2nZONa6xV7iYsvf6e+l6frT8Esma6xRrIePJOPJXz9Pe4Tw/YIQ+97qfz8t57jESWbDU/acksNCa45lGJwEiPlNgzkeeXutwGNdpI/IttJ590DUNemZO6Wz5VBYcG0vCIEJn2taJFavPcnRW9sUCAFRctecg21i0FuH07k+f6gfyftZEyZw2wDNomRuLtu30hrfi1LVM2p3b0IfPgdwfjnWKqMYZkeMtsGMa8pMXyG/MK07kUvRiQTHPa4EAYrShqwDq6ejAcs7pvGluSl8N3o5DnPnFAJghQGe7gbGQvDPXpMfIVwbt4OAQ6EoWlB32CSSdbz2R7i6dSHdq3143aR8AYV+rvcYDHMz5FvggMCD8G3lV4+ZEmuZl+/T4Q0/0kzJ4vB7asRcIpSJ9b6/tW9hqkT3g0nmobaQtAClgSTnnecV7Hl3JDoMHBLpMe6Oc1nXtBM5Jw3F91vslGZB6A/gNIEBdgzZySpCj75O/2RdiTjkqT47/zBDT3IVXQVLpEMxAdApPUsopHgavMG88As8ASQJNQ9yKDnHUV4uUGeB1F9Sb2Zfp9wQNxNCwYRt84+92oHEP2szWgazpyOao4WAYmjuBI6I9dPMC4YesBpzQRSLXeoF88lrOsyOPM4fgkWlfRBaBhppzZVpRXqetgFXXAMCuHK4/XVPgmgLUy3o9DriRVV8km1sAqBfXTzOFkv4J7WNH09Y176zqtd/61p+dfue3f/v0ta9+lXv94fi/syqZP/fcTb5PhA3CDk6uDJSniH6jk3QW13dvvPHG6c0335SxQe9sWn/EgFuB4c7avx5lrr7hFaXYAr0d2Wkg5xiltN3H/vX2gBDoaGCjOzgusfai2fCKIr+3xj6ND56OIJVP4zaRMxoTS8jjmEUoWVb5ZX0ARbpEL0WE44jROTcmfXSUZKAntVKGBo+cKUReRlSdArA5dhrtVFxRUImkBIXPmeQytJK669R8R3MY4R5KEGNIJCQOaBswMz1OCpBKujI+dC8+a3uF9sbN+ewq9ikmprEe6zdwcXzEz6NhMKOJajNO5HSESOu5bYYGRacJKsUfIFcfX5b5AejFuaVx4ighzIrVXgAXrUHxvpx3cnPNl3gbho32JwasqHRd3wEa4fiiXjP6IU4O3ifq0Q50Kiv3/Kvv7WTYVnU7LT607M5rJ4iPel6zlmhc25kIreNkzOhrrk/fp1H8lLdKdP+19ns9yNHlmFGL386QKTHG0HJFfYCxbNqPStX7FhCzgQGA7p/W6pZ9YJk0aR/wR0K66dsyT4Z3nBb+9XVxogIAhEZT1kxnJ+COxGdoBGjWDmWc9KELMidzvjLGRKXxvEQ6WbGc60B3PIPirqCDDfCqGu9sC4GmAV51T5w2rbuO/m5zSgdPr7knGOsm9Jo8owreyDyT8xlUm1MynKgz2T74KE5tj583WwyIx+jH4x9+sU9X0XrzuZyMyZ/SA9lMhR9JlaH2KnODzlc7y3N+xN+UGBsAsDnG5sHiFRFQGUR4bniAF6ifXIccS2+t4NGuuMIgeSLklQpNQMf8DPthe67nwJ1oduwBh9b4G8Ci180Ots55znsdPSu+jqwowOHA57RNxndTDpE8BsDnugWf31tHIGOyc/oF6xd5rapYq7YO3vCJFTkKD7yRKD/5HZ+dDXDkxenUz7UsmZ8ch+alyaNTHx5lQhz66SxvoE3WicdfPE/LxLJDEEtl0JRTS57YAVTpbtf9sHDgMiC4YPAAGQBc73iC7RbXrJEtKDoJII8uaZ2LPsZGIF0DeuF9srs8rmkrzfWh7/NP3MStDtZpAgtg70nOqC8AiAQ2KdOrQZzYoQQESgftHIv2lZnR66v4mGtIY+Scu+1qAc+9BgAuiYDr764pcE2BJ6UAU6msNLd7ZJfqFQFmVDUWz7//w6+c/mCl+3/9618/vfLKy0RnEe1/uCLjkucQ/oj8aR9oCqV89KWXTjfWlgAYj4gW3V+OLyL+t2/f5vs4wHHG44QkHS1KDYo+CmPu/5rIq5QbhHnv7Z8KVRaOBb7TAePI0KSyMVPPtIKRooHiUXrfUZkwCuyG85sTKm0pSrjnxQJByABYX2H8iqyojgAUhBw8OW1wMFhHgdspdqMqiqwQcjjmBA96jzKVGxWzjnwkHYdhOgtKRbFS6VkZTgctygtjUTQP6cZOoUZkAfcMGopuTdf5+UwBe9xJc4UDHcMQRkWOZmw6Zt+36BTDbdZxyDxi7DdWyj3TFQ04aVztjE2DsCJq64oYhhyHjegYyeBfpXx2W7guvM8CZ+S3NW/Zkzr33duh5P02kuLwaTziO5hKigxozOVwciIbvBB/xcGVwRh6bRET87PaH+m0jij2Pdp/i9esfh1gYBqTccjE5nE8nXJLJ2+co4wr3Lc862is7cYsrEank3oRTScOz0s0GcZm0kX3ddpG5KQxxvW006OraB14OJiA+0nuHg6EHA0ZtpdkQtZ6DGYAgpfkSniwHF2Df1MW0WEoAa2Wt/E70p9ntoFr/kFHnQI/txhN2mf+mjYCWuNQAeiaThb5HCn6cH58vnlkrdptVzcy90hD0mMx/kyPDY30m3lJQp7+/Mz8ynjJn5wbGOoDwOIc+vNIMJi0y1qfa+WoB7DeVdQ2BcgsQ8npWERw9rrGS80z+CO8bnBsOvwEUfh7O3kcMeWqwMHiOcvs2fc85+jURdPkL4GF8WDOEx0ZzXGBmr5mAm/hNT7XfRCvJFLdkWb2ZwAa2/pzBHryaPjlCABw1iz7jtdPOSEkRDTKNoGNJwJgxAsdMmfKANxTAIRlIOSt5Luy2sKnyBJjUb513bOo2cIaR7B3lNWFdmcxudBgAgAZw5RxU89OXeQVsNkmok/L7Unn+dsc45Hn5zo73qPoPzmz5ExvoRnZC84A2OXINCbjECszgnYF634gwg46uWL+KFqLp0ZOiDkFMszMGtA7QH2B6ZEXbeJt+m/yReTj/teMC31gACAZAJDdAm26lRkICgDAOfGETXnS2U2d8p85xl88LzWkmMVhvTz7fA0ATGpcv7+mwDUFPjgFpqyGmGXK84jGL2H0rW9+4/SFz/8/pz/+yh+d3vj+63Qk4ZBCMAMEgOfCaLdRVaQZwnn7+Mc/vvb636JSfHM5+4j4Y7//3XX2eSLdQch5azkuXfRnRqapdB3t1sDtmAzDXEoNlp7N6fzRA+T/4xplh9VLUbyOZsQAmoptot3TaIzDKgdFGoJ/CTALKY7ynUXY8LPOdce1MijxipMtBSIknE4o20n6qJ9hOuBaZBhoj2M7B9PQYKEsAwAx6uX8dwoyvg8IASWcM4jTr7kHkf0G0LB+xD2cSxhjHLYG08/Z9yzK8FNqNGcSRhPrPOSYLz0bBgKNq5W+/B6LFGWPelJf1UCyC9JWikb1PMmICM/o+V1ALoyAfuRIpijwGKeIBtHQNLiEdZDifs8+e7O2a+D6ohsdAD03GRzpQ/ik5qAAgNAtjhGcjjUvzLyQIUSDH5+u2pdLp2fngxinem6NuHg2c4Bf5FDIyKXvGOeFDkIc2avAg/BmO/9oMwDA0RCNIaSTFPbXdLjjaGWOZzviGxf1o+3azvpZo+a33D/PRs92Do53jXU6Qtn60+BQovY7ALA5KH64IkPOpPJ305iMwafIcjt+s+8pyjmNfb73OtqNWd0pOnDKPIdIx01Kv8DCoyMkGbD2OI8tTUotlhEf/iMQBdmUaN357JVsQReYglxj1/oPL4YHMrcpqBfHlHLbCS7TwJ5CXJlHkqXzJdd6fecU5zyj6XMO6B55TAAATtIQCBeiiuYoarZAXDt/MwI9z5HXvAWQs06wzixHK04dAYCeAWs/ygAAIABJREFUw0QWMd7J91NGnTmVHIT4iRFF9K98HOemWV9K7lkXjfWRdSRVFrCgsy9yXC4eVZlTVn2bUwr5voDSPGPOd56Rtdbrp2mV+ZhOL/U4/+NM1rqZc1992LLkRITwPfgSgZH7lu8BwVs+OL3fIBDrt7ieSztvKa4qab/ZLZ5TAlTDxpk8Nu2G3eYY2RrWjRPInTSeoPWxjeM9Na+Dn8hLBiml20OnC3LZOyWypYV6kfpJc1FZbb3ia1r4bOB00IlLlwaQHyZaqUj0AGKCYs5gTuyjCQBM3ZJ6GOqKxjDXYeg+9XCOUWTbXqOR1lljsHVD11qPqzHS1jIhz5HybU5U4Crb7sYP7GIDAOwb/u0iTEO5zgCYS/v6/TUFrinwfiiAfVh0AGkU0HebEkrehL98uPa5vfy9750+/7nPnb70pS+tffpvLgUOBwgRa+wxx5moKPyC4iw40mYVeVr3PwtgYL1urcwAAACIcr+2QIPvfve7jPgfUVsaTRSiMqQiYJNGNiMbDQBMR05o8VQOAQCoaOTxy+mncPWeRDtO05jPfvvptBaib+dLdnwbYVEOdECmxB+kZcTNv5UDb8VUKWtw3D3+OOFxwCu9cd+eaP0mo7IBgHa6o+jaYNT0Js1URoCM5hg9856qYeC+3nd146Tqo3qvQJtxAgKPq1J/cFsMZjnRneIsUENpbwWgWBnG6McWEjki7/K0iGwBSB9T+TvGR7YayEAQP2UvJWhUFZFt6Ia3YlCEHtp2IEAi/NFnNy/nyI5mIhJy+HGShVMcrdBp5HJftKLnAA6m00elvr6Is316V/MxwRA5SSooSA6hMTSLzsX2iAGctaB5CS9PAz99mGBS01TG3tyCos8qKtWG47nkmeuix9nGToz+6bQ0KBFnu43zSR8ze5n7GVd6UY4uaDQcp9lLGGfTOSOH2DhvuTMzSfbskGls9xaTy2DDBk6EBHCgscbJJpFJdnIMHnItGMBIMdJybuyAbc6CrWPRth200E7jVwfm1hw5BMzXYRQYz0W0c64t3MdUXU4m+i2QNIBk6Hx0HBs06VNVYs+GR9BXRflEvzxXvRVAMY9KlReAbvRxZmmLdwf0MfCV8ctxlSzY4ZfmjMjgfNN83M4Xf6s6H3Km+VVFwkWXyZfTWQ3vZz70jAAiI7IYWuhxlqOK1iuBaHce0N6UYz0qqPOhp+LPJQuAzcgdZV+c5jx5PEAH+25+Dd/mOQJk9xMx+rfOeAlNJ69kzkOncwBAE6v5s5vv9Zp7AwBEdofO5ZRhlKSp2mCRYX/HKDKOaF3AxIOl2wJsRR8gyIFoP3WIdRXamGn9mn/J7ZK1wx6ZIEKcwsnvDXZoHh4JwsSOKf26g5zHdXTk5x0A1r3z+RxLspTMV6KzU2fMj2CagHez2OoOMgSMUy/0rPCq7TAHarjWx3HQnC3zLt7DDumtfuKHqbMjj/CcngPYOsmi0foRC+jeegU89XjJE07Fn7ou65Vjiawx/UoOQS9PWQYbyMCUMg+V7RB6TP6XfWRwMVk4vjZtXgMAPW3X764pcE2BIwWOqOG5raA78n30YrUjZODV737n9KUvfJHp/nDcWbyFDh0U1GmdV7uO91v74mI0oAIsHH4U9ivFAMR/CbRXX331dHudFID97omgMnLk/bwRgop2NACgI5MOBpgNkR62BgJVsxtfNq6gmCeN4AAQhUXmQhyp3muvNlpBxHmMwgHh4thMYyUOWVDbOr/ZF2cvLwAUGdUyKGI8ThAkz6IxgBTLkcLIY2wuGIAx/HFO/VGpd9+RbaDx5zUNlxT2K+MeSp6GjQwTKGgZT4rMwwBGpke6U7UjCO3L2IpTIoevz7aVAtScJZU+yg9AEl5JDQx/sLASiphVyupMTTxURKaBpFHGUZMTrQjxNBhCLxWqxLNlzIFXU0E56YZVuRzGtB3zgCEqAmd+9JxlrdHJAfCyOdBds8E9ZR0IrM1pLIdGOkbTERqvixh0MqyUzRADUsbgDgCIHueZF3OJtIGyb2loI3rSNM5VOyoTBDhmeMRAjdEccAX9D49kvqehlOuqIJlTdI/GVBzrROq3pe8PdTwgjco4t+GV3eFPX0LXHpukygR8zhwnPy+Gp5xUFXwTLzga5HWCtY1XOc/MRvJ+URjHi0hPr/U76xrIMRMvxtGdDkf3Sa4v08xtAOuvMqF0jFUXflPXtX45h8xSWmn+K905fJZYJvrbfNhrUjTrs+rVYvO2HqHMsdzfhrkyXgjZHgAa9snf1Xx4PeQz+CmyLfSwRBKIcOFFmcBspjgYOW5ttLVoNbcaZb6SpVVArdufAADpUf3WEX+1bYuyNjJFzg+kdLIu2A7WOOa7quE3r2Z98ASCQZttmHaCEy8vUCkEsfN5JE1MBc1dsqhyVYjZRA3PVbHGwW+X1kj6e9RbZA87unQXqUMaLMrv6D7bcPZF2iuedrZL4P8HawsiK+Wve5Smr75D/0G+M73fjh1ke2R+QOnoq9gw4YfUqgkY8o6zmaJryIf8l/52dtEce83fAG8y1iNwcOSv+XvRZ/BibKQGLS4shvXV3L6gdjqjcgM0elHzKQUq2u7Rdhx1IGNMYcLKhHQXlP01tg8yIAKwT8Bl7K6dL9T2BE0mwMs1FvmKBkzTzWFnppfawfdcc9SzrkHAcaUOAI0h7f8fHTqjiRoTz7pdyd62P0KPtucGWAZK2D4E+a4BADPx9Z9rClxT4AoKXGHYSLL5HsgvOr76DKeOcRFYH4jUv/rK6Yuf//zpK3/4h8txf2Wh4isitIQdnDJcAgGGKCoEcpyZm2tvP47z+9mf/VkWy3nzzXUawGoL75Hu//rrr/N4PwjUFHiLQtiFoCJMZbAZEJDiN1rNoRwRVFVfjaMq2WtDxV5gKUY+2IaF/WApj5xPm0iG6DOFPOm1HLguVqV+ReFQua6+zSJIMVaTywmgRM4gnICOeKq4XhcAPDPikwtqZPjo+MSwQB+nMX7sn4ooauBtKLZRm++jUKV4grabyHxGQJMY/K282EYp/cmrSrmP46Nn7f3FswIMCQCYdRNUgTpp4hnbHAu+iyMjGolvOkLW0V3xSUAKgRu4Dvv5cSuc/0QZsr1BDhCi/aglgD352PagdH8aLzlmzEgQzPjmoYBSokkMyQYoTB9US7aRuDtH2mrTgM5exDDbFo5GYRsYPV45d5MHIiCa79GHLpA5ihYe1lToOI2qzDr31tuxTeZP1nzmRc+x8TfAro4id1rydBQzd5PDMq7iiRJ8uUrp7/V71pN/PtJu8kjLqm4rczvvm/TuvfZyM7J9JQ6NjEJE3bQYykhefEReWnwkB0NzRX4YDjF5x8I8WT2XAAB+tzrzzqrVgugWZZYLdRG0srEaZ0XrRWuzAcFFu3f6yD2NPcDElNtx1jorizyLZ0D2cqgGZpEdYwAg2w3kj4kfyVPrb+o5SHeJH6SPGqydUWjxRtKlRpRzehGDcTJ/LTu1zvbtVg2IzUrirZ+yD77XUMaQR6kIbMYmEACvZAjRXYGzYcclGQscM+gGcl8AADgXw3GbfDnXh3QPbICuYyC+7Oyh2efOconWFYziEXqO+glTX06QJpkMcfqO+iv3CYRpQ2bn6ej9fh5lhPkUbUBmBwwJaPuuj1nFCO6vIoA4ujLOO+65sTK3bgynHwDA1KGRQ60vs/VsyX0fyzpBsJnBhXFPAIArhjwf/R+QaQdz2MbM3jCfpy1QILop1ABNpyOceTzywgT6Clid6wKmoFP50x5B8wU+7uvN8mpE6qNzs/5UkLPnk98bOG+6iqOwFAjAwQn383ErnX/qCGTjHQHaDhi13dj24ezvJZAy4yP/Y/34qOrisGRDWD6iyOMRANzX18iq8NrOPGh72prvNZiqZVBb3hoMKpvEc4x+XQMAk8rX768pcE2Bcwo8CgCgFIIQ1W0VoKSGeur06ne+c/ran3z19OUvfvH07b/6/0533rrNVH5FoBW1Uvr0Q4IBjJYu5ffiiy+cPvaxj63q/89xX//3v//903dWW0mXZgEdVIXH8V1WBDGqEl3vVC4Ys10hVc6UBjWFYgIWZZADjZUKqT3GOZpmkiTGZI50K6SYlannXnDdFUW+RyvP09ozEXQ+YVwH+aXj6SMAiSBjH7sBBo+pFOKFFMoJfEThT2WqPrqvw3+bKH9oh7/cvzoQ6GkoRRl3urxp7meUchVlal4yB5MZea0Bi90xamdfND1H7ieIozOcJ1jBjR500MXDzSvTgJ+OY+gWWgaA6O87ZTrHVd67d7+2KsyiQ7duPVf8lSyXdxZIgfUAAAAF0gg4MOUvPIusi5kqnNTJPYUxNCXp7JiV8xXAimCIgINsj+n+iR5XvfZ5SOZB0z/OexuRou0EWxpE2QGk0PJoKIvnkukjgCXth3dT6DKZE4m2TeN28iTGMX+bBq94dHcS5N+3wzIuqbVTEVE7QbPNeaZ8HF7ZdW14znUYIzPzcJ6JEAM2fZJjLv8tUSUBXeLV7LWGHEZ2yDwlIBGqbC6SPGD8CjIRxiuN8zWPa81oZ+tKdV7zUAa2gapksbAY6Yh8bfy0Bo4MHDA3nCi91GfWg1njiEztNTicOSgfyFkY9S4GKWdWLQUAkDPbAECeoa0KAwCwcd4RPzkb+SxA5bzuCPo/10OOV4s8qXHtg8dIOe9zrbDf5cTH2em07DggiTg3zfyunATxQAElBgDo+BugJi/h+wEAJJuL43ZbU//Ulg+DGc+sQpd5VZSXdBpO2gAH5Hik7aVfHWVPG8Gl8Znba4bT05kqrcMf+Bi9rJk8l2sX/IXMsumMgsMGyKPsre5vKuSzvfV9ZAz4+50FBoDv2TfwtE/5QNYa+DXbxfD75PsJTiRLAN/F2d/YAs8tu2by7LAfvNQVNMn2KgFs+twgtPqqOjrzBJ/IvNYJa6zM2AkALzq1Qzt6ieXkOcaWzQAAR3CP9gscb/cre+JD785aOg8gBFRlhgp5zZqQNlCAMdMH8umQSSIayl7CnNHJXv/xFB1UzV88j60aKcKZOd0AKttd024KmID2Zz/aHtgzJlmjp8agLKTIB/TwGQMAU9eF0ruO7XnB7+JvZXzF7qHscM0jjD3bDWNv4vcGYmSfXm8BOK6+68/XFPhposAOvvfI/b0KSelrCuHo9SXX4mxCmNIpWb+/8fprPMrvC5//3Ok7f/3t9fn15fivvfxLUN1c0c59z6ii30j/v3nzJp3+l1Z1fzzjlZdfPn1v1Qt4fQEAqRQdYzjCPMefzC0C04HEHuocuaIR2PiY+7WgyGwARCnCyCVIsfo2keOku7KlYeQwymIjUE/xXjVfFwUmQ6CNDfW1DdYYgpkEGpAwsUvJO/2VOj7OSUeE4ySynaGkpwHSxkWctp5cjsHHapWSsbKJEsm4Y0QhAyAKqACUYbQlklGOjFOGi35O45+p7rO/oYn29iZ6mfNtYZyL9tOxn4pZilpjRAYAmLSjEMpYmU7ZUdmnMBPu3/iP8+3tFIvYcm51AgOcmaT6Z4uDHDA5WDAWAxyA4s/eRI2LRB7taNGI8xGFIxOAPFhOabZ8cLa8Rnt8GBdBBDuYiuiLjjpVY2WPrB/TR2QjpCiZjKexB9XG0ORNzaHof9xPieti1IAdNCftbE+AZc53+C7zMNcE7pHzHiNe2RfH/bO2/dlV0Do838Dg+T7XCcoVzxUAMkAA0J9FSu04MqoueZBx8LfhVJA+jNTKoUjRO2Y+1bal4TBZlohGHfFKwTvxr2fCc0QHet337MqeUoaEM7FA8zpCC+CJC8stGYL5fs/ZIXGUYCAyVRXZQ9mLzOd57uAI2eFH9pEcwE5f5ZpwQUmtGRzjp2h+jOasDcj8yKwU7tJ1AZKar/Es8qvXs5x6pdejWB7uS7s3UE/G/e10ahn+ieJKJoCRLKvZXmQJjGs0n1oyPrILPO25jlzjlgPPYQMHUprhI/Loait9idOB+95ZGRBPM9tnySfvJc8aY02AAv6aPzL5OjNdDiyjmV4fks1yvPKSjgrfq3Afo/+VudG1GdLv8HQclmQbxIng9hHLVvYf2z5WewD6kXl3fwGfGCvrTriv08FqXaReRiYc9cgEFngqAmhrABwZU3ihbxOoyHfkQfPC1NFZq1iDKZqLcQW0ZX/tVOL5GBvIiXWBZ2XLWrDryPY5Bjw7ckUp5w1c9Mzo3dzih/fTaQttolannOlJninkMepso1GGcDNfPTa0Stvqa5zM7qd0XkBCZQshKBF9S+DY902gL3TgmrBuog5wF3RsbWfX9RgBNooXcDG3isbWik06bK3YoMl8ki5q4Exr3A4z5QrhdK4PZuHhWtsWxe/OHjs64LEFd0C3ZcMlPcYaTp73Cc5gvFPH1ToderZ1ceihq7g+uWXNtt/QF7FRypYdvNR6zVmTyNa9LgJ4XIrXn68p8NNHgUR4Lo5cfquEj/fKyqClNOKfe3funv7gD768Uv3/gI7/66+9wur/zz+3KvZDaSz0nGi/BToUKRyf51aq/0sfe4kKFcf4Ier/xnL6sV0An9E8DQAbN3hWp5xlD3T3+ggAJFVQwrnR5CgcCmeMzUoiQjyRvnYIh/D1mPksKrdGZ6k0sgHMzzsaOptlRuO5HYgzIxLKys9LZfcu3CTHV/plH9v5kS9tFGjaeu+l+kxAuRyOaYQdnbD521OOgmiMe/RAz4nzFOCDhK4Jo5vir2JAyICVIg89cIZvHNep5PP7dNwnD7eyBh1V8X7OB+ZqHhWZdmakPu1NAy6Oy9PLsQdPox4FslMUdYSz4vN9mWK9DEY713FigfyTN1fjfJazEzIvmj/1LeeQox9M+/MYtnkgDzQQpd/MFzTQepuFwAYUhlvFB70uAZYx6sr1JYMXPJWIF3lkGPteDatdV8m3kRanX33VsV752991IcUjbx15JkYXvu9olBwe8cHwctBjj1sGkHho8tVuPGsUAYxi8In/9iM2Yzhqm8UCLtluHFsZkRyLjV1Rfs09HRb3i+uhuVN9SR97C0xf4TRq1+HAzepjG4TvrP5or/Cix+ozgEtEufhCX+Hg00lU9B9zjOKXeM8TSpYDHJABvUFb4FV0mg71ehbuwfucuAJ+fRZnlTOTS4Y8nPlkW2SetOXlPf6GF9aH9v0vBxH/wQFYv2tvs6JzWfNcq3SutTWM68K0LxltUIlAmfmNdI88g+OdKvuYT9I/NBe4oiwb3nQG2kDvTGOfjk85C3KM0KfwT0XxApisZ9Ep9lYgOI4x0OF4Sp7sTj5pghTz9R+AExYtRWHcwTjzebUmvPbjZOAISvxGQGdzgBU9rbGBbsjmAO9ADo0UZbKQn5uMDmULpbaDfBs40BM04JcEF7Qe5GDt17SzNRw2O0ri3QHGuB+4p7ZEcb2tY29ZZV98O/tAhx02wwBR8HttB/MYEMXHtffWPv5ZzC9rOfo1MiRnyYvuAuiVUTGzHlQPANcgO4b99u+ULXMux/eYk+qzhUDAj8iEyQdxXDPuCQznmWZu9rXasD7Q584SEu9ckqdaM5ke0UZRe8pZ+LiQdQWYNt/UWiUQJGAsQBv6mNOBMrc8AYDL0VtUzEuTJyZfsn2CrbJpNA+dIeDlHjJYdjo7CJmk5o+so8h+joi6RP25ZANxHaENgtJzy2IDzCjuW7YzeXoGbPZMjdBzyrdL+qq+gz5YN+XElNhCs7/oXwot4/uME1mJ2FJ7DQDUsrh+c02Bnz4KXHL8C9F1qnGEryVzE2kJl7fXnvw//uM/Ov3h2uOPVP/bq7I/ojU3lgHy9BKK2P+Gz3A04LhC4CLSj+9R4O/5F57nUTlI9cfe/jfffHOdDnCbij1pnVA1FFxOqw+6KYNQe+ClNBq5pkJx0asIdQnxIK8ykKja4qRubSS9ao8W7srADtco+FJGympYAtkGqWmZ59eZLImg24EoIe4I4jQYrgIAeuxRWE7hpVJsxb076En/VnRKcyzUfRozU6nM1RFac7NpOf7t7OfaOGr4PJ3qOiva2RIxzjAncECn00hHjwAAJ6uUaBk+doxigExDsMcio2U6T9qrLEf5aMRPY2YqZtGz9+a+9eZt0hhGvow1VehXhEORIvxFtJVHKsaJSzq2HUI6mPAFDFKIrspwkENj3raDeXRWY6BV+ySW/uUYx32/uCJcNPxZDDHF1WzIrKEoqyFGlfl4GOmgp6oQ74XCum/iv2NaaUCQfS3tspcRKzgwTvHVupqGnfhADpWyWearQR3x3bx3Xhd6ZQ3toMqox2GARZBNnJbU+YCBL0duN+4jY9qoxhIr+UW5JjAk5733OLyW1w10PoaDobUn2fNgzRFPUHG7uI7bgoR8luOPNsKLD1fUGS9sQbn17PMLaF2GoIGSn//5nz/95m/+5unvfepTp1defY0yGSN+6623mJUF+ZzRgOffXsVY0Q9tWXkg+b+eDfnOdTvmjJkD69k0WhkNXGDAzVunt5chGkMa40KkH2NAZhhA4GdugD6QC8hmeegsh6dPD+6tAqhYv4gGs5d2whDp9iRHrqjdAAnql87hhjOsbQxxgulMLrks4/l+pZEz7R795n3O5pAFbj6XA1WZA2N90SH0vGld6bhPZmHY2Z1AVWUYUOTpufg7t70UWGLnHc3r3G/xFdZ3auQUn4Neq031AVvIFA2MfM5z5nrivSwNIapGJ8yCnEr11tYNACUBDnkDdKDBmqQoI4DAduD0mvdKHrg/u0SILotc44qlXaHMBx3ni5d0iLODbDPk86RjQALUsZAjKmcOGRmUAwQWtLbKoS4H1dk5tiHmmgQ/kZ4AsKm7ev2Tfp5vXaP1DRAsKdvKtGi7ZNJhLwYs3ucL699yMPIiY9W6MNBEZMb9OcjMfJz6v3VsZyrqgYIbktKOZ1AGXuq3+bHsLdedwbUbALCActFRa6UdXa8B0zHUrLoZQzbvAIC2v5WtMq4TeOe5iY3mZxaQtz7PbROZh2lnEnRlAWatzwmi4DqealTklu7I6yrnftfhzQexPZouVDg9PlDONILcguwMwAngCrRO0WzSGDb1dQbAXF7X768p8NNFgQkAXMwCoLySMckzS6FQl9C7swzCv/jzb51+//f/3ekv/+LPeRwfjHWk+9+69SwVM40LFEFhNO7d03PL2HvxxRe5x586awkrCKm/+va3T99HYb8loKIQaLTT6POe6jhA1lJSTIrARKhOwQytPfczT2cxTjmjYlbGVDtlZGc/tQyC9DXKbQruHBuX38pRsUFOee8IQd9/5DFHSaBQnWEhVFt7IFshKF1VRwBGMeyOT6JhGS8ujHGCp1alXCP6OXWBylmkFvo+jL1LCiu0YoIf56Sd/xhM7AOdREc2TEtGuOzUM43XoEyQdOzJT/Q2DlmcYO5581yJVr1/cKbiNoKf33FTHLd2TFm00mnLok9vjSga+nlxZpUm6lRopthr7HTmlvGotFfR8Aais+tnONkFKtjIyb57sUgDAKmSrv3aM726Dcm0H0NeTmkbTfrd2Q0V8Qm4o/GrEFMXh5JjpuKRoUWyWehieZ6ngbgoVgDAXAMTJJkG1XS4j05Gr4oGocQ7bdgc1+Bx7+c+Z8o+mAUm84wyCmsdHdekHAk663Yc0Q/OLfy/Mva0XpDlMeVPxt9/7Xgh68LOiYCQTpmfQAnX8WLdzPPRiUhvYWDCmUomBOYw2TJax3L8Q3dkeqTNh+/AUb91+rt/9xdPv/RLv3T65HL6P/3pT59u/sySzzMYCAZFxNT9RmxO40fWgY+ZWpdAliNLAMZnQBec2IJIk6LG7znL621GnbH2X+f1qAWjTAGM4+7dO6fbq/Ar2lGBNTiW2kZ25611dCy3HuhEgxsfuUE6xaep7VeWm5i/bAMhL9gJoMOKtbXWTdK5kU6OtgkO2PFTmr4i8HQYCdiswl2OmmceBEBEdsrxKycbMsARaTnpa7xLrxHkxgklw0GU/mhHO6CEdKEACVyTPebpW2Sn+q/7EyHH+2w7wv1YxuHtrBeO+cJWBnStdK0HS9lNp11R+FoLWKd2hKYTE8elZIr17JQFc13P76cOZMeLVuwYNqyV/Ilum8BI1mRS+/OcAAI1lpUJEJ7lPRa1yKTQvFLjbmn0lK/0wRp4UIZQ66QpM/PsKWl6rvuI2CmbSmdckFOAuWrP95D9u3xm7/XIOgh+AMpR+gaK07e0ke2WGHvkcLPrAqRyag/Zfw8etOPtbA6vkWmxJJsk+iqRf7RVzjsAqAnCDD7kyUELFIwtEABA8rNtEk2iM+jIsw1Exp448iA/l00kGm7OvwEEgZkNAsqesUWEzL6a8HMAYOrAyReZtfBSP3s+R/wYGwm01ElDKpitLVGcldNNA7J9NKezVq4BgCPZrz9fU+CnlAKQT9YV2jfqlDl5m3T8H9x7+/THf/RHpy9/+cunv/zzP6dBBpQcShDK7BkbBjCsYMjBAUJFf0T7X/roRxc4cIsC63svv8Ko/8srqnTbUVRGD5Ayuf4FLdbfNoh2B0KCPEK0Faejpo7w6PdO0YpBQuPCzunRIYhjeUwFz7NKl15AYOOIJSFYbe/PPzqoUfTvYh9oDCmTPbr7qUToBwAw+83rSjkaNWc4Ovzc+8yj0C8DAOpvFOJVqwHP1n7AKNqAKDI++7n6fotiOQVZxYkUT2ijQ5kTiYhNJRijQPs643x0qrf6rB5nfhucQLpqG8d0rple3YV7knI+jajwJNqFIQmHpSJMCtvTQIHznwJ+3OdrA6QAgA1MQuqpUuTZVxhwjqgHAMgxRpP+6dc0RBTJ2vwI09KFn2yQhOfUnoyy4lWOIemTzavJwpGhlgJYiWbKIc5aiSMgO12ZFbl/0jN9n+n9MWIydzBW+V2derADXT2/2tYxX+FHRQL37ITjdczK4DwZcCu6xEAKKAT5pnlCrxh1LqdOPBTnhPJqyBw6cS6Gl5MgZDSCZ1KXYT8thPLCAAD6nOha+h+xHWEzAAAgAElEQVQaUu4acCLNwNFo26AaT0pZTj9kMBx0OIDPL1n8iU984vTLv/L3T//4v/jH67SVnzs9v2qvrMnqNVsy48LqDzhwvKbFRt/ETAQOIGynZ+A7G9fvrUB+pdKurgM8vrsyy9BfrSPx3r2379JBxx5/XP/mG7fXd8uhXe2ArjB6ldp6n6fF4C95EplqACGW4w19hMiswIUHC5ReYPX6Hr/jO3SMUfPlVNCZXvN6b/UDugltwfHG73fWljdG9bV6OffKWhEQpJMRtOUC/euCY+9yXNgn/9zaHnd76UhFx/HkAVaCPNC3ANLBO46YJzOAzzD/BQSQvsZ8d3G4ApT1APJlnP6AC+QvR+EDdEQvZm0fuYDr2RlLWdvsr/VX6U2oATtHec4EHfL+TIfbceI4HUDImudQ7GE9w204GpzooPUexzJrNOOqezFr6zr0k3Pq9cn+hDENfqiopoAZgGtpgwCtAQCuOwctekwCD6VrnZ1ShCwlxeVAenseZtHWo4M4P4eupQuKFVt3Rw7nsVLLc6FGdo5sAl8cOpq9S8e0zRGaN3cUYGmeJoAqL7SAEs2j7gnoGQBAcljyi9voAGRbvtOU8Y3R/ThOtPnjoMOSPYe5g72AmbUsIZhjmyR8NXmx7LyhWsgDB7sI3Yl9WTRG3wm6O8XftUUaOJF9NG3ZyZfqh9Yqhi7zuzsy12jVY/Eaka0SEOqpleF1k7zF9ej+YAuYAMPrDICjXLv+fE2Bnz4KDMefgijIaYy29d07y2j5k6/++9OXvviF0ze+/vVloN2lYfb8czdllCGSEWSVQvHd9dtzVK44zi+OPyJEr732OgEAvKdh5OhojJUSdpGYV6WWWTHEMZmGhnxuGzsjsh1BW8K5HJ9WmlPYxoFpAd3p9XweFXwc31bySkrNHi+xlJDh3VmJkyoAQMYqlRONUDSMf07Rzzh49lUcuN7bx2f4OWFiOd1yxvXs/kflxQjp3kaiaEdjYyqptJ/IVz5LIRqYWc/KvuBW+B0hYdSUe2ClnEXHTq9Pv1oZOwq37kr16FTB3R3jCWCYaA2NmC+8R/wpRRJztNxmMK/+4LMcC0QxlRIfIxzOBI0pOgbY548zn1XgD9/RCIWTjfbpOGCvtlIPGaHgVCjVVGAR6KajiWDYJPp/YJlNPoV/AgBM51f85im30bfzn1J76+Xrszba0Btp6zxySAYaGg+AMJ16AQByQmb0OfyTuYoDE6Mxhk+iLqAIHV8VvahuTmNae5IVoU0EL4YcbojxU0bywQHi1gc4zs6Y4CxEJuCpaxGqf/ygObKxjvbFowFO1Etn35fzif48w8KPKw1zOXR44TPngvTvLQV0/DlpAgA4VoMT5W7amQBpOpKruUZlfzmdK9q+eBYTjC1XqJb+n/zCL5x+9TOfOX32H3z29Guf/ezp2QXGLsZsp78WsckdR306+llO9FY21vH63djz7ANPrfJ98/3kQdvYfe/MRjAIRTQGF2I7g0G4ITA5CYjSF7DKOZNcBWEBMKDeDLOpCL4pO+GtdVrNvQVyI/MAvINMNwAPz95YdQzMOzjKFpkNaP/+onFOVkAaNzKDEIHDtjal3CqjAI6DshZWLYR1D+YYsgKFSfvUAApkgYsefYCRjwBkt5Gf9ZKjRMOHSWPHM+baw/WM/DsbAtejrgCBjqG/astdZUFJZxTIbj7I+ksGgGSw9CLS37nW1r8UvIyMIt87GyUyVKCLXgEhKA251rS/PuNG+3M+0XfUYIkTGecuwAkbpWxW4Uu8pp7AexWi1JqfekZrS+PQ79bLcJrYrLKzwHuVhW+QAM9JRJoSwY7rlKf4Hu2UvoH8sh0kcFngqbZ0tG2iIXVW2NSRkieSZbmu15WNCakfrR1cXtkiunLKzrKnRAb8Wn8zxsjw9DG8mbaq/8OWFG8HiFJfOPdw0ikSBajGsaeoqT7oXvdW8+bPbcdIdtbrAAAkawzX1/ZHzMXggaZF04TbsAyfdOMKqpD01BMCvgUM1UjJz6W3Yh9Rf2obal6cW/SFALNAIbTfQQjbFZYF4fUCUP186eDF39h6uPgffI623nmgYqHSWevfdQbAoP7122sK/DRSwLqBQg+o6RTWSwEh4v/Hf/SV03/42p+s/flvkkI4v1TV/VfEGgJwGcYxCOAMIc3/1q2bFDwwSBHtf2Pd+8rLr659pLdXhGSJbaT3Q0G7ivNUJlH6gYp35alJktExz3idEX2oCaGsUAbt1OzKcToTaPOYcpWotSL+bZxHAeU8WaLDpQAYywU1SyHEuJgFatAG92o6C4HIbvZwIjJJy4ED5bNj4LIr25jaQm9jJAaPe2qDalfiSoE1NYvzHwUA5KIyFAavkH+s3GL4BNgIvTZQ4SQAAP84dvPeljY9jB1eA4PVylbKMkZJz3GOe2xnvg0G9cvGHidVSlsRK0U0Ej3CXzj+xYt29DLXMB6AsOMFnlfasOZC98AB0RYSVeBPSj4UuwGA9Y57Zrm9hrtFSENYPOrTcAhtUMw5CH/GQJvGIS7nLTH4zjwrrPXm0WQ1pKhQMQTnFUaweHqCJTmXPrwfYyj9nqBceEZrTinNc7vEJQCAFeTHWkKfdmBCkVq8jgBAaDGNUvFoR0FpDJGfUjlevDLnUdESyEZnQTDbafKN1ifbxdyb7lcZ6trzL754sPYfB8BkUb5CZPDA3ldLnlvOTl6qKp6xKMX7mRXZwXyjsnxAiZ9de/o/9alPnf7Rf/4bp1/8xV88vfS3fgbCG57aYloDOQCl7LQVi1jkkF7FcHEE/EV4q8UPf+DXXrfqoz4nelYNCvPs9H16Vs11MuKHPkqVfK9VXutooR7CiduAiXVKoV6z7QAXedYEwTbHwfeGPiEOHDQU/Fzbh7KNh0Y6QAeDhKopoJMJ4OTeRm2bBSZIHy1gYQEQDwAELKDhYYr8rQHfX8XomKmxvgeIgFeMfwIK0A8lG9Q/tKU1JTmE+guQW6xfsMA6Fvd0zYLIRPDvraWbeayutzjIAW/5Rek4sujE3YmGh/9Wnxe4FIe+gECDCHj2BC4ir9KPB4eTHXR/gw4YaxyzcqisBwheILvCBVcLePbveFYyNhq08PY2rC0Xpou8z/rlWvMJB9JLiGJ3sVOufcvUd1mtNfu/lZHW61LZOVpaCQ400ICR0ubBiB2tLnvDOm7aI1wNBx0wARE+e/W79qODPgPhJVhN/pZswet4DKOAjWSiyDoQoKM5mXpmXtertmVn9HXZRZQFahs0Fa0E5MkRV7YHdCN00AQA1BPRVrJQ/J4iiRPYESA0RIl1MoefgqLUY9bN0dkX9Cu+qjVTc2iRAvvT26Jw3QQgFLzpdH2acu67tk2NDABepzY5v+sfADrwtwoLGxS03ipAzJ8riwU2IxvSNiXyvnmT4J5BUehUzj5NoUtVDs4MhTm9f0PeH5TWNqqhhPj9o641IX9gqhzbPj77cQ0/6v789n7bfNwzP0y/P25uHtfXv4m0mTR53PgkL/oFAbIE0tsrEvKdb//16XOf+/3T1/7kqyvdch3Ht4wTOOsvrsJ92EtKg/ghzjhXBgCUPUABOP/PrtRKGCEQSKgP8Od/+Rd1nB/TcpcQerBSNG+sdtoBUypnlFyMyKPSm4Z9AIDjtRC2cawjwOW4tRFNo3REv4/PmY5GqrKXoV8aRgYdXop2Z19cny/cStyo6zAYdMycUH48P0VaWNkbChKIPqIOiDS4HoKizhLgFE9WTDKU9N0RiZ8V8KPEJdp0QyHmsJ+BShtgmMsnjtt0oJLaO42edK6BpDhcckyK5gx9Q/krMk4AAGOdAJQdCRlGiLCJVqLXSm0jbVrRipew57lPixCN2nnpugG4VymkalvGOuYgRncc1DjwqZZPZ3ONpSJojLxoW0LoDzplW4v6kNBnxxG4DhAthDPMyt1eA6u/iU5Fqc+5yBx0jQoZD+F5XNvbGQSyHEE0rhFmHAiYCACXdGfQOhkcMkLiaMuo5bOcqt97kBW9ijMf3p+RqvCRnIbmh9zTe1U14rkNoOdefKvovxzyS3uY5/rI+g4d8DkGsPaedtGnCWjIOFX6KAa3G/RaReqn/mYdov0crzcdL/CUjGrdmron4jEZZzSC8X4U5rxEQ/AIeJb3Ym/6mscXXnjx9JnP/Nrp07/6mdOnP/Orp7/18Y/jnDT2UFbfesIznHwCTdiPz7bt7CWyP1XHVBPoX+QMR8xIqMczmfRJ3h/0dwxuyWr/SFmkaJg8EBnJet/Gc+QGZFeyZyjuh1PPotyWBfTrUdLGzYEE8RVKtoZerlmgCQZ4AhDFfTgSh9eMwXuegZUncYHv0TeIiwIY8B5O7ZJFS3feWRkKkPl3WcyrwQA4zZQZLlwYAODOKsiIrDoW3TWQ+dSik/Sw1ivf2/kC3+A0h+wXluyUjCong+D0lB3WF2SAZAB1nRfwPCP/qx1k/cHpUN2BvSCkrlsyb9kLAS+4hqjDBDSmH3TcLNviDEFWU36s/wSaR450uj1rPxioaydOcjj2AgvneZtR6RGvcclFMAkhieoTO2ZHC7wjfZPIrNZS9CGlAnW4HNa5ZZHyyBlG5860ZYr1X7hp2kak0Fg/HJPlKWQ5CySCyczUKlQ6Y9gGGLOYTf9pL5G1oV8NwsoJN9gJ/WunM7rnOM8NfGhusV8/84o+Qp9mG154YtoZyRiBQRLnHcPRKSyqtZG5bDtAvMN5HsuQMtztiHetj2vR6+KpH0DgAEQpxJrf+XzWuJIA6PukC9Sf6AMflU3ZpbH0q4/Hjd3xYG0zxPwlQyb8PYNMGPeziOyb9ylmbBsF0Mb6aDsYQbcu+kzw/vZrL7+X439iPHEwUD5rcorZQ8kpIWVBkMHeW4v5KQhFpi6sRYCUYBisZ6kfYoTJGFxgQ2CSiRaSxQJN6344DDhvVoId++mw6PVXusATcER23W5liKE7EPKMsvTQFHXJ5HtaomP8G34Pv2xMheHX6twXpOCzjQMl1/wdddhMo8s40oVDNFZz4R+tVGbrKpxFacULQ2dJnsO9+Hhsf7adhtP/fSUdBvUT+pihDpL8QD35MI7t/QzkyGPz3ozt0hjXfTl6hvyCFMYVeUA1/9/+v/8Ni/y9sYrzYe/kzZWuiFRSvMR6qFyL9L2HBARurmg/Uv5vPfc8Beb3v/+GKke/8goNmJzXK8cya02KeC6SODa1pHzx/L6FYBcmI8f72siWKIQ4QnFSpjHOKq3ogeVaniOEX23yeTTau2BdngWkFi9GG1ZkbRowcTQnqp8+5ZlqpyOS+R7XUXBT0Y1IcNHD2QpG8qdiSH+Y2mqkuVjCxl+uj6Ei+bbGB5E+IgC4D8Ym3KNUrA5mjD7GcdW4UpRPY4rhI3qrGBvkkI62s8HGFE5napDmMi4UjQp/cCZqLIlEcAz+L31SWzLK2lDRZE5aaL5X/+9rzxz4k0bvVlBIkVW8hLKvo89sDCeKCyOWvUbkhQbeiF7RoO6jv0RXQy4xIG1gn/UP4/fxWjV35sfiycGzUfLh49B8bmHJuiget7GArpSuqIftPNlrK6c5WL+Y/45t04QHLahzG6TJ4k8fmg9j8O62QK2XswKOiaCIN+a6ES070nbuOOtZAiAUeTrKoez2FBjmE0Fs/JI30QCjk1N2iHhe0SVbk/rda7+Pp0umBzhZkUykpS6egayxrARIihR0VhX32tR56Cu1e/EtalJ8fG2z+tSv/PLp1/+zf3j6lU//fe7zf+b5leKfV3REbA+Oukg3WUzvH6VTNoY8v/V9ffO45/wodPNs83HPz2Cu6seT3n+JKI/Sze+LiJ5HLDpmqVinmcdzIoTWI/alR94ucAC6eTnQ2eaEbRH4h/oJBJzXPQAY7t59u0DRgKRwYhAUgM1APbiuJbi1nstTDpDZAH+AMo6wtTIm1neSnzhtQQTE1gz0D9sv8OKWQg6nj0BkBgTBLmUqKOV/FRdedgf6r/tWYAK6atkrOdkBshn3oK+ovSDATPL1ITJw4nysrhwdLGVFudI77CVvmagMHmdvcHx0LnpRBTDFECWXs9WnHT5+O20c2wKkifVf5NfUy4AtoHuxNYSONLdzIO9QulW0V6CFtgm2XiAyvqY0mWUai+gfewefkhGCTJKMFwKP7p51OT7A3sHxzpK1uw013YbYBqTBsDnZ1vLxEFSio718usjjqc9ap67rc2rS8CujyyPz27frKH//FoBp0X3KQutCzp51x/FvssVoOdh+efiuxo/sLAFGzj5Y9FBAozNYaiubAxnKZlQQQdk9K/DAU3U6ywbtYe5UxDN1Ylz8j3apthZhAugb2ybqbSSxg9bcLfpynmDrBQT75//r//Ke9uoAsXtuLabnF6pwa6URrYqsa2LwWUUy1AH8w4K7uSp9Y0nD6Aej4Lqn0BEIn3jL4nx+R2YEunjwtok+u0DBsVDMrOKYPQ7kV/sMTCEuAdwIDDmaXN3XUpjg8kw6GfbogEPgCMdXOvP57+W8k1FQcXd/xuaguxtJ70l/tFj8Iy2JGFtiLInK8ZoG2vipdJK/q592n0oNXaHA5n7H4zP52Wl6amNvhIwaofejUNQ7Fc4/rQHnsQeKPe7OM/q+vxs+ZFdfGHymqvQRliEiFphSgGted0C2+d9aS3/2zW+cfv/f/e7p/13F/V579WVWfkbBJcjaLVJHoAl7np9eMmNF/F/6KA1OPBPGwstrf//3vvcyCyXN45UUWYwSUbQ3TtF0jKMQxXJx3nakdxrTs1BRhOcEGKfDjzaPihTfHZ8fhUiCUblT7PPf7F/6KIWQY8M6VS5OxnS6wj3HZ6bddlgsD6icpjMcGvaSnOAG59hoZdPGyH3CXR7z1geOtXk7IIQiLYqsZ79rHE1GWEibOL6u2k6DoSPzUpJxtkzJ4XyFD8ogGQpZPer2CS5QtWCvH+S1gJkGcZTSPXkncx4DjxGStQbu3F61LKA8zWdoF+sjkX8YoppbpW0njTnPgpLfPak4nh1hmA4oFhOfZ6BCEd6d/2QoKUU1UfnMSjviM+LQzm7TQPSK4ZlnzDWVomXTWQ6tY+hNxz5txKATXwjBnuuN7UE2WzhXkUXOVb8ujwVT3VdtwISNv/AlaKMo8TkAsI+z2wt95u/N9LN3Ui6VIjuAwhwfJ3HQYeM5ntAg6xIRS/CBABmtERm5zkjC+oCh/vSys5jtIyWONSfAQQBkbDD2eX3/q7/22dM//I1/tAr6/crpZ37+52xYsOO2w8BLmdVBfL8t/XD+0/U3HwYKPKldFdbF9e/D/rsUGHqkUYWU+3uqNg5v8iG2MPh4MRSwVVYgos848lGZCDjWF3ZBAAHIXWxzINBwH0Vvpduw/QFbH6JH8TvujSDBekEwQusIawT2yQJlrXchilGHBVIG8px76A0SYM2hrsMLzz/nrUfKiHl6ZcKw3UrllizNd9w7vWirjArXc7BunfeUnKQwRJdnxpQKfSbdP/qA0V4XspXssC6xbouMiv0Sp5Py17Yvz5lfL2ajGfgJ0ENPYtEW/hlAQtHtmQZAykaAc6itCAQH7ACXjCz5ke040pc6kcdOLh3fDuyqSK8q+0heuzbE+kzAxb9D/8mxVWAg+lBtSbdMGwbqhjVy3KfWj/qi7QjLvAs+S2cAqvZQ6Uz3NePOeJJNA5BFWRS9TQL8Q9uGfq0yyKRPBQCAGQDUAGiCgy++0jZDpuSvdRLbkf1ggLpPhomOptwvmwhAjngFtjt4HoRWbRoJDLWPrFTVmpn01ckZJOzpqX/yP/337yFSh9ZuLscfD4QSwo0aAOqsNGKIjuhYFUWGProqe4P0PO/bSB/eYzC3ABR4DzBABBYjWGlBL370xSpU8/zzL/DZ6CSZzyksObol6BX2HK8LPKv25AcKtFmuvAoatiyQ859lMU4rRW1jEXlhnH3OPbqyX1Pgvm+PNAak+0zuyzCz4A7P8kdeRiNkfoEx2CCqjIg2Ao5d3y2ys18f/8Vm0T3+8u2KeW9+eJzCO97zuOvfZ5f+o7w8Qs7roQ3v5qUaFwVt0pEk+L/+9T89feELXzh9awEAd9Y+/fv3VrXlpYxfWuv0Iza64yRgDWPvINb2c9jjv4BACGScJf3aa6+dXl3/XltZA6jOnNS4HOmWaGQUp/p0BO72CY5S47LgwPbrmZqWPd1j8qJkZyR/OjoR+scidnlOIeJOidT3OwY2nSOJEilFKYRWUnFYNmcGI7GD3GMzRSzozxyoocz0rEbeZwo2qVoII1sXpaPIoRC8naCcU/f/eG9FHLMNwQoupJ5RjxTk49gte2K8HAEA3J/tGLlGc9tAR4EM7LgdWlusPRb8JMXbTmi3I1ReBl6eg7+IAsEoencdhUZQgOC29n6mkn/AgrQ7+9POXlD5ZKPIYNG9/T46rkARW+kxeKbcCQBAFWadepRLk/fC17sTHp3dxYfy7DbUOvrd42mDLYbwbHeCGWxnyN/NuS5ea17M9WpPDCInfqYYA9TpdRAADd9ou4IMRnyvImgToT7yfa+xM4DCRm7PaZSlOh56JOqScdL51xVYUfq3rTU9s/fyd7Q/Bjz5A5GbZWfBSFeGo4AmjAvBF2yLgUyFoY00Tzg1WP7YXvXJT35yFfL79fX3U6ef+9t/exlfK0sldkDmI2RJdy/p2jDVtQ49Lq8Pz+cnmZtH2VFHe/TY3qP4YrJ53ic7H/ftS+8ceMizYI/aOe096PoOUeuPIMsK65gFFFUTA9sZUDcIj6HsXv+QrQDgAA4UQYYlvx8sO+PhKmyGa+6sExUQcMB6emsBDii8ir/SHcougBP39irqWAAn1mLp2y6wFqAN/YE/EzkwZQ9Igt8omzw+ylgfjTrlMp1G7vdvh5O1X2i/SIxMxzT737PlLZlk6QdT2Z1KrpNY2jZS8binmO2QfkHXza0K2l6WzDzJU26/5LG4sl3wN8Hh6HNuMfDzAl6gT9m6GRkHeZYtKpFraRdOK4s72p7pjMI1DtolsfGgCzrLsx3lXp7JsogTFDpYg5Qcl0yXYmlgXHI+ftSsJxAdUBkQYPdywGly8sVAMQsyyYfVmA2QrM+4/x62FXobjAo0qtYTswcZ4VfdDgTUEAwnAOBgu0h07vREP+GnZKPwmG6N0GCMgGTZrfi76OotIMwCgm3xP/8P/9179xYyhqMBAADgYjndYB4ZmRORQEPaf6Q9SahkGiWdqqS4X0e4KAoTQIB7jXyGK35D20lHwd8bIIKPWZmVO/GM5xZwkO+CAHJhLmAAqal4zz3I6y+Y+5n1HYiI4280UTLyzAFS2gAUEsFxNKpZi6t6BwPO5gKrFvNzhRRNysH8fRjxum8AAOzL2BMgLtzbvwQwzMc/icIIwHAYz+N0QdEmts+RHvP7jZA/wg9PMt4fxeOnHfijaP/9tHmVkgd72jGaMoT7lhdfffOb3zx96QtfPH3jG984fe+736EOhjhD2a0ba3sN3mvrjYz0pCK9tI6MAvAHRYCj/l5fDv93v/s9VfWnUpHy0NnYUg5xZNrREAGn4mxB15yY60vgDSdRiqSjn7PtckbgjNvRDvBQztOBf/sZWpaUGwUAZN/bPjFyquRkCfV3tWA7gHFuMM4jmBFlrmUeJ30CHLHq92dKmO+ASJRAFNbmjLHtVux81gGxn6n/Z04e5tJ0zxyVM+m+x+iBSKuorB3YcqZGBkCUPNpJupoUvEDec6e2AQCJU9GLvMZ9bgPJtw4LjQIAqCq39s4qzXHts1+p1UztRwE/RxdibGWM5bTbGc+cRlemrzMTRQaU+tmO93CG8buoWmMlO1pXbGLtgmA+AgCTQwQ8aM6z7ub1uRa0Fl+G9+K86v7QLffGuJvzM4/F2vrvPiRCU442ZUMcfs39EQCYY4ltERpiTDHCVWTx6IXo7nbsO2MnfD3XYj97GJ1ei5s8cJsTABCJdd9cbzmyr+kmek46ij8W3y4ACpmXoSmcFtY/X20jE/PeMtxffPGjp0/8p3+HTv9nV/V+nKrykWXfWGCf3kV0DyAA5jHHXMIJGODlLkGuP/1NpYDk4Xid+w79Y9lrw4C4dH2+yzbdfH5c22k2Ni+YXv7drurzXcT6wQQurI3rDcLddne2Ubtf7915m04x7Py31xYGvJTpBXkvuQ/Zzm0Ob9853V8+CrY4QoZBJsA/QTA0hV+xXgEUw5cR8CBwPzqkZAyes5y5llVa73DM4ehRxq224Js8vf4m5RsJ+9g2jTTubE+LnxJncmaAEQixPgnAvDxm6plkSIM8iCoz4EofSydTUH4iewPbBRyMfQcnUCDl3HpCJ56kGOo89lV5b4z683kd3EAGApzWKecj60C7WZel3aAlCw0ioE0ACUmhVz0l2Y7UqwUAiG1jW0Q/xdlt0IDSvxisdW9n5mUBtNxGbYJxOpFtEPQtIHPbKc5iMy9i3qJPlMaPmlg6+pBFQV24k34wCrU6lT+gFgLbmA/4uLBBevEqlq9Iv7efUld3Mco5D7JBlAEw9RGDRE7Kp2x4D5kKyAY2APA//jf/9XuYJDj/cKRjhGEfGifCjvNUmhgoXtj3G2MjEZY46ZciF7gGlU3xF876rXUOKlCXGK1R0HLwtaciCNTdhQgGHGB1U6BOQFDGtRMFm8W+0E7AgbSBz3gGlGyyFPAXWxpYJXENTNdqLxL3LGEvBo554v4l7WG6cXMpb19TkjUCrwTZwUs9AgNTQBIKtKATxw9pfnhbAvzqS7ZfLl1/lSM7dMJjWzeOcQZUPfbGJCtoUU0j6nG3numuR91wIH9d+sSIx6HxRym+x3X8x/H7nLsx56hYCuX2V2uP/5e+9CVW9n/tlVdXISDtIUK6/62ba+/c/bfp9FMoLfaD0YuCPi+++CLPLgb/o53bS1l++6+/vZTpKli00v2hBCnE1isprFh7UZx0eAft4oju877vx23Dv8Q25ZLdP8kfI56TtGpTQj9HlR0BgMdNhe6V8MUry1uvU+wAACAASURBVHQ6Bo3aq7Wkusm57+hrR7l3Z79R6d1pQVupOTD7eXT+p8zEdUdZqj4JRVdWQtNFHbaDWk5jnMB2TKlQ7LjFQJgOegwDObuNV/K5PokBzq7GpEjmDgCkDkPv+0/7vpIzntRpDcERbuoo6aqMVcaIoiKMog4jIk4tAWcckbMirdQ1AIN93BxpZNCoHHIqWKUlNgDQaYoJW8+0++5vO6HdXrYpNNgR+mS+sz3rklztdmKVH7nZK6R4uOdzOqOYix1sCR/LsJk1BHr+GnTDOdxaGwERduGICuGMpsGIcRfV994KMddYRjHpnufucxGe6Wcf6Zd+ZR1PAKBAKQP/6VOen9/nuKbB6EELxDEAkDY4TkZa+KZsiQB+VcAK0Z+nlTkJOwiRfvAdnP6Pfuyl09/75KdOn/31Fen/5V8+/cLf+QQNQc4dedVZNpb1E0hNMTxGV68CAd6v7XBkr+vPH04KHG2To9N+qddX2YCXRMponzregJPktF4Qo5EpxX8FBvhCXIPgN2Jw7iOWIsRIFXA0tkcduWEUfhK3AAO1DSAAfwBZxFx2/Q+Xp+CiPFn7iOsD3k+j5DDmtT+6ItnYQvDWW3cIEsS/uXN7newA8GDVSODpDcs3QaYBCrjRiV9rmYFPHHcIhxA+EI+ZVKYD7SNnM6F92DJymgXAwidJCrqkiV4KyIB4AbN1H8AFrPubyEzA85l+LqSEPoufh7bh3zxY9+skEtkqXTtH+jUZjXzm+p1Rcm9hij0XR3kGO3B9giFoV+1rutJ/jAXPZh0hbLHLtj3bBxyv9UrbXLIDAgBM+zByOPYFedF6fNoA8nGVoadnqD2ObX0XGuA3+KuTBpTxpIv8VhwRmjoXBJlYKJehKclq+6fwN3FsMB6QzAfqAdDcdRqSVpA5VuKMbIzYMzlBIGOju2j7Rs6/aeYAjz0rPpc6F2sW7Xqr+1P/7X/1X64igIq8p9Ix0s8UNVNjqQocgyDMCYbi+cdArb2Ks/ADBJCwZMLFqIvhCRQADVkMCqfi7loMuIZRe58ROlGbFDjA/iAePbbuI6Lnysk3F3oONEnKVcjGNC43xWhmmAY8zmlV5kNXQU7qCvqkY17kCBA0cNVyMgIACihZ7Id2oYak4mJsH/VWB1REB/qD+1E/4YW1XzpFHWKUcFEQ9FDUtJlZqByzFWZ2QHsj4uLmZr03o5rDdQ1mPtdlcfnzpMkRQep0RjfjP7p19653WXrURvv9lz5VSulVtx6/v8q5f/yjfvArPgx9mL2fNJh9gwSBciQK/mDtzX/59Fu/9a8Z+f/+919XFX5U62XKKW5U5B9FfeAs3lp8+zyK+6HIn/fCYf1+f0X60RbS6+6y+E4kaVdMxXdyHiRDAiTy3ONofNxJltwJGtbOOp4OCoVYmRoSeBSCdtBClukgSZ40wjvX1vH6fN4dmpnSuyslpaDN4j4+x91KT0tzd6an8xHlExoeHZGZEt/KsHptudfR7yjyOBu4cpeBvWbZ3jCsHrkgGCWeBkIcYjtytOYaAGjAOI7hOQCA5yUKja5EMWcuqUA515rxONS09zKfdMibz3LslgyEVKBW29FJcv6VLZaURzr8thoDAEzHO7SaynhGpznPZXXGqFC+bKVP2vCA8tU8JQW/KX+2Fi4KyePiF42PMjy8lzanEXTk8+O1c83ta6Gfw3Xk1EeOc3OEdR0y/gjoV9RfT97meGQEzPV4XDfh6ayZMnZ809RbaT8ZBgQhDKbP8ej9vr4nLcmDY1w9P+ZJJAnW7wYKx3exaWBjxUBGZE78iaJlsGd07ju2Vf3CJz6x9vT/xukf/P/svWnTrddxHfZc4E64AAiIdiRIlmmA4gBaJCVRzn+w8llDZFki7ThKSZZcLn/wL7NdrlRif7EjD1WJXHEkagAJYiZm3AF3BJBea/Xa3Xuf5x0uLkCR1HvAy/ecZ9hD7949d+9Q/J/47E9sD4VsQoWmk8jUd4RzRDHKVK6aD5mln2+9u69Pu+93Xz67+EMJAbNh74e9Qe7JS8at9Z6IcrVixuxrDQ97V6M5835gqccGNpE8m++cRkQ8TsbLewx/HinCO+1yLLMIPcZ8kgwJMj7SaVvb0Ku7f87GFvylYYGEjhYORgLgaDfQ/fYa+BX+wXjg6ANdC09yzAnXcM+nAyHFAacqIYqBFpR4hkpo0ikaHmhY1OkyMEjYiDAct5mWjbYRgeCUNZzIgI/TD+SoDd3OBgQqzcrnV6h+0Jx4n8XrMjpi0Gw7HbI4rnmPoyRZ5wE0K+RN8lHm1psvzPIcFebk+aLNlZKO35ZvyjBf7ej5Mljjt58bc8n22Mlwkggx0dft0D1tRAF8UdSaERcwpsTcVWvBeKGcfPzDuFk3oDmMwfu1Djr6UK9hf7iuQDpkaCgQ+nDbJTpZ5+pOHRbdh2xBeQIe/9SzaejywPQX8o6LQfLKv/y9bxG6ZnI6hia9NNEzBgvLBYBmqwfa1LmzYmQO8/AzAJzD/r0AQBoYADCXXtWQPiJYv7NuAJ6n0p8Lp+IWihhgX1T0cbTYNT73SNQQKA+djQ0KU1EUgcbYmX8XiCAkqtJzKS9VFDEiFIjYQiIdKVIWOzDam5GD1I9ocdjLY489yggHh9vgfRcCwqbS73v0qnoxUbET4aiGjyMQLoSChk3MEKIwgtDwkhEMgAfGbwMK7rFIYyhvtBLCq0DLFly5KvABhZCIwd9JtTqhH9/jmYFEXJLERoALSItd2T1QO9R8MInDe1OhtWyef07DFPrzp333JEJ/VJt7149imqdt40Hf93K00OcJdnEd+AUC9PJLL27/5T//J+b6v/rqqyy2g+tXgJ+xhsBL7asPVfQviOCVKJaDgjmPBx4DD0H0kOOPf6jwD5xHyg5ACkZlj//YWyBEgzk7Bcfe6IYzDFvqCz5HAJBoJQGXYlYF3wYKsq+ZyHsZNJ7D8K+uLPVnu9JRdKNLLN4Gmlw/hizv5NbIoj+p9PU5cERJTzA2MbA59F8MPY+6WcLgfK+Ptb9fxo8KP+e2oqJSDHRF1f5eh4mUFZ3Pq8gwrWNXVp1PCDJjxawK69X6asze5JrzoK+pSHltGJJIMqM1lKDg9jNyLJVoGHJBqx2eWfAWDBWxpX+OAnMaGkZjAWrMG7R+FHVMY8dQFF3ssQw/HuOITcn8TCrGhEnx2G4AsBHgJLLB+eQazvQxpQPTA2+6sd4WZKpwEceaexN717hhHtnxYMARq9/WR/NRdE/hSs3T79lpoL1akRDGqZI9UnlO1LBnnXmKibdeJ+8z/za+dCXfsorlk5EnmfDxetgAcDTTEfyogydf7IYG2tQpZ1UKAZ9Pr46FTZ/LDL4NGUFHtwXvvnh5ezYK+X3961/ffu4LX9j+xk8/BQGI+D6UL28fLFt+Jy7gqaT/2nPC41HA+DikMi98EF57EtKe3f/BQqDhhnGhUlaa6Ga+nErjoCcrTpiWdNlwb0bH4dAqcxlxuXmFxKPbvXZm8nb0NqWSmLQONIPhBDnYk8bXs4iWd2jXbkr++H1c2xZvPFexr0629F1s/3Cc6zW8i2cVGLB9FCfXsDZA/Lh180Y4cnTcMvlf5przd/JEF2EEjUKaJhR/8EAYFmB89MkP8nbrJAEZJW4qqoBHUyqVUrwjBkEPc/DgSAmADGSdzakHkDHRFmXNpGfdgDuOQk0cM702TbfXvegdYwmpVDPn3viTsgl+2vnqQsXiQfmocR0gN57wWslD1u3uwmGGUxTiv2vX4ljNdmQflG3ACe9BL0akBeYi5wKYXFy/qLB+1WioFDtFk+t0O8lTqAOjRdX6tSOOoY9mSgbB3dL0HPFqzz/+qkgzIkBUrNL815EIogfxL/pmugojAeLuv/y9f8RTAKwwd28vhaJ4zsdmYMJ+1sd0OPS/M1/TCNxDDr69ZKoMrFAL92cDABRYL76NART4IHik5R7vAGCwujA3g7kTTluwdUrAtKBHD1o0vBoA0Jbn4hBEIWGFPkKx7pENmpfCYHRsCvI9orhIhPlYoUebP/ETT0ae3md5jWE2GQ6kaImoTMr8UxseSvjkGDGuEbaDQh4o1qE5ueiXNynhhXCftOh5E2FtBE8JqFh4RlzEWngT4jciEZTWEJ5eFHXLoo0WlripYJCg4CwjkIVoWlstjXvBzUkOCC4uHEGFV8J4PwIJnwXhxx9tvvv6rMzpvl5+wIfvd6yn6a7N5x5C0SIs7T/90f+1/cn/99+jKv/r21tvvqGw/li7S0j3gXISxBQEToT+Qx7pB+PVY4xS0Rn1b7/99vb9118P5nGN+0OENoufNfgPgktpP3dL5tdx58T1QdiTOOrYoPRg55nXpZyXcjgUtMGNVXVfuszRBoDyhJckMYjjjrJUSrWF6Tn838tQYxQjrE/3xCnErxhf1SMwPGrsnTGJzmAsNqpWf4ar7rnojJ6Vcm4GV3mBgq9ooJhPeVEzVG3cr5SBruDbY60KskK0Cg83/NMr4DzkRutz1A1OWlvOL0+nmA0K2YfX2ByMNE14xEiwwEfgpGhxHYFlGgb6a/rozruggGtmrlbWhuEiC84xgg28CEodEbtgNhsOZLDARxEKqgfh0D6vwfCWwKASheA64VrX+eB3W18t9iwh9+f3FG6PAR55PAsPfeGGx16ExG2oBkQK2Ln+FcFQY+i6gveZ4Kqxeny8x20z59CTjLeIAAgr53kEZ9EO8/LyKhV+e90dNksjeEY3VlRKKexFHw7TNDqu8wiopFND2Y/BOmy1GwUwfvLL9PS7+BZSFmmsj+jAn4zifV/80pe2r37t69tP/tRT28WIFpSgMm2RUhCMVyl/G87HspHj+JuVk9bd2dcfcQicVqboePEgeNCU7glyx7XZ7x31nMd32vm48/68SZKv7fVFBrTQtC5Etvk5N93pNdRBMzKn+8hgy089sECSyhd72pvTcfNdow9WGkEGlu3utYNrqTymhVDjgmOTSmg4SKmkRhHAViPnRtR2QqQBjk7EvduRSnczjJYoxHgHvBbF7oJ3XLv2HlMewNNgWHCdhVvxPt6rHHp3K4OBIpR0MhD+IeLBEQryhufpBgAmCu3Z2EADQEVlYW7W0czXLQdo+exwmBX/HpFQIf7nCIMbPAYz5m2FPKMCqH8GL0ERbOJBdMAQ/uBPLkbLGg0ps3gODuN3OrkL8+moV8lMPtJyyIvQM1HHhfprycEwKljmMCrxRK9kCDyWE1EJaaxxUUzBJPqJowDBU+9F4Uyu/7/43W8Sbbrw1feTFM94MIFpII8yiEbuYQGXACmBEQoklAW16Ovci/k87E0VulFFizymnn5AYMXLDJ0AXmRUAtZCnnYp7BAG0T5C6mC8wAeKroUDCzwWRiwEwIsEpGF9glhkMHCEfOBdfIygzOOJdmE9u3MbhaWk0Nv7DgXqkfCeeowwAPhYKSCyx4GxQiFTzqosOBQuk0o4l9VV1FXEsJQCWPCw8FfiCEYbM6AfOexxFQYJmzBWKLRHkQaw4LlIm+oiKJ3D7yI9AuOCIQKwwDsoAufIBqQ6QGBmezyCRcYGpGbgA2EHuY14H9ed+gGYA24+pmIIUFQe8580hIxgaNeEHIELoLbG1iR0CSMJ3iWot6e4xinPlfW1P4DvK8PohNsU/zQM6jhmuAhzHsLKV62nzsJ1zmFn3DdvXN/+2x//8faf/+iPtldfeYVwupOVby8FvtkiK8VbxWqwjlCUUGwThiBYOpEm8NZbb5ER3Igcf0eoaC/LGosifAQXjVTe11aaJfB345vwyu+IRijHD1ivCJtSNNSPcZHEnL0J8CLuMNGvQKjfRddmRd34thoD9LwbrOgDtNgV+VL8+nz8vULySdsGfIpxlVHPZ99qzKJpAdusxut57tFnF9DRM04bqg1hmuT9XHOuCvGlABXMOrxnyCrku3+0VeuYH4X2VUEkznO8UNEdYyxYejJB0T8rnKUoylghmq9oFf8jHQ5GxmJqSbMMJ8zLYf5ut2hswRo0aJ5Qg18alkRHNE8UJ8IP43XvF4oqcFsKvo96i/HF5W4IGoooj0BS6h0+xom+1t3AYJhZwNHvNIB1oWjZDubhbAu7LHkv3kfxI38Ie3iUc291vuxn+n5hhApgn+dPk9+nR8PPY672IiH9x3AgDIjjWVMhi0LVfPseDxoSDRpuNEQn71foe9GMdV/rt/FjlnNMl/oeK3knDXA5Rwmrwl+GW6Zh3ZEKEFKLzkneQDV/GKhg0IeR/aeeemr70pe+vH352We3z33uc9ulyPMffGYl8p0MTRtuWVwiDrfP/KlNt/PC2aUfWwicJJN80nixtndS/z8OgO+K9knz/YThbTJBmjX+L4FaosjpoOyx7RkO3HanLW4fLCMUSciVd+PEKPBj8wVH4EE/Qt02yI9Qbm+x8KJOX3j3nbepYJOGRzt49np42tWGjsl7OJwI4BeITnA6BDz/iFiDTgmeAkUWUFh5vw0CNi53QzH1q+jHqRcqZl9RmCiID3ptxzJlhjQAQB+EviZ5R6kccIo7+pFGf7mjUue17CtijrWjXJOOLvBiGFJEwLUIaFf8TOnlUHCGyBzjUHpG1nSAcwntphGEDhHqpZmWGjz1Wsju4puQS2J0aJPdSfkIA8C3YkwzlkoAkbA6gIspJOOz4C0hSPmXxJfUUPgOAESmWDukC5buQ1UtLUSWdWMVPoZwZEEsmT4rlOf79kpioviwoi4mj4m2sXkeBni3IPXigbg/vEI0aDivGUeKRGGPEB7v3VX+CkL7gBx1CoE8qhQc4IVwMZ4hPKjoGoWwtDTZQmRhXsKQwixx2oHyCYVEtNiFQg5PLhQ3pyEovUBjdeQBBSZ6eCMnlsdUlBECRQ0hoFog0zrKO4R+0TaRMq7B8od2IVjLaNDwBsiJ0Jn4h3FCWURBDDxCj3MYEjxm/KaRJYwEFJbjIRSU9HEriBpBagT6osUtlVIdXVL1GNAXNiUMD6ypkAYUvhe/cTa9JHdEViAkrI1XkvP8WYUwrJ+Q8wiCSmSse9IS9n+v9/xUPu6N78vG9y6k9nsHCiGIcazJc3/xF9t//A//YfvLv/jzUPphxfwgcvzh7U9Pf+ACiA6GiTB/VC197PFHGanDUPwYJ3Ablf0R6g/4g0DDe+X6FM5NEgiF4x6vJdGuzHQDgOYgwFtJ8m+mHmWueVKUfK6BNL5qXwlwtLwuy9PpmfZQEt6uii5rasVDcJ0jD9x7NwBon4hO1lzqt+7X0Do8upJbBD8l/tzfVji7Aug++/tdgVNvs0dVY9MYZ+VI6+a2CsLz8/06216qnvvoP4/TBRc5r2Dipq2UI0hXStFF2yoi5wXU366w6vxknC+dhXpQS4Y5hzpGB0wSipZDEK1gmlZ3Wt+/e7wzrmAosLh7TRM+HJPG73OATYfGuiadlzChatGDdLA2QnnQh4GV+fMVuWFYe28PZTRx1W3gfRuNR1XkHRJVe1Itc/4pAA28oHelxucCXiuPnPeH1kj0Io1k8VX7fJZC3Q5gYsO0+Y0jAPhe88R12jbwk82W4cXnTAPIHV6GUbVhnKq0Fa95N0YYXwgXGybSWALewiObcs5437n9MGCDD8EzA57D0M80juIkoieefHJ75vM/t3098vqf+bnPb49+5gkRBiBUerfmPZa/jmI5uw+f4uIxLOwUb589cgaBfQisMtQnjbengfvMdk/zxsrWTje3+2/5+DdOC6sG40VVOxRN1/U4bgR+du+dFEccbT+aMXnnO/F/5xc52jIzaBtoptONLSvFBO6GIYD0Ob5fvxZ1CKgI47hFpDJf5DHUd6IQ9fPPf2f71//6X4URINIcQjHHO6Cz3ZhuXc/8zTzTcoedxE5VA/zwDmRlyRBw3kq2oN5CeVInNuAzy2fgceYnWWcleRKVf7QDmEDuy38lqxqgKsBH3UmPEg4qlmlnF+RgjTPN8ZKvU45V1Ch0bBSZvMfoDERh4LcN40i9YN0I8HfOJOXCtn6A+7l//r9+c8hAQ1BMJ4hlZDJ7CkCafBdAFd42C3XdT+eQGS5MKm8liMYkUjgSHMrbd+B9sBCbwiLb4ALJAFAKk04P6EIv80YSyS249fZpzUF7aVToFiULWp43ngPSQElCngiK+DwcXiExfx3jYLjJ8qJCGkYme/+BfIgywDs8HzQFGSv/NkQgxBBCLgQN1SrQx2tAwTcmZ2UdCHonxmYPGMdv7xlTCzRXwwjCmIVnh6Y6xBsWtupHkQoWBCvKoNIrOC6Ea0Z/gBGOYrkSNRrwDtpE3qOKkiiqQIYEWKwQISFjiKtGS5CSIYfHawQy44PQVW7UePZmhLjfDQviZ0KoYkGvxCFsJqwHnnFkCNaJHsGEo0+BgHEBH0cm2IBjjziFP8KwlJMSHGNeaXgwvnGNHLWghRpr1hbv8Fpe6QqJcaZ7uDpe2/uNv997/vnt3/+7f7f92be/TWKK/C/gBSr8Y+gMMWLoFdJowjtFA0wU+HssjABRidUWUVhcr127FqFf8NblUSzcOyJgDkfCd+Da3bu3B2z6pPpe7ornUPZzz0oJNT7HLxoPyzNo2uLUJFpAGTGg3nzqQFcacN1wcnh+p2XeP2zAtMtkMg0AVkqNg30OXRnSPIWneFX7yl5Vx/JorHtK1FCKyBBLWfEYax6asCv5s18omxPzLibTlSKvyzyH0xkAZnyEAjlXPXd6l/vo87ei57lwDWOOootVXFXvep/or58B3tIDgD3I6xlWz++x/2I/u/6J2qzaBF2pc/srXGbjlArvrAYloIaCflS1d11LFqAi/RZC2fA7rrViJ94XUqDBaBXVZTq74plhVzAs+BnnvBm8TTvOmLeZhmAohr15YW97bxydHzoSg3Ok8p8rn14SG0CEq4UrilpIOKV80Q0AQ6ZINOjj6DiI8Xfe3efQaaPgmFXzW4SI8dTjc1uqNaR0EtC9C5Ga4UgJ1kFiqoYjHGTsBm8DPXJQjAzfcfRwGJ4V3v+17fM/94XtYtDZh8BnrKgYxzKE2LJ07dM+SqJUfVZh/TRKxEnP3I/SsAzt7OePOAROwo3jpvfDgDcPMv5la+1Ndbf5T2LebviTaGtv4Kdtd2+C7Zp0v2OALD226iSUbyY02LjjUyLAQMG74aSDgzaK/4nZxl94rKEjBZ93/sT1N17b/u2//TfbH/8//3foWih4qEjVUYcAa0edMv8OmaJOCAA9h55Weo30BvAs8zTxR9F16hAQw5LOo33IxSO/332mgR+ytA3RPAkJ80sRbDUASK/LOnqhs8j+q/kwgo718aT/OhIWzzC6PPrFOFlDL1MLKa/DMRf1IOSDkxzaZaviVwCzdD6m8mG9WM8pfv2z/+V3dlGFJRcyXJ3M1ILy4PgpEGXI6qS8p0Bv6YBWiDQAWMAZOEuDSwlVvZ2awCxI4zqZPYSy9GJZUHeOutsZHihLR9mx+xwCYALZQrqFQCvLeA2CALzgUGL9HMLvu9fJCs0YY4zPubJARIdf3wlkv2SFfoKplsehhSV8VS6x4eI5MBwm2ubc0xNvr7+fkRGkwrQ9byiB+KyCsQ0R2BRWvstIIWFJfdSm4prEWiKvFDBCnxSS4KmH55nClUJz4VGBYK+QmqYcMYTYecpzFAqUfwts6B8GAByjdP58HKXEUPCWM53rqfQL1TCg/JUh5VQm0E+sj9cFa2Njg1MciLfRl1MmvPYwEDBiId5BIUpHL/C4j/ynoo3zCRFeFxIV5IjGQPDdhiHDx7+xNt3iid8eG76/++4723/9r/9l+6MI90eBPkbExExR0+HDLAIIJc1GAJgWH3/0MUZY4PrFyxe3t99VSBbmibQShmch4iSEXkV5OBKI2E1CZvxm9Erbw8alruh0/BJ5LZKjo3BKAVKaj/oQzijMS/iZuJFK3mroW/F4UsT3DDFoMZkBPOna0xVKjz6HcZCMoyIdOh2zwicjlo2RaVQkoDj0oZxKES7GNdPEWRE2rMoQEfjAc4OzJogtu4vhYqWjvQ8pShUZ0RWsrkQVDeNycxJgIYazmGlFgPgp/dUad8OM6U9XUEfLTWEDztkyLwauMH0q9IErpvGkzRkZ5bXSOcXVr3BE+77WttZy4j3G7fY+x0yaUfyuw8vG58JpMeIyCFAlHtCb18V7aTYqGO6rgm4YFE9IPpg8EPdBz/r76xqoeFPtP+/lzufWd2xYGUUAHQJEa7e9BVwgrnvhVwmOnncZ+8rbMSn0DfaH+AdxcY5w6fuzj9tT7NF0g7cn0rFfjDjmo7B+RTP6FCQIX6T7gWPgXfjregKgg7chB0QDSHN7kp7+Z7avRTG/p59+OgyrkdMfvG0YgDmgeLinrIEmHCFbT5e7hLZKa8fI5mM/nvTMrgQ47+azXz+GEEi8+LjLz9f7yyfh2fo8N+wC15MGc5o+7mOpTupub4ij+dO8fNRY+jwaPZ4ff4DJHje2tdndbo4hNMua+6doaZE8BgNgiU3zUvT7CDIjHJeQ7RCZHAox/Wu07m7bC3/+Z9v/+X/879uf/sl/5zHU0PEYQU0+Lt4KWs76R9m5jLcyMkvXVBoi5NlhAOCRvyrAbl5gPQgyBeRx6BE06jZZT/KG5EKnq3b5ZuiaQ7a17OPVFM+iXBMpi3CsWnfysY3dKM8Zp652hynbqs8ARynm5RRI8KeHz8HBp+MdyVuxBqmHoU9HqnUDgOoWhF6Cgv//7B//9ljOWVir8HUDSQWnMrweAGPIX6UJUCmkICfLCPc7FgzPgdkdYQRYhUQGUqSQOibWBPixOAFQVVG0IFTeaAsGXSgoalMYz0XN9y1w4RoUAivVtL5A+YfFJQwA+DifvXs5cB3KzEHaA4WaOZyElTMR/gqlo+16jocgrtDGocSnlasLaw4BlocswvNZ8EjhJFa8tWZpAaLBplItgNheUwk3JeCzRgDC+plTIqHa//Ccow+Yxx/tc6NhnjEn3KdSHOsjDxMFygAAIABJREFUJEZeDY6bU38XcJwid31Z7LwpvR4ADK1yKbQCp5jnkuMBijyEDYAoCRSFRFRBhBDhgzHIcKHCkczdTXwkbsU/eZMVWuN5G2bOZaUVMUKW8MGYO2FQbmekSKCtjI5ASoWKmmjONyIPipstDSVeasKRxUPkNTKO2QCAfoBvDM2ncGpv1jnm6MMAgeuvv/797eWXX+b78Opj3TFfKP9UoogzSOVA/YWo8RAwh3EA7V0NTz+ICY7iLENZpcuAWGFtCU/mEEkZd3SKCqMl1eEz9oQXRndlQ3NPLpCAcAj52AJcG3KDQeh1T21awSmjSO390QZ6SYW+vPN632TE43KhLxkAjOPludwzAExrSMLuqBqPOffXoKyplMXoue6pBQgNSyGr/aU9aCNbzSWjJZjNkuNFjhhgJQ7Kf7OSmdDLvcsVaAYAr1ldn5V2wcywC7iMKAUrmuIT/X3DuRRYGyzmoxi95/oYwOxIZ7NwqpVpMuj0KIPGDVoF+E/9C7/8rMalOQu+ZbzitVwjF58z3nXDQB0tW7nmgqrzwrXevobrNkzzanayrrsFmVUK9nXARalbta/cT/HMWVDrCuW69/i7hYx0D3mn7TWuFChSkgMa6AihjHChkU7jG8o18XAVgAoHjU943mGZ7pt4S145R0T0eUhlnz+1tmUotADV2+q4jO+ULaJDCGSm0V4L4Y/+weh/JYymoIU+bQKGp888+cT2hS9/afvSs1/avvjFL9IIEES2Boeh8qxyMJgcd4HH2zUxaX5t/HoQJaODaVfIH0t1ANOzC38NIJA48XFRjK937e+0IDvpnaMGtIfD07OdBp9mMMkzf9B7A3Q0h6eu9ya8DOq0MDnNYh413xOJzvyibZpHkRnKU55ee/WDoKesq5Z64a2oL3Xz/evbyy++sP2//+2Pt5de/N72XtQJuHgBBQqh14CBhw6Wpxqwybg06yWpX5IXoe6KFGbL4XhHJ9xl8erUUZhrT0NC8Oz0kltIlPyVK5QyE9tp+oKdo513lZEAzhpH0aZcCxZMeVFp2ZgI5qWaclHBP3gR+OIHYRRh/asYsZR/pSp8iGO0KUdqPjAAUCZPfuboaKUkVKF56xDWzcXvAh5/+I/+YYy9sEaMz0Jf5dyZYXcFCc9aOOHfFLL6mb8YuIV1PENhLRUaCxp7AqsEgeSRFgoa8yfTb5jXhQAKFlxQC2wSQPEhU08hmcc85dQtKOAZHTVRQq0FUivZOPqBOecJK76TQhC8cxZsPTxFUhTied58DiH5KbV5kdSW1sBCYDeSDIMM5pnRFRa2eZxbCmzy+qLqowRvCDCMFkhDAq1adGGVALsaYzwHj6WnCVAhZrthKEivHZXaZkjQkRnCE+T8Y814hFzAD+/ynNFUoLDgVnpouYpn+TfHS095eoUt4CGHFoYFrVtFAWCc6Ad9cp0aYbRxivjYlPfaJJo1+kCOPI0dKei62KJzPZkeAJzK9WWbnk/Dz45faNd908Oe8DExsdWuDB1SXmyMkfUQUR+RZhEWThGDCD0NxZ7pKXnNew/4Bzgj2gPKE5RueFaRkgFBFmOxwmUvtoauPq3wd7w0fDB2p0d0RWUS6sfek/RbnnkpsrqW+5MNV2hxx0eusZklaQgsn0VgOx2TJXg+qq5siOV9HAotiUkKBG3dSoltF9tXKIecazIKKklULGfF3nNkhVjSn1JKuyKkOgsahwyQlRsmnIdBlUBiPzCAsS326znUACdlrgCQPK6KrnYavOJq/UYn6qieR6e1ubx/q6ui0r0PK+jGaTNqMj8amiryxUaxbq0HHluxMk0S3DSeMlpUHQIrvMOYBAXbBoFc/+4RNxRdbGg9ZYFrcWD88EkAMtaA1ppRyQg5G2i6gYmr15Rf87Q9A4BhsRoEugHANKNjrlP59J7wsK/3uvZmkFrPvu4pUAX8CH/OU0ZNr4N4xuExg6Yd3XAw8HSkEmjUq5GIAYxJP/GODSSd/3sfu03jwjBSJEAopwTAbJzVfRk1iu5gb+Os66ilErzkkYj4e+qnf2b75b/3P25Ph8f/p372Z5QHK/CULcdbonv890mIru4J5V2YN2rvtTEJQsd1cnbvxw4CK96cRgE0EPZw7tMG0Dq++x3/Uc+PvfcDBsD9jn8ixvcB7NMYAE4z9aPW/Kh3rRs22aHTKhUoB03emUuuCQrPqYB5fCDv4vmQXZ//znfCefVK/Htpe/67z1Fhvx0Os/OIcATfCG83GqZnn3WruixR8pP4SToSeSyhThrAX0Yip8HaRl3LIVCb7V13rrx1gLFFMFQ696TfeqIkx9QPQjHPYQ29AvwJ+ftQwKkb2fEh3dD6kE5hQOYDjlyM0xUQUQZHGyr1830xBp+apxRzGTgeihQKpht/mHJwphOU/p5sJXXgztdHEWC0/off+gfsxszRgplhbQGlJlHnLbILuasnBdtCVWfUFAaMTI3Jz96t5vVrQvUQ6Ig7s0C5Kltm+kMhZoSA8ybpK5PwCqSgBWr2Co1Q+RR2ugUJbUM5uxj55BgHq1Uyv79C1m3ssBBkob0bS7gPYF2CABNCocOQLdBIQZQQ2wUbLWJ5B1V8SBWG0b49vsqVKQ+iLUp4V4q1zBtAKG60XL9ZiNKaOn2hC2tdKDsf/XpuLNCRoTT05FH5jzlC6czCjFg9KtRxDTkstsgRXpm+0OHQ+x/9ZgiN31F+bhpe0A7+F38RPUCFnf9JxmLBxqw34Dlh/mhbIfvy3vejG3EPsMApCPjrkH1gE1IZHCmyCqMdrkVQhL9c41QC/XdVkNAvx0FPo9b9LquW6n0r+CqKhqM94l7C4l7k9Rv2INAwAKA2AogM0k/oeU+oiLZJYVFOk8KnTKj6epOm5x7EdobhpwxtmqVpiPG8KylSkMtjaAPAgA/mlhEw3sP9fUeY4HkL61ZI3Yb+Vii2fxMHUkm0AjSOoKOirf3l/rwe3aDXmRBwuo5FZI8DjkqZcii417z9zrUHPIfxMKvBd4ML0dn6xZ4BgFFEmddmA0Bj8p0ediYgmlp0e8U9w3JWMHMXkQ/WXD1P0a25SE+nz+w/52tDGWhENwKgX1fvL140nxDgFAA8W6kbFX0xpZSMcWptLQyYJzikPGMQiQPCrQLiagAYofDEY9d7ECxlBxJsKbzAmJvSUTcADENW0vk9HDM9puE56ZtDID2+wVNzwSyMeK2NW17HMV/CBSOcoxpIA1JYI04k3a45zbzecExLwvB0q/+kc0zzmVPYTBu8Jy0/9mgsPGPa24U4zqnVsun73vvaHpY9+cDPM6UsDQBc8/hPEU9yDKBvFM194smf2H76Z/7W9tUI7/9aHNv35N/4mwgfkDCLHNc8n9uGq4fDc5UkSH/bfhyCsq954v2ZPqH1/bEx88vee6dRBNY+zn7/6EHgKJz5q1j/4/B3xdkHhfTefjquzU8CTp/m/FZa8HHhc9y6n2b8YlnHf46DZX+3zym+345if0hRfS9SVv/0T/8kvPwvUvHF6VQXQh6/FX8vXkQ0GbzgEerOo+wsU6W8CGU2PermBzAM4DuNBBn2X8f6lWzVjcCWU0CY77Egn5yYGL6dCd15NI4kjPGw35RzqFtkBGyzDZDnQy4037ZsDn2tOx8gr3+A4/jIiBW1KIdWFgDUZfJ+jA8yvA4hgrE9j1DMIspMYYM2Bd0KUd0pK5LvwnCApU1ZaETRQeb/w2/9ZlyXsG+hQUJj4QFeLK+xjmDA4sgjPmNNnZUMQb6Eo/EUBIMMV+0VpHG/Cx7jLOYUxLyA6M/CjCdlIcEJKF1xJv+k4AelH9UW5TGk546LV4IJrDkEWCpK8JDiw9ByePwTRiwgR090ICu8SGGNmQVlh0MrBKPOPpdCbcWOAkfkpeDjgnujXkAWTBpKZYydZwsz6sIGBxgxlJfSlS4hqIRGf1x1EhXzaYyhgjdT5q4EDHin4OlNZni4DcDcwimvEXEEV3yGko3NnBYvh6lQWc1waBT/w7POfV8jTfqac+xWnlO8NpyA7PKOK6zTmxDCmo0uhiHDbVh9VAYUKZyJ0bkpsX7GJwuTPRwZ+A6lmiE1mTJhwb2PmW000ur1QjfIJbWnnXiVEQTGhR4J4O9oiiFDuc4wFMCrLwNF4itwI/tE+D+AdjMsjXhGho5I7UjDptcTBiG8T+E351XryM3UPP7YU7i2hkaLaBmfhgLUwoNtcPDfTqDl5StjoOFJhAURTkI2lLU06pmGHOK1LK3mbh4br7DkQIUOm16MnZGEsNMUw4rMgkoDIlPksdf7UiYcWTPNLS7rOLEiyF7vHpJdBkMfJWPva0UAjLFmzQQrLuzaxN4eWiuhqdxZQe3ztPJUuDlLA5yHo5XyxW7MsVI/lNXkihNtjGvAKzB8WrwTfngH8AMskd7iKBjvgY5PZJTM1yMBGXyLQkDWlPDeNxzEsxwNoPX2KSY0KhMghXeCbRWGE24hlaj6kxBSMLLQYCOA7CQVTUb+miGIMACw/TRmdt63J6wM+j7wMflg0lmvo9tdjXAWbCgk5AYRqZZHgnsBAgHwsxkAaOjJKAaBqUcwOF1NvfNe4p5lCR4LmfRM8yp48brxyBMYHouZz3faS55C1idjpY0LxiF5pcQHBu3QCCc+CeM7DAA+2QKGahh03w/cfPzxz2w/+7c/F0r/17Zf+sYvb3/zf/jJLY5T0SixzX14hbb5lOdKtDyN539PYDYc+t9i43t3CdGFle8+9yN18YQ5n6io/EhN9mMO9igYnaTEfczufuReOwmHSPROOatPsq21y5ksnnJAy2MnzeOo8VtFW+93w+TS9i7Z6heDJvM4upBJ/zzy+V9+6aXt9de+HxGnN+LaHcqpoNV3IvWUkZIolE4dCqnWIUtnKL4drIqe3uhQvEtFH/pbefpR3Noyhvh9S0lLvrTyVOm04hN3kEtPnlcR7y5uDH7Q+bwNAGQD4EMk/iGThiHBbcqhoYLrKKqNj+rHRT0j6DjJ42h4SKcPJgjlX6cPmGdKznE9LEZsh8HZspt4rBya/GQ4e5d/USRbp6OVccOR1KyL9Aff/HVy/Qp9lEAgQBaSmZGaicuKovBnfep83F5puAuDbIPWCQsbwnwLC0NhaEK3F84jmX57gPbCEIlr0BJW8hLHmcJLevr6wrrwA4wCUqZUPAL51sp1l8AxvL8UluoIv4Px5ekGVrRXBNTzqACpVAbCyYoUhajZeEI4c2opxGJ94jnkutgjRvjWko2wzIEcKeN2GErRqBDOPg+H7djaNisyqaAtRh5IPlYkLCyWR85hNFonLV96XXEllZbejwX3EeKTFji+CQEQ6zKUGnkK8bEyhu/dg633NEYQEQmPglpX3O1h8lg6zFY89Vjcl/HZCkT3wuHUCz9vRQbEwkXKABPPmUaB2C9KM6iVRf845kN5QREJEPcRQoR+UDPgkTjej0J+28AU3pFxkqkRNIbA2hhL4vF5b3cPqg0xJG553vc4KpPey1IgBMNCQClA9oB6I1ZovJWUDn/jDtrpisOseNQud0SP169gK2FfBRDLO2x6I/olg6BxUCOfOaEjcTqd8lgY3p0f7z3TOzzPfUMmU9rAAZ9NZsXYpKTDpluFj84BBy5jITOFxIoVvbhZjwW0NWkgYFORRDJ4jv3ByJhaC++LDoNhREjjWMdL43Y/w15r0GGi73VsX53mgVEimgUF11w007AzPePROGkY8Dy8twz3WblMfMsxeJ36Oytf8zNSDhVN0deIe5O0HszYRvKG446AA+akgcv0sp6qb8pn1LPsu+XkE/cbruCtYcjFPbwHmkdDkyKRegob1zBpWTegeW8IRwsfucda+pnxTfjq0wzKmN0NQ32fdvgWPDVnPGeDqXIYV6NJRbpx741UmlUqNt0UnqtxfeuRNsIHHdfIyC+umwzBAq/qrgB2OELp3EfaOzD+wzj+t372Z7e/G9X7f/6rX93+zjNPbw+zej/2XHW7t66f+rU9AX1i9p/6CH5wHZxG2cr1/8EN6oe0p6MUtx/S4f7Ah3UcLp2kNK+DPQ1efpJt3m9be8Dd09Ydhu97IIwipBISk/ROt0ECLVIaDtB9Sc7JmLb33nhje+21V7c333h9e+GFF7ZbN99nbj9qaNHZCUU+dA0U/8Y/OJo+YMh+0N74zghc1jdSpDYUfRW+27I4dUSuignKeE85+BZlIgyJ8lzyBtYhS/nBfKjzwXLKopAw+L5qZYmsxHfwWOoj6egmXOZ6d5C/ETEGORBGDQAO165fvzHqnqEdypopGFeNPCnu5rXy3MtJwVLLI2KuIirNgzAvrw1PRaOhW0YPGxcwC7adesOkNzc8Off73/y1j1S4LoUfvpAhpS0MHe8Uo69cwBLM1FfPrx7CbzJQLiyFSS2WBL6Z0XfhaRUmVuGPY9KqphCQF7oWQmXPTyKfwgYHF1UTNCAAKIzERymomjSOmKLQjAiCFGZWBW8PuAJj5aIa5haqhWkwIPTCielJ5Ubr4aUSZKzssA1Yn9iHFQftSu3jEhZ7vxZQS31KgbIp1UYYgAyI5vWwcNjnaiXAuOHibd5o7luCYyoHuTZSFEBVmmHGmyQtZG7Hiil+czytcpe8PVKwrEBIucsNkZtqvMvn0gCQClRXeD2nXm10xbu+hrO6oDEMeCQAbDWkd8zKWa4bNi/xDsp1GIMEqzTACUVGdILrD6A9eFBZ5GSEByvlAd5Te744DtJJK9+qk8DK/TQ4KdyoG3h0lIlwvV+3wmxFlfCM8cJqyeVgJAq+YJLpUY8biFDgdT6kfyWw16kOfc0EtqrbYWJofLCn2TjZ8WRdKytcalL9m64QR1LxcwSUcdZj6MaRg9BytAZGY3wlHao9z++ptI0xuoMEVR2NllZctikc9TitVJO+pgHA8DLD2DMA2GCovmUAGMYwMriqqOv5CncrosMKtgxGdV3GFVjHxYo6b8CzTp3CmH2UH5g+PrBKg+HLGJEVaXGEGvmBcrA55oSv8arT3Y4vs4I/K5jzeqZwkfOb6Zf2HbzB6s+0MRdqGKqrRfMvCil5vxsbAQcbXEwzhgEA+x9R5JMB1fSwj7o8GqpUHzQZYfkZ9QXw25hgHDuqhgZx1TiUeAYDwBwBYA+DeVDhdOGj4WPeOsNkhXkZDlxrxuJLf1J0k/RlkgmGGJprYgOAjCcXAo90RnSlolHJz3oLwE/Wm8lmcByso6UuXrgcBv5HeYzsM888s339F35h+/JXnt0eeeIzEmYQ3u/l78L/qgjsTWcFwqfxu4/jfsfgd497769qnmu/R8Hufuf8aazBWZt/fSGQeGoSMQBxP3h5HK4fTSYPYX5Sn74vBSEVJ38/OlzpA8h4eZRfj3S6Gwovivdde/fq9uLz39te//5rUZD69e3G9WsM6efRvcEXP0JIf6Sjok/8Bt+/Eg4qyCNwsiKXHUaAYSQOeXEUwgv5AtFYGC6jXaErQZ6n07IiIpnuTFkkal3h+Fbch1wLXQ4yWULLcrD0I4dtgY9I+VcNMdzDyyrCJxmhmADD+/EPHv1wFNPxFn0jstZARdFYj6/rsJK5xadgDBmR5U0uI4+3fJJ8sEe4YTaqXZfRCjSsKCIfn26kx3fLMkYY/yZMIG6sBoB6UE9UNICZvp6QglqKvLwjA9LqGABUzGQydytI5ZnSrcLeLnwBYA5dtGI1edNskkoFx/1L2LLXLKtkQ6mCVSkFVgPKygTzvtOjCsUXgjbm5HD1UqQ0xz1jhK8nhIhM6yKMBaASDzxMQ0gTSqlD6aZgR/yTAYDQSuWWhRJzkbvy69QLF0jzmqa1hPDWJgAhYGeT0Ivu1GUvoJVK3WjMArLhLMXPm2BdRyt+M0KmYWMgjpVV/e1GBxsBSplETyIE3ShheNvCV8cULnPk9IUnxgW3Y5wQnleEiu97bICbjUMNLAdfSVgSpoMO0wCgtVQoqzzSEFDxoZCP66lY+BQK7wkYANhmtMG6FCxMWccJWjF1Dq/navitBoCaWxlYrPxZ2RLFqHBhoI+PhTOs+EwaAKTgKGRLR6EZs0xLRASFimW06QDsSp8VNimeMtRNxo5UkDwW3ue+SrzqlSBzD1CBopfQx1mWcVPtGAd8BniFUnHti+hw2N24gHFexGkX8UzBUDukcC0MjWn0KWbR4Owj5AYeagkmwwTqiMRF4lCTRoi7phlJY62QytrdpIbhifY+F63pSqzn57+OsvEe8d6zgiWcvU2mT+NFCBKOIkDfTKVKuM/rrBw2M9He76pg+143QOzxk/5c0aiiN6KfMPTO1/Cs93s/3aXGJBoycvob8s6GiaQ/hHPSrDS01Su17r4m3K2QRhZ5JWwUFSQSXrSZY81AK9OAfh8GiI6yWvYyeuCXvRLrPjQ+FE0sA0Cn68bt/rciQxrOjQ4K5yyYWFgz3a81NY8RX4QBwGlRwCV/dOyr8IiROmnoAP4h9QTF/L74xS9tv/ALv7h9+cvPbk997nOKPjBPBJmzp2xPSB+yTofSX8F3CvQfs9+9eZ22qcHITvvCEc8dNfaTxvZx5/yAwz17/QwCjWwdAuPTxMvdPQEBRTR8GleOQyc12UHmJ6QUQ3GlobTJ33iiK/p6EH1EOHt4tl979dXt++Hlf/vtt7erV9/brl0LD38cx015IhVr5OUzfJ/6g46J1pHnasdHj+P0KXrb4xqLV4dRQUX7JN/Z4TXkbfAmFsJT5DTVvmiB8nOmBOiocBU6VwHennrrxdFfvS+DuvgTomlRgwDRkdIv8P+MfA0YuK7ZrRgnQvtvR/QBjBosIJg6GRzMlOORForI8STONErDuZEeeztAwN98ohHlbcwnHS2Yd083RlsU7zIYnPwdvB9OlHynG+lXuaAj69DP/um3fh0psJOiz3ICFJwt7FcYoBopAFrIKC9vAjkF1qFEYOApqAjwXdDqQyvhGM/3nOdV6ebv0U7tvO4999m+QAQZM9BXhl/GD59/bmEWFibk9EtQ1RjlUZiLg7GVJnj1GQxlNYX3eXZq04IaAz5yEfke/yWMuwEgURJ35LnM+ebm7UgjREo4QkD0AOxZSYHSgpyRgchlYpDjGIiS18d9DrHyO2s9Z2F0KJZDAdRgdF1CnNfDwzR8utex+l0pbK2l27WAjN/do25vmxUV9yPhv6ygXRldFVDPcygFjXiusOrP1pxLXlO0jI8S41fCBfQWxIafTEnpxSiBqyCwVPpxtCJz9lULwv0MZbIZSGwE6GOx4milZBhEsj3BAkqFjXl1mgXXrZUd1/wtoNswk9EEzQDQjXM+l7V79fscjBMdll35LaX5UBHCc86xUq7WTCOo+BAX1zSGOcTeeETLchoecK3SU8q4hOt4RmsUlcNjfTzGPm7lnJmk1x4QvkU/aaCwIoSBkk5kVJfph8cmJS7TwHLDe38bdjOeFzNkH0knrFTa8GEm1JU5f7dx1vNCP04x4dE6GVJHQ2oURgOjU26/mK0YXxmAxrpnlJj3U9+3q7JqXCojXmHMXhpVrUWdgCC44Igg0aPqr4648/6Y4VC0GPTY+G+a0WkKVzoXaFZugYBeCwsrXSHHPd3nHPGL/MOpFnMEmPGij8WwEcJVigbXaxh+1G6nd16Pvgd7xEKl/80GhMP3ZsGrCylqWzhPupx7wmtfdK1gZI5mvNVeEhxgVELaBjaKj+1DihTozJUrj25PPfXU9oUvfHH72le/tj37la/EsX1xgoyVaETF2GGBa06n6AD4Yfx+v8aIRZFYOepxUzxJL79v8NxP5/fd+NkLZxD4FCGwboaPjcuWm04x1oMNCN6d7+MvadbhLjU/Jz1NGssviDpFpG8queDT+cB29Z13t5s3btC7/8L3nt/eeeut7U4o++/fuM7o00uPXOajUNqhR8GrjeOmM0iRMumFKOyHaAAYaiEHuE4P5AMo0dejfac0WmYyb8PfHkFH9hVTs3PANJ9RlskXnRNHmwX+pQ5HXkH1SsSeMhry9KOK/uBHNDwgRSGMAFGcDzzpZswXx2HfDq8+T4PjO3pO44zjty8p6oBwTXaNdDIW7YNsEV3aiw890o5lXIOcP440Tr7e9crV6YAUYsoVqXvC8ME+YATI9OehmzRDQscs81ZyXhsA/BKByhwEh6RW3oMaWbHchXXybmr3noQFhq44qi89X/rmIdJSGUrLip7dVy5rctloU3AdDkIlHoWj0pLj6u0+eg33JaAqxKSHZ/pYw+PG4zF4jFY4XIRuHTvnFfjDEGpu2Zr/FKpPKwRnr3/waHSPchooDN9aR2Ejhb8mO8moIY9SRwSvLNsZizILhevzLmhlobwrwAfr3cKv614acGg1q4iNLrDagNQRmGM1AiVerMr3qNxpRWvMtwTmDoN1vL2PVSjeg906vr316CdYFD5DJs90iLjInOMkJBBc0ZcLiXhMypHWMSAPo2p1LplD623gYP5+CsZ+13DyHCAkF+wN1wyThxoKAwDqVNiABgKce5JKUz93LMddSlIaNPi8ik46EkAEWXSGfTiqZVFCOqy7Qjgrs40CNLwwjKnYmKvlowNfUgE1nnnsVuLdz2o0skJoD7mZiELVVO0V18aJKHGl08Jule/KmpWOUsBno465M6lFGuAqD18GAOeBo13RvFL6ugJrY09XlKViypjg9/v6eN4qdBNFJDNKyOskxV/9YY5ggm5HkQBiwLPBTYvi1IO+3/CujbP28No4hj0gL4HwrOhGhQd6/hOMOb8eEaToKljnOx+UwUfKdt9bGqv6BEN2RApgJot9HU05e9PjgVS4NZ6MEBuGYhdRZQ+EiffN4B/TuK259ucl9XQau9LTwXzRywF9nPnsSse4l5rRcxU2vQ9qR840xa92OJMUpAEAgLUxRXMWDEruMJ8sfolUJvN3wB45mI5sQA0fFPD7ylf+7vZLv/SN7ZlnPr9deewxhE1piBaaOyg9+EORpE/rh+P7OsaTlJCdOZ30yi44mkxvG5RtAAAgAElEQVTxQIA4becP1MnZy2cQ+JQg4P30QHj8AJupRzUOpSqdWWkXUJqxIiHBmtNeylP2kh2Hwhu8PD5vh5L/neee296McP5r713dvh/KP4rsXYZCi2irUPR52lRQ6Xvh3Y8SKpSskCqNf1Bq4PmXIRYn/CgaANehQF+7dpX8EvQairaNEY7YlVNB8oNr7njlKAvEPddeEs8I+QYGX/OloUtIjqEMnQo4oZxtQ0ZB8T/CJtqAAeNuRCtiQLdC6b969Vr8dtX+1L3ILrRW4k0hX8URsIoYR4G+kHfg1KAiLj4peUB8TBEAlhFk9MbgyLuasm4eK+N3j2bHREp/QfuuA8Y2Morc71tfFZurcU+/kQLgwVpI0nFF4o1dYaiJFxdZBYLeeRceumDtAVgwdLt9of2MBYouFO55IQ5CDBNwDJHPxcC8oGDdwfETqFIZ311wCsjbBVR74OBBNAz6uFch9RA2Cns2sq8eZi6sDQCHNhUikBXxLrxacOrHP7ntUszKm32odM5r2mGZmD0L5wk7DKcLzTXfCgkvQb2fo+yjuvppAV5pIdlo16HjicjHIe68Eee8XbzHENmW2sTnR8Gr2dvf29r7vuLn3rj6tTa7ISyPfcHBpTed0xdBoyEoNjRwE7/vBWHqZ6OPVJR4BrhqxQqTRNgSCIxOLKh1Gn1C70ilrK8hZd809A2FZngI55B8EqskSN1YA91lVQgsuPf9bEUGeM0xpCERZ2yXslsbocbTFTXRna5g9r5npa5ZdtMAYCMb13joEfLqe92tLNnTbxplA4D6ruiG1XCA5ysvXpb1ISNMzCMVvACgPLvCSdMd41w3IAqeYpn4gKn7GEPdg0Kqv/6sBoBONzi3jPQwTMVEevSXjpsUfJzSJGZO42nmr5lOj3ZopKrK+/jOonUZFYDxsUAjGZ8YuWE/70Gtt5kpmToMD/HR3JTKMHm5cSWVRo1Le4K4MqLaeFHKeuxHH7NZfdeagI7bAGADhtaHi5BRIcLTXj+h80Kv25pKJo9M4Z9PUSnvutZa1n0VLuXap8BQ8LTBgFUtUkCpFAHjg/CzIsQQpuh90/+av3XD14rrA8kIC/W/GgA6fxk1NHK+IjUeo4QoGgByfxrW+wYAvWujvkMl78UZyhAsP/f009vfjir+zz77le3pUPqfeuqntwsRAcCP7a0AbR7hJ6D2GS3fH0jA32n3E1EcCIL5c9I4H9SocVL7x4Dw7NYZBM4gsEDgfvfvCsC9/bzs0Q+DJpK/Ma0paUb8Be946/U3tnfefmt7/vnno4Dfa2E8vUaFGnnlUPzfv349Ik0vRCQldGekDECKEi+FDHrvHApVF6/nEX4ZAYn0P+TIux4Ahg7aDjqPf7h3PlJeXZdqdgIptbXzD8nFMhpY5wH/vhcys2t2gWub31MOI88nY6LcgFx9hPhjHI5CwAPXY55wtCnSO2rCBQ8J7hL8Bd79LM5HJ0Mq7OmEO/eQTg6DnjmcyBFFoXl2ZZ2zp7xl3opnzkf76N/1fSx/kB05YpvDT6P+MArUInc5wym/q1zc0abrCKwBYKEcD1EYGwaA8tS7gc7oca17teZOSiDoXtw+QSPDHlFYFTH0a6Gn6gKsipzP2VaLPiIIIRsEfyA9FCwIrhbS4SGQpyrDOFqIpL17XfBZ52uBZwiYuVj0GqVnpwunXUmh9QfCNvG0BDgOFopcbpiV53YYDsTws4uS0QW4PTj3DeY5eHNxrNg/QL5UIlchsD/bDQBWFm2FUtsWXNtILJCSsEhwFSEQsXBYy97YV5zsa0CBvRXZ4r1dCe8wjcEw7Xi79j/WYDUypERmw6zhP8ZKPEwFLkNMXdADyiJwE1ZLhhoxdFXExPiJ9mAAwBgJbxC2VKRgwJKAX6cGyIsZ8BzneZeBwIXjRGxarnwqmB1XjQfcR4lj/NMMALMhQDOuNkQQdS0VHhJmGQCI8in8V4rArFC4/TWqZtpT2U7fT1z73GPqo/pnbIAHkO/O455xtvdlI4WNBfZCSqnJ1IeDFAxNttMNM8S1X/w+xMEyAJBWsw5GRQkgn0u/xTC8/my7rZ3bpgKaOXfEAypVCF1Lg0S0pSgpebqhtLseBZ6/EOFvOhmlFMk+H++lPl8bMByBQAaYBoAZBsNKIwTJT2d4Msbs0E/7Fri2meLTLOSmMYzQSFrT+zAf5LibAcBj919Q+fL4l6Fh5ZPisTq+1Os/FFwrxMAZ4kYZYPyM/zrkb67l0PcJGId5bxlnV5wzbhjenvueMWy919/1vb73+3fzBBtpyNfMYzMv30WWZABwqp1CUx19Ma9NSb3w4ICHg68DEX7xF39p+8Yv/73t53/+q9vlyPO/BKWfRk4wg4DuEtZPXMoiV9oTM22eEW/69fF/PKjQv/Z8v8aEk4wAZ0r+x1/bszfPIHC/ELjf/TuIbnEj0ncS8/yX33maFarhh0hw9xa83He2l158afvud77DI/lee+Vl8n8Y9EWrXZNM+hON+HENx/RBVqBMGn/PQ66M/y5cgqygNIAbEc6Pv/4n/aGIiZ0Rlt+kx0m+GjIZRpA6QZ8da7lA/qBjL/UEFs2GAR81XqjGUpE2Hcc4wE+YlghjRij4ONrdBgAUMkQef3fu2Chtp8TDD8kAYNkOxhDUMsKHKQ55TLj5sY0BWAzJ4za2a0EsG3mOKFq4WnGLf1a9nsFzh8NBMqyPS7beRNimrGv9dZZvhTyWT8/9wbd+A+AexfZ8fi4HkRWRm3x8gNqr4rs+4Il2z1r39PTBDby2taMPNK6V0KMCYM7pt1A/KmrzffB7KUIOy/0gLGEQFPCuj56C8LAqtV4AX7cXvxccMxBnwbbPXhEAniufo9VtCemNxaIQmogLRFbRNG2cOvO8rEDdOOL+LWgL+SsEdyiAqZB0GPvZPocusCPcxogHpdWFLnpfaMPvW3jkOiWion8bbIT8s/SBXw7/GXiRnqEDZMu++hy8Rh0mQm6NXduuYD61mUULJwWKhorMww44loFjzp1luynMcq1S0bDiRbgkcetCNUbUx2o86kSTYcfp3XL/9nA5YsWCtY874VGV8YGCZmML/nb4OxzdCquL362GE61pEQnnURkuJjZoB8ZCGVjLgNX39CA0NP50r7yMPBT48/2+77x+CAMz/DqeYYw9vNt9dmut++b84vk6DlB7Uwpxjd1r0Y1i2vPeB1Ls10iXGl9Vyfe+6MfXdTxwXx0fu6HQz67KruZpI0KkLcUxen1/MUeOYetmrJXrjkVdjZk8Y3cxANiLjTZgGbenXsf3hLU9Gc+jjz5KIcA5bOTBiXOYl+egs22reKJ4gmgz7lkZn3FIkOnV3T1P7wXBUKklM+6UUcA4QyZrGjuADsOmCgj1NXefPCUjFXcLRtoXRQsccWEeuTJ4M2gbABj9k4YZ7SOdumGjjfdCx2PdS0EK8IXhpynHXeHmGjT6WfM3PG0cmI1DHQ9rL4l2mwYV3ejFHIueuY2Jh7SQTgtOo/1WvHLgaxrPAGedQpPG+4R5nyv6s/CGVKhvfOOXt1/91V/bPvtTT5Gu6B8QDw/qJB9eg10E1zLL0Yaxg3xL0oac1SepFH+SBoCTlPm+sOv3T3JOx/Vzdu8MAmcQeDAInLTP+142ewqieuPd97ZXX35le/PNN7e34t8b33+dJ0hRaWbkqU6GAV2FMRW0GTKBIvvk5efvuI6QfhtkER2A33fuIf9fR1C7FkCP/EM7ltMmuZF6gfQ4e/otZ4iml/xAeYEyQxV+tl5nvgFZG3oeDBx4DnIKlH1E0jLiG2OFcw1H98F7H3wA8gxC+PmXHn3J0Dia+CJrN6k4tMeCPi+Fw4NGgJzXQ/GsZSq86yjyezSeKLS/5DWH/2ctqdBHUfTbPGxyoFJe0mldljfIh1OvmpX6kquHfBfwKAdiRRhajhly+e/99q991EOlLVwR6Ky0KMwqQVRCbheuO+PvFna/Y0GQwlHzjuG9LpCaua9/+/u9b3D3OgbOuZoOB5XiR6RAhX8Irsx/kTVHXisfRVXCUUfSLsj075NikbA43N2QHqqoEmFIQ1WFiWIcd8IKdQlIwJAbHUXhvdzPf18Fn97fCi+vlzZzFbKy4NmRpz/b19GjmIXLgHESCV8vBbkoEO+lsjcpv2nY6UqhtEArNBnlkdX9uwd8naPb8Obp8CgFO+G9hHaO+9GPBfd5/Swku+iblBULg54f90h6B1kkT6rwUEbQpvHduE4ikWuCdpB7hKqiIJ5eLxAdEIZSrCrv1vAe46X2U/irb963FcY/lI4kDIIf0gYu7uxlaI80VbRueih15Uo7rH41bHh90EDBToq4FEAd0YIUgPUkC3maoXiYefgs9qI73o8z/jq8al5wKxFlYyt864aOiY41hHBfJsR9bjP+Vf/9md6u515wqZM29gyjRR8nDM8fUmD7XkCVXNc5sfHPhku21XLNCLtRzCYjHRI/LAzAqu88e4/Ap05AeYf3tCuInU8Yn9e5lsFC74rx9XaEH6bVZvzGC/QPAy4+EELAaL0OnbatdI4vdCMASXSNAXsQTB/zgvLv6sTO4UN7LkoHmHC9qIiz4XnfIycv9rnnKsYro6Da0ZjJ5ClfKXVEBoDisYa534HgYiMfitXa+CFjeNYjYM0OtdGNSt4rfT0M/86HJ0wjndB+sQHea9xxf8LB9Oi4ijP3T6aauG82SNz1fDNawRFUgNXwdnj/V+FNvG6D8vnABYT6/8qv/E/b5yPXP9xEIl08pUNHTUL557hRM4V96/J9ffbe8TX/7VEG/Z5QpD7+niG5iP7iudUT8PPHUeOkMWrHroXpHXF9Xtv7BIHZQTeKHPW9zRdyD2XMDr/TwP+4/o5aw2JZp5rcKG67195pxnhfCHT28F83CAz8WnF/BcSgByl79efbPre8KrlF/GTQs/jy7ltvbtcjf/35734nPP0vMDz+5vs3eGQflFEU6kPxO3R3OQr2bR8hnQ4NKQqaPB3GAEZJSn8C3bx9F5Xv3+epPnTYIRyfqXhSykvm1kSG/JMh69LV9KzlBbzfnaoyQuBI7DoO2/2vx+pVFLgUf0cl3oKX/8b7Op4vdSm8C+UfzBK8QhV/rKwj0qycy+BJkm8uDfnD/A7wOQ+eG0YT1xI4dw6FjGU4wJo4VbeivzPXP5eJcwe447fSb7GQCS9orGnwNt/uKZNsIllE6VBzPaOD/ZXpk7i+Olo5ZhoAkkGXMKFG7RUZghSFJeVD7Am4XPhE5C58uR28Zy9kn8DBXlgElxXBCtkAjV4ooRQlCIb34vxJKlZpEQNQoVy5GvWaY+KF9tyNqF3578jt5/eJWu5M6mddOJxDjrGL3U/35Nlb1zdWV8b9fd14HsueICykmoWMrtSMd0lcSkma2swQyVLI1zDT3AmJBw73KYQWEdCGwfEV6QXjbx2TIRjLOLSn4K9zd1sdL2v+zv1lq9l2XssIgLk9rY/hVPugDEuSuoPw0GCTObkce232gbNZlKQbTDCn20GgVFXUReNEPHw0msOqjW97BhBuairRexKi5lohuJk3hcvT2hY+DvwnQBdY8TUZDQ7gn9fWUXQclFGi8uG1ZlG/IOshdHwzzF0ExuFhfX3LADDTItMnw63+VjjVjNtlODQe9b97exwwcBsrfh6lvHWYHcUsy9BQtLfmWeMveoOoospf574iw9UTVGKTAXDtqITWKgme5V2m5Tyq3fYTJ3DNXmDRz4cpJNDKn8q/i9WUoVaMbaVdHR80Dg20lE+nAM14Znrh9m24RRug86It5THoczSs9ukkCB1gWEKMIuDE0PFOhUV6zbUOQ5BJeKvPec7d8KKIh+QF2bbwTPuJOB9robTF4hfuZ+z/uO8x+bQaa1YQnChAZXScFGQX851pupVnP2+cX2G3B7d1fP0dt0u8iSJRjoDYwwULeoQK6T6A0aNodCwT8BFwguel8x0JwR9uf+fpp7e///d/ZXv66Wc49yuPPkYBDlEBDuUk2eMkBRO2k1EBPjZXt4eEVekCWiRFEGjzS4LjdeaZKQcVUVh5j79hgFgkduMw+jftYJ+psTvFo8N0lZWKJunEGAiwpkllrBLm9+77bzumQDI8vaIrAlY3IlAf2WMzO9emPq2gTI0v4+rKzvLcp/bT49qb0yAaQsmzzxkEHhgCxvEdvKOBTOxDexae8dhEON3JG7grzh7LPRisYwO/8tLL24svvLC9887b2ysvv0Snoo6XBglLxxTkxNjU9kpT9o5/FyOE3/xU3nJ50EFjIJtCkca1m7dvUslmVEDm5sNzjt9+fpb3cpRMG4BBVjzNRgDzEPCIoSNk6rn5KBR3FRWWPIS8fMMB72Bs1669N+oRke8RvnYwCbAsFAg9K4/LVtqf04sFE8ndov2izUqndfSiYUQnfBgATAtRIwBauSO2y+A+py+TPjP6L+vzZD9DYeaoJYt6DJYLLCtRRmjpgifhJPmjjwtOA7h5x+Cjv/87v5HHAIKZlYBopjNoIWcwWzPWARgBlsLgw1jQqxQepbj2ye8JzVxeKmjaMVxcIqwEWdzTmZJRfCLCU3DvwvmLXEhUPLfnpRfHs6dMQvLhpws87n9lyn5rFqBmgbtzk1XhsdJjwcD9lHBcQmEJQbKYHSW0uY2O1LpmIbOEWod5jzVMLm7jxGgrQ1gFE+drWmkmVhOPDJ+ePtEJgNcQFklbplwR0+3ime7Z68qY16QbEwyH1WBkRaMfA8f1aviszWZ4FNcf+wBEYeSKlnLtiqQu4jGE+SSiqqoueFuxIjFjEcp7cUyKwqNBYByVYtiaEPn9jpkeF4uG5XD7fun79mCv5foT77OomGE78H8RfIyfK3EaY3KbSRl7n96f5Ym3ZzLCsGCNbtEGxhG0K9wrD6RhW3Bw6FO70pSnjv/CgWrL7Xe6sbeH+/6r9qzozV7fvXVax9zpasfhjtt8xoa2YdypsPY+DjBXe8PNAI0/eI7MNxVMwNleXCt+LqKH31D+EZFiyzza9XjFICN6KizgznsrqAuu3ou2bPvdbvwzrpuB2kBVNNaSUK+j4NoupjMVLSA8E9b20PyjFKj5umiAvQwVBjgbxQAj0CnNJ0+zSB7kNCkpsWV8KfyVsWAYADxxe6SbVsXnFiMN4NMjgaDxmeYz8iFpEuGfBgCAxMZe88mOd+SBWZ0YeaCAX4d/522mwZiP13cvEqDuey1g0NDYTQvMe42/EnzFR2wA8DnKphUw4qNfHC/1SBw7hedhoDHPBgyuXLlCxZ1VqGMdILA++tjj2+OPf4btIsrp8uVH6P2BHHApvsvTJYPzI5evDCM82rjy6COsH+BTgRSR5VoXciKgeCK9Pf00ARoJGGaov5poGRJEIPRPzCYNC/mOFq7uCYmqrW6ccFtNsSANYTxvdT0p7SbuTcjpshrXicOtNsYeP+AHZRDohoKiCTUG4ZCjPZYnvH2PUrRX44CGOBX43RXa3M1Jiv7a/jqBs99nEHhQCByBYzx6L9qGIVf0M/YJSELy/I8g28NIydN25Dm+/u67UbTv7e2tqNaP/P233vh+8O1bTNUTLYUjSVFioJkfBQ1GYT58Ll++lAqtIjER3i9+jxN9pFAjbB77GXLlragZoAixOtmH4fNpVAZ9H/XVkv+n2iBeyLlFFFyEuktXq2OUS0YXn3C6udMCnN6N9hzBffN9jO/mMCIgIgH8j/oD0wnkjEMYPmUV8kcZ9B3RjKKDF0C/MwocCzDC+WFIpZFEUeL+UC7IyElEPKD6fxX4UzqeiyuXbuaj5MvwQfJOJ0HpsK5LpjpDJZ9aZpqjL3UKQpcVxQZEPPv74um6Rr6dtL2jMvHln37zN0lS/bC8RGbM1TA7aDzNHR6pfA6A5WRTYBp0uU3W17pie9yes0BhoassUBXyD88QPvZWqbDVfOSCj2Sikhn/waOLya/C4/rbc1+BX0KURm/Gp1+zp7I/270CXWHogtgKG//uCrDh0pWveX1m5BsKlobHT1ee8dsbYbRNj6NDnbvSTEwcjBmC8jovz9lIifsSrDOEaIkwWeG7zsuwKnwouPd3tRaJvJznfgSA1mjeSFSq0vMJwqzw21ZfYBC+EqKnNcw8J7QzKqfHCEyAIEgOvMyq6R57L9K37gfjxtERAPMbHTe8DohMcV0H90l5aUcY61besnIWrNhmKkF4va9J4cJs3YSiiNwsKwaDBiVt6HDc24Pa/zZCeZfZGlK4oHdtlJrHoD57jtQh3DpRLzhmfxmx0olwx706yqWMYu7B6+A9PNYAtDIF11FngvSz6LLWX4vV9yjD25IhuP4AnvGRksPaH0IF8PFWWPYJm8DTSr2QMoV/DuMGHZWyIIv5uh6dblSUmGFUfMRCitfEyqzWWvMx3tv4wpMUkuasTJI95Lhyxaexae9n+PdEtxRyj5dthDhPxVIpFGayolUf6EzfeNq1C4wzNgBofBYaagNpbW0ILs3L6+QTDTBO1X45xD8bANhWjg1P9SrBpqkFQ3uYa/5DcKASDQEJcw/v+jAAoB5EpiI0fr2H2+veLFqs4qvrZ9AcrvNMK3WcpSov3wojlGAiYRZzvBiC7KOPXhmGJ4VZRvpc4C9w8bHHUN2/DDnoC4KeolVkFABgrWtaJuARUIyplNGg11e5dPmyDAsJKxvAHAFznnmgYVyAMJl020YCFxYmDGL8+I1/NvCifzkkZMhwqhv+2uPkfseayfWUKJ6GA+5z//M+IMJ745UxoQm0lnvoIqRUaovB4brxSn/miEd8eRVOT3hci7J+jrMo4NnOn/beH4NZnj1xMGcPnEHgE4bAaoBKw7733LB/2eYGOkWnXowj6NP7167FsXQ3t5ejcN/LL720vffOu9t7YQSAon4+6PfFC8GrL55nXj/4A6KkoPgzMg6h7UwJVHE/GBpAbxQuL0P/B2E0hlJ9l7XRxPccOSbDgE7coYOLslYqk9ha0Rbkt5LbrNgGnWp6lGUV0HenzpURWXKxeTC2vrz7OEEARw5+QCOFTm3D+0oHwwey+PmouA+FH6e1mZjgN2k85h7Psj4WDJCYRzyHZ+Wwi+fCOUx+Ec+Sn6qCHq9Z/rABwM4i86WOKUgFtHxGEsVIM9HrYUxA01m0eU171JxmZxfeLfkg76dSr75L9sOvrnOVzJE6HaMCkw8m/MiTf/93fpMRAOrcSpIY9IH3t+Wb7mkJq2JeApF3wSG17gqsALejfRyxJ9EfFHshhgo8qMK/Qsedq2rhYyCyjRPwpkAJRbVGCD5AkSZort3OFhbd7R7q3s+eEl5C2lwNsgtEaLMrBEdMXcvfhCkhgODb+54V+BD4mnDrTUiYN2vRUWMf14F43iTNkMP5pze3vF61nit82F5Gbgg57Q0qD9xR8+9CaR9vf/7wGcFnCKgjB9Vj3DEAJEEkEYnHZA2twljGCRNO98/fKZTCsqpQpn4Uogqg2XvbBWSvLfaPzzxfFS6vsxX2PSH9OPw1McA6dkNNNwCsSlffqx2vyvOr7Kq+T0R2j1ayQXHEcIrodhgeJVBqzZvwy05EePUhtZ2spaXoWwHRc87XOsA1oCfbLPzQXPykaWTheNFAkpIxlgkmjTnigckAoEFr/IDN8DwrhH+myZrv1HYjscJJRUi5ujm+m07qr8L40K4VoF4fxfN5OBRg7+luADAN6jjU08RqfL2gZvEDrInmpHouNgAABGiTNUzyBAuDc8DYAM4bZsAWSLxHxmo1uBsmPSUKuNtxykIAIwAQjolV4R62Uh0cA6Qz2xWezLjgPd/ZGnkrHqOwI55bxQRt2NGorQiqbxlfvd4aR/Js4mUZhfzuwEDzhmxTtJrYN3ANYzePGqGKSR/cXsdvrltGhLGljMRDu2vUR18D4nXyYOJjCHkW+HA2M/ouZflCePMfpQLtdzrtgVcLPB/GKgqw8e8iIleiDx3ti3SOuRaCFG8cCRwRWDiGKsYAGg1cuxyKv6OxVtpjHC8DghT2XpvC8LEMcjsEVxsGxh5LXEIu7nkYlgLGMD7dib34SEQnPHLlkYhaVMQB3rHBgO/Hu74HgwD3X8yPkQ0xX8MG7+K3vVkPo2YG1gtFGYHDFIrlVRwo28UzIyycIjleIWonMFxIhbayrazd4dQHjC0N6F7/yTgxLp7wpfc5NlKOo4cw7ImOfX5rN77nKZ1e9DztyM+eO4OAto3p5GBibd/ltY+gcIci/uYbr2+vv/pqFO17g4r/rcjhRwV/6KYIv78YtEF8PHj3wzC4QskNL3X8gx4EmiLDopxVCN9XRf9Q2INWXr9xnTTTR9DRrkzarcVyPSvzRkSJkvdATiD/SeceeEMarfG+UpjND6sGjQwNSE0LfS1ou08MwhgQqY00LzgooOjfvHkrFf6o23ZHRfDwzxGLcBj6Gmjc3TBgkz4mrQS9Y+FC1sdJpR8yVPIn0fYLNNwywiuq/EtOksFZJvikZyBv4NXNmY1n9Lt4r/kEr9P2oX4BP/OBVLHHtZL5CiE6b+3bRny9PP+UWJPWPsxCutFfRl1bRsP71uG7bIbeLE/xmd/77f9ZMj8FGS6/FMj8vSrkHAxD98oL1JUgDby8IcVES6jtiiB7bEqkB76rLCZULHQaYK6gruOqFE5tCzt+ewEleMXYIHhRKJbwCW/sCKVOhPO4+6LsjdPj7+P24nXF1HDUApVH6zhYYGyrMWBWMA6jFXqfnrvHyBTGhLeFkT7WdX6ek9scbacBQNjiTZMrnwza1UK1uaqoVc09jxVJCyLhkN6YDlOPb1VwD2FcFrdZ2ZrxSzK6KJ1k58715xBez097wSG+c8503x9WGGiESkulcRMwcJEVe4xcMMRzOZy3vWU7LrV8aY0AWPGjC7EzXEjtuB86Tno9Pd89RX/dm5MBIBWUgbex/vYwen6DXmBvtryrdS+VorMvmYlhaR6JffxTa2I6pvdXA4BoXR3X6ff6miKsun5LwSsYy4os7z70kZgAACAASURBVGKXnmtFe479xCjGPqnQeY4dbSXBx48ebp2Ta+hSKVADtqlQGsewDrC8iyafo6KDwn7oQ0qW9qGVHiteaA/v4jet1VnEDe/xZIaUFkA7cW1iMrlX3Gfhx2zkIVyddkYvsBTYEf5HoSMjPLK/Tge43xrvoCGJIfEVbdHxv/aw+hEtKoECz8IjoufquqoTSzDCh/wivSrWP8yT1r28XrfwUIw4cZM0RgUF+x7utBMopqrCVTdh8Gvi92w8wHPdYEQcIZJ5lBSLfHUM3WtgePW1NZ65bac4ea/6VIOjDADuxEIhwztD0AOOot+HMtyeOfwpzF0KJb+O6XWBSCnGWBvcu31LHvzH4mQKTjHW0HuH8gCKP6VxUAbHqmWEs6ExR7zrUyn8/sC/hDnahpHA+8L3vZ/8nnH+WgjbeF7pCVmzpQmVhrGE4dt8FmNQGqNCcG1w8DrYoID2mBcbgPM17FWn8CBygvgXeGtjAt5xDSQZWnTMlfc/2sFYbZzGSR8QDCGk+6xrz5F7Kw2MjBDKvdj52jnU00icJQCsZST9G0jXvzBqJj79vZUFpAFt5t/ZiBX73cbPLp5B4AcIgY6L/o6/4NPBR29dv7HdCC//W1G877m//Mvt7fh741qcvAOHJozzoGXYChJlaCgkb4/vF8L7vT0UvP1c8OmIAgCtgEINmgh6gnPtQfE/YBpA0JP0tFs2ULg9aAeKASpKEB8q/slLhmwI2gwDAOuNZK0Z7//8bS8+UgR6ZCY9+agfQK1Z0VY3I4IBsggckpaRUTl/6F0BHhlolXooB9oH25VIA8M1GDrQ36UwDCPqAfTdtAUypZwUnAwNI0oFUGg/eRNpESIowgDMNEleoDzomgAyolS0L/XH8X7Ke3FNhg87Z7I+wOrQot6sGgAig3reNL1jZOf/flZ8tfQQGlwgv2RtBaZdx8Orvuj3R/tJf0eKKSIAfNMhhaPy4FrF3sJW89RawOkTcQinFSIJbRVh0C0qHmAX9s0U/f66XXHdVndWe2xKdbd8zwJfGjYoYZV1BG0DMZnLDQBb4MT19r2PU5vECmEJm0aQLqSui9kXhEgQyNmfd3jedC0BsLa1KiyrgtcVmfIwCfn6WIdCZua8APygX/p5BYNuAOjCtiTZCrcuRJbQXQIiCFgK3a0qv/vsc/Cwej96TmvhgleFi95kRVioc5C+yZB1nAGgz6/Wo0J6B7HKfSFlS4UnYQDoeMLK4iQeFVkjAXWOdljnW0tiJVbbdYwnp+B92NfK1/xsF+SpGHDxZuWtr2c3nK241fHY7Zqx9Gezkwmj+n3vsT5G7y0Ts3Uv1FwBvSpypucsKZqsZV4srKYULCv82EaqXhviEP6mF1XtvWAMg6JznOWhn/Yc9xkhxfkbX/bpkuhQ7UXQo/L4u8/ZzFA4j/ZJBwPvzKT4O5gTjz4NxRYfp6FcCOVA3s6KvtijX2iLaQDJ+IluDKdzGo1waF5z00ft88K7mW6qrUSNjMYRvqcBOfGz43Y3SHkfdAOUq/Rz7hRQZiOp1sHoOGsVNmp0eiIeBPoRhiKEjKcAgGOQyNOSKR+3PzryO9KF+47CRQKA43QkxEw3B+4A25MnWYAYeGHGvtDwAx6R9EJtKp+xRxForNpHK556HIY77zeE1FjAXPseE25YMbUnx1Wb1Zu8Qjz5JE8/qZQ9CJ2VT0njasDNxXwdkupaCfaC+whWh9S3RecaOjrwRnjX8DF9xswtKGLcNgjQcZC0pUduAc8YpUJPtwxS+G2hFgq0I2uIu43+4x3Xn8DzaNfPO+wVaQg2ZFjANg5i3Dy5IgRuGwA6LebJQqB5ye97ig9rM6DadtBPn7axJ3Pw6KzAdZxUg7EhEgNEDcYF9hVjwN9h4IjvlcYg4wXW1bQFY5dhJz1vztXNNUF0g2HkqAaeXJInfdjgh/aAA0zjaMacsbNthDzO0GBUTzqTxPp0Roq+qT/N7/u279P32BnGg7Z1+l5/fJ9cjUszQz6cd8CcJ3ykMeuD4MXvvPPO9r3vfW975403t9deeHG7/t575DHvh7EQNaHkaZfCjRB37NvLl2R0BI0pA1vIm/fg3ZexELqQ+BDk0DssBoj2dDQe5ALrGkKE4sviO6TNSb/82ymA4gXkACpWC55IHiKnmfdlP7nnHoy6QQ8gf6C+EP4idQEFsF3cjyHuXR/I/hW5tYXR4lbUcnl8uxwGYSj9jr69yOP4ggZF36R9QUeYzppHr7PYYXr+JZlJnyNtN21AynHSh/E8eGI6RCibknzKsD7kYUAr38N8USzRcqV5IPm8U6sI6yzO25yclq1WpOkyvNZodlJ1ech1dCz2WoZxG3JyzFG5g+zBIPEH3/qteFZMWpOyQJC/KeBoiEM4bREAbrwL6xUdUPl+RBxOpoQDtTnn31rocH+egK+7PwuyEAjMYG3Fxl8LHd3YwHebscAKCwsrpQEAkzXw3I4XaFZctJl8JBOBSqY0K/R6ps6Z7kIVlnU1hjikchWoVyTp7XTG7bF3OBKWXENZ4PpaUXjJkB73MZQY6D47RgG2XQ8P76etSlhrbayijminBPUMp20KktfVCrG7tfBjfCg4dCFzDGbgqddD+Gz8Fi53nDWuap6eVf6F8J9GDBHwqgrelWMLtxZqTTSRa2TBEgSN8w/J1MSNMQ9ZbXQ2oBWnrnH10F/d5zzyb9+fvNcUH8/XlkoLY3jZxjMrFKxzAKKR7ZpxdfhPgmK2gfdJXDNk3fvWBoA9POo47X6KYMkCXPu+rJvVP2AAQ8ahktfxpIpSVuSN8YLLim2xg+fjWrZv5bSeLQMAFZHErSK48qB32ld4WYyF1wb99VikTHGuOT7icU5M667iaRxPKlmAH/AOaw0PAIQAWIlREd0wxt8LYTVHGz7n14aYlT5TaWAxN9M7MH6NiXsT+h5Gmnus8xIru77mtfWeltKkCVUku5VPeWlt0DD96HiC97yv0JYNbH6WcwnDxSF9tHJb6ROkXYNha395bw5DUeI49i1yKDF5VmrOj+enMaoNwM8KmxVtLGkvBpSd5TiTPgOuk0FIvELRBzIQWPEk/CYebgHl0LhIDBr83AYAYdUMp2pD46jTW7oRRrmXuYYpfPa95HHdDni9jyMlkbfJInpKu0Pb8PZfooALnDRtq3xVnUcdimHcAr+HJx/PkmZSwClYjbFR8Q38xskBMLKmIGSDlBV3vAvPF4xhjoZCmK33A/Jp2Sdgz5QsFd31+c2dPl6Elz/3KgRy9PHYY48N+URQLlhTXgg43A3BFl6yJ554goKsPXUy0EkQrvU5NDJSoeaJB5m3au9TrAdo6GXW84hoifj+foTY4nnWJIjjq96/juPB5BkTrVUaF78HLafAjlohIbR/9rOfpRFA0QAqagvjAxWUGKsMDPLaCUeFf1b2afRquEs+0+qJmNa7sC5gTPkuQnoZARLjxj3gsKIYwjsYIbzdswc4YR19jeuaRrue2uT5mhfbKGT5jX+xj2mkP+pTfPrgiWNundhe50UnGTCOGd3urfsd1/0+f7/j2VOgP4k+13aPatPPnaJPLIseI3Hmn5J5c49O85d3G3n7KNyHHP6Xo2L/1VD4sZ+QjnMZDDD+Xom0n6tX3wtczxB2hqrjpJ1UWpPuYw+A97AGQDx743q0FSH+KMZnPaMq9csJBUXce8JRdq5Bg+krL19ee+T0W5bzXkUbipgG75dcYl720YcyAKAWjttGezejrgDkDxgfIIPcua0UbYANNA4fGAR4DHV8977jPgyaTUNgyMqK/NLJA/jIACAjCPczrucaOpKRTo3oB8ow5O+7NNaXYRf3+ErcBy/SfBU9OOolMGJA6VkUr1Ln5dZMXYERZdEWYC+ZuqJp6wQr0WsUOpSclhiU8l7VPpgRls8OuTQ5x5LuJ2wsxC350DpeRcsJdk3/Tjw99/vf/K3gjRUG6BwPCZ9WMpYiTM1zaq9VCfxu2WHfs2DRkYqCEBE7j1JL74YFESonKQRbqMA1K/8ODcEiw0JkwbIrwSs9ssJDREtEhLdAuSwlYJsZ9arM1a6Fblj3smCHp01EqJD3rmxygXLOo/0UXL1A9qgMhTiZgZ8X/mU0A5Y/GcQqLFrJs0Cf+C5ktrJBhi9v3gozW74o4KRg5zEYpngHygGvD/+IhTEh2whZbQKqN5VCayvUtmBVVLkUwBRmIURAqE7PZVm8PKraEAOGA04iXv3T8UtwKaXARMmFS/AerJCGrRVqEDpbX+3dsLBhwcKbj54XCkISYs7lpnYBFvRh4dNKjXKJNO6hqGVokvGpb3BuXM5U73SFywIs1zWeqyIj8z7leyk4ddzoih4FayGUQJr4pDO/jVOzh3HgccOHsXIed+IoaWAqHxrDnAOvOasfC3yGM47AAxSkmIOQ2RDknGm1Nyruep/lQaudWAoPtAbdeAbiy+uxFoC1cdn0tNO2wzmif3EijbPmpz2XleNBE3N/iimQKOc1fHXhtggJyzoT6P+DYPoQnqH44BSUrrAMhRSCNHP7i/6uewY5dpZB9VdMh6OnsrBnmHGti66AzvvOcDc8zRythEh5SLRq1GXgImh2KhCmZ94bhWM2LicD9fCFrLkkKchlX4wa4ER1X3wtZ9yFRAJAuC0+VkZNvwv46Ag70VkJJgUzjb8zcXWQ8VWt/yY0GJFyb2PuxjvfEu4CqSQI6EzjiORARf0Yr9MkSH+Tx0t5FMXodLiMFyqG2D/cF/GCDeXEt4SfQ9pFXzICgLh0boSYQ/FUMdRQ4iDwxcyrAKMMQBB2Ub3fxg4KgAlHkp5U7AtHK8LKa0kIgy+vylTSGc6RdEZ70jQHfUG28GsU1ghvVcJmHYGESee/5g82DpQ8YMNN8byHz7vYVMCB84y81oTjBRYwBHylAEvwVr4qPhCuEf4KpZy4FgI1DRXNKIWxYw6omA2jxGNxRCIKHIo3q0I3pl0KsPiTrn+0vfHGG1yvxx9/bKRXQKAetTua9064Uft80GLykcThsV4yKuFzMVI8UA8BBb58woiP/OJYAu7ns9aCPY0sUMoTUC6N/OSbcf638e/tULhuRGV0jij6Aa/9zGcepxHD8/ezdhz1feSICqSf4KQafGCk4jMwoGbtiIswXGVBSO2VVE5ivVzfZ0qJGDiYET+kDVizgDsNogjrDlghLJk8OnecwdqzAZOF1DNAaBKr+QPZQURMn/7bPMX8mMZLKbaK+hJ7z8vWfab2xb90Cd2wmn3zfroLdp33ELnBY9dmtpD0JzEph93bXmZWsqzBNOh3oiLabzDrYzlsq+bge35+mtOAWQz/nuDET0TU3Ip9hv370osvbN957rkI6X8r8PDa9vabb1GJhWILDzgjlWGE/zAMXDE+K7TORZczBcbAONIv6ZTD+lngHE5LhPqHh5w1jJKOC6fjZxbXBi2igyqNmDKGioaZd3hdYI2nES/w0Hn6qq92j2uF/XyBRQWR76/rt5mnD0PhTZ5EgLHiPpX/8PpbP/FCY2ysY5KpDEgB6MY38Cb/tnGOynTurXHiEfSO/M8RWZahqmL/nP4tPixewPYyqlH8W/cU7ZfG9nTmujbR9pFT9MBLZKBW/ahyMibmDtSyXmw4mCb6Ad+3HGQZhrwGY8195AgCvGd5XvWDSjaQzG0c1nWsU++7cD6dor/7W78R72Gnwfaelt/claJVatEeRSCPGaWVwy4sjw7onSohblIckgh6QWZEtDUlEA7gTYuxw9dcwArvetOYWFORz+c9jkJAXeljJTHPB8f48jfHToSQZ6nasYCQRJLwmalYNwAQggHfbsywQFiLkWgDxMs18HuTzIkFbuNb5+h+cH01Qqg9w8ceMIUsGggc1xCABmBSmeve0xovTDRczlRQ+9y6crg3bjPgdR5VDGz2YPG55EjAR4b71jANmQmsff21xnPOq6MwBrxTEDROGl+6McBWO+dp2hAAfBzHpaXy7LWw4qLNK6JMQkcmqI27EgfDp/KGSjgfkSJJ0Dx+vyOsnKNtOu4Tv42bYBoYVe7LMVYLA0lV+n3jCvdb3h+7oCEtmiy4zxjf973bNs3oxKyv26rs9LBYC+GAr6p7S/hbvZ7ar6X8j1GlsGNYWhlQn3WEDe5rvPrXiXfuDP4Bfnp8Kx0yDe0RP8UkyabJjJiSNOgxFztH72rtUARkXcc6OBplhECnUmGFhQpCGj5pDBpW77LCe/2pFA4GZ2Vac+5ht/35gp3THwzdojMdC/yuaAWm16IaaASQsCLDaEMs86E0Nlnp6jTFhpiJPjfBtJgnaLnw1GtrOjbGRzjMH+F2GkAzlGGs66CjxRuwqjaImt8Ivh2fiHWEAz6dn3FuHVmJ39rjVjYLnrgphdq0C8IKDABqOvdA0gj89Axrn6uz2lfqy2OnsBJCiAU1GEGhZNoTZbqo/iFDVH0eKnoURrMOQ3qgRkoE72n+VGjZr3BQ1ZoztHYooLU2nbaN9RwwXtaQONe5rHijhToKrIgiSVxk/4mjCZwBD7c8eKAQhGMX3ARhG13QB87B1log1QH5vYoUgxDuAp423lk49XAxFvCPSzxKFsZcFfqiASkeAtwk8EoQxAdKLPNlNfjEMxcBlVcd7aooI6IFzjPvFsUWmX4CIyiMSBmVQbafA7KBSOG0iiqg3JPPi9fFWLKyOHAAEUjoD8Ks+YFD+8s4rQgmRGpYHkMKE95BAUl6CWMMyJl+P3Kq340q6VevXlX0QIwB0Q44KQLRGFfCWIKoEH3SCJ847bY9bryPEGpGAuR+hqeTx0BCOQsF56E4B9yVxrHGzk0G7KHUK19ZsEc0An7LCJ+1HSIKw/sTzzwSx0/in/cxjEBUvLBfMg1C0TCSf3GOOz5og0Y0Go8xNeGUljn/gldbk8/5i+gmOMaXvh8GqMzueMGw+iAUYOyP4z4j35jIeOyjJ97skvagBZxu0e4+Nc1f/3IrTn0gDaYfnembfnb665uGYxpS3n7tdRrK3oyifc9/97vM42eYexbYRQQOQv8xAJ40g72JKOXI3ceZ8vDkDxqZ8hL2HiP48F7SHtNT0kHIBjFlKebyzNtRwOWmN1qGK6yV64LgFox7MoYaPxxVlqnQRBml/tVaK+JHIf3I6YfM8cF29VpEdcVfHyfIvYPaAinfig44Mrp4gFIPdUqLI8HgjFA1/koRluFXXn/secokqeMxEoyREtpD5kt2XHWdxMY5V/knvxyGoVYEMHmMearlUdLUMACcC8cS0x5S90YBxjWFzrgI2A28zO+rDO5op9UAwN/gcelg8Dp0GbwbACyPWm5Wv5IHeyRm4XfWovsnv/mr8ayIgATdFCpSsHBD7pgEPUP3uuVcbZRyzH03jAAV/q/rYjz6699CWBBYI4wX1AWDrPyjDStb3XpE4C5HRq0KqQHt+dgrwL7agmEDGdncRhdOuCDI7UkG68Ve+/N1Zcvp0wWOLlDhHsIMLcz1sRoWFvjWNowghwaL0W1uEP22AK+jD3MNKNjPRpGjDCpD0KRkHrBrDLwbH7pSuypB6+9CTkJpEmprUw2VXxa4ZHTzBtAzFij8XX9lABj4HN89Xs/VY/Y6+Nke6u9nHB3gAn/28BfUiwgI7lZMNRasd1c2BrytqOReMxOov7VvCm4VyaGNpWeGspHelzGGhFEf64Bb7mX/Nt4Zfz1meG76MyVzWJDWPEsZO8T/dU+oPcHNtKav24xf9l7PHlgbAKzAFozKAOR17XjYCbQZpPeKaF8pbD0yo/al51c4uMK34yPC8zX/RYghIxLVmAw5yQCxb8EAmN+PcbU0I9LGPCsd38X8BJ/KA1R4uhSdVEzS0NkZmJhkjiINVVbSOzM+pHv1zjT/njSeN9jfgEMTTAQZ7Y9R7VvwMk677d5/51V97Lw+eaZKSE5+OYbaGa1PNulwkYBQQlaXbMUKa1+P9Y7rzj90W4Wfloxz3zTFVPsg8a4Bc92Th3gmQcXP6bxi5xOmIk0BoxdTLLrb9yFBl4IZFVTiTnyCPkH4s+Lf4YZ+XcDOIZbd26ojB+3FkExgPCWdS4uERFvTO3VrYwAEwL21X/Gj4wmxaihFM182jy8lOyM8ko7qXSnZ6ANKnhV23LP3aQijMLalnCM8nw1JMIpUrmimhDX8VpEuKeWmoV5P7u2k8T4BYeBafGH6Q9xHPjD+2vhc/AyKQUQ5oO4Cw+sVAQccRV4rFFwozzAwwICANYcXE8ZE59oyc8YGHgJNBiemUUAoTwOAlG0J9w5J1skOmUoAYT7DfIUDKham1IIYJ6OshIOoi4CJ68QnRTKgqNidKICGAmrIscYcESWAIT355JP8h9MVTA9FyxW96bo8pmddxmKKQuI9Iz5SecccMa7zD+uoVPFU7QVga51Akduk8Y2xf6DAxXvwBOMajC6O9mCOdCinMMjcjHlxLkmfbUSwEqMoSOFOjzzEfKBIIofa8+4nQwC2lwMmFb0m2cT8QjROqRA0QmR+Op6nEQKpcTA6DJGMBG7QhU5rJ9rU061S9xhGCj+YCv3B9amhE36IBU0RAGlrm19MWYN7uxuIizTp+XgO+fpQ7vHvz7/9Z9tffPvbzN1nQTukN5HfpqGXxqIw9GSBOkYLA0Rw/GAfheIflJQNy5l0iziNdoD72H+qrQFHgugGTyyjASBPo0mZZLgGyT61IGwHpwJgTNGG5RcaZEiKYPzQnhzyVoOF05gUcR2F+8Ig4TSfO3dvs3grgIs9OFKjwiBGOLb9Vwo94Kv9ZkfZdDx7o+V+h/SCc1A6rfmm8Vk42h20SjHgdRpFtTd1BGLKDhwfhl5GWdOBQuYmXxMmWCYZANAyjAAqzCcHU+d7RBXjL7spGXzlS9Y7u84xdL2UzYoXlQNYNKTVEBLUh46n/tPLb9Gijct9nPsn/yANALloEkRhehcSlRKkPaDKkQ7xtPeyM2h7/dWrrakGiJh1D5EvZqw8/KpYO5CNRSxkISbTBYOBRTQh0xU4hySi725V8aJ0oYltWSFL4IyFSwOAkVmzn4VTwkF4NH0m4RHCVVP+5/ZKkO1MZ+Tn5HxLaWwKXq4X3vN9WwgneDRFzjCQUC1ibwvUgKWxrSGLJ9cVpYFgiS8wAHi9u4K2J4h1/OlKRAGxcGTGHytV3Ws2r4vXz3/LSOBNaa6QynEKUB0/1u8Yo0OhMHYbpHDdhMzRKKsQ4fF73fs6Ez8zBMpCLOHVlEHCNJUgE2nTFq+74dZhTUil0G7hcRJssM7AzRRMeG9G48kwsdwqA4pTERJXVwPAIGap0Hqefb5r2wV/h2CXB80EH89YIBa+9ePwIJ7rN9C8E0MTeMssoyBMDqLDUPhehozVmKU+E49y/glWtmY8P445OAKgKzEMK2cLOu7Fln3vV1ZOp6AgJtANVQwtxPFnLSTd3jiMVWOy6Tvz01oYM8Yx1oyDcCrYoAJCrIGTpUDN6+i9WvtN9wGw5Ul684sPFJ1xpFKsr5kwX50ZKq/sCAIKzxeT91qYWHtP6F0r6xUrWnjrSIaap9fKER6GmcdVSmQJJsMLtiL7MLBoXoRQA6nplyPvugGh87K12bFaGbliGAmbZARjBNVk+dDvwo9FkEleafwjjAL/JPyiToQ8MfgYD+3Z0rIdRiuQf+VRRph/PwpStDOdB/G6hMJ5zFa4V960x3f8TN9rALbXptMRwUdK3VqnyFWuMSU8w7z0XLS+PiyolcLpMCKZ3pbWVEZh9tYNp0KEvie7zANB11EBmoOEYeMFPGoQ3FFRXAXFlGbRC3UxDzfrg8gLX9GDMvLoiEHAAJ577rPcvxTO6UCw0WimBWOs9lLSuYMoAhgsEU4sZQl7k2kgGf2gvazK38P4CvoAWMMIAS960CwYKej5jn/Xr14bXkd4R+voxHPjZAUqAik7em0pwOe47Ik3rWB+sRZgjIN7NH4TzzHdyIHGNRYcC+BZ4ahCiEWrvI72rF5E9EMaVXBP6UJKL8BHDgcVZoOyjnE5PWREHcDIwmd1zzKJn7Wy6Tnx5IysCI85QEF8L6MlYFhBOonrcRi/vaqAO4+PC7igXgX2ptIwLqg4ZHwMX8vpVtTg6fXJXHhG61NRDXhX/LrnOEBJRcSS0hXHZ3yVkZD3/Z6EpPl57LmkSwEo3cPzTLOAsJX3CUg0iPvxjyc5fcjaJc/95XPbyy+/zFz+N15/PfL4r263I9w/MngCj7FmMgSC97oOBgw7ljdIG4n7AbM88eOheO92KNKoqVFRUzjVA+HtdgSKJqJtK8XkZxnaPfQVoWlGTSNSRqH8RXc6A1WEJN61Eun+kXqDwp/4baOuDLyK7rIyrXcj4igiWHSSiHjdhTAAeM9ib9sIx/2W8oTSZGSsAjwcUdPlWRgP1aZW3Tn1hoP3qp/p+ovH4hOV6lQANSavetDZpD2ScWTQV3+lZ1kGZBFl1oJCEUEZKLsx3fjb/xpfh8ybOG45shfsGwb1fElyn8ZJOTB5TKUoCs0tK5SMjwY0T/Urfb7rz9O4fvcf/nq8a0uBOrMBwMi1Ct1k2klMQcz6cyJyNYgCiBjbUE45eAkiXZBxxV8MGKEmskJluHQS5BJoZ+8tiU560K2o+dm+MF0g9+J0gY+jz+I0/VnRlSbUDeHpUDh0e10B9aJ4AYiMzTLcxwilrzNz3zOsPC68b6FrbctWObzbN1dfnwpfKcFjhVUXrupeKeNef+OF+zLT6USqw2UItxP+GXdaLieRvzZDh583aFcK+n175Gt907PqnZOGnnWOTjlBW/gOIdcFJ02IITjxiBEKpmXUqs2XBCcNZm4LfXnNbGhba00MgdICZCpmkN1XHPB8Ncc0KgGHc25dGO7vSoBTmBd3ftM8Op53ePbvUkp0peBXCl7fOy6u4meNI73Pqe3ECeXeFSPo+7WHN60GAM4IwmzmwgkG6X3jLQ2chVwWHXYVuPtem2ldhYaaAEu2kNC3ZwCYYVwpLmXkKUOnhPXvpgAAIABJREFUaSOEXXqEYPVtBijABsIaPo6I8lh13q7y9TpukuJC0CJzgGd9ZnY2PtU4qxZMrY+E3nW9/LvW3d7OTh+Fl4NmJD7v4bTo7X4EAPoyvvf9VvhRfU/8LbWXPWNOpwF+R2s4y5PrPD0W/fVeMD0VHgrXrOAXPHB+r4Wc4p1m7jJ2W/nH2zMd74g7G4e9Pn2fjT3A5ZvfNR2tda+xduFhKP8Z8WV4K5xb3h88j+8Q/qw8y4hVaWR9j1FgTKOOlVAIhQ6BJ03j3D0mCbaup+D197p0erfS9f6sxlCpLXQGJP30c47y6Pte+Z/yMtGZ1ujm5ECEnGT8tWAJODCMvuikz5qmPplt9T1rPk5YY+mGwq2cVdFurDiEWilQfCYVb3m6a79WeklL++T9cgxgDVVrpyIsEvqJy4I2jwEkrauTdjqMQbeQR2+5Uoqzi+lW2pHSNy0L+vQQeZqlaEpxo4c93qcSHQMCbaQ3HsaCuAAFFsoF+sDaVXHCGp9hyzExDLtkDSvMHf5IzcBvG1tVFwIpB1HwMBQeGISsROC6DGGSB2ywkDx7hzBTYTOt0xVGOIi2a8+W3IfnMdf1GEjSSsjfjD7R2gMeMOZYtnB/jkRgf4nrPc/5nffe5bzQx5WoD0GekXIExod2bdjDPdc6AlxRiA4GBO918xoaGRihhhNo5Ly7GLUaupxEQ0nACCkO5lMyBEX0WrxPBS/WBTCWcyWLPcLgk8e6AVYwLDAVgqdN6Bn+QzRE4i72lVJGtSZ6RgXeMIYeQg4F+L3w8r/04ovbK1Gw77XXXmUeP/LbUZD24WiH6wHDasz9kTh+D0a2C/EXa462bAgAHjpyxuvBSvUBX0WKBP5HFAAMWUNWz1pFgD0UTayt8a7kZSy6lDpGSKZ8JJkDBiOl3QAnsfekyGfxVdZV0ZGjOqpa+w7zxhjg5aenH7JGRnmZN+uvaor4hCJ0Y/zEejAkn0YAwdp7AR540SDMWjIdUyHCgGBZ02vHdyEj5HOsFUEaVylo1j97rYlufDW1swG6+GbqLVT6FdkiHiYeL5lZuqn5CN/lPgO/SGOgHUw7xw6LMurjdZ34QuIA+UaMwcaXzkeotDcjfefBJeOUnNDlFUVTSv5gfEI631a+yHZsAMBgvUA9AmAWeGdrpsKgqjCQhQhNvQs7+j48/wkcI1QXzL3QLiLEMGlaDOOoB1iMUmDdE9a4uVNBNwFyWJkFjgLeauWxQJnRDI0pYEwm0ApT7J4ibbSOoB5bR9iOFH3sRykJnktXpg3rbtQw0XX/tY4ac2+/+m0CeAocfe2OE5qGEKkZT8LPvhA/G0cMBwsxHmMft3GnlDp7/IWjvZ+SvUrp6m1Z0TbeGNe4Kbjp7WWs9zEmH+dnJm5mPM5IDgZC3Mqd7XF5fiaA3ri+D8ZnwmiCbgLgcRv+HVd9jes5lIyCR+05eVTM9Fa8mIRVWkBLOKy9ZfxWaPCKD32uyKGz0CIhqJRrz8c4Y9h7Xn2d+rgMw77XjS+ej+Hq/CaMwW1YkLSny4zRQhoxMhmtAsVKiF/pQx9rX8vaL53OWbHWDEQzTFeLvqx7gPhMRUJMBx4A96XcOjHnbGwoAM6hA46bzhmXnB/nMRBuDd8NW9DLifHkfhhaazJswd0jL1puuBdzWY8uFMMv3Ca68KMQ8K6I1n6s/TrXAOjrQcUw94LnUApv0eWxBzC3ZhQzbaxZ9fmJLpQRtebRGekcQcZZtuaSEUOoT7jOeN6KqA64F1Pvp1u41Xn+BTsb0xNJck3L6I7rOrFGRQB7VMkhjlrYiqrQKcADVvJIymCICBPTMQvQ3qOlPGUEBsSQxmeogObQMQ7rphAm9VhFgI19nQ9xj/AdCI8u9Fn4tSfkrOs70zPzMBua5qctDHYYWVFDO0Bfh81buO0tqK/MM05+2eka4RL/Y6RACLqOJug83jD3EZDYswxfHR6+xLuEXW4uD7MZTooWyaNV6FqpQck/QLugIEHxtec/c9CBPfgAJzBO5+av689914TYisgpjyZpFxX4oHmMZqrTRmz8pcLS8NCh8DyvOxSvzi95DCRwPcbs+gIDZ4Nf+1muQRrfOgXy2lDBoIFcURDa54IHFG/S2fj3SBhgsQ4yRvc0BkUHoj3cw197wE3LMT7CiDwYXmSF1XsMkEF8DCS+46PI16DZVFIUPYMoAdOpwptyrI39mMZMPIP2boRnm3UOaKyLYoZpmHCBONNmy/nmSRgH26ARBqkBMv5BiRy55kk7PXfUNejyKAwJmAfqFtgA4OgJXEcqcF9XmKrcFmFGPinvcact4vXl8bSi6LHbeIM2mA4Ra2Ce6QiHV155ZXvnrbeV7gLcjHlR6QWfDnxGPQzwa6ScXI73qfiHIs/tBJqQfB+ylY4pF24YD/U98AryV9JF831HoyjNSM+5jouMUIpKwDhUSBGGEqUF2NgAo5j3nfFG97XHMA4o+bdvhUEqBk35Iot+4nk4hbrhz+sNOg9yRry2cp6KvvaLDCuoc+CIWPLYmKcMYqlkJ69jrj496tpXxlP2nXy6568btwkDrp9SAkxXRvG/JqhYHjAdFh03hS5F2WPrMqw95zZQi6C246CD+HPdUyft+6PL613nMO5qBBrIiHLLduycYiTI4HuHupZr/PRnxD8sz+aeYTc9TaHk0nP/22+rCCCF0GRWBGhSxa7sWvD3s0b22oClOAwQOzR38RiZsSt0SgICFpYha7Bi5SZWbrUIjJhxhUNYQPN4iESpCHSBsAtdHVh9MTw3h+uvCodgBC+EPL5+V+sj+O0p8x1mhsne31XRwDPcVA7VT4uqhS4rj26r1qBa95hrLVbhtMYuoas2hDbKqmzbmjQLwytMu4C1EmfPcw+xfU/vdMWK+27aDBpfhjuOgm9ah97n7tyH92vO3ZEVPfAvYW2Pv3HBXlYaFVJxUbXVWYkx7Na+jSNe25lIlBDb73e8ErHI9Jum8Lo/h6QTBoBPeloNk9lwpTUUw9G6z/NwXvAM946nbBdyYuLOIKK5TzsO2QqJgbG3fLgfG7iPp1ZGyjPSFXEyCMwENC2NMYpKklfcOOIIBPeLlzT+OfWh4y53B4Ss3O9dmfZeKTwtI5XfK5pae0n5d4l3YHxZXRdCoHOiURjMwg6ioDzf7gkhM+QRYRI0LWAM/Mgxd6FJazfTB4clfpR7v3BJisuqWOrtMuh6r3ZG7D5knJSXdW43Yd/26lH3uReawlj4p0gzh0x7bcrLnsVJc7o2ftTsjVceS93pNKroiYS/lW51Okwy4GN+CKIyAPTif4Xn8uA6NJ7Xd2odrLDpc5jxr9Oh2s82gtoAQJYyeL1a8zxF+8SPMVcoX6YL/Bv/Q064vf3mR5YFuF4U5hLR4k/3DnMvNSWHcxsZKYKXeNGc14nnXAHeBgDs/J5f2ddm5TMzzPpae/6JD+TxZeC3AWDmz40/TWOFom/hy31Ytqo+tUddL0BFswg31mjQGnoMVvq9RpwzYWt5wzwQxq08ss78iBkMDgMmpLWW1B7FS0zfJPDLIzaOTIQ3OD3vRTeKfg28ynbMJwcfiW4cDSV8KhhY4AePrTXEePPY5FSaoVSiXSpiqVhR+A8cPB/KfxUelOHAEQZITXFY9vDCxbqOE08ycg/v3Ipca8ybCnr2Y7jA8+zQeisqeBZh0lgbRAG60jZpAbK6ATPWU5ijXv9/yt6uaZvkOM7DEsQCIHQg6x/ZJ46wDySHKNmyRCpshUTqv8sREiFgAewC8GRmXV3Z89xLh5/Fi/trpqe7PrOqq7tP/57+Y5d1vTdeVDAxRzmqRBx97IA1/BIbF5el5DzJ4Z7Jlj+J/Z3NBpWoeWasXSkhPj/BhZLLkgNVTfziF788gUjLH0kPS8/z3EzChY/m519kLwWSQcysq+1f//rXbls80bIGcBW2Qn3708yoEjyTbCC4RWI8Iz38z6xuSrD1hxy3DUMGz7Ulo/RDv32nAP1pR8kQBcUeuyb5NNbnd9HXdHKpuhI82d8iwavrlqzzntiZYFj9sVw/nxXPHB2z/GXW3s95/Ddl9cgOttJ2cGZysfHYAPtTxRuzBNBLZybJSqCfGfpvPC79qT+qbNDzRDuCfh+DN5U30Eq40ZtfisZlI3Kk5lMB8QTeSoyZHqoAmuUIWQqQ+IgEAHIDNkTvjV8kx8+z+9jVtkdOCFS14PqxyHs2OQ2+0Kvasc6N0Fi+RmYIgLtiAF8TW0tMUwnpV0zH3iSS/51kWvzfsUfaa5zTlZ1IdXr6Tmz5Pid4Ms7GpMQDeVZioP5zon74aVM/GAvstxWeU/nw93+rBABOi06PYzhBYR7RHcG43QAzWdL+s3BWR/Y3rtugTcricpUHAAtgIEQE/zCxM4koOs5HD4PpEpgmGH1uonTQ7muHcWSj6G8THDrE6G0Cg+f2cyKgd2Da9OH3z6BzgMCMCYPObB8g7c48iQXjfKZM5R2fNh97fA3sm987HoSY8tpbLm5hmxKUCVhRBr12AoXv3+OnXx7bIypN06Vz1n7f4Gxnm95jaLoT2EALybFkjxI3jId2DqYdZOz0ZcqvWvF3RjpPO2Co3rfM8nxekVfoxOf+/Tx/gCP9YwMtGygBrjGeyAcZVLW5meRZQ245JSiaaogxMIQVJ8gagDxh4Mxe7+z3fQygqTB0yEz3xetK6sGf5qe+ez8Xw6jxqCTvLEWYoOMco/WADpwYoNt0LCTqmZtGptMJ+vC2D+jcSL5lefVvA7Cm+SV3w7NjQ8bQy4mScWamVc9iFkvPiU3cvU8s+3LAkyzFubbMNfhNMLMZ85Up44kBdlTEhG9UiKw9JLAkQbejA+TznLWP0OUdQG9CC3lPnzah2ns0HL2ZLHzAcECCZWSCN7cwiS2P15etX6Id+gsvm0+7jn/kz7MuWy2UBFLs4LwgOaHxSQAYQn8p/8chz6rNVzskWDgirp47T8kYEijnff61nWCcbW9zsoRvHd3YGTPkDv1ZcLHlswJ8AoKUurbO3omyB4DO7uBHP7yGMv/wSQZvJHcL8PY6ddMYH1r6aZkpkNp+DVt96+stq/pEeSnAnD2E1i5HD277zGSAAr61J21a1uenEqVtmn7zRmFKJD9s0+yb35AzIeHIrLI33dOJAQ/eGLCaNpJMiY2aY6kmsFd7or9A8lZ5ja1U0lbJgrEFGiGbgV209uxdkjlKBLgac5ZhsjygfV/7aEpp0ef+rfUv/m3wkQPrZxZ5kk4aK0GJKw00q+/yYwW72gmfZSGb9Led0njGlzG7vPY8M6+m/UMzJfzfkzqWq5mRlG6zEe3BX0qMOLBI8MdeD7rv+yfIlk/ycwfAw+c3PrRvetoQRv7dd0+Q+fz9ctb68ywHkT7uMb5M/ckMvgJO8Tf634FaToJYHEyScnExSyyeCbenbeNkjzPJCPBltCUJGbA4/Ip+KYEtOdvSem/Y6NMoUh2coHGOl5ukziYqMhZvImcsnfJ9EvhZQhTeKuFyKmEmWUU1U8ssS+XUP3ivfhBPZO+cBFZezvTIlIJkquzOWKdKgqVN9sXq3+iTkgSSTyXojw489FASgeRo+97LBuvkgbGB2Nz4SrU/SQJfk+AuS6FmzT3l8JOk7TX8OrKXGCoTB0nMsEcLWAZ+ZAf9bOIIvTKxkAA+1S/RBX3OPhQ5hlX80sTsz73kIRUOXss/ScjGtZaV5x7w58F/tr/P88bwYavBGvpMDMe9HsNUIqUaLH5YbbLkQ3at+U8wzlKf0D42nARXMEsvNb6x8NqE8CK6dMe6jbuIL9C5rzZvk6/vBAC0Q06jh+sDF2+ydAm8jh0g7kitFvLpccsuDF4wH/7Tv/tXi1rzmKj9gGIMKZ3gtTsJsSOwr5lElfPUjEI7ZIiC8mV94R8sbL98jp4hwxNjvLNX7XSasGaSM+S7IVgrXjOI/lN2dMZXQBFj9ElgYEh2/pyMZGUZ9TtGHIZ9coL0FZoD5lfgKPsJX1grDMBpIcHZ7vpOQ9YxwPdyAPhwg+GdeQGgLagiibGzQ+qPDcWsT6ZP0KtlZtu5JenNn+6X+zalQNx/A45sEtXPhX7IpOiDI2iAmg28dvOV3tgKR6Q22HxHve4AOvwKb3a2agOd5mfz/S0LtPsGUm++vGVXnz224ySYMdvgXcrOffQB/Y78ppTsPCuavyDdurwzb8h82or5c7ng6LfvHn5x7Za0jVEafvF7twnNEsqQjFzw/UmeqPhRyWDTFpCRjfLY7bmypQQOo7MAamQXeqHD6PNb1nqZCjLaMshsAuPEITAWKk58tM7jwK3jA3z1yuZKXH+cp+2zju3Z4OJtX46MyMmOXYt+pbW1xQRkG5hhS6QjHOsVOYmNEHvOmt1JNCEXPSMUnsafEDBDy16qwb0e/0lU3L7oyJSrk4lis7M9dFO/PK7nZ84uvm3K7okQeaFv0YP4msykLqh+xnwCqwoaZ6nGnmDQM8chMvbpbf+OrY5L9rVdGs9YKXFtPV492A2iHPAJkA+ft+9Jgqf98MBp7udV4JdZX2bFWofEa68hdqCa8UivsKMtQ0s7EmIb2B/bdhIAXTUlBoyOn7WL4e363bUFaitA9j1TT0Jq/OTMRLW+obv0myAucgmYS7m3Z0k9gxpbx3PhE+DckxvDkPRp+xG63zPfyCL992TezAiy6dPa6vDsTlCOvR65Tb+37/A55mEreCxv6O0s29J3JAeSTBz5Xefv/vuPLBe40AFgrtescnRulkceML1JYfpF8KFZbgFRYYeUOYcH+W9tYJ/ykDGo0mGS/lMJ8QWzZuhH5i+7PMkY4y7rxG7k2rjFtJldtkWO5Vsf5Rk5PEU7IpMSj6bRnTRi9/cRlcv2IlPHl9lfDY6dWfy2H7AntJAP4OxyEnUL+ns/GnQ0SRWuyWzy2vbsrYHNcPWVx4UNyaRL7MUPzykC2oNGa8gTWGcJR+4hebMBS+Q5HA6NlKRCFyL30Tu15dL3mdU9/TnYPn7FCYbnVfeQuGR86oP4nCRP+sQEj67XHga/ftb2e4+dwYm7Z0KSEeojewvofulL8G6CXmIbgmv4ZNwk3o2+JFkXXSHBoTFpCQT3hs5MsnFKT9accwrAWQ8/uEY0+u1vn3J+740xdn3iKOuUKwG2mkr9A8fqezYAhUdKNGXjvgF4I4drOzOxlE36nmqAJ2Gh5TvGLJ6kePZHmEkJ7lHwj76BbbBrlsmJGdExkm+iRyeaexySxpNgdrI/RwKayOXvVqe3khO5YEafAHzMy6johsUHc5n/qRq1rRLueV7fmB67SmUQ+tOxXduB9i3tq1m+EfuwE6r0NzKNv5kl3/aPq6vu2+gvvnBx4mO//tO/+2tffRuYNV4WznE27ZgYwD7skxN6Sk3OLtV7DEUUazdXQ+HVvktsvJnHIzST7YogrSOGoE3EQ6QCdPze1/U49T5Gq3YQrwQAzmqBSByG27Djj3Nn1vcGT2s0AUBrHCgLhGbbUwSgedL3mwfFjztLhNdb4bXSzFEdt6FpUPgW9j0WhAxcZidx1DGsLZStvG++vPnQn/fYp81YH9kyOl/hf/OdYOQTfaEfGV2cn76nzIrjVrrdyGDWMK2iLK1afvR8zwBdf5OQGIVlzT8g5c1L3dqJiZYR+tV6h3wcOXklQDAIY6OuMqLxRTIH7rHbMLA7ENbjifGPM/apHwcgwAsZjIAsHNvbAULn8GHti4xnA9p3QMz4qcSBtDfdi+ADztSfNp44uXdyCvo3zd/BVevgWw+bX80LnF0beduPKWFtWVqA8ydvLnRo5KA1wINAi34y/vs18vemTfeLICbtbLLnpmsAWYBuflmLMIHliDlZc47lsyucBADjiB2813ACOLkmTm9nUhlDzO/KZwNv97Gcm+VTbQzYPrJzAsTbOUfmU7UVJ511lK4iGIKsrpHIHl84iaLl/70ULbbotgX0vaT1yCh0CPPvYOHwxnZ7Z3d7fKGx5GXWEZve0I7AKwnS7oeTnk+FXc5x1vtdj81SEmylk2jjP6I3tWnb2LfMQG0ZpuTs8H9m9o/NE9Qb/8l35rWxZuOHvN/kWkmj+7HLbT5VImADCURav98+ODpBRVv0gFkpEgQbLA3wMx6ZJJFxQP7AAvAvY9xNptquBDM8fvYJxqNThmnTTmSJkvP8iu6ugkZWAYE78ZIxiq5pc/swEzSJ+eZvbX/7GQ0mGyA6Q3FE+NBS/Z+AX0HNsf9jZ3zDcx+zoNb38SNM+EhWlISKm9cMXtZcA+ZPIn6ezvKInhTopOLqzQzfPFm9zClTZvF8vyXCvV8M7WwC4E6kmy+j6+wofgg0b7C3JoOSI6++rE5G1nsWtK/nty+44AQgqVpFZ28TFN7H1m6SFOxmXo6MpNsJ/sUL9PO2v4V/n6vVpirUEqxv4NoB3Or5PMHKNO1b3nMMHvecxBqTaV7fnkRRfFlsN/ySv1CAD27jWmZ7SQCwpxNJAl1n7GwaREZUXaJN81KxsckVBbv6s29/kr5UTzqYfdaw79hXl7BBPTmiZwkP6NlOUuikC5/Aw6Slkhh/OAkC/KN+954BliVVWDwTBQPwfvfd78aOk6zMxNbavJ24AqOAb6F5l8VTKREMODyrCYlUfSQ2U6WLKhdlVXavtScJMPsy8Dw2VLfNMe+Gh8Las+cHepp7bl/6tt/Hz04CUM2mUhApvidF3vjOkn5s+DuAN5W/4JezTMm2s/hcsWPbd+wSS46wA7xyLXpJHNd9RVbpL/c2Zs71JMuZtJDpZVohNMEGNBbw+//4b//ls/wzDcSRr7NF6P2b9eRmzJYf7n39ANoDpKppHAXrrVmTEgX+aTY9mbKmgDSUPg72bVCasGbqZGQgWo+nAdoXg0qQUwmApgeEjqtaWiULRUkPs+RLw/dzoGkztceg94D+vpbrv7Q3gPiA5gIStCWqQPuIwzilDzzPmGMXcSpzx5UAQLlbGK8MHXJUwYHHMO2mD5xNnELYdubN55a7m58BNF8zW51MyLGS8FJyl2x1MrFZXrLyv45oHPNkjt9GyLwxm78mcWiP8tQYlBvgtXzC79uARKbQl3fAKhlkXTE8VV+QU3aZ3hkeQPXyP4KwJarmudrQqAZc7nqigKfl8XOlbYIXvQbkFPqAf/Yjr+9bhn+swqhl9EfI7O6TvOP6pUWeSz+axsh1/9734dD1HcnKH7Mjn3jWOtazOgClzHoF0LBpkoBUdhLeUyUIppCVpmOeIeLGmbZDuR1eO8O1n/Ar9EOOg457Y6KwbtqYgel677ai586t/cxd8/22MyQF1oEGf8mwDzZ3F/L7ytD4nSl3xuF5ZqQSAK0j6fPtL0I/Hc2W9nTvD1NqaXlvIciwp29T6n+CuVzZ/YNH5/t5Nk3Cu52ZzC/2b1Mq/9XmZdYobfKaN2kvQBjbAq8M+mdGVfqM3OlVADObC419nwSCbKTOq0afHISdTXcDKKI3AcO8v/1RgHzAhkpFl6KWt0kA3LRbojf0eAfvTcfQKTwhALFMTkAKvSLj9xrJ7i9022QVNB3ZJpE1D6d/JDGQIZCnaNpgevmJbVzeHZ92gvH1D/B3TwfIrJN85FkSM/KwCYAGpqaA9Uh9AoRmmUDKvfHvbTvQD/ftBPfPenQSE/YN6O7alcvGRrAc2DNb2nJt2aC02EFQfHh2bX9soHz1PJv9D+D3JkGGIc+zNgFWQTp6ey6Lvme/DT/uYKwt02Y98fLobdv5nBB5fN+K79FL/OLtX5ZelyyPQWg/2KeFvH28aYH+z2w5tnz9Q2Zpw/t77TG4zfQQL+ZI0P0++tL3HVnVc6fcgWelknI3AgevU3X5CR8he7HR6mso0rpJgjMVCO/k1so6+8NYF59+yJ/q+Ev9/eaZ4XcQ9dCAzXQb3ylQ1X0+QeBZ1+7Z/9m48VQ06ESJ8a/ssK+KAf2ZT06QJYl3/IFD4iSJkkDLta6aUMKLKsjn9u9VPTkYSe0rmaFnZ5Ig+wVoucfvn30qnHB4Am/v5fB8pwSVdtF3X1RJYb0B5yXQJqkLbtN4SawRaHfATdWG6eQJ2D3xzf71ud9Li1xF8gyMvQCmksF7J2hPizGWBy8eDOjBBl9antZu+9rnEY3VOhZCRs7v4JLx6/Exd/Df6nnJscZh3/nGGbpjbcnRLX07PnDtwjMG02GqbpUgmkSbeXKq8VKh0//QL+7tBEB8azaNBP/zzPcr42McJI1YFiuZwG6+Ewce29/9TZYAtCMYdRylnEfM4Lk2xAQ8LpnfRvOA2NFyAn/vNvkMkNkuvWa9jRxACBqjvRl00NCPGmYJkGVy1668BeBtaJp5Zv0rYFkC2+waxKD87oc/3s6wmbtG+Sv45tntKC4D/RKoFmBoEEXaALNpQ9/Np8pc0ad335rvrRhR4vxKFQB9gT8tF4dmRcsjuDJ+opgNxCihKZhZQ/huoDDK1ONufq5j+JoxTDt5Dmf0crJEl9ZgIAm8uvwfp3I5chsOnGTGcBzydI7x6RVAzJqg91hQdkvRyPxxJCP/7+BV13LaRTvY3DdyZobo/W6G9pXvvvjwVjckoBpnrHGe9gJQea6NCo5s+o0MtKHDAfyY4SIganmGFtYzMqyv6KyNcMtEg6BPutB0hhf0l9+6/wRBjO2Wv+WZZweef9gxvWfzoF7nx3XINhl32T2c7zmhYBwL/cT2XOMaWYxuLtjLPYCqG3y2XmU8QcW2ExUGcxatQI6Bw0mGbQLgzModnU6LlDN3JUD6nX/hE89Ngjn0T9kif9GPOXPbYyTZFDBieR+Q0vzMM8KftVEr7/Ytz0dtQkWQ2CLm/imQmD5hT9pmtpy+bTMVLJ/sIyBFD6ACrWWPBPP6ZGh1Sx/BX/iZSg1T/vF/ApJZMyudDpjMkqfH5z4Jdo5u0qyXZ9NCrAu4NfjK+LdyAluVAGyCq+Fr9GcTG4ztUwKAEuU3EHvbDUvpAZHIevQNuc/RgZsQCwZ9GY4h4dpYbOSyh+TvAAAgAElEQVQuobrkSPbzkD3ytv3YBBj9o4vo6OpatKJtMLOt+AuSGki/13g/4+FkACd9vb6bHpGsX32hq1Gv6BpLZK5qAYvMJvbWh2mAaY/nSL+QSZ99PckXvVfZLbTEFmjMBDGSRXRA5dwkVNU+AUpsT4L5lrmV/6/45tjEwaBtw5cXGwxFBrdyBD4s5thS98Zgbx/isUBajyFngtPXkA48kucffajqiCNjNQOfpN0k2cfvfsILiLXL5b2cI3/t+wik/OwXdu8A6vunGojx3rqzActl2+Z53BP5uncrZwwid/i9AVLTs2WUPjXWmhjSoPzH8IESR1SUkFB38Pz8kw1Uyb8ngIau3vl/gjYlnKQDnr2Wv5yqFvXfwbp47TLv/tuKCx+hO7Pt+OaTcMTVif/DV+uCKqIHQ4rbSgCoCkB2mfX7TFIp8M/RjkmqZuZ+jvadBEOSeoPPp12SHHpl74jm4co3FV07sUPy6ez58OBy25yxq5YzAvXnvXIEugc+J0mxNqF16UxWjP3yrPpUkKXPqS4IRti/tsexE1RfbeWIUUAdRfopcYBeru2I/bz158YefUqW7fQWQwUnv/DX19hPPj6BPD5Tz2uMqfc/lgDomIBrWkd4H1zpHuVf+b73s/T805///O9zCkB3ag0YAPwZ9duITAKANagXx2aAfMcgJNhad8POl2Kkj20hUzWC815HnHZWo24jcm+U1JsAvp3Ju48W5gmyjgN5lZ9AF187YLGBSMrkdrdGM3OkhOBlnU1lqQcpNIN53wFfZ23o760cGQPguh3hPtd3HiOqTyczd/HqEZwRoqbxOgbKyXa8QJEvEGTo2O20nPEc72Q+geq7AgBgezvBTQ6FHjvD8wkEsIs6iSeCNI7kURa4/zoBdBsKNs9YR+tjiub+lokDpCuJ9U4ANABp+VhewteVUdPjITS7nRIMNcg99B6HFgOWEeY5N6dYrzhXZMNOCDJlqjEWj+NywgaAPZstzsUfgUolBn5M96aM4vzcdImc7hpmLkpgGmMXet2tE/j1WA+AKPisIE0O9ZOBpMWtcgr9foxXtAF9dH6xNlgClGTdXwC3rmGPAsBAduHOU7t4q2UwlTxJ8mz/AlDes2Mb/BPgdOJqgWZ0bJzGKScea2s6awlY+t0JgNjC26a87TL0D7fwMbvkJAFlkrb8GZDPmvjwP0uYkM8z/kkgENysfCPrxnQnAXCCr0lC2O4r1hkAH8LfYNp2+GT9CR4mqJjxvPdgODL60rMaYQmrUf4XOrJvxNJzEwD0MHKYf5nhzyZtQiiUu1I2Khor+IpfSUKUahPdsv4ms1mArOZvwHCCzwUzkmPN9hBc7Vg6AXCATyVb3rY65J/Ac/TssqlIwPD03F8OKLo3sjIJi1Nu/MoD7LPyXO6lr4zd2nXkohMxM6s82vfu6+XrxCU//56dSiC5YfapvGGslLj6+Q7BrwSAvlYFS8s+AJ7nPWjkuAfPj53hJOnmJR6DG3Pkqzu1+qjKg+d7L8l0MnbsvvmVQEtjZcb0gFPZFQza6LFnWlVVcni5iQx9ZftSNhaZgLbV3NCStepb6UXH21a/8VfbRlvO0kHRBxutVxJ0l1/S9e7cBvrL/xrTgHBk1c8dnh6eDb19zVRznln/lz7Yztsmn1EefUS20HFdoUd9wkS+20BH8pMlsPitFPQtTpWud2KAEytI1vzpz0og7D2H/6NTXTFE8rt55OSSeG4dWSU9KsepKvMFmKcT6Yon2HVfbXN0KcEvvpZk+5ErkUEYbmZJbeNG/qigZONBf18JHOu3K61y4kNsCPsGPPKokGloF9w2CRXpyyy7+uF5rxMolADQrL6wqiu0rFM6WUD7V2U5qj73PmgqnXewDR4b+jW2YCzNX8vF8FuvSc5pR/09cUz37aaP2vgzQT36vO1JhOJzOP2B39AjbKtlaMr9KVoWt1n6EhmLftx6fldE67cjj8/9HJForFETiJ/swOLk8eEf/EzbCmzDwQ6TuAB36hnZwFXE34RZ40n1950AMPaoyRpdT5K0EwUd+yHvjbHebYTmg6kKG9y+aG2l7Z4SACgEDWaAC/QtNEPRY4xtjCiDPhbpAsn6lo7LkEpRCf6ZgdCrOsKaVxkkAIgJMI4zfaz0y6s/5oEAqctmosjvLND2Mu/eTtr9LSfN9SbUELeZn2furPjVvrL3Mzvx1QFtIAGTv4DnAdcHhB2LeCuEBf+A6zXc0CP3M97ww/wcw3H3TU3t/IKu6xLoCGrWbNH+KVcbXkMDrfv5MRrHeEZ+VHI1vZu+pW2eFSOGc0B4c0c7+aa9M8BTDiZ5a0WRnLHRi2f7q4zOz51n0Tb073XwHKUh4/Ptz3an2jP26b/bO4qewKfbzThnI6FxEIffpn1m10QLynjVX9ZbUe7T9xw5ssNikyfoRQ8bQizlPM/jWeDhiGV7AR+z/w0sAp5iK24HvnxsUN3X+CnjDd7fo+vR4RjsC5hMAuBdAroz0tGLs1ZzxnEqGIbeOkoKULtBAc9bjjIG5I7+6LUzswIMPslk1v6TBGx5xcGq5Lppw+6s51mzNjwzp7fsd3umyxXgMNP4j1fR3G16XjryVrQ26NC3cryJDlL5cZxhyc/QtAEj9qmPn+EOX/ea3ekA46yNP5vD5fmmvXpQy4vafub3BDO6ehOJHliBPAGO2iQPuZ9r0r+Vu8OrCRrin8bhlvwH90f+7wTu8uVQTX5FvTSIHr+lWZ0BCdhvm8wx5GN9RyfyjKzp1zFfOeorI085pjbT/fY55zu2PHqxIIuEagKw6NjsquwdnncNcQJE15v52ZLLn/5U9lttrH2jjV4CkM7GvvCHXWtf9PbJ7cNPNUmBrbYbLHVL39K/Iy+jH7ec7JKFxTsZ29Fbg/yduae9c31nr87IVma2fyT/VlH1zjNg6uUwBNsLEOboM8/0jczrMdl8TM/JSNv+pvKUtJsCPDu14LVK+EnuFEicJNfcw/ppt/LcpAAlicpvZs1+ZMKY7plhhVb6jk3bzIPnHmZbvbxkZu4sHysEAQJzvfk9tDBQnmrOy7f42jTwXuLRNvxgVWhbPhYZYYy+trDS8fvCoxUgWwan72I9WDN6QX8IMDZhG9sRmmwlAny7fZt5Oc/A5qAH7/140D216c0rZ0YySdSx09e4b9+GTq+eLTYocT5vsQe7ZwJHve5eIsFuqc5pv4n/Xoyi0vXCidPPo2Pj9zrYV1DMjH/vC8DGaL1JKTv4i54EpvCbvoga7ic8fa7VBN57RhYcmr6PPXCUz4lK6HcqHti1X8/tPRK+f2b0NTGgJIVONvjd85q/0Cyb7iqRwB5USbISqGvCwlWGcxqHxtg2rSuq1WcSWE4WTOUD9LA/kP959JrjDfUZXdc9Skj8xTwzvcwmuLbZ+qzqj+fb3jML69v8JwGgNq4EAAnI53tjjUkAYM8aH0H3s9HqWHl4c03Pl/Cu7YgNbFv5thGxKY0375iz7Y3eawPEhDM7sYH8wzP8IV0iPtErtpP3yDpywz3Y27d/vHUKfBSMxgbEXHN84fEDzzd//7f/2rK/F2EaJ8M9GaJh95LVihDQ2ErexNPFXfJvB/EIHbOv+ozzfwfrJoy7QmYljGhhfzPSY6gTB/6/EgC010bcDlKlKAOG/NATpATs3UYts6M30JsgvaoJmr4t3H3fAeRD5R6fryvwunS+Be9NH42jd6LuExn0mOMwbHzDe9yPnkGJ3wbRPYOXdU521GP0jwINOL8BV2mleTnH+Rz5Q9mSaMCJvMFq2hRizgu0QHmQuV5DQ6l/H+ui+1QB8OYdwRS0YZbDvb/GpfHvmthrdID1oDSNcP7lqjU8lsIvfdC3JABwIAZUA6ChwRtQn7GIL1cCYEFW+jL9mNcEn5sAsLw+tG3aGIBOUOVezxh3rWoaa55n+Hfio3WBDHDTBIPZ9gG964SESyDHgYWKS9vBc3aAAkbIBvSLJ3j+p3XKrDk30N8AxRUeAKrXOPQkQAL80TM4TUJNsnyApBPOms2HWG4CzTzuUHAGAtBY0EZpObbhJGNq7MuDrxVH+q11NjYnImpaTgIIHhosLBp119gZGp61U2qereNbeUvfUlpp2/ShhPWU5c5sVGZx07eMO76B2aN3P0ikABhSgjkl8sisnm3HvVUMW+FQ/Z3gjz6d8s1JMv7FBMAHZFjwuL/B4S2bx3gVPal8SGl49CYyNo7d/Y1j1xpr2fINvmaT1gdA6s8zR0/fsqPzA9i0lvX5o1IAX+MZ2aGJuh7wskvo3qcKuGKC4MsVKekbCYDuT6mSn90B+Yirxwcg5bu3zwhtR5YTp10gDXmnfdub1/PuBFl0bEH9yhb27vjoPuHEuoIdnRnxDwmAH/N56nfsycjH4JWzrn94bkvs3EVXNyYBYB7aV8de//nPSXIsVlDSM+PLf6kAML/17UlmxH9qE7NOAJguVb2n99moL0G/AhfPej5/3lPi+e3nOqJugs9zXF3ZfI7zYzxoh/37BBLw3rzG4Q+t+S2vsZGeSXdDO/a2Q42d3nJ1dNUuYGkcwoF/PmwONnSdF9OVCru2S+jr2tbyt6Nj+ETRH/OKHDNOdJS2+3f4+YSMkeXn/1nLHTrkH22YUqOQZ+Nu6Off8DFb6YRe4q95XbxMIFibaBezjAtnMu7m4Yzw0R36j1E5eGOG0AE/kzoZS3Txp4//9pr/6X+vYe/le8gJNMyEXpJa1pKa6GCcKyfLPwXoeb7ImwSLsYXs5uhl7HM2C9Rv3n/g+7x38mL0SX0i8IvdjI4x+67fE9CzT9XQ7blOCTUnO66N0jcZTcID+rPElTGREOiSfycVZBOO/s/Sv9mrI5on+wDfk9SS2oCTjFG9CeB75l56Hf8dnJHYwfeNTXonADoIXpuP/aU98FrsXss7vN44cPTbGGJnwjsGQrb697f9WFmOraAqxT5w4lVwal57GTs+lpiR+Db0IjmA7jTebT1sHYjP3kpO0V6JiYNfLZdDG4WR+FLJ8d8/xwDex5jEsbTBsFTEe/h7HKwd0BiWNrgMQq9yGDmi4s8GI70Gh7bIHiGsvCorpWxcFCPPff+9wYDvncF+cgLv+yEwiYg3IDEwvmbN7wRAjnookegP+nrQM0x60+nQs4Sys7JnzMfp34r1rop4A5hWghwnEsFoQ3AL1jpUJwKG5jgsHMsIQmWcK1isMUOZY0xfDNhTAMJfnBcJgN1d9C5dsa7JoY3St6yl3HrX3KgNHacGj8lM2ghOQqe79Q6ych7qV6CBg0cZPysl2oTsNhhIQN0JpHb6HAGmtWCiCxsWspPs0g7nXQGfS66yI+zFM+srApsAd41MgiuSOcvz+562A3Y0yO7YBkaMDXk7VIJx/e4ZqKtPSw/BAzv0MwO+FUUBitng5MzGnecvuNezOomFbbDzFn1mQ7SlySY+fa83kGRjM7L8a6jRa8qu4ZPLDWd2may8nsHshdYu5rzgKh0bIczY8v1xTmO4qXAAvES/t0pjgdyWlfV3cbr3GroAF3MhslGBjunkz+7AbNqTjW/gGzYHWiz4YPObLa089ugBbrpOwIh2CI4sL1p6MHKlJEEc2AKcrydTjEwLlA8ADv2UDWd2OgQ2DNCYnlcnAUYlU055V70oyP6paRL7xPnPei9wmgTAtscDUDE2RGwdPPR0X1TGOcfIPrIY3xqdglZejzrHPkWXUrq7QDxA1gmlAW8p0dXa/tkrIa1d++PMsA4YSrKhk16RK/ZQ8TjVpmbMXPYa2q3NmplzbS3m2Q3sTDnIUzYdXkB7/NyCpb3HpFCwUH4YveBYJmyVfcI0untmPF91lDWBEdhhE+S7KzwA1dCnfC/9xOaYr2ecGRN861dkpDcJtG759rbfCSZIADCu3gcjTwiYvfR2eDw9MM20UddJK44us6zKyQBX/OFbKWcNCdWP3/3uu+ND4HPW6lI58yTRZ/NI/a7ARH8KqBgXY8fzpQw+R6Ll6K77D9sCDiqiSmJsn2IbKGHeas/m1VfMsTZrmGRdO/7vtLtt73rmVKPeGHQCosEg6+nhyy0L6c/iGH3yLujYXY3uoTnrjjmFYZe1tE487x9R/+FPWiN+B/9bPZfrFxPu3kWxZZpQ2AREaLd2d3Vs/Qu8QC5VAcRpCeZpVfDqmp5JRw7Cu+fT050//PD7tfOSudmc2cuXJH/fpYITn6I2SJy76sH7mTy+9pE7yZwrRtS+Jz9ygkomtJb3VGX+jKSo+0lgv4kfj390HwzgSgNNDNhP7OZu0hziHm/a5z1YYqOzJCHSf/y/A/vHRg/vOZlGz0SfZPOD+cI3jZOjbeW93D+b993Yj2WCTa9ghSnjHwbqs3QvVQB1CsPT4F+eU3KSnD3x2fhkKgDUlO3ZwQizvOw5CjC0CH46NtPJz8XRp0J6DIOSGfhN+jwaNDKST/g9GUnwq+XiNeEKftgAf2LXmuQAC+h++rkJg/VtHSOtDVASY5NftiPj+952grjmaztfEwBedvIQQu2xdLR9BHIt+v3A/gInAWAt2z3fBi9wdCH0OzzhGEAUe187q2zylCFZw4IDR8AE1lzeMpsQCRhLCH7xBP8R7K0YICDDMPBsGGDjYdknY3PPSK6wrJOG6TirZqoN8Ky/AVxjyN4CMObCQAuQ05kiyWw2Tgq43FK9z2ttIfwRXt01jgOhuPo8Sm0BNwB8lHHA1tUPOYwDaHaGIsrZ5ZYtzHnfDrL7cAIGG7o7W6axAhztWOx9bgADXxfUdeJmnRg8gO+Rpb0WWp1NPwYAptwrs1yehVBZlXZO9fe3A/3Vr341IDZrpmhT5akGt88uqp006VnvE4AI7EoKa/Z9f7sz5juWjIMNYMIPgks5N4u1x9vJipsnrZVblbIgNNnHO8CLUVePRROL6CTulucYHY7wymcCLMvCPFr3AJACitPe21h2H/ocUkbAs8OfWoYyCbY1mJ3ECKBQlQWyrHVzLRckSb6CuJH3eRbyrYRPZ1plX3rmZJMhrSOhAXInp21wM3ToCg1K9HDAAMgDDscgC5Qg19ci+GL5rZP5oR3LysrqzO14YgMOoJ5Zjk4ceX2vgNDwIRUVM3ZJkYHLQCjbz/TjyNIApO6rHfv5fpLGVwC291tWTgyVwCcySwJDwbCChFQywXvPvYxs9jIlm6MHSOT5KdcNqE27+ov8Rd5Nr5lxHwpf9OKa1jl/52HdwJL7SUpatz0+VTyg64wB3ghkZhYqtkDXY8e/sR+lzxcg8BrQB5w9oBDQzmwRSc30+ba34R0yobFr5mo2EJqKlyvoGUtw/KoNQPpn3tmmzfrNh8Bty0gcgBHw48ixvk8F1tIkv23y1rJwkkGtA1Ot88yAX3Z5ZNPtUNFjt98+KLxALwjMwlE/0OO7eX771vQEQLm+tPVAukcJ7tuO8uzbv+JLwjb1WSD9zE6K3E64ngWZVQ2wYzpg0UnETcSAdQicja+eR8qGIlsJPrMD9XdPeX/6r4A/m3R5Nv+xF7Fz2rX/Zz7qWX/qKxgGPERVjb8/XmX8zdDbNmoCtk5qGWON/TJdmaWtQDqBQhmXE7CNwsP3uSdgLvIvO97JSweOB1RGDhtDrdyWLOmaXtpgHm2CFP4fXbSd3aQqCZC3XWdIa+O/TkBYb5U0HFkOrZDdmqy7MBw+ZKo3eyilIxs8hbaU2Dc+sR+1siQQuugzfgJb8sOz2SDJAN9H38dOe6bfm5QqwKYSNAlz7Jpnxpl9njF98xcTCD/Pxw9bbjQzPvadRKB5n04e/UdfoxvRIf0OP9QvJ2QneE0F7VaqcmzfH55SeWIeyRSzwpr8zCaEnaxK8K94SPrWmOFggsEH0VUqpzXrnwoiNuNEPom/qBISn2iL2X/bt2eMVzXAM1wloCM7udsVY6VT6BgnDXSSiGUnoReJhDsBRlXGWKhpPwkJYfbFhnuUoa698X94x3j9m+UotBHPTkWBWSxsX5O1o9f2Neb1xpSnInLkbnHyzso3LkSEnAiaZEnkKNiUa/kOuuuVgD6CuH4GeQN7J7bKfhYSSfdprgdfA2j0XFc7q9p1lo64snLus06NjXZyQNh12j+nANCh96suvozwKNHbOWZwOmYox6xBhMxKPGX/U7Ji4a1N89oJ4zwW7DM7lMxRE6mDGY90iBNhXWNEm2dcBSJvAIBhbGLHWBtGvQNm98i9suADePs6HO6b2f2ZkvLruxF0jePQeUDJJ/547JVM4JrOfH0FXwuA+tkH6Mlhy1HN2HXN8i1jt7BewT9G4CsgyjMCFuFVZGsVsWWKa5qv+z5G8Q/PBipebz1OA97H+OXIFM38L/DZkrSzjqjoapBWsuQeG9RO7z8kAN59fvPxq55MwC/aOhnWDiXPW/p0EudOxKhPLR88p88zZkYv7XEEG2NakL0JggXTPY5OAOAk14B2QL/LIQgyAFjQsvnq91eJbZ5KKTR9WJ3KKQXtGKBBA/Y3D5qmVOxiqLUEAMwXGb8TOlzHLKz3vBmBULsJwNY5Ic+Md5NXlIMzg8HRlHtKwyfZWdkNZd5AkXver5/sMzRi5+q2a/oNPrMTrwGwZ1Q9msjmzGQcO6FeeTY4/3CIVJFgf7FP7cClw1nfmHWEMdvbFrr3F9+wF8aMsgIA9bkThAQrON/IR8rjm35qIomg2w4SJ1gWvEPxfdLNJsncnOmyQXbs30kA+GOSDe2j2NsgM3zru+ABFQ/6zJGRehLrW5EJAzkfmUtCbYEcZd23Pwr9OgGgGcT51i+aEYRmec7q42lryv7FYx2J1T4jNN4Zu8hhbOgXH6rvgrenX0jxfOGP8r8bGK8/T7uPpT+JHMtf++lpxi28ghu3XEAQGnDMGfJ8+cNqg57y2jamv+tndJtvjLL9yZj1h5372tcJeAeb3XKd2c9uz3IFQB9jx8kQ+lpyju4LRKp8uXnyrY8o/daBf2QNP5+j+36YjbCcAHDFzU1v6UP4svw9NlOhkXT0BK4FzpFMbhxfbVqfSo/I25sPb/7AXysn4pVoObZLQTQ2zkmuGefIE37GdPLMctF4An6PyXJ+J1134mHwXAyvn5HkwW3XkeGuoHiPB/pJ/3YCKM02rm0ZQqbQSbX/xnhNR8u+J8HjG/SvEyI+Ymzoh97kGaksufRgKnjSznNKyQ85pcR9mIDEfBy7LL9AIsV+dgIbi7blINcyXpH02NKRUAc5U3HksZj3O/lBXzeg1Y2clpKqT00QJbCnCjRj1oZ9v/+9EmRJWnTg9+ZVAu7Y1WxIyPp+4dTdJ6NjlwThsW36y73ZKNjLeibYxj51AiD4Fzu++pT2888yMjb5L58xEuNpzCQD9Ny0n0kSSvR1Yz+3cSjXNf5YmVn8r+9altpeNYayTa9JjIMn4lCOvGgsHcjrvWSGQPr2KGMNnDRKpdKlz/W5n7fYS3uTxAYm+Zb20AWuyyv4OHLXiTT0intPG7T13OuEweArdOUsOTiCNvo5yRQTZUziwe5unIms58eRgR9NAOxg7yzsG9Dj4DSw3/1Ou1iyBrEEXuWutQvxnhO9Qf2bAergAelWgjUoCOaQ3USGUa1ECA+E9pgKwLbgNhNiLMYHzHO7hJC+WjHdrU0AQA/aez+jBWV4cvr+VpoFOwFK3Ud433z6RENA9DsB8Obj9axRgHYOONkOJD3WJ8hu+mIsPgGiBssoyxqTTXb02LYcLr+z+ZHk7LvffhcQ99wgg8curykRSwLgrcA4RIwKJWtHl6InV5AXeSNxsVe2HHziR/MTg/kO+N+fux2Ja4KbNVBR6FzVyRR0Yp+zgdQCjDvYOY5vEFEywOy9kWd0NjPPiLy3Ucao7cxHdFV9aTnjO+QYfcTJBNjFubcRXTpn/RjtxIEQuDYHl39f6DJgl359+/MEoHxGXxPw5zg1xpfOhRfI20/nzGHszsr13U+1ryN99Pfttzn5JHozazjRuWHuAVbHGY3Dmd/h8z3q/fRjdiH2ae1psOiWpaqFyFz6liy6cVOcftEfOxlAhjMMKuukkXs1QQnPQo5/9pQLskzFjl+rQruM9E+Spf3X/YVnO2O9CQijm5FXQCd6AO3eNg/q+XvB6plBbn2LLObf+/cTHAHCzbJN8Fw2b4uzDjCgPFQ7CzMrrrExi/iLX/ziLANCBjWzxljbR/Z53R1sYksy9ofWzwziSKrHtMeLWkv9rxNyjF9Wt2W97Rs2fZNz5sTw4wZbdeDDgLCFaiuXAvt3pdPxG08CwLyo4PwAupLLXjoDn/HVbV/6dAvabKDa9wDwImc3PjH1rGufqwPWP+69+S401987eOtnBFum5Fav1if6IaBf4Pj7Z2PI6FtQIbZNgb+D/VP5ocoWYZnMCiroJ+iITiTYVtPBczqSLD5Zf15C80oAeAyuHNgE9sqr6npCN/DVodfQE1vgsY8NSlQakcrRX10x0s+5+YIdg/8E/F9s5fi4Yy8mWLG9nipDtYF8nxJ9kgvN85mpRBbgG8EzFbGf5PfY15El+o1sWUZsd1OJaZaPGK583XqzOhsZectYP8M8HXz3qQKgn+EdKubhtl22YbtHyfdzzF34KeKN/SCBOLLDUibvqH8tDxz7MTKI7oFhjNnc+fjo+FbJ6/itsdv2X7YLkZlcE5km8fn9JCekLkpEoC/CnIlxno1W50jV90z5J7+cDc8TZBNc572Wz3w9+tKjeGScPaCQNbDXT77JTHlwbqpN+GcE966SqN+DU0ZWRve8DMTfT2XMSWgl6Ry8NyeQkIEZ+V+7H+rTdsawfQm/kgBATtovra2MDPeY3jQ92FDPYw+EpHdOLCJb9O2DLcxjV5uAB8Ye2/+R5F8b/Zb/lvHonV26/zyxcBKifLf+i7ZYXgLOZKyfkkaMbSsoN7invejwjNU+Jh3zhJ9+m+pE9b1PsfB4pzrl0Pfv/uZffe3xEFIP2pKUAXlFSHWI2f5sfpXdh9loDeH0sUYSynFwO+P43milSrKeQaGZgeUAACAASURBVAHwVmhuR4/DfPvet2CFWQmIALAoSQcox+FbOERhFCulTm9A4PYmA4SANShCcXccaQ9w7H4BFp/3HYQwhnP9ONlWhk/Gu0GCnbYDqoiOSmlp7/RhDJ+vHRodJTj3HdG7gJaVXOW2U5oXwV4nxF3bpwHOA1hGZcYgDBDAyQ+9pTQykmr798+Mf9ZaywCrvDfHoBCMSe7WIK4hYVxNd+iIk0JGPKahW/8WfsRoIAdN65axQ79pizZzDTMoeQ5VFQ0Auq3Ogq/DShC3DpcZwP3uGMlhPs99G9NUsKhjgKXwgUqIr/oRD7rOIqV3eh4Za+i8AAneLiBu4yfK9vqvL3J4CIpw4azW4BNQtuO46TgZ56kgWB5qNAED/NN4ONbKBrSCfo2R8j2fYGH9umdwjq0ZwyQ6qH8uJ3z4xr4WW6HxOVBYp8js2f2clqu3o2LsHbyQOQ45P+vbAoG1RyubdwIAmx65HK84Y4YGyAlLa9oWnkoEy+hUAJzZ+pQmy2Zpk5p2eE3znumIDO46QrUJjfEVb938pMuxhZTQQqsFWQ0ys54aGZhgf0A4a0VbT0OXyJuAAfvjtG/RGACMO6YFaJcPYLdvfNbwdoo5rwC0x458sIY04CA+L2WdG4y6zyf4s8c78vMVnH2djc3YBsC/nHXvoYcPevvLY6BsP2WoYrD87CcB0LaO/vRs0NHPAcJtF/R+dSTy/a5So82WlZand3XV2+70Z3Q6upvk2u2zM7a3P+Cay08/N7O/CbYAMMf9tmUTrPheL2X6wUsbRcgs0fyZKzSN0xxU5Oix9ZGTIB3z6zXApmX6z8yrv3vkhoSA+mQf6uvjj7+Mi+RNBa4tU9pk8ByLN3J3lkAYI87xlyPcb3lsmY8rnAfND6zhPdcVfjl8LZllGUKe05MWTifs47hHmEhJ1EkEIAvmp/HS4q7b3q++ENg07aKTDDrDInCyR6tKtpsGNlbPxZOBBBxGgHxp01CnivyYPPu6GZubnMDbAfNsegcW0HK59CkxhTYlDQm2WggMEFlfG4P9iNqnDfCM+G/9tb0i8EeHp/KI74WhXzKQjaKZUQ8eo5Rfj/vtM8nExtkET+CfvMYvEE/0xAj8zNLnV6A+1QDc3/qd9lI1wJjynZ4leQqr4ie23fibnf1X//uz2lCcovuU2JPt8D42DszfiYPIB1jlxyoA/IyZzGi68D39C+9ZlrBy1lhpffcG6x1/thyPoNq2WD6wo4NFZDOoGrGvHX9+48PdJ6JlvLEUsnh8zAn+g1mihYsdP2HBxGnpfcdK7wRAntETd298+9UvkCAFg+UUvPW32AF0KP1LXyyff/+3zyaAZQR28LlgmbvkZ5B6pQQ7wdI6j15nEsfDU6PAbWTa8EEgb6cw5Z1rEGK76HyEDHC8zqUd9juAQdibyZdjLynrNYQCPQTcd4LhLuH95Lg7IMLgn35RjjPCgeJwnZVWyjP0O4DajDwuYPRhM1k9PpSP7KMVQmVL44DudSx3m2MxjwBTWqoH+hlkcqcvGHVkBAVeRVqh1jUyRFGMFcwdY8rFZOyzr4SOupLB1uYiP3vK+//qKSHHoKm0atcgpt+bwGrFbBBGkH/ozLhQkBnju/+ICXRuA9J86UROrtldQVuOae8YmuFvGyzbuQ9g+pN8lRjP29DjDZC8o/OwfGcyckt2tn1v4Lb6iwys/gYQ9lq/7sdbzzOzOc7HFjId+WyPYtT8/wPk3zJ+6fEkSHrmwg5zQNvSObOLoiF7lwgUM7YsYUK2HuvxOBzOFeb5WyFwg/k3DwySpl/r+A7uOoFA29el2V7Xstzy96a1PretAkwgRwawM/snvNWVWWk3/Ggbmn1PdhwkN34McPZxoDg8+iV/YQBygnYBNBJkgtMJhNVfZsS9HrrkODOUXyvJkHUdjbfyshQyXV8M+kTLo2/X5nULTrPOFJmdBCgl2A6oV6Z3/FtSq/7xp+czq0O5Pz6Hvr1ln00sTyNjH0y9AWafZWT82amSSlfPbHDN9IiW5q/3C7grSPycQTdHp2pa3/J39jRILz/1h+9aRvRd289b7t3SFUA1HX1v9evY/PruTVvLpaugOpjYsufbvvC09cNvTAN+aX3u8Xclztq9tdM/ZgsPNngu6HWum2hMWbJ0xfhsbLg299KfysYTGGh2L0fxWs9mOUxAP0eI1aSLgw7RNb5B14henQCwvXhhE5/4MUmbl8odGf1k8xn/ysvqnXgE+H77jbePWzqW3k5Htp3l5/ZRFUVZX/ylfxOkJiGQO/p0FH8RMHS9wrvoxQSybyznwDrW6caaXzHfKZ04OBh7I1taz34Tnogk2dSPPrdvAWPoNm+2N5M+3gPiwWRZgxx7t/4lMtQ2K4HyM77Z8G2xmPpqTs31WY7YeGga9jUkAHZiQ5WLkwAwCdBhXz57sYw59saX+fNmfX/MjL783w/P7H9X/WWfKSpMUnGI/49djP/Cbl8BufFtdAxeZmkDM+1ZvoWdQ85DoyQAkK0E/Il1lADoMnlfP2NPcD8l/fXctqNK2ng/Ba3BV3BqMflaORARXjl8LwFgHJHpnoTa8TZG07csf4horgdeGrQMrH33tyfGGL8wepKlHlrzPxuK1nXn1Kfnfia1GFf8Y/oajJExdJ8zAUFQnj5svzcB0IF924q3P2t5ZunI+jWec1fAMvZOGHzEvmdyi3hqYzlwTJ61Nvqb//zv//Xz3T3wAMUleBNe79URyhUByxIolbZSsozA94At7E+7ySbd5dkYCROlAoE7AxSBWaax/vMOHFqw2gCZeS/B+yJYBSb1G8EzcPHt5DFGX79fQWoA3YwzbSoB0HTGaByQ8qHf774jvB+Fw4K9RpU+dUDFM32//UIMLXqK8zp12ADdUrjQY9e9kHSgbeSKsW4JVQw2Rj/lMpqJ/cPsRLyORGXDOU3iCcy8QdgN5be/PBUl34w7tGqF/hRYHVlyosN3nUY9BvGl6PBuo2UxY56SHcvxKmj3tL+/dS/Pd5vc6sBt9Rce3YbKkjKGaw2Yrv3jCXa3JrlBh86Abtm2aIxsoB8EtXn2Zjk/JQ9v2dSmJZkJgKqfdAA5t1xdBrhn75DXTSR9WiKBo1yj/tiyBwCQ9df3ccD5F0eZDL77YUe8+1io5xh/kp7dX0A57XaSZR3nLQdv/of+4WG3TZurW1/lCXkI3V8VLFru0QmAmX1vwPZxhs0hUtrT+N4JkMNjXfHoBvRB53YMcVTIgF20ZoQ8VglZZkIiU9m4xsml4UGW+OwMBPRY+kGPr/7hH5O3L7ozFQiroxn7aNUBCAExYztn3Z7OfG6evfW8y0+RH2RP10JfEpXoVPqoCwYU4rfKFrfe0odQlrW7AUX4BfgT3gbMY59VJXNvpBew3QCrx4YfeCcV72s+f2ob0JVO6GzbVJ7TskWrHv+qzdppjW5A3Rnz0M+z2Nl5+Niyxiq5nif8eOBE++h/P2f7915WRnuR19vO5K4LNKuPE4yhY9IPkuS6XjP9ukeypePS8FX+TKAwdvv2NTsBk4RfLQGYfmBTeub7S/B/jHt833td+9tHtO1jrHdFxk2DdYTF6CHwwStHzFZvDw+OHretWDv6U+1iPjQ+PEEApCKamxn/+0VOJsiXwFjPx2+AQf2d5WwB/7GdI2N72sLghQsz3DPcamzMvGltikzfbp1qvLTHmL3lC3+rtjoBAL7TqzZg1m+yzdGcDW6Ru0N+5Fd2Upswnx8WE7U+4194HsA/d+afy7BJwthPJhHAhJL1ULbYueUsV9HSF3j629/+dhIa2kyRfWK2iknk9maXD+bUH6d+paxfy7OefQwKK/TEJ/KycrxJt/iKTQCQOIAHVFPi0/CRjtUeAWIJgJ8BJtR7khHIWoC8+y5ZymaeLEWY/QdGvzugf/sO31P7JdH/tUej3/NcPa/HhPzlu618uuyZ5Xf9Wfs6RKXxmYRd9izVTLMEaZCJPksu+pSpruKm/ye+m8AY+oNlnSAcTNtynPdJAKC/7VO41rox/fMd5Z+Jo/k+91ONusua+J222kZGJrWZa3iMLrxxeH6biYeCiU8FwF8nihlDGAb0rMYCeh5wMn5jXLoE+1oPNR3KADIgubwGyrQJwdhZ+y2AKygDvA4hxzl9cOi6hwQA7a/xjbPFSSxAv0vhwxSLxQmEWmgByK0QDVRg1tuxcc177dvbaXUCAOFsQWywyvvjRIYmK3S7mWKP/VZCvEjEG0P7blN9eCso11DWjhP6tIRj+zSqNDRGcLXJioL/ZGW/t8zI6OaM1JT62zg7Q7eALgHqDYr1+WN2r5JQtxJGLjprGmeogGYTV9kkbJ53KiFuJX/zyiDoVTXR1/T77nf6FznMTEPkVM+PEYpWt/y0bIQ3XLNPUckQv3B9A09mj47+rHgUKIAm1e70p+X+TvpRYj1ldHPr27hBX/SlEwDR2T1GCqCgR2M/+ncbx9kDgHV9ki2t+XM1wkPXX/zyF+eoUuiZgGCy0YOd0k9sUTrP+JCl5sdbN7me9e9tJ77oo/nqVr8kjX5c1xvkAZoHAJ99UDJ7B797k0/W7FOxgn3MSCf8d1DwdRnXe/wLHjfxm2x2L2UBBMYJbiAWMKfNHy0DQ4OAmEjuBmS3L2Bc0A0bkOP+ws92zk3Lw3uNcdbULY/0nAnengtPlr9I7rOenzGSIFd78Xv3sWckMdrefJKfvX8f4nLrKi80ayaZjyYuDbAXMhgkL8amTWKY8ftVoMdHZN7Jp/SN1gM+33/rB94TC7d9yn237boTBmn7JN/Gn61+ePFOZOB5abt19C2PyDjG7s5XefpgAN5H7qIn2JzW6x3rBFhXQHZTAp15y//93Lt6BZy09ms3Wjs2cGZfLf01GdOzULqfWUkpSAB8NunbtsemDU/f8s8acY6+pCrzTAA899kPi0ejhF9PW8A/ra9kecYnDBI/G9ruCQKVsDKG3Bny+DsCtgopP/jDd8WFntHJi8Y7cHITFLS9s5J+xKNL2BBtkuiKCCbUwNROgk6p+jTs5x589mHZjH9e24zM3DhyZzBbLk/SbgIK7vV4h0+8/jBHrPIbtjGypuQ4EzE5ZUncdOBy9kJAR1NyrQ3laAsZ7D5DRfP5+S+61bpL1WfGzzFy9hXRWP8jfeBNEC9f8iSkHejne8/eP2PMMarPv8cu+4z0+X1txuyR4b1GqHBJCXyW7WXmnoTtBreLFQmsuwoAu47Ote53dUCXyqed3dx0kwoZ/7UEYPxQ24vdRDJLdaC/E35jA+iHNvjUH8uDWz4Yj/lZVQf9LOQOuvT97wmR9XGxr00T/AB4742luLYxao5LzbIG/z7igd1w0hypGZy+epJ3K5v4sVu/qXBqfK37YmtTjdgJvG7/ba/Bp+iHPjN50vhv21vfyL1t47lHx4Lzd5Jh47+IH601J06qeOnv/uZfWhVZ5xqF2JkiMthkH97BvzYmakaHyczabPlwMnVZb9KBgN73DBJrNWgT4/o2XM28OIEbSPCMTgDYoFa2DGGCqHeAsg4eH987rI/4+LkA51YYwGYDjM4UW4jGmCIQ7+cj9AQuVtTJ3jXDvzhuG6oY6nVgfsoIfe6Gbi2055kG2+x2u6XjtPs2aO3M8z7tnwQGa85K6eIgwn/tH6FyYNE6n7Xe/w9eIvDznyfwZ9YC3hsYPpuEwR/KqQgIcKD0ox1q/9ay02Ctq09yjRhAguyhjncQneDMwchrhnU6Qvt5ZmYJ2xg0/eELry1Her6cUdYtAl7D1nay0AeeLGD2L/MvT+UU4J65aWNLgmrpsokffQeN1B94jcz1+iTAALwgcNM1x2GWbKx8JwhhTBh9y26tddLvJxDTuCbYig4k6LLtmmUkrPF3APaYPGTLTnJ2Qm/9M5EniNhkUhz1m/adbLpp/5VPjrVO1ncBLM/ese8mXt0mtIY/0C3XrDM7+lozVpIlyoBXHiepJBBk2i3Avh22JdRy2HYNm8J39OeTLOrenAIwM/8T0NtPyDYYTGZNsY8ae8l5+jabSs2DOilJX9o/iCo9M9FLRFbmxm/N8U/o/rEB6lUlAACbTgZrHumxY1o7myUuSTYkgZkKuaXZlojefJ5kxwQAuxwge20EAEYnmP04/vGVJFpdZnQNtgXsqKDaBEHTa4HdPnPt7VYAvP0v8vSe2dpeHMmwn/G4TO9OkESGN0H1NVBSEGGb9vwP4Nd9EbFd1m+HlGf6968d8TejNec6vcHnoudNn3czbQvafrT8f6LV25+6LxO4Q8uU9Sd4Md9VPfPI11v/6DMJAKcq45AvWzombb6/N+FljNeM/UZvm/aZdj/tWE+CiqVFYpJoSZCpfnJcYCcF9gjBWxbYWwDc4HFOwN0lyASpaqf3SMAeIgjvZHJ4t/6RPkW3NgGw/MuMt3fqfq4As9oPPW2xCbFu7+VuxgEF0FuuTHc/LYmQN13fVTgay+6RYOk+sitZ0bIPyw9Ka5oRSt8z5Uc3nmu3wvcPvj/Hl8nf35u4/fznv4je2F5rucQmh5Ff/PIRH5SGiG0+k2ymPV4j/4PvSfY4+Bqfbx+U3yUj3o/M/X2OUXuWwHCqir5wn0jxTdxAEiLy+YxDJ6tM29HLXWsf3Xp2mJ/SfpIt6K/le3bgfyck9Vn7AWCrG5u/EwCUyjct0vYsofBqhNg2bAv6LrL6Wi/PiS8D3/QzJQY+AtgJlbW9wak7jmzAGh73OBnfO3g/8tD7E4z8hdb0mWoRcMpMEleF5bFDE/d0PGGZzoxuEh0jA9J54ta2tR07YVNvTLNJgMhslhUgW31tJpB+OKdkvDFg6xK/RT7jw9//uH7vCyZq/N+YinhcPqAnMUgAQGOek7g6k4f6jUqxb/7jv/3f/uzsjkupCSp2l2jAjUpk2bCI3dZ1vUqxEcANYJNt0F8AD0FyMvUogH6/A5yHMBLKYSC/t4F8KxW2pBnwBoEIkZW3QPEbpL4Nlvqx/bsVgOfurNkqR4PxC3yWAnU5Cm3xesBcBT59ekGPuWmJ4rXA8Ts8wvltAInQp9XT37M7U4QV3nZwgzKu3GzA0b9xD0auQbeeR/l1jHfW+IcX3zzypdn+Xdd0J0kkQJE1lLNnUAhON3hdAAQNOwF1yckAqzcvDDftSLIT8SlHm8RAgqJV8Df9By+dBEDLR4NEDK7a4+xQNoXpGaqJ847uvmUpQVwMbfgwAZ518k8/+Rml7WdcL3mYTR4/BbX0l/F+klt4jUNBxtSPlNPdoLSfHtpQEjUGpYC86M8xbgRb2Awy9+pbNihNqaLkBXnQb94M52c5QQI6dQkwNkGZHoDMjiHgoPWx7RD3vr+D52lvN7FqWqw8k3yzlp1kwyeHgx7y2wmmNm66AoDozc6G5/7JbJ9gaWfu2g7n2pRH4kzfv8OLHstt46aEdfhsQOJ1ys84XVK6JxAIolC+TMJglyeFRg2iWl7hl/vxUpDmafsWXYZPbJsZ2zRrqWd2LAlLyVdKEZFrwB7Bf2azVv7oM2uo0fneLRgbBtC0Pk1i1ro9/tVjjBW4dAqZWLq3vOqmTfg3nbiekldkzzo/tIm+53lvu3fRvHS8bWzshkqjJ9itaq7cH/6/+dL6k00M01vLH4HCDEDAkE2Ik0DalaChf46KAuck8XRXFWEXGBO0eeOHt90Hh7QPsFxVFVnbrW7/ALcp4dd1v5+qOPyxAL7WYO+a5PQMW+vnPv8AiA4sx5cbIHt539hf6+DXqki1xz4DZ7lQwEPuxbfMvReNnESMTsBrQHgHtqwphy6uPHB762s9lvm8WGaSPhOcbPCbAFzXbRXBymgCayV+ZwPjYWjsV2aXbbtHvm3fALSW/Q0Ust1F6Gx+23bFV3nvg+dfglH1JfeZbuPOGv96jLVkiiUD9IPECPKk57JxZ2Q5up0z4rui6l1lM5bi6YPx1vNKQIAeYMvBDAle5+jaCZRVXo0tDL12vw/kyhZCvJhxq39bPaCy9MyqR0ZUnp8A6dBJwWDhKe8B43/Zw+pPT8Dw3bMzv0v7pxoG/IifP/t6wF94a/zGpnmpdMo6d3f29MNLTbUXxPyl/H79JjJ9xjyysHy6YwdwQa6nnTTe+mm7N/aPtnj2xMiWPewjG3eKXtYl++fskdNVCYxD49WyIPYTsL49rNiKA8l1Elkb7N+VjqjCvsaeNE2YCNrJoq38W5qlV00z68zQHZnI61YupaJJ/Y7MsOkhmIT48yt2wdbluTu5u2X0qTrZCcYjAMi0KhWfZREcBYldin8KL9/xbceG8LvjE2wwG1OynAu6dHv2HTyndGTMs5/PnkngFmIHcM83/+Hf/PM/R5jX2Ypomo0VqBFhsjnWk0lTRtVr/TMji5B5IFaeLQWGUXGCrNOZjSIGquDIj0Of7OVxSkPoFdg7WIBYzRiED+K+mfZOAPAsBOSdPHg7+e5bP6O/7wCjBfoIeJUidoCGwLQROM8YAf+kJO/v3mN+06cBLbS/7klkK+r76xbsBtbtiDG6m/AJuOhreIYFc0qwlFQiwA2IzFWRr28eWUsCILKV36Apgi4PBt9b6RpocV+DHNr5VGVC3y/DY8ADkBjAiaM1BiA7vs7jzYvBZD8KtnL9nXDxiQc2qjNbN4EbgCXAdghXD/zKW/i5aw7/smYyu6/n/YdqhbdMc+3beEPrtzwjV++yyBG2qxu6Bt06J20QCA8dDGYdTO/mRLqHz8nWprokAUEyxDkqUuvi1q74WV7HuDNiBmJD4zuwhCcA3OUBY2/ggAwee+fgP0HQW4fRGxyvnVwlQ/J79KLp/LZn7/OYbz2I41s7Sv+TiI3upwoAO8BzYdLugv91A523XLTujSYfnQkNSE4F5JEACMDeWdylWQA78gSt3va3bXNm9QKsGJNATgMEfg+vF7Trfe8I7eUjT5USNkd0ctA/Ae3OyOzxT22fqMC4QUHGc4MJwPwkzL0GNP4anci4Egy3Hr79F+OB/mcTw0kSkWTBDkX/VhbiFjbxRdXV+pTbZ7TMIw+3rZISU8J5Lz2kZHvt/a1fHtskAM6YWSoy9tD6PrNHpqs7NAHGLO1pHOHZaYeAtQb+skhD3wFer5/Ox8YTyBk+cvuzdqP7gIwoGPrDg8EMAkcP8YOa5VJg8u1ffnslFNrWQi0Cx9XZTQKZHKPf7/1VWicchLFcSLZH98m/h8FlQ7a9Ls3vtjqho/fvCYGl6SQIa9Lm7edoy0HyYBYCYGih9jrhECgVm9/HbcX+jB5NJzY43cQabVk+WR40dPQximNc0rckutGDPDkTUc1z24Bp4+h0TULE/t8+Xh+9Sd0cuYedIyjSPSQjkSnaSMD/x5/89rvfuUf0JRt5xz/qj0D37Ns1ARe00vg3yZ/77DtF5CsoUeXSLJua7wP24NtmqZ2QU3VhXc/+L/bltrvSC+0H89MnMZZJo7bDHfhZ38zv2Mcs88mffkGn/LtL3ZMc8u/GCUsPviNR0KXz2KD2N4cnY0TBqWBT5LB9LNf4VX5vZBW+/vTBK115QKLf/RxdzH2bAHg/N33VJpepKFickQpT/w69xn4yvu27qEFV61aGXLI+OAw6vjEAfBp2HKxHG514yDX4Y6o0tkIUH9j2hUncr7ozPmD0qk/dufePoGf3q32P6ZPJ7Q7i9UOw5z073/pOa8fWG2vkb9tbmd7fdkLMseP4Ibcz9oGjWeMf285osKHh6a9OAYihCEBmB9gEZgGozJ4pA6gZfwSABABgJeXRBD+oGE7unskjED+AtQxcBy43MNv2ISZOFQK9nWsT2g7hqP4d2H4Fp5PBISkxtvet3JwZ32sQ34FIK0Qf+6fv3zMAHWBcyYiy/W1o7oDkq7C+Kw22/xEGSoi8bm14gHGAD608zY/D93lsBx84309Crz4zK4tspUQpm61p3CQACAryCJSWgG03sMHAoVAkBd4BWANi6Mt3X43NAjTRcQ1z1k7nvgXnGT/gaoOmlue+vun3nulGx27nWrvCjhxTzNo8avlAxkgqBJBkVsa6glyB8jWiAhoHJBF0f7CH7bDgd+vTBSSJvMbQ3c7ED7/BpGkKSMgO1qc9G7JNllDWry6yVAkaxwE9mfwB+Dh1ZcAb5Jkus7GkxzABlekwIAN9TsLnxwNwbFPbDO59r/OCZ3EA6wxWfjcw3IQVswcLrODrWw9aBnkv2knnrFk1C+PPZ9yrd6vL2PaV97YZae/W1ZYLxqpLNmlGIkQebUvCNwiMw4+ja72bWWTkZOjH8zpAOHwgu4EsTwIAmyX+G4TO7s/L9yQANtmUNbEE3RwPqYTSBhOZFeMvSUs2mtxjnlbnwmfkBFpCX8vUJBhEhrZdfJ9npY2VwVtG3P4EwAkAuMM/DP+QuewTckyEx4Ofp69f2z/kHd68ZSD80HNH3uu4x4w/+nXT4K7g+WZojV9H7qEneAAehbCbcOiycv1EeTogrP3HbRcnyJlBtr3jmfqO2a8jAM+b9jOyWW6XoGgu1Cwpev6DA8g/e+JFx/VZtjQjq9n/WXPN88962NIHceiSk8Fox1+PrLgffZ+TjCO7kwDwPRERj8MBdNEg9I09Qc63iWpPoxg9aPB826mpRC3s03TWoy6f7a7GHtw+J8mKrix4JwBINPtEpEj38UNvW3b8qzVoklaiMX7zmMfYAc1WQ2vro/pN0H3Iuzp/JwDuTXhbBvU44SWVuHdyaekfnIXvytKRnBCREn8F2tlHB+zSm3nvsgoCxOnjQByfGjF8jAgs5ol1+VA1Z4VPO4dcjxx5v6epSFHfMvk4yaE52iyzmaoS0O/P7v1P4uOJWJ6xK3DPBJHaILEPPjOe5OjK5PKdAxQt5f+wQ9jsnvEGjy5OGdvNpEH5MHj8xl/9Gax02jMP0/f1i4s1HdzrGSQmfN1UKoyuwj8lBU1X+fWZ+W/9WFzNjL7sSJIJ3ffFsPeGyPc14XX6vX3Pd9se+koyvPVX13WA/sZJHcshX8jpZpKxLAAAIABJREFUmJzXEqI8uydUOoaiv5G99Y963wmAMceFQ9d/c2/GkerIt73p4J8K1YPHij6dtDq+UcJsjLM4F9ttfzIYlPa0hLfjTXVI/c+eF4/tmCVAaT+yAQbRd9/83d9oE8A+uuvJqD3Bv45cs4GfjLqUIjuv75ozC3MF1Cb2y6DBKAYIAc3I58nOAI0AvY32J6K1knSbLXidAWpm2+H8IwmAdyDIfgSMgeULLagnAVC0gLEm8EFN08pk22nza1DxVdg8tnKCrWBvgNHPpG83cEFxx42fAPCrIDfvmo58z3fvIO4NNpjt1/Uy7qoo4Rr6b3DzrJHFmMHDnYHamdJ93p0AuGRjnNMbwH0CBm9QwTUHoBjkrFFOBg2nayq8+AxEGrM1gCvt7izD0hGwsWt+OgGg67ImjE1/dsa6DdKR05E55KTX77WuuyxsqidKvK4A/BhQG7qvwTl6R3+5pmWg5S9hBgDgDnTc/xcQPu2aA/t8vv/hOW+Y9jmSVL/tsolk8LN5ZBIATbN2kF0O7+DKgPh2zDcYvDdhQvegWSdabjvA+LdKBjp+smn5Lf8SmCaBs1Vbu+ZNvx/ZUQJXMykGA5EO+hjb2kBjK7UYN8AAubr7FhnfEtCV9XnSAfjc34mNudrO6ASCcqgD4BNotLyHby4Xfpyj/tI/j2rosQCUvsLfXNYVZNBD6PGWR11H9l73k6RUX9cfhqZaQgJgPHbJCQXKWpcuG3AzZqpM6BeVCK2NN113PTW8DF0OCBtAkkCoZi1Z6jNAgFklhzqJPyMfMMvvNYZJtvgZ08851o+gI8/v5Oc2cvmjsh8AYQMoB0kbFGy/kwB4++X1mc/4poRYLGy/Sw/gySntrfGJHyy/ONfLjzMjPjM7b2Aamqm/7vwF3KGFXqEP/Q84zYxwZi+fNcqPLzQtnnFSpruBapYo6R4vg5sNu47PfHYmt0xZl+uUhuLF8WGTVLzLcHdCxX20St+yeIKXptvR2U4creTETpOk22DA8jUyeXzJtEulRui2dt57lJRQ3r7kawLgTubujRdms7yngkpXnONPJ7EWbIou1sDfb5+bc0zY6E5Bt5HmE5Cwn4B514o2NG+5ue1s0fXVJz3XS1i8kd9epyDYx9o9/1RB0n5I9NmSbJ0KkY1JYydT0casbK7bAPVYCOzlYKy3zJuoI4PadBe+o+e731BshmRPFcY/+ESiP//kD88MP8fD6pQB04MK2PGDTju5aYVAT0A7x0lrgiDJ/VnyqBL2meHWK/6CBIB290+guQGtKwKdHI2PXVsV28Bu+NHnUAU7k+rBxth3QIwc7vW2xNe+Lo0jmN1XkyyP20RFEjfm3/N6sO5Dzz7hA/4QUGNnFPyzbIRrGCuizmfuvcf2Fct2bAIOgj7vz7SNfNKvd/ywfYk/aCx14zHR/d6TjXvXp9y6yqbQdzUl2Oou4f8ae5IAuPFDbLyqAtDJO0iHDoxz/VZOyduK+dx/EgDP2Njzh+81gXct27HsTXwiv3BwyCYAzn4auvL//j/++Z97p0097HdeU/NHB2QtAAdknCDmUYBzRuY4jipvh/j92sGVvu+dMJuZ3NPl2e9As43eV0G4nc0RouHJOzA/gcszNp7TgLWZb5oY/D6EfgEtDMunsfgZFVDAxHffAQoYTitnAQ2U1fdfkG0zWyhij6HpteNfh8/z+rq3sPJsFAqQ04pPRorvCMYEpL/77jsHZyqVVdCPMZOsJRu7pdd5RsBtAO2WGaf/u9amgWbL29cMYAcB2cQK3kMT939mpd67dodGpsI4XX1YoJ1nb79azhYIAlx2TJGFrAc3aJs1ZjlpAHAIYI3jfIOpI+NEe+qJZNRZwz3O8ZLNCQJbvpt+X41eoTEzpwID0+YGI+92l5cdauSJ7lcBmXY2E/7vdREJ05qEEoEaNoWg/3JKA3DpZ6+r3I137vWw0KNtV9oMP966hv6u01mgvWg243/blbfurTOMc1vnwlp0dgxeJ+M1z0//ZDtFG2ZEsN93/2Y6p6qC04f0706m7tIW9G9nC1pqSIhtYuyTXMDu0C8M1WzZ0SdvsCUQuhsUSS+xC5k92Ou7B8gT9HTZ7pmJ75JXCfA6cNFbSSWcZCeTqEbQd1l3nZmbA+YcfMtQbwCDbERwY7OOrEcCLkBzh+AZUfsD7kUukPXmWWeLbUumhFPvbQso9z9gaoHsymMCuIwl7zPOBAqyS2qr11gjE28+9Bg6GPb1z/8AQG9Z+rSZ8MouybOtlkHGPvnTuIvb5pCQab1WHLAyn+OOWw+GI4cvrBNtnl48f37QUZA7m/+s5ffGZJmdCbDXHiTf/uRnTvJOFFl2ijJd/YRvtQzqeifJ1uaaPmeSIzZB10J3ggS+xz8cnMCa2rIBx34OY5eMY9cOwwFXAbF3FcBb7sdX0KYCmEnOLkCdmeevruLQ//IvJwBHn9nEePUofCpsOM93QFlYzvJum5EL2i7zOUk0VYKMjo4vnKfHTjmwFEf0X8C6RVF8gm/D69YbftsEdXgM/9Of8UHe5T5JJVcMvhIwYDTWiOteLyHRBqxPMyvvoY36RpWAcBr2mA1ht2In5fRekz+JnZTO73fYO2/kqk14XXmQBG6uy54AWk5F1c1W+cVmm4IHFzBrPaXqs1xPrQW3TbLMu/cHUzHLfZYBGK8lyKMSMDRQ27WUWRXUI5OiyS4XXL/tURz+bYIUXuq3TUJ+TQ5ovxESANyDze6lB3l++siyKwJm9izJEoDQCl5zgofHMf3kJJAu/dez8RPrzyKjjKHjr4WY61/edk9tkkxqHAEtuf7HEgDv9qgIOzZS1JgEk/vmMS6mbru3/CgYgB5OG9HryCW+aINzjFAboyQb2u/sewL3GCUmDNuOxOYuVvBvk6jluci1233+6+Vc1utJllr2jx/Q0iYP4yzPYWw+AnPsn3n7H/7Nv3j2ANB5lgr8f3fK/uV8pfwIGQRUh3sn0D/NMgEUgTUHrQB7b7UynQXANKFhPMQ8DqgMZQtBE6mFBuG9AMGHBMABAKM8Lay08R7Du4/HELycVRv6d/D/Hl+YdM/cnL6/EgD0h9L0Nh6HF9XpBjk9lreSNZjQde8EwJvu3WddS0nPzprtjrIYf8kVS0k0w6G/lOBMNh2newy1n3JAzN2Hey1dyx3XtTI1GDZvh67NZ4f/Uq4J8pq2oU++gbcdWOU7/3qBhqZrDGlAUhBGGYFJPNAmDpSy9D46jfL3NkCXcRzjve3Xpk8ja1kqkf7AS9p4t9XG64x/QA/39mvL2fKFcS8NW4YOhhv6QmNlMv1vZsAPEH5mYBZQxOGc8v7Zqbf7xEwM312bO9XRO5/63nKg90de54fmA9cugIsMD5UPre8Ae5+K00UOcfwNAAPWshETwF470LsfnlXJ+vRUQGRW5K2/sr8+6mnKL9fJx7nl+vyDF8vLWQJxZm/X+KUcfcfT8r+2E4eb2XzTp4LNHLElHVmHbHA4x0cB2pDvN88As5bVtOL/V182SWnLEn48LwBfEju0yUZQvUQp9KBqhyO7ApjkrEW/8EVAlyBtxxKbs73+EhyPDugKbFjL0/JmdQpwSODhsZ9g8hnf8dc9MwuPG9hu4J/AmURXMkWcpd0A+fCpgqa3DTmyA7+fvmVs++z197NJW9nbtLd6tPujLCHbTq0tEyE2UA7t7+UZ6lsmAgkgd7nUW2+in9ietlobrOgZmtX8/aOHJBLc+vN9kkiz3E366U1IH/83coL+u59DKwV5+Kngslv/oC3+h2d133lPO642mABOwkjVIH6JNo9dMHo8XDz6FPkYn1gBaCca1gZUEt7UZslPyvQjC8/YyjevluTxn3zUuaZ863u80AS9SKdz5+1HR29eeO7qhwk9yxTok3UtbXGM5nmWzdtOYnR5MLYEviy2QLbSEdknz/jNkt3vXeW1lWHICzPa2dw2dF29Spsq/2dvFYICiNE4NPqErcq4PKbnPydtPNbVmfVR6EIShgryVVncez654nkCIcufqm7E4ZngyBKX1a/IWHjjqpGZcT98fn4LDs2sfsYB7knCIoEvgfkso7NZyxiDEYNLSbD5ebP2/q1PTVfL7VQPNC87qD7y8LxREs9LKab6BDkES5/Z+pEr9LKDdZbx/lTXjK3gPm3UCCayTA0p6XMnJ2iT/rWOYY9yX7RgX1e23uMkHlgfFD9yNiwcmcYmvp8JPfK8rxUAJCNpPwVRq2PcvybrVmjHNzOJnWtHsgf3dFy67Wb8+iMBcF9nC1X2JO2CO24cHfk8eKSuA/uBC+4EwFS4TDLNGnpwzdTuja1pu+s9Sipp8FQA/ItH//7krLRm/kVIzcayK/YpK5kHbNnlKHeBPxPzFUhgyBh0CwJMh0kNgCAwStRK88n4L6BbYfwUsLD2qttzAHHtX3AHvu2M3+PQbzDf1w3j3+PkPHUU5HY296x0jxk69PKDCN6sc6v1O0fYxxgfpZhGGoS3cWpadLDc98ObHwtYmi5d5q/7OAubUmwdHenA48kGy1BHDmLomZ0i8cB6WsOEcp6HLmOFmp76DTof5ZnEyjsBwF4Bh+aPAbnBdgT63T4BEUZwTUIMVTvSvh9ZkkWImi7QziyEr34BHCGKgPRd876zOi3nZC7pbztB+Bz9SSKjN4nbTZuWfu+xv2VqEPNJdrx1DgC48hEDDb2/yNPwqWVS1yrz6RmEP25JIzRXBlwOm92wW8ek2zhDP7MY5T4VA+HbJ1v11pHIWEB463/LyQbTO+bmbds/usX9bXMAhy7rvIy62o1c6Fka63e/VRL3mbUcp0ISV/u3aEPNo1cDdJ4vUlY/Ca9OAACcDiA3OO/ZxgRQB6KO3fFY/n8kALK5mABd6MQsDKX40SUC90lWHLsXfUFOwxeWeYSqLeP6rLGyu65AaScA5o4LLFMWS4UICSZkWG3kuTdYV7vWtSmZB1wALjVWkhg3XdfmIHdtf9f/vW1A6HCAmcHQVqjItuY5M8oj+6Fv+1WSk371mvkNuqwf09YNhqdCYEAM8n3bJwKu04mPfcLOdIn+7bMCsihnJqnacvDl+qrMGEpZNq4xTBDQ/IAHtL22i70iWJITvmnG/3ezuS1tQwPZqJ9rE+XXcWDrrx6pOZu+zlrdp1kBzd5MLtePnxl6g7VCsxsHnTFKHC0javS2hyQAImsJ+uj3samO2MBHpkwFWWm3Z6Dbxi1N7wQA611lSc4mnQ6jDpg0XXcT2JXFSPLrs29L/30fWImL53rLmGcN17/vJSMhL12BxsjCF59hvmwCsPvHxngt23d7scNgFDCtA+yZacxseRJB4IFe2uTA8Uks4ePVhpePzPpw2xsH2g8u8zKUTmDUxrcO9HoSI31wxRWJNJOYCpzgYNbvR4b2fi+pmgqFjIek3wTa2Jd5ppIAlrnU2pY8b7JY3yroZd8O4g/o27ZVsmC6TgCbUv4sP17bsbPdod9UH8wQdTwgJfMbDE4CQdh/EgcsA3jjiLavp49OQoYNjYXMx5nMWMxFMmPxmQNp48Kn7F/PnyqBUwU5yzvORO5Z6hD+Et/xvJbXjOeuAqAv+IO2b013ZHj1ZJHX+1mNeQ4+lmiN76KN4Bz2q0h72IjjYyaRg967AmHaip5Pst/cHXs1FQB6NrZz7cDijjxjMTrX6HtsDH4a/O+KnEkq0KeuKqNS6uh6xdP4ttPm0+HsAZAnG7M5mE8dODTQGH6YiTJ0GHuhC1ne6Pv/r//9n/85a/61Fu0vXJb9i1/80mAaUNjOsLNpIZjSj9OjA4CWfGL2GVwZ3mZqE1LvEaQ8d0v8WjjbaTcDVkBX4G4gIMqtg1T7XlfxXE62ij608KKcy+D0E0B9BFDK/BpD1q3ueZzcY6FB0OeeNgL0m7ZVrr5O/lnL9bTZGUL41IpDe9CO/uNM+0xe6Ng82PsCBjAY9GlBbARQwb7kiaAf3mvG/5e//OUJzKHBwJGT3dvy1DE8pzR51/a8eYwsoITNb2R45e02tAYogJjZHApnS4DHvYfHQ5TwPw7sDTK6nLX1J05NEnInAAhCcNyg+EjxHURgBPNMNjwC8E0J3ujOGgBOEsDJR2f/4hutsaQC4WsgiI5/cmbWopNl38qVpheAJt9xrnwMZhv7w5/Tl/SP2X0SAIBggRycnIJcyjABqnplAyQ2eDG9KonURnMD31dCT0nNDqKqf4Bw9iEAeMHvBfWZlT8bTU2bDY7Rs7cOmke2oQF+0DN81Z4ajx14gJW+/81vfvuT//pf/6vH/ctfJImLk//F8zmJt8irNkX66WPj/yj5H9DagA8HfxyH+8GRrpVhn/LX1i+/H13a9dRfN+YiSHEC4CSl0jZ+Y08ZiDwcn3AStrd/eAMIz6iWU9X9lKKSgDwl+09Tsm9KgHfim3WHorfuJ9EEn9lpm/1xwtcF0PBqqwqi1ZyCQRz+tlv32t2Mv+3v28YsODGlDCrb/pFEbPt5r4EnMCPwG8A5Nrj7+Y8mAOCTEzsbVMDXxHXrTxrUrF9f/x2+d1UWtEVrCABXRvjl2FN9URUA8X9PO/LXDoL0kJ0pbHleYJuAH1tPX1U5KfzE+M4s7dg4JlM05p8pAfDooe6V/GHD0hbBdMazs2fTvWPrwR53dclig7ta45KrGMorAXDskJV+N1p1jmCCZ4Knttu2DbNfRhJ38mypijll4qPLyDv2JDTNUYTetX9kZfdoMbsmgVaVG8vy6NAky+EFr5vA2mqfvhU7oSCQUwMsIifwdYaLFIRvhUfIRui2p6h4bMIEHMdXpcWRr4xj/cJrUmNknCDdy0RGTjhqjPW+kbWcBBG9TrsEjUkOLB8IyJARHU1oLDgJgCyzurH6jS01kaO9m3bXde0x4KqUDkrKvtp+HX/pt6GvZSTBzE+fiR8H4nNcJMuRpZ326xOwyN5YJ54gnGox8fhbLRudoMxjmylhjYWkR3R9gvvxM6aHEwBabvnQcSoCwF3mt3muJR6L3XsdfsYTvKVmT3BaFQBfK6i31B5ahJfR954cIdH8xhG7D8Ezk/5TjT96usvSZrmCeDoxg/VKfazjC/Vc/An6wGvkiET6+uTWsw7y0Y/GEuhbxyM8EzlE3973g4M6vqIC4JxSMDq1z3n4NJUf+s7yh9MShI4ScrlfrTmPntJvfDy+3fwfLL0xzwTdgwu5lj43Ztq4IPaOBFnooEmbLDE7142cd8zcMadivjxP/X6OAXQM/iSHx05jo35wwjhy233oBIATDH/9v/yPf9bgtQZNwb9e29DxcBgGuAljFtTB5CXcBscNWjFgCUxvh7fG951luZkGI24ByyeYgAMVETqojqClvMxC4jFsIL3j7YzKlk7bAboNpyxPNoZnt0Bj7BswrKBt2dRZA+OMW4J8BGADmi1dbYfODCdC1O1fkl4f2ORLTjcOJMRY57kOV0aF3bApf4XHKBNAgTX+BF5sRBK5ym7j/DkInuzr8rMrIYTHJpvivpnCp4/0921ctm8Zz5aH70xYy3LTsseFDmjMyAQOsvub+3dtF781Hz/KhgKTn2h2+unjn/YYG99n3SAoT9ma25hZNxFu+UwJ8qyXjHR+YX361XyeUuVxYlvKHLpBi7fuHP5Nn7iWMeqVe2TsKLULWGRN5oCy5zvZm2RJR+YcKK9d+f3vf3eACmOmkgRAQJ8S6N0zXwGscWTv6ghk6K2zLROAcPiKP+GZ2oCJEjw9PecabzJk3990RZYx0t2HZh6AW69khPlduvu7737/k//yX/4f//bb3/72J//wD792kK8EgAJ+/WkMSr791V/9cpIC6admIbFR6H7b+9ihyExoHzqefVkmldW6eHTDQBg53MCM8RwAsDn8IzfdB+SK3dqpGPI1H5Y0NB2xoX6dJIn6h7xlTKIFgGlnF5A1gPQmAe419QsKNhHRIIn+r/ycjOYklsLNY3uHZMjNsScl11yr+7TuNyDuXSGVBIDGemyFuzj68bxzQuIVoK8+dxWSbnsF1wPmO8GwM9JjuyaoQ17hjZ9h+xbfnDH2bGMg/SY4NkHZtDIdngvho7HFtIkPxRY5h/pKIpz9O/Lj9GMrORq30Mfwc08ZUfCfvm4lDOPUs7Vrv3QNHr3tyFaDzJKEUn50ExkK5NjEEgFIyjq3qio0wubt9QkI1w+adqeCKYkBglfkySQ+QdztQwOOM59im+mO5v/c16qISRujI9M3faeZKo0p67PHr5nGz/W9v9TQpW2rHpIRhS7tq0gAYKuW7lEwcj5F7nkbmZIEdoIOPBCbMlU0z/gWu2U5h+mAXbLLW1/2fpaD4CnpDy5OcN2BlXXlaeOH7xNoI/9tn/TMXparaxb8P795KZxwRu6PrCRhI951YldqDh11nSZzgknCV+gfOmiPmUf+Sz7QI8vpc98fXa2QkZ8S7lMeFr1jB39wdWR87KTFkkA0ckUSQM9VZRvYxv0c2VPAqwSA7Z+CXmOqkdOnEQfX2mAz3x690gOO/a7rD18C+4+saALl9FVJby1KGAyvi479mTsWz5N07KoD6MSrSuXXJ9mmucdDB8Vts3S2fY6ewaTHeR76NacX8L3p6U0Td6KDz+HZ1zFcFZVDL2S28SDve5+afe5WLSLT7R+gcGOxVGttxYXp8QTQ8SeDr3o/H8vWxmqWfcnqyLGE3xOg48ugAfgAeTmYZuShdYC+gzUYMxhmdSN+AzuNzFJBkwqZ2Ar0kViZNmkL2xwskwTC4pDoqCZ29Lr9iL/nFIAjL//qf/2f/qzZ2Z71QFFNsJ4xm0Z3dmPKKUbD38zvgIkHNvgKGPnHy45y3wt8jHT0oLkmxMBQxkG10wzDmIVNtlv3vgM2PRaD/AatNloWugRbzSAEAtolq7f9hw7u59AXmkgYN7DbIAIlJOHSSgFIQDgQ4hZaAkKeHRMSYQgt1uCskEXxAyAza0jgyZg4Aztru7LREaCpN2BjxqwF1XngARwtqDha+rxjBSSPN5kecd35iHK/ZCRGe+9t+hy64KnOvZEV+N+0pZ8tX9f41kts117vIqdZ03xkxPK5ATzfc74rM91Hpn0sTsrtwqct2erhtB6lG8jXVpVc4EpXjJwzrnYylgbpwNgEhtZ0Zc2qd0o/QH+Btu4BPPq9gtzaJCj0Hl2etWztJOKUtw/p761DsV93oq7H0br0Y/xrcG1ge4C49ONJHo4N8xFcA3o7MIImK2cL5Aiwe1yfHA5AE2dKadk//Lf//pNf//rXziwLrGmTTf1phl92ncqbf/JP/snzPsld03RmPN4VRPdYN+hvHYm85a9BW9PPQOqUoK+svIOq9yay6zBjY3uPmKYp8sfSqvY92BNdz8wsVWoNyDzr8swovYEHnymtRccZH2Dn9j/rhA9xnjcb4Pa3o4GloIe+r9zd0f+x0m/boN+ZxcFXY+eg/xnzLEXA5uvx9gXHf999fMvrexO9L3ZhNuRye2MX3Mb4YHh25KTAtG+ZZFMCguzQvnzFh94VH9iVDWo0sxciLj3Wprb8cXwaVXA9oXH7hCTkZZtUNk3FTY7ODZAFNKstV+qNL1c/2MSvZ/cw8Y1/vtCneMNvd5A7GjgB+NHJscvNzQ3COnk8M0nmFbN8i2eI6LEJHSjh//5UR0LalprXYxsOsDDH/QzzdGykAfG4ZBIAR77VJ+Rh7Ez7Gl+ncQqnFf5EtihV/6p1d9/eNkUNUo2UPTwyc+p2nWjJP38p3zM8Yo09/sR6r2snAUe/HMwPTjJQn/eNMeLX1o8ZAc+mm+1LdB28OQkAqdv0UbLlCTCtM386qln/gxuOX42embZVCq1+qm/fPQmuxd+L9/PcnBLQVbpX/0yDrVAE72vfmsak0b/ISPzJTKh4edkmhiztttk5gWVxfmbgjeMV0LoSZSdOMis8Sx8G0+j0A8vh+HIzeILZY/9HeNrH+Za5zuPRKQROUESQ4R12q/0N93UQTCyR3xpbMKZ8ZxszCYvzWbQwrcZPT782AZDAHtlM37f/4CdOsUF2OwGAHDbObvpQ4dfyis6hy3c13U7QIL99fWMzdMb9rFiLvnjilsmyoX0vQZddsC8oPO2EIZj1lQCgH2vvbh/S/p420Nt3nMznDfhHx+bZ534SGI9qZaJ1fZWuEa5DlsA1YHc2zTy2Zdq+xmjdTttJUshZFA/+z3/xP/9ZM0VKAKyBtchf4H6DH8olFji8AwUU4XaiIe8ngPk27CE0mbEbEeFkfM8I87aZZ6xB2owRRNq+xcj0urpbIOOw+K4TBDve0Im/Nn6MqQ3AFwf23KisLKVSbTxOo5WdbIDyVpo3DxDM9Ims5mY3z46RGMRREoSMvvRYEWoSAA46HgchJ+ffnjYoze5jSGjrzf8G0iRBYlw28ACwhf7IHMaWNbDwgAB/A/0FzJP2aGA6RGw5ZbzhVZzROwHQDqB3gf8kB58CweWdxvMoOMluDFOENIo/CTjkHl7SB6+fJJHjht7ymM8Y/tWDTQB86jfXIdPozepP2r31Wf0N+FdXlm5bvfJ+FmDIAFuVADNeShlxHi7Tq2Rayz96pdd3JppA+ZMDw7D22Fbv8m6NLo6zneieArB0XUNPu/AuoJVAJki55Wdl9W6jdZKAWFU2Muq//vV/N82liwr+f/Ob33gNsipuFPT/6ld/9cz8/5UrADLeST68SgG7/0tbyhvvWUQHdEWo7jdAaGm6iUyesSB0M9RNq5a55mnfr/e2mzuRcnaYhl68GtCMDcQu2b+cdZdrL7bfkuV1xtu/BVBtc1tfuv+npPVDkNK25uhFA1Lr7ehvdbH9yAI0wMoCnB1f2hm36kdRtUIAhr9tOcizp72ZeWq9e/Mza1+3AobS2Z0bX52KLkSX8FGbn60ZwGtZ4SYBji+qBKB5dGYrv+KT9smxrVbwkuSdSYc3tm8PkRQ8ff/Mwir4P376eXY279vSa4PtkTWwAxtzdcDypmN14nrbsrSyiX2If4Jub7y1ckJSOIGGGj9SAAAgAElEQVTQnUTohCwzoduFzJYRxG2Qg5/+4amAumZoj5yX7kxw5vEP3y07rmgrGS+g7gTSVJDk9gLu6IUjIc1i7xigOcsQbtuUcd129j6KlU3lMmYLyIsfUznDTGQdi9122s9IZG2fBs4LCN8kFveIJ9imdzLAKHOSPFvRuBM0auMsDRrD7Goxn6Ki6tYs5/XaYwVTk4xPRVn0lUqEnKqylQnMUL5lV/f88FQuRj1rBt1Dns8Kzo5+BSs78K6d+0WnkwA4E3er/85Vj8xeSRE3zYzpLgtQSkbJbz8XulR5v/VJn58khBJzmgCMLQInbXCkkbl6YETAIzD9uGYmGF9H/xErvHUcv9d42M8YrEc3jn0ZXup7+7BZ3+97SOB7wiN7IIEZl15JTrDvQY5BvJNL4h0JAHTjPSlA5S9e/1P/3mNirNiatjnQ8MQmJtS7uih9Pfj57NVyx4PrP2T7WQyS9pIASOLH35QNwa6aNi/fCi5s7Acvuw19hy7THn2m31vd+hXTWe+eydPYijm6bx2y+yu/A9gK1qaKZ46/djVSVeZUgoM+kbTE9tjmsnmmjgFMxodZXovBZDq3fL7BAMHEl+xpEXmF5E4ktEOjZLABDYwKz27D4j4MgbhH2T3uCZM2m62BxjB+DdJbORvIbV8SMNL2pwTA2Bhfc4BaCRvfM+YWEn5bpnQpUPd3j297CzFjoC2UboOyps2tOA0Obid5O9Pus2gggdasGmv8//iAIkqy7cDOBjTp3TsD2gEjhqppkLFsAoCxrQHZUkf1m1K3pcWdBMDZAWTT3khKJT9Cj3VeKx93hcpxbkTtVyi0oPMNxlpGtw31VaAovAfIOGUzTsH0L4ADQKF/rh4wUIqxP0a1jWcLSiT6yGvj31s3Q6QuO3/L+NvYrX5O+12OZSC98kC5rs4pzgZXAR6eQfOu9ToVIu9Nrymrg08tVydIkcF/Ady0i3Pfstjl7zqHN5n0rJUf+t6AeDelOfZo6H4cDKV1FkuQxNqVriJ6y0zzo/uGYxLvKAFX8P8P/+0fnn//zbr5T//pP/3JP/tn/8Ms69KRdbtWtXX0bZvQtzwvtvvsc1EzRCxLufsFsN1AAbl/j62de9vfI9ejm6srm0SC9z5pZHbwlx1IUuQuoz0bQ44MbLlj1sfiZ3YcKysAgfNbHSP4lp/ud9P0APMZz/u6Bkb6LXOk+8fvb5DS8nW3IeCThOwblB1eMJ+S+sixGSQJeinBSMFUcnD/8itBTgNbdA0736du6NrLB46PR9Y2UZBgIXq/4DzXRf8AXpT8dh+wo8jYW4/ODJf7nnWZ3gxyjKES2kpMMs6dOZlTRrx7/5zBPbOL4AP1/PAfMHeNs+zASczPyMoY93iwLT2OpeNXm/bmUzBj5Jp+rv+/xM30TQn79inPWly1fuChXSUAfG8efmTCrcz4/Ux9nCQAlWs3/sj9vlYzdDrtYLpIcthNSm716iDu3rsmY2OtrJi8/o7RLv1W7vXdTz07neAyAV/ez7CIK0c2UunRJ8l0+bAcntpk3a8TYuPTMuYNNsUX7Q+hvx6PddideGxDVQ7g5/Cb+nyWdqqNCe5VVgwu6MSD2lJwIdZ60zBV3lkHdpmAdIDNWU3zE/jiM0mQ3P7ZjQ5+WenSOBSMojuLTfsZbe+PDZiy+qNjsxwBOQgtrHmnAgBMQDBr/unfc1lwRfDFDyqhfgf/yOjziv1GBtHL2FyU5J7V5hr6x+ttJyN3nqF2TgK/swkPfUWywWN8HQOoe3SKAAkAtz84acedBIur3V6/hZ77DPp5JwCwGbvMFb8SbBQZ6LH1+04AtM9XfySPPsIw4nLZDGzEsVPje99t9+kqLAmMbmWCuG2Odb6wNLLphSPP9/hM7NE7WRcbsPER79vPNCbm+uM/5oHcR0A/nD9LAIhDpM+Wz+u+JAGOL1C/Z6lU9lO5E6Xg3zxzJuyoYJIE//3f/utnL4GA73UOs15gAHCeP6DVTIvysiFBC3wTBSP1yYFF2BLoQegGiRGInUW00I3CdXv0We2l9GGzJBi+NrZvx/cGYDBtzMXJQn1KAMRAHf6coKoZBojEsL0d8FvwOrB5O959UoGMYXiDvTX0ZHu/lkOm7WPW3DRKCK9ph83HdI9ANmW1WtsvYEq5v43lzMhggBssNC2Qt1aqG9RgELdqoXmHzDUoWvpsEqAVMsZudzbtBFb4kPsAd6HJltTTV8rMm/ef+kZ/jkEq45H+B1wcsLJexvrW+oCgeY3ZOAvLFGXWNfuGvH9K0J0g9IxttLsGs3zY4ABa3GMacNT3UrZpYarM5CQAwo/IkatvRs+RX2b+29GecZzg+p1YugOLpltkeGXo6zjuBCJj55UZ3L1vd2TWsNkZfmXja+WUaSY+n4AAQA037v6lrdb2T8HZVsqor7/5zX/3HgC/UUXA81kJAFUAvNcQMmNOf79sYnU/1v0A7HBEWW8cyhKMzYTv2du3PW/Q2DKH0Oc77qEbLYv0Wa96npY8/P77nFzTpdSSIU4/IImkxLHawr66fM4lrLthn+QEecF39VFdFtbDl7VPL5KF3W8GzkVNk+4PdobyvaNnnk++6dJtv32vOsiu6mrjXTVjm3ESAJmR678ruJ5ADb+Arzo8OTNf96xZ+2fr9dirdwIgG4jucj1mzgenneVkpucRkw1EgxyjS3pOjiQDpLWM7Qjxw5Gh+EAlsb+fEzYYIwkMNtL0uemaaVNAygzqI4P5/SW38H6SI6bX2Lnp1QBJ7kM37moZj0mb1E2A+5YpeN8BKDoUPs/flOm//a9+9Z4lL3mFXfFPg/sG6B/eu+pZCfhUABw/bwYsmD/PNDYjAdC8edm+BrC2r0kAtH893JyAtDfAImELdrI+d/bspaySv9wjE501wejvcMW2O3SVfGHfLXWeQfbSr8EJPUuntrvEH1u0SUHwiM5vvysZGO/Rn5FrsDr+8iTalADwEamJplJVOhN5Lv/dPiqw50SZMzuo7577KXGHBgpAvGGssJ0J8nJM8zz608sBsMuQ3Ju3PTYj59YjnepXgtC29VSV8KrEgdub4B8ZzfKGbCKbRMLYAyUDJuC9ej0z5yc2mREd+ZVMIb/mOXb+81KxEY0E8/O8vefGsF++f8YSWRjcWUk6jiq0jk7SaCsA1t6JpqKnKyumDyIo4/Mrn6uP9JXjErtvSzfa4VSJVZ7zLNveptNNB/SRREYnpvX+W+1BNnRu34j8bTxxP8M4eCYkfe1JIOx1+s4JOfh4bFklBN8TysYS4Zv61xNg9KkTafiTntjsxMEJugv73340dpGj+XAd0ctNdK9Pzd4bfLbdePRbsTi2pzEsMU18qpKqMmdM1DxjJQEAGNHgcYwbHFMm9dw4ZVmHQMqUlmC1Encwy2D6uxiB3qUQAdtStCMw686OgT6GZRTPz+BMWTMym/UkALhL37j3EyALcXvjv8wqhTY4g/S9AfS7LQS77yG7BgPJYEHDtwOjL60k7cjbUfA9xlW/Uf61fFln7e8WWZ3Mv+iG8OsaBWva7EiAW98rKNKyEf3rDTQ8/inZ7EQM9H8reNNzTYtHegKgTtC8x0p7970ES2Tt1wnHkG4CoKsHUODwdGnUchL6bkZ077kBP7Ky/NiExBvEkQllgx7WpZ3QcIBFqOLeHUAUmcizcZT5Lv3HqKzsrH6Flrn23ae3Dr9/b3prHgZdwUC2rphGDyvYeR2DqO9FZ23ik019vmaYW87zuzL2zMxN7fc7UYKxr06+l84sfwB7ubgNJ7dzGspcMdfAT4LwDWK7z+h09GwTk91WwXR/jYyhw28dwU4DWnGCOcnlCYi/y6ZMv/rVr6ynStLRrmYb1HPKPLtq5BOP22YAfCU0S78Fbq0Lb73ESR6QNzNydkZvPFn8031bQrfJJLWv77//4Q8/UQWJxpmAP7M6AKYGNSQA8t2Uert6IMdk6R6Ox0HHt3pslrZcMrVBTtuI1g29b7Dw/q3vQ27eFQCfYpceF7QNr0LMc6za+OUvvJUNsz9L8NdgnPvhMe2f/rkMcWTA2aQfD/6RO72+K0bWF+BnvUhjSLIViEeWTu5lA36NVzLNWkhdy0k5bwBFOydR9YxD6/lV1n/WmhNVqL8DujUre2Ztx7fZrs64mXl8ywCxkmnFqCaAAcDhF9tff/Jx+u6tX7aHr/J3+NJ0zzKMJEZ6eQbXaAadZ95jWHnK9xpzzTwFVk9svPaP2erTfoFptXDA+CQE8FXHVxqkjlQO5mr57TGSj/uEgfae9PvH/lT5IbvhNp7LlOjB5ordWRdPf+IvCJqlcixhW/3IkdKxdXe1Ijq1/IlH1396PliQBOuRVV3VdCyjCbCPH3hkecb65ycxo7b/8Mj373+v3furEkDXTeSaTY6Rr1REgbnAFlrWmc1tJyDRvehKQEQFv+CRJP7AxxGhVAHcWKVnoJvva1vQjw2wI4/W9+cUAI/NOqskoGiZvQli0xfHm4ZVxWB+KPlzrM7SGXsVWsz4XqX+7sXwAl/fvm/9ZO7vP1/3GHdO5Tn6YnwJPWM3L592EiCi5a7xZwlA7MIu9Tnr/2XP5vvuawLz9WXdZ/HJm4SP/L0xGr6U+1vnGe87AQDNoJMXhLyef9CyHfEmUWiTTThbnxZG1LuJY966/03xDBzcfET/iVnbF2KHsUPI1zspQHurW4tfsFe5NxihsTox8QbvJAlS2cfeWmBB/MOnBEBX/3iPgdc+A9/8p3/318/9b4MbZ2HmKeAdcHEbWgENrW36uu4W4pC9BrDRYQhMSNPZkzW2YZuJT/ai+slvb4DisYyukYHlOZ+U032aJMRZMzKKjWCzGeD2G0OhDH3WV7VjejtUBBDFQwl03TujexzhmKW0tUmHTwExdFW7CaxwYpv1HWqe2TxfOyW9Z0bZZjUZJtaEKfjHOek78TSbRn4bkFTZf7VpmXFQGkGN8sSItpy9lfL+vAkA6NEg4M3HH2+XLNqWc2aznBhuFIy+tSwtH9IzHEGuAQh8BRb0bR12qms6c05/9WodGYDnGXPL/Nwh2RzHYTrSjGVidfYte/cxgXd5Fn2JwRrezOwofX47tZbXluV8r7LG6AN6gNGX7Lh65AEjrMVHBwjaONIG2WUsOBt0iQRAsp13SScGuvUw17NjfWjVdMpYF7gyrtvG5feWvTNmAijjnwLAnk1a/hx9ddZ2y+UY79kAohQAfdFXbXO4ZB1hdF3j1oacXprzgD3d88tf6si/lP7TjoabEjGStloWkFY/8X67JIWJ/LWjM3iYBNChUYF26I2T9Gy0JXweOjOTPOcdLOf+JI80tk6WWo5mfR8VSOjo2z6YZ+ds9Sr3c/VMylx3LezacmROSbfI1k2nN6h768b/S9i77FqXJdd5mZW3yiIJgs/ihuGGO24YdkcN2TINUYQFQ0XRMgxChhuCAff9ONarGHDXckdqsEWyMivvlV4jRnwRY869/9TJ+uucvdda8xLXETFjznXLzi1HSfe0cymnIRbHnwl+kMlqrwMPEmw5huGxfDby2/I91yKhhx7Txm2DRRd06J2dzvm9o01pYNviamfou8nL5KUF1TLhH/t6AhN8OeP2ax5ZQfeBbCp7ZlVWJ6srgKiV/QDHCgK10s93zKMCboG1Aum+7gWHR58Wd3qY9a/3sPZo81WXRcv2i5rQO/6nD0q7pOYM9M9V4xSQ1GfzjZWte6X1rFhauaKaElur8a5dc1+aYZz5IH9VDG3utJ1O2YJ5t51d2RTe7Naftn5JZ0RkVv+HR/3MPvdu3EspMA3JSPG+xta4VwElgYCecpLQgF3/jgqbBvMf10nrls8MmtIvgIt8KBdBgPEESQhjFKcEkw7zvR4Nu6TVerAqB4opwfWjqu26umHtv2VUr5FTB26/kzzoVsnZw+E5dA/+r7BvUL6JQOw2Ngb8jl9b36uKCz9nncU/emvS4JOWNXy6eW1brAoAS6K/s086/SwyXf12QIkE6A0Jc4hkf2k93XHp66lAaF1dCVpZTcyS9jltC8/VWB7C8Ko95LdqJKhSYI4R0Kdc1Wsge2Gk+uO+tl0ckKprbK1kLGvbzHfGe/JzkzXVRp/DdOqaX+2c8zr55GsHD1qe6z5Vpkz/7V9rLr3Fp429x2ssI9meBbPAXvST+Frak7bQdlqVs72g2wExPpd70fkbW6ctSBlI7Gn9dL/3AkYmEPw8McraVtsJdBJcbVzC60DBSuk3SABUq4FBGY8PEqWf1lclAHhghYB9UM8kaiC7n6qcbIPren9qZ8cG6LbRQqkzQ6K/c0+kAdW5AomAp0JA9Jz0rWz3HHDMS0wLF8KBQHPy6TikPlOA/s2gffdpPs8Whts55z3MP4HMzZyZ62QJzSRk+3aWzBVh2rGa8S5L3uznOg9nDWmvQGIbNAvr4yzqfeMO3EgC5PgU/PNe4+JnJABm3l5wmEBjs1AbtMKLDHCZ1wZmJzg5DA9Ba5SOJR22rRPI4DhwopmNTiNw89QOapXShmjl4jZwGAevtsLPNZTZ/jj4wk7tiDsygz5zynABhnM1NA2R+b+rGHntBUxXRLjg4jCUIReMNUEI8yUBAD1IaEl+VDVSAKlziJoLbxvR3y5PbzOYSY1O4GEvhi8P2OSVlFq5Akj4964W6zNnCOg1gvD8nn/qKXQ69fuu+DnHWjrWQYsByAnkEwToPccOvDeILNvQ75E++XQ63rQhGSTzNwFPfa7VMzuffQ1f277ohID2U71HuZlw26Wdj+Isg6K8R6Whf3gOgsoEZel1OCB9lp/AH0Df+h0H+6CPeV3tSoZmm0vzFT2XbOkQNsaJcztKktvmOwHQCcqoEpMCLJ/OarRZnawEABUzFtj0g2trkov++5eCaF1Pf5jg4h1gop+8huwX3aisaF1S3wCQUxZJAJhX5MFSz+FX8a9LIaH7BDVRWs7Y3tuI0+7vvU81WQfoHX8UzewvXmm5WM8Xlaz+6TlE1QC0g+3Wx6LlY5+/m7fTLMACyIqnXzyHH2tVkiDcJ/bbtqQsVqjbCSeNDd1zAZ1xEvSBpJkACMt/JOB+lFxGf4dPv4KVpMjYshhn9p+yggxQ8ZPyWkmMXsBAXlemdm99efQry1HVaLGFs3RCTGo/mf605K9BPf2nXavrz4WiKza1Ze9l3kvMKfFl7Dk3/00lYCQvOBOgy/mpAKiA3samEkUur3VQbVlA9xV4rw2gb8lHvRmiAoy9Xjj5EmjrmtuBXqmj5dEMkEf/+Kz+4JlW96Gzt2oak7AvWGOWjOlHQWAtcpUPcvuf/kpYMXGJz0ZBw2wH9EDLuR3YPJMJjvQjmlRtp4g1kq322NVwNT3YprFPtdOLLLzZKO3R8FRzKqzbwUz5vd7SVTT6qbDqQfsO/FpZjU+YfidGrUfe7oFO3TaXueZvsBryyrUMuvNam50jOL4TAIXnrgSAyONzTHzuE2MjaYl9w/dkFQF03EB/kymv17ZCUtfuBIBps88nraj2Y2z4SxKyxqkPBqxF5hPz5rkvJNgYm+W5Dx0XL8OBpRyfdmCdCbqyvvLB8U8lGDpsu99bB9qPplyTPM656u88+8NYxhiMRYv0rYmhiA2yUmAx3i5W+Bnb4+OckbYTm1g47d0sMAu7zbaCtWUf//Yv/pufb8KhAEWMK8hZwrqgiwI3hD9BKYYKEJEOgT5s46xoZDDytRQE6ChOAuAVCl/N9n+qg5AI0MxUQKbutQI9ynN9T4kQ/ZlBa8Vgnvve164RDOZrqyxMC36SRigEDHLIfP+8fpfCSBt3NigTE7o27+F8VmLxQxs0KODfYJ+9YdCygrCnTFvl/jKm+VP9dwIIHmsedoRLt9P3mSYYxVSGdICZqbqVLQ8PMt44V8SRBffj4DANwuFonwYWIO3KftI2nRxBEBliPZvJL8a6clI9v9ANsI+DIgtt53uCVZhWp/13S6kzSR9kDkMl3p+O2Q0UDWrVbYO6+z591vO8ikTPIecAR163pPlyPgTALgMF6YqCTQfm7Ckzf1anF9gnj4Z494qxdFfyNgB6gRZ08B7Pc3UiAUHakKzGQZ7f0W70uGzHAj0qaW4bZVo7kVjgsAFLychMbkGVZcuOHdofz7Rj8qOUY3scfiNElxxmQNg8Rw9IACSASr3J/urvlhPuOVczP1yhJISQs9TzY696Hx9njOg3esPfuv/Tz7ynH1mGJ8Xjnpefs1ybPwtq6345Tw4x7IoVy4H/kQi8cHqtcFrnDQqRK80Bucog450uph9If1Ay1hIgP3QEfz0P5PB+bmUYnfE8xq6X3DuYaY1fIPx8NYfzibedRL0DQUQz9eWYXydGRoTpqf1eBnh7z2kL9zyTZoV+NajL4FQs9NxWx2urw8dO7FBhpABOr+vT68tShpCLzz77/KPPtV1k7NDjq6iEi+qwAYo1HsuH90FjLz0jthy+JMLLMED5mVTIWyct+jZkGv2qJ1uEOdgJn4kOaVwkkG5epbzAVwKGtE/pu3IM4J5Dzu7D9FTS3QnM8Xc1AY8GGs5YiDz7Wl4//Frb1MRatSLf/qhW/vvcKtoefg1/1uevL/Fq209P0tLk9aqiWGWaPA0rhwrIrj3x+6aoSax3eb1oJ6xqW+DXtDlZ0G+Pquo4nxPAeAlojBuUHLcfrnkEVkw7yKGA2DrPwW3++IP2+mPHlu7IA8k0xVi8Ms32rjFA28zxc7PNAz/VMlwPKC7vpGF3kPJ3y49zBrVZ5ghWQyvKLyoJSHXJ7BVve5vbsHp2xjNttzQ/BXDaRli86NemUVov37HyH9tfe/xlU1r4pMOTjCiSbgJgA+b9rmSoYxfk3TKxC6j6Hr3l3mmrCx0SDyuBryYrPmFc3ablzwG329zD29V2XZ9kgf0g20noc36znaG3FNxv7cK2HAmGSETYOBnTwDPmes/z9l1LN87c2AWywR3V+q7eL8bbqhh8trDJux+1ZT0zBim9NOqtHyVMfngWOxlPJTO7IgB+4n8zkc61xBz6O/0nn/nu9q3g//Rdapfvmc9uS9yzlcBLN64gfs6+ZpGyMaOqcW3vmub/8i//yeGRk1lFpABSTBxFLGA3mbp9ncitGBDx9XtWVraqwETdyZZyxBgSjKxh7xFNdCuD6lJ297mZrFsYS1ibGBwkAfHtVAKwtuQsOAAY9urDgE9K8c+95NDhDhA2wXCWq+BYxjhf6PTd94AVX9uggvIPK+knvbqvVxv5MLbMKmFMSJLUStvnft0RwoXw6VR6g4hela5T7W0Yc56mqekFT/K5WzasQAtej+sBEDv8X3DbzGOcOIIbxIJSNIZ3GTUA4zsQu2yw4x6jdfFnA4MNkJJnN4CzPslnbsKJ/nVp36m7gc68JrDkfA3hO6eX+mvnTILqNUDOOdEuxgk5YC/Sjz/pJP9zGwzPOwhxQKsEQB6ahx2xnJjXVtX+O+bjse+YMb5UILWK17NpFzzGXeUlQMJA36Da+nFu8TiBTSQsWw6RTYGHdASnIxT/2AbQ4KtAzFleTvBKRjjBBDoHOHRyo09AbgOf8tiqUL8Aj8d3DbKQdV1L55G0IFHK82Vdar7Lu9TRGaPo2dUaSRuqizR+thnhrHLbAjqSAOWw4Z38SadIgmmrewyu1x+sXazcwKG3tpubmenP7YNSftjnm3oFDW6ZSbpzP6cUl7xeQVPqH7S82x5f2auNPEPytWSjdcjxRQdFsdKlb3y4lK8nbdfPBddjnOgk9H7nuzNAqOA99pFXYFB+wv0WoO3Vf8vhBv3I2oypgsBnf/MP30yiTO182ltiCP5VsSY6aC+/XyXqkuEMiom0CYoyoeN+0Vcj9qQTPCQRPrLQgU8Ttn4VZO4qIOtk+8NY6b/9FAfM3fJDPyd9N+jlesrr6sMuTHB9ODw21zgsbQ0yXb+lIpKjqGAqHl42O3WjaNkdHbLWtiSyoTPdlVknAJS40XeUACux533lrjSqdiXTHaxkUtFj2Tm5egFA7LNqys82mBfjPylMl8nZxJMk3Nq/9/YbjIfDcuOh1KvxoxVwuD3JBqv2Nb9e5azxP/9VEiBsPId+CX+57aU9iwnihasbLH2rQ1siXxUPS22Pt+nnQPMMrsqPzHddut/8c34H2eoAwz1H0n/HUv10sGs7vElVV9ZR9r1Bt2XIJdzEHqJnrU6L/lr0e/6rRa+uBkjaW+/6R7yNit9ZzIJWDcPwj4krxtYWdll/nsE+Mp4Y42jrSgDgB0SL8ndNelbwnQD32Ek0rK/bswKQ1zoTIbYA8kzRtf2ZKyk/6sNMF8+qD1b8E1M4EM+45nxTXNIog/akERhN36mKMG1e4R/sS+PgbdP2g7jC9qjSeMOD4i9+ruM3y4wPYQajgSt0+Kt9j9tQhSkCAiy4g/Lsg5V+bAZjO3xE25OMh9BxTYHktdr9pSTCjcO5n98kALLvTABUP12N61js0SMdAng7nQQjZCzRmby3jG5TC0eSmRIIm8A1gREGmCyNT9z2+0pvZUNgk7koAgypiY8RcgLACrcl0evM17DdBiLb87wJSE6wqPHzGi7ok3RCqPJaMsdKscALAFJ0lcHvzDI0y2dRrjsgt5Cl4jvAlaF3MGnl1aFhorNKpNNQVbA/h2rt/mFet5jKV4CiQEA7YJ2I26/WSj6vzJAAsDNa8DEmeRzIzvUMUqFlOf1eubplgmf1m+qHU34Hhrz0l7KQgCdl2G0hPyc4WF53QiSC+ZTpW8ZGDlre7nEYPDrLiNwX/frz0OAWxJIxnL8DoZlLlDHeOsozVDggj/yuV7DVqoz2aDuLyiot8jAOoLDbZqyLPz3OAj5dYln2vBMAKfM7JcvP8lcPCwe0Q+oVqtQjj20TCmlE07HBj5TLDyVRVpbUd+tIf5k84j7TsnqosmTbxc3Yez6eFw6W19rlqjdtm9e70g9QSAeTsnbQu2UBGcYeprNOJ1aSLl29EsHVfvMuINWwivZUrgdgZAuXgzQAACAASURBVPySKV7ZpwcAcGoT+5N+BiDyqoPmPW0gq7lqAV9F4HurwhtVqa+86u+/LCNbks4YdHUTABs4Q6/b/tXnwiu2Gwkqir5lANxn2p1XfxG6/Nxd56z0cIsnrOb3ascdkA1dWTWJVV1f22TgC33yBHTQUYD7XZ3f7WsZgG7wv0k6rd6Q6EX2HYSZRkvH3iupld+HVLIZ3z2HXn7/HAQpPnhf9nOqdFcZKeBXsJhv8WA+2yaBxQZBvobtJiEfQVDJwvor5Ou27a3uLUWBG/qUcsuJA1BkorT6TdvgiPRr9JfXPJYtAT1lcSsXPMczsEteW8Y3sZcyCH123ps8epGXX/hi/Bv3BEnTLo8tEh4qnVOAYB6YVdp+4Yd5DZ51zRhK95NsZB5nkhOfooRGsd5VVI9MyeYpqOTgYOttei7TG3qVvLb/IghXtUEmQNM/SPbrLQqyM12ee1Zj9vlBbRqcBHAiAN6qhN8R/gYxiRHa6FiP2vYwUc3PJskyzz9KsPW18X9XRwQ/a87IkGhVycayHvXtS6Kv7XSOx/v1e1jtIzMfUXa8tihsgLe+tDygE4jCeX2avhIAOtOjxh1nAWCHknYacGL0okfj49oWFDKJvqVtTowCbrgxP9/fz5WtiwTA3Pf0KbrU+T049md+WdYvNhDM59/QxgkH2/F3CYC63omjX/UBzFT3Jr4n6Q7b0+aYTmUFThoOnzcJ94qprV8lX63L6Ly+3Lcd2B7SrxNgHo09lUW/0hmBa9ZOPokhzq9Qou/Cynqm6m27D+u3E8/4oLS50GGwdo6nsXneT7vo/Nides5JPdGAZF/NK2QOjJD2l75pa397W8SNF6Z692lXlTLEh6NT9yGAVoLNECfzQ//nT+0ZB+x5AhukYKSyvfNvK/acftrZIBw/SpvKcTNknfnTd/g0wIif9QUORrGCWGgmQ1KGyPelo1iht1Pkmr/X6pUPGnpHs3f0ov3ty4cIJa1oKxUnx5X38n3SnvkRVOj3Z08mGNCtdrW3Vr9Fe4xJvs7vntPsCiu8soZTp83ayBhgZwIgaQK4NKg2+Dkdj6l1P7PP1dWDThr36czdRioobebvvqt+3Qc83gDsNujJ/x1PZtFrBM361ebbCJ7tEEAs8ER2cgU4lds8UAlhZCwrN74/63SWLjfsOwzslc3WNfUPKFErHMh2600exHY6CoEb844tM6xk6FuvALYOPIPLfesFI44gAP1kPmJg6y02qw8JY+6bBNzy4ZvHUEzf34Hw/d0pR7YB+fy7tv1dg1TNp5ymnXM5sgbklX3uz3oEupNYIXCWnkHvOuW79YK+b3tcAVN4lgQjZLDzmdQh7AOrI6fzqzXMcmLvbJa+015a74v1PZqDDvQj6Ie+OlQ0A/2XA//aXt/2X52nzbgDornWTpdxpN+Af/NdbDWBN+43lKvmo89e1b7bSF8y7f6Sf9G1dmDZz7tx5ijeJgDQGxIYI2P5JIE+uoTf3pWknYODolcaOJBE332d1cWK0+oHTLB6sIE1710n+DfoEVjbksqqfHr+m/ej62/J0XPwpfTq81/7UFpe1VdcaVt2l+MeFCjbswA2bfRpn/epSgaFH7ptctFiDMLO31/efmGT2xKmd7bj1NV9LRQ0TzmzD5Zz3QCRVXrdl2dkeGRnnytrO04/d+Meh3j2Ha/VI/D8pnV+P/NqsnzIJotkdUhuYy8lXA9bpQD8VszHtmrMekMIGCET2GtD+jWDNYf2Uz31wkQd5JSNe26pth68Y9u0Cxjextav0XMU7ARf6aEOTu7VxQeAF9jv8VYCQPuPKwnmha8zGOjgp0qYTQet/OsHjFeBXMm6tl7qnernIoH1M0rfeV6+VrLcQQinwZeMdsLB/ZCQXGy8MumtnoVFeiV5E8WbFD39kf2A8YuTBpZZKsUWv/nVdta3lPdMamLv1//4XBFXEtlucKje+MC2w9AROc3gv8bctqs0pezzjn3HU5pQTVAxW/LVuAQczfhm3h9IABB/+dWLlpvcww8t4T9+dCvkzLORjw7I1S/jcwLAcsqWgdkm3PxkPml/cuyLiz+cAKDPu/KO4L/aCxtUfUk2xm+srGs8JABOm+MEwPCoeVY8eDTQh34XADqCY3CvBDBtzy6iOCnnrTsr+7dtA7MlLkmfkFuVqu0cR4nUVvtYDheh5yJBJgMYw5kg4DWA5zxJAEjF/lAJAGx769Rf/cU/fsa7DkOHxOUPWdTTyS8SkkFCMHgug7IPAjKU6pmwiX5m3fO5VP58I0ARuunFPRAHMOLvPTLKvVAOf3cG30lcwKmFS4ZpgZ5pZqfK/r8E4ICedapr2JK+ElLGN848bviQY0yerdD6wU1umDcF4p//vvnmmym31cmwuu/zLwy8873ZHoeJxmvQlOhZsNcn//ae9KWxZrMHna1RXqEz6LCgO8GzKw1JK/hg2u94ljSviap3tEr+blvwArl3q6m4yaNf/vu1AsDGxU/dNLjlQQZqjce5hz11Dp2q75ImTcsZ/9qPGcOhW/3syNoNnnqyABJ95PWPyFLahC+//HJOm39Hf68gaAQdLMeZAyVffQhYZUM7I153FwHfJwCaspZREgDDv9anqA5ZEPOaYIG3dxIO47p2ZR1FfpcGO+efvFtQt/K2SbqtyNiVUB/UqTEoaYdu1p7Pp6JB10gAyKgDXNImJH9vO5l6UH+3epaslg9ehzc2LZzgad/NJ/3oe4/RQFY/ZccF7ibh+hw02klHHybq5GlWOugzeoujTnqmPmaJNH4I2h3z7AQAc7ttzRlUbKXJ3scKaq4KFyw/Aq7UecZZbTRNk3Y5Fk6e3kAbWVnwji1B101zVVi0RhR4cik0ibM5EyJA7zsarO07EwDFh1j5T9q7MgKDk8FtJ7w6GXeCo7T3z9z6eZfmO0GkPfyugPFebaoKtZpTgY6AYxmLTqTVfn6IYGlMeVl99ehzPJnw47yhG3vsnD3XI+l3BdFztkJ1tMFNYodNBLSeBVFTh0d/rjEnD9b+oMTuGHY7Qe9tD9YLVtS6cuZKamWSIn3X7Udp78Z3tw9ADs8xRyClcfXqXOqJnEb5jQLyDlYGRXQAqWs/PFUgoqKxRAfnLZIE2ykLrzYyAtzaz7G6ZF66yiaxoKo+/Zl3r3cCoPcbq5GS2UocqE3bRb2Sz1sSmhqd6EK/snr2kMsOMSsAavtcgVsFNsXYGifVUKx0OrhzMFyyyGGGc1DersCPiSraRUVT03oDvgAYkQgzjW3mbtt66x+fK8nSFQZVcdELdeY52MnJD3yczzHYn7XbJqqe9XYAHy5Xe9T78E7rrmzkVo1lAsHX9xyAnIcR6M7dzzlxQRXIrph35Vhvj73nz7ypFkHPdV/FEi3PFcg/HwjcuS8/JxaAB1Nd2EaA/phrnXXQ/pjKXhIA+NCys61Td9Lh9h8rG+vnGat54kpRDYd7h28dkEIjt93VXo9wZ6xW9qtknaSjk1jHym/IRvEFt9A692KfQtYTd3jcHBB4JgloA3uacUP6FrXBFqSaVQT/1UaZmzsBsBNw5VKfJ1KJ8d1mC9Z6FztkYmBwwNNdxb/3GQd/9U//sWqoqtcsfUSZUln5LkEMh+alsnwoAQCYY4oJaGgbBda1NIipRLNF4XloXwexwpUAEGfo8W0ZHMYgx8LfyUQpmwm67xZFUMQclWAlSKVdfccqKbTJ+1aIVkhTkCoTJkD+gQCNe6Ugt5NFcRU8qI3vv3/KtXUi8rdaMXFQLwOp/fF1GNLz2prDqPSKLbyoYLATAOzhLh6jvKJsWa3iYv1LeWCsW0rb5rSVfV17aG/8mbw3PTDE6Yz8QNLwdkR1fTJgVj4H4K+lMykf73iQPP3QvfDm1qXk64dKLcdAdzA0/C652PK0zIZWPy8kMT+GB2JTONE7eaQ2CDzzFZAJ9LTapuBN9/E6SJ7Tb+7V9dKfTlJ4rK2DDUShEQYR+cFhIAZlQDuIM/97ZaPOF/CkzSeDIeiw89uVauiPPvJc+PdTjiZp5dEsLewk/mOAJ0tQ80BCwBLGXHOSfmFzJvDpfXy3HSoaXPNPG5tyO8Cx7Qp0JQM/9igA3CH3VwZ9/YLttBxdBf7aBjSnZrsXKhgY/wlIzLvcaoZ9vYFG6s3wXJIQdpK/sYnDmwIOp3Jk+2ljMuC9bbs/Oyi3PKoknWD9lEXoV/LS96cTT/B5q209W4F3BEvTJ9UIXnEvc9Dz8yFdmzirORprHD9Ji5MuOYe1lxn0Wtfc3MfzVhnK9bE3ToxA8g2AN+Is+ukVoVoZbfmyvjqx/sPjt0ounu/ksz7XOTQC8wL5VIQomIkKvFvOSURhH9K3I5t5zYdwRYVbyI2fTX2PMuimbgWNkSx7sWsXH9o0hv2CrndlxRmp11h2PaJlO+4R7SuAXvkpkWr/WWOUPJmL3T8NrjwftLnH/gFskrfdiTzLzMqYgfEmrHjVlwbOgo0jB48x2yt8JQBdK/L+yUSFEmHagpTYJvs/MUrToUmwtm+D4Wy7aPmMW6+hK/wQ29hqG2ut9LuybV7dpaTWI+tbZUsA47EnpjvGJn3uoHi2uDYdfyX7r797pR67pN8Ollvzu6IGbCbMV2St67YjvhXem0+8GrvWahtDJ39vO4JPWx7b+IwdatvJc1Wh03YC3FoIr2XTSfGtYkDv7zGMae95V/8tD7SnCW/CwPROLHT6A48hE3qDOrsz3786dwbmunTiamSPoJYEAPZGI6759fx1nonu4VB0Pa9nSTRg8wvPz17/rQBIGjM2WDzVdl1lwPNHUqb11OM7qzCgv6/tVuH0aSRJnM7ZUn5kQ/N1BYopu7yh+uu51iv4yPXyvTHgHNJrPiwGlNDpcy/wNptufCR9yvgpMU/hlT7wM+OK1FVsavqVbAMMV4a47S8YoPx0J+vzeehhXMVrxNe20f/ixp2n2iEBkNje43z+1XzYgvjwRAmArWI1WMgJ5CETPJjEEAHfgbcD/DRjbuKj8CgG7SKM6by5J38bKOSqqcUjx2/Z2qz3ZkcWyN/AcMBwGwiPi9JGK6m+UwJAFRMIUBqTpNWHgCbtUkJ6CFkoH0Kf4+I7aJVC4bF5n61W/X2whQVQYFwHI+kkZB+UovKtK4iKEliEyKVnDlDKMXTlxNi/Kb02vcupNN2d+VJXBIC63H3GnshVbtpYI+3kQYKgKJ/UyA5wfBqboV87k0O+H9uVAUsamgx6T5mywUo6wGN4iFE/5fMEdeaZZMgjdInaOswykK2PpTvd50b5mySa8U3JHoDCK+JcnzbUX/MQnUCGkJ0MVrJ8jHJtXR+nXTpih5plt55TG+sptcSpAzx33pTtUQ0wAUSvdBAgOAjzCmLS3rr+dBmAcZ3CmSQcmhRqWdl6McZtPEUfnJTvKSm4+j8BLn0kLQFJxfuHXlQIaD7SL5Ii+p4SQgz7zK/4p+qjrdhKGU05LOG6HPjY507IJLgtOQiZaeEcgIodF91lY3j7Q5WjC4DVicwu1aW6iHlqzkepZJM9fUjpQgODtKmn/jeoDL1HJ6FV8gq5T/2+AdwA3F7xfjcOSsZtj9i6sgHTbQcYE5Fw2nj6N1gFXmKtzASXcDuBsDYu7ukKhAE68k2dABhAZZNy+cXt7/Rbq5MEmLkH1zbC/ev3ngK/weP4yk4IM7b9vQnJn55TzLXSv299UYLah4XW6d4K7p++PnveRCOf5X4jYVsl10GbLH9ve5T+fcBXTyJtFXIOz9DD07547iSzKU8efQpeju0fDJJ8a8Ba0dHJG/p/J0u0UP1FttfyXdRpGqWvrBZ7zKb9JLEiWQFt6ePGRb5+tnvbjZyh/r7pPeC/9bZSEG1LUw/KJ7V9rTYfPpNI9Sz1qjud0v8kip7zjJzM73fCtzwoGem3PWzCDtruHD2nCTSbpjlu9PTAZ+0Tygb26/cGzzWoF7j/6anYogRa86l+Sm+8A/9TjXn0ae0IfTlA9i1UALQAmizPeB1Qos9bocSBZ1k1Cy7xVjsdsN361JjNdAE/WcRqVVw2KHDhKx3BROn/ugJikgqec25JKNpSkSBcWbLpOXmPNEkM6/hrAmATu5wFxBaBG5+x8s/YUxZTbvHPosPdH1RGNzLgpV1joufpxyRO4B1Jg7cJgMYR2Du1r227SZ88CBeZ1vVMANSY+1WmjCexWyOxwRUE2JyVsvgtKwAe2veefeaNr9QKfCYAoGnJpp6pSszXKusa2/Mf9RyFCCfmWRtv32fupD3yQp5kggWmtE3t8FqOC6dedq6kvBzYHuA+3/U1sKaGn8E099kWnlukbuyozxXHdvylZzcGVQKAV4xih6qkteNLbxmiH2QUfOPfvp626UwAmHi2Z1I1t80h05MAeOts2rhYYT3A+q+dQBnhWuVzFtRMd6AGgKPdBMBMJAOsJD7C/Y7oqahIxjql0/lZORygW4BMCGVV6toz7twbmwTOfvJ1T2SsMIgm9hqtBN4JlDXW/Azz/PqTc28fYPE2UMn4pBE01goc+/zZq00buv8L7ZPsg5Equ9gG9z6kxmq5giMj4Xkl4LOBmL15ciYdZACMJSslD0cCoAFkB26bfFoFvleLdsXt1RC4ROZ08BiLG8AkaMKwkqHXM4DBO/C9FSyNXPIbmcngJWX43XPyEutw5OQ3odWztUNso1B60mXvWQo1Y45kjnUqD9JqrhZ4sY6qrFZl5bn/cI1OV4t0MIfsoKsa1wGKSscAAl5dWuNlx8+c9h3wfU8ngmpcFRg7MeXne7Wrx6xZWP4lW15FAXyZr8//Ym+Xx7S2AXvh8bdtiMrC2+6wIgwQAliYz7wF43U7EbTBzp1gmVWX3FrgOUFfPc/+P/hlcGY6l92RUY9nxls27UcHel/gTYcbHI4fuIIS3YdjIWHB/Fj917hqpfbZViTbCjhhhdoyumBgZKHl5tald/qyth5R2oC19KQrosrpt40ru/vcXuWCI5M8v/7MF1d+9ZEqruXh2nrzs7xqPTrjHSfr14CVnIVuEMD6GY+jnHPcU9ceO6yTwQsw5ip3xGB677USyGMzQyfxxW5r7esLSKtBnAlVPaPVD8DdFfd1iyt7yJUAyVTL9Sojvi7lp2xMVZF5XCS+9Pfnz6v6Pq0KI5fzao+36X9W1RmNQL/mY62Y8ZrRBIWNXzrAgAZp60v2uxJBrQr8a5zja5sIftYgn5JU5HJfI5agDPnowZrj/f9nAiAxAnYmn7KshAB0U7sv2pHpaeMMVBE2Ht8kwNImn6Ov9KO3jjJexrhjI1TaJEDJYdsuhL7NddGy+tNKddt54w3orNXz3T4kuazAWkH2k4Qk0Th80HNPXyTPctxj4/otUYUJq5pAftb7zhOk57glszpbQGPT9jVVruhMEyU/PX4O2nrKf/Xdo5/GyCrF1ysBn8+l005s1YJK8BQbdvC5A6NKAiDxYIJHRzWOweft7+3bnsSZFnkasydt/J32y7uaUHaEn2qrP9ifru9e2ekziEIn0jfV41EBZBr6mQn7ViQraCXwEd60Ha/0WsuGMVDpYlQwet7rh1NnwCfQNPHKnpC/CfxJmEzAGTa9x4+gJs7BN2iOBNAii7dfbbk9NNikgCjWb7Ho9pETtUNZvuXn2a77VECxZRLfqjbzsD58MGPaNwLsOOaVpXFWQB6Wyr55H3LrJA56i93kt/m5PvN4q0Inpm7dm1hRWyTwVyMfjjXbGlin2mYfOKqUpmVwfBdPGTPCj0wA7IHTvYhZCYBNIjFW8BYLvF6MXllZv7HnkPFs+hR9B54mCXEnAGa2g2/tV46EZ5j80zbFWTlt9xm7x5MJB5NFOEhzLmzz13/53/7Mu0wBOxC9nL+MQ2UXm0jNMINAfeeVHhw0k4f4tHUnBJj0Gq4xOQZMbVhg3u2ElmgoaTO/iVD3R1bUxCC42pVYH4TSznp91giQWpVSahwy8gIFu+quLPTuywBwmeEbDC0oX7BqujzP9nuMCQ7SmCRIeZcUMY06KaOSyccxffuc6v/js6ICDWuPf7+D/c5GcgBbAsIyUlFWg8Mx/fnnuTkZFKC+lTgdTs6njGIAsBT8G/gMfer+LLk9wTaZ+xp3O0pkju+QSWiYAOpe/U8nkbznmXSiaq9kohzw64GECY5SfnPeAjCbOGlQGIqcFR4bQDqTDj8mmzfgKozfk2GELj/9uEk6gRYF/iXXz0nFVNvgwKAVe7PR8Z3HWqSS92c0E5RfADTlJnUBx2EYv6sORZ/iZeuIBae+xqjBW60WplyRTGPOL2AZ4rs199vB/w1+i96zymZ6b7sEh2e1SWJz3ZvbgNKubaXDJlFmtaNJC60zqAD0ev4Gbx73luJxlkCClAJXfVhd2lxJUtrsd3TD4RRQptR/9vj3ysyjA6xEIDsDFrpEHXvFuEigwMuDNaHP9G8ZNE31nUFL2tm1L5YVy6Tffbt24+xn5Rg6vvM173XZGXwf1hR87BOWiw9ReQEoyZXwWrmze3XSPEFGlx8CYFf+bRMB3CQgMsGUPE6blXNzvCsCLlgtKe/gQcH5Z49+KWFepcB9ABvjgG9pXzUm2xVvjXAixrYxk4yKNwjUa4vIlLAq8efk0dB8fIbtAkCL/kuLJzIxdxdE7rXyz2NDVm9tClo+QvdEi0wAeLthgMDWPfx+jfe5g2qWxFPmof2/gs2UJ8fmJza4ZfCW38Qy8u9qeujCXJqX8/q453NhOnxVJ8nS9+IHMoFqHjqpgu4h10qYMP/FMLwH3bxY7AedTz/HXGsrSNNmgXjrdNMu/ZTa/lwLPAKyHRwmndSL8EuOL+lsfQPLNP2UUO7D59jSVG02r6c6ru3f6rKfzwNu9ZBOcq8xPOMbPlQfT4CnBaiudEKWF6O8HvhYst8YB/rw7vp63oLcwVqeHYJsLFa1yP+hEgR+fZ55ItmFx588eql+EjeVp5kxrNz6u7OMmwRA8qSwXK/7KsEvnbrxjxMAklMH/5qXV5o76R8YUluwVlfWP2OPoSsBrCVyfYF11fOYcv9qX2qyNJzEdc+fbRy/euTvnN/aB43BwfYuEiCnHrNX65GBrJqTPSx5eugj+6j7tZhZiYuOQeBNYjP+dluWCJIdL365bdLGb8+9vR047WfiCNrY5LqTW5anTti2jXbfpiHzLVvT9N52d/Ul7zWvLlwfyRnRl8qxtGHpH2iDrS72K1tB9lPLErhybIUWFntOP87hzB7n2CtW9p/vastP+wfwiu6Dt2PPuq06La0WRDZRjBzldwTq2FZdy0UJfAl90kZ+pj33F35Cc/mf//l/V9qwZai7/w1h9YMuTbD6NKCqlY4Exmkczomlw1uF2YqBLHVIoeFgnhWMc6XtbneAAIw6kgDn6ipBG6dIsr+qZlhO1IYiA3spXwa1up7Aq5S2gdveh3O3OO4Yn34iAQBYYq4kHrJ9BBBBqNXbJwjlPdgYBbKH9R7kLtNJUIFiDPA5ENOO9zUBUCOwEpSR7CRAZWv3B6FL43HO/RW4vzOkGUDR+ir7vp4ruh4ac1/SD55wDbmD5gDPVPSUqXuMPuXXBnBPWV4wd9+f7dYzD+/2kLo7gDn3qGEwho+1x+yz2uJh2TkNrXmA09/XIeleHexn2hYeNCDpvWRr5NN4v1C4vsDILTB4s8pa8hJL7J28WDC2FTopoxvELHDBUC8d1+nzLPy+dXOBCwC0Dwzs1Y90IhaiLtkcyYa+CdZtJxIUJY9zLPt991/ZVbZ+iJYbSNa9AUxGd8RPMtZzGMqukriPBS70WT3WsA1uaE/29aS5L2rcZKD5nU5Fz0juVe4P8NtSw3sF1vbUzvD0EcDW204gbdB1ZX/H7mcWcKUvqPmVy9pDNrPNoSdf6v4AlvH12Ou0Az2K1h3L94yxEgDtF162XtiXcu+W7nb/lQJYHYKXKdunj2tBaZ7dYCvneQD5Brnkt6pNragA1moPCPRzfCwZSt+HjKT8eG4K5PT2B4Mi/OfIP6C+wSGv7PMYqtMz6Lj4MkHWM8Q7wXYDyBd73YArg+5WQ+twJwBKFpqm0I0EAImEfLuF5a0rTaIK8gUrqP+wF0OTlr+08WsfN2BJm+m5iWc+TX3lz9KJP6bK0TZAK6htv7qABcyQsuKzJNru9oJAAlv2znJmAs8aM/bp7Q1W0avak95YEvzCNf0mQTTjCUyS8o/tcWDouSJjHLpVdNdYFGC17XnFaaog8LO6r94yUb7Udr8qKvsAQCql1AZ9qF/Zv/rpqp/bRpRtnKCly2/V58MH8N1h+zqQNj29dVPVPyNzol9zVmMq2WxeQ64Mdi1/2N9NPKEnGhsH5tV8erFLoqV+D5tok3AF3ARFDg9S/+TO9B10J4Cve1SUXfnrZza9D/2WIScAPFvdnwkA60090YEu0r4++tT9HPeu+Lrk3s96XNWkEwKqfDVz6x/X61r7HapjeR5bUY9FBQCVVMQP5rlX15F3EqL40WqiEgBdTddBvc/v2u0umQCw/plWxnROBPD9zLPtPNsFam6FA/d57r2fWR33HEh4Ij+6nnqNTCCn0NI6W60P/bPP+rL5wm/7q7WHli14zxP2pYefdEclM1yjgkzjA7u7sujRsQ7U4QFSSA/gGeKnTAAs1jkTADXWdqSU/pPQzPHO+DSH55E7KTp2TIshnUTAFzNnPk9CI+7Lvj7+m3/xT3+erG4TO4HCZASbgEX++dvA0x+3NHKI1kywMCxzbsbugF5vwvDqmQzeGAPfIXTH5CSIzXAbQfYpIlgOikZAe5BrOBYUAk7uANLCs4mF6r+BZzr/IF8I9eNkntXXpA3zQODfzQtnqSBOCQDtdYM+MgwK+ska8laHm3Yo6NsEwKNQlREug58ZzRrVjr80uunaoA7a5e91Cqb7q5NsQBJKiwHjNRY3GGoO1ngSgCJbGXidjmD7yrHkGPP++x7ki/vrlNkuSTvB2xl43DQYbYgtADddDufbdBu+1cAKArXx4sRUz4+g2GNmmAAAIABJREFUTWVj3hbiE+XRdY3VDsdZX8kLMpP6mcDr1C07yWM8Ftr+/rQTp5G3K8AJet4ZRO9n97kJAPdJ2+s8T11b4++gM1cGhvLVp739JitxlARhNtAr86vHVCgsmMiWTYrzNPsmz9qxgj+TYutgdek2mfJsuFZq2pn1yrrGqnHhDJ2QWt4Uzeopnm1YI9p2iTkyA49zO5Guib4b4PvvAovXWz9M6032eExbpmbAFqtTl/O++UjfGldmvgG12deLvpS532oyeFKq04y8dY7+bl6m7Pv53TqS/rLGEAET6H9t1Llv77ZdpdF9rgOylrYjfY3HuPKLfKGXyD7zThs68ykbL/kvjazApKoQqm0DoyyLJkkOP7DP4o2qiqqsuE/rF8j59a9/PXYCGbIYGlKpndzekAkA+PTODlK5QP8Jgpmbn9ugBH1kn/EGwg3vsBNPxwoENZYaX688zuvbDn0KSWkfyDfQO22o33ay9mjbt63gH/O55TA/I7vmWScA6rDi0ycOPYqlu6fWr59bMJ32vMp/e5WKvd93cuL+POOJBMCcgt1Blfd87NtCmL+Ghs/SiMrWEPgWH9dvr422HPGDTFp0rffa4gZIHt/d/lpvQlKftYreCQAdPOnXTT7YLKoRrGrCdqevUAKg5t2ZtNVZ6bHfyKEgO22EfV9Hx6V4jXuthO0f1kYTGKqfSn51YFl8nnRAB62zCAB23cA3y58Zj54vm9uyTjCnfqrCKiCzk0L+WTu/fty61tfLBZhvyMXwrRPUpY/aA13P5Wr7xhLF96Ytq87YBf12nucM+qeSrlgGrlg6+H6Pky0YNacRpG6z55vzIkF667bHsgsm0kj6nrdFVKIutwRIPp1keBfEtxjPG3JUqVE2tBMAzDsD/vxOfwv/pQ2Ed4x1y/2dyGcxKOOqxE93+8x753oukA4+HNu4/CABkD789oeMd1jT9hzZusv3uQ8ZAT86sbu2wp+sT8ioVbHxZSQAdK+27oBZsTOJCXYB2zLHuPDB/q59Cjbk6X+2DrX+ja3urXHMA1vL79KphxZp2/Ad9JXJ9/t56PTxv/6rv6wEAIy9DbLKlMiUoMg5qHv/NZ2n0sMsQNtmYlPpl3XZT2xNSt5OFicBI+PKGwWv3d4a1B3PWeJ3P384HbEfJxROE0E6+uyTFin9YT7HvNpo/fCTTur30yn8MIzX8CF0lKAp+Bfg8kn+fo3f7O/vlVy5h3y3eM6H/nhlDIqcilMSdq0mHkxoA160bQW/5zgGIB7Me1CQm4/3WM9xjfiOUt70Q5HIgM0T7ZBSeRMwDUiAKTHuG0DbWOxrHHde65DSAQ7NI/ioCmD5uDYA9zhzXqdOSaTVj7P0pjMGzKsXXonzYZAq4zVAt2Mn4P/i2SLiQ3jWcOdYoN8YpsuhYmRGdyTXVY8aB0VOsI+L3YCaAPHVoXbIWnNb/Vh6poN1wJmAlPG8k3loarp7RTb5blosXZHhwnn1bwFKynLyLvVk6clzDWY15ilh3MDZCz8BzLux6ndo4S+x1+4DOrmSIJMfdannix2ur/oZ3ZsrcDgTQBu2BTBadK395zWKF6CX9E+fYJBBeOlQM+d6JypvJ6Z+neBA5s+Kk0OXOwGQvEh9vHkHX9MX8ux5b/uUThyd4F5kJgHyzK5LPPf5TUSfZze4J06Rh5c5Jmh62tROIoVecl/q1oK4PaOnxiQbpv/apzmYZLdiA/NIaOhtMPBT7cumoHtKRosWsikFPB8ysIWI+Zc9EQCqxNCu3NZ1zaFBdMlzBctneSh9rTxv4jB1HVuQp1cn/TRv5NCrvi75nORUjxH9mn1C0pnye0ZF6bNLlhvkFb177MhcjUnPt/yDg1J+FhttJWbK4CGHnKNTgaDiavHmPmNjbYn6bhxbTeZWv5Qpj8e9EpTX3T2foYn6bLk7aNuh1JTn9sp68bMtBr4JGci2a2wtBxWQNgHSL1W//X3NPf1nD543RJUN6Sq92uvf12vvvt4gcNnA5uy0mW2v/XXvv6ICIJKN1jXLibcINu3K4Zjy9f9dnbRyi06cCSL4PwHq+FO1tMnu1ySY/dq7CsOy6zFO5pg4zNUAje1ILDR+wi/sXDzKIm3s/U97uzbIvk73/qQEQOnRiT+8Uu4tyJYxVQy8Cy5NZ78dBP/cdqv5XEOawNH3Q/MJdEuAoXTbAW3fCFxFG27vdVHhTgCYHr5P23RKXioJYHlQd1VBFwlBnllerg3lFYj67VfoOn6qpEAny/i811YW89rivbWfnLuU8zh5trht7CQ62LROHMlciA2KxEPP5lvTZe7dNMwwI20sFWuMKxPi8BIbSn+F0XGo3ap9n0v3s/3SKF3rxBf2jbfUqA/K8tUUfeU4EotxHf3yuTebRGTx6Q7QVUV+Y+t3lQB+O5vlfufrZ/H/ib/wH4O5/te//h+eMe2qTDqgGkAbfhE+91/RaO7/mEn2aPTZqwE4IQ9sy655D+iC9xkYCvZMjCAkHabuI3GB8NyTq37bavrauJIRruyPOaXijtBKeVnp7f0hAIGKk/GYJRQLqDhcY2kzXdcfAkk+OMkrlalYzFGOjBW5ew/uH/3xbyaYS174gIwTHOfnAblRvZDAF6NbhQBhMA9HWxMoCo3aJj1XqU/hhALpHG6aQ/fkPW1vu5Q+v47xfv7u83Dq1/xODi3IgcdpYMz2DoMmaMv9d+cK5BiY1gnWZldH7tWCla0McGssvYJj7MzqkWWJlf5dNXVpk+jJKf52HHJE5wq7xpJ2AHqgQ+kUjiCzQHEA3D6gEZDgds4kgA8MC2gzfzuhkcb0TjYyrjT8GGxk65axlAP364AsA95ccUlZKL/QxhtHlzJ5yw1ymraHPuH3zwWWOvifVaSi4kEt+tnQ7NS76btApel82LYm/Z3w+IP2d4+z2GBhQcUCnRv0+J3zW92FTsFPeHHTqK5XaZdG6Xlyb9qotMc3306n7avJ+/ocCYD7/nusPA/Plpe3bjddSzZfgy1kvOal/1FSOD7RFRHD8+by8CpAKPPJMd3+UW25nHArXXS/bcVurbFf2cTE+KOmG5zArkiINGQB19pi9PwTWBLgAAekboml2BPpT5We9iGe3DdyUK7YNHi3zQ2bX6uzUYYMTwikndAywW7ZvGXu5pXRgMdQ8t8rPnPqdyQA4NULemi/P2PoBMAcFNygvMYrm9wJjSotDvyS+vKhuSx+2PlSdl68bYF/tUde5aJdFkSYU1YPpQ5CT41dmEM/8CXHyAoW+mNfZPwz4LfxUL02T0GcDbvtblUQbdlx0qKsICvlzXzoUG23DGEzchurbcwTgOvVpBUEayvAR5UMh0b1mmSNt+1fraZJJjrQ5L6k/ez9ftqu8XX5OvCy4orS+64A0BbByvLjxzX3Bew3ttLFGwMi9+k5CaDtv/xvg0bbqP1+V7zhHcEkfXFv2hr4fctF0aV4tq9/S79GAiBtbtrmnLNyi6qSmIC/7VHdU5UJ4k/Lb/Ml7QltfSgBULKltvA0cWCrsxVtO0qATemhv1llfCL7FjhRT7pvPzPjICiPQHa2DZc93aDdh1R6nmm/sIuszoPreVZd8vpldIeKvFdd2oWhrOBb/LJ+IxMA75IAI4cRp8CLe/zcS8KDz9apTUqdfnkXzrj//k0FGs8ldmFbBPYK31Jc7IRztiddl09LmbceNDxpW6a+bBucwJkD9Np3pK6tzbAdzFih/m67OHa6FxEyAWB/tIk9aMxcaRcfkpg67WMdKC580PFl6vhU1f7rf/kkAEqfW5LbWQwQ6+SAGsLxA5AJKHKiq9w4nXXSpWNhmDwxs+Q2tsOUVhp9fpcAYJwpYDnRPQhw7igBvB3lOwebQpancbPXryWniHwIVs/xRXhnZQ9w7lwzr4lJpYO5WunXvHXyrDLW0DxXcNNhePXVDuY27gDApKMPAvSqTt7vuRmo3GW2ySsBvTzUynPegO4G9Ob17jt+BwATBJTj7iTFqxOxMr7QGaF6uRJyHvJ0GqHznneOMWUnEwDZ3e38/Mxp4EQHn94cGUHdFQHx6EHrCDSw0uDonZzjNH/2FzHOT59zAj7//It6RPSU7DCvwmLdP04hx3OPJbfRYJhS/na/qYTQAG7plRDmtAu05fkuDZb+m7VHxvRMbsH4JTlI0JE85aTbTK6wLzvlTW0rEEK01u6srJ+82tpJ09COj5+liQCn4MlJp3t1mLFkAqC+K97RVyPPK8lS9lk2qUt6a392O0QSAIAO+O0gTnsPDWb5SUev77KE7k4a3bY+eQAtSABAu7S5zPks/W/uNxhLfYCmeTjiefaEn/W4aGfntjphWbNNdCk0z6Wcps3cdvF7BRHN9enLcpD2d88osHjUHf2AfgP+oNfOEfDqKpKhZ4/bcwHcAVDPBEBNqkFMiqerMgy8FRzp3eWqICo5ahlGPhygO7ADsHp+Ku33GAkkBgz1PHduy5flxsmX9Amjvz1XxD1lM220/7aN5Z48R2BoKi3E9gZQc9+WCbYevNpF2zsRjqQooJykffUvOrEoEuXVOV4HUGtXiu4k6hurMaZ6UwIr9q3nUC6TfcybLZH+7GoPkWcXZdbOJs3V5h1g43Ow14PlCP7795wULizXW4ewW0qAAkYXfwROHJ9p8rJnmvHKt4lSNRaB+YGxVjrGXJbyGeBsSWi5FwUSXzgo80oz+q12RmdFsVhYcc7WnS7s2KDLJfYbKJrPYLQ94we7kjYSW3DguE5WoG+JZW/5P/3Xyn/x4Ao6kTGbhNvXvn63QeueAWB7srh/Zdjfaer6bn3nM//eLnT753q29S5twn2fadMLLtWNbVdVFMQ81m+uDWg2eEwGQvVzJwA0jpsv4DawAtdLdloeag6Nq/k+kzR1uZMATqjs3n39/emz9z/Hw+n9kgsqAO5nGPvGEiYj9xG7wQN01/5fW2E818R0+XfKh9vsbWI9dniFPM+Yw55tn+8Wmt4nAQYXlA3F91l3wQf4k4xT8UUfSgDYZC8um+R2Yeu2Q9L/wFhObu4zY5vbTqDjqVP4rLo3Do5n8e24LjveFQC3HyMJsH1uDGAd27cOVJt9EC8x3tq6XvT77T/7J+2OVzlxPSJoZvthQjonDGWCp3eHkaVxSoVWFnaF1T2/DfjaeOSzCOP9XQIoJQBO0LSA+XC6dyPxuRxBGwFnnp0NrDnb5hw/0OI2qgOqlEwhqO2VGmhAyZ2dqw/3YxuAkgGio/b4VwYQZ9rOTP2h4NDmHMO+zs/X/ZoYBQQ4O8Tan/cd4wjX0gxD4TL4pOUGL3cwS+JlladWoAusrtO/HRD0PIxzUXwTSDDg5un9Odu+A5Y0XswXQ4YzzX58bVf07ueTZn5+KwO45ky86ZLZQvQg9eYAKk0zylePA5QoOXwa8SGQCub8Dm2M+xiQ0I/zNY7LoxTu+xyN3BOntstA1dgAsYCjBj49BmzuggGcQTjo7ph7lxc7D8vGeZBd6jvjuIEDMlX9z56sOryjnFrSHxvn7TTrHHf/2RoA20YSOrtCbCzAoVrFfQNa2RX66wQDh2il7MEDVqDG3j6tuO12Si1jgHp48lNXOVDtAF30OtCUC/o0wHSpPYEcMuuxNI/jVXvI1AGQWxb0RAJZ+qzQKsBB6gzPvEsA5Fju/o4S/Gh7/cJK9MkvwGsadDme97rAHFI/8m+C+1yBlfycCYC2YeWFU1fckue2dvP0ZV5BIuHHXE47skEGdtb32X+NzrIK3gFK/ZrA0OC9+PfYa4I46wXVQ1sh5zFabugjbXieOF5zfMN/6Hj6FbeX81MgQgIz8cn93MrV2ooBf83uSsP1WBjvtNPl9vW5YpMzQK/v24ch09hafHoly3ofb+l9J/02CdR+dKqCruBUizEHrQh2OkB5JmlZI+DarU0jS1VxiF3SCqtlgYAaXXrnG8EjJffPPz/jLXAEYtC5AHInAPQmCZJyOt0ce6px/uE5A6nktxmeWKDo0t+z5ULPUhEpCmqLKtvbdKuCJj2TB/UlQH8Ba6Nb5inJmw2QVic1trKLkjmSHJypQKlpEWcTAGzxw0anX+Qw15Rb/FTRQRUjom0HZGoaPvkkeN5q8VrBBx/SvzJ+5oBMpJ9Jf4kO3njs+Ny4uO69gn/sA+3XLbH/v2TnmQMinRhraFL277SL2f/yqTxj3VsqWsktqwI6847Okr2JP2jBEaq7FcarX5sUcUVB39K2gOv4Z+u3f4reMW+CcQ2u7EHRwJUArNKLlnewLqzOeR/7diYfuEub+dtjso94/d6j8xtsPL9K4PaZChmT/ccTACSAnbDgR/zMeafNtF58XAeYJ1+QEX7f/q5ZOjb4pQq8tqzc/joXSTy6seuNnfiu4t0O6tqkj39ZH6aHtpu0L8TLai/xOv52EhaS0YcIbFMavyb/1lvSXnxQj5ukJm0SO9FnJmqrXWG/wn+udvC4etvbn/+j/2pqOGWcKaPgcCgGtitCdhYItjJREG8I8dCH0yXTYd+GhOfO7zN4WGbpHsBqZtg5BAghfgGTieXWzXTQeWbaGUcaLAhGyVT13UCBYAcAn8JPpobxwEwy1Zzaz+s+cD7ffvtt79n2q9mk8F/+5stSYFUAiA86WEmflfEmE0j7OXZOtDwBp1fU4V+9hqRfYVFjlcFrBVpgvUDCRnpLlsxDEgCZOVyj/crfWFFrg3OfopuO8JaTdVibVU7apywkWLznhRylA8x+dT3PYLhlyzw7V99yHNnuO8c637Vip7FLftLvnRyiRFbjLHl6DIcAkJJDdhDPftxn5V/X72ROGc4Gz4x5HfGHSpvNa+hbv/thnARyX68NE0CJvVT7nB21frLcfg8pIph4TfDkaa12auYBfIZuOLx3DuTgUfuKoXdnwP3Zck1mWUBT4973855JDeaXz5aTb0dctJvkSAcRDSywk96OZZC8gcEGpqwucL8cKUm0KtUu8GMbLXuBXVECIB3tBHGd0IAmSS/Lr517rZZMsCfe2U7nK9vSL6Czeha/kLYQWt2HKqXTA7Cm7uT4MjGArpUcdFADMMq5+fkzKZzgPGXbAYqSQpuUevEvL2BjwSL3ltMvMG8wy3zgsfS2fEqsLN78MCo5fePKFckYEkFnWWPShvlX+x3U6jWglUDUa0JnPgY5BV6fIEv/Sqd05sy89YRtBksfy2X3Hwd0pT1be9NJ9EdoM2jW9dt/puxkcHonAJI/aQuQR7YcDW86oAcaMI5X+m9VCDKCbtH2yGbjA67fOAG59jumT9pRUm+6f2K7rgA5afR06AUE8eexFXPmhFeqnBTa8oKsMGRFCDngHAB0lC0XWfZP0Kln6iDZ3hKg+ek98pMAiGRgJXmcK3Hy+ZE145mkoxMAW1eC/HaFDoHv08gPz6uNa06PDrE4UjxSVW37P33ktWz2ebuSb1/fW06rEteAmCAV3UO2ciEFvsL3TAC05J5JzE4A7B77kpD1ndb2SJI7GBAhwR/FD22B6QRgYqiSn0kK7BYP7AqyW/Rom8J30ER8Ad+knUrZHjntNkybM6GoLU41tqkSs6/aoHGDMbeHb7OMKnln2Ll2Mc8BYTxFwbLFr6vTDvhN07WxvUgXb7mBhvmbtzhBg5FPc6wx0msC4ORtr7CLrw2iPJ4OrON8A3wSFQSf6Lyuz6BhJ927LFxNEejruc+1778TG04U+LBf2iR5wG/wnH5n0jblgwrekot6/aJx2YyzcEhWbfhpsJfariqkWozUa3kXq8gGIKe336wDjnv7B+NJvthyhEwwmb65Y/SS4alI74Nbac86T7B/JgVunFHy9Yx9MYxfD6kFZL7jOrKG7b6v0z/4JDHHBO9dWc+WLPAc25FK/3thijjFtorzvbwYpTFiu9VvYY0+vJTP1XZt8924axIA/+V//p/+/GmdAP65V5afvwUcv/3mW2c6y6H7XZS/+c1vximpcQnnuwqBM+Bs4elSBIQHgufnXYl+3QuPQ8SplvN5+lcJK23AIJIVvkCIkgLACp3Bym0YUkFQBoB7KVw7eF37Qc6wDVga2wS9Gs93D02/+eabYc44mjauWt3/6quv6vVszE00/6M/+qMxphhvAGVm5lLxEJQPr1DuDBPEzFz7cioPcuB7oia4hM6OlIPTuH5n5wCsAFk7LBvaajeUnhFmJhKlRXYm09uOM2WKuaTzzkDivjd5fhsr2rhBgu8Lx95GKvvJwPR24nzO1Zd7NQw5YoUf8KPTimvv3GO0fUCbD4GcEks51EffDegcE+FkDyM9gD+DnM2Q5r3QKGla7xAOoz9GR/ys4Jx3m6/M+HY/RwZ6eZqlyy5PXbptuRO6kPSHVgCXBBW3TvP53eIuJd8G03aAlj2Pe/VEzjdL928aywEqCaJkS2GXWGmzjTvkEy3oNgGtJU/Pf5RtpvMSk9FTJQB0WA1OBtmrZh9epGxQ7fHJnDhvHUxZ3/H1tSqFPx0pup6ylXNKm8j3t63KcaY94ln4P06y7MYGEi8y2gmA1EPdn45xE2IGtGlbPJdeVSv5zkqOBXnIeup12g7kcWlgnVw92kQXzyXtRkZ7PBNYh70j0MEWKZhn3up3Txle3hafn3FMQvF5hu+UDC4s8CQRy9OprwablTppMAgvDBhXdoZW8T1yxRxvGuUqXdqYm6/Q+aBrRQ+e2027TBRsu8tL0YeT3q0iG4CtLoAfln7nPM6KhNGfthMzrioDP5PrsidKumRCHZ4Y73CGzyYOW0l7pV8hj1+5px+9DciJ3QebdfUOPle0EFbRoWtrOy2P2Ni0K/cKeiUxKrlm3as2il4P3Spw2ORW2fZeiWtrWVVo1X6Bcmzfo2PPa5Az6aF7lGjV45Zf/W0aK+lR/7qEVvemTq9dXh0jWTVurvlyy8P6duNB7L4Srr9kzzzOrZS0LRGdSLi6EsaBUm+1rPJ0HXBnX1dvwejVwAT7Rd9SrQ2qWIiqCoT2/zvbtc7wEp2Z+QRG0XPCmIefCB8wfB4fyEIP9redmmSg7nndpmuezAwurK2LXqHWz8QNokfoStoLxpT3k5x0QjOSAJLXSLClnU5ZYez2sz2XTnrPuR1Ng3ru+ce2G6oP600SjeUZ7wS/wl+V/KCqrtuoFXcdFtEBulb4ewGizNrzfwS39Xfp3LOFU/e1vkn2Mkmg+0nUaCFIlIdmJAb8rGUqX+OLHKX8M4aMNZBRJQ9anIoqmdxB/9P/83fRQvc/c81EZfL5Z8m+CBO+PsfH3yQqk7cbe5mGiVkO7BSynj7Fvs0LnVo4QdbSn+jrextA4k9sRn5XmixZaPvVGaLxXQTvPKP7sT+ZhF0c5FgM25z4iLFyTQkA6JDtf/xf/Gf/yc+//vI3Fdz/+tdf1gi//vrrj775/Tfz95dffvnRn/zJn3yk3wgYHShZgGCjtMsAjOeugqXiOvunV1V83vuS9+RC2kwQh9KmMJankPiFYQPo1oUjAbAr/giC90+eGT6EawSuA37P2QkAYEGVcCxGmEdzPHV40uN8RStl0NPgyiF+9buvPvr2u28dLDU9/viP/3heoXQbQLYP4MhTqK28drYGh2cZ/z23fPag69DU9DVP98CQG3CZTwsCUqEYp+XD7Sy4++UEQPJmnfjO4l1ZPTLDuG/6JW8+BLgT5KViYWi2TdHnVa4YAzxNA5UynUYF/eGEbPr4/e9//5EqQ3AiOQaJvRNeTgAUD3t1QW1XVraIuDRb2lOOjA6tHt1yAh9uepEAYEyrV6uXnkcCaRtCt3nqbrbvNrdiBede91QG2cDKSYDYJ/tGn5PnzKV+RzybfReI00pOOX6AOEkAj13DIOudMlfX2i7J/FAmWxnv0iPvC+XnsJsEXU2zSYDEOHU/zkLJBY/FYFgJgJR3DiElAWCaLnddUXAGJzePx4kWsXYgNedefbzpm3N7kaVy7u4zAXy10fzkmdSVtDm2KQ/YwZm+dtLytQE7z6cu5mMDQOFNJ61TX+5n39EKWuB8bZOphskEgml/y/w9JuifFRhjKzpQQgeQW/znd49f0d8CK98/ScPvvv2u+pO9EPj//vvn8wMO9Pcnv3pKOJ/2eEtI+pDW5hqagxwnzxNMMoYMWG4+ls41fYef0uUX/u0Xt/2Grvgrja30qmVzvn+TFEj5Lb1p3aH/2zdIv3MO6Fraf2w814pGzdfx9ZEAWFv5jPvZ63nal9tuVvTgpE74GfclO3PqLyW1HDynz04GOEFQ8sFYOvjnTUHQVfcmsC6elc76ZxJDnRyD3pZJ2z7baKSmE6X6vjGO7+UQwLVflg8nfjUenX1Utq1Xtn68ymNv2bjFaAOQHX3eU8Ep4+xgYfgj/BSLHdkXlCi+NMbCP5Pls290RQavSzZdtNWE7YC9CBLjGHrLboR9mASVOMGYa5vNnk0j457jTPtZdui6/o5+SY8pSS95WwwIz13owflR5lnayGlf/G4WuIT++S/kJ/WKCoB3uoYt1bW1104Y3AmA0ptYhYau8J+xZQJAz9gP2RfVWDr4z60EnBkg1tdqdtOV3+Wf+K7jBUrx6bf0siCz/UMF8nVuyp7Hldj5XQJAbcmWQxfssT5/pu0wPR/8wbbnKcr2w8v8nTY0xwBPPF4nACwvJE+dpLjt6e03y2rN/60DKJ/QmKT4JP/2CzLLeFKnN/7sBuIiPuf2uRmz2g56TiQAzn4e/KXFlkhE3u2eWDIwkxJ3bcPU5p7i73uyHWwoGIcx7j3tA9o/ZGDPPbVwWL5xE5JHAuDP/9F//bMykMr6SyAVpCog/f2TBKiSrYfRf/qnf/qsRP/xKByg0u+h9x51slA4EQiwJ9xvOdJJ7J8++rxfG2Sl3hV9srfpYG7nnnti9XwKawGVEdAFrzgfyRkVDGkcEgTY8dn5HQC0RRwGZt+6T1lsta2Vf16VpPH4lWw+hEv/vnmCO1UG6JoSLAJiSojob+ZSdInoF9ri3HJcNgR2+PmO31SQWzjT4N8OAVq5j82eUd18AAAgAElEQVTeJ7jVPSgN2w6gK0EpY3UWfJfBbITsFPnJ8WDArBy+4w76F1BtZQdtpANMHuv7BG5JnzTmKCUBlw2uyutZFbaD55lb/m+5yNV+6Ibx3jYNnvRZ9//DP/xDVYZQ2aL+KfNnTocD6qCsscZbQMB8z1P4I8rsG255SLrqFlYkmCdBig35ro5kO2DDE3gVpa9gyFl1aDYJgA5yS6Y6KL0NcMpE8vaFz9eUVzfklM45IH9Lgw8kAIp9dmMdYlhGIgFwO07k7JRXQI1lbelgfWNP7m2vABMJbNh7/E7HbN3OQDT1w+0L6B5WxHOMV5G9o3PqL9QALOj3BEhDK4GutbWn3CyzCpg+q2i2M03psJGpj0mf1Jd7bB4/ABDAe8rkBhR992WXUw+RyZHFMnsZ6tpWHw75AwAeOTr1b0sk1bJ9rVZMN6mtg0HNy8cn/dArxNoa1OfIlL995Lyqh54EAD4DvcPfpnxAT9tP04HftuUN4fhSVG17VhzsZ+a7DhgPygQdsIvwLm3xyHO3e9tS5AvflfKv/gsjBA9Xhs/y08M2903pG28ZQ5/5/c4elR1UPB4Je90/wVUFoB0o198baLhd/d9WSek7gT3yVwqvjeHsn1iBXhp89CSWnRC6aewtKwoiHFwYq5tDpALKP8VbXKoNgv9mM/rpSqitlmA8ZGBZIKnxV8LqqVjQ+VCqYCvZdnXTjXVmTCFrnh+J0JWqqVxsrOGqrKvCp4M5taA+E3u675Vl930mGNde+XDGnx9dJBGADBJccMjquSCytgyZQWXsUzaIr+u/cnLEuuhgdXX2Tm4omJJxXV7e8lnjryFsldXiTK8iomMStKkgaVqCJ5JuReNVrPmLvu4ttInxuXn5vGNf+41BsT1lIWqSJMLEwadss84gaJpabBqbNh2Qv5pz2yRz3avo4u3aQMtCxiDoje6ZtwG0Dmn1fejUfKvzdp7/0Ua2RQKAczRKLh5+ZmXf9r9l+25jqwm2TScAkDN9n1UC1tHeAtj6Dx9cidAJAOG2DpjdfydkmtApj6cYsJ3keX58AtK+d8KfG8un/U6/uLhS8d2eMUCLiRXhT5nSCKTvCoD15dYf+6CzOuDAE91W2itsSsUIOuW/U9Z5zzmGrvwKu5dJAPvkc9zoM+2o6qu22thZWMRzAfa3/+y//7nehdgEUGnx9x3Y6yGt/OsEcTFWKwj6YV80q9mUHm/nefjMrsytcTQrpBSURwFW/X2UYLWD1nfse0kGlxA0eNXfuae42qxD5hjPBp6zH+I64TnFjrGQACC40/fkuMgQpYPXfaKVAn9KDAEaWs39+uvfTyWAynlU6qd9/XVg2zPmWo3p1x+N8T015wg4b3BmWhqtnwDbjZh+BjgJgOBPCksa/1XA3aOZYEXNZkmK+nIZ0gopdKeEyqsSHg8/28+51QAHnI4RHp19vIL2nJvagZdpnN6BCWQNxcNI0oaUiswu9E6aQ2PonAmAnG/JVDuB4dEzztqO86z+6wcwJtngVX5p+LCiAJMaT2eTl++3Aw3w3kCYNpO2HuvJo5obweEA9tPVEwbnmODjMFwtD4CDd+4LMOix9MrjYzx5Fy6lTbehRUYyuMr+mNvmqn115y5hduLNbW2gsLK0YzrksPfrdotlfwaEF8CwMb7l+ZbRzZM5EZSr5XqWz1kmiJ30d613beNSb5hnyX+fBI7covNncrSDjy7tnlJvwPQFwJkLSTb4P6evtyyl3cTukADQs5y3AG+wFQUKemX7phu8AMC8l7MTyHsccMz+IhOEa5PeVxSsT3oNCGZ8UW7t+bCavnY66VH6Oytq9cQRAGXc6j19Ogn92aMdewDlW/zZfSnI3+1CvqYgDDngjI2kXY4pZQjdKqxc/9e6b9WxxagAa23C2wQAYCn3uTczXjHDefIz+4LFvPt92qdNOH1CYgh4kfafIbMIkuNIWbi3Zdy2nzG8C2oKZHoJ8MOBrbguwNjGgFXIWhAQ3vmV3uiy9nP7B3epzN6ygw0BCEqHvv9uMd3wtlZmi3nzxhgFRgT3yVuN/Tz0delsGbIHMP7c7UnQRXJLIpN2HOz3Vo3eYlb1D80Utbu4ZANV9PxeqMhtSiOZtSfOq+/6Gf40qK/2o79tu6rKR7ZTLjJJYtlXhccPfUaL5yO7TFLE/lzVFk7SaZzghLTP1VYLKT53grgnAVDJYGH4DgZzBT1to9uRU0h/e85l5hOvy4PW+K26p5NKNTJeXzt+Zulpu/BqM6FnbX+4fUdfBDvtmODZ4hDoZTmzn2ZvPHo6FQd0il0S3/sAPhIEk6qocT//kxz0T/nW8pfFaf8/5z10lQA6lL/lMvdgdNN+9utTXTCVBs/1JwmAT9/D/lxRoMC7EgB13sEzht4ykHEPC7KJPbP6AP1hUcKyuomLO2CH/4NPy747aTwYo3GSrmTVMe2mH0iZrLfsLDtN15CHsbUBK2+ZtmqcuNP3rA287xncHAkOEo1b2u+xkXAuO9sylr4lsdmMHZ/25nf5Y0LRZ/6JUcEdtfVJK/eia0+NmGVt/GsCYO2qtghRGXfG43nPx//iL/7cPrk4qT1pPnzOB/+oMuCzCVbZ45FBzHuQZIbk6uLtCNVnHcDxqblfNiWylxCSAMDCzInVHEwhYKwMz652754vgxqX4AKcdh9EfVeW0BmR/Fmw38LYgGYBzyGxRbsywg/t6pCcAuv9bvEWTK3gamuFgjlVB0h5FPBrr+WXX/56AmWN4wALbTzfASHT0NsSLOCryNz/PgHg2ep+Eg05/y01dXv82xUEMkmm8cpAA4eWJwA8Qj0Gmc56hfVW3gVYGN91/jcISPlDyVM5c/x5HQWD1u/uY5gEQmkYtw+DiKR3zgcAiSFHd6DJkCIMMON0ptAJEukhiTccSMpjjb+dgvg6RuVRgARLS1tWuKq3Q/4//GGg32QUW/Iu/Vn9oGXTZ59njjl//k76jeNQAFPBhPWZvW/W3RPcq52V2TR+/j5pkP3fcjPj6WGn7O18FryPY3qbAPCKgdtw4qRkwF5lxqs+cTguD97g3+NZXSAZhd08x+e7/c7xPQAG2uy8zwQADlvX7+qo8cvHvoke1QXi3vMVR73ycTt70SYTANjzFLBMjIxNaaB22+gEHvfcze9dASmZ6bJUZOF+fsGwR3TbH+TucLJtQz3utafVQOvqvimA0uD1Wx63b2Z+tO+A3cE/bwMo+WpgSbWeZcQHcFUJcvtaysLt/0/7nfODTzk/+5YOwDoxVKMM+b/9FgmA1LXR9/az9zPVZgNM/E36tbofwB5yyPiQnVeerN32GMAia6s4ZDht6Cnb1umb74w5D9Ojjb3XWwASu97+rRIcfUMdrNrAtgLk53MlAGIbZMqHeGup8X91xlLzzDJl3ddsCwfMxOzTFZxZ8JxswBfpb+xf8WMeBBdwXoADKHkm/O0E+7Oq5ZV+zZugSKtWtvFaVu6wszEcOpz05m/TvBMHbVPBRMszJ1z2Z1e0S9evBEDxdh+uZ+ObaabsZmPooljb+YfqPsuhiUQCAJ+uRyppV4EIb0jYgMZzs+8T3RlP2f6mj3W/wN/QkGDm3sLSZuTAdac8t4/sYD6Ty82J2VaLH+YA52qHZGLjmdP/nzZNt+sQPHg6sg/9RgYah18+Rh/1Ss3BOsIIWQFQMt58CY6nLeNrTqufnXndV/nPvqlsZmOs3Q6w+A85zN9+NeprpWRurZjKgKKZg/p7Jb5W+VuXPqmDP3uRlPZ7m4+G6gSAtwFj5yd4hyZUBTxVCPzgM2ynLPW82lU6zDjRsVz4gof2b2fSJOOZ0evmcSVYBk+84oKxrRdExS+n/33xNW0L7B9323GIwmxJ0nfqiyqjWUBtn1t+drZXnvHIJlYbxz1tEazf/mrss3aYPvxWBXn6whlH4378j0g0uLCTo6J1jTcWBqqtqrRav1Tf9Sug0wcWbf/VP//Lsmc47QKlXU5EwH0HQOuMzbB0OmuYc5+3FRjm6+9ardBr7n7SyfZe9c5tBOkIMUKe1LkHURk4fu7S8MoutcMbkHEEO0WWNtZuZYUIJrP+XxIyfSXTRB9K+/m+Xk3T+/117Xe/+12V22meKu/XeQt+RZtWdp1s4Yex2gGaxoAHBN70XGDE3+ccUtSHSvVHgo6lX4dz7bxwPtDEssGKfbUyyQ8rufealtHtxAABy2TlGwBXO9p/1JUOyFSOmPbezuLo47xjeW36JGjnWvIvDTYKmPKHfN+GzHTZ8sltcxMk9A9/qZohYaT+KO3PBMPIYYOtO7Gl53iFJqd5w4Ocmw5TsUys801DSQCN3NzOMQ0GpXUpD3aYuzI5Brv1/cyg3+Br5Tc5ePOm2ozk1ulkHFAnzxMQqt07KLzHePedtKCtPK0V8Ov79gC5oUsEQNB3aS4QbzuDLs8rQcfZbNJCPOVALpW80zcO3SvklsOTBvo6D7g77TFzLntaBwGu81Xb+v4MbgH9bQNBku+UM77D7punGuYGwNiIHDerEvghmjIfXH5HW37O7XGmQuq3nl075JZSdg1o9f8EDbv6sH5sZftDdiL16bSV2271EwmAmZe+Lwddo2tgvtUm5gV21yXdbCFDtpmHS5q92oQtwW4M/TqBdM+vxl0JgA2Ek7W3TqGjZV76LQm41gyvbvF4lwAo2lSgdYL1246nX0E2MzCfap1G8R7jvv0CUIYceFXOI7T/PGbc35/BPWNduVwblrLOfYmd4OXYlAKV2y/PH3MruuxPrcKXrmtF3riNRCF9js2WZE+Ci6CysywW/KeMVxUEthMFZBv7VTwp2Wv/1oo3xGqvUgAUIkLv8m1PsqHAa5xHA/2dDGiJfxoimYPMJp8+/dzjS72+ZfH8fCb1TvnL4OT0iyVbHcBT6l1+oxItbqVkrXEO7W7CwYmODf57gUvBXFcxWMN3vqWbmv+zTcCyu5WbKWcOPJth3Qbj1ZB5RaL4MDRsmoGJ8RvAZe5LnJEyDS7OA+aKEB3bwZNKMMQSbtrISqZ2o8j2rT/vKgBIdujhGp/+V7KI+KGTDlA3Gbj2c23pa1CpVti6yPypACABUFawfI77F22L5vqvFhbB5SP+NTiesX9ev5QYlJJ95OxdAkB0oR+1SQJAFQD1j3FUAL+Bvu51RbYZlUF9TYV5SI5rW8AmnFMmnBx8xs+hhB132Z+sjt1yBEZEX/N6Ympkjbd23HKRtKy/2+/zvcfwiu9XL3eMbEM/+pe7OxZqbIddsb04QRXe9VwcLHxjk7RXU6HVb6YCq9Q+/sDJhYMe+qs/qrnSxqFfwvhjN1hUnmSGEgjGGGPzG2exJcPX3DeH7Oe9H//Nb//H5/Nmd1kR1go2JUl0cBtql7ZKATMoxNGsY1zDwmokB1Zpxfz7ylZR0kxgVICgDdq+6s4r/RgTTejTRwHyXsY4Trb2iKZn379ZGRugMWVNGJoZ+TSBgedUdrIyBHbqV9998wT72tuvFX/GpKBfWyp+8xuf7F+VFr3idDu1MRgTwNngZAJgXyG0QcitZGl4F+SvUcz7E8B4PBgM83KzaA2cxf8eHwA2lYf+4E8ZqgagFspHxhrgrmJDcwdXedLmOKu+JcF9XkvgqDEnSLwNS96bxgOZB7TtHHZ8OWbTh723yM/KmsYnGVElSAIutnuQ5NKT6nOSXlXaZ37dvHWljg5CA0x1WRiOSxnCo7oFvuW42kC0vsHzNSrbL4E3slo0Kd16126vtFc2efUos8NJyZzjYaB6LnnQjvfMBqA99HuNN21mAiBlvHjbJdYJLm4ZqWeOBMpWpmR7M58iCXbKq6TIkaNA9yb+jS3rMl+COwL8ee65X+XbyLJ5QLkjDiBXs9XLueUpnfLKkwO/M3mKfeD3UKen2J/ndUWv9gQasrLtvgtJjV2vucdBOrb3cowrc4c9jwoXHOvJq7Tt7/9OX1A0jBX/1OcMRtJG3Hb6nf24ZWLksFd7U3/mrR+j4/Bynbrl1//wN8gXZzuUzXh8oRPiq4/4c+i/Pr0rUCi1bnlyCHP+OORcHT70tgLEFQv844dsVrVz6FJsERDIbH1PW4c90KObEMnT5DdJU0B9tqmk3196zkyecVAhSPWDvJLlwDp++s+dOVVyGdSvTvk+fDW+A2wwuqEguIFl9pXzFT0LitdixnOOQ5WP7on8Iuba/61GGp/X/MGfe2QrH5994gBbhGCVXgpYX82J4n5mKgM90WLk98/r+dS2Egf55gBVH3CAH7QYH9orVGxTEs3BelD49nXvcA30Rtb8e+Ufmi7XTjt34J3nMZ4fGawKvE0A+XpFoyNjZjT3xDax4r/eqBFbsWIVEvtSdK1I1yStNNgbHbgTABuEbhUZQWoPafDCBmHPuFsB6aPkpJMFWw3V8vuMJt8TX7StJGPKmc9igT+5kKXV861sOjEMPLlL7GtcpnJ1VzTvBIDmBw4dXzHm6kye3ouBKQtzOv8YrtaxxrwzNrC3M/bmSyewacPwBpuxvGPln34zEJ7V/4futfjTwb5aqYBbiYPeGsGbf7jPSdJNAOgVgsRhbneru9Apftu3blJC32eFBzJR9/diQ51J0AIFLkXH6vnGd+sXzT0s7xxCvEo4fxVNqkLxFT8mD0z3td+wDZ+WyZW0H+Bx7NZ0/AyxEm49L+NYVxvpkFHsVAX2zKTtNMF+2qPBl9PBo9FHsB6+XKisEotidqNnYqu2D2n/5zBW2ZM3CYCfRnczSfr014vlHqcTwYqXwVP08fH/9te/rUMAmYQD0z485hECfcawZxmz7hfgyOAfw1COpAFwljwZ1LLngaTB7qEuR/L0PStez/1KDGDgS9U6w4Gw45hQMJdY9+EtZYS9dy0g6gpcEyYVmBN0CDBYdToE6+mDE/05LEdOWQGe/tW+7e98+J/Gr7Fp1f/L520LbK1Qe14dcBBFkgPQoOtqK0ukSl47oDWt7TRQvs2ErradQMxUSHBzJ0xM31254h3jG/y7bcAoxouDaDjQyEHu/QaCZ7BTL2inZwexBjTtBOPMOR7gKAz4bV/SqLwDo3dSINtFzkyrNepJKxxRrsxjOKrypBWTkn89q+D/m29+X/KgMx/Utt72QFs8T4ZY/f8oGejqkJSNDDw8LhljH044slqec4MpXaIvz80l4sNb+zm3UUlBJwGX9zgX+KoVLB8Ehu6vI+h+AU0zqh1f0jf1K+mh7+sgSUeFh/wuDSI8wWkHHXIVrgBzBj2A4R4AbaY9KVmJVZyGJwXeNd9b70p/MqECaKrVui35WsDsAEtGmkSieE5yKMEa4yr5err5lU5un7HnWzocJNT9s2pjvU7Zt/rBk9xe4PcM40D4vboBzft3NSG5CU3sj6tDDWObj3OOStNk9km+SSy49U28WEbuM0zcN7KYf1u3dNGOElDk+dhhpgxqKpn8Y1432KCtsR9WufpJkDD9tF0E6OYhRSUDzzhYIdXzGVTNYaPNwynBbP3jPB37xFwJNd1si1wm61GyZvk61uBiBSh5CO2uKopuexCgY69TF9NOjR1u2thHeJW57tPYCnyujciAXy3D27SFad/rejF++ZxjSB5X/5LR4n3bbOxfB2LwFT4TlCi55vGzpcg0TluQsvHOBzlwNx+QF3SlVuOfFfTSX8bSQXbJBDa/E8A8l7JNn+g/9t99dXKwf2klbsBt00Kn25v+xoN/KAC5yRa1ryBf4wf3lN50VZ/3pffcwuaWiJTtUgDgatDUx7TPJLBSHou9b33/WaWEfO2zli22yhlv9qHT1Z7BuX72dXvuC72f0tpeOf1k7P/6grq/v//ic9tnjQWeCjMVrhP+qVfEmkZeyaeMPbeWjYTUfVP+XQztEKXEyHMoH1dEdruMv2TkSjiV7+7xYSNnrp0AWFqXgo7Mo+quIPPPUanYCYD3vPL9+0aQTf7V90W09VV1WF/TlNjC41zsuHiRaoq1I4xhDvITLXoBoOZd+Gl95fos03UXLrxpxgkAFskuGrcNcUWW5aLK9qt6xCv0yAdBdSaEpIv+bOxTz3eigAQAPK1toV3l4yqBxau07TGYN/IR6cNIAGz/zMXVhqgZb1PIff/lf3p+yFn5FHT++ZsEwNjPlrVqW/wDI4wEtVws64rFyKh91u2r3Wf6W8dGuyg3/r/7Ka2RvnXAz8GFsln8lD1Ejbo6ju3dpn8k0Rvvl9iqX70evgIXJ1P5qThJiXwtBrTOjt3txC60Kvv6xJDzU/PZ6lCfmdL4pfvHX7Flofxkxdw+Qyr9U137P/7mf/mZIF0d6W0AulEdK1it04PbEeVqAgBDnNG7ZRm0GqWMwsEFrwqy00GoTCQ5uR8++vwpgZek8VoFYzELKvueeY0KxEjh9nebofaBNV6dxrkomGGenkfv06gcjzk0wBgw0IzDqIkmCuIgYv1+ZFj0+fZZ7derE3947rHjsRL/2Z/92Si+hOFMAOi8BTn5VUrLRIOzdjx5OE4ac89hM9SXDoXcJCjLFVkLTwYVnNJPskaNvAb/Fjz9fNpBQh7kgTJaIQcO1/3jDApIiH44rXP0SQOeu8FYKj1PrxHYFZySjlDQHIdInWDSlS/rzFc3tvLEPLDTS6PjFV2XiNUBkI9cSF58nzNw6u/zLz776Ndf/Lpf29fvR76AM2MoOe4sK8mEuVaAYXmRWW+a29fUsRq8wLgASK8sQpOlqbOuY8zbSb7IWBneXGl2+5YfzoegMuGsVMn7cO4J1u/rZWNmTDa+sj3YpUpKvjlIiTls2anLCcs2hZNLGqTcM7ZMxEBXycsZUHdCpErw7IDENwXztVXokQsZf/3Nc5UU7VIzAh716eThHnqGPUSWS9Y+1qt+SsIOfece20kDG+txl0TjMGVDamV6g2KDgt0G4IbThgAshT8l87qagcwCn3R+5kPbq9adPRSw963H6m3qluXSw+BvjxkZ2z7R55Td6rcrCzLBWfavVzsADfVcJPEqkdL+6LY5mSRgxUF9AYzOEvBdKRun37rD3uhaixh9J4mj13w+4E4ADnDZNsrjiSqT573q6ZupsPrD8755/BKlxpq39xietjLto3lgBHbzQ32TxAZEC5yNjX+e3MCJlZW1AdVPgW7L0/Hu+AZ9JTLNizkYrgGmdehNkvnFSFVPM35L8+mXRt/FuwbfqUP1TDncXWlpN23/UXx7+Ps0mwsYtKvneCMOQAw+FE7sOamtBGquEvTBcUoGl+9p3tseeR4ZNBfNn4HUd13zPcmjxj3wktcYI8cE7ZoLW5OkeN8/lZo/PKv95eO6T/kelfpLQmp8JUvP+B5ZNfCNBF3lRLEzj01qnfM5UPYP2CDGpqQvgXguNMEfs5nEzZaFw6vqv2llAXP4UGPsEmpK3YtWbawmwaVAOpPFPcb0S/yNb/78sfP6TrTQ2D/Va3iFdaudPsNBOtwyP5Guh9fBZin5QCcWsKRbs/+65GDLt11uj2zqL60iq8Jt8Z3LutVR61vr9qcP/paYCJ/oR/vqifyKZ6FPNaxYZc79/4lLaiq9wsnjYxda1jW4OmeCn9YDe5KYW/NwToq/xmPKnQHgBrQE4GfyGRy9MUnLRdte7F4mNMB2Nc+ny+L9M/xcRaeqxe13m/V3l9TLHzc20j1TDVCsF88cpLcozHXum8qDXpyt2OHh87RTOM0813deBHj6qaSCE75bveDzO6CV23ml+4yz5QfawE/bDuOKmn/xgrdS7LZF62WX1NdcK0Oy/mLsQzM4kvL2e83DUiVjTuG/4kcnV/QdOA/scW4D64Vn+bO25YtTT6wlmarzSUTRYomrsMAJg3t7Ttgt/ARjmXHU/G0rCcwrVjZhxj5iJ/kNbvNte/hzP3YkZfeZPQcA7LaYYxOdH/+f/+bf/Ewpqp11vpvZgktgjpPYLIIG8xxgEkzdAZZE7+pTbxMg2FXmRaefFiTs0sYqrWqgh2ACPAA5qRgVnHXWpDJbT2M/PUmFLqyojDVOBaOC7dCcPnkMnxwbhmUC4WYUhhvnRnkuzkrZ7+9/+O4jnexfCZNWEL+m7Yt5pZ/HLOVwosPg2sDKCYoFAMCSfJVGjWOUYwGiBdEzwvgyP34TvHDPeT0zmxYug1ivbLC/CqHiWfrFEJagA+xDoe/nEhi21LdincHLPZ8E8pnBOtrrwZmuGJXIRkKoi0CiPYqL7O08GdeuLFiebIh0zgPBJ3pCBYu2fqBX5o0chYK6zz764teuCmmPX20xhpt/+p4ysPMgkpKeds42SshAZqvPuXg+EwB1kArQq+fngXMlbuDyRccEBzl2jyWTTQk6fCe6mQmo5IXuIYAYGlXA1pnXmvSu1H4oAeDeViYS1GQ2mf7Qb8an74+VWvFkwPfOa2zUgw5sl/xaNpXDCqx5BcgnwAImdP4Hwbn6AXDob2fP+zDRTgRlsqNsRAGlBTfphJAHAPNPf5A9zARAMaEAIbq0v88Vzdu+DAgoCRQf7DtSPF7lMFbo+sYtEdXjZ/DIXBbMtYRd+/GST+90Cf3jlZEkNJFRwGbaUrZ8THtdbXDbnEwe+prpgb6QAEgb5tXUBgF9YwV+FbCplL+TiwXed+XI+mmNY06AlwEjU5KqhIdXAkuee/vBJi6d+GDOSeO020vbqgNIFT8C/eJVqeNpEe4EwFaVeA5lrd8kAPZoH+u47rtfhZu2GJrozhz/8mssm+UUUSobgl3MsZ8r3dWOfHCV7Yu2XqEr+eggEaDIOAdYdrAAMNczlpunulIrUB0cA9A2QUAg0L97zIVlANuXv/UtRjtVwdVJr6FPrCDVnB7ae1XLwLgOGixA//NHOoyPA/qwXdrzn9v+/BYW2/KSgQpInEA8fHWcL1Fjn6TbmUDF9qpN/B46ha5l0rbFzrLZOCp1lH39ls/WSx2CSfBcskXSTBM5aY7Ap/1DJziAbpKAD2386j8D7DkxfoyiZZm3VRCwI0fIeeli7+HGVlEt5SRAJ2sVRIGZHf4j1cUH04MnZxwAACAASURBVKFCvsUGWKa+VXMngIWHh63vwSU+Sb+SBuG2jaXXM7kSWktn+29wpmMAy+2MuF8lx1zHfrYtWL4sdk4/MEFtYJDbx/n+fl607OB/7bjPGFhMaTpSpVTqk4t33QZt5lksrjxxHyQA9Hf96yQIOl1jd2x8VADMnCKBUOPpNh18m5i07etKALQMaAxtM2q+sWCSZwIwFvg17bWe069x1WJK8IttnQ8WNQ7A/rbgdXLokLXWk6Jf/z14EIYLq4yNk73SW2zUfCZ4VvYzAU8l05kQ2NeOYsecNEGPHU/kWQA2JY17IvhPv4OvaLMzSF2LLdh59ZdnSyV2oy1sCYkTPq9t5RXsWxnA+Hacu4hL34OB/vf/6V/9/OWzN11EVIYXhu/BYlsalsqrgbgEZDOHMPMEgRz495SKtWAqUNYAdPqp+i2hebhe+xQKaBkA1QEIYTRQilH051k5oEoklC97DkWoLLQVUyV0JZxljD/1akWsTBY46jhsDFwIksZIWX86M/2tlV39+93Xv6vfyvz+5inx12+t3H3xrPBi6HBcJADS0HYUOHYUNUHhbjCWBpX3yR5K1C2lscssdhpsK+8Gae7LmWpoiKDcz8Hj2zHcAds7x3G21YrUX47CB99H99ux5j0vAeIYBxyDKXqPgzbP94TacOS9mSFmhY+TdWuLxpPU4QBIr5CsIpZhZi9XHXSpxJAOu3x06jFclaw6guSlTPIdw1/VHjhKjVPS3wFdypTGxDzSWO13DeTlCLQyjFEPxtzvd7eTXoA8xiq+z0DetoJs8pYzJu8Zz+tzpzPG6GF/br0qY63MbIFqP3vqjZME2BX04b6P9vN77JwB8m6N8T0Al5Kw0R3xpA53eQL/H358EoydNZ6yvwf8KkFo+ZATtlPQ2HntXToh5pJ0sg30St/a3c3sJq0ANJwSn/dnMiL17J2+DAgD7BePPfcCe3GKPP2nL/B37iWdncdjIH7z2PQ/q5bYN82qGkA3ZSv78PMO9HZeuxppOvJ0rEj0V/dYGc/9fc/M9OhnSQLmqm5tF+vVUpVsMmej0V0RF3DXK/uS7kbKJAEs15nZ9x7d/WcARGJGurGVS2rfPiDG0Lx5tcO69QyudQ8JqaJ3BYeeOG0i1+hw2ru6p2xQ22iCa3cF9Se0yaB9x7fVC7YLCYSgU86v0OLbBAA9pq8noUAAVtWQbWM80Rnmud+556TKC40rQd/6GL9amZWolNn06eiAXhk8tqBBfOoH1yQitcgQ5fo11E4G3Ns292R++ROHkYXP9EYolbI+P04S297B27oAw1tu6j30vbKXY1WjtY2rJtmBXvkwt5c2rnhb9q1XTiPAcJe2F6ZXJ4Y4+6LpAv3aPFnv1eb033Jf4oBdsA3Lnxfb0xeNRfc96TOH2ENc1QuO+f3TfdW9/ZXteF5v39d0ncW51lMSAH7u8ReNL7KSqvD0JH7OBADDqMGIJP0e+Num1X2lmyc+nKkEne/vGJvn28aI9nqy1l/HEBUsFZ08JvPdiU/sx9jA55bcNjoB5xCxSd3jU/VM2R75kec7Yg116LalF5sg8bx77v0b5mG7xNcK4jXO554aZ2FmfDFzQH739YG6510CgGc1Po+RRTivoE+y4E3w73F0FUDLEljBlQGRANDkShd7bL3ijz2lkiD7POZVgmvpZZESu+vvItk02NY2Fxzih1cHxv+MjGj6VyJXvTaY4EhMj6RWU4q/ttvQnEW6iGmfu6lYQ2aRVfQMO5Q2Wt0qAVCxUEGUMPpvEgCJC4TZ2TZU432eJ6bivjsJkM/jN/FrPPvLCYCtUtBYEx9se41//r//+//5WQL51e+//uirr74quiiI+forvbLuOzuBB0QQ8PJ3nUD+EP67p/RdK+2UvY3jYK9rlbQ9e8f0WZmVVgAnAJ4ASOUurbzV10Owz7/4vICwrlNWpnssXOWSOwv6PPqJTzeUOJ3B4NPvkxgoZWqg4n4+nveqV+atDeU4zwJLFiYy4xgh0Ubz5nA/rfqrb5X3/uY3T/D/BP4yyH6/K+9fjoxtZdwa7CDMbWAH0LRkJgBAWFE9xsoe2FWuvBMjdu5RXsFukHA49HFLE8ycLeKsVwkyuXCDFuZEG+/ndCYAsr8DaLQBYO7c90EH3by239/AtUYezoItItyXjtAO6DxEEsCl3wr4vffxh9YTZw6V/HEVyOc1TBtT/7PxdLDocS3gWEMLIPLYjwAZR+lWOgFgamyiyU6DOY1sla+NIKgc/NJnZKMDVpzA8CToWO303FIGTiBhR54G7ZaFAQuX3EOL0cvuO7/PtrI0lwC+9KVpnBU1mQCgjaXRCQCrBLcy9Es36LTBlfnpcv/H1j3JHScAXH5XNHmIpcQMKzaSEY/TcpC80+esHjnmOXNCfzfISVolnfx3lwm3ua1725ml3EEz2jpt6qlHHtcZZKU8Z1u33jEnzRv6Fl96fAP4Guj6fkrw7OAO+rbd1l0pg0uHPjitABurFnbOYw+6smAASdiJBAZ3gujkj4KMlRX8l8q3JRPyD6WrzwQU0BH8rq7tqj0l4tN+8F50TxpZj8yPn6uSwk8tsDH95jVZAoFl33asaSfTRgKIMwHAvYe+F7Bcv1PzZHU8ABpyUXQUv3q1M7cAeL3MAI9zdghGWK02b0/w/qEEwPK0K1sccYzupXxmAqC24HTZu8ajxI0DiXN7E3OymG5AS5IeHFVjbj6SGIS/aBf2HtqiI1XxWGPpqqeufqTv5d8m9lkBow+2JEFDftfqWLcHYNzXDvppKnInkJdf633eANPFaadfY9WxEo4hx5VACjlJ+sATVxwsjip5hIZ1xT8bbzjYoFLsOEHcd/bLD/3s5uAdHGHDxnZMD8mpxUr6Fl799MOeZ+D+d0uhny7A1f655xRJFK6RWEEWeU1d2pZXvNBJAb0Cru296blJMmaAHyIZhP1J31jPkgC4qmRufUqsMP4+6MJY4ant6b6ho/g56xLYKetRzpMNuyTjs/yeufHbMrAHER4JgGKFbUCOzePzP+ySV+57db0D2UwAFB5osSFGMT06cG9+Q/M7AVBJsw6cJwB/WKbv5jV81d6W+kN/JyOcLPF2mU2cbdJgtwBAG+SpKnaax/CQtjPpMD6g7Tl8VILa/DYtmSO2uTUzdGpVbPS26VPRWWOVX0wAaDBabKheO8FamMkCtK/TtH6tv+jRtN3P6rw7AWDfuEnPSoDqvzcJALV6B/XogF8HHwszsf2Ge8reaiZhzy2emwRBT8GKi+M3Xj3v99g9tvdte0HRLz5cKygG1+diR/+tZUJnhytopmU5x3qvvQMhgZwfnmCIA/LkOL///jn1XMF+X//5WfV0xlnvPtUK2Y8f/e5JPKhkWiXV33z3bSUbVF4vpvj7H2dPtcvwfXCKTjz+8Ydv6zdllTCj9pa1QrD/VtcUmPGeWRR3DyJh3runDYLrWcbDOQC6psPcFPwL2AHiER4+p4EhaGKcqXwwvYQ4wCdKi2KS7TWb7GhfweCWwSR4pS0/kwdUAOQRGq943sbxfu4GjQkI78Avx7rPWY2LFxHkMadsn7Gf97HadhefVgsTBCcNs685I6LRTQY8GPNMAgDkFPxLXr/++usKYLSiq3ZlEPV6R856WAcmtXGQCGRZI7NB1BHsd1ADyE1arLI7yFTfAxYIMjq4WXqdCQAA+EHjSBC8c+o3D9ijvgFB7sk9K0xuOX7H41ueU17vv0c2m3cpFwMQK4GyJxWPTLa8rf6dtBnw9zzPKkMa6Cyb9d+U10vs1nBbFkwTTvGXmOv1W2UDQD09OfiI3Jz6al33NUretgT3uLc/0I4lrINGxvc8umdEnME9di9P8f2QLr63ER7rHYDAX8bqIH7nUuPt1TXkY+xen1UgvcbhOqlWdx72Fx1PuziHjfWrjdK2u4VzRZz+c6wpFwRjp1x6G1WNrxNAekY+R99V0N82WweB5Qq6edtJqwJ8Cvi6qiX9QTmR7JVkALbUwKjmV/KPne8KgAYhbn8PPbptucfTPiCSJgs+OhAFDxgDDohbWT3tcOqpMUXzX/aqp7Z868SNvm+QfCcADkpc+sS1lbvWodIG6ymyBG8nofmMRhUaJHH0pIHiVl5YRjqpUBjJPdKu2tyDjXu/8HNPYYOm1QSEQ7vXqh7Gz95yyQ3jmuB7CLH0TmCqMWn8+DBktPB087psXPhhStpXF1bf9IywlZ6hRBYapp6XH+nAaWSn+/j0eV4/GXimfOkaWAjOue22sZVuW7iasjC+pHVq6K02JyjeJyyXi6fKhvR0T90oDteDRbvWsfq2ZNgrzfVMBLmVnOqAM5M7Y98i2H2UduSoaFBB6H5HQgWbxiykI+67D/Luip+bH/rM+Qoj340h6lrtRTem3a1Z6yPMZwfXbGfLOS3u2WoPZCjx19Ixq7BOXDv+peU0twKBl26/svJqypyBaUf4+r6xU8qNxlTft2+pU/drxb/PteikIxUAPEvAXOL5PKtKT2Qu+ydYL3o1rcFamdBQ2T6H7nH9CMpLWs0r/Ap09xZe4w7+lp3FjWSSMf03z/g5y1s9L9tb8n44nue8jz2EuGj2iMhi6I1BZBfR28N3RfC/8iGRuyoAdF8TurRfYWp94YUo/diGbFK47MjzTZ1TIh3tNtDZ9H0kAKrF1kPakxpjF222SPBqQfsM1BeXe1RUAKSNFh3y3KVNwmrr6B6gn21lAuD8/tyCBX7wgrvtmQ8ePBP9bDv7+Lnp+R+E88rI/JyYMC5EjqBmGZdO+XDamEYBCnV7NK5Sf12TsXp+V9n9sz2A2zUBHBcnqWsV/qenvPb7b7+qKoS/+7u/q8SBBPX75/ff//3f14nrX331uw7MbJD/9m//9rnv2xrBd89J/UWizoLN73LaT3KiT/VPJ4rQUKojZsoJCuzpGiW8+juVDMHKPXZOEJwrGNxnMfMP2U7aK5I3cTJQSMHAQK+wbpC5zxhu2bnxD17u5wS9Na42hPusn8FIYeBvR34I0Hy4+922SlGKRrdQbUs6hKyfcBLh6IS57fPZlsfn9pG1F+DyyIZeVakArxJW/ZYHDnJTG3q9o5JA8NIl+HYa8NP91KcZ4U2nd+DpQvrT3srJ7mNLEMV15gPP4Un2lXKT4NyBwy8YgacTnb1BYFyrdg2G3S//Tsex1xZApRwnCxlDgqRxcg0sc4x5jXk5e7+guOjespUJAGiWibukgXiP/ufp7JXMrEoBvbXk2eJRr37a8tBPn1dt6cf668OAODxJud9bvJMHy8c9KAsd9DVv2XmhX3kCgsmmfwNn5K4C0ufQVzLEbsPU198E5wkQVp7PigiPCYe/HEwn++76q3ydc0nbY366n+XtWS2T43iVqV5NohI5QEb1E+cpMINbtpI2s/eb1/O0Dc0FPe0TrvHWakIn0Ju+gLm0kzjwkpVHbqvKa0BSh0DhzA0ibVduG1NbhGQ/ez+t4SKHO16W8hLCHZPG/MpX6IJ+1GfxZlh/2zlfeLFHZUNatnsLAPdhn18Tmxxo6AqGlIcNKHbMp81f+R7gONVYaXmKpBVewmfr9L7q1bhg/SGHH6eO6G9AoDQffKAHGReBwPTevND8AYduR1WNTwVClwnXdgTe4kLmQcN+/tbZAnV/VyKhz/W7qzNP/+MVrhmTbCurvy2vy7vWwQ4+amwTEC/d04aQAKg5Wsjrz3pjQLdfn6taam3LBHh+sEnk3yUf/e2NEVI+1wv5cbaX6B74cfvAtFX3AcckHW/b60RFecHGIh7dHRhb760ps/KYiYcqo3F1zNCp22wCjE1gCyPzZzUZ2flQgMz3JLiKLoG3Pn38gj7r3Bhfo+e183V/y3/2i74UP/Vgs800Nd6uqZXuvlYnbE/4zO58m5pbyv702PO5lAefJbFYbHj7DOZ8zSEt2A/WIYqSkTyHRRahzmZxMH3Y+iq39/eaYyUAev4ZC2yiwHJC0F+Jgd7SUd/Xwa/082YbQMuEFh/HrojmLV8bwHcCo5Iai9NzHCNXnWRV/7oubKMxfVptvsYqJKqY9/C8+Nv6XLRvnl/nyKSNQQYtaw9Xw6YxvkDy9dW9gOKYxHdb+9aWbJu2c4Nb++96pm3P4rc9ML7smYY1W6ucAMjn7mQsBxK6r01qsBVA8wcjqX3Z9PrR4npjhvSD2DXGmfd4HF2NUL7CMai++/Foy7wpbPBkp39eg7aKbsc29ucFpI6qnOcCvd53xw9h/KsNtMheoGOGK+ATU6RUF0ixIxHBohNxSEHaUzmgCUqAv/v2mydI++Kj//Af/v1H//bf/l8f/bt/9/9WGX8xpzNlo9Ad9FB1UOcQPD+U5hRvnnt4lQfXAcu5h/cEvB5jBe4ITW1fOVedcMpmJtkdrxaggAicaLf7kvfwGYAvJaQIyU0/KgAsVPwbzlp9BFpb8RcMLxB9Z1gT5M1Yu9n7Gv3mvC0WlwwwrP49Y4kVHz8TEFTiMfe/Biiem+8nqZFAAPmRDOnfDx3ojaF++nK5/2dOAslACLAX4N4EgAFsO5UIquFTGh1kJr+7pn4F5SfflvcnEFveubVyUk2vvHaPhWsf5keZWAegkQCApsmP5WuY8Zbh93LWQBOLXgBiK0XUXq1QdekXsobzOmlInyddEgSnbKahRX84BLT0uBNTCvgNsr1VQOc8KHOfcq/D1lwOKnOzB2SVk6mV2tOIJg8x4PAqkzw4BstWyr1XUg2wKoQZEbr3dLoCgBI29uCvxCX/b/rcsvFORlK2uG6a09cmmbjOHBlF8ui2DfZRTgxw7e4T+5bBMm2nbYQ3yTvr9O4rF13zcyWCusSuQN8D2HSqNie+EzAmrZDLnMte3z23WaEFkGTctPH/s/fuv9tn13XQ45l55513Zjy247hu2sRxfQtJmyYNSqHhN9T/AApSr6gUKAK1SPAXICFxEb/CD0iovyIq+AUEqCKJ0pYCSdwQkpA4TRzfEifxxJ77fYaz1tpr73XO83zfGTsX2orv+PXzPJ/LueyzL2vvs8851M2rXqW+ZzBpZrelv2c/Djuk7Cd1we7gZ581E3a3Pt7ksUxbyk6213Jp+lLmAXidwQQ59kCG0jOfGywmLZ0hkWO267drXtazus6P5iFddJ+4iZ6iaFWIMip6+db6rvprz5GtzVU+bYx26/fsGGUT+rJAdjuIxWtez+pnLA8cF2RslKx7zJW6L2NnoGmwmceOJo1OO0M+XQ3zEhU8683J0qHrLvbEBfazwcBPf3YenQwWBWErY69Iqn2YRD+3STKmE1pyRtJyvOns9W7OCJ/4gryvIVb5HneO42R3uc2pezadWi+2bVkFkmacSpOjm8+nXNipc9mEvAyueKlXOfvl0Hn3fHMdsV/sim8asr6ASbfk+HTaNr2Bdix9lUEETVzhODkEZobvg7VbRlhf8TZ4svtc8kJaUUGb3+UYj6kqmsUmtKfuPh3E7C8KcgAg2+d63R7RZfSqZRzvnwEAPSvN4ECFTxZygAfOiJ1sTzmZL5x9gd/3cAQkRKPamfKe42L+yElFPAs7ggIAUc8MAjvvXALQgYcJKAyuncAB2aWWFvj99Cko81sAQE4oaNQbWlqOCjtyLX/5CKgz5dhLlDXpUZgoAgDJr6nTVU4FeYN/9jH2eI59Fq+gzdLTsos5obC+EytO0DhT/9EeB03NO1rCOoEB6VX/Hnt74oTdBqodWg5QWIKmTu3INjgAwOvMGBZO6qzCesf9ug4AKGD91tp7xhiV+I5lKGDt7APWv/5vPS9B14YcQ2bUXQHZFlrqejuw8X0MA+l7/ackA/014CVn1yWnp+oR715c48+Gj+JQFWQBKmADB3o1VUfcQx3Lefs//v7fu/zt//a/uTz3/De4cz8MHFK3JYAaEPxhQLzngYRLkftUKAT0FeFqxV5AyYZgBgDlViom+1bgt2ecdoeI3WolWqktHPhrIMaoPcdNTDZGxkpvhOAcFO1T4DT/HFcDXrXzOgBQJF7dOlOITwOcv9NATltEm+yz791+foSRbatx87Op6EkP0tGKySDY7VfdEkQplEyPxHdliwj0ecM9LPvAPyhlOP8eZwdzpITE8JPi65mAXTgsyKjbBsK0SGOY35M+OQuR1xuolAI836chqPHPMcZ3K5W7xiHHlPUX+94KAEy2SPI0ZnkAHgiFW9nbEJ680E5vGbpUrpTDCgDsBn8CBX7e+wCUaFV0dGbZks8FpLURlsc3ZasNY+0P0EEh08LgxIB3EQlKmeCqUisJXrgBYB1NUwS3YcBPpeCPvLkteNdGIdMYyU9OhYPZ5XO134T1B3Wk5CIRpAG2+EFg4kzhN0/4021L3Tz3bmzgx5sjA9AfnuU8l1oY/HlcEyRMO87Nf3Z9NxF26MnRnwYfDuAKNPr4wwENBgRO9yd9sdFX9QE8b9nFzt2Y9RlQNfolafIwnTiOOuTFSyhkl/voMFDQhC+9YTka2zwZHDuIdiZMObpHWamPmh+O0xlOHmg9wRDgtG34eDK5PMadxs8ARvE3wFUBntQ9bsctezBHexaOCLu58f7JsHLtJQUBFDmWpb+59r+xjvQU3kAmGGZXMEDayBVr4RHIyE1PLbNrr4faEwgbAlqYk86b3olx9d4HBogCqHWeM/X66CfSswJRb62lMtrkaz+qNnnQPDtjVPjCgI90UX+o9w4AJvuCPZR8jK0DetIb+qcaiVuqco5lxTtTD7ttCniqvlOnmGYpP1hGk/aK9+pF9w1120GHK+Jy8NnX6TwEtqg+1CjWbt1zggo6RF0cZZxyYf3pYOC033po9AzCIq1TYNOqnZZdBwCab8oRwCzxbb24O57UoWFrc4zQD/Ogec3Lg6DPkm+apiwP9mlNfKRXXnjD+IPj7gCAMt6bPyRrMTt8pdMcKBlZSr3AYAL45SC8dHkFB1ofHJkG/cyOvekDlX20XgDPzIkUXtfvY/XUQffXgR1cTVvQ9Kh25Uy/sUMGANB+TiZC94J/MQPfcjXHB6bDjjo4W8+0/Alw2dlnt9a/3pug5PsMRlgO8Lyf5URL+Ymph7EEwDzxsAAAbKsoJSwy/Dd6O8tx++Vn5Sy+Bnvs5I7f0EFuxM22a8xnyZjeZegNursyoaRzxEVnACAnSSV74trBSuO7GDOmbZ7grTPB9gCA2+c2OLPUtstLq7R8eGiXOmwLApQP6BPD7Ico4xUBZO9roHZzCYDIUn+3nPftgePHyM/DnjruuZIbLxuXis4cTEfpbIPwSeXtgEX95jW8ZK1jE7+I95Vf+9XL3/pb//Xllz/3S6s8AVusz0UKrP+8zGB2xVUKxawz1ZNkXnw5doyNrYuHnK2AykHHLM1qtwRaazxz04o09ptgcfDnyAo5IBWlJeoaw2tGNrOewMnMRlvcaTaGQ8kAxSSnJS4apAORdSSjoi0JQFM4BtiJXGng08ib5s2iZWTwGxs9CmDtO/K6X+zV+j+3wSmjdgyc4oT1/Kif+0+szR1xH59QROA/zOze4w7+Wrfr9rFc8p8YdgIQE3QYhVegu2c/J2qejp37krQ66TECJQfSdE5nyUrEylb0lcMuHpZydbBtaDQptq4nxzfBK41fOYvkq4psasxq5pF8NsEkR1V17FmttwvAdQI6t588Mh0Xz6wyvE6dKbGrLQjOvLYygLgreaXvjTOgAjJzxXTG5zh8SsXCHg8o3+OexhLfYeTzfbzj7CC1R0ZoaKP6DboQALCxSyCXfa4Wbz2fOg+DyrLhSCmoRXCx/iE92cuSaKgLtDDVNORJtHFVA1CTr4YvR+c0b1Vf3cfT0HsECUYrmm6acjyPtqg9atAe3JxrG61K325OFXQn+dTyN4DCssl6yaJTLvmwjK55UkE/BYMTOLsNmFEzEMr9PtyHUxeftDQN9DmZJhnYbJO9HrBD7dngeV+SYjrkZn/W23IKdrqedNZ+O8N6qZN8tXVTOPCpc0xT2e9JLWfgC21c9piADCmLaFPYTAdQHYga26XgkvVm8qec1RrrAE1k7AJ+Xoonphi+cztgV1wn7Musq8a592orAgRee+sAgOhnoGjedRQBN2f2STa8TicqYlIHEdtoZls2qABr7B/DdtZERYJBulSQ+85A2+mZdqR5smajc6mhxxZ95Nnkpccsj807NaZu48iidYdKYl2W7dJNLQvruvnCcuW17Sk3t2yQj2kjDVSTgjrFR+QllL+uYQwfL4eFfFO8bwfJY9ftZRmyl878wIyDeFCAHI65nU31VP1OOTHtfE0yaQrXxNDGg7oH29V2s8azdUL1J/evuqVjqP9rPwI6X9FG0ijssmkmesiuoZ12bNSmWq5TzdfJVsBA4wgljzQU58XY2d6YINLDTZHWpeWYZYA4aeljBo0JkkczI6N58sCxdqzNGw7qyEkevYAMAJ+2IBoLOylTYoJdY+sKX1U5nqFP3IhntX+Gxh987ECRgw2SifpX/Kwsw3stj5Yb87A/0Uzzw2Qvqy5kFnhc8z2PL8edQY/KkKBLNQGVwbOcRQrdMI59y1BhYmcAiFWGV6zPrcfn6OPCtIVTW1rCNvgapa5lTgFuWnzr0eJxqSAtiwLsAn3sb2UZO/70krmaRKHWcBBRPln2J2V//y5ftidU+ljUnR7nkq/SKD3ZY15PmTRGcR8yIIDZfk700l4Az+i37YcCACeqTsq+2/cbPvy7vVIY6waarzezTGpzAP3IEFjXDGY5BUwltRQ8n0OKw5sFjFbX3njt8rnl9P/3/93fvvzc//2zl2eeeXolA7xOhw7M1o4iDG/N+Hmtrwz0oJ8EJlSEq2kicEa7YwaqNtuyINqIjNBqjaejWT0oBZKs/L3jMDqXAgPBxmyE/vYAgJhP1/2OmX32KdjSMiBG8W9G8TS8o+BnxiPHPIH6KIJroIl7mlXX21I81ZtSeKdR28EOXtr3CLARsKOfm1+YzhYAOP8uDydeOACE9mMHfwWJHqcSRlp3/z///AAAIABJREFURmjV4AEaBtUGu+rPAMChoWeSbCR2gJYAN8Gt6dN0ItEkuA4AjDMwjpvHxcbdAGWAWoGAwwHHeyfAdlmp2Moedoqa8FZBMQQAStH5moxRHc3DFCPJzrRvxn/auPNiKlzz1yj7mpGjtheIavmrmfGqge20IrXStA4wTaEnDHpufboMG1LyfhkeaAg7a48BKBVP9Fiy4wD8k2Lu/uS4Jd2HEtffSC/8V3KPJzyL6DEzf4E4zEQohyNLE71spGcj0CvZA0jofs1ShgTf1nXu86T+t6R31R4nje/o0WyP6eM6Thmh0FnuGlTnRnYKflhHIUhjffjm2sHbOwlzXGtPF0XNRQ/rAI93XW4dZtCGMT1PEDn52UAq+SLlwLw162T3dGfKaIPa0Ssi6Bh1lVn6tb9HULTAU8rJyLDK2sdm5z07IaCTjI5skfWH5c3j0mMHvl//OQCA93Pz2xOg4bezZ87UzeQ5tb34F44eHZpaIodN8GrjQ15bbYUNfXNt6mr+BmdyU89618E/28feHbycGNucNyuTh4FVYhSfcAH9JicJ2SMDMBUwTtCn5UTatMm6iLTkbvt+V4EpB25bH5fcKxOrHJUKUFNuynlr3bK+SH5aw/CL9RzKaPmqmdETC2D+4Dq9WjyDdrXzmba9ZJsOWNl514tP0yflxd+TD2f/ngDnNkjGFM5uLWcKjlzvx2GMAdr4PToPQw9tUlnZIhiTkgU5E+sejzQM7BUbwKZ8m6a75LC34s0qj5QrGWr5CTtG5waBh5IvOcHg4j3FPesxLiivp+2NNrEToU5c6aOEZR8nQ02OcQL0nPSYWru/HPeyJ7TzhXtKH/FuLSfh27HUYrPbnXYfS8Z6tl71ZnCARYF/wYPF98nXvs+elL2AiEIXyCGf7Bk6zTHpw7qYLaZgG/rkmXLrf9U17bK9cLma4ddpYbonR99BAl4rns2yPMPvvlou7ORPHwdfTgBA1+BPaH8D8d7VhFYNw2QWzjJgj7DqFd96nHpsg6d6GZsnSyOb7NQlpp3snsaBfzaywdStB0q+ba+IG/hvd2ptE7aZ9HjEtjaxraob23niEvzejxGfQEQGEdwFLwHg75goSzxrW5DtYNvWyVL6NOYvnVe2O5/fMC3il2ucQCYfUW5sRd1+lQEQRL76mnJfgnPn4+ez9WAOi4VPIduHVTwv0yjDKS8b/3Z9ffONZWwhVDxWcG3wt1L8f/Uf/fLlx370f738zM989vLySy9cnnoSm7U9IPV5Fns5BDDKIPwbdZyh036paMNoNkAg8+vf204B3J4rQF9HVOTAteIpAfLMTArDgEtsiKjZaDHRandFc902g5nbBlIMbEM+AYU5Jm6Mt0HTgKeSvjaOI2StBiL6Z1md6Hca8GFQgxMNIRh7y7CAMkarbZxLmeyGP+poR2Wijx5Xg8UBnGUU1rjqCEftiIy24Sg//FHZr8DQgweLT9afNnIpw1XLVTQYclBaSfGiQFcKNH6LhzzTqjTSHG/zRH4mr2nsxyHL58wXbrufvXa0ZszO+jJgk/Wi3Y5YnmPpegCObEC9zn2cB6X6+1kpeG9m51nwnBGc2Ww/5zFMMJXKLmcIHUHnTtkIjmGGrvZmkIIn6uixQ7teX0GgVNZZNsYdfGDDdoI4Gw0ba5RnwMwdgxefyQEXgEjesGOu2fjY6bz4nVJ48NdpnE4eoqwDLBagooGq6Df5o8r2NWdOXMu1eYXz9N3/1GMaj9oZmV6AnnO7hwdmzEnnGzNO+ayBuFPVGvwQIAc0L8NnlGVasI/OalpfJ0AqkCbtJoCB9tgokrblv+K7N1Zi2wjAByiNvOxLivAg66967aC05AXgJq8UOM1xOvWc3h3jmOm2fLbB0bXeNr8IdI5e8gy17YwBwwnIVLfGNXVG8gtNt1PoLV+l8zyDaRpah1hu0C1nZoj+0nHm09bbdEImg8htSf3UHNt6smZiYcNrmY426pVM+s8bDHNtPequYIFlPk9tEC9VxlKNieWdzrozsQC4Vl9yfwL2HWNeazPVh0fWvjKV0g/ZgI6qTB3TSGvz17tle6SrJhU9HRXbH+tj845154ll6JZBx3CAB5lZ5sZuyig7gJB6yAGAXReVlFFHONtxZp3cPjnj41zaEUkbdNrBa503eqEnUtibwgjUh4PXlMqs8e8TDlqGBps4AMP6mKUedr3wAPmFnvvIh2nmIKMzFHDdY2V84rXOFGOK8o4LMA4ab2r2LXDOGVrwNfRuzUIbk1Bqqyx8toNX8lZIgvyYSyCoh2rz6kdwZC0zEDQ+5rnGOz4W8O0KAFhJgFQkl9LmNXFXF4PHvMv7AvPtBNv5T+wieqq8TiOv8ep+V31um50kvAP5drCkgyaBQ9Ck1meVjYf3nOWVusa8x7bUeMz9sXN2nNFv095yQGec/Ah7oklI60WyWs2o70cFmn/HDp0BAOPWtoOFs1TmvoGf2qKgou9fvbfoImxlvTuyMX3WcZMjkzseNu6l7bHKPQIAp97QeE8GquU/bU6Og/Bcq3Nu7nyNwTXGM1s/WTrI7rCuzUCs+8jik0egw2tJgoNjp910eSnP3nfHdiwDAIk//d2y6LLhJ+W9ky6pk/0uT/eoJTboAzaGTZvw7gGAwR1D4fNbEH+7dce7+Tgfuet9FwbiVyR+CxKgLw4QAfOtjF3EBV5dG/5hpv/v/92fuPzCz//8OpZwHRO4APZTTz3JZAFs2nWPu2sqAPDaKzPzy6MMfYRTAIlxWvbGGrSkgbHy9VoXKnE6H7fXvmQAwIOdhhDHKDqllEYLSt/gd/Wsz0guI9dkq2dyhqEVpA1gzd6Z2Qu+H4Mi438ud7BAngb5lqBOm2woNXCc0aglEQZIbAv/099pFJu+NgLlTLfhjX6jvzaADPCs8XVaJQIALttRykzzRgYA7msN3D5rrz6qhVbe1bPG40kHp6GPoF+vjT7p5nJ359TrLE3HyDaJtpAvax7DdBExBTpnvIfGHiPTF5+mX95zPzXuBixyS3QtMhpiV/WhteiWCssRajsiljfTYOe1KR9G0oEwBipW/T7y0wEA3rdslI/kevDpI0FtJPOT/YnNrczrp7KlXMnzpUF1UAL8Jpkb8GY62HE4FSDqcKJme141eMkLBhQD9EpWMFNSYOyUUfNCgqJz3K+N2WTYOIjfAKt4yvV4t3g7WK6v6WYdSPDKfcEJ1FlMZXjN0gz1hzNwwWvGmaZTOsTka/AkMYGMvJ02t1EJb7nvgo55w30ATIAy1IcxvBf6kWXD0a0lM9QrtQGWyta/7iuCOmd2UjV+ZFKgyuevWy7pELSOT4ClAEYGBOTE2bBPYDRBtHmwadBrOQUMEWwxb1H2OtDp8q4Dlm4fN5UsZa0j0NQ+B4csa9YnHLfiA449RKzSQrvM0P9+3sDJ/Gr+x++RpQHz5J0IHDj1087Eed/l+RObOWJ9uWmm4MHaD4R8MnofAfiNduWw2HHLTAXO2iNjsDqBtry6TiLqMooue1Cnxhc6zIEW6hkA+Dl6WLzjXbpLH5WeHb5Cw6Wn7PjM2ubRBJYx8zP7Uo4E6R02VirAo+4yjJP0qVRpLQ/LdbfUk3QwJ7iT+sdjzzq6znG0PPbJE37fa2flqM2sMY++q+b5GDyOcdE0dTz1ZOE38WoEM2st82NLZ+TaaL9Pmq3/HADwGExb5XxpqYPgFXVQTfaYDztlmDIlR0q6qpYa9RK6mmDYluBV8MUTSKNtzYH8tLNpempWfmb2R5c4NT4nYBCEcFB/tJOQQPHFkTTAYEKzm5YbyNaKm067Zd7OAMCJDdLJRTnNgR7Xao/pmsGwbkoFADLY63r8ybbAfvWEn3liMmcmgKblgOYJOumVAYlrjy7eyQCAdO8EAXYsQvajXfL15BdnBriu6ecEv/yeZFLLDoATT54z/u7MkcbYqSOEaRgUpL3QuKX8OACg7KcKIDhwVPjdWEljfD3+rX9L/hNHCneNLqOOKAxqnZG2YZbKBm4uZ972wPW1JosAQLZlltQVfon2ue79cw8cOFh31ms9h3ZvyxNqkugMFkw7J6sR1+zviPYikzZHFAe73rszAEZCZ9TPb+/mvN/9pu58M3W4LvEaI+WP1AYlMKwvv/Ti5bM//VOXH//xH738+le+zDUBcPS1EYfWszx4gI3b3sfZXzh4OAnghedeaKBAwGCIVVbQDDSgbTp1S1GdXU4AY4FNIfH9TcFE3UoxmVJ3J95RuYnOuZ0JIA2ePOOXa6pKDklUtWtmfMTAWgNHwZObx8akQb41zGkIx6jvA6414ALW/mMNtIis5KEcpDaN0XQ/GwTEJh8+vg/30H8KF4GBNrLxTv6m7yjFBNjXzUnAIsEaEOp7CujIWT3XNhYGviqY9S+6YPxNb4pMOEN+aQfHAtX5J4Cz88hdY3Y6HslPPUaVtua2eJx2WtDt3YQ8edz1OA3NIA1NzQDAHlwrB6ycRRsAzYTMsS5pJFphrnKZXst1UDOD5nZgMyUbYxpHOHcbHSdqvJUfjhrXA9Io1Q6sq/cMNBI7Vvo2eLYAqQBd8XgL+RhS6wYtE0indaeRs0u4nhBUr7LcN9KJde1BSCHPkbFTn528YEU0zxWvswz1C7Kccmija6MDHkLU/dSB5K1Kk5ZSqMylkmHxnrN8KAjqU6kJtalcEa7zEwD32ng7g9pzQXKkdxQ0Iq2Xc4Zxx28UrEwSZTlYBh2wGF1oGlb9btON0x1O+TDpNXE+7xu+po6V7IiHdF0U4RK1vqbsopGtmf2bsqTzbIs4LgAGFRRmPQXoRkecNBv9z3Gy/m7VU3ai6jG/5Gw167M5CVA4dkYDC97NtMjRQTMrlllKuaTvTKd0H7MdCZjLsnVmBjMHirbknxqjXF9s5x3lOE0Y195YSwpUn0rF8X3AHQxIQv4Xf2LfGR/Xd8pe2jXzvfYZ0LIe/+UmiBMAGPqb19nPAti08hWsyYCweCzGNgJael8BO9fvTQZbNsRYZF+XJYBv/CA9uMu+7Os1lhqeU/nqsW1Il9HBJN2zHbG851ijDmZiuT3ob5WJsnM5gukr/VKBSAQty/Gjdlk0xPFo3qSM9SMjrt5JO3Ety+WEIEu0AjtsQzuWo6NMm8ZeTOstx/ORlM1aZhn7QfXsvzSDdAP7bHoaU7i+lrCmd+ombZKXzp6wTdOreIAyUo4Gbot9bFCnzdhDgX+lQ5IPRkeLbxwASD4wPk/nVg3P+tj5jX9M53R+ncWWPHb1/cAnxitO389ABLrrGX30yzv2O8gMfJSYo9u0eMhZBB4//d4z0ZIODC6sYMPpzGcAapYymc9Ap3HayVOks3Sry1I9FfwJ/yj3V2JqfekLj+F7DQCM7aHktPw0JxbfpPPbQRDIfznxfJvPjgyaPwbL1J4bXna5bD7fqyBkYh7jAzv7eW8mbtXKtLmWMTSDfZNpbz3YAfDC5WfmAfVNBQBarioAkPXsOGv2F8DYObu538fSeNj5Eg4HEt97AGBwosv8vfk8nJVbhb6DqHmADCpW/F6fLzz39cv/tnb3/+mf/MnLF7/4hWVoX788/fRTl/uY6V/rdwFAsSnY47WWF47gayvqDmP84osvXl5f360cxEAzoB7YJmIBxgRy1mmjpHfFYxC/AawGn3o2lViW4/Uq2cA0nmD0NMJJu2TWdLxOZj3prf5kJE9AWlwuRZxlnKAW97KNTinb263iuIYx1nG18q+6ML5pBK7bCoVVBrpme/C8Z3+xoZ/LNPgCuPeaX4ITRHOZ7qY0ffztsxSzSVrbrzJseFZK0krkNlDJoM0ZpPBmJLfoiHIVkNqF73w2xzoVOmkMZ7eQ9sPGKu8lDwpQzf4NHl9H7QkJS3me5cNgJwhOcDNjCR4o9mpc67RRgSQdw+O1/BLQDhLUUgwAM2xuA/nGOGkt7SjSTL2lsVxjzlle6ohZC3cq1TGCdiZjlhX0Xf33cVl2IOTETAaFnJ1Zv+0yedRSO38GYEhRnnRkjwWXCRgFF/FSrn2L8+rFqHiX54YXqLRhoSMhpM+SLGNpuM079UA/lzJIR4KGdByS8iDa2WikiX7C6VhtMcAwSGdb2nCLiu4b2s7nKkWbMNbGGkCldyEvJxbtKV0gvaV/bTiXwGVaJkjgTd4QAMDj7fCXc3GmJrtP6A/GUDyzy+lbK2Vv9MNQ7aS1gzcpDynvtg18D/xGh3QABwLZOo7MTvwAKPQ5x14OSeozybZn6poXisYo17oyx30DSXHDdMMlsla0M4F0jwUNCgZ79JvbzDLKSU2ApD4MOAUv9NnJ9Y5Low7w82FzPePpIzHBW0Pn7OnIxh5k1TPO7PMb7hfBF44ipi4SvaGX3qgN/ZhazQAAZHN2WedY1awWM1kOJ4Z6g87UZEGBgNfYA7I9wGroVfRG2STSgGU9U7PMBsehH6xToO+sL0/eYjCT/Cm+O++T08JZFL9Zhzi4N06i6SnecXZDpOKjnqIFaVCOC8emdIBl16Dbx5nleDo1nONY7XedBvPsfyd6qS45uWJfk3MwQvFIr2VWuy0H0sWYxNpnz5Nmt7GPxpblXM2sV2AQOqzspcfNgRFjZwWhS2/BXpaj4mxItN5y0rjsWk2vtsw+ULIHkr4MAJyOtXUlnfrgwc58w/ths0RJ0Hp4QLwzNE1sMe2d2W/LaNqV1Elmy1yOatpZfvhZ9nXezTX8w/PGhZKDCTTRCcfYYPPIkhF/enafrBbp+erbnhmQ45rvZ1vRZy91xvXcwFrvC3+bZ9HKfQPC2WTVddg2zW/jfYaXyo6L2njGxwz38pQKOCTtB2+rTf5L2+exthy7fh5z6kkUvF04ovWVA4Qbdgo8UMe4pv3eHHTq19mXpPFY47Zpr9RHZZ4l5oDcE6fO/bah63rWN+VrOU7TopYAuA5iu7qPcbO+8/sMIMTyKi9vpMQXFqPKfOgeAKOLuyHbl4c57ztdbr/fUqkvOUatSKuxdBQ90Ov7V7/865ef/b/+4eXv/cSPXX7zq18h4zy90vyxaZs2+KuZnAIzjEcuhnz++RcuL7zwIgmGdd8z2TGdge20gTATZvsmiu1ODuhKRWMl5QH2bw8if9fg5XomGQqVpHed+j3gXqDWDvk+ECcgSGHINmQ75p0deHgpgwZIhmXaVc86etuppWJ2g1IDmwSOBrQVgu8yRRPVReOaBv7gIiqRdU3O3n5MBoyrd1BOQwHAbFCL629xNnlmJRIge5nIKCUHRiaFxkeumD9yRmacx2l40oD3g2YJDjS+UtA+NtJjl0rCY9sEO2hGMMb+7UBj+PQgakVP0/hZcdXINIgR/ccxnraoTG72F+nG7p/7IWOF/nnHVxhGgwiBfIxXH4GUkV4owLWe9sETD1amz+PraM/nVsquHFvI/6s4BaAUN9qNIILHnnQPBd7rHmO2kbyx+MpLQWgsaYQnSIQ008V563QILReBs433nFpKOfGRceS1OhO7ymCWAQyAN5kj4lfausGiU+R2J7vMVQHKBDwCVAPEqMcKkPs6RJPAuwIfBtEO1jigsW+gea1jNFZ2fuUQcWwjJXBkABUWX5Rys7FUe+yM7PV0AMBZGxEAQCcgv5Yp0qEsnRwC9VPVdeXbLNvG00b4StnoM9HxOvVLOQd2NChX0N8c4+NMYDy7/kMaeY5H/eg2p9Os5+rs+Wpx7vKNHihrajJHtJO09J+9bmeAzPKJGRsFnTyLq6OB0AYup6nxy8yJTNG03G79MQjXyGuA7ZS2jHl855Nj7+yy2ivH5VpPcGlCZHElL4we1bp56x4vBeIxZs0z5ZAU3yX4JO3KfrQDrob0uOXYpz3CdZ8e47X7Xs7hLDMUQhteQFQ6T7PQoL2C0CUX5RAUQusAgMG67QGdz9IhtFelP6wz0rF3hpXbrTGsCjeHPJ1T8RLeeXNloG3OVYH8dkAw5gHcPC4N0MFfnjVHQHYF2WiT6BysMeLmVoNvZuMx6bDM7lDbZwICvz0BICwkjGc+At0zeMfABRUf/idd3MEMn1OOfpuLXRfrhfKXFknH5LEK8NBeX+HhnCmXXJhu0n1vXR695/2YxAXOWHAdM6YzZg8LAFiPamJBMi2eG7r07vm1BFM2WBkNaKMxDPa/GPtjXCiity1ns6vjJe/45X1oOBacd4zsreJ4YpLGsOqfZ5HPAIDU+QQAjNNyOY4x5WYPi/fEO8KLLpv6BLxYWRtoY9aL76Z/O+s1hlNGbQa4GuJrg3Nq130686IZJx4e0bIAl+nvk94PPpZjPsHq6wDA+R7l4Qi8+RhH4pJYPiB6iOajS5Qp3bJ9o/96I3nKAYTbAQAeE1lmma96SWXRETLjVHe0xxmDboO5Pj/Tv1Hhg3cQADgzUowzRvYm40j420sC9gw61Sl5SNy+4Y1qWGJy2osjAKCpdxG8M9MY4BbObNt72B1Sm7aybHzVRwcfAYDKhs02pS/koBonN9CX9f8+JYoytV60/blF62/9WpZqxXirJuuOGEQ6mgESZTDAKes4v5Xe/7//g3/AdP/f/q2vLvB/uXxg7eyvNaUXBgDglMEJePLJJ7knAI7ywi7vL6+U/xdffKk3fmL6jQcqBsjpSB4sC9pQyiBbRkQGrK4dFNsi1Hiq+kvFvH5TCWFzBgJVR4O887YGfxRaRsGdzruf03oOmJ3Yk4FtgM1gCahGWYM6GYBggjGraKGKGYluJwVKDoaNcgInigIV80rv5Bo401MMwt/C70VfC+CkMPs5MnuBRHznOv+akXN7POsPWqSBJV8thTx9l/Iw8EgHXo7EKEcrBUWM1W7PODOyXYo4Z6/8vo0K+1kO8naNnd/BQ4pOCrvLJAmrjWrLKDm2pXatTT4Qr0zJotc+2zL8tKObAYA7j2aZNjrq2xGEWHSDU07gVI4oZ2JhdKhwZxaDOxL3rIdS9eE8YNf27/quj10+8IEPrpM+Pnd5eW38iRkVOO0IAMD5wrvYqBNtAKBhevf6e4s7vq/soKUvHABw5gju9/4Cq42YqcNSDAYk6kgwKuCllN/07qzkuTLYlI/hl9ytG88ksACYc7owZ3RqZsYOnU4qcSR4MnM8E4d16hkVJzcSXKo9eN8G1g4UnBSn3Trib54n79YOyK7DLNJqPIyUUkJ3YCwgNLNw+j0zz5TdYjts6HrqOHJl6b3RiebT3eHHHg6N2AFM+NjQSZsdOTVYzjPLLL2v4NKksJJPDQiKhnKGanYWvEMnnJJCO2VaW7fLYEuBcaxzhsL63P0r+knnSRba+cT4IUOlntUavtELtEurb2nwuejGDRnhldNF0Cl7ob0vOBICo+gHy64gFctwfVOQyh6dYV7WeLnu0ucFnFrvNfAX4JJMVWCsgsjpXOGoPaRs5wy/9anbgTXkKkdAnLKMjK5av0+Zxka9JXdnEIF86pmUcpLozJezaJ2Qa/3t3CvTZB0du2b2vY8Ex77K8xIC80cep2cbkcDROIPUK52I+wTudVQinw87xCBr7OEguoyuFu13Ozr2tpYodXBC40x9XXwEPZt2EPf5e40X2xKzVH6XXLUq9U7yjY3I31U+7QEK22VdztgBuMseqNx9FhgF6kSE0rfl8Fl/GOe0TizdNTbbJ084dDrOhMZjMny4+TTx3mCyxzibu94pex0ix/5ZP4wNdOq/sOD7Vn+NjfBuOtyNp1qeNa6JQ1LU57pxxQSd++hS0KvKcKAZ+11MJtKyR9Cp6w/2Ejyr4NWcBiNHeT8aUixLEE/StjOMOY54P/ezYn8LF5hu3lRucI3prSdyKUCJwuzJUQ6r2d8YzGVzErD63o4+f1PT8THjQ3w332fAwMvXxmkWP3KpWPGe8Jb4GPe0kbTS6+H8z0x/6d5+r4ICdZTsOPMacy8nyEADvjv13xgys17crgwMJG2zn2iy8IBpPUEN14k7GbCbANutJQDCaoXkyy4Vxi955Vu0r6rUm07u9e02T8/pvcGLsj/k7Qh25bODv6NO+ik1a19+g/lFfR39lLra9Vt2rV/a9pNZHfytgiIAIHxHFpHfcGRdqW712ycKJZ3aBjGDYfS9AwO2Od5bxP2wiCoovZq4ZlAEA4Tjrv6sL10Hf9eD+G7/53zOxAO2sqD2tcIQVNpUEHLw/Rwa5ox/vPP6AvNf/PznV6r/3738w8/+1Erbf5WFPvPMU0uY1sZ+95Xuf//x+w1woCjgBDz//PP8RDq4j/ezoWV0vAymAQzHhAwpwfaO4mME95Q7GasyGgEkk5AMAhAEOkoWIG1j/mtFa+dEjGxBsJAW0CpG2Q3DGAsDRJRhRZBGzMxmx5mGq4Cp+ueZS6Usi3ngPM8Omi6b7eSMxDg6Z52FO8VIZTNMr1ZONQ66boM7u9TCkcO4ejf/BlkRAUVZnsEdALgLy76EAu0ZmnqJQgrYqQSaVjU+poOw0RxlMsrHqcpStl4CtzvsMlTeL+CkjXnBjiV+99gHELkCEIXbfd3j3rshkz/mmL5J22IFbMaAFRW2TJoE3Nqsxmt2wlUEFUoZDrnbzNRtKMF178FaogMn3TuvA4ohO0f7MjzONG+0CxtmAdx/24c/fPn4H/tjl099+jOXT33m08tJunf52teepYzjD6m3/rTzhbogy68t3QGeYaAIa3AB3td6XfLTKy/TGUd/nn/u+Q5gvb3eYxCAgQA5E6QD6lqbdCLoaP0hvnyNy4zw/f79+2xXR31htCoSb6fCe3NIV9b+Aat81Hv/ifvkAzgxckRr9gXAcTVgUYb9aWNYzzjNH/dQH+pChgT+0BZeQ39qluyxtWQKARS3BVkNoBEdRwezarM8Gn38t3QEaI29WLjjLMGOAhaeuXPQTfdr1q+OXCOPLB2Ck07SKXFKrsscQ4jTOl6j/mFgA7O3MYOodsqZTZBl3rTeoa4A2AG4RRC9ougto+Bm6FQHAODoO2DptPLIcpDM26lVQNNAUuWIhlqeAltQgQiWoQAm6I3ja9E2O503u8H5AAAgAElEQVR2BmSiZR+1/noCGo+tGUQeWVfj3jIfgVrIN8ejeA+yDF7WrsCeHaz10YDC0QbpngJnbWcKKGawShzRMxkAu94F38F8ZMxgLNgeBNBqfxN5DLstS33IFGsAoQiOoA+cuXx7yTqwix1D5cgTWIDWDdSOlHjKQQSPOvBbMoH70EdK40eQbm0QvP6hzbjmoBozAAwcSzZT73p9KnSf+VPtgm3wJn6TgSZqK1jD//DpGVrK4gT8R2bGYc7lUpYb6BQDdcuUJgZmNh715lp829zBSn52jlWlg0N+mZ383SbLkvsI+GNQ7x2xaTtJs8pQ4bAJHLY9Nz6rIMBgHMkbt+glcJSUn39uv9eZNTAWaMMMmNpVgSgF4Hbnj3Q0bAiMZ92IOh24mn0ExOezdGmcKZaHSgg3fNLUBCEtcx6/dlZb/+sJ1Jm4tJ2RmtVU8GOWxUH/m0Z+FjoUWUHSVxPcGDwBAo9NEj1nOZ7KkfPcHhhKqnHl8ZUbfwyvKzulCStNU5MnFGE7HeQISUY7kx249R5QomdiYI3JXGPbS6bagWed6/9qIiv5FzVabtLphlxmqrx5zHXPDv6SX+5Dhn5xk9kJnNiuso4a/n6+ggLCl7WMoHTeON2znG1rH58TnXMJVwYokk4ZaMj9TcB/mUEg2hQGKbohgOWxyfFyUL0zNSIwB7qiztE3EwA4dRqes/+SQYGWc8pxQdDikcToxVSSNdsQMWsVMQF0180JF2KC2Tx03i1bSPuljafxZztzy69ie+w3lQ11E97qPQjkZ43OtvOvyR/Xf/ofDiRkvfjOAEEtP8q2CZeND8QMAJKiQEaN8ea0m1whjwPkZ/K7x0RhmPnp79CtFZzp8hW51bM8gxmgFsyyfr+01uh/7nO/dPmJH//xyy/+ws8vAXrncn8BHszage3uP3GPzv/T7187/BPkYAZ4GegFvl9+eW3w98ILG/g2IaXwodfKoS7GmTW2lcJeA2sB8fvRMzKJjAo1jUCHFbXfLwLIUO2KikqcSnSc3I3OVGJmMhE2BS3b4vZZuP2ZAQBfS4ZJoTNYtjOSCt6KP08uMPPjU0KNGRDR4wQDXSe1Mt4AWM9TDdSbNmRFRzlPe3oO+oQAgMGqHQ33z2PmNtFYl1Fy+c32JiKt/B6Rz3S3U8gEAARgkjdmmYQUG567MkylfzCLbCOVwNFaLdu6j3UFoqry4QmBC5fld/Y+V+XE3TIWVhJqO5wUvWlDeaY3dhS41gBqd1uBATnJszkjnUo7Gqs+gmYYtvXf48vJhzLAbAOVJGblV1o/gOobr7+55Pv++vfE5amnn7l855rt/+N/8k9ePvmpT1+e+dCHpExAe8zMMIuGiFIsjA9c0iEO84fvFT0mAFw6gA4xHFc4/9XnN5YO4bCW8lbqaCnW9Rza9+Y6egQbib65jhIEL6Jf+IPz//JLr5TTj9+vVRaBTqIwH7351ht0ynEf+5EoYFTGe5UDxxjBTowNZxg71VeDQ26FDisj4pkAzOC8vt6F048AGMYexx16DaAM+2Oicc0E36sgBq6/utpjB9a8QVIU4ASYgTOEft9fG6s6mGBwbWCKskAf7MFiAwbN3mCZjs2kzqPc1xYdB5DoWWVgiLboE8A6gitvrPrhQDNzovi4gyu16drssjz6yWnHAoQ6LpL0LP0NPrIRBf2U5j1GGHUgYCIZq9l+ssqsj0Z53KgWOrF0uGXSgQAMIFjYS2CkTwTcrDNG50g3ORjgzSbRfwdo+Sx4u7jDgQ1cl2MoOc+sK+pgzpKDlkrzFS0G/FAfCCXUPdFKf3bWykYVjnAAgLbcwZHIZGE7it9VCl2iawBUspp7pTR450XZBelt5j+wVd7xWEGeCXS4Xgyox8/91Xs6GcQBOwTFEnw5uGUepkkvYG5bqbETvU07A3Hbixkz1i7eawpLL1tvkX5N+0jlLn41j1Du4JyEk2Hbb3nObKC0N9lHycE0Ju3DPgOvAICBa9qYxCBsA2xNOY6yNSofGzXjj1lJ3hCv+CCP7CONKgWc/FLy+EjZVur74J+0t+TVxmmql2OkAe8AQO7pkO2PYaEdS/xlORUPyTH0kqCcnfT9xloVAMAisnFsRHQ9gw7tcgf62Bl0H6Zt1S7viVO84QAMnW3u+j6y6/FXmfvSTpQrnAwsEMs0EIxnlpQ9VrUAgZSmq/UoqFWYQHU5qOV3oe/cA/d9Mjw2XAWdKIsn2QpZnyBCaT4Bqip4sBexTsmVx6FT3m8EAG5hSb5XuMk2J3nFPEA8WthQ8qiguZ13PNcbANaMf/NQyS/hDIM4cwStr7n9ZxtOJz/rO98x3dKxFkZ2kEanWOyyxFHuDO1lWIpnM4vOZVzrKutN68rUM8P7GjrLVgdxm6+G66Hbp73jR2XQgFxR7OCypoQ9W9b1zok2enLes31R9pfg5Dju1oHWp11PYQPrastem0T1uG2Nj6J3YCj1s9t4Bh1cpp+1rs86jXVa6rY9AGTNGvTq+3rUY1vAOon3rt/9Tins3PG9RpmgXSBJyvO3fvM3L5/97E9ffur//MnLl7/0RRoJ7OD/9JNrF3+qATHmEw8ev3zwQx9gehxm+r/+9W9cXnlZM3wA1QDlKcT43gPpmdLGNanYFQAw4RKU7f21s1hXbZDrJ4TJM4Z2SkhQ6icxkg3RAKwBYQP+erjIydu7IUH5vEFAMnyCuGb0AJ2qRaDWa//FDiKS6OCAx/TBwN/tygBAKg+3j0KCnjDKMHR2Hdm2YXztoG/BztlJLfnQ5n4JalKxdd2sdwztJhBMMy+ldQCgFOwTDBupWWEZ6NjoZb8bJFXwCSlQ57rHGYcCgsUnKkd3TdeB5brWSqBS2k753HhgvexIdgeJyrAa2HYEudKY+33IzyocM/Q6S33NMtlwgKfWPQQFyH+YUYSjX2OuYB1mode4rfX7+LMTiXFFnY+vbJ6P/KGPXj79me9Z/z5z+c6PffflaTj9FTCgo48EAkQ5V1DQSynIT6ooaFX6H/QrKG1DrnJK7zGQh8YgoNCENrIcUpro6CTe90xmh/HF1607HXQFT1kf4jurWxfgrC59ZeNopwpONjIWTMOUZQIuOPIrpRCfXvqC8YHT/eJa9oTnn3rqqctLy4n52u8827uQc0Oy9Q/ODZQ7HB46SsVXWDKVBtPAxUtt0HQHJO4BpCxaIw3a42heojO16sFSLLSLuhDgiYBTQV6kn0JXo82PL15Cn+/XCS243iAJQIiBJGB5Zxqs8lcQxdkODjyYv2AHVDeWa+wBxNZzi3dzs6t0kJgGDucYAchKXUY/kJYP/kLfpM89iz6gxbLYMLT0LGjkfsHhYABwsctkUAiIp+1B/XLcBTSYpcMsDPDAalstgbL+8UwfAheyeQOCNxrBMQPPU8crEOMMFOtOrQceZSjdaeYuqBDBAQmJ9Cj0AgGlA4OWrwI6Duym3cpAY+pcBwBy9oszNZxBVX1ohmRlhKwdxfI0SMuil/cIwDUHmXAPM/wGYLY/6JWCyZM+akdNtlZO89iAcf7xLtb++hQB8LwDAKJtGJv6leEABwBa1x92wJiNdYd8WWF5zPFbpwpN0PfEE3lKTfNw2ZUE723Xa/8Wjvqt5+AQM01fAYDkbZZR73H5iRbmlIaeiSDhCwUAbr2vINMsJfIYpD3M/UwcQGIQCPLPGVgvgalJITq5gxOKrSfDpQJ1o7PV/3b6y1n33g+mj8dEY7nGiwfYGAuW9PC3gvDGrMZYj64lbgrmuJ1j83spU5wC4L5azsErLtOyartt5Ndt5bPSCT0jUM6362p9gvZSD4yu4TiU78B7VJWRAVDYxzQRTym44KBuL39rzKgAhNvuturdXW9y+UIsXehNG1velPVEclN+r/9ZD7YfUfjbv62Psh3a7R8bDc+yAPIGljLWWOM9YFbp8z3VXnUWP5Xzbzs49QwGtDxnW9Pxt7217KgtpbO2CaySMmSEdBv2elR/8S6+BN08jvgUBt4DALieOgQMkUtCLLenrGy4p+jXdRVksw7dbAl1CkWp/3y/cTJ16T5h1r/Br+Doq2ecNaDg/6322Wa3DooytrqJK0rGqpW2OcRRpV/TDrk91gn5O8v2/XzuOgDw5psI56hqLxCoWUBekydQ96HFmwMYPV1IJMd9/877R2qTwcL6BNhjislixm88++xa3/+Vy0/95E9dfu7nfu7yja9/nZHHZ555v3bwX00AMHzANf4KCDzxxAKMaxbupXUE4LPrfWzwpzT/fUO4NlalNEmwcJCknFL4bUzGoLtjyaQ23ny/lIdEQ3+e2R8QKG4dE1fKPxhQgq/3czB1ZaJzCRD9rK+lQvD6SSuec7AskDIUZZa4TmyAThrUbNcYLr3n32S449g5ta16kbQi848x81hZqAaIYSZQqd34w/1zQ7827NFJz3wkLQ06EmDqPiyIBiDHKANAFqapQgEbl2/ae7xcbvLNKBwbywFPQ18Ry47SKKGhIWdmAnwn4BGXTWqV2+t2FjcNAKOy0cyVNaZTttn2Gqet31D+bENJAoAl/uPnugcwWkbdqWXeAId8t4zbgyefprOKvnzwgx+8fNu3fdvl459Qev8nPvFJruVdgj5C1U52qKagwSaLHJdR4hvMbtDVsLq71s9V0GOTGbJJPQHHBunXsIMAZes6lhWQh633SsEXpuv14ByrosGG/4mhqk34tG6OPorhqlX92cJlixK6d91junMpFzp92LwOmRraFA5jgTFxICbBvOUKAdVXV2YVsx/Wv8cY/FhlLDohawDvOLMATi4ccC2PuNDBR/lPPnjAjADU89bKpEAa9strX5ZvfOMbdLSRAYA/7duiAC7eRXkATMgIQXtx7bnnnqPLwOAF7EmtXc3f1kmivwO24PX1JtPifVys9lI4Z0ixyWDqFX9HXVymAhB3gN4EDH1smGcaVxtAF23ep6AE2qg15Gtpwwpm4X0FFzCEkzGR8k024e7/EwDoviKAtUaWyz4W6PT6dNKFQ1Z7ShQ9uARjvdLpuhX4kPMiPkv9pXpsK6SLqU/A06VD5GToGa1hnH0nkres07vtpVMSjNNRq7LkhHumBJk7nvVBxoVnYtxmORweM/Aagl1el+3lY8yEgdNfgZbRz5M1Mo6UZmxtV2ZGXOKFWT/toSH5FrhT0Ea6t/YzwrhXQL31rd7a1E3b2FISKEPOrOXf5dTsZuistM9jm/cTRrT8cpyy2W9E5Z/22HRQnzxxsz+3gfzK/iB2iWBH22Pvkl9ZDgxAVecwTt4Dwu0kP1VAQJuo7u03r7rtxhG9QekqMzHBO0tf00Gq2fG274Vf0sFH8zu7EzYusK37YzsHXqB9riBbyo8HmGK0jvEbbCa7IvmgauL3dDDUVk8CTYbhlGmPe9qH/lK3gdbkzZFZ2GvXSdqV42ldKWwjudJzfl46hjYDbeJ38NbtjfSmfTHR1qd/mAaFwZ3pwUm6ObLX9SdGuVWuaa3A8PBxBgDE1zKvpP8dAQDzCkspPGP5P4MDlhXqAOiI9WlHPHUGitoDALNnlPCjfRE953ddPt737L1n6N2W/ARP89nQgR5rB70ECUQk624uCSmdMMt/MxOgeKF8wWyXx8NLSVN+rnH+ta+z8SJtifT7JodVCXWQHNIrJ76Gi7Yn/9I2JxZ2/1P381r5xJZBtwfioFsTADDfjX0qf09GoGmcbeAm0BXYTx3ha28t//ZWm/MdFJx6xv11224FANpW/+j/+D8sO+XUIs3KYPbNa4eefvppRsThbGEWxQxp0GIJs2H2zGwyVTpN/o5PPIvUX4C/n/7pn758/vOfX7NSL61j/J6+vP/9cvyhBcGMyAJ4as3mPLHWxAI84ffLa83us19/dqX6a52/iEIW6jE3yNIAe9M+eAVWaMU8W8rzCAQNVwiIC9Y1Keo0Lmm+vfaRcKkZMV3L5uRub24q10YylG9G1SjcZWRSuCxEaKMB7RiZTR5CsaciUADg/LuLDmMckm4y+Qkg/f08+mgTiGJmR9Bwz+AYNPSRXbgPnrRxa6V/BpwwSrYCHIc92GDBV181pilACUQtUKavQRCd7R6jCSQZ/LmMU7lMOWNgb9F8o3u03zLX7Y2+nmNifk+lZ0iG94eHR6EK4BQ9CljKj5IDQHACg490tzWVgf7iDr4zArx+Y+36M0+/v51LA2E4ipiZfvD+Zy4f+/jHL5/85CeX0//py0c/+tHLY+sYz4qqhBNrS67esi7HrCB0M2y83yCyHegrduY7O9y+Kub6gST2NcsE7xTwD94723jlxLu8G02989LZARsbjF1+T/qQeDc6f9Z/0pX+KlGQ6CI20GcFFXrchBzr+SMI7MCw/KHrP9SznOu3sL/A6gdmarEbOfmtDK7txyPLgCKQ4KwGXNdeDwpAIMiBe9g74NWVTUFHb93Xru0rKFKgFXKROkfHxSqoAZ1jJ5HtqTLRvSdWQANLPpy5gvtwahEcUFqz5MNOt9/n0gLsz0AmnCCANuTC3hIKEnhG3vKW8gtw8L4lZFpPLhCJejizjfFfAvLKsouoizJBus+aRwV7kA2C7A0EgaC7AnQhUDBTePs4mZ9g/wrA4AHNqs/Mj+sVbWfDV183kE09m98l67MmvMWP+lZOKHiD9AVr1oQEJgG4xh+OSb3vsQe9ESxA1g11cvF9BlN5qWQXdGonikGVtQRkjRP6yqVL/FN7uNdJOVkSM+y3gCyPXOevZ5WxVpWzpZWWHvbEOljtLKwSbWOWRY098UY5nG5/AlfTMu2hTyIYYBsbZBXt087Mc8UnNaZj49JZnM021Z7KjGpFqDK48V/RmkAW8gAnaj2HPnkSwM4UA0vrOvaI8bIt9/fEndlePlO0aqcCdaA9dAh3R8K/TTcOczhMrOt4Lx0qnwbT+KbGrW0zMn+QwYQ2sZyZMSbfOgvNTB+fniFHGpnKC8e66OuMCQdEudyq8JHbAFud/TuX+jGbqGTN+Gj4R/RyrkQvCyznGuVmkCRlqsepcKZ/5zIPqZHB6aK1Mclu8Ml/7bSWLNKZHtvjJQDAPXKAm+049t2G+o7fHegrO+Ux8nI762XLIN8pB94BAPTCy+9Ma+qQ0h2UgdIb4B858dId5zN70GFhLR4j6XcGe2Z7sl+tKyqQekvv+lSY1BdZb4/JjQCAcbgCo0P7lCXzgZeMJnun/Apf75sE+93xGSSUOX6nP5E20326y6acGN3Ppd/gTap33yY3ElSPiFdsGwu3Z/3Zzmwjg3UVjE6ddD6ffTgDjX6W2bmRvZsZAByr/+I/+48J2zkjg/S32jQKM3WeOQBwAtABqHGqaTNmpLMZlDla446g096AzwNqpf4mgNKqF0EAlIkZf2ycZYfl0UXEB6tuHPGHdFaAIsz4v7KchxdffOHy3IvP93Fv6vSkmKZic3TSDEbwtwSHMzG1aV0y4ijVSFkKJ6+GuAMAHKgqwIM5AQA7iGU0iznwuAMi6Vil0kuGtFBtTtxhtFLJpgBf92270k7d0ExG+NbfKVB+JoGFFYHXsXlsthSwAr5m5E51jZkYK0MpyARXM/M3SucIQNyhgLptq+Fj3KxIdmfllmJJJZVK7GyHx9fKcx/LaWuCtNNgZpmthIrgSW+PgXnw+t6e5mTnzTzqXcthgFnPKlDr1oouVXCvo6sAgIGbvGkdc/PYo/cYdWbq8SoPR/U5xRYp2cjg+fZv//bL933/918+/b3fd/mO7/5uZgHNXzmo3anKJHKqfjqeZFgIVLx+m213ZxO+KYVO77U/S+wwszKFSxVwaOJ6AKLF9HU9u7dfl0xWPQ0k9md8v7t847mURRsfFpt0SSqC/iXDcxwjkEU91M53D25Wcd3Afv547KC3N3XNvmjJh2ZkSMu+mcSv8XiP9fTACe/tPHDrGgciCaSxVoOqYf6ONPEKAqDdGRBwkEHB15WNsJzsXte/ikTgAEEBB5ggi8oY0DIJfMe72GfiLfxbAQzYJ9g0OOTgI2c8PLky3RC8eO11bWSLzAfbYB3R9r4V2NA1gwVvFChWXjy55M3vOBiB8eBxuUunok5u1LXWI0PHgpgTOB5nnrrSjFfyj5/U2wVw+B753dkAE3CQTklHGGJ/BIdyeFaZXEa0Ps8ZDzw2myYpw0DHG+nTs/mvrQ05e9M+iEqBK8gMvjeQt5xssi9gnsvL2L8C6NwTo2cZxdTS1+q/05nxzr7ZrGY2tWGmZ/Pl/E/Cj4TAILJTrgvfGG9sG1iSKNhUcnZsz8kXlzdyKaGxzZEdrgyBmmU2H0h0BLQNNonlHBgOpy/TrrX0Zv7SKcDVXr+NcovvcJ0TTQh41HjZScInl47YiYulOX4G72cbt/6Wc+f7OpM9nWdjAtF+p5V+tTOD8WYfZt8OGxnbbfAv6Vp8Ne9KQSGDlbzCYMfMBEOuMgCQmMNtELxRZo2coJSlstzlXFJ0qzMpm5hB3ZwblBS4b/tOeoTRFDVqW6ucBJE6zfHYmKBoiGvGkomzmu4MRs448HoEAHJ8+H7oFusGjk3Ux6BSO9sIPs2Yuo1uS/Mcx8ZOphxbOdKVReAAHMpt513Zj/aTMgDQ/F3tdT2zy/84tF4mgHfc7nHGkbWVGQN7ACD74b5l4MHYV3Z5ZvipD8JGp+yJ5sZHUEa7813ULNkRD6Z+2XiPwejZf2eTreKNWzKYsiD9d21DzFeJuZMHT4eZktTB0x3oZYDbPEt56mwr2Tr7Ly2f1lVlN9NvcrvSrvlafrpd2Z9sj79P28dm8Fodu+p2XwUA/qv//D99B0xmkIKXzBAgLtfHrX9I23x+OdzYmAvPMo1zAQukFWWhTsNEgx1AwHeAH69zzEDBG5il6TQppHVrXQxmoMEccCg+spwFBAG86zvW+7/2yqvaBbpQOZiMhoEgfNapD+GUbumIXjveN5T8vDMzCsk8w4BSgL0b++GMy7kyaBqDTrNbBg9AxMbCz6cBzXZ29NMRHZaeKWTTSvfBAZdsfzJTOh7CwPtsts/t9PvJxKkwzWBZj6iTAFJXDCLMIyl8ZmgrOa6l4nFu3mRu0oE85qnoBGKckmqwGWvjC8DqHQdgPDaKLltJoaxMAUtjNUZTQPSkhXpa5ZfxOI1djkMqjXzu5NMrg9mA/KT8/ruBByQraVC8SArQN9SyAvyHLCAbAh/DR0NIf4n5HR2hxZtw/B9d/7Qet7I/1nesRUZq/4fWv09/z2cuP/TP/tDlIx/5yOV9mJmsY/k6Hd6zw+BtgO0tMFB9snOHn9b9FLOQhZoA73HZdbouh1OecnCTkrec0qNMbhyzCdTDx6RlimNgXzSCD+/t9bufAohkim84/Xc9fTjx/Vjpg1nSEM4yG60n6TcfdpjXbpUrv0PvIc3VmRy8EA3MdyFikZCil4/OoDklio1V/Qiul15YBFH9t8b0YTQXzq6G1/fzd7brxCXAOu4r3sMENdrAtexaTsLgEwHYugHnuDaNtHPpHf9RDZ3Z9S4C4Vgy4SwIzXRrXTv4EXYb9/EdwQEE219dQYWnVjbdWyuwgH12nnvuG6teCZb1mWe9pTtqpr/2YUH90qFLviNgizYp1Rb/6a+Di6tfynDQnZRX6zUHEvwbM+wo37bdeizBmoDOWj7C0z20rMR6Eyn/Xk6BslhuyalszDhdHvqcPbMNaAcDoNUyYftOG2zekP2cvoEpveZe1x00Nl1drzMARlcX/ZhVIVqz/QXWrzIWRNTDKc814uPoTtB5lkjIdoIXncY9Z3Q3RgHeqVktt0dy7rIlVMQllf6/6cS75KvwUGbKeGbZY2ksw/EmHdcsKmmiQqcNk5Xia41rgvc4FpWVcPUcRPUIVplnGwMBPxRGSPuavJ0OT9fRs/ZwoNR271vRzh3oXGd3p81PpaUZ7JFXb+B7XT9YRrx+hXsrgIJ3zPfyulXT7FVhRzwDAJJyBsIKT6luKWEHfO8a8ub74m2PYVGEfDjO5ugbO6ttfvF+zfSfDuMEALRMIbEiHe46dtLv5X189zvjdIuOvBcBAGYJlfPvk2jwjnfRd+a06Wxcaed4nPt9PwBnb6A+ZyK5jay/shimfepj/k4HPIMI1+n9meYvnnTgI3WixqlGKTKpraNSryWGtg5pXUL9sGe/PkxX7HIg+yGDfL0EIG3M6cBbPtLXwDVnqY2Mqex8H+WO0072pP6xfjnlq+1U+FWJ+/O904mnvS6f1uXav2l7Wbp4dLIGBrojfXH3+SoA8F/+J//RO2Asr4eDY4+o5WtrZt4OvIX5t9dRW3j2wYMnOUvPSuGo19IAPOdZDitr7ZKtdQxuhJUiZyVWB+HY25kDRZmSSAz0zuWDH/gAgwC473WhPGJrGXMIfUaYPbOisjTLgjZq0HLtmzdTkkFNw9GGgopslI7bnkpK9+UwkeEIlMaB7vVF2xqqyRRggijeDQOKu1agGciQUCvNWrsaS2G/GemfHPhIx7xl1FIwZknEzBi4/QIqhVbZtQESVty7wrZAlmKwVc5j9Ri4KAatoE/OXLnc2dSv1ieXo55td8bKqbhFg0H2cGJPocl3RGs9n2vLTIdJ59yXDvj+mcbUCqz6b/5LY2WFvAd3JvCQ1/39Fs1Zl+lcD4ifFcFVp04nrADq3NbYgp8Azpfg+ZxzpggvQM1df2tNZK/vr/fvI2BHQK0oMo41eXs9e28tI8L6/o997GOXH/xTP7Q28fsYj++7/4H3z6Z5lQIroLECDlzPO86wjQyVrGez8TCAUe0+6z4mfe78Puy3P3Ljetf3bgXfVSbeizF4WDE363pYuVFYO9Curxzb8hOu+1k80TeyHuguAvcbs7IjUre7spUjvmP/73KQj8AADBbPtK/PLTCQZa0ytS5fBZDVq23NLyELfObqhh+oz1rn16imALDbj314WATI4iAA6sV1FFHX6fxWcIFdrz46pnU1JnjI5ZlWEoZdCPwbdWUQg83nC0VrKkq9e/YZzxSYgHzTTjgoKiwAACAASURBVKzZx1/5xZ+//J3/5X+6fP5Xf2WdbABdKTuJwCtk0kf5EWStd5AtoHR7p2/LQad9r4EgyIxoEHXlapLAp3hLwQsfwytHKjGCmUxtmEkG605eK1yBDAzsHeGAh0FagiYDcEG63I17X3+b4NnYIIHioytrwr+1j4OOW8IAPMrZOB17JpqoF/eQEbVsNzAVyoRTMJstOvNJYNsZWe1kkh0mKGjbZp1pAXO7USmWHPj9tF+JcxLEmjayk5hdn70p9jFRuvfYvsIjHPrEUeuCHdvDPnlc/cmxKqwBHgHdKFLg3yWXPqI2aUCbXXgITZ1Qk0o9+cjYhdfpbEYAinw9bd/wW+lBOlMVzDAgRz22m0njdlgLMxlw9/gU5jPuQHbOBL0kI495Dy4OcgZcNGnhugEcJa9itDyezzQgFqZeQsq7Mja2sYoAwMb7FdwYbGS6OQBQzn/pK6hj0WGyh3I56znu/m15zszQGkUGAM4AhPvIiSXAn/Ww+TcDc4nxhFkm8JhyAMzhMdvewZhDT0QQSPcl42qHMljsHIMG1HFxTQGAfZ+KzAZwnXbMFTSZMj3Wp/OPZ6hLGaw7Axu5lGSOMkydIP9MG6gqWCCBPW2laeA+zjP0VEpX6L2hy74hp/t0yqVsTKyTL6bY8fkAj+RpPCodxhZtMp0ybH1wyzE/y4PPqDLn5DWU73rcrnTUUbf3nkkeTz9KtvZ6me+0UzqVNrGC6a1f6nrSzvVbr52BA7wLuw3snn6bbal9BH7+h//B39yg3e4gruO5sDPzMrRy5JUJgH+M/NfGRcIb49hZwVCh14ZRZpAccDh/ODPbnfNaTQgM0hPhkNyvI6ScQjwpb7k2ZNCkB7CVSI2K6ojUlbieTJ/fPfgSTjmSjqpIcckpt+JRRH7SbuXYFxZOQ2halWIgvfisImKYxrKSyoG3g8p7NWoIIqRCM8ObGbd9D4JDkzHGU9EDSYN2YBtl7/U50JOBB18zwyGAQ4bkMWkyaE4tBJP2+e9UrOvfUpoDngeMpIBN/3blKnqVc1BKLRXCPr7mCfVZMxoCEKks0V6DS6d0jWM+fGVjhkIsA1uKk4GHAw4VvbzVr1vKJK+1PPXsUASfKujSirTA2KYELbPVVvQC8oZjGamM6ro2shSIxXWmNK6x1O65ZTwQNMC1taP/t334I5dPrWP6PvGpz6zZ/u+5PPPhb4dVLMayhi/BgBInv91Ngb5nLbVpqx7qdyPh/3//H1cKPGTsfy+abDm+qqb56ZtowHt5NPnzIc9Tz1DZtiHqr3MR5gTJzncX1DOtldJOEI6yoRccjEBKuIO5rI5K7vKVL33h8uN/53++/Mxnf2oF3V9bthYbNiIDUNl0kG/Y5F5XX8sYtHnkAqA439oBVrZTRduJxU+URYBS649Rpn6PjvQYjVM6Kf89Y7Ge92y+93DAe3CqWa0UNxugXbjnvG3UCb3NdP+aRd+cIOqgAd1pT8+lEJtexntUbXJUfEybjk7DcYLIYISe1KaAoI10sJ7n7HFvolx2tdlBjHQroD/Az3hmAPAM7zCi9b4d1XRiBf7HIabtqwCAxg/7RChVxWPXtMPVtyukIhDI6uUn6XnbTdOt5bEccTv/bENlV7C9BF/iqR0LqVyYOM1QLntUWT9ec5985HE1LdG4LQCPamJCxX20Q8aADsaqAlbqnxxxjYN6Nr/lFrmebMs4W5JP7t0RAQDwCFO0fRQv2vbmOCOutzHXcv7f5hICp1lbT8xYmN5oIwOn62HuRk8Hd7VjBVwbJ4QhfqdO+TnlRLqp/hXOyGWBxtn+TOeUklIEGxkb3t1xuHhoMHvi0nJ4F+7wiSccCzNZfHL3/PXbAYCzr8h68tiRV8qZtFz4c8fYc9Qm+mdd4wk/7wGAvmIT3AwAdLCg5I6YqjJcXUc62+ZD38tP6FYvAZhAygQDLL9721PXzfIBjw2eVX9mSWbKkMdv9MbOP32M9NU4W07Sls1k5zl02ebkmWynZBVlDGZPXWaZ97UzeJd1yolW8JFB0Gq/Arr2B8ZRTx8hddupr6k7ycbDnX7X7YY82VfqoHXptMbsy87Y0R/fY+xD6hmW1W3WM97EW/XEviH//r/5V95JodiNQSnZ2sEWLzuaw012uLbNSl+f2TiWtf6nCKSiPTYmIqycQszoy9CLmRA1u7dmI3r9ahlOlT0MRBsRa9DMHFY+6diOIpRS8V8qnRx0lyXCQmhmndcYkDJGBnNS/UrLKaakoByKrywk17z1jA7eowKG0RsnO+mJvvd6l+qCztG+BohDg3Gw7n5uREHPTHkGLC2Q3HRKdVpR0WGMCNfOQ0pJxP4R+OfACWrEd5wDf0YX0QTZlkzn3/kshe5UFmOUc23ebnySH9wXCaaeyz5k+VI6AgTm6blfIDg0S+6qbCNF0F4ASJMZewQzFRPfCbB8KkArFo9brkvSuwD/Hs9SZMVnBs2SUwOjPWXU61cRAIDsI/MGWT7OCMDRbE8++dTl4x//xOVPrZn+Ty7H/4Mf+SiiCUphBp96QjnZdLcDwYDZ++P7LQv/kMd/324NOX+PqqDW+D0q65/AYn43Xf/HhSeS7G6T1Pmdf7x1xMa2h/1ulie12H8wf2VmNxZ6+40l9/WUAwHcKwKvr43HvvCFL1x+4sd/7PLzP/vZy6svvXB59N4Kti+w6lkZ6y3rUi4HXGDGs/+0a+sf7Hc6VD4FwzNWeXKLj1rrDIQAibYhXMbAZYE6+tCbChuEWRfa3sAe5hFZIGfOaCcwPsF8/rZexWfatgmaaqCugB8zUAQerWuNibxZHZxUgbyyQce6+BnN3X7YRqUTd+IVZXsFJrqxea9p5f5uAQBmbimV2GOg9sgxmv6Kd2z7ZVtwQXhhY/Nau500Pb+7z+TNmsE0azsAIP8vbbEzH1edtGnYABR8PqnLuLo73bPEgeW2nSusWtgSdefERWIS0qDG3vT3GAMHk2eYiq1xoDYnTYVx24EpmvJePYkMTgdO4DxxR31GleoUjVV8Tyyw3Ggnl8nus3xUAoUnmlc0kIXNy84Dz6K8Y7JAnUEZ6vPb3CtLuHOwYeFQLvPLzBU7SuIGkeN6gkr3Wjuxr/knOFJBFi5Lyud9T9mKpA26l3Svso2rMgPA9fZnBQDa4T8CAC4jMwHEG9oYFFR6WACAE5k9yz7Ouf0olH+d2r+vx/ez5lF/8gQAiM8dGQCmm/VZ6g7118tchvpuz/WzxbHtGEtvOLghzGxZE0Y+cfM5jnj3YROULU+HnTA+tw4ahzq10DjrWU5ie7QnM5DVFtGCfL1o5Bl5NWGw+C3dfPpBeKOXrlXTTvvlcl1n69vK/DEdfSqbfQ+PmPXLFgBg+8ffaR1UkwQOANCv/Rt/9S8wAJAD7saoA9qsxp3BIPd53+vi5qDSUZn10KAmj1sqYqKOTLPgrP5qlLMAsKzg3n05hOWTtNKyc5aK4q4AQA0hmfN6oMawnQx5VwDAZyG3QqkZTYGh4hhq02vE17MhZcx07sg4pnawW1hblUnR7cZfhmGnwYkSdwdWYzkOezLaCSZcbm6q4UCC+669GaY8JiyQk0b4nLLZTLnGmLP/6xFvqGTlnSCs6yqFxrkIBn2s9O/2FEwrlTHPXfdlqId38txjGd29PvzO2aQUcgMGgwEey7X+EhCf+wPIUI1RkwGdFKx09lNx5ViRywoYJX/M0YvXBtUBlVEctV9G8WKPbwQbbDhAUmwKCj0A5/+ldWwbNvH7jj/yRy9//Pt/4PIDP/gDlz/yXR9bW93ekzzAKoGM4HUPxzl0/m3LzUHeWPv693G7f27o866HvsXrd7PcqJlvsWgxNiWySjgq+/3sVwv7N9n4P4g2fZNN+qf68Vv0TnY5TU7egwxCny2g+NoLL1x+86tfvfzGb/zG5Rd+4ecvX/rSly6vvvLiCga8vo5mXEcr1mZiPFUAR1suoX8DJy+U40ogUwAi7SDW3PeSEeiOyhwgV58O/jIWdP5LR8M2vvKqjofEBof4hH55fW06TB26ntdJDE7T16x+4xU6czpP20fCwQQ7IGDdfTrQ1mvW39at6aylA2j+2oGmZBVxzpkxEvE1A0zXp0Rcdlt4xfhIz+bxgIQQR8Qo7doJXqk+kNFQRSo1PvWJNEs71IXzBkTuqcP7etyZ8U9QvGM54ADNwDdwRZsqK0L2NfAg27s7EmcAoDND0A0vzanv7F+tu8axpcxCfX0FoCqIwZ5HfekoNB1J8wnmzBKXXdDMYycecPs3nimLvjvq9GIbK5EHa7khKCBM8b7LazyCc5xrOppyzTm5pW87Pm8sUDPkk1UbwYc7MD3ftc1HuRk8Io7D/eKh9WmsJxnwBFQFBIqn8bjnGPaUfWFP8enJa8P/dqxUvrMrCk4fWQBTlgIA6s91ACDH4gwA5BgWOdoZPjMAMG4MyoTeocO+BN/H7PlkiTMDAG3FZKazBLJelNfLkqjH1BfrHbf/fHdvh5cA7O07dRfKzYCDxtJjok9j2DMomuNGrgidPm3MJQT7ppKnvCSOnVFTe27p6azPz+xBSPl4u62xPnJPrz/9jjO8OoAb+sn6S3ZB/O82uL520KsN6Yjj/c5gc/C9AnHjuCtwYv2Um6afzj59Dxz7W2PgPvg53S8b1J97QBTZu9JpZZv+vb/2lzbNdxLTjCLHx44LAL6+MwqWDYr0sRwwf5dzqLUWTA9DCn3Npj6+NiVCeXaK29CTOYZBxhDLAJ5/43TtAQAx3+58aQDHMLm/JqraYAM+aYvNyB7YUkJ+3+zSjOn2M2I5M/l0QDejPzvxZv9V7gQAdsGYyOspMGZiKxeUk+vSEmAMHad9Nv4aP6UvgnfakLfxF/gA3RwAoAG2V0fboiO1fBZ8b2pUFctgC0C4fB0rVcyajblbtts5NpPP567AUNwonRHuU+mZd33d/Le1C4Gu4gVHpX3yxKacSMHhQfML17StvwQcCVTc3XQRPbbCFgJssw7wAOARoEELNMNWGT02vEFTtxlt0EZyj66Z/ifXKR0fuPzhP/yHL//8n/mRy/f9iT9xubfW+S+hlaPBc5lLEFIus9Ek5vqH7qbzn+N5Pm9haunVw/3Y78YpvVXXwVso/s7Hfjd1b524g6G/1fLfQ79cY1bxTbw2cYuz6bfG+yHyevg8109+U416WEXJ4DGot8r/Vun+sOrvrIfGwZ7TXkImvVleXI4/DdxzQNdM+kvreNwvf/nLl1/8hf/n8mu/9vnL82ujvxdWIAAy/aEPfXB9XlYQ4KUVt9OeOYjaUS/w+zrNYDkntO+VZjmpkCV/dHA0A0ixZjBTQtr2vUAt7mOtPNL4ZR9wtOM6dQhHM65rL724ghHEGDq2Ecf8GiRpT5iVncB1twJLBOG1BIHf13Xb8pwxazVUe5hsamaVkw4Kk7cjAIpn25Go2c7dXiydWxkAetapnAvfrLKcRosNUeXkHI5y0abtQ4cMhvkcpMjgxIDoa0CaDhiMqWhakzAxTqfdS1xEC1WO2wm2qbK6HPa6AwCkbduZfcmA30sbqueVzj9lDoBlFiXsf5ND2IP/EAhg3QLQ5K+aZLATY5503ezzgSF8jGJOYOT7t3Ypz3JzCehZtrFVjZKwRtHVAQBkAMxoa7zk8Ff2HLsqx3jGTN0YPogsiWDw3dmqG42lFGhAAGDD76SvhFh1uEAvd3A2gNrH8awhEd/sKfXnBEg65ngWRzmmczXYi1ReFRTm7Oartsz6OAMA56RSBgBOB9f7FCA7CX315GbzaUwAOTjQM/be0LTk2HsAOBAgvKv9y5KnrL90fQIjfi6ddbQp390zByYAkJj1VgDgVhtGJqW7bjn/Kbfm+xMfc0kJGWUMnPhgft/G8OIVl7vzt+iS+gfP3dKD+d6UVfYogn35XPp3KlcZZ5azDHzJJoyvmW0wXrfdyHtbv46U/Hl+0KX0g3W29bYCaH7+PM7b/eggQD077dhtADoyWcKrT3/zX/+L1D/ekC6dFQ5aORZjGCvCU2eUeg3OKBEJrH+DYe0QMrq/dh9G43z8zqN1AoEZNA2wGdLXNkVFrbEzXbFSqYodwZ1M4mdvBQBMcAcmvK4lIzItZDWwTOeXymqlyN8VxVWZ8o+o3K2Iw9jqmVmLIocuAxzXQpYo/FS2KE8O3GRhWIh8z05wbpyXdNUYiFrbRoqLY7B+H89uM/7rutsNNe01WMNXWmduJXiCIil90ZIKoIJLt4zZqTBq4CNgULsmmyOqLJftdnKDjpqoIL0LyPm5WwET12WAZjnxGPLdSqs0r1G5kEfC5CcgKT/AY+OxKwvpKps2HQDoSZZR4mrHKGHxp+sdoOuAAUE8wcf+hzIAkjDb/8M//KfXbP8PXj66AgD31+ac2tkL2UGrX5z5A19rH4W7jpA8in/vTiQJakrqkz93Mb8q/l0vnB0++z/VXhc15HzXam4+4LrvasO32rd36VO2pZJbh57fVE/AM1XZe63zW+3TN9Wub+Lhh7X797KtD6WPK7rjobvaweujNF5fTvQXv/jFy699/lcvX1op/r/9W7/FGXTsvI+ZKJ5dv+TUx6kqvX6l2a8sANudN9deAJT5WveMNex06KuaBiKQi6UzoBu09loPeJMxfHcQAO/Q2a9d+uH0MNUfewqsAAB0PNr5+ALLnABYAYjH1wkheM8ZY1onq1NJ6ACUbYQDYa2QThLtVunfBqy9FslActruvXQ22UBAg33TuHS2W/Vd+hcOnHSrAwA+yhGTG2g3F/XdQT+Wa7uE+poFxgbi/gksTQONx/UGU+mM+l07a1nnCXh9DORZp22JbQ5Hgbp+9a3sz8R8h2ENkPX8PpPNtqP/xERFY9PCs9+wJW0jq9xKTz8nZrCBKEqxTUtebXolvdf3hba2jIDGLnS4Obsh3r7xJzs3+waB5smDfgVWn/Q77D7htbxo8Rd5xJMmdM+7bTt9Iq3+xEenCkl84QY1DsImd7VnCDujnuKf6hsHTa+CJhMAcGaC7PA4Kg4cnGN6Ouboq7H19SZ0I1PeC8A8J+dfuNgn3OjkonGWk9e8R4Hpud0rfK02r5Lr07Kiazi9RGvijVu5n0Y5zR53r/33J/oL/eX33P+hg7KVRGeNdS8n6KwQ66Cp2+/PJoDOIKk+VMDB9bb+K/7M33pGe7VcXzcPpNyKwYaGzi7QeOSYWxZGflOWzfYjW6dtkUxM/08/0PXd8u2s8zxBnb4jjNkezJZ+TRuQwQC9K763XrzL0d91jtrPf7XufmvHKlNH1+q5CSbEe4d+1/4sYzPypD3r0wwKeEK9AwSsLyay/8Zf/YvrN5Ot22HwgPFTemGPvCh2SIPMCOamhFR4bqQA0KGjiXTeMTau4EwwNhBaZTuCZEKzh8FMIszOKH5GVVvrWTH67nzmwCTDOAJ4F/OpHaHkm/lLYGqAHUDJdlMA6kxeDRpFXcLTTqYUnQ2sjLkG2c7/tHeYcIRDQroz1m5sNwBAwzYKx+O+g5s5WsftoLGqsUb7AXLewI7Qa5MaGy6vobm3doanIkPq5mH0PVZUdst5zLWdGi0wXBjcau/1iGrc9wDBHFtyGp9bSoLKHAES7FzfM+gaV27pFOmEGYzK6KADXHmSg+qapSYGiOSHYlf3cFLnSqhrpsoGwbuHesxMhzRiYhfJwLTTT67aIcbFp2nU0UzLHkFKoXx8N/1w5OZH/tBHLz/yI//C5c+sf9/5iU+gktLeAH8ImGCTRy1/eKwMnlCEhnOLKrjjt3wd38t3bj2X1xKbub7bzKKr5zMPdcyioNsYsFn2YVU+9N57rf+breA9l/uwjr2HSv9pDQD8LslyRbl3GY/dhpbfAXal7K4v0E/jHa7U59dWAPb1ywvrSD/s4P+r/+hXLr+1HP4X16w/EMX9JYdwqFEuwWplbykA77OX19KAtS8LTt2BHXh9HQmI+gBK31xOuD61dAtt6B3oy35QT5ajxtU+tUSAtr7svU8XenU5+Lje6w9LJ8GGMJi+ysIRwD4mEAEAA0gDY4FjnNs+QOzxddoIxXqV52Csg/oMoNapBrN3jp0tOc6oz/bRjmgC1hnHes/ObjhWb6112HadjH2ki5EmXBsA0lZdz2Cl3UYNVUtVew2O+fyNNf+nfZOdmTWrYiLNJuPPz4NGvU6VNJyZtxME2+ZY12v5AgayMMXMa0xQwz1pp3OXDFrKU58LUKi9RRHVrXeZBqtRLx6ZMrHZmxxV2e8O0MOuwlmPvlO2vFNzYKjGv6LUoMvug2p3YKcS/7bJmqSvEP4shRj+UsouZ59ZS46+gkZ2PKeHk+1p59T0r52kRScTK+l+XBPGgDwVn3is4vXE3Wqf9ijwJE5jHdI1+zgYNHVbYlphGjnztwIAKM9Ortth59+ZQAy6QXuFTsojAe3Ie2mFcdXm47C/lQFQE16WE+gcbMooPtLkljMA1tppjXlhXGUAIGAwqfxePm3ZyZl4XMtTAnwvPzFk09bZ34T94Ikq+ybYbl/iw+yr+2+cSCkq3ellALpmp38yOixv/pR+hr1QkGPzK+6Q9+R9vb/vYXYXTnf5eX98pmtjfcp/8+Chg32dNgASzXGefc78PXVNOthpK4yxs42930pkAKQ/5wBA26DVPtNV5Umm7HvNEgDpAZU/2qE3pEdAo/wX90G2A/t6xLKcf+df+/OoptPnNscihMop/6hN6wGR8asZv/yzAXSq/2yiIKcCDP/oY7PmCW0nQKESstN7pCX1OiLVZKUjhaR/w0h76sktxnF7BY5gYioCVJT0oHpAmeZVAyjBmT5rsz9Ej24peIxcKkKK1ihn6vsZ5Opd98XGy+2Y/g7F86iVZDz3IZ3YHKdmXB61oiiUBd9jsQ0saaTjmDimMMKLJjj2zdkcVkYI7uhIL0XQU+mCjgYWVubun9oECYiASDXiVAwUkjJc42Aqen4GHVIwU2BlJ3X0GIZ+b6fWq7ps99H8bEMmYYVURVReHMm+KLim72pzAp7i1ZZgAQCDAVKj7lnZuT7LKX9HAED9G0QlULvLzWBXBZTII2y/AAdAMcF8OfU//Kf/ucu/+Gf/7OU7/uh3Xu6tUzn4IGQAs/+PrPXD2Kl4pRGD1zulFrONtUFYypN5qq8F+NtWKbSQ7lwYOGluJICUSN3+O5+7q447XuflLPuu8h72/j8p9+6iYQ/gjY68Gz3uKvO8/m7l/EHS8Fuhw3tpn8uVkJecz0xL6kQ9stbDr/XyX//619f6/TXL/2u/dvnacvhfeO53Lq+tE3rwzJMPHtCJfhTgjV67lmNxln85+dDZ/FzyDmcceuKxR+s4Xzzz5soWYFr9OhZ4ZQLIgUQxnjEZPZLt43F8ABw86eVNzua/vv6hbnzns0WTBvrEDu/jxoMErQ28hQEMsk3KuYZdvfMEoF1vGxvYB7KzqiCo5HdS87GBXNm/GoPGPxVsaeBYtHAwhHq6FKlA2WQ+ekbeexfAQeQkAoIAlY3n9we8ydEsSADLUV0vypWX6ef1c2aVHeTl1aK3ad5jte5lAIB9s/0qu5u6Gm31cY7GEbY/eFcz7bMHQO7aPthJWGkwzDgKrU4t72ywfigrb/qncRFJtgBAzcDb5iulfewm7Zt3+eembeIDtR+eTzEFy40N+yhDWU61KzdZZDnCIfg7nVtc46k5FQBIXmJgA/ttBMZ2Obbh2B/LxyCKX9R/4U0dyYgTltrvTtPvZ2MSg+WO8a/MnR0vaEyMoWdiaXDFHgBQ8Itd4Zv+S8dVba+Jr6o/sTURTy3tMf/pMY/N8IF4zkED9Mf8Ll5Oh1xjrOAi+YP17FmSE3govVMOvKEoNj1m4HHhWWMwz9KjdQyC1dj08X/QZ3UKSdZnGmQQ4FYAwO94mUgTddX0WG0qaH677s8EH0z3GZO5d46HA38eQ7fRem3wbuzBIq7XRO6itQNuKQeJt5M3zM8pE75/y49J/dF699jvY+i065uGEyX3qcv8zgRBK6DEgID+RmerJPswZ33k2LIj/uzJ19BJ6c/JvroO68YJQtieib7ld0WgTfYt/OVqg+t1v9oPbKxRMvnvrk0A9fC+UVzOGvfgroo4Y1rRBTqoVthlmXAPIABAwxssTFrLRK1SGfl8e601ntlnRvCrbWL4UsLshAzko3U8WUYfNTAaviS2mO7aW/AVzyZTBQah3KY8glBKC84XnES1Jx0rMwf7VAquGQbKqDIA0KeJ1IzRt2BPZCgR47Ce+jN99Z2znzbcV0yLthNNpBEbhrIAOAKloxpfZ52K/CGb4/EaG42fNmGavQZgcUehDACw0t8FctIdpVhzzNXP3jSD41s9svcIgBdj7H6fdbCcKn+CH5NK5fF/qyrgkSsxW2Ilp9oLXUawA1KtqCIoJXDItuBbaKTKCWAZMlAVXKJiGIOKKlKxbrzcBbrgcCTK5iefuC0oA5sz4h9270bg5umnnrw8WE4+nHfsxo3N/v6Z7/3ey6c+8xnOFj6yxvapp5++PH4fx4E+ufqjWSBeW7N2T6x9PAgccWLAckjIm4NcknGbdH0xustrRmvJtOx40egU5fO534/f2cb/L+r/g+jTOQ531fle++/n3mu5vx99tMBn2e+lPe/lmSzzvdIk1fmtOuSlXH77N796efZrX7t8YTn8X/riFy7P/s7XqH+hYzHD//gKptOPMRDG7D51h/bawbOwMczWWr9hl6FHYKOhv99+Sw4AN/8rRxa6Qsf2KbiIWXvpz5kdRgaYjvhVQBjZCLANOC5Yp4Row1cFGjBZUGv2l8MIe/8YZvsRKI4ZM9qUpWc1ITBqI50D7ZVim6A2ejbLwJGbqpZNdADAGXp4f9OjAaY8jNT91JuqZ7dB1suyu/yvy5C2N17CEPYmf+W0+B5pQnzjwZ9PltwBCbWqzVsASR6hV/x2BgDOYxYbaFcn2Y71T0s41W78+Tk6O/hdTijG3+vlbVOFUQb8G6wmHdNOniBe0csAkQAAIABJREFUfAb7oOrtZPK5IwBgetGaVgaAgiqkTttymFpNMGicc8JBztrgLZ54UWvMwe92Jj3moC0nAYIHTCP2FfR7RBgo8ZbxMZ6FDGQAwE4kt7DD7HEtU+mgRTvKcgJIo2gDWJLHEuLeagIz+Ni+Sb8gTQp/MAPFIMlYsX5rpjwwhzjAHLL1aQIAhVNqAz5hfEukR16ymzTRGvvCzMGDnATyGEaQYGajqcx6DMRzCgKoteIfjkc49ym7fOc9BwCQmTr5GFp6pOP2LBtch19LB5zFjP56s0BnADi7MtfXm5fsEyn1XrogJ5Um4BkbxAFt1aaCloc8AcXUz9n9LNM+xXm/eZJ9ki7As0of13GwfnfoWjxX+tQ838GR0l87TlYLT5/F5aeP0rq8ZuSv/bE9cHsGEjZdE/Y1ZVN+nW5u/i50TGF3y9/4aBKn1JNgQAd9Xe/5KakZva76REMHAGxj1Z6alO7sd+i9OG2mxsTluD7r/f5d/rPbz8+2LatN//Zf+VeRyRIDs3fOHT2JROErBYXvdgx9RrAH84nlTHTEC84uCX4iHoEQlTltMfFVlqKzBgdcSlCz8TKq10sRLBBZ7ly7hdQmvYpKuwSTAVz2Vcd/4MYYFtyzgzdGTIzu85QP0FECZhppsJSutjtqlfoBNRcp6mK4mUkfodrH5Lzu8coxHWSx08PG3MARUXQxsCgI5YYzoOH8+1krslT8uJeAK3nG7XNfrHg8Xn7XgtpRrDK4XIJSs9Qe1+zF2d+enQ5+9zn3kxYzClcCmsY9+JbrECsFto304s+KZKs9ypbxmci6UoCHRgkbF71Zs1+SAdGSVp4ldP0VMErlM22DBRwK2FgnL+V6WBgdOAIvvfRy8zXqfeb9z1w++IEP8qg/z+YxKLCcezj/ry1g/8Ry6h+szQDh7BPI8xjHJROrP5B1BACwMzi68IEPfogbB2q5j3brxnu5rvde/UZb7y+nAGWgM5ZtBs9gcMu4GzDj+EEEArhqAcaKv0FQAQGDylIrQx/aOIG3VUl9RzpT6SBO10WAAb8bZbNpKntjtKL9LZWiQddfAV2PVN8KAEW1sydVMbOi68yyXJDvZ8FZ39kuBI19zK/7c757q8ys2325q89VHot/2DO17KQQo96ykrnqz7tUdj7vsm4h1AKMwjvFM7fe9yC56pP+pl+atBhnsk9hcNMB1XEDTnrtw1NvruNwX3n5pcvXf+fZyy//0ufWrv2/sdbxfxUP62x76Bb4DAWm4dC/887SHysIgO+YbYdjDp2CgJ66r5lagAek9cs5MplxtF9lcC2A6815bZecXmjnT59vLSf/ZTr5sOW4hnoRLJQNm1mmXM/KVNolo0yLB4Dv9PjlJNUpQ1j7j/f5HFTgsjmPrwwBBCMlrui/U+otJ0PABI3uewI10iIEF/3MLC/3Ox0u0evkOwRGJrNrllSM06OlDvNbur3UQJXXILH5Tg/IYYwsOL8YaaT9StmFs787tnC5yaQwMcuCrXGnVTpkjrZl3SHA5Ez8zICOmGAiozBL8cJteg0dznpoRdmH1Yrqn+vOZ3NshP20BNXOvseIWIIZfYnXRq04k1MZJisQ9vbaB4P7AGiMgSfo/JSMma7gE+MJToJhfFY9sy/FYK+kvfCqefRawXiSy3TLfrT8VkAM9WNvjnRmi6M6eEJDQf4antXJCKKzGEy/+bel37t9lc3IAKB5x1jExxSiCJXnYNvZ9k1uGJ8YLGVHxZM1uocFHPjUJE46hIMt7fhXV9jdCS5wAqrwgnFl4+rSIekAt5MeIo6xxxgze2PxBmbpPZOKk8q0rEd/+G6+cL0oCstbvf4fmdJWIXbs3QaaJvS3AgDWmS4fmwhO/9TX9KcwjgxI0EfSWJ3BhKSPvycNzvvJr+fz+l2swzp3vjfPup3mgbt4A3yfbSE/sdw5artq6/613qSMqzHu+y0dzgdKtzBTLXT6TGBLvmfeX+3wuI8vYfgoWtdqOrSggwjjp6hdm84rPTnX1H7bVuN/HZUb9qDkVQGMOW2M/jaCCKF/MwiAPihzoJaW13g5EPK+v/6X/1xYhfmaBDVRPaOfv10QN/VZ/9Adg3wzuwdV47AbIytqDeTOxGq8DLCJOs7k7Ng4DBBdOfKJ90C/pT2Nmt+tyFLM2lKZWtkRnWea2cwASJhH+Tq9Otc4ncGCcegmhTyzGWaToV3RydAp0r0p2tIcFtwEQFYqKTBnAMDjmekmHKNiHJ1/qg2ZDORUh/5lvamQTkF1GwBeMyrX73fQJWazG6Ro/LQ0w1kT2bvr79PGcUhYVykP3q8NbubtE/jt/FXqtvmTa9ZyeQjYhigw5KoNLynAMbRd7qj2/orGt7NfRuGmXLHNvaPvTjPzJdVb0fC1tfnWSy+9RBo+cf/BSsW9f3n/+9+/Zv8f9Fpe0BbG5cknn2rwev/BE3OUY8klZFIBgbWmuFJ/769y4PzjzwYqeQDfYSBh4LzhF5eXrJRCtBHtwXX0CcoLDj6CAwq8vXN5sAIRCD68CfotXsTvBw+e7OVEqXv4nUGKWuawynLkHGRFO2mIMJvCOqmRxSiMnBRHVNRftDaXJE9wwPVPDKrvtph+JR36UhdvYxnFuo/jrfrPYjXqKu5VuS16BnSo10CvHieTo/D6nd/PbtxieT/f7x99uqtskALVngGN6UXQMS++x+83+nGoiI30adPetYa7girv9uLZphoWbpa3dN02DphZX87tl9fGfV/80hcuX10O/3Pf+Pravf8FptDfW7zwYAXUMJyPlZ6ng48lWBXZf2sFAN5aTgwCetuGQJALzvTXGsHiQerLOFrLa/JbRywCOo1fe/YgSKAlA5zpf0sZYGgH/iB/+ANo5hr+yv4yAKQMUxSUtuvPR5fswoZwuRjlRMEFAVql7QKsZZAfYyubIxus9f1OvReIwt/o0R0gnkuMCPACGAx41GTC6KsUO8u7hUHAykBPZUjsDW7xthxclZN6UPah2ILqox5qRj5A5BEEgL5IgJnBi7T9+Yy/c9abukJ9uiUfsou4KVuZf2p72Jpykv0M7p8zgFeAmCpWSjDXplqHJl3dRo2NeGpv80yMoDxle4yz5jERH2kH9hUWk31BWes/zfgr9R51OANg6oEtcZYe9kLCKU6jb9OZ6f7HyQgHCTcHIR23jZ9qbDTlsNv2oW8ZklK2kgHJUGPO6tN1tqrLtDEprFlBEC8BsmwJo0lGryYqDj6yTGGvBarGwxYmfyiwUSMXz53OpPkOjvVZJmfhAxN7DIwrx/EWr5wBAEEtBwDEEwgAeDw4mYGNPYv3kZLvybk+LnD1AXskuC7M2ptf0Y5x8o2XxY8ZMDWdtETA+nOynVS2bOstBzoxl/tu3ePfriN/zzVK2xZc2Z+3o77rNPP3rTpSL7isWwEAyfl1ACB1VOqz9A9TR2w6Td2hIp53Zw8xji8WcofexSunM2/8KR2k2XsBq8z8Gpx96jvvk7Pbl3lXdh16aDIcRDfp6HbcS+8qADB6z/XtmQDo1+wt52fYhr/+l/+V0vCq5DQUbuipiL2xn1PsPLiIgnmGb5z1KVdjYCPq7znLOmbGHcsBHqU/RmuUcxHKjlc1qg0uiaoBM4OSAUlM9r5I7YwCBRmsTJV+OPjefR7a7AEA3S/FvKFvGbCzrLk2sw5mCDuRFvauM3Y2dntYqxmkQFHSXPVqTLhWv6JiVvRe4w+KYDwzpT5nfUnLij6VdF2Bm1MRZBvx3alV7mcqKy9NSMCk8Vf7dX34ZQcDe037EpEBd+2skShlfsL4mFW5WdD2N/UrAlczBMREUgjsC2c3Mkih1EuzBqN5woBX/XF1w4O77Hgcx6gKSZ5j7X0bvFmVnwfAv/fY/eVsy6knGG/gjUCPIt/I8kAfOYu3QD7GoE/xqN1jler4TqcnwyFXCtksLWI6HWZP6hocBiimx+7JwOI6jwZdbWCkvWaXCAAYaV/Hlr2Kc8GVbQDHBJABG4HJ4M0yDZRl58LGFWVjlhNBB9yD8+NZyRfXDuoAA0+tYAfOP0d5T6wgxuvczOwtBiOeeuop1oF6YfhRBtvPTS9FH2c7eMYTYyQ6yDPEmk3pNQzV4oslfzDyaO/jjymIggwKgomaGW22o8UPL377TaGe+x3A8PMB3/M5F27sZ2f9eIanPHjmA2XfGdyoeyjXz51Cvykq/Sg/qH6EWItscx3fjq7wUnon73Y/6nc3pVPULf6dAYBsBxus57Ead3ScrjtbymmiXd2i4YvPPceN+r7yla9w875nn/3a5eUViIMDD75EBg1TkzHLieGGnuZ3zcZxfX05+3BO4MTAKbdDDv6xLgUQ7vX7pFEF0pHuXzvxW5f6GCQH8j3z8frK/HEAgOmg5TCiHss8ytVRfQ6sKUvBDo3kD/futY7LoPgchTXMSA3aukMguNUm+oUhol51AMC2ffTopgd7NuXQ4w6WmcUKeCZAc90J5nqpVtU/QeyxSQa3eg/9USVpz+RImL0lhKyb/d3byt9HPx4p3WHKWbeqzdcYqSmMNsV/IRJbG7XJo+wK/pQxN3iOyxBKT7O+utf4IoOmt/oEeji4HUveLMKNf4puY+vYwwa/41BM22izaokCneGyjaYLN5DrYJjopYCQAgBZfuJgDxjliZNxBJyy44W7cDUDQM4CHIw3oN88caZPs86g3zVPBo7RqBGPzaRQyXszXmITj3hiKBuB6kcEAMzDxiKsAzUaylS/jdndp3ZOCl17nPyZAQCUNwsCVLB5y7okl7YwuyL1Pimwr/FPDGH+TYcZGUXEFyxH9MR36izaVyzjwE794g/iBdtB4pLSc3D4iwb9WcEnZavMyVcOPmkEJD8ee9afuKfGIHXpZm84qZFBBZXq50/8fQuPZ505bqKHystxSx7P74m/U07zGXOdP62vdrkWrU9+z3dTN9qupYz6ewdERWr1pcZS6jR90wkApO50vcKoOhWraVI+g9vrwLxUgp5rHVYb0ZzH6aY+NQ5moAHy3/q2MhTsq9W9hkZs2wSiWU5f26+LFBVM/Lf+kjMADsNYzOkGJUG09k/n+ZrRtFYGG4gp8sVKyjikEgdHTaemTjFApEAfnJLM5ZE0gTdDGdFWM4HL5mDU8YXNlGUkxegKAdAwRsRkwIodrGKkko67mdV9MtsZqI6hp8oKo9FcSqGbdfSM2kZaWpMndwQOwOAyT8f6BAWYRbGDyH7UzLsA3HKuSvmNAhCYs0Edmz3GaIzAbqBynMwjGQA4hryA0KTkW1GNwJiXrsFSKqzhk+tsgXaPQOwbM+jWGw4OqY3iW/OVg1I0+BUN5P1Ke9v5QzRpxYNqne5fZaYRHSWYQbKhVGblkL9LCfjTs4Ju737eqwBSnwRAGlRgqCLpkmE56FzvBpu4ngP4x+Mo38dfoS3QAc4GaGNT/dK65fVeyTnG/omVUYDx6c1K1vfHV8Dh/nKEHFzEMgGURb3zhpxxBAheXynTSB9+sPYiUPDgrZ7Zt7FO4wYnCU5MbuiI4AHeg9ONoAL6RZpphBlwwB8CGggISO8pcABwhpQxRPjxh+BCgmEbJjyrddTvRB3akO2RFfx48ORa9rDumc7IBnAABIGJl19+mVyFa/j3zDqCEcsyULeWmChggnpwtBp41RkUSnVV1s69FWDIXYllHJVKy8GkM0KGFIOtr4gwP4KTHQrci/3XcxkMGFRrBScrC+NVS3QoKz1zVvWQDwDCpVfTF0vfxxkE40CpbfiNV8NvaMGwrnmUazfVZDV9Zl38MMto5wwPVfepf2sWuh/Wfcp0N7r2rlmFIF1ds4dL+DFbvwJIv/Pss5df//WvXH79y19Za/k/f3n++efIt0idBT8izV2b7xGa8B+cX/AHAgDIBrC97dn/tvzlkJUjimamvUVSrYEOr6/nwA+QBfCW7Q/ageDCq6++2if2eIMh7vqN5T6LV52SKtCqIIABqECs7IYDAuYxp/5L72sdr4JdK2uQAHaWyRF4Ho5kBgyoK1AGxzYDALtebjsxfk07xa1jjxnwnM2nCBCAafATuDkA8PbKWHJZ7qttz9ha6fjk6WbU+KIEVAG5ux4+49C59t9jP+2usm5VVtfe6h31dxtq3U3ZCfvEskuOjN7wyeddT4zdQ6rmOwhinfRyWaCfbUBiJD9PPuH4jF1PWTeveZbO47RhSUJV45SiF21cXa9Ap9/B2My+AHAShYX417plZuRs60i3WqZ/tsM6KR3TBvPrPV53kCWyLIYOQeUIADg1WHIQTsuGXzyi6u+ObVTuLB0AXSYDlio+gh6J+82DzRJlD842ezkFnqPj7PKqjRkAMG5y2UmvHNN0oL1kmDQuPrXDzXGogAGDrTXmduC1DESnorjdCjoUZq99AXCfmKIm45hBEGn5xiDj6NvJF3Vy5j/7JnrO/lnXTj3uSn7sf5m3Gnu5rcen67GPdtfzko3gr6Khnz95luOYAcF4fi9Fv9InuMXP6a/k/c3nq3IGK4+dHxugAF3XSZlobi9/b10jDBp5yXpoRyl/UX5lAPgd4wLbEdfnQIT3KFG5ImwHKajLau1/+anZHgeZN/teg3Pl/HcmgeTedHD5Pd7/xl/4l9e1UaAi8qh2MKfT/6iwl/Hl+j/OPjzCGQsyEww/I66ZcuVN/SKaUw3enaJxps6BlaMZFjy4yOvme8DGAlWncwafrRQhENWuNCGoABFIQILfyQRDOBHLU0NeNuDUYFU67c6Z6QSfk2YlrO00ketNjJSipXFoAShBj+4XN09AZW+HblNp0shqjJxmR+Nas0DJgDK+ddRJKUCVM2mche5JE6SqtAGs+pJ/rsdz2sU+nks1DuBHRcpxU1/S2TZ4Vb89BnsgYje2JdgNnmF0cgmFZtmqhfrw7ESjtwSZqteGjzJh8SG9kjdcrkFlRPjoUbg6N858dmjfYAALs8fdv3PdkiOsPAe8gnQugjwdWQ9WsJ7l6TZxll/oxePp2X14YSiX/LR0A+oxzfFMK+WiK41d8aQinMgCUTom6OigIhwL6Bk7/w50WIbFF5oxwO7nCgBgdl8OicuxIz3tVuqcFTCyG9RuATm8e+/eOtlg/Ue9t5xxOP4oB+/gmjKctMHZ+7AJW6QIKrjg3b6lQ1CHIscKmOIPgQzII9agamkDnEfspK6ULjyHIxi//OUvr93fX2XmwDPPPMN/H/7wh5mNgPJeq83XsHwD73zt2d8hoMAznB1E6nkt1/GaRNTBdO7lrDLosYIgvSQCgZ/6J6dMNDHvOEhivtIGoJp1xieDHXQ01xnulf7t/nDMqv/UM+CFtYkr9YdRBiNMEOjiUgpYCKyVkYVegxlSYfENuZHymGcMBKAXseQi77ssPN+ZDpvQTX3UX+sny1l2bwWAnvvGc5dXXnrx8htrhv+XP/dLdPpfevGFtUb+Ne1xsZx9nytN5/9xzChhFh/jsdbxr93332J6vZxg21rQizJXDiLEiQ4pgULZCtqI0S/UA4sF8Rw35n3TG/MicKcN+1555dUGHZLVOZUHY+rjeg1yHQAQMFQg0OPOma7iF2fEWJe2A89xmKC39YjW/mq9okEvfqPdGnLZYIMwX2NqcdnSBlnFGxzWxg8ufzI2qC9jV/d0/nd8Yj0+QMocYdtqdjxBKPVVOf9pC61rN4DJFNTCBcWHp/28FQCwLKINJ5jcAayxzsgLA9E3jl9R+6rfXnYQcpbtPyymSHMlk9f2jHp6FtG2bcmTCqwzbzkHrTK2DDuLs+y6g1ha3rdjJTq2ZdPUXeCj4rc25JlRIL2uoAWWvWBzD+jzWePkLLQG3NibygGUCgCIPCoXcmXw7vb5PseTMlkbBpauax4bAoyCqj4ONkoMUtLI94xjcgnJbZzNdkGu5UI3X7Dkch3SEXRjtjErWt8aRz/PzfNKDxiDQFfaPAgvjh5vukzvm1Ztc5a9Ma1Hj8RRfhg9TnbI2afuqe+dCVCTmhof8QnpEQ46M5xqfxMFgPd2uj3OBsiAp+2tsYH54GEBAN9zZol1sLGX6zOvZFAk6XDe97153sTd8Wu20X21HrorEHRr7G/pRLeB7BUBr+SrUy+mvs7vxibeVLRZhfKnsbSq4rKD9LlCBw8PaVxbZh1gZzsxIzG+Xftu4dNA1U4gebKp0m7YbqMeTfCozHODP5aP/+VyAdrDCfwyaBD9oP6KSZn3/bU//y+N9wH2D0fHTrDP8rXzZaXMmbgnBKDZgf+Xs3ftuW3JrfP21jn7XPpiyD8ojoBAQm6yrSiOLrAbiuy/bQjOh/hLIEtIS+pz6e5MjsGHHFVr7RaQ3Tp633etOWtWscjBQRarZoMDqn8DruV9CXAAKzFsWjiMd1mhr61nEmTs/uZhjtPg4cz6a8r5y8hZ7V9g7dWdfgbkYxyiQNmZ0OOdvGIcHYBOaYjU+eqLgdbPW7BIoPL3V9Z2m5nAinGMmYay1WflYLyiaWLhfZ1uV+SqA1iykGQu4dyzf+x5Nvvp/DYErwrVsUo5vu3Hlr9AFt+RHvIqB6GIMUwmNRwNBijJNlG5ZUd76Ox834TRCuSS7PufTKCs4iIMjENzo5ukPLNyq4RUO4kEVtvUAmgCg5yImlkz9DQbHLL/2U+Mvg720lDa6Gkb29vsdb6JgVX+CsZdnl7XoxcE6dUuq/oZYtW1mwDwN3YY7qHy6i07gogCPoJ4HMTOn0YwhK36XAF3kcNqneCelWyCAs1dYUAHoPSrVuLp95GcUYDq1zIZwzZBoef1Kj02o2x/V9is7nsFtf6u1fazBNzl/J+eQI9nrOOv6ijrmg5JfP599SRPf/uswBVA18px/avgnK0vdUYDSY2vu+pBK/t18GLvf9R7kp9/bGkorK43NNS5BqxUFYnSid+96oqOqFT9kUklACAOJB+RZc0Lq7SQjArSqiqhSM+3TyJC/W5d9epyj+/pK9hQ96pSYgi3CdSXT1WCFKcdsuT16CT2y2uPnIDYUslcYVHlGRVo10+Nq5MTmu+utKjPdYhezeDzPfiXdos94NtKvZPklG7++Nz7/zyn9P/N3/zNh7/5z//5w3/9r/+3Svq/f87Y+PGZi5//7KcK+v0+b6Nlya8qAIxJpYvWV63Glh3XZ6pW2XNumJ8fFTCV7HwY3o/f+8wM+bBm4yXOmoOqXlHlwJNYqp/1aj+fFeD9++imzwnw3nu9pldbWeqwTleMgLGefx+exu/VjuaW1f8OLrB/fOfsiS1bLahrnqHkYY2zkxgliySvJJYWnzYA0fk4TXjAvyGZJccu1bQc7Wdz/kTiOvg9/ccGaPhoCawxOa+976urFt8tY6rq3MZ+n5jr5j33w8EuX96XBEcr4W9SVnbYvh19+Zxfnb7wy5u+0fZBMFtv1O7zfwdBL/rTtuw4iUUPEutBYEoOXfEwvkU+cMteGQ8BUsp65jkI+zkUP3sTSBVantWEWhBpGRNQ7YGOqs9BKtN0+nLjST3HfkTzE3xOc6HJ79vfnAWAHwV3dly+jXnUWzkicaYgtLH0msIOmAtT1aPj6+zfed/Jm5NHcB04sDZdFV6Mm7neVtPP63C17rMx3tcrmYJ4ile0/NjyNHrce90hGcgpFxlW37YEvvTJ87IJoPp7k9z2NVJn9au+7aSLOG+W5/d8FI7Xokh/x9x9+VRTyg81r6jPs+KOZHr6MbAuA/QTO89yfvqdfZ7+qlLE4+S6e+ypX8zU55IDm9RJ9md3ffbx1rFX3cy5Sb0brDvwwleAjzfGpt4znkyi4QuqjbGvwnoScTXfNctDuTcQzwQA/UxuPfZYgbV4hRdZ1EcZnGWVuJh94zBCDvjzGGOhFx7fldjjSzp+I5hXYF//1bP7fmOy2+K+WQzswYhnEK+XHKoCwMHm/ucO+z9KDxEmhFME4CkPLwHToBTm+Z+d0Jlxpf0D4AT2GU7Zue81UUrVRprAZOLmgzpktpMJPrO2q3CbWPANhkfGaqWr/9eT2M4IZfTVqezVeZyKV71S0Sk9MwZx35agMvmMN43h7FPIpCd4x9ROtz+QnEOhCqiKwJP5YY+1MmOP8mg188hwuoTTSuz3G0uvlAEmm+rx+PR3EgArlx0HmajIYkveOz95Qr7nkLnMwHINlIDYPWA+9nuLoQ3x+RoHsW1vYqVa+OJx3v7uJCy5NwhZj16OzprYEICKRHcgzDj2dTbdsx7fzN9Uluz3ujccV9rmDs8A4IBgdeB2KAvibj8BbPdILlASDOUzJ9jvTlcb69jYBuDDkRR492o+2UeVOzew0b+1E+uNZNcVA/U3gSTX38kD6UHNX62KdpYY3TDJ78MHn7YgxXaKsng9T33Qan312YmQEjt4VqvddU3tg67PqS7IREn1laDCst0TpesNGjonQId17qnV2GOdwF1BsQ5OfIIwv97IqyAVfNV2ieoLWyoM9n3WRM9BvX6tVtprPHUtb1ooX0fyoPScUnYCXb+fusy3gro+iE36YcJh8vlBK9AE2CJ0D/6QEKhtEWX/kltd38HIBFkqg3TyIUk8GWgTxMa2xgTLaRMAa0dbuVFBIrpcSRInhlxSnn5GbT2fVbWF2zFOsJpdv9dhmEP+ujoB26zvq81MJuVcV+D8X/7L//Xh//3lPzwr/3+nufv5z39mHXv0oKrj1KfWR8v2o1beRSqe+apDAHXC/6MHJdcfu6ScwCXtt/rx/ZM8AkJ0sGCX87OHv8750HXPvJVecSK6dLorBAiyd6uOA/ta3Ye0kwTg7A/mj0SM56lfmRXkOvf+lxzlZ6gSk77Zj7BSiu3yOqzUjfo95b1EikoAv2ElV+4JcDhsCaJkOfJWHuvcvk7u9B9gJMTvrv47uYxXme9+js8Yn7kkOu8//F3vRz98z+UPhVvJJ1TAsm3fCYDxM42xh++1Fc0lg/lt+3cCYMYkkuS5BCvd0toyrYojrDvL7kwCoAzQvGWDwbowud470s81WcHqB+yYVh5OAKSXlzz3AAAgAElEQVSsihtBqO3bkxs4QUFiIEt6jT3S7vJA+pntZuDCif3T1ybyiTkZIGB/BP/Zlp+r6Eu6nDLZLIOHP4tHnfRALva7lPETsOwWCMSXHBI/SSJjq2eftmILanL75MHV5rsEAMpgvuMtABmMrq6zDcJjRw6+1q2QUKAP8Ibx8902zzwTAJYri17C6dYHfD7Bu4OG2n7kcg759066Fc+pLZUTZfT35zNtI/irHO8Z3BPIbxzFtfO6Qfm7PIOmExnFc/psplNWGbu0RjR2o3fvrsc23s1vien00eczUv55P89JPEJn0u5fuC/CLGuN+OzG1OR8YEsmAOAD2AU2KD29noHt0ub9N37i7s+02fqhMQsL2a8Pb6di9IzDE1NcyUeFge93pcDu/Ud+PLeeN/jc01Jtsi1Y11MBQKfcsFeJtxTdBijnXyWvcuomomUYfsie9m2D3qD1nkQ6KgATIDphIAEe5VR3AuAsI6s+iGyNzgFoG2SidDs5BI2lQdIi/eLvB188SWVcTQpXeVPBTWbUgVhZhtgaRNkGsIqVJMlEb9u0bFCSPY14DPRKABBc5DiZy1KAklGRwZwDVljre4L/+h5lcRm3EwAiv8x5v9qI97CyBSAJEraz8l6nOs4tCIuz7Fu2H1/Z2ZV0IAht8Ak4rNAmkPgmy5uE1RrTaeDlwPzMBVqTw9f9kwNQ1pjWV2ezh8jKKe2qTAK0gSOrOrRWPuNkvgbMeuyQ2BlDmRevvbwyvmlbzEXKbypmZLuuACA4ZAyU9Nu+9mC9BOj9fIMxja+TcqwcKnDvcddPrar3P+FIv8miPsoAjgTDrU+AMKXm9Y61kgvtkijg5N56Zr0WTc5TASrBOG+QyEobiFxn0JnHSz8Eb+F8qk+sgHIOQD2Pd6AnMDOXwtlaCX6qBSB5hUcKTvVu583ic8pwEguAnH2KlQSoNnWAoFbEfZaB7cdVAgT66JcdwSY2sJcaLv0rE6w+MRbkqq0OHeDrHIgOwEkOeNvDoz+90p0JgHTOouUReEPc0Fn01fc7WYMDq8+0TeR5RiZnMggSQXtWwEmuZMBSffUhTqefqWtIlFY/6hmQrzp3Qqvpz2f1Gs2Sd8mwKjMqISLIKncgv2j5W7e9Gln9r0P8pL91ZoXsr87OsL5wKn39nrZaY6qEgw4gEt70FpXnGbWqz2twdc5FYwxb3Zwk85aTr59qBGO7X2/F+R9e/fcKVq76u8Q/TrTulf5qwwkA71PFHpLEWueq0qEuWR9n/TOu6/T15hH1s6pqIMgkAwYP2x/AN2RXv2f7NXY1oeqzXLhf9tm4nAmG2nah1FX4F9uL+4qtYkPYPThsu37m7anCqGsTHz0m293tm5Kgpd/OZMb9mrQkg/JVPVavWO0WztT9F5/YfUEnJyEyhxuzB76XVII0Jt7NnvDCVhKSpeONM7pNk15ERtLTI5HPyKQrALB19T25wSVD2kg/8c+N0WNVakI/U5eOLQAdTJZf5R/7q0kMIGfNq0haLQBUu7kFoElk84dMAGjeOwGwB18udwBj0MfpSAdp48croVZB6Gy3hdP4Z1bDcl5Tf2FZdAJg+HMHPa32mq5Z1ew5yIByDmeu9EcvoExf+xdw3GM2HlafD30Pv10ro4n9o6OtN8jGlH0PzlOf2xf/c0Gs9C/aE2dovl3tzOF9rbL1GWcduW/F16zHJAB4ppLQpRcdU2RVWuotNgBOcn8mJEYPnhvhr9yXwX9dVz6FBHj1N/spmw1+mPbHPFTfeB76pTZU4evFVa59/WltS+ynDcbMd/nsmdsLd5FFYtiBDZeSpS0nJtdltDG2XLjSFQCLGdZHcF26muHdczM8QCOV38pYpffrP/dln32tz3w6fYhxu9rABxB78FnKLT+7q8jEz7qUn2e881v5fHCThLWe9dd//ifVJTXmE4AdLFqBfaq1/3XZSxuxhXGWKHLoiJzhA4pJYBCgLCSEDOh4As8Av8yVUgl34ZwAjJdgrK3vUFgc8yrC+phxC0YRXbKr3g1WpAX1rTtOX7tLI58N9hwElgxYVSTA5Dko7L1CnYaJw0kjUplgO11lTctxqd9dhtIyQkFqFaiuyVU8CBarpwmcVkDPN6TS27977LPnH6brVb40QORj8rfvrQQE3Fdnsxz8W4QEKhgkc+bvLsvsz9LQ72vqGZbvEiTmbwBpOMdmn6v/EJt8tts3qE4aIQAB8EcWB2lqR2OjZp93vZ+bsW0QkgQRnV8C2CvX3QFO5V+9XEDnsxsc+VtB0aOjFVSkY0Y2AB7B1xCQdsD1d+k3DmT0pZxprqY2qWMGcVI4rKwgStJc/b8xJOfYsvM7xfmXfdeBfz3/GXTawbU+C49mNm3jZVdNZg/COA7L35f8nFwAF/aNB9KhDiQNvAC2s/8zX49tuaSa1/14Ndt7xWzTLh+X6qnf0ycR0T27ZDGmsaudW+Kq5nCSt5usgtQOYdPc1qsRcZKL97NC39Uv+yo5y8FbD4okxRkQ1f1nLLXqjK+psxu+f/bGv5Cy51oqz9gjC4YtNrGNw/iXzk37Mfug0sWHs4qI6+ud9l7tdhWEnaPts55VPhFHXJUgZY/a/sFrbztBxhaEsZFWdr9XvJ1+YWEEOLLtepd46ZESA36WOKR8qOVQZLye7fMAbP/1+r1KJNQhdGCoKll0IKV1j7d7YBMknnf/6XNYZL++s+atxl/joDKguvrpSSRh49bbOvTSBwAio5vc2b6bQLZfz/Lr8X2dvFs8dCDldyCzwHCurtb3iY8V7JBo8Zw2UWPFxBY9NnNjYSUcROa7XeRQcwB5qnto+zgBWvNTb3E5eUv665tAjt3bosdv6vc4yBEZ5Bt4fIfxCS6ikvXLNYIPiV05Pt3dOHIv1Nj+m6O1v+t0QOxl30Cu9JveiE+Vb+yyVILuHupnEwB87/fV9yhbh5K/MZ65vnUrfUb63JHvIS/rlfjQU/Gi/g+3kOUFQWRFjkWK7ZvGXG8YqOnnFdFX8r8Z0shNXKgra7GPGl/1Bb6RdgMOkGjV+Ns2tAofi1PLo4tXbULA/rKD/pEDix4OVLBjy9FzPxym/HusJjtJY/0p3Po4FbB+5vjfbuOYj+ee8mUsrigpV34iuB3+Pf14tYtc0NvBtOYayQvUt6gI4zuSMRnweiudFzJJEla1YumxS/U5nNRWoHs7mYEfnCBe43sS4/IdZyUbmJjYeCa38+ydrYCDIw2faiwi6AebPKYxn0im7JwkTt9yvuXn6l54hCxp5navtb3kvYmvOVc3r0s7PzF5B4Gd4n993fbjxoOx97qq4yB0sn5qcWj4tg/49T3uje7px9Mnguy7v7R/x130kfZ4Bn+TAKB9g/ddwey+ZgI8MxP4pcMP9iCQFd/d/c9+Szb/55/9m+egZq94bPDv030hNSYlS26H5CiwIijvPeEKcAokbAA70AaV2XNn4bP6ghAOb6bJMgHAia+K+zetdozOnAryTiEsp17tFfz4n5XYY2kPOyeeZzt9NXe1v0jQpT2XnO1ej9gqQEDUBnaTknTgabT0TbMBEHcoSlYnFQvwhdgBWHfQnAbs3lsGLmd22S//7IRwEAWGZwIgSdgGb7vqPbozK/8p/8sYLzllH5gzjPcEpdUSyPetN/W3xvY7EgAKgGIVR3MRyRDpX17jza1HMI1+0z+CZPrvfEoFZZbpEfzXLLTuc/1Uj5CMetQ2nSW/8zx0Ka9ZfauMtcnAuzYYG06IlQX0yocI2kZtI7bF3PagfpRYmtytI2Tey4Zd6ZKOGTMcHWKlyZ2Rfvq5JAAGxQ/5Y8u3jiuQbl3nzQbCgg4gINnpKD3G0n9N2uiGsWmDFvSC7LxXe8hKx/68Irl18vtBgPog1Utm1qtNrIwNy6Ohc2dw4D2uYJvlXaiUOkEgzDhrBRqy5XHsihgYiS7qZ+xVY/6kX8/cZKKj7kWf6ifbEz7FAYo31tV1tbJOMoDEITag8bTsGIeCVZXH7nYA6/e5PYC5vBO+nJFCyW817ySAJlnzzj9VqTx/QjYnaO3SYgdTV2IvSJq+7z201WZt59GqdBP9Xz/VBT88Qb8qDr6rV/25vJ93EdeZAbWib3nUdpLy21vG79f0QZ6z7NT6CFEt0lpBv99X7Q4WuffqYd3vMxYgX6oQe0xP1S6lw504uG3MWG+berf3eHQCP9j2pRC0V2u2imUFJwIU3IMEAnanJEkH5ck/aIHPqmsiSD1mEpEkeHfxwfZlfN5Ap8ZG8ittQu03k0xfe5NSxp+6WPokrEgC23IZ3fvMm39GMfuXet67Kor1RWdinH5kjgFMTzm+jJX+NdZo7uS3zHne9UvP6gqAtOOUUfqE/Hz6qYYd3C4nPf1vBiHJqxzIFT/LBEB1KmQy+2m3GvYMsnwI4MFBYkufqb3135i4iyqZAHA/NuFVf6e8qV6q1rgOP3rya/qePsHSx1e7R+8SAMYE/2vPCP/qLX2n3MuXPDJ8xj/Bad/NuUa5vQLOQMXP/B1nJvD09Ln8fnKDtUHH4s3n42cmUpDVJAAmsG0f/swLPkXXPh3hYGL73PXRBP+0n76y2s8EAH2WfndCNBMZkzjo7+jnJNg1b2s99b22i11bdpdTbWKOZA73v5OR9WIXvuJJbbdO4hvA7wQAcd/Kf7QnODDPSD56zzN69a6SONvMxHzae15DW4Px3ZfhPNJ+C5UV+vTpe+q+dQz8/hz+3AkAP38xxPjr56lPsT27Pq/v83ypO6if9gOWiBPuviW+3b+n7RIrKrn67/+3//nh5t7DhqJyEJAUTmRmSxxSOU2S2JN6JQBa6Vep9rfds7cBlr9FUH0t5BWEjcZmgHtbiVj/pdNZx40EDYC6ptrvZ76A35u99tlH9bVjDjuNfi73KapwAoD9jkwCpPoGTtq/iQIr9VYm1Tv0/g/vCdZQgjDgMNi/eRt5khKI8zlPrPZ18HCskKaPrCCK8rcF4TsoP8ve3X//29X/fP7tqDXFb4gE+rLAgeM6yzGRe4IQMtkEwK6cQ5x0cJoy1j5og3Kqd+3IKCuj2IGsn7nZ9RxTjrVW8hxbmPRmMH7ocdsTQWCSuFvf82+AEAdQz975L8UxGdg9bivrTG7AZM72vFcc+dZ3nIGA3aHjlBQaU/ZNAU4u0QrOxDpVJN52SmKuLQSnKJ2AADbAHlixeLCJHF83czj2v8+CsGlFa56xID6kq3WSgHYCiPncJf6slnJfkgHNe88/ei5MkkhIMjSh7mCTOVR70rGdM6dK9x8BIJ+gB+gA2LJzWKv+JnV17Vmd4bb3oDZXKphQ7hweHeixzbuTW4+ZgzNQf11NYN6238ZA9Eufjw62DoyDf8rcn7cMuOJhMdLyd3Lavq9x9fl7EwDWHbDWByiu3tZzv6rDHps8Vlu5t06rXI0JWXKbOF1PqOQXZ0LUavR33//KQf6DC1VdUv/VOQHo+RIZnxvw1ZMg0Tk4Ve3UCQBkhZ1hc+zfr3FxTgd7tCsRpW0dPe+1NYgtI2wBwE55ZWGdmC7dbhtMHXM76xtOnWRlVemReSYrg7kPEz1lTIPNzVeWf1gHNQeF1VGWbTs59VNzD650cI+uN8oIJ6VnJgr65/4sFhwVij1IDnWiD++wP8dzEjoqzC7Ma0zIYaQuId/bDrnmluOOJbGiZdTw08hkqvNGfrL8xjr8l+xZ1SsuI8bO8/7xIZV/v86wWRxyMjy3go3u93ypnU72cV/26da5W0ZQiuUjAqu9TQvixgi3y3iZm/IPdRBga8yl74NN3STbXavf+ABegzhjiyoC6V6X+68t8Sz7pu3uuXilvvb5EHNvYzV4nZyAeTx48NNGbVPSG766Xzk/8s+dAJjkb7gfJJl8hKQjSaIz2F272v74s+FrmhLzRn1W+B//ZYCdHESfy1fsPeK+at3tFZ56S1ot9HSSdH7vz1oO9OcI6IvbaFvl2ad6AknSTGTQRv5MfuRx7Xwf5f/wlqnE2jnaeT3jofvZyDXlt77cY9ACDHFVbyfAD8Bvs913dpjzz/epe8YDqqh2O022tXp3curbxm+sHf5J5Yye9D4BIH1peSe2EoRn3MRz3yUAxBvaMN1OxGezDcEtkADAB+SKffVnyvx5LWD7rINHCKO2ArzazUThLZP6jgqDj3/xb/5Ir2FOkrBk2eV+uWcgM2s431Wks5TuNmJPojtqJRqIiHkM0m3Pc6yKHg6ngEAr1NzepC1AHBA4+9jZ/HrH84B2BgWueHj/bxHOcLKvLkKOdhgOTEzI/Tvjn0xWG9ROpgOyW6lL5kxayUynRHdp6W96f3NmIm1cJvC7T8ytjvNtZLnlg/LUc7x6XecgXJKYPnqF0eI+S+h5TiY5mPeZfw31DP7oIzJhFfEzkzFyXb04ywhv4kI7yMaOyJ/SxmE8fQNE5rUf8R74cpbPBQk6Wx6+Zywgc69k9by0KEgWpcPlmRxMk4Ca40sgT4A4AT7AqEB3yEs5uFMOtx6mPY+8Qz7WAoJ46zEr+BprV0swpxBs+pdJyEDimZt8PdStN6XOSjQ1QO6Yz/6cPNb6OzrRrmHvtd0BMDfI1nW1Ypsly/UZr0pzUObXAqLX6NlNqFL/6OOsmpKcbZxGf+Q0ehVW89HEI0OdCkZyJZ7nMpY7Afi55KTtpXGz6l5rbp8S2JL3YpufnHY0xPD5HBvimTjH1avdM428IHujM8+z7av2vIbNkptIGG+pdHj+qjjhWiUsGdsJuoSeOSIBwApQycPkrV9X2OPTM50eOKokzn5XMOQ+5X7AKhuv59R+/Uog8JpdvZb11z6wVUmLWh1oLP/0rMbXuQpuH0JZb4PwlpFqq4J4dI99/MhWJc9FcLtU9MtHfhwYSQKiZMorLp0YIAFleVLJ4iooVxDUjIGl6UuwmV29tJVhWzWve16G7aNsScnWNsg7eKx7wZHB6NYr8E4r8iRSS0d1/sFZncMc7So7hBBu4u2iYKtsQjZ8BuVsnYLg5dwPKelKhPO7Uw5J0DRmFVY5QSGZWaMHq5NctqhC37s6sL9IX3PLn3uPvj0Pm9dNwQHCRx/Etrd/cT9jdgLG26Ru/zu8QIELRHXlfvfp9nXoD3bQIU7edv1+ztl8CQfteb0bOPgEPiXKrF3R5pk5igayAoDoTRgJHu1Kf9kib2qZ5zeG8zf4YUXYYHj7C19M1Ge19mVUL/wvyPPgNt1OfRduXHxVBwA+ZyDUd8LnGmPqbY8l/fb41ravO3h8Nw/JX5AjXPt3JQDQS/qnfhR20q9JalheezaXg31bof0nlXp3UrWeAffOLQ30GS5IH/L+vDfHSHtgte69EkPztoRKYpTrL/7dyYDl3KsHtwyTc3nsQvLWAX7iy8uBPv93JABsV++SCsmV034XJ25ORgJgucPof9tO/Q3mZ+y4dnoG3dyfXGQ4TweMDroz/rAsDzyM5yanpv1/PgHgK6fvzQeMg1uNeXPLxE3zvM8nFXIBn77j83L82Sbx5Mf/8Kf/0yQAcuUnDTEby4DO5HjLT+/JSLB2x6JEqe/L4BfFgawVvWC/KsFBEghh4pUAyPKL2/n4Xiu6ntuOKpXFsaxXwD8X9K1Sy1tOQmOIvpaV1ZDKKPccAElh5SAUW6JhA3RZNX2E9EASq2+sNOnd7l0+lKuqjHvkeJVZrTOyARPkZOLH89pJmrsaIhIAJj9r0KzooYgJRkt0eu9NPaODCmSaJBKASTDIucprU/fymsza+Zp1orq/qtZLL/qmDFSr7zrg7E32WzPUBCZXeOmzwWUrETC4JHsVgOichH669/p55QTinHrfWjGOGhkPqfpMP89kAiNtvYOg6uNNgiFPgr7VqXUOlsG2l/3hmQR7GXBugmTLRFMnrbdbsq1Aoz7rOVq7LsWrJJ7nIhOSdSmONHHg1JOa/0se/Qyw4p6vzdBaDiLp7UApz9O75cvOK+HRJXR3H5bI7Or52t8Gy57zsQC9TSHl/ttKOvXz1eY5HRMsMjeJn6mrPOFIwujDLf1zG4uLwo4ORuu7W1frb/Yqpl2NnogsJhkwQSMB4uSjV0HAQVcf+PBSC4IT4XebkUHVkqN836s/1il0cVd8n3MWPtn2/N0e6ogNGwv8WsrCdM4K+OLLfp1gZJbUbtt+vYFAtt+v2rOcfvuU9H+vPfx1ar94dPnSGucTxNs3OZlYRK8wogJzJ0E8wZV8cVDvswt+fBIHHORX4yjfoOu6jN/zsPtZnQCo5BRl/55nX1f7WPdZTko66SIi3D6sZFqHgIlYHzgAxpKE3gwyc8k8oF/1t4KhnrokW/fvR/Df/tef2W4c29kvY2dLHq02/I3+pZ0zlQTCs8UgKuH06s5aQJD/3IoGdFvapwrA4gInxtxYkOPT/V0afycAOGvgvh775/N7rPm8z2Mh4Q4y9EKDDz7L4HK/55DJ0w+bsykxGMhlqbfPUTDR2wNm69TiSvqU9N+W6QYr0qGna3muxumPYlW8cZo2JONOrM49rcNgpPXcOK77IggbOUrXPL/pI+c5gQtcU9exmjuHKLYNJQ/y9YuHtIks9f1UCOSna47v/PNi+iZRuXuf70/2/q2AnCfVNFdurDhobx/ynGRQFcFktVecWMHmKS98393fDTB3YYV+JW9DL06u455OQC0fYK1kjjdRim5tBYDC/5qrCqw7YZUVCxnMT5BeXmZ01Ieg0l/6kf46f89gmmtrrjIBMG3Vc5r7Z/tFhnLOSJyDu4x7dXyxyff5/v1eM6X/UQli53rykJy3W4dPzbz1yn9bZU5uedtT+oz7+Tcmol+0MT6DsbWK5iHs5k+WB7iTfiF1Ntu9r/d1HeOMT2os6i2TLYWDjyCn5CjjvzoB4OcuZzSHOVf/uR/uku3dz/j4V//H//rM7CvxR6luAWSQiIPl2mwcCBhlaGNCeVDInagFOitf7y+OLAntp7K13vRXLuXJf7cDsZI1IenJARCs1kzcbolIp8lY6cPu4fTdGlcHtXpF3JsEwPbvIREq4e2S5zbAmuPM+NThTxwmpMl+/idSqP94j+k6oTScI+HRhGj63n+jjLfztAN0eSy+XNdcCQAOpnKwF6OL59VtDgLYU9zkLOYrQQe9O+b6jWO55+ac/Sx3x5m5bC6fBVGprmTJs1fWSAC45ReyNmX+7BG1MSYJ41n0NW1qShwrwFWpXR3MFzp6D6iBJecw7QLAyNtOML8jRF/J+6czwef7dtyp+wcxCKNboD33gDP2bN/40aXCrTeLKWxN2MAf/p3PrhVYP962dxNcPa+DgdRziIorZFYm9J85SvzYwIMKmz64JzPvh8z2kNQxjHZArUwToKSOiEA1YaX/g7s6oK51uf3wgV811pj8e+X7TPKZROQYLf8NsHN/9S1blINTwdNmx06ezlTwyl5u9F1tFSZcDo0IkO8hq8YW44dWap5Oaj76LSzp4F1Cb0dZ/5S0CaHMlqzROR92uLp56tKU4SlAZWtEPdsJcBxw2nyV7dffvIGlMPLHOuVfVQf9Dt9KkGhV/kkiNI58oUSECYSChGcMnMdj+7POuVw/X3+4ZzdwJkCNv/b2sxVs34hSbXdA/zyMPaXYdyUXsIvSS0iyzoSpV1c2Ga45qndf68DK9u/0T0kEzdkZPA557KCZtx5gj+y/T4zMNsBW9bVwqw4wrZ/yLUuOJsDv4I2xCeu6IkDXN4HI5ynwJ/gT5pNcanxpnHH59u7fhpiBYSU7VQlc2xHShyReD9l7fG5WQqx/cnZk+loa2FVVm1Q9V9Nv+X/u2Sb5+IJcNbedvmtn3+BiO6v/D57MNoDQAT27n7O80PI9twkugH0uAeAEcR8YKR1z71/lWTa7Orh+00kKSLI+Dz92+Nchs2f7+JMW0JxbkW2RCGREyJ/gLXGrnn8GT3C6lf8rHyJY8xOSY9TfZ0C8ckJWyJH+nc+HMxnjwHl8VVUA/ObH9uH9WrzsA35q7KHm5+lCjn37cQedBORw43Msw2maY2bwfPKdbYctADnGetXujKdVQAt5XQFQ3zm5YfVIeXoc5t/zRpQaX93TSQ4OUecZ3J/bqiZBEQs4myzwzCjZ2nv/Wf0vub4bt1BQHeatSxsX7Vgt7+Q/iVsnZzUG7BbYw1TWWPu3lH/q631h2qrRY/U/9fiwRWv5cL13uJS2hj4m7iHPis+y5F59UOwWGBv+6/RDBN2v1+az7kRCbjmufnwuMc1cDB994Gqv3a0/VDDe48THIbv6O7eo4kefQwD/WAmAd/9enTeAsED4boIFM0ew5taVS5YzXbA+J8tKsP/Kdd6fXSDXiu57DHBp4De5RdHUn+feecVW/d6vaHnnTFI+qeB14i3PBiTTGdthm7id/5YAW2G6lSJTrCg8P+s1UxwmxquuCgg+feXTRnkd3O0YbNz7DuZ0NBkE7FiuwDDmijkbAIh9/z4EaYExD0lCKf08z73nY+eIQzcSmE6duKTWgvocsCRY3GTH363xHG20/OsKdHfllJUr6LKvI9vNs9hbg7wBcsD7BL21JxuI39/qBEuTqiAl6lfUGyZI5+8J5BDEat6yD0crFfTAIfB3AgBZpKz0LOm0u3mTN/hYHm5Sz8BZYZNdjCM5Trm7BWF7eP7j0CC0QHrdMjlwRklMbKjxpah32UjrzEISum7Se+tMgra32pzEbF+L1nvlQ0UPJ1rOpAMQPl+S6boPEE62YiuZPrlfDSAlP41l9/zf40ldTDKZdsDed5MH3kaQRC8SAIVFY7O+Bv2F3EGg00pPu/KhfN7rtod11TXlvHxQXZfi9XAXK5GGpQMO1eq/76+T873dKh3pr5/X/nne9pW1dT2vvDt07cFYJzlMcKwr+EPbNzrAGOsSnf7eOl3PrgN0Xdbvg/r4nWqCmu3Zd/f0SyvtTRKl4/W/4h+zMl97Vq3/rNwjF2FKB9iqa+hg3vNTq04khfs5z7VerZoRKAFQVQBfzbYCY3K17eDdibGs4Kj5ckXM43AAACAASURBVJWBkxZqThjShHcI7CuRWxuSg7OVP21winzqf5ZFpy3qmg7apHfP3xWEloxMcIxvXHOTPv7enwWnQoANquWL+3yA1oPamoEtSj964CJZbZ5j392WxvfI00kGCz6fn/aSGOtnZwKAFUsWLWpFulemn/6V/PAx2f7tD/J5R9Cpfq5epE+LTxujlyPoWSM7j62+1YpjjaHfLEMSCLkdb8GwUNresLns6ckjjVkcLNhE/bm85scka3kp8r8PMPbn7bN6rjW3g/HrL9wTXRxCWjxGcBNE97zQXk96NzPOSbLKIHiSEI0H7uO5Oo+OHNKpdrrCZ+ZqfF37wB6X53ixTcH8DOXkfonfXkHu+/oyvq/05Iff9KJPPaffpgF+FsbUP845UAAuURovUu9pM39ic+hyBt8395nA+vLVXMdPKi88N9bX/awX8PrNN/YJ5mStIkfAndub3I5lms8g4c18M7fgaukWK+vJvTYpYBnOYavxSlbMx2Nf/4zuS879VhjmJOVR1/k1juV4/Bz5xuSeXQ1toH++0SLVLgwd+qj7T13KMd3Xuv/oaW5BWKzMe5ZbefJufKe95Xt9hpeqwzapqe/13z7f97iCEl6V7aT9ZaWp2z37m88iwTD3O+9o9at7n58E64yV/sFxdG0kAHy/5cz5RbRHWzwv+Vlu5RfOlw/9T3/5vAXgKUO8A0TIxgbQC9AHYDKamKmhTzO5VhiF2B0Acnk5hMPoe2BMCAeBcU06OQHpHFIx4pueLFmFkEAOluBZ6ZOwnKVod4Ym+1qmgoAJbk00TawhfJkpdP8dBPsVJFaAIi9eGVrH6r4ZKIso653WXVqqVSPtEW1nFuNIYGV1/gZWMkIZzNxKrtdK6U0OnbRJ2x5SY0XeknUbmgxfXM8rUxXsceL2yvyRkdoGfD5fApTAcjpDzyXgYMDZvaLjrASSnFERZCNAQP3stmjTryHjlRzruEVyivjrXeqsuvi5eRgYB2vxRg0b7e4DzLHYrujnksbRbJEsO+PbYSJT7IPgJ4MXP/fKpLf9sfN2k1cmlrSLPKZ9zX/rcCclFuxJrO2ZILddVHs+bMdBZs2ZHdkSH8hC6jNB0+xTLR2TE929fR6nD6KqXmLf7OtdyHoI9BwAN7ChXyAUe5L/JvBkz/X6wdaVzPgjH+u8qw9aiP4ZeCkSNK+iaYfWjnxJPa8PrEC6Zd7zUsRK9hlBRzU/eNYBrfafX4TcY/T+6Byv5db/WjdwYpAZMBycS924f1f/Wt+NJR5n/V5Bcx2ahF4eh2y2XeoZTUKYV1b/v3sqo55RSHdW70v3jAcVyNb99J+Ex1QAPHfWIXsmYep5VACVbj7veH9W7Us/S6bjCx7dd5sfP9RrVmd7VpMSzhGw7YiqdFKHgLwPE3z6STKjgmqRj+d/lPvrkD2tMm0gDnn221f8Wi37B+NUfVa/1z+2DAzZ7P6UblXlWN1b8tf4x2+ZCLEVgC0EJJ4yIHBSoU4Cb33p4IwES5L0Vn5j5SQAruqTmg+dqeGtFnl/EppJpDzXlF4jA23RaJ+Dn6w+QoogQPiKMcfYp5+r//W97pF8PILhL/K71pd7G8uti2MTNbtRAgqGY4PwFScATLjdV2PPJDPbhoyBtcLdfvP5uw6V5VqCrCwzrzbu1yzuW1vs05bzNaHvsVqf1y/d51uwSllXTFDbY4DsaoxlafJl5i7d4kHSk5ON/FpP3YfefvX8VAKgkzXIUH3tVdzWTi2W6F9zJniKn0VysmODkn/PwTHu0s3ph++p/6F3yUMY5y032p3kSNlDB8WWPYnWLXtH/0/uYwzPf+krkZvH11gk/wN/WF58NBJ/EFgei4TtY3R+1rOFTqIq/RRWuT/1FbriV6G69L90xlv2lvOlfE6euuMf3IsAs55X+C0cauxhcQD9gZPgo6dsPzhn4cfYQMXCVINZzfQdQfYE5jVfdQBkYx9JUfkdJVGRg3Ukq6xqvIWrVcFrfdk3yTBnmzBYzukzV1i530SYrz2D8kmI9FYw7ANZY0Ocj8PWAfGakXFNNPFF64woKvoEPp1zyRjq580hef6pz6uH7zCR9nwPuptVSlZY5gL8hWfwt7xrY6ewp/f/yz/X5xN7Gp/4l+35OVSJE3vs9fe1RwLA3e++Lico/kCFN/JSO7F4JBubrWbn82gU7E5/UhWI6PzbBMB//Ms/1lsACBRM0gjcdn9gdWgPr7PyJSFbpWkyFiAC2DN56FfJosD7HHRNw1DQp8SI/ZgofA9eE+aVS/69cxrZL5S+rp8goYGRlevsS7bLPdWzOThQxHH3jrLKBbDXxCaRN4j50EA7rSxHNPBX6SoHd9X+ztxDZOcWgrUq9byczhnA3MTEyg8nue80bkeWzn0eZIPzV16lyoCdcls7/yKeJseSr8C+jVuxUJ5YbnDZV96cIIIhIct71G1GQ8xssG6DJADB1SQFIFNNaOaQoiAWNxkjgNggf89NKOPiICvbR+nq8w7yB9iRcZXgfs55v9NXj6EJQA96AKx1FYMXgelrT/kgy11xXZ23AqEfed+SB3TpFWR9PQGX32F/B5GQGBz+QRpDgcEB5LArsxvQ0T8c2gHiTQSXkNXEukzc5C5X/40X9XglaArutQpRCSoOR3MwiQ4Jh5rsvHOg1W9svrL/0oEe3yYFNqm1pHgTIzV/pUNJRjN4qeRs7r0jCBUxa2IiJ1MHtj26V+1UIFSydPLqxEfsRtbczvCWLRZOoJ390VyKG7td6Xy/yo95rAADufAcdG77v6+JnVPTB2dqGitScvu1P7/mVIF2J5A95159Og+a6znXAXaeVxIM9KFZjfVEo2jPHGe/vDp9B3tVkSW7f/xSXUPynLGPDQ0e+ACptXUnFuibieF+X99pW4BWYqprPqiWVaU6I4D5wobr72qHff8ilJ00GF1uYyufUpikuXv0pHREiYDuh9vaRFwS6bOKwBjBeCG4uR0MXFj7NJkGK5NkoSfa062AKC2uA/FOftf34iuyVlfZuE2vxqBjPGfa7uD2NTiVmK0LTT0gU8YMcBDCt4EyMkj/A2aljZmn9NgfH8/cpYzG95SMOmmk11r2aulvlHSyf5Pu1XkY/QYIfd6VeWnzVFNkP8HjrMpJXE089Wvylluk/dp/umJRMq0RdiCLrd12pGejN02kwWvk9d4vnhVk2L94qLDoWuFjLuu76H9taZQv762eOsh0fKg1auZb9y4XLSXhO6+U9pkagYeScyvAYktqxGvwm3qy3Go5NnfDX5fT+hvklXPD5/sT3WU7C6vw03qPjTk059OWK+EXmD9p9cYnL/7w6tUxIAvdetGryyf/b14p/F5umtuR5RN7QWQ4wh0A1wJTbD9IvEJOc4ZQc9H74EDOcKouV1s6YFYaVXyut/nFKjvtUSVFAO6qKPiyx8+rVbNfbN+S/ki/ep9/V7blfMMLNgmxvoLFkHqqZFiLINFPsOKdvuB/SsUTh7Hf1alaBNwzG/S7uHws9HWH025pF992WoA0vhMNtP3mipdgZy1ruSo+yNVWxrT0+4T1hfG2fRIY9t9nJYGTrV7AItjCrhLTHpY5vAK8xI4z9klfVN/n610NL+43iwjEDjUO/Bd2rzGPP/DridGdajsXHvSs8otPP4lpzzccNXb89V/8L0+7rDKdpCzBPMse/C5MN1BOaYK8Bs8FgZ1UCwnA6nsbnOsLmUEp1TNAIFdfS0j7WqobnO9Dr1D2dwqSoOjJckAqU2/y8O7+NKApYerBZAkg7Y/DbrLqSW7le55XwT97YvlpAuX93yU/9neuc4JwnQY75fnt5JKUWcpW8Fz14hqI8YDr2wQAz3OpkgXGHncTM8lnSlt88Fb9V2P5+iGbUkBlhP0fYKaVvVYRG8OZ5AH8VovOsQ9x1xjRrd7XFPOJAemKXmHWqp5Ypm8kS5ZgaJK170GvOazTtplnTt+sN2VwX712rEj250hMjuUG5h5BX2IrYG++u75ZXt9rQNh2fM+S0S21WxK7csq+8Pu0G4k12jz7a+B9t4qcCYGzf+s40sH4d5JQ62xux7R9c29tZ25TbXj0A/RgVs2wSrM76QapL2X85ptv+tmsJId8ngu1Qjr/sKV1whtM+KLEHfWxscvOhtW5TgBM+fIS+9c2DIKylLIdLa10ABKEtL6sdxAXqdCrJdu51GeLx4vB0oeWl53xyh0iDw5nUkz0r2VdP/M1VoipWmbVXHrbhN/jd6v4jOqnTn8vIqeydJecll8hkUgVUl23/Xa7Pp1/zLiTkPzdSeouVQZLx9f0yv6va8X10Y1acdfPIB44ZgWEVdpPldbEBl6FTXxVsF7QImddiRlWaIzt6keTFMindLvkymp/v05KBLFIsmzk+flgDUnlJJVesa857NV8tcOhf5aVKyIq4O/X/T1Xi3DUfDx95i0BtHEnGjRvSl6cicU7aX6v+qQdG7PDolrWkB39OfrC6vtZls0Wi1JyMBwcEEfqhACYt20v2aNPvsaVBNLOenbbcQbniZ/ZLrqdn6UN8zsLFepn7yjjXvODCC6VAPA/J0M6KI3KCbdb31FVaa5UupW8mX5hq5n8sM1tldc9BvjazFm5+e6nbXgxU/IEh9s3nTKzbNFz+r/bAj1esPyWoUbW95/6hM87V+W6seYrvncPd35wpMtWqgQa0j8Y2PNzbAk9ghFZjHRPWNLX00fRivr8SgXM9z23N1fbR6x/ST3FT671WF5rf6f8sGM/d+WruYugG35k27HmwYvrIOiryEA+RhimsXMIbXFXEuj255pDxtrVGIY5cxf9rP7L96vJ+Xxtw1jDyrR0rhtlS5wwqYN2XRsYpbHqfgfb6NCcop8l8p2IncPQuyqMCiz4D+0VN0gMnrekoOeN5Zqf/oxkrZMmVhTwFw5668kmGNZWmb8zmeF5Qwb0d+wubMj+aisA0akcDzpAPFOddQLgxOPUR56Jn0fv+Hz5EXftosut19KGwJRchOPaxYKuwlFydbf++f7GyuZLVPuVGt0HuOKf93B39+HEHC8838E9fRLGto4mXrqqa9szZlrxCc6RU/oet8vChn1e3esEwFZZkDTIftThwOADifNjvv7qz/5HdXVJ3p6UjCKdwm7m08ZKwL4gIg/eRp6PsnH7n38ikFGaNoZDiRTgnITjCAyUAT9JRfb3Btlte4Go+rPB8J4+ntdqCvoxUqp+SBG53Pd+3rMrB5Wt14nPz72sLtBPky+fvOzJQn4A1hkUpVNQv8wdR+aMORX3yLIyCyG3e6w847XCwgoMOaeKoCo1ROafVaVf/vKXUs6vv/r6w89+9jONqYLk6qMOS2liqgqyIIA4YmlIG91dZnxqlMn3Pd8ua7Vxn2TV8oxFUZH6+gf43qRPiYwG70wAsBpmwr7zo9W6CsR+h856zpq4hGOWvXWAwJjcH5zy2pX8YOsSQZnlhuz8+03Oj2df87+OwvQl5crv6VQAeZpJoKnr9feRoHDftg8bUPszyzGfS9v0zWC+Wfa0Ba8E+j8Hc88hbM/8VRa+/pWuabWzT+atz+o96sjtJs/195ePLtGHTbadCYBbNm5vM+RgY2Is5MeYkjJxa2u7lXgr4dhXeLyLo+iAiWCT2TlDYnGkWx3yxTPSBpu19qrEe8LdsP+WjOPsasVIzjVK5Tz2Li1/+lnzQnkaOg7RKYHXXCIvJQCqvQ6A5GHafupn2ZvlMHRTwy19mns6QUm79LVw2RhnLKEarnCh2tRrHjtBYRlSWcDKvcmFSEeQPCcAvNqwr5fyyrrmqcnjJEPdYY2Lkn0TTYcZJonPz64AgOT6NoL91cva3w9xrWvq+nqNoFc8jXdVgqrS17anuxoBe05sxFelj3Glyb7m804AoHv1k/mg39jykhMT+EoWiRRptXZxjOe48qyqAPw/5h+7SbvgHp6VPriexRYZPIm0oe1X/qLHdmBNYGf62Xy+x904Lf1qbtRvo6A/c00H19Lt5//YHjn9Qf97vpwUDHLaiS58AFsGsApK/8HSxOJ3nKFVklG4T1cCwGLoUuDWRdUvNE454UAwaP1c+3UVw+kTkFosLuxHgzspW+SXPwe0CcbUTfjC8/N5e4w/MgG3v27/M2/GOSs//MwG4rZJMJP+MHfM2RBFAt4Yy7QXegL3S3xbbrr2nWPd+Tz9q3HJBGP4Rn+WOuDfz2QOwV8lAD7+3smvMwFQ2Q/uvxMA88yW/XLU0ltj2vw3CYJzjO47Wy1YMRcK97g6ARLjBBvBITCUqjx9Xy3orSaxxZVKLAL3fuPJy+r782QSClSfsdKd1VzVwdqDT3+s967W0mcHtm9il/lCfvjF5UAro/+/CQC4wo3HqS/vEgCVgP5crLD8cZX8vjbVH170mfDtwIXFpz3k1NjMAp01qSqo0RewinGQ0CMpUX15DeI7gdqVATcuMp47AQCGzfiai0z7QEf7lfETyu+ebydKf5Lzo98VIxtv55XFncRNbGZsqiAl1uh4Ifv68Rf/7o9488E4qOxAKp0/72K2NpZ7xZ6g4BV4ILkmTGqrhaJrNbCGxJkhecGZUEDvGEAnAI7PYoZPwny3rxb1Ic7Z2a4TSOXEOpgaYtCgWqmAJAsoDEZcK8ZDKvv92ch0s4FtVAikJbGkHslkYJB9ru8XpMnYZb8yOEsi5HnKVWRPiu6dYOt0IBAoK9nzSqvvn9LcJwFQivkP//CPH/72b/9WSvf7v//7SgCwOsVhVe8qAHpm0IDPkoIEkO33ruy0OzcYPH3Ta/Za8XmGnB3EgKxgEZPnOh9quO1lli0B0fJ8MqK9InfowDinTU59Tj/vbGplpunnq+5uoOjVnw2GrcSeO6pZ6q/N3t5EYPX+Bn3rp3uRWIBOJ9Bz8nZ+xlhFQEUAV3/P+ZtOq9953Qbd1r36z2M53+kNlgj8OgFQgphzG55H6/DMXvHA+Q6uVZv1v8kj7eqFMWmTEswH99ZKL4eYnX0Pfey+A/LIkPK9ej3cu9ciWRefAKeDf20damKdiYjXOeoKmDhIcgh6xRVt7xqLYHcDE2sPerQzNfqhjxwwDmlvrEDPtPLflSp1vsKPT8m8T7p/Aq1ePcdROTiQO9Oqwjiq3sdcfWF/Zz355Z3Zz2cVBDqh4xPXIf4aXumM9oA7oVCr9+wfJ6jzKf3YvJNtaXdcJ02oRGafK+BVq+pzBHYz1xW4W5AQQoJolyc6AaDkZCVuKGHt+0dHez68BYAyz+eZ/D52warX2gkJABKgPkOm3ghQNmlcqBOwhWH4ciWReMOAsauuz+oo/l5c2VddMZ/pfxYzEk/w/179Mz5nEr4JTiVnHzlSZSId6MRM/a4kjWFQ056B+rvf6Qv+gP6qdFTY0X1Ue5ucXB14xUPrciwBt42kD1FfhUlOgnnvcJfNBzlLrMU+2SKn7+jXVAK03++O+/72CWVVnXx1ogD/VjJdWxsb/F39aG6RPqHGVHPHmNCVqfY+eFWQ3IglRfuq+pTx9AN0GOeU8y7+pn7JuiJy4Pf8rIShc1j62s0vu3JCfqIChtKgTgCYi9pfldzcx0xUm6t2fmNWca05ja+irY0Ljbf+bq9xP4fxcvv8TJ/MvNJ+EnrNQyzRr0hW0OubPOajr9PvXb33R4y9fdDogFfgvQVCnmUSACW3rabw79YLqIl/T66wCYTlmGDWzQcomTcX6D32T3twW8YFr9Z1/XB+JxhXBUDhXvO4umxeZdhjEl/tgFffN4e4Kwo8B12pENjMfJEEsAJshcJsTej7c9zwnWnjTbuMafmR8eBu555vf38ekDu62zqcOnP83tvZuH54ALaLkl8a/Y4DyheNOp4c8W73sOtuGx7UVmXsWwoQ+FAKa91HH+keAfbaWK+0dwLACeLc+uN+5lkx6R/adMay594YHtgvjteLlLK49gnrB+otG16I4HtzUjc2Z+E0tqf/mD7FAf98n4kCJQA2kCJDvyUeh7EOOZKWmLDNDJ6lZwlg0/lRik4kiPy0IbcA3g12y4MbmIOA7qpYq0E4N01Ulyi9I+iAIQCyq7aWQ91DCXjlDG04OFgD1h5GFqV4MSF+D3Vnmx13NpG8V/vXcdsx7BzQv1cjyKBpSXlez7j5DAJ1OoWeGIBaf3ZWvwHbV2xg4zG5n98977QuNagkwN/9t//24e///u8/fPvtTz78y9//lx++/cm3RwLA48fB3sHheIpR+HfAMWo0R9HbI0NCTHJNhvLU89YQ9dnt+h72ILKHiO9TF02MfZL2EuI6BdqvJVt5lXna8eWzPweUqb8C9IGO1ocG1Mzmm5q471QfDJlocoJZepxLNJI8vOoTiaBdYcd2s/+JCd7ze2aFNQ/mnBNM3aTl/lsaN84DO3917mWXuyLrUvGShwh8BzP3nrU5ICjJ4POsCorqEMoEXM1AYYgCXWPau74jg5tAH+Ba+ECQG2OreyvoB1/sCDfw5Hl1L0kPBaljO1l+tq9/sy5DLC1DlfkFUU7/nA7jlH/PG/e1DHA86Lp0Qv/1PD2PdLBmrKhV/rTfSg7IafW4KgDN4GkIwZShegwjD57XAJCydRDnA5iqX6zcV191wGqtJsfqZckEXULHIb3V/8QHdEDBf5Mn7GEPUKsYwqv7bAEwVpAoaPTpCoDZg1kEoK6pdodEkhDuM1SeW8+3ATwz0e2a0FqfMtngKiuSFnU+gMv+wbaqBPABhHUQoZ+HvpVdQHw2cbGrTunb9/uzcrBGm+dAIGPbjatDtIddul/EzXq7c6JJEEknySbC1AkA9ffxN9KB9lV8B5HKZEFiXRItEaXn0dYNMwLs4v6J34E01t/4jhvfMR1kULbr/igEUFP4q3fP41kFQ9gvwSzPN75u8kEerXCkyStfFS4KR9TfrOkDnxN7348fmzh8Ys8dz10eeS4oLH7Sdo+u+38nAFLO4CxzJh8ZK143Pzj4o7CDJLyDAOxaKZngrlQA6Hv2lbb/WhnDeZv2Pk1yzs3MlwBrEwDMGVwTrGf+laAMfO7buXwS+OnPsw3LY9/mMvF9953x+p5MVDmo2EM+bX/7HPWwfbgTJsyFvOOVANCgXxIAcEhwvB6R3ILoL9oWPnSyc7iPuRwJgHeBcspkEgBGO42TlXJjs1fhdY9hxljZb09xqs2ffakDVemf7USHBiopu0nS7fMmA5BXzXElqRktSYisAOB+dJtr3A/HHZmAkJ60rPLZ67v8PRW0iX/z/Apue8J3G/eJBTzT9z9yUFWE7ZhE790XvgffsI201cUE+Mpo/piS76ciu2OoHrMx0wl7tj6ZNrQ/OWyqZnQrace4nqsXy/c+jTU4CNhDxxJjwO7kFow/5ZBb1WkPDpIY57ZtN8QjWXluB+WenJWJjeW9IEEC4PZ76fsk3//wv/+h3F6CKhMKweLvmZmXX5aw35N9TrS/BYjqZypYdlYB3QQXkKhVvnGaE2SsQWR/zwRABrAbML5LABD40ycVDQmQtvxfg2nyzuufMqMEoTIR5DAoGzJBI3tQJqs6oGdZoRypTCmzDTLXob1LGGQCoNry361JpTSl8EaPnsIF7d17syvKXon1Sdt+JdbHD7/6p+8+/P3f/Z1KU3760599+MlPfqIDpxivm46s+mOUhwOXA6mLzgTUO71jLmr/ruRErxsgamgQ98SCXeG3HrKPH/mybYDSLu8/dqBtMLXM5vm/cZCD4Uqu8+zdupIEMcd80jH5x/iXf9xVGvUYH1LDs0cK/XzIfmvSyDoJZ+2hBkwB+bSfBPkEdMZQizc4IGToaXbflbjYZaF3UxnybLl2/3EyBrMOejsB4D5an/z/rVfSNbaYVJDAe+Nlcybe2LZKl0sHkgj23k43al28dZJB1Odp44w/5zoP5HKfdx9ftsOcLIk2oJvkN+qPciBbUfrBUGTkPrfuaQ7O5BjPxRkkxqAremY7+RnXnexpJ1XXyQb6WX51YK3O2r6rEgA5gZfWGZMplfFVG10WX3IXjl7EWPf2amH1T4kEbb+p0j+/RaU+Fxbr7RyVhPBr+TJwHLzXfIBzBLitTU2WV//zJGfrxehgEDGSBKXyEMuTQHr1RduEOoFKAqBukP4GydHqfFHfIIDyJV1VMXKM5EGtWlHOz9tHqDKpPuc5APIl7f+ThKZN84wkk9YZy8/4uK9mhGAmf4Ag6b4u98UO7TNL0V1R5nNxXL0hHe2qwyQv0vXH7zgBuWX6t//NM1ySrKHTBOX6rv3OTZLSfviOufffu0qT9mMTatuooJAkQ2Nm2iGYke3P9yYHwwWWbJoEnz4UjtPktsvZkfvxisW2r+P+wIt3eFafTQKidKmCoEo4xCuU3xH99JHGltIDn4eUFR7Iq3SEN5fQD+SRcnvHdVKWR+VVL8DIWyjxS0AMXu4WgHxGPhdfYH3tN7McPtu+SMjc+El/3vW/S4Ua4wOPus3En/v++ttcsMv3r8Tp+Ovwk5blBkPnWwRgUctv7H98fZabj19MGXI2QGCq7WQxNrGwRDh0s8fC9eDPyq4wsILuPaUefgAf5t4MsHOLcrWpatRe/Va/ulrN26vWZ4Ld0q/uJ32qbYHgNOOhD8NBgm/4VYJULFDJ5TMA7APOk/6Z123TWJu+4fZbG1MsT2S8t/0cCYBObpTCZhIg52HuLzlgIo1rdz9uTMM+X21ofYe/W5+6bUjLxgfgb8yvm9PA/4Rl7mDiLvruBID+CrtnoZftLxsfZtC93Kxb6GenXMVHojotv2Or+/FZJ2IVf8jzbFLY17nCTVgbebvCRN5ewPlrR/+645kAuPEH/yF8+EUnAJhIjKo6Mc60RQdRzAYXEN1pvkvFSEBmEpgYtRnakc+wo7ByvNsfrDaGIC/QpLIZBPeTDGYZ6zosO9kJyp/bZITyvx1oNeCNoy6C2+9+TvLBmCsArudXGSwrk/TH19jR1a/rzFaOvLu6RmAyc+5rL0C7s09rQOuZGCN9NLhghFv+aEBcZXQfDK7RCgAAIABJREFU/V/ODQrmQ7icPasEwHe/+pVA9utnb3Vdr/LrJos2vpiPPsBo5B8JAIzlJif7d03KVl0wZutTw2oZkYzV46w+uyIjwccyYmz1e54Kb+LCKmsHJn29g1vIhHuAQ605Lbns/uQzgznzEQmF0rM15iaOLf8ttbMyz7xMhSTBamdMowKC8aUdonu8ZWLnOa1nbWrIRH/N/dbbeMe4nstY++I08LP5sE3bnsbPClYDbf0NeT5P2fcpu4M5InjrUPkdPU8bADwzwYETyr2g7u7nkwDIjWcha+7zfO6gF2c9h0U8JjtctjHPMvHCXiSbJtmQfkiK7SoCjCaeNS+UNicuI+fqFUFa4n+PWJ0mASb5d7CFzKzjDtqyHSfVfDjUD88qb12v4LFtEF0y/6qgnkMQ/TqnUh8dAvg8swhf6h6vNMPhlvNwJt0BYSUBqqx/Eg49xgxAh1g93+mQRPSs5D9VWsz5BnEQp/FHENsOvpGXiZ1XkDxX9ypOnwPQSRphhpVUMqM6pEzbvy8+DXljb2n5liabTn7tGQKlF+V/WPUC42Ybg5INbhuZ5H5XdJlnpk/3d17JH3LaCba0gdQr5gA/l0QEe8lEjjC7MZFEXX1Wc6z9jyrfXmxnRQT9JvFTbYOr+O1dhDBvue0kr8/k0fj9Hr/bPrcl2R+edk+iV5Tm2jGwmO9+ToDd8yI5QdR7LPa/rj4b3Ayg4fmS11MpoTmRPrK+uZUFoFPiAniB7HJOx5ZaP/Hr4gkdhNJmtq225AvWIVQCwK9x9WcE/WwDyH6kLiWe3c9KP+cFEj3ZdiR/2UkbveFg/eb0iy0A4ionDqSP8J3mqNnPzmXJs+fcpP1MH4O/poyRUvoDj/NeVTdfs16dXObw2RIvjsg/b59wV/IhM5IlkwDQuKga6kOg5bmyEtDzuQFgrvJbBRo+PaqWc8qIzxhHbZ1x1dJ5TtfisiU0WBZcEIzj2tlqqSop/+dqgEpMbbXvVHjJV/nzwefBzqxY2BP98ZNOIuwiJvyywNeJ2U4ANO/Os2TA/nlm+Jocq2WFnm9/kKclc2K9dLNNUdcVl+t5kO42Xuy99mmJ43eAn88zv9ktre90Dp00J8/tllbXG5OkC3TIWqz/WGhxxSPciqq0etvPgm4mwPK54LC4TJtKYgn9T9+QOnqvyNf1bBXIsc/9HQ+Nb9Cax5JF+8IHo8JfcIaRONJUiFaSfA8r13PlH3wjz2NuMl78+Is//cNyOUdwJwN6/scBbyKeYVjvQNnA5JlJ4HnnnOww3LlcmVhiuCWxUiBN6DHrqPOS5+vrA5Dju0wAAEAYKoFhgmyRSgNKEVNnjUs6VTosIT83cVI0hzehFACRxqnsIoTJgFP3awX9h13JOI2EUiUr8r4ubJ1+JgDeOUjGxjxA1BOYkywce3H1TMa/xrhlj32K9CObqgIoUlayyVdZVAKgtSIczvhd73OGSE8W8HdEjE9jAJ3IfwchTLGAvoCtCZjk1gFlPYs9/SRW0AH23VY7dhYmDiKhClASzDY49wE5BEBUCezp47STpC5Bw2XdPpQG8jerOsoImGRYRmsE6DcHrlHCKP0pcKjgscqL+2C4nP/TfqOyhXnon+9sKO3ZNumSOgVOejagU8tcll/2+7Zi5I99O9DsMv8GcsqDx66em9gbvhUQT0/6lViLI9aVug9wzv3Mvm40p/tqWud/XdlRjlFllv78JMe7f3z3ZrfGSzUWy5ZMGitli11Sh9452UhFifu3b4JAB8lUV2KK/pyBgMf24IYI5hnoH3PYQX1iB6RzEoEd4CcIlzzL3r/88qs5sK3aMB75jSdVPjkkYMaETrjfv37OSEEuegNAr/77TQYeQ9oO81jfKfH6PAfsEQV9rp+5biKXmO9ptawKJzgNeudmkwDMCfpLVZA/b7JS7Wh1p4N3lYdaT2r1HhL9Glh71aFwSBjRGjcEte59PmTvfwbh6iuH/KmaoA+QmoP/ttqltlmUTPJ1f4wVPciSf1Vl9GtMS471HdsHOHBpDgVkZbBJKRha81L/5faAGt69QnInrgezG6/ZzlI+lgMBSw4+d8YVHnOWxmNL+RoksBR7zWRDkaX5vrf57BkEJ9GASKGD/G0f4Xmmimx5z1aEMW6t8kgvKuG19kj/kmi+TQDIn20QZe5RvjP9MjaT/KAq9DpZAq4rnfCaAGgVfINxr4Gl+jtkfHH0JM4Emm5Z+jYBr2XH1q1MCo3dtX9n3K72KR9znp+Q/Uae/AS3wXqdDzwVSrW/nRXlwH0OAew+n7zKeEoJvMz0SnoocJLl+x8EnHFle0rttPNLu2RM+IO95xyt73lNANwy0f3SFfXoeGb2K/tWA/Vrfqlw6YqHxrrhbfCGKwEw2C85rg6QZM0+2p7OrTFg3nCd5/svn61LeV0NKnn2MZbnD78ZB063B+0l3lMtVfM1Prz7km9WmeTrkgZtnzqx3TZabXL+FHPEGH3+C1sQbDskFsz3qBLe5C8HGN46co7dWjf9FFZubDfPD54nHWVu5D/7j0gsMk8kSu4EQOo38r913Vxq7QFeiA61dkws4PDQfTnsJbaAGftsX2CmEgCPPWrxoKsupL9hkSRU/YQzwTc+KWw6sRl7vhcU6ENWnNW12PfJGZu/dRzs2jPPVfEezXHd25WvlQBg3jmcWJzuuVb+EDxrAdMXEgTpZzfGaEz/i3/9B8/Tt4RPQCmh7AFmBo8oj2gCBcCd4LQCzWATJXHg65JMKWooYwLCXs/Ke2hqK0UZa8Z/A/IBJExYToBJGf1MMOw9Pb0STf8JSlIRWF34oYkOJEl7QPuUTxHc3ueIwndEN0N11jTfpb4HBFn5zzJyMv4bdK68UT7mo/6GhB3AXjDRhIIEAR2696qc962s7N42UBqQaIOi/Ven1q6xb8W5o5icol+6rIRCzyX98Mqigz0F/8+Fm8DZ8idKOyknrftrHgsYaq6K2MpBgXdd1qXeyZBsAwaWBWmcp64R2+H7M9M5shmERVap5QtujIEqD89bnatAgLQgINn2ygkn3Hv/3ZIYZUGVOWuYi6oOHEFmCNceNsDFkUHccTYL+M8zf8u4M5hu4hegS/vMs/+u8e0p0CXS+6TqWgFW2aqCIZfS3VnnIYat09h3jXzOm8D7NHZ4jld3UnZculU/YM8dZBusp+KhywnTqVGiLBzqqadkE3y5MYqDi6xrm8Vl/yRJDxOzOgSPt15sAGCH+9yfzv5ylPmuW48jgpS6t1ZYH5n/8OggZZO1ui7i/1xfiTWzSq9iQPimZJTX0DW5Mx7y2igH6tWWVzJd3vnDkwwt+fjtG5VYbP3oe+uZDvBNSt2H/edXk7WttD5M9YxWYhz4SLfrmePnljhxYJD1zO1P0KukGok+fyuPKdJXb/+w87aNyY3rJys4iYfeClA45P7XPlHbmNGjfn7Saxz9D3uUflWbj3xdjurnlz/89CRd6r/xrU/bhXeVCEhfAEnEBugXSWyeRzIA32q82QAMTEidXz0ylix25yqM20gyvwkCV8WxquNgd31WLUxQpXf45F71eEd4JgHQ72+2/hT+sI3tR+kcvpsEV/2diQuRtEcna0x1JoxJWpdq9hxhe/RfejpbSpzkWgw9A8QcT82BEx5p11uZ6Qq4Xfk5OY71BV8m3H3sWfPqsg/ZATwsEynZTvrxDNLtOyuZ4UUR4gaq2BKDwVaNQ4+2nyr5l486LRj/U/71TPCj4zUGV01at7SFpjtQh6rSf/t8kuDgtBN8hZvLPbAvquew311pBtsm2DZRqFGIL2MvknmP6XzD0ek7xh/WGHt+1ybH5I8tgTNe4VLqUPv9Etnw2sWMmcPxT/4u5zkDSThPrviv94q+9bMk+5ekiXF4fXXrnubLc1HPJ0jLfr/7nc+0NImyTSKiV+Y74GNcHLJHhZQxeU/hX5+1yYdSZLYQ6nddb0xOvdqqq8L2xt/wczxn+h0r96oA6MNkvbjaPqUXXq1N1m14an12L1KNDrUc3cfzTKDV2/XvuQiCTFIfpAvxZit02/7sTEQmjqUvOHme9fO1snj5WcabHj73tDTgLm3z1oGOJVqXrbcbu9bZMXudvnL/Q/flg1qf0m8gD7VpKJp/jDmTK/VlVqBxf21/xAaykszfVzyyOLSVlLYd+RbFOOC4KzQUx3T8jE7eVWqvzzrPPKLNj3/xr//7oklHFi0TALkCPJmiFpgeHoBjwWxQgxJkgAZ5HcX0lK1041euoR0uWiCslRODj/71BOP4FuAXfOwU2C/vceNEZVD6306AxjTEws6W/tRYWYkEvAnYF6T22RgPyZR6jvu4pS9b3mQ5bpAQAPr0mbJDDbuHv856+3+vePr6VShkRH/vBEA6Ccbue5iNBOSnbavEyOluH2u6CaOJlMGLV1WxH58+kMkT8a1DVSoY6MO9SH6ga67KcLBfMuVzvQru+czZ2TpACrJdzKTlNnq8AUCNyf8VccJoZaYtiISIzXbK+EVeQ8XHZvaQScB8nG85FYHKkwTp53JIGODRQm7dP8vvSABIdpqT1+x6Bqfoxfby9bfUG/e3tscgQcDYaOk5M0HN/cEmjA1GlaXtBE8epllt66AdBWxiaz3GdbQYvAF8x5bjKFzbQxJD/vMrK+zV/s6f+74JIPAQ/U/J+NE7uan765BaeS7ykniZGKdgUQRvcUrPHB0kaGAf6z5fZPj5HwfIKFF2BGG+VitjvZI2c9Bz01PnACkqdKxL6yvksLSX13iEDouIyKdUkmA/Txuva+VbDjx+tlM9CYAa6K+erUT3GzkyoELOvIZVvkIETCnVnaJepYboTJlnkzVWLLFttdtypkqrRrNJXWOAieuu9IExegVpfdN9+fBUCJX9Ummw3znx+7Tkn2VPZfMqR1U9kNphv+mQWBKiOpPkebWfKghsF0WsjW0+iLD6Um3p1ZeROEsSXOPNxACrYfRz5FY61EkH7GDnGx+wenj6jSVxtJskqj5DNzYp+Uh9tgIZAriHtzmcQdC2Udex1z3bVWAmm6Jk/9HvH1yFR2CP4vAs+pZbT3ZsHu/7MwC2v7JtzSeOcf1vYko+8/a7458bO/HBjCn7nb7VmB2rSYFWEGHmkbHis++/M1nTcKSJIUmpoEXzRPUXvRIgeA5lW+B1Unhfi9/IxKd1+8R4Vt1l9wRXT9skBlYeft4RMGgxK18fFv0sy7tK6dFJfF7DYHMH+1f02r9Q+ku75/fJid5VADC3hWeV0DjtLGTXuL7covlr8PODC18JgBl185HRsV70MHeBPyRHt9/09cuXz/YiESsdDP/QPrPkeicAXjFlZafvxGWSB9hPZ1K27mB/vfBs+NaurJsPOjmbiRe1Pec9eWoXE/GduRWASq9tG11IXKXPfhbcppNSjxgHk+UTZAnzmfShxqR7dyvB2vkmr5EzfBf8Tu52JwASL+i7Dq/MKZcMx6r0C894p0dgGZixMc5r7JFWMrg3vHLjSQfjGXsYaw4dj1hKSeJo3LhUnGUXMuEN9Ddxl98l//A/eW3KDl+TUqoAP7H7xHjK9N3LWsxIzlir/bXtpSZiAvq6rs8GQBfk7/Jw3F5gT0zyNbstwCT9+f9//sf/qsRh3ArDEomsbyqDGic/ZqP37yu81RwCWA98DR7g3tDXYssAFCVLwfIMK/ZDnvrgkVSi+j2zqtyTAlObz//8DuPNohvSXFKlVf5egcpr0gg5RRVD0xhaojnxlq17yX4NEgBTDtRIDqCTDEjDe1Wmz71mbTN+ec9tbATd04fqf2f5GAt9T4Ng7tOZef9fmlxveRgkKY1bg35PauxQIC6zQqEDoTrr30qjbH9nw1gpTKCrMfkMgi2JLZ1eMu8EwAaYSzIUN1Rfj+CmdXROFPV4cYTIFoKA/lqxJbERP2Nnm83YXmc162/rvbcf5AqiFGl0JYNPXEfvnZ2+2U3X/2e+V04LyPSBUY6DbwXEpuh7/fzio8u8LUZXQ7jywL9r1CXDZyxVLXOXSEEAUtdY6a/vjBvu0a3HltGuwHDNXDfjPwOTo6zycgipP64AqQBukysHGYyMOKSNZydmybakRxEEhNqhFzianIdNTq76EMRY6I1dQ3KQf6takVE5zp7/DES8rHpsP/H8QLC8+ljzwIprEi2t1NdBbB2U1BP9poxOko22t0b1RCJjVee0A9fhb4+D+uE5tK9I/D/9kxMA6EfdaiLXlHMObHKA03G7rq8VGemNkg+lN6s71ZPE783il57SYTCCwHVXVVoTRxdrJUezWrbQZZ0TcIjYVVmlFuxHh/EV0oungkY+RJ2kfHSrvooOfnp8VJJJSOlXX3l7lVaonr7XNRn86wDAJo05ZiUFpk3fh+0M2W253YQzbdCJikaWGN/ud/d4jBuXMvSfYEr9zJV27J63uSzpar9MckDBSgdcjRUT9Lde1r16TicAZgvbsyJet+Nnef5J0pqc1ZYX2cYS33rFr+WRhFKSnGTFYKNSOqWTBLmnPG4Cyn2TFO85ovKQfggfWva+5xS0xiZiaVzIVenSOeaz2kNO9KzmN/H6vnYqAApHWnctC8+J3VQucGCl9TDLoy7KU/AZA20IfxpTNM+58q/FG/xvg0A13brRFncmAD46AbSBA6Pdvr3bS788h0PGLPZ2Aedkmlsf40pMTw57813Pg3mJEqg6YNn4sjxxdYhqshmFEub5fVQKjE1bZ90ugbqfoXF2Y0rOUjUS/qVuWU66fC150HKESzQ1jqgAQC4EiviexB3Gb2q0WOwA1GPgemPS7te/T7df7PXizlRPRewjPOykaj2bqkOPOfb4tz/aKtJ9u0BdCWYjgU28su2kI6/HdtimlW8WmMQW86Gk7iYAJBclhDf5ffBx6dByX75bWS+WndyvH1jjY3CPnDmvYLhOyGjmaDTrnHf/hWbFinYntCXZ4LTEdfRZt48TeTrTmJOLG/tEdH7RcHCFc5T6efZentcb949nTzJ6txscdhy+xq2ZCcMXkU/6O9vbuU+fisbqla7trRD0jQWT4S1t61VpsD7DFWlUg+CP9Dak9pfMxce/fCoAyG4z2ShIZujGiQrQo2SG0cYE3lMPsCBQBkPpzOG0GjxvZ8PgaNsK61IosgbvJsTkNcrFyBa3Puq02RFKK5l5sYJ/l6IaMDESyiTLIEoPmYxczbS+n21brksWFsDsiNcA1nHybJQURcrJ5jP6B3lyALOnhCM75M+4yUrW9/l+yxMUtpRTDqp5BnvYJ0PWK+IYVhqVxjKkoMlHOCvGgcLWT/pv/autI3VCNMbRGS0Rv9XL+r3miPdeO1H0tAU5SuJjRmY90v+H9Fsra4/2Bn31gQkOQQWHneG4ZA6yfreTMn4lW5SgN1C3bDglysZqKLlPaE1dZ15xwLqj5Npf+L3sSwQmEdZkdAPsDZQ2aDIxYh4PHdMKvisxSM5oda11QAm/IpFtf8gDXKnAxge9XU6NqI2BMY5mHYwd+9HfZgJto1dFwMxp68nTHqvF5eh1EFWsVHsOLT03e9onegqAO8DO57/OfT1HOtyEykMKDONhPWnC2AmeusR25nC3pYAnEo0YtwMp3V8JFCWRXEJtezLp0HzWmK3SnWyyfExUKEfve5rI13ej00/733//w7BBf94D0GrxYi/6w88K/oWtz/XffPONcKfaqsC/ZFSJgBqDDxl1xYJwyhDS4vM2hLquVti16q2VQuvDVp/48tQbbHG3JBTZ8VCWJCZRft1rWu19+ekrybX+z4ki/2ddNImvMbrMcDEKzHUCwIcAcjo+CUrG5YOvNlirpmq7QB3wJydfB//12L3i5Tar7D8Jb/qvSoxSjbevKuRsje0rfUnSCNZqfjqxtUFf42djmfVlVzZuf4BvTn6xtudVi13tbb/cKyD3PYYBbwvJBJw/8555f76nK/9e4dejb3eZP/fLxjVznEOw24bYroU61s93WxNkd+1jcmw3p0FH83P8n7HuHFfaou/1yvtyDJOpqa7qjhJw5/lLJPHy2clJ0n74nbN2IObA9p0AWN9oXzL+BBwKAfr5YK95213iX5fLNjoAbOuexaPUF3yiMaTs1K+fxBazP+8OlLq5K1sA6j6vMnuR7PjXHDYTG2m/h+8OvjtjRwZwrINzs7CziyQ8e/nw4h16I5vtbAWl3B6br7Vr9R/1q7eh5ffgT1+js4/qlnNF+qxmXRzZPhpndWsv6BCkThn489wMXIevKDHi525Fk30o8p2yfyWCd3lRXK58onASPH2fmJ0V8rqn/dhWX3oF2r6oKhW3SvRse2Ok6duVjEUnwdM9a8WLeplAONqAj0inN5Ex+/d7rMjp5i8rz3MLJBiffrIGq/51m9gDtp6c9rCB5pxHbKU5R8N89b0AtLZBJWMnE6Nx9Qd+1v7a+pRBfFc+oeDWOCn3Vix5q5nG0J/f+DyyCA6c17w+t/vR/q++Txmkz0J2tJc+q77LBADPKQGSBK7vqwJQ/q2TmsiAJPfO6bOlOioA8JUf//2//YPfHvsHQqD1gDwlPK8bQnCDX08E83UEDA1kOH0ZQGUDuVi9yiDkLBeR6hipPJ11Y2eoGDjPW0VlJbUmujOFtebV5VBH6XH3XbD+jN2vt1tSmL9vGY2dvsZyZbNy7P7dSpgGxkFH7wxJzq8df494+oMsyNBvmduIp3quvmW/VnaU3Hc2suXqYMGGQv+ZL4OyNPuFTFthvVqtvkUgkw6PkreZpzcH7qCc9ROCXm3XigvlL/RJJf4a6ccPXz+EmD1Tkgvz3StVHMRkg2+i2kHQ9HHCC5O2SgDYaOvAIM/fEvnSk1NnRy+7nU0eEJz6ue6/Z2MrFHqlKrKC6EwmAAYwngbSyU1pZYOVnjOOfwOgISN9Qpz7kduAeg6fh1v+DmpwVIATALWg1tshejXo1Pd9Jy2kthIA9a54VilTc6s/GZTPnAVjGQBtwq9agJnbze3ubzXMtlXssRMAFxOa67LyB5s7+3nJtZMZiUdg1Mx5J4fcfycxd+9sc3jpBbqydlXPLrCf1fDnkh8fQlvPMxnxOQpZur94a6eI/lCCr74ydSIevYe8CTZVAUkm6aXubX2uZysoKYcUB0fV8yk/q2urvQr+f3z+++rRgZ///GdKGX333XdP6f93OrW8cKuCf5OVPbzJHLYDBFuiSV1d03NKyCbC158xH2X3SYDCnci+90AnQ8RiV5RpBib7AL8koRX8Q0jbd0QCAGLrhIa3YcgeC1u7qgGiqlX6TmxItjXW5xV/9b2+q5XRWvlvMuoKAJ9DUJ9xuN8+s+416eI/n/+zFS5LrJcwL0G/q4W8tYGS+rQPSJX0Yfbzx2qkLx7dTVKVSQF0LysBTJTsg+5Vez6v1XqwV/hUibEI/qUPT+BfZzD8WofwnisxS8baTzxziE5nYJdJr1LLO/Ew1QWzUm30eEcE+TzxBbnkd+Awn53XkAR4niFeUn7MPn3wRPZz2sadADh5VtvbQaZBABLkHRgdBJvEPKvMj67IN2nyWw6Tlh+5tIT0Q3B+cTz0rOyB+RavCsGlb12/VQ1uVZ3HyH8lr5S8f4dH8k3e4yDZ/j/nQMHEc0PqCW3d7Z2YukG6MdlzRv+TzNuH7zld8iEkH1sQt56QAAj6E27PvIaZcTBZnnOrg1YHva1Jf/dzwdSUIDrkn+cijQoV8MUdGKu98EOMFzz005Zr4xsmAdA9rs9nC+GMqmKN3f8v+T3fOUGbWOdE83CL53mFs5qnHlwNx5Vd7P9fXQF/h2PpGa+HD/K93j7QPP88b2X91HDlnvOzbccVyjm3Taeu3vOSbdV1k8R78YubcD51n7/ab+2XPZ+LM6MkqRRhb9jEtBj4MvLHDmoe4/vZKLHh4CQAjMnW39sGN0lqfLSN9MKsdHRBoL7jvBelI9oW4RLps4Zf9GAyzjFPdhIF3GfsGQvjO4BHjSO2Qtg+HLeRBCAB4OftllGes5jvOJVnzHkDv/iTJwEQK+QESXpYO41jMsKRaEC/IwGQ4HU7siHITVrneRE4Zh8OgA1B6jVg/XcCZQLtPGsAX+LXhKIgZM/UhhDck3+CLxCw1QDVDqQ6DZNnnmVAq2C063sXgNLYlOHpVdItFVkFXSeNFbwa7YYTns90hvV7nZLKqGZvTDuwUZ7WDxFtymvbGO8xC6QLkGpMh+ELZfUhZShfPPtbXKLYSYcGpLrNqzi/VVCA88BBcdJ8PduvWfQKIBlUkgRyDB1AyCCaiOPqcAI+bB+vad1AFkW4ZVgT+EsrPZQC5NoD3eNcQNg2KOnKeU2xQIa0j12HOsUqagXB5Rx4Vkcrty24PeZ+pS5SV/frdPyde8Cnh9QBVer09rCINKXNhY2UGqkPrbtu28TTzrqdUjvIag2YIJGBc2eLB7ZeP02Ktkzzlh3jJyvvIMAyGG5JkC21awIaDNFO3/NeBHlkUrPbus2WBvf/rMLgmvwcWwB8nUAKMtFEcZJ1Tx9/rVeZ8b8mjWFbdtC2jymLlf6ZVHnsrhAo0lO/Z5mwMK6rG8Aq5Knk4xDMJSk7++4X+MS4PHf1+tM4gEw2rHpqBUplt9UPnyJNMtWBbv3zq1N//PDNU8ZeCQCX//+gKoBKAPj8Dg6u24B6SLcnTIcpSeeE2eVo+5DQxio9DJ/SqxL0wbq2Qa3LmJsUttwhUJBmBchtT96q1Mkx9EzJii3xrIeX/ZKI2ISGr4HIsO90iaHxrAyHCplaba83K1DRU1UAXzwJSlezmPROAiCCfOF2rnr13yKx/dpA9D+rD5IsbsLbKyZDzhtXbkzCd6B/Y58Xyfv+SeomeRrbaZ8zZOtRrVxdr2aWzLCnf1eA0gaoauOA0SFHbX8c48Lna/9dOq8+G0t94rKD1pKBD5n1v0xcuA1jcf2aZ2Fwrds5t/C9w/bsV/pb8NfPWHBLeVr9t/Qfc1jO4cWOzyUA7nbRkxm08MHY5KDQTuEm0vLzbSNZfzFBAAAgAElEQVRUI7mNAOVttH9rTy06dl5n37u3M8c0gb7xN3hZCQBw3bJ0Gbl6EsEnMhWP7D4O32on0+g4fVs+Zn83bDHwfPt3ViyODAujqBab/cNn9RGJnfX5mhX95z40gbv04nMJANOK8gXusdde3ebvPVv8biZnL9t7r3u75qGXPciUh3xt+dAOrhMfEk9yviT7vsd44wRA4pKTw72ibwm8bHtiEaRwP7dSVXtfFJY1nvk7MN0cRlLoObEubJLY1WgPh64kcHOfxFnGCP6CmZJxJwXYivIOd18TIOYyZzvmW2zBsU76Xwb/t7ynbyZB5m6R+NC4L75Je8O/Wm1aVVpNrEMz92SKmNjp3Ut0MFcc95emFSeOOLM1XM+TnV3YsNi78V1iev4+3L20S/xlcSaTufjp6tsE6q2bGcTL3xX+1f+K/zX/eoJsjS+xeX2jn5nPK+Vbf2fR6N5OVHM91Zv6/s2hsMtTXxMAWiT6xZ/8K3VXGvxMFgExxndPBoMSLLaTC5l5ID0hKmG9HBOzrHs1k5TptMBSqUIlcpLpWznjNAauyc8I5BKM6JKdkkGTQE3jE4By2jSHl1ips7zN3bM6jlHIqWzVQQIer8c6DcsEm1KYbKdadxktRNsySoXj5OnqA5kvALL+hqyfireC5fuZlx6SnbXNg9URsqUEqQ7UVjn7N5No8XF/ic7wrG1v3+nKmHhmKWcFGDKCXk3U8zuAKLnUin89g1VwxogMKR/2qoMTAOhOETLNTYwzCZXn1K9p088Jahso2r37BX4e4+r6QJRIuQxbpIhVknXU3qbROqftBWY1JUMn5roc7ALnBLF0/Klb8CMCFgeCO6+SRZWkB0FBPrTvZA3Zz95/y15Y2e5CqA8w2+BfGfIOANnbRAJgdZQKld0vhbPfpFdklVvWUlPZWuONBpanNpvQ6Rpd+8xT66p7vOwxK15El2cuz9Jt32Ugz7lO58B30kWRKstuKyiiLLH8muS/JYySe+An9kMSQP1rMlWf/fCcyu+hOznnbPO5VxkSJZ0ekuuVerXVcwhu2o7Qk8Yz7ZfeRImz01619zkblRB4AvgK4n943hTw/GMLABiiN6RUUPs8j8TFpy8/PgmAn3dCwImCH55XvNVPtvEYV/zPpMszKMLCoXs1Cslu7QVdTL+A3iW+jc302R75ppVdEbe+zFs3NArIp0v+dzWsV4w6MVPfOIgvUhaH/pV9dLVADSxXividBIBW9zsBILL23Ot9/K7Koopm9/Z3UqDfLLCVDXut7PVNAgASmwTScmA1El9oXV3K+TkyZpVev7uVAEr0drIPXc9AGp0rO+FQyPs6VkTQ2/pJEhhbLltkoWP856PClYDLBEDueXdgDGnz6gpJACtg6bwTAOlf6Yc/t96+rkRVW2w9Wnmefnp5Rfr8JeL42L0u/QJ+10R5+RoU17hgrsP3ybMYV3JBD7sRVP6MtxRsAmDHgP9v2+3EIQkAt0O/1sb3N1fe5b+DZwkP7IMabYefJS/b/pZD2HNB3O7yt9Ix8EFBOPylfYXb4fP2K579kYllZe/i/Oq5DfSW5Ym57psPPNxkFknDkYPE6ufs/f5sea6A/eClxg33lz6jIx+LezTvkI/u8v9MAOhazT//gXn4OLhAzKB0JILp5/fBturFfH+2MTgtHc0EcM9a+NXPJQAS66vjtSVuSs7FC5xQKP+91VNdkdftg5utJh4LWF1yeETJFq0SjKu46OMG4Yx59KvbV+KsExOawZZPXncG8idXEPaXvpC8KRsrvSvbCM6IXuRPPas6CyD05GbMgL5uv3rOUKM0zk6gS+cBvprjkQf6ET/hGaE6aeN6TLVFpVz9XdxjmsgqoPBLsgVvP6WNkzM3ZvfiiCyiEwA3B84EBN8RrJesMnaxZa3tIp5KAICLB35qPH39c9+8BvCRIUljEgF6ZhzKrMWzifs8IWy/rb/SZ7Cgaj+8ceSTAPjvRFW1Sibwcr7Twd0Cm5zfBAMp/1WgGVgD5xIrHMEGSVrZaunwM2uwPFkA2gq02iTg2wMN3NA7xWE8GNdOgskbJfKMV8FYd2hXJ3fFbZWoVzxBhgAzlILyEUDHE+JDbTRBUgr3nWuoOtggaEEXsD+DZQOq58dy4mBCB3zrFFI+x+89D3NtYEIqLc6MQNIHKO7cWl/Ow0Iw3gTATADYeXfgEvqm1cAnuPii9wBXu963+sWQrtrjKhJz3Z+gZSf5zHMLGllVGXVd5zlGhrIh20JTCoOCA9tabbNj5iChck616tq6N4osbVM7JMEs73aGrfn10adPX5usdv9YzfV87ivTWAW8QSwsUbO4BGBtrVYXsV+cU10r8mTkO+6tawnYN9vptpPA2ClQImhScOy7axnX4X/V5lfPfumSP+NlDye6nokmA5jHf5A+MKp1ZVaaVO1hr0AJucbYCSPtz45QJVeodFMnLpB7m4TmGufnIJwVJOtJ6aP905mY4x5lWeWIN/CvtmVXD7e1L7NTRzeZD58BYDbpAIYD/wzuDnKeczFIkLWebgC7DlFk4PHEmSSU3Zn2MdzJQjM2Ahwdzvc8E/urz7+sV9g15sy+6lAw7AudLHJUe+arnbLvuuebr7/88C/+RSUAnOyrn9892wDqeZXAK5vnX+5xnA/bR0h+nkaT6NZVElA3gZF3aX3ZgMo2aqxaXc89s7kfmT3/lPyTANjV8k34UTK61QEeAa9XpFwSMuj5aszr1SLj1BLoet2fS/lXf3jDyY7fyQiuIVFAQG9iTIl2EuF9jjC2ZZI45iTQHpKZ5GjnBx00zMApwKNSbydI7zfsmLhR4l+6kecBlNXgT1ntN4x1srfa7P/qYz+DbQD2u95287TzVJwcpEikuM+hCII3FTjiSGcy/uQitifhAgS0BcJzSCR6q87idpI2cOKWK5imscr/ngkAzZGG0A4pMFNftI3Ws+4EwOIeCevlD4wlrzkSAJ3kmudaCkficFfcrV+fe40hXCLlk77PwQvVVZZ3YjPcEQ5kWXqF70wM9r3CMY9M7UYCwPDI4oF5m9rXtb7nDLAcAJEAYM65Dhvib+61fF2xZ8zxHNovELAQEMe2CnU8/aS/Yzz7HPppnNv2wf9njLUNqj2lFyZ8CrnasFLZVz1cSHrZY1/eYXnwD3vHLYi/x5kmbFWDW2TQWm2g6/7eJ+4np/U1XbbffcwEwyTea6vUvGbV/Xbwaxtw4vTZ+tZvAOMZXmCz3Eq/JvhnoaMwutvFp9BX+5zt7z12y8hbsJjj9VOeT8aSNr+/bzWC9LP9Qzc7lWPMf/7k95etpc1D0KecV88bXNe85OBn2kIHd17sU39aDjx3dBOIap5289tp/7lOfS2JiYP5xkrqsL1wqUdd1Vyw+cmplZZ7/atz3viLBBjXgh0OvPu8pH7I8uk4od+KIt8wuC/DVafHxySeazwdQ8nHiW8a1+yzNkGqMbf9qe+1EFcJ9I7z6kG/bj8693cbLvk3TvhfJ/P/6k//4Gm3Myo9OCt7z8whuXVsUjiPa0j/EHglE7TJp0H3VfwW+j4DxfIgu4u9okeJrsndAqPLb31trvQTWJBByQBiJ45SGiuLnXtpdz3DAJoVDBsw0DmPYINsw+Y6v+1njl7dD+fMPdwHUZEjmOClHL3JlvrVmT3fs0QV+aNgKIFlxsRvcmfmuGWaBBunBRCO85eSGwQSHFLGUq8mHfrZ5S+Ad7b1sV5zEcHREEMlSzb7m2BI8HOW1zdRqYqAdjCQR8toM6ecyC4DUuZ7ZQoBG6Brx2+ALefIvyaBNeca71YCsCpRQUz223KxXlm+ntJNTmxpLQHVOoQ2ttZLy1ctbt4sVt8hQ9VLgvSjTW2/QEd7WfhpjXJ6+sc1zCfjceC72X0SFE6IGLRUZdGOs2RCYmy2gDx6XFsMKoMuGyZh1frDHJioOtjeOQ1y1FOywNrJsEcXPtVJ6U2eIIy1Ul1testIy2AIkfUOuVeZOr/XYziE0tbfTq7tVJ+NTKyPlYzI9vRZv7LFNllbYE57Mq46KVv75DXH/ZlQE2xW+5UAeMZSJKISPb2cSTJhkob1zEceYIfIzPPseo2fHAPJk+mbdYGEZDpmAqtK7XNSP99Tgp4OMHXl01feckQC4NuvP3342c9+qr/rlTffffe93wTQyWaqeMCUDMylY3pTgOdRq+mWlDTCpZ1tU9L1DmqU696ES+o4eDe2GqtPmt/2QRAz5sltXKdRF2Fp0kL/87yLtCUqAZif+smWJn2mvj9bwp6g/6uvn4MH23a/fvQ771GSVFUGHn+2kVsEqj9+neriQH1GNYe/t10moRYOIkthS+Nun+Wy+OnPl5z0ymhjA9eRYEpSNEHhg811vgW+CxJDgk860lVTnBGAbk7wX/gaREoHfjYeVOBf/3RGwbP6C27pw+cav1Pej98KHNtmEjPZc1lej03ygbt0EkLP6WRA+ZE7mEZn6cNWP6k38y9pmex5OFLwtefx2T9kSzUXmDA+O9rnQFQ+SntIvoF8l7fZpvJ67C0T5vW9FyjgSsbflcfNK/qg37qjdZ6+2Y+GbML2+XSrLOibv0mcXq6z5d+jF8VDWudnbK0/zRx7zBt0S+9Lf2bBbFfA/SwqqZaLHfxpqJoHN1vGGJQ46nI68wjkZq7j+5KPrpwQI3bcEtn50+yUkKgyeHCgeTlcAn5a8rW6k4xxa8hqfFV8lnpSzS7Hia1F3cnleMYa/LWe2eOD79VzeQ2rfpee+V8FimBd4q78e33/9N/Y6TOl0HUSAwSdPnfFcv2khTz7VGFu+1DGt8H/OcZzvCU7xx0ldbAW7KQCbeX+amebNLHvO5MoTijZD/WKf8vktNXVD+ZPKtAcnG9zMROOUdds0tu6TbVYJnjevfHCzyLgzXjKRqAEjjJppeSp0yxb2K9bF/ZsGDi/q74mdGq3ae6efBhdSn1l/OnT9LuqEfr8jbG7M1BfHLcN79/olseCfOqa9FnMDbhIzIM/FYbXuCLR7dV/y4JtCLNFbc4SaD/cC0sfKwFgya4CDIWKzzwKPsiLA7AbjZWnmaBuCRlO7lS1RfBT+BAIALNJXQDNOsnNCNm4HISwOi3hliIjmJ40r1aGE2kjPPt3/2VZAZ6Z+dfwezj3it8h3Q6gMa6bXLMKjFK6JOtUnDy8A7BYsuWn4TDdzhoBCqkT2CuQ6+n0njqczs7xYRzVFtc3wbslxHMBBiUABCQ21k1U9KFArXx5300kcXCUFafh1PN90r//ORS3cTHWG0Drc81dJACkJ52FT+fooEItTcJJ45Dd1GpBb4UY/d+TryWD0NmZkxa1RY7Me87asfH58fqVmFf16Dce6wBg27ICgAf4E4BHpp0QsWw438AjFJmNVSX6m04lVzg1pwi+dSzJzEFskGLoWH3vvevWC0rSmO/6DKdztzVgyDuip/KIrQD9wP4BqBKAu93EpwVq4YgqJxZb0CXpWFfd6NVgkd3mGueqmzc13iDLCaCfa+oQshLHBMyVse7kl+e3HUgCdOgA5E/AX3MRwQV9zHZ8Sr6rK2rifvi+Vt7VoJM21wnrk6wQ5q18PDiPMW0rdYP52lUcB5hlc7VV4DcP+fr2m68//PQnP+myvo86BLDOAbCKWK+nxDOIseeyX1NYK0AiEaji+pRKjOjaIm0x10lC+T31K4kYZLNkDPbp+w6Q/VQTLMhdBs0z/pLVFSR5Bf/5r0kQdlbt8B1OXStVn7ziD2ElMcbzlDiocv3nfl4faILqKoA8pIoVnZRFPj8TC4wBB4cufNGHEpLEAmPS8m7/g63f1/J5kXJtl2ssw5fbbooPOOmpz58ARD+7mm7b4GC/rS7T4ZiRAND2p+efklyyu01Cihf080S06hnVo8aDIXTtZ0wp4/72jfQHH21cKz7S74dWRknGNH7AuEFVgiW53KiM8ORflsPqfLXH35lo8GdbQXnfVzrzLgHAXLrvBLrGil2p9lVg3N5jUoqf2SSkuddY7NM2skndSfw923Yws3KxDJNjek9sVmztYgnPuNv03yvffKVg8hP19XneWfEmCTg4KF1oeVsuOyrz1leelePWPV2FMIHl5QO2n72a15iY7dzjaW2aeaLCTXgTiewCYAIdJyDLF7HC68FYVL14cOHarQfoRmKNP9tkRfJVxkCfKHW3HE++tNxkF3rqKqrz/PtiH33xW1AIWAs3+3WrYV+VRCCBXfdVEmH6ptL7XYV/j6OWE36BaxZbPc+CuvYByXf2vk2wnAnZbTvn1njtRauUq87m6rlCDi96F9/Dw7g2k4dgWn1Hn7Bhc4+TO5WsQKm0JXR0uUz2GS63Z6WkzbtaexMAxuWRxMQ9C48lAOMEfCf9P7jOZ+UbMuge7tbJMT/sxB31qB84fqLxzWPs/vVnyB9fkTIfXhjcLOePCoCqHMh++K0AG2vtGz063mXR6a//3f/wSG8dG0jV/Gt1I4wig1sNtEd0GH0rWmLWyyp6at7hwHpVoZ2whbiGumiKJM8EwCQf2nGfTmIfaiWVaqMx+unrF1SPL+ubIfxZ6mH5N193IFPXJvK7df2PkmFWP+ubzdqbJOizDorynAUTKo8dIIG438bNdVt61+22cqj8cx7m4IN2Cbbph9pSZAnx31NoU2mR8MjdSy4NhGscApCQWfY9DTF/J6i5kx3qc8uF1fh85Zp1tvfV9PxxJkNJEjlucmJGQSgnh+/57NWinqM6iMzydyZUz9HqkVffh/TTZP8ErEa/Ad7QmQmK69mtTycRqe50R0T8OKDKAeydKJkutG0IlDU31qkZ/6X/OzfYJmR37UHj6JIrHFfaHs85AdcVRIkj+R5mEgCA9VlebXKPTpDwcZCzr6tbB7PjxDZ5c8Wte/o+ElYpI3RFfSp7uRMAbxIo6LAQAGeg684KgHQYO9/er++F+qwSqbF7BZeAqc6sAAv8Bhev8COb6rtfp+kA6dc/hsN82ifgT10YkniTic7OI19IZOITtlVt1LO1ev3o8vfff6fnf/NUAHz7zbdDkOo1gPUfRDoxbrGUyhOTRyXYnv9tBZMd8pKnncsbN5c87rxoHLlftNtS0Iup1TzEoVHqSMFj6UIFWX044WAp5Dq2lKjvkQBIYkffjxJ/7dfvPf/PfWyJwia4v3yK3gLQbwR4TQAY7yCaPAtydycBltztyuXgiPZ9SvoWQZKOF5xbf7hJMF+E3nulwwkAHypJm8YmJwAcjAhn+w0YDvSMSWCFfURvOVLwTwLA/l1Y10E/2EUlQLWehzBZb6gS6O0FTT/8ikH/MXjXCQC3Y/I6CdgaU2/nKVQHZ9LPcR/t7c96SGBwJ7nvBEB3bROLwg9XDOS/17MJzr2qiXu+zwbAPO+K7M7/0f4zzkn81wpdVwNyFgY8a/1EYjQyRe8I4OlJc6x5YM8Rekd1SHPHY+Dxx+IKPNBzwuf0mVtmniIB4P6bXJMAYA4kteCDVETQ3nzXAb+u7+cXj5B9xSpx3nfS5jMA3udG9sGz9zYBkDwlq9JIAKTemdtUZNujvBIA99joC372CGJCr+7vNWw9ywlMdMntb4k8/iLlvEnLxVk+q+ngNajVkjGyXzUb2wBunMzg3HvvP58AmCBc12wF6vm7+aTHvRVk2NgmCrbiEjxevd32t62ulmh8nvmY6bJ+Zxs5R/yO/ed84t/NJU7b3DZ8R4Y/JEnzOcvjt0Ls7lNySJ49/ZpFH3xIr/iPTolFjX/xxxtPVoCffC55Wn2eCQCerTF3AkCzp2B7q2iRFf0G98GI7E/i+80R0QF+3j4zn7OJTk9wJgAkz+4v/pNzbz7+xz/7w3IN7bgWsjIuvlf+08jGqWmy1zlgVO5kOkeekZ+dAHUqAMGug8hDoyLzM2mVNiQJth91KxCCU1sMFE2dIGYDoxlD4d0AuT+lysBClnZ5xE3yE4RoR4Ygh7zvQHdbaUxugzJq52D3H2PCiHHI+Tf9cJ8NMMyG2u7njyJNoL6lSAQOzHPJbE48LQNpAkIbGAnPtpA8Ed4CsCRJ1ypoXVmLjBZZavmlwVcbyDPJUmbJ6vN6u4CuCw+sgBBy2sDn+zwX2a5m0R1tdXO2fz7XPSanOrQjyt6pRKAkdTLcrRPHJL6ZT9GIAOa1rwxoUseKTHbf5JDdU6+4nFnTk4TsuG1WnggA+Qb5tcl9tnVjnfA9VyuvJYx1TZaR1bMhGGmnN/Hkfa0E+9KnPg+C5+bKPv01uLPqnZQM4DZpzEAQfXLwsSX87xwT85VjlcqPYzoJczoF73kvZ8Kc7wm/WDv9oqQUkiD71Sn7PgXfCQBXc6xt+JyT2lfvUn5bf40Px+YIi6edjnJInvS0ZdRJEYV8j2ydYGLL1HlC8TjplmPNlxMAtQXgewVvXz0l7d9+/c3sz6zg/x//8Z/U1zsgxi5Gj8NWlAIIElrqTKzjz21s9IlrlxDuPAmDaoW/SZvvqfZM+MALVwD0yn8H/tYDyF4nKDoglwy7Lwc5rcMR+3kE8/ShkjhV9m8l2bJ9Xs/79ddfz7irzToXRX0vO4sxqHqgzwtgbPusWtnyqx/BgvfJAdtK2gEr2bV9g383kfHfuO8bPxYbuM+lnD4XwFuZuN9VffpPJft7b5IsiJLteLfcZALA/rKTX1TZ1Ge9HcCJiNXt7Jt9dyfyK7nWz0G/bC1n4G9MgCQ60S7cqh6+STRy/Y2J2OsQx27zcwmAdrhBgHfxIKsi63ls19p+zpROYoPS18WYxa6V0frKrWZ0ctrk2TZynJ8ztjlaNJxU9hcB+fjW51KVfLce5GsBml1KXOjQjub87fRtr0FRJrVzjtlDjs27VS0TNL9j//7KwzaGTsc2xw7wb163AZJl5uf3k0p/+EO4s9VS7hPfm//5M36zlnrs2z9d1TwWrMQ/0yYy8PPanvt5t4/Mv8G0xOnt/+J3Yq/qtnqMuQXg3lufi5LvnuNS+k2e8/u2zWtkfaxzynID9vO99ZzVcPqdswrMfvP0TRvUe5UeuWZiAA2lYougsT5Pv5j+y79ne5U4oqXWmeEa6MMZV7z4WBxnN3PP59n66iV6lT/vBAB65PHvgeLZprnNGVwfmPjgL4l/448XwNbhr+4b83ulvBMjnNOGrWyS1nN2B91jn7Vw03boQ8pfK0VPrmdfZHlY5nfc8t5vLmfd/q+EzuRCo97TFxIAI6tIAPhcqeItT0/+05//UYklHAQqtJO5j1tlQRGyU3kae4LFtshg6OgaN8LJdodAvtOyUvVeTVEwtqhoAetvB0T1ewLrKIc0UD1dhdHMLIk+AsMZ/hlInBPLs01ObmWuB0LSAWBsDIXQM7vf89koj1scAtDBK8pDf0eRu+TX2dtzlaZM5Sz7MgnIucMBZQKAXIQyZFcCIMe7xmI5CwgrLi+H3k7br9mDRO15EpAs+pME5/zsBIi6T5ncJqQ57yaMFbgb7DlULfXs0BMR/zIUE9+Vi/+u/1UCoOwJ4OT5uotykJivnLsEA9q/dSavr9/vhJLGdCQA3JKqTB5gcvnaWSGTxMC/e9ZqTmqeWQlgLjMxdesG+pFOCUyon/Q3K1TyM4IQxknfmJP624kGH/p0zE8oG/rPz9sp1/0J7jJznEG13kFf9t0E3cKB6NyyoAt3vwhOEj/u8wtq/zrved3+OnikPUiBgxeSQHWoZQcoELvHrmq/NDIvW9dr+p6ftb++fk84wrGJ7oyTv8nvEkT3b0Z76Yi/uHVz59Q2X+WTX3/7ja6tPlUCoEr0KwHwqRIDj6h/eMr/f/kP/2g91KrP7uP8/zh7E6bNbiQ7r9gs7mTP+Fd5XyfsCFsK7zPjJWxLCv9yNbeqYncLeU4+yAO89+NI+hjFd7sXSCRyOZlI4EID9OaKld3Z6GEdUnUA2wAyCRAZEfyH3yFablfJgHptJjTYZty2Ewm052A+tgCp33XJ7qPshgDiJBtyzz6g9cu1z1/86D37lLMWT+sxqNyvPf46D6Hs26zyF931XfH/PASwy0TXBfqtHgkrne0EajNhgHMECpKHStT2CqUA0fjN1EO/t0uGzxmko3MDiBqPLFxCSTqyy2GAv5cAcHtUDMwjAsuHeAuA6fRTBWw/EW3Zqfp+qWZuIUOW8Uv4cD9aECtxBmTpOwGT2DU/rtIVcPaJJwajv9veiA993gI85totswVBRrAP/INdkv2Trxybyndu93VFy01eq2mtcw5sKblPOZm2Nu6RHJCYnQWesaHuafutrXIdbDY+q0GqgvLcw7jZIB+ogGDw5q3X0G1QPoGaeFBysRSJCoCxk25FFYcRnOj3DmSQk2l/ZN+y4ApBMKC2m12VY+kH0kbnGBIvW7fGnqefJ+jQNfh7JQB6VlufDzlfY7MNmigy/bPt2Nwv6Yh2xKO4l8/3NcgVdll2v23iiV3GD/vaCahuGjPI5toJsM+S9f09stwr8Zq73vZQ/iTttMfi726scfoSQ/n0K0nbxACTOEg5I9GL3mVfRcOdqBXya9xKhcZBH3Mf/hB5ot97PMwrspG/33g1afd7bIF95/PZcuqhkwCvMdPvJwCgXs70JeYCX0G7MWAt2vm+rJBN/5U8yf63PVaVCLawfEBvWasRt7PiVb6ut5uZJ2NDqVre8VXfn5/3CMO/8t08IcCLcSVstj22L3t++qynnfQWs9blrgAYA3my/xnU0TlMPQRDP04rt1Gf39IoA94G/NoAV7B2Ars0eKbDgU6jC74SkyVWOLgd5czhT6Zto9ocltvL+89fY4wN+gj2IuUmY3llr8z15PLN8e4IBYXudVlmukSbHMm5ypsJgFK2DVhLwfrE9hrbLaRqT0FWO9kQYpyY7qkxHcHwqXSv8zOMc9Mer0DWAnhl4FjxYUzIEysUfL+dajsZf3b/BtkZIM5TLGwQvS+PpJFoYBUGHuv3AS/V+FlWbJ57DDY41T/teD4cNFUVAkHMoYjdB4bAYx2+wC3uYf/ZbWjnOjzILLIAACAASURBVGgy7ToRXicd45hy5Wmurfs9tjNRseU+HARA+Dbu97hw4DmGPZcyvMNbwOI4uJGTHZy2vO75a7klafDbOiyOE8yzz5yP5Bv0po4oUdMOE3CTxnc/872dCw4DGqD1kBsR43YpuRUY7UfBIHtWpzNFf26v8qgkV5J12yt9lt2r+uXmaZf+F31sgajD9MrT1Z56VRp0Kst9SHEOnacveGlHDw2mQ/rTOpxPptC1F9g7ZHbd936tTn/1jVesP67HFxb9lQD4eiUAqjJAq69rPD/99JMSFpbhBIO29QA6zcGIzeaVx8G/SWrkftM70E/wSZMpR/uQq7Y9GwTt/Ztn8A+ITYBW7XLqP7JW+dkEhGcCYMr9i5YK9usQxZo7Duurduq9DqtS4A+/XGnDGR0kDejfYNbzK3u1gb79I3QjEyTAZDcebcur35j5B/DMZKH/6Frq0QR+DuDYXmVbUqANQDUrNHdyjQQAiUfpXNvHOwGw9bJ0bPvr2TpzA0M+U1Em2tuNhyvZfiETAVuf+3FO9iSzIuwxDiY4EwDNx96/+eQT7KMDZbXNxMZhl1LH73Z4/OxtD9oSnMCy7dPzb+ULZfmOMRHoThVAr9xt/yAubEAPfWm3Sdq4AgAj1X55i1kvLDTesv8/K1iMbVyxpRReB5WSzyVnBOZ536YHHNIyI+vcOCNxZfqGxEckWdBB7rFfGNyb83D7mcQH+MnLJLaPacBfNBedfZG3Zk0gi/yhN3ko6M2DOwFw4wPsSsoXdpN+mNOpmupAW3SWcRrMgL3K8WGnsEnyuZ08GFs1wbp42ePlUOBtf3s+M2Gr9aL1/Z0AuBMMOa7tGzrwf61WyGDfozmTAjP/46fG0z0lE4b31gH747Hvm6Y2LTlXyc+h3f3N/Ix9T5yX8Udej8z698HNpaq3PCDvWV0ETdX/UwJgtxHbX7F6J+YrWZ+4gAQAcsW1+ZrvjennaWr4LRILpu3Bxh02HOw3nMaHkIDFD6avebLveV3RxiHTZWPbajpx2nGxccaisKvdfjcBoBba8NyG5jYqb32WcelJfs0i49heg17AMAIIIEjj598SMOM4pkzXDs7UIajJ1LeE9xSaoe9JUfI7M1e9bZacvxtob5fc5X6+OPa7mQH99R7A8VnjV3PsGVoCsKsgHNTnHqVz3HVYXZ787jb2cyW7bYW3DRpEYbSJgFFSdyQG3hAIDIjb6vKbvnaC8chURTspg5wqmspYlwroLRpr5UsBSPMH2lEAvfZ4mCrKMLfAVHsK2myg5Uw6kIMsTxHzw/QgLw6mzyBuxkab01atv/bKyUNSBWd2G4INQK7Vm/pe4K3Lm+BZykvSwIF7CgRb9hJwct9TljSBDLp2v9JXypPnZWTM8jFZaxm1DpTPhM65Kl76Zrqs59lXiiIGO+nN69VHVGpYphqwyoGPA2Ac2BDT2oeQNQictj1GVS30+KCLgMN8eFWcrNThdyyI5r4Bvt73Bcj2yEqf7q+T9Wu1vcbUUbGSCO73c/Fu5DiruAYMOFmE7GPXda0NhhIN2IMc0fiCClrfv/v622803yQAap96nQFQT2uo1f9qo7YAfFiPAFXw3+Xzml+tthpQ1Pe1av3kJE23qUiwZBnohEDLjP3V6+rLaXu6IssCvtvU/NYhg2oTvzRtsYq1K2pk4s0n5L62ReVj/AjEPUYn8QqEZwKg+M/Kf5H0VgJAp163vzG/6jFX5o0TWLwO2Jv+XU5sHo5+bZ6KJWtOujoH/8cKD/pG9Y51ZyTjCfDg81kdLVCjoD2eTFFtZALAn32mRfq7aeusAFAZevs3wFDts946fwE3bNENzHYSQcE/q+VeLZ4tR/7+MQEQCwPqu7dr3clw5HDbgQ7+t59u+YWzorNawy6EL0f+U2ewm5lszwTA6PRpY/ENvLr/WdlyXzXhHtuBr3oFv/j0/v2X+m1WxKudXpneOHKCwLTzhYW6YNvesw/3Gl70loMye9fqI+14rtq3XLYY/X5rCwC2I/2CcQZYcIImaEIvRhPOTu9S9rz+nrfXtlonNfeT2LbNMzaSrdOvm0vbh4LV8Jn1Sgl6boXjzgwOT59qWal/9wLG9indyPiYuSftNHbcPnfsuqa728cmIav457FdkbRsu7V9eD+5RTYZmjvBmXOGzU7ff9P+lBAhuZJ+KOkFo73VbmI339ePPCw5a9yW/ZovlvedCOhxoSLIzVvyk7/zHvqxZYn90++nDKFjm6ZFh0+qnz8wXlauYItTpg77kY4kzqbzwuTok+8pIzJ6aF2trI4x59jXUw+ffit6xk84zgSPZHsvNrGr0cC9NfptM/p9fpe+Ju2drqk1n8an23a3/7Dtd5yFDpNAwf+adYWlbANUAaBEG5oWLEwmMBnH7N0f2hFaIObxLb5syklzMn0tWaEBV5vRLx16Mofep8fEzDXJQBn0UO7qIwU2x0sfZwZ+wCJGimcT5+pSTuAoh51haafvHad2B12RwTDIyjIzYs9uRzte+hoJ3i6d8oXidSsCFQD7u/YC22CWY46VWpxI8kyjaAHTOJAblDLk6Jg6FA85aB54bJfnjRu3kdOJrZVJ41Ac1U1uJdReaJVsTTBJq0OakwBsQyjgpyAmAFwaXMlLu0rL7LlnDjnGMBTZua+xnF/KMTKb99Wz2TUuZe2y4uZ179NpUKlkOcFVzYfyf61/Y8zjcZ1t+OTwWve4bmTx9YDHNIBpL9JQ53Od0S23OZU35gmTPEkw5NDg3brKPlx0FZ5W5lPtrwGQ9CIISGdVvdwJDOitNktuGDP6kvap5vxOOuX9dU/O8diTdg5r3AQIm8da6XagwOt2COGsbcQt42LXcuoYdslx6VAC/f7O+/uLL1+shNC7FWyvz1WCtpIB6kdgymXiZZMqCcCYsyQYeavXClR9vWULHvikap+DgbPBdtreEhTUI+zWgX/ffq3gpBIA1U4lAL5dTwGoOaxKhbrml7UF4Od1FkDJp54a4InZNIqe/ezksaMn4PFtCVKBvbLVzeca0gTkYXj6rfrqw/RUUaXP/dhKHm+6y+4nOY0M6tDGIzli3vMISpfqR9KgA3Pz17R98803GnuduE/gXnv/67u9579W7dccVLtVFl33ikfaCkHCZFUPVDu9+l/fD8D32KhAMI+dME79Fk/7GeCir7NRJYYKHDVVY8+Rb+vJCbgSyKBHE8y7VPO3Ktlv/wdW0JkWn7wtqP7V73OmhfWOf+iLPoedHXr8uD9ooa96xfbUcPh961/LY42YCinaPGypSi/nEEB0g++qvW23Fl/dvp9eMyC7AWMH/2qj5ROZTJxDkoM2Tgzz6lfyvB2rWoPkoMFB5AT4+Mn0ZTHtTV1XADRekKjIhzsIKF9ZNspzRUm8KDCsIAHQpfi3HOpEc+1l7ZqkON3bBMSTCtoO6evGKEWv56oDhJDPHsAeM/PG9ynjvJfOyx6S7ALrnTrxVlupa9n/U59ci2/Dd84cuU/GpwCrx+kRG4NmZc/QNfqLHXsrAWAbP2e/JC8SWzMG+50zochY6GtodtA/8ksg73lLXHrbMWIQ/IT6aPM8K/JO/sg+l61c70k4owd3hQH9MjZ4Zh5gKxnt2Nek1bLPtq+Zp7yG3xOPojNPfRsKeN7Yaks/Q43g0mHTkZdb3m67nxWP8CDnOm10tYV9O2W9sIf1EhvpGMO9J1487cpgeuZl/x578YWSqPbZxsjBbv4JG3eJ/N1eyixjOO17Lzb3QZG6phNT6Ws8buvcHCZ7LnRi+7HlYEBe4V1+Lhx3V+Tat3UCvAeK/wMvj6+1zHub+3rnMwAGRDExDGYDpTb+M3E4JQNxf0/QOWXpZjBB+qxcz4TgIGd/OsJwM2Ic6wn6zn1CsyeHyT0UIIwPQpSvOb5bKfyZ6fL7Ag84x1RMsvBSpOaBTv6V4RrHkAY8HXU6201H9bSdlr/1IXpjsFHcU+RNK+Xp0zaa0XuLd0CYPcZMrd8FFsLYiAZWP1sODuWVgjC3Xr2b67foH4kHzQFOOpIfx3wwj3vrxUYM7fjKGbtfAM4hB10FXdYhZ7S8hObLews8403LJCpOIPuiE7ptgHfyQ/xSux34KulSk2rqJEN7j2cYRQVeM889+23MAW0YWI+55KmCgQKE43R9GnbR7PLJ2u+K3tIHjsz8KxllZZDniqaxHpthecIZjfMimXAm+E5gekqsx3qWDuN4xMMOogmK025lAiCBdtoT5vXW9233mpwa+wlMxtGmwX6VAc9vJQgpNbQsxlaI5URG/8f+5TybR94rnE//2jK9QV6vhO4EXvGu7vtsBUsVzJRFauDVulNBfcm41qxaxqVFl40SyCuV3Bn2vj5sfgIGjTOy1A5GHZRWqX8F9R/WUwBKlioB8P333yuQ/XWt+lcvtbXjxx9/lMxmmf+msemvfnh8HlUvyF/awbHLI9f8nrqZoKukz9uTAFVjT07g4wRUJZLYzzc87OdDw9t+rX7Qp/cdTCNjlO3Dr6Kzgn0C+aqi4Fo95q8TL6ahzgBwcsErb97ryGdAqst+14GBa0uBEj6t/wNKz72t2CXbZcBYg3GbMusqzI/5l67KlDqZNT7cAXb16aDf28FKbup8iOqqzoj47S8+1wKZ4hBAqu58toVtXVYK8Dn1v86ryTMAHNjb/qLLWU1QtFqOtys4EgvS70pSLDnGntCOfWxvv2p7joVLu3EkAoQPTju40XG0Ibval92+X7zoKoerpebjdCAAiu9ufPd0D3jhtqV3UDMBtVuZij9W3br15mddzyObS4jGPrd/7KD9tq3wWhUAlUTVgZBVjeOk2dhPg2XDCcsniXa30dsEK/TrwF3fO9O5zwC4K8Ty92ceN/hf7WPfHZCOD4d3N/a8/RG8Z8zm69ik2weNDbPsOYC1LDIOn5HkREXZC7V5BGYnngSv5Biwn4l597zIf4w/yzHtc1v6mtum336k2qlx0HfNJd9R1ZRzUNgaGzp4reb09GvmvxcfbR/XBWzfjEVC+Ml40kZWv+kj6vN9LgDXM2/CXW2rW0sOfHHzTXId9OA3GPM8gndiK8l7JzuS9/LrYICWIRIcKVc5B9y/MZWiReIFJ3MINj3+8/BcbMbGZ+0/jH/Z8m2ZTp+NXOciWvpqj7+U3bjfMaCrjfiz/R7gBCapRHpdW37m1qubhkz8Hvgbe9x6U+2YD05w8jQgKuBSRlNnc9zpszZdPU/l725sypzh93jUcV4HxsYHiw4WlYrnlQBIp7Mnqo2VnX4bxIdJAuyYmJ6EJnpA1gSayQgAfr0i+BkQp1DmRAGK3f4EP3lNCgEG7EnAMLA5uebB7Ylb4BA8EZcOzD0yuV6FDaXslTMCP4xTOs1XAb+55T6TsqcEwHlXO792umkQ7kegadQN1rKXoyS5Gt+reu0omO82+nf/ZJmZh8zocq1+63ZIOgEKnsbj71i5NEdmLjH2Ffw+B86aBwKfqADY445KgumfQHmMDHOc/UMbcj2gcGTEalXguwLw6WF0pltp3fPa2tPfGbzzhAZk0fN9Vt/ccqYrMDQCl5Z/ALAdsFd4yT7iOFJv0H8ZogblDuAmyztGP/fbJmg733s+ptxN/Cl6u6yql6UPWuXoAoDk/B1GfI/7XN1K3iGrtHGCUfbueg4GrI088jSALef3dgMloE5HmA4CWraRLnvXdBNgQBPOirMC9Lz01fanj/UUgJKgtuMdQGv1Wfwc2RqAdsqadEVyJIrsrMXjEyze/qN+J/CsVZZvvq4T/9e2hE4AVAD63XffrXMAvnr3aQVSFdB9WtUBH379YOBjzm5i0oYDaPRjV+nn78zJfMe8nAdlJeDZclNN6oCxntsGYTn/vnZW+KG0OMqeUQCcx+Ky+mqDAL8AOPI6YNNJ4vpcvJqgf4L56osEQCX52KtrANwJBoF7nxdgAM2hXl0Bsr7zIWrYy3gKRdsdzujYPIxHKGlMBP+IQQeSGewUjwikU1YBh1SsFG8Mgiqg9kp4VQBkSWMmADw1tg0E7ugAn7fedbCr+9V2Vwl08Ai9dR9tbN1rnwiIOrYkLJEiAcD12SfADdd2g7+0GzqUtgNV+ZVpSHM0fqQt9LqWAD61NRMAp30uhg2Wq3uy9D+3DaQe4wfwddCRwd8rfsKOO5gHuNjPo1Zld2dxYPiHMJFo9OjuPqj4h8dPCQAwx/ZvB6zrAKLt4W6/vm7/zxkzx0G7RUskzU+fgC+YrQW3Tcq5ynGlHTpk6MLT/Hbb2vN+60UGuvu8mFrxZksAc9NJD5Il4IahtRcsIi7I/nKMbwX/+O7b3jKO27ZX3wSeyCC2E76x8g+92D/fNyvRNdystEq+7ISB5rSSInPw4R3wY6uhOaukMtiHvkqyouMkMUho4APu5ELis7tNeMQ179+7Qq7N9X5PlVbKGv6yXrn/rQQANB2yK9vUybYO9JGptPf3PKZ+dI3Y5olpsW7fepKYNG0f/KzgXwsb0o9yYsYn2V9VioJl8RPCL8Ko19ak0DPmDxx748a9SBcJBxIA4PnEy7cdPv3j2Df6Y97kI80tY94MFtaQ8WNqv8PW9DE85WDzuH395uff//f/Yan0MSE5+Ccjr0lrCueQtCLmfBzCKQgzyDR6RRhCPhOU5W8nbTfjUpifDGu1zcFRKEkKE0p5OhdKOUdRzrMH+nsx83XlTjR1YmIb6wDP99kI957xFOB0BOm79jmCJcj3wPtzGpItHfEbGfptkEvMWhl9mXskyyjgU9921jiDoycFRlGzDLi+A2BZtkx9zitG39+xqvyUkPEKzrn9oimXJXg9QMTy6na9EqaJ0lhdXXGeZp3ObOZtZHKSGRP0zfz5O5cAZVWM79fqR63A5NLuNZdqq4O+lIV7yrfSXwbQc9D/OwzeRuxHUx3ftTGuk+Q/if553Jzng73i56muA9xkyFR5MGXRtwzmitLTeEy7s/T75OJWYsarsLYDfjKook8rH3cyIZxFt00y8e4/eZ1GGdl025T2Ur6KjI4spDG2Pp6Tid4kMCdYynvVX8lo6/sef69ajDNrmZMel9NYB+6tcmmtlJJoaB6W6H9eJeJRZWNRmQol7KtSCS0cyFOCxARxw7upCKnf36/V6+++q3L/P7z75ddfFThVAFxbAL78Yh0CuPhTWfkK/vX861fJ3M79Bgv+PCCPuU8ACY/vfbYJgvb8GklsCraN7O90kJRK+53gqr9MniQAVSAvUNn7N3vfaTXFCtxcwzh8Tx36Z5Brn8hqfvWnx/rVSv4K8AnyRceirXgN4AWklgR51Wz2kaLv9M8K081ft+stNzsBRLDfZ+AgywncRhZ2LkVfAVyqn5pzgnnrI3vC/Tij8t87uaXEX62yuISR5AK6T998zvLNeoqGMEYDqZKxBHj3e/AIwTvJhkwQsAVg44fuA/lD57EzJKQTg6BjrE7XsBQkpK1TojiwUOvpv08CILFO2u+ct8QgN8ZK2sd/j6199d8G5gQPc05OI9YWEvd/+hDbGl9wYjSvZgoUc8J2JwHHbNg35PaCDKC0OFi+Jc5GairdX9nWDoynzaYlqkZSV057PnaU+7P/W0/82yQnuScxxqtt7sO/dvDymtzE71bVXP2p8q/9kFdMpzIHu4U9TV4+zQG+FxzNZ3Q8A0lr6wRoee09LuQPe5Rzn/HCuSJOAHhuFVDbkQCgX/PayRD111izbDIyfCcANIbGG/drBuvQi29JuwrugdfJo4y3krfMQ+JRzWU/BjhclX1FP7UgYwDxIQJA3++E9BP+PuS6Jy/bU5VZyxT0ze9TiZ04ge2pp86MlN26lHShW26v5muqrPZiZld6IKtODiJ58/hh+cHlI8H02c++t3Uq8R9ySRxepfepp/ilW8/R4Wff+LpISZ+5gHTzQv2GHVLbbSt55KoW1HWhbWX+iZ//8D/8Ry8VAHXDzoCykmbzfTTAB+3DkhD1gS9xVU5aCtqTQuO0Ub4MMNMh3Y4gP6cg1vcFNgEVKE8GoLfw089xOEwz8CUSKz4dAbMDFrXRcc/uq8Fpghv37Xs2LwGYV6CDUCLKgM4nB5WZfF3fCnMnGp4SAGT0hp7eM1KyViCk2qNsLBTkpj8/y7ZG8HkCCNOXwj3Kc54PsJWvs9DmCQHLJG30vcZ97mNXGfPma1mGfhZzKULPw91HJoh2MiLKq9jPyHiPU+kbYHhs57YYz0uV+9dFswL9rGC6uH9KY/Gwch1R0wYjPW4/r/SsBtjGlNbX7wDPkjGCUc/JJFTORzH65nFCZ1KH+e2r6kq9TcN6O0//xmMEK0h9tT11Ta0QErw8GuoDVFoy0l4MuB/Op61Bf29HOvI9CS3Gd9ujtBH0tx1Bjysdf10D3zPYUPtHAsA8HKfCAWTtGKud5Z/qDIBP2qrUZeyaS1n5ToCVLpj6+xGQJOnqalfyPCezkmfzfgB92akKPH/44QfZ5J9+/lmrtl8uJ1x73OueAqZVBfDrL7+8+/PaBlDjGr5MJDA2+kxUGDCdVWG5QvN7CQBkVL5n+7wTrFrG3af76pWiNUxXUgA0vfrE3xwEVWBrwGVdX9sw3JYf0we/9Xnxph4BmIcE7nL+vudOAMCDAoDs54ePbr+TFZ1MqCTCW1sAdjJkhrJLaSdQaxP2ss/yBhuTABhw45tc8s9p7N4mRhXAnQCwbkwSAD1h5R5S6YMyz5p7Htnn1zkoKVdR0CdevdrfpfxdbSAbKk3w92WDbNDKpcyqUoI9zvK4D+dDluxb5YTGLraccfilfQVWxq/3qr3orgTKDghnEcP0zGfuP+2hO0h9jun3MMPm2Lc7GYNvSbmpeaxr5jpfO1gkFKWZmPZsM7b7hRbJefsjsJAD2aGWrS73St/4+Dq3ogY7W1iJLVKO7vGLB28kAOZa9Ow8qPSJr8n/f98EAPMCXzMJA5b1PjIvmCTOgWd8Z19sO0qwiuCdtE4lUd0LXmdVnnuR8aJxY4uYqLSp93tvZertjH0WS+nkbduM00hmsHVyDjH0FoDWnbadxYf36wyK7U9a/nTeTVd85eshe53UfaL9Jemx/UUfattj8tbKs+rqnDfz9K4ySP/H4tyLv+kEwEvy6IJRqavMLd+lrLJGlTounl8JANsOA+TRcfDgsnF7Dmxj7grJlJW0xamDoqtL/2VzSz6Y+0gA+DcfGosN//Tp497SWr41zwy47eDtCw47sM/umgTAtoOXL0wMmbYzbUziS3TZfmkm7OYHfmjzgG2XS36rmmyC/zJY59kvtPXZP/6z//g1AYAxx9hrMmtVeyayVUnAnAyaHdjrCbQ5qa8OZDJFd6BeK0S3Mt1MOw3ZWH8P0MpD4EZbWcZ8Z2YsuIDNdE4hdE8ewSLffPIFs0Jow8QK2qw+V0n1lKjcfAKUwrNtgDaNdkSituZHvThNk8LMXGX5Nfyxc25QWxe2YxsjU0HfbGdQ282WDI43bWmJmg4f5HIqyvB5mJnGqjnYoKJH0OAoZYi5mjnzPAjqlKM7eDHBr69y1YrPZhxgnzKVfeEE7UwmiL2dIiO6ywT33sEdBTZ0uSoAMLL0zarvCboxDCeAUuWJb9yAbPYsXgmAOnmaTFUTDWn7CQH6nj4GPOLIcwUKWXKQOIYrARdGEn7vA7C6pGzu8wn7e4/bQ/ZS4tqIODPj9KdVtK4ycbunMYW/I4Gv7+4DV/IK9BMDz2cAC/bgrhJKOd+Pn3rRm3ZssaIoent+4eOTfEr+18q/nN+6XwmAVQVQlkL82OWeJX9rrkhCPOjADhi3naDSC16+lu6h2x5Sy+Hqs0rZa79/lbX/vBIAFZx9tZxwVQU4KLCc/bT2//+2aK7P54qH7bK+J69dq3edmBgwQ4WPV7zHrk7gviudes8oc7cf9+dBXAkIzz50+dXbBHTY3waObY+VwJgA3/RNyT/jqFfvC+UJAf25y//vBIAO+eu5/GJdw55Sr+73yv+a5lwdY+Vf2GnRxbW1jSCT/TfwvUtENUexj9M+oPzQaMbte0ZWJ7hNUFRykIenVhdVeVSy85QAMKirqoDq2G3O3n30hscHOimma9b1dV2dBcAfQChL//kOPZ1HCnZwrwG7HLbE8D57gPGfANJgNH2zrms1ojKgEjec30IyAFu+LXHjs+wn7dK5z/30U2GWD2N3VnL5p5Lpu8IgAWy9n+o+/M0kuKqNOwFgQDt6jP2CGORzZAjMObZ72xdrY4xjbPy2922DqCBLoF1yUfBrALDv51GAJes+46lyBJefbZuJjzl+36T6nqcqURLeJE5OuqavouHGRdjJm3fDwwlgjSV6EWcnAJzMN23DvsF8Dv7r3wTxh7j0vb4ZG8u1dxCbuDYTzGd/k8zNABSMWW1zIKwTAGtbU81fBdE7sekEEHZYmJutW9cWMdM0CQB9bn7kQtFtDxkLNje5wm/MLXY9r6nfSGp4HLbf/GVALvnr85eybeR/ZMgCN9c4EY3sHPw/9GXuQZa4Nu/Rb5ecbL62LRr6Zyxja0aHy2aOfjk4v/t6xVG26Sn3xjhdzSKTMlW9qQcK/Nc/HRy74knwXPG9/o0vm5gp/dftC2h7b+3i8Xs9WMPMM+l6t3H7h5SPV99purKNvB+cjg/c9JXvLD8XZlN2JByAePp//PP/ZNu/tpUWpm5pG/xSENkMB/i6WXy3InkSC5DPY3ZyMKnsM4A2jviEDmHPQP114lNAeJ+T7vcEIadyVN8YVBTxZrrvt5Oav0JO6bhwrJS5sizMY7866BdAYtWsyGJV26DRCYDmwxUE5DhTSDYv68tKAMR9uVf8cpkPjoiSqTa+aEt35v6tpPUnY7xeefQg87SFrpUUepAdO/U+PTNoZXzP45z5S9nRzLb8mW84Duaq56VXOjjVfMtrOza3s/5FBrPaSucl9kZ59GxHaAlpcJ/0JC/uOXvhi9cMT+vaNx0yWZdsTTbobAoavAcfKtmyjdG52n+g9E7WHQigQTw2oqVdepDV4HvqBQAAIABJREFUFOKTZCNsgebV/THXBohT3TJgZ4KoGkee+2EQYXuiA/T2PuNnA13VKLdBRSZy9eLedjOyeQK7e/6gjXHcGfU0zs+Oa/YxSr169XHPYFSppLH2mLAxMfYml99zDrB54rPm0sHZh3W6vhIAarIUwL0DrqrfXJkZPaDfCXANKlZb6IX06fXMBfyBdL/lohzut2u//5dfrZP+1yr/r2sbwBdr/v74xz+qnB1e/rSeAvBxbQP4orYFdD/JD5XeA2C7fDcfe3Tb/gGULtkneSCb0PvlsSta/W8blUBUgKNUr+3N8Vq8FA/mkX7mMIA0S0rnDABtHyjed/KLBAB7+BXAr4Bw7+nv6ypor/GXbWNVv+ip4L/2nHIqMcC82icxwKooyQE/BcU0ZJlqUZ929+V9HAb4BHrS9jnYV4u2GbECX996n2I+DcjgpeTszzrdOFfsvYJMG5UKso/iUYD+7TwDgIqYVTFU50xEAoB5556n1ZppfwAUALDEsNrbNigqAKrt+5GD+OS53t8QaCugLvBWct/BH3rhJ0rYZ0An9G+71fgs+c81buf+xZ/vJwFkgld60jpx+kNOkc8KgPNEeFZlN31Nw12NOFRFsBD9pu+8RzC/NbYS3ogkYPnpHjd8t/4WnlkLHDuIoe/2OzUX1Q5bLx6SAMWPCkATh256lLw1trsxTiYA7jlMPPfYbk9i/pY8SdtkH9xBWYlUX0gfGXBCR9rupwTAYC7zmbGkzTjbmgWm236ylbBk/bYxSeM9vs//sJ5o0n/qX087SXs7eET+aT+5ZBKyxjE86tQH2il5cAW7+Lf0B7k14ckncC2PcL15lj6WBMBbvDz90ATDSQM66u/KKb8uwoiG0P+b37TxRGsyJWWmDuHNBRCSTc/4qrFrYwbZnV6keZVznoD0bLDAOHp2Q2PP2s5SCccXHV9NVAVkHmDtJNHwKfH2/T4x3ralcgWVzLhxqRMTNyaljdMW2xfCb3xjzsOTz8y2JKptv576AL/qMioE2parnyMB0Ly+IfFmiCKCWeGXkxDQRHmX0JXgVWcywHYcmV2eAMuEm7DGXNf+QvZuETMOAJt92k9G0AHnOIBboKFrA+Dbo4j+HJff77ITVp/aQXO7HYovNQjNyW3npO/2rPWtzfEGtSnA6XCTTI3J0/Hyt2mIiSaISwH0BMQKnpDVNFj8odyy7iMBQJLhLb6OQ3Zbno9/+wQA87cFRG2cUjnBeJaz7ZnQyFRCvu7b/FRG2KueyB3A3nROFcAo083gDeE0z/dY03jQ5qnQoRudAMjVs7s9MxCd6ghdE9/8iKSegtRIAMCN2ecUEX4LzwtfJaY1Rrc/BjZW/xXUs21j5nX0dMpgs/0B7gYNDlDqnIE5RTtXEZQA2LbFo0kjJ9Z0AkB2pgMLnCsGFTmHH9nOncQank3WlXnM+xKcJBjHHqUDuAP5Q0ZIACTQvPTWY07q/R7gOkk/OxQ5R/na0t8qsf5tnQPgRwNqDMW3Xq0ucMuqzOk4HdRn0muu8/kZ/CUAPNuwmNaKJCvQX61DAOtRgBX8//TTj+++WvvXqwLgq6++dnC4gqlKDtQ5ALUlgHG73bZ5ew99abKBPKfkM9ceo5lkvZ7gP5M5f2jwzhzrUaI9sAReBKjSiV5V2u/rO/Uxq09UeyV4VL8CmV71MSCbUv2iva6pSon9OD6t5E9wLj7qn586sBMAnXyoBADjy1UqEgD0weF+lUxQLnC1hT6eNszVArR52Mh8vnsvEb0FdAiE6vcs10dvqYSz/Np+6PyR3qOMXFvHkfMKzizrk1R4TQD498ElehrAVQVwJw0YR/a791DabXaQvujstspipi3AXujxiEGDxavtaeOkSQD04277kcEHKETOIpFCH93kxl7oeXV8gtHTjmCv8rDc2ydMInWA7eCurHeVUxlAHn3jy8eO2b/c9nKoG/uLDvHb4QPwwVLaxlwE7p04apz/giHswOug4Oh145TaRz3J5ZNr/pQHBUqOWShhi2QkAHKs8Nev5kPq3M1/7r15dfpWsNaJk2yr2ONeQjg4J9u9x1ekgcNOH3lWfCWWTrt6t30nmDWn+teLh0p8+Q8bAz7HvxgLe6sYvNiHAPbipOkeGaR6Sv31gatpw3YiueyfEqzelsUfY4KGpA36sj1kNe3+3VbxDPxTMU4mANLW1n3ZL+2gj/noQ/jm+S42jVAf9F04YldkBL6+5Qpcec9pjeO9fHTjCsV7s2WY60O7vBgQ/IUXg9Vm+wY+/1n32u7X46BFu5M/5S+QSeuVqFg2mse6zmIFfDofQXrqIrbmxvX55JHzGicAnvwA40ibftI6fm3m0wfjZtL84HeNMapEb3qJH8Whwx778z+ZADiMTturAnQocDHCsEx83v8SCNoB2nBwCrIcYH1PJqUUd2dTpnSnQMBpECdTSPboHphpdsCNgKGsSVddl0Bg+iG4mQBPA3uoABhHCAPqMjsiC+Bkye2MJwFQ43cGdErWi+Y9aQQCm7mnKmhSG8CncOl9r05DwzjmWW3wb5RJe+r0CIuiqI1oPrpJ19MRNjIMyr62FFxBSD2ap8aHMz/3wctpdgZs6ITnrxnM6D0oGXm4wQUOw3PuLRhe8ZpAydlxz/dt+Oo7PR5mRr3nNAMg7ks5HCek0XsGj8BuwpkEaWTraUvy1cAGNUtHqVlroFEWsIxr7v80jyn9TyPQjnwW6D22jee80iSd1SrbzIfH8ZoAmKc9ZFJgeFvTUEAfvfVjv7wqh8M8EwBrC0APGt7dhrWCX/ZiF42zYj+rjRbZe34nSZFalfYOmfDY86oTCN8JAGQZGah77za2Q+kMOjKALWWFjPJi+j9kzULV820CCZD007vPdUouCYBjDjuorAqYlFVsz5RRMlY/P350xBVgJVsGKVVOh0wMSBSIXP9R6liPAfz2u2/WtoSP7/70p3/97ttvvlrB/5fr6QDfSs1KFuq3X9YWASeGR9ZqRE4IzYp6gXcSAGn3a2eLbP4e39xDVZBOQG+ALH71+JibegrAgCfbjey77tmBsaeiedF7+0mi9X5M9dV9kEQo3Tr3s36mVXyBux5D2SCt+lMpsHitQ/9Wh+ZrJRacfFAFQNuZuqY+u8S+HvtX+10txyQHNL62TftQw74IfiYoTSBUKy705Wtb00pfokQa2Ue3ADPwzzZgDuTDBpQs+Mx+2x5ke3SCA+Am+cd2Nco97eOdNOBsB20DWG1ncp0EgFfzYxxt96TDrO63HdMWpTW3TwmAtCMu6bcNmcUQ6woJ6t1G65ASH8JLLnMWrWCo9puai7Ytothu9wgmU+ef7BhVkE82DFqZj/TXpUM+aKoeswcYyID2BuKXAW3/UeO7bTpyB+1emT1X0SUPNf7WOaX1qa5scjawL8zVdiN9vBKiKwGgZoR3mnfis/UZW57WP3kMxhFv3kgA2Eyfh6KNf39NMtz2GN8ILTkfN6ZwX5Nc2onG+q4rAKb8f3xz8gVfyfjfSgCkf8ykKDZi9x3MG3vaK+3Fe7Bq2B1s3bTFI1mdNBA26+QtdNr+jqzYzjkgzn7hUX2X5fc+/d+JAPiRiU/GY11zP2Ae2kRW74QBc5ffex7nwOL6/LS1IHnL3NZ3ZfufZEF5rZDflCcle1se22RYtxSHnH/bD9bvndRK+dIc6BDc/POnwT5nIkJYOG5IGSIWY9ucE8FQ6T7Grnbss/cmdPVpVz6kflWHHACbdlk8WsO+EwDpF5i38XtFENjS8QG+CfvKE6puzAaX8nra55W+6a+2uuCb0k7yuzHYiWU53JaxSpa3/5yErXj/j/98nQHQf2Tk+AxQHybYgogF1bNGWKbVwiMDvH+f1dTc57tXUrpXjC5BDgKBAOUe3BTkA8xuB2TKzRz/o70RnhPwAs5zInxtli7bedvfYGDIdHkgCRrU987ATRk2PNqVAesLZUCtkhLEUV4nBRQc7VNqR7lMCXvsJqt1H5aWBqI5clRkHIraYKfoZOU1Ad/tJMxbl2Dqr3nGY8h8vXlBO/dheFuQDxBhRedvDvE5s88zpznPs1Kdc6pxFolNrPs1cMQoc/1Jk8FAypv4g5OVrJjWO3Gj9kTkHspOJaC0OCC34QtTljYPW5ah8ZwLxtz3T3e9ijsJKZw7OiL5QNT7MMJ2EU3Nad6jaYPPKGHybz0XPVLbCo/Nhq9loZ3+YwVLyGHaAzM5HMpyTL+p/zNB4dIu03YmVzzQOY+iApU2nu3Q4W86AVaF01ZwHRlwjDr8qWu9x2+eJZ+loMw/Rnpkpx4NSWmcA9B7xdSy6AN1yjakbJZcVrbbzrmcx9oC8GE9Vm9tA0j5JNnKCsh2mGsAu4ywBwOAOubeM7odvWc+wRdnOKzxVNXYIuSbFex//fVX2gLw4cOvKzD9uPTor+9++P67ddr9etb96ujjh08K/isgVDJyl8+2/W1Z2uBtMaGSjHvlg2RZy18Ff3NC/qAiQPU8/3tKQ0vhN4he49oArAMFVqBqzBmYFC8LlM12hPnd4LQfu9c6IbCngwS9wp6l//WsYo/xfFRfBfQ1Hg6qKhoqsNeKfg8PEPlPHQJ4ANqe9y9WZUHaGIPFc9VEMsnq6q7AGSCErS0gkvKlAL7Vt8J62R751T7Ur1c6kMWx0ZT3++YM1m1XBgSRXMDOGD/4mmqPAwDRv7meJ3p4RZ9EYt3j5ISln4NUt51oW7WBW4Cx4gPbA8APT6fu09b2kUp5TDCfupm+RvwTTZGcvVbXbvvCgbPTJ4DQeKN6zgTyrfOzNcAJm6zEo837nvw8OKAZqiqjmpzw+c1TfBQeaFcgdYOclTC4sLm2XVbLmOwUWzTxsUV7+X8nFCXj4BXsq1ZnJxjccyffDyaIJBg+DWzQ10zAncE+WA68mthuOHbjoyOYa91M+UE+GE/Z0Nl3P7488QNtHliwZCEqWPmNgHjLZDe57WmTvu1zTP6N7RtAtM3kgGEH5Ydd3Sv+boy+xuZ3PLJ+ywBbPrCDeoJK7kcvWEXX931/PVWlStuV4OukKwtq1R5ywNNWnAQzXfUfjxGs/jN4rz6w9cNH8Kd9PX+bnxtnzlaLmS/ra6PMA8eCw+A54weL8Vq3OwEwegEdM8czJwfW6KTBgSukR8SDgdUYWxvSHGsxT3ansSRJlSrnNz7vp1Y0c7Z/0OLnbD8//YYvdneNPS9cWTyqBG7aJPzBLScp72Cyis1qm2J+3vTKJ8346SN1NXmJPOYYkB/7KsbTC8SKvWyzMwGw6Y+t4U982XL2f/6P/6lZFMIXOruZk99xKUQrGG1BzYGms8LAZ2DdQ9Lk38yAplu4oCMnLY2eGdzl9npvzvkaAsVjNBPA5tcXTwwyuopBQncGHdet6svZJdNC/4zZYukS0OFTHzgjYG+FLMCCsppHIiwSFF5F2H9Zzxbjhwd5mifi+aLw6+K79Pocn++cuXaAtwWylc59YqR0R/+b1lJeCIB5Ri1XkVii8oSxvPK8uRtzLgMYc3nvBcRATl8jL6KdtHmOt8BK35Cy96TQrFJs/WqlfdIT89SS8crvm+enznJfzmXyCTCFszh5i3XxPPq+KfN/i8/SqF5hpa8btNX4B1hMkqTkUI4nDFv2c/Ny8w9L2MJVmV0F6GHcrQ5tU+KMB5wuj4yB07q3xtw6d2dULdf+d/zV2C76x476hNtMwHl+B6zzuV5fEwBzfkLSM3bWK6P1BCzxMdpWObW+f6/VT58BsA7AaduwA/omfoORriby59N53+DEYIfqJstta04nnWasVWZfPP9yPdLum2++fvf1N18qAfDLLz/rKQCVAHivFe0FuhadP//8i+j1ihpbEdzHBi7rFyfPCNx7T5/mfUB5zUEGwgXkGNmsLHZwEEcUC/j1qsfW8eJpVx8gB7WHlDmpV+3j71UnVlfncXxnMO9tEfWIP4+RwF2gVXtWPUb2/HvF//0GtbyfFfpaFbvaiYoDTvZOgJ2re/WeLQGAj8O3yC60TZdt1IS0vTgrbuq+qg60LbfMVzCMPdzBW8l+nNI8gRWr/qz8xz77ddHe8x8JgAzmSQAAnqr//O5OANgGOCFcCTT0kWQDsperRW7TyTbseQLIYgwLGBvANRhN/HLbBeGh4kvf9ISN1G+B47JNkQBIO/zUx5Nv8XWeR1uV9O23n0F7/Ip9S7uYvu3EX6f5dH8eZyMIX9D8tAxSExWUgzWj/8R323Zd+6ATo2ws9dewIe03ZEv7kda5woufIGM+PnXGJR8SPgF7ZR+Yq6ysvsPr1+D8xiaJY+jxxu23nc4Kr7euvfHz6yxN0I0vR2YzFrBP8Hiwaa/Xs3JuH/OXv6xHwfbTTzggEltIHw6i4d0karFn95h1fwen2yarDU8NQTl2GxuIPygbWAkAZFd+prGBxtNtV1vvv/Ah47LV/X0tCmD7awyZBKACenjeiYMOZPN6eJhyNnz1fbJassmz4MqcTHIuE7iD8fCtvydDKWf0kToND+/rnmSovgMv3XMmf0BleW/hobpofMLwErv8+3HK4Gls6PmENKUdDlLTpqf8+T0r7eObwCDQY3tYiziO1dIW0tHtL+AF3z9hRPwP9ImPayrz/BnakW9o3JttZft7vv6v/+k/c8gRATwKfAvGTLLfycmH86jvcJwpEAC5FNLhut3d7axyVtJA3Qy9Abbvm0Dz1UGdDsxuZbJAbyvDPLLChq4d5hVwz/0FjhLs30kAuaO9J4uA5UgWRLxR4wbAlwNKngikdVCa/L8FayuwOORMf453K3bNbSR1nuZiSuCnjEx8LBnoKVDbR8w083IbiCOu66QIt+pU4wIFOOhMeERDOV5kWhm55k+C2X8befOc1Aq5KUGBmH1n+94unSp6ALybzE4APPF9gNgkhTD+Y9QnMEuDghzfcw591u/ZFjM6X1U7rwkA2rvnKfssrlCiT3vzuw3rEdgGsCOjXve/NRe3oznmoBki9ev3c70FUPN1HfKIfUB+iz87wG6BSx3aIGzpnMvNZ27Kwv+FU6IjEPIceJUoK5h+T+agwc4jg93XpIFG189GF00lg15KXf9mRdQ0fPbu11UBoJLndkjWS0G1Kb9snZ29mgPkmNvbaavQIvR72p99gAJGdcDfou+LBZaq/P+rVQHw66+/aK//Fytg/X4dDPh+ZdJLFnwGwK9rG8CqWOjne3PSfm5PKfmxbE8CYA9rgyJXJx06GgmAGpdO1C9wWTfv7WhVVbBAXJ0S3Hov4LX6SmC5+1YZsRO+XjGagN7yM99rdYgVR5VxesVd1QEd3CthoW0DZi57/ut1DgrkxP88YHAlCBaPM6lQ1QJjE8pe1dMY6tGC+XQEa4UrEgxe6p4sj0WvxWPyJQqa/UcfewtO2ZvOw9coBJBUAWBHtU+6rzY6UUaAPoCP4H8OAWQ+qIqxzFlW30oAkAQ4XwFxsb8yEgDoKm1uANlVCtBRr5kEuEFWbjHEP9brnTigPd3fvtmmzfbxCffUwKXFWQEQCglPmLu7jbtt+9iuBAiH/ARQN5aIZFvyJG3dWziyrv9z9tOo6hzvucCRY7DsYY8H1/l++7UTE8RiC7iVBEBgRqmdfh+8smnCVpjz+nfztTXi0IvZAjCro/j2p+vT9zF/WaGg74zcr+BvsAr3HT6rv0z8yHVqLfwY85nfvbY1CX7ZyJZXrruv1zWdlPQAquzdW8gQBa6h/wnYzbviJSv7uYWVcbACD93301nKX9Jmxg8kAMoGVgIA/ZCt7EqnmpfPeztW2bNKuNY4SDrI30WSGPww/DifkvG61W5W2z3W0wbYLnvF3omHWQFPXg9e7O3afRDkzCW8vLHmYJzRccv4kxw94d+Uo42fpFJeMHmSPds9iTOC3eM78UzSpLl7hcMpzmow/cl5ecVAk1iGrkzinvElut7YsrFFtY8995NpCPznCR63jXiy6eljGATV82PnSmWajsWremzyoefFvfanh60M7J19f1YJgNvAJwdLmZ4eEVPXlMJweM2TM9E1DSjSUPnezgCybaC1/yb6FjqI5/sM8Gccs+r+lKFOoy08kij2Fp8N+Mdp72yk7j23CsztBjpuewTnaF4KEQHFhlPteCquv/hSLj8N5OZrC93Nn7ccsR4n1kqt3g5HbB1UgmdXIFyM6Y/MO0qvVRSUPYMlXW/1u/fPay3RkdwYmvoUgZ1dBdm6UeOcu7weekR/yVtnIpLeuuZOmJy64Mzu6+P7NIjhX/MuDQiyX86GBIb63lwYQ8uceQ5mpaCuN31n8ijBAfd4OiYau+UgHcIJLkpO3W9Y4G7L7UWM1/MX/N/G7jTsTwbOc98y0PMLYHgGUWcQyv2HUymZ2YDNXPBf0/gIjj0LOV9DFzLaJVYyEF3e3LaCILDuqQTALVNu144HmtGjKf1zwDJVCWSXHTglGMo29tjWBQ62eltDJ8kc2PnxoqyoVDBdhwBuB1N6r6RBB8c9h8yzwVFLVNjGtGXMAfvPYbnpPiuUCBq/WuX/33739QpQ/6BDAD+uKoC6//vvf/AqfZ818WsdAriSFk4ANMCtGWsbob4UZJ8VACa1dVa2xwmArdN1W6/qa/9/2yetyhQAJZrs4JdDo7ARtbJDtYVGKbC7AvRexRdZUQYMyATk6QySTgDUtW9VACgZsAL5/Yxo0fqH9cjEKv+fswCQnakcWPv8V3Jlr2h1UmF8qFdUuf70I5MA8NYLJwoog912VkGV9RLQ9gLyiq81EzV/JWtt18EKtuWToJMedWA9q/QTWL0VhOv7ll2Ce9oC9Okcgd3+rMok2DqTCVWpMBUAdd2s4p+HNGEzMvFw++v0L7ZKBPTDQ/R763ltrwifkgf0WSvbb7X/xhfx2+jiubByAL8OxJIPmrS2Jxq3fM+Jjw6c0Ngm+73Hf9DUH45rYqWV5GP6rqctgylvA4zHJ+1E9+J26RCycY9FydN3vUVL/O7V1Bqzxj1YxbJOlSOWEh9x7sG9V6vhAeeHVOumKfFM4sDhmsYac+DkhH83H85A7gkD3ePOAOwJ+z5hqpzHvJ8AvL7LvfPYHGhndk6bU/aIVd3B0WOv3Otuq2262/B+/exf165/DsYr0ep5oppK3qTlfich+hro320svjo53P4Hv1E+uyu3Sj9oeycAqr/uA1yQc5JbANz2JKiNB+aAWOvJbCNAF3z2AdjVJfc8+SXnpu49Ehx7K/GJPW8ZuPk/8hvCt+dlFiNPvcQ/pl7WMzcaU0ZscOh76Bxx08Y4jeUO+Wz7f/dNQJ6Pl5UfwGZag4pD25cx7vQ3jN3tI48E/J47Kj371/Xo0HOfPbq6fSYYOGjJ39I+TgK5+RbjLVbiG/AzWZF62lGSFufrZ//P//JfzAz1pMKoevVhLxPspCGo3+5H6jBYrhMYaVDIJLFHpK6pDAwRRjqXV0dzBsNMFtelUOQWgCcDZ9oMLmefhtnwewZx719uR2BjcYdHtO72lABpQ49Cb4Wq+7vsdPrtVWfHEFs4k7ZR0DNoux18XZcBfPK0B6s+qOLYvNxSX2yaQMk0HuKS4tBcPRMAZ4bwFZBolYkqim76NGLuQjJ4VVQ88eTmgYKkmocwPJ43/3FAJW2lsa55ywBn80/AYcof956wthAGC+NsSABUHzbp/ktDO3R74vltHuNx8x15ndK4nAxo9fwj16P807+ZcQRXpm5zSbxa3eW5B/qKKDU6Pvn3XGHivvfBA7r7qa3bBtwGVDd2uVgzNFngOW7ZGv6eJXN8/5ToUpa9A3kHG2MjNi+iAihlD9uSFQYJfmRjIwHAZ/FFe1MjAdH8cTJrkkG6pu3Hb6uU0vLqALF+qyTAX//6h7UF4KMSAGJHAc/ifyQACHxT7+4EAGDFbUzWXPrbIMa2cOTG8+qVuAJrddjf999/K9BUWwDqX9H7/fffOzDWWTKfrS0A6zGAHz4ciRCqeDzBvYqkEoRcAWlB3aBpziepUQvkNagbwOBEgfgRyQKCf423AuLVF6WdpmB8xbGPFMAYIFCBfIO9Or0f3WbVX+BRq/uuOKjfvZL/uQ7x0zkb679KALAnmXsYk5MJ69+6j/YZ67R/HlqVbVS/Nb4ErZUAqAA6bbjV1nqAndvgI0Ad9lFn2ena8/DZXQHQMpmg6/cqAZBhVkZkv3uOCPoBf0VfHi7o3yN50cH9DuDXb/WeBAA6mYAsA/r8PftMOwU/tz1u3KHP0vMTLO57BU7995QA8P0nuO7LbUv1z9+kjUPuXaky1U/b1jakqNvvfiVrXfE2BztPH/RPn/n5/m36c3J17+9vrDnXP/uQ8Y93ksIelq17OUZ0a+aklK0SfxZQSrlFi/Sw7ZdaJECfCgnR3f7n9lVP+/5N82ytY+84dOUr72sf9A5kRZA5A355PbztxKNPwdyNr57wFvwf7DDzTJt5H8H/4UNEJ1GTGXr6QFckTUVAjy3tyMP7s4x+AmRGrrNY+hyBCvBy/3+xL7dASRbWdwTwrTD+3DYZP12fpa/tRwysLAPSJ8mNqyDg2x1PUL0w8+JzCpDJ6p/P2AbopRqVyjBjlurXCQHOnkk5H/yHnzwrRl4SvJqmTnQFRmFRwLaEc9S8NcMxztsLYoduhI9NrIi8eWHy3MLt62Yl/7Argb9u7ElCRbYs7exuoBZC/NsdJ93j8Riwt/g/88o4Czu1Pq8EAJ8TE+Ijqnt4kv4hrx2fE6PtBMj+zYDFvC8/2Jix7qCve1y3n/rs//6f//PtReawEDtrBD+JzTLqmvinBEBO0JQIz3YBt1GfqRF8TTDkBGR7KUxjpO4ylpmoVKzbwJpRGVgNwN8CGQGwhSgNrN+nkt8Kf9J70iXjGFtQfG87r3I52j459GXbdvLqPYKpU7Dq+gRnKWAYYh3G1KDoHFsxZxyz+XEqwA1ubEx/rwKgW2FMcvw2HgdXO/rI8ToBwPhOOqpVnMg9xjsBsGWm30it23ihtDaAvqBF9TBw0rtWssoGW44F5LwIAAAgAElEQVTNHsZR7bpMa4JujafmpMefhla363vrBmO/A1MMUTpa2HnLR13LPqoEKmOsenweKazpVzuzzZNUk03rKftXA4fsnnqQ+mrepY3Jz28Zyj3WxePkJzRsmYoEAHv/kZXb+I5Tbr3eCYB+dFnPZVYAZAna6TSMwdPxWJ5my8OWxdbTut/l7vDdBxHBDzleZNJSso2+ExQrMO+5VHJgBdS/rVXYX1cwrQqA7l90NJDPmT9t1wm8S3QBAUpoVfvFn+avDuJTMB4rOa0UPMu+rvlhJQDer7MAPn78sB4D+NNKBqwzAH74415tqbHXIYAfVoVAVkLwvHrkUbQoiTGAxvbJ/zyXsxVBCYBaEe8gm7lA7jmdHxkY0DE+AVC4k4mrEb5jjuo+ABvA6L1KXK1PnEcAYAaQvq9H/5EcWGRX8F2r/aJnNV4rWnU4FcDS2wXm8YACoPpsoEdygb2o/szj/LxymNeWHBMUwmMA79aT5m0C6gzkj0TBolm2SzbR8rxX9+t9g0v4lsDE720TEsikLeX7KiHX+2VGAGJPyYRpc8BR9Z0VArXFrq6r1ym9HNtU9iO/z5Wf25ZwRgGHgO7xbR9mG8M2lwF8kSTvJMAdiOe1aXO3/cGeRhLxycc9JgDaIJRa3/1OkOTKzzxL5aYjbfjo2lw1/iB8DGA2/GNWC2Yf6OeJydD9DiLaZiXwTp+r3GRv3xl6ZsuBQ8NBPVUlxLhOWz9zdtqPan+SkNsmSbahcVYWk0/SYfmFPhdqE2KsBL11SvhGQxs/mFPjz5Jzr9/fNJ9zhy0dfIB9wV8QNyQmEY0tf/v7soFRfk+gl/3fNOc2JH6znQFD9OF4YMb1vUr4K6juZGUmGKDdievGZ7KvU5pftGML6zqCZGhR9Vj3UYtS2EOt/JcPbKnBHtKn58T9wOMiG3/BLJ2/d8m/sPUsXtS1JdeVQNfmNDBrA5L05Tkvt1ykP6X/vLfsI77GfXJO2STECrOAc+5kwCl5a/zlDwDX948lM5EASMxofRnZxTdUjJIyc9vhPKuN+zWODugzAZDk3DaWdishRwLE1QX2axun9+INfD23gE2sAQ/gG/Yk7UtrsV+irD9pc/rbfM2/9IHMefrTjetzC0AG97nqT4cbtHRQfGdXkwANMCZNnTeRVAA8JQCg4a2qA/pI4UhDxMRuZeqA6y47H1qfAXkRn1scmBgzEwU+mX4Ldn0+A7hxFDIwVfKqx+5N2GgFKCVzAmAEep5eYGHRJUWN6KHvHTCJzhkbgS7CsIVi84fgc+4TKGyA7ZEO/TPyM3lzJwBODl38apDH6G9DlVcXdZSNjks2TelAtmHo8ZtDoyDJHwVctT85gKb5MsFO3fwCnhrQ1vcC2M2XdHjifX+fxrEaz8divhrDKR1/4t2mX7mEs8z89XrmJmaLbMElH1wx9HQCQIGk/24ZSx18a57TIHcrRzuyATvZsvoMQ5Yg65Dltj+a/XXvnQDIOZ4KAJdcas4j+FUbR0JmAtgiDAObBpp7lCCNZM3hsCQjBfDtMJN/3J/9IoNOACC1vk/ys+etQWnxoBlgO9Wncq+bHciU/fpcCYBfqty+KgDQ5Q4Q6eUcP4A859tJGgJG1iaxbyQD8nT8adsrMLVXsl6//+M68X8Foh/Xo+lqpf/zBWD/+Me/aSBj0EgCgPMMpGcV8Nd8aNWj96dLx0yn5/Q1AbDLB5Wd8wnN/nNCoK3DYUNOO3SumNhuDxgGbDJPuxx/22QfzMe+f4GpAJstGFq5r9V+wKBO/+8nSFRvFfzX4VSM3YmEqhSo74YHgFQSAJwxAI/2ahUAdulErfzzx+rTLa/mmP+jvz3/Fx44pLftByBJOvGQALjBCfpGwI3P4/tJADhZUKsu9JHg50wkOOGffRXARR8zAUAbY/P8HGkSBnUPTxiAdwnMSACQgHlNAJhLJC+g4bQh1rQMxI/fr4Bv2yjhgxMY3vjntZ3WCqFkacfut67Fx87ijUHvsYKxpWh8ZspR+o/kFbfdvgL/dvuZ02d2uLUBEQG1x3HbKMYhXkUCIDHFaLexgPtXY1tWMMf/VAWAx7Y9aGO96OGzWe3sGTh4Ld5b+Rx4mIJmmROK1f7w6Lzi9nXJa/Ox5YQA+grOmPu7HewEwTLyKztTdrn1bG8LaN+jyqodALs6ERlJHLflrVeX6xoC+SPRWL6gfEPHG9CTh6jm4hB2MBMAtC3b3nRm//CMpAAz4DacCFcbosVbDw6daXuf44RfxX98RmKckxeI0MwVOsCCga9f5HTMQPuZhMi5hxarewfzLWj0XdcI43SFA/iJe/3q8xuwb5nwfJK9nR65cCj0cs5X8SVjJ9txjyCTDDuoZHD9Cn9I/LaU7ascD7k6EdrzHi7cZ9q0HNovOD6r5Is/R1zUZzChj1PB6xZvW5bJyfx9/FxVefq+p2vhUcoO80bcMXN9tqF5ri0AaVDVUYHkCPzYC5YrX9XoLom5BrbbiwRAXe9D7CiR8f4drSbFMjh9aBBNR75noOkUMTqXDOijr/cBRLexMy0u/QToS8BCEfa+xXaqoxyvRvepf2hQNrd424eSVTsCzBIeTf2m1XvdrXgTgJ4JgPbS4qdUOJzT4W4Eknvimx8z371in4Ch5x3Hk3JwB0EDuD1y8VpBkwX2FkqugU9lDP7cz4Dnt9O5RzvdpiEof7zLfVIAE9Ojf0VbX5ogSXPdCQDNwAYR9vX34X8oL4bNGViD5wSM6XD4rV6dLJiTO9PQevyTWLr7unk/98aKUfN8cyfGs1l2vbkN0vzsBEAa2JSxbAZaksacxzFclkyysjLyofvSYyBOy2Q60nsMkq8GaFzHPO5xLYaXGjkZk6VaLVsdqKf84WgcToa0BX9rTFoZeEoASA/q5ijPKlsWQID74d3IjwNdeFkrwZkAqO8JigR2aoVJq5Z98v0arIOP+lzy9tm7n372oXpKAGjlvO2FeDM0gsY0D+30axiV9S5OsCfyBoX1SDjJd6xueK5YrVq0rLL/OgTwhz9+r24+/fZJ+/xrVY0EgNpdNP28KgM+/PqhA37znwqATADolwOwjVM3X2vFf/GvZKntK+ChaCvdzz20KV+zajTbBgDyAEUlPtZNbAEo+gFzlmPPuR4N2HTq9wasBOmlA/V9rfg/PRVAfazf9XiqLm0l4VF7/mmbQwSRZUB6vWa7Y59Wv10JwNin3LTBZpxpIJnsBADXAzLoi/30jLGe6iBOlI/tCrrfSwBgKxLs3N8BhhTwS68d2JdvTUDm6zLgNw0+H8O24NjfH9friQV9DbJMUC/+rn/qU8bCgXwCLtreeKXbmio2QF2BpNF3aU0boNJTcA64LGXU18432Azd3/ZzklVnRU+OLe267pW9tK0G/5z9GnPIOka5bl4DLU9BwO2DuY+hwEffe/ImfaZI7QpC23ae/hFJAFO5K5ZI4CEbur/H8srbwTDph5Djup7ngKcfNT9tY7nWW7vcgxdsfM7KX/5q27p5sMurGydrku0p61UIK7B5VjlZ1twSLWYAuOXquP8e9eAmy5f7y1Xp+h5fppE29qQlbHURAz4yNvQZLPPUnsa4feNu87DpoFn3kz5UdLSvEg29Giz71oEwh6AmFqUN0dO2WG13v8mzG8vRnvVkgm7N6/pPidn2qdXmTpQ0jzYmxe9q2965759zDUgeOgaIx002H8TbDjgtV83fxkT+LivkkL/5Tk9q2ZUtbNebBUXaFXujjJ659pkGrpKoPxIAT1sLNF8XvkOW0BVv1bMEZxvY+JRH3dOHMCOrt4yPfZ+xC9e1L3uqMErbiK1KnSMJgL7hjzImS1v8Yl+7/5tmeJrfK16UOX9NVCRtdc9bCQLkYOgMOfh//9f/8jgEMC9+NWrjnLiuFEROtYXDCtmBTJXSdRm5gZeTALPfy0E5pe6ZaLiNChMPk3CIWbUATXnNMD9q7fuCykd41bb36S/BK+Pl1bQJuLewtxKz4mgbgDOc6Xvim+js8W86Kyio51h3YKCESPU9D+OxMrRCM5ZtzIyA+19PapPBilOtWByBbF0to2DnKp4XcF/f5cp0tnw63Tk0owakPfIp0OWimk/M2enQR4Yc6uDgZ3U2A+xU6A2GytDJcJ/yiBKYvx5n3a8VtwtIJM0zPpIHBkGZaUz5SzCAq0X52OOVSjyS4asDsx1z53ZtfAkQy+E8gSnztEF6GOfkHTTAh2pnHPmcT3EbTfdnh4ZTzTEgaW7XB9ltA36VZNH2Bn26GafuBIBoslXe3SRNfJl8x5g9zRHjJfALzSTG3V/9Za0cTrBX/vSsCMLRA6hzXgEdx/z20DwU67xkQ5l0lyZmsqjen/LefG+dYiwOoiaYqdZZaTFLCUZ6hVVVAKXan7/7+ZcP69C9daheg7kmy6vhMV8n2JvKHuvSzM+28YCYHjPJkLHJbkMyshIA9QSAr7/5SiCwnmLw06oAqGOB/vZv/wPxqnjz20pU/LqeAlCvTmK4cewnusq8HFsZGjhUX0Ww94rms7fbbgToS1vNPCbQxFYOkLK9q8BZf2t8mQCo6+pzrarjQ+5S/SKz5ty6vXij0nwfugfAJDkgG9ty8+WqlgAUup+VNFjbKdDrqiC4V/x3QqLHnAF+9f1FnDuAfG59U8Qx/rwHXIPeIl/+RU8OCCUQr5DXrnCzffS4y8/k44vucvs7+EdfmCuCfNnI0AmSACVLc88Ao7q/zgTwKv7Y9+zPgb/9ADSSONwgbANhA+k6MyB1M20edOw+SL5tfS4MMuB67GjLvkxw61HwmP7QWcf8FehOkvO0T6fXOe1xWrBttgw6CSjDNoM5sP/nyuC0RR/ocPEA3dJ3q01WyNwX/sw67+snGLkxocJhHGoHSZPklXJKv7Zd6+0xVXU5/tyyuzFVv0+O5HwOnvQV+B/e2yRcHr6x1igJ+KtSE36G/Pg7zIpxctno4a8TpEkrNo5+97iwT0FP8m+C7fEr1UZivXt89/1la6rC7fCfhTGk/73w0vZD95a/0H/+q6+oKst+x9Zaj28bxtzYxrRf3VUFxqQ7UVp0yD45kUFCQnxSctZPYdFYg1bGegfw8Aj++dF15mHdo0e2Ni2ZXLj5ynxnRdbwv5ijGT3ki/lIfhtjcI5C06HkPRgLXp9jpy9XwaBjjsVGxsGLJPqmrc2zeHrDnhfFF6nDQ0tWz9X1zG9drwRr8xOenvZt+t80BkZIzIitzrFsG9OxgTjcdrPJPYJosFnaWsaYNsHjcALa9JqfScNNW/o85sL0XCv9O0admABZ2gtBF79v25605m+i9a0EAMRowDvQfTJuxc3X77lPgcQmMDOiBA8W9iTsNgb3BKQhSsYyOfnKRKRR3ga0wHkBgUUfpci890SeLQJsxwDPuQZPfed3CP48i7uN5FJAgtntsCIB4DZmBUvCElk0nPFWvn5jHs5jyAi6yvjaQNXgKuhvkCceDOinF1/VjNAhfGcixYrKd87ykgC4eXLPlbcY9AnrXcKMkc55OwRY7Y+RupXH105gXJ/3o7u2sl8Tuwnt8V0/33Sfn6c/Dm5LA5A8GAM0GVgCxWyzxg5wTIBxGjMSVGM00sGR+bwNoD97gPOb52/rXfNJ13WAyDhGjzyGzEyPMY194K1Et+Fxfwa35XReEzSWxXF250qQtKKd7m07ktZyKAA8YxDTbDHp1RRW4Kxccf2UnCewpj/x6wLIPEq+2se2KMnVwDyTJdVdZtXN23Ge2xn0SnM6lSZ1x2K1F1E8aVtasliBSXH21w8rqF6r7dhiXdfzvULkA/QN+Eq58h0lNdjAvTLS84D8PG0ZKr4XIPnm26+dAFgl8X9eFQB/+vHHlQz4QgkAEmckAD4tmuGNaEI+d/Koh96+JW2oHr9aPF/3sK/+kO+WSfi5x9yCU58fwVs7du/znHnKrXEE7i6rt21g3/8G3cXHBp963J/OCDAYzZV6vx9gWsG6AGltqVjtf/FlJQT6ELW+PwErAT3f1fCoEsA/fIYOHHy0T0dOALR8g1+UHrR9OEMe364y4AriJOcG/ti2TABg65r9x2o6IOdMCviAS92nIK/P6KjAXApIFUwl8k9socB+JQGw1SRa0Wm12QEc5yAdoKz7SjtoPfNfjiXv2z6s+cp4bIfGtsGfw7atMUITc5I2T9/lOK3oxBD68Wmly/fFzMWc85sWSfIajdIXCit1InquuSVhsyaCXHyHGrdMFPANWRzM5/vxVYn9ig6fddK62FhkqgGMTaAt9dQOoDHP5Q+zr7TPMxLzgDmCPuxI+oemvm+1czntsBMA/KVuKbFWPAk8Q5LVfZgvrOAyZ7JrYSen7eloB7BxoOvY/rluY4IY/GEfO0gdLDHJWmREbXQCkgQA9scB+cgM/UEfGCDt8R6P+j6fPsBccP22/+37D1u26LoTADcPsMcpd4zfbU1lTX2ftlbYrWVXxbyBhZirfc5L+CSdKdAQCh+Vc3jwou3dyF4l273dLvX2HtfMq2VStGnaT/1ljObrqQH+bqp0Ug9SZ7lLshzNoz/MiarHxE/3derRVLfkXPAUplvGx340LmoblpXeGm0nX3mKQuo7Ccttu7uNtL3g8/qJw/+YW+7POeT682ynYUrSrftkgD06fFXKEQnUtD13Av2etaOP/+9/+6927ww0O1DDHSwysLPBAvCWjNsp2dhRQkSpdA629wD1ZJ/GvQMSrQ5OWfc90cnkZ/p8x60M/nKMsVbfy6BsKYdOOybGkftc3eYoWjrprEzQVob1n5xcZ8EdlC7OKgPnYL0IksOSliC4BhcKtJrPOyDX9yjhjJMyMbdnGiVArejms/8hX0nvlNWx0tXtxCn8IyPXHjalEEdCaszOYv91P7OSUuLKmJEAyEw9Wdqcty20NebDYQYY6XmCd1a86mPkkwx6ylqCl+2AN/9zJdS6ICe2QdEkitIpZyAHN+p3r0p7zv2Ejfp1ZGi2AdBH9sUcT/CPccEQ4NAygVDXUAo7xojA7wHgtcyksb6dF5NMAuDEiAPwMoHxYh82sLH8z+8j+9YNMqrpFKg8yYoUdGnmW+XpHdx4DOanDP3qZgy4+7Qj9P3mG/rXxqInE3vA/qwtD62jLg/2xQoGV5+cqI7DY46e7O6mRTruhkgiHve1fxD/APDreh9kVpVZ7xT8f/zox6FtXna775u3zO8Ag3Sc7ZSLhuYl9CVckEUJ3qGHXuVYp9h//eX695UOAfzt08d3//pPf1p72L989zd/87cCsaX3VTJeFQAfq2IhSg43gJFR6EkQ0AUEc8J9GbleNV1vsDUCyT3/Bv+6UY1V2wKcbRfTRiAPsr0PCQDmMsv6FXi3TZeeR9k+4E2re7Va1GcjcM1cO/dNBcBKEKxtAtCcpf13H7ufrh6Af7maplWi9kfMp64zWn0MukI9xEYF+I1Wpb9MTVHp6HH7b34rG/i06t+3xuq9dSbtRjXnJ1y4RL/291CaL9/aT5Jgv758XCffJDrqm0dkenuL9WnsgryvdMi2Zd/f7207PNb63QkA8yt1c9sZBrZeSVg8JQCYA9rAVpuvw1v6TUzDe7O7bVn3q889vqxsTPtmfRjVoo3ZApDov33HuuXPK5nCYmPS8/SA7uN3eNJGS4nLrdZjvzl0jMtP+0ICgGjJOMktzT84Z/spR7NnpALlrDxIII283H3zfY2H4Dvvu+35AYjK18sx2PZoD3ljv9RBtS380rZfKjmHzCE/sucE18y77guhq94ufeYzT3TZ9rWvy7nK7T1pz+peBZurffvRzakdS9Ku7FEFpTHHtrsjV8ytg/9JTN++CT9ercnWRkUXtvzoN3wSdrHIME2WHXzXzadMqN48wvbn99n+4Ajmzq+jq3+dg16DxnqrKraet5TDXWVXdLe/wvYIA3QAnbRtVZP/f01up7zeOjpjQ4bc2lxnnQIPpQw/0Q9eSp2CJ5Lphl8aS9m9prnk/Dyw3S2wBSDnIP3FncC7t2CVudi0q89J5mY7qfP392bIqXM3trttQsrA/R56VJW9KlThz+0zq9vfSwDIh+lR0a+yhG/67F/87/+1dPLZOA+gO40Y02eGqQNttB3QeAhVlf1fJ6iK+CrvkVFoIxdlPCk801v2ewVmrVin0JyrhvfZBu4WAzQuFobhkmqM3mNrkJhjyQAieZhM977/WWGvXncCYAmOjY9m4Qj+9XnztLdLyEBPWRxKkYZFALGBremgb/OP7wQWIrmTxs9Aq+an1gg9z+ZtBVTZzounaR8732OMWPXhIK5MAABq4Rt9UTJtPgzgf1NmG0gYzE9wLiCDM22whjSl0reuWKfbAG2elXGqwff4576LB8nTyIaUhPHYKgcc3gsoZVRfMzfu/0quxDxI5VpfBgxMuS7f4ZAMcMcBATBG1k/duk8VfdXBBITYj9PQ5D2PRrN5TFAx+mPwRqLFKzxUrdAqIHFWeNIJcZUA9yvxA5LDbjDP6FLq84t9BO1sYC3m7v31BuLmS+mQjHEfOMa8wROcVM5n0TJzF4+p6f6m/Ku3X/jkDcttBz1ldn5bDqQSAJ/qKQBFYqUiBR6s3wCKdKBmVwcRW4+c+jpX+Esl2/k3j892qOCwLFcC4Jtvv3n3+ToLoHjxo54CMGcAlF34rRMAv65zC9KH7HaPuTRaGFvbdAtU+jfsNSd4a1ydFHJTThCa194qlOcCbP3YCYB53JNo6sRBvefRU9WH2lz/AJACqp0IKCDsz3x3JgmqLT06kKqA3sNfhyey5Qr5YEV/t919Ijtuy6f/8w9eqo+YN71tZ5TXnn7N1RziHNnjjeqdeLH4LL3ryhVf2/5DP70mABIEJXhCzrf9L1tZ1S1LfhTwrzGQDHBg7rknKVDkzHvTloc2nRUGvYKvPnzGR+7B15hasaW7zTv7NTMP2hkz4rp1fd2VoNQ8zATwWep5gMO2ZbKO4ZtOOzUKsvWnru9qjNp0lTqatKSd5N5MAKTFRy/uFbjBX6/BjsXitMZ7saH9trjYNqUFqcVp7hucYtAtN9ng3T7AeIogwhd4fgyzADDrm6UXjPHEP4O93vKR8qH96MzNj5bzbIsxESjNKzZWRInC9A07iKvvNZjgTc8/wf/MeuK7V57dwUDinaGzOd9zxSo4ssICTT11Zp9vsrsCA3S6umnOpGLypt5nstI0mB/8htzMtT2/LSuycWHf4Bvjob/s59XfmW/ZZ93/ewmAbOO+V2g1xrZl8pLv3AIBvXcFwJ5b+e9pV6fQF6fgsURkttnk+G8eErecupZShBwNX0ZWwuDrltcEwNmSP4lH2z28ojLZjkt3B9O1rl/2w3vkLStbLq+EL2PXnERlhPqTacCylU0/K5yzkhbblrZ3LxBpnel8wgN+6ca+yfO075vOGk/zqxIANVfpV+oe+b5LeZO+STCfNoA+dszwL/7+v3Fk8PBHpvLJALaW7qDK1klU2/n3PwkaZcTxW3WnALNPUdc0dECz6SlHkCtwQeMTOKTNFPxkym38hAVbeOzQB/QySaWMAgNNB3vrIaUAbI6XvvOVBICAT1QAFNs/78fQ2AEUD5mLcQ4jQF2yvBMABjoe1+G+93f+zQqayQJ/Vz9VcDJKzrgygBSP1Hz3cUSHw7N9xQ6Qz/KoW9irObLcOTczZy0fG+wM2E86eb/N0s4em6INvpr3GGvRUwmslCtkgCQBshx2Ivl97n8ka+1s+ACwXhGPBIDlow4pqz2892FLAMJ7G8qcUYDT248g7DFIhsWIWD3Y2XkHNxgTghTGzxykbt1bCYZVw7WRz8na56pKGsBtasPm4PAHHKILzUOZljPxBegz8Js5vs0YK0s38JRkCMCxBWW2QfDbOJ+zVctNJyB7ntmWIh42WNt6FYGBNLX1qYKXGmnqGjYM2pQFZrWzZnXdwPWiSv3Bgy5wq89rOD7VfFUArAP1PqwKAHHxOHPkNYmadiTH390oz5tykr5BMnlUFNgnSEfWf7UF4NvvvtWq92/1FIBffpHNr8cA1t7J8gWfFp11AOAvP/3ymADwkAdk5syI7U0fYK/mQCAd36IbJkjQe30msHdCJZOsfUc1tCsFLI9Vvm/7vwN83esEL6C07t+/r5UdwIoDfAfnd5CeCQDaIQGA/QLw1LkBuc2AtuBVJgdyZUgJiAa9liXPftKHHxyb4ASAdW69v7bP7MN5pSOtY6uPLbP9/rd+nBR4K/fZA3AyEYA9rdcdnPeKEdfrdR1qxTV87wTAHPwH7TVkH3A5VQXYEh4FqGsAlG2z2M6Dv/m0qxQMh9LPHQF20Rf+yHam/jeVRsVvxpd6pjbX/FBBRh8bgG57at1Ie4fN8Xej8+jOi1/uH/ZctnB0XHb4yxuIHv0Wfuvg++4D2/KUAEj6s5Q5/dLgGgtuyk8GkNZv/Ij1fEOlshWdAMDevsr7iTm2r2k/i52YubrOYGhe3gnsk0+2MOgr498BJILSOO3kz2y3c5vjgy3XZ8KHmIFxCn+HL4aG266/YGddWNub5tGIwMLhSddclBzU5W1rsu1MkI5teuUHdNkuzpzs7Z3le9o+I9f1+lYAnwlSrn9NROBnnreE5XiyPcYqmeozVsr9kDwnTLr7hS8kAOp+bHyunFsu7DfY6gEmJQGQVbSZVEKmUsZGFxMJj5895fI8jHCC5+F6zm/qbItMTs8he7pWczvzn3biOG2/WzkWv7Q17xUfsZB0dMz9y18wBi9uWg/Tvt52eNuA0Bs/zjXwbyeQ51GB8zQo2qcd6Nq2R/7GmLd8Fxg1aSLuQ3+Tppu+ux8+yzb8y3/4u/XZgHYH9aawHbjJ28A2uCiCd4AelQB9PwrANSQHkgGHYcmMRjD3HtBbxiknLoUWIHJ8FwJUUpOGH4XZCYoG+7cwP7WXvDJ/KsvUKeoWTq6pIVYCwH9kn4AVOR1nNpoVqhIRAwA79qGHRAF7jAewYbTsNOUBDUKYY0399Kd9ees7VgoNniExorgAACAASURBVNuxh6LuMelNjwjA1AAZHgvYlXFbfasMvmUI0QKo1GdWm0YcxijX7wSo3FsytscYZxY8HlJZgckCooD5akMBdTtayUF37MMScWKMb8rDE0CYt+Zjrzk0g2OFTDNWq4Z1EJivncMlkYHXBMCxVaJ410aLbQ4ep0ak1+Kt5dmfK4FVi05SftGX8naCR+YL3o7swBZfn0Z4z6HGF3pVozWG3X/ok+d4gvhMCEjXATb9vFvLZwcXK5h8Msh0whYA5LNe83odZFTyGFnjtC+Mj7FDs9pY9/AItZdKA7FVAiP6JePybzbqNQky3pVgrO1HpSMtu7WiWH97v2fTpxZ7unCMLmmLUuXtwEo3nOGupwB8+rTa7NXRJ6CkDjt4vQEhvFOg7Mv2X/JKgey1pSAPNf3u+2/fff/D92rg44cP737+9Rcdevf999/36ckrMbBKimsLwM8//hx9EJSf/RI8DBArpiUAblvRcrMJV9ltXVevbd+6jF3fd5VE2lmxXVUCZ5IjEwsE/QVSndBwsAGQ86MQDWABjJTkE8Crfa342y/ofVcKVIVB7hnFT3F2wL2NgHlLcJqAWMmH0EcmF5CY+o7e1Nwz/+Xb9Cjb0oUW96cEwIET1nUl73tluQuztAUv9iOfwT9BvW1E/laJhNRnbQ9YMmQZnhV5wCP358p/kU6VgNnh0nLGogRALETUe9mLdWW1VwmACcR9P7Yz/ZPolL6OrROZD2cAELilLxZCCJ9at06J/Pj4nFK9j3sm+m3/JF8+/j7vfUoA3JVhT7bi7H8qHtJ2Ipv/LgkA2rUNsj+TH3CI3//g7yR0DVOMZ+mXtmoWGeckDccn5mqym2kZBG9VBWfbbbc5ix4nH+7r3Bb0kCjJYGP3zXVuPhKgq80ooZfMUOHVneMnht9zP5gl55CxJC9og6By++06v+Taa842NQ4nfMLqiStyj/3EAmNjMj6oKX88NK/lQf6nE72MA5rfCoJ3gN1zaPs8FbbDt5m//D3b32PttsA/wAAlz4XBHOTCB/o85kjQ80wAbPnfPpZtAOaXV7fPw8tTNpOXyDLBZX2+5T9/o++U2ds/DH0njkydezkzqTBoAAoX5xj3Dj40fn1KAKROGita18HTOnA47O3WL3RZVWpc4wTAk007cN/VnkxLV9gmn4y9eUTixArb9lxxD1hXvkUVBbnAO9aEBSH8ND4t7Q3f1TU3vj14thMArUT8iMGswYmwRH3dUyryOJnZq173lBDxLGwe/3E6pDFIewAbYajzPaEpfLew5eBf3oNOLIn+eU+i6WUsBEww/3YA8OcQ2jDkKewKAAgEu98UrrpNRaf6zQkAHLqVEVLHIdF+y3kHVHZ+wx/ztO43MDkPXyQgtE90AiCVGTCT88u+WFioviLATuP3lABQ+x1QA4rYXnAHkOMM2SpB4Myq9mSAb/AimluWlezfWxfG2UJr8VpXh1PdchX6UN955YWVQ8+X+NQAClBinolLibU8N8ynOvH5C1QApFzMWRIVFGbSoOZ4Vhjs7CQ1+5wD7uXMia2/kQBw3zXzq+1eAdty1XrxZNxT5gFfGJgEGpqT9nrIkByTubL/uMdynqv4Z2LCNzgw05Wise1GO8r5/tSVcihZjXBfR4Z25OgVwN0Jqs2rSABUP+dKYY+27ZfBmZ0/CQA52CsBsGWtHKPZYtnBxvC55ROHafrbydS8ViBUQcxKAvxpBdO/fbIzUmpotTErBF6VxMYfOt8GaAMHzcLwN+VBzohVdOxZy5KqqNZ/367y/+/rMYBr3B9W8P/TLz+/+/rrr9999913Ppxu3f9xbQGoCoCf/vSTZz0Cc8sBwbtXQdJeC4w2sNoyI/6XvTBYEmmNQir4LxVCLi3zHPBnWfN2rx51JjgaaOIf6t5MADgY73M+1upzBf8c6pcr8rpPgf0XDcA66O/Tqev3Wvmve3nNPkkcZAXBveLPPNV9+ZSA3AIgXru84xEAm5/wH5m0/7K+82vrcVf93YGs7EUkAP4aK/ZOAAxQQu8MYF5X9qvfSvABcKQ7fa1PZJ6Ard4nEJoEgJNtVSHwaVWlmFe24SQpDgAFuOwkdt1LBQD9I1GAsASgeU4HduypAgDbOImF9u9hz/QI5bYL7ts8auM4M/aQ3MSPpP1jBtVWt5vtW3Wmsmxk4vfexRkKyEjZNukavLYNSow5/uS055LTbod9wUqzYyw1/PGTCq7AkC2T6rt9YJ23tBcHOvBL/DO4htjiDBCKH6dffCsBYKJvvzr+2e3egar4EOydrQCNGzuDt7FfV3hJUw8+u33Z6bZdObdJGzSO7/Z9JA+5z/vUp1213dS6HNqPP03cfgeZ2KO0aQSASZNX/c2/DMAJUtnGxXzfgTxjwh7diQHazWTpPV/ZN/RyhtXn/ajXnuRenW+M0rLpBDrb0kb+TdvIR24BYHxzLk0mJ4ypdc6VnnBxBs3Fd1aIb7lDpHb7l1wgi/ALGc+5fKtN2k5MuDFE4Je7LdkdydO59RW/zNNZdlswbev8yCI295Zh6cVxvX2YY5CKBcdnpJ7cGJCYxfbWIw5TrM++ZqpwfM1sMWB1H35Jm9YN6qvtymz1tLzQb/J4sOsYCnyW4u9YQLrv++xf/ePfrYS2R6AB4zR3dsKg4OkvlRsOKIBdl0uReqWDva87ATARIlLfhsLMQSgT+N79b+Fpmh8JbIZ6gk5DfQD+SABsI1xAPfbsppFnS0OxJUuwTZN5pevl0/okV1uvQ0qkXJFBvhMABx9qLDFIAV1LlF7PfexjLH2JgcE4BBsRP5GgDyMM+g7edh/s5zQfHAzb+EfpdDv1TWeAiDQgDqQdMCgYCkdlIfcKTnVFRhdccwCSBhCMEfZILjUHno67TB+nVX1rD1bzaBu0mrdLoHq02wlZUVcCQQaY8eQqjEGGx3MG7gIu3b6DGHMseeQVYX+Xc+sKhSzrG6CqU5nL6IeDr6b9vUXPh1jOwTde2RrJSsP5ot8HjZanU0Y9flWNdMClgTUgq7d5IOPIoy4KMDsyjU7JnnQCwE5p9r4jEzegUd+9QiHDGXNqXk9CyT9FGNOyW/3aCE9gskGMssdtV1ZzJACo+JE8tXxYAQ1ejicKrF4B8oeNaT4C+MSrllNOFyzwOo7pnEOX/xdPP3v3pxVM/7YqAN6//9JOqlZue6XDK/QG35nsTOcOQEl7fAMqfW5w4ykfu1A6VmP88qsvlQColecPH3599+OPf3r33fffra0B37oCYP33qSsAfvxxnQ8g3h5r1HbSAQKn3LR1pXXGCjXnRuxV/Q2Y7fDfr8BcwEz2yDIx89AVOlZOy1yNUb5tylvh5YBPt1HNfbkC++Jxrd6zX5ZVf5Po8v9KABiUGrRVBUH9TWBfyQQ/KhD5q9evvvpK95gns9c/S2vhF/2i40pQtP0zvzy2BD7o+PCkbVWrS/FD7YVuJVh6TAAsXVRlTt3bj06aIPs1AVDt71P/JdP9r3Unt8jYLlMFMGAO8DjAzW3UFgD5wkVHnStg2XVCgO160GbPN4mEurZ4dVYAoHd+BYDtwwxTPtf4ZVtUBdF8bQBKYmtXEESVAN63+v/LXxbN8hGm22cKWJ83+M0Kov29kwf/rgkAecaeA4vMmRDALmw/ssbzBFqRyUpQ7uT6FZiCNUK0LKb7CyoA4N+BkHSV/YbvGdw2CYByKcwzY3lMABSvDx/VJd1HVZpRAnQzh/gweHPaefz+iQFu3tq+gvmMKz3Akzts8YL/mejdOOUhAZD2nr6tC65tSxvH78Y2lUAjQVA2nNmx/CFf3LN9Z/jXu22wgAJb2SOC/sFILNrVAkriR+QjE6Jpw+DB5otsvttNu8ocYQtz7vZ1dW/j6koASNcbCyrwFn6tffq9aPNGAsB9jOxqvB3QM7tOAMz2NM/N4rsy2H4aQuoi9Jdf3balxzq4a+5h/NUu+kp7+duNv6dCF7k3P19xOuI69iLpgs9O6I5MWYfmAPm856YZum//9TL+HiM4MhMAldQa/zjbQ9MmwCPOwEEXuY/xT9WZYxFj5UwA/HbgZ/Bdq4bmu6rZ9KSTtttsWQN3gx2NzcYeU9FWcpj2F7mwn9QWgHUGQCutDeRYlLw4J/QOTI0qW4Bjfw6GgVVGDmJyuYQHhRADmMzE2Weytw9YSw9rN4wv434GolzoxxD1fa2wp4B6+JRy5uO6YBIKvzvvoWIc1ax40MCvT/3WIXctvDft4o3vUGCwg9RtPweIJu/L4PNZBrKBJkKZK/Uj+JM1xED5eicG9gnZPQbR2iALwaMy4QaCOVeeovOZ0DwndsZfRquNrgDLrGKkvLHSuA1Dl0VXOSxjLe4pUN4G4tx/52maZAUiNIZy5HAb1PWmEhPTx4jcpns7jQUe1kE4UuqjFNAA4y4L2jLZirqBW/+Qhmt6BRh43v9cxhELUbRGCWDyj/t3RUAHQ4MPXcqsLRBtXHzPBOJ28K+lS/Sj33W9bmvbEQa+vm4ZrZY570FyCejdVWwJ3nzf/pOt8KGJY2StH+b/gKcTXE2gMKD5Tu1IKrqNMbTV/32+xkuSrQNU7TvuIHrAS9u3XpF0cGhjjJ6QdQ5EO6A9xoS99H3jYAnepZvtJLDNCmAquPrLZ+9+XlsAeCoBzqR4JpBUNriEogOT5B9tPTkvZAb9Z17e/6EeXTdOFJmqtr797hsF/OVkf1mr/7+sKoA61f6HP64zAFZgWzpUNP/80886t6D4U1ssAJE4vwRjrHBIvgoMYVsKLPXhi7LMi6ZcwRIolJlbScAoyU/ZZhUL21AJhQJ0OgemAncBNz/7uXg0gMRJOB/Y5/c1a19++eV2+FXK71Wjdd317GgdJljf78qAWTVSFYHo9b/iW4LVSgjAL/gEwIYHE+RPwJI8PXlg78n8pq1ALjOwwGciq6NDbNca2chrZdtWMF5gGX6nb+CpFqJjXaIgv31CXU+Qzj31KvlvPwYYk83QmQBe+Yf2Wv0nAVBz6kcF9lY1HU75qZPK9RvnBvh3xjF+ehKL6Htt6/Ezw6eKqThLYkL3dvlpnnxv/tl/e9z4uJJ1bwHQFqKrBFUKDciLIAd+QOsNls+yf9vhLQ8hB8xvBZzi45HYSHlpC9B8um11lvWip2k/mJ/x2V4UgKaap/EcXjTIMUpfpKWFEcE7MQdKTk4i9ZDvxqj05blsVCF5raTqPEfeIxU32qdCi7+9tywxNuRw8/Twx7YroqHo6XFs3S7626c42TFjO9sb3HjjjIO3vWfd82S/lnvusSFDcz6qVz1OErGTVlQCwB33b7kpG5z2afjfAcr6ncQpCQFXKlX15AoM15TkeDiINefxfG8qdE/rxdhDz1HSIz/RSVHse9pHzQnJg5DLmgbug5f2A9jT3yvVn3L82x+X/4H3ok1nqFkuX67t8x1yfvHpKRu8Z35ueeR3JTg6mWg5YPELXDJ2D1qO2CU7kASUTXOSp65X29KviCc7piKZaj9RC3dObNQUZsLiifbkF++xc6YBP1BxoImE7qTfdgU7krHDbE+A1yzqsfgHv/A/tqvVnzTaPmSfU2M9MiHSKI0RX6oxg3trMTFi34r/covA0HPGWfisIwFg23YC5JzINMbJpKD0EMIBwwN6dV+veLa1jsBe3FVznG7K4C7ZiX5a6AiKZCwtmPxtBTjkCgZXGXd12I5sM9N3V3Z/9sx24No8UkDgiFvGuQmf/jXO7qfbn3F0adcOnmzUJGQip0PgGEf1oxKVbqSu0KNYAnBPqVAq4zgF3UvQ2A5Rcyz6mHuPJ511S+IGsHtbR94mwrcGzVAZezsV9ulywYuRYEWccfb4igaD9gKBTiQodglQ9SKj0qEu79kgZZz4i1yFfKZBvYEBgM2yY1Aqud2r62NY4OttFM13A5AnMOD2bCB4Bdwwzzz/3b2f42JfeQv4lpoC0zJISgCkI0oF6RZb/m59gm+sinh11I49QaTJb1nX2w7WN3CcIGQke64jg4mjrX5l8Jvf5/jh19BOf7NH3wL75KAAu7YXLi1OviZ9PdtLH+oMAeav6J6gY8uWwP2AVtNeggxVnUS5hZHeyzk03+ash6mSUdJS1QgzfgcW67T0VfrvBIBXXNGX4otWQVqXkLUbRFioT7lAF9j/OaDbjw3NVUWy3nVPJQB++OMPSgD8/PNP+lcHAjoB8KXkp4K2n9bqfz25oGhze7bn4wBZXerASDagk6+dIKQCZbzAgCrYLPXTqckDIpENwBvJQO7xgYIubfV5B3WQZ332FQajFfT3Y/4qUFc/DtapztEe/2qjgn+eDiBQVXv+12n/9VjErg5g6wAgguc8VxucIl19FyhyhYBB4szTgNo9rr3qFAC2B5EAV/Q2E09/0HY4/VPIK/bMqyxdGaTgdQDbHVDZ99lWA1CQW1e0UNa/2lhJtwzwuR77iLxMQmD8WSYAdoC+/Dzy5eTC0FA800p981TBfAfilGhmvwKJDRaRm1rZkhkowNk8qN+4X7LTJdWAbO7NtiYvWkLlhLBXgQaC1H1My7GAou/TR4wd9D1OaPg9mpMaFPZ7zalxR+O5MmcQHHLwZNPTR8Or0cnBn7e8HUC3ZfV1AWHopx8ScDe+VXu97SV5nbqTfs/vp/26f1bYc/AOTJD7DQ0blxLwPPn81D2Com3bmNiwd68B3ZkAmMWrG8+Z3qIh28hgWna9bJlWo3uxrua9A7bxl/gdz10+GaHGnk87qnYyAeDkKxVT8wptRcPYuLZVZePr+7JNkQBw3+ce/s27bdtOu6jHMOqetpld0ZH3QfPLd82T/RQZ+CI2WAYyQZ0JADDdK30nL1IvRAeOxrPXFQD0N/qcePXJp6fs3bqX99ZvmWBiXnz/LEBNHxNDpPxepkEfdU9jUdp1ZdhYEtMyVbbY+VpM8ahfFxDTJiDbp90b31WYY2xQKdYsTGPTD82WvbvtqO3t6NIkuz0uMLavMX0eJ497PP1HNWacalznRyDal/aorwQAfRc/c/w57juW1hxmBcA/lQBg0hI8D5NmZXcYdrsEGDdG/hSM5i5gbr3eRKcwc+8YaRRgViHToIpWPZJP0tdBdnvOVixKol0RUFmZycDvQG4HygYsG/25Yf9rYL0fPzVeYA/Zc1kT3HSHEzUY8u9zgxMAzIPo0z72dsJSyjbQurXaaHr6c9HKPsQ930HbTp4E6IMXh1MjOKJ5oRvym00238FbowU5XRxKKuieWxJE8KfH5KCsD0gDAIhOy9MNGPSdZ1H/37azg1KMIDIGOPdTGzIoOANL+nJ23PPhvsf46TuC1HDYL3SWcas5eaiE4Fobwe5HFS0jA5Mx7S/LZQt8egKdkEh9M2gz0SK8rxNTNnCh77cScG67V/P8QSvc2t7QK2f1NQkb6UPIMisVGVx6/s/ryDonaKQttdc0MPr7Ffp1+JZHevDjdITDmFfjf/7WM1Aj3PzEOL+CRqiy3Cs7XP86+zvjmXnNcVR7eYilJFr87OBqrwqu9qvpDpRqrJ8+/lkJAK9atlNRENJJoA7wbruaIAD9ARwy91Sf1LjNLycAnsr2695KANQhgCWSFfxXFUA9EpAEAFsAKgHw4ePaj10UF5s6AUAwCW0GopPs1WdWdtqH5iF9N7iWPesEgH+znlBKnwdKMWb13dtovEXBQTvXokMK5Fdw74olW+Ev3rvMn8cDSmfqgD9VENhuZwLAiYVJJBSJlIb64D+fMwAgL7qdLKBUdFbj5ppJBmAdb4C7pbXGdiUA4P2tHynz3A/YuT9zL0Dl0Jc+Bwe9dYBsdbkTAICiaj+DZvrlO+mP2rEOOwFg48z3+TvJM9qF/n0mwGqn9Kl4UZUDyQtoHB20nXTllX1E0noEsPIlY7/TP5EIEf/Zsyo7wKMKT6iwfWL76QSCY1tOv4mFPBO4+I7LfosOacUe/yvaG5+skSWWwRo/LNZwbdr8V3vsURw+pf1Hfl+/87SbG9+qTan94JHEEM8BzMxPzQk2Me0nfsD+0bKZNnGC8pmJ+11ibHRuW6hmNHp704yc1etrgmL8/c3fouG28S4vL3ty4isSnWATxurPk+yWhGhxwNSnranfKgEgO9xzkK/wZB592rTEPTWBY3vn1H/3O7aRz6fvWGMqm9qBe+nV3f95/QTnuqcJrFclHrp6Ilex88wVtvPlIYA3XTcf2Ce+56V1iDnRIk8/WSb9GzqQfpz59VxNteOTvuV92KhMDplu/iW+tE3An6bPfpTxSADILrb9A+/u6qewHdZpP72i7B9/jAtboesaO9z+adtDhW/nIYC0g50+ZGIJTG4nY/5GB1msYNF7qkvN51wg8twlvXswqp6pGxxHzDZhV32pv8a0e35aIvlcdGcFXvqdzbN/+fd/5xAKjrdBRyjSIHBTCsJRJnvJAUzJ63MfFoOY/jMyAVSebiUN7S1Q/hxODUMZpTlypAhTGH7a8oroaiVKq2n3FiJ9ryqAcSB7VvRTTfDswbnp3Y/Aa/6fo78dpqTniF+qAmCD7wVoDmPVpDnYn4SIZKoNLls+9vaJndkt2r1i6LE1LRVwdMSLARFgkZQ6GLNhjFWOMjRxj8Bw83bz8435kIkNg1f3/vabD2rawXp3nbxFgU0bItHaBEhQwIKBgK2jjMjktHXOnuWwE0D5U2futjyFs04DZVGtYKK3THQApa/3PMTgqr8O/nN/tTOmqb83DBt9wChv0NarxmO8xqDfgPFJ9hOkeIV7ArK5vulpw4cuDSBKel/1XyrWMpBOSdyXA/A9j7rZ33vmWxaArW3vRo5N2d6K89jm0DcgawJHgN/MfcoYVQLO5pZcc2qvO06zdCYw00FYhmqlzvPOb9XArgTqg9W8h+yvSgD4gDMngxxQdbJQQH4Md/JazpP9i+sSSugJzmq8CQ6r3TsB4PYWEF0r/d988/Xa7/+NlK3OAPj48cOuAPhyVQCUYaozACoB8LESAEWbzMp5+M3YOZ6g0sDsWIFpUEmGricFmYVubGj6P4DjfaK0+u0+OOW6muVpJgNa5iA/AG5dV1sFas9qtaM9/mUv67FWHei/lQDwftYu+9fJ2w7iXQHg6gO+c/LCiQPGMb8Z4G7Aq2k/KwBuENmwHZHWa9ox+slANhM2T6sOyCyAZACL9VRbAVqv90p864cDKsolZ7Umg33ZhQKT/a8+v5UAyOvQJ5WVt9zRVo1zP+5vXVj6VON8uwIgdZOqKLPxBmJbvztRnbYX2WfLAiuVAoW1CtR2rej1P2xU4qBXGzn2a1urY45JMGZi694e4BssIeh5NjK26Wi6PxRNEyicV0yQnfL4T/kkfPIeEX4D3R8wsPEuiWH8QPo06D91wrw8Ejeta/TrwGj4P/DGfEIf3/JZyYvsG0+zUy8XfkUXTbdbufF70sbvScfYwbafslG2PWP3sSGMM324EwD8TYLkDK7BicBsaM9XSZfslbHWfK5EL9LnpOndH9dqa1m3w2vawPJv+qzFi9i+EJNw2sxIAjT/NS/hGzIBwBYt/V5tll3RvEzM8DR2vssEAPK4Kw4KEi5DcBxAGGNF1u45HTlF/9JWzbxj55N/qRPeAkCVZGJQ3aF/t16lbOsq4GFjuY3ScKbXePZYOIy0t02lDN/28207tGRacZOFyWd6nQsOJDCGblf2ov+Mb/gy5wZouhtn8f7cMu344aZPNh8MVwnjfu95mASAK6B7+5KMv6lMXkA/fuzm02f/6h/+2629OeFcmMIDE46Afjucluxrhg8GdEl8GqqtET04bn8LiN/03Abb9zeglY85s4BpuBHsgylXAuAeK45zlGIMk5k/QL4mJA9BeRH+N3iV5jQv2U62h6fHuDkS2pO+98fF3rwDGFQAMXhf4J/VBYDhvXphENJ7z1sxMYqcgwAPdxtdQimD1xnkY2qC5rcSMjqtfN07StgVDz2n4+heKz7glcfaHN3jnknSnq9MGgXDb+Xmp5RBbwNp4yfQOM6vrvst9+cEKEB+cnVgH/YxZQWnhNR8bwU3+LWzuY3vgMBXkGEHLd5dCQAHA9MlDuRVBm+yAHMdYB487OqL45aZr6ulvPMwntatV824DVraG92DKajx3goYn9OOAHSegBEODzuQFRaUdUFr6gQG2LxfdJWdCWCDwxRJPc5b/oaeSnxMAgD5BkxpdXPt/a++qgLgl18+dMDSJ9qXyJKEqyRlJJzS7pco2yfkoZOZJAPM8t1rAkDypDLLzzoB8LXa/LAeA/jp00clAL7/4Yd1WJ4TAPUUABIAs8ZyAm6mrUrelURbhJKcqN+2TrCy8wLQAT4lERMAZ3klPOHRjPIDAL796tLRovPcBuBVe9FUiZkGe/quE6Qc5qcV/Q7oiy9cU2Wz7GclyC/A9X5VTOCTql1f38A1knB5CCABRwJNj6fnJnwkerBf65Kwj2n7tAKqsvUAkH0WSn0HeGWRIEFIvZ+S+0po8Ti/eSTnriaqgL9NthIA2itJSeQkhxKU8Z7D99LvswXAsn3umazfMgFQ90Enh/2V1OTKyjkuWeNtq/ZeUNE/5ZljymJFWatZZwVX8nb0P3heEFKNeSw3mNzbLS/bh/16MKmbBmwMepHJVvBZbYGaP1tYaHiy17cJnqSkddF/dxUbZeP9a2CHV5x6Vio0QbvbPLVf879YmX7hGU/6dv82Y2Ss89v44brUuInE78wZ+titXn7t9FKpj3cCIPvlPRi+5vUO/I62wpbZ39kO5h/2wivMw3uwX1aAnbyYhYBJNk7gzP20T5/0T2WVrzPPk3a12TBL9jcqDkg+wo88IyV5lLZwjzPsMDSBgW4bqrbWP7bR6XMkoD3/dX6BE75cr5hAvMe3zkp88iNXvm3vR47qOp4AVajGVWFnsM3n9O0pL4ktbvlNOjLpk3NsfhgbPP9ZWu85zjbyPvT4wB89ppwL2iu7Jux8LSZmO/cY/Tn2UK+Gwd+2WX4KALyr39iCupO28m8WPuu3E5lKiAAAIABJREFUxz/+ZfBR/X77CWQZW6IKrofqXx2OWtis8GJXAHjsZV/tI0kAGMvXwnYRddq/tMW6J84I0ef//x//uxcfcBvuNIopLOdklsV5QxZ0IQB+jLknRKK9jWAaWYSefp6EiclKWnBu9Z2zg2N8k8IyNMl8BQuynM7QofzJjxFQlG72oLjtCG5Wg/sQQDX9GoKMwZ7fngzxjM/0iRedbcgVYYNmJqIGYnp2JqjoiHlS/w+JGQRnK1w73ZSFbZhe5q/HSrskAC75uAOcFzlbQy0QPHM0gH3mvUtlWiFPHvf6yNHvBIL1dfHr35D25t2WHLeWX1FkcSal/nLu124P/9rP3W2313qD7WV/5SeOxVFyAhs/YAcyT0levlLx3pMnMwKBADaGQETuQwRxsD17tsFq+ONGf3gP3+I91f0zVlSSUuVJyM0kQuYchcPBaRUj6C93xMb3BKT0n+KXjsHsE5TIj+Ole1/L4ubDgCDAWLrW88GeLiUvRj+ewUK06B/y4Toy/ICSU7dvOhbyb2N8n1OK/O0k4R7z6OLw8tDP4qFkZDLKfB799ITL8EMsmPE7iDM3nP6KI+Bzls9nodMVUP/8Wx6o9/O1p17JyOt67MKpJJM7Qs6b5MVlTCi/hIacQRyaIhmsjHv0as9xRuK7PLjyuje3AMQhgFff7969u8r8f86ANhIAUR4fxikqAL7/7vs3v/wU9I6cYoAdG9P5C3yP1fDYw+nOQAW1QS9OkM/jtHMe8tTIWQ5yB/b1mfHDt0hCRKKSYD3mgfL/YJPK/WUrOii//n57vZEhrsX4cRxzK0FtJwge6s0BbA+QM/z24+vMgE5sXFUFWVEwbwsIRrOF4ejTkiHwJJ3rcnjctrpMhMDsBEDrY7/LhKCoOEzyuXCF1WscIuQsEwi5iv5bHWR3OkOJFbXakihSsssbAZDJds5Kz11fKNHfCQAct+iDJAH0KQEg3cV2xgg5XMnxhL79/tPfqCAwVNIqEkjCcrCloFFOaPxseT8xYHAndKvg4pYASD4D5cv2CK8cj1078tscu7Y9TLVQ0lbOMs/L0Z/nnVbJyhkkcKuwsTCp/K4zwUqb50FzjkXYiL5z9eWYpsDrcqhr+0cMn1dfbt8DPd+4Jwd87OO2J4ONs8LbdqzkM+4hUM3x13WN4fQR41kSMKmX6xZf4XdfbTvjrtOHfpesMceSiwm4CbY1LvyOqQDAB/TndK9sAKvzT4mAp+AU/pEEIMnQ9upqeYLPSCwrIfpkx+K6J4Y3D4JmL9HfGIgMMF9uR5iLnQDgGR0CaNVWNm9apBt92fMB/87rU004fJuA1bX3aa7HbzoD1KY3ZsxsHO3t4HTTNLAysqFnJQO7za0vf8sfQ/+iHfzxCIpja3Zic2ETcuN0k4BGNpMei4/ueiwH28v0OcNBfEAF7gtYg9dzUHXSVNuZZyHKzywIjZqEN3OR47IEgF4TK/6SdIEXOlumfOuE+7My1LFY9kBz0vT+0//07w3OxL5XoPY0eXNNzOPHgdBPQ3fwS3BLB73KGFoInY4zo+EC5fQ8AXgMTBN4jqlpMwOfhqroT9+3gP5VHw62yeQwlK3V7UZmBmcU4s7f7LecfQcc+OjBfesVLWpgSlSUsp1AECg0SY7sK+a3xkbfAjOE2gMRhM4CRqNXz2sF/OlHglkgUImIfZ+P3+cwn435K3AnS+2vHRm+njQP2KU0d5fyd5QAAMBZEXgCIsmnnzw/1KeS9h7AMZjpx5QcxO9UUOareOfzzPjJRDIm2uCwxZCtLIeWhj4zPL5ZzsnWN3+liDdy6HH1AW3P9xWlPSY5V+lg5UlzFcanfEygq370ZTqAZgmhwVfSvW9AT/rpenOX2X6uyqSSa8WbzaOUtXLKAMdX8uDt6G+XCV5RV7NUMuIJF/F/koenAeW5alPC1Do+VVHqNMv/bHXA3/gQcq1V0jdvfnr3SyYBtKIar0g7D6/a2NnYdhkTP2RuypDZ44lTMvyXoybDl2OLBECeo/LmegPA52++ijMArg8/ZgLgp+vQuo+u61/m6/KCvt+uLQskAJwuP2gRjmfwHfpZjks7RqZvPq/MndsQfb8ctcKHKbUMgTv1mr7kAF6OZDqiwjoF8sLMWJ3HCVUpv3REgfvVb+3jJ/jP1yEWHpMA0DMy/lQAyLm9/qV9kaNNspsEQPTv79newULOba3gO2bBH/as5kBqZcF5J7u1V4DWuT2xrSO3n4zjgb4lptvJ9/dy+hia2vu9cCO6UwKAVWKt0Ltuu9MafcfPucdfz+hnEgCpU711AJ/kPNSUKoDgZdzbr/dLXqjF09+YBEDQyJYG8OtVAgD7gqy7j8C1aCMOJEybXni672t8esA+Oej1DuxyMH3r4xwKeLc36kf8e/pBNiRXy4dLJhX+WwCcc2i+CUHpWTY7OP5sn+4rko3vBbbyJUR30leyqbk7E8/3a+/v3+fG6cPfkE8UvWvrX6zeav5OHg/26U1PcDqvt5yNf4J+3fqsar/9fev4JcecZyFf+Szpbn2vw9GYE10naETux46iB2COgnbsxgSb+Fdxv38vDDzvS0kqn4zEQtJhyWxv77hn2Qjmft/j8/eUtHA+tn0wOtvXi8Rq2QPHUS/fRy69Tdcnt13Mq+yA+Q9TcNp+J2NzTPdxIdNnv49qfMjl/f7t142NjHHgC48s32Xc8QpZGf/9TFak3oatveSUZGx41y43jEJ+znVA+rHIBn0TwAdtk6DW01pcuds16d0sqCKL+Uyv4g/NXlmc8xdu0ZWw9f6yIKH8ROYtP+cbnIK/saAiv03yEvfPAdVg5hHnFIZ5uze7UIn1D/75f/6HhJ5XDu/d4FtAdYCWrkd4dQjKdVlG9XSyZbBiBUAJgCcBzRPucwLvoIQQT1AgB4OfGbDgFuYe319MDgdaTHxOADCxjMkNBKCGMA6voKNWwizrBN2uhO9TyCy9B2iTZ0uJakB+WBb3pEKtBECMcw7amCqHoF2H390z11uJ4EFcTwemDUEF+0XigFYpTTkCr2RqAwX7g0LhNSYljHDSOtgwJ0RCXwcFVnDkc84qYYNj8XQrM/LC2GfFyEFO8/Ekdzl24cVjuO48SEBIGcRAio/irx1yIv/oUVdb8B/+8DEwDu/fgQc+Y9xf4YLLrHhgZwAEWNWo9TsIP51AMabkxcZE/zPfs6eqHbkqC8SR820XG+iyAqbaZyw+Jtdv9Jk2fG6fnhUPxHCCcxyjcXqFBRGUZSCTrwaVMyTsGqdTfbhDjS7mcn7rwNCvzqONCAQoN8vV9Our3yuL/PNPv+Y2AE8AEBiCny42nfS6kCL0jQCWIModEOnk6dgVQ5SkKd5HO19+9UVWAISB/emnn978fG0BeHsFwJ9/8UUmAIJHcWbBd1cFQFYskO5KnZ6xIq9sAVBwWGcUtHPE/RPcwzeXfeYif5f98BLUlIFw5NKZG4eUlXr0IM8BqABfv5UcncqACMbfZkAefX304dvUEfb2xzNRruoJgLBNvZVAcUqepUCCIasDbOyTANA9QXv06c4+9JJAiC0Y/tP3VhICHeAgSMnyJITdHoL3gzGSi19+VhCOs0WbKa/ZlIJtt6OU+HsFAJjBKy5L8/o5xrb3+8smzMoLWwB0/6U714F+0MR9sfKtYF29KFmhZEH8C/7yHP3iHMq3mQqC/Fx64AkAkto8r20Q51sT+M5xze0NCQDhxlnRKMrL2TWnkPkGs3PMpV/5RMhuJXGL8j5rhWcZXyd8DykqG1UyO7SXTkYfyaPoa1bAb2MMec/X3E2CB35gHx2/9PzpuIOzTh44Sxu7X+QYWXebCa6PP8iK28mA3XZiZMhABTFUgHzwngSAv+L5SMZVV27H6G9kUfrG69Li3tHbkoz8PoIpvY/cEwDtH5F8SPDD1xlsFSaOT+J0pCyBqSsBAG+xNTzX91fATvVR2qDSQ3ART5gEwNilsQfQAM4zb0/jcz8XfriuOY4e9qJ8NeQmrXgE6iRXy44R/GsezkTT2CS3/3O2y8ikkr36PAnUp/l33jofRv+nUs/nyu0jq+jwAZwcP2d8n2njXEz0Z73v5lf50Pu+3WcE9MEdsDf1spIsjgv5d5XNu1b6XLrdwl6QDHIcjmcy3jj24c8cxXftL5X/lm1nub3ua55VNeTYG6pDeRuUqE3sbZ9nXh892wnmjJvm+cPbC9y3jfvcBurV85c+/8s//oerIkrGEYBwot0Z3goGc2AyADyZr3nFgjvTYyjrFPUFIDNpJ9B4ELaBbk8uACPH8VSqnpDrqz44KxjftyloYXwD9qw6iK5oJ4QGI0RAikDl/vJw9MuReAIfz+a44jVPy8FOsK/9upwYj9LvIIbJ3smRbCORabJYriAaFKA9iYAnJRpnOqHsaAbHvdmZYHXdVfPs4Os0wlPmh3aK2eUclZKUvLKi6s8yd1l+XAH0E2/PZ2YILksomIMRDgTfuRPSf8sfk9ObKw762W2381FWQ3M673qFxqQ/cMF01fXvFcgyT09OTjxD9v98fuT/iW7HhOFP7f8v55c5ULvlmKW3gLMQTqb+9oCiPe6SKT98aOaLV7fBp3FAuKfnRgKdw9iAGH07KB501MAd3LcMYMCcR7qmstloP1YgwwmTIzqriiMHozszV8jKvGdX4/JEQH2WcuR/kbMsw89Lsbrz+5tIAPx0ldT33ubrOg4R8w+/nAfaDyeDS4A2TtJfc/V+J5S2Uxrfy7D+NbcAfHElAKLNn65DAN/99O7NJx9/nAmATz7+JIOBCBajAuDX6yyA5GWdJQLW0b5sUewFrUM0NYDkBLrOWBxv+HtW1RSk7iRG5Jj63tqnj7OLAxZSFRVenBNAOwryJfdxbQJ5yUEcOJW/Y09/vA7wui9fEViHWfEawNCFTz65+JLOsCoAlADg4KsrwC+syKRCJRegQzgi2Y9rfD/yqndsg9/OJ+xAY/HaB0wbO4G08YbEDcbVsSP+/v0vMc/nPny9hi+SolM1EEmeDKTLsfMKgHTQLMDPdu1Vfakb9Tn4FH+HXsp5my1m0MbBSvE7qmVSDlP/zkSFY6powKmX38M1NNTxxvnUuFTJkPEfxoE8g9DBOxIAvpd+80LJwzNIK4RJHdrnBHTyNh1zUZ+0p4OrdvQvJaurHMcnKLpL/uN58ULJ7KzqqwRAZIBAwJvsRAKt9AN5o3//7DZ15uT0SZ6wW9eGx+iJ/3aasGWO3egHPsGBn2V3+ruy4cdYkoRZkfS+g8G5v123NB45xu4AOp7f/mjrcCXu/FyCHfQPDnqF4/QdNsHvEcbdafOA2/t3jEnay0nUVsxJRjYmX+NJjLUEbeJuyFAl0YOAVwF78MOx3e9zeW2st0QFvsmeU8f/TKSXXkBzaQxuh/qvSZ/+XQrcL5yyefyL0zY9VwBsu4sNdN048D1lSv4x7aM73p/7586HkXsFwNEWuKPx5tL24e8mfpisnBy4f3LdC5DAzjZOVwLAx96tZICrMTpO+2fX3RO7AgGrtL7GJVtU1VI2Lsd08bwWdiQE2XdjVtg52xIcepM0xK22qg8upQ25Eg/6GYzg3pg7Ev19mmLp/8ZSaEiZTp+l6IwKABxHFxaAaDNv3+PM198zySorH4OBUPpgPsiS7GewZjJh1C6Hf6LtBEcZ9+jPDUC3awKSDOqItcaREzMVDd4fDMU5FtAoIHGATcffEgDwdfh7Zn+gjX59HiiJhw74uT+LhhHgHjuNWwJgz6ekNRRnVnmcZpqY3zN/nNidRqFuwPg1GgZtNd8o48jFGcg1KNfKRrhhyMLwJf9qcloG2/mYOXReusK7sjzxY9NXOt1yNTJXjlHIQrzeo6jazpvzUHPHlQF/5CvbDqWNVUVFzy2TOGYzPwMSjIO+9xhddlw3JDez73MbDZdP5EyGT8FGO/zj1iEJ+p2BkWwmstGGpQLk2RZAEu5cASLg1XMD8D4O9CdlzRyxjVcn8IvE9wW1Pi+PulPj9ooAxiveEqDaq2dcIJI3Gcbm1ZmnWsEcYamAROX1h7wEm/OVRldAfZ2mH1sAogIgD5XJPfoy2O4A0FfPRZ2OHLzGyOAMyADJ+LQBKlodI91RjMA1Av14E0C87OeXKwHw/Q8/vPnyuhZbAN5ehwAGXbHyHwkAXgNYkVcnLJgbHEwFEKVANSaSAH7+ijtEHbDLtU6sO5zEdFLGecDZ5JVYHLoXPIuVf56VHpBcUQKAQ/3Eqyr7v+YlqwTiDQC5/cAODayEQSRxgk4OsdL2AioAlASQOoWVZdsBbwWYCiICQxxP5lf8wPE8q/YeMbB9c/EafjIfW/5wjDrAsoVZvkt9qD2LBPHo3zg+FXinXmpvZEFiy787YcjfqwQAjiqJYZJy2EtOuk8X8BoqiQjaJRG2HSxPAICDHnSnRxFBdNnl2etettr0zW03/bqNh9fxOxdv2v4NFkIfW8iAjXNu5Z+lo7p8sEKUwhVN3k4ACHtTg9rR1nP1dNitTNApAcyYZzW7/EN/iGfrGcmrOdEP9yKPzhc/S+B9Nt3g9Gj5yV9UP8cIc0zyY/LbI5l9thGJEulqG/xUQEY3fkofuhiriGUv2F7kY/Xxgj05T1lZBi2nTwCtbEPTeE6dFt3jkzv/aDevZZa53ppljAnZ8wQANO8AP9soX5QEgOO0Eh9KMHkCgM95CFrKv4JiAnNmyLEOGqjS8jE5fnv/jONp/NCT9xed531K2Hr8EDQMX0aOeE6/Tx/Q6UH+5prK1WH92Y4nFQav4YP7PS6nm17nJfc5PjEmcLXn3gLWQ2NMf5xf7pdxf2NsVI/XRX+GhMJ+Nu+pBIDriNPhSdJ9T+q0JfCjaqtm+YirnrG55jw0yKqq0k6mrp9YNnHSJEiJvbB3Pj/uz8NrtT3tug/G2NrmRgVqyVniRCQAMHpbgP3hmegzMHSm6m8lAJqp5ugjuPpO9+YKXx1kgHD6gAGjMYBnVmcL8gx+DlrxBIBPNuDagvYiAeCZrx1sngkAypUHUPmed8t7uTL8CqF4UgaBtb7L31ezvJaH63f+D+8RkJqVaSttkAeSeuagoYRXQcOU+HoSJulKQ11tXfQp+zfCKGNUe5aK2NkVP306eG2FzhbLU2HPzIiaQPNU4vJqakw+1g126aCUF+D9znkQkckcmTv5LViYudChSWTJt8Pk/J12nPbDuzjGlIbDnAf0AtkQ7ffn3UHfsuL6CP92AoBnthHkehxyGFzQWReT8JMDgRzIIemfkpsJcgtTegWNhF2tPFmg0BhRc3LO+8g+fe0EgPPA53sbt7hvZ7x59uk50UE56JQbI187+I/7tyF9ap/xNq6NJ58gqiywnGSCqOC0Xmv0Ye79f/djHAIYK54RzF9BaJ0EC+/cMcu/e793OWC10iI80RtBoq+4NwLUJ4MD3dripVcVfXkF+rGiHQmAX68DAL/97rs3X18HAHoCIBIW8RaASADolazSfcry0TUwSXpa8mIyxsn6nXCJuypB0A7fSgDMYVty9B1/s8z04ks6mhG028r/BP1yVNkCkAmA2hYw99TqfyQBLp5kUJ+JAF7tpzcFRPtUDgQdJAoisaj7NWbeKkAyxp3ecTbrbQWF486HfPVRBQu6ftqBQ//Zk2XBgdshlwM5HBVEVLlh62St2LsT5gkAnBV0JOX0IozzKybJODo0gbUwYycAaJ/f0M2Bf3m97JiCfyUaut08e2AOKQQDvF8S/yQA2PaY46Dt5Iu29SW/IqlR/g/iu3HB+eEYkc+3tT2Df6dPzyzbUOMTZhdOh6NdCVqnJbFlRcqa65CVhwoCuxcfIdroQKVBWPbC53NIfU50P+H3kx3bCQC3+2CT9NtbPP9+esYDY0+Ui7+z0DQtjQ/nK5hHT4VxXOsEiflo7oOdfjR8GnxDtnWfVvr8RwlPlZEf82L4SX/gg+NA07ISANtvfwqsvR0fh2OSfMjyqyqpMgG3/KDEubJFIVgnhk0Q7f6d47T7IyQFkIun33HNxyM7IN/RK8ASq8pOcl7Vbk/tlFbWH/jILpvuE2/fkXNrYvsGvKPyWm2Ijqd5A6fjN1Vn0L37eaJh+9P0j5zlXBSueDIqcWwlllxmnN7moxx+4U/ZJqfR8dd597cSAIwB+rD1M7axgxqXJuwpceD8yJtKb6HHaUza05ZxeF9OVCdJeQZ8jQq00cX7gYGbJioX4GX0NzZM9ob5Spz452sLwGY8AhQCdexBToCbMp39HA5E8MoZtU+ZdzAiAdDCYyCaipTvmqR0dsqNnOkAHkKD3Pc+qwII79cZ1AYwGFKgqHsnkK95zau+Os4KmNNwKII5z2SRTtqVGdqgDqBRopu8KN64Kfd+Gd++lqFYCJk5dxscEDx4mL8zIJsgQN+pYsGFiPGEZEyCQgKOEyS+1oFKC/zo+8mwCUxntdQPAcwWMwKAIwN4rMDOs3MGxcjJJFcO2UiCNPusoDlfuLcrHlrgwtEL5+654sTnBznSXJ065XMT9DdIaSJTLgEFSuTj8jx3lhQ+zW2PwYw+80jwDnj480db14coacp5k3T2XEwZ/P1QpuRlGSj2oTp/AcmkMWXo2t/OuQ7wdvKMloDRqBhHSoPJvCdktnPHuAZrxgAMX1xK7n8z5i0rru++79ZxYtPjmNRygyNncxb8IWjLvbJxTznmMfgo/Y83AZAAaF2p8upo252knMsqRfZgUmXJOhOA8eFQOZbeZPxqKwKcKOX96uvrsL8rARA/VAB8/nkcDPh1JhKCtt9+/f3NDz/8mJULlCcyJj8NG5pjDy0/0Bvznn9nYKu3EvDTzlJ6SKraijmZ953LeYKnpwMUlT0KvmPl351Ody4VjEcQP9g5wbho8nL94A10+WsA31ZJP84e7+MmGRBjynuCfks0IMvRJqticzCgeOFzNzxB5ichjS1pbK7k0KsVVuxF62Bt8/EgBB2L3/gXfX85T3zW95xbo5LICbRlj8bBku57sI+s7gQAmDon/mtthuDfExLq78K6azuNl+dD/+ADukEVoKQuv88gWjZR/2pV3Q4zxAndAdvNgaTNwPyk2YN/ko8j89LP0VscVJmtlRhoTSluYNv6uv4gQZIBZp2qj67w+sDBNI3VscPt3mm7kmPVm9vz50jd5RMSnb/bp1jDeM/4dacHGzWbPaduJ+HjfYHnXAVmjp0Ox/7ElMDgSj45Bm/a3QfDJ+Ce0ek5xHhw+qx4UhLgBUaaDwyvXyUAGn/Lj3bs1DNTeeZ+9k5usN+fYKV9nXxe20eUAKjRGs7S5/hHU7ZNktRtQPqXvaVqONz3ZIItNOy+TUxviLlXAMhnVdJ2zwcyRQI39EhzPrzhHpcV55HmgQPOzyBfdCPWtnhYfpPLWrTjFXxP/Tr9Pr+uG9t30YKQ5D6wy2n388dc5raPxeo5SZbty/HsTvTSV2JKBbsbwty3QqYTdQqbfWzbHzziWmu4dcvaoe09tmi/F937jTlVIbCIZQsa9Hly2O1F93Epx04gN82CdNn+SAyEHP3zP/5DS9AARDiBCmIiAD2EuA2G70lQE53ZKuf+YLRlHgpa65mpANCEjUOnNr1CYLLIMGQDlxuT3o/xdyYARv3vSgWDpWBTBbFB72mynX8xAZoQriqSSRCw1WgAyAVuSuxTRLMBMrR3Q6U2nZ5Z1b4b/a2M8Bdb3GBeZU3Of+Y5uCInXYPbjlHQnDL4kPBA6TZACUwnAYCdSuW6HvrwWkk7eKmeu2/nKTLanDeF77k30E63KVY4HnyP7D8DrTHw0a8nABwA3FjjkM2z96Ra87QSAEl7ZiWkxZI7SuRxLHFYziBt5Fp/HTKxvyz+hYgHfZ4A5FaXlXZWa4/UvPXiLPt8okHGT4Gay1O2PxNdTr72j8LHbq9XN06Hd7bznMmhvZIV8soZKPc5uvMLGuj/dNYLYevLzT/xTf+Y320gN37Qft6PIBaetYwU3uYG6WSkfkXg8ssvv+W/OAeA81C6GdsKcOBbTQmrAzKCekc5eLfnE/zamKPXzAnH4y0Asdofbf388895EOCnn16vBryqALSXMhIDVwWAJQCShnKScrxW3sorvFouUidm9Qea4LnLb85FGsMzAaA5kp3poL3lbmzcBNbSXWSHZ7RNQAG4Jwf4Ow7n098TpEcbJADCiVICoPa3Xlso4KO/mYEEgCcUoCV+n3RKF3DEcZZO20Fy98Q21ztWGcDZ0ZvicK34u4y/WjnZB+kd2HTNN4fm6QyAWMGQGiCTVKCxzQ6HzR03PxQw6HCn0ZMJrDLpAMDZdkQCIPrYbUEvmJ7ql2JqFRBpFzIFYMmK00YevlKO9cQe5ws6ljoevMg+wVvxST8W9Nc9eQ1e4lX33XV/2s+oiJgT6F13NMb4Xn2wXaNtN2kJw/W4k5LowZqqDGx6RPfI4/CI/v336ZNJ7zd+Ykb2c+NnTH/Dt7nb/RGwQeMH651mEv+D8T5Xjp34Bj5erpEAiM8bb51G8I1rrvd7vqBZ9wxmMZfQ4cGarp1JkKOPPHhMfNj4D9/m/jP4H8zQGTHb983Az6pPs2qh6J4KgEpeV/9OG/REu2DPLv9P3tbhaZvPjf0lQI1/5VgkVlcCAGU9ExnDO+YRWuJ3YLjUBzs0h9A61mL/oSceIXmJ/XjSA1wNT36fupXo3W4W33nfI+en33XKGws/6MQZA+DfwN9+bd2KyVpvFQ7dfO6BqrszvrERukNFY/zbf3esfcIMx4oj/trx1Go42zUscx0fmham/ZVYsny3dVg252Rt+/BEY/Khzi7wOfIKgBC60b1r/v/pH//9VV03hkJEz00SwHGu8+FiqoMRg81nK0jkmgtoEm6GR/Kv0gT9nMFpf190tXdbd29h9DaCVk5O7DHavozszWh10KRdD/BzPJXdYkITuGw2tI4wyuD00ZY7Kx0TFBbw7AYBgBsa0vDWfu38zgJXV+a9ejDGdRy8GzCUEO/rbpjPOdWcVRHhuJt0AAAgAElEQVR4c8MVAF1JJ8tKUZ1XTpsrNcZByY5hdvwZBWETUGGUJ8gNx/juFNyTV4xVBQXoA8bvvqIe05zjS/mZEnffIrENM5RTFaF3IG9AmPFJoeXQpdFIZZiSP43rPIX4NO5PJYnDm+w7QK14OvTmrBxybCJ+/Ano5RsMOgkgnihAuFcA+HxkGocANll/tZOBXP2Uo8VYXS84FK/CmgPoqTA48URjmtfl6clw+DGqYdS5tvFtY0Lel6+4U9Co72c1ZRsXjWGMGw6By/2uCvAEQK6EB4/gTxugarQ+R3tawYwA6q/X/v+f8hyAv15MkZMyh7Nqq8D5qlBtYVHwqP5BuHNl2PU72iDYnPkNXQeb/nptAYgEwPUWgKvNCP5/+eWXN59+dl374ssMfOO5X6+V/++/+yEPAXTnJ+YlPv96vTkgoC73xlvCVM4cW5XOJEC6AQW06Rj250kAjMMquWOFBnmQQ0m7lhworHCHMXU1+Tel/Z4EYCXKg3Mc1vwun7+qBNLBrC0CV+l/nwNQDnPSGXy/7n1KNLgTLFnErs+WLt4GMeo29t/3HbsuJK96O4CrqgL0+In7cf4Iul1eUg9XoM0zjolBc8pxr55fbVdwLWdHuptBep0hgvzFs6GffhBsfEcCgEQ893sCQG1qMJGESBuT+jSJASpUuFfqN7rH9rmk0RwzqtOEBSfOjr0OJgqfdvIE/gZu5oGF3Yb4oTYlq57gEEB6UiDGpPk6ba+q/NyuPd6TcDcONon9sYEzvpGS84wVxvJkKx0//XuX1f2cy2lJondtYxUvfJtG87We2P4IOD/3SVcUSMkvFt/dJxkenLaLRNv2d6cCYOsLfs5g1Zn0CFqeErTer/+9+egYhU54spH7O9CtLQA7AcB954r/YM7QINkHJ53/bG3C700s8wqC4HMlWXMmDZ+jnafk5r7G8/iUzjvH86E3Jru8jcTdGpPZ3UkCDI4GL8H69jPicMvA5GIWW8pcz6Jfj188FuG+PMR1+es+x0/yMH2EQZiE4ZnAOOWSZ2591dlPmAPcZ/f7nB5wcGiYfqLt2e4720llb8rHKhzFRx8OOq6Nj6v5Or/beo7duWPcLCQyBmzCbqM/G54z11vPGqOSNrYgF5ZUhXXqfuGJ2yL6GdxTgosDVncCIOa0F/HC3qw4OxMAO8gNhT6FbRjoQLeNlxjY/M5x35xLgqsihPKaHfiPwM0heXp0BBanBqAcwB4lPQxCGejTmEyQ5QLAPccqWBwGUXs/mYgRzp7mDtpcaQ4lqDJdMYjnxDuNaQ7wi2+njL4CI3M0Zux3vsOPncWiRwLroUB/7XmFdtobJ6OCYIA5hdbTIWoPQ54GLNoPYwnq7s7rs88bdGq/0zgrUh9foT8DToD3eUwr8wadadAnSEvaa5J6qjreUqlXKB3OgcsWwCLjxGqHZ3DntP98rua1JakC/JBQTwBMcD57zcVnq4mzz3dHwpIAOR83CYirL2bmvDwGIQIrBZcSIjmjr3S25yT5J4YToFQN+kzCkYzwIFTLgZBPcJ1z1mPCQaUcTnt944eS8l0B4Pz3vz0gPe+Z4P/JkXWjSUCDTrmcc18awlwdnv2bLkutO+H856EuxXJLtqiteMXZXzoBELAjRwTZL8cpq2gUsCVdVgEgBwSdm5JC5s+dUbcZ+UzOrQKU0JNIAHz2+WfZV1QAxL9JAMQWgKsC4EoK/HAlAKI0O+YnTjlXQM1713/NtiIB4MZNCQBf3XKHk9WnKttHn+v+dlRx5Gu8MTbw3x1M+JFzVFjme/D13OzTT/oraKfNXbLv5akR+H8Ub44opzaTMVUBEH17WzH1cS8OJlgD3nBdEiLcZf+vO6Ybjwn+WbV1x8fv9b9dfvkb++/PByWemEbu4pn7K/kEA3lcYO2bJNhXsv0s+SeoV4JWr/jDiUZeCOLRERysPAz5Yqjv1xdN2oZAAgDdJwGghIL0jbFRASDb5QkA3wYwz6BPY6sn2EA3Ny7F+HUI4Oj/mXClDFfMENa47VUCIF1riF9YS5/8Dmxo/yCTB7KPycvyz9xPyDvSpzmdaR+LYyD3P8kV320++PXd1rMdE8ckm/rtNPZYzU/Z/CmOp/xhn3HYSQK4XHubzlP3C+N67ye35NDcj1/7agV/xoI8bX7u/jYtHgQmPQS55Xe7L8MhgCSKzgBbtOraVHoczxve3voN3pesTiIhayBrvgrL6/yb8VE1Iu/Hx3yMP7F0Kil3AMy9c310EuzPvoqJ5/Pnlhcwmy29+XaL9C1rPFcrzL3LyvbdZpzSqawksATA5qPf73oj/YoFLHz4u0/+lDxwXB97W3J5DWYqgM84DX0RWqF/p7+a8gKWLF84eZXBsVrQuJTgHb6dOJO8OxYIi4rGuvnsPER+4jd4/IQRBy9iVDigxeinZEFjZ8xZ4qeShRV1dOzn874TwNlv8CGx69wi3zTX4brtI80qn/zs5PP1+5/+8b/5K6cTT0eTncRo+GDnwC9NpA8qB+JBWoJsrVw9BH1pnGOa1qvPYDjvgM3Ptdo6GeZxZH3SoOcGduUUuIKlA9FZ8wkuGdf/nwQADpbT44I2hrICkir3dCMuZwVAk6PO5J0ZJq1G+8/wMN5juQ5iC9HL6oV7oOdGNPogGInpG/olI3lCZhnKVP4uyZ5gQeMUbXmYU4yhZOH4rhTT+/dA6CkBIHGrtvP5AR6XiW3gxwmeFWowh/2NQYd4pB/nrk6jvg75eltzUl+6rMf3HVS1kyHH1A1UO8N7C0wFTtNGxNWzIiuQcJkdALzvRTzvS6CA36fYGA9HNtwhcxkbebhmoSoANNEkAAbcNheTfjNgGo8CuWx3rXjzeRIgGj9ir8AgJgqskMML3iO/2qMqgyv911xup9M/exb2DHTVhvgwCZndlmRReLUPvUI2HejflwBo/od8RaCcTlbI1ZkQijH+eu2pj4MAowIA1fSVmeBNVAHklAUP2iFQoKnssfiMPr1yIhmH7lciIR6MNsLh+fI6A+DTTz9NOuM1bD/++O5KAHz25vPPv9BbAK57Iynw/XUI4O8X3RH0k5xR79LvfE1evefeV0iiImDwhGCXbQFTgio3Uj9sAUh9tAAG/WSuR195rgL8aOMaaNATq+nMe24BiL2l17h3AoDPHpz381d7EdBnW0lfJRPqNXwxD548oFrAnTV3xJ2mlPlMLPEe6dKfSja5zJ5z/Kwf8HDbMTABndorGPEcq/AjM5I/3xLACf25lS9k/ZKbLt9n5brk1Vf1U1IqOI32HIND7nxbY/Akvo/nI9kkKRvci36jGkX6oYQCvMF3UR/CmvjReIdnaQe6AuBMAPgKNPaCvlI+L92Ef24X5QQqATA/k4jUNeyB+I0vlzazbHKiV/pFYMeJg/fEz/h8mt/Cjhh3VcKBFXkgbtu9SeAgn+4L+dhsQEdgDm7x/fhVxoEC+5HJpwo0v6ak4fYPknuBCVVlNPSd/En7cVUmolfYdt9+yji3DT19II1BSb8Q6poYZ0bj1lQ4SVbGv3bePiWsNS41in46XmyaBldGJwLXxpUfm+NJSHSB+fd2/T61I556BVliXyy2ZbUbeI3NHlsatMxcEcRO/OLtMuYeUx3qGnxIHKWkP5jfOjJ4Kz2pN+mUXDNnGy+F8ROcgcOsxsYrdCsMPv1nm2/kD7rxxZ1P7gv5PPJM0mf4fvjvWdGmDreeet+QFNd8C+XoTcku7ZhMuvim31XzXb2avS4a4obiM34bkqcEwCTcYlyqCCydKbzzJOqOVZ0vTpvz2PkB9sIP99G2f5/6VI1ubNsxcLZ7xRCBnxqnbLHaFFbH+Do2MHn0mFj2S37R+KFKEDCOxP5KdIYPLVoqAfAv/+kfEttcABxQMBQ+oGy5JikE25lCSf2TUwBBzvgGxWovwzkCgOWUJ5M6CTDBFc/sCaU/FENMn9X17LuY7s8CjNDhTkoGm2ZkZIjtZwVTzgcXAuf38EUtucPiBmgCiMj+FHwARDUOB3WEiMP8XPjHGJ2JA3feEhirJFrPIlQzXvqTTFxtlTOh9gXEBDyZ5Lnmb147ec8AvppD+j9kM8S450/ODj/sz9+GvQ1S8Pm6P2iRQaN00zOM52T6XKIzAPCWbWg5+CMWpfJBB0remcb6TnfpR04aSr45hOJPgH/T1eRTtEJ9xvAq260I2mXiMBRlJcbhGkd35FjVGHJeONzracW4xlQ6Pn1WQsL1sfr1ZEbPceidVRlQdomMD//HWVDPtepWohKOuf94Do3EgH9/yJjx5R58z1PoMMDr7e3srmNN3Hd3QCWnaZAC/GsLglZqpxQsnlXp8h8yoP71lwhuWC0QBXIoYo99VahUMOUrOlRxHBhYmANtJ88157mCHLoe9KUDcp0B8NUXV7D/uYKtK2j65QrGYiU/EgAff6z33UcC4M9//iYTAB9f3xGUYeCU7Z9SV8fK1pZ0HBV4S9fGSYRvzIHumxOxGTtJhtS/lkMC6NHfjyLIr+fbaSq79cknH18JwutsgzAz5aTE7736n/v+q/Q/HJb4HO3C83AkqQAIPnJ/0hazaqWxXh0Q35+fpbeMN81f8bNpP7ThPJfGecGcuwO69cQDH5wl1x/sIcFp0DAr9pPc305XB/sVBMczOPUdoF+yHiv352q/dB9akB2cvEwEWECdyYhKEBLQ/07lYtma0L84HFA0DtYwdmj3w6/2FgC3uQf7cWgr2ey86/Yt+NOz40PofpKpGnfao+ok/hr7dCYwfa7bNpXeO71tV4of+EOcz/Fki0Z2giYlXaCT8aNzvjA05l0jGNt/T97Sx7ZZPMMc+KtCt3xLV84V1rlHNDg+vir932Py8bc/EviAL5ft1phsy6rbwcakCBKsYlRYhO6ksLev8cSvlJDApMTKiQOUwJ/APJgNLwOLlJ+I16NpHnyM0T+4w/zPtqs606T8ymgjq6Vyi9O8kUmLgnXKfi0Ock2VAfI1fEV4titggzQm/H/Gl5/L1uXfl/2TLawkxNWq0+LbSOPsFrbgZRK6bPE5/tku5n3ueU/MKuZRjbjb2TJ4T9asOKBkh3YmgaO5lS7rNXe8ShYZ5BnHGeef5nxkc3y3WPzJ0ZWtHIzBhuWinyUcwGDX72yvD8Ub7Bqdq4UWS9FGol26rPElfSs2ur1lZMTVFmMmdtg2yjFsYgDw1BZWC1+fMGMCefUzfuxUeYp++aPwR3/rP2eisu6rBDZnNDV9dd6M06JEAElixQMf/Ot/jrcAiCMzuBGqcaTnmgvKdgyNt+3AHAOuwTWYeIBZWXTo8Owz9KXTkpOugRwrQIZE7nw8ZUX/1nj5HhD09lxJXymN39NKUCWMW+FmbDMuv7YTB07LGPARqptCF19dsGeuBQY+9z7nDiA44T7HxzhDhioBkPcSzHXQewEeJd/1oAfEu91Nr5RjFHUAR082OBUdu72DL7GaFM5eBioKFFA6v895vXk0AHjqj8uEz0/dlX21AS/Dup2qdMi5r2TdeS3eEPyfuvnK6SIBEFUY6CT0uZGED+7cbB32zwBv0KtTW+v92ddNyA/0Dt3mbLQsyJz7DM8cTiA3chHCVg6kLHqPa+ZATvkxd7ZalzLVDoz46Vlul8En/UG3N8+fde1cSfU5d1n1Zx3A2wH2stWqCCEB4CX7YfhiC0Aeqne9CUDZZhnW+AlcieqvMLrJnzrQaWRiQgWnz51WaNU19HCMYmP1xdev/vh1vvYv3ujw47t3VwXAj9f+/0gKTAVAbAH49tvv3vx2HVyYZf816FmdP3Xt0MEMsuUAe0KI8aZOVZVA0iv31QJ4nBu9zWQ7Wzzv1+NcDvbRx/gJ5INKBepybqlOiDY8ARBt9faBDAKuBEBuF5gKBrYAcLK0B/W8Wxya4rfr8k4IoAuD6xMg+HODNSRpN5rOXG/Z3VjG9wTajj3xd+9RrL8VmEtn/TV96FpXAQQuXjx356r/1u6gI9gnSB98m2DZkwD082scgBw2LFAhMbjOLWgnKpxNLSrM2CRTO2mRfRaywR/3b9zmnrigMv3tC+02XA/8u+2wNkYGBtbYaibbp5q5fy7dd1q3z4iu5Rkshutbetx+6U5Pd7svY8Hsuif0TbLyLJtjA559hieM3i09+cSFQIyuA+y4cATfhbHbT3jqo/eTl6yhI76Q4fPSbZovnDrjbz2RAhzJx+C1V5iGTCb+9PZB2eWpqlMFKAmA/K7wjASAxk1ShiTpaXN5awqBGqfEsw9fODVJBrA22iZIJAEg11KYGrQwu35Gi56bLVpOH2PIe6z6TZhPkjSEq6o863ya4NVR5VWxy9P8YiPBWbeZ/L355nKx+YlOO0ar7fH93BehbSrlpi+toKe5tznbY8AH8Huqp9bVfqYD7viq7lpO3N5m6rp3jPvY0nvGNOiE+3++JQlA2/Hsxs7WrUoYqP/xHZ02nnU/B1sQv1tmy0ffmPKE6/Sfv9NOjQ3eC0JdAV7YwhwDmVqkYlXfxvCQAGi7YvFgJgDMAxYrFkF+zSeLvxmkB4u0sSfajVv8rdc/lYFdCQBnHgJMAoBnfHJdsXbW2pXDQb0ZmgweSwL9jJH2fIxncPPEGY2L+3xyt8J5u6xMbIV2wOBv7j2UKJ1xSybIDuSPK3R8zoP1LAHgwrnb3AGnK0XcO6fXKsvIypd0S45RWhbjs0ogJ/vsMnUHCYJenyuQZoLaNHrl/AGAp2J2L3VGCBUAE6AxH1M6OQHrKyUfGT0D7HPeKvNmQXjLvwX6GRhQClj6sSVMBpiM3hls77lh/hMwHuR8JwCkpzvhIgr2vCBrYZTD0OMob3mV89Fu4aFvrWcrATD3n3wrSg5npohb9E3ioPlsqyqp573sX2DaNJ7j3TxlfBunwDjGBC7t6z7vPrd+32DMBDo6+NJRW3qBIYjp1QGTb7J8+bvvvs8KgC7XDcQvfEjd42CjzKFM6Zja0R7mOxbMFTlrU37Zc5ZqUDp1tRMJgK+utwBEAuCHK/h/dyUBvrw+RwIgV1audiIBEPRGAoAfVv0ltmeSJ/U7eHGs8rPv9Kwwcqcs/86kXwT7qhYQTzRWneJ/TwLsa5H0yv2c9fPxx28zgI+fpLtWWmIrgOhUAoAyTtrLLQDhBMf3lRSYRMNFz7Xqts8VACO0IuYJA0pnp/zT7YuCaxHsjunTZ5dh/nb9f2Xft73cdj8+Y7t2AmBsrypIztf+TeI/26xxkBQIGjMYv1bNPdE1WwQGg6DpSCiU7sd3kQDIdGQxK9qNqhoSCcmPSgp4EkL4N7bkGHsExjX2V3hAMkG8VQLAf/z5JKFodptP29un6T7LPpKg87l9am/3zxyxB/UmBxk/jb12OTrxcvCmkwdlIugDPjjiMS75fxNtbL9q84TAx5/fPtHm6cn9wc59XfrjZ4/M9tene7nWemw+W/Ku/BgwwuelfVhPfmjPVSU22+M6dBwMbV+0Vr1lt0dmA/+ij9xjnSvtgxeBZW0zTThlB/YrBvVc4CQYtF8Rx2v4CL7Fx1kk6QRArPoDXGXDVGEFEwik6vno1+iBf7oGZtbWsLoXG9B279LjrHIuDvi2rcHn5wwUWO/j2X6Wy57Lrl/3OMP5onsmeERu0Zu73Fx8SV/nxMBtA1xWtz7poN1JyiE3eiZ8qZIT8IW5sUTVxpKjDztUFN3d98/nEAL8AUm+eDCy6tjbOvM3/DvvbwfkfEe7weO8pypBwOaU+apgebKXXHM7GfSxtRhaZ7vaXqRtSkpva2tZVbR6/Htgc1W7YGM++Nf/8h87PNsgngQde8yM9WZ0uPoU6MIEZ6oLqpfXqHRjBvo08SlPS9+8/BZhPg3gBGTP34/A7Al2QzFGjyzhuTryxD8A1A2RA4I/4/e4Um4h3Eb9yYD5OCYAfxhnHmDH3XcgE33SKMDxaLuu5/fxL28FYHhf/ZQe50nBVW62DfseF3JC3yQgtiztzwlxIUsX7SQARiEwLiJYpUlUAEzCBlq8hNTBt8dbRvug4Uhw7LMXxOMnMHqSn/feF8mlGGuMoQzmlrMBIQHjuEqK+7ZMn7w8y0Kf2vYEVIxMhzLKuUdRt84FFTKE47y2U9iOo8sqKwOnfFKhsOUxBjq8nMSBO54NwMHDclyQ2x3w+qFgN4NoDNtAvx220/HVg+DUlok7Llz3ZlBTslNjnABdegpeC4vjDIDfcgtAvAZQjtTmR0xCKCWSMX0oAfBclXSODXk2R7ySKmBz6NiX1xYAvQbwegvAz/UWgOs1gFQAxNj8DIB2ZNrRSY4Nx0t+KOOHnzHGuMbZNi6H8C9l8iEBoO+Vp8SBims4bv47r2cCQHv/4znK9/O7lKs4wO+i5T0JgHg2cCpe6ZdBfjnLXaJZSYTYN9r+VDm2flq208bf577cwR2YuN8C8GRLHPe2XL5vZTrudSdo6x+fPcnqZwMEjQTS+GzoCw4MpfVgDt9zBgDXPQGw9e4pARDtUwGQdFwExH2syEgmrjMyuvy/ylOL0DNpMXoO5kKnJz+YE08AyPzebYbzbNuN5sFydL39UKOcn0vemEPw3Z1Sx6fNN8nFc4l8HteVGOUB/qju+BXhxNf19kTHLsyXg/2OwU/+6ZbhcwyOb7OdauM6z+y23B5vvmsUk4x7n60YTkgnKf9PeSUQj9YucqnieVqESkCI/+MYL1nx0nJs7ti5y2+oN5UkrJq8aJ1mxoIOJFZlAqCSiDbH4KUnG5NHMYbCq7ynfCbmTlVSc0bLxhttQ5WsCbeL09ffuYBYF2QvBqvT0gW9ldyF58nvSvAGeZ2YML90khHnNlgP4J0/r+SEttXnLHRt3+B9uOsxlMuU2jvlWXJbWwSzQmK2VWj8BMyT7HF+b5n1z8iYzYCLsdFyC9FU+fuAR84H4Us309hCJ/fnVc0ww7rHL45ZrrupqdecgL97PujzPC+muir9xD/J38aJ9yUNoMfpoh3hb2EfwzJfdvB5/Lztq+63AHh/+XdVHLSd/Zf//N8erwFMxthgnkFuGOGC+wSOEA0hW8COLIkZAL/vBuBGIA4wmeATfAhaT3qHkVXeVON96nOPaSugj+9pjDsBAGt3X1vIHTC2Qd88fF+bea/xdWnsxaAx0C/8hdRIDDbCSjtHdjJkpwQXR3WUpJygMCwvEgAo5fsUPmjx8T9tAQnxaIX2iLeDBzkdyVd1WlI/jhZ94IxB27EP77qYBraUlNdI4aW77pzgs52ZAWMfezpolUX0eet243vTVoD8qV8/pTrGnHJbPNh8H3mK8txZiXWexN9hmNl/CwieFQCzx/Qc/yQsHMByPhDXmkNelagxbYAfY3fIjAE0jsOWqc2joY/lthGc8yA6MGW+f4WRr+b/xDOT1XK4/PvRt4uXJACKN/FdzMG8HnMO2sJYx7xHSX1sAZj9djGG2WM9snXuF3Vd24YarOMeX72RQ6pWQ35zX/b1+4vrLQBfXlsA4pmoAIgD2T755NOrCuCr6wyAj/P+eGVhHgJ4bV1oRy+/kWcwzkp4bjoDwRMAJJ4i+M/tDSnrp3PZ4w0YyFWlWTEX7obTONsF0I+dBIjrIe84vrzOKqpy4loE9EFzrFKF0yymVMltHTgVhx+i53F/rkyVU5p7WnOlKhILccgg5xqoqQwMYmyVMIA30IMN4frwbhIBfsbL6P2ZhPfnWqbr/dk6yEgz5Xbq1QoEz/u9OwHgesNqu+4XhfG3JwA8iMZhiw1UsVpPP9AzCYVynK/28hC/uPcaBq9TivvTSYpOCycDB6gAYA9yyDD0iLZwskgGjG7j2O1tAD52+O+8kUN82oseey3OPOGPjxv53XOU8lv2hYN5fSxOz6atA9ZMok3CtW3ESgBsGmom2/TmGA5bnU/UfLfGmv7rO4LIjU+v/av7oYDce9oozZ2389Sm22ful768f+sM/Nh9zEg1epKB0abrFPedAem8EQlad/AoVZ0g8A8RzFdAnjRZQBzCfHsVaOBjJQ0qhar5rwP1PGmauGY2O74TZpU8X3oSZ/D0awAt4eBzMWNki5d8rmyv6Jds+4HVE6b6di6XE3gDBrovS3Ct8Zz6t+XFcdblHL46Hj/5HU+4/DS/ce15PgfP4QNbK5ye/K4WxlrOctuIbMz+cRly2RcgVgK0Dk4dfVYyy5U5McVsN3x55VMIcie5qDH5og6U7oUeXX/SY9c37/cJP3ysngDwudv0eMwBvb44tsfQdvD6Avt1+Ppl42KLyqYXm5hxGa9FLJY4XWDLgelZYTH284N//k//IRMAm2nIg2dY/b6egrLK7mRsg+QGbQvZcYjgClQdmKbNs2R32ptMmDN778kCnJspgI4RRr9MoAts86kE7UFvjiG6UYAPzmsfI3QjrNu4nAZmHeRmgu/tZBu25/l01mL/P876jGSDlOh+LgM+xhI0pFM9bd2UIIKDhwTAKzA45UUZXv/x1Ystx3HrvK56khj+tgS9+invrGYn6+1ymyCf5dI5O6hbrhQeSmf0+dsOtr7Qxh4PvMPY+x4uH3fyKxwUeaf5lRsw7pV84YjaoU/VsSeo7jTq5G2PuxkrRo0EDFwJg697FFy5g3MH8ft8zttKyO1qblw+Rmfuctmy2wbjdMY2Np3Kqk/avnIG+En7KXp172mYXPZ3XxiJJ3zMfkuHt6HpCaipaONRTpAnADgQR+PQv0gARAUAAbGel1xMyerIUIiGePzaWYYGnYBtwXLpgwfrIcsfxWF/8RrAz+ItAJMA+Oyzz69zAL68EgE6BDDeDBBbAFKv42wCBrITAIkjpWymk+A75wBI/qYs1RPEWpnizICygZHYutplH75jLo6o4wwJgNnHL/mJz3GIYfKyymxzlcu2FugZJSmy9P+2BSAelhMeTnLYSndM5XjKoXYnM+mzpEDq5tM95fi7zOZ9tRq3daP1znWjRMRt5Lb324fw7z3Bup+Lz1OBBc4O3qbjdPGGg//i/gjIQ7YDqzk/IMYBnoKFjYRYEzUAACAASURBVEXXhd+uKhnpdxwKqxOY41/T1tUsQc8kFaLdOKSSe2m7X1OYskegKkzM1d1KqPOcRPzu4IKjAprTPnuVAM/7fKGfMR49P986vhCM+YGnji9PbWNvcs4fEgA5rlqbe8IQo+RMANgAkOGZL8nwyOqZeDhk9T0f3red6fSNTn8SHaJp5msn6GnjaVujk+U690Ruvw5QFr5/tu3wBN557oke2T6BsH1EIleIq/W4DJ4x7+ywv/m9NReBk7n1LGQ9jniqlX5kju1Q4KhW49WhfkUVipIQ2UfhlMud464f2khw7nIBznGoYfLAsI9545n4jY8FL+Me+KYECPbwrLREJnb/TBaY6Njs3yE7TsuWBcbDdZ5pGst1ld/NvM4ef+5LWmK7LXPdk+Dbb5Xs9B9/vuekgv9ok4Q7vGC7HoCTOFWYx1jgy44N6DdlZb2+b8u9Y9QrXdqY6jYKel3OkFGu+fPvw0Txln34o3Nu9/z5/jt04Hq2k9bMSWhFYGge8FyJxIqrxtZIFn3Ff/fBeBhHfr/sSCYAULBXTAbwnwR+G3cXnmh3Z1g2wz0BkBNpwUo7HKDJoIYApIX17prvsYguPXCUrVUjLvdbQN0woIAd3JmR38q7hYwJcUF04d0Cuo0LYzqc2KuTHQQ/jT2VP0F29u9kqVAlAHyMPkf7uo9xf5dYZAmAraR5f5QClYDreQUi/HibWyE1Vedc08cTCMTtykBTMjMAB+j6e5SDFnh0KE20E442Jqt5OfQcyleidn/dIYG4C/JTWCluAL7Pspw3VKA2zsoE4G7WJwHgfI6xEsC7ozAAVft067U/7qyDGQ7iw28FnnsV5A6CCm62vKV81AqSdFX0u6HVM9r/uYH+0EOCw8SWZ17zPK5WSWgnHaAn2vUDAunn5fwchAh9PAOPzPL+caduwHtkJk4rjjG4zMsIz6v69IoYGZboMQKWb775NisACDYHsxVAukxoXnVFiQUwc3kG9RAJgJybLPPzMwTmmU+u1/99+vmnbz779JMMmr7/4YfErUgAfHptA4gEQDhgSgB8l6XfIqL4VnPdMhBOWe3j3AlODgJ0vHfno7EiHJna05jyX06oXq0HFogM5J3DrGgjrhP8z0nab67Vf/b5p6Smk5tbBXJnhpxObR3goKpEn0w85DaC/C6RK4N/VsnmcEDNLyf6+2F/Odb8Vydll+7sBMZj8NLjXlUAN9zVFp+n/emuD9thkVydr8Lz+91fcLzR3yET5wrGPgQwgv4gVbb0+YDAwzGLgzJJAITTdR0q6m8C6BLRi90ddLPCX9iTryiM1cyiMfHkcd++kgDJE1uF3bbG8YxxeJunQyc9eXxjSWGoHL/45/an5Lr0u+cpxVN6u3035Er9V1vJ50Eu/p7DXO/fRdvqI1MuhSSDFa6fqT3dxLlQpb7uuOT0DH7N2N2vGFqKjOxvaMZXDFrdx+g5kssq25TUnPQE5j7ZB2+LJIzmemw5uMM87GA+9fvg//h3G7fbr0rlOPsA8BMzLHEouTnxnLHCNyUAZCHBZv0WP9mClDy/PmPv+RtcjgfinsQoWyBy3IYf+BVeneD3dfIkcNbK7pMHMfya6uRnbwVgW6K+BRu1Dev0s8BRePBkI/3aHoPzyf0alwmkse1dyZjHVLkNI8/tEX1pWtKfuvsI5XQfc4T++Jkwkmb9RJtPFbYz7rOK0HWN+Zd/fbZJ+66HNx3JQPW+yOnPOp3xt+vOxtStu4yB5149i046Jp86WonIPAdASbAnGpue+tLH6/Eb18HjHqM9t+/f9/rYb/SvarIjATCki5kopIDgBI1XDOU5hP5VgsDv879zQh7PApDmnoJyBhDeDorjAYoETntje+JL0HGseQ6mMo4tIAQCgMmT8j4JeAPe1e/mDZO1A/otpGMItNdn7p8DaFyBR4j+/gSAy8JLRVs3CYSMtyUz8A7APccdJ32rIQc7OVM6gMZ/ABaXzy238Kso6ZKkNoJGl0zXOD3pVNfKNY5qjusqxdEr03yfNWO9r5Ti4NXAHtiJkyUHiLl3XjvYP80H8tUGoAzceEyzGn/ycIK6LaMu50FT7INNI5gOsPbAPhkw2p/5PxMAW380R3r1zg3847vozxz5E3TLib7oUfa+sq84bhXIBdFHFvWJiaWHyYfrf6xQSL7mHce+d5fEju+vdAd8Y0HTHvNsTjj3paybkRxzKR4GHkaJcspJ8u10trRNQ1l/x464OwIiTwCAF6KJlfvRMU8ARLs+1+gV8irNmYostSnqPSANmaEC4MsvPs9g5bvvv88D/1T+/0luAYig96effs4EgLLiJQQ9b2o7+V7Amw5Pygl7HRUksC1A+FGBQ8mT9FkORrYXVQC1T5TvWMmYw6LEq/clALLFq923sbKfpalyeClN/TD2+F+H+WWfFejzCsHQ2Xg+zwK4Kge0GhWJA63+84ortamy1GA35xz4wYIxD5S9dgXRde92XDe2hjM8Tpw7wmzH2OX+HR/MDJXfMDLi76BHbycB4PYrnvHkgNuJCa7VVXzOEn0LpGflXfdE2/kqv6KpA3gL8OJxTwD8/pdrO0BXhQ3tPAt90T6YcCYAKjFS+oXejlMmV+qodCr63HHb/pe/yqrvyxW9SogsW5u6KNXo8aeP0yd2lw0oPsHPuJ+VUN8fG+2l3HVyoBKv9Xzyw8dRfW97jaAIV6KC4peaq9N38ft4jbEnlMfXez6H6fA5sjFHVbf3LbrHH2NvaP98nu+ZR3BjJwAGl85+0DMPVrnD7WHgRNiw1OlYKbctgRnc1nyC5+Lr9pnYf05lxvjyzGs+F3NpGJk02n7y9FFsGPHZV9rRuYTn/AcWs4ope4/PLByb7VdtV6siIGSSBAJtg1nuR/t3iXFFI4eptizkdqn5wR/F93JazgTAyE/rgfmlGzP981mhcW4rczt+w+Ii031ixnwkhFYCIN+KYBjc7VbSkjHGPYqN5lA/6eoZ57nUbl9AOp/cP3wS+SLpqSiZWrLgdDmPnq6bK1H+oc/cYI3zZ/uR+zPz7NjgGOd+G/xBDhzbDmy6xp98RG9CJa0agD4bHxfceIxx+ma6sXGuntttx+V9jT6JfRurYs5rG2nr6j/9L/+QWwBcAF0wn0CpJ88IpME1vltg8zTZ3gcKBtI0LRYoDDgriICeuT6rBL7qIWPIv7ug48A5PTvriop4ny6azmwHCybJM6LRlgvY5vUeF7wYXp+ZSU9scE/0e4yhHUFlNmPF45Vx3M6Z8xdnIGmyoMbn3+l9nBtO8K73aG8lS/uTwc4EyAg1fNv9+ecwV+p3AiYcGPrSHk/NoPrSnuCQP0721DxMwNDKU/Tp2QkWex6zZx3qk8ayTgdvpb6uJQBV/8jRnmcHMgcpaIae83AdAqMq9d6KGSO6+vUE2cMtxZczwQE4Sr5ZKZ3xpTNJEs8adQMiHmgFnzE5GMabCma1febHdYb9usi3BwzOmwwQy2DjTLnhSBLDWSmAcJkZfb7GtA608pXCbTx8Tjo5ULqy5y0+Jz6U097ygNzVwS0hj/y4AaUCQN8h85qXOAQwEgC//Ro4oNX+kb8JmgnYxUNhI4ErY2k603FQcBsOB3PC9+5kYFuC/5998dmbLz7/LHn9zbffpuzHAYCxBYC3wUQFwDfffNOnT7NFIfUrtwXMqhLj1VxOYnf2/FewXfgSz1Iyn7Re/P7oWqFLXpYOgmu8Eopy/nY8q393TLExrN7HqwFnX2WcIm2n/q8Dr+LZj69zADIBcD3HgYIktj56G8/OKhSVAfGcDtAdBSMJwJVMWBTmxCxREbCdSk3g6WCNrpa8VCn56QTq1GJ+3LZzze0PwTgOCslE9B79dbyjTe29H3t3X5lXcKu21LvkP7YEaAz74LzUuavdTPheqQToQzagL667o9iJhItlJAuCPvRAwbQ+H/wp3fRtuJyhgnxFP5SExjV488QTwedsLYDn7eiWA+74qkTT4KlvAYD/jmWM2x1ZMbjaGPFrPosRp1fx5PcpoXydTcJBdDVPPo6cuwxexm/bMrhIKJuvOXfb/8RDEmR8N37w6AP90d4h73Xb0+v6kLu0/dif5StFpZH/bLvkfD98Tnz2wzSrLfDw9C3LzkZ/5be4f5pthz2vZKn362X82PvNr8b5xOIceQ9L32WqSvSFeFTCtfGpMNixeOMUdsX54DjMeHrPf8lTXI9EK9UK+Tm2W0UyxXw4xuCxkPpsz+yWRHU7vP20thmVCOFexu7z7nEKcoMfyHf9uWxV2K+kLXibckVFr2w/9ycfTe5cfwjgRZt8bf/xMY1sKYGefWTwj64xr9NCVPuFfmesUZVfPv4nnfQkayaB/iAbrWq9ie2CWOY8ejwSI/XZsWx8udNmwW+ojmcyuXz9S3woOfLxT9Bd/m/0Z9vDunK/jFHbuPrsdNEudPj4wc322Wxy/LunOcNPPydUE9y+NocAulLBqA1Gfr0bTQN0BtOP94XiI7hrvwST+uq5zaARmsk0nWKrT4dBS4CJmVQg94pmX9WLNjx4ToabMLjAHMFb3LMybrGXWgo7QszzT7S40dnAMvzwPdCjuYppTxBAuBIUEuT1eq9IAAh7nw3RDhBbEFMhT2Dxedpj4zNGCccwV3nLSYVGjIfkQqtPrvg7wHiaEw9iep6qnRSDiw8EmOZDp2xkAsDmT89LbnzOT3rvezhTBjMFMPOxZR2ZyvlasuU6uft94u+0PSPONmqVwJMfyMfTin7SXcHmEw0jS/MGCTcqCnjFs5xnk8VmYPJkysyhHV7nqlrdvHVh0+S4kr2WLJMcxBDGd7/XiuCJbTWvlgA4jGc6CfX6r9IVlx8f05PBhF9Ij22hzkcdyFnRxLjmeKz0/wkjlXwaT9BpjwTAt99er9X7VfvJeH70WlQReHJd/uC9lFDX6pThXG1Qv3v/pOt5jCUqAL643gLw2bUVILDw22uVP4IkXgPoCYBvr+QAgRFziXxsR3uwC0xzXePwP06Plg6HM8hPOyPmpKUDmZ/VVp9xkE9XJYDtW8VGxHO5eh/PRnVpYn3wZs4g0MF+HLykpNnH1ysQcWRwaHcFAHTwvdqdMwRiPCQFGJuesQMQlz61DpS+uA0YvksOzrW/0jF7ZZPLsesg+/PjmifocE62g8Nnd4KC6+y9JyjuswFSf3BoCtfL0YwxEExHuzsBkNdqy0CW/nOgVTmWfE5nsNpkHEln4pc0tl/7V/qs5GBV59XBSySDcZjdcYbf0ZcfCvXeBEDMS81B2zJ0NmHfLVvpsl3TnmD5CapimHJv5tPnzHGOygOPGBwv4lA47N4r2QC3/DXE2caqUnB+uWxJfu8VAGCcY9WTbLsv49/r+QkuPCDcZwjEKPN+87l2W+xBFx8mWBL9ztXBrvOq27TxtRNj7Yie0VnxZG9fyL6syge/yU/J3wkAMESJplmM4fppJ2c8jAscy7Ha6rIfzJd8MWwKpuyA2P0L52+eV9IpLfGpMdKY+PZK9EabYECfpxK6bnThWzqGMgYwWt+dVXhOEzLavMu5mIUS/37s7fm923kPmI8ttkm5b10IIZwFldaV6/KOa0RveyTlM50JAGzulsW0jeYPx2KN+1jOi8DBtKNVqeD37XafbEHck1Vy1Z8nRcEt2tm+16u+HKf8Wb+fPf0d/y1isV/pEQQ/SoAn0L9X9j6ds+JyJnyYRAmf/bfHCI5z+17n5UE6toiY/f/4X/87ueo1idvpw5Hbk9Wfl5N4EGvo5kLhxrSdkBq897MnkDaGRhf2M+PozMzn8l90cg/kDkOwBuoZ4pycw6jOzYeCUdN+3ZsCVLzlJEznkf/thsbnZPN++DCrdbrnVOhUkFTASQa0kqTNShOwgn+AXm0Bels+EtziXxlK56GeK8ex+qYf5Im5zdWQvgfjOImd7J/va4UHYO3yz5twIgtnps/nyMFiJwASbCoBMCVcynT6zwCk+Pj0kzRuK198fQLNDWIv9a6+8PtFjzsYVVZZTpWM8MzL1tW7fp24AC2jy56AqnvboZFzFllRbxcmag5jBVFl5j1j5UglWJb8etLsCbw33U6fdGD2skdWl+QTTl6fi+FLczVY6eSM00v1w7i92gYAr8LR2duFDr7XfB3GLzQ5nLtqZO/9Bxvit7DUV+3HQYxxRQLguysB8OuVAKBfyQnzonk6E5Nnqfc576Nb7Pl3RwfaPAEQNL69Svy//tPXbz65fgc/lAD4/c3XX3+d5wCQAHj37t2VsIjqgPP1mRvD4jOvwBt+VLVLO1uMCz3IOzVec8iy7YctADEBUbIfWjNnAghLY3w4mp4AyNX+crLlTKqEH/r9xOtwXnFMgzJfwdcKVdgsVqvU521LQiUi4vmnBAC0HjpY90I3tLmNdhlL7Jb0NBzJ4WEF6MRZno32vAS/H265VVDODzrA6oqwDTs0uEWQzPdjl+WIErAj7zhVZ1Khqm4KDzo5UFg9KzxTYnlzUDNJdiUVSQ6QUBBrkmsdwF8qyiLAYPREf3vs8HA7cu705d+WhOl7Y7UNB690ndlynuT8VaXWeV0z8uREbhmJbvwa9LGp6ZVNUfuFW5VsHEEoBprAPLldalv6yM8kLCSTMa9HALV8DfwjdGFkZNr1BYdbAmARhi65rPce/xz00CrcGXud0n7zhV5fE80paOP55fPnq99Gv8tGx1OJLZLPfpXo6h8ZHD9nFsTiu+y/7Ij6gNYZvXDdbEb1kTzFL61ryR6jwbHL55jxsLI8AWn0L6xtn7HoDJxFHuI3FQDtjzbtZzW004AvzHgQuyf8bBrLrjgvn/jK+LZ+wSdphGSH+VBCURW+JCn2+Q5setjtIjH4Pvr+dQIgZbgwn9mFjpQ3S2S5X6vq1zMBcOhG+DkVQx4+OQmntL283eKMY6L/vfVy+89P/rRjqMs2sUbQB/47dnjsNzSnie6fbSP4cvxbxVev/PwnvD98/OrpiWepP/Cyqka55jzXtdqa8a//5T/2awC5iQ7vQrObqZh6gaA/vwO+zfz3G4iTUT4ZJxPPgM/77DFJg/4/JQC2Ycs+SwFRxA6wjTWZpVusyhCxQMYnhXFsEHElOgSgUEfPPe2hllGEV57V34LnfUgRdkJBirD5ztjTcFwD81UKjLL6OkuCzE53xjBLxas8boBVYOQH3JBocIMdfWRZthlNNzYHWJpDtOWc+3S9DGqJFOPhu6e58D63YmfSp8b3BE5/j47t57ZcuqhpmKeT0fpYcvmk33tc9IH8uKxMfynVDWYpQ+X4iqdT7ZLtVwlvbtsuoKK6boBc8sucpmxt47IAl/Jll28cEt+akQaj9lP2nOQq2Kwi3fQ2GTr4svfuugF5OgdgZ959pS4UZCfQBq/GuU3ePTiace9TAoC5inL3X3759UoA/JCJAOaYpAYyjZNDe+gDmHTKRqJXq0rq6apqcvmM736+9vqHI/jHf/enPOwvaI4zACI4/NOf/nQdAvjpkQCIMwBIAListuOTTkVtOSmZGoJmJYX9jZQOutNzHA6VgfW5Uo7DE3TnNoA6LIqxjdM1WxLy7QGxz7+EWvf4/n0lA+iLgJ02w4mL5+OHZ8PiqA3OFJjng/c4sswZlRzBNw/w+Zv7SF44nr7CInQpUTllMf8olp/vgb/blHPlHRkDV3YCIKXraltyrS4ImJEFAny1UUnPUpy0CWvFnvY8AdB293quEwrVhj9Pn56U6GtBZ9EqbJltBOmDVCCO+mYb7ezmTNT4xil8stF+zemBNw6QJBmy4XLqcyubJfrhQ9KsDPzQUbrd/Em/YFUCmX1BT7fsnKeaMI/n4gK2YwfVs6p/JkiQjZqmGuKcHXDyTsKzbZ37m0VVNTc8wOaDN0cQYMlkp4O/j6DQ1GQHUNCRcVXrEnN2tpz6h49EYFSYJX9FOhkj2FgsMZigtvta532w8s/9/HbMBfPQp2zXgn71rf54/qgAqOl0GwttiU/uIBYLDly2dqOcXzGpkpOiZVV8lewmrlbVly+IYUNSbnocZ0IppMi3GUy1hCU1zP90++A6gS3d1xyXT7kWl+LMGZ8Lv0fr/2N/4YcC+VmZ5u95Fln3hM4sujmN7Utk48zc9pIqKeGyXJ0pXor/pDbeAt8Y/14QRm/Thk1qq549+47295y6n+MVYE/6Sl+tv9BduM78gC23BeBQvVosZJ4cc+JMGY1cP7RTnvORPHBa3NY1bTGn3obh8iEXcX0lANyHk0AVFkcCAMKfGHQ6fw8TXwT54LfT9orxDsYOKu54uiFyJTqz+RYRmKGDjiMmWhUAh7AVyLaYW7Ad93lWHVpwZNzR9wRAZ6SjrbXfC75sI7WF0vl3GrAzY6d2lAGGPt/D99Tf2bcHO7rblcvpSmMQynuVUJ5z5AYZYzB7N/2U8GgvEgCx0iv5UZ/87sx5O4IcXGKZwDQC6mfsh8vDKN0p54DgudKY/Iv/dROHubKpwFCcq+DbmXlKANydkGcNAXxf6c+zvuYo+yt3irSWOT+bjidnaVZUmJtxlCoSqDmr6+FUdrB6ZmzHCVJAq8CqAoirFdEq+pO2MmLBQ09kMTet3zWom6NaRsfH0PvoEZZ0nDikaAwnsu4rSukMVefeV2LXCtB34A/XXyUAXLeK07d5pA2cMj77FoBjvi+nRxUArxMAQbY7jY73T86k9kOOc035LjQ1W4sfcYhV7MP++JOP3/zxCvYjoI59gT/UWwD++Mc/ZlIgrkcbcf37Kzngh55tOUcv0rk8yoUd++xwo8JE6b9wy4PjkLP43M7mdd9OAORWS3vO7++A/ronT/CvFX+Cdq8AIEDnee3vn7anxD+SCXo9lvZIk9iY1Ss9N8593Ev7YJ07c554cPvldnXL1nZcc/arUibn4cUKjssqATW0EEzHPZ5gbOeocAB75tc92QxehKh5O7Eiv4P9+Oz7+N3fcJ2J+8JppD3sH8+7XOY1224Q7fx2yXrSXcGHXHQlKbg3+xNqipfHQW6VADFneWPN+Tnmo+zsNTleyq88avQRb0Y4q3oaO9PkF3Z3wmLwdldADoZrhh2XkTkSH1r9u9si9+8yrihn+5TZM/GwMWCwbwJO90Mco2jX29D4lUAbfuKHTLVffIeu6r5zm4TbUPc/cozX/4I/HZie1rfIMV8lA6WTX41JpWdkxbxiKWwamBg2Pp+h9aKfdt3Gax7GX/O5esKP+D74hW7JB7yv/N8wo+RQJr2NtTSgsDfG44kWxw/u0QNaGIqycAWPqiAiMHffV30VtpdPQf/8psJzv6c+2mRmPAGQslC6PeOZOfSx7+Deg0nGNBWmGvH2wd6XAKjMR/G0QsrEHtmFpKVIgy58Q7CVJKHmQt9unW05OQKpwhbT8cQa88VqgltnlKs6zzGKZxyr3edI3UnshL/8bTrS30/CG13wtu++4fixh88DbldwjT3k+R0DckCz9+lzGFvLwPu2Y8nsme99htpgs/zk/XPYyfN4rpah1zZD8tH6xRaAWy91gYG5Qh73WhbCwXC3l+BRAfZT2YYTvB1PnyDvwxkNoJP9QpnSCBF4WwbrVTtM+FaE7eCfwK+SI/r0BECPK5Qx3rnKhNb98dwOshwI9thPkJbSn2ORk8u1I3Aq4d5zOc9zOvNdSaEJegBCSuVNpLL/pz60j1qAHc+n4Q//p24WoM5+pfg+ANAVwhMS+XymvscI7QDc6R5wFn0jMyIAgxFNYkJ18NS5z1D3nqcDj3NwKuzQN/Ixfalfn2PXm617Tzrl9zSol4Ynf+owquR5GFtzMJB1p+cAlwXumzaVkZN8mZU49oS5rIi3lQGOdksP2lHRDOR/3cmOAPK3S2YwBm3ICnfwXzdQ6z7J07HKWPtceyxRDl6z3ck8ZHPdG215AsBly/FhbwvY89afkw9PMgBX7kbqCWN7L+3NeMWex6vc/pvvMhEAvdI9Jb4kP4MXTis6el6bRBuy0o5O8dvlKvdCX/gbe/+/voJ9EgIR6Md9X331VSYA4i0A8RPBf/wbmBwHwPEeB8oTAKz4z3jKoe8EQJXu12p/Slz97StN6Ek48L2CFfpTwbYH0gT5ycfrngjaY3VqVvPnoMx4jgA97WHcx0pcyquu0T77VEPu4q0CuKRZZVBvCUi9ttW8p4oA55vaHuxCnlqugieGERsvUouzaqZwy+ye23BkzXUEOToScqXHJAXUBph4BoGeOFBbsp28gs+xiwM6ufaUAPCEgNPmZwVwRoonAJBv3TfaEX3FoXadPIixVAJAOZNZ6U+7EOX7VwLdS7aZq/SRCi/d/nkb8CB96sCmmhMlGuqcDpVb9YG2t/n4a9nXen4nWAhQjrll0Ms3bQyuRAIJgCdfBK7xjAcBjjd+X864yWZ85mBI/T0HMWJrtv+027aF9cPOI1OOC+LduaVt6IEZsyKd39XleIuQ0+5uYOvnNVfO0vR/Qs8LG/ZYtg8LbmXCoQba/sFqY/tCbVdLhvzzkz/eWJb+55G3kGZWf9h9XZtks+OO38vfngxwvn0Qe9yrfX8DQduD+k5JG531kngXPl34P4X38KXlW3DSdCsw1k/YrPq655BvOaCVe5/G0u0gbLQbCRQ7/0ryValB4oOaSR+fy3DEFPrRc/i07ZcVP3Ic2X9yr7AoDg2Myot53s8YiD7H39azXu6+dTF1Oe4KOTYBH+wIX/1MlkTP6P4pMxoLwfHIumYC2pRcVRy0f1w/dhzEvdtmya7Ngd7dT/bhi1uFRRG/1OF/yNZhp+oslAPDR7T0Vq1FutNkt/bwDhtg1VvMPzZUYx6bkw3Uyj+NffB//m//fXbv4OKM3JN843JNdAONtQW4Z7/h3JQC9J45E87t3EGTt+F9b0XRoDXgAxglL2ls50dKILpmldszdGE0D8C+DVwXGPerBEDck0oUY489zxy0U7wgAeD88/nY4z/n454AkHLcD8ZhDhCerWw1GsvGSSrdAXC6sp/43hxAfQ/DXKSDFgAAIABJREFUx1iPMZGDBJil4odSFW8xJJ1hzdj+DADgE9djC8AcInQKO/26Qs17z9kHPROrOVRZJCVxvHvaZUq8xKhIBvKwvzqMzY2bHwJIT8iuy9uT/m2ZcBF0ek7aRrbZ39n9hVE2oNz6yWcHmPfrv8tfGZVUtQlcZ+5TOqQvMes1t+mchtDYdoFj9fdqK+Y47ulseOmdWpRqQyfgKxlTsLoP/zpVOdb/5TAdDiTnTVTSTnOhBIDP1TYgZ9v69OrckJyplQDwgAJD7XrX81FlZzofcBx+7kUPo0SXBIDLpXBSDvQ4BsNHZG/LoJy4md/gmTsx2pcpmuInDwG6rn16BflfXfv94yyAWGGNMv+gJxIAEfyTAIjrkQAAn0lCvMIt3+OYr/NL7APra3U8ZU3XeTUUfMK586BeK0yql4FnlLpqT7+C9Ph5+1YnFKdMREVLlJu+SABkwG+HB3oCgJX0SRzMwYz0iaOmbQZ6/WVco4og6PEEQnzeFQE4T8ipP0sA2VUdOFcmlGnDdaN02SoAaPNwdtDvfGQ5I/VA4mfp29wzPom3R0knQfPzs6rI0XfCDg9sUyetSoDvR3ee7r9W9/PVlGOT4hWb0o9KZl+JSrVlqz4rAdD0xPWYvpSb0SfHlqSRpOkD/3Sv7FX+Vbj722VjwavUzeAF5xQwSZrCKhUVrvn40fvDBzI+ysqMfhyYWAmAPCPFkm3uhBsZN7nwtsZe6wmnJ/4mQGEOCTKZY8bkdgi+hSBPRdP4TZLB8e22z+V2Uu2Ktq4OKDoneVZ8uubZr+UzHrgosm3WBB2JM9OBeLACSR7oBH/gnTHYfT1ijbEF4yvuFWqe47ovvsR3iWWXhBJs+pz6s1M1MZVO8NBp87934iXaFu/kc8BHbI8/m/dWcJ2uReLz9I18BYZ6EqFd15zTqUJ0vnhCVAkF0eTy5X9TYQJNLrM+xic/K9upCZM/c/r19NP1RMYf8enug2MHJeOXfuYp97bgh19Wkzn2vzTe6KF919dJKBR+m/+eNBnOMOZt25GjlP/Et8ER/Br0W+kg/TCmzcuDPtOveaZsWfrHYRuE38zrYIHOZXI7Fsm2nQCYA2qVxN0//uaJVwkA7OsRkx7jZDHtHh9B79jNSWgw13yXCYD+sJjjAnQbBE7B6bH2RPBsTkZSNC34hATHHZRS0APYy9g8KYY3toWISWNy87c5hEweEBkOEIapy4EiSE/DbsJ1m8YRuqBX984KZwyK6/kqjEwATF8DEuNsbCOF0g/NTzwkA3u+B9sBdvh9rqgETYD6OdeAx4xxy0JOewQPbmlSOfQMY6H9MSI6kC0+61VxUwGgMttqsAIcxsHI3TFJo59GXHvPNOf1OjWbrwGYOSAmHcQMXsQ30YsjpwBV/DkrAJyXOY6c9SkFdeBN2iPI6vbF/82TUdQzeeUit/kAfznkaOT9dCY/+jD2MJczkzdR5XE3Wk8i7rQ574vbzbucx5jP1oVxoCbDG85LOUyUbuecBUyedKc+BQ6E45p/6sBJDaEArfqaBAArgqwE6f5IOu0f+JmOgW0BiPtSnq7riQuVzdbY5bDFPluXx+H92UvMO1sckj8bK+P7StY5LvltT7qfvVgCgKqaccQqKLgaiiDlmz/Hqfp6pQ2YFve6/tMnAfd29tAtyd31KWE9dIhVKo19DNYclxjzE4FoHvj3+efJ1zjoL54nARBVAPE5EgDxj0DVDSA0OU6zt1OYciYAYkwKgIKyWmGPlSGConAwLCAHlzJJkCtIwkdW1OBZrPLDJ/5Ovly9wONMImTAX5hTDqkH3FrJr8Owqq94RucOxOsDlVyIfvNsgBRnXQ/nNeY9KgOeEgA54gLFoHWcRznDGqvOJDh0vES4A7fCK3Q/5BWbnrypEuqtA8jtDtDAAuhLFyll+XSsGrMKA6LPeJby/MBqHEMP5lM1InAO2WzaZ5UJDY170vm6xp9bFC79wA/oNqwCKLBtv54vdEo0qCyaw0bz9XZ1NgWvDmWlKvtN+i79CN3JRLJwynkDP/v5Go/jgf6ubXSBJbWaiAOLvEpPtS3C5SITB3E4YV6VPXjCG/exGsulUedqXzG3eV+g4s/D/8Ghwf0tQ6L1PNDOfcd40oNTMJqkVMyrB2CO+WPL3M+jIkq+ADIHzaJnEkATmNQdZhfGJ+wR5zwndAKg2aC1ri81G8W7vUgARnFP3HcEkprKdsQ8AZPj7/7VL/z1dqHI20UuqEpC5yLfi5z5nJ7tice+XYn2unS/EkW7jeNzzrf4QyAeCdi7XzIJgPFv73MaODu1Em0mxocp/+JIAGRiWD8kJHz8+GXMH/K3580/8wxj1bxUHFQVnPEZ20LbW6/yjQjY5VoM9aTBbI+g+vbyfy/7kRgc/k3Jjic5SkpqxGcFQPKgEsDtL5S9axwpTBm/YZLAqV9ghKkBfwY+skAqG6btOiiNcH7snL4bvxb896Z9fuCj437wwPFTGKA4JZORZYf6bRLX4ZK/XdWVgwVe/fDm2u6oBU/mNH6f1V15OmzqYY+78DroQ34YW05R24J05w/Mxo8b+6mYqG08aF9tfBBnAOwswxZiB10IQIBhMmCRglBENlNqkgC/IaZWx01onAnOVK4rY6cMf2DBsae2FMeZBGM1Jp3IDQMxCNx/CMoSyJ2kGCFVdkpt1on7QV/wIUFvVqSmXCWGEMaTyZmT+tXuCJGeP1cdnd50ArOU9MPeY3g3GgjXrNKmQJtyepsJ1K2c9wxWy4CkeU5zDR4UY5Ah5lA8Oucr5eCaQxIBsXc2wcfmCD47OCaHSqlydThvImnhFlVj3FtOPGnRwNcTWtFNz78nBrzEEMXTQYzjXBQ1pYk6cuJcKcFghSzrNSmaF8pNcxXvEo5IHA14jEA+6ePmE3r5Ub1iLBntpbvBsQD94uMS9wo87g6h338/EXla8fvG8Tx70T3nSeDMbXDx90u2U27qMTdM7UBkBpvEyplAITBueT3mQYeMBYDmax+RKeatQN8z1uVZyYnqcs2MXDqAoS9kLt4z7/PlyYMUjZsBq60U67oH5OqjEjmhgp2xJvEWr4fS+MI4ffuttgCARwS2GJgnHWuMLiMUU6VXuqkcnc8RwGRwakoVz4bsZvsRLFdg8uW12v/FF190oB/t6S0An+U8x7/YGvBv//ZvwZneb+pODDIb10JPInCLHxwEYefwocdcbltjcsk92E17KZNB9zWeY/U8EkVFI79RHVbtcdr6vuuGfagfeA4dviUAzIx7SCzIrkYZav0uGnCoSDAgv+7wJx0l86KN6gw5/jiuq65zdCHkzIJghS8TAG3MaNm31WaX/UMPKghmlbidtXKGFKCf57OAkQShyALByA6gQ4VV5n/uM5VTdyUTSm84BJBDSn0cvk1Avs0E6yHjOIfgkXwTcSasRWJf9ZdjLN+AtqICIFKbaRsX39xBnXSacJuksl6PqP7anzFHGIyGv/Cs6b1K013Xsx2b2Amg7qW6yae+e84N4PEz4WmOcd0Q9PKWlOHf3S4hx5zt0LIefA0ZqfaURxnecF9x5xBXHOR0rzJoOBMNmd4w2zg+4/A5ZEPJuPArWTQa/oGzomMSPdAjDBjZTN1158TsVT5TE+10IcuNh1WO7EHH+KEHC0pmxvaBP/5b3c4sgy/0Kwzx0vpJMuX8ZoIVnq0DpdP3MexOfoBRk5DyxHVUV/GjBaNZ/IFu8Vt3je0gAXAe+OqYlHJW1V3KoRD4zUF1ic3Q0Ho2CQfnsNuDptnG536h0+5nNe25ZmBOW463DpeNv3cAu2n6sN6IkItlFTD3PSzMIHvlI7Z+rO9JftKW2x/3LxObMo6JBGj5tUu/yroMuWFzi44eb2LlrNgnOTXXzivOnfHqxMMW9fyOnCVW53gnqD79Y3VE/94edsIXJ+JZr3ZnYPl8kB2QkH2iY2NfsWmSZWzOVCaIjvSSzG6MHzy0KSkiuUjrc/j2mQBA+JgwOvQBOvEQhcHxiXawaKe1HLKdWQqy8p4uG51g0yd5JqGyOzl424vlEl5/z/Myrj3G6pMxPI3xDCEHCHLSFiiT1JDxhiYJqDuuklJKRbN3CVqVULkB1HO6N4LineRACPPpq19PAMR3vh1h5iYLryW8jKOE2ecbunWN+Zh5mb5rRCmEJqR4I3atZSevCWTTAavKCD/IJbYU4KzwnBszl7X4PhIAftjQNtruYMjQD3+yfaNXwz0TAF5SjKy4PAbtO+HiurJPl/XKFgxE3O+HN3WypFaRpP/Pc0Bfm1fQGsZKweg1Mlm1GrZ+ayxnGdFcJ8N77olCBlx3wAKnZ4DrXHlyWvehSn1oZWGCQEs/e25dx3DofDw41HeHZsbzl2uPfCcJa/Z5D3WIwpnkGH3QvJ7ch4bhC3xtF7UeqHZqPk4cFV4J3MfgiAGDRQ3q141skaBqRRN8ydTlDMYBfN99Fyfuj5zS34lPW5Lms/inRlP/vOzx6ieNXlVK0HYavnL8cApiC0AkAGKOddDfX958+eWXmQDAyYsEwDfffJOBldPnGJV6U4HwXytIJAEgR0WygnNCACEWlpNpk5d9VxIvngsMkpM3qwnaFjD786FHq/zn9Q66rxZia8PQy/YBo7/sBG0EjXLmtQKJA70TAOOIjxzO/ZKbvKf0Jldry3b5mQ+O846zzP7W8ddScjpGPOd4TSIQfOfEeuFdJc0Lg3cC4PZsrWgjb54U8L7zkNlysGgjxkACIJ5XX1eioKpq+N6dsLbP1VZ8VkA6CwrcA8xS6omfk+2VDpEAqPgzaVQwf67E0+ZTAkB0KuGQWBjzG1KLk14LDKm5xV+fP/kCY+/w3Rr/ik/bP0g9yqguNaSaFD9S7nBYD1vznAB4ahsaN075/KUs11jzd4wFjLJBTgWA2zghgTCUf6dkv9pGeST7r/E2DqWNjWqhaQfZkt4pATA27KwaPf0utXH4Djavzf+ah+DLSceZ2PegfT+7x+kY4HbTXZAjyLOAIkWi/EbaIQHqdr7vq2BLGKdSAvel+Nv7A9NiHKoeEK9oE5odu+uOnPOwCfAqeYz/ZzbFg2zuBQt8CxnBYvTFfTO/ZYOiXVvdPcZXvv3B53IN7hUk6NwIWPs/wffkhb6TnozterKdeR/2vOxCSy4ZzOsCutxycbqhl336SNVPtbLsY3HM0fXyc6+D8fJzL5yWLypAKd3U3FAhAg5yKCBjB/vATfp/hXfZup21cbwiuhav4QN9Ov+QmW3fwCZsWX5/jbFtguE69wY/siS/fL0jFDG8njap4sKHD4lWLIWMRxtjC/G7Df/jDI2Sk+TZPgTQnS4GuUF6lGyMfgtIS9Eol0yMhNMVJJmZ/9OPOxv+efqfFfZkGuW5q11vR0y1Fdjqxw2t03VLUpgRS4O0+mIVXe35OAQKQ8s2tKG1ZTQig1wOTbTgpT5b+DCKI4j1HtAoQ0wjNPujWIoYM3dmtWnjqQ/xxObQDFvLRdxTzrYrjYlAzjfGGUMYYE82XzzCcbgAx4Ie5uhJbriWqzjVIeOY6oWpAKiZSYk75jjm7Qi0Slo7QNCKIv2dMjpz/jT+VkwLLnY1AiXiXHcHAcdVYO5cnb8dpBz8AEivgMiREXvmoGhUv2nr0IeaH437dCz2/Vt/nWcO0D4SkoTgjpfZxqCzVPZ56A94cSY0AMJt8D2on6rNFPbDgX6dAEhu5ZxENjv+0Lx5xYSuRZIrHY+ewPDWS56S51MBIh5NAiB1w4wxGXTH5UwcYchLF+UQKxD46eef3vzw/Y8ZXPDjjtXTnG12Y7yd8HH2vOx/nI5MWtbqVjwffeYr/65gP+Y4EgBxPYL/z69tAREox3z98MOPuQUgEhfu+G3HqmX9Ghfzq/3Co7+sWrxKAIBNGXzbafyRAMC5pJ/c7xnJS1uBR76nf32vV1QJVUgAwC8/QyDu7QSuJRHO9uQ45TWrAmi6ClvQTV8tw/600xxTkskFO7cgOLaClhfq1hj49L07OmBJ/KaqaduttHdLtyOZAyZxJgBt7eCdoN0dLqeBv58SADiHiQ/hlMbvCr4ZG/Z4JxbcwRp9r20HtYKvBECtRFdEGDjQe0Ox05HoT0XleSUr+HEn1s8CaBrTSZwEQHsY4MuLBMDhzyVmGR4V3ji2g0vMBZiR8ltgtrfe3ZMA6sPxxu3V03dbzhz3cgzFR+eXPMrpa3wwT0BUQL4SAGp/EmXot2ibJDaLCjDuwPbmh/y/CQxiK9L4X7vkl756btqXLHwLP2qvzqbuzjkIrgvuo/N3++hlr7BZzudX96afa/2Dzb5/XLhFNaT4FQmAmfOxD/hh2IakpewE9Gxa6BO4mmoA/BL93nZj5EbY59/nd86P+ptn3BfXltFKILg9L7/IYyenPf8u23zcE/axAsOer+LxvG5wZgceubznc8HzqiwYPRpebD069D/ZPgZgH0hHfIN8+paJuAYGeADssqeqwZH7xPwYc8lJVwkVDg4S6a9dAZC0VtJV/JjqDHzeE99qg5NhheOOxxjuS7stOdpbmEMFr/PY8fHVQbPjT2PxZqsBc+h4F9e80hOsyoNk22jIAsh2qTISnw07FoKILc6xewLAhdYNAELrDrULYSusceEIPEzAjjJeSFxMHbKD/h38VM66FGq/B/50aGcFricxmzxL6g9gDBYG2LklrmeSXPeWkt1j1ACkCAqUlbXEwxHFoHCE5idNDa6LBpQQAZFQkAA4S9j89Ew5I/n0KGPYT5dam4t7P1Re6InDiK8EwO37AnZiTWXsdsfig1YwCMd1jyuoP8WcsUcSml1ZuQa9XqFBWzkTt6DYnYAJ6mh7Mngq4duyAt0HuBTQPiUA/FVSk7xQ0MiqyhK7ZoXLMqv90Ic8+j33E0clF/tHY53VLZjkYB7PvO81k5v/LlcbVB9EUXw1/qZ7VoyYOd0yOWNJm7IM7KNel27gUHZaJHHgbkAmETKHWnLw4YxjwLjHbXJWKZe/LwFg03PQU/qBE+5vH8ng5FK2H9/9+Obdjz/Vu9E1n7H38X261bpROCj8ny1OnEjP+RPjZFfFSNGVCZws87xW1K+9mvnKv+ttACQAop9IAERVwKfX9Qj6f/zxXW4D+Pnnn4+VGqep8bp0V04f5xucCQDktbEFZ+RwglVij7MXZdla6bHXBaaWyLn0FX9ffcvg/3J4317/sJkq8We7lbB6TvfXxHa/143tYHY/g0VpT3KhbK5Nia2ukzyIdglASADknsrqn+AVXHEb+KSLfs110J2JJ51k/v35tEc7ARCBbDt2U+bJvd52P98rH2OT/H4Fx1MB4E4dvoz/hkZvf/cfCYXBPB2ISLJAdtYqAgqvIiQlARB9HH5U3F9Ov64nWrSPAv/YOuAYyvg6eSylblaPHyOa3G5xq+6e1XRwwW0GzqbPNXTMa7/m3AW+8yQAZDGPHnTQ55a7J6y/BW85ZLcBM/7TzyPonyRxyD4HR0/fHqQTzAr7GFfTHraluRd/jD9He8xfV910EmDa5l63rfA1zq9pvElGnfrPGI9nL7qcT098nfst+DNc8fnxBGLPLQFnORRgj9ptTeo9zP695ktbeP26J9JdzrHh/TrVYPXVSeDsyJP6TKyt1XDGKB7NVgMPwvEpcrxF+G3sZQdjWKq21Wq75Gfsos+BY3T+XXKycTb02jGbRbtMOFtQ3/wwR7D9S4sz0CUN597GlgX6OHVlZGzjCSvwtPOHa4tfB5c1Lz7G7W/5QtfGk01bjqXiG9rsJFdV/n2QC5/12teqmD3aMYfXt4S6zuH/bsxr/tbNbgugxxMAPtZtC5kXfqMDKRclX/irrT2F2Y6Dt3YtAXAejKsqEO8v671KN5mzD/6vdQjgk0Ak06+WdgLAGeQhhP99O/hqzXIMbu/Lvyl/rzxWCep1A6e0/xqHLFj5ywCilBTjNZCkvxw4vb8dCrmQOkg08BRf0jEshY0EALwxfTVdmgRAfO+GeWh+TkRsJYl+mLMOXCzQwAkM4WojVEQl+BiBe64IQHFgQwhyXMk/f42Yenbam98FREN3zPcEZuJTzsgRhnolgAOyj/+pP7/3SYFr9tORbqU8EhITQOwx0fbdkZqE0qYVGnMFZ01eGpJYJYi9pDGPNReeEHg1dp83kgTIn1adr+x77VVrWX/K+JRp6vmqgFljHwM38uxJrbtT2TytBv/WHHG/Z5DjmmON3IXZuuK08vxpaJDHCSR4ZvOzATWMR8q1mOQlePBvMEOtaWx+wIoCyaQ3ZHwZpF5B6X7GecC47AqA5k/RhWEn6MgqBXgdOl5/l4/15t27d7naTgVAbsEpnHLs2Dx152nGWduN4uCgq4MI5A/nJXiSFSOlD+ZQffLx2zdffPXlm4+vw/6C9ljlj/ti9Z8EQLQXFQCRAPjll1/U9kpOuZOV85TYj0PGftb53Y5DOmETOB/v0Q7dswTARWAnANjThwO3EwDu6PEd+4KDPpIIyYrCal7jh268SgCofHZWcp4SAOJ/Np7yuCsAkNNMblUCgHtIXrjD9gpv2t65QWsdmINstxyNnpyl8tF3JpBCX6pMnwDYHZ69xz5XmllpR85Kn6BRulFBbzn/rsP7eXfsuI89pG7/s9rm+kcCIF7tpoP0RJNv1fNEb4gwFW/eV/IqgQKuCX9E+/goedvyE+L7xMz0n6o0tGzzzMFpZ1svGyMy/NGnRcM4moOJ22HPecoqA+d1+WgZIPlZQs+J8id5GW64c1y4XH6W8/fEfk8GaIvE6Chl0uPlCb+nOmrLfwcc70kAdFBuFRfPeIrTMf4S/N86yPaRmGMlAOqZmivXEfpybEzerwDS+cS9sx8cAZgqP2+jfcs4Mrf87WzvCrCwAc47D0BlZ/ycAPUV56xkIoD2Ek/mMDQfI9iGnxjPnAkABeQa1wSwmj/04Nz/nz5XJzJmThzTGV/6P1c7JAAG1x4SQ4WLm38sbd1kLM++mrMPou2nBIAnKFo/a6zIKYp8jMEU6km+BUOnD5vPX9fdL9v6z7x1MPlgG1yuG4NdwavvrfNOE7QkX8y/yLarAqDpBM5qPK4T46tJ/vYbkLzP9gPNV3Ibwvzjq58YNPzc14+hJ41+oPTJmHj299/me//W2z1xneTxxGc5P/amB429KjH+7//6P1z299np7Q4JGJeQpFIUyOe99TmNWCjXEojHZEAYMIgpozEDHTBnb1X2GeBRChMl4JM59MBejuFmmsdA0M89YxbmqXMPeRkkvi4A2WWOAjytmgXd+zCceVyHTe2AbQd0hzNRD7tD1kp2fbdXeEdp9SCv1VGQoojhFhcmjydDjRLl/SkreoIAEWXYLbEqCv3KnM75BhyIpmCrnJ+a37214FQNsvjjnPj3jFnjPYHVZSvu0x6gkZNShZRrn6cZ47TggLhlifvVh/Z+ehsOTDiP54rJWW6/x89n30LgCYSjr/hg5Xs+rn3GgeRqaPU53jRsh2KcxnOsJx9nXOLZOT/byPTnko9twDQ0r1RQbwSFAsd7ki3u8eBdn+vZ6ze8dIOzcUq8mYAk5zQTALH6riDkSKiuJANBW7Qzq3/QMcEq8hHk/eHDqQyJxNFZLzODYCy//PzLmz//+c8ZtLx9G/vRp2SO/bFPso78BP0qXa5Ko+NsBi/pTKZr1fnB+H766SdvvvjyC5X6X9/HPv+YmzgDIBIA8RYAEgCRsMi3Fhz4fTqm41icTr2cLu0pddvkwX+OzVaJVFo/DmBIJIfNsoc13wrwsAXAg3ecVM4FCPLTeQ8/JaoHyr55BUHQ4gcB0l+09ZQAiPnHsRwnD5mf1a+4cjjmMScVDHlZayePb7aXNt8fuKGfOGCt61kxYjhgOpj+QQXNen5K4E+MuSqg8iBUYURgtfTEzvB4TAZUe9Wu41InzqojPkOT+lH7+btwBycrdLqrslLPzwqAjUeJcbUVBr04aEibeo6aBEZIDXx1OnylJxOjJAfA+IQBVv0Djc4T7d2RHTN3t3fi2zn/7mzm3NlrvfZCTpfK5/DOdjaOn07s8ONV0ME8ua3XU2eJa7o4Jdvue4ieWSWjxxMLx4n2QLXvze4mscaWTveX8Aum3eDzJF2EU2fQm3al/LJDx8s32skap7n9igrM+Y44w3FO954+MsFzzljhudhaMULsoS9slf94rmC7zk9yePzFGQ+vBTcbmX2evMD+kuiU/29Jh5oM55P+1hckODzR0jy5vs/2K4iO+wlq065WuXQmX0pPkw6zFZv3LkeMn5gl2tzy4PxwudrXgYitN1QQ9JjYTmuLok+yzfzu9vpzzTfz6UkfMEnJcV8EGl/Ox9kymWKEk+XbJUnQjA3eNOciWVUTtgyHr1GJXu73OBFMcZkGbAfvRx+HhwPIfs1xk/7izoxBC3u5Hr+JC/tes4egbeP78pnoyxMAJzZNbIy9euqnk92WAHBb98H/87//j9fnCdgdUF1RvPHDsKNEqSADvk8JgAk6z1B7JmqXRdFeHK4iVzcPjrv+Ducw6Vb6tTDKJ04OG3S0cSpggwl+qugeVwJCBHA1Oa400JwObwlmfE8bnAx7TwCMiMS9nASfYFXB6k7IMD+tPCZlBwDF2JYzcQo1q7fiV69Y1HQwVtrwVVDkQuP2kyTJUE3gOEkFGRiyZDsBgDKS3SbQCXKo8ABIXLH094DF6Ty8P3D29gi8TuN874l5vRtz3ety43N0BH+m/DlFZXTifhxK5O0JiKDKk0lkic/x684jCDO52G2/LwGA0+Ptn3JwHtTG2J0fJ4DOoSTim2id17ucKz6ORZsGxpjONQ0Vk6b/eTXmk+7E+Py6IEyZfjfyPv+nPEoXjrYDl7JdteUJhAzATLzSMBZm9kF+hWviy6ym53zGPJaFS8NRRueo4qmyaGh69+6nN99dbwGI++ONEOgNjkO08WRYUkQJ6KtN39+ZfLDDdI77Cy99heCzq8Q/3gLAXv9IAAQzvryqAiIJEI5aGMzdyIY2AAAgAElEQVQfr9X/b79RdcC8AxxQm4AS51W0D/6HPLPHPb5LO5EpmfPwP5ySCP6hk6mJMwDE03kV304AcK8H2fArAveP3mpLgicAfF8nfeZKVm3JiDb/VgIg/ON2Umt+JCe8dWYqdKAnx5pCLKqTLlv5cgdty8KsLJ1O2sa8rV/HYXfV/3GeRdjuKnmXbos29Pz87Nelb/PPgnVrR5gwiwvcz9kC6DH78vf+yvheK/6zBUj26Qyu3/yFPoqOItwTHGL9OMpnAmDaA+8mmTKv85yTUMpxzuMSVBfVyQF7ZVhXJUQS8qpUeMLSlJnCE83N6ZdpPva8nAlcEgDMndsd921GPkY+Z7vb9IFe7d/MHzK9bd7Y5nky59AS34kCia+lB5K41gl0A7twVjlOIqFlHwaRZKgKANcnbNPpY3iykVeXBq/rLKSYk7JrvUIddAYmZnZg+LX5kfeXAzdbUEk4nNgw4x1cgPYbJpj/cuKlVVbVij4zAP5p7GdQxbhyqG1HzqqFSSCAeUq2RXONX1fL+KlD18iork2C9xhzJQr2YbXus/CaVshnwYV23pdAhf4jcC1764kNpwkNhIaWG0s6wN+U74uw45yCtgM7sTNzP7py6nvPveGw2wNoTtwOvsfWg7pXYyBRW6vLnXirRBP+VSQOy/da4Yol4k8E8Ios+IXtd2wg8dOvik660JdzNV16fJ7x5ThJbOf25uB9PH/xICvCAgMOXsgueAwAruOvnXZMNq0TLRepfmZM9OttQUcH+OYDHz5tSEjZS7cvjWEkAGAqhs9LULax9xVqVoaEhTBUQY0raX5/wIAANX5gDAI44K7y8GSMJQDiKRIAseLmpXetmLXS/LcSAF5G5CK3S+PhgQfpcY0st6/ezkrstYqVK2Kvyzh20J8TjcQaQbMXfA4U6wkFnEOcTaNceaepUfocUyRJIqNayprzVIHKGB8U6CxZ0XzJcHkpyyQAcjbSaaL96JJkWVQ/xHYJL1XP10KlA67i3+1Y+jjOVd5JTISkOYj7vLosxz07q7j788yn73eH9w4Y6AAAuxMAh2Nw0EgQeU9qPM3BIacWJDqwx9/sT8oQqZyUzYuuCCkZGv5IPz27uIMD+qPN7ZQhHw5WOTcEsbmPSwaafhnvTqrttnsc5Sht7IA2lYDOdiBvR2qGwkwQGclSB2kfn/NPjuL5hoMMEKQUwi3ekx6fFT30ilRi37XSnXwug7gNLtiYjrWttiW/0rlXAIwcJn5XwB7tf/PNt2+iCkDjlj7mwUzXY2mg6tmnOcS59ED+0C2ZceF6GS+XeZ6Llf1IAHx9nQEQCYD4HAmACL6/+lqvBkQGfrjeWPDNnyM5cK7KzzwN/0J2vYQVG0gCIMZEFUHrnjlS6aBVRQPOavKhMCicv36NX2GSB/zJTQvC43N8/+FH7POvste4fo3HtwbQTt5fMpL2pA4QnMRAVdmlIytnhgOUoj8OGZS8yynjxx112U/7rugOuWrH78Hu4PQ94TA6dupUrArPKnpjROmDBy8kAHbgyQo484lMOw1UpaQGVxXOrAaFg6kfd5DUjkr4HbvUn675/egk8s0rBWlX5f9z6BL0JfbWipXrjq/2gG/wznV2bJKqb7Kfnrp49Z2wJVycPFSrfKTGfxGcz8bWnw//oEMfxStxJseap3EjLRzyNoGC7tP3zhvkJXmVBxmf9hafK8ZOdePYFQUJf1d16KK3x2d+o48Le+NY2PRfbZHs9qR3vUj7wOT0XzisLIKVDKrGX2XOhLzyl3KeYz4IUEunU78yUOrQrp4SPR/kmQCsnJYtybM+RoZrBrKFxJugqVY+qSZqmnpr4xyOqudjUONfMOtscWopMHyEjzk2mwvHwKTdTCh8Yr67Gir5eCZbgq+9r7/69YDafR/OOnH+QhOxyoljkktPBvsYU26yz3CMJL/Zh1WMRl9d8l/+k/sFYH9yN33hscOvPiuJo6Sz6w1yzBzv+cjIqtrnu8SZ5KEOJpQMzOKc+xL+rM/D9l89DmBc3P//cvbm3bpcx3nfBTGQBEBMlD5eYll2hr9jK5adrMgrthUnn1NLkolFgphIABcg01VP/aqeXd0HZHKwLs57+u3eu3aNT9Ue2rGZci6tYJbvCv7FlrVJXJ0HsQrJ40R/tnjlfESptp+82/vZLv4saapVi9iP+9gZU2xnLAtZPjJxma0Gg774nTEjHqzx51ivP5n1d/nSjmgaG4AGxZ/BkVl4uHw8+UYXDmpVB3FT7fJqwDOfbj9vM/9OR/vSKAC4snmQdUV7VCCWxpQHoNrKjB7JHEJTRX0YENc9qXKwIeOK7+sUSXdAxeyklWQCKV73DSiuVQKAD5l7g+Vyi+ffBoK8Qt0ONhxFCUJBVOPxGUOup4PrWX0J2RVY40Vwk7nPsm49PzPEE8TTYZXRH3Kq9tz43fC4t1ReS2GrnS7sVPLtiocR+W/piv7hSFJPKinTzH9Ua+tU7AwC4roccNio9qvDMxxQO9OHd0E37VG8KJ7KOQ248cPSfMzOf3c48MgTmCce+jV3CM5jB97b6Xn/WTyLJeNd+ddJwe4MNuhpwy7Q5UEkddGACvaXdI56NTueeJFy6Blf9lKfy7X2c8hv0zZgwKqQAW4IZBdNQTKzch4w4C0Hzbn9uawC03hxDD3Ecc/J8NKx0xYCIMxJzVmsyqR4AM/WAcaKHeAuuu2oKJ9GVkDjulgJu9PYcrGZffgfgb2Thng8/kvZlA8NOyp7ch/g+hMrAL66kmrxUafkZyCogsMuAGybcL+/7SjGrtdwDugAHLpOBG8i+Y23ALzz03defZeH/X2dY/ngejVgrACI1Qlx35dXwSLOAfDXFo4NjK8UXQGk5r3QJJK6rqWanvRmTLH3SMdhhooz5yoADgGM8fU2iWtA4cd6uX4B7SxChH+rmXkKBiEjkvvgRfjqtziB+vqbPjkQEN7yzADzKQAE2MKm0k/leJz2AYC0H7xLYBtaY1tSAM2ZrLEaIOisxIW4zN+uk3G/ksurwF06mt8LvbY/R5cc4DCDyTWfkUVnADjRoOMDfBO2HTwGcPGdfNCs2puYK9uG7vbd1/2vr4LUgMPZnpC+JWZ3akwk9aKzfFcl4+5bGFv89uLOjgXRTtu3+aah5Rp/xoYp3GS/iSOVuORbSJjFB+fYSqPEZHZQ1IHvMnkf241+OI8B/sT9KphIQ8/4paLkLhKBiULnKQCg3+d2u3O5/tzj430IXMn/uS6a9t9V4Ky3I8kAlLL7svuci7SCqQZJrJC/9cNAee1vTuwE9ujKTBVB+lA88ep+SrhoQE/fzNUZKu6lPkRcT9NWgprbvKr4F3Qm7gsfFnH6wkZ+yn7VEQ5ejB+5FwAaYxWWcF+/Y7HjMo/FO9Hx5/CtcT+YCLllDLp0N3i7ixhH4bKwNvgOzJltl+8Gj6Ob/tvx06ZNPE5rnlVg198URaEj+w7botBTiup6zxi2n3R8lnxIumdCgjbQ/fgt313b6Vo3pSCOT5MXdd/Yjj7Bc+f3xq6bN6X6h43f7L06wuZyhXPhfA7i9T77c21DgjbHcF7QHt9eedrDxIjjmyhwSs9OjJpjuWiT3k5Rgv6JG7EtUr58CpngM7+XOEKBqH08tnPwRe1FH9hn8jrs+9KhsNuUZWF/H4/s4kJn5ePBv9AkOkdbwIPIqfm3Jov8ee5NHvzdv/mrm4fdzrWFCFDoaBCaNkvkRNY5G3U4/DS1+XHl8gFwWqMMVMs3039Xv2nwCG1ihbdcSiyl2Ev4oWEMUgfpUJ1z5XReaK4LI1THP14A4D2Wel0YBufjmK0jZwFAyqfKsxIcBjoDDuX2ABPfAOidnyiyjOIMrnGK5k0mdSELILlHfmS6k2wAqTG/CwAab+1xixsLnHE9hvT999frvqr9TVu2qZxWH1vzSSKnAOA0zmoEGfVBm42f627wTsNcv7ejZ2fJGjrjTnXL+yCkBqcAcB4Essf5JDenHd4QEDYfkw5jw7Dgvi+Tcew+T/7fR/L0vfphjljyO4J0Jf8OLl0WtOl+gp6bt20f0m2edxDNdYAXTpIZiAlSuLM6vGoDQxu2ntGsq9MU3srfCJAArsBcrsLYrCsHAI48kiUr8OVBX7biQNqXGng41fR3VbWOfr+9Zv/jwL0fcqXBLIekABAz5BsYPP29r/WYr0Hxah+S113IjXtjmfuHH314LY1/O0/4/+orLfP/5JNP8k0AEYjj5/PPPr+KA7/LQJnju8bQ8klmn0VktjUMfeJw/M2yffQoAZ0nu3GY4dVPFAISwFXsSkBYwIEAHq1Goq9ZovGj8Uwm/ZWc+4yXF0Pic6x0YmVT0hcnStvr/9BTronHVUi4ntds2eh5fBsFjQBQA5ABRDPLRAEgfWkpLOA502VTYmQ3ifOp3w7kkUvrW6BBkxffH74xRmT7NgFfWAb6i3ZTANhtYSfuY9uuo48CdIwj+vECAO1ljLsA2bxNZgoAWdyqpCsnL2qmRs+qmA1Qc+Dq492f0cX2s+X80puY7WYfmYzI0qedhlyJjV4qAOAfKAB4vyZR4SuTv1Y1KG7zQwHgvK9w359ZANj2Sdsen087Hyr55HHgHqfOAgDf53vKSxfQKffCKkjdiwz5fNqe/AkrOX1Sh6KqYuusbFNcCFtwzIJE9FtjCQGPPScpcnodyyY5GH70ZFPYP6vnrPDgnJtkuvqstxCceGmKjAAFvk86K26prfW2qdKduI++/Fn8t/uN6VsrR70AkNyptuIzBdeXCgBxD/jxSNirHfzDMZ76Tn3xrz6UmEKkJNv8Tnxdk2PQiHzw9V4AQF/dbmjDdfox3lqMSbtYqzfwm29eW828iIApxzNe2B0MdOpk0Avt6udcobit8LQUxUlszbdauF2LpVP0SGspm3S6uN68yYnEwcbokvsJCgAbh6mNytfCzAwTed+arK67DZ86Le33TW8GQz7nF+730dFss86Mab2sVUPo/fBm4gGTGB4D4JHaGSl5AcBjJryYuF7n6zwVAHzwCZgGocOp6lEg2IXtgA1H20ucSiQ/5ug1SJZClbKWA2KcqTTFdz9cjcAsZp6Hi+29WJ64ayFDVcOt2HCOhersLNl6gPMtiXMff7SvJSO+qkCfW5T9LAdQwdvZ49wcyHspAKA8Ceo6uKi5XVEbValPF59+KLpwGAGI5OAwQCzkHDGzB0cGEry3VRnpnCpVCT1yGQUFAWC6AGAFppuONGgE4J8OxcFBKWn+OrYmlF6cDvdcvuj8Cdp9iQ18Pu/RDOQ2eL/n5gzbYulb/J0xD/jiFON7e+IDAAXwqGvz/O67wUk1qIC1l32Knh2Y7m3dtGldkHOicIbT67Eq3uQ/D9DurLkXWrxaGt9lIlu9boA4z5IMnSA7KPPXOGZ6mcv/z8NsXh5lpvuSXd30VADgeS9ksiUjkgzns8tx/I/2+vl+5ORXyihOUVcPBHC3+ThNn0P1FIQnMWy6PII8yH1A5AkeUp7XoXS7AMCqJYJN0PrOT6MA8FEWAlQA+EoFgL/4ZS5jf+ctHVD42a9/k68CTP0L+V4zrIWJC6kNr6UzfrLzOkAqfJglMunTaol9AqQ6gZ4CAMUQZBpsCXpznBctUQDgEL7C97m8OkHq1XVue7vaf+lQv9huhg4AuvZvB9LBg5wJKkCsWaFznyxbBlKH0tamAIBeZR8A+QXYsfMGJPW9g4ftWzeYbJusZctPvpBrGQMm6JXflF6RXEh/pduedEMjNvKUdJPsbbDEM8zi832+OjUKALGiIQ1pfHHck28ZKpDrJz7jt4Lp8bzT4v4itrs4L+k3eWaJZ9JX8bH9bBYANOMT/+BL7weoAsBsDyj7tAJL6NvhHyAu+77+2Vbhg2fFf/jmvjv9LjKsRIVn4RVYhwkKYjxD9u9dBz3G7OTA+bpxTaq38RN/ODOmeBTFzfTT1/25qqbKsjw/Y2APL/FQT7JlMWRL7Bwf7vfqfv0MdtO9VawO/9YJ/3X3KgD4VoTuoxIVVgL4hMfmGc/gK0XJ+EyPtfg2aPa4FLhyZnhrREU38vM44fGc709a5hDG7fPy/izWikdemFXPVbAoX+UTSO4PkeNj++0HpwCQ9yMtK2Z2IaDiiUR0ztAfSXR97zyYWF7Plj647FtFTNFH5uBe6Q66+ub1el3C92mjrleTIb5kI9DHahjo8rjg/FE7bEHE9h5wpBWcOgbEky8k21tXBt3BlFnFGfTs1Z+pHeUHjom1WmnssWxs4pwI657C91Z7Tnt8/2MFgPYfxDFZuzQ3/Lwt99fBoYO3d3/y/ZrAO/k3/HA7jfi/Y9GcU8UqBzn9WGV5HQL433cK6g21Di5wWKMwFR2BdAJZVXMcHe9cY6BPe/YR/OypVSKZM1cYZRlW/BlOIZlZzqAVOEczxrIVPu7LoJrCYL+5nFEGBKtwTpvNol5u53240nmKPEvhWImg/lKBMviEIOa7HFd+P4mh84ytDfRBEEUYqdBG6h47PIbeuJXl/27wZyA8zy8IRWYMQacMWRTcjFpTTj1Gd1yMwRNYp8/1L5tv0Kj2nn42eEg47Eume7aT53GSQ78DGYGKOdBk82904Cw2HQZZoM51ZIL0gAU37lMWo8/nmKcAwLM4lkc+SkL1b5J7PyRp2j/5u+3AnajrHp9HDqYbHVqN1z3TdPa3gZjrlVfc8/PaQzbOX7KdZ2ffpJILLQ1Lh4kDTj1T4uFjdnqK+tb3XgHF4LPg1VwZpx12YsXF0OcMYMcS3NPJi8+ysUz+DeSODMw0atbcg9Pra7l9rgCIol4VAByMbJsd3Rx7Zhmp2wb6/JNrv3vbiC2lJ9DF70i0375eA/jxxx9nsk8BIPr68ONrW8B17e0344DCV69++xutAMjnIqvuGbIwe5Jc7IZ9lFpGCu3jnxR44VX4Ot/zyv7/iFu9AqDsBN5zQJ+ScGa5Sn+ue9+5Vi5k3Etd0nWf1e8zBNYKAABj3O9FAP6G5rev1QmjWkNDz0oVCO8ZsmBR/ptCQX4GrJdyOmB1f7UxQMqhCoqeLLie9PUqALj+bV17LgCwrLFiYwEndIy9/b6ty/WLuCI7GTyiezRgp4ln00+GhdW5ALlKr2Nv7fMMWsruvE+AWRSo/GBBgiE+gxUMjIU2KAC4z3bwRxGdbXSyPRUCOqFPajk/RsnjMbbCQioCjFdKm49xR2wzwHD6zky7cmxPdh90CHuNP09+ls91OaR9lQ7lc+VvQydji8D2OXd/qz487pxxevxkG0uOz1c32Kz7Svj3K9johwKmdKKgjBcA8nW7vqTbtmclH87irq+qaPyzEkFO/59xnDOyjCn9TCTJFR8GN8/qgY5CJSSNKxFc89z5qALA8NptVwUAVgAQP2fptfutif8zGYGM/Xf0RAEefzTObhLsHGsWck/84om/f37qy3Ws40H5SfB2+77wlVUAQO/y+TTi0UP8qsYxK+lcRk6L8wX5TfuuufO5aepEmopd5Tj1VphpezDljLOKTYZFQ9B5zkTZCPmU4u7EzJkxrnGXgrTeLLvccWHr2hNGvdvyMy/kBMYfxZ8zOTo6mdctyc7J1yy4nvZYmi6bQPHLbyRN9RlqoDPVoHyYjwdZ8n18F5MG0RDPehvZpxUASr2sgIHPrzyLfsuVuz41x6q9idXw4iw0xJhzC8D/8b/8d5YyjnJPgyvZqoEzyEwgD2afHfmBK3TkzHVl80pmB1JbhnsAO5hgDosg+VKCiIDuBYARqBvCVop0iIsdLL+RMPhybpokXeCEfIUCALMe50z1OLq7KWjW6xYkwzHZzSjaVMArIbKAvR3VU6D3/t24dV1AIlHJ+kleEZyqyDEJswJRygOGuHOK62aQcZ92ZecT+gegCV5YYDjpPRMqyd+mPPJv+qpEq3VZ322njQ6hazUK0IEoXLSLRWMXc89Z6HGAzTOSn6860QiH5Sew23Lgb+mXAyLRuR3YweM1lq1zW1+mL9GUBbZMCu76IYeMPIqLBR6f+nFQFm1rdcZ99nw7Re4RmEGe5fBTja5DtgyQUgCA//57eDvjQxAkfwJws8cz6MwltLHULmara4yhv0FrqLFmOqz1Fq71Uzrk8o1v5cvq4SoAIJcYeyTbX18n62tJvXRpj2nbteuvf3fzOSGHC4CQNMGDo30tdciZ9DgDIF73980317kE1wqAaDsKALEFQH5Xhxb+7ittAXjrml3v+JAMSo9S2jT+NmamOok2RuJ7AfgUAPA5jK2fTXCc1FcCfS3vrzMDolndZ0tdrztjX3/qY+zFt+X8T0k9WwAoJqh/AUcvCPB3/H7LDikUDedSW+eP5CZ+h5vzlUANRDW87g992jLf11NXfeaibsCHpG6ka54loXEL3/ez1b/7Dnwpaj/J+tir7uHE/0jUSYa1WqABWdHp19we0E3o+SFmcQFo5qni7KGY4e34XrEAPuC/orBGX/BA2wUueqvIB20OAnOMtSy1aSJGpA/Rz/BG+p591eKB3J4XNbLiS4CLQ07ZiOJlaoYVAbIQk9uKzgL/Ge/iMCod1Aot+SH95sQz+bGZDYxb/HtPdoL+XQBghcpeAfEUR9FL1x/0fvv++NttQHFU/BiZnCu+0NkcQy2PpgCQ/udqM+2zeMAbFhRffLLgnBwZ3DH+N9p6qxJHJQOT4vpYdgG2i50XPUwYuW++4zTHJNHJ+B00LcdUBQDGqDFJEykAgEXUh9ql0EESvOXQviefWYXJ2ubm19XheV+8mcXxS/dlS9gthB7+VDKV5rTPD1riP9tB13xL/5mDayyHLnof+FG5vXNlVuuJyfe0Le4/MZnTiK7L5KZwM3osPtEX+vmE86A/7Sbaq9UVR+EoQ0fFopI9frL7sPia4yl7wD84HxJ7vbD333V084W27vYrjmD7aS9hc8Uo9xfcI/89h+y1btdTbLF6erb7Kfm6H+f+3AZkPEFmMXYVAIQPaOuIoeVDXM5e5PbnhkeFlYlZ5oflQ7wAztlb5zZ9aE/5/N2//RdZZnAHQscoY1sPEZoBZ9Avk6jvNtMIQN1WmvH8pJDLuEWDtVmMA2QfAaEaoYpFiyLjMNPurI3guqIgpCVguRQfcJOMHUfuTjDbLYNjPHy/BQQNJPoKkpEEiJwuAMQeFJulFu93JVmDVZCtPfXFG/pnSTF0eYBs3hhroHcKEefhc92uBYFDhsW/TClKB7zPgy/B33QUVSWN+1sJXBvcFGQ07XiRd4KRtBx9HxW2cgQ8fegJOnQ2vXSi4VbZAcBhQK/L23VNCZ2G43x4ouFuG1MAkNwHYPC32kGfR68xxV355zmX1QCXYYI7gSfWyLcHH2YGcgODHei9HY2FBL2SA7shv7cVAB4QSADi9hPADdA/7XJ45zqTNmerkfSMiGhnfkmOQ+yoIzngdT12P4+P6D1wJX8KhNFPJveh+9cqJujqN6Mws5YghOWQo/Pwb4L6XUp5T4DZstGezKtxx9gj+f/972NJvQBEL90teuG766sXDZ90o20SEFggyv1rx5MLVMZPgNYoAPzsehtAFABiVUJsH4hVAe+++27SF3z68suvr1cB/l4HXEXwTB3MdcZWfDW/kDTIr/hbZ3r1VW0RSCLinkjSLalGxxK4VKJEks1rjtLnZkI9ADb7uuQbM/wZ6K+Z+jjfoHlTqyE4oCrGsAsAzKhhq0+rAqK8kmPL4sI5QxfPvVX26YA1cUDNDKHrAOaE0RdPOZgV+aIHbuPwBjs6i2lnAihfLNDsbfIsM+FsReD6HCIow8TvEI99C5Se0fugE/ZlMmyzJDU2gS/RRwI/RQXOyBCVf6gl+vheZtGjAODgFz46L6TjU/BA5+I3M/ftPyr5ph8VEE4essUgE/pi4umzUlNqH2n5tp9UIh+0FLjoQnIl/wmpcgBqVL5X+6+ftgBwj+6eJGh8prVTcQKZeyHAl/+3UoSd44SLlrS9wgjet/ukp1jTPubAj8Rh8Ta3eJScGM/IMu6VHXvsHloRAmq9CwAqHihGDvCWCZyxfMbixYdYcSr+uv0e/IkEt1Y3oY+9Zz4O0Vsr4J78+TmeswCAuYqGw3yPx7wAEDpBMdSx8m0Wv+RLPEk520w5f9OR086r+XRNK2MbBUU7cR5K6FImWbOyi3tOWs6Vnu3ri57o31cS69DF8GUDU3dxI+mSdTRd9Ok4zsfuDGWs/tYW6TPF51lRQA6lAyfP3CbeguY+W2d23fXZY3Z6rVqtVcNUG2UHjK0LYIZLHeemlq9JGMbVY10zps6bm50FXYVluG/jP55pf11b3nYW4b4Bu8Hu4U/7Ysw8ZFoN4UOJeS/R2mc8rRviuZxhf1ht0z6uCgDue8DzRIAeR/vZKgDIxRwr26Sz0iHilOPHzdMc23/8m7+6rmfrM4RoyJMRC+pxkxN8OE4LaO3wSNhof7WlKhHBv06k3XuY69knJ+0KowEIEI6w78UAsUgcjL7zNP0I0GEEXc8YkMmhhLSdyaw53ntwOhM2aPQCQPQuYMsKCvivgM6Pj5kCwNOr21BcN0AcQwr+zoaj6AONR7+mBy33vqYiRQaGYloqXfJwd1ZBL4G0QKJ8nSeJqVijg64v5Zxcvoy3Z1v70Xv/Lp9NW/wtI1frSlqRzTWeOrFzywNaMgHMyexaYZFtzLK97XxOWmh1bM/pg7YxzXsBINiZbRaQQO+RF0GlRjcJismsqVjALDFlJRjuUKUrk0TT9tmnJ7P31QfBLwoAdOuJJ3zzwOv6PH2N3DxBiavO+1PuA9qDDaeMChSaHEdm54qNpKeY54ExPuey4GqDVUUOYHpPV7WQ/DAAIPqjcHD3Bcg47boKAKW8A/IvnY4ZzJhpj4Q7k+TLWufQHIGxaONxprj0yuV8giCe1yxkyqOAk0y7AHCsELg+B2iNZP/n773bBYAAP1EUiAJAyCdoi0MAv/329as/Xkuri4G3AgCJ+Pi6SswTlJmNpG/Xq52Q4S4ADPqbVRoAACAASURBVBC7+JM5lABnJ9zXWBLk1+xY3O+HC8a+/iyiXgUA3jCQbRYvAOvRrp6r3z0zJObtFQMJUmuJb/yGHgQM3V0AKCTHieFRAECuADnkHbyIxAheoQMeA7jXfYP7AHTwsLH27fJn479s9UA+OPoR/Shh11kk0nufxQAb6HfOrleBXjG7bK18LsCHNhwfDKgzrBN2etmZDrqrflP3WW0wbzBhzP42AC8AyB41NtE5tPPqPni4MVf8HQlzrEjS8+K85AC/kqu2AuCKVVcBIIsiMf4qbHkBoFzKn1UAYHzwgb8Pv1x8FnWsOBh+UgDYeAI9imc8wZ3rP/7pKYafuMsnsVpr6/A+/t7xsxKqIp9XOnvskc7xGsCSScVaidcLJNpOxts6TvqGhlnNmBw+kv/kW93aPtRiOzqR8eyiK/rasVm+4RzzxL94boqmgnOVdGax1mzDRDKHxYpnP1YA2BjL44vrUtw3b02Rv8DvnXi1lqUXPfKv3K9CgL8J4FgpnHBTWxXyObFc2ls+drQlZFGvZaWv67mUqZ0dw7OZLxT+xYf6+LzY0c8YT+HhXAocVzqRvKAkLZ4nzFtAngLAxObBWk94Kf2J1FYTisEXCLitENK4XQ8dZ1YzrX/HGGvLQvMWkBfst88v+4m5r+Vm8m9f3dVNifWpbeyZvjJUXv9LP5n6v/qqvz22pVTWGJyul/oNv++46Wjz6jvf1FX5rvy2aKI/ZJgXqtidfE7IPyu+hDZNkzOWzfYw2nOMnG3fCgDt3MpKUutkPNvR3AA379cFCKbhXO+ctoBvVIrzGmoNmMP/ClFaAE2nIm910IEiqNpcr36yZd7ujDr4BgPTQyp4UgBgaSbMQkl2ASDb6SU0Q8+MbQILTk10xobWAUdpjDkRkJbdNJ1LybYyhIOaZSWtmGW8Z3+WlBaPn5xzK2/IuJYlyslGdXzAWyoyYLqUKwNDDTwVuORJP9IbgkxMo+luH3cqdMnjib40mhyf+JqOuwo931eCTgKeAXXp6hN4QFbh4HjVpHg57/zdBjR0jqQjOfB99Gi0y8F1vvWgxux9ePA4+8L2OoWchAZ+YknLPmYParrHKo6dRRJ47o4eUC5dG9uPbhyUzthGr7k2fFff+0dBM151d87Ut06nPGYWzwMa1ydpULLsQf2sYO/eGdO5ykPurnS0gNGpPzZi4zVXU/euP5gFjOt61ZNe6cQY6IMZTngffBo9WK/9G1TXlV+mbY4ltxcB0VfI/l4A0NsAOIE+igToKjqnvyfpwM9zuJ0CFXoQr0kr2Zd/6MAUK55qhmIXAL744ovsI94CEKsCQs/ivJfPfvPZq+++e301eRUrXusVob0EtmhSQBXH8YUp9/yn2NF+pEAeMkzQlafpqwGCs3xKeZgCjJl41woCrRqQ3TCTz9/RzltxGFMF8uBTAqeiA3CqPbs6UZx+KbCR5N/pim0G2uIgksVrns8tCgBalq1ev9+8zmZArrxKiNn24AVj4GBJ2tsAwWdAdvwPOnyPOzGaBHQsBV3KQNBL0XW/CnAqtGJ3U5RroAcWSA7oFUt5QGQCuZltjfujPS3NH59DO9xLHInX0OZsf/RfOpWJuL+e1mJitOOvEtS8gcbFj2xR17NYkf6tZmXsvugOQJj31n7+pNULWWHPXSCZAgB4ggLACSSJgxV7Ia5eCRhxPmcLa4UONtMYqXyb6wMrFNxf/PFqz3WEV88+FZBEgpicBYuyjx+Lz3tbAHS6j1a7g8PmXCFWoM3KLz03cTQ+c+gxBQB/BWa8eUOvMtTkkG9ZDeyheKNVcuiMFwDudKpIObKKAmoVEQpn52iW7hLXHB8p9I+mIBewlHjl/rD62VsAyn+LJrD4YASSXOedklf5GIrU7ktRN+5z/zs4Q779GBPtVuKdY8pxlPZUbOIZnQ0whYPsr/CfXjMY7U+BNVG/5RUUIJom3vRyPaRDXbXFFDo5dE7Y/dzWFzT5dg3G7gmoj1X3+5bUAB8l09JTxTN0NpwlGK4SQIuJ0Z90UBhi+27kEwyJMYmuSVCZlEB2WIn7fXJBdDR1pnyF63pE0xMnnvjP9RtzfPIDOYb8z+U/iS8rmDIOWK6CLRAP8BuHPyu86PEqeVT+1vnHeF134hoFuMlxrCCY6ezkzmDqwSZeAJjVbftclva3kQYR6wqnKv5N4XhkMNsekKdi1+C9xKJ/92//qiRzJgX9btRySkeQK1DlDR8CFbfy65+sBKLvMwendkAxrXY0X1/niOdaPx8gIq2g3zmb+zJDyVPBST5NMNVK74s25VJieTqJGZsUD2esSk0BjgrQmnEqUGbgYMCbByoZP4rmQSHggAdR9cta2yh/iugMXsYpgiqG+n0BmZRFGGsoTAS0izaB1OfE7GS+/gLgYfAJJG2G2MVDQFaA0PP+nlAMposdXdE9C03wQCBKiUe8Mizaff362qN5JVen03QVOYszDlxcLwDyM9taM/gXTXsFwOEMiyez4uSuN+6IZazxPna90sudE/RAPYYs2RpgqfJgOyI/9fFBaF5x3PLhdnj8VPHkNSkexFoXQvuXHU9wx96qElnJk9WbU591/7TjjtuHIz0acOLf6boA2u6f9kuD+zEH6CSpAL9OdCOJKPDvwRwfkG1nz5OAILdMQmoP8Npm24CHMeFbjwBa7o7kLfUjfE2tCIAXkYC8WcvQAcsZyK/+4w0AX3/9u/wdhMpv1WuDyjf29H1xZuu3CmRKxPF7rqthMzE7LlBx/cpFTePXKJQGUPuLv/iLPAMgDvmLrQkR6HJVwM/f1Qn71z2/+tWvri0L3+Ts/9tvvZ1JXutbFbsc6Aa9aU+ZXI8nZD9++rqKYW1Tub8UEM6yVIF7zXQBucQvB6n53DXenEHPYVc71QeJvB822AcMXvfEnn4Hyl4AmCR/2kUXeTMMNgwPnLa8lkUYhUS3pdFf7Vkk1rj8Xf/cxjGaJ4DG+5S3f8BG0BXAj4y9Wkw8W0X/KDJWMXxig3xD/HT7BWyjcDXJs2IbeqplmVrVx+t301ZrkoQ249p331+2YTGQeIQfabpL/wGL8X0khkpkx0vLp2v2/xzHFBoZvsCtaJxZcZ6T/ARqJ/ZJpoEDCgTXioGRzcRz95f6XD60ni2PckSN9GdJ+/xDV7g2D0xiAhDNpKkSwx1PeM63CSQN5WNDaVsvzZZ9JcVBbMpE9G79Q6aThFQE6CAo2kkw0PdtA2/Fq0KjfduW2SseD+QlOvYkktPb/qd8ZX5X/gtZxyXnN/bj9kybmcZd8s/zRwIHxbPt62Zp+LQRzKqZcO5LVz0rFv1ekqGD7sShJNxK3if+nm3DUx9P3C/fqEJa/FCMdr+eX3Rym2l7rTpgda/0LMZz+NMT5CTOctznY9F1n9DAZ1I0kYJxDzTlheJ14EP0YdNPbNh+sxNxKYDF1Sd8I36lPzvO45AWpC1ZQRschFw8BihWinZWMRM/n2Bk2EavfLAiqBdDerMSW65q1QJ+yn2GY17iw2x2QqvnN7JCJ+Hj5Ekq0PCmFelVzeyXXU0cOid66CXyI+9nz6w7RnM5Sj0rx62YpNWVwiETY8aevdAAbhQdNTkshJcFtcGUob+aOODA2eRtx9DTV8/Eqtr1LZ+KbbO9PfXw7/7NvyiEdQKGBqUF5rK5Bo3jqO9BYQuyAlZd3sbQbfJYGpfYI97cE1RuJahlwm30IVASa5Q8QWqNQYKdvfbcowLAVJjckHxkPB9LcEawE5wJtlQj5TMqGaoxbUfvBYBUsFWI4EDF7Luwri/9h185/nJSXgDgegIkCgDRh/F5K/mIRR3enFmV4Ga/t8ZZwstfKCEFABfrzIArgXtyXHG/Xtml/uHDLGeeGUFo3IF8j0P3FfgsnZu+dXfgrJiVlCzOWfDDafSKEy/FDK/GidAf7Yc+nkUK7IngwRkDYv4ALuj/4QIAO8A5ePPv4AH25bLcci0K6xGNfZyptVS67PymLV3DuVUBaR5VUCtgCo+RHzblFXV7dNEDbYK00Nl8t9UjtNEOOg5NqYu9T7kAbPoe20tMMcf5kO8KNx/lvifGoATv1B0fR37u4Gl8roTddS9n+vahXVfbkeyqClyuPMi+bDwS/3il3nfffncGuQgg5ee6SFE6Dm0bODRQWAAr7T4nKaYAINBUPrSA2ztXMh8FgEhoY1VCnEsQsv3gow/zEEDeAhAFgG+++TYLAFp+mBy40U8fFDx9/z8zbPsNJxFFNS7t51dxq5bD13XNKKkAwAFfFE0AoTG7LiA1oBR+7QKAFyfiiQAsFNzimbcuvmDrAGNkHtcBW0qqhn7vD53L33VOgGLJFPUbdNoqmbRpkteSGfb35DduAOh6hgKA+4cnX9GJc8RfKwBgfQmaaqbcT9X3AmQmeRaboYc4z4FM7L2M7/WqNnxxgd/eYnBtk1nbbEKfp7AgX+KJ7C4ANDpR5lz3A8ombrh9dgGgAFnMygxvywfUgoi4F36cdqCCidPD/s8Zr6zZMVraE0Vk7bE5v88r85N4SUBkLtbfcemNK/HEH8IrdAe5WHMHfpCdXfytVXyzPVDFival1fcTNnGM9NTPxO0q0qT/0r/jUMS4YjaQfLv+06oAVpNUsnbd99I2hknAn/FC0lOExmfFCN/vfY+TGvfM1I6NxlVNKCS2CnnkOCpJvkQ3BRV1yhiFBQenOQ3IkwKAPweP8VmoBWHhaP+62QuU2p8+55kwDk/g6WvGGEXN8dnzNgnOw9LKr92v+8TNX/rAR3qRyDGqxqi+kVv6qxqstn/OqfmHHy5G7eLHphMf/VRko70sIFdBc1abSHZeAJDcmrw2B9qJC7x1Adt88vM86Dgq5VG5E5gsVznahIS20CkBVrtavTD6O3lV9l/nELjMm+jSVf/bceXEmCkOq53Z7udxCD9x+sLCSyXPjYfdr+2YVtnQESvSZ135EJiFOO99otcUPnQPfjgOt62zWWrgooGC77jhSidzyxht6sPpd/ZbaLi/bToLAMmAswqYQS8672U+Z6LiANGN1ZVHBIVUxsG5ENMBVhXQtLUeuh5UhLkHH3XYycOfKgDkYJmVqv4w/qwyWlGAvU45gxcnPKaAbNa/PkebudwGJe5EJhocIJ+vgShGaCizNBHDhCc/XgAYx+48vjn47k1Oyw+TkNOvIsjluBJgPxQA3GEccmmei59Z+exZlUmmCQZAiVki74GOgoLzA4VRrwTIDBrxOqxSiWC1jCrvOgK3GyoJG2O4Ozt0aK1+oTDwsAKg+VH0DVCRzL0PABGzqDlbWgYf32VgCv2xIsCmfxcAtlOlAAC/0KVtZ0P3JOSuRx4Q5l4SOR91abOBsj1md6QCYH6o5sHBseFRmgbd0U6cHr9n4WT+AuZKEgWQdH2W8jb4Kz2ZYCS9yZ+Qcem1O+ocU3xvy4u7PRtC2M+x/L7GATDfBYANYvNv375TYwOb4X/Unk7tdvvM+ceqQHsBIHxavAEgZtO9ADABRdsv/DVc2z72eJ++T74X8vTticHytL8XCgCxCiBk+94v3s8zAKIAELR9+umnWQCIvY4zzrOIjB9DRtzXMzERhmu1k4MygGSISKBQQBmfHzk94EaHTjF7pN99OGDur1fMBOACMgXGz9cSsjohnogZRedr8CD926XHPdtStuVtngUAn/WSMrZs2OtqxQJ8TfIknWclGfh+f950e8f4uxeY1Ws+A7vtiL9T18PWzN/NW2CwaZ/x9mJv7dE324cebIoCgLCLkisHQPIP6oc9/+E/dZ1EePb80+5TASCupe0UruAMIfzSHELI8vAp0KlWkKXKxBA664N4FnhkvlfBw7cAVDIS4/j/UQBQ4ivOad/oOYOU/ZU+pPsrHNjxpPFg9C/5EPcYO3qzY8pjbIr+0YdyyZ1ch82VjT6tApBe10Puk1dsUr/PBYCNdUgw06cnJi5eVYw5fK9hQbcNDghVMl4Jf9ljGWvfDu8OGzZ7nO2ns+1nYrviHTPAcsPlNwuDgg8PP1iDEm2O2+TToKWxb3jCTOiG1/gm6Pf243n3XWgbg8b/bto2D/BbEp3OVgBP891R+C0ad5zCH7tfwk+DyYQNZpUqtGiJvnBd6mD5zIwHCegpupw4FJ/i+By6TvpOzMhzhz7VeS0sq48e8UkUAOb+0dnhtxdIZNM87wWa0Suw+UNOaLqZ9m7lwta/Lt6lBTQ+Q33ARk8FAPTIcdIj7upchCKWfCZyG585sVHyP/27ywT/5TKgb6fnOPOsfbd8YUwayPfrgOB4nlhDX7l9rfiGjUUipZl/fDKr10uKNflXQ8zCqdPbRV1uCK2tOOdjwAa0SvDSi//4N/+yODiMRHHaAKuxLZQnYfmzyQVL/k8ATiDzfl2A45i2YraAqv3sswI7CmCeWwGqA/Wa9aUCU86cHe0ezOh/O6wM3OUTxQtP/hFcga0KJuZDRXYrMvehyDK+4fkEsHsgbVMnrUn1ynEfe4x0Xz4flcsY+z1+thG5E9qfBb6niu6z6VJ0PZE+UrivgUJ9003O0vsSpAWhcBLs0RM/1BZyThXoGfjTCWB83LuNXcFudG7kMRX/1idjwOjj7D9rvuaYx4ESIEeHJiEmcPOdbzdoWlNe6NIkQq0XtYXM9eiJ5pJ8yX+2xniRBLoHzLM/7RlkuV3+SV/QfDn9zClLfed+JgKUz3Jt3k4BQLrD8qmDntIRdBD9S32KFQARyKIiXfbm9p4yMaB3BJlktAoA+0c0owvDPx9bPEMBFHvqA4yqKJD31PK7DA4GJGXjsTpmluknLRGAIkG5Zj9jBcC3MaPePwDEWjZd496FxO1zHfy5Hek1j1qyFrbKPuEw/GiTGYJYAfDLX/7y1TvvvJOz/7wG8KNPPn713nvvZQEgAuOvf/3rLFpw2BH9+l7W6b+KkLA/eLMKghSws506ZyVyBgBqPKEl+pIV10Ni88YV8SzGmvfaYVkk9C8VAIKPFADinneuswII+vFdgAQvGiAmxtgFBgO3cY/6A9zoqZRhb22Q78XufVxgtpBZ6A4+atswNGybdF3HbvAZPrb9XOpU/pu45/bgcQJ/5qbFLDr2muYXwLwSyNCfnLG1AoAn7+1na5YfXZ2+7gDR7e+wxYswCgAaV/mt8iVqc2KT9xWCwaY59K9jeiX/SbcyyB5fancJVa8ZHF9JIkdC/8R79aEYqu913o3zk4h4xIKNUYi32c7p2zzpf8I2rjt6WryD3qQli7jgnTq0zB50nXnCU7sPtX3iBGG1E4OG/8L/qqg7b7HBRrxt/LsnBGCfvTIzOU+x4k50jncni4rNKlDxM/4wkuE5wFj9FnpdB7BhJ23PB2YN5gxGVXxRb4efNzm7X4j7xpcOne1vCgviq+IOdCT93sKn4b99+xR0RIIUfM6kKuUpfHzG/6fCw0mfx3b5Kg5hmwKA43wKvelnsIPgUW5Z0yQBFrBj5NA+mHDzTnyRboI/tv6KzghfMV6d/9V4JTsZeYFp3Ze7LOJ7fE885bzeMR864Me25507UAAYfRo/h11Em9lP+bYnDMk9mx5k7nScucPwec56mWtqd7DvU/vOm8f4ZwHJ/RDy0ORv4bKaDHB6kR3FpJFTJf7Xih734YpfyitLyrLNKgDsuOE0xX17BUCPuaD9G//nv/vr69o5u+8KuJXyJSXhGVe8uFdObBAaTKXPE3QwE7uThDNJayVqQpVlIpt+jQfKtoQmMKiZcH8ndB6wUYx1HvjshjvFXQAIAyXwi8ZppQOD5VJbWBuAdWQ050uL8+w5e13zlpOU1MFQTkw+WwWAl5yOOzP47WMfnSHZrTc4dOAepwRPTt2ZGXNd94LH/B0BIpbhY/yiVyYgGvXvJb3c17e+0e++3jStGYZZNlj9Fgh3WSafAISlg673OP2cYwg5VBBknLHaIcdZdoO/xAn4MicOcUIe26G2Y0pxzCzXttekr1YjzJ5vZncoBOgp9xcvJY4poQarXnQbJ3yMI+V690Ouh+3sKvh7H6ILJzo2kePvMO19oD8TELGFcZI6a8Nle+ph8bOYed7nz5nR45PqmX6NTADAqzMHk3GLV+tDfr2Hr2Wpg/DoO/clX/YSPcazcQbA768igOhm/7lmggE1266R8bb78WYDDr0AkKuhGiQJ0KIfMdMd+/3jDIBYmaBDAK+3AFwFgNgC8M5b72TBwgsA0RYAZWx9+g564lWBW+fx7+hHB3IvAFCYvhilAoD0gUOZWMrINgTxbs4LUNzQChXA7S4CUFzTEk49G28NiPMDoNlXEDjwDFriby8AuM0OqNNV7s9VDrUKAJsg9sTfzFrpIRWPvF0+bz132Z/6ob4BTl4AOH1igfbgmq0AwNcAmnZM3Al8FwEya1QS91gAKP1vn0FibTMn8Z0XF92H+kyRg0K/hwJAgrnQe3BO2QBxisQh2yn7p2/kAE8OGrKsJhyhcbAiS1iHQxB59zN4YftR95tBIu3FGOcQK4GV+L8KmhXXa3Xkln/H38A8VUSMexwrMcaNJbwtkmz3vRp1KnXScaLBkxJPAJ5j/TmJ4n5EKxjALypgEu77PJX8fijwE+aDl5oZn33pcasg1+nz4e1jESAD/LmtNh7fiZe3mSuGqkCgXMrwUCf0sFG0jB+cEfVqhaZXyRl9pV/Jmc2JZ9PXtO+00pf8v/hHLHCdyAmQmphDqnkOS2xnMP6VhLKtPPS0bMjjC7Lnmsc02vYxQSO0gSOftgC4/CsTGX8bdLKkpjrafT/3Wzx+o3BzYZStN36+VJ530HwpX5DZ9tiEvr7nS9C0E2b8NTw9+N5Y3v3O2TYz2V3wKp9sFBX2MJtIt13+5gHL4b+8UMQ1/IQXGr34jA+SSU2OwfiIa/zNthT3P+7Dbvwp3XN6KNAwUal8RByItojV/qaZmz/IuAR+9ZVZ0SHjGBzeeSpnwTBJVB0jxx0/d3x947/8+399nS0xyyLGWPrTAYBdUZxpW8l5ugNaONsChC7EPWOQBmnGf4Dq0Sp9OjLsM0lxo/e9Xq0AabgeaFJaGuvaJ+kKgePQGC7jZYlQV35IsvJOc8yIfBJdV8Zt+DuY+d8T0O096zgfAjfs+RMFgO24ke/BvwI0DTIL8Em5cchnAcDlv8UmHlZVs/gYcp9gTMJ43VcrADCkTJYL9KlqOq9Jch2U3s0rNpwGB1mA99Pxlawq6PV3BcQAdmngKnceQ1RlWPoVz7KVJHitPbM1+1p7P70AEA1RAMChqAAgsDt0qs/bkvACtS4/5yt8SRlUwoZcscXod3RMsnriX1zzpMWB5wScWWLqPEb33UHmeB4c2X6OZ+8OXo7TA6LsWbYo3a5EpMd0FgBc/zOBux72GX7v252r6ztg/SAk+56g536tAQPuqO6l/bF9qVoeDNbbKua0Xfj3fR6OqaDx1Vdfv/rdVQTI2dGrUBD/km8F2vMwoAKPoycDeDevZbvu1yKU12ylJZ5BaNxHoI7EPwoAMYMTryWMFQABYqMAEG8BiALA69evX/3mN7/JVQvXqJJ+f03UoYShe1f7UQAoxGoAd+zR9ZMVAJH0sNKLGXMO/yPhjhZiOd8UAM5l98mDAKRZrBNPHHw64PV9/HG/z1rFIarwE6CAXU2Sr9dcOe8d/HI9VDz7WqFw3FNtO0IXi+YnX0GbbtPbByi+qTMvAFC0Gt1p60gr9AKAnpNdeqLtfbkd9Oe6Qfvjzc+Wv4WmwRq10qeTc+m4g7LTPuUDoz9fwun35OnwoePVpgYiO9e/Sdzj714dU/zy4ix9nXhHMNnfXDB+psBl7MGvZaPx3Us+JtsvmlQEEM7hcMmkF556nHOMZe2PzzrfArCx0h7jXZ/G/4yfK/tNXyf3jS4xfjBiHKDo4z5sJGXjmqSCwosVhYjLlUA9reryw97UarQ1qzKSRsMxu6PUxRMqHIn2iQH9bTB3f9zFwRx8UVM+3/l4+r9KisSx/H8m2x4wY1SGZ+TXlHiSPNKm89rj/VzXnvOWmSX7cX/gnKDC4w6vWMVuZ4m/tgA4Xt1bprYPhg76h0bXCD8MNlS942PHxRu8Cwkn7lV7qZwjhBqP98X47r9DCsIs2m52ngURdKofw7itv1XozVo++nFOoG45yk7uON19zhOvnnCB8/bAMsu+Tp1W6znx9VCkcLkQQ4iB+I3x53NAIee8cC8xJfFbFTA33hIvSLqn5+2fXioAEKtSj6OgX9uxmGTB9wdt6FS+babogS+sBCgvZ0WAkmltZQNLNj9ZyWArxp7GCL8mJg0eTxn+57/9V1c83jNvh9e0PBkQre+dwa44Lsj4nIPOLGZA1BaoApLaTeMpt0TVXAWy09lKm9r79bPDiKpcRRQopwbw9XdDN705M6Hkkz1Pe8/+gJqqbOZp7hdYyEjjy+tyJEcBgAoPgSCTn7qHcaOY/H4yPoQ6AWbkJQmpah5GlucjVGBoXqVQzv09ux8PIq5Y7vx1HQc/soOfLuO7I9DSRhnYvHpP465NilkVO7dCUADQ9XhWQf3ZSd1XlGyD2E5ZckgqVHxwgx0VLXW+kvtarujj81nckK+Dl+Erjjt0Uxx7PpSoZuFfKAD4IYDw2xPTU14U+ioIZAFgXpWUNlcBO4oAcwK9z3KcvsL55+DTr2+nt22fwJ0glSJcKdFjADFQGs8MKNA+qp5lqTbkW8ZVTDHg1K0dCKPvkK97Q5cl4NZ1b8bmB+C0h5Gczd8e/sTRat0zti69JHietHKYlGaW8+DKep4CQNAagajfxMGWh9T3sZ+T0vO70/eVzqb+S4fDFHO5e9h0jZPxxj7/KABEsIw3AEQBIGb+f/HhB7ktILYIRAHgs89+m0ULXp247dP5n7PqlYSGn+tx2Hj8efa9hYpTACCAk8T3qdEJ8uLtAnqNLTqqPhT7fDsA3wNCvBjQRYUoWNQhgPIzFQ+v9v3++M6Tfz/kihi479cz1V7NumEb0iH5VFY4wEcOhQoBOtiC7zVk1wAAIABJREFUPtdXt0XpcIxBes5SZfTVAVJpin4tQEbYfwmg6BHiwf0zz6etZnFVv/259CtlD7uffj3fmukm7nsBAF4wRgoAem1gnXNi9o2bUp/nCicALvbmvq/9SRUfox3xYJKp4T8z3PJS7oOPz/2dkmL5xJhsKbGYT2UFQD//wiqAtIUGqNJnLwRtfm2ZoBfY7cTGwpmVJhSy6LGl3RSe0+ufT76gu3HPmchPAeDJ14u9k8zt51k9M4WA+xZA2VVL9aCt7cCKAIzdx/AU8/YYsf/ETxU30Evno7/mbvZcT0STn2UFgxeDR5fkv0R9IEvHFF5gOH21+Hj432qkx1yTUz42Jk/ynugPH5lt6W9819OZKY+F0RLH7ifHY6vU5ANnRZT0iH9euYmLdS5MjulMwI9+1goHdBOM2a/QrQIAmnNueZvzanS2CfnXRe+1Hc19L7Q82RT2CU9ln/czyaBhJ7/QzvdPv5moero39bKWCsAx5On346MzPyr5eDzhM6sD77GGdPMsTrpdDE7zAspgM3Ts5idq0B5H0gZqAliyH79DjqM6kfJLpyMOYZbf8b3/YGwmUWaLKnZBPI9VYE8+/yUZ7vj3xn+6tgBIESZZEnjj4K7ZB+zCime2gmxmAUBofysM3ydRBvxTQSup68GV8Wdbq6Hu14LYeOFKictxcOAfSx9VxCgmUoAgcY8AXBXmDsp1D4krvz0gS6IVxKr2MLyZvfd5bSXiDG0U1Jew3ThY79lm5UIt8YRHMeagpE67pviRsi5Q68r4FEhfcgLcGyfxy3hF2+YTerJ1B1BzBhC1MUYiuegNAFMMIMELcJ6vArQlY+4M5PDmNR/elxvNneYJ4j6DMQDMAIeiVAvmcBxBu+mx24Ocmwwc4AoY99fjtC61fRaPayrBT4WP9h0sEwQgjsOmCMwsY0bXPAmIJPL7q2IZr2KL6zi2uRdZnYWkzdct9ydf4PyH/u34xz9Nv34vekPhhn7y9Ny04yhCpoaabVKAGvB86+e6/aUVAMht2ywJY8Il80lPtvHDVSHeyyBZTuf2mpQnYDpXJOQ4r7HFO6lZOkkBIOiLZPqba099kKEEr/YaVnD1QOzeBT64Du1r4n8UyihMVAEg3oxSuhh9RhU8CgDxFoAI2l9++WX+e//99/MtAAFSf3q92jMKAL/97efXd1/lzL4DFvctAwqvq2xlqpmS5HEm6eP38RcshiK+0CYAd5b4K8Fg9oVZvkm6pwAg7Cwb8KR8FwDwPbwFIO83GmMlAAk4csg2aiztm+tvTwD8fskrlEX+8gTJbKkov5r6MABor/RxnnucwLY0867DWXlNGqsb9syLnle8S20pxfOQvcFJ/L0PUPJ2ZX+aHQt+4Df95H8mENxv4SeJ2dtvji9R4p2HNt0KBDoBWyF86PQxTOwYLAB4oQDAPU5Tg/cqACimDaj1PmYb1csFgC5+pKJQiPBygnSA1UDuo4lPvcy/ErPWhyoAQPNLBQDadH9YnvzADB4/Q6fAafDZdZIE3VeMxvf46/D995n82VoHTe3jugAgynzZe9vYMamjWOJ+fexk/ALP6r6NXqfY92RjjNeLc+6HwWfbT/Nc+Nbmedh6z7xKF97449Os8/iFeJbDzNLPVQGAuO6YcYqWGjs0QNvGI0mL+U1RFHyvw1eLcfsVqPBzrw5Ln5jFipr4y4Srth+Ur4UX7VczwfRtULMXH19K4YF+wRA+Hu4xKHiMf57Vpy4skF7lShJfujW6NXFbOJh85a23Y6xnjuLyQEYeBzZmAhO6jFy/3Ne4PBnP9oszdTu5wDH2euuS0/mEkRzHu28HE6CX3AedI5PBXuqLwpGowf9GPPa+9ngZX/OnBgPN/TuPLRG+4pC/1KuIDxRsyr94mzVvHBSVzZwz9NEG8cdxC2e+8JrktLjSd+fJ0xkP3Jvy/M//61//EWHkGdMRbMxJCbiQ4BDI7su2UI4dyNxxEezozwF0XssolyNpnUGJs/2gpQC5BwpXJle2Viwhcn1F26UUav80z14emgFYswlzbe4dY5+Kjb5l5n+WoFTn+jb6hJwA7ravKb73IPqU0A1Prn6Fd614XbSEE4ziRiSOlxIpAdKrUyi27MNW2jla1fKlhHIbwMnBxc8EmjMDMvI6izPwaBxCgcaU/Rm4c5/rJRWWf+4ASBvonFetoQ5n4rqr53i1y4DjWVd7JnXJ/xrfdobJ7wZcExDpHxqZlZPc51Rf9niin25LY5PnjDyODX64bo2zb07nWKXHs88IUMFWgJ41ThA6xuKOTKal7+C1yyCue8WW+7w9HBjyQGfcQaM7GyzpXvEPd8XSRt41Ps5YyZr37Rrrup2v+SzHCl2MVbp13x4xbYmnbs+739kDPXx1X3PaGcl2MruLttBB8MGHxmsA4wyA1999n0n4vM5OhcJs2xPl+ux+etvttrN02KomCsxFu0Fe18SUHMVs/1/+5V8mmIzknxUArAp4+yoARL+ff/759e+L3AIQ+uL2Cy3oQIK47JqZ73rlYvnYvJ4rtKTjuYQ0gnQJCHuiiBtjiT2mtM+WCV+3m3tvbRY/AjHL+tGLaM8P9xN9Z4Gg+6gZjniGVxCiZ8gozhmAF6GL8dnBr4M3fQ4GmD6Vrsd3QWv8TGE7qW49dt/8BATdvlX81Zasw34ywZ/DltwfvFH2MMn7+bD7UAcyyJ6CwLQZy/jPLYzpA8sX0R52yPPwOF8lWyQooZ9E+gSXM562/xznubQ/Hr8XDAY3JcSpYjY0wbs9XmZs8ekizdsa3+++8vCf1x+8JzsUQz62fHXZDuMR9Drjib+m2fUh/V4mI+eM1pN/pk2eP33tOYPftAQdJJGGH1htQSFz+wTkLZtmD+45qxt25gXK1OkCUdIbi/9R5DrVu/8C8D/HJNkA3+GjVPwa373jGLLzLtu/WXb5hNXGdkeOk7wHTinsWXqecf3V6WNdd/RZlChhxs3PytaN6cETXsx03OJj4bBHiplo9y4ACKDr/Bvnp2Ob9Hu1KguBNY+ugWch1PS7V/jm6NQur2R1+fAawBM/TnLu8RDZik/3VXWi/VxlQX4RWJbX0spOgmYVb+aAwHw82aHxBtaKv2vVcuF2p3/r0aYrlqWnfM3G+Dt4tv0l9omeIH/68RUAN7OxAhTfuU/xa24X+/NLf5Orbr968lU4Megm7kND/B3X8ZfE3Pi+i1sXkScenRU46W9CVdthkLNUTC7hOf25gqlW4rJCXDxWPzffgu+2+J7t1Qoz5IMOoLfbT0fQyxj8n/7mr7IAQEdRBIDAsPgTEMixuKO5CbkY1ApRHsQH/RSsMH4bVzd9CDwKAF6NNxq3Mnkwf1LyoINXNkihz9GovUmu74FAQSrucSH48p3Jl06go8Q9qxnZKbTuJKllkfSdToUTzKOZBIta26f28v445V/AExCRwa+C9lRsz+WJT0WbJznjBJz+p/scAG79cVAjql2/WPpyjc9Oi22e2OEYzhvnmffn+rAd3snnTIdN15XUOPjqMa99aXt8fhjgE29cZ6XXvtRNSfO8RvEEktLfOSUYu3J7mXHy6hdtbeBHKyTaWi3YxKoceKACzhzmqfu9n6e/aXXftwsHft/2E/GdO9zdJjrI2BWET1AZQCO/7/3CL5+46+NI2VgB4AlgSScePMMYfvsrdBTnLJ6eiUVLwvymfAvjGi2CVwpmSlxTRkLyr6IAEK/U+/ab7zJJ8v7xE/sQuO1vXGe3janfcGSJSI4CQLBkPNGrLABEsh/JLGcAxOcPPvggk9l33vlpFwC++OLL3gKwCwBOD1sA0IGsuIecC9B1saWCSr5G6vJ/AE4Hk9hd7kHtfyoo5H9V6InkP5f+ZzFa9kEBwNvD7piBfyoAAIYBo6wWyuvm6ykmpN5cFGWxoAoV7j8GdKtQtHVJIHfObCkrTp/jdoROb1+2ZaH99/34+ISMh6wgnNm4PNOk/AYAbO+vd/17so05oJRCrHTeMcHeax9tnsn8JLmKmfJlGSPR2krSJmbMmQDE0jwfJCdMHECrAODAeXxW+bLa0YAf8Lh0YhtJZmhviXYS6QmYjxNdiG0K31eMaHsomKBnR1Gg5/CBIWAChCWuc+Dx4JonXOgxaeuT+nm5ANCjraU7Pr7UUQNssplr9q386fQrC3ZbYMWArw44riWe0hMnHh1MIF/ok2ODjcUHxw+zQmgvAd4xBTt0evETfwp3P2Gg9gk1kNnyU/vLaxIl+gOn0Z/kVbgzeLEKAJvGkedgVdpCp+LvTtzDU5evbd8ZdNgKAMVtORkvAOADjwJE6EDgxAXk+1yB1oLB9MLhSr4dp44/1Naqc7m5eIc9nXIhwZ/OPC5AWutIvdaXMwDG/9kKtGpKOj36rMNep9hKP08YymU1/shyF5P/n4Pr0DX30XltAv89V3woALxEl+uLxwT3TT6O0d/ZhqR70etZAYANKi86DxiP8RBjyJvoJ23p+uPw0XaoR2Uvkz9X/25Hke85f+tY2Io/egMActZ9g/nlj5jgHb+bfvuFmOI60f7X43MUAKTsxajrN040wVRVP4IQlp54ozhaNwIH+Hw/BnUmm4eyxk22D9afbWFnzjyJrhcpHAxxfwtLZbMEmxnA+x2+DuBh/oDyHJeB+XN27rqv9lummLoKo5Dj9J/p/zgH5+9W9EN41R4HWakFS5CTTmmcgOKAVq0EEIDpGemLB+nUzFluw3dje1Sk64YGFdn1fZQDSvW93zMKToBmNlq86/FV5XrT4KdjupP1cez++PuJLjkwsWQCNbQVkF1yDQOWjshUn0BO667xB3q9yodM5zevuRl9QSaMYxzYnLi+7UDjsUBR6EaASgUA0aN/rrc6iJA9gicd/te2c9ed/dSTnvi4sq2mqXhqquV6JLNmdgLfojMlmu8F6uOXihjnGF+iL+mM6iy2V/KFfvQXsZ5AYHThKYC5njCerRPwVA6+VjdYgczpoPqd/i6YdxEdS+rjAMA4VC/GDMBJXpf9+/aDbf9OFwF/g4wMWImDZ1bIvUCQEv1GAYBkXwWAL9MXf/TRx3kGQBQDIvB+9tlnuWqBQwCDVi9UuqwCtEdCP3Tr/AHOA2DrEDlOLl+NOa9K4F1eeS5AzTBplp+9sQVqSgd4Vq8CTE7mOEjI40q0OwUA2c4UFXgTg55nZirvqWCf4LZmZGinC3nWvgNQl49MeSf18mtsd0D/fNZh+CE/4H5EvkLJmmjRDOsP3xfyUAAUR8ogXMdzNZEV7jMWJQAjJpzAKNrxA/po18EX9uevfDoTZtFDwp70FH3oNsDJ70nzqVg1qxRFXyf/VSyI2aKeeay+dN9ZlFB7Q4u/t/n0J9M3c+D0CxhENowN2R/jLDm9vujjVZyd4BTG8rczbbk9yZCVg1KtcyXcxoTJ+NJV99dcn/5eQka6M2VWdkk7nbhXQkQ/UwAY/54+1PbI7+0CTs+0q6thj7qfWXu2O6p9zSwOnbQ1ieQc0oyMpq0pCjgNzjdvb55/upv4PYl38y78ch0UB8bHLtMn1QqAHG/OII8fh69gMcXUcwJwx4XixhQOPC6ELM03Bh1xEKDHJRVb5Rvj//ldMnmKEdDKDK37xqwLVVGh/Ve0E0k+7YLpS3Y/yfe1P52DINnPQYH4tsFJ8Oj8Pfh1fOgpG/gUK8gUG2K5+PhcsBiz16cs0G8V4OfMrFM3Nh7ZupX8zwPsKjdIvz76HPawixyOERzzcT34TEHVeYJAWdWztdhpdX/hffCM4xL0HL3lb2KD+D9FTsf20fY+u2b37fEmdT00wvMcznZJvk3c3LS2/DJ1lT4nrcVv356rZ70tfG0EkHq2Jh8OjJg4ceTn8bf5yBkMFd9yBUCfjlxL0bMK0kskVKULglhqh8EBCFwpRiA1jHTSGqxX2A4mRusYpRUAtpLAMA8ZT4rTDqT6DoDGsjwqeQT22UMHvSeAkZQGTJ17ulUAwGhSOVIAVXOGUOHxxwR5+KLqnitc86sYETP+KI4UqgJk8Db/mCQ0oM44n0vRK4h1AaOcMcS7PF5yHMh2O4Etc+T2lDRsuQ+oGf6P3GFg/a7xauwa7z35sszPFGiPb49xHJgH/DJSMG7IuoA5YwY0uGPYbT85SuT+xPe7Q58xnQ5Ry3jgxz7AZuSQ1Oq/kjv9huMh8UlbSEBuEug/pJ/PP4CCk/d3WZe+ll26g7rpkK1SyPEZ0PIAEDRJz0QZzpWtAD77o+eytdswnNbjc/rhASXx3ZmEqD23tZfsIa57xRxfwgwfwdYLqPlMyU3OZYSQfQKQyn/yfvC4Lc4C+PJKtL/68utc3og/ycTr0pvcH2qc8NkUBceZxUXHRtdqVUhskQrQVUH28L20fcny3Xd//urDDz9MGuIQwK+//ipfCfjhhx/lWwDw0b/+dbwFQAUAp8cLdg7iWdEUXSWQyrcc1B7SWjUUM/+SiQ5d7Rn8FG06lQZ5cc8ssa9DoVrHbBl/Lb3cS/3xeT7zzzUvAvg1tDF0vO8pnSNeAZxR9Pg7wVvZ8+lrVZRxP4SNxHBdRhWZkj9zv2w92m5wbXqvtmqJ9XUIkR6meF4+02Jm2tPDcnHJxG124mx85wWA8VdzICDxkjY6WhStPIPN5t9FFz4kTIrP6Hv2XUhqtuic2wPimbgnvk+7KnsZ3yCf4Paez+R5AjVLWDpO/2aKtbJAcHnaaU3pW32Mxzgl0LyPFQA7DnFwsfvD3Z5elVwAuvg3z40/dyB66tKM6tnHvhhUymbPhDPbKDxVipeTHWn/IQODSHFvFNKY0OJE+UxsQofXtkKP5VDNMzsmj13oTo9J2KJss8WQ9rXb2TYK77je9r3sed/nf8unFe7uJQz3ggNvAEAfFX+EXt1H5Hj6rJNTnvCBMY/sz8kcH6f7cvdvrjdsf6IAEEPaKwBUQJzT4FPOwe8qACCXLKZ2MUf0N16+GtbKMZ0VBA3ESpmQcBOJumLjXNu811g1/onl4BS+C0LVdhdUwZnmX6UzY2fOO/RLff15uHfbJgX09vW9TYSZ5jum+zGso3L5TPJ6cacQaI6ZH9H9jMfoBzmO5k0uNT6NGE/bL/lKOYjxc+cye+8z+vtTBYAME+2PoEGUbl+aNpLkWdHbcKvud/oHc7fvrNUwnAHA+Cd2iRjvu20zoc65Xe6N//Lv/uXlz+e0xSCvl69VUNMy0VF633vjA31SQg9uKIMHWlfo0PS9ZNrbzLYKkLsyPCkGih7PxAxTjOn1tSQW5+CzGU8B+KlNZpwm2LFkcMBPmnfWBVQJa0dOxWcRnkuMA2hTODBD3rPDXgA4Akc4kTIi1F67AcYxsLSRFQBio6KTB2Ynbwcn+LSNZMviBJjGg5Cf0YTTeTJwrg07mA+x3oy/uno3egc96MSW7aG36W2jqQoG9TqypJtTxKoB8Y0+n4HMTX+NB/EdSZ/rq/hcy9bXGE8bm6WtMvL70nbxWEGHAgDjDyDnB6OJ5ziPccqjH3LWB5CzoOky2A7oyU88OfhuG8IKsPtSTHfKCVcq4NIHs5ox3rTD4+csZFTzecdpB5Jn2k0lY9P+yNpyCmmg2e+2q+1nBpudutPjq7aYkSRZy3bhS4I2PR9gPcFc7cuOWdfYa5+n6ucbANgPf/HgStwy6b4S+PFnamcnfQ7uGCOJKs/rung9AYdTeF+9+tlVAPjoOvAvYsfvf//7pCsKAHEQYBQAtALgD68+/fTTV999+zoBmhe3sJWkL+RRgA6e8r2SMc1Q49vi5P2kqYDSUQAouWs8lUhcv7XHvmyqdIwxZ1sFiNlju4Ews0Y7gec+v39vAch+SudcZr5ii/G6r53PyYKW68hvAMbEXV1zGaNe+OeOYYf/LmBKwT5DyfiGw0dYXN/XQ4/jGsnXEbNqxYDbOzqBH1Jyd19VmG1WAQvzV5y1LY7XF6xgcH8VnzkPgCRj9vWXX0hbU/wH18Ry+ylaydagAT1llh6/Ff27X4DX+VylJBN3GclZkEx6bVy7PQoA7uNSVrUayn2g+7hsp7YAyH7SWI4ZdT+DZ4PlJ//nNGg07ksnAcOPnL6+xt9hPj7MMnwSe9+qxkGBQctTAUB+s2SKT7VuNpZpCZRv3raR/in8LH7lWinkKc7myc7b3A6xJ2z56V5PsMb37pg3uIv7KYRi6/SL/WUMOXz5WcxwPvDspp0k2GPi9ltOf7dD42nZ8ivyp/fCBPyOeygAhN+nXeSuYsfE+Nw+1vFKOpRjry1ezXtLmlj2z6RhFh/yNbTjb4cX0u2xxdHthN01cTj3R1He4++supTOaOy7AHBO4Dwn0s5/Y618vuFLl1+f1h/2bg+5/jqPg0SKKtxO/EhOxA2ZmyredLGlrIN2tz05PvbYMHF/dH14PXmAxyTRMZMo6tNypGMlxBlTGMPmMP6eIuTg45kU8okUlvB3IbAORXS5aBypVa2X/f0qAECX+3xvyyeT4MURH/7+b/+6RewJOg/qEDkMRE1vpzPCYGnKKPt2eE4whCL0VKCHLQAH4V1tkVJtWlpQBaDilO23LnAZ92YBIIyoVjowlpeY54qc98azVh0NIeo1cHVn8CoJIFiey27jy30qbYD7xlBrFu0ODJQYOt+SdwWwOkhfN3Q1u6IGBQAKLK3IJBnRxoowLzmOexAbs9jO3osYbuTIFAN/CvRj8ABUjZxENhNYOxtAnuosArgD2Ua2dUWNR3KlO915JC2VlM519bUdibfrfXJ98+GlezoYly5vJ0lCKAdD4ibg6bpDASAdMCCnAKByntNex/kMDwhCGrDNLiTo932cXiCYzy/p0pNMqotM4JCJFwBOf0MAOKu6WekksbEKMzOXo8O7IOBBIeqsKgDwc+7h1IzJrSiyEXU97HaTshVKPMTPPX1v8Le7r+BZ8r3paOlBeakEtnGoXi6prz2LssfLi12Nhl6E//oxEOo6uPU0+6+l8OcyuwJq5Zuig3d+9k5uAXj77Xhzx+s8CDB04pNPPskCQBQogrb/9t9+dfnp1ymxSabEAABK7uksP+y6MEm1kv9rgPlc/D9WAXScqVU87S8vtjJjHy6YPZ+9x7dAUhYO8gBAtZVAropu88wUpIIeDusDvO1CQdAX49FWgNn7TwEAmgHBCCuLBLnfVcWN2ZomoCXaRm8pbvBWFGZ1vaY59wN+AN+cAcJhU1p5kK6y3gJjWyGnIFW6nXG6bND9Uso3TeCc6UbOnjzjczU5gSbqdUvb36X/uK7H815EogDgscZfo0SruYe/ZkpYmdIH6ZWvjO+znQjeVTjiYDnpqnSPhJ8+g66hKU6MjqLE+K4D65TvYXx7yX6Ps8a6ZYAPuZ+bUH7dCgA7pm+eYispL1tSTwEAWiZm74KquOvyF5+e70MWm64zjmQmlY3k+S6hZ9dn6UTpbtvA+NleAZDfTYzietJ1pD2nLeGL/DdjS7rpU82zS7R1/cRIjPSMzbT9lPy7T3jCbLrWoLT5HteziCgXoWSSxNcmDxK91t89xlzhY0OrMWKrTtOMiNeODu/xg+6LHZNQpJEM9IPv2wWA+A78n3YT+lWppRex42DXKAAUI1IHORdAcpsw/JNrS4KfrwLGgqf4+6Lskm20WwytYiCxAVwlX+QrNVVAPnhXr5Gb8c7Blfg7P/hSdLMC6SwMOP89P9q2F/fFCgDXoY73Bat6BZTxmvbjuU4wU5Mm3jgN/TlsPYsikTMV5swJtrvuoxO7AAB/Ju7vAkBT192OD6EQhioM1nN/54UNH0fyxi44P89vaiVS8Mx4lLSbLki50dryyfn9WQA4eJkYT/zzXHBDTseRbl+i2XJILwCgkM4MkZeU1r9RXCnhGbycWIIZCjZCm+dw1B1gTjy8xn4NPpVoBLgriA4IUVCUyJWKhp1RKBfj8t/xOUHZQd819lLqbA8FCXCdkW1AZ7dFTlME5Ex9YlUVWQC9jGu2KmTozX8eFJO3JBNFY/ZVskEGjLcddX2fwdO0x+93ucEbv+bJPbpzCOxHaHDduIOCqb5Nu1MECCciMKc9ZPB2HJCYHMNin5gbwZa9yz2fNBl7BU0mgEzVR69YqSWwjOv++iH16vxtZ1vBdBsqfW8nPnaq5G0qjDjz83A5XwFw6EHGrXEII9uk9KBXtFZVupbN5rLfnFUehwLfh6ej00/65Ppy6IFnJiFIKwz6fbPt4SwADBTQapyTt/I/FAMcBIqe8njhvPtYMF1XO3wf7Y5fVKA/ebF9n+tAJE8AsbjuutZtPRQAnGddgS4Uk/60VgCEffz2t7+9Zty/SXlqNlPjjtfOZTGjFH77foAaOup9Hp87Gb4XfxtYRAEglvt/pAP/vv32mywAhG3GqwF/+tMoAOiwy3/6p3/qAkD0zQy6660XAKRvM4PdQC38ac3qh4574TaeASDytgES5tjb35/r1YLBx2g3fE0cAgjAc0AW7fnbAWiDFQIO9nwWRwdQXfLgYMGKIZwBgL7oGWmeihST/DcdEn7qp/vjpD0LpfW6OsYfs2rhzyymDBhs+H3MpkUXxKq0w1UA2PEUvfbtLsgyl8/j+0qO+wAmj3/R9vfXthbknSpfjeEDaRv7mRUDhTlqlqd9CHs4LQZSANhtqY/CIHW/J/bE3Oy7dDIEkkWLLLwprs0BgbOKYvMt6XsoAOi+8c19XtN11d9iAO0UIA6/U7RnAb32sTtuwqY2TdKVi49HAYDTtMf3eVF/9EkUPcV6rr/kYzY+OXQ0Y5JiTPAi7IbVj7wWFXvIcu6xxRSfNRMm7Pn3vf97DOk/It0p33zE9LKt1PvCa+xmSz8S1BaGiHH5oXweo7LPK77K1mZypvGbJeDwz33ME9/TD9iKOHwMbxvy/eYcqNoyqUQFv+Z9cc/2Ocmnot9jKrGF77EhCqGpq6YM42/FO3Q5fvs2KDluyXL3kYWFSRw0mQeeyetV1G3/PoXc6rLuYTWZVplJ9kw2eFI/xRLpvJ8fIR8+/Akqe7b0AAAgAElEQVQRR3+TzHqhAde0eY6P88KI84bPTxgE9r5lBYD0b+hnkXJiLbb9OdYqXgftK5F3uyBx4i0bLxUAoJl+N/b173syowQ0Z9SxeoJzZjTrH/R0ATw/37dUmtrdPmbcqavuL+WryTn4bBrcseB6OFeOXasuaSd9vArgcZGDqqWPTDAZKasAcPgey1vcZ05+AI1s7bx6+fu//VcZRvOBSkRplECm7s+a6DixE7jm9bxf1EySaEkdezILLB+Kv5RoK8TtcLAQpAFAAp47o6dEKim0oL8Nx51xf1eIo4Vn1RsNeVYAaAZnZmO3NiGrNy7gF0sH48ermfG3g59x6FZwMWWMqOdjlkzPMXr77LF66RVnHqScF7SxgcVTkBRQu9lROfF7ggmf3WHxfNNgjmnLrGkoa1L/89YDBdyz4jl6UCC/Zg03UGEUIWHajWsJOPIgvUkckjetW8MAl892rF7YAUCx7NSr2aMnCcW6ABB96r5xfoxNfJmZMpdImCKz2id9EcCmLfGOV4hNIhyzkJ241p5K8WcCWr8HtXjr9ug2eHyOWB5BOvl7OaxKNFoOGVSHJuefxi3nzj0EYEAOwcNdwLb5aCcKAFtHBknEzJOPs16jWo1CP7IevkwiEJIhyeUgGC/+ZVJxxJLz1VJzSFm6H/3vekBvA/hjLrWPQ/cC5MXYI4EKujh0D/tye/cipMcCeN96cj38Q54hwcF2p+61rl70/yzeAvDJx5mIxv7/2OcfBwO+//4vcosWSyn/8R//8VqWfR2slsCqltOakOJ6zuZHQcOAtNOWxY7a8gDA1r0DIDPpjmX+Vx+ZKDQgm0CeZwG8qdVjaet5YBV+S7TFygX5IckRW42/hy+sGDh/y39oxqlnnWpWPNvO4podQlVJQYPbsrEGhq33U+AQbV4AEFjVdgL5r2C0+yMHmi4DAYkzgem32LSOnksnE3Rdtkui7wWy1LMRXNp5zLSjNwBc//v16++bBhJu7NOBDs+67QHg+E4+U6sZgkba6dn9sH8r6CnmXasD4lrpkkClkk+nYzCJ3gtNESnume0EKZ18DtqTXg5yuhUA7tsFAOxqVzOCbr8UG5ApcRse5Os3Y/w9zinkES+hrc/eKH3JuFL68CSrjgsGAnZczTZKCdz/oxbwFD12nBGxWDFJRZZ8pVb1FTz0gzSDUA5C5p4sGFwzuEl72Tg+JWOrEeG0pT1dz6XsKz7gJ8MRNEbKgsPoStpZTFoUBkl9nJyve5s4PPjJx+1xuvutp8f/3IFX+igrhufBeGH/VRRuX1/F4sSv2Uxnzu1DnQaXjfsOrot3rCA4fSDxPe6lCJpt1Hhm3KKhE9Ty56wci+/Sh8aqtrDrjBN1RgrL7SmchcbE8xlfdE/GjPC31bEXdM+DluvQwrpxeOYJPrFm4tcuAIiUNJ4cl+KZdAp6XOYoB9dazwvTYifYLHLYNuV4R1uaJ96lbV4NpQ5lWBCOw2Ydh/qWI3Cnb992f6MBnvKbQ50Kshhm2mPxv31cKljU6ofrJi8AMG6t4FJMSR9AITbvDz2pb5wxMHvpoMcreIIcKDqql2i0G9bwS18Dx3oBINg/m72IA6URhYFoCzviLCjJB/qHaMUQ8Tv6zZhwrNKdlRBv/Nf/8D9c96tClbWLBAsAfQUcAoSY7bPazO7Ji6EslAqmZKBAkclT/jds6uXyi+lU5EaBLfGtUfc7FE1QLZCq9GdP6YS1rzOddn0Hc9xp0Z//bme3gGjwIoSp94wLkGZi3ZOAgEUZkSc+8Epcf/6B1u1sc0wh/Oy1qvLQlgF1t6glokcQqy5DT872SzrVHgbzkkNB7j4CHEdIXO8fj9mzqpbm7DF3T5B6cnYKGqqwZj+RYNaj7ZTSsPSvAceEj3am3eNyeEq2Od16eBSU+eyRLA15eqVWsigzXEmJjI/EOce49I+ZBp5Htg6UcnyVPIumS55XMpJjDsBsgMxlucEWPHA98FNk4bXkp5NpSd5bvWJ2+dIvFY7q1XJ4UVOCHOvFlnieV9ARnDzooz8NMq0A4/oPqHI78u/hm4NOsfu+wiX4Bw98eezW4c0vZjPGf4QeTJVWOnyuAvAA+tT+2ErwagpJjCeTkQrEev4Edjyf4yaIhrVftMRS+0j+Y7Y9En+2AQB6AgD+4QqOXmVvvxSBMmaIbbuUB724L20nzjtJG8pyS1LoQCHpu77/2c9/1gWAeANAHAT43nvvv3rv5+/m7ygCfPvtt6/+4R/+odoAmI19ZYJd9otsmdEaOasg4z6d/fi6VjohUclnZyIvexpcRlFDXO9kvsCkknbNzmnmfw7k84Qe/eZ5dCD/rr4TB+ZsvJJ+5yE0A8por/0xtJVfSRmHXC/BOADuVUDoUvEh2VDXOnGxpJcZtrSXjDljO9IHbZmQPeGHzzcGoDfYnOsY+ALwPkvtpwDesTiWede/3dbuA/vBX7SdVRzGhgPpkiRLj2eGHv/iSTP9pv9Lwc3MexYR2hf7tgkKfnP+gPtmL8IDYuknaCKp9zG2/VV/jMeLrXFPvqXAYt5RJCndmfMXsLWRsYokrPzaK72kEzOTOhgN/rvfdv81vmTiuscl5OYJHuPweM/3vhKi9bnGjc2ga9gg2MZX2/i97pv9PdvhX3K2OgqqmVzM5EvqTNiCNleXbSU3Ds/teMdjFHIV/5Sg7JjuPgA+u59p31B2Lb4yU6u4TIExFbgmjzwu8yaVwVyDKV0O2x+5f2NcMyYlLH6GWCLn6yKJaL6qlVecRoGmCqzuJxRpRM9buXWsxhb2K4YceczIR9FzbOvy2ZfNxgG5LY+ANx1jJt/Bv/lBy6zeCjk5fhH9kh/8id/SN/lLig2jooHRWV0wGBkdTJoyfk2BjjY55DC5UhiAVynm+W49EQke0u/x23fZIkd+u7/VoFKNKvZbvpH+ed4WE7eiV/KXCrzRHrnk0xtTXJ/dL/ikqq+yJXZPbiHK51nDZfAw6KgiNLrqNn9+VntJfW+dCkOaPsanh6x460SA4JELk22DY5RD6tBZ6W0eSFlxSuOZ3EO8OwvB3EFylGOuuBC6SHE0JuvSnrPt2pLyf/37f102o4ZTYLUMRkKqoFizmi4MCWlmHYGmmRh08kY1QoOgwtaKXMuiznYpMhCI5MD4cWH5igAplwTiAdaD6akUJdRSCP/OFd4D6Hk9+tKSxEzKGkDCiakGOz20l6DdktoeYPJVbTxV0fu+kM9OCFpXCDiVtBbjm/7qo+9q3vmM54BDD1jOgzPhOpMTDD2qiTg6zUziyGY2fuuVxlgVLms2NaGsPH77njF43AmIGerQfJbcpUtyzLnHX90mV3FkdalkggPmqoJROovSAdejSH61T0zt+2xLGOfb+VrKmLXRzI3r+KEPAcIiVtc9EaDTJOo9ptm+AR6efearB0ErsJhzHqczuozxhjyz6JVBrpyWE1uflSyoCLDBAOPg+ZcKAOcWmLOTaNNnwOE7bT7p7CbTizwOtFyGO/gdjv5wztKJJ1v3a942ctP3AIZSw3DUUVA4otr4uPSnBvIcSEYL311nnsSBe7+/XgMYehg/YRsBeCgY4C68ONn0pU3IeNlby3cJIMr3K20u4Bt91LRWVp3jv2tZfcz2f/zLj/M99F9++UWuTIjE//13ryLAe+/lioQoVsQKgPSlufJj9AbamckX3/YextHV3ttYBWsl4MSVzPzFj+qrD+uTCK1YYkXBBE3aex/jUAGgimBpO/V9r4iIWaiaZTPwhp5RADhO/69ki3v0W77j6RAsv09L6mOGSv6G7U8izeOnfIVAqq57O+4z2m6LL0+xEIwgXay3AzDTYv6BRJr+4vfrK4HyNtEv9/FJYIgl7OFaySJ8wyzGFNefnonn8C35TM7iWyIeemsTAtmHfe/P+udsN9qLYmjYaBbgksiiDapztFkom6X/RT++osfHuGZ8Jz/Utr+72sdcuM87PmOY4aKWccQ/wl4C1aLXfI4n8Uc8qQ4pCv0YVpnnJpjHtUxCSg9dF3Oc8X0Ws6SjDppDZ4jPnvz3KoXSaWaDt29EfrTr8cnxpXRV2wz6J89PEcA//Xb55sAtmbm7KJ4TaI+ffO6CrBUADqHWH0rizu1tXnzNsfX3NQPPsxdxbJGIA2FpS2d+DW5NXlh/4kdhyho/z278wXVoIsFJf1btpoyLl+A9sU7xJT/B5xpPYuaafIiVYx67kAkFjtEpJd7Yk3gTr8DTyoPGgZn7DK45+XkWl5338GVkUjO9K7eItrvN3uIhBse5PK0yjZEPJeq4Nboo3Ok+tONLFQ/HP0uX4YnoiLGOP/RxuKzd7g8fYJM/SUMVAHjW+Zf22md2TW7p/hb5OBY749G5KtVKDysTOmMb8SLbKpkEbo+3IfU2NIuFxxgvonCHKQ07r4GD2c/YM3oSCtavTy27Sb9XNDD2WEkZA0COc7ZNcrL+ZeeHvA7eODNsLFoBILsmx+n4+fd/qwIAwJXsByfkBLmjRQG9AKDIHE3VwVI4dgss0nQRcihtBXUMXrfxKqihz51MMz3urUR6g4DtzNtw6kM72/obxnDfvYKtb0RHZmAd8HcBwI0NxaZdgEbM5G4Hu2n0wHh8F4pUat+8DJ5LCFKb4HWvIT5nuMXVUTqnbdPw0t8E4e38RXOdQC+rGWD0ZxQA4G86enMy2zC9Xw8Eed2Aop6bwgPjwfEnv6o6lg41JGtLCnEakqM7l2y2CwC463E4mRZIZ672w4ZIWiPpUcBSsHBeugPMcZXN5DjSh5UjX1XmJ/1/SZ+kxwoA09/ISb6SgkncWKPL2Q2N++DRraPs4UcLAK5zT2DIQeUZCJhtPGel3Kc8jbsdXzlgLyBsHZasz1mt05/I0cvXTrK6+ziCzyLqHLOPpcA+1mwJD8jSMHrS6YlYEBXvAI+l9lEA8FmSGANbBPIVeRf9FEKOPfdyIPnPgfUAcgG08ZGS954RjALAu+++ex34d20BePvNK/n/MlclvPvue68+eP+DLA7obIBvX/3zP/9z8lN81m/XAc3Wjf8l0ZfssL6ZKUGvmZXR31LlBGtFP7JXK+erAmUn50oBzgqIIsCsIJotAAl8rueO5f3WDt87DSpS+OoijQfQqMK8FIhxQTezLDmPVAWAaSsYOXrc7UVB0n1ctesq2rpcfKFf9zPIyOVGu+gl9/iKm7j27evv+qBE7s0Zi+sftuZ2GO4O/+s0bBtzX8F3CbaqAAAPf6jZmZfa4jpA7SgCXPTHWzC2j1Bs10oCyaAKoXHgnxltfA7ghwxlk+UzrZA47QspMOMIX0ojqp8pQO5YgFzBHvl92Nnhk0Qrz3oc2uOsG9NeNv+f8cDRUcUQKXQWhyzRH9l7YRF70G9fhhx/75l87nHfhdzhnR8I6L7YedUY92CUfEy4T/xTtpnBubZzFi5QW2eh3PmzPzfPayLNaYYunvHZdPcJyO/Et8Jk8ZPFx/QVl/+qAoCKveqhn8PhhHZVzHSdiLHjt9xeoc/PQKHvbrJii/goPM3kYcQQZvc7vhQNZSJJT9zTsStjgwZAcXX0eAoAw0NNXipuUiCfggN8cF1kdVkWGGp2dfNF998LAK4H2edDAaCg+4yD1TeW0FG8Tr3If1YksfvAAy8VADoWWgGg42Dx0XXz0Z8UNm+dsAIAegv/8vm+31YGLIyFfNwGe6y5N0Hf6MSC+tPB0Grg6L++S0tIR3e+BtAfPcdbvic7HKyRemMn+esZ4ULknffUZMbonmRGUTjLyB4beDp9sUav78eGb/447irepDVVe+nvg8f1Xw4hY9Q19ikAKLCQCCG8FkI9RNAAwEAcjWofCEwlYEHMOHBfCZDCzAOx+J4tBe5cx4FiYDAglXRV91oxgilpkM3JHBLX/OATxnAGxFOb3PlJGHUacFMvgyRJO58+hZKq8sIKAGhJ52fgH4Nk7E8FAFeSdKx4TFMKoPJ9C8CmuNS4HOR9PBMYmn+teCwRF4jV96XDZSSuxPcAU0tVGvAP/1yGm6ZTRvZM4p1zn3zcq+UwCtwJAjKJmdnVUpj+Xqc2696YCeQHnp58qGzDZM2yzHwPe842ye4YkzvduJags3SWe4KYNOACFq4XDkh2W3deYff6BjlxEuksedMsVsor9j0GGLB9Yt5uO7LiN8knSUEnKwYu3Pk9a2D1HfKx4PSkP1sPac+BL5VpLxo1r6sP6HyJNuHnKQB4P60TpUeHrzJZ7hUMol36kPQGt1dw0/ilbWo34pje191+LoLLVQD4+ioAfH29BjBkwDvrWVKcMx/ZyMnb5q/Wn6bubRBd2lI6M8ArA18BRafl3es1gB9/XCsAvv7y1RdffJGz/x988GG+BSBoixUAn/7qVxewp5gyfhpwrhl1gcX44TCuKVjPrFGDwZ6Rl357vGD2vX1PcnZm8rG3BJsXjSxP5fTesP+mzc4A6Jn/i8w4O4B4QzuAztTDwEX1lgYvvPsz0letznvyFb2CIfxb+gbOO0FVJqoB/DA/9x2Md9uQA80nQLX3X7rN7PZpO2wvlj7uokcmg7XSid8NZv4/FAB45mijgA/j/N72/mOj/D4Su3puFwDCQn0GC95Eu08FAMbOb7f/g4fXDezb9C0ALjP8mcZyvv3Fwd953yTrOTtuBSdsGnfjPsvbw7dh356A7PG9NIEix1FIpfDNfR++8MJO0pFd0O9Fc99b73RAL7+xdY8d/t39fvzbTKAI3w1OUFwUhhCGJrGk8DbbBF7qy+Na0ijH3DF5P5f9r4LhDR8eK4pacpU46vBRsEzjplKyGJMXhDc+E3Y6XyGOL6Sn9pepo/LbjkmYEU6vjV+vlWOx/B9fXOgon9WWW7UXPjnt9KKVpBwcNv6zNLt8//RfRRxbJQG92DTnuhBnfXvZUSyvATcPK1FzftzGnxiqJkJHdXKJOfhk62LKO53xoE1yAPdfO/aRQLqfEL4p7Hs1SZ9PeOfRhxsub14XlnC6+S4to58ZPXD/tO22223VPSeOe/WSYSTXL/STdn1s4tfLBYDT/4sA5VPDe7UXK8FmxMKFfo/0k/wWnYh7KF49FQBkX4n820aJ/RSsnM/ZrtxP/oavycPr77AbbKe/+6//4X+8PrNvo/TKBuPOsiuuBfB028wwe5Cw8eddmylxjWUJGBcH5aSR6SmrekyiyeC1dKVAnc0Ss2c2RVOKkQKpzwNmFYHQHe3dOo1rG8MYeHG6aIz7ZinJ1UyBOncA8Vl7PSp4UN1zKdZnD76SPqQ58NeSSxwLzagqJfpUQHDltD+KyylDc/rcPUp8ymFaKw1oGiaRkMxrrFnPoV/xnGV18AMg7/oWN+a+6LVaBP5hQKdMjLo1JgGVWc6HbJ4KABM8ZjYRdumkTo0twD2n+7oYkR/LzJLmGgdLcthfWzAoH6fwIP6JZw5y0h1UAkgBwIOFg2f49KBefYkzAA47qb5JcHXzFAC0vzEv9c/h5BtBUuWdhC7HmIFnTsX2sW4AQfXa7/FxedCjbe7dtuuBBp0h0LsOOS9o/4mHuk/OedPE3/DF28Gu4jeHnt0CRtkLBQCnyQGM9HBmcvO+copRAPjdtQUg9ttHgVXgRryPfwH+CEzb/pMfrKoqvXwC6O47NOZzuazOrvjjq/evZf4ffPhhHwKYBYDrAEAvAMRqhd/8+tfXygVmf6Xr7gtD9Y9X+pXvcvlR5HM++3ukt7/Afihqk9DEfZNYyw8wox8rAMYpayuCnyPAfVH5zzZqdVH0waxY+ufyUQK6dcBU2biDewoAyIXYCH0n0I6zGdhPeGDFQ08VEm2PN/Gx4hI2mg8VgHE9yZjXB4POAYGu6+67sCHsMHW3ViFgs14kjGs9Q9I+ZcDQ2N/zrDd0uI3rjJ5a5n/x3w/vc1/ivsJp82Q/r2eBrgoWFdfy2etaHO4r/S2MUeDY+fNUAMCxAl5ZEYFv9K0g3yeAn8R02h7nfBYQpMd+IB5gsbzY0Z6DYJdff06AOoB3+0v3a/CRZ3cBwNuZvn68ANA8AZOav+CtACmD2mrqfTj+pD/HrfITJ16Y+1Rog3ehB7O8VgVybNaLzB4n92fnVfYtSRR/m2tHAXyuDj5+9OU5Fu6pp66mcxuA6Q/FW9p9KjC85D+fYpT74HludEbf1xaEXuFUq1dzTzyroqS3g14tSQ7fVPyeLaHyCdN/abfpCfouOQjP4ZsHv/mqLOlDtlurJ3qi1wVxfZaNntht24IEW7kADYH1azyOYeAfW0nR5UPett+c+/HRnoPFZ2GrWMF07tn/MRv2RHcNufe6u8zHXiwhzrhjen19fsJqii+z5D/b2gRUXHXdc7oO7Gz9DKaYuzfue6kAgGXGk5zblKQd2sl4a2wVPzcO/OEP9y1wbvDEDv0Wzyb5X6s+9WXltOqXIrRsR5NJri9v/N//2/90TR7ZawFCIYupLjwC4iQgIkjLy58TSNEzJrsdRzIjjKQHJ6bJtRZLbeZZz5NkkuSKylugqWt7yaEHu3axzdi0ilt7MYKtoOpV1dnbd5UYxDhcqfLAvwQHVa3MWZ37mwIIDIcDe0gy9P0UAEa5yrhqFYrz5qC1E/EazYMhjgEav72G0AB8lq6ipDj3rI2zzKj0RcHxSkYIcEnLqu6tmXHXRz6nfC8ZeBK8DbmfO7JWySaW8Er/zz3tOzg/6hjGJAWhG2lG/d3Ot1Z3Z/KblTjdL/6KP/m3I5Drbwev8f0YsJI+kiE36ifQ5sS5PnAQjO8DG/0joavfufcpBFUFgKLPCwE+duSZq3sy8ZxZEHSbfqFpO+zHoGn2jmNkzPS5gxh0uW4wTg4eIznze8fpnn5s2n8qAJxFPu5dKpIicf+EjPwsAPnHKThtW+a1fsPPCaaxpD7+5VsAIukvOVB4Uo1QlWlep/lDvGaNwmHp4qnZ0tGWbRXCJujPCpvU55xh+uOrX7z//qsPrwJANPnV9RaAKABE8v/hhx9drwH8aZ6FEasVogDw3XV44ayscM2V/vx5BQDAu8DYkUAvEAh4jHu0jYvCJs/NeHNGKF8VWMC1Pvv7lFl+Gq9apO0Gb9dzRwHgeh4/3mcqFH2+GgD/QwwUiVrVkX6g97ECmjhHYd4/DSdPHfLtP2eCkKbeOEbA4gCbHfdnHz0FO+yRJJbrYwuVtF/texLMZ+7/cwoAL9krfd0KAAWMODX+RpPZm9s/hbMz3ss2pw8dRJbXCljrkCtx3/tKf15fuI9wsMczu1CJ7+LVf6e/K6EVWI5n4aPvTddy66GrCwlrhst9pvt3//xjftItmGdSj8q3+TWPu3ruXInntFC8wR8dnqJkCC7YJ5Q37YZ1sWm3E5bynjIvf1Bb+xIHZrEUgH7G9h8rALgt7lg3xUFA+7n6bfPVfYzLxq8H2z2pyn3nmQAPzdvvnPwYjEa73L/Hic/it2M0XaNlCgCsaMgso85RZEtTrUTrFQ91iJwxgRUgjTvL/jaPHSP452jqnPGv8wly1p28ALwuPjLvSDujy/jKXezw5Ff5jHhR7WcD92KOy6DWmnSB4xhfPQ/PiS0UFXXvxLc3r/jjZ4rEcxtL0Rb5i+clXSBae/+3Lm9clrjGVrAO36xQsJLV5MGfWQBAn4k/tO92rHGMAvm44jNYVM8Uz0w+p0/wBD3yyMpgLaciH3Rfnqtp14/n2KwAwA+Onz+x9OH/rQi0CxQby3UBYAxywL07Bu/gMPh0IGfyB7PbvA35ekUx27wkMKfgyrlQAFByMAyaQzxqv0TEkJUwoaz0vQPnoeC3wgXaQPlBxRC0xIN3A0ArADS/aryAP1eUuOZ7aLPNPNjodBQ76O5xQst+D7qek2L3nnbj0UFLQ930OQVOTm08Dk6B35bwSlnHOeppxmLFEQoAZUh6z+wUANgj4wBTlUm1+LQEOY00+EcF+Wm/VI0LsnCA8EEHZdVBjiXLHRScI9B3AOExmZsxJ+39qqmZlfNKXHE/n02dMXmRIGI3DeSqcMRs0Mm3ASJP9rFtBHndk3EVmPSTc5Syt9xPLLvklVgMfOtx2lsmnrOcKYsguQJA43VHPKdY+7KnZztnHH5y9g7ET8B0j98LACTH/pz7QZ6dAHF/V6sn8Hq2rGJ73+BNzaDJZpntZj9i2IeKRQQj57NoiCLWtZWkOvHfJP9xGCBJQJhmvv4ufir5j2u7AMBbJ/K20svU5UpOoSMPr+nr0g/fBkDg/PCDD66E/4NszQsAH3/8SRcAvrwOBvzss8+yYCF9n6XsRXD+8gJAnB7dfRZRzBqNXyqwVitwdL9u9iWdcZ0TlV2PghYSbJL/eD54HWcadMyqRln+7+cLEAsSNNY/JQ7QUSsAasaR/t3fzDUGGrLUKb/3AgAzPKfSbf/lfPXYjHz79yr0FNWld7NKYwoAZ8FMRc6Tlvg7ZrC3zRKzsbED3FQBmXvQL7/HbcDbYOxnwj7FC5nEJPRjj+cKg9PWzgIA9LjNsp2K0fv4ok8v2GLTKr7M+Rd+3/b18QyFgPTTqZyDbNv2E/tP8Sr9bgm4+UmR12x+sMaajSt+8b3zK31C+XnZ2blKQXFkcAf3oG+KCUpW3Pd5fCH+v1QA0PjOeOp6nW11AeAE1JsedIMVAduOcnxWAMDecy94veY5fKrzgXvoy/UzvzOeCYZOIfIlnr70Tnind4r+4obHPHwTPs357XTSXkhQq5BOH8D3XkxwO1db6j9pbj84Pjkghg4qjEmTwka20teguaZ2Dv6Ag89JJed5jG0XJfgb/cs2a5XTTLbJTzRPS9e3/GJ8TPC4vDZGevLJrIH2Yk3rrtnNTSdSUU+8xOTLyI/Xy0Ys0iy2j2fbe+psxbutDy3fq8+nSZixm7PQxMGpYTWjSyfdO17k+FcBALrgzfYzLseJGeMFDGrfeHD6nSXzcubtPxf+Sl5fCsqq+dZ9Vp8RC/cb28zmow2F3bMosseKvO78itxycmhWAPh912sAtQVAQpDReELFzQRNN4JlttYAACAASURBVKCYLdrLLRG4E+mMd2Fn25kEDnOTUZVQ+V5YMVBOo5evVbDrAGQHUkDHUxAKuuPH92YmLSnUYXbeVE677GopuYwHw6JPN5Lo35M4FJT+9F7WMR53SB5YUSDanj7msInh/RQAduLgBllZv+xqbCJZ4HLqZ4w3qS1CKR2oB99NZY3+x9Dn/tCd73N/ezCAosE4bJKi/F30QVcG/9obz5f+HXoav7fha4ZPLearHCuZ3fyOv3OffhQZ6p/Lup2NFURc7+GbAmzN9kbBrJZWexBVMiCa8jUj1R/3EKQjWWUmHfqdJvp/dJ6Lh64LSmj2a6qmeEEBoN/nWvdukzkCY4AYW+6vd21PIBD/5vWjQU8WC2rGNmVcf7t66gwG/eNE+1N2U5C8yb71VS1uueLn4jsVh2aP2EFD6R/FHee3PntCnyl0F1NOH0iRTPqPXsc9sTolXjOlFTSCl/iB9DtSkwskaRa4i5110m4k0r4CABoJ2ixiRWbRtlbUSEYUKunzCWgLbYgzYVddMMo2Yil6rKz5yauPrtn/Dz74Rbb75XUI4Oeff56z/598EgUAnQEQbwagAMBSzthLrZkWPEDNFlWxL8sE1dfYnmaNHHyyJHMA09NzdWp/rarCh6RPtnMH9Nq/KnYkeFXRGp3hVOnwac3rKiL0c8SzUlUBb73Cr7FB2c+M61yRQAEh5O5LVx1QPgFIB42ui17Yv+lz2UEDmSJqJ6pqD59LEUIz0EGvA+w8EPXSY+wMPUSX415/LaAM5OUtAPDJbbr3WBbGIdbO+M7X/sV1lsyPrc1rlzz+qp+xO303iRDj0UGDE2Pdx2BzcS/Fk3hjh/5WcYc445MZ+Ar3YYkVMyTf/V+C8yoAdKy/+gg76y0RFuPc170E7OOePcGC/3KdTd9gwLaxS8bec/LD+9Uz+Ed9089We0+H+DnG0tv4HFNMDym/SmzQzac+TprOyS4KpY49GK90fbaxeJEu+vYzC/L58nHwG30guWV1ktu30xuxeRcANp50XhDbwDjxt/un9Adri8fpOyR/Zs39FZTQ5fvk9555DZlXRA/+UAE3tqdptZT8ifTkSKir+MDGgIljrAiV5Fz3nH6n3WPjcX+tVFVDsx0gaSl5hXzcr3lbbLF0P+v2hM+FzpZt6Hqd24M/8zi9z1Dz9j2nFF2acAF7FVeKL3oDVcphvf6927Sii9ufY7vo08eF/I97CosnfyOPsxUAW0aOg+CNHIDZcuaCgwWdB84zj4Ee18qjuHkf+vJUAODmjPbXmGfbd01GVvBOPbv4FtvAtmx5KwA48SDAfIDGoHjqY/P7mRD0a3Nv5UhW4PHVpKkb/8///j/nFgCYkYnAmQ4elXuMMDrRe28VcBo8FAM8UD4R14K4nv2hhIgCRtUihh1A64d8zyoJqYD1ATjjSoDxRCKl2hZstnRdAWIMONnkQUXGYWAlZCEAC1bDAzkt/0HxaIP2XYm5J/rTe6zPk66dJmjEoFyZZCQAYgEPKa1iiSe2u51U0CzBn8mtHr7ZhHTAFB56gmXjZMTADEIkLQW8wO8DbuWYOIjIgcNJay2nNp10ByuNmOLB8ImK/sxadACpxCl1uM4Y2I6tZdS6N8kZY4xx5zvur/+o1u929h5PjU1vfmB/DoUuzghgv6I7xeY3DCyn0HnRdUMXW+oiPN1JgIOVAQQ6b8HpD0UIWgXyzuSTYEQBYDtfNMjtQQnizAS1rBqEYeejf9hCO/QCAtAtestOzfliU/Tn4/Lx05MD2QHiOsX7pcBS3sYAZjnclpHb0RSdnDcuM2ida6EjUQCQjk9CXkA4bOvV9To6VpiU/QMOYub/6yup/vb67X3y+e14h3IlGIyxFyRknzpZe/sclt5m8hCrdKpgk3W8ApE/yfcza+tH8D5WAHz00UfZasz0xxaA+DvOAYjtAXHfV9dZBbMFQDYVY47xxQ+rDTLBDrriu2offaAgrYR6ZKfxVWG0/D5y9ns7sNtMfepOndgcMQnAK/09T8FOIMWzIZ0CVdB39HV1FisK5JckxxxnFT0cMPtzo8uJSVP/HEgiL/+9P7tM0YcnG+5rqRidOtYjd2CC6vNbPvI61Z+Z/hTbxBxAeFwjWccvuK/oAlfNiEysm9daeWz3PrjXadO9SuApfPIMvgDaPRb4Peh36EzSV7FuxzIdCDgHubpPjLF6QUB/w+fxa5wD4P6Mz9Lj8gkF9vHPinFVpBBYGymmbV3JwUXbYECJ1vnX2C7jwH3pqfviJz/q/hYZJY9y253G+KR76ut8zR20xe/HuFYwkH52TPTn1W/8T2PeBc8dq7ATPVd+0fxj8gwsHfgq/z1P7iT9FQuxX/rfGIKKYN4HbjNikAlvJnE78LNBkKn7kp30n2O8dKVW73nxgmc4AHlkd5fl+OUBlXOtsGP6sMHS+HBme1XM1UqAY3UdBUXzS+AhYeB7n4yP7zxxT99d/lo+XwWI8F0RaZNv12tWm98lv10YP/mvItD+gQebHvSz0r6bX+/vo+/CTW5/zdvyB9iIr+SkT3wgK0KwqfGtVwJ7jT3eVpX2YavA4EG2Uf7qKdH2ay4PH4fzxv3DnWtheIP1nc/ZXj2w/bXs1XTBGm58Xvbqz2Ln26dlX+FT8xXftF1Fb2ubrb7Yt+O7tkXLWeNRXzEgOcjXvOQfkYnHHPGclWmDYbNYUDJE748CgHikFQDONBdKfObhPrmfqkwmnS8/+wgwYpatAEGDmFKoCE6vr9cEjbEUCIHp5uwpAGwle1Iuv+YJxlYUHaRUCaQlVdwXl84CRQXOpXAo+zxXUo8AVxUeV2YPuO5AN3CQUe4CAEsqz6WF2Y5V8vLvSNNLIVrGQfu6r8FAzGhtb1aGo4RrCgDRhDsSHgOE4eTZh7mBDX/rt06758cDZAKcm84pKclnXYYHQJtVLz7e6MN1ohOaBFkA1yn65GEw5jwcSEU7AJCR3byma4xdATBO+BaIUIXiyWGO7hJs54rzZescf+O4+Xv6AAyP/Wp2GzBIAaCAZum4F97crlxW0OVJiuv7duQ34GV5hzvofV8H5nSAFMTuevNjvs2D6Uvg8QwSpxx8LCd9XqSYYORVZg8QohEb1kwVet6hbvmPnDE0kP76+9eZaEcBAN4g70y82EaC/srr39K8uOqzVf5u7UyqcxZcCbn6kY7TZxQZYvl/JPzRfyT6OgPgg1wBEK8DjE4/v659+umnmQjGmQABxuJVhhQh4G2CNCHGnDHHVmY5vwIm+tbBruKGg8NboSA5UGAvD6USiFd78ilnMn7OmsGnuCf4O33Ps0PbRX/ZfIxDIJctMQNG0dcNVnN71gWIJj5OkW7HspfiItf3b/cPKced+183uC+RvaPj+gus0Ke1ZyhVQ+4n04dXksp3PDs+l9mM0tEER8F76dn2J/7cfE/xcbba/OE6hMl/4l6fVQH8dXysfqGXd6lnEl1j8zitsWsFAIUz9wu0D78UM1XUjPsoEjt/aJ/4QgEALOA+wPmZ9f6WQApIEqN4UDKDlq0DPi73I3x2nm+ddJn3fVWQ2LqKPMTzKRh7PzyzYweHCZ9tTMziOvSxgjOvF3+wT+T0FJ96zXoliq1DA3Aqfp8rHNKG6+b/l7M33dLmOrLzCk0AJCaCY7NbN+ilyTfgZUuyl3942S35Gq3lltQkBgIkMZPOiB1PxD6RWR9bLvBjvZVv5jlxYtgxnCGThug2bN6UkEKS+yLuTSzM3HRwgkd1MKkn0hQhzsK7Y5L7BceIlp+d2+P8BwMn7bon264DyItrakvxJFsAdA6TVo5p9VhLqwsAbElNv/NKAQC83uNxO8dX0B5xnhdde8sG+RBbIMtH6kT4c0Va23HZUhSMkZ36J0Y+k7qbbqc6ElsMb8dW6lr6pGoZ3ZMqZxx5rroYfJYNyncFjf6TGJSFfRVvWV3mhdGWTMeHE686HnvMd3RiNsD1jeHwcsYcucnZyi5cBjO8/+2jTk4OLrj9QYdkMiuID30OHsXByp0rVbxZMmi/UbHD5u9o9qxsCRq82KDYe4qNzg9o9PhxeKE2IzfNOK/eTpRt11tv2h5jBcAAeyloJW9bKel0FwAw1CwclDbuZ5+En+3VcujDOE05fvhOpyQCGEK/umEHJSZdd7K7760UR9+mQLyOYzq8qc9lKLPEoytQD4N15W4QjPuqwrOVvYdYAPM0npRb9aUgQO85BgCPwCiAtgy9Qd8KAG2EqRkTSLqiOeu5fwz8LAAIG2fv8t15C+RjiQz69JqcKABsh+wOsg2qRcQSbJyl7qANihUciuTOwgFpV8iZJVcl+qoQX8uv/Vk3YJcpn0mO4pm4VwUQ9sEV2ITTLVqf7KZGcjOCrdcnkOn2Hcy47bszFK80swQQ6tmzMKErD9kB1HVSOMHIoZc2QNeR456EiZlt9KBZyi5nt8crLK7Ey+3abMpPAR8dkhI5uMK7J/49ycjHMp+nmIIuukxGN9mKMcWYeGcwtOpZBQhaeocTUTLEsrOYuaAAsIOx1Os00jNpnLGIBxTovADgfgA8Psc7RS7kGFsA4hDA+InD/r788suXjz76KIsCH3ygFQCxLeB3UQAIp1Wz9xQbXDZxsGD2V3KElxnUyXKOAkDcq/YY64zZZ+ilLeJrBNNeQOhArvTQA9n4rNkhFVXj77drm0C0uYsAPOvLdXWNgsP0vfuZsSpwpgDg+uTPNNYTJVpCdTxTdCdfU/QUcyoBW0uB0YHBB3BCQcsUqwxzsoqwVpzFFfMTCly0Eilk46sC0u5rBcBrOKugafpwe9XnCRCF5fcVfK8VALxd0aLtLWD58KQO7SyMj0A6bt00J/7bElFhjgoAyM0xyNv3z8IN8R0a92xy3i9z17+wHYFPJxpg0RM++zX3u5u+CUIHrzeuY8ui6aHQPSCUY3Lbdxrzc/lK13PHurv8x/bjvtGv2YI39lkHBBs9+dFiXKfPb8O2XX/Bgj5EtbBGbY5clAQP/2g3k+XCmL5WKxCGSejO2KPLK9g5yXvJf/UFnuVzy7Xz3Z0lJ73OQ/fLHut1Ap+4nNIsAK6DZK+qt/RJ2Egi01B22W6uTChMEU2zDeKJhxLfJN/aWjkrWw76wq7yfh9bfQ56k9z6r4rD0b5va8GHZBsUEjLek7/Yk1fwtdlhujY8N9uy18IesUnhWmwP9J+Nj/EaRnxbcs+wk3ik872aXKCw7fdufcAexe/Jm5zGJzt9iq94Xr7pVEi3r8aZGsdNR/eFdR+4iI5wu8ebxBA59oihym/COxZvHT7N0kZwV/FLFcJjWFVIGB9Rb5uoFSfwemOp/61n5c/Ymhafe+KgVno19odsngoAb9oCcDSY4BuzrKU4VQBwwZ7MEycOoq1ogPNoo5E1mQLNDCyKkvcagx9k3H1u5ULBt1K6ISAoQsOz/Un5CZxciQDbbVROLqew0m6Pq4zGDek0ZPVdbryC1VBKK0ic3nP2mJMApddRC4zkWAYXxZlU9DE6aOd3c6CUOWfE82RsUbvp199Rxb7uqUMyXCc2WFDY2CsA3OGfxqEQZ4N2J/wWCGfgVkuYd79bV2o0lWSik3KQvueSMTMm2hka/bUykWBpWTKBMTL2VQXPOi0nsAPYfS8Bmo/P+T2HCmrLTdw3+27rYLJaYqpZqCnY5JiysTuFT4GXz2C6vjttbpO8yiza8pUnXV29rr99LU8LKhSQTxFA/bNnumZdLEBOste2HufLk/yfdcISHGPDa88TqGvMWk3lQXM04eOTHoe53PeYJU9qzCRicjy6N84PoACQwVMEvGvFTye55qRJooMWEnDug1YCQT9l1h01s9m5xO4a489//vOc8Y/VALECIF5NGAWB999//9oC8NF1HsvbVwHgiywA+M8uAGTgZMs06VO6ReCoFtA3AmfJV8W2/s62CeAYczY+CwATiE/wOT4s+vYZf/FNqyU8qPICADrGtb0vmOAcO+B78Ey4VwFkvzZL4z0CJWMiz+p7+Wv/Ob8Xj3IdYB7CWsbtPiBxR8jPWygOn29B5NnRrDJy+xj9n2IA49nfKdYYG6H9aW8S/CcMIjDrWXIrSLifpl1e07nb6n2cJfPBUfWv9pPdxdD7YYPRh9r3APnEE2jaOE7xYLCTcRcPy8c7/6Kb3ANaspM2XD8WUz/xIG8pmbqcc5wXxuiar5CTj0eHz/FRghCH3X8dPorzcFYC6v40ng9kd5q3Lnuc4Lro7YDFbkOe9JCc9/OWlD0VAMDs+D3b/NL5JE+UtIrv4Kp8Kf70XgDINmO8+Xv0xRNM+EBRhYI+fB1/PQVLTRidW4j4eyc36YcT27RVCT/lmAWPHJf9muit+KxMg1lUTSDGxSkA4MfZZnyccXCBQW5DOPDmPAfhfu4AhdZZ3TXbCoippHQbg3sc7TPCoGof+EMBgOKBF3wYO7yNdUOH3lcnFOdngg170e/egsLraF254/suNlAUrxsy5K88qsa4bRrbcLrgxZ+v89PQAWSj9mxVrNmH41brp/W7bdL7HvywIkIeQD2gcOBbtZu6uQzTD9RM03sw3LYPcbh1QHFvbUW+LkNX2sPCp3CTh73RDysFyo8eY0h7ECemHybfeEvZFIXhGfbYPi0L53NwOjqc9wfu51a0ODvK7O+1AgAEKgGrZBPHUYChPRC2VAdnVxQmQ0vhIHoWQJUi2jO7AJCE3hxAzY6VwuVrptyD0ffNINaFUpapmNy/b0bXkrys91mgLAb3Xe3nKAIAALeWUYpaUu/BnSvnEzCcypvamIGGQGYcqhtPPhO0tlMtgIsEqb/UPW1Q0RhjS1wep+Sv1IkVED3eUn45z9f4mdlMGljSGAsn3RhzHPOwxpHHRA45poduNMiDx2knwPI8RCbvzH60D1FG64a9QXAAbpxD3n+9wUH9ztokH4/LYYMbMA2ApkE/jP+Jk7BMMh8j2XL3GZq77taypQQ3vRIxfghm2XenNrnOa8NEVUrlFVk74ItHd/vxsTl9+WzZB+1sYI3rkTgqWVlAgV7n5cxo+qfxrJBjP7v5mU09tf9w/UmH6FjjKHqSH8XDblsXAHSeSxlbAQA+xt3hkEfmCELu/9tr+1QUAL6+XgXoxZdIUFmWfewzx3ErCmt+Od+HprKf2NtdF0WXLb+vADgGGkv9I+H/4Up4KABo9v+Dl/ffez/l+Pnnn19bAH7XSXU0myuELKDIcVQAFnyCNtdVqlLwSQWA0b+EtusfgSu6iWR0XQUAD8AIfLxoAi56sSH6nbbnVVKu328qAJD0h+16AcD1IVZzzXJYH9vIzfFmxgH+qrWNtfqbAFHBdP78lQLA9nXYrNOgAz9PvPfYwicLsssKuloR41q+MceC2NcCuQpy0WPvB93PuEGNHUU3t/XbuQRln4xPu7Xm/IKcUbzuSQzNMSRneggk7gRvHPgHNjhGQgeHErq8CEpPTJ/DF4E7H0sWSmOs+M+rwR9dM0zMHLk9OXZvvzWynVcd5kRQdap25Eskw+0gnpcLP+ljAnf5uO0HMoFehYeth08+J9spkjgkcHRs+fcY1Ok+POgzv2IOxvzcIc9KtnnTSPqvek1q0oQ/KrtsnC/860Lm0dX4VOdPsH/HYSnnaDvxTTPQXgCYeImJjbPt4JEnf9GeFzeP5xcPBn+Gv0r8iXkqaUvXMwUA6cQ5aaJruXhY/ZeeSe9mIkP0slXCz7KhWAzWnUUQ1/0Ty6UlOZYYX/ScK3iLmJIb9sVWDmI6n8RQXiM9lD86bYS/dUYYPxReRy5v5RkyXkR48+pRixSzUY9XXH7dY8Z+Za8XlrFnXnp7bpf1QgrP78LloaNrzK/FXYcNrwKA47oxqnMSxgh3dxzn8XHcO4UDPQF/vABAP2m/XoDUE/1cPLt9mOtWakBhG7yfLUnCU+Uu4zNHTyrmrbe29CRYFQB2LE0BgMJ16nHoMAUADSrUo+uQeSUEzSC28LQHQq8AaaaYFNIAaol/KlF3ITVMYSgy66pUC0yZzVoBQCBOMpgcOvxLK0SNZkRyd0NSLA8mRLwbQrZXQbvHGqfBtrvV88wsMsZq0wEgBRF7dGoJlwfZTw7X2HomfHVIm/ZShbKcKwA6OTA+MaMf8uiCTGBZDVDOaJQ/OKfK87mfqQO6Y5wsrxqgb93I9tXOSGOCL165uINST753JQ89AqSEKWffLGWPbyhosV+SqrNX4n2Wc/gu20A/WkalG6U5h2wI8s7xj45lGx3AlBMqxxnf4WBd9vMZYJ7k1HXo+Rlddf2KvzVejQ99UQLzoysBK+cSZpBB9ZsLAFuPtzPdju6RTg9wij7keytIBnZUwtJtH8/fZzxbZzK4nNlM1yXk7A4SWn0MMYO3A7U95hP0M8KppmZGNO2icVC8drDPZYUkT6UjGb70KeHIlcLWX3LvfyTbX331leLoeO7CJoLO7777bl4JGLZRDlkzTOPItv6KrgqeagsL/NLpzeorktSgO4KGn18FgFgFEJ/jtP9YAcC5AD9+992c1Y8VABQAXrMZjeEMCJn57yCzHCezkhFo8urAwfaUdo+f6xRSKQLAq7jbCwDabpDG1AUL14OZFbOVCIb13OuFGe/DfRD3YnvBV4LGwb1Z1eA25d+33OxVStseDwypU8WzDbMpbz8Lq6W7u1/HGn1WAeBJtnGNRBca9vLpuCcKABRz1U4I+/p/K1DEBWzOk1L8mn4rgOqAq1fSVPGj8Lf9Z9IfRcnzjQA64X+2urE6RQdABV0TX0RbgbXz2tE5YNUnPxg/gR94TdKPTDvWMayg4JBonnhtsVb5eL4L/Y0tbGr3+VVgOxZBpuKhnpN+alUf9wvPPHglaRFNp696RbkCZQoq4TE407/LLcuXVsxiiuj63ToR7bK6p7oeOY+P72uhX67c6ryuDJY7bfCJRJvHhZwTLzu+eAGAtg5MyRhMKu8/Tzac1+ytAD72oJ3EOfBrsApmC91fa9djpX3IIHT7vmMvhko/aiVErQagxqhvImeonOLSJ+Hjefo+z/McMaH0Sq9Gdd8pXtkEFgWGtBHeuDErG6Axfj8XYCcBv57K1pXIi3+eDaT8ipce/3dBtQ5A3LqD3EM+7o99HNlZzeA1zpty3HT/1BpxJSYDbBsSeUR8R/wZbbPShnuRC68gZjvVGbdMh46jXN36teMm8LJ5kQSP8vN98tySM8d5+NpW6kmcPdeY25g58c/4kpmpp893Kv9SfBaAP89t37ETec+N4cnkb7wNaHzZKU/50T9/X0v+izfoLu1Be+NG+TDU5CgAkDwp/dPPDrhdwBQAutp7OJtZmi+Ho5P9+4elEAWuT8JPw1lgh6AHNAb4XRHKL8jZRDvjSZKEEyBmVuFmYNloPqEKd43RlVIKN2aPYLPaXlXfuL9nd0vJKAC08XYCcDohryLdDKmCCgy3Bd4OShyPFpOuVID8Swew5JAqiDLxECR0IpBRVgX23XZcmKXJHQiUvAFQN05FayQQ8qM+m6HglgVMHsTU4ZPF50MPe3mOCjrbQz4VADowrAASeXbQtXQ/KHKW4jhiBkXjOyvNjHmDnJuAKJ0AIoG2krstxzuwvrkA0HZiK3jQnSfaNB6WOSl5C0ecM1QZyWIzpuehexp625QHdl44PG1uuLBpkqV5iHQuNfT2kbQXAFq/SyYZrNQhpY4xIvge2G0cgleuw04DFXH0Z/cxBScSnwqW20Z86ZxWW923qyhozuX7mrISfoGp1yXhDMtwVcz79krwY7/9V3+6CgAVAIWDefsdnVtxLE8Nfe92iznxlGFStCmcmcPqkoa6J37zRoJoIV6zGuoRCc/PruT/l7/8ZRcAoggQKwJiFUAcMhQnDX/55R+uLQC/a9roD22Bx/m7igCy40l+xZegew4iDF8RBYCZhSq/cvEyeIFuCqM15oyfYzycN1B4kPfU+Cme0vZBX943ifqeKUOHuD401OxcFQt8lj8Gxsy/+4Hd1hPmjP9z7J2ik/O4rTP3ZwuDXy0AFP8d1068Hx3K4KYacnxz/+bFV4JNt8GAqNkjD/aQtCeg4qI7KATTdWBp+cAi+M/1lqGkp16/l7hivpv+k7a6Dv3awjUnQCefr/9pq418nWOCJ/Hxvc+Q7zjACwDI24N12j19oWKZHiexhvl4fHtowqVtB30gotPsdAVvoCtyfg9YeUXj6EIVI4/izATr40/lU1xvxke5/ox/aswxEIf3SWON25PVvF7xQ9tqubPB9OkDm6SLpq8Id8x3DGEszbcUh+ItT955fuxNX3vIe+BGqTvxm/oEr2amtunSC7Y7wU+Z8lC1ldud8t8RnRcGTkFHuDez0YM5kwwzbu7F9w3GnbGD+gyfojH0gcK2AoBEs2VRY86/a2zZSss7Tu4P/4RPZFxnAWDiNY2R4q5kzESIXq/q8ZKzKX1M2s/E1ynLuklmOAUA5zArT2JlH/2dY3Rszqm3kpi0pc8xuNagH1sYIhN5yFH8XAL6UU4wB1UTdaEL5C6KoZQ3OG7zdgZdUzHQx+C41Dr+ygePM7jF44q2Tysgg7vonTftk5nY3o7N3Ify7OQF05o/h/y5RgGg3aAVQb19x2rnUSi/r0LYBQDoaZk1nl9x19VpvoWs4hVWE/h2jD7fgvwtGio5pkb9H//T/9B4A5iEQrrwDgdcxqLBpeUp8DQjbJAhMMzvZplKCrMSB4L3AX8zmLTigcNDEGVnqhie4DUwc4LAaUIFOqm0GM0JFq2IZXzZvyf0thR1DCyCjAJyM0QE2OleoYZepSWKxwkN/zWrP4eUuLKnDEKesRSrANoN1A0CMNLz+kbgpBR0H0bSQQJJRSXZ7F1yJ3M+qxEyo6D3uLpzV1DU/V80/HCdxIy+uZNxnYr7OcjLAwUHAddfxq57CcJmNo6kIfZJBwMYT1fpNj8PtzwBi05S96CGFRBnQINsT14EafWWiZhNqddfelKwiz/wbYDhBHza3zrl+uVFqVllMOCeMBbi3gAAIABJREFUvCubypPlY5l5JZCylQmSIgCmALDpxrHeClgAUPC4TkG/VUejWRypBXPuKHKMaQNjP7JR2anGfM4e0A+0emy6nVDc4weCoVMO7DMD5rOOQ49WUNkqF9sbS7DhsokhuXzoq5MBOzSLomroDbwmqYhxfX/JLbYAxOsA83WOV+PxVpVIepmpTPwu+5+9ioOU6FEmLte92t8um+4AgSTxkoUvaSVJj5P8I/mPf7HqIGj601WYiOQ/igDB5ygA/OEPf3z55HefpEzjrIBt5/A/ZVcrVPKeKvBQPEx+RmhGEl0OMkdVOgWO/egdBYvYv9R+Zig5AZm9/uhUrmMq/KcAcE/mp5DQ7dczjAV8HDxkbyrbCNy3qQDAVp3gv88g0ge/Xa/or51TXaB4/xQ0phdL2Ubi22Y+RaHC1flGjbrckIH0VysAtp2xisZ1B3o9CU7dzoOMhFVzevjYV2K97bOUf9D3KqDNMlqwLNrKdkvn0BHHJMfV2f8vX5o+OtrIJdbs/1dclDZSSbb7cRUCWOVVs4gW7XmsQ5Fx8xZcnVhNRT25vDlzoNsqs+6IivhN04ip9ztI3jaYvCIWuJYfd0EidUGW57FcYMXmI88/+WvnM6mwTPZMRrkvo0XzFdLXc1Ki7cB8BfpFsbn985phzPYzDJ04dNsV37jdwSeSp5wFTxyagF/fiZLsv+JGaCNma7vuL4R58XPsia92uq2a3Q68AJt8FEHj25d8EistVle7wiH3RYd9Znyk1yj7mSpbX7B/+Nsr2gtPRD8Dk97GP01NBR2yDbDbiwnRF2fbiN9ajcLrCTmvKJ5W/16skD4xppTPEYsL9wKfW9/zniFW2Fl4wyDqN7G5x/fKlaRxJNlPBYCtR5nsZ4w5fFIB4Or9skFPvLP7XqVZsXjFT63zFYNEA/1K3zyXQlipp84cJDrP+LTxM1aHB2+mWOKxEPf5/dP/2DLYtX0CQk95D0WdV3hsmNQu+4RVE6PUqIoXrY8rxsxwwuwIPJz2RwipP4VLYY6y53NFqSf30Om07i3yE1srr9DzZ05BUu+5cbSd76EpPvQYwuNm4TqYlOCYOXXHehQARuk0wINIGi0FToNsxunzVB8OLVViJ32a2U2plw5gS1CuAKOSTRFr9z84RtFbe3wYpAhrJfUqUINIjS2eV4AfS3hrDKkcUtM+ZCPoq4BCSionr/Z8Nq+uAeRL0VD+4V0t7Skg96oN9wDAbjjTDsZ9BlR6nVQllUUDwMaBXMhOAK4Tt5FHtO9Bmx/CKDmqX/lkJV+KIwrcjP8OsGeAec46UCxg2RhG5w4ou84+tC2F73ZyyZ4vElsPjjBG7XtW8MI2FQAIYwlwIwFUwsFS+aSkx5vM4DWYD3YywU7xrfiDHPP92LUcMcedRXvTJVech89zhoWeUVVWgac7b/g3+id+ErxuAC3MbRzAvw0/E2K6AunJz62tVJVJkKvEp8BwnQLdeiI2T/81dnSX5cKZyJZPnmfLNqowpr7V1tZT8eXuQODXk2NpkE05+VL9mRFzPlf4IlVZztj/3k7tSWZxjeVmKT/TiRmfzrz47nqDSiyr1xkA13vm41T1fKexoi+C0khoOhDIQLUcTtGq4qZk2IFk8WwHf27n6GEk6z/5yU9e/sW/+Bdpc1EAiG0JsQXg449/+vLulfwH3v7+iy9fPvv0s8HvkF9hmQcSCnAHe8P+ciwV6OL8CGojhIDu3uZQCi0smUC6dqS1f0u8ySDkbzIYZEzBj/ibA6zgDf3Ec9iXjwE/G9dI/l3u8RkcRLR8j661rRnd6IoHj2DgDna4Jwv3tYTH5XbCzBQY7/SAyeNvNkSd+h5KpPY8sXea/X7uw35DbfUcvUQM8UPvS0VHaC8T7CyOic7ExHx2gniCqTg812mCH46hcW3241sbZde899l5QBCXRYvbZIa2PewAD+werJXtbZ8Xf8d7upPWXuV0YowHoLlkP2y54xfFMC4PsPkcg8V0NdbBsim06hlP1GMVKL5ecdOBwZUIeUG5t2TEysK0fwoL0fFOvmJLyBSnWeHoExLt16++PS7yZE9J4PhLtyXtu5/VrMggx1FM6mDbkgnaAGNPfzDx89vRtxWsKAIk3ddDR4GP/iqmpgjJuOjDlxb3tqHC+8GSkpadxxS0dLJV8ZzbvPNPr34NnZy4L8ecuMdk3+kbSbJTlytxjuenoBmTeeF/lPT3eI7EPXsxPB9NdVzjHvu2Md1123nX/VVu4W043xyv4pku7JWPVSytVVO9WqziH89r8tlapQFN8Kj1p3jF6j6nHX4Tj+o7xcjyETARfVMBNeCCfubVpCpm8IgwZfxvb/28/CCTIu+8824nqbJhyTttq2bqHcMO2s2WN8amHGL7oE228mzgtPuq7S/al9YDE79V8SfHBacyqHnMdT1n2jxXH6Xb44zE/VnQ2Xi9n0e2ibvVzhlTDt6Dp/e4sSaFC/d/KP4HXsa5SRHnZZ4TBYngI6uuK7+IEaQVRgFgBwgQGL9hxBOB3JegaIlgCjAV1wJ48yFzf5pK8kfJNKsKtDfdAyMUyQNyAjcci9S/5SuBmIC0BGsIEZiHAz4LAHpGpuCOAsH7uD2YcEE/BVTntVLEng1/UpP7teFJfSdJyrFm9W6qpygNB30p8K8iRoC0LYv1JeDIL+mtCh8yykCj5Ess5dVxwPHJSLeeQV9X6awK6/J2PUBWQc8R3JTTQV5eAHDHJZlq2b72r7aoW18o7ODs9bwCJ6cF/UBK/kqiv6YLrZu5B0y6ht7Rzqlnr+mHNJ5nqZjDW/hIIIRs/e8JZM5Ab2hKtcl++BHNzBB4GvpmPZZjifZqZUvNuNz0pprh/rBbd7wErRRwvFfGxkqALf+TBwPajhUtU/CCIoPR5YHO7f66kEVOWcypaEc7J1832EMv8sjZxvI02ptnXifbVSVfKwC+fPnqaxUAtN8vVrzo+eALZ5CknhRNYDH4Ler07S2ArJmibRfIKguMlyP68Drs729/85tcjRCvAPz+Wgnw/nXtpz/96OUnP/5xJgpB66effNqOkzcATGCnxH/kV6unqgAQWw5S9jUOkv1O/ivhcBxSICRfo3MCuovStypEXx5Jqx+EHXl/vV83upvEH/pERPLY3lpA4g8NXhzg/p2ouN7HZ/pK/TP8cL1GV558u/NTqjOJFXrMb8cJv0b7ji+72Bn3eIFWGDp76GnD+9wBXT9fAYx/H7KKFVx3/VeL0unQ+emTWbu4ptlr8HNmTzwBZ3y0N99VH0U8Qf/GEAoWiqfHxrguHzb4STLhr/xEru4v0ZUI/HQ9hnKuQtqyUwEgiq7la2omCJo77qGgfZPfSMr9C/Tp2zNJz4ID/RWtx/1J92A720RCtvh3p2ueBZAnoN97ah2TIj71Gew8PLpWVuLfiRlczwmUuebxBcm6Y9KT/Zz8KS5lYWG2BbTeKLg6cIzne9Z4FQDumCwMHNvUgr6NI9kuicH1mcMJie+eYoZ4pidNcjac1xjHJIlhb2Hpaa9glxa0D45K/8Nn5QRG2UNiXWex5UGLNxMvjO8TLs5hf/H3UxIJP51v2yfQ7RN+zvMxBnAjCiJVOC9eh+LHmHz1WAgGn5tjLv7FZ/hxi1dXAaTpLl1B56RD9a8KM+gr8RoF3x1vZQZWKxpKGI2reW/5GeGpiqVaCUjs6jFIBHg7VrRcMHy03X7zIeWP3Z+0LtqDcY17sB9440XAjqurKNP2GLhUfD95OPng6b/GdomF3SZT11co9uQ/G8ctn0D+rgcHftWqK6dTsXHo1zWxU3qYPrGK2Yl3qsuEoklWUWws0WSOHYcA0ugGkrjuBYCnAJlnnwoAOQNTTs+fTaYk87Vs5zRISaX3yKwKC/3pt5YBUotNxtZ4nwRKAeB06lO5Cga1M60GEKCDp/PL9wDvPk9aH/4iKMigbhyng+auUGrUEqbGIbnm9SoAUCmH5w0oqwAQz41TRFOGztQHW/2QiUwVAEpopVN3Y/fRbieAvON3V08rsM1xlMxvjs2cAW12cl7g5/qK7CZg9gSXfZuB1ueYs9+6tYOCCmKeksmWexrXmURvetyoU35RXOhYpp4N/S8+ODg+6Zcn5tH1DiZ3UAPvnQ5k6YU07hv9nsTo1GQcwDlTyKzWU0BMgsmMWTr6rPyfS8OcrzsoQf5a1juJqeuMFwDQhZOe6m8t29q624GefYGzVX+nzF2HoxJLweMMjmdGb/PI7YUu27FVsaf1v4owwsLZjsL7xGNW/auvvk69CF1TzVkoSZs9K94M14czQJqtSgdNFpBt2/Xiacz2/+YqAHx1Lf3/4ioAxMzdBx9+qALAtTog6Pvss89zCwA25s43bbgCrMG1mimKAoAtc3X6wG2C21dXAOQ4pOP++r9oy5/1RN+LASokzPJ9tSXb8AJAfPZtUV4AiPt9FRS2S9uMi37aUZqs3E+5n3vC0rSJNxQAnuKBm21Y3+jkYYNHwT3ciYJH9Mt1PT7vgKu/Txsd3wAd33//XZ1tM9vkDvupIHxsTO3sAsBg6xQLzgIzKxdmFrtXGIZVZRIuHHB71njUJzFxB4C1lWGC6GmbWMbbm+fY91kTL8m3CT7dfx40xeqL+K98WZx5AK7SD4UE5PNafPM0Vl2TzksPr2QhV0w2dw//6AF8623iufDJ+Z/t2qxh20KvYlHXBPS01zyzAkDSF373ojcKoh5jnZhXM6Kld9hnPJ/Fo0rActSFg4zd7eTpc/q8+tcrQ6q9bsP8YfZdq6E6xrg6HiyYBNLjGX2f0n2kkT3scUcuC87/ZobYdbl9aPIvkkIVn1nG74c4cw3+exwjHpeelFykf7WCsVag9baEpEvjAwuf8pITfxVT+OSS2xIxh9sKMvTfT/HXyDjs9TyXYheo5fstwJQoprBRh/ihIxu/6YvzZg79WvpCTJI0FdiMD0ay2ULrwiTQih2ZQLoY17lZ2gcrNa3IqHZmeXpmdImDlQWb3jUCZGxrq0FLxxm3n9HhOJ7fpw5Mhu344fxzbPItbsfrzKO9WAFduN3x1Su+aWy4sq+SKZJtPV8rAJ5sP/1c8Wrrhtvb8Gz8AjbYulwFANoLGXx3YRoTL5Vo3woArdf/5//8L4/o1YMGlO0J7DfDEVzeW8xJQHlw2kl8grWUBSZIwNVybterSmhdvCdfchTNqC4F1BUDUKl9gWR8Lhpn6QpV+NNYXSC7/1RATkmvLjV+/YGC9vgegIB3nftXzm9fApZ869FiRJrJz58ElhpHGaoH0+X+a+xzdoJAEp5I2Zr31/gYCwUA/tYX43RdJ5rM4vl2JMP/06C20XubWx/8uykkFStqDBiCO4xkVRp+8fMNzhunA13pZALALBHrsSr68KEfBbTtWDLAr9dYJn/KWaCn9OlOgcYBe/GRPsexzhhPelqWpXBeIY870yGY/p4FALeNU24UckQfDuZcGrzHk0BYctqHEB36Y4WVDkIKuJMKI+sAVHe0poeui4jrCXgPGg6pTpAfbHySE9dypr6IlF3NDMWW0R4b37vMhJvVf/Aglzlr7yM6rlnK2Iv8lzxYL1YAxE8GRBkIZsv5TNt6sHE5NdSKgG3b8BnsSAjuP9qpX/TEfv9f//rXL19//fW1LeH3eRZA7P//+Gc/fXn//ffTIXx6Lf/fBYCDRgoAqaMzmwR/PBh2m4nPTwWAkAVbALAcZjooAsR4Ymks2yKYzemAoYJSPy06ZXHtzXR7h/8UA/jbsTbppC/jpY/rtF+dCYD97/6Q18YP90f/nBUAS/VbzlxvXtSMqvd34nlQqqXWjqvRDte8AOB4zxJ6Vr6ICCVi+baJmvUg6Kd4kuZXMUhjfv4tXeX06rG1O17qvpnpa1rL1xNEMlb/Lf1NqU0BoNqiOBDj8GeIIRVLnLP60IIedDJPGznewWY+s9JS2V21WQUA5Nj8sTZcP/2+rRND/2BAxj87JlsPzlktxHpRlBD97CnWWLW/dv+QTDQ/ym767/ITrABAzhQAzj4OR6L8XpJrnmK/7SdDPkXUjvMcu7Z/SYwwvM17c5wP7dX1tIcYn0/KrJhyY0DS9IaD5uYQ4xlrqsha2XXIPuioWdogqGPHLDBpDHtvv+sksonfnF0luei1lPAY/lEIADM4l+Vp9tfpxh9untA/7Ts9b7oX+Z4+Lug+k9LRAwrCD1ukUmkGv113+AzPkXvrrst85xSKDiomwsfXpRV7pH0WFglqVABIvvQ75SXrRO7wu7nabs4s8Qkn0StrmCLAWjVbNuwxk3Ro9P7QNWwLvV8rC24xSfYNDQGKE5c4/2QXtZ2yfHh878XpXYz28bVs6kP7OcMo1y+XZa+I2rRyk12H5o0f01+tbOpnrpWf5QulNzpnJFb6pN5WIT11Pv79w7/719f15+o1CpI3m6JtoON5TvE80pHlT2FKMEFnAMyoSXyUaEKifR8DKocomlIrpHD5ryolRa93nQw0x8ghCPlUj1/EAAJbIRwAulPLPtTOzEg+AQyjET36y3m7FfpJibwNBQnVxvVRTqWYejE5wFQJQbhAlWkA7KyAWdDGKgSWNXnfnEJaNfGmGx4/OTiAcn/nQg+aXJ9cFzOYu177BI92AcYrxBoHe5amiIHTcNk5QFz7X8rZnecmuFwi+M+lkwUUXgAY7ZQSos5P/ble9TgT+IqLLT8HsZntOXSn/vACGiAO7c7L/ey2Z2R97BG9aNun3Kudlvphj6eTH8N2+R8Fh0r+n8bl/MfxcM2BOZ08zqkaan0K+CuACRrOIsVIjiLAIUv4+3QxOJAPjaNB113uHaBkhJ/UQ2FjzDjg+/aS5HRhUzva0JcqOoBncUhj/KR9XHoabcbrGyNp+tP1BoCvqwAQdicEGNqdXoIxcFjFyXN7R+sNwestALFCQmF10MWJ/6FPUQD45jqXIF8D+POfvnxwbQW4kOrlk2v5P1sASNA40yO5ZzNg/S7rWvWAbmBj8dtn9jpxz0BnkvO3334n+WGoacn7BMK+PxY+CUu1+sBtW7TMLNpTUBr3EOjuBL9nuSrxeK0AwCFVqGjTkGo2uunj3fcGvm4Ze4D7ivrn5a3z7ku8n7kejGEm/VwriZ6Pvo8vdts9g7IqwNdhZNCDv0tsqBUOg/kKA3jTRhyK6bzi88ZvLwBAD0uh+wDAslUfi5KQCj04A8DuEx/HzvtZiyv26gLHMc+Jux1L4FMOHTSn8ncB4M8XbnhyJZlpVQhjdLtCpjtGieueSLheUAC4xU7V2C4AdCG/MH1W49wP2EIHN43b76V/uJjjK3EoALR+O46ZQ8hk2DDQ/SavOV0hrrj4gIvblnw1kmOVt5e2W+21L6ttmbsPx6ADj6oA4HTxPTPL3U/G3rOX+6DL4ufQIy8CSA+Hci8A7FjjoCP4mzai7as/ul5LSZ+y3/PgObDxKS52nAP//T6/hu68iTbXq82HjjGSXbN9CPrcb/uzd3sank2bg33OqzO+Kms1PZuY5L5dUu2ML+cz52+F3T8WAGyLGXEYs/7asjHneY3O4Xtm8hB+e06Q9FJIWsbhGCNUitAm8OvkFxPMoX8bY1IGp5s5e3koAHi/mwY9PH41/nptCwC8uBURbKV3PN9nnhhl0p3xr45n2y+lrWYCOMW3jP/irITc4sW2mFmN3xO58SwFABeQc2mD/VbSM4G+/iJ3L6H1KwcWIE5leAJfDSZVsZ6e6rcbzhhCuiuJJZgG4UYDInOnTDCoIgDOd5Ku18Cb5Hd4okAyqajkXwpuQfASuNORCkRQW7RjIIyXsS376D8P+RR460vRxowI7eUMyoOxTH9eEBH3Uplj6b+NFQLcAOC103rjpSe85eSdXy3ClI0OM3vVmVbCDcgP70eWrjfOyw4Ikxezd+zJ2MKISDJ3EcLbDP3AWTsPnoBkHIRV/OshH68S/FP6G6TGyYlnDhLuAHvM5ci9Qk4PbkcUiFwXZ7wUZk7ankB488LBERqe9HzkWhpdY9uY5Em00yqgG4fh1d3Ws9Dwwg63veaHTOn42Xw830GuW12PvMBzrgA4T+revGMsOAPQjqA/6chkRjb9o0jwq9gXv2OZ85fXyfqRbKedVgFA/SC/czke2BhtRxt5IFMXIQoDTCGfbNOvRRs/vvb4xwqAmOmPv//4x4umayXA+x+8//LLX/2irv/legXgVQC4VgEQcI9uGAZU8u5J9fiDSezBvuAhxd68VsJEB2Mfo/DNtkRkQq9cyQ/qY0tb9M2Mfxn8sRRXbY8PiDccxDMU03ZBwDElxsJZA5tW9NN9hr+maq4XMFZxm7HefXfWi26Y8Sb83rbn9uaJKbbLb9lerDpT6+jpiXWn73FcP+zJbToLGCqiEkwd99oKAPFBh13F+RghDz8EuCy3bdftfBcA0j6CDgsi/f7B99o6U0m1bHYmXG5YQXEgJ9vGNlkp5bzLZ5cv92JC2m9vm6kkpWwX+04kKFtv/tRskRd0tpxc7h7TIBp0ji0AT9hWQNmFpDCaOOSrsTdPmK/iWsWE7jfhHfdvOwqdyPineOrfUwDg4MDxSVRrxgqi+DdETWAeZ47EFrSnAsCbbIjv3C5fjXFSW215fskPfNv26HbXMnqtAHC1fBQh0I06G4I+tuxap/CL8ZwtZR/800jz7+P0/Epwrf/EtpywugoAhfGbJ6/xC1zk++7zIf71BD3021cbuMxcp7zf7Wv6ENHyH7xxwW1qbHB8ruvAjjv87zf1HW3cdH5tSUAf7mNjMrUmULM2OIVs4dTEnt1O5gHC0MBPJhjdN+leiiKz0pA4yGmiiL754XqdbaexR7fDw9SP2ka1FwfxPBOI3n5pZf7i5Pyt46/xbZ83k/IJ0gy3d1/HWCyW1PXTF/DsawWA+b4mORdfSBY4pyFdVMfNUz/pFQH/1//yr5KjTuSTITxfK8Ewh0niXY5LQtMy1eOn7uPqKJfA96haLGfpgknc6QS+CgGhIwU2fTidOVICLAQev71KQwK3HY0Erf88wOCU2xnfOZOXmPqGBMLpeAquXOB3JdaVfq4YGn87iPK+b5QjDBE+Otg4uLlyAkK8M5g+xau7ZqRaW5DWwMzSQ4wlQbPM8SGpAGiglYCkAbWWhnsV0veebcrcoUCfgENCes3ovQDAWDbfBJi2t2t17gDzZGtPzk58rsDZArc9rtHHswBAAOi67J89+b5hQGYwE+y4Hg79cQr9mUxufd06lbpZRS/oe3ymbHgc6eyxPhP5cxWLjwNbRcJOSxkOeXAi2FMgl9ce7BdsISncMt08v1uJGlaR6zwYze38/L7IhTc1Q4+txonKvKs3Cn3ffau3AHyTrwEU/yJcFf9PnHrCHlmF7z4sylaA9tdwKxLgWP7/3nvvXYnX93kI4HcXTR989MH1asBfvPz4OgMgihWf/u6zswAQq5diibdOsFIxp4I6DvL0FQLgQnK27sNBhy44JmJvGdxns1M80Iz+FABCPrTH7Fi/EaBwjr7n9yiNL1mNdnwbAN+53kYBIOVlxQrwxp+Pa/f3VI89yn5nBdETxkSAxLJPaHA72Zi5v3vEwVIT/04Jf7zxRLx+KgB4/43PBHhmnY6lHuBRBHB9/OH7sK3BMenNeQaA+zDwxmf1gi5ePThYK1tkdtljCO7pZNgSagqSTWPFRvlMYY0/H1938cF8QN+Teipdc9rgrxeL+h6/9/DF5QfttYWORdtHHIH8itPwp+cZACcKHnFfJ59zJpQKkNlS4qSPDxt3We9kKPQ/zz2pAke+MYZiQB6QFfoYs8z6Dda6I8Du6UfnSGkcb1oB4CPt+OfBCbz2Hf1m0fB6LjEhAvmG4IpXrE0fP/xJ3bAtAJyt5XGn35vokQnXnDngGOA4yUq0LKbUoX8wB/zMtvs7t0Mlm4Fy6JUwOrZbaZRHwcZwE1zZ8cvmpcvOn3G9pQ9/VuOF0+dsutsD7Qx/eDuB7vICnPfpasAY6N913Hntz99pnXjbzySAh0dsUljY37WyzwSf6FOCGQfjHhhfK6ryfI/aerh5gjzbUKKti51PEzDRtsuRz/hc9BF6XG/xI9OfcfY4q2AbHmONAoBWbdOu03jwbUWH7gdTx8tuXltx0P5sxZJZw+jtZROHgFno4UnLYH02Z4URYljwXyGT9DnlWBO50rPr6j4DYLNqlk1RKVoVC1uCzyEgWcmtqk0zZiWEEIpy9YALfHymTINfnEuAyBD/XNobgZwlmkELwp1XXpgCGPMDeDhoxZNN9ulnoBT8ZoldCO8p0UUZKnlLR/SQ4AISqUBPmbTrc/XzdN9NOerkUYxJB9ZcY7sq1q648Hwrv1csJ4CsvSQ1Nil9VeMykdfS5ByTBQMYuC/1GeWcZXlb7/S35ESwzzuHu4qbBx/Nu7DVl2bf9ji3wdJfbYookDtnz9vpW8K65ZjFgQzeVADYWuqzfhuoALAnmQrkGcekplvWOAYBlwKlDaJ77IcDzefuekww6rThnLq9dNgg0CnBBjwCruKhO5MG+aX7+Wxi1pko7ACPAtHT+PyaynZnUSq/z3+i+68VAI4iZtl9tJF4YU4VHiHrW1BabEJfeJcujsflO8C9kgA788MDlTzdH3nGMrCrAPD5579/+fbab590XvyMgJwCQJByn0EQQ8CALnsWppPAsASfcbpc0Zm2/eumv/+7v3v56FryH2cAfPbZZ5nYf3S9AvCjn36YhYEYRxQrPvvk80y2olCglQDaJ+kBkE4fljy9mDE0F3okdhBoDuZ7YNUHX9m9ejuK7C+eZ6bDz2PhsD4PxrwIgGKxgiDRrPrAUsAxt7G45qdGR8jvOhH97rcKOE6d+BRU3AsAhw3WFgCXmX+/k4rDrso+X9Mhpys+x2x70ON+yfmHTDsgUiW58DVV5PhJW6sZfulHvM5SJ/uDrXxP2wqEyubrA0Gz+6UJXgm29PtI9As3chYYOo/fKfU5B6n7sxhqTY6QVIkW4dMP1W9ZNHoCAAAgAElEQVRGQdhhcUJneogxTpsXFeGx65FYK//Jj8YQX6i9jatcQz9e8w36XomdXk9VdJv0oClpTrwv4RJBy/lJ5BXEOo9db7ZO4j+cX4kV9QaPbLcS/yySRYGPAinnzeSZA7qPcQctaeOMA1kU7a/FZo43zuv47AUaHwfYIBxUXEoBwOXYsXbc4ysViufqr1beXAyZra/6BppdR+R6awuVbTdA7o0/FZ/oIOOIu3t0KU79i//TZ+RH2z+qPefxVMYCVQBIvmT8M5NtwQ+wlLjBcdB5mf34GOLzGuuIUNKEJnxu7p0Ouq5DS/ED2zeDYx4vgz0ZUVjss/ns/cNX2nP72nq+bQ9ejCwnVnT5tmTizCAvaHducs+v4pm3L99L3J2a1CvGprC29Rs+iVb17IfUuZ0EdqYcCxuRecs47TTLrAceub9KugD1Gqgn4vpu/KjoVVzACgDa8EPp4Zl+n3w9x1g6VPzx59CBbKF4feKE9ATsvvvS6n2Pr56ZSY1aVWc+Rj7Ac0tt72LbV/KYFQCuLO5IxCwcz8O+vVImlsNh+TgXXz61heTOzMEdXg+jMNK9H1Uc93bZl+eMnNN6xUy+Y5kExq9gcICKdlmRkPSET+b03kpSELgbqxw4s1ejEltxUwmLhw54AyTden7YgPCYRFX+tB0+KyNcKR2Y6GnLqXUjg4PhdzilLBCQANV+ntNUSgHrvAECEx8H40YObhCzb2kAqvXi6miPPwPeSBpWIuxy9/FXBttB4ZN8JCONymUUr9/IxDGBTrpx2xJhwHYCiv56lv3EQxt43E7v9qSlWbTrIIWTOsA/A0CNK10maK1OsqnX6MsxrwIAvMOuPLhxG/HPXkVGJ7Z8eO8s+mHWpBy+wDC+J0mj3fgudcGCidGfOECvqr8S382R9CuPeD73oU3BhBmhA79KT3yc+/vkeQXKUeAi+XBMjLHoFWZGV0YjFRjZHn1en+X9fPfNdy+//+KLfPWedDWc0FTcCTge+V7EZ0EpcVF6hU75Mz7OjSfxdwSxf//3f5/nAFAAiEMAf/XrX14FgI+uLQLvpn19/vkXeQ7Aj956Ww5RNa0+hGj6UZFrfua90Km6178Yb+7bd52+rmMH2FFCeOgxs+4R4NehR6ERLPX3IC+T9Aq2+Yz8JkGXXfkS0903NHThooJukoz2P1nYuxcweL7HUvfMmBX4bx44hsUMus5BQB8HP7a97bggnolrHgjH308zQ7r3egPAFVC7HkF723xhqGMAvFWSca7AOxN8zrpJTdeKl2t82I/axL+jPeOtzgKAqVeNswsT9VVgQxQcvODdrVZfuU+25BeJJjxs7GaFAz6kxkfwlod8Vv/bryYfLW532+ez4wnycho96YA/3qjL3P3Ntn/3Nc655HcK+e7JmrYjuC1/VNd82w20Bp7Ej9uTj+nWl7LPIavtJDl4Tx7q1r2djjYcC5I/N7ubOG3j5alV5ywxtuAxSDyv5F8MRNxNg9kt9gpfgzYVEzVOx4EnPHFd6XNOQi8ribg9fyWHqTMli1yNlazm1YCmnPWROIlv/PDUFFGyU1jnhdD041UEwA5d/uhp+n9jMmPa7T3xov3xtQrh+L62NxDneW6x/Z26hgIldv7WF3/LCzbqviza8/HtQ8DREbfvrS/inyjxA/uSspVIOg+3fUv3hLfwV4URFVETX6uA+BRDHNdKB0VDTSaHuKsAkO0UBjpPfYW32xIipjifMVSeezQ5KnxkwiBiKceN+D72yiMTDpJFfsj7lOm24GXrgXdW1G1MbnlM3KLYulq3xP2U07lFk++QScjHf4hhPS6e7xXt+E+fAbAFOMwmMJhAgpN4MyiE8FT7qrwRnBV4ZdJcRuGKuxVyK+c4iOh7gj7dFwOJBGYOwIrrvBYMYGmnXZwGSKJvD7oZf7aaznsSuwx/q7yZaw6WMzkVcxyK+lIi9fSDgt2TLGZtSDhLSQocnwz5EGr94cCQny0JguanJA16tzzkgLRkJn78faZPShjX2tFUAIA8mt8F9k6PA47ahYFLeS24H1pVdYzqcvThyaPzo+ktgIPWYxwEZS3zmPHWeQAp2/rcz1gBgGs3Hi5FcJBB5wAghufOaOvRCdpzlsEOVuE3AJlyDx2nsBF8sMYVQuuK9z805g2pDyvHOkhEt58tYAoqT+NK3uQJ3yo6edCCXmCK9MOetKOwkIWKZbcyolfHj411YTNuB9hLlxXMWBFlOVfaeHLQfBccpADAGOGxAl7hkeRWMrIVAPG9goZY5SPb1PMvucz+D9d++ygE8KzeO6zZUtF1JpcuB7Urvh8bAdTpgzzuySb6E1sA4tC/KEZ8/vnnLz9cQfzPf/nzl/fef+86C+C9rEzHawA//fTzl7f/5h2N4UreMsG8TtSXkqGP4wsIdpJGU0TNLs2KHujYuMMKDq5nIaC2ABA0Z9vWFgEDvNqv9ROmitad3G8dpm1w+KCvOgDLth3G115g8MBJn5UxbPs89DFmBOpU5+T1WqnjfT4FezyDX00fbEtDT397HUxkMzmua6njD6+lw0c3DoXudtIWMxo1a12NyVZkC6m/rxYAxr+Dod6X22JjQeEQdHNgKocAch374zerOBKjDjovWw374loOUn9AiyCngkBnWEg3bOQhgAQ/4L37Ao81GBfjh97/ngKAB9xPvg5I9LOhGIZwKAHORjafkYHPWvtYXvOL3lo3vIwA3OhkpH098a4SHWhsOhfuMWa3PXRV+DnLi/26i9ILChsfkgelFiq4TyEw27BxgSXedj67MMD7uGPGPK0JnsLcSvgOnrMV7XpEY7h4V4lefObaUluRXRenAFB9xRLlpPnE3LiW2FxJZ9DV57BgC8Erx3xk5e09EDNjkmPfW6KSf7UiDN5hY47X0zR+SrrkmOqy5n4KW+iH+/+tV+gkz/IWi7alGqv7yif+Y/uuk8j6yAlI1ksPYosGJuvFw82X3W4fXKxpiCSJGDPbqdW8uxiifONepHP6k6dXhOL4Hd+ruKAzfoLmjR3kimdBjzNINoo8osotLk02rQJA0lIFuMP35s0n3vm49HnyUbfbxto1AU5rPEd7uh/ssKJCHAKIgmziOFVde/cq+QkHX0l3zLJ4ASBPSpfkZcDxG0nnUF8X5h64K1Q2mYFyLctxBlsBIO77vt7P6gUAlNGNFuVlectmrgN78sUcMfB1d0CMb0Bfr2mSEKHjLuRJbvbr7Lg39m7o53QAbhwEfW7IAwzznDvtXQDwhGfT6QWABj6Up34frrycqvNpgGCSPwcvBxUCAPHtXP3hMjh5IIdHwrLlezj0kEuxdQPtDmZItHI7QszK2L6hZkE4j3LIM6Y7cHjANfIsUGywG504+GfBkvNtdGP0zccwtjPJtLQJtZriSvKz7PU1u1BApLSSt0d4ceHJvlxVXEefAL5ptwLNfl77Qk89Cnq9sAd2tB1tfaVivAI7nAXbhrIdO5cg/o4xpn49+IZTxqvT/nNs2rHJ7Q7nFd/nPmTX2UwMNH4vAPD8d99+9/LHP/3p5duvv1URoUo6CWeHbY7sZWuT3EfVPLHcguFRGWGy69nGxPguzgD4xS9+8fLhhx9eBYBv8i0A2gLw0ctPr20AUQQIQ4ztCnEOQFhvtllbrXYBwAM00VrBYeH0UwDpNOd4KlDkDAAfd2B2v9u67PmpAIDMOA+AYA8c9n7gqbfj13YQ2P7TeO/+mfE8HWI1NluFyipo3Hxa6FIt6XT9e8LCp+/9GmOP35w5w/cTAOtNNKcdJ9BMka/hSEEKBVyXz/HavSqMQbOScRUa0g5qzyq0eECFDWDrjkNP9usBZNpTJhx6l/RZcGWFjgYjrPRZtCnqbT/D/Tn2LjhkmXXxrYJiWxExYxxAAg/pZxcAwOwZ7wCM0+ZtOz7s593O4nOvxIog3EZw0+UKZO8x1X2bEs088W73j4x3FWxs9Ayw4f/jwcAC28fC5+7Xkz6n1zHBMdjHvX1u6I6KALUVoDA3ZXmshJqCo69EFITNCgCX38ZFYoq+B/29fntRNfWh3Rc8wXjhE7I7tdfHKjysQm3t245WWIHgdk/xA53bBYCww45nVwHBz3/RthficY8rtdLNV36UBSv/qRWuXNPvc2XWtFt3lZ/dfG69jBbKx/g1xu3jn2ht+J1YmwUe4ZDf/ya/vHVy9P6UZb8FquiMAoDOQ6k4oRqaxPPEHuJI2iftTz0T+5Sgs/Wm+qEw5ys3oTl+zxlMGZnkVycGKzWVPuh7MHtB6cF/8axHY11OEcL1915QrdjK4lJsxZ8bXzP80jUf5egQsnRsyDHHtjp/qHVpYjz3a8OL+v4//vt/c31/Ks44xKigTIDXQT1JN/ukSvkywS/2dQCTnJ8EOPuqAFRSqQGf/q1Bds865CNZAChFvRrwJC9BYCXd0acnQM7EvQT5zv65wmzDeVrmDmgiotIzNyCva7ToQYbuZR/fgHWCQvNJDTtAnVUtFOZc6oJ+kES7QuwCQH4HgTUOZj5ljAJPxvbkhLeiH86tAqYckoHjBj9ofN7XRgXLZJNtNWe7APCa4XBnLAF6cojQ579nFcocHJkrQuCYVLsBRbKS8Daf9PcovRxvBa3Glx0QPdnqcGFWqkC3BxlxDX3ZQb7rPToQ4zoCGQMn9HJ4PoGUV1Rn3CeycX0XfLAbfrN3zJ3k8GDAfdO/bSz/TnAarIMfros+3iwkcH8GALWv9TpBHL4+OVm36yf7cHnp86xOIABD/0f+VdiwwCvtuRyNVmVpBQD69u033+ZbAL693gKgUk31Vkvc1bb+7XEMv6XPEfxtnm7ddNlxb+BrFAB++ctf5gqAb775+qLpy/z6ww8/0BaAn/w4CwC/vwoAn0QBoAJBqvozI2/FiVyKKINTcKZlshT+dqLttOd4rqWicU8uMy07ZDzZ1rXqQG0Uzyzwz+9t+aOvCBgs0XP+FgHHGT5D5+Yl/jPxzwreuw14/vh80ZiBayaKU/zrwKiiMPTN+YZduL9IuioBcR3Fx8bvvQJgaAtEOf2lDvGzGYkxjseZH/qMQn/7xmihBDUFgNJ2G5/GcybfHPwmXBza6Mf9kie70Y4KAFeSW4n62FAEtBoI1/JZHPH124sOzmfkeRQ5im5jTfEmB57+J/rZATD3+yz0nrG/+6Xo7LnY8IQRzienD3mkLuTqsoz0D59PL2rjLExnWyVTx/4dIT/h6xMu7QJASad0+ey7k5tMTMevMb4zrvNRjx66D9xyIHF13dq8O/yzlDZXHO63tFAA8PuTvmpQfTQrj1iHcXiM8IQjXVC1ZBd6+y0UKauyOe0ZKH9ZsaLZqPNPtNXKRcsTnH/78FaPHfysgH5TRvXdy+eLGb2KzezcE0SpnGaTnZ89AWoFANFN0s3qM+L2c7vFxCvn5B04euh38cnlgJ/md+tN8Ku2GXcbRVfLx5JDnndcIpb3a5KPWvACQMoki/MRR5ZcgVlyhdWfT/jNAYVj2xk7l9wX6mT/vnKz46pDt2dtYqwgkwxnptt9i2Nltr0mL04sIZMtpPBDBUyXPT/V8xNL9cqvsosdW4JBLiv8k/t59783ufaKz9I5/GBtLYt27hipaynDXQBAEfQQ4DGiGSFIcP0Njuh6CkPUvqXzPrV6OmcYYannkWDenFTtfRVDx/G10Zah7iUfabA14/dUoX1yHD3eGoecgwAihqf2JqnY++yfABUhujBxNCzpQXlcSVEwKfm5siBo0L2zD+YcI5W9vz5jlzqQnciYWKaoschZn05wVnYwXgDcAw6M03n6Nw8HE558OZPk+U6fYobSA3UPJCr3PmjdvN8FgG0wbnzqZ1ahxHf+jmAPSOlH9ngmv07DFGc2Zfe/tx04rXIKQ5/b8ZOskMVuo/nr8u/AdVY40D42RR8OiDMCCiB3PtC/89np/e8pANCGg6cfYOMFAMYfvx0nsJljX2/ZAbb4QxUAXELbzp9AG57Nc7JJ85n9FQG905n6ziqrvFPJu2Sgw8+k/wpoYwXA77/48pp1jy0Ag1tasSGHob7HSaQLS2wbfMmEt/q5YfEtwJggOFpmdvxX12n/cQjgn776U64AiD4+uF4D+NNrFcBP3vvJJYS3Xj795LPrDIDrNYDXu6Dz54oe9BYA4S07H8Df8Bc6eHZWAECn6xCfPRAjaS8Odh/wm6IDPib7rwKQFwCaNpuJ072Si89SuV6iL0+n+Lcfu4h5KgBAR99XAc/T34lRtnJlB/vSU7Hbn0dX3T6bN1YA4FrYUNtHbQHY9ph6uQ5z8gJA8ifEnjTpH699JpDELki6E39TaecZEmKNaul3BZs+blYM+WnQ9O/J89h0rU7I/d9RAFAx4uhvFQDye5J026fKc9BQguimjkKAdTG6rIN9f7jOVtiYk7hQfTIj7P54j615ddZoZIomE2S+fceTf8r+IgyMNkoWHSMk/qgwku0bB8lAutCmwEu0sO/YZ783iNa9TeMr38cE145RxpdW/GPLbE8bATfPxM7tnCG5LXgBwId8Dt9mlq8v/BwWEvLk97L9p61uSlZLusaXJ4zcfiwxrPC3z3oKc6t+k4bCupHgTMJ5e5pdVzFSP3N2C8XstlhrPzGs8NdpjnsTi1OPakVODTau6zwAOzwu2VU5Sfk/DpjGj3aMV0UwfCsrACZpDyZMTS9pqfh404hdeDzu/INHft8hh7LHc+JxYioN2eJk5FE2Ne3qdZaCIvK7SfZPvOae4ZnwWa/mTrGHXpDKJS/us+S1JjxlLbtK5RG9kT/lGUe1wsXGsGPmjS2Df5PP4C+Gt9rOkfFdgtZsrUJ3HMNOWxzEgleif/gsXp4x7fBWfHNscfnznD/vGEs/fgaEPzOyOuXEeEJGrMR7jc5kyWsFAAyUbQDPjZz711Tp3Qdk3QsAMpy63oFmOYpiqBvIdmxZeOhD3rSw1Y0IoAmacaxeUfT7EYqPbwsVxWDlAWBBwE0VJGjYVZ6DLgPfU9kEhiTvOfYy0if61L+C4lmCQhvnbLMrOAmij+9NCt3JQBGre5llPJ3AVt7DQdwH21dij7cb1jYIAPfZ+OYQHQL1dAS274764N3QZcgROCG3DcToBH2PbIUmGfTurQkLECTyNxUA7qACc5zmJ510evX96MWmfYuAMdGGz25lv9EaiUNVE70S7+0DNOy/j7bvenvXy8GY8zundW8ZGTuV/LQNQPxFB7H1lG8s0ecncKPu07Mk4PcCFg7joIVAde3xgoebX/Bh49fIcgoAd1lqPGPfGi/L+GfMOBovAGg8KgB88fLddzpRv88xKZ1Un1OA8BkULwDEfa+tANhY0rxYgeavf/2rl49/9vHLn64tCXEGQPx8HG8B+PjDqxDwwcufv//Lyz/913/KMwDeefcqCITsvptXgvnWmtGty3ZitVcVAGI0XgCINlwXkCX2nu1kcKlgEXtDL2bf5+w/jTb8XhJ4x30Fnyqg+Aom2nXdiy0I8DBprWA77bPod7q3zr5d+/ebZoKresivT9AwycX2j1vffVxOd3yGbvdDcW2vAOC59B1x7rInwLVEv9uudlPvywdm+xVAMgYSW21DjP/NSfxJWw3EbQ+MHF+lYFgFQBIFCmMzq35i5Kw+Y7VBvn3jwH2tANi+jAKAF0kdd9nuAM/78GJwxwJsDS/keBYAkIswXFzgFYYk2vD6Rl+16SsAHFtd5ruNfZ/rUQbezZ/yLRErZTKmcxDy+SoUNBaW/kcRMPurwhM8c9vqsdBP4U/HD3Z+Q7a/vt96P0nV6Rs8XhJeIAdLwMoGn2Igx4CDRzG+osl9c/qQwN/EKj3BtfbT3p/ZZdw7SWn1tnDZ8XrTy999GB9yuprimlbBCIOTtozFx7c6v3y8mbRHO28zmbYO+LbVBj5pB3ZnuxVneAEgbaf4obdezcqefZDijFdxBG23InZhXAWN2QJAwaoCCg28itT3WX734U8Y7DwiZmhflBiofxSe+U7tSpW3XsLrv6SOil7x5jxTKezPC8TYtZTNYlPiy10AqI7y7hX7JlvI9SgBoqsVW2YBoOL1M3YYu9t2En/7FoDBc1+VoHFnAaCwhXYoCKS/LbqxOezLx6/2Z3VB8zZ0v/jLc5sFW974SnIrx2T3VfSx7eeOs/eiS9wTmO950Izr5OZb/+k//Nvr/jOBHgAK5zFBmA+cz0f1zQoAaVzqVcZhiuIFABKorNp3lWiM6IkpqaRRiwqHUM+guMmg638cYOIBTlaTQ5iFpG0UDxoGow/j7FO3ZzSpGFYU2sbsCnJ2IzSnAik8mxOUWQHwrAiT6JF8xfO593HJ8kyglQS4ob4G0CiMfz9J9sNyPTMkZPH62A2wag8j/ezgiArYozwApQQVcWqDkM9cjjHaSZzLYT2BGLNbM55KnFofRrIZdpkMkOvcsYsBpjwPekifT47D7VF0nwUAl+HhBIpPW1ePsadXkZ2lTGpMHsCoTYowskeC/7Q1C/QfhhZUlMweppyQpe1xHXrh2STwtO+yUmBv8ijWJzAGt8oZOage0qlu6DcD9JC5V9jtEMWWRwVK4Ivz9cSzewFg67/rUsqzgumheQoA6Bp9xBaAmG3/7lqxEInSnKNhzr1mUPOZGoACyzOgnYV2pusYnQnX9YPLsQXgb68CwHvXjP8313aEeA1gHAb4q1/98uVnv/g4XwP4w3d/fvntf/ttFwCCnigAkMC3xCNx6CT5kmPsb2dpZjj88gvIzE+STnpWcJ5JdhUAXEcz2Kq98zFMTza8mBxjG38pKr0AcAY1Z2C8D/TqE6KNED+IiwAQuw5dSbmWLjevLOjb8th/YyO0zd+bbueN2w1j92DD38BxPheB23VqPjO4qXvnG1aCJ7mU07ZDtd5bEsfMOCsAboWFwg9swe1lcHOSY90HDg0KeAFRgbhwlnZ57eBEFalkdfjgWUzIcSxMcl457ylwIIcTN4aOKHnFj85fmmAwrbmMRrilZ9yOkN3JowhEzgKRy3DT8VqAup+hCCD2qX0vAKDTTCLl36XX/arC8kkT/OdUz/h8j74t0U2ZPXwnOHjyv5I/Xzkmu13EZ52RMkvGaRMbIeAHF3ZM5P1vWrjXCwDoMQXRjWeMc/grTuZYiJFq3LSf9xamIgentw97ZiKgZt1zbJVYyqMU32q//Gv8dY7/6J2rgFfEMf7GxUqqGXPzo2b3iUkSM2qWN3Hakky2xAUtXUQpXRgcUwEADMyvcyg1yVNbqFL9LM4MmwsfIUTQM833MoCMmS++ZRyeMfokksQH8Dr+Tkyv7Wl/vvy2fiQ85JSXOq4RTR63HHFSbLllObgVl8f2w4eMRCZWER6mD1TCJhpWAUAFhOCBbeMqJiVWdNOGkKWL8StwKQp8M7YZyRGPFieKzTPelNVOgjNIUmwamFfxQWMpXC29QY/oQjKaQpb7ho3Hk189F0C2PcXf+3X07hOgwXXe27jzxDDfMG581TAO/UqNwuajAEClxx1B3KAZvXjNTR0EVUuucIoEHyTZKWwD1AY7mzFDn7Ovi8+ACwUAyMU4X0si8vtCtH3Qmyf/0R7BiVfW3ZG9KdgxvStnIY0+BSFnu4WzAyUTRX+EJrWp2ZEUjju2Eti0PwlQXIt3daZi1YEQVEEBGAUWgFO9uiVkEoBWMnXn85rhTQFglA7o2Y4NJQNoNs/a4SRAzaGJTwD5WtDB+J5kCYN95nLeCDAOmxUALivXQdrGYJyXchS1rC318UxoxVMHtCgWcU85S81ZPuiUqNB74mfWDDpaRqV34tu9ANCAVYGnz+i9JvPtTACOvQIg+6yCUr4CKJK2C8xxYLyuKcaxA4yRWXvbTshdV3Ca6NEkseKZBzHMJDGu6N/HyAy9EowJzv2eXS2O5f4xk5DBzuJhfOfPHnSXU8JBOI6cAaWvgNFbK3xcbounQ/UkQNiRgUAEEdV3JNmfffpZHoz6dpyGWzPeYI1kEkXRBB97JaS0Nv5lUFRYu20cm/GxbX7EeN5///2XWAHw45+8m+OLFQDffP31y2/+7je5DSBm0X+49oJ//tnv85+KorKttsX60I6rbCv3oOLgg94qAKDn6Qu8SFOOj3ZzaWkFf65LFABCrxUYihb3JcHrKABwjSIB98f3TysAegyM6RprPlN6NroubHF9iXeZt89IL99xfQewGYpXMImM3Mc5BuC3Uhcq4AVX0WcPeqSb4OfMMpwYfk4otAwzUA2M0GvctOz3LAD0rL8V6ZPvgS221F4qG1sESkdiFt4KBPE9NHngQ/IOTbwaSq95xa9pO1X8YI+aSRybE37NGSHJx2o0+6s3WIT8/SBDdAi7DoxCRw76C0u3PUE3eE9ywPusaTde95n0t+/QqkJPvqKNCWAVMOd8RiVQ0Eqf7mfpx+MX7kNv9t85PpKzssO/1FkOfu/mJTFl9ukxZsi/k5OJv5pnAsSjaZJD6HdMmxiAeGT5auNLYs713/fpA8Ie1M3YmfQn+NPxcq0ykpzZRqn7DiwtmpFN4gVZXhrIyPGtLOxOwQb5gttZsO5wsXhh94M1byoAdLGhcDT9ezWaCVa8paXsMcdieOk86XGaRP7mWgEAgb3EHT4WLiYe0V/prB9+Gr17AcAxzycwGSMJV5Dx9oW57GefE+NlCxi0vxZWPnHG6+eNpUYgq+JH0lLjiK0SYBK4Dq3ImgJA+K2JL5CvWW8RqOfLX5fejD5cMVnkwla4YRWNMF7tkf9j32Bb+q9YoRE+lZWuhdfto0rHKQC4sU0sVXbUDE1tkc5YAUCTfec5LN5e+6F6OulchwfqHivAruQ/2vPVWjkOsz/5CmIw+ShfRaL2x7/OaxbPeOyIKavoA1ZSAJA+Bg/q9bUVk2JL+OFTLoNnwi7xy7FZPJvYAVo6T0/Z11uS/uHf/au/TEAwM7uAmh/a46BJp+wBaUFVQjmB6IBiP2PGHNFn/JlEJl6PAnjQkkK1AHwUcpiXylyA6Pe2UzRnMJ+31oEAACAASURBVALaDJ3TehswSjA4iwnIVPlCEBHccM8A62vJHUaBUetZgC5pzkBiXs1UcqXOmlWucXDnUnLxE56GkslZypiHpr/Uqg3kd1ckd2oDQBgKy2SlcrJM8Xv4iiLzDmeccAYg0FIEDP/UjpKDSbQAtw7u3BvSRkUQyICxQR8GkoZcr4tKYLDq7NNKCZctBtZAeIz7DIAli5lhgjO5LPv6Q8EnSbK9euf6XvvNK9gtx91BF8aXIB92oMDVg7N2nhYHeQLAmRPeB3Z6BodqYJyrBJ60d4TRWtCAdHxVzzdWJM+1dH3/JMvCYVYiI36zL32CvWOFSAVGbu8ts+yl5JIkb1027Ft7pm/E1QV/hVc7p0wMRv59iI5h3pFEJg+Gt56gRJsUMQgYnBZ3EPl9JVc449j7/9mnnyY9OVNR+JkyLNzK/tr25rWDyJptHYlNNYNwJjSMVfx0vkLzu++++/Lra7b//Q/fT1v+b//1v1zFgJ/k0v+PP/745cc//vHL119/8/LF519cKxa+6MQwTbu3ejmP0pwy8MyAjGWk8bkKAPStd2jPih/N6lfgU98RTDZOpWOt/i5diOX8Kmq5zshPvf32O8e44VE8Aw2BYXyO77soUHrCKqW0t+oCBy2cnQJ8yq6cdy6djBngbEe8l22XIVSg4nbs2xekp9j0ecij+4GRaZ0H08tlr4LVYb8ViYZOFf/AVKnYyBD/3IdJpU7GLTOThDxCZ5IHyf95M0COqw5+4jCyDnJKF+kHm4Sf/K3vPbFXIVU/0MJKIt3LT3zk+XMLgNpDbvAA2tyHedLv8YXzz22KvuM5YYsCuUisPebRSkcVKILmpCFjAGy0vVDrppJ/+Q9oT5EUpumzx4hjD8OV+yfa45veA+68dMaK9aktaTf2Hbz0vbGHUJbD6fMCuF4+tGWYeiVbbZvPe4XjbvNJlmFAEBj6O7RwDpNap5AJ/yT35GL7UX03fjUfLFzovfcdrzF7jAyZBJuYrnlc4+wJNhIF65sxo4/+LHKP7/wMAO7JdtPniKYuIPQYdaf7Qu/HtwCI17o/9C8xqm3QrHHHP9Fv80YNpD8guTGZ9tiyDyZt3BbG5ocPsgXeCEMPWulAvK4CTP/gN5YeTp93m/HYQTyYw2yjf/kLi9mtDyZeiOmwjykoeODHqmmTzTUO9wmOR9N39V44KTsZfz+TMkjgsotAnyrWVG9tyx5ns4L8tJGxP8ehYXIySfpivqZjvRwyedmM/4jRyNX25HT5KOWhI6voTuNWHJ86cP1PBYDZFlZa3DrmuYvTjy7lSAtTk3sWOz7hsLchPp455zw/+sK4ka1r4FsqAJzK1cqaFatwMuMEbmBhr+6Q+KctgfgZaKPgDCQNrG6REswSGaqnGsAAtCcwCoL8Z/21AOK4Nf+YgH0U6ARonnFGahzaUxM/VI0OQ+zk0owwn5uK7Q4cutoavKByxxiKEN9rfDi/gw0RKCpAzgAnliFFsJDClGonv205MwroDv9pn91U/e3VRsbnSSlKzUups/qIgamzAXpixxwDOiQw9+DNg6foMqpp/noWHKpmq7X86mTLuBatOqn3oqcMKT7Vs/Yo/e7AOGmrDthvtw+Tkq4IFPsn6Lv+iODfC0oEYIAs41Eb5bgyaSswun4ruZtAgoDWeSclEGs3Bxw4AVQHorISc3QzDu0b9+QBpwqYacQEV4xfthQ6XjPXNb4B2VBS2SF1LvVjSz7rmdbbCnDpw8dANXoH08jT5XrgiwHybRxlXB48+jgdT5Cf9yNV96VzU+BgDE+BuDuy5I+toIlDAuNazGx+cxUAPr+W2wc2SRcUvGfA2nYRCuHBjzu9s4pMkNeOpGQIPvsY/fP71xL/n//8Z9cWgGup/zX7+9t/+qdLZ3+UbwX42VUAeOcqEMRM2h//eJ0PcK0AyKLXNYM626MsgWfFUqjHVQBI+78KAElbasdb12qH2c+fM/y58kEcHeyaz0/L+11P4/uYCfFkAJbNuQoElbNiAPnzJgB4Ag1p/xGsVrDierdpTR7jKHtMYdOy5vy6Epn0usUyx04Fs75c+QyOzkBubHZsRgWACdaj48H4HF8uSR+ddlt02yC4gSd69vqxAkDbdSWgSYfN9CceXt1nYr0Coaf980/tTcDrNIMxVtzPpPg87K/S6dtrALFx7NL/Rh7YrfPBbR5e+f2OHRQTgmnsc/VCYkglsCB+2l4jYE288S1XWTKbex4KAPBN9I3PR0edVsbgv7fP3Pe8+n3FBMkDJpYo0ldc8NSfX3Nsvt2rzPvAhFNHtRx77/91e0B/NQafrInC4dtyu6a/iqVnxaNoEubSbuJCxgeDKTmOPOfiPICZVTQdN9YgO1ZobJfsSBg8ntk+0TEyvqPtnm+oa1mgz0hk4uXdL/zc12XLscKxCpaFGaGLJKTIy+Orx3YelKAxtsa/x8jfSqAp8ClWzjFXEQG5KGzmP/FSMqoVctWPj3eT9SSTbd/dn/mrHUdwD/Gd687u/9C98B8VQzom7QLAoYvwr9TnjONmUia/rgS5dhXm8F+jZ/h69xUdG5bdOB/h19B4xoPqc+To/HU+Ykf4MvrwLSP4sdGdKQDI74U/TErKdhWB+M/kFLq640Ns8uQr99pbGI44cQrT2DPyHP6IDj8IkCKw05cFgLRFU+AecIPVE+FisgKrGfQxkGqXazhEn33ypMgdwQ42IdqByytJ0OzBqQPZIZUliA1S3tcWIEJsYPQlVsGJ5JlX0M8E1BU/6IsZPpLip6rnVv7428fFEvatyG3o1UB830u4vQCQn0t+Je8dfDgYbkXV36b0OdwzsGy51zLxlHPRtYEZ/tDuAPUEKcxKEox4UHs6W82OSUNPwywT6yQzgjkPBtXvWUV03cPQuuIarqBm37wY1Poj7BUt129PSCcgm/6wLZcr/aODEfaKzAEeEvixtQr4u6HiRwHKAAi03WeA4JVjBE6TJVCuAxtLCI62nWnvni15T7ucJU0UAFS7QB61hcUS88aNUqpXJL2xOYeFfBx7nM/w+skOKaT5PRvgoy2C9S2/vNeAffQNWZzJ/aax9cBWrtBmJMYxqx6HAP6QWyEYwXq1Y1aEKlvMosAECf0ENmTBQ3y3gyxsAjr5/oNrC8DPrgMAowDw3XffXvv8r1UJF30/+/nPXz6+igA/iTMArtnMmP3/9JPPVZzQLo38GR07t5JE8JYFjypigm85W2/27sUBxxvoAz8I/FzWbGeJ1wK6n5zPE6Rj2+ClY5e+Ow+JzdUJVQDYGMb90JK0gp/Fey/mIg8KPdgO7Zy46AlHI/EkII0NwwklGiQz/P7zy9vXHl6fNYr3RIcOofO7mEaLbhNOY+JXFb4fba4KALwF4J1aIeZ2l/7Xgke3G/+M/bu/m+LF2KDjlz+vxU/XKi1bwolNEgPE+MGYs3D2jD2071jpdsj32VZFDjNrb9h+PURsRb+Z6qds/QwftmFwbfDV+e+B5iFvS8RPPkrfdyxxtqm/dkzR9+AnQ6OqcOUxnz/rPsf7IEna/My/q7DwFFPShr8GGz09YxaKpLNsWPdFIjsFgLFn7A1ZTXGz273oogBw4ELOtu+VnpJf01aE05b/lg+oGcOkMQO+Q05glGNXuw5bqZarAqwAAL/gJe3gE/x688LokSKop7NIObP8Xcw1Ae9xOh0ur+3T0R1m9/V3PtG8hBa1Oel/ekmKIBVZOh1PuvbkC6LVjtPGQWuih1hm+dyn2MrpfMKN5kkVABj7ltlr8UXSExy4zZZP3DltVvF5Jaz09ZqtoyetGymPmRD2509ZngUAPTNypF10Clze/Tj9nr/gD+ZaFQHSFsN+Jk+Q7twLEk77Hj82uf2X/tYKUFa1b7kpVq4JzPJ3w0fpsZ5nYiniqjMffesf/v2/vAoAVcHYuaoDhi1TYEAsOSah386V+7bw+5CP6ws7o7srpS6c/ayDL0zzAb6pAPD07HZQGyimACCGnop6/R17nm3mJe6Jg458DCSfCSEWTMeMvO+TPgxyM6/6jss93hT/zFq7EjXg5lItJZyz2zyJTJ1OAOr3nlZlwOhkT7cvkx1FJGE1Yg24DtldNMR40wBzCY1A1IMEH78/G+ON/rNYEuOwoCOefyoEoYsdJBvATj+C9dSLizYPbLQF5gyGXDdcb5Kmi4vi0exx9eAPfSBXTxgJPiTSj+H5Hvcne7rpcGNwgFE22nYUqpanZHcyJPnmCo3qMmHscD4K9PVeef/RcmFk33pcQbDkeLY1M2AKLukUPt6W75VukLygGwA6RYDRv1khcjgvK/ccwFrD6a0oYQa96gOHc85meF+uk4kD6QBO0HS9wFZxOq7v0CuRzSokFQEmKISHhy25uQXPbAUA/f9w2ffX14F7UwBIF55P5gqiKj54f1pOPQUAsC7brPuRCQGejxEdP8fz8vLetdz/F9drAN+/CgBfX3v/v/jimuW/cPMXUQC4VgC8//57uZT2k08+vVYH/O5qJlbuqEs57nOf7ASTleQkyRO45QoA04FMsgtr+tDZwpGgmRkQHxNjZ/l+LvZKtomHrDrCOQ82+KutOnQ+ZpVogwIAe0TdDp/42isAUoZ6J3j+ZBHaiwtz1ogXN+7Bx9BnKvX8Mc862dsE4pCoc+a81iN0Edwbc9+ZZNeWlPMejSd+wHo+K+kVLpF0v1tnMHhb8fSTXdOO/94FQKn66zbddhs2m8FerUCw7TWMJ+9d43yyVWjf2LH9Ofd5UbksuuloGyz+5TMl5tSzspMpAsRbFM7i9x6/xjOJ4uknJy5yOaLLzl++P/3N8/NJQ8UtTGa43DoRCvwmfq0xNyaXTTge7UQAndz0wkePLR1jtpE8+TdWrGFlwojipuEIMnR/SAEAOhSj3BOiLI7+/ykAgJmFHT4e55GW4+uHoqrjrw6lPbftgkXOL4+djhjmsmcVaH3rIzOqlVI1dp/F1id9230i312sHl0Uruu5DqaOOB2/2fP/pVdegH2KDXesNnyb8W3/3npnBWx8bsqgMH9iK/yRJXkxEvOHHas9FAD2Ct+NOQ6F/hrIxpkV82VEXdULaHSaXWZPOHPn2WkvG0Ogz2MV4sWtHxNPlsU1Fk5eVkH0Nm/zCbJBrcaJ+DpeWTwrxjSmu546trsfJKYAo6Jj9wcTAw1ODt/SuzStO46Mv2/6lQ5ufNxb//Af/lVywwGHFntmugKfc+lYEFqDDfMlGKkBABp7+dTmbFbRfV/VdcNWwnhmO8cNKHzvjv9JAUZxJ8jw9p8MR5UeBaRHEBNx6p+nwqK21aszvp1VBfrQkImsJSAHvfXHqdijuKnMxZfX2k8eVQEgm9MDRWAlHTdlPfnCEhKvpDfvK+lz2eR3NpBNZzhFBXIFUr0q4H72A3LxAkDQ7wUAkmyCRYw8+V9D7SVsqwige3PxaAa3PmsUBYF/TgGAhDv6AEw55Eq0XVtoih8n31QIeestVfX56SB7ba3ZdiPZaivAtg3dK1DqQ7K6AQe/q8KYy8P1KqmmL4JatuJkuSAVJ3nlAC1F5zlfWiw7OW0RvbItPunYtU3DXxfj5zLk2KrKKuyCHvVxnAHAGC3Q3XiQVKxCxrYfd9QOzN182bEnmS4fnkEnn+TTeGWYMG1MIAKOON4dyU49D/6y5ywLANchgHHgXpyyq+/PlUk6FDDwl/cDp+AroD633jzqXwVmrhPOS2wzzgD427/99ctHH3348sWXX7x8+eWXScvPrtcA/vwqAvz4+j54+fl1BsA//dNv80DAOESN/c1epCBYEz9aNQ697JVOcU/oQhVo45koDuAAuQ7vslCwioteADjt9FwmOn0I1/jXwVcFjb53ORL4DLDL/DcfRdcs98s+6sDXkEf3mSKboDJ9bjW6g860IWbycuXEs78Fe1uetT/81HPvZw5b9KDxNb+NjexEvYOpNVOR99d/0Jb2tYI4DljyGMJteAditLWTcEDihh9lb2ontqDM4YMHhoaG171O06bL+6cvD1RdfxxXEsZiBUzFYP4dMsuDE+OcgDqPIgp8gSzouHx7bAeSVHf7jnfZX/pLD5bn2saHjZW0Tzv8pk3/vmlJcFJB8qAliwOyv79WIN1xyz4DI1ZHeQGBftxunmjf4x3bxZe31+9tlz7xpVdHaouBttH5QWvlo8tRddtrskAYsAoAJH5F4DmOWq5v8Tbbj5DDiSPQJWzh3pFdEBBb9M7Jgry3sPQpDnbecZ/rQdNsY3BMf9I1eMSzYKOfwbPv0ThSuhVDzSTG8IF4aVZtonudM3nsZHbkvHxNr3ZBkGf88Op4lnN3GJdkP6uL8GHgBXrvPqXSmIN97u/ctkUHMV0luJ4/WCvu63xCK8bm9IKx7VPKUTjGbdkOfXfckV1aMtu+ICV7YoY1fMa6hWmdSGui68lPHPpSBQC2vA1GqN/hnTp+iiOfcN79otPpPJu2gtYzX3PfG/26T4ErvsLurf/4v/7rqz01wky2O6lRUIDNK8FabhHBG4LuZ9tRTsDvytgMFrtuARODlALUsmBLdg7ALAYnoy2Z8nFIKM/9+Az9aM2pRFPl0R05lqjIVsULPsWSxPiJk7elnSgEFZzZw5VtLIndHew569J995gHpA8HTkC4nKfwLjOp/B17cXebO0h5cgqtkDkE9lDpnAFEkAEaS8VqnCS4KLfIsMp25j7Fs/xOIBL/Ym/wLgCQpDsIHUpvFe67k8FAlHCNhmdWpOTUdMv7QE+8KgoI03/+fXOOepJxq25Gz9VqZakAKH25XHCyeq0WK04maVNgF8Gp5s2b3grikhelCpsv0Q9gPQl22XGpI6t+XnOw8bzvP1IfpScFtlGcACilT+LDrGqRbrDPMd9tqtJRy8UTKnQq48Ya8FNBEN43Tyogcr1xrNqBeb5FINX0odhVeu79Ong/FiQQewfXop49vfH5yZGm5lR/6J4ODdSy5DgEMJbbR5/Jp7DVOjgm6a8CJAWA5kcVxLx9U6GzWFS0NT8sIUOv4qT83/zmb7MAECsSPv/s03yzwsc//ShXAcQsbkjs008/f/ntb39Xs0E+4zx6QhFK4710I1/DtJfFin8EaH6YVs+ar8IAPPaACNwRhk0e4kEmOvdUANg8iXvOAsBVkLj8RbZRNg/Pp28V5zjHIYO+shN8oCDzXAHA4az4BH0vTFD+JHu0Sf2jiNC6kPclqx+CreB8+bOcwTsDHccVp2PsYd5ughuc37Xex5LO5INvESoitaxdy/7vBQVPbM/ZEt07Sa37T7DfD3HaQaH4qCB82zv0gKXwk/scg7hnJ7Ne6EOXPD6IvqOA62PYdhpxCIXpxvQqcml13/WWmSy2FQ9tOxG6uOMo/naMpF/n0aaF9jyeeNNzGcsFxha92XZhZOpz7s9fvtM7LWzauud4nAUAMVcxXdnSaU+VBK62WybVDzwcP0R8XOeTdPxZMVPYTvkeVhymF+yi+rmcOEOrNdue2wyyOHfSnu2k7yTmFfHMznK/FwAYj8skY7jCluRJxeq0pQLG+EOejXsd6/y6s5FDWVuXCpvyb3xbjQEf96R3TvsUFeYNDMQXww/xZU9QSp/QBfhnEVrFp9lH+n+jsyZB3Uah2cfv9LeulLzivvYlptrYrudZbke7AOD6gN1xUOpWY7ePoZO8YxffktBD33hG21pnpeiWeWPfKzb7ZMujQ2cBgDF5XgY/1LwXxPdklM3Q50RbHeqXcUS2LFuxOHj8vIrmWo3z8vLdt4q3PD5T9Il+nRN0jp1B7xNP3A95POL4onYoVrhfm5iw5d65V+GJFdePAoAPooHclpeqQwXqIlKMFk57mjFEbMX1QWd7pSWvPY+RSgDZc+svS8pdof37ME6fIRVIEPwgZC1Nb+ZmpNNUHSC6HUkGYkHT9Q/nTbCZVf/4Xy6xPwFl+Dgg7cIaQ6Cwci8C6P7oQKeUMhPSQUMO1ICrmPS0b9RdqIMXNLkzFA9tJuBv0AVaOQEDMMaYdqHoCKqi7drPOzK1QDC3LUywIp0ppTYHzmt30ngO/o9eKqD34C9NVt0m35DZjMcDB+cDtKaOmgND10e3AYPilZSxbWcDoBcADp6bLN+q5KAJT/mgz2mq+NGjnwFL8fM4QMra7AKAygViT9lQfA49d9t1HmETYEbrOAWA2pRyfJ+9nIG6shRkBbdH7iUyV5nGldcC0qFFOncG1iOTuO+pABBasZ2u6wHtoye0c3Nyhptu97KXsUyX12t6wjPo3TffXK8BvA4B7CSgxhkRY+pq2kdhegeKU+2XzpVmLTpd5u43XP44r5jh//W1AuDDDz94+cMf//jyX+MtAD9+VysAfvazLgDE7P8nn3z28u67P05QjZUA0LADH7UdBwBeSUD5pa2HISP28PdqoArSUn5lJx4secBG4pSJe75pYFTsHoidRRrktX/7Vqpoj4Jx6kn5nQk22Ecs3FBbFZhcY87DCdf2CFE4gT+4Cx0lzQl+YUzp89Yz9v5Ln9X3QYvZsgdjW0e379TfcUp9FfdtJhsa43cWPGyrQDzjb6EYrDux1YOosb3IlMSftq+KYdz+z88GKzX2+V6FKXjsY+7+r8f91Z5eKGDFGfc6XtLmE454/3EGBnLZWOPPatQjP2jNGKoSyK0rm4cb33bM5t9v+eO/9nhueFiN5PVLVnnIZ01ScC+rJuP69ouuv86PkeKO/yZAdxvxwjT9khtkBBy6cH3IQ+TMdo7xVDIZx3zygw2nl7uK9xwsSgGgzDd/3eKNKgCM/emgwWMLwIrD1W/hAcX7uidpWbG745XbrM/AsxUgigmJwxUXgJ3ELWdSNBJoPld82vhbY+54eRUAHKc757BY5OBxbWuFV/1dxX3QgM2J1okPZ+xJlLC3ZI1sngoA+F6X0Sn7e570VCToZ0o+rYOpA4bBpVvwGnzB97YOnd0e+tht1zgnPz8LUNt2+dv1tELa1t3HCRhLSLf9bjzwBPg1fNm89gJAPN9vkYnxFb/UD0wR1shOFN86Jju/9XYfxah/rQDg/NpYunFqj9tlgv9zPtNeLAhsf1D5zI5Xnf6miSLjf/rf/s2FpzajVQESiVYa8wEqZ3VECYIlVuKOYCeCWILN63oDhBl27KGfxEIJnf/IoK7Td9krZEmbK+ANLC1YGocp4Y4iicYAUQ80UqFMUSSs+x6lDEZqGdcWNlWhrBBVh4D/QWtUzI4xVzLSueh9aXUxtxKTi35Pmi/BchJ4OnwbrwM+gO6zDu1gK9h0ORzOgEpnSCsLAHOKqsZmrySKILUq9cympB6UDkj3SqfiyU5ENMNHBgtQqHW1zys4IsEJJ0SwPwHjdTUKJNWmA4gMXcCu++dvnLt0Ufq8jY9CRcwGO4il3EvXaTv6HVA5tzpoxbWEtIHsTKBFvQfD8dzbFwK4/fJarZRBvkJSsyTuCA/Az1YBetlo2m293ksHGbGHP6ksehUAJU0lS6ffAW+CnhMn0BWNffb3Iqf4Xm95mIPF1IciGdWDqihReqHR6Ad63P5p2393YLwCGZ7vIqYF+9GHJ4EbpJ/62fek3JZuJv2JcVoBcGLX6EncN7I6K8C5AuCyiW+uMwBiC0CuCqhVNMmXUOm99cjxub6L5CBoeCoMz/hm9Re0I08wNc4A+NWvf5UFgK+uMwD+83/+f17ee+86F+B6M8DPr8MB45yKoPmzzz7PcwBC3j98H2Onin7a5hQVL9sLD1i27IEUNhVL/pP+VchI+VXl3vXN90TeCwDnjJEHpJwJMPglWe3iyFkADcxidlArjo6TthNnT2yIfrD3WFnRuNjBG0W6kQvnzHhQ2MWrOlgM2Z04J6z1lVCOJQX1ssFKpKEH+3Ofgj3x6qpcP9An61+87b3/smJ4eRR0qwAwfmv4o/YnwfNCQWNazlDNIYVsL0IHGF8HrrYKzDFNn+1cm3WegfqTbzjxWa/mS/4URnmfHhj683EPh2HGdWFHovEjvtMmATC6GH1/d72JI75/O+wunrcV3J4QMYYkFsWs8wKcX0+64/J3m3AePmEk+qc+X16+/e67LAAcekW8mklb0D/+icMC6f9o76FD589pu5pUOfudCSvajzeQ5PlKha9H8B0rr65DMWU/kpP0U9JXoRt71SyiB2yuC/nsKgCoT21pcnvZNsjqJccr2ua8DceRjVmwLaOhiqunLfn/+NsLAPG3Y6mznnt5za/Te7y21fIEpz11mQmaXkExgW4+VjxhLK0HtY2ix1+EDe7d30qU9OZKs/NHBYCaZLKY78TIocvHMLh4LpP3HtJG4xWyGQuoWEr+Ag9j9Q62jU5ij4kZRTf9tSyrIef96FuH508mKtMs2/DXFI9u6LFt64zfixT4pCdcGJlszk8c7AWCuV/9h92FDr5WACj1krKUXWKfHnd53Nb+JdapXvE1McrJKMn8yW92vGr8d17Rjt+HH9t4EPf8KGNFJnT8tdlDketj6wgFgP/7f/8f/xJ7ROVgap2jJQw7yHShsDxbAi2wLDBO04jqS75GMKqkyxDQ5GsPvYOgkuFx0Eoetdfw7HsKEdAOAM0e7LOCNQGIkhzeo5tV1PqJPnCwfO5qsFVys60KYCIBP09qnKXl2YYtGWa2KroLOgVQE/RrjKoqQ2/cC009o1XfawZlZskx6Lhfr8iSAeCgUjEJhqvdMyg9E1IcJLTcgV7JWysWSfMwdJI0cxIxSoIyVMGNqAHb5FKdiC/xH7NDplsyPGbK5rTjlE+11QFDGf3J53LInTgP2LkBhuwE0O9YgMf2hwKA5i+BhAUqBaB5AkF8rmTWk35k6SA9jqOey9PJT5sZ4LkvHYc/4mX+VTWW83R4ZLqXYKmvsr1cBuVrbkaC7nC23SJv7LYD/BhL7UcnMWBsFOB6Nq33raci9UqbCCA24KGbrsN+zVnBCByAu73UOv08gSpy2iBPv9L3WTGRwN76WjMMlfSrl5Grt+n90HY44inG6uk/bEK6VAAAIABJREFU/OEPud++HUgFzH6YnOsDfXRymE5iZq9GumAE3JAOTgKOwxbGxmsA//baAvDBB++/fHnR9I//+P/mwX8UAN65bCiccST/8SaALH5cdeHvv9fWBZ/lhV7hoN4CEGzyQC9pISCrYuPe68rsTdzLa/pUVJyCK9+hv8EK4agn5eLFLj54QgBu7GA0bEyvwWI1gvo+ltla4aLlUgG3Auzxi01nGZjj2tYfJZMUBkenk5YuAvIatPN7s/KjcN6Fub+6jFwBF/0TYIXc8f8UPuIuAjh8Jban8Z0rBGiTsU/blRWsPZO5raiCaMbFM4HNE6DOqNueatsDvsyxGYzwgm23X7EHiWNcT3+dkyF7j/65FDcXqxaOJL8yAJwCL5/dVmk/6Yv7L4IThyhgrDMA9rPzNpbqu/gV7UURynnsNuRY5zgDb5xu93Ht+y86o7jPCoCIU5M/VRDIfmuFgMc98JD4zcez4xdo4R7Hu1LR45yJW/wTh2BeD3tsgB7katA6v2YSdMVLctmdqRaGaDsmr8LcPBMU+wqcwd8gYp8WDk37uRnrhX0V59CXY4jHYHzm+ADiAMbO8+Dea3ro/MtYuAon6HTyrLxsn91U/HX8i7u0rQ1f4/nFxGHYL7yQfkZCPxju7SrXqINhrdgaAnN+SE76x4oFYnPH2mi7C3Y3PWE78MTcyMb9ENfSnqKNKiZha9zribWvSnZ58/m1eEJ8UsHK23uyz+cYKCFG7JkMu03wKTY6+X8m+/t+t2WPV7wv0TU5FbSM/CYvjLfW5GSXFQA6oa6YnPOpzvgOv0uyP/okWzjjpngtM/JyetxHw+8toyc+NzbUBGreE/loxQY847mdr0Qj3+gtACn4p4rqQzDhwj330Mh0+5Ch61mSz3jXoIMCCe678RqhC9jnkIsrsFvM0yqC+wFkDroAi/qQR/NAzR3xBGuiyWdJXcHivqlwPQTCuTrCFXaSMfFIp7B/X8kiChQs9WIF48BJeAEAwHIjTkUu42L5MuBwGEjQUM7egTl5E/Ko2XHkuQ1+G73/zTM+O4zR9ThK/k4741bQNBXNaa8S8EfAPVdLtJGvCoL+nHYOg4qHChzSiC6x+h56aO8DlFoXMXSAheLCzNJRjc8uSgd1Cv8kRBuoIgEIHeOgNl/FsBOSCfxY0hcZiWTsQcMEz/clXABHy/IyldecgQMVLJaOhOOmyHIWAAA0t03n/1yXTec7rC8AVnW7ViCEXJjlj+9qefDYj4KuuJ78LaDGJo7A0g2iJHEC+dzQlmwODKeRPCJvSd0du38TQD85PHqkAIBM4Pdhwzm26W87S+hjdY3uVQt/vJbbf3HtufcKdnvn5PHpvLoYZfbE8mCnKYOQXnpeRWO7QTKWDQRdP7lWAMQZAFEA+OIqSMQWgFgNEAWAn370UR4CGA7yd7/75CpY/OF6LoqmWgEg3swWrfgbLMvZ8NCbWgHVunXd4/v+85kqSPeY41q168vyd5LNLHvr3jVcLQM88WAHh4630HUP6rR9i6ALelhiK5aOjF4rALj+3IJUk/N5n/yZB2sbB1wfn4K5rbdPdvWcCDD7OXrd9+WeTI2bsRz6WwkQ9LhtiN4p+sbznpz6Xk89r+J8tmE2v2nWjP0EeGqz8rcKxkk/Np94cw28JO6J+zgcsL9bAfPELBNXOJ3x3Lkdwre0TWEo7uu2VgEgIzZbJsj2Kx+H5MBqpInvZIuzwuzA3Yr3dgwhnZbcN27yXetwxC5VtHBZum9R/GZbOImLVkxAn/7sU0DuehdCPm1RFB4YnOdACUs7rqwgPP9O/zoFAnRUzkQrAk6fqS0Z/JDAxr1qf/zO6WOj6KmVEs7H5E8mu+L3kURH8o3+VrzF887TaA8dSN9vfsPbhB73mVxzmpqGSljmnKHw52cBINtftCU9hec+Mehxj5JyYdzWkYy/6+0lTl/GVxWT5tkMyz86b1NmZTvyh+dKOHg2BcRzFSZ0kXi6XA5e1djdHpEZ1/azHBS7C3AjxzfHfD6BhL7vsTf9rRu0KZ+2f579gO7a9uzPYhu3BuvC1mno0tjP4ul9/GF81VCJO7elxaS15QipF0x6FW7xoL+i+IlG0a+VlD4Wl82Tn0O25GSup+MXLiJzkkY9Uxx2P7yfaxqhh0MAU4FXZdUH9BRYiNkkcSSlYqoSPM0AaRYnzUQOOiVRLCywTKLr0DKUDuPx5L1pqhUBh2HU0nR/t7g7IBRgO2mfRXBwowDginMoZyzxigSMVQ9prAqICUzykBSbEZEhqMqIU3Mh5ZIiBBr8y/c4EiSq96T/+pfAKVZ2EoTp8Z55Ao488bvudYXz7R2vOVLnF4rbfHqZE8T7vgisa7+UV7VSx4JHKXzxoZeDppc0YOpXE55j3hWtXKJ+s7wyiuIxPBPfdLPGzVJ3QIg3AVx/135pHMkZ3JT+9oFaWr4LED/qazyS4x9ZNTGs4kjenAHBBAdTSY5raVNRoLr2EeYsaP28Bt7I5gDUot91YJ6/r1YQH7muQIAzANzpu/0if/g3ujRJAPa1k9u8N4N4gajbZjwTSWOEMM53+JA8Cv58F4e0mEOSt+7gc6sO2HRTqbIx6e19NdK+xpgY7+YP2Njo/djhrCTyINIBHnskmPViyZ/+9KfrYL3PboG2AlaCuvkN7oBH2qMsfJm1D/oMnifvjZ8EQtJt4X9sAYgVADHrHwWJf/wv/5gHAsby/ygAxAqB768DPn/720+uVQt/zAA49v/nVoA4xfxxqf7syW/8zEGp58aakn3slfcEHBzimuuWB1a94oqEpuod49PORMt1uROCogc6Rx9ZEqwVZH0mgSmh0+WBEnzeNuEJwmDCuULBr7vePgUOe1biZi/uvyv5Ek7sg5f8Sdn+iamyySj8+Hkkihl8hnuec1v3z9tHgccUL7tkGfFTLK010jbd+E+SC30vJxJ6emylWeOPe+Bf0lD9ZBsdSIpX7mPvWKlZe2u+KX5TAQBdhA7wtCcFMJY2/BqXrehz7HQ6ObRStja+yWOZ13Rlj3Xf131eY6YA4PL15+P6TlbRv7jPbfDQwOL5/aC6KTwl7q3gYsanGTeZKvGZ/AwJYfgfrS6p6+2HhI0s6Yde0RqCHn+VMXBp6E6sHA+EyvKR/i9toVYObNkk3zKU1CAdC8GXiV2Tymaht7U/O583PjluyQ606oqf8S01SRUyXEnw+Bj8mHRQfNRnFQjO7Y/yVZMwTWwlfmv2tIReeA9tRwxRxO4CwOYvdHrsdejg9UeuADMlc93G56INjzRc4z0LUubPF2Bs+rZ9nIVW6ZHHHbuY0TKz+Ip80HXz1fGb78AGnD//nM9BsxfwU46Wj2F7aZeVg05fs+1Mh3EqJ9G2dHICKyKXIISDTDKfRbeNTVOIYAvQGXu+hq/QOL7vlGvztFZ3s0rhide7j2O1cZwB0IJ8qKS210HI2wtdTNFssmZ7AoT4O2Y1XXndsYXb5e9YgskyfF8qkbODWaE34MnETLOQacC1XNGNbTtUhLkTBVdoF/id+ZZAHFoZ4DTLel3B8kTiXOKp7QWeg2g8OP0B7BZeAtlUbNW7eBB9AMpv1/J+CgBQSTtBQ5y2rc0K9VNOMdph1vCpyoQBB48IMrajSBr/rPSgdUiZRZ9u+1SFpIIZhZrYPpEG6zlaJsLa3+Y6E7fsJNE6ZoDlluX8dzDY91dRhu9TFyrIIoGA11T5evx5nwLB3HxRe5VZps59O6CWI2tBCJBqdUvINx2wyd4NN6r7oTa+TDR3pGQSru0IsgHdh0xPcBw7ShpzwGdyR2EqA+/a/52BTgHewMA5g/NUPNp2J55p5j8DIDeKVk+LuELXkz8XNRUcuTxjeWXgRSZj1/Oua/Aj3hzRrwprJa30tHDF8cVyr8PSU5YhbyvmuXzHvM4gCSzhe0+ofAsAvPL7B8cIIKcIwne9wqrkryHp/q+++ipn1f1UaYGI/qXOsyUheZ3KIMc/cKGAcrxEPt4HW9lMCXxUcqxiUYw3CgB/9/d/9/LeVQCIMwliBUAUAOItAB9dBYAP3n//KtREAeB3VwHgT2lXczL5OGIPJimKwrcOOMq+PNmPe54KAJwBMLYj/jom3AoEuQ3AA/7BZdf3eG4XfzetsvmRba9a6GXDsxyc8aFzHki3Wqc9nRkLQZ4Hf4zXfYAvX917Dt0QngKc1xIwdHOerwSTQKv8oC+X1MqPSUo83HC/uenAbjKhL51GXwZ3ZibnyR6DOoJHeBT3yWYlpz6YM1cq1DZCGiufDS20ga32oX8hpRoYMkA3aNN9bRZBiycdIxh2PcnEZRxtd6EgbDvdDjOY5QfawEtGO84rmuU3JsnVGTZTAHB/g67CD9ejN+lU+4WLTsVRteKtkrJjwqVi1t02PHe9fwq2PZ6QDOSD5Ztz0Nm0t6O+Kv1Pn+4xXCUGlYSiyy4P3c8s9C6EsaRPvUwB4OQBNM24iZnGR0hf4xBF4cIeQz5RPKUveBT9TvzUCt7d+ZjvvNFtjlU86M+hF44fbrP47aRl4fK0PXicMUvBX8RLO27L0LRWLsIb9ymK+65/tTrAMcDv68/EfuhLDfLpXsbK77wn47Wwx4mlnE+s0nUscHnhlw+9Lv/t/XmbrjfuG+CH49LE36f+e76w2yO2Q6bc6+22NpltbXpdD/TdaLr3mfpdK2Po4ywAmIWsFQHCslolm/AeK370mzbw4fQ/spoCgFP25JcmP5IPAZscExzXdxuzqk09OS8zHi38cT/3xO98uM/Zqfy5CwDVSHfAiCtIPwRijo5AJAsAV7Cd71m+Ovn2m6+vVyR8c1VTskwu5qbCM2NUdXcSwARbgHQqgveTsI3dufzqDLifQMedAeNrus2xAnoyBm1LeA3cWgmv97izly/u9Rm4DEau9jnHgPZyCWkuPY8tBDrgjB8HnaymVcGD6xHIItwM2sJJRlKVfF7OKgP5+CcuwYcDUCPBr1ldd4anU7s7j+RRzNLVfqFlnyak5xky8ThWUHDIo8BZGj5nKniAJPpUbIoByUGxf0e6kwmjRpvfw3Ml1/HfBDjix4TM6RzoI5PVGff/x9ib9Gq2ZFlCx58393rfN6+N5kUGEZUlSkJKGDNCAokxw5KQEFUgmDCoSYkqQIgRZBY/igEUyqQyI0MZGRGvf8/7vr3esNdae9neZvfziLwvPO53z3eOHbNtu1m7MbPBVwQ8BoOYHzvcRQHNVWWmi4es6GuJijJhdTSk6dKVvhV1N3AkU9AB8vY2l5jQ4CV/HFZEh+eQRjXWWfcfPpfZdo+hNuqa28C9pq/lofSE+K37+N0w2qNkQKPdtEtxUaYGzR3oEC9wkzrw+Y4SK9Jt0Wsy8rCSFQSYlC8Hkmy4GCiwzhoAsD7p9O6fzTe+rwcppB8aj3ltOSuhqpTZHeoljeUkzXOCgAi+w/OoAOCa+sbHHJkQrgBaGlA6Pxyv0D0DW6ZV/FbQTnTJXJNElZEEAVrrKBtkfIsS6L29ve3jjz9iBQADADd/2M6F84/s/4WoAsCu/5jH27fucCNAvAEBhjKQldnKmZmy+Suo5NgmJ72WANS60irZtHwJtPi94hPrRLyXTn07DUDPFZ3M37YjBO8LD/W+0glo5ZK1BED96PRf5evQmEWY8WOR6iDDX/Znu350f3sAoI9/F4+bduZzv8+OeC/vHZ7jpIO7/iFjKrOeGKPbf/Jby0738bpv3YH3eEZbaHNHgITfZ2P43AGun7Xu5XcZrfa9tt50s7Lfk07xWPxd67jbMB2tU4eeSJ70I0UXJ0b89tWuFRbAs30fkMOVPU5GzJUIXXeJ9lAss6WH/GsZ17zG1f0v+mkE3VnpY+q8WUxcAQDLH35rDmQTesBhlTXz4sr3YyyLzGQPMz6q/KvbrIDi4qxRhu10z7SBFjt8lGuT0Qwmzg4VFGnpFAcAVozgsU06slXD9TG6AqDT3yXOvQKiY935s+et+GPWY1U14ff2ee6+w6q3CicVv5pnhNkq6WMDVAEDVR9LjwqH2VZKByMxUHsCERN6F/fmUY7+8V1orOR4HUfHMK4AWDeZXnm5j3/iUXb+sA8zzVPjQVdHDH0D+52bUA9ZagGAXey9yl+f5y6rtmGFM6q1LhMSw/JfhBVnPLuLJyb+zOdX+a170klvfpJpJP534HbdkLv6VTTVNb2rbI2aVgDAWMY6uZfvK0nYsdlhunS9Ix2qe0Tf+f6+xKjbjHZXPldHhnY6eUPZbn97kqneG3QCfl34nnsACBCXEAMUGpx6g6SJmbIRGis6IZHlZkRZO8u+OXi1PQqg9/zZUzp4LKlAqQ/f4U6kk5bniMroS4DFlFaqmjAbdjt2dttcSdCFzsy7gu8hJGmI8TfPwW1g2wLh9asdABHuJrOO3y3LjL4DgOM7b8jFTU4iCy8D6c34stwxHdnRr/wwlOSIRInh0Bc4fFAENrDYBd6ZNhBwEug0ZXaJuyCC8eAs9x1cTa+idRk3K90OGDlXDNrkDqkpRB6PHYpBq/yiK3BlwDPK70hvCqczdNgIiHPVnHPQAH97w0e8A5FubDppAVSAoJfH01cpBz74jfOVG3FZDvB6XMeP+X8IXSq8YfRzfY+URAm6+ddjV9YwS06RoYLxX3bw7wrY73ME0gatdvmPtiLgRvnymHM39Q5mNadWWBp7n493OGotZY5ylrLB/oN+SXvwflc85Ovsv5UQnrcT1WWNa/zT0XTptIMKKP1GWwZyq/ON69wELHmC8zw2ClRmzg6DA4wG1X2s5n32Kx1EaqAFsDsL3vs/DJwekCwmHXsp7+D7ViXQ3+t3aQziTa8DZl9bAGAeQ61lKyOht3G9WnNUzYdwvBEAUEn9DEwd/OA7SQ6FxTSWDDq2AADvG+Aqn6Ec5JKZ1OvGAaKXDDPm7kSs8UcAADv/37l7NzL9t8Lxv8AqgMuXL1PGwAe3bt7eHkQAAO0e+wCnT8wBONN34uGch/WaghIK6HGM0V8HPhnjaDQz3/q0CbUlINBtCHhxDQD0/QDEWrZf9Xvtd92zBgDY07Zz+Ayuuu0pvVJLsEz/1EI7na21jyvo6jposiXN5ns8va2Vz/236cd2c9fzIU+0b9Ltw/YLgg2b3PWd+ia9bGg3surJK2v/u3x7jaT1lfmrP+N+d6AkWws7G/wcAVPThXoJ3+W8t4FMesXt9woA07DvEeCAReGR4F3apgKt1gu+x1k646E+3s67ww4Gk1QAIG3BqEKbAWKf5zG/OwIAvfLNc7vq1S4D5ptdtC7eoMWRDUreM91nm1608fWO2Xp7vW/uz8r/xDTxpYH5YR3kAJEDLqlXclM5zwMDeNjLJOllvGAM4LJ+VHF2u+DnTKM/FgCwXaUjTcws3Nzth9a7p9wQgEvgjJNX/WT5sl3AIw7qDnqkfu37fa30xd+2913GKmCifnpDUr/Hc2J5cNbbMt8DLtJ5Srg4SGfdbppYnygAMDuFnVfGEoA0t0xQ5RGUnY+GbkN4AZUGDVOtfL5Thqwv4jni16RljasHIFoQivY6+2/buJh2rTGtnz4nXZ+v/Vr/7vaxMEe9TN876KKnrZ87r610W2V+1/eTDhiY+g/32IEHz2fX313fzHKvo4aZxEzHHsdqdz9P/bVEQKR7NawDEzX+wRtpjLsORjvrcduuhu6jq75XwrDPXenyOR47617J+9DD6c/095DfWAGwMHAPAMjpSiDSEUYC4TfciAvp7PgdVIRD+jx2er4TIO/xg/vkxw/S+deGeaQC29QmTsoADgPLEwkgEzq+yQbOEWZPjtdPSUl0J28GXn3tsMdh5Qgnz7vYdqXpIIMjWSaaCNydbPX7dZ5XDUby2dV0Tu3YpkLm7qORQcL7eTRT/D5+9LgmKifLSnBMJsFHljfHXQShWXLnSlHGEKEQqJAyYMJ3x/giu+Z12laodmLISFnm3YGa5mYuJXOk2IEHlYwe3V69ejX4Q0yavJIOr8pAK4hD45ptW2Eoi98zchK4ztCurOjBHfCRMrK51i+rJdzeruwA+TH5nU4PaNZOgShDVdm/KUKfUTQZtziihXOe2ZgRtCql4TGWEUVvi//xbtDIGRrOb+4bAef7WPCHjbzWRM8AVOcQWzG3wFkuTbGjaUfRAEWyILkV30jeAJLHsWEcnw3KrPxpAELWX8YxTbV8Q/euaxFriUKVNBeArWwn5B5vWY2PAwCK3qdnFvcxSJObhpmvPF7QXUuLtEarK2LqG+oeg7gKbjRdPwU8KKOqw5UJtmHq1LfstaATb3VkaMi4+kMatO/XAIDBVrk7MjhqT7SuE08M/JQNef3qgAGAR7Gp3hrg7DmHAV7Qn9E2hHQBSnJzNLuYe/8NEDMAupxm9btKM0/ETuEfRQBgb39vu3vnznbz1s3t4sWLsRHgmawAOLEdxF4NtyMA8PDRY/FjFuPZoK9AvgJ55eiTIMk/uwIA5Ct2MEF72jY8Y1kWIFX1Tt+jRPeEjPDUjXqPd/Ff+2ee23W9OwPdpEp3a+zvqwDw+NSudFQ5MaaA5mHQovNYykLdWUGGw86Q7loBoMfU5WrlcfPu9Gzb9TxbJo3Nz8JeGlc9pzunBEAOjnYc/6Yg72FQNkBQ8mbn8yGHzckc95OPaxkZbsFSFesnbt5qLNP6RJTQZMmf/1gAwHSt8QAvqEJwtOHkTCYtfApNr4zo8+jPPQBAu5d6X3oRVnDObL8XQLcSUtKuK8zOVNOczbw4A/zDWeVBO+gQJoikbNfnOm/2z/2+WT66/lR7xjP1TAU40WY9L9w37Hl+x+rPsSlo98bAbNaZFRiE8vH+F8YEfb7WAADfmVWCq4Nocpe9lINo3TFwQwYAqNtG6MxOfdrsxG2U6WUeccEBAE1E/M/40EY76bHOCY+xa7LheVR7pr8rvGQzTI/hnHv+kwdKt4KuhX16AED3ZNUnE1QNJ6Z84p6OEUcFXBUg7zzKcMgGq68zKdflvyn1dex9zmz7jZ843taOdWM3xeKonKGgC32vJAF5Jeexv8dz0vX2Lh3R5ca87/nq+sz0N707u6jPtWy7bF3Jntva1Z9Zzs2Jux3t3jfhW9lo/PiUrtX+mhZiKbSbQRXaBvhDriopjGbcgyeUcC4Mvtq9ldZ9rHjnrgDAxBPDbkjfGN91urBNeC7k6woylj2ufbqGLVsCAMZ9R/7N//rfD3g6JnmH8bKSOWz0NUnMRkZnkJF88vDhdvP7b7ZH9+9tJ0I5hs+7HaNiUcQf9+JnlMLnOl/qkpwYAxwRp4A6wSGj4nMkZmVeBwyOHz+hFnJMHgfBwwAOuaFeXDuAQwPB8vFMDSRqEkqZy/kTKADodjWBacQTBKKd4dyFMUfAwQYAAQM5sN0wzZFZtIHJspOIZ7xWFNGoo8iexRpwZyKcNRejpgGFkx/vZqQLdGggAhb8eLSxVnqYnn3NeY+WmqZamy5akp4J8vw89iDwjqtkZgcchqLPrCOUcRoL84ENLuijbIvmyTtzv8FctQCA9oNAVUOCtFQGY+45fwXgSfdcgtEdcBuPciblsDsYVudqaxNG8yydzVGlUMBZfJZr/BN02CF3IAV9LN5TEIDj55pYjdt0wG8GCTBWKgLJoIG0nRdHsD03HFczbjQkGdA4GhlX8ADuPXh9QNA1R+8liT14Q0DLZRMtWJPlu5aBCZznnGNfjzIiVTVAWjaHWs9qbH4vo/S0iOBjObvKQihbhB9kk6EYUVp+KpxMXu+eFlo1/w1QlzqGQq6x8mN7zgEAyZCtbgUt+jzsMgyeI98neVEAZwLcDi7k3HRdWPel3m3VFZIX0QoBgOfPX2wPQhePEjYEIDPavWbV8Gyv5HAAwADZDrlAFeIDAnDQxajQQb8sW3pG+t0VAJ988jH3ALh9+/Z2KwIAqAA4c/o0AwD7+ydjuVgEAOK7Z8+es79YmoL21gyM+cagaAR4V9BFnkxHvmVpbfjs5HuOvYM2QXIGACQ/tRSBPJisVPaw+MR967zdeWi1oepyOTdeAkAGbGXAaxvFk/MSBcpA8qzJYQdmdjLK3qx9taxZp8+65fBYcaWcc30/nOIMTtS7LVQpPwZdednVK7VkpXZPLnut6hu+J5HLoQBXXHdlzSSHxhESRLaB/x+ZfNoGy5Wr7rwRpWRLtl4Oi21zdl/tpfEawMvvgY1MDNLdxJV2nX5sL/WTu+zxFE19DGKB7j7Xll/SL3kbYUeffsD5T0r0wMVuwC/z3mlKyzZk3xu2io7EDn2wyZszvSoAZF4c784AgB0lP2dcYJ6YEwpVpYn7C0OULu/0mSsa+YToES/F71rC0umLpYu5Rj5uLDvZglm0D0oSzAEqNQ77M22AHFdrF//ZBWeSDN+7qil5wrza6TYdBdiTO7nnlgMA1kVgT75tOPmT+dPckt9lQvV3JWs4mqXKgffkZA3aWDZyTowl+f6UOdsPz8+Y11ZR1+91VWVaYMqnbeVhHSlGHO/NikRjhuJ3GNDSq9ajPZFoGRd2Ct9mbHJestB5VbJbgjB0avZnBDE9B8OWCVfb1lnO7PQD+/LY41zi5xvJeY2mOb3ZpZm3iHFTL834vvpbc5XVj+D9xBpSd2XDMBfDF2A/1Be30fUdZbOBLfNN8XPN56r3RFNUKwrzizZVsfsmMOy6P5LnRLrQc4dKQ7XFCm1gmiR4zVklkKg7W9Vlm9ZBB88T3me/oo+fOgZjz+WrnVfUN+BC5WBMr84/ul84BSE9VKWxWirtl/Rl6SsOsFduZQADvvqRP/9f/luOoQRGCoACQSDXnQs7UDOAIAEZUcbvN1EBEEc9ffPV9urZk+3MXmS4w/F7E/sBiK5ihoMwpHgHSqCIdzBwrn3NfKaFICeHmdGcGPUp18ly0ChVbrtBpnCvQodx9rJ3ZuljuYKc8sh85pp/QwO8hwYgo+0D4CV9tGOxMsieKAOuDh5RNvoqnFV8h3JYtAlnD2N48+agFOpYryTuuyFJAAAgAElEQVTHBvchiyeHFzSTw+uoKgXN0aiI8o4y6hznUNSChWPtPEMxAEnMMEuAbOgAatA+3tnLE/197WMQDiqzr8oev3z5kv07fiIcSQB/OmHvthN7CMCAqbU26PjxYwxGoJ2DoP1evMcK0qAK3+3t7UuhY47S+e8RcCs1GlHPT3wex+rFNY/hMA8L1FO5Zhaf7XUnwuoy9aVlQoCJDEt+eRPjQpBJgEdBFxlMv6MyB2hSBrEbCnEbKinQJysKKk0GiNQRKzMElMp4ow+aLysagw078+u4FDmUDKJ97JJvOXHGXHw1O0K98sC8jrG8TgdUY1O0n8+7Kibnr3Z017nryPjyGfA1zrDPbD0d4qAP+awFU7oRgc4ADXFCBgIkAlTgZ7QT2eRQiK8O3m7nL13Zzl++go4xUGE9R1Cc+41ANuEsmAY0hvxPP8OQ4i22GvF5dULydunN9q/PlefXvEcjkBsAWQakDM3dqYcXkNTfZYDfDSuDQ0G/x4+ecAkAaZkBTYMklTuWYcvBSvk3ORANsgrMqQo+WxVC1ZZ6ZmOMZqjzQsaxCeCZKPm/fevWdiuqw86dO8dNAM+djT0AMkj79dff0MECr0H3dH1mIGHj6b53nTD0M/svwSWNo7/QC9bNfU7Et6p+Id2B/xLcQ1/1wCifCz27bkDoeTXv4/nqe4Gj3uekFHWi3peVKklv8xBPB8jAlu0RnvW8W89QBhJYKFCZVWE5foOStSIumc0sNQHVcXHHhxGQS3Deeb7LjfspxpgDf5Q7hDC5hKlXB8Hoywa+HwDNGMQ0YT9KfCbni/cI7TXQqOVr7n8fquXU14hNUh9TX9CGyDkbblNDhOYHtz2CEvlExyfW2/2a54y4Jc+RtiyO8aYtWenvOaCNgw5OHcdgfPKP21dVTGbZsv8a3my71GZyrnVcI1j1rSU00IZDDIvOUbA+MWZOWtfzAsI6aQY/K891u97IPmHWsum9crPGUHJUwR8yY5sj2XwwSXesNOXG1a5I4vtSj3guLfedt/DsaJd0tVPdIvRxfSwR434BcsTd7uS82aa3oBv7wqWJGjv1n/EMsG0mhMwraLzbO+rO7JuuV7KmKseEqYnraROUZMLt0oFG0yQe7qp3DDvj9xbd3Y+h+6Z+FCVh9837eLeOXdYP6ZPOcQ8S9XlwkHjoQfQx/Qw7ejV/KSM56X3+Vmza/YE+/50nLEw1amDHnKCkm0lkp9o2wPse4W6WkedjTpD4neTvtAtKANKCip+j8YPUX912ioWTiZNY0xiSp6yjKRpDb/TR+HPh2h5wQ/W4bGcmu6hTuv9ZSTO/o+tpYCdWgCSv2b4D0/I9GiJ/jAPyD45P+0dpA2n2nwGzqqqzThYvugrB6JAud2IjvYR9axjRfDbNOd/bluPkc96HjUtrM6hBHspgQ+dZf5Z8owHZtQwDTPaP++rhAfZLlV7EUnk+aVQA/HfRvyqhr4HURgdd0ZqY1SErezPW2+1FOP43IwBwEL9PHQuCYkO9CACgI69fa8IP4CyRgC0qF4MQU8R9ua4ZHQd4O3HiODPVorT6BuV4ANAfjociN7muNibfUbKRKU0lOKJkybCESjZmqbstbC7H5pjbfSybTqbQGpI86g8Z+QTaLn2XAou+0vmFIy9l5wDA0aAPHBceaYZyomNwiOVM2uljRpMgVutiDyK7h8wbggljE7yWiVXXWG+RRibjvk34wfzO7ntOCUTTWCehKSisZIDBcDl1KhSChARFoqEiV3TIk8mPRUBA62Rz/RV5VvQjrXAfgZR4cFQ6pCI/GvTAvV6Trz5U1oNRrGRGMjbabwGbSVg4h1n+SEWvEhrzfOdtO3hUhdlHv4fKHryMzCfnXH1iAIBZaRs5yYZpbRp6nHqfopZdScyBFwWX7BDbKCv6JwBKHm/0U/BJlRnui/muA0zamswS6B0VHCBQJj0lV4gymh+7Y0Y5BB3SZGA2yujmsoJoGzwM/ufYUS0EpwuBoxcvBFCiM8ciOERFBl6HrMe7fYyS51wlUclLuJeyDsdMPIRNGbcj8ewHe9vp85e2C1evb28RkMJYRlUFSr0yGMNVEM1pT2GfsuEp/+kpmKUmvukXOxjvdPd8iCdyw5qsmDHm5O+xpsJGp8D49HJMn9tpBpg8EtefxFIsBAG4z0LqJWpp0BVjJv+Zq1Pic867LAxgb2PCWx08KGNWbcnww5iCN05Hpv96HAOICoD79++zAuDMmdPbpVgGcO7MOVZqoPtf/P5LBoasx/tYJdsyxP6ZHW1dLSBTa2Fx3QEA32NgqX7WvWidVVZZPTQBowbC+7u6nNnhKrmrUfS2ktqY7BEAME37uHsAwH01f62glqAcdpB08hz0TbBAHzkYpW9mHuj6ofejP9Np1gNPpgl+9+uDL5JHDca4z86yiatlQ75f9X3tF21Pa6+/M31JUmB1rKlrMH4HLgal6t6Od7p87QoA0OZRf1R/TDfKWdoijssy2ujfgfMu2rv/asf8XQFsLSJKbmp6rM8d7SefR8C7gkP1PhjtOQBAiJhBXM5r+qU9s2T9MdRVEt60sLQ64bDO164AQOchI/i1WqnTqQJM0gvFW3YujGhEp9UOsq3EZI2QU1t8jgJQskIeAdZoPGj548NW6O2dfU78zsIuLQCRNw49DZ6FHc7d/N2OMEDahh3vcaJiGjfnUm91AIAykXio2wN/Lr2ldznYYb5QUA04IY9Ey7HTLsc/ZzQVCpoDHG57mvc2/rU//X7hE02Mx9D1OvCyHEEvMSisaBquAYBuE8UbSZvW74EDYWdNu8ZDq/13QNnvHLY+Zbe7zKKp9XdmeRMv2M6MoEg6y4Ov3IfsoPvRAwCyEKKDoMac7CjdV/7fOjdDh4IXEqcf1s9sPbs2j6NkEHcU35PcnM7C5IfwSZMrbaCYVcdtuY37lyMcGMe61K9Q5coIh4xoXtf/E7+N0ajaOTUKlWNqn0MBAOsjPSqajHkB86bOtgNvOeQ93tur6Xi2kjyHywh42bYAiQnXSTdJVgMP41puEg/HX/JLg7Ud+T9bAGA1Rv67A43O8AZjmBNFmiAvEQB4GhUA3yoAcG4/sqOR5X7LjHc4vixXQERa68cw4NpIKcrq4PjGwOEE2fHEJoP7kUlG5o/OOUtO4ZCEY4rlBeEseArsLK0Ab0SP6TRluTpUQ5Q+ew03NzXLCRlCBUWZ67I5mXx/Ps+BVwADz7hkVIZJwizGi1L7cNjtLPl7lzEZ3PoYRNCKGeAEFsrwFsiQUsEL4Dyh1F8OoYGyTzEoIOpVu3WkyuvIkoZnkM6rggzI1hEwcO2+wIKCFRsdOEfZzNBjHwdcyKCCdxZHX+jkj7LZ+Ij1ICkKBOUpELgGkOK5QV98hCJ+ow8AYNhRfGSTwcCQAgtECpjnzuCgKxGXmXJsCYz6XNPQpkPAc3zhGEc5EX76jt+MumJCRsRWNr/vGArD03cBdj+siFzWTwc7N9ujMKcDbwA5fjdHheROvhoGIecN8uN3eUlIj1APIJaygBI2XHOQxWVxVja9v2jXAQoHLjhnQzHbKPoYIQUIUOGASglXJoB+r5OvHPHEek/2I2QbTqH4QUraQHrwPXndGXQc9edsHAI7ESzcO7PtnT63Xbz+0fYadIGoZKaXyhCVOwRQyjINvsM8Z9l3gcsEjtKq4t/lN651Zd8NYgel5rXxfJ2vNzBjxWPLEPqdnZdXo2s+MW88ffp0exRr6hkAGABldwBg9DHBQ4E+9yFpsJSmv2/DH+sh8AqO+kMAYC90OAIAt+/c5gaACACcjwoA8AXI+dWXX3PZgvnZtqaDuy4TK7DyHFTfDTbnZVWWcc+FA5u2YTCqXV4o+8z8VwZOdkv8Kt3QggipQ7rO6H3zZwMCPaslFSvgKICq3vb59zhKnhW8yBnj/VXCbDBWPCUdq4yZgPRhvu5gaOXpla973y1P/RqfbwBuOIBZ2uz3C/zUrQZMev/cf9Pezw5dRDBSmegpIMGbc7y0mhr3oGN7TnfpewcABh0GEMtqxDY2P9f1umegBxz7mP1Mp/n0fOKlqi7jQr/BE51O61xp/HVklknAPjXnv54D1lGPatlYG2cyDIN1Rcycn7QBaJq4cNZjE0/kfjgd9A95Nx4zYfJ357uas6xSWuaO79IMjqqt8bznlqzSnI78m6fkZKDokPNPwpSLM3QOxzxcgxaQtNuoZ8o+13U2aUEsZijAT2e0iGEMQ3olj7of8ykqSrR1/l7Hixs6ZnZfCj/aZUQ72tCb9+SRecA6dgYt4/+QAIDfs+q9lRarPdKMOmNbgXKPC79VGemSHQVG+zxpADmO5Bs+34i8C0NKtTjQqvno9GTfUhdYR9f4xDTGjqx+qilVWy0A4OTOrrnjeLKtMa6sFuv6LFk1bZSr+XIe028odvvDmGN0ddi9ov0yjMnR3WUryLfpwIpmqqw0LbvDvtLXNB9B1bQXQ3ewHXGJl3tONMk5VtKrJQtadUenid+vTL38OZozu/5Ybpg+wS5b4v4yT5+2BvcfyYqBgZ/lnese6E7zUfpJPTHXaeDr6RGx67aX1ICsrkcwTAE8fR/t/0UsAdBgUmk1RYibMAlrpqEYHh11Y/R+wjmOtaexBODmd19tb188286f2sfCOaR2SehXUQEA53/D5neIToBwDTwxABD3KgAgJxSO/15UAAxhGA4OFIDBeQldZ0Q4jnhulM3DkOeaquhE9L+yyxgrKgowAZjwnvmG84sKBEYT4wXOVL9AiT4CEDkGK1o87zWwdCJjnT6dn3i/nWg72BM4aU6/hcIMc9jwRVDheIDVPJqKJSAsqTNgyblrBPEGU9iHgcwfztLRmAvQCf9QjguHUONTKc0QqgTAaA59Z/l0zHff5I/rkuhoVYZQ/VakDlle0sF9BQhFu/EPa8/9PrzzZKwNBg9ouYBKxrFe2I4n+ZjZZVUolJETKLLytmGzI+RSdT1H/DN+rLARHWe/MyjBYFMzkt5xvq9/1rz2TJIyNT1KOoJPBnPxZma3ky8suO6/gwHmEfVBxhrzRTonrf1M7VGgwIIdpW5EqdDwTuiGtsQC7+8OftEu95lIGpgW6NeggcuYe3l4KB4vbwDdWVId73318hXliBUcoHMGrxi8BOKMfxqHsgYGwseC34ufwIjQXrEUIOTrKDZoY7QplrDsn9lOnDy3Xbrx0RaLbDYW6mYAAOvLoQIEoDgRLSiIV8tIMjuZPegGvyv4NUjg+es6qF+znrVMIQJvOR/AII3K6ux0UL+2b5k0f+E3lg89jk0AITsdgBC0d33fAQ8MXMq3nxn6h3OB+SrHmvRJ+VmNtJ8/derUduPG9QiAHo/s/60IAtyLTQDjFIDYn+HShUtZ2bRtP3x/U6cW7HDG0FZf+qTptPNaArzyuPu0Xu9BhrEEgHMtjlufQwDAwV3JdB3zadqLFgUoLaueq5oDXRHW7E6/nu3BB5Yppm3pc95lethu910cNdrq/He4AsD9rdZX57E7ln0s6+d13vzeiY8yI65nQ+qnAFjhkL4Z4Pz+AqjuZ59LLhcjsBSQst4sHh6kUQ8gB2kvOwbaZXO15K/guvnANqLPj5/vVXYVACj7LH5ZskKtIevy6psCRfibY2u2q9Np1RU1nu7fqMQ7CTBoNXjEhaFt80a+N3XH2HDMDs0IYKWTES0jyGt56vTtmM9Av+Mbyk7uL2IFY5253qexFdGGDFLGUqb65LR5721P8gW5jP9630ippiulLMRntqfJVCMy0J1Ocbx+htwv/cKfnZ+HcuVDDFXxiUE/96npTAY0c3NcBy3RTY9ldfR7f3p3bONr3O59LadQxT9SerWMybxGR6M5YcyUZhm6TVw/onaibaOR+7R+D8yg5OGOuU+cIp4zDwjTVXVnzcU6NyvP+Q3kwda3tS2205jRSZ7Rwx5AT9oxBNme4XjEVpznjv0G78ctXv8/gjHmw3zZwBjos+0MbEl87za9XKzmuHi86/MdbJp8KGzvd3U6mRacN2C8Jqclo7M+73ph0sE7OiCZk73G//cN9vxuVT3N73B/xjOJxT23qwx4Pqn7FC4mPRXItSzvDgActomqleW7EPBIfuoBAL4BDVOuHEyVb0cJHHhLehbPeqlQrwjjd8APA9XYvqrfxK5//j//NwwArIMuAs4R5g5iuGa/OzLoyOtXEQB4tN394dvt3cGLWAIQTlA4djqG6dj24lU4w+F4nzp7MUD6SZXsJsAZWTh0jsa2nEk4jhg31/3Ge7DOHPP/umv+NM52sDEGZxwJDHLyhhpL5nHZNtp9lWtPEXSAw4islY0tS5s5jix1gusRY0NfTK8ag6KTMmRH6ASRdgxoqKzbygHr57mhUHx3PNYwV7mzzrg3Q3RjRAbksYLeTDE3CsS1tk4V2U73X7zDWK0UAEv8VAGAe1yazbXd0R/02QEgGw0bBVZFxNy+jvkeR9k4WBQ9lmMkJjNQ906dWYOSkShF5tHuy3jfFAA4eZL9QlYQfUOmEIGYcTQfovMJhKwYfdQihMXBHykb0YfrxNJx4Jrxtk7Nc2gZ68enGYg5+IDyHFaexASMAAT3PshyfY5JTrr7hnbxPgSMMC7t6ZAOegaputLD96h4AA1fRKm8nU28F3yJd798mSX0aQVn/ouAW/Kds5zdmTB+AUjDc6Ct5x5j34uKFSt2B7wwlrEUJD5jqQ7HEWOzU+IAC+QKvI1/+O5kzCdkCI4p3o2/sTQIHI69I/iThluBQK0t9NKXoacY5MJ1ZPYjsMalhjGXLNGO4BUeOxqBoggC3Pj0xxEAiDmCos1lB2w3KwAcACD/5x4g1B/QNVi6hAAKgpTNuHal3gMAkxLd8ccug9oVukvSOmjpYLc/b6PUQRH6bfnB7+fPnzMA4MBXEngEIAdyaghq6Jjca2LwLg0SpsfLW9Rar4rphtLDR5+w2z8qAKDDsdEfAgDnz5/LAMBFzi9E+fatOwwAiIcNdKvM0nxnnrSePwxUDzviAwAZCCWfdf3Ge1JHDoCS96/H/1kOxLKyyN02+lqnz+H7Vuc+gWpz+D3W7rh7vCuQT6w9lgDg2cNgv6HlnKTOQ4fZtpxT68d+//ps11/r/f6ueBcslUth0oHxd30H9VluKqtv2rjPvo+n3oTtBQeZnwe4I64SuOLvnLsVqK2yKv2gMnyPi/RNYOv3+LsO2seY0g6x3DMDy6Zf7SVQ7but/j7xmCrL+M5M53TajvdBLXqc08QKxBINZJ9wn/qc/NwiC8pauRzAgX1VavF5kTNloDLxxmuSqnlcthXdXnX54XxhCRHGmDJovWi5l+zOjkWXR5/4kfD/MGuDAo1+nV8dtOj6/ZCcJDZz/zxK84VhdR9X7x8+dwey67Whdxt/7gwAgE5Nfw89F/PnTZP1dQXX3hcA6IGHtc85e8KzmYDAZ264TE6Scz90nN5I8Ro+fwYA9NwQpBEg2vXOXbqmaCP7Y5yJPr7PRmQP2Ufb8i4ngzmafbDT2uXQ9/UggD/3+0r/owTbvF8syO8zADD7X7qZdGt8X7pcDuTgI+7BVQHrshd1zXNHjJa+CmUdyyDbngljbI2fVl0y86/zze7R7uCBxupKgbKVrDxyhU2+vI+5+zuzh9romM445lcsVfpJOk2nkFFN8YauDeI69Fzy4sR/DmpkAMZza50rEkE/Sf40B/NyO+reaU8AjaJo2uhnXRLfd9mgTELGs4894MsevEvfLQPrvcJA3wuz6b38f20HQLsQ3+0KAJi83cCW0S4Ca8O+Bn5A8HAIXyAAcPPb7YM3r7YT6AECAIjQRGdf4tjL46e26x9/tu2fOb+9BBhfCGej1JnNih4BAO/WyLmDMw6num0Y1AMAfSwc9FiznQISr4dzyXfGP2YrEVnMHenh3HhzNFCORDMTBZNoA5Riz65ExcDKeuu4vDzGLx1sBhLomHpJQk2WFQiMrKOAziZYyTlLDwdc91SQwwzfjZKDFzaMijDBgfWpDLWBigBPOkDMbMuA9MyTjIEorLVWCrhgjuBce8+DElfRiUd0xM1cUpACAVqV8y+w4YwfdgbHu1AW3h1YON5wpq3EvLwCY8d3cI6xT4KVwiid9Fr35XzcYVjAxz7aD09Hg+6bAwAYAyolMAZnuLVhoeayK7LOgxxXBiDgeKuyoJaZeLkF+u05MEgSPTQ26tQkfge5nqcVuPQsZ+/PW8xFKmHwPAMa0S9spAI+8bp9Rz3xLN7vygIEAFABoOBVOfGQE/AVnH9X9Jw+dZpz8TwCACcisHE8+PbFs6fkof39ffKvj6wssC3FKnmoEkhVYGzbi5ePo2oleCNejTMZWL6PkyliD4Cje6e3yzc+jiUAsXQIOia4TWumoiUvAWBlipSuaWb94SUpPYtj+lqu+l4Bg3+K4Q99smMw5s5AiHfuBrMd3OMu6+ICBfUatw+aP336jPsAcH8RC6rglgI7dJKcBVyMU6sq4b0D4M/AosvjLmcD13Dk39WrVxgoxKkE9+7eif0ATm0XIghw/uw5bvj5KvY1uXXzDvtcR78qiGr92g30AJoJfno/TI0CYVJSh3VXHfE27iVf+UxtZQD5dzv+z20NsN0AUwfX+v5wYGB9bgW+HkvXIbsCAOSY9u7E+RPEWcH+xG75fG+j23nxmnTxLrDc8YH7YhlYHVzPiSq/bC97waLuGLzO1+YynbQ9uuNwAKD3bSzhS0DVHXPTx5vGem77e0uSZudZYLIyzZ3Xuzy6rR4AGH0mvVV94+/r3XKyV8BtXTT0Ts43SMgKvlyuhHZ6mx6H+j3bI82bxtf5amTQ+nrnEB21W5VBAPOc36FXDustzZQcXAfSux4TdpBeX6sMB79FA2MTPLST828e2zUO8zLpSHxjfFr81ee48/4fu37o3rQbIwCQc2Onvo99ktOuL9rnjq+KBrY0hO6QkIEt0Gaf26FX5FnSzonGHrtkeZfe8nx0/jus281HrUpprFfTklVjY9kW6W85LeK1wW8p6943YRd9Vnva+837LdCpU9B34xyPY1SJsQuZkBsVbDNPDD2cBCNvJjba1T8H/7oDPvMQ5qH8o0O6ZdBF3+hOBef6WGc9Cx+mWvL+Bu6Lx933jqngnV7CN1A+AotGUtbqeNXnf+xv9jOX8NC1Hrqp63gEHWqjd/uLGAGX2ECH5ag9qm5Dhp3PgG7nT5FveKDyzWhzq0JxPf7aBVwMo4Q4HGsV18IHVIxDF5sHbEfp50zVZes7y1Z6ecaKi8rGYgC0iJqT1MndBkt/SZfxN/VgakI8EDgWX8nuqcp60Ch5F3JJ/yoHD4qZRu8NALjTHUCsxokEb2s42DUHAKIC4Mjrl9s+q2wRbYpsefTv9XZiO3X+yvbJT/5kO37y9PYSnW+MIyGVYbCCo2ATwHodA4JnUCyRNY4lBfAEHAAASfu6GQy8KwXs2t6FC63CYZ3eF9dYcRDtOzOPPvC4hVaSyWswsBkEwP3cWCUFrL9b2UUJIH6rXW2EthpuCySZL0EBM8e5iZqdKvfZjEt65f0wFlxfxCy5mJSZTE6+NAgEEP19HbvxW3muQMNCaSDV15R6fSrpkE4gvweNom3s+I++9mf73Fg5l4CIlj6VgOIR/ddxS8qcm7aDP5sBdV/lcGo5ATLoMqxaBoLPzubrxABl6FdjZwC7RsXxDisoVhBEu6+wwWXwoI/86bT02FdnHfwKGuFZ6BPvgs9AUfQR5dLmCwov+UVGzxv/gZG4BwMBXh4pmXKD+/HjrPYwbj2zQ57WEpnuHDnwY3piHsFHOLXBIMVzbsDNipC2GSGgho41lN56EdloOPngYfQX1RyvIkBDtzzGAHnDvONUAys0DBb7f0DuCNZTdjgHZISoUnnxaHv57EGUUkVAhjsCIyuGAEAsZTl5lksA3h6NzTLxJusWAqTULykv5LucW8/vZGygeMtSDpmqeLypddhZ6oa0zwf5222OoGI97+d6P8z/fttqdH0vnANuAvj4MR2FqsoQuGDbWekw3LEEc2wzM2OCC9C3Nqp689AhGSjocjl4LeUXR/5diQAA5Pfho0cRALjLDQEvnD+/XYjTABAAQJUPAgD47c2bDGANivxeG3nRJ3Vby5r3/lm2fc06h2PKwGa3B9KTqQ8Ab9J+SK0nLQgUWqaz6aBdAQC/a+5/BdLXZ7ouqj7KJq5Bqkk/aRKSk+bAQ3FncyioF+d57bwqPpmd0veBPI/R37PiLoMn1oFWPWVjZAt7Fgjf8f7cVGzl910BgGE/jRlSllfgZX/hfQEA97PLf5e9NQDguTBt/b75vXKA2cfsH7jocADAoHMOuKwBAPOQ7JOwz67392ueB4+L/SamJICz5zHobnmo6oy+x0sDqsRC3gej6UeyofjQZcorduyy0Od4vJuANvGANA6ZpfNf8XTj7oElVR04qgA6xlRr+mlt7mqvbjvsyA3gPpqy3ij9SGOW+Mtj7nMzjnROO2B9ZR7purQHALrcu13a8NTTNivmHzuVXYcNO5A08N/uH57teE/LS+WQUEeRfEkXz5GdsMQq1FnpJPLeViVALEEFcFhXjXa73c33DZ2VSyL6cYr9GER0ScHc9Ho576X/SNsMlqhvwlfkx3wXZbnNb+8XbqV9WGxPMpbabj9+1t/Tn2EFVFWCeAlvn/eZb9Qbl3oP25WhLukejdPHyvIJb/aXv/lcfMHkGQObHuX7pWDNPssxrY2jSTfK7NwWceHQN2nNd8lmBnK6/h3yvqNb0udseDj/HPmwx4kH89mxNAz0w2OBi47lJnniFU1+t3ngHzn9WKbsKmLJuXW4l7X0YReXla5f8SS6KdxZPIa/ho3PsTBNkyT1qVGe5wC6xLXaA6AqBRgudRUDxhvV3kxoka+h89PH/vP/KZYAtHV4pnMZaQ12TG5GFTQYlLernB0d4FKLWBP+MjYBvPvDN+EBvNhO4lFk9nA0V0Qrju6f3euT3kQAACAASURBVC5c+zgCAD/f3sT68wOC9SpREACZBYezxbfl7xSYt+DIiGC9RhkGwBp2BE9H2QCkGwzvRjrOAI93wRHzhA9HlUcTVqbBYycgZamTgBj3KABzk6gpxLjHhr5lTzAuOKBwOM0IZqIu7B0YeOduHSs3Zz48PwLLcpplPDxfBfQVZeUohuGflC/7XyzrPqxKwY7inA0Xx/h5M69PYfDYSlg0jh4U8LOgx0EEkNC+M+AOwMi4mQYCSbgGmsJp9jO45iUVLp93/1w5YedePS8noo/BJZY+Yq+P3QAd70EWmxl5GMs83tBjdQCiAg4K9qDihMGXdEDA3za2rACIqYDT7eUDY/NLOvoVfRcvef2V9xuQ0QZv2nmZFU85Lhi9q2m63NtJhbOu8v3GP8n7w1HA38l7uMaxxjUFW3S8ofdx2MslHEOXMICiN1N/xJISVwHgNAydjKEj7Tw33pARwRvsJPHm5cPt+69+G7+jqgDxoQjwUbkf29/2z8Y688vXwspFACDaUQRUS2CQGyIPBT2pGBk9/eMA08C2UIEhVXJTAlfT02Md/e/LDIaxtOwd1jl+vstYb9vXu8xCf2IOsQEgAgD4jqeLxPC708K9DlgZIaPnkVBmRwm1eHUXmDEYXMtoVwcWewBcvXqVwZ/79+5xI8CzcQQg9gC4HNUBCAYh83/3zv1Y6vKSfOMAqcZn2iob34+blH6Z9dcARTmfq9NvmvYAgOVv6KIEjawGy+UQzqS4Mok6tOlmtHv4XZXN8Vz1/lmOJmBJPV5yqjnz8UBZcpgAZAoeWJ8lWOg6vT53aFJBkM5nvZ+9NL23153dFayu/El9Sz2rdztoCHtOG8ignzot2yB77qU/3aHuZZamv+0R5RcB0ZTB1emk65Ilmb1Nv7djnnV8BlwGed2Gebz9GV2T4+GNYU0DydsMuiW/WWafQPh97RoLcJz5nm67drW92u4B+jMrO9M45T91ggF9r94gbYE5M4O2zrn1JDfSzWo688k6L+bhHoAhn3SsmUE3Yy+/j38vtBT+GjMwOeB+t6WAFqHp/VUO+nssF2NeRIBhCnB9CqgRy9aa8yE/BvOwec15tC6gXoq2nFQZGDYrALp+7f09GlhYmeAc+8ChumAHx8GAFX92jCksuTqwotVY2pqYlHJlJ8xOSwYAeJ2ES/lPPTboygHs1t+m58rPY77ot/QlprWhm+9xhUFKI187eCD6ooSduIHjh8gWAXV/drbzCT/j7S0AYPpZ7p3I7Pzu9+g7YI+5mrNssPqzBu862kBysCoc0l4Y6ac5H74bxpF+nu0l2ofP5oBo9W32BTxXIlKjB2npY2z1/imwmTRVECn1YNLfuluJXbU5+T4pwKTdYt8tJ+SPfE6Of/mponlVOvU5JV7J5Qd17pn9JSVOTQsviQVQBL1qXzr5vew7daGDBylrrf+7/CnLl3R4VgCkHhsBgAyygXg1IyzyT1ohgCOcDbPGve0YzEHwU/9GfWf8SZ+GwqZKHFrZv4gAgJWlJ5CjygGvRm0GASRxOadBuOMxB4/u3d7ufv/NtodN37A2N36/iUz9QUQrDo7sbZc+/Gz7OAIA746fjL/jAR9l4GxLdogCkLujW+CGkMVgWC7McuqKPpuwjmkUsSzGIjYdSjpgYm+dRTyvyZRTUOuaGHHH/2TBpfRQRsKj+/yF2sP3UtRl7EsRFIjDGnoGZBJwWmm43xRgKlo7eulAY3JBN/ot3tzE75pLvcDvKktzn1vZTApOn9ccQdJF2VcIQs+gYywFjGs8A0RhVvhOKEr12UsYTPuuUC3odkRs5CgMpGca6kFeBZ0czKn5NNCsMkspDDnG3cihKWXxS7z4ffa3n09qQTed9FsOr+lgYca9vq8b6wGayG8KIB2NDev8HvOgFbTnQUpcc4fvXGJo0OjNmDA+ONwC1bq/01qBD4OBpIdYdZobPCfDg+xVnmbRlUT2H/c5oz82hmrGE/3BTvSg0X5UYiCoMzbWRLAngh0IdOhoP8kkKnQUgKhyfWawU5ZQhQDKI5sc4bTt5pe/2W5+/bvQM7HSn7pGpU4ILp6+eDn+Xd3eRQBA+58KjCFiin+Sfy09YaMNMNnIFFhoOgY0c1Cylab53hXgah7LQLhtg1d/v+paz38HQJaZ/g6Mwxs3WheAtlhPj/0WxCcpiW0eBcwQ2TZ/VbbXMVjLPuUiMwVDx1JWrFdzFEnDLts4BvDG9euk94MHD7ZHjx9x/4dTJ/e3a1eucmnPy9gU8uYPt9ln9NROr4IXbeNH8okqVkgXjmF2xPEdArsFyErfdzk2ALaMdFkVO0jGpTcKGPZAommxgnKP38fCdv060S/tSKeX9UfXNev3dY9Bj/Qkx/IeXut8OOsW/bUC1U4r6x/Lqb97n5wYxLDNkVkpbpHtlM3tc9XLwWdA5x4XUPT8+RtlQXpVzRzwos1mcEFjtYPVZRxt9QBxp8muCoBOtxkbKSslmck+J5B9X4CiBwA6GO56YJ4nZFchAXPg0vq7z82qN3yPAnszeC2QLzBpWYPDYb5jP0DLDAB0HeX+olUnAjq/jO8XfVszPPPiwBS8v5IhwH8+OrbmKbPKeiGxR6dZX86F616+Zl1hvjW9poBp9tfAHwF/8dyMH4beob2e56Zno6kzctAT72BGdrTZq5A6TxjfOOvrOeoOfs2bsZr61eWt6zXf3zGTHKoKrpC+8bedOONjjiuXAAwblzqaYLeNmTorrpnfx/5OxJdakjrPf82nmqpNynPKEydlJVe+z5ip04Y0dszNnepBD/gfwD/pK3Sasx28HTyYFZTVV3RadsoYrD/ruaUMBt4p+1Y+Cm1YJpeGEz/ZiqoCAP8hk+9jO1ltfaBjl13NhnsciB22Cj4EnMYm1+u73H/OYzq8M0/PfokrRlDJOTbrBs8kLXTMe2GG4+E78e+4x3pG76kEJr6nI55VZZYv0B08x1Os7AfFkzoxDCdJoe2qWvF+InLfKtBsfpUfgL25VOmq59UPPOvT4pyAIE6NJ1jhkHvWTXoDvA1M2/o9mJ8fhEmh0zA26DLLI35zb7VM7nrZsH1K3I8fdBnLJ+XTVjIbthXJMiI02z3KGfzmuBbPcRz/x7/6Z1MAYAhb1tt2EGVidEZnGWnOJzc0C4Z6dO/Odj/2AEDh7X6cz/2O64wjehKrdF+8O7Fd+fjH22c/+0fb6yjT5QFryRyd2SyobnwFJ1USwd7I2GZHCLAI9AU4rFw8Of23cHx3sFP5EkjkdLXIUiIMdYsvxZpulaZbQPgHjQ9Ku9ukNMZXy2DCLO1OhlDfsI65j6cce84H3pXBCcmu163mMynQFqhyGjUggyBmCtuSixxt/Yo+cH+EDAZ5d3TzgWg8r0sz/2ipgRyTtSxrF9g1T5GgGFGCJV8vE1vAnKBcsz8Mbc2BnNhacpABhGZY9bAVhIZtfne5ZlfWnT6+7o0Ebeh6OY/b8r10KtIJTRaJPTPgvGjtvYM867rbMro1ToPY7oA5WinDXwEAj8u09PwpU5zLB5I3ezkdjb8ViL/PyLUAtM+V1oQN2jWDYuUHY6AKGGX7wDtWcqYPDRT5WjzNfwTPypRwiQAqDBj5DgMZsnPv299v3/7u19ux2G/kaC4DgIJDmODclRvbyQuXIwAQyw4S6Nrmy+YIgFE/pCtbY5gd22nuU4bYy8w4roB95pukzQo2kn/dtmVHesxyMG8sU3Kip2zM7bRID8oIYgkANgI0rw0+sL5m/xVg1D0tAGDyY64yS9WBWL/m/pNPE9IOABvt4BjAD2/c4G33ogLg0aOH2+kzp7kE4OL5CwygIvN/6+btCFi84Lw7aIFnVgdcDnvqVdJw7iN4BYBo1Rnus/tm/WiQa/qQ/mn4IQ91TG3pEAMiBw926TTaoXR+1+9Ns13VCRM9c24GPfNL/11Zch3NxXc2p+ew/hJV1Dfx1vrTr5XNL+DWQaLbMv+PwEzyjUtVBXZn8IfgIqsp0nZ7bxH0zRnrkqsC/uqf/tbyu7KVXf/iuquZ8iaKlWVeQc6iQZd9v9e0KHwx96NjDtPRcjKCWN6IN+k+YD5BqGTOMk+bln93eZvGOO73CtxyGPu78dn2z33reko6EC9skkLcY6uaqiG/7pviqj+DUycWUh9Ugm/gOsbY3rXydNHauq9oXTIxZ/lQJengM1VW9pW/aDvmZEjXCcaHXYeWbZQs9QDApB/iDx293F6anVxlzvKCd78vADDGnjwyMEPDK7sCAOJZOdFaUlpVZJ2+8+fCUBNmTj3fJ9N6S+8xLVMPZl9JAj4kg0a8F9ME2SQWgS51kqsFAPwcndeUg+7098+m/cRorCoorCgeKx3t5SfiC8+85rX0cbRhPh7jz0bjOQcAfH/XjW5x1x4AEqH5XdOzSU9l8WGvZr6W3ZGNW384lrTP5O/0GbChnYKmEOLaEBFE6WX5g8eBiuCfZSBWc1cBGvd3ZwAi59OOb7et3TZKTyjzXDRvlY7RZ1QA4kfYUPgPQ3QwwftCmQesp/E3qosQRKBjy4rRoAHnExWlOM0sE3RZvk8nfsgY/CzRmb5Y3KsknHwa24aR+KTTbfuZS0viiqrIK4nWZQ02Dj6Uad7pi7bgJXJPmPiHpAjefYB97nL5MvrEfcLSbtEuIvDIKgWmKtU2Ex6RAAzcByyFpcVaWlf3ECNGoEIE9hKAf/3PYX45AbvAwDDoaZjMjKU4vJGSyndjtNvj+3e3B7e+3WL/cgYADlhGHNGNyHY+fX10u/GjP9k++5M/3V5FRcAbdISM7gxnRUwHIe2JN7Di73CmgJVgV/ZdaHoAYES/kjTec2AYrWS+MtJWHt10ZBaepdsCXHw+jY1piX6BOchcERjpTDAA+2DGuX0LiwxQgoLWt9lYlqKx4SXASyWzKruaO26bRoY4DBQrAicnQcAAzw5hF9eQCaef/JOKIDcK6sKP2z3fo4TJTki69GrP2fzizVLe+r7mXPPUeZgBAAjLsqGf2i4D34Wy+KoUVgG0bkiyh0kPTJIARSmYmShWTBqLjIZODegBku78zwaDMmuyaAR4J3dollDL8S9Qu8ozaSeVkfyKVvrxPTI23jjFChicaT5EG4iUom1vKjICZdYjubO3eDBL7dO4OiCgGShjjb+h6B3QoP2EYqOT7v8w39rXAuxyPLL9d7/5/fblr/9624sKgBPx97HQlC8j8gndcunDj7cT5y4yAOCSf/IkacaXix6pgA/LwG6d6L6Tvg1wdTDluR8q6/ACOs2D5zFvdPR7bqv4egURDnJxDJnpR1MwBCj/x5r6/gOaDyBPO6DlTnSjU74Hk1HfdN1SwHwFROYtG8h65zuW+yMAgH0uEAB4+PDBdvr0qe1MVAZcuXSZTiD3AIhTAJ49xYaf87riCjZ4mVNVBHAfnASalmOAKdst62byYvJg6SL5PjzNI/lgjDfnRUBgfrbTc1eblk29U3Nn3loBVs+S9KCK719/zzql9rvBdZcT26Gexrmo6O70rG3i7126Q+NoM5vjokyxuqg2myMNcoM6BfYKYwzezqZGtV46AbhsOpUD1nX7LLPWgZbjPh7bB8uszEvx+gTWGv93x9wyjN+eS8vKLswxbHvahrEEIPV0J6Lb6Utw6toyaTkv+j4d8Fa91jGB2/Dc9O/EFxn46HvCTNpXciUbk3JPGVl5o+OW1BwOJMZvZufG3OfMtI3RumyY73xtlz5eedMLl4x37BsZkvQAkHSU+5hBl9QLa7tdv/V+TJ8zSeb5fF+//2AAoNmPrjfWz+xfLgHwdxpJ2sYE9A4AWAa6DuhyYTlev7eetE/Q+1FVqOVc0nKk3CjoKs+UfMOsvxwcBwDGEp4RMkCQSHszddnCe8eJS01/TmNgYkqU6fPnMfA4aySw0CPe6Nm3TXNrs3OqRnUv+t59hv7+UVWQ/F20S6cX/gFP2VJbKz4AfTRG4S60NwKpQTDgLGK6gfFyHNmekw/VJxhD9Z2l4S0BhqRJ1/l0PWGbAjNVYGde9mFMsdPWExsogYR/OhHLti55Av5QTI2DuQyYNTugmUOlw3E6/97bCsMzjvUSYI+xB4ownoNwdLk3GtbBZzWAbL8qWLG/mQMK4mWVv3tMoLza1B5TDrygL1hii7/RvvWeA+54FzcAfxEb3Udlq9/ZdTdmAvjXSyzqvS3Ikj6O93rDXLMKBkkvBDexETuW+mblGoNFCGzA1gKDH+iELRzn/jqc+yfPXm6PIvGDqgA+P/zH3GQ97ukVlEf+TSwBwOBHFPW9zFoM3MGBmYRnnWONQewB8ORBZHnu/BABgChDibz/awQAsFb9yPHt+dvj2/UIAHz6+S8DpMczMBAJvjzJHfSQETrqWATpTWT9LNxrtHeIt5ULo1uzMGrTlH6NCGEpW7SDXMaOAW5OXr6FHKLPVopiODhBum7HygYBR52JO6usrdOASnQRmCPcaKEcXwpRA2L+2+vg9HwB0A4O1dM/HAAYwo/+p2H3ngR+egWL0xj8Bztm6tTFXcpVQiRnsBuo+lwZkxp7OedrBr36k+ukSFddXQHIAJ6p+Ff69+H4M49WGYZ8jtgWwKyAA0tP435Fvsup6m13o+GoqLOJ5nP11WC2xj85+R5o8mJvVyVjKKeuYy1Ne/QF7fd1iCynYjtlUC275rMuE+bfbkCsINn+wvdezsEyKL5HBsOZekyaZEuwL3YJ2G59+dvtt3/zV9u5OAlgPzYBPIKNAeMEg9iWcbscJ43snbuwvYUxTD4nX7WNcAaQTuJ3hwCXVoC/6r6VHzzmGmf0mEsOZl7m9xhl022D75P/xZ81r3pX6SC8az7qUjuDg6VcAfA4SuoNTIZe6oBKkzlkoUCKXtXlr49hzK2BnEHJkuEBvc9Hpv/6tWsEHFj/jyUA586e2bA3wIWoAMBxk1wCcPPW9vgR+qujSQEcpgxu8nDJKMoz5aB4jL3kEcTrm7IOOnSaxxgJUHIcaJv/6CwowKYggK53ndyvrbJrutkIm3Z/6Jm1/W4Hd/EZrvUM79hQjHZF8ltzVqBjbWv9e9Xns0yUU9p1Zw+yi02DeiNQWFnYDpBAY/Jv6oHejwlIoa3UBdYHkAuAIDoYCZC7bnFb/5AAgOfUY5DcdRsrcLnagn5Pp1Hvu9vivdTFc7i89EVV37hd/PYcznpHeoDvKXUwnCi/E78djNCU6GbQUu3OzryDrgoQuxJLWTbJTiZq2lIgXD+8pCExB3hw0W/WX95TBPI12QcWDszBd/e9099jwSbM/p59zHHumivKxKBBOXjdJva2TMfDwShhP7yZ3y34dLV3fZ0/HfS2DI8OXga+/Fx/3nzMPmbGu88l+SAhB5+b5tnzXQkej6nrFo/PNHPAs8qnzTtOAGXFaeoXOzhj53mVrxJa6j3gUweRcv1x8i30bm2+1pJOwEcteNTHPPgjS7bXAADGwyBw8DkdoOR50bJoojZLn4nGvFuy8R5aupVhC5IHVxshesqOmO7T3EX/+75g1P854X5qfz+8KOJuycnYPwXBD9oj6XVhSthLBB3CqQ5/i+vVORW4hkrltpQ05+cd7aeoYp6wzsBvneRlLiz50T4QVVJO2eO7KtDA8XOZkNoWPTTHmFvaLm5gp6WpcrYVDOp2H8s9oYM8Tty/xxPBwPtKABtHu1K0bLb4j3/TjjRbEqP2c9jLi3ttZRWAZABVqlqear5xAIDLd3PpgZJcmZxK3WVegAM/7MpQ1kULb9SnCon0sSAvDKrEsocIYKBP5gzcY1yuNf7xZJDmNU7YO3i33Xv4JAIAUfUZuvp44CocZe35I/2JiYT3+e8v/vU/i+vpRDQm8DUrB8zuLgOLt3PTHu8mGWW5PQCAtblBRX7PPQDifO4bn/3Jdj3+vY6AADYArAziYUarDEB9140hA17Jwu5fn+Su6PDZa1CsRJRf7MGNKmkfYyZdDKCKDmojo4Qm6NRWAVMGWVLRVyQO6B7LBzJimvNgJTFo39ok01PgxZgWrAIgcpL0XdFs/WSyWTntMoKk7CFnoRQjgZuByNJ3K+Vu8Oa52B30cD/7ngy+ZqYdTm8Kja7rrgJfc+nf6jgZQFlBl/FTtUM3fu+j4vyMM+u1pGDlR9DKmwvaUcESkP7TaeTrBnq9PN9zjznYBURXWS3+MG/I0OmM+IqIFs/IMDoA0EGCFTqep+x3+mMOFkA+PZug00bAc+bxAMw7k10BAE+uZlGZiFCQ4ezfig0A/+6v/u12Ye/odvpE6JJQmK9RRhVO/4XrH24nz1+OwKMMjeZcAQCBE+2V0HnD/ej9Wue/g8sVlHYjKtmJF7UAgNvn/CSIrPYdzJmdAc2PMJX6JbnHP0fI/V4EFTEnmFfsuP8s9mDwGsau52zwZRpLdmygvbFf55sOzKl3aLTr6NBOO48JDt61cP6vX79GQ3/79u3t6ZPH24WLF7bTEQBAcAAg48XzlwwAPHmCYwBDJwbNdKqG1rr5h0BjlCkqi+EKAJdRCpSLUAAPAtzioTXgqLVwYRCTL/295VN0L4e6y6czGyt/DONKoDMD/DUAYP7xuHbL6fyG3r4dCMqTy0iHw1bHHHYb02nZbelqA1a69797v7sMkD/JCLq7l/13R0qgVPJo2u8KthXP9aUwAugIAJC+fyAA0PXggArNVplne9beNtX9Sdw0BQDWMXea+nPXy5J32SewY7cdtnWrXiGN0kGsQIb0GOmMNpvdG9esKLIjfre+10WB90qudB2QPR3aSeDbDhkCArVJFsG38eN47x8KABRzlCwZx2TAtVUI7MJ/ndY9gK72yqHrvL3ysgMBvby483SXBTui7gt3A89qz10BgBW3WS5BfLY75qBwn/lwDQJOOvdwrGHYl04T6oc294WbigozFtPdPbFQS5f6M7Y7ZX/8HFqoRELaBl6UjHsXetbLtoCfscOEpfKVax8tl6aJMsquAal+UndnkEsMPxDxuMm8IryT96RNhbF1Me8uPNaDSB1id73csV/HF30+8R78zUCm7RD7Lr4AL/QKAcglsRH6S9siZxk0xTAVoNPcnIiyeh3HHY5qNI592IjbEHDD87qReyMpkDDbxrKHdpo10kFJtEXZr41v2d8MMpiX9sZpVrKhrmoQXe3L6Bhpyk3qki5/xM0+RQ2zBeyXJ3ph03A/i4Qam2DlgXD460hIa4mF5M56flQCYNkE+sWNfqNaPSoKnPnH0b86KUzLmJn0hf4mvkLiOY6+zuoAtMvjzdOuufLVyytsQ8htbCM3G+Q+AtLzcNZ1KIWWI4CWL2MJJ/5G/3vo2P4fggSvYr+H129jeX24Et/febg9eX6wnTp7fvsAfcP7kse1LFt0IATGvPcAAAWsKY6JWVsAYLqeWWFm2GjZ3nAJwMNb38cmgLGRATfnwlqT2K39bQzy2Olw/n8W+wD8VMdzwRA1gaciMMBd+lIirk8U2ywr6YYeGXURvCLJEk4ZPQccSFTeV4C7FgTp2b52Ruw/B0K8BtFRx6kfuNtKJT73DVfECJgEZCdLjXSjZWNgxUcBTNAkAZMQ43GuEUkD2A3ZSrNJiJOIXYlJylPYU0ENhYuIb3xl4VbmrIR24ovkJDHcnP1Un8SIfbxWenbAyfhteYjHYuWABvTOeZRV0uRSUs3ZYbBQEcEOPnupW73L9E3ea4qqy03vSTcCAgW1tlkGE39rLQ9+uqPsZ3sAritF3k/nsjJTBHQJGFdadR4yH+EaMsb93uLX2rSx83D/XI66gJeBpjN/nW/IakK+Y76kVHPJQnwPWuhYHAH8Q9UR4HF2VhmqI7Hu/+53v99+8//92+1s+KGnsQNpKHys63p9LI4bvXR1O3XhStQggfbWCTFe/Sn9EUHJDqjX+dsVhDPPenxW6J2u7CXnBh+y1waA+ZLdAYBaBjFzddKP+qe+GaA09QwCAPj+IAIAjyIA8DTKwUDwPg7hMvG+N8Zxf0EVAKtdfN/52RCzBwD6M+4hAgDXYwNABQDeMADwJJYmXLhwftuPNW+XL8cSgJDxJ3EKwO04BvBZBAIIbBTZHZRi23mp86h1HkFAKgIHAAx0vNGZn5uCAIz0x3gbKMdLWaEzNv9bg4lV1riLTn6P+9b5wt+ZltNGSc1WrLzUeaG3j74PObMibBnG4tWZm9xGd7BW/TKov/JtZ8C0EX52tAc7kUDH7XT95swc9cGQFevzylhW/yxDJVcqz41Zponpa+kb56R+FFCm6pDhXX66DFsWHLDv4K3kRA2M7E621/UjLnnjW95r4Nd0tvVyt4Od7n6H2lkyWGgnZaLjjtWm2sn10D18LaVq2IMvruq6EcRxACCDfd78irYGfThMTc4H6LxWABQ2cdB5fti4zfyvAG39uL/Fq+t3un/V0atu8qh76zN+KfxIGRtYQxi5O8tDphsP9DlkBQD6lMFyf7fLVq/2pss6VWA61BMduYyvqhtJu6TBarv97pWOnWb4zhWkgm+udrAdEdV4X+of/Z12w7oUMpcVWuArZjnbksOauVnud/XN75r62SoApnFKUpJ9rUtmkDh0M6oBKRDpdHNfBwx61/2J5z3P8bvP1yExSBqZr9bvmTQl4bR8GpwFe8ANjvE7j/2uvirJ5KU5sL2q4lRQBaX0Hos3n+W+bPEMAgAfIAiAdf8xNOWssUfZCbapn5pX+xMOBOEZ66qhP9NeHQsn33qcG9flcrBRVp/PgpecEBzyFPzjU7LQdwQtUL0Aur5GdVhiEdsLJ1I779ie26nWMlGt5WcmH+/l7568xYxrryBWrgN7AjvSV5WzjUAA3q+9qrTPwOuoLsWTSoyhen02J7QHOX5m7tNvtt9IKodqdMAA83A0scbT50h+uApCQYy8mdfNkZgHnt5F/+FtZP4j0BM77j1/fWT79vbD7emrt9vZi1dwlj0T796HhxW3fD86kEtb/vxf/ddMiPkms0EpmBT6HEg3eBQ6enF4Pj5xWLBBAQAAIABJREFUE4Z32gTwh++iJBdZuiBifAtQ9/JNdPj4me1aBgDeHYvylmgXoNUCXo5YL9fua72bwSIAUOCBBhyiKy2ZDoScC/G2o600ccMxx+1mnDIS2Q4GlkCG9GiBBTTp1cl43htJdZBM2U4Duxpo7g4MsO2sTQNZ3RAdVrI9AFFZhcmQN4CzLp/ofbKR6NeGYC1glONNZe8dKL3WdmzImGPQpoEyHN2BX2lBJT2VdqrspjuQfmfnx2msFERHgkstsL8UZIyy1qh6HKOiA0KRgjQp6gwBGx91A+O51P12loZ3OhRlAXM5mQKZNnbO6tYuqgNI7ALOTZFMfNWOyDMfrmXTnSqdjrg+jiLMm/C9AI+PYitncBdAcqRTZVwlx4ccAirKdG4NDOMlitoKYGHnWM8P7mS1RGa0RRs2Qh6hFL9+vt386u+2b37zq+10rGXbh5GLiop30aYCANe4CeBBOJMuK6dxyAoABwDMC11G0Q8HVGauKnA5+joM3uH1gtoZ+XD1lPSUnIL6UWCjQ+ouM1S1CVY6UDY/4F4uKwqeRAXAo4cPt8cRAOi8y3shGynfBvAOmuHL7iCbH/DcoE/0Y3X813f4Xsj/5UuXtkuXL4Gi2+07d6LM/2H8fXk7E8cAXrhwgTzoAMDzWFN3NNazecf1kr/seBLL/GBw5AAAnUIAUwAH8FCWRnqOrU8HyMxzKFWKOgc+uBYvM0wdlLqN9f71HgGmKnFedQiGsgYAOq/5Pb626kC3N37nHPVgRvHPzLd+ZlcAoL9PYyhgaLngPbZttrt+P3l71rk7ZQh6jhmqqgZbwXLJZLcV5ZSQLxPEm4fdX7/TmIW2MBFbf88h29wcdAc5af5zvG4Pf68lot024f3WxdT9qddHGW/K4Kp3Os1lM6Rb7aSULUEws+bH42Z7OfiORwxWh75zmtP35lODjv47K2is6wmuEk/pgMf6Mc+T0LCP7bs+zpLHlTM6n+rpLMBJlqvgkJ5c+fMfFgDwWyf9mhf7NQcTuY69zVeXm6EHrKwoGtUvnYQgnOwfVxi5kqBTYdUjEjWPWzjDAS9t/FfrzMe44gP66F31O1+uutrt92eBm0aCIm0ClzpqRkbQse/hZFM2XBXggRYAgE/tCgC2Yvw+cVCNdVefJ/kie1RCYdBNlxUEIN3U70MYktCw9lAiHaiLVLW3zsnUPu7Nedk1d37fOobpemJHSAlPkwpanY2lcaiMc4n8RN/0RzT/Si4cjY3U5fznRtLEutpvDGXtgEpvsYY8nFv4Zh/EeJFypb1DO7mT/bD/Oaax/wAxXeKFHOjQf3BW4fzHz0GcPuVqPbRLxx18klVG7Ad2psfyzsRwttlIEnhvKHznijycaIWAAn4gL9C1DISmftam5GVn8J2Ck9hXQtl7V4u6IoD0JwYXf+D/SeNITsDhB+No7OnbEofqGGVgKtoNzlfYrdy7wLYB33kcHq/9Qs176QUk3jjnqE6N/hyLYA+qGRS4UTusWhjVDGpAmMC4AlvuHXDt/6t3sb9ebHfwze1I+sTvs5fj1KUT+1FgHlWUArqSB3cEMBGy8b//y/+SaolnY6fhsPnAF8cCSCcHpAOjCSAvysvj9yythyMc/UcA4N7333IDQOwBgBw3CPgyHn199BTL/69++nmc1b3HUwAO0onpEdGx7pfjLgDS17xoYhzBQWlvRuSWAADHlUvaSjELpECpofRCCr2MvM8ttQEu3T0rduy8aUUmQHD4OMFuhPn+oJXWOecmKWmId0UTbVzcb/82gOkllt1wmWZrAGBV/hVwKYU37lnAXzdq4BkyYzN64xoFU84Mx5TKqhvQ8Q5u3lFOD527fK/GIBDRjaKVKH57/SjCPx5Ldz7cp/4M3538Ti2YPFYGKS5ktF5rgLsB5p+pRChZ2TcZ5v6+4RDTAJWi0pyWMR0AtTkgnl8qAiioEaQoWrC/rW+4F1HjHgAwTdSzkiXzhwMAhwJRyct4xjxoWfA1gA9EbMkXaj0V1LxzfQfbyAJTzuIBKj44WaNfjsYrIClDrHXtKkmP7xks1FjeHjzbvv7Nv9vuf/8FAwA8cjR4LvZVjEDj/nb26o3txNkLXB/FsvKMtMsDVoBhBSRTXxeAbBquv7tD0A2+AggwLhUA8HyQpjEmln3lHIpva+3tOmfjvcLW/NczMPhewVQFAHDkHo4B9M8qQ6P9nDvrfa3vK7kouUX5rx1a8bCDJDTmLZjZl/BcvXJlu3L1CgNyP/zwPTcCxDU4/9ggEBF/BwCexikArIo6tK5VvR16je8jokw9WiAPXUdVgfmkb05lWptnDWrBjzbWllsHADR+vd+06L99ff0+e/ze58qYN+uyOBF9J2yBD/Shlux020PaZPbf81c2pfS7aUgZao5N591OZ7/3ED9S7vM43nRQzA+2FaaldXKXL5Vq5lKABLWrvrK9lJ6VLXFlECbFoBOOaOeP3tdhf3mDwXM5dF1+SRPYo8QcelbPOFhdDnk2SO1Xjob70ensPhAgNpp3ugxBzQ9+vvpT7xibqab96mOnns7+zzSRHrLtMebxezVnMx09/nEPGxQv8f7hjJRTKDugJ6i1J1qa15vdXAfexs8sZ9PDHSNRVTbnTvxbdniy59kP96VwUFquQa/sV8459WuOkXgRVQ8ZkLFjz8wagXsbdBu3bayzqpJh6e6xOmkHX3asNmRT8GjQVDordV+TfdPd+qOT2Ppsl47HGEAjnaSC48niKDF8HkfdVTLOuMC/R5DK8wdnjYPNPrNTDuQ5QJEOXiaXut4pfaQ5WgOubte4w/wmMCJnZ12iZjo4sAMgUhjaAQMQuHicrTWb2LYNmPhb+vzw0lbrPNucPkbjR+z8jl3gP/zww+3cuXOZIX7DPVKa5s72FViEjd8/eZrzj6N0NSbY/nCoIxGyH2vA4Qi/fPY0NmKP7HJgLxyT/C4qJ4/E99hOjDuwNd6TbvV6eS01Br+N0v34lvMMMYvX6ZQz+X740f2xtwFL5yP56+Rc6lRl/l2thR38tb7fMo7fdvIl6yq3xzuYdU+HXbIdiZ5c5oB7Ya/xPMr48RyWH+gncWnTVXhWyUl9/w6JI2b/bWOUYS+fB/vVIKOv+X0ZiQo57VoKYBxLvy6XSPXgf8mf5EsBAPiKkgdskPz06RP6szh+UBwskKd9Dto4og+kMy4hqBJUeR5O/8Pnb6IC4PH2JCoBzl/9cDsO3sAJdanXJ9nKfTqO/G//w3/BnBNKYQ2CeNZ2EOKD2D372N5J/mbZCfgLERGUaQRIA3B7GVEaOt65XhNlFKwAuPXddgrY/tXzbS82dgDQxhIAHAP48U9/wZMAsAcAhoF9AMhR+H8aXE9YAucJdNbGDZxYrrGcQbQ21ZvXXpKgtj2MWWAkacDI1HmuYssGD0CbfatJTLbKMgq2PYBbOTHJXQM0cr4sCNkXM9gwTFnOVaBbtCBd2A92nn8bXM3vz751OjbHsit9ganDWdt1nB3YE+ok2PM8uQ23TaMUU/qG57yjPCj+l1E3MXYH0ponwXgpWqOHEeVudrW/u2+m0wFnN/LdQergs7dTdluAViSW8PcAyQSQh0KbHeRdc7G2Yx5YNznr7VsWTHs4zm67z+FKe383z/MMlMw7NvQ2TOv7za8diKwAqjbHqux3v6fLtAZQ4NBgY8h8fO0yLYItnvMqg4DP2ugm45jBu6+fP96+/fu/jmDj77e9D7DhaChK3I+M/4lYX37l+nb8zFnuARALoghkCObTCKmMSpsgdtnsc+g9EGoc807na7VFw905X9gFdgbBQ74QkecYFbke89uCUr63OxOljrgFDCUKgRE9r515ET1/Guv/X7x4kTq1SXXqD48JtIb68rr/ygY4oJPnMctfSyPYqlpSX8vplhOh/up5OPsXY83/sRPHtu+++3Z7HkEJgBys/z8TGY+9vb3o6/Pt22++j77LQeHeFAlGR2l/6tjBpwkuBQQlr1IfOZ68Zrro+pzlt37w+rguP/hO2WkSluPyewjCAZTwPaxb0hTtd6Da9U+XI9I7+zoB2DZG6zT3yZtmSoPKnk06ycA9l02hUuuwA6BnZU/yp9GvcUndl1VL6wZqmuHWDsnU4GqzQV0/V2AUwXAFf+1UOZDk+0u+JPeU3+Gg2yKK9+VYO7Cqkbi81LJFQJVC2vu0jtv9sW7i+ub4z9el91QuWjKqT7Z1HXAZwNq2dcDbdXXHP7YbakfMvuIHVD+Q79OBGoGB7JSvl15KLEEM783Fds1bUaToVfgMfRmyk0667auzbpONNc8tCnKyU20SuhyuQaEK1EEAKkDgZzqm6RvnVv/EA/7O2HPIFXREOoCjqpS8PqCJboUuxD/oFQaYhR8gd1hPDGeCpyBR74TDwWw9tXXMI87ujv9iDygueUonCH1a9xzwRp/A4HAUzBeWFY0rgwA7NgCVPtIc+zPGBScCzoZkTCXk0GY6GjgzqEispMxwt/O4judwuhX7kbJ7nGXbcqi0c3k4S00/E3NkP9VXY1r1S8dFal6sZ3uwx3NU+peEzHvFl3pd/T/oOuR+EXDyStoJbLKnxmY50D1zle7oE98neeynzqx6pN7vJMl8B7L02AB3L5z/a3FSzo0PP9J+avHug9jJHdVycGj3w8EHkLBNx5xhPk6dOhlB9FhOt386cI8CHgj8vwu8eOXyRW2K/OzJ9uLJo+31i6fbB28iwP4u1s2jMpunJmnvGBxH7XmnExv6bW8/lmhHO4RH0HXxC5n+E8EnTkxB/yGJAUceP32zVDnkskHKzueeBGOJIY7qU4n929yLivo9/s+4yxvxge6gx5hfOM3R7suXwjcnwsfsgVu8G8ETtAd8wWBbBidwRB6Pn82AAGQAPq+CQfJFPM+YC7SPOXr06HGcXnSGdEf/nj3T+nwkMl7F0Xsep+fctgJOPTYrRZuuIgCvIaDwOrJVCN4gUfMsAjVXr16lXvLyrI7FLBfWY042vw68+yb86kcRAPjy+7vbs6i0v3DtIwUAMtCByeMcAMPEf1i8DeIc+R//+X8mHBDOOc/lZRQp/hedPh7O/9Hj8S86KOeMN2qHwlRoOG4Kg4NiAuEOXr3QHgB3Yg+A0I5YArDHEovY0CA6hgDARz/5OQMAB1EbwPW5jC5WlqU7BC7vF1Hl2FvY2XEMLHeCtGLs93WA7vUnYqIcEBz+ZDhPvIluxbtLqN97jeWIFUX3LtSzkReQVhd8HE8Ck4wIdQPod2mRgwy+hK0yFbvu9z0GpP0e09iMtkZXV0dv9J/zUCDSfevPW3Gif+QngjabVz3hEmQGYdJZWAMAuM/riNJzm8huYECgTgPi5Ry7s/b94Q5UxVvl8Hfgtj4zxt4CACvQWeljoOn3cN64LEYbi/yhn4oo99Lw4gH3dXIQs8EuDy7ZHLyURt2g3oGdtS9WNrvGhGuT49r4otPEvKa2YWXNQxV9N4zWKiWZex8bQ0DHqKc8UG4+hwDfy6fbV7/+y+3BzS+3Ex+EQUOEO55HSdSR0FsXogLgZOwyH8VvsdeITxvxXEsAwXqzbBZt9X0uiUh6Sbb97Hqv2psdDELliaxjzlCKxzWHBj7Vrt/df3c+dYNK+lQAAJ8dAHgS5f8IAHicw+MT1klAm86kwRrHPI9RPKhABkdD8JeAk+04YKt1+AZx+AZzhxMArl67SgP7/fffjQAAsv/nz5+jAXz8+GkEAL5jAABKnXobwVCAhQTZnYjiL9wq0D3+1qVy1Blc9t8ax9CDeR3fvy8AUHpKFCOIJoCp3hCIJ9/27Lzf6zstE7ruf/Ik3qe/+3W6wEQtw4INPdp1jHVG3+Cs+lK62w68B7PqxDHClDn2v9EMz/NkmLxxtS9+vuumSV8laBeQn7PWeHZ2/LLajLaklk1x46WhT0jJ5PfDMmUazfIpHl31J/uTWa0eZBWoq7aTvSgXNbbUAw6cpI13O10frrQZ2KfZeFtO6xbdI+qi8qFsRF8uoO+nAEDbi0T9lR2yc4j7q2/iM/aPmZOWiMiXi56SrcP91u7cnS9nO6D+7cIS/TqB+1KJVfyNPmGD10oaed4op5DLDKZ6jrtTKdooCKJ5cAY4d5EPPQd863FYr0jjkVisuGGFEb0kYUnuYwMYnXyNEn1UNbFalGu98b1sGgIYHEM4QHaWvLbXttcBAbC2AgC174dp40oALsNteKhormPFWCqOwETqeONjZUQRiKi9f3hvOGgcb4zLRzqCHeAE4ftXLJuW/gQ56PSF7oajiguUjyHfpYeHvCSPjA1MExDNvGP9WI6ZmCfxIUui5wCANwE0DTtP+bP1lqtlOm8M3BP97zzUZc3+RPW9+LB0vfFMGQxjLS1JUvb7ZCyHu/HRx9v1CACgrhOBSziFT8LpfBs8eOrkftjNp9vf/Lu/Jm68ePHidgbVc8ePbqfiON2rkfGFM/ng/qPtzt07240bYXOvXGLm/+DFs+1VBADevniyvXsZSwJfoxrgRQQAIukQ78YpPOBN4Abxqpxe8HDkqbUbPcrTIYvRF/CBThmI9C2rAORsKwjgceo3l7jFb2S3n0T/kQgoOwN9pey29odKfRL3gy/xLPS7T09TcgNZcwU6kOS4c/sOTxQ6e+4M3+cAKMZRWEWnzSAQgPa4NCD1prC4fDYmgROqWW8ejQTm09iYGMfqYf+ij2KOFHh4xUALxoJ9jE7kpoTWI34f+ojxY6nE8wgSPI29jpAUfRkn4yEAsBdl+vgbRzZfjEACZA39xCAhQ668gbye2DvBcbiCDONDNSUSXvsnIwjx9tj2u29vh48d/HE9AklRvS95RwJM9hQbZHP5ETAEdPe/+Kf/8TuWt0QAQOsltX4DN544dXo7eToyN/sntdkeuqcNAyIAgKy+jDHW7h6LXSfR+ZcRZXp4NzZ6un+bGbkTwWTHOcOqADj44GRUAPx727VPf8YKgDi5gBUAsncWSc5lZvtUdiqhTW2CO8Gg8ZDWoBkAOmOrTE83BqkvyqhBYVmJZHt8ZyoT9GU1PitAWkGDRpDZ7DRKiJSq7wVMpPw0xgGe3AcaaRuipjTSEPcAAJ7vxnEXgLMDswtg0jjsqABYQUkPILi/Hcg5It+VrUenjK1sJQbbAeTkeGHULrNqtPJaoh4IUtvl7Pf+2dB3Wlixd+DnNtxn3+OonRV4b+d99O3XV3DZ576/0wrIzuEKjtb3ktextktSODkMfrbPm/sv/mCOcuJD9wUTQ5A2Luz+sIJnj2ulXweClp/DwC8ZwaOxIxCN9gCA92bAGDQ/lb1iadmrZ9vv/vr/2R7d+poBgA8iq4LnD8IQIgBw6caH26nzF2N9VNCOAQBVAAgcGuy+H4RSPpM+/iyJFbUO81NmKFP2B6hcaD9kJ3WXbeYusNzlbCcvSaJqyUp0DYYcBgZGxQEA0i5LRAmc1FjLVmtONFe7AwAqi3QWPS0leUf0cCZctFEbMMiIan/00Ydc43br1k32CRUAMtxnAzgcjxMLnjAAAHYFWCbfxvtQYkhDlWw5gBleSZaIbxJsS2ZcvpgVAZkN13ArAMDP6ujkRJv75TyYG/Uayl1kPNZg6fgbwCQDDLvkt88vNyVKB8TzKplVDywzrk4Z+ijH4SAAqN9BqcHl6litmXGNBv88eyUHpoFth8G1lcSYiz/wfJeN7mAbWPEa5BpjtpOWRtFj7w5zzZcwh39cuWfH32djrzasj6kHjo0RViezP9/7r8+iVZeT4lDZOv7DHiapu1YduMp1jWcO6osGxjLlYOB+2qqGfbodKP5x8BHyP8hWDjtS2O2n+kX4LDlsAYDOm+bnztfdTkz2vc1tf9/Kp5aFgYsyuODrXVbkCGCNa42h2/8up7vmXHZAOmP8NBmc7H3qoL5WGpOMBAdlNB2OdCeCpyVdcKoZtw6QDt2AhJByIio5plzGrZzn+A+l07J1hWnRNx936I3hnEk8GY6heRLPoTK3Yxkd46Yx9r7DccQmrM9jl3FVt2hDNO8sb9lXRYKCpnAm6ARyo1ks/cHpXtC/4i3I5cmTp+ik3Ll9SzzG4L3swZBRB49hW7NtBRA0D90RF/9rdvDbepD3pk6eHHTMac6FcGdVyKw6GW+TA2hMUOX77gsy1A7kdB5kP/lFVS2u2MfB4EpyFafRvsTzWMONF5yKSsWPP/0slspd53Jq0Bj2+3E4mefOnqWj/tu//832u9/9bvvpT3/KpQIoP3/6/GlUDcSygdj1/f69h9s333xLp/EX/+gX7DeWALzDyUjPn8S/CAI8exhBgEdRCfAsfLhwrrFLPu1c2nVjrCQ4VzByrMhYR+UA5IM2E0m3eM6b9KFqJOmp03uKf1/Fc9/f/CFs/tnY4yAqMlG9QGc8nPysoHoRzjGDCuEUo51KvsI+hZ5jYAuBCFVKwgG/Hc4/9P/HH38cTrOy8k5IDZwSfI1EyP7+vjL0UeqPgAZog7nHEveHDx9tL6KSAEcunjt/hv4s5uc1fNvYYf/+/Qd0/i9cuLh98skn5Ck459999912KQIxOMoYbWPDZexx9PHHn5BP2W6M61xUOoLLfvjhBwYK9/ZibX58jwDCyXgn+oa/GdhBwirkB449MByqJPEdloc8fvyEGXxUHByPfn/19ZfbnTsRlIjjrs+fv7bdffRi+/LmvfCxYxxXrkXFpcYMzILx8jjJVHQIAHCZ83/1n/8H73ATMvpYu7B3AophLwIAsb4kmPL4/tltP8oekKXHxswSIqoLRgsRIKSQptJ6GdGmB3dubo/v3abzfyba+wDKIkpMEADAJoAff/7L7cpHP9kipsQNu94OBVXgmsrZkp+RdDvG3dg6AFBKb5iOUuop4MOBoIHWfTYeA2ClYdf3s3HsCuQw+NfrVFZXyvbwGceGT1J4I/qYY3WWbVU2o+00DB6cFdw02FR8+K5vAtPvHQDBNB40mlsagLvdN1OlhNVgx3TinLDkhKOR8p5sbZWBZWRgKHiOl8pbs003o61xWwHVCja6oegGEe1OgDkNhO9fAYRB6ErfCRysX77n77mPtZbaY+2/+709gOGMjV/RAVd/rcaTAI6Adc5Cj+fzwzqnu8b3PtAqIJUZ4XR+J0OdczmRJTfuGvInDilHD3/ncpypzD4UF49lgZxGAODLv/3L7eHNr7aTxyP7H+VuUGoAXEf3TkUU9MPtxJlzrDJCAAAgTWuuJE0CRJlVXeasG/M+L3abfLv5w/TWvXXih4+PmcduPRoVUwEAHPjaBYY7qJ/7IZnSYFKZU3epDA/G42FsAghn230bbeEJoakGtsoVFDBVj/u4oPWlNvOdnCNVMBgIFd+IvrAtMGIffngjougvmJ1A3wAEHACA4UcA4Ltvv/+DAYDulCljH69lEMBOcAHErs9zJDmeDAJYH3GMM+jEjcyijfRuqzBgsGHmmR6AZC3A8v0qH2q/SqjNG9UPZ5itq3oVQ8rIqAKoAMa6nn/m4czGDkbUBKuqrH6sT3ylg3F5tc36RoflIE4NqN2mB7pONX/gmpb0FD3dj1W3a94x2WkDJh3jd6UtJ2tWh3a1tcq2g75tFNMYenDAn0vv2qtOKzUcXRJ3CtA3PzXxx7yMb5V103ENAHR7xpLOZbx4zjSv+UsHq1cBpGPfx10yBnpnhVcu29qln7p93NWPzgtdfovny/HDNdK1CQT+7jSf7RKedUCyqg3cJ4y9V6jRQc5MndrUm6QKUx76OtHsTzKD8AgcvnT6sS56jKltxMckTQQAhu5EVhUJM9zDNvEdBAkM4j5IH3jvklU/4Da019cao1/HI/HW5/pEOAZ24pHQEwZUha3Gn2u2WX2mDchYYRBYXgGVXO4FJy8rKKTfhPNwvByr74J+B+E88gg7LsOVbjgbmWw4R19//bWWACSNFQDYgUMazve81RKPXh6ZWLDxugMA3vFecxo0cjUGg8hZNTDZuprvHgBY9TZ5I4PLnV/HZ76tMEsPMmkZctnJokTpOy+nQCunwx5++qOfbOcvXBJWi64/DAfx9s2bQdPTzP7//d/9ho7gL3/5y7j/zHb33t3YAf4V7SucMzibcFTPRnD90pU4XSfmms4l9jgL2/smlky+fXo/KgEebEdfPw7vCyX1ynyjq1jGAXoRx6MaJDr9PPy5O3fvMSsNOqMvzCqnjcP84348S38mPoP/wDMqcX/NIBN4BYkAymPaW+AeHHMnHSFexrJhzL82RaxAGDL3L7EEIGiDvty7dz+c37ushLgUmwy/ePF8LJ2BA42qQtwLpxmBFOAN9BuBAsnA2+hXVEdGtvxujA+JbQQALl2+wGAAKw2io8BQcOTRFtpAsAHt3A1HHxUa58JHxjHHoPsXX3yhyoy4hvu/+vqb8KVPbZ9+9ul2K77/IY45xvcYB3AZ5PPc2dOspkGgDvNwPuYO3+EEJ1wHPVElAPl68CCCN0GrH//4JxwXqinPnD21XQuc+0Ek1r+99WD77v6T7VXomjNxCsC54CUvuSVGA+aWxguewFzFCP/pf/pnMfaM1EUHLpw7uZ0+s68AQJSWHI21tPunY0BQnJiQZGqsImD5k8E00VgohSDevdvfb08iAHDyWES2cAPWeARDIwBwZP/89snP/nQ7f+2TYD84/wEgnW2hjRdwpLK1QSCqtVkw+JLCfoO10UOBWyF3RCJxpTOUQKIbohnAd2PkaLvFff49HOgBEtv36dxA+VUOSYTP3oyba1S6hGM9OlAY5V98vOdr0ljmzR2oWRDxiA2GhKwyx3wXhLU5bu6UjaGN7y5nEHzQQbZLb7S2JkuycE/OoUe/rlvlnOT8yUAcdsgICXJzEs3l4ZLDDk466FudfTzfMwMrTfq84r4O/joHuJ+7QM0ujun3+5kVbPu5/r3HO+YvS9J2gcV+7+Cz4bBVryZHysAn+WNt4z1xAzbW93VYn1vl4xCdEmhZJsEnKu23Y1L97XMAPhvlZgcvtr//q/87jhz8QKJUAAAgAElEQVT9ajsTVVPHo6wS+5NA6k6cOhvroG5sR6OKifuMhFIMJcZMDH9i/ZsDViu9TWtcd8bS1xw42DVHNviSP+sPBMGKX/nqzHjSb0fZmfl/OA/lknVe9zsHLRPMW6/o3goAIMKMEjQDUc7JzMTtL8mh2hbY0pz2knlXYfAb36DfqVtKfqXHAUCQwbh+43o4/s8ZAKDhjGvI/uOEAAQRHkUA4PvvfuASAABlrUPESTYondXbOs0dAFAVQIFDv7/LvbLHVZ2B1qBXnWXwZj9d7xngiBbKFLLttuabwyaNlN2rNfpZvZZ6SkDaATKB2h40sKz093hizFNdLyrzJN06ZSSzXfOs6FV6mjNLfYvn8w2ZAd2lB93P0Rc8D9CQY8b1vgktuSKX1IklJAO7frj7uR15Pig6+rnD+jx5gI5GtdvHalsymBf9Y8a+slG2jasO9n29r7t07K5ggJ/xUFOExnvVju5aaeJNs6qNmWbqe1UA9DlhECXT+iudO0/5vUNml9L+3e8Gf6UDnfK1zmMfyy673cdb98723Rpp5T/qMvJZLpGMz5ajwhdwMrR+3aWya586LuLGdq1Ul2IwyiKk9+C1UtYzEz/4RMIjJzn0Exx18h55THKmPggHcw8AHomGMWCJAMqjHRyEnDQdizYXHeG9AOSMlQ4Gb5tWdvQddKQYpcH2kiYGMuHoB07WnjeV0bauh6OB7L+xp/SQzjgHf64l8LjXegT42xlfvOd0ODx3wjn66ssv4nnYW2VsrSdXHuq4aFcAoNtf26XBa+l7VP8kZEex3CJlXzQ5XLVl/dL1V8eFA/O26pdxLeWYwQXq/dJbfF/ujwCe8JjW8XMMgxhHIkt8Yfvksx/FGnNtiosM9/fffrc9vH+P5eVwoh+HU/j55z9lFvpROLXfxYa62IgOQZuTYWdBZDisOJYPgQEsJzh79pycdRxxF8sB3j4LZ/fZ/e3Iq4fhPMUGwZxfDEjHA76NDDn6hjlF2fvjJ09ZVYCgAsrYUYYOm47KE1R3YB08AvrgFQSH4GDDsT4VuAu8iOw75yR4GM9rf4woWQ9nmxsUEyspu/8syuMRPAImYKAgvjsTAQfIKPjwQTjidJYjAHArnGnQFxUnpyJB/ZwBAL0PDvSNqP6E/vr1r3/NwMhPfvLT6NMpmgYsO/wy+BPX9/ZOx7L1KMWP/Q7w/Afhsz54cJ9+E94Fxx4BBgQcPv300+1K7GeE8aLvd+M77G+E+7744ku+99OYQzjqT7mm/3kEdX7E0wIQrDge9x3EONDWqayUuRoBB9ASbYKu2MsAlQL4jD6gj+AF0PTVy4Ptk6gSwZgRAMCeARcunuNRjscisX7/ycvt69sPYqP9E9z/CstKJHnUUjotB3YWlCN5Qwf9J3/2y6BvTDoiDTH4H396PZgmIg5Y+xFRlOP7p6Khs0GYOC8SEU9iB5Qyab0Qz5WE0We8JAqbAnDeuxUBgFgCcOZETDqiS4gSxYMHEW05sn9h+/RP/nQ7d/XjOAIwCAIgQKVkw6AOG6yykxaUES0VmCqDT17hTzcYvIdRQUolGab/dJCB6zMQ0/owA+HpweVevbfalnJUhxxQLgM396EbPj6X62D8PhmZbAsC2ur4ugO5OrUeyxoY6PdR8NKgePwdBK9jXmmnqg/92FD26C2uFZBO6tOAFg28sn3Xe32N9yeQM63L0Be4Mz06yHPEvwO+Dlb+GA94fL1tXFsDCyuA6TzRAWjPZuCeHoBaweHaht4bcpIOZAf/K/9pvHIUVv6c5tHzt3OykclwqatumN8jh8BytdJA0eAEC6190VKZwyHddpjzHXYbOrCFUUBkGOfDIhL+QZSU//r//b8iAPB1BgCwmUxsNBNNH48AACsAwgBymRH3uwUgy4xRALC+V0efo87P6Gs5ERq/A5R4Zs4oDW4hTcYctLEPR4Ayk1moFIc+1l1813lYQlfg03Pj4/Pg+N+/f5/BEn0nsJqPjR6Z/9jYEMs5UIgv+B/ltv+rgXX5FWjT2lqsC0TU+0ZUAGAJwM0oBXwWRh5ZiwuxHhARbzz7ONbZ/fD9Ta5j7AEA7wHQtSYBHfsTvUFhR2bli/rN6YUOyj0LuhNih0G0Kb62bigdJaBuIK1NSksWvM7eAQD3oeu9rnMFYqt/1r89ez/fP/dt9KtVAKx2qzvFdgjIt+Q5zDMFT/O5yHcHs9TfaZvJN4uMrjpxlGKr+cmemi7u6+DFodeL5zqfj/vNnumINZEaH90m5gfz0vVp1/PdiS/nOh2VFNBdurjbFbx0gPsR5JBsmE64R0Hk0pE90CBgm6eiNCdilx7gkahZVmubjrZcv7H2d22j/i5nRdcG1aQb+liwdIrVnavWEMlnOlYG/n02VaxXNskJjbkHXacoAI/N6XzMmX9LhpRl9I7eK9bB0Paj3BY/Pm5vwkxZGqv+Ju50sCMDfni3eZ9zq4gj/8PP8cDISn4gGYaqIXyrAAAqBBRkRGIncTOCBCjL1vZ5bIdrclPOOKfYOC2z9qYzOSjv82c8y0AmK9scOEq7g2B6VkDAOdORaOBxy5l2V8d16UIk9Bwws86R7qNjxOdxtByWFKA8Gm3p2Fk4oZhbOK6gwTfffB3B3DgGPJw8H2uGcVjvrXaMLNGCerWktCqz6plqR+bI2NhB9lqG5eWtA+8tYN7XOx+bh0jrGLOO+XQ1xHy6EQbt+Rt8lXxpe+vqxY45zeHkurRPyPxjA8D9WG4N/XH71p3ty8goox4Dy0xQDYB5/Cf/5N/fLseJOlgKcDuC6cgw0yEPPic2iopC+mJhd09FkP1SlIIz8AVddBC747+IZQDP74fvfzf2UHqszQDxBErjgy8RANCu87FkOwIAX3397Xbv/sNwfj/TjvdxD5x8bKSHTPztW7fpnH7++eeUAzjgCATASUXQAnYe9MXn05FQfoUN5IO38e+bb77h/kCPY58DLFvUchRl2m/fusVlDleikgHZfWz2h+AGxgtMA2yDdxyP7Pj5CJ7gvfciWPLkibL9n3z86fZtBFD+5m9+FQGTT0f/sPQASxn+PpZTXLx4KcZwikG6R4/jaOJLF4OfX23fRWb9s88+4zSBF1FBcCv684tf/CIc95PURQ9iWcCTx4+4bh9BCzjt165dZ57yXnwHpx3ziQDMw7jvUTjsGP9vY94uXbrMd2NMH314jYEXBBqIUoPnkLgBZkKQAYEYbD6IoAH2H7hy+Rrp/SQCMzhGOTRb0DSS9acuxCaAb7cvbt6JDTpObZdvfMSNJSU3wJkVAKAsUhUEn/xH//iXcUTkSx4Lcf7Uie0f//Kn25lTEGjsUhpreiIihSUAH2AtEYAd9R7gl3bF9Zp3MB0U3quIgiAA8OLRvagAiL4gsgThjvtf5hKAj+IUgAvXPuUxgLn3tZQso93wWVJJxR8qEyyjVUqk3Q+Vm+U/lWkR0CnhVgZoCF+CML/XitZZQTkuCgDsMsjV0h//ZEG3EuxPrEbUx6T4np7zFxkOZz92tes+T/TAxKcR8bh5XxKmO3f+3mByVd7kAoCb9qyf9zPDuc3BUF8n+BxzOspSZjoauJInODk1eQUwXP64Oiw1ZwJgAoNzlF3tzRFm9aEbqK64u5FaAyni3e6mqC1c606+57vPSwdMHcy7L/179QdOjxxRf7cLdAmMzg7Eyq2j4JKNzuMvWhTPdT4woMs6j53VEh1wHaKPGEIvJcDVchHeB4elgQJ8xyNfaORwxE1sTBonjHzxq7/cnt79nksAPngb2e6Qj5cAhRG4vBZro/Zih9xXaDtqxXsAgHgnsxOdP3bJgL7XPgTeI2SXk1Jy2LPNneIaa7GyNsHpcclVzswvh0GTvCw7/MVrylIhAIB1ZN4FnVDFejS7NPOagj3JAaPTnD/yUMtCZRBgpZX7rjkXzfDjTQCRhcIpAIiUw8BduBCnAJxGVD5K9ZYAgPqWYC9+j64lsRwAQMReFQCz7DlgITmTs1A0rIDzkKd83vrRjrnXCOO6gGmSJktqsV4TP9rrpGhsUG970p2ToTvS3jViD5BcvKRv2U/LRo/VNPbq9Pdl6yXr09LXuaxAS5Ble0Wp0WI9W84dJsW6VLpcutU8PRz7DFvvckTXaxVgo6U85LibF7zm1n1AR1e9OwIPQCZNf3R6VBC2li2prQoadNlwfznOTChg7LXe1K0nxqBJtX1BNYvkwM9Ue65OKB1tWnR5r2uzHPKeLEN3f3fZD9Op02Cdg/5dchyAWH5M57jZ+k4L80Ofj9L7pcdZPdJLyrKicXcAwHwY5dEBnOEY9ePoJKfa6KvzveWEdGBuSUt+xgylXcHf3gwMQm25jgVkQ29BIuhER1ucQmR7I7uG9iD3Op5WO9/zeNp4IU6l3ot1scewyV/gZ+4Qn3iZgQAqtfgu7nPpeudhY4V+FCuDAvGcggJVTYQxvMWZtykHGlOUX+feDaAg1z3nRmraBEJBa4wXThyy9LCpGBueHXgn3gdHq5+ljn5iry/QHRlmVDWcOXeRjhh5INp4Gc7Jl19+GQ5a4P9wQLRMQu/tOtDy0NV253nf6w3p+vwJHog/BCdbECADH+Y/B2KHXkqc5ufnYGnp72GHs0TedJ/kizqzlir7HVhagaUpnJ+mL7qNGu0DW0Qb52Kvog/DYYTz/Diq4b7+6uvtPkrvsRFe0Bpz+NFHH20///nPmV3+m7/9FU9gOx82FM+Az5DhPhn/EJw5FsEXVFZfiSQI5JinVeDov9exc/2Lx3EiwAPuB/A2AgJHY++kN6/Docdy7eBNnDqAQA74+/ad+7HU4AFPGoDzDoyA/SOex94D4K3f/e6L7aeRXUdmHE4wfpD9vxsZb2TGP//p53TMETg6GScWPAlnGfKMe8FfP/nJT4hT/vZXv9p+FNnz/ciGY/kIggw/+9nndObhsCPbbYcYgQAEQxgYjOOesXQADjRK4oErsNQAffv1r/+O1SB/9mf/IZ30h1FBcSrwxm9/+1vyI8r530ZC6Hlk6h88vMd9irD+/8nTx9uPf/wjOv7AT99++y2d7Y8iIIGAIuYUpzMoa4/lCOD1U7znJioTgnZw8iEryPyjjeMxnt/9/vdcv3/58pWgRSylYGVPLI2PQAA2SUSfsCQU1RzgW7wf1Qe//v8ZexPuvLLsOuyRxEQAnMniWGSxhq5WVw+yFDkrcZYVy5Y1WLKUThRn+UcmlhxLS7YS29GS5O7WUndXV3fNc3GeCYDEQBDZe5+z7z3v4WNJqGYD+PCGO5xxn+G+977S/Alk8PmPHq4J9NARkbiffZOPogfA9oGF4at7j4Zd+NVHT54WWJJUGIAjrlXAVbQQuv7Af/+PfnVv8ylSMVAjcgTn9v3q994cgAPgTyAKpI0cAWHqQeoIyigalRuJPrqRKpWWihNvIrM/xUITANhefzgs4W+HQHTzFMI4hosAwO7cynD+6pvD8bOXh4NAKihc+cwmeMTOIfBqd9cmwfNaM1cwsCNhIfD0t2T0rmzDz62KrxnE5dpqsLn75DTNcp8jUwdXhDE/bg5mKk8LvnrLWGnb2EpUNC+koAuhONsZ42XVUPF7xues13WO65tDKiXYDT3/rSKidb38fI19xp44vdbzDOMyvsJwjO9qKlnmFH/vSttOoa7Pe21Ax7qFo1HX0Ea8lYCPy1ATGyHy/dzRCgDUfa3KaLouNnj8Hj9/1vrws6oEpgBABQKmBqbH7/ePlQnljKPMUxPKnnzDdvY5SM1ADV87VWinSv3dj5lBu+P1pjvmDq1dGXv81cDZxzv27BIA4EC0Js1QC3pva0zeBuKpY142Hg+fvvPjYWvt7rB4AMe4PIdBw2N1WAYAIXj+yqvDHARtBQBYNG65ZbqZAkRTOugAQOePqWNuXu/yKLqFOwOiGei5qN5TRRi4/hPDxGPyjsySWwJgJdP6vtUMAAMALrMIQzc21eMxP+rjsQ+t6zT+jGD2e3VXMcL6jbzGtbHRcfcQ0v/PydknAHDt2ldSiFTUR1DHyAwAfjHV8OaN2zBKmYLos4XjnOFoOhTOYUqBLK1imm18bvAiHIA+NqfJenIduOsGZDcmw+B3WRT3QGmsCWTEvU2I5QkOwYNy+IujMQUAvN/xPcEUAngaa/Cy9qU9frwZo4yCGU56k6uWr/hu8NPvrLSkOXsySX+WyQY/Kk1WXu40EyEAya2iWzWHIlMa7VdCTRrkpV8HAHgOYa7EAvVjALsjUPkjNUoDpyut13cFKNRWZaRHpvynV6e+NA11PdJ5iuNszTa1t72MjGvoUrlYTwMDqQulz0InV/1j2RcjjWe2r6Qb3zN1OKZyqtoIVS5X2vB72skxKmkcj2m6plVH1p9jPWY7QgoeYelqE78+sRBIdCJo7NKxmWZ3ch8iQj+WP2FfRCM1GbujDNMYi+08BvRDqhh4ypIsrjOdfxA2AeUtONqM/h+ch2MF+bSDwNS2sg9YDw0ZRfAa8u3wPCKYCKAtHuKk0ZRWxinkUzQrCZ0tYzzsFg7Vtfpe03A2Xauf5QHZhNvnnlOusu66n7Wehr3vo+7BcwgEc67hbPBYTDZ9i+aqfC/1Ja8xAGAAgqPku1w2oOPYlNEHeYgH7UAHH8JanH/5KhrYoQY9FdHjR2uKXNNh4xF1ARDGPKvdFjKk27R935P6KE/Ttp/qmq6fneUQaetTOV5lovl3KtO6fBnbxu15dLDy+Lh6reaS8qjJy+TPsF864Dxrbv354bscOXJcEV4683du3RmuoX58gZkVWOdHcDBPnTo5nD17FmsdUeTbaP7GDAXuMYEWOr1nzqDxG+5hA/enKI88Aaece6MmlPQS2XQPfZIO7m4NuwAB9jbhLD6m7bQDJxQnA/BEeZ0MAL2dGQA3EVFmfx4iVqeY/o5g8VP4i2yWR6d7AQ44HdN79+5FUz/YZXTUN6DPzyMNn04xHXaCE4zS89QIzp1lIleQHs+/v/322wA5ninC/imcZDq2r752Vc41aYjZAozs835Gv+lUv/LKK+KRJ0+3lSZPwIkO+Te+8UYGPx6gIf0OIvkAFQAeMopOgmMkfxOliHT2SVfrOH2I4MDpMyf1rg3QLUsE5nFkMe2nrwBGsGExAQ6m7fPEBI6HZQIcDzMR6NRTDpFfGPlnuQTBE76TwY6LWB82DCTvc58MZJIWySdqBAl+e/ToIbIIzuge8inLJLkW6yiNOH/+osbLhoSczybmzfc/QY+GE3D2z5x9ebjz6OnwwZcoC1k5igwAnFaAMS0QkZSEi2wxNROlTJT/BRr+rd/87b1rSMXYBaJz8uji8N1fujqsHmYTCjSPwi3HT5xCfQRSLZA6IXUlxU6pRRGRGQD8Fb9RyOxgE+7eRJQHGQAEAOYgFBeU9oTaEPboQq0CAYDTF19lkUE+syrQAADkAEhI1BTcsVHkv1VFrs9Sq/e/h6EcqXgJEtjBmDj/VUCEo+ezf6N2ZVprVoVOFTLNwUrElr87GtecPpcneJ45lq7Q8pzRVo/WlfBUqEyFnf9uw22slPu68vOKzPr65niTfLQOYbRWxW+B2FO2AgyYOrV6R7Oc++xif3lDNE1rRnI29tGpFIy6eTLdJ23Tp4IyUGPwx2tRjR1+NkVxp45pVSI21Dy3NoRCW3XNbbjN2oe69lXJ173hfWNDeNYO98+C7iI/JGz5yht2gsY9DGY5kTQGHAmfGra6vode9w2o0zhbxQZtTJsuVZ6oNOl18rhjXTKSmunqHBcFIAWujTbWXjJiwdk+e7I2fPiTHw3bAACW52mAwZBhWi3+yhKAkxCC88he2mHjQNX+k5ZcvxhRCcqEoGPSUZQsGBTyXsX+kQ96xsUsQ73ST9hDMafKM3a6RvOewC/1bzbg69o1HoWSiXrMoG2VSGS3XCoRNQGEPPY4qHh873467blGjQ/TqKplHjG2cEJmORCiRckMZ90cgAK8pHp/GlIEADhOItus72MjQD6LjXau37iJ7WMkKpSpjWCazuEAxypIcbmZY3bbbo0U0/mPOTjC2wGWys8evz+znNJ60WhXCm8Yzl1GdoAr/xByRQTi8cXZyqb9yv+MXHC/9Bm+8/mUc3xWGI6aYJMFqsMlvduAznd0ICPeWeWPaZjv0NFOORZeV2lbY5CR3aPuBi78TO5VjLk3rDMN6VlZV0y6M/8EeB9Nxvjl7swGw5TVl3pVrlfTezGPeHc2CSzryIVTNkoyw1R+tnmIsxm13d8grzp/dGbcVdpRyroW5jl/H/FxfhjOuekrek3wq2bmeC33fzeY31CItpd1HI3fyVOm/4mDYdnrtRzrgzF9TOVL/T34K+0l9eMgQwekUsdf76kyxfvX3w9aVl+j/aV6BARbF/nCc+4tQ/6nsUvHw2U8QTs9Ck4ed9OxKq9Fr+ojEhFv030FSCTx5NhGvbGBxr7e6HwOx38LtM1Gspv4ORrKxs8EB6IMFqUGeMc87N3jK4vDmeMrw8bD23Cy1hH8koev7vwErpzx9RyOmJoBilaiWV8HiyOdnpROh4mysJaa9ZMA2MQtbCiOmR3LSXfu1u/+L72xIIcSTr2fx621bSybJ/mPwzaoSV5mFFblDtwnvJM/rxw7CVv+G8PRE2ekp3fhrK4j1fkzOHEs86J8V3FwZgCYtjpt9OatdX+4FnWPo/QlT2VJG5R/12llKRv9zCndT3+f8rTXwZ9bVjcbVh5K589qQ3l9LI8kBxp/alNG/FznH3wFGwZrzoj5MQRaz6JnEUHku0j/f4w6cmzU8BgO3yFce4LZcnCW3/3gfXWaJxCgVHxEj9mEjhFnppwzEMvsjHk0cj+Ma1i6HSdURM82AlIHQXu7yJ5kOcCh9TvICkCjPPhrCOyjGXyUAzDzgLXsn3z8OZzUTZwq8C2BcF9d/0qy+wia1xEAYOkCJ8IGeHRuGd1nBP/4UZT3If2fUWzSK0EBHX+HsREsYIo9wb3HiKTT0Wb0n1kC77//Pur3z8FeWJHTfw69g+iYM1uFzjZr7Qk4nD59Bu/5So4wZcTtO7cQ0WfK/RE4+Xfg/KP7PsZA0E5OOT6/AfuCe3IGJRSkHY6J4IGOIl6kzcHmgfNY22U54fcAspCHzp09J34hH/HvzJBYQ1r/XcyD4CRr+x/DfuH+E6Qh7dxE80Ye+cd+DQQmIpgAh5xHLmIM2wBSOK4dlFmwhIP8s3Q4SisIsLAcgSUWbAYYJxjwqEVmv0bpzS7kD0s0mO1xEmUBB+FXf3HzHgCAm8M8QJ/zl68KpFvC+wwABAyQuko/QFv94b/+w70P0F1yB8b0mePLwy9/+9VhBWVTz3c25N4fP450BRjR7AdA4opaKhpXUXzpDpJ0FHg9SwB4CsCTh6hPATEdRjoUiY4puGubQAAWjw6Xv/Ht4ezlN9QTgEct2NEP5kpFk6nhdjIr402Z2Maobk8BYYXTDYoQdO0rr5ue4VmZ1M+wgG5GWGHsKmBmGQjV+KvKx8q0pcJPJ5WGhIWhjd9ZRnddmyoI6xrUcXiORsGt8KaGmO7RkoYgm17H3/2MJsBTeHt+vrcCAH2qyvVoUXnfQ/qiwjQa3YQzx5B7WGmlo9QlMpI31T2ZBWLsE/hpDNftmM6/j5MGtbvmjiMk9f5Z+1OfMcsA8/0vureuYU/d9qS1W23fOg+MDU1eVQEAr0UdmzjSjFMwhvG4IoxiQ7jy0NcZh/xbVfxyxunckepG2Q3hfIjWSItZKrABGfPpz/4O9WwPYIDBiAKyTcMFB44Mc4eP4KSRS8oAMADAEoCIxHB5rNgJTk2bJHWgK+jba9mdP9NVddCn6+eaXbssWguuJ/8rTlc1XCuf1jWeGva6R1GeaN4Uc6JBEfKZSoe1ZEwTbI0W5RQ7aySd0CbLIhpp76rNJZ2bOoegrUwht2DCrT1KH4atxoj/iLafRASDxg5LAKjseHYuFTsBAH4FAHBLAE30AMgjsvhcDou0MgIAqH4Ut2v7M11//u4MAP9tFo1XUED6oDl0dJDz3flyG9t+Dk+wMQAQKc6xxv0EgU7jNLB1xq8XWcTAGudIvdUXHZLs3m0jWPJN74nocp2Dea3ybAcAAhSqEeNZjlCVb5UnTZc1i6XqY0YPmw6Rox60JSBzIis6XQcf09iKFMYeKeO9HQgOQHQkGxMAMJmalqte0joU2qv2gNeo6+EO0sRcZwPsVX5WXuXzSKfBi5WfLD8qoNEd6M7X8U5/Td/T/qA5pcxoH2a5QfJGW/eRkdOfMJUxs2yVsX0SjrvWf5KlV+2EqXwfr08SgZsO5ljbfDUrpsMnCJW0HfwRfMQGX3RunDXjIE7js+w4XunfdKTU2/x7Bb7MM7Q8iQvH2oFPsEV0tmTJypljTBTd1WFsbyAz6QmdftglzCjjZ4on4cIlpiPj6sMwBc6dWB1W5veGW19+iBjaGjIBmH5NzeMgB6eGYBCyA1QCYPpJu8m0FI4purDDwaPMiIZgjAw+U8SXX/yd+tuiw0381BdA5UoEBaKrupoSCouImnY6MlxjrY8A9wR9CISE+vUu6F0ESdhA8ZlseTZnRWbGmXPD5Te/i0bq7LMQtuBdOIXsVs/eL9Eojg5Ld6KrHBZV5/ua/EviqL/HNQH0eJ8tD+NyDKjY5N7fqktNc7P0QOWz6b0Eqfj8WeMTdfPVja6Dbu3PjORTvsQ8LjmbWR2c26VLl5Fijr5ocNrWoAtv37yFfzfhiM8PZ5AyzuAqneO76Px/FBFnngKgEg7QF22AU4j+X8DxcwK0SItwYhcQQT8AMJ3916hFlanCfeJZ8qh1n9/dGBafwFl+eAtp8AADEP3Xv6CGYQPR8Ws4mYd17Fdeuar0fTraKwAWqLvpuG+oCSCOB4T8Z80+o+mMfLORHx1U0gRT7Dlv9vwheMGIOjMC6IBT/pG22UyPjjt1AqPg6+uPNecTuIdbu4kMddozBLnY4I8N9m5ijY7g+EPyA+l6EY5yPJOn05808usAACAASURBVIFfMC6WFnL8jsgzWk8wgBF8jUnRe3Jv6CRuJo9+5M86rhj970T/qbvJF3T+CYjxaxVzYUM+inHOi04+x8l5ELDxfvfgY2YfMx0f8lUZRAreRG8EHlPI05Kif8YhjSHAqADz+TyV6uSJTOSsLTS52np2cHiwsTN8cjN6ALD8la66mpWKqMMWY/ZOgOj5/d/+mz/ae/vtd4ZtEMCpY0vD937pFaQw0ajcVHrQ8goWeBkAAGsfxMpkBrWUiEGoij/QS24CAYDHOAFgA00ABQBQAOIKAhfrWzBkDh8fXvnmd4fTl15VRkCYitMvDjSU3iwAoDKRGFPOAm0psV4zQqoA4N+nKWR8a33+1LDyqGwczBZeffxVqVpgTCN4VcDoZwuGiYDwu6txNv3MiniqzI1eVsOorkUdm53iWeCE72l1VMU5roaZjN10LCz8vnb8+mO4QgQAYg+6gSS0N4/M6cZSCtrmkNiZ7ZGpGunSG6Q4+v6MjMkc4HhPi7PLvck5mcbG9BC05m678b5e6+n313umSqTSceWAqfJ70d9mME4TOJVuqmE5i9dmceF0rG0eaTDNMvT0ntJ0UEquRvBmDLjub4il+C9qlZyB0xt0sc6SFoiaswBo/PCnPxSSzR4ABAD4zh0I1nmkQZ2BEDwAdJgAQPQAYHVk9PZQHaZog2/LLtuMSNHwyX0PnuhRivGcYzK1Dni6b+EcBUAkehApdnDB9FkzP0yPBjyc1TKl5TAUAwBwii3TOgkAECUmcm0AIGGLcBzlNMeXDZhKq8pySMAj4b8OAPEeObihkPSMdHj1PWaZJlC8hft/Goj7KTTzYafeGzduKKLNsoAAAI5oP9g45xZSH31clpBuItQYi4xRvSd8kTH4EDw+jYh7bFUWvkiW1mtqJF9Km0Z6MwA7AGQ6wYt7hB1/tqyM8USEyhFKAjE8AzgcDuZlRpoujQbW/vHpjrZPx0pD31+WOeKd7H/QrieN55j4WQeh4u4pAGC68vr5XtNElZle51pS5ayYgxlltR4hFYQDHzJVUcuUjzSeGM0hjdasrQAGnM47lsVtPDJcTNFtSYLyivNbQQA3BKzz7zozqTad/6+Tlb6nv6c4+h5TypS4NsY3vS/uj3/T901/lyyinsyHjW2M0JtVZtT7q34Z6dHiLFVZN76G2R25vjMAgMr7/NkyrK6Nnp3AyHindLdol9Fln6zBlH2X/4W9hkgjjGqevy05XTN6+An+zqihbTiDUfxOA5zfFxG4mmW/aF/wb1ep+GlD0LFVancEuCC9dUz1053nw8OnW8MmRNIu3kfnPwAAyuBnwwoisQfAv8uHUFd8+ggiqhvDjc/eQ5PapzgKG5E/8iizBQjkqUsga323A/hTU9qUpQRzVf4Rq0UZGBFUNODGhwbHzMNsIraycli8Jb2HCGEAp5SbcSpJgJPcH+YuBOBP558ORmi/sGIox6wXfI80he0yXch+CPgUzz+EyOKp83BaX3sLGRIEHJhNgwwvZBMTADiO6K9ABhFR6FHTqWkndsA70XXJflqJv7nngxdIpr/kbOrswmuWZy+yY/yOKvs1klx8j1UAVYpe80qjfV5P/ktarHrRN1m+Bh9Pns8sKHxInfDaa68PK/Cz+Iyb0JHv/eLd4SjAr3Nw7DfVHX9dkfMLl1AmAECIupSydxvfI3q8MpxDj4AV8AtLAAgAMDKteLFQ7Ah+uHyKFtbSHjrnP74+rOMUpd1nAJNoEyE7AFUs8uV24EDTiWeGAsvA2cyOspvATnTlh0MOeqOjy8i2bR066ZZ/Mf+Dojem7x+Ecx1ZlyE7l8A7tGEMbtGJJojAhoR07NW/IkEY6gvyAmmNafF8J4+9jD0OWuK9PAKQfMAI/IL07QB980jv0TF8CI4wss4MBUbwg+foiShJPrLXQFd0nnPTNObQe0nLKbsZAOD8WALA+QSoHZni/LI+JLAYcorwTMp+PIrZjg4y6WWUibwmdaftwB54D3khX1b1SweHDZQ6PN05MNxf3x4+vgEbaunIcO7lKxhP+N5hM4kQAHiGr8wMSu3N//79f73HTolsqHUSAMC337wMwkP0FQTBAa8eOQEkaRkMH00liNay8YmAPRo8so8yipsAwKN7t3EM4O1hBfWZCzwmBC/dxUDp8M+tnMQxgN8ajp+/AiFKmdINZDOltjIRCzPdSLlXJs0jUkYKlz5CpteHERRRMSMp/puFRI24TA2eqlC7MLFjGd/r2KbCyxvYhEa5Xu+3ULCUmQiJ6fOqELVwqUYBr6/Cbzo332PirM/zGMdGRhrXhZin9/h9UqQvcLr9bM/HsVDKJini1igpDWoTaFkAOywyidKI8v7aOJ3SSVOuxeipe8Gfp0Lfn/FzKduiYOr1on9CAEUAdaXWDb/pnrU1SFr4OiU1y3Cb0kTjm2IAz5r31LjUOoh/o4Z5Nq2P3xa8OZ5bvy+NCV6S6+3oYX1KnZOjfBZq4YBRXoRhxl9d4sH91zF/jEZgX548vDe8j1MADm6vIwrD2rVtCTem+y9Bbp1GJ9g9yC2lbZKeuFetsVUIcp0jnQCASo+asxdzDOMiRm++qDw0oocySRvEzeESldvk6hfaeK00yL9abkxTFOteGwDgnBhdrwAAFRFT1Phdb07juZZ0aI/SwOvziNR3rQppvzgxnW/GAECvTzec2x0cGqeM9p85e0Zdfq/DuNmBIicAcBhGAXsDUEaxy+0tpD6yaQ+5iscBynnICJf4O/V86DJnIMSKmMfqd6/9lBdmXet1dQYAf+f9zUEtadBxf74z9ZffMQUAuH6SI9lpO84n7gYC38M+AzSA+NAwpOK88n16KWUrx2i9EyUKxYmw0Z/AG+nIc6gy0jRsA7jSsT/jNdMeMhVAcC2jaD33IACE3pVc4AaMRo2Bz1OXY6ZyflbWoetROznkwwqedz0r4RO2UhUqhT+9Fy5FqL2Eqn43CGP6qTxeQbkp7/fXcgRBh2MHuAMDsV4R9RnL32CsqUye2hKSOQkATG2h0H0d5Dat1fH+Q3SL9HbaS122hRwO5poNVsxaty7HIkBU7bDxdgUzsweQnQE31OwlnWyOdkzlQiGHivxMmg85xbKwnkZfgaRFyBjTSpXf8W5mi8V98eTI3BGsTwAAvLSNdLKNbTjiOIJrh1mJMNif4F1bkE80ypk2jcOuhjnopBX4u6dhO+89fTg8uvXZgIRedF7fVHYAgWsa9YdwA/UMI33ReT/4RXNL45w8QLnNKCe/8+8BJEZ5Gn9WmQSew6ghI5qcAzuD046i08Pr+BzKB9YY8x/X+TCcR2Zd0YnjGsyrxJJR49Rv+B7yJcHMJr/Y+T8MfgIj84i2nrv82nDs3FVMITIAngGA+AINAD/9BM3OsG+Ua9EPJp2FJIBqR4ds6jRc7emqZw1MRnZGBgfkVPWIu+i+EFmV+1MbzPzo7KsqFypdRwbYmHIbjfN9ylrsThnXYWqzeUxV7wRfC8EAiLOK1PFziJqf1os+wfo9RAPAl5DmvgOneQOp8KyRZ0f8E8iku4HMADrHLAF4cB81+ij1Owi65DGCx5A6vo4U8lWktbMLPFPE6WSS2FVSi8HQuSZwdXAHDv3tj4ftx7cBfIH2yefMTKFZwL4HGGHL/uL+5qkRXOVNgE+kf5YFcM4h55nVBQABTjq/tgEghHPMbBbyS5T0uhSaz47eFOGj0cFnZgAbapKumWrf1z8ccB1PiHfwu4LOyfcV/NO7AVwwS4Xv38LPd+/e1z0sUyCQwi917bffITEuzky7L3Q0110OM8bYxk3gRiclBBhGAjH4Y1lq3Sgd3gJJJqSgCO6HI/lR5uqG0JhrAgmmpdCw8RXv4D/qHfIj1mRvbrh299Hw0bXbOPkKDSUvvxL2rso+goaD3gJ0CgAA3//of/m9vXfQhOE5AACWAHwbGQDHVnE83/YTTfAYSgAWllYSAMBEhWDy5kgR47mFz6DgtcmYADMAHty5OWwAADi6iLooJlFhpAQAtpHyP7d6arhw9ZsQHJfVA0DZq9YzI07LlIVkdguDKXOp9CCdl7gmo3lOi+VCp3IzQuVos4VKVfZVEFRhNBYBVSjExnShFpOxkDJx1/rhqhRrCcBUCFVDzO+fGmzVIPM4bOiJyNLwsPCpQtU/1/eODLzcDwMVFTjhuGlYafx5XQi1+HqR4dGEMsmIJOr9MvItod4NSL9bz9S6OiwRb2KzkupEeu3HNDGW4FUx+N66dtVQYOPLtp8TIpCbpFpk02Afm59RnzulCz9ulvKp9DO9bkqLfu6s66YKdXovRV7Usu2PTPvabtRl9Fg2uNP36n3cIwMicXel1+nz/Pe6Vm6kZlcyaoWjRlNfjO5QMYB2ttBo9KOfIANgC01mqHOgvBT5gVxZPfHScAw1dcgLg5yJDACh4I2GIlKibr1OUS1OXqejzusW7pVvZhnlI/qRAxDG5siAzcWo8qzu42jNc+71Wv2M/zHBi4pNioYGrWqxUYqFdWDDG38eiHH/Ms1lK6PyF0dq9vf86LTcAQDtoR1iPcWOTYApdGhZz/YSavmYnkcAgGmpBgCY4kfFysY+d6Ck52CscE8IAFgxNGc7n934V6ZrlzXVwDIo2cfcla/lo2lzJP8SkfQ1+luKuDaOZvDFM6s8qWOwUUA5uYpUQtYqHsw0Vq6Lo338WQBORg34DH7memd9rpTB4NVRyUAaz1X/TGWvHYc+1tgjg0+9hK5nU5ggRuCuMlrGdOG+EsrYwHKwCZV5QkAGxs46RwO+dAjYJfzdd98V+EMD0DJ9SvMBBhTSjNVuAABlQp1rBQx4pY8Jlvs64aEmU1J+17cYfJvFm2P7I8se8vndya8AQPxcAQA5n5ZnM8ZW/xbgSgDr1s11nRzc8PgrCPB19kuVuVNdE88fy0UZkDPk0FT+FQmTxm3MdZatoc9gnUYfiigv7eUq4ZITAGC9b+xJjCt4MiNq4gmWDI0BAD5btfBsXE1nudiRLukkT+mddH5gc0QmY4zlmRx8lFLh+/rm9oDiMjSWXUAWAGQr/47feSzaEjqnM8LPDllHFw8Ox4A3bD64MTy5dw2fAQBAd3XWVUcUjuMOx524UQRLkMEAKV7nzrnQgeHRYZSZdPa0PjlHAQnpuPP88hV0Nif/PUDNNkEUHY/G3iE64z0AAB0tiHkuw/Fn81VGXtnzgM6g9hBDU6ZMyrNYfWZEBHDHPWL6v4J/WKMFRIXPvfzqcOzs1eHAPJp5w1GifPrg/Q9xRvstnCS2IgAgcFo3AuzyMmgpHEwuy1SuWFaZbgTGJqgZt8b97avK5GLL+Dl+vuVFBegts6sMaPqR3vBIc3Y+0F8mAID5z7xC2hQrpZyu8wzFgu790A1nkdau6DRo7cb1GwLmF6ArnoAG6IyzBwA70DPyr0762EOCO1toIvfRRx+pEdxrb7wBE2cO6eA7w/HTJwDSIPiRJYF0qlmKsqBslB3c9xjNk28PBzZuAbzC8XviVvJS9AlQan6RzdPAgXqcYP7kLzruzspyyR1r1Gvp2FNE3UnHTK1XtFx0FrYD71/AZ7Tdors/5gCAYQ7ZAtHnIbJ5uCd8Ph36RRz/t4mAArNMqFvknKeu5j7y/UF8iJArg+KJ3suyAPYuYJ8BngIQNfVBS7yd2QbVZ2JAwv6i9LEUUryPOpoyYI6Ngk2Sqek41phHlAoEyNmbj3uoHHvPnbSc6llJpCPbKVW/SZ5BPlFGAYZEcP3A8OWtB8Pnd9EkEL05Tp+/hPnAOpSznwE+Sh75bZ4y3vxv/+gP937205+hBAA9AE4AAPjmlWF5idJpW7VHC0gnWEJDLSJ+rC/ROfQi6Ex9oGAQShmpRgQA7t26Pjx9cHc4dhibieMEWedE1BDbOywcPaP6fwIAuxB+tPNqvWBnwhhlVZxTw0bCLR1CC/hYrAAnzPzVcdXfSkbALAO+CgL/XJVuHWNN+47xBbJSlV5LGymOssdmx8aCl5834dEEXp/LdA1mjb8KNBsf9b5q8NYUY6Nonl83EE2i8Zce8cuxFitteizg1GjQ2BzKowJIACAQ66irs6FT5xGOW6PcPg5+XtIgvX5fZ/xUpzRQxUDWec/YUKPPGEcdTo0kja0AAH3fYozj/Z9lAPX5zNqbSgfVwdhPm0acO4002iq0VJ83ol9xcqD+swze6X16y8Qo78YVX9gBEdHKhIan49+XIaC1jsB0CNE8xkjCl7RHeUOFgyjM2oPh47d/qG62yyytxqklFLgEAI6eQiOZ02dVApBYdhO1wY+ZKsmO8yXV1ciu5z1tYFT3dWqQ17ntM6q1ZgaKxhHDKU/7OabHfXuQhriMSqx3U7qYSOsBAKV6604AAOKF3DQbVH5HLWEJuom/uOZ2+m7LOM1F16VRlwo07u4ZOjQCmQFw8vRJHV/EEgAasC+hWc4RpA6eOI6URShRRv/v3XsgAEBdi1Mp9PGOo0R8b/SD6E7rLNk4dvKDR6iMze9jwzNkm2m4gQjhbyTQV+bsMeQ62DGp68f9oEHORk0rrCcUYBlKndES6lgZ1XSuW01oRFRcXhLR82iKp7PGi7zSOszgMcu/MJqiHnhsyIbxTUejlqlY5lb56XW1EWa6V5YOnqpITDpZrBM27UfaPw2VKHdQPTDu+cXPfw4A4Bc4Wxo9OvKsbdff1/nE/IuRH5QZxn+3uBoNTg0kAwAjgLo5sTEm7TXfUpzbWT93eeDxJBhqaAP3V8Mx7ICxLpgpH/LDWSn+/JPWQPbW7C+vdYwvuS+/Vz0/693+bJZtE0NPW0llJn52PLzaKNW5jqt8cXyvsrCOSbI2Azi1T4m3lnR5EvXPdIyiI72spHgm/ikKKAe1Z0xV22EezoH3RA4KxUU23HPjWxvYbhTIy7aRwrwFm5bR/22QyTpSbA8uos4YsmmDjbcAJtMJ5pjhoygDYBG10ydg755YOjA8vvU5jqa9NiwBAFhgTTVTivnytJ+V9YDsWDrrdP4jvbj2u2DzwV05/5w3U8Q5eEX+0yGgHOBaMrWa86SceYJosZoAgu+kV2U/R9oy+YyWMfUpM68UecWzCAroqNOMpDdbnAuh+QUAQOBSWpP6F39aRl01AYCTF14DSEJ/gRHN58PbP3lbEelj+Dvfpc0RsG5927OV+DfupnrspAyrdGr912R10zX9qpGeTVkY9BM6qGYwVXuy0vDIzvQ7miLstD8dm+QG9Q93J21/833wRzCufKMsJfMzQlcQREIKPerYX8fxftxnnoLDBorPQGfMnL6Hung2UWe53Cbr7RH8UBSdGScAfh6j3pyd869ceWU4j1MECNIsAxxYOQZdQ9+MjjP+Y4R/nvJ6a33YXLuvf8+3HqJsBT0mcCYcARzq0nmPU2nwQRtqkJwSiPOKkpRoYCgVnOBc8wsyuszPBVpxjwlWYE502LU20kvsP8EgGuidWWJJA8HD8X6Vy6R/GWvJDAI2sczGtLD5DgGk4WfiDfacy4waggBUPdSzBFaYOfAVjvRjWRFPIKB+ijFGXwzp0UzB597J1uRpFzz5gnIBNpX4KLNrnH0iGSP7IHppSD/nkZp8t+iLWRd4iHWa9CszIjhP3Ot+OKZL/j3KmEJPW651HRcAACgcPjDKYTefqwngjcdPhuWTZ4ZTZ9EQknPgmklkR7ZV9Dwh3cYPB/6P739/732cM7i18QgAwKoAgIVDJAYILyAci2imtYx6WqJJvIcpEq1TKBZakeCMsFOYbAGV0TGAjx8MRxaBquI5HABrhwgALOK8wnNXvjEceelSAgCBPlrFdQUREaSq1KcGHheFjMCvqZNvo36fIZMORjB9P8d+KhAqs88SFl2523t4kRDw3BxZS+XoF6SgIkNUQ4t/njpHf58zxXuaQW4BVtbG86hGb0WXrFw8tPo+CeqwgkMFdztoZJx02uiRIr/XxnwFAKQb+GymljGtJQVmNTZ1gdepOBphrEdkrBqOfWnHESKvTzVCPOfpOlgpKECs149NMD2DY51EvH3kTVVMFVSItc8slZadMd430+zUWZvSfzO02vhmp9JV+pXSFQATX3oH6abMsa5PHUvb9n0kbIePQi3mYhqr/Dc1NKfziTXN9KZcbnVJT8eh0Z0Mqr1h7d6t4ZOf/XA4sLOGEgCMAXWVO1CgewAWjwAAOIomRc+hrBitUb0UjSbNkzwbjjFj6B6zojMpOGx8hGPSjZe2Zsmv1fit8/FzBB5xfRs/pgGbRmtda9Nn/W65Vp0S752cdwnPkB2UhTQqSV9PIIfZMKgCAFMaFt+lQb2ftuItUxlUDZ18c1tTAu5S2rnGbvDDpj6n0AeAae7X0ASQ46BRzyMAjyNVkYruNo4b4nnDymYQDWV0NZ2oOj7TVwUAzK917fxz3Gv5G/Py9VW5ShZEyIqqs9Gwfpej4n0M4hT1ZLZSo3kZ0rEGUXt5QE3MzgAAUEoijRsaZDBgmLbMOk3KPJdA0YGu8tl7EABARPTa/PPnqTyrvzcQQ3sS6dbO9gmZl7H5lK9T57cCKFP+5e80DCOrIQycyu/KCnRDQ7I2NpZdq9/52dvDhx9+iE7Ql4ZFAESsT+76dBrxiLXutJsOexreVUZW+tbY9E/E1J7hPdS1nLPMjA7Yjt8VtOLPOq/nZ3Z0acylcWd9UuWm7+tPk2WT5Td9bNVxCVnUMwVMU6NnTMbtPZg2yrMMmUUn9R3midBXwQPSw5keO0uW9/WpI6OBOf591ri9irGMaVtgLV3vSlnAyChT3Fm3qxEx3T9pio7IPKLy5J0w4vsXx6rov9eI9BKs3UCA4PcEqTNDig7TFnTIUxj7BAAebTwVCLCMjuLPEQ3cQNdxZZTR0AcP081ewENY6npyBdlOh3FU1/VPkAWABm44mpZnrPPvQacEDhA9pP4ickDzPRRSABWmJ/EkI6NRT+z95Nhr/w/+zT1DpNsyg6HSu9eYmbpx6kD0HZHDE4uhKGsKt25SBDGmrRdOzR7esUvHBGt5HFkZBABWTl1C/TEdR4AjKEH46Y9/qlKvUydOpozltrm0rkf6Y8cdGEm5mnw6lfW61nZnUMq+veYHzUIrtnQ9PaE9J/nVv1e5NpW9Ln/xmOp3ydECAISJaOAvfjYA0G1ey+HISMT56gIAeFQcm9VxLOxMT+efDRV38PMyQOJH6JnClPHDcPoZddaYQVcPcfwd153p7OSTQ3CwT0HfHuRxgBwB9pZg0TzZawcAAk6nePoAzXaR/r90CB7ZQR5VCZ+ODjTBI/CXbSQ61gzdclsI9poW1YyRxykLxAaN60hJ8CCj8NqrsG8NanG85BXLajneFBCYAmkxTvzBGNlkMnvAROPbbk/w75QBfLaexcg3y3fAX/Osw8EX7Qh+6XQOPDuOCGUGDI/kQ6M+8hSyCVj775M0mGVA2dH0SMpdgw2Rat91UMiTyEaiLiXvhB6M91I+LSLoRH5htoEziNWTIwF++7XPYa8C6SFy1rr7WyeTdijnOPaq7wNsUftS7QHx4V2k/z/B1D+7cW/46sFj2b08BlDgAVegAACEYzQd/YMuJQDwIZp2rD28P5w+fnj45bdeGw4vYJJoqMWrjhw7DRAA6TxIGQqUMJAEC1ZHiixMdQoASgB21h+hJgoCiuISb2Rjrq3nONbl+Nnh4qu/NBzFuYU8BSCaigT77jeguwI0s+rKNDRmAwCZsp0KqBrQFiK9fpTnvPbj56qitLKripzvtkHUxzF1Dh3lSyOxGf5FmYek0Dxa5LU4FFPnt86X97Vxcj+SOOv6VEUfTNu1cX2WBZ/RJRsvdY3bOtS5y3iy0A5aGhkH+XsFEEZATskAoELzfLUsVNxsKJMKXQg/10pz6E64mEKCPCI58XtqeN0x3ZcueL0+TrHNy9u3tudpHNRzik1DsXZKeE9nJWg436y/WVjU/ejvCjrxGbNTBeN9nqV46jM8zxjPfsCjGsWxac0ebvym+Sp1POikjremcWk+08XSW5OedXvPAJgq06pox7zeeaMBERnhcGQwTitAhJtoMN7C1OKHt64Nn7zzw2FuF81eAFo+R7olj2UiALB6EmfPAwV9dhASKJFZKgArN1Y9ijdcC0X6EQjV5YHfPc3yqWs6Ne77vGJO4YSMZUFLc81siX1ZJ8VAmb6rLj/nQgBK+6Y5wrjMRlqMtj9Akx6j5zL9ikNhGnfNe90Pac/8GoGAzUAzn7FuMAEa7jw+ljGZhh3XkhFuAgDHThwLAAAIPN/F7rv8dxTHA7J29NbN2wIA5mDQ+yhDGxKV7zksRVT4b2KAmXatMMeGZBqRTR6HPBil06cc0X3YG8tF8XzSR/j0SePBfI1nRO8JAMiBSgDgAlINCYDoM4LmTDdWd+Zw/OO4vDBr29F5WDsbKVEmxRpig1bBw5G91YHjSive3wps8vmMytV+H9PaResAAzk2ODz/aT09+wI1ucHlSCOoyS3RQqR2M5WVAYJf/Pyd4eOPP0LX67NIoSZ4YKd/DPiHfO4OcpBkBwD4m3VH1T+xLfmssMGLvdJ1lRpiTRzVxiPJKz1Drj8zruFQDPR0AIDj6XIv0rx72VqXrWpslYZq0zdlnIJWcnAqiUs9aRqvvNx/jnE4G8N02m21bps0gzfX0PzutQv67aBOYRtdalqz7Go2VbiV7Rq/x8+qsm7f+BTxi27X/KKh//LLOC4MMkROEWuGM1WYz2HElKeG6Ai6BMeSRNKf3W+LcR59DEyBD5CAxvsO+IuR922e540sAEa6b955gIHMD8eQTbYLh+0pO5szmxVj5PFcjKLTueLJ2aeW54ej6EVz//rHww7qquf3EK1Ft3UexUUHSXRIpwmAF5dJ6ffp6AQ9uRly2BRcB53yQiddTlYcARZ6in+LbCA6WHKMeFxnKnjNKbMbKYcX4CQFKwXoIT3Hp9GPFJDYKSB41xlevCbrofEpOBJ2O047QNd69gDYW0CHdTggHwtL2gAAIABJREFU3Is7t24PP3/n59qPM8j6sv3TneipDLb9m6UHBFlTnplmnb3k4Uk+lcE2WSxdbiAlZGNkJmUvIbFrz5YyDTfes+xPUDVWylkZXcZrZZr8D/7o47Hz3+WCdFhmn3DYVSfR9lhYXNZR6zzCj7Tt8+S3Qe/XcWTuEqPtoIMASgPoIrjPveV83RlepXZYcwZqWf9PIEA195wPHeUt9JPYgD3w8M7w/ClOTTqwhZOTKHdZusFsA/BBlgtYP4jm2MMN3+l8+yhOfhc4lWtVbVjOj1Fz1+s7A8D07fmLfrlHGfX3flv/RPlByE7LkNDHpF1aOrLkcD/T8aM5oNYkn2vdqkZ47CukskLIFWU19L45ao6ZY3BWkDkhou9RXukMpVqWJ7ACfEzAMgKXAE/oryQQx+dG3wOUzLBUQfItKIsT2QV48hwd/2G46n5nOO2xWaNIjvcHTXPdIhOwNyOkDbG7i6A7BNUmSgCuQVZ9cef+sAJ6Onn2vJ4xn3ML2x/32gbUEJgB8L/+wd4vfv4eFPOT4ezJI8Nbb1xUQ63oqM1Un+MAAFaHRTRn4GLIIOCm6GHEQbPmlw8jy7D51M1rILJ1AQAH8RxiSnsgsDW0UWUPgKvf/J4yAAgAHGQkpGxyVy50ZrqiqQqriypVFzVlZKU1u6agI3PxLBqR0WzM8kSfFw/HxFjfV5Ubf54aHlWp9bn0J1QjLe63UOjp5/UZNQIzGkcOtBssaUBWAZbG6axxeKK0MWqUyO+YOm+hEvZ/SRnxPbH4TThWhtY6ZhpLoFext97fyuB8ywgsqMI+R+CUf/JT3DsWrFrX3Me63iMnp0zFn1dDiYKiCatcx3Z//k7nv9FcowUaL10BhAKaHGeV10p5t2N6pvsfjjXHFIzf18V7E+vkfY/vUye+0yudRPNTOuxWeo0B4mqvGecrgIxcntdUYz/+XqPjaTjQcHwRb0BgTg3SthVhqcevaYR4PNpn/KKINn5mStvta58Pn7/3E51ju3AIDWeABgvIQFrUsVMXh6Onz6tx0y6VsMaURg2FYJ5eQgXhsVbq7mQX43Ek3eOpzqEjUlPe72sf+1jBw+q42cnyNVOQ0UaM5VZdE/5MxRN8FfRIBcx00EfodCtZnQPxvppnPL6eusdl1waZEEYGSzW2OojRZin6qnzNMbEEgKney+hWTSPi+vXruug0jv1hxIKGC79u4AjAx4/Wm2M8inqlgTqVtepdIaOAESgfpxMZYYwm1D0y3drBDhILetgn/5pRXA25lH74pqMqSU9Y24gABDgpUEKpf9F00um4L+PM4+MAQMK5IegAYwW38HvUdkdUk3/nEURiA7o26ZzEPEDXmao4z9pIXicHUrkKTU5U3rXs4Hc+X9FC/pdphRF5iRTqKgN93CCjOwsA/mu9o+jNWTmcJ7tQ0PiGEcmGYhFtoOyMZk8McnGONsafoJv13/7oB8NXX342XEZH6xUeFSajZH/IuH5exyeDKPetRmcqvzUeqUzNdU3abt8zg7DfGyCG5U3sc2MH/cC/NScyBUV1JCqfhr2UO6pnddmrZxicL3pO804AgPTKW+zUT8c/1l2WrTHequ/q+DyH6Wf83MbmFDgy77d11Z6NAzTNQhCo2g2pF93LZ1UnLe4JIUIZtowSIabq8jP2keCfaeiTrni8KfmM14Vx3HvPRDyuyyLRbIKGnJ+beUl/pdPDzmeboPdNZhqQ3xBhfIrU/3sP15D+vzysHD+FABYdeOwHQTylBZOXcTY4dNEcwGcCAKsHt4fbn72L8/se6DjAAyyBlQ3AeeG5BAilh6MwjTXXnN/cIdQTA3QgOTCrIYR2ODlhJ6WeJe8R5Mbf3eCPICYzFyILgE5b33u9Q451lAG4F4D0eto46nZOnkp7gM9uMlHyKYEU7gPlzdzScBxRxnMvv4Zjdk8gM4IlB3M6uu7n7/xM68K+L3KhBVpwPBGcGNtgtAuJqHYmjazOoGPLbzqJDYgmP8nm8GknBdTyYyZ2aAUMgjfzhW2+Tv/OfkOer+SWHdGwP7iSBgUF9qXtOe5dESq02W7c6QQBcmOTQRH1Ri37sWMnhpcvv4KGeiugTZwwAef/IY7Y2wJgTr3Gfyx7fIp6f36x7IPy/AFOzmGH/nk0luXjWft/5bWrOLENkW8uI+whHkO5u7mBhsk47u/RvWFu5wl6UzAXG7XrB+nYko9Cp/WvAGJizTnBLjejPC7WhBmHB1iOwAh6BiItP/isSJ8P8FKn3FBPY6z8cmBi3IQx1olrR1rlvVH6E/zcZZIIXDowHPiIlqvJIZ1wygVlCfGydMoTAOAe+lQe8lRkGwW/ND0rGgv5FTQb2Q7OBrAsUfY5xkkAThkB1P0EG0QoEfEXgII9WMKekAd24PCLJ3HJc/Y2UNZCylHpU64V9TXeC74i0MisQN5LPmCWhcpDmIWBuUFkDNssd8e177z3wXAX8uoETo44haaSsvwaL4QMccC06bd/8/3f2/vFL1ACgPqSlwAAfOfNi8PhPFObEzm8emxYXDmitAYiKQq4qpaAjf3CAZEMI8PmpO6jB8BzEB0BgAMQjExnYarLGtr+swcAAYDVMxeRWsWcUR630pUFFz0UQTBqdQaDQMeKJYRpEI3uy6haoeZ8XrCvnx8by/SJHlXRhucrrBxf5DRawVlIVcPL76hKsI6nExbXxdZFn+vYGMuU1GIgtEGKcHJVKP+L4OvrGH+fzsP8PisCUp/T5pnGsudRU/1zUf2iPtUcnJrdFAUs4stImol/+s5g3v0IvraYzJZ/i4htv9Z7OAUAXrSP/nzqXKRkb0bOSHnJIgv6HCmUNvPuOEyNWxtNB3k8JoVKaVY5GmPWXUrJpJFuGp+uS6WnKQBgXooofRDL1Dir9DGl2TC2e9qwBYfv0fXNCE6FEX8c8ZqXJvzLQHXHDnHsq0we8nM+wwBjM7hJO/yHK+7d+HL46Gd/i0jLU4CWUARQZswAYE3U6vHzOKf4/LBLlDQBAPM/70/oUMK9ZngU4tV6eX9jH4IX6557P/3Zi4zqmTyY9MN7675NabXKNxsafq9pIfRVOJ0VAFAmzcTwMk30udIACKUfJo4mKXKZOhEjPki+q88xL/Iz8iYN5MuXX1bXaXYOJgBAWUAAYAUG/srKivb9+o2bSGfE2b90ioV6c0IGFIOcKo9WvuVYmbpYHX7LhxZRStqnQ+V7db2MuHHjyspPs8DRyn/k4yB1G7jZBV9OOYx5GDwEAI6iJjPUJIz9eTSmlF0cjYJkiGStJI0aPlBshTnRaXdapIxRRgsU2Ym1WZhHdBRHlHGcfBbpiM9idNIRERs3FXDk23kPsy+6QZRZKwTZ8Hc1mULNKSOwfJaaqim1ETpdQAWNlDmlge4h0slGTpzkczWAQnMzXLsLR4fzY1bHAuZCAOAv/tOfo3v1neH1V2H0MrPQBpDERvEGkoYqfTU5kNd2w7vLNfOGedX3W7ZVGTeN+oTpESBJH0mP7NVnWIZN35fmi0BHB0xsb4zfPT4doM6zlSMlLVj21/unuqdfE0+a6qdZ8w8+7VG2qRyz3LPsM9hZnz/WGTTIuuz3dXVuUx0z3p8AaumY80iwi5dwtjn2xFkB5Bk6SEoHzohg0Hd3zAIAMD96fnHeuHRu8gify2Z/TJOmHchGZeEYx5Fpm1s46mwN3c5hXCMKNhxAlHsRDhc1Iu+VLAG7MgNgAc7WCZS8Lu2uD/e/+giO1mOUABCQZm0z+SSzOCRWlTAcMg2/RUo1o6zIZFCQkud8Bzhi2cJ7okt4lmXgCmYH8O/K/GIKN58mxyPkBp/BBoB8h/sAqLs76TLBS0Z3F3i0Gp3A3AhFOblWUtaRacD3UCTvYF0OounfmfMvIwPgdWTX4ZjFBawNLvjy8y9U3sNoZ5zfTmDQ9lkHFboOwbj4XoIi1Oncx5hQA6KkkVJ/udw4+C7kffUHmmcw0XejjIERk0UTadsw4UtEoESZXFMbhb9zfYtt4/c7E7rr586DwYdh35Cvmx2BFy2Ark4gYssSgAWAAaRHHpf3EKfi8GuOmSDYw6cI0LJOn/0bCJqzzwLp+PhxnJCB5zwB7bJE+8prrw5zyKriWfJsiryHZu7ba4j8o8T7IJz/edhILIpURwfKZvSo6DK3263iAdIa+aPZ4eJmjUs2C/7RCda6McNFgi/2znKCTrGa3DIrAGurU3AStO9yIJ4ZurYDERW0m8o6jon6aQfAc9BZgKmu/+dShw71MxPIZTZLCZIyRb/Kv2aT5h47OOPn8ZkGLQQksv9Agvecq6Lybf4EGADCsBk+wQrIgl2cCuK6fzIUHXqNn+tIOxv6/OAhnLiHLFb+Y48IBS3gb0t2YR051znoXYIb23wGtnId/vvf/t2PUfb5cDh7/vxwBk0OKWUUFrKd5hLXBLi1m3/0h7+79+67H+isybOnjg7f/eYlAQA6Ugv/LaAB4OFVHCkBAEAuvhYViwmoPyL36cOmYU5U4wF6AOxtoRkB5NpBHisRYm54/BTnVaIHwGtv/aNh5fQFAQASpqlpxeBUvklIsTA1MmD0rrG6UjoaOj4JIoyN8URyxIy+X2K1MUDace33quBnKbBqDE+V2tQxqPePjFdH8pXJXtDJvGF0bQpDO3PtnbmAI+M8mXTWe/3ZbEcj1sZGo98RDkJ81T1yWkp9z+jnXG+nC40c1JZu0d9pYRlCptfY+pnV8QmF8PcDAHWe1Yl40dpozpmOWGmxPYd/Lwjh7Ll356XSQhs/sS8KokzhNq218SUAEDSRjmeio96fOhePzQhs/91Hi6Ryy8G2fW0pQuNZjOiZPD69L5XCOL09HcgUnhwDheHI0S919nbYYq/D4dSm81tMUsYkr7NCYeRfYRJcd+f6F8OHb/8IjWwgZOcYaUE9lYw6HF96Aj0AkAHwjMc5EUAJxCnfEaJRiv5rAICafuY19/5NSyOme1KVSpVhL6JFP3fKm/F5+3S0SZUXDABwUjSWnQEQdXOgRaXm169c53y4DS8ZMlz6tgn9nqksiguTzvOyFi2igZCO6pUrlwUAsIMxjzCiAmVjQAIAPEOY8vs6Oh8/RBfrQzC2ub38LOi+K7BZ9K4x0TCjQZzOvcfJ9WlH5rXx9fQ/0WXS3XRfmtFZjIXp3vB3AgAue/A+R3Mj1jzCWIDxc/XVVxHNhONAAxoG1SEo+AMH0Q+A3I8GTET35RYkr0jvZQZBN3RtnHkUYQTHOFmLyagAU6SjjlJzV4lAfFmXuibWuoaOue9xyjANKf2c5Vd2APgc1lByvgICAA7ML0W3cZUnyHCnoUtgIzI7dsGT3CICNCvIIqRh+yd//H8hivF0eOtbb5JaNfcqb+peODOgytAaEdoPAIwj09MAgt8z/d5WVfTAf0FX/boxD9bxTnlX3KNHZGSqZYCN52kZUcfSeCyBUqeexrCK3cNV2/d7jHHycaOBF825yirTCr9XXW1ZbYO4XtdeEJSmtXvRWGfZHPXZytSSszQopfkCjFnKMjoQjkgy/djnbdcMtGi0Zj2XDqV0R9Qmk25p8HNsAY7RgQk9vLWD8rHkGb5/B4X/T1Dvv4HvW5jPFnhsGZHaJTTy1L7iRjkC1OMY7DIM9KMMyj25P6zd/ByAwDq6q/NsdSbN57oIiLYaCmCMgDX5mNH/p2hUxvUTWIBBRAkQI4vZiC2zVZjxY+eIUoE8zDErSsknyDmKrKIAuwloRQYA+45IkuAa9gXgqQB8T5o7svkV2MNYyffM6jEfUMo+Bzgxh8bgpy+8PJw89zLAkcOQcWiQiOd//OFHAgB4ugdLuySvFa0PJ98ytX8PB0VlPmn7OhIdgYf+ZUDXvMb5O3vEtNit+g4aWM6FqkoZmo/VOiUAEPaGT6LILCesQwWArRMrANCer2c7w6GOvL93anPR4VvEEessAWCpC51HNaBE7fgDHAMouiTtA2BdZAp5yhMOleV0rGVfWV6VjbWJjJiDbLiLUjPq+m2k/LO2/Cl6se0gG/sAjnVnsz9G/ucR+VfdP5xn9qUJmkytn3QUAbtwjh3xJ4BhvSxexP9c4hTN7XpD2ACtA6xSt3wep4f5Sv9ou0MWsuQhTsPI5nnpsIcMiAyRsdyKXa5ReH3SAqCWAbIcwo6X/xkbHAGlAHFEn7y1lhnITuw+TrU5qL+9Hnq/5kE5EtkGXVeziecz8BobD2LdcVIIYIJhBz4xPlTfEOX5yXmngx8ggktC2HcPTKZMVgUKBEZpguIJgi08nYDlT/zbUwCi6/Df//Kv/kongbz8MgIuyLhUQ14qZc01iD5Da6HfuCL/2x/8TgMAzp0+Nnznm7gZAMCB5xCIuGAe9f8EAHi2KAfI1VEkAgBAPCyVXawOEA6kr6AHgAEAIk08VoITIQCwfPI8AIBfGY4gA2BLDQxigi3FuChdL/4sgyB5OHwGCbixQqxGYBCQaz96So+0dNrFWtiJU2fmbu9KzTpLiWkxvcp5w1QJagMm2lmRFM65gBd17FOj22vS0txKzZ0Fq9/zIqOqjqM6YXWe9Vn8/IUAgB3IRmEphosTqHGY4fatIf8W6zIef+xHr8GcphvmeufC9XszcpOGvec0nY+Egmht3OCtrR2F4iTiO0J+MwPAz59+r/tWjVf/LMNBQsQdtKdlAsySsCKxauspUhaY7Xm53mMAgChtREOmBqvHW/d/1pjbZxMDdErrQf+uXSpKb8oXMwCAKuDdlM6C2wi0jFHsF9lVghdC9+aXnw6f/vzvkGkExXYQqZsCANgMLwCAYwAAtulIJZodglQTwVPMcAE6mn8bOp/pUrx+ClTYUOQ9+yOSsWc2lH3v1/Fi5bvpdWGEp3IuRObrvN8KLshh7gDAQ0QJ3Bgn6s+qYWKaiofauDEAYJ6P9cprkofbMMKqamvnXy2jlG4KXUEAgOf7rj9ZH24CAGBEmU0A6fwLAIBCY3feR4/W2jGAnHY8Z8yfle6qUSgoTUZLSQWmQZ+f7e/DkNcLQBhz735DtcxxsgaU39MjfmjUwNQRmTGt8+prr6mHDmuHSZtbcCoIAMj4QYkc04A5jG041DaKaJiFjCK9R62/0xJ7x/I4W9n0ZqPfZzJ3QCLS/Lle7GTs+SUMptphdRxm5C9SdJqBxqh+jCsigRyfmk0yIwCGzTaMU3Y45vhlHGLeVKqMTjAzgPM7emR5OIfzlxdhkFz76qvhT/7d/6nz07/7nW9h7fiu6ODMr6l+dHRwKkPNr0m55d4xAPAiHfyi9+WDuj1RxhU/jo37F8kAXmugPPRf0FiVF57TdN5hmIZ8corq/nnG88ZyPcY3nfOLZL+pfgqSeG1nrZ3fOQLycxx2Imhk17nVce6zkeQAZlTezkbKu7NobMZzux89QilTpsLyO484dYMx3VtsKr1XQZ3uJIRtkfo8bQ3tA2Ul94Q0DWBLZUP4bBuR+E1kq27AIX8C7EBlZHBijuCoteeyCaLfUOhg8D+yclZAz8dA+s/QZG3jzpdIs36qHgDqT5YOQqNZCco4H1zBK2w1G4aprEHlBZEVG7ojuqE3MBq3MvrHtP3g4wDHWSvc5DvnztRrygYZyMFbnB8jiOb/JURjl9nHQLzLch38wJRxPotyU/MUN4fjQQAAAO3i6nEAAJeHEy9dHA4srEqmMUrNxp7v43jPs+j5QsCXXyGjJ6qH07dTImAgx4jX1vR6c1roFTvX3VbcZ7ukLrK9afr2urdMgGJr+hjpGGTyU47NwcGmU6QLUxfUh+f44qOxfJjS+8iep72ENT177gKy5K4om4p6j/R+/atrWosVnCBj95XyNI7SeyY5fgap3tSrG8gOIAi0SDAHdKrMLQD/m9C3bDIHKAj2Ed6EiD+S6kE7DMcGyHuAuippOcr/0o5Ixzlq3tlPIeg+5Fd+x8UqQ4FT27PUomQpeK4HbqTHmNGWJX96Lulc5sUMAKAERLs/FOXDPsVHsg6jUuPjwpNR9hhEJ0CLPEZatB3In3kH/557blln20V1/Rl85me2C3VSWdr+mjv8XYJsMYZO11wTAgAEwOfUBT+i/7ssAYC+o08cPBVyiaAb/et5gGk8eW+YA6jGIAJ3Ku0g+1B6D4+15ppiDbnXX3z55fDjH/8Yxx2yIeSZ4fSZUwFMpG0ROkUDTHnJiWMNvv/7v7X3/vsfKQPg/Jnjw7ffvITukGr1IaEzB4RqGV0qo85Erx4BABT2fLIWEAv2DBN8dPcWrJmnw2EQmlJN+DlkEXsArCLy/9q3fgXdQ2Gc8xxDGtiqAwrGmaWMJrw2Nha0OGOlX5msPs8RExOoazjF+DUtojzTBDEVJn7HNLq3T8FNlJOfY4KrkUT/rT6jvr9+XgnWAi6+GwGbGPjN+N/vDAazdiKf9ezY+f5Vla4Ea3t+isEU2G198ne/y/NywxF/7ufwd95bo1hT50jPkNGQQtkDpNNA5po46d2wn65RTXNKWgpuTick1tJjrX0iunCaeBG5VPXv1SgKoJEv6Q6LjyjyOJ2OZg/Fe+tIoRBw1QP2zJF6tFI3csOYnGXQlQqUpmS9N/W5urfbsW3Nx7SSaVZl7iF4y3pntJP3zXKOKy1LwEt8xH5qXIpMimGHLz/5YPjivZ8Oq6i1nEftZfQtCQDgyMkL+HdWAMCeUjWtRlM5pdeXmF9bQyv7Vi+V46/ROv7s44VM316HOlfT79QYrnsxXWNfO5YBoXyn99W1ktEm4z9q7zaQEkYAwABB49zc8EZj3isJwfilpkyK5l+Q7SK1WgwzyZDkweBfNgFcgHFzGUfJLg3r6wQAbsgIYPSCPQAIANB4YAYAO/Wy/lV9GfTosTNTjUD9rBl38Njr4T3s/N51hPdH82QUSVkAbXVGPFDXtz6r6hcCABQ/qtFPWaTuw0jppaGwvLI6vIw6ZhpajJQ9w+c3b91HJJ16lNkOcLxhmDFln+m5ERXMFHpGAvEMHg3l5oHuDM6jvuj8q/4Si+VSgeZMlYiMMgLwHNIsHX0ajTxijAPnsVGKPmDsThtW2i6do0xPpHPkSCGNDZ3bjIgUo1BPkNUhGlAtJOsVWS5An4ddoWkcbQ2//J1vDq+/clmR0s8/+2T403//Jzj+cXV46603FYWqAEDfifipy6KeYjo11uo9s2yBqdyr/DhLJlrWNbpP2RmZhjEmf6lBYxqLYWDFXwIApG1DOvBRnPsBAPN0lQP+LMDb+Jpqly7b4y8GJ6afT9dmur5TeWN5Zj55kT1W76trGOVqnW/reCrf6H666qm7DG5JJ5Cn8ZzzqGM9TFqFbaqO+1jLbTo2ebY2+wHwmSPZrA3qTkKTGbYvk0+lV7BXyj/h9fiZTsEOnP9t1P6ThteQAfAEtbiHIKP2wJ8LiP5vyYFGuU0wvWzhORj0RyAHji8gU+DejeEJjgBEYQ4irnDMYfSzBNbgmRqtSQYHcBdOFWqDmSIt1DMcApra5Eumc0cNf9gzBzOFOYA6P4IRxCj1sl6iWa655zV8wrwAx6ApzpUlOUolxoOeQQ4RZ9xT53c+OqQrfRfWoKv+GO9n0G4JfcEuvPqGAIDnB5jZhTWDTPgEjT0/+eTj4dzZl9D4MGq9pavl4CUdpz0ctBA2AKfSxuWAEseY8t+6P2hybL9WmpKsEC+ELqw2Kf/WGm7b3k2wM7aBmRdJtzm2KQCQpBXPbv/fOarKBX9q+qz2tfUEafowIvjnzqNJLE5VYP0/d+Yeov83r98USL4AmS1ZnRHgpcOLwxr06NGjx3S0LJ+7BWCAX+qPQfuI4A++bwIYWABdLqrxKz1q9p1giUuAropYo/cEN77q1ibE6OgTgEqAgNMOUDPA3iifYjYNaC99sJ4JEL1w+MWsE2cTROZAANEMKofdkrSatsS0n0Loc76zg1fVNgjguduZDTTFe9gbw76KMwRd3qXeOyXDwUfcd3s7Mri6rAvZ1PQH6YgyoAYKk3O4vgQHCALQLmUm0AGAAFsAZfg5T/8IjCXoTg0suc6HlpClhJKaOQA/88i6Bwig1p9pnoWNxZIHEbrWjnr4iy8+H3729tsoFdkYLl44jxLLkwI1xc0Z5Baj4UsSgI0GqeX/8F/95t4HH3ysMyYvCAB4GTVN6KqIdBGhj9gkAwA0zJQ+QdQVBKXnRWAu2EEAwNPh8b3bqDeJlJNDrLHHBez2/wR0euTMpeHKN74zHD5xFk1VgmEbAMBFKA5zZ62x8zIyqCdGoonJ91blFAxqQzoWtXYZrtfOMtrrs6tjN33nrHfXudS/zxIaNgbq38aOVl+PKeN6jlNDwAI33t3NiYpyTaPtI4O7rdx4JmpixYUsRlG9r0U88u92/GyoNsWY+y4BkUrdju6stW5rs49erLrCYZ1+GQQKZykUU40yhuPCJpchUKqg0T7zsUWJzdo/rXAZVzdiLexyMSVIoykJB7sfAIgMBZKshWA1vNSU0+l/qbQC6wxAYErPbVw2CtKI0RqlIKq0PMs4ruCHnzdOwx2vuEs/2rhTGHntp2szuZsmiBxERXIpYtIpYXTjsw/fHa5/+PPhCE4tmUNXWzVcwtcOThs5euoCGjedQYoi1khGRsgam+5OheI2TXkr5hUOh5tLWbGZPiqveB1M255TBbCm8mRqeNdneA06bVW51Q0g8xmfxQhAzC4aaAkAwBnB/BrLVBrInbbbu0omkWnAhpcVjT8fyZY0uqyYZNQ1/mUt+uJwCSlpyzi+aG19bbh9+5ZSAun8s8aXPQC4v9euXRcAwJr2TPaYCTLVCD/H5ch/p8UA7ZwNMB1zvd9GYZUTo+fj5goYjGVtGC3zMNDdBLCtmwzLAACOoUbzEgCQgzCID0Gh332wMfz4Z+9BUYezzOPAttAbgWc6w1IQCEAnnZF31ksSNFGmAB0WbB3HwygEDT3eqyOWYPARQKBRxTW9g+Oj+OUjwug0MWV5fW19uHr1Ff3t9u3bAGUOq+M5o/h8BoHH18QqAAAgAElEQVQBdp+mwbmIPeL8uDccz5tvvKHnP8CxUzzZYQFNjW6h6Rcj/XMY5yZSPG/feyCDkruiZkVbG8PL508Mv/c7/3y4fB7RUwQHPvrg3eE/AAC4cP7M8OY30EUcRimNiP16OijTfGIZbXr9+6/vwv/FDQbHgQMyRpdHerl0iB2R6Lgd+66xEVSRgx/j15jSiQgAIOs20+HgiHxtlXuzdIXvF02V7J24dr9sr3Ks8ucUZJ0l0023/G451yNeYXT7OU2fJ2+M5VoGERIAGL3LgtcbyLWwjpSuKusqOgcAgCMAGfEkAKAjNHEdadld7+nA8j4a8R6HnsmGWdiXiFrGl98V8jv+8Ti+59wvjE1ZrZCbW+inQTt3G1k6j9YRreMJWHC2dvH+Hdq9XH3awNQNIA46uHOInh9Hne9xNANYu/XF8PR+HAG4iAAYO3wbAMiBBL3zOG05H70nSdg9ceY6d3kHsoBAn/dHjhhL4qgV81qBmGyWls6R+oAkcKTSgdZjiAAAMhl4rFjylZz/LLF7Dt15EF4JA4s8DSHGFVkAvE5lQQQqcMEKjjW9+Orrw1HY8M+ezyFzAU1n0aDugw/eH27euD6cQX+XZZQMk00aAGAhO7IT7fh1vjDdWTaLhpJ/enlZ32/TpWlUNNycyh5YrM8L2yMAAQpV/Z42gvhaexz9wfgVOiGDGPSnii1rsrZMqPagf7bDX0E1jRf2G48APHnqzPASwC56auvrT4b7kKNrj9eGIwCP2UPnKeQx07kJNovW8VKeLOPn92BElLZwfMxs8PozwyxkIHWOaYw/8zi9zGjJzBbzS2fNmKH7yQRgVwM6bE4b7+Q8qSMon5QFl5/xeoJPKgOQTRX0qky1LO2p9mrNSIgMBMufBK9GDnfKLGyafYmoeydfR9f7xg+yISM7yfvmTKIujzvoar6T/BD928YKvRT3FHoQEOF/dIwB0MMP3kE/vDkAAPPwmZ+hNGMXPvIB2pc+gUC0hj3i2Bj1P7gInXoE2fc4IQknbAgYkA4IncY5BGAWeoBR/zu3bg0/+uEP1Cvi9deuQm7CtshgW25X+mgEGzQzfT/w+7/7z/c++vBTNQEkAPDWNy7JmGbKiJBUpgmhEeA8lD6PJ4h0RIovpnAQYXTULwCAXUzwMRr8HETNyQIm7QwApj9u7R4SAHDp9beGxWNnJEw0liwBmDr/L1JWI6UzcXRmOWTVwLcC7UI1SL4pTTF/QXnMES/4PmX46Zinv9fr6zyaUZGGRK0nies6YdZru4HaRNHMkfZx2DCyM2pHeJwBwOur8WsnoEUHLciLEq8MU4Wf1jdH5ed6jacZADbcpyk4YwHRrQkrM09aRrpMUP1ltLc28KrDagDAY+f4aj2TFcxUGPh9ozUqK++9tdNQ19+p/RFhcnS37/GUFjjGqG/s3adD4YXxUGksfu7zrs/S8CbRXAuydt0MQ20fQXXbeoKFj8ci1k4QRQhnGsQcn/5jpobSHJkG2SMToheNg4ZO1DIqQkOwBoJPEQs4LZ/Bmbjz+YfoNQI5A5mlEgBh3DDGzryMSMUJAQA8u5gDDdrICVJcpRCv8/O+eR07+twzTTyPJjOSZ00jU9p/kUzq6zEGjOp4wngYZwDUPWuGb2YAEJVVDwAeAwgAIJpDdeNatOG10Hr0DJRK48k4Yxmg1fVY03mKh4WTkN9FZjRkmQGwtDBcQiMvOvrraAB39+4dAQCM/PMYQDquBgDW1jYaADBVzAa1uoNOYiAC39NG67oEf4zLATguGh/VaJTRUHhieo8ztEzLdW/4DhlfSrPrWUSR1ss9OzicQRrzuQsXcSzTYZ168/bPPxr+4j//NYzseYAHaICIadDIv3D+HKZDAACpgkDuuUYc22OkgwZIEk2U5KTDIedRUIfhwLurMsdCx5wO0y0YA7zOnZbptZCHGFn67ne/qwZSa2swMI8w+wKgGcZAA40RJIJGpJ1jcHq4N2trjwVQ8L67d+/S683o/1OBEuyDdBhNgh8AvHkXgYRd1gjzZB+maW+vD69ePjN8//f+xXD+1BHYBhvDOz/98fCf/vxPh1deeXl4442rMpJqBoDlpde5O5wzsrSmOqrRZgcOJEua7uyCa+S0NzC4O4x2PHirDcsRACAxWwShB1wAAMuH5nyKL0pUP++fZQfU8WlNMrWG46lyJwCHcWbBlEZH9lL+cZZdws+mGQBKE05esm6c8lk83/K1OwftHWTV8l7Lw/ge0S/ve/SvQFM92J0XcDTaquTGE8lAjsUlTZaL3JuaxRUAQAR2bEto3KN1j6aCdHR3eYwYM13hjPGkAdZfM7q2iVD3JrpxHzn1Eo66Wxp24IhtUvcwm4xGP0Y+T+cf9x8Cz54+vIAeAOhL8/lHOAL7Pspo8Xl2+pdTkKnjdIg5NsrGOIWDjh0d7N4UUFFJdeynk8YTQ0IHqLcI/0sbJ5oCEiAK/rac5/foTxDrS/nMNZhHxpH3TpmTfJaaiXEPkKrMcibVI1Mvx3GlmQ4QUVw+EwDtkZNIMb54CVFKnOCBqnJGkB+ga/1PfvJjdap/CQDAEmQR5y0QRvxXskxtOyZVdFOyZzJyTMF3LcLYgiDB0+kMpf1Q5bN4J8E8lSWm/pOtljSu5+deJvF2HtP1HQCwQxpB+NB11oOyZ3MCY7ruTuLU5m96FmM7gbU8gdKSkwBVmN11/x7l71MEUpFCjj19jKN8L6azz/4r7GFxDA0WT+QxiywLkEMonRNZXKKP5Eeuf8iSiASzzEO2l8gCNEWgJ2kzWNQ2XNhJ7rGhNU/7cyybUteDPtyxPyLtPtLSzSyrYWkbLOVtrmndU8uwqT5oaxeUrVEZgJDlL/7X5AUAtH5l1M+keNoEvItrQsFRZE/IsQImpr3qYKVPDwnRn0AI+yToMRl4FD3wg8i4YC8Gpv3DCsVJVXg+suKe7yBrjs04FT2PU/UECWpTZgMAalaosfk0D+VJRVYOQPsPP/hgePvtnyob4+orV2BbHZVu5SkE0WPIMjgc/+a2/d7v/Mbexx991gCAb+EYQIg6DJYrDAZGBsDhlaMCALCVMsglUFFLok7m+K89DAu2g5TANQAAbDpBAGCBPMcUwwIAXHjtl9QMkMYCJy5uK0xdDehZxnO9doYKNu00YTe6PgfrTIYQTl2g6H05nhelv/kFU+fpRYZ+GxCXtMx1qvgliMWs4ThFZNjGdBei9RnhgJq5KpPFu2ZHAJo6jmwOO18FWZNgmyBtnocj/s35DO2vP79wv3KN/Vzf6xGb+QO5j9QcO+IWAr6mzn96vxWHj7SR2EoHLYY5dniIsLoTtNff69FShlJIeP41ClJLFDz//r5u2ASNRTS/KTxF/9lEK9KMgvRCiFXakyFDwe30xSK0pgDF1MAc0VumSvV96uBP47nGzH2clX7rzzaO47Pu/Ffj0uvjKI0dLDUOS96X0JWRE9ENrUE+s4E1BAtkSIVw3YKc+fzD94ZH1z9DqRGzjJ7iY6Rb8UYgqCfPXlatIlQmJFUoLz0/99/ppzXiUPet01rwYjS0C9oxoj+VD5YH5qka7Wv0Xvjfz/G7fH/lI9ebNXWXtOyx2PgOQz3SugwA0JnbBuo+5s0wkMOIiYyu+r5KL/y8AlxNuqSidIMyZ3lUZc093QXCfRhO5IWLyMaAIc8oEZ1IHg1IAIApjnRaDQAw+uEMAHf9bjJG+xeRwRgjvYr9AEB14CULshGeHRl38G3yRkZhUnDKS7/Tsqruq9fHc9V3ZjXin8ECgS4AAGhcX7j48nAC6Z0EAHhW71//8O3hz//ir/A7dOrSqtKZWef8GlB7pgsSAFhAVsERNA3kwJgBYKCIDjkNAab8MQOANZ8LOFGAa8jeCgRUCADQuee1dJbYeI+RFzr11N1MG+X9YQjjGXgXjUgfp0YHiPNdPQIDAl8PHjwQSPAGMgCu4VzqFYAOBBfEvzBYHj3ewDiODLfR3O8n77wbXcJ5FBL7PyD9/1uvXxh++5/9D8PFMzgvfHNt+NHf/NXwX//L/zO88fpVzPkVPCMMoakurHo99irThZuOnJ0KXHk4ZG7ca/k6leHmn+CBrwcAHDk279TyM70rxKD2q+mIlOf+e5f1IS8tKzzuquu6fAmZGPOJOTUZK2dy//p5npWWq1yuuvTv+3zW3z2GaCqZ66wMUZvlRYflGtQ9bUB/dg/3vKO5H3q4IPp5CZ3ROTfSpEAlAgCKMIZjEqm3IQsMssjgT4YOG4px+m7fVXlJx38bBjKBAEZD2UxrA2DDJssAIDZXjh5HH5lzaAQIGkVEe4t6mvODHuX52jywY558jxTfc0cOD6uHng83P34P/a/Wh1U0x3zOEhhczwaYWiOB1wFO+BQNRoGZRbINkI1RQTbmM61LsOior+j+H1FVZgEETdO4tyy33eRop6KseZ/pmrYOv+K0kNAXzNgRWIuxslP5gpoWUEEEH4fTGyALe4Wwn84SeoIdhdPK88dp11Nm38DpLj/4wQ8U8T8HGaNz65mOzkVKJ56AhORzsysd0e2ZN6ZX2pit/0f2ObFs7zqhy1zOy7rKfBPNFJMTii1svct1p70h+h75pxwPAYDgq+D3LhuaTrQvkTZLUySF3rzefEbrjJ92BJ23o8dO6gjARfhZBGg31p8KCFhDP5wNyH46/6vQBZTpq2isyKMx2VCWtEtnnycD+B0cq8FKHe3INRENcUszzZw7BjpQ3Tl1CJu1ZhZE8PnYh+Aa1HV1g1nLF+p58izHug0+nUdpGME0AWwYm2yufBd1PnUV1z+y2kRcsb4pI8Y2xLiRbX9nBdtpOyZIWeSMMnqYAUDfk3to+4HvsgylzZnoYWQ4uMQg3lRlsvpsqLwibECuA8sL9ujDpvvDtSf9098NXQ5AcRPZdBASPI6RPRh2cSoDAYFDyAZY8mkN5GX2ZCAegOftHQD4P78KG2F1eLrDd4BOsWcqtcB9smnwUtpCzL7hqRHvv/8+MnA+0Pry1KUVNAEkDfu4606bDm7HHA/8zr/4p3uffPK5uk1euXBmIADAelqdqc2UkQQAFmFYMAPAjLCH9H45JXlMBL+T0QkAsARA3SbxjyUAc1iYbaQe4RBAZQAQAJhbOYEsSRBfCoOaoqWBFUPZG+9NGf2ev1Ql5XtnEUwVHvq5IMP1udPGMh5TJdbpO6djrkqW91eHYdb84tkWNN2hrkYMN7IyiR2vhlKm82jjd5bgCcIO4eYSiLq21bhtKYFk5NwTr40R1bZu+fe6/n6WHUA5KcWJiXqW3uhLY8qeEHV9bcRV2hBCnp2qHeWRwKbgC5wviFyOQxgLzYDKQc+rK/A4KlP3rQqm6gBO97YbWnbyazrpNG3b9B0perF3XeA0BVaEI8liWqpg5TSLzmaNLy2hJty4HjHueHen7RTM1B0pVK00695Krwsl7VHVapz62ln8GEYZIw0BbMS+tfi8xhh1Y167qNOk8cPvFLBfffzhcO39d5QBMD9HhySaQz2HAD117ooyAABTZqOnpDGpApFCM0Q8N/Ooo8SRfpZRiBxv8EwogVoWUGXHaI2SH2M+vaTETsIUwKl82PdlHMnWnuDCyIxIecFMLBmF4STQcbx3715T/E1mJJ1JMYvuxg27qmzZt382eEQTlh88YaGDIh1QoZGO2nYppMsyDB4/fozo80MZoExVZx8AlgjQUPwKJQAEACIjIfa9ApDm5VjDnsY3LQHg+hm4s6wwbVcwQ2mSapRlGRHy1o7JdA/rM+rf3AlcjcdAmKEfaWQQNBpQ/gA0/tRpnM28ggjioeH/++sfD//xP/8N9CqOyUK9H5f03Lmzw2s4Em95GfXzoGsa4oeROcH+CY8eA8SB00PFzn88T/kxSilYG30YDaJgcsjQunHjhoxF1uirUZTOFx5Qu7+siD/pgevNzAIah5wPs2iOrIYzT+OTadYyzvD9CAAAZhlcR0ov53vq1EnJKII33DuOiZHC+w8e4Wi01eEz7N8HH38m3iMw8AwOzdLc8+FX3npl+J3f+B+HkzgS6DkAgP/2V385/A3+vfHGq8NVZAEwSkHRzPeq1EfRo6BlG4dTWTZ2SMdAcb2WPzv65f2zHum/Vwc65GCARpTNBHKSoaRHrEM6zVQZUHlH/N28j6BePttOgGnTNGfZM5X9BsKqcV5tBzsplj+WTxVY8LOrjPLPBsZeZI9UHWMgqsp4ymitc6aaaw2yptXrbxnHNag8He/sssPyVqUzx44PV9AYjWAVHSLV62I/IsW4ryUdCflvaZRzzefofCYo4gyzetQlrxWwAHrbAJ0eZCoyjP+7AEwfQEbx+L+Xzl0E376E+mo8nGVJdGrkH0UEnhQi3xZG/gqC4Cdg5C/sIrL35LF6Xz1HAIxHtpFHWEO/iYaCirZiyjx6j456OOARlVdNsKKE4TCTpwlKsDGcaoCpC1O2OWjBgCGdSPI0wQU7zRGpTMeK9fsEaXRvRvghY2RHck1D4iJYB1tKADtonieVwDHkP6Yl8x06WhAgCPuA8VjdQ8jQgP+vU1s4/s8+/WR47733ILsODScBRC7QyYzlisw9ReWz70/un1P6pzZt+quhL+nCZBaKwdzacK7qT9OFeStqvA3+kS7HAH6UFQYtVH7UNnOj0vapfDOybeOuURkavcux3dp9GdmrKd80J4xvFf0Urrzyqvq8bIFG7ty5qwyAVXb3xz4SHOa1lLuHUSb2jBFfHruaGUHL8M/II8wio1yeI4CTtjrfp74Pmh8JLOckVReaSjBBsf0amIiPZRfVjKZcCK6/eZXzIfhDgIKRaGalEbzbhD/JdxjgfwpdQsD/FLJDuuyNB9Y1nfpIVR/bZuq2DJ18y49IxfdRi7F3oRsCCGTaPI+KjoyuTfip2xjjHnkl5XQ8P3oocPstq2sgMjIbA+AVwJZ9BAJcC10R9B4n47Ds5hBoYgG+8hx47DlKAlgmfwgDWUKUfZd7yXB6gosHwE+0C3afL+iUPMof9g+yrezsghgfm5fuodfTmk5X+uLLrzTXC5cAGqHEUtiP9joAQ/kYBZzWOv7+b6ME4KNP1ATw0rnTKAG4CFQIyE0BAJZwFOACIgrOANAjeXyRBGAqQ4FoaFiEjSYAMAdjPAAA1kCxyyGaVWBCK6cuDpe/8W0AACchVFkvGA7QFAAwYVRimTIWr6n3jZgzmdcOzJTQ/LvcxKKogx+MIVfW33+d/zo1lGc5Qb62vquOLcYzdv7rmOO+7gz1d8dxHdPn1zE1ZZgOpcegHg9OLZysQXVywlnoztmo7t/3BaVNwInO4E7FCYOhf+5UHDO1I7V2KjpAMXaivU9uhuOuyRoD/yUqF/TjcaWzI+8vmCOyY7pB573z+jmqNxVa/n3sGIsJmqPuMdbvYweLtbL9qBm/u76r0fSoeVvSaAruWQbyLIPRAEClQfURmCpA0T8NBEd0ehZF5QipkDS+/PnUgB1zUPw24q+sT9OcEwDw/MPRa5QtwUqvihFDOi9ffoSaw4/eVQ+AgwAtdxE9lb2ODussAVg9jigFjdPRHkeUfAoA2JAIlDeyUMw3Oeoce98vz7Xye51vNZ5tmJvn6zpN17/TSxjIUxlYAQBxJes4M9XP6WgCAPIsYWf4VSNfdEgjIA34Lk86H08/q3TWQBtFitIhT/kScoDG6a6c0csvX0IpwKIAAGYlsHaXRwDyuKg4Izh6AKyvb2CPGQGjUu9AS6yHQcIOhpjPq2PPay276vin0aNY2R59iDH336su8X5UY6T9nXTLUjjyihxZpmLCOYBhTzfh8pWrwzF1D58f1jf3hr/4rz8a/vK//RTH656COmX5w+7w2uuvYo0uYI5RAsD6PR7ZReZah7O/BQNPhhPo/j5SbVkDvQLHne+YA60rZZTRfmRZcFxc86f47AjWmIAAAQB+JwBgxzDO56ZhwvPOYQzB4aCxvATA4PiJk0i73oBhAcAGe3bi5AkBONxTNv+jUUc+4XN34HgsIyL40WefDzfu3IedgMgFnJbNjTU4Fc+G/+7bV4c/+O1fH46gUeezp2vDf/zT/3v4u7/9wfArv/K94dWrV1QjSb4eGXdJTz1DaAzSjPV1L9myY+e99L51ozKeY9oNJ8kpsmP9Qr3CtOe4Ib7ZYbVj2/k0ZNrIkKUMzX9phbXfZ/JzghXVAE5NlmMer4Fpm3Xi9WsqZ6rdsN9+6s53tUWmc+Hzqw3heQe/hIyuzzbYwe8ClFgmo3UPQMY609kD/t3PIA8xJfoCegBssuZfUc4AZFj+0tc50sSVsp6OgEsAdNwdnRfcGXwbacm+l+9k3e0Ovm/Cib//+NFw5+EDnasNzxcp1meHI0dPgLdR+ionHHZLZh8JCMFlbLDGNN8lGPYn0ADw1GEcq6cwF6KDoGtm4ch5ppOASJ4yG1O/UHVGrXqc0LFIBADjoLNAzmdUj03S6Gjr4D7K6fSMIxswHMjnABpVLsWIMJ10Ot5a5+ALHkMqYE+KWjuJ9xJQ4SMD1HgGUOUIMhYOUSaAnlh2xLLfaFqK3gEs02IZEZ+bY+F4TJ88JYQAwDvvvDMcP3YUtesr6AHAjOGwWd0HoNmdSbCOplJgVnvVNpsBDdOH9Yx5pAK95s9uv1kvdR9B56knHfK7o+QOAlanv/5c+cs0r7/LOImIcozf2SfjCHW1pWsQaQ7AEo8AfOnsBWW5rCGbikDsKppN8pkEt0jfy3Cq6eBHo1WkleOfXHra5fhO/Ul9egKlAYoUZ7ZirJ8B/vAvzJuh/QhiyStsOtN87pJN85VlMZ+n6LdAJvSLAD/eR6DBTnLYg9EYlQA1Pxdgg/+oRwhcG8CxzPE++t19n8dN/7x3DjgR0CEgoqP00sav8o4ZMno27RxNk83tI+i7Bt31BKDFQYEk0RyXNhPHRmeefocyjkbyJmwS/p3XPUG9/ROAHmzMyO1XSU84lNo3Zm7w+EatL/6pXIjcDJnBpox05sn2bMqoMgDORV40+2rQ+Se3ouyGtqiCZXwU9l59RULuEjB4gr4lX+B0nWtoHEleP8+MSwD4z3Adx9oDbLRN2KHXmTdYjd/9zf9577NPv0T30y007Dk9fPO1c9FQC0LCJQBTAEBEgfR+USmDhakgyehbSDXkKQAVAIhSpDmdqbqM5lw8BWBuldG5QCZTtY2Y00w3yxCbpWhfdH1l+OmzwgjuzpSvFVunQ9udkXFqtutd7Z/UZ89yCPiezoxhHFTDOaVzOCf5VcfQhdAYBHBtGP8+db6m49jvKL4YALAxLGWXSCkprkX/c300rq9x/r1+vq9GUSQASIwpQFudY042AIowhGftY3caw5Nv8+Na5x7WqLmeUYAh/c60n3QE+hr3n2YBABYyinRkBkygbU6Db15rM3amz27GZKkrm+7XlF65DrFG4/V4Mb1Q6oVAbrSdHrXXatTBtABE+YYEAeINNt5Mu+oH0qfaDDzTzhSdn7W+cWQLDZjxX4NuIuIWX84AiLoppkx+gRKA++gBsAoAYA8lAAQAZCihBODY6Ys4txl1dRCqSgHT/lCCKhksfs7sgyDheE/UZVLIM7V17FzUrBnvdTNqZoGIVAQJJPgd0/vqvkz5fRpx1B7ke3itoghan4hudAMbjiMcuAcPHobTkcpxFg12WG/sDHtcdW1eRGdVjvWfOVYaAYfVlZZNAOkwMqWcDeaW8PlJGAT8mUYNAYCNDTTHUQZA1A9yjrUG33Rl3okeNz17yOMzIFCvb595r9NpqSU8vr7uVV0zGVxyJvK4wfyjDFRocoEwSbeHoO+YQsv0zqPHTxEKHx5tPBv+7C/+evjRTz5AGi1K4ACRc2+uwBE+fuwIHHmc1wxeWMaJCaRSRhsImtDhZno/wZPHaA5F0GQBGQKRigwjEevFyKgzBXwigOmX6f8cO1P3RQ8ZHaVxwhR80vUWoqx0FhYWaWyi0zTohwASnYQz6OpNI5/ZBxG9DK29hrEdxvVMXbx++46clUOoC1ZNKk8BQgbA//Rr3xr+5a//YzgXG8OzjcfDn/37Px4+fP8Xw/d++dvDS2dOymlxwU/VT3xDRMl6erf3ZSwne4SPf6/RGu9dv77Lzfgs+L6Wm+gdIW4k76JHjR38LkfH4GB3gMXfvD35dFRDa0AgB2bj2rxWnxnv7HLJsmEqI9hEK0DzbseYPsMe6Hpx6th7DSqPdwcq5KHlVV1XXyPZpiWNa6eykH8yAOC5Rqpt6HXK2OY4pA6ONWBWzHmcFHFC0c04ISAzNdJ4lWNNOzT3ie/vvRYgtxMA4PqTX6pM0bUcA8bPLIB1RAPvPHqAY6qfDHuU+9AhyyvHEHFFhhLKW56zDw34V/X/1C8cgx0HpPMeQ/3/2eX54eQinLUBGTzg9l2esa6GfLT78EzYCQbfAiyMtPoDkBNsEojQoFKFn6w9iqZv4Dv21ljEP0baeZINvXY2potgR/QHeLZL1DHACEbw98CjdOpkNclewztcDkCVJ8w+sm60DlxZyJlVyIJt9Gh5DAeUGTwryJ5bhdwCxysLmGNQNJ04Re6H6YyNxz54/z2lIZ85fQoAALKTkL2kackZ7XZ2A8PwXvVDEH/1CLzpLSkqs3GCb/frx06jVXZbFdvuaT0mctLmA9s+4ciHKdP0cyyPfq86O+ztABI4K9FRsVEsPKb2s+m/2nTz6C1xElkmR48BaMJz7wJAJSCsbv6KTB9QBh2B8kgBj3R2loTwBAtmv/Ld/L4MQHgBa86MII7BDil1ASfmbD+9P3lWJzsA8KklsFVGcG7OyuK+m285d9f783pG971GPmaStEEaJrDBL45DTWnxs+lGzjXtuszMqGsTtmbIigYUpYxo2c58cDrqzffJ5ysbMu9nwIEZFHKtqSvhtN9DKeIG9NcSwUmsJxvp8V/MK4AH3sMxai8IlkOOMCuPX9SpPI2BpxvFkZfYFwSl2ikc+OQoeuywBC98HNIJ3Hk4/pD5754AACAASURBVAQCdBoDQQHREjMVeGRggJLP0Svo2S7KO9AAcFeN8vHPgTKCd9iLyAKibEfjSNhNN27dGT7+9FOdKvHKq68hqwnzUgCPciD5i/IhAQBZjaTtf/UvfwMAwBdYlM3h4tlTw5uvvoSoANmeyhfPAJEuohPqAtJ/6FbR6JfSzMpanaOZCGwAAIgc3LkFIYhGRkQ5UJerl0EI8hjAwyfPD9/47q8BAMAxBRRZVIqNgcaKpDJ98uPom5gqlWpVXFVZdgXTmXnE2KlQfL/9kEqM9aXhdMazJNBnGP683spQ9+Y1tR61zk0EnYZ8OER9rFOnPh7XU9a7kdtTeavQqkxbETYbDNMMgGqEed56XpmTjWkbSP9wAMDOnB3lSNup+9EUBBnBjXGaYx0jqgLZKdB8TINOJPBCCFaB5khoc6JygqThfXuW863OTV/XSGfTWmXdYzzC1NMpxuh1VV59TMImR4ptFh2Pib4be3Ut4uf986i1a55jpc3pvrZxer/V3CxGYAeTP0toR8X+yPDzsy3U67qOeCInFbk2FfaqhmRX+non95QOHwQmAYDP4Eg8+uqTYfkQhDYAgDjLGIIex6gcBQCwsAwUlE/XBDKlPI8/IbUEPYyNixpt4F+nDoVp0jxQ5ct0PzjfCvpVmVLXYuzQ9N2eRtcs70zokrtSilFXaYCG3x+j4/tDKLgpPwfvjFMe7XR7/FNemCULq0xoPJKKPOg7AABGpXku7VHULzJ6TQCARs0iokqnkVbOKBmj09ev3VQkO7KZIgPAMtYrUmVdY7V8V5X5dbw1SqT9oNzOSGCVDf3ZE3lUmM/jMW0bBBbNMCqnpkNRusI1peHPDADWebLfzYO1neFP/uy/DL/48DpoE8c+qeEP0vRhvFF37uB4IB0rpshilGdxbZagezlW/iy6zb/pqC0YjKwxpvHC8dHJjyjGnDoC81rSqNKE8XNLs8eT1KALOlpRVTxDfX6g35/BWWFX/zhbnBEopp4y+gpdLp0bzYhIezytgCDoE4ztIOtJMW8CCzzyCEmMwz/7J98b/smvfXtYQobO+v3bw5/9yR8PN659Prz17W8KAODYZeKkoV1T0gkMGVSpdFz5ZSrjXwQAmK+9nU0XMtLPVM6UaWSNxpvJv7zWncV9fx3DeDxNC0XUlRImvOR9DrI/a7ZHsyVsB1VZ0OmyXh971OWY9X3n8w4AFFLO8Vg/OvOwgwjmIdK6nXbvkddOEe2kkf3r0iyppq/rGkz3m1Pnu6Jx5aHhyhWWxCzLudCyMPU894kTjtRe1M4D+HKdf4t8tqhnRAflBKVM8d6K93Edga81HJ21Dkd+CzTOwtetHfbXYK01o+Bs1MmTZGBQswlfPpuMziwdpmkfW5obzq8uDCdB/ovPnirzhXxlMEO9nGyyiaWwYZSVlNk4ZnAJTsVz8P4ejPvbN69Htg5OD1lBBsICsm93MPfnBFtodzO1mFkCcuYJRkQnf9YUP98Cv+M5TDfG/1SLrCaj5FHyO7MDmkPAFGZkK4BXVXaA+2588SUio4/RuPQ8AEr2Pzg/QCJBdrFrO57nudPpzDIiyhD2dnn7pz+BDP9KoO4xpB8zk4EOlEFz8597sNBRbUeoTQCASicuE3iRPV51Q7VL5Z6n4WJ7uhkypAbpgXJNseNFbvl7BY47KJ2NEwlWJRDVAlXV4Uq71fqiyiA+n2DrS+cuKQtgE04p/22j/MR0zTEyrZ8gutPR1dsBdMoSANbaEwTnZ8zQ4l4zlVwZabiXvVt0UkaWampKKYtUfoL95B45pd98XfUu+ct9Nbh31CP8qjKAkXNntrAPAHmiO8IBkijTD2Mjj/IYYOkiAQB4Vqbp6xhajTsyDLR9+EcaCz0eDXs5D76PYNhC9hSwjxVrHftLW43X0QbhMbZujshs9/t378HnRSo+ZTSuIdBIWdPlZ1BW43fxXA8Ca/7UW6zt515kfw3ymGmG+0PnXxmlSnNjBgLmjxKhOTXQx9/I0+wXwIx79izA/HbUW2MBz8HJPixBSgCA9i1L5uZR5kHZw7IR5hQwA+DLr64N733w0XAEWX6vol+PmnjSjhCtxz/ZuvSX1Wwg7V4CAB9/9CmOAXyCDIAzKAG4MCzNg4h0PjGMi8Vl1fhFCQBRxkhFMgBABd7O8MTnBABYAkAhSACAhgBfZgCAGQBvfg8RAfQAYMOgrrrGNebmx+o4xWS6gvW9dkxs0FVjzgZFFRTVWNSC1H/5Dj+jKgwRxIz3+9kjB8cLLELMBmeJQFZHXICdBFF34J1uE0q8OygmrBjv2IiPtRk7gMEE+9N7zCDNKSoCz2sxWiMtdKwTUUNHG8X0hpKLMJ29T/uNmnhsN/685vw81ojr5tUdO/O+dwQgJEHEZ91R1joWJ7abJh1ocQR6amjaQbZQjCSv7ug3BzsRuimdVYPWY+4z6gBApbO6JpW2tD4JNNRx9muCxwsU0l+VP1Ua1R4Xxaffcx+bURth1pmOpEsApjxS97/ybzWU+zpZOMUn43UY87vQYv7DmAIA+Pnw4IuPkYJJI5DNy3Q2iQCAE2gCeAh11zwC0ACA1g/yy1GriIz3d+6TLUmb3o+gyzj7thrDdZHNs9WAML/X6+r+GeTbt9cZCR8Z9bm9vL+Xj/TaRilWKE8DAJUe+75MgSrBCClbk1HkwOc8RVFjuWsDymvD7zXFkutKR5EGzGlGhYCGsycBAQCi4gQAXkJ9Iw2QzSebw/XrN2QAOevBmTWWeWO+smLzmMYypK7zFADgHbMAgGkUouqQKU+3vyW9KpqJhj40zOIcZp6bDWMJBt6lS5cRJWAUcQ6N8p4M/+4//L/Dp189GOaWTqEDObIfuF9s5kVjgM6/mnD1/bEDZj3RzmTGNTwjehnGlGobBcjF3Frn52yuR/pR/wAYXNwnZl0wQsrxMr30KYwf8sgOrPynMPgUdWDjIZQY6Bx7yggLYhmZjHAi9RnBgT2VMDE6ylICAhiYN6Ma6HS8gsyc3/z1Xx3+8S+/CQAAzs2Nz5UBcPPaFygB+A7OCz8T6YjUKxlVq4C3jjqkk5UZC1Unj3Qt6TPHNwUAqm6vcsmNR+1YhnzPgER4AI2MWifpQlgjm6Fc23i4pDRprMw8Sh1qOafPM3PNmH7MY7aurPKhvZ/X2riTfHJGDKcQfTpe9KVh6e8Tm6rYHLYhqgyyMyLaTABgLOd7gCKi3vv1h4EsjtGp8XxGNBJbHF5//Q057jTK+Q4+QycAJODOIfI+OijO1qJedspvRACZNhuy0RkAVR+Tvvjcx4h8o3uMoqoEsnYAaNHmXULzawapDqDR5jP2JRFwmIA9HT+sHPtbsQfA5WMAnUHjz9eQCYP6/0V20U6DnqSwxFM9JM8DbKIzzWgvyxtWkCrNUoJbcP4foQzhKPofLAF8OIro8MFFnNQBoNC9bJTujGwj9gmRzEUWLfltB70HNh7eHQ49Rx02Mgl4ihcdDDpXSh/PEgiDOcFvIQuYNfAIjbuvI414GRkHR9GZ/jBO6eK/vQU0EcUabKGEgZFn7idBWzp03A86Pjwp5Cc//jucBHBvOIU67xVERSnPKNur08R9YD8Cl6uR92U/JvHXoMFUp05lsHnI36vtONV5swAAy4JK+dLdKUvMX4pWpx0eYjABd9rW2dTRtqHktuyJ/ba5x2SHkvqNQVUCAKfPnFUz2CjbUE5Gsy983zMAVZTBzsCivBXPsTQjM6X4N9E0/lPEnWutAG2k4TMLJbJpehSezngFAMgzfE6PurMchSAcGsOizIDONK8xkEywSk1psySA/Mhr59k/Iu0Hjk/OfZbk2EaxDfEMPMB1iUwdAuHgRjq7yc/kb9MG73V5C3VQPCMkmHo6JEgl95wRdupI2hs6lYL+M476RKCB2Wus/1e5jBraxrpUu42/G9gIGzj63lknS/ZQ/+JzNu/k30P/RwmpZY56bxCARFYQM32Y/g+kTny3QP8ZAMA29OUz/F29ANhs/9BhvIfH7WK9MTQd6cmMBj6Dm853Ufci444k8zOU33z6+ecAAI6jBwBOXUL5AcvDYg+KjY1nyV+3jP+t3/inLQPg8oWXBACwBwCPK+AmLCAFaglNHViPJOGXTvsuHHwKWQMA4Uygngq1f+sP7g6L6BGAJIYGALB5yFN0QV5BZO717/yqegBs61jBnuLXnWt/1h3gytR1s2SgKF2kK7tqzH2dApQQyAfb8LAAsEKrim2sJpNY0vCo79knVHKxa8Qo3h2RrvTqOgFyKVMQ2aHoQqanYvPVcaRMNpSRMz5uamIm7I6J6626IPDaVgNlKrBMMJpDMtkUAJgK3vrcmGPs59SQq2vtn3takp8S613v5Ziq4HceRdzRHVfNvaxpf2IajnxOCvc6B92XdGVGCm7yezOlvBly48wMCxTPabQe+iUGNTNyb4O7CCXNVcHBDgrVuWj/ElDy59PIl9dQb5fwtLGZhqIUXDFWa42+jOSSsRAZpv/gr6mQ5Y2RgdKFb+PHNJbr2gkAIM3//5y9+Xdd6XUldjETIAGS4AxwVs0aLSftdtqTZK2Ok5X8kj8xKz90dxzHQywnsbodu61ZJclVUpWqVKoqslic5wEEAYLI3vucfb9zLx7VK0GJwsN79937DWfcZ/jwm8erfAIA4M4nH3aLMLwWFiiggeRSmczt746cOg8AAOlX7HFQHHaGXCmLVAaQz56Ugui9CwO21ShWAOBlE6985O9X+TCQFWWt67pXo9XPj5RbGxlUXOl8JXhoGcaI7qPMABjLsbhvcw7CoE2HWtIw9z43wt9vaY4xa9OOvpEy3M56pD1LZfYAAI2HO3duCwCwIXEURxmxQRbT6QgAMF0wUP7QT4O9TzqN98II4xPi7ybLJs+3RXqil0mj7z7CU2hbhnUaE1UeeN79ezl3KXw47luqx2YpAA0WpGUu7e/WAQDMgw5ZS/zJZ7e6v0IGwI07cLhn0BUfAABTe0M2JWDJ1F68R8PFx/jRWVdaaNYjLiEipGZ/iBwexXE/BPpplNMg2cYa0pAinRJM4Dx4LQ0g/vDefE9N/GAAseZfRwnh3rcQFXkMMIZZNDNwesQnWFoaEtzTaohZPNF/5zjZzJFlAmx0xjTHXdRArx6Y6/6H//bfdF976yKik496AODG1c+6f/17X0eK90pEZXIdRUeZkcexqtfMbwEAxrIsjMNmfI/12dAWoKwkoVHGN3nanOKQs/pXaLzKVd1PvLRXCIZMCfqMew5lZT+2EQCQ3DXRMfezQ85nk0HyQRp4nn8YfJHpMx5btWdiDKLqgSir3xnLL/9tmRTZ4C2DIAzlljXmwIaf0fa3ZbLYoOYgCAAsgm8IAPA+BJXsFIXzynu3niNyWFQLz3KNcAAIUPk5aoAnfg47MQz66EkQ6b3ooo1IIG6Cf1PdJviCwBcbb/E42W1G0sC/z/EdVjIzQ0ZBEG49n4l7H0YGwIVVZAo8vNk9uXmpm4cTvoSyANX4EsRAUGwfG3nREUMWjZwz8QsBuQ4N35a6DdjN129cU3T0AFLC55C9tnzkZPdiFh3f0VhTObnKXovI+r4FzCGj6Iz4P7iFRmx3rgloQzUCuo4DnAAf0tFRqjjmpBOH2IxbvS1EuKrXJ5h+49oVOef74UDQ6V88dKJbPHyi28Hz4eYDGGFAkD1AmAYdDUnjZxeZXXe6X7z7jsCLNTQ0Vao1nR6m+CsN2fTFiGnoG+4Jo6LjMq6xzK88bvlbr6k8Xm1BXmtn0PxbudT9jXrdnvpmzz2KHRaaY0KWZW9DRfq9+d66pdoPPSCGSxcge0+un0V/l+NyJHkCBYGabUR2Felnvb+yvrjVaVumfTaTjS4pvwLokpAKRx9ry33ykYDyj1gqJL7MErbUA1FWEPdu8oMZHmHn2aHna+87XxtotfPPv8lPfJYazYLe2RQwZFMcl+uAAp/D7C4CFBp7UtLQyY/xWl9VudXkYDYilkme4B/HpsBhgE3MnuB9lbHCNaQMwLPZ9J7cRFCOqfv8nOPmPDhnf6cvgcA94+SqFsyV3leDvpB3/FwZOlrLyNCRf6c3mC2CfZWYQdYdTgN4DrkzxzHxtIDtDcihDdmqPNlnHsDfNHoEsQSJtqqPDt1GphIbGPKY3Wn2iECG0lNkjfwcGTiffPopmvWid8rpNTVjpBy0LuCaiQ6kstIZIsn82Z/+8e6lT6MHgEsAmAHAEgBy5/TcogCABaBVBgBEKNMRCXPnxXCWIEzRtOjJ/TvdPqQ5TCP6rx6m2nAeuYIOwojMnX/zq93MEs7oVsOn+Okby/XvBFnU1Lu9yovdSlvHVyuuMRNPIh4viI/N0JyKIq/3sLFrJhkoVQuICUaA72EhlbKhqVsbB0UB26jQzomnm9NcBYqJLox5G8JmpWHmgJfU1zYlXYVzXFXnVsfPPRxnP+QA+x1Lq70fd7+3JPIRANCaj9lIakZ8azDWbl1faVxlrB6nlHL/flhc/d6HlblnbEG3UYNe6cRdwg0suZeAAYDYm3BW4qaTszKah7zXyAohUY0nDnl4Xd2TRpM5UV5eDKJK/16v+t6kvfWe9oZZKpheGQhwaEZ172ClUdsMvLZDL+O3sTFaaVjzLMY//7bCSMrM9G2KQzgsSG/+5P1fIAPg191+nAIwg38EALboFAMAWD15DlHWyADot0h0Q2MRa9yve9BJNTQ8TiukGlW0YT+ZMisrNHOjGinj/RzfZ2jQBGimiBte9bSSJBKlV66ZDxCUCAkVMWvFH+DfJFkYcqB08ZdDbUcoby5wpMmfCgCEQc0jb0r1I2VQrmkFAOjsswSAkQMeAXjv3l3Uxi2rS+1h1LUvwLFl+joBABrE3J9wmBrvehzJaDnncPzDyIsdruDUpHk7msPFHPOKDIaMQvvZTnPt5UsxBjUm/FNdIx0p8D87idP5p5Kl4l/BMWIXUY83h2ZaszCq333/k+7bf//PqDVG5HQKkT3oQx1BxuhByg8aEQS1W8Se04zztLm/BNw5rmcw2k8hgn78MJzojHQE30XpFMel8goZDIhIwmA3qFEjPsxSYBM1Hn328SeX9HsOYD9P7ZHToEgOQYDIHtA6CRxhOjJP9kEGA57H4wR3ENHgsVSLrD8EALCyONP9T//jNxFUQLO/zQfdDUT+//LP/0P3CPbBH/yb3+sOrRyIfRuJvF5OkF/zOX629eGYp/x+i4Bnj4yUZ5InJUigB4vQmjE0vmeViZZHVYYpF4x7v5eJU6aEsRj0rLd6HeOxUC3qOSn3Ywym/1oe5ofEzTxWFWL0tZ7uWWKdOkRoLZctg8JkkWIc6P06nbqu5nuvZayJtGx+ZQjINT1gZ6zuge2a+MxrTWd/BQ2szp+/ANrd0j++Z6ddYEA6PXb65SzpXO0AqPm60ovlkjMRrLPkYBE0ozMC+uXpAYxGspEWj7h7CqcJrgHQtaXuBSOljKaKnkD/mDet1xns3VF43GcPLnRPrn3cbd/9vFuBb8wEAKb20iHYBv+RJ1hrH6WJ7KGFyCr5Ev02WDLD0z4Idiwjgs6sgwNwvnlU9vQiA2UEAJjGH7YuG/0xyj6NPlwzLDdA2cE19MJ5BgDi8BLKgHAc4ewuno0+HMxQ2IZc3UJZwzQyCdhzYBcP53oqmIeoMPn24eP73SE0GiXQMQ3wYeHwyW4ez382tYDjS9l7gE5UpGhzvRlVnWXfAKzfzZs3undxBvkmdPL6qZM9ABDiMkvvkksIAMQP5UgAABF3b7xh+pPdncGmup/187FNUz8z7druM5+61xTf130La/mZlg++hzKrWAZCmh/JkUbnDQB4WRCSAIJLCRbR7O8YGgCuHjsu+5jvsxkrwV6uCp9DUMV6iMxmXcS17220lHHhzAN8gU+kUotY/gAL87ucs+aUdGjZ63k6S6zKWafmO5LvMgCDDSwBIHDH5w2ceAoYvBklOAD3eIIHnl3r5NXA0hShsQ3t8LHM6W0PRdjbXoztNwJvjIK7REA8Jzs/9tunZki3ZnNPzs+ZDFq6XEtmwksvgxZ9AkfYhJE1Fj/Uu9TdmoBANp5mRD7TPvF6fq7oP2QCynWeb6JsD0AEs+13ABo+VxkA1wu9dJABMIUAAZvq8j68P3U+ywTJrxz/PErzpwAU3LpzXyU4H3/8MRpKHu0uXDgf4BtlEJ+bdkuciJHBL72H9f7vvvWNAACA1pw+tYomgBA8yAAgKsF6jVkIv6Xlgz0AEF1DMBem92slA+FQJB+LtIF0oCcP7uoIoCnWIylQA2EKw2IHKQ2HEJnjKQAzS4cEAExyIDxg3jfBebNo/9tM6PqvoeEcJFUN+fp3JW4DALWXQO/kJNFUY7dX3CmcJp1ewGftVbZpBeDXoPEa0w7LWPcIKwupfF4l+lCckZbV5tciuByrBSg/j+talKSOc+y01fFXBuVeurFRNZhzALE/KWQsTIMIY4xhoLVUnby8N2jaXGw8FSc+DdAatR4oei0C/xktJWjBFPAh+dS5GWkloVnQOrMhzst1FCWdjZSqQVtjoGVoClbhFcZWc6hMr15Dj9BDrw5KfW0jnzzI15HSSC896N3PdFR3OHMvUKHPYkxqLWsaFXswlAh9HX8wZk2bbUq8rm+NyNWxNMWd+0shWaN3SafOOInvZiNACKFNpG1+8t6/dBs3PsOxS6yNioylXTRFm4azdRDHjRIA2JGyszNLZzGcagIAIQeakez1q0qGT60pr2MAoBoglZ8812osjHksro9oSF3bug5UMGpMg2t0PGb5ichlCPL+OVQ+oAkduTcCAGpDTL6WQwkUOe5BtvH9yK6hyOID5Uv0TzbPsYGNnm7lmnJIqdtpWRxA6v/JE9ApqMEjAMBoEQEAdqRnWQCd1CePnuAYu+v/HwAA72cg41XO20DyelYD0nLcHlt1PGTYZh2fncgKAPQG3WgdpD/oAjFFj/QJhR9dy6cBfJzs1k6tK5o+hyjiD3/ybvf3//AD0CRq+mcOqCwgnBumC7NGt6UIq6aTjjeMJh3lpLSIiHI6nfLksSNwstnkiQARopdwIJYAtFj+EjRgtIA6ghEB7ROeR+NEZ2DTOOHOwsC4dv0G9gYnNAAQYAr0DIxQfsYmc2p+JqOGBkzUnmoscGo2EPXXYSA68hG8x0EzEgLn4/TJI92f/MF/3Z1bP4a0ywfd1cufdP/uf/mf1QTp9/7V7yoDYDcNK/PeQDfnurgEoPKXeWTMO9UQJN963zhu83HPs31dmMk808ZtMDFanB3s+bxIGW8RIIETxcAKVkkDs0eGUy635LBkKaeop50yAgAsGxq7m/8qABCd2V8GALhfie8xtEmi2Z42z/xvJVVkjL/j1PFq4PMyGZWD6+N2VdYZpI697UVKyqxmo8R3ptD07DBKZ84oM4gOUfS0CDkVHcVDDjo9l/xA54L2qvpacFZ9lmJEJCk/+8h3ftcOFI376L0R9dDki2cAwFj7/hhAwC5KXXbADzugR5r9TN8m189jvPsw5OOoATh3cK57dOXDbuf+1e4AAWk456zzVQSV4ATsaQbZVIvMDJxMX2Ykz71e2GhvCf1CnqIvwIEjqMOHA/58Zj96E6AEYJc13hwfyy6ndHwna4mRd9RNPX/SXb/8Qfdi4053cB510ajcn51CdgMiilzwyBRD1gBseQgeyBTKftAuTybATDjGOTQVnUaQ7xn05/6ja93S8TPd9sxS92gLjgfGw27j1J08kYRgIo90o5zZgjNy48b17u2f/FjgxjH2dWEDQDn+4dAFX0SUmuCm6YDOf5x20n6qHOB11Qar9Bv80Wxd73m918CGJe31jJAversAg6QdVDKBwrVJm092NOuuo/bfvGC91wPPvI3nmuOrOkRzk64OW/MA/KqTyBBbziaAbq7ITLh5lMEwc4t9XKJZ3/BEklprXnnTEfPejiZ/yobVgAJsS9sqbIYow6i2r/0G2+/kCQIDBn7cT4bzce08QSYGgHmNQXESRDjUw4w70kDlT9Wkk2eVdRB7I31MfpN9G99XBDt9Gmej2e7h5/YF+R5pdBmNdXlD64EkxAhkps9qkuA1kicZqPRz4nf0vQkQILIjgqZN2w1wZRAq1p5CkNkF0Q+BvMH1YQq/OvmzNJ49dcCjO8hmfb4DIIDgAAZGOpjBCXnzCBxMAbRjpJ/ryKaDHDrXn/RIm2Jq33J39frN7kc//EF36dNP0Dz1eHf+3Bn19lDPAGYr53gcmOC4Yuzgn//+W9/a/c1vPlE9wvqJg92brxwH1ggBws3DxswiTWX/ykHV8BMB5ABF+MoQAEExLUlKUVBTt4V0p0eoRYIIjSMAuTF44BbrnfDuyvFz3ZlX30IJAFKNMEkRRzGqtHAcXSoD16xUxubrAQCQTowJp147VE7NiK2O/OD6YozX90M1aclaJDyNIgmiUt/SOxBktryfjA6Pk9NLItfnfZpUMoqMsjTKy3gGwjSFnwk1CLLNthrFfl0/9/0txMZGtO9XnW3X1ptLLYCFbqVwibqXdJpHArrNKVa2GeeORtopi7Wq14zXowIbvRGoNU0jLI0QG4QaayEGC7dJDtr4WTb61OgD96VhFc8sTlI+2xQW901DSL+boqv7YUFt2rUCNO15jXvDuI9n5xXkRfJf0lNNnyb62CsOXW4EOb4b92zpX/Fm+4yvQgD72uaoxu1SkI6yGKoRX+myGuuel4RqCmTJAu1fKKYAcgJkoNKggcfmSjOM9CNl8hJKAG5/+is0YWKNFYws8NEWDJvZRZwxf2wNgCOFJ7uhZm0vo+V6LbkY9FeJglNKRWP6sAKqtOousZ5ndTIrvXHuph3f1+se69IiY16nMY+6piyMB0dTHDWMNDPex0qOBiIdJnXcR9d4Cv8GMrVoTBtnKKtwXCzlggb4Hu/rxk3+jscoJ9JyqMjgsDXoKCJSBRT+1BqiSVBat27dVCNAOv+sPT+ChlE07GmAXr50/0VueQAAIABJREFURU0AiX6TV3waQ2+EFXngOlyRapF5Nhg99qHBmPIkx9sbj0yaIBhU7NDKc17XZnBQNiVfYwAycmUghPGjxnVqzjUVAABSPInks67+nV980L3/wccwttEkC8p9hu9vRmRBQGTWPVIjUoGLVvCsAGqiJICGH9eEddIH9qMsbwfN9zAOukU8p3sW0funOE86jupDaiGMiwUcU8S6UD6H6YVMzdwGIM/mgpz4Brs4p2Ea+TXxj00Beea0eCbpgU2lXrDMRvZNODJRazmDVOfH6EvAxoBYBzz3JKIRr716ATXOPLFgq3v/F+90f/Hn/75bRvTyv/r612L8vE8vl4Y6j+MlLU/6aY5CO/3C1415SMZ8Gvdj+eq9rEZ98HUY85bPHMcAoEx69znZ5mvzeR2DPQ/TYzVaJ+nsXghrT1r5UZWfvKeO6rIwGyySFV3we9VxIZPSmdCeRkS7yp/qWJnnx2vr96NmNfih15s5YcvH6nnFGg7tsHocIJ+zvrYuEOAp6JRRcvKTI2kBroUdFj+2GRj9JGAdUTqOT9fiN4/L1GvMk1F+2pQaB+Um+JUGPfUAm1zOwXml3QvFgeyx+e7+BniFgSrwCgEA1sHLmcV9FwHY7QcjHAMKcGIOY73+627u2Z3uADJo2fCLdE3biA4Og2OsEyb/itYwcsl2LD3HNoVzvxfRGHsTWUELh47htKyT3SYs8afo8s80301E8Ak78FrqzCM48m0fm4GB87ef3O3u49nd5p3uEACAOZ3iRScDQTc5jhgrgNawzUhT7NcBPZEAAFuQzALkeIy/F3FM94mLb3ZPp1GWgLE8Y4YAZsJMIDqmTx5vAHxYVgNX7u9zrOOHv/4APQDextF/++SAMEOB8kHgbGyWrnW5X+gamr2Z4TKyuU1bpF3zX7VTrROC3kzrQQ/Vrg36SJlSZEzVpeapQV8Yji1tGn7bPGi9U2WIm1DrvYHtFHO0zS4+lD5ljT0zKUA76I9z6sw5HDd5SODCJpq50c/iZzwGUpla8Msqb3ptqC/qmthesS7hdyJC33jF19COsFy17OX3WvO9FqXnd9QIEPss0AIZfXTwfTweAQBm8NlRDl4OmUU+M3jHvx01ly7NbDueeKHSHZWM1CChy02TzXMfOP++kaR4kSUxKG1JOeR1mUeJTTjrLKdrgEMvw/O2vczK4IcoSu5Hy7KyTxH0VX2MBmj6mtifoMPqY8Z9Q7OqVwCj+Dw1gGWDKLd/uvFIoICaA1JXSy+GbOZRu+qDosxVZPYh8r9AoB5/M1vo9p173fe//z014WRfnfX1U+LBGQUlqv7M0nozJWnjT//wj3c/u/SZjig4fepQ98VXkXb0At2YMWCi/3OoxzqAuiAigGokQjGEG+u4CQ6QuUyaNJEmpFQBAHhMAABCaJYAAA14/KPgZAnAMs7nPvfql3AKwMHIAOARKf0eh0PBn3Cco2Nz+7sRgzeoOoLt00I0uE9Fra2gYzObIpr03fp5bxqLodp3db/gsp7bq6Ku9+gJQhydRMJ1LEZpGB5NmA3vFV+0ELCC7Ym4GMMWGvX5A6NkxAC+13jsQ5cgBx6Dr5uh16SPqtxtNFrweExNoDaDbyDUJ8yjRzSLsvA6DOelp2o8VYjbz6uGipnU46o00SuGjCT09xul+tdj2XTNALhhxK1lMIxprBpXAwNqNMfBuMTQjWO4Dxpr8ktooUxTrMhxT7MhoHxP1jTVWtEKSJhXeoR7zwTwbAim+p3+vilA/RXzazWi43tJ7TluCizFlKhE9Fk2XiIAwEgnEVbIlWc4t/nSB+909z//GAAABD2tGDqOjGkgberg8XUc6cTzj+n/R6RTmQCI6mi90rCWQZaA1W/bg0Zjjb7GPOY5voznKm/FtWSjITBUr+H9VQZBBzPHOFD8WvuYD5WtHCYqC/y7DwDgPtaozolr7TU37RlACBoajofPd5TN+1hljkoACr3bEajrwu7/J6CUmJJ3H+mMbATIDAAebbSMzwgM0PG/fPkKHFM29IqUcz/X8520turoL1pPAAO/6/VD+Z6KOeVCrAtD1+m49EBQo+cqZ4MHnK2Reon6OFMRazOz6EvTdacQ/T916jRImYb7TvfZ5c+72zfvKu1XoBb7UeB9jUWZBKELFLGHASPjk9E7qdgYv2WnItMEytiOlyAdG0ohmvRoE3WYjE+KJtC4Cw3JyGbMUAje5DnhXLcoJSC/sT6UYE0cVQaDCXv1nM/DMzYR4WcEwtEcnT+cgATH/RxjYA0ldf/K8n6VIzxH5h/HxnOQVw8flIP17Onj7t2f/6z7m7/+y+4IIv+/+ztfjTRmkb+ByaYPLEcsLybprliTofPq6wayNR6h9TQd8S+/tpM8dLZDyoq2uA8FADAveGwea9WhVTeN+V58nfxcn+n34/7NMa8y1M+ykVoNvEl6sAIAQx0f9lWVQWPZ8zJ5Vq8TCFEtOOsjr13V5VZT2gfPKmeLfTTYduHCRYCEhwBiPpTTSX4iUEhTySnK5kcHiHScGfQCN7k6CLHv4TgHkByguM7Vln0ZUWp2zNYpF6BV2r1sJksweRPRbwIAygKgkySwnQIKkT3onGPL4LtFdGvfvoMMgPe7g7NPdSztFD5j4zY5fHR08R3W7pOPmNVA+aCaYvbLgOqaQ0bQ9g4cI/TGOnL6YreN1F5Y0Fn7jzg/MhKov+hw0aE5tnoksmvRPOzx3avdnSvvdUeR/LMyBzDhOWrJsSuubaa9zjkKZERX8W04+iwn2MHrXfwjKLCJOuJZZOWuvfqVbt/R093dZ3hPzwcwgvWwbuE6HoBPcBggLmUe1+q999/r3vvluzrKdBXAxDzLKbKGPAD92Gytc+p8g/6mSVOD9dVQb8Wnle4s23v1OUrzjM9to4rz9a+C9eYNXmuQ3MEUgQ9Jy9UWHFJt3la/SGhNHwYH29ZKIE5mB/V5NE1l5H/9LE67QONFyrEdlmnQH8J1pHvSOjO46pHEBkW8PmqMiR87/hU0iah9y2JV5hZ+WCLDn0jlDz3BORoE9f34voF435fAsiPzzhpgsCEAgeA9AwAMRphP+/0qa8RnMnMgTqdo8jhoJUCIVg4cezkJEO0DdC41gHPN55LfGGjgfer++v4D2yXtHwHFklNNQA3pd5hh3ebVxh8AAG23dL7DEdL46zNVEgSQjr+fI2NuG/92ULK3CyCAwCDphzKCNisxSebrzCGLJ3oKMUMPehU6+8bN290PAABcv/Y5ALgT3WkAAAISUq4N/IUcCm0A6ahv/sEf7V69clX1CWsnVrq3AABA7ctx51rMwLCIDAB2BM7UPwEAqXxV4s80EhoriDggNZcAAFHIOUbrsiyGOKQAAAiX869/pZsDAPAMgqcHAOzA6LlGX+IIk7G2GB+9x4WdaCAkt5pZbBRVw27S98YEEszcDAgbE3qu/iWxpCPfjAymOEWNSC0xqPPR82nIpjFtX26kH5N4grDG469ElVOeyFD+bLxeVdjucdC4z/WLOePBW/YoZVMMnQKlLieS6/Wv62snnJ9Z6Hp81UGve+hnVyOr3dO7EsymtSmLyr/HTu7LjEveqe8wnDQZCqcZrJUW64kEcc8AADy2wZrlH3UvB8IhxzmM4Gt5xW/9HpY56pEZ0TFa7e83Z6gBABoX+ZapSekQV7DMisHvDR0q2fjZg6BFfzzXygMW7jai+70WzXPMlLh5Cga3i41WwmUPA5VwpBB0ChNVQnabOLf541/+rHt4/ZNuBRkABgAEKiL1/+CxdTRvQtSG9KsI5mQAoB4zNsno2LtnwfE1ijfmv7pOY0Uy/EyrNeSuoni0bnpae97AIVZNlw35cN5ocFLxEgB4iH4sQ75pBpBp2ABAEFSMp45xkD7HT83reN2fAKItDCloRet0azr6J3COPJX8o0ePcNbxTWQFHMDJAEd1Ti4jcmxY+Pnn12CcNgOI9xunT3J0FQhULXqun/nIz698FQscdO+MhViXbICYCp+8ELQe3+Aem//bHscaRD2owbZQtn0WGL+L5505gwZP6Kg9h2t3AG7cx1m9m/fRlAvG/Dz4lEcAyfFQrTD2WPcIIIClEZwbm4YxckixQ6XOOtuoQ8wzg7HnT6FcV3Bu+snzF7vr9x7CUWEfAp5jPI/rn2DqzOKILINwfBhtYZYCaveRtr+BfdkFzeyHccE1YUfqaRhT02yKBIdlG89iLTZr/dkMmI3KuE4EmNg4je7EDj4/yvplAAZsdsYIKaOrJ9D/gXXIT0CLP/3Jj7q/+9v/ozt+dLX73a99FRkAaNCEjIEqT8eyeAwAWJZoR22DJAdV/VKZStspOWI7wcZa/G2noH5Hskr3Tx7E6zqWsXwzn1kumFYtf8fz8vfNX1VGNtpt6fmmR3FoEqjma9ujn1uzheIyy4g2u+HY95YA7DGMy8LUeUg/j8bgS+t69GNOPmsiLmSNnQyuBbNSLl78gn4/fPBIjjsjfGq2hRux1rjqj1Dt0feCGQDc5N4Jks6OlH3eh84QP2OWjviAMkBgGfgRfECHWenR+M4W8vFxanX3lBFzAHbsA7DFGm1GZJkWjH/zeN7xg/u6tWXIgruXusfXPuiOLYGP5gjaxUk1zASKRpd50gVe7zCqLjCDWWuh36ZQ5/9oY6c7dPJcd/zca90TNP57iiP+eFLWc/Y84Dzwj5FDRvMpO6nz9qEHwLVPcBzu9Y+6c8dRUjWFVGKAfsw4UFQWPK+UZWXV4bns5s9jxlAKsPWMdjuADfgY91EudnTtXHfui1/vns0e6O5to88IjynF9zXnlJ+KXCMrmGPggJiW/M4773SffPwReP0oQD30DEM5ASOQomNmV/S846ZusSZRGrLX8bOOMy2ZXk1TVU+PdW/l4abLDBCH/WzZIXmYGUZjACBoI3jNNP+y5/Y8kbav/9bRb9VeFoCslRQQtIrmfwQAWHbF96nN+P/W4dFhH8dKZnM6p+FbL1Zwr/KEATDPzZkAXlfzG5158o1KDHMdxvaK/45IfnTUd00/15HZAT4GsEX+I1vAYxKFl2BBPCs2gg1uDQCEzZDlAHLgM7KfMlryZgTEGowIGRFZck/Bd5GtsB+9h3DEbl920mTh2EaTnWn5lNlidX1DhjX6sTw23VT57evUo4T6XKDC0KMTb/AfmS+zdXZpB/A4UGXF8phENiOkj0wepHxDyRFOFJqZXZDzz0al7O1xFeWTLAG4dfO6bC0DAJL90WVTa22ajhNpUn8SAGD95Qs87PRJlgDAYIHzToOAhMoMgD0AAGvfdFPCHOFgTaOub7cCAMAveQzgtFPvQPwGAF754u/gGMCD3VOmNanBQa82dM+WNk+DMhsFjhbQ35gEBmhzJPyHiJ8XoQqJsWLuR1IMXb5XI7s2KCRImvvfHM68yV4ia2klfk5l3HhGAUDqQPt7Dt+c9IwqqKpD/9sUe/3OYA1IpINHNoJKqmqfpgNhKWtDxuk+Nc2yCgQLeEcUf9uejAWU9iANNc6hdpXvhXdQexiB6TC/THHU9dS+ZwZAM5paLTa3S6uxZ42sZYZ8P753XVaPa6zshmsR0WAbdXquEPXgwTiOM1Lm41khMNt+9lTXHLnS5X/MHx5L3ashKURN8STF7HF7b3wvj6eBQtkERgAApoHxKJWTIo7ixXXpTF8kP0NcsLTo6f273Ufvvt09uX1ZJQAUpBSUaiwKhJQAwAyMNkZNwvmnTJCHFWuUextlBSV9NeVGNWArqh5gSU2hHQr2Mcu2/Rtykel2DABUeva9ItU39rHSCf/WevaOezQSohK8e+++amgjyhv1jaKJIrwaz8fY0uQZTMHAUOUx03HwV1zuz10fZwDgMCJCJ0+e1DnFzABgGcAyAIDV1VVE+VbUG4CRvqsAAHiuLQ2gWvZV5xv83SK+6kGQPO11rgDWUKZNBgBqgxDdP89QFm9jctVI9MIokshxgGYjAm36CVCc2XEEni5cvICI2CoagCF7DunMNz7+pHt68xbShJF+DyOc3ft3cWTXU/bKYYouGzcpW0WT0laxbngOY9oHEGAHzjVT63kEGBsCzcAZfwJS3IEBeeHLX+0WVo921x+iBA9ZAHRg1EyKfCFnh3OJ/eeWxVGF2D+kHz5Bv4htdP9f4XGFPAoQz9yHPdrmtTAyppEWfR+9fbZgoO1Hg7YF7BlTpW+joeONOzj2DONZhmG4yqggj3DC/JglsIio6fr6uk56eILvf/+73+2+8/f/FwINJ7qvf+0rMNDAn2oj2ADVseyvf4/1V3w25N1xVN4RvX6fk2B7AyjlZPBWo+VJAECVaU0fNJ40P1ada96o11cG6x3RdDQMIPS0m5HNCiy0dQigyeOyvmt/ez7DMoo2Fq9dTHx8n/reJJ0sg5yyqRiYdW76vOif/rNiD/Ma1fVTvuNapv6voQSA+0NAkGCmjPtsrunGY00ueNzUhTZ1bbNEpk7IxDwq004EHX2l1Wri4g0616ID8Df8ZEXftxD4eszO+eygL11Cex3jJTCBpl0nDy10J1Bav3H1g657eLU7emAXXfjpyGQHd8oI7GF0xY/sAmYDUYVwjlw72bgvqNhQFrX+hW52+Wi3hUa2TxEww1N0/KCeyzRs8Noi+H6ex22iz8D249tohvt2h8M8u3WkAMy9QPQfZUHsq8I1YrM4/hCEYzkCAQACEIz47+wwzAcZAZ3JZqTr51/pVtYudI920HRw4aDKEXZZzqP06uivQCdwAeVH5GnO6w5Kun6KIwCvIf14HaVerP9fRMlROL+RIRXmSaQ+20arAEClM0eyx7QztPFa1lylt72vWxZN0K/9geAHO6lVd2jMKQi4Xr5GdJHvj23lnt/T7upBhbTVrEtIldIPJDp8dvzkmgCAWQBM6u2g7MRoIEfapP6mrWEnt0bjPQY7qZYPkfIeQBfnZQDSR+fZlmn2TQAAY/vT83UmHu9PUNqnP1jWRJ+COCbQ//gdgwTVNuQ9m3wLQNoZPS2zcdj9f6zXbVeYZnx/9/kIYDwcbwIAznKo19c9jtIu+wcJ9qSOqMBw7H0AjV4b2wemTc9PEI/kOUFkdv+nLTvMMuF3CPDT0ccmxfF+tPHYx4oAOjN4eKoOM2lAV8+QKUFLeYEgPQMKuJSg6BNkT37++VX14LgLXcyGy+TDeZQHSbeUgKF4L/unuAxq6psoAWAH5hd42Jm1w91bCQDssKkDxQNOADAA4BIAEbT4my/yPFI2MMDgN4H0MwNgHmdzEwCYwkjDUYEw5SkAKAH4AgCAKRxvsEkkUqZ+/Cjd3zk9MnrpgCVAkJtih79nUlugI+6vqdljZT0WFJOUm68ZGL755tiU9/h7BZzCohqPekYyiYnRv82UdU69Mk5GHo+5/l0VvwhrhLaNBZafWwnXwm3Pc8wMPSCSAED+bQEUTBHGsLu5+wxeP29sGCUn9Q50Nd7HQvllBkjdW0fv+qGmwAlXmPwVOzUWSuO1HK+B19fzkB9F49kpPrz3gA5pvMdTq1Hl+w7WWg54Omca4xDQ6J+dKcoxditUfy+e42yDcJL8bFOrqbQ9S2uRGQ2VJiaNsxrfXsPY67h6fELEy4zSuv58rSaWcnaifEQpyX36f4A2eo4UJ6+l4ESz0bu3uw/f+Un3/OENZADg+0qVGpYAOANAAIDqEQUrhDAmsor/VAtXCGZMo3WvQnlFCYZ5tiqk8Ro1OnIEYpiuPInuxnTeI/O5/2N6Srsm6boZu0y1Zw2tjAeN2wYMXzQ+iP2IrJ0xzZomxuMcG99OjecyBu01p+QQOv2vra0pan3r9k04++g2jff2w2FkdgANRDYsvHbthgx+xUFS5g/4Inmk8qKaF+XY7YQYIKh0pvto9x3hdx+XUGRVHmgP2Tgn+cyG6ECG4plhHIR+YjftOM86eE1pwpgvAYDllf04mgvPgDH30U9/2m1C1x6GobfImmQo+ucAAKhpGQ2a4TnIzHgjHafx+YJpnNwvRAceQMHP4jWb6CnNHg7+I6bzo3HYF//173cPMcMr9x91958ifVRkipp/jIvGP2vzBc7wfzTKoysRSvYed5uI/gExwMk9yBh4woZEOB8cEcZNzGMBZRpziKJcRwPHJzD2WLc6j795jNlnSDn8/MbnMErgBOH4oQOI2i7BmH0B24EOyrEjMEZQBkF+u3v7bveP//AP3Xf/+Z+6c2fPdF/98hcRnUHkC7zMjal89jJZX/nLhqT1nWm173Ytum51p+HpGehq8nPaJUG90GuGbB+I4FIm/XlsVe80eTgsFajjHV8fDGuHdag/6jPiHsPI19BYb2PzFAzaWU/0bnHRUdIXffnWXj1V92Di2PNhckwLgON98Hp5LFWGUKZXOcaIJ/mJjs+RI0dhxOL4ub7bv6PG0etEgR1bjKP7RJPUtn+SZ3lNn0kn/o4VoVHNrvj8Ub08eI2Ra54CQP7ZBS1vwfG/hbr3Z5QzKE/ibrAHxi4yEfaBdtcBACzvPunuX36vO7KwDTAax/DNI0MNx3xtsrcGHHuC5PPga0U0Mf7tLZTDwgEXrWLMAgAQkV9AUGz/Kmr/p/Z1swfRTX/xIJ4AEIBjSaCe4yMAMMvjNtE5/NZn73fXkQGwBuefpXBzu8gAwFweI6uK5n5k6sJxIBDAlG7wOYFWPn8GZ4gzs5fyZg4ZECvHTgJMPNhtzQLkWz3dPZ/FEaHUu9pfjjXSsumo8j/a69dxAsCPkNlz5/at7vTaKTU5ZFYRZUtv11JWymZxryJuQfJiNdZSPluG1+yzKh+qLJ5EX+YZPcXOvICoVgLHPfdzfA/bn33qPzMoEnA2Xft+VWdUAEC05KyCEQDg4EP0mJjSEbFsAsj+CkqXVzYKZVY4pcyYa8d8x1zMV+PIs3mU71eQnO9zz3hPH+lX/QPe3/X8FTQwf9K5N6iwjNI9ggDui8S58nXLAAhaq6BBzeawrWSQh59xTGpCCd6gs+5sBIMeAxqSzGpNWD2OPusQn/E+lEec0wLAKI7Za8OxaX24jpk9KWki2zkbJY78Sa+J7QEDAPZ7qu1T996y1/2iVK6YdnmflZu+Em1RpfoLAOAxhTxRIWy0eF7KZ/Cb+kfgPtk3UWWTV65c6X769k+6+/fuILPySHcKfTjIg7btm58SJZP20RS8+9af/MkuaxN3cGzP+fUj3RsXWVsEtIFCDhezCeC4B4CMIgmFMHqETPJcFAAAfQlAyQAQQ2QGwEE0ASQA8GJuSfULjHo0pz4AgGbkSWqEpsyfccr1b8sA4FcqwwrVT+asQmSSwbFXmaYwSQKp3x8YJunkm9hMfL0SLc6eCcYMWe/j5/sIGwugOqfxuP0MC4AqMPoFLC/8/ep4741A2HEMmzGcpfaenpFrqhIRGivZsZSG5kRjjnfAOtAxqQjrGADgNQ0ZTCCpKIwq6LwuY6OH83GtcBUEHPf4+3Vtq8CvyqftQ0Tja2SmH0My2aQ13/OMrMGP9x3CGCtHOm0DP1W3bg5SOOITncPBINq+NfqK+5pWxvtfUVB/x881/+dg+jHVdfb3x2tf11ENeIRMDgEArUkPzoazzmNUeLTo47u3ug/+5ccIvaDpEmoulceI7zNlcnY/mgAeP83ORuraHIH/bAAYVePp/0QGhbOFxrwluZY03MY/eR/Ge932Iksbege8OR/1O03mDZ2BkFcZuWB2hJx5O6gGFOJOSjTFc1g/eOvWbXXVZz03U175aexFyyToaUDObosGTpIrkwywxDQHzpu7/3PM/A6dfWYAkMZu3bqBhnMbSv/nGcDsAUDjhAYEAYAtRI5Vo54gsHi3RPyrfODY4xjCnNfICen3MgSCFOoYAJADj+cJvMr5a591LxqIwYd8r382VzLBI80fd+UxQjTIGRFT0x4Yc/MwhM9dQIMn1MWTXncBjH/wox91O8gAOM4jimDVT2F+G7jDCxj1J9dBr6xP5j3UeR7gOwyiXewdo/+PoNzv3Lyqul+mCrIfKWuSH4HeF+Ewvf6vfq+7Ckflg6s4TYERAjgU86D//XAW2JmffEMjg0vLEwFmYRztMOUZmQQb9x90iNl1W/j+E2QQzCLCh4fjDPAZpCQfRyfwre4uQJpN9gqAAXgIKfyzcPp/+u7Pu0coMWCJAqP/B5EtePzwkW4XDgbLCVYRzT0Kh46G7R0ACN/5v/++++EPvtddxLp86YtvCgCYot1QAIAm0xqfVGOb+2E9XvWX3zfQZX6yPafqocJw8V2sNc0WZ8eI04K/+KnrT8d9XnpdPmb6/HsMIsrATL4dfCUd0Xq/gS2R9O/Px7ZL8F8BNtJBaADAy0DqVmIZhuwQEDTNe6xe54l2Um8LFhutzHWiTZPjNI/SEKUTzCj9KmrbT6GchXtDR5X81ADtGNFQXrc18Nnuvi9lg5rw5fprXvjnsq8NHsGlDFQ8C5k1LMlhBJtGNmNwU2jU+Qg0fxfZMbgSZTFsZgm+Y6YSZCvacCn9f37rXreFTLQTy9MA0ZChA/uZZ3rzDHf22mBvDTbPVMNTOCbMAGAknlvHzCjZiqoLB/Awi2M555ZR0nMRJwGs4SjCKZxIwKNC4+hNyjEenTrL/iGbj7o7n7/fbdxD7e8q5QwAX6T/M0uI96dTyX4DdILkZPDZLKFQRJJOIZuNRoNQmR4APLaR/j93aK07uPYaSukOAYDg0YdctJDF1vnsX0Lw8/Lnn3U//PEPuw2U/q6h/pglAHOIPtIg8dGlctBSlirtmbaX5W1hiMrnY3thbIMNHfuwX5qt7wyB5jQ3WRE8YfvPPFV1S18mlrJ/TMOSLTlunyJm/SEbJnV2lMiFLtHzM0BGAIDNiU+jAeCxU2s9AED9QYSWl3LvqBf5XZ9FH458RKDtgNbSBdvLYwAgbJhI14/GgjyuNiLwvL9O0MB9KwDgo2Ltx9DxNwBQ7Ux+l00AnZljXnMGgO9pmc371Zp8Ppd9LXi9j761/HLZgUEx/R2CAAAgAElEQVQAy1D7BAYavBaUCwGyUdehj87iopoW1vFGwD2yHmp5rOgtwQXvd8ueMJhlACboTVkbaR/Gd1qZWJCHg3sRILO8tk7iuF2uwUw/2Rm4jfYCv70/lUZTUsvu4BOZJfLZpcvdT378IwRS7qvkjgDAHM4h1VGAfRmKpKJslBSiEoZT3/yjPxQAAI+/+8K5492r59CREkdqsTnR5AyAmHxfH5dKSOcbZhPAJw/u4B7sYQqDIRmC92IGwOGTF7oLb3wVAMAi/g5jpykWWepNJBTllrkMvQKoEcexAW/mrMbE2MExE1Xl1gRIU2aVeLSlMiaHAqe6VWNlXhmgKlAJrCJgqoCr4x4Ypr3hPxRszdhpinwsMIucHbz0s+o96nsBwPTye2hF+U5hdaXhPowmTMwGoIHgOpusFRuPw7e2YPe6VofUn42FuBnPvyXQyyb9trUZ78MQAQy6qIaYXw/WLOljosFUVl/PklMXRkozdl66W3s+iH0jITUFOHyuabktQKV5NwjyjT0fiYviFE2iT0WOlbJdwBkK0qSZ8XfqnpqXRFvBUfrnDAA5vZxbljUwld8AAHuLVABgCccusemSDDk0bZpfPgTHBccYEVRg+iSdOSo7GCwsAwjAwSVCw2M4q7K3Ihouuha7R5XH9Gj68H5KVibaPDYkJu3ymGZaE5xQ+lRuA/kgpz9qXRXDx9w2mW5+42YoKB5tJaNhCHiNZd0kI6exd3OAh86FqKQYXn7dFN8RpPofO35cRtcdZG1soEks0/+pnFkKwDmxjpRlaDs8ez5r6z3H2gOjGgJ8svurmE5FSwUwCP7KWFNGnwZgK9ZsNs921lylxLW7+v8AATLDjfctjoudCOoejoPHaTEyRmuZ634ADvH62dPRhAj3ev74YXfpF7/o5mAsHcTdF3n2OO65SSUN4+owouW7LGEhrajreYCnTNIlAHAf2RNPnzwUmLCDtP15pAKz8/8GnnfgxMlu/c23ukt373W/vnZTNcvP4ADsZ/keDHyWAND4p1HOSN88nByyBuuEZyl34MzAy+ju37or4P8gHPcXoBuYJN3i6iF0Qkc0E+N9iHRDUtIqjAz0NezextnDtBJIE8dQ/3/q6LHuMEoEdkB/y0sHuuNw/pfxN7M0bt261f2ff/dtRCp+3L3yysXui2+9LnCER3eOgZ3KF2Nn2nLDhib32HsecijkVlwXryOwksCXtnmYHcWyB99Hhiq9PPzofoXXK49UHpxkI9T3PNY9+gDDbOWOk+XzJHlU5+d5BvlmJpgB+T57sETFc21ChqUtNwIAqg1TAdy6L/1cKN/SHRrbIXVMY9tnsMfKAIj+JSfh/B8FHdE+2ER0S8ddKUgUQI3Hxt80bnsjPW1FyYhsQCcD1/uo6xPspZFN8E2py8qRFQCwyOg1nGtF2BiJ1TGAOFIVwKROOddJWEivZnkAQIEpOODnVvGd5w8BAjzsVtCBf+YFUu/BOewnoCZuOEWAQBxlHcdM2cy5zcPZZ1bUxtNHKg8g+EC+30DGwMz+o93S0bMAAE7LZn4mh5GncqAmn5lBpHk2Ft243z269TFq/h92y+yDg5M22FF8EzL2ubIMGAVdFAhL5IL9Q5h1pOPsML+nuI7aj+W7uEn3nJlX+w53+4+dh0x5pZtePKw+XQGi8zjQDNCprCHq5y9dudz94Ec/kGw5hfrjOOaQ4GyjR8tnA6rDPiyt5Hdsl1X7w7RUf0+iqfhOAwBMZ762geDD8i7LIOk3fEnOV9JO1SmhH5qMGetRcbHt9JBC+qdx0f7A3lPG8xSX9bMAAAh2gc4EQsqGCz5gaj3/cdyOdNvR5V3Nl330O4Eup/+P9TnvEf/YpDWaABJ84vUBAMR75i9fz/voSD2ASJFOb8AtxsDvugTAdiB/x1F1rQzB8rJmBFguGnwYl9vRSR8DCcH3sb9+np1o9c/B55RHBCycrcDrFfnHjvKeXFeCcypJzr3intm28Th8+oHWij1xUt5U20QZBwU4aLZ86CDKAckky13an+n46+QD8KLH5B4EBC15X/7jUclqFhpGfq+PuC8EDXlaxG8++kjA+gaCDGfPnFYJAIH1eGR8L36iBEDjJ63xnX/7zW/sXvr0M2UAEAC4sH4AqfswnTlQCjtEEIY9AJog5Q29ic4A2IaQ0SkAAAB4CsA8BXt2MOUxgKunviAA4DkE4AumH2ERnrsGIweZkFnU/MqIKwydzkXOKAihOB2VOX3NHsVbiLheY4EzydmpzCEitHOU21K/G+kksegmphoBqAarwYQ6H7/uDZVieFaDx8w6ybEYC9PxGoznWAVk/1m/rt6HCaMkMfVpUumMtkXtv1DnHJ2tsyaGjh1rZWpmBgmzN+KGTZq0JtzzUXSED7KDEA+N9Rex8365HxYedT/retdx+n0zuL87SSBXg3DSXvp5/F3XnjV96mCcQmQ8Pl8/Nq7iHg0Iopc7VlTjcXiPB4qzlABMGnc1ZMd0Fo3EmtLQ2uVNvI41XWx8f16jecsQDeS7LwFQtjItZK2AfrF7rTIAYIw8Rjo0MwBmtx50izOscw7AEqcbdYsrq93hU2fRxAk3pCOVtEE5ot7PWCvVP0v4MzOgZR1Vp3/MMyHr4lilSid1jThaOyKxd84AiO+8jA7q3lRa4lesnGUAjIztULIZxZSTPyMj8zrOdY8zrXk0HTvNt2N2PG+OpUa5e35J2VZprkYammEW86v0rG7yNFp4DBbGfhSp4QQAuG730bjxIRrHrSCNnEapAIAsAVAZGs+fzyO7uIZOZ6xyTiBIGjs2JqqCHQMAkk2SAcMMgJgrFDsb5ln2UFHbaUrEsM9oyDWpYKP2ArenQS0AQF41lf5OdxAgx9rpdTU8JG0+RenDXaTqHaTyh/Exiz2i4f+CEUAYS7M8tk/0zyO3cNQPz+RW/T+MQ9QmP8HaLcBhmGPTPDjNjBiQtvHFbg5O9iLW+IMrn3d3cJTUC6zhY6Ty87iuQzDc2KCPETquF8suGF6gYbKPzyWfMdp0+x7ODd+K9GKeIYw5beFRz/k8GCKbMBqvw4lfwnwOYU/vYD6XP/+8ewhAg07ROrIQlgHqPEc0h2UAx+HErZ86hdRjJEqDDq9e/bz722//TfdLHAX4xbfe6N5683WAI3kMYK5tpb+xfJ7Ei7VhVPCmtH86wqkjMsU/9i34r+o3yZbsY+K9V90m7yf5QDpp+ryOy3xQAVDzTKUT20h75kDwxAao6LGBp5aV9TtjOWNTyL/97BolnPT94BE/q2WxVd6p9sAkvdG/l+P2eAd2R8mgGdsqvk7rlPKLsuvcufMCjSjDWBKkXhWkc+xT8L3BnHDglNVCPSJ1HzqwdzJyYaLOONKDmRJP55+g6AaPGATXcgw8LvMgTqdwzwA6aTx6b4MnAlBGUC4JhQjQ8DmPaXvyoHtt/XA3//xRtzyDqN1zHIMJXfQCNfjsJ6ATDCQVptQ0j8/h+5SRPHnjObJveDzm3AzGhBJcBsOeTy/gGMATAADOofzmBPpwoD6cjguBMjCr5BEFBXsI4ASAnY1bAAOe4B+zDXAlnQVG/gnqwXlnhJ8ykN97jg7jBB0JyPH4tR08HzkHeI+SDNFh8sLCip594NgXBAbsoBHgFgFEfpoOC2K4OrmAQOdvPvkIAMD3lTlxEjJoH0AKlunpyGSBCz45pdhnSfO2ZSdl2FQ7d2Ab2u5OXjEdVX3sUlTTZNW5bTwBII31se1x3Tfpp+m7xq/mNcsT26XSqT3IxiVoGXwEAJT+j8/Z+G8N6f/HISNV7UIbKAEArisju628MJzT5qBGjT+fWcsk+Ox2XG2AmPzbx/vF91vAxvwe0fvMfCp7Iz3OenSOl+Vp+M370bE2//Pz6FXQekHxMwPYcrLTVq+nc/h6R/ktI73vlhf2n2zbVxlpunBGgY6l5ZGFBK6hi/jD+3PsBDHYt4J/szTHzn0FfmophK6DfKhz5mvq5Jot4fEFjdj2a0e39lkMoqegSH5Htk2eOOKyB2Yj8lQEzpGZC2y46JJT2ZwyZSK7gT/qrQM9/+EHv+q+991/RjnARvcKyg7PnF7D1W6o2AAo6cbMANBJQBzzN/7wD3avfn4dHzxXE8DXL6wico80IUZj8AA2AVzAv+kZChIMPA1nzjaMsSA0ZwA8R9fKR/cglHbQrRj3nOOoSeC49hnQzUMnznevvPU7SFOE6GFzlDR8khMrz45ep2thMKBpvZ5Ro1lWrPJAwYzvVBi0Cpf6varI/LrWsPSfZ1quN5a/dV0sS8+o1TAYOFU51vF4B4hkOr1Vifp+1eHi86pB4XuODQdeVw0D32tgaPegA5g5DQatj1G2ZGovbTwr0NdqMPSClLZyrnt1dkmP4zIOA1f8bWcolHxA+pMQWK+11mAUAZHxLycz6KLuRXWo/FkV7rQsqpIZE+jYwKrjrc6KBVtd61hP7Ua/ZpXuvE91zPX545IB06/3cQwqVOHZj4MuR1mX8fiqIVjXLebD+kZH0kMh9c/M1/z+GJgY0iU2hv+TXoxofTS8CySe6ZNRK0lHnk4cjEIYI2wC+P7PfqgSgENLMARRE0159RSRzznUUh5ZP4+yyjjOzPinjgFk9SLTLXUvTXxw1rjXWgq3gEbkARtwBgDGtOA9llMhhd1SwkwXbS2CTsPO8AjjjnV9AnUOdL7ymte6L8XiytCohOJiKu19pHWrllDzD2Cu0Zalhvkh7jzJ0JpEQ20croNve28+VAMcOP0n0PCN/2j4MgPgARoBrsKBPIgI+YH91Csz3T00krqB1PjoYRFppq0RYOu3MODLXCeuXUQIgw5rI1HPNwAC0liL9FpekThoEHMjxrTe0oaChqp8cMd/G7k08nUfkC6NvBUc8XT+4sUeXHoOw2EbzjKsCqTpIjKH+6kxFzv6c2x4zd4BrD9ehOInDbGLeNxXmyOa5UkAbELmzs6MGi7gGKldpORfxhoyXf8RIvWs/2efhQU67wDlb9y4gSMJUaOL99idn6AF64IXkFr8DJHAZ49wHjMmuQTDiXvyGM4Cso/BSzhJA2vDObGnxD4aJRjO1evX4PwjMwCRxkWcS3wA32O5wlPUre7DHF575VVEBE/2pyh8eumT7m//9m+69977RfeVL7/VfflLb8EwQ5RDjkKLaJkGTY9ec/5d5VrQYAPigjYCCOszbtRPopXgjPlM+ipBAfOnZXE0h0olrhnHs/beo0WiTG91DuZnvlcdc75PkKzqssrjfm0gTNdnFK+tSQMxvTaTbISx7LEdU+X1WO/4+VWXTxqf7+F5ypBPJyLqvofA5/hvgi+OQlKfXLz4CmgQZ9DDwZ6F/PYxpzGOmG8bf/CkZBTLcHhSQMo58nvdP6X95nrzmmdI46eDToOexvg8G9fBwSZNPkV0/yblEXjoMHtzABR7hPFspy5iOv8mymVmd5E1e/pId2gR34MjP/UcR7ZNy43GtezuTdnCI/EMMsSRnOThbQKAsI+ncWTfFoCEKWTgzvD4TTjccyuRAQAkAIAAgAMEyuBGKVgm/YGXTMHnOeLz04j67yCTgdF/3INlReFRJjibjel2eNyY6hdwJx7ZxhR9nkX+GMDfU5xMAuBCeWJLB+H3r3X7VtGcbv8x2OyQSwQMcX/KqTnY65TRnNcTrMH7v/olTgH4uSL/PIN8EUBANDyM9ONqc9jxoRy2Uyj+TNlaedxATv2+beKxzWX5YRngJsiT+HBI58HX/nFQT7Rc5E0PfhdapnwQH3rsaVf2tmJ/V6aWR3q9AxDEkRbhU51aO90dgW5k1pv0nYCAyBgkvTK1PmRG6jal7Ied7chz5WWvr9exyhA3ECQgxO+Q7r1u4tnxnpSgnD+z80+H2mtC59+9BXidT83xXoU9AtALOlqN+opc9XOrvVNtXdMI37OjXRsW+vOIzvP0GmbeQLeCFvksvuZcWXIYfBN7/Qw6mDZSgBuxSgYq+Nqy2s+tNv3YB2yBldYgML4fwKTlImnLgWE3NQ3aTjsz+ZW2WgU7+JoySfIM8qI/AUxdRJEBCFn10a9/3f3nf/p/cMFO98brr3Zrp05AVxOYT8Awadwgk8YkfwzWxZ996093P/7NpxIeZ04d6l47f7hbgBAjAMD1WsIRgAtoBGgAoBesJHgyr9PHKD6AUhoAmHmBWii8h0QQGXTo94djVHB+6for3fk3voIkKQo7oCCJyvb8MnqhTe4ddiO9cZHfFxunAVhN6aqcXnZ/v2+hUgnQn9lo51js0ARDk1haV3AzBRda93O9BRc8jYf6HM+hCqX6uYimOAdqWJb38v0mNl8rhFeZa5Iy99xM+P2cdY9YzQRK4yPvRWjagVEU0cDI1vB+6P5aC9fBlCiHaCgi+lWoS8TlRnq9fU8ZF6yFK3P0nk9yNMW8ul9cZWfX860ARDXwdW2OK1LU/dOYOugr0LixYVgBHH82Hp+e8V+IwNsB6x2WOhI64RnhGitF06qjIVWRNgPSe5ErWKc53pNc72pg1gyAqpx5fzfSmZQBMBT4epAcFhl4CQDs6iQA7ltmlRBsZFSZ1Zk4J5UlAL/6+Y+6ue2H6AFAoAAGENPfUQKw/9BRlADg/HXWVBKMM53K4W89ANLy6J3H6mzYodRRLviOa/2cAWDHYpLTHIZqkUmFhysAEHs2jPoNZYFTkVvn2eqQS5ni+9E0LwxhpvfpFACkg6ubsFgvjIYhDdmZiUiI5UlP5WW/67oM5WTwe93PxguhEE8gKnQSjidPduAJAMwAoPPPf0wrpDK8i4aFBACYKaaQepaV+L4e39B4i5FyPV0KUBV1dTSCHhsAoL8FaoYDGKUTw9IlzVnrkvs4cjb18PyMgJKBB9nY2NfDqGU+d/4CrgmjjU43jX52yZ/BPs3JqEEkDg47DXsdl4VbKlqB6L+up+GUYBWNZip/00/wFfUvvgPnmx37b927193F8Y88xm8fI/lcGzjYtxG5J52wIz+/9xRRgwNI0Wft/gvo/WcA7Rk13Jd1mLz2GTuiM4+XWQqSC6HvCRwwdZrHTG4zco5GYloIphbj8w/ew3nkmPvvfO1rqv9ng0DuxQcfftj95V/+BToWX+6+9tUvda+9+qocIY7B+8jflhfW3ab3IvaKrA3+8V4Gz8VYnfYf+9pTdb1N6qi8vu+NEZdYfhqki/sEP45l7VinT3JQbOxWuiSsZGe52gf1flX/2Uht/BgCu7c3cnYDXSod1ewGz02zzs8qf3uBBuNM22qwePmHaDujhAMbh/dO2eb7V93R22usR2cWKOTWEpyi8+cvRmqrMmQCABg6DV7/ABaankOmABtoJqTTzJSw2eiQCzQjbUC+bCI9numzAoJpZC8hwEVHHXLq7p27ACof4lz7VYCVxxT5f0KngSUIeALTaJ+gceah5cXu1YtryHhBSj9sXxi/EQjTSTYMOkRZEOVLRO6QWYtov474YnYPeG9682H37MFtJAIgikqnnCfXLBzons8fRLnsefyN07Jw66dw9hksUykbnj/LI/qYEQcQAu45OYcaIPp98AoZFpkOn3aqAABmEuAawW5PH3dPb1zppp7hGFCeHgBZwdO5tqdxmsCh0ypBeDGzr9vA3jwDADCN2v45RX8ZSZxGjfqT7n0Aer96/5fK5jlx7Fi3hCMAeeRo6P+Idlf7RzZy0lNvMyQtmreqjV1p2ddPkgVBYy7XCpk7CQAw3cc9LBhs54YeqGaQnVrxTQIAvHoslyoPWU+F/RjArd7LDETq5APIcmHfl4M4JSb0XaRlc23Jz5LTkLNB3/Evovuh67kW7g3gOVVbzzzjtbTOY0ZNHC+IIyrxoDgKsEX/7Xxybfi+o+DhiEYkneOwHGGfAoNoztjjswxQEBzgj8dWHXgDot6nWh7g9zhGgwpec8tS3pfjcT0/94XXMoPNsoiZAAK9CaQksLLBngU8iYN6eD76KriHAe9ZsxbqkYd+TgVaWr+iuN+YrmwnclMNAPg40tiboFMGaxyw4ek9nAffp/6cg46kKu6zTyVXiRZN4ajUx92vP/yo+/73/lly5bVXL6oHwCayAVje60yc4C3aQBH4Eo3Thfuzb31z99cfoo4I6MJ5oJnsAUAAAFm2iowtII1wkXV8SDWMUwBSOco4Yi1QCGRVCjE1MUsADADMUQiC6DaJxuBs01Pn3ujWv/CmAACmVtUmgL1zaQ7nonGRwmvTgHWEBlkgnQwzZv3tr8eke+3fvz02JMfOkb/H93XWdKKU3uBeEI0AgOoE9Y9NEGA8jt64TU01NqI9WDkeOY/BPfy9Otm8rgqjXsSl0K1G8uC60ec0mNO8aHtQnxWWcZ8RIOpKAKAaAmJqs0UuytggGe9QBQC813VPeoNCH4oY9ITqYPsaA0hBpzaE2kQMAAwdm6YIhvuWzj9NACkcRxliBmPDa9Keem08gjEAMP5OBQDC4OezGggx2v7+TwtJr0l9bii5tuo1xZXrUfmjGoJWFF5rOyDeI30vlaTvYSG/5/lpGGjrJJnCmWS344iMZWmA+CdKAMIZ58kiOFMdDdE+RAnAvl3Ubs7gfcZIcJst3OfA4ePd4mHWKeexarYG+cy+44A846j37AV3zF1jzf0M0IElA647C9R4DAAMWSOML/5U5ep7V/4Yfq+ZHi0lb1jzX2UQv8vyGQNv3Cuu9zaiW7fRdI1poE5+r+BcABTN+HkZADDmib303eZZaSDkaWQ3HD2y2p1Ed2iO+wY6Rj+FfqBCZrrtIYDLVLB3YHCzZwEzAGIrsk6tl40tk8p81htZ1AOK8A95opdz+Zl2NOfc5J77QUwGALiFQQvWOY0+Yt/i+zq+SfKHgG0YvUeYAr9+RuvPtWfEQTWdLH/iu/gCx63pFvpkHbK6IUNfaq9zzCqjk8GAZ1Hu5PaJFnmEGZ77AI36HsIxYR0zM/V4jjC/c58nL6yithdphTexzgQA1k+iPAEO14NH9+PoTfYDgNFBY4NnT8s4QjovDSyxZxpifH8Lzhl/b+Mfo6OiMUaVYLD+4Hvf7y6cP999/eu/2x07xmZE890TvP/LX/6i+6u/+kt0J3/QvfnGa90XLlxABgj6I6hze5Pd7ppsHhkb8d7/oMUGXnEvIhsxMpO4DZY95sVwiFpUMmiklei4OZjp3DI0zI9waMa2QjVUX6bDzeNVfib57CkBqNd4rOMARJPPqaFzf6os8ThFYwUAqMazZdgke8j3epms8ud1PXw/rR/WiwCA9C/GML6PvpfOvw1j1v6TZyi3+I/gto7/y6jhJBvKDgWvYwZA040RuGDTPX6PjVB1Ogd7fuC+BAA2kClDelvCcWFqiokR30U2ErOnlpFVc+jgIUVqedQWS2B4VJ56yuA+D3HNmfWT3fmzJwDmgVfw7Wn18nFUMWWLmDV4NNIQmR3KE0DQ3BOZbDv3b3aPbl5BRlA48BtwmJCT0M0cONIdxZGA8wdwJCDq7R8REOHxf+zCriNEMypIh54nBFAvEgDAY3QyCh1JGvuZAYDUAMyVgT2c0MGTDnDd8wd3u6fXPu1mth4hnRjzg159+BSAIE4hOHb2LTz/FTUhZP+DbcpzOEtqECqHtcPJHndU0nPp048B6C53RyBjFnANjyDjfjMKqsht2pakAwfJKFRE1xPkdsi5sLvND7xfdRAt300TBgFDnO6lt0rP7XVPxSGDUveHSdnkxDgDwLZB5bdqS/f3p4SSzRLykxmKPM2I2VSH4PifOn1Gx6o66u9jAFWnnyno4eRzPtaBOLEB8p2R/JCbQ4DF47YTawffaeZtXuEsR7byMAO1NrduHeRbCUeVzbwvswB6uyntP3f09146gu80e17vrAQDiC4RsDPu71TAgd+zPAh5kxnX9NVSfzHTh5/RzuA/P4t8QR38CHqS+oH7rewjyAg+M/R9s9lom1Q6cAZWpWPKHAMDIWdDJ1nm9WNN0Mb6yzRC/dcDGLJHAbJlRgPt0v04KleRfI0rjsc2IESb+QEAgF+996vuxz/6oUCCixfOCgDgMaTMaAqQq+2vzb4oN8G/b/7RH+x+8vFlCICuu3DmaPfK2YNqAjjNDAMOGgJnPwTh7ByPDImOyWLKBABoiYSThfeAcBoAmAsXv0NpVA8A7OKcUwIAJ8+/hh4A+xC1wAamg+sFGUe0K5O5VQAHLoQxP5QyEbMNXclqwE4SAN6MsVLvN4lE1afdBCASAiajaT3BuIlbNeDDUbPTNkl56V55vzrPaoC0rIKxmxzfqMq7PkMOC4VwcW7q51Upj42iMKi1CjJA1a0/79c71BnZr0aPjd06FxsvlfDHa1Gv79ckp2sBUsc4mLOk4GSHuDegZKhboIdj4p+JJQj1gjI415aFSxr3NCo3aU58z7VQ4zn29Bj2b/4M00xNl7V+u2aV1DV9GS1UA6w+h/s6NnhzxwcZFhR6kwzQXuFqn9qC+pX3aJIB38aagolKg+3OuJ4p6CoAwPkzqsr/mDFMAODO1cvdr999u5tD3eXSLIRuSHTEQmYBACASsXocgGMoXL4vWpD4DPQzHEIK3L2nAMS1IU96Qzp53o6t19405r+DDlK4pnNRjZhqKFRj3GsS98saZNXRF2LNMdW9NgCgGeHZcswAANy8eTOM6DyZI2acciv3K3hr6BRJ6tsQSp6ZRLshgwMAMEil4+X6MfI+Her/eawXomhQsExDZ9M3OrkHD+KkBugVKuU7MCRv4tSCcNq45oWeNJa9AACfY11hWea18p5ojAncSEQUACDWMIE8ZR20nyrfm7CI+fRrw3VjHR1jaTS2uW4Ek+AA0Ok9ptKHk1CPtP5YOxjpxr2DoufzhgaWIqWUZxfTCWeTIv4dTizTB1MgSg6TZrlT0Wmbr4j0s87+OZ5zCGv7GBF6dUDnZ4iI7MeJC8/gXNxAbwiO+xh4hIbkU5TOzCFq9/DRQ42d6YZs1LiEyMMyMv8I34bRludm01jEPy+3snEAACAASURBVGZdMKo6A8dJvYLwnCufXVFDovPnL3RfQAnAKjIAmDLM49befffd7j/8+3+n4wu/+OYbKBG4KDqwnmkyJmi+Amxec9N3k7URHeIPaZCGc/iezDoLfgiaiKhapc3ga9JV9KwYR/cr78e+hzwYO+hDvq/PiOvH8r/yvAztHFh9nilxbL/w0jYnX9UclUrDTXcMHYRJc3iZDTHpfmNZUJ9T+Y7LbblQ2HmwfvwujV03JTuNiOjRYyfkmDN7Sdkt7FKvvY0sqODblA+0TVI/KaqWsi7WKAE5yFCBokx9F7qNAjIomafod7GhY1IR2QSNLgCMuoFMmbsoUVpCFJ41+0sobeGaP2XdLzlJhBAOxxayB86h1vb40YPdDIztBdxnlqCbyrUCWCKTUr6RX/gcGuR01OGFwx8HrzGt/sGtbvPOjW4XzQBn8NkznPDxBPJ7afVEd+zMxW4amQDbCJzdf4zyAmQGsR8Xj+nsTxxhk7EeXIh5M2uIPbyit0U0RYxjBMFbWEv6BTNMPX6MLJ5bnyELAb837ytyzxK6pzsz3forX0EGwLqaED5Gg9Bt6grWUQOEYKYEJR8zt7773f+MDKOb3fFjKIVAfxGKozncJ3g2HWmuiHRNAQDwXrVBva9jG7UGEPrA2yRZHZSh/6/HyI7ptdKQxxeeTqOt+rrymzR7sQ3M+1Xv1OfxPrQP1euFNABnkR4Eg5hHUFpyCvS+D2VwYaLDGQU4RXozWOw0/bh/2CLcT/aHYbZMrOcQJBnbapajLlkwqOLS7bADh1mInhf5jnqlBjGGPIjOEdkEML7T9KPT/X29x2Vnl+/X+5o2BDDjnpwz72FwwH5Y9PNoZaUNKMRaKJsMYwLIxT4F7DNU9yZq5p8gav5AoL1BJo2JPq1szBZwcRS+ZjjVLCx+nzqUdfsMFIW8Cz3p+fKeAnGwb7UHQqxX+FU7zLbDDwEM22jKZMB81CgwjBcBjxSKfcAOPH73zv3uvV++372DhrwE386h8fDxY6v4Du0RrnE2dzR963c0AxSP/skf/Dc4BeCqzha+cPpo9yoAgBk08NuFIKBAnQLTEwCYw5EovGMFAGToYtMrALAF44GnAMwnAEAggQzJWtwdNDQ5efb17sS5V5XmxC7divUVw2wMAESZARSAuCQ6H9oos7CoxnplwLECHRvTJvTKAH1zv2SK6sDqei9kKoNI4fDm28A2GDEEAPYqbxqxNFZsDMYTqjFQn98bM0pFi+vasVt15nFEFtepru3QqBka2XUtxgBAzcIYOJRl3zi2iEo1w+tl6z3eo/F17trv8cZ4aIENQR7V70vTD52ken/eW4i4GK5FJv1MOlDNyB+uodekdwjSdeyfxsdrUFHHM55HFVS+l1YoDRgbTEEAw2FURShEW85b669Q71OvnUjTjMCQzBhxyWeHIbjXwfTYbLTV/a6RpFip5mDpz2DEwfyq4RYCdvRjPqMTJjAw6T8zACio+BwCABQ2bDbKtMeblz/pPvrFz7oFpC7u5xHHMIQqALByfE0AAOUO9zca/Sn2GmMMUbsHAIhpxQ6bXz1vpzXa/vTaTFpzRyH4+7cBAGzGNjYgTKemn4F8Soe2f2ZMR2tktJkKiccA0umkgur5Mvcs6Lk5vf2elwyZ38a75gfVkHF+amxE9RB8ygZbka4ORxMAwDEAAFSCN25e1/sBALAMAN2pMTiO9TZAAKqlCHq39Q/51xR+HVe4diFz+87fY/5SyltsaTP4wlSs69Ccini279lkg4g7v5PXSI0GAEDa5BWMEu5D5/8zZ87IAVZKJ+bEdGM2NvMzTVu9HCLICsNheYUnI8BB4RnivdMaeyw+pzxTJCnAXUbuuZ50JtkMaBFG00F0Dn6ECKUaCGJUh5GFwQgeT1u4jbXeh8Z87NLP2tM5pEiyw/+lq59h7HBk4NCzJGANdZMrMDKn4Gzwb54cwGgS+0zQeHRfGAYCaISyZOHzz69ojCfQ2Zqp0wdxMsA0OqDTSPvpT38qAIB1il9B/f/rr72i/gQ6BjD3d+hMxnzt4FVAwGtXo18hA6N+Vum0ff1/W7u4Jha12QaND3p7ohjFY8Cv8mKlxSqD632ajA+aMo9yDD5JYtI9Qz7X1P3m6LfnBrDR+HdoO5iO99Ca+NO0PJTHLxvL+P3xfC0TfF/e1cf8uhRAcyJIE4pC4yYtEwCgjXgWXdFX4OCSVzgvZr0swOEcOiAFJNc+OTJJuzB0hffZhjOBKsrAaZQUMPl9E51inzzF+eMqCcA3QL8sebl77z4i7AvdyjKcbIyJ/MhyGoLSM0wrprNFAxz7wmZ6p+D0riyikzqBM0bu4CwR4Ay5jS/R6Sv2kJr4qZEfnkmg4NkGTg9ADfX9W90WovHTuzymDR3KcY8DRwAAnL4Avl1AVP5592Bju1tCScIKymsU6xcfRvnplAAAarR0QKTs8ZdKqthwLo/64zyoZumo0DFFE8Gt21fQRucqypKQDYEAHr8yv/8QmgCeUflBN7uEhp9P1E/nIOTZPGSCeing/vfu3e3+43/8jsq61k6dDAAAQmtKejqAhxSmPb1VJ35sWw8pMei60tmk6+v9zAtVt/me43sFz4ReaaHE0Avmm/F4erugfFB5tNmJeQ/yADOrsgcEAYCQ2wTGT6gJIEsqKE85ZgIAlF0EAOgEO1pe/QsCYgeQle0MAM7B/DFci2ZpqTdaOrheB487ZGX78eded5e4VhnT7JVORxVynLFmdIiZhRPZBf6pQSCPo8pB6dq0a5yOX+/B9+xUB8ibMqBkw2ru4APJa9AdAYBootd0NgGAR+hRwwwAlebIDmqzV5YQeKDpl9ZoMWRVgCEG5f19gwIcs0EF6yaug/YR22EwuIHIaZvge/JrITO2aMfiR9kL+1G6kE2n+Z72pOgwCqab1291777zLspw3oMdMK8GgEePIGDPFB9l/TBriZvj78tiagDAN/7w3+xevvS5XPEL60fUA4BNANlpVBF/LiSEMjMAon42amHsIDBNi5EGNwHcxFEEBAAWpmB8Mi1KwC0jezAMAQscP/O6MgC6fahzosGX69833LKlVhhxCADQmTFqHwZRVU4mOr9XFdLYqO0JKSzo3iis9yi8EQJJhF4IR8hq69A5RDXDILHXMx5LOKV8rlNYw8mppxr0G+/nKj22ObNCfyf8eIwvc0zH89r7nHCS+DMsw2gMpfnYAJETHgbJuK5xPLyBkLEzXC7inVx33yP86bBUhcANi4zh5jD4Nn6GkMUCAKSX2isXmyNj2tizHnJ2WiQpF0aRLxk2SnkeOsTNyByOb/KzmJ5o5yNm0YSXqvr69+JT7/sel3pwXYw5ZqkmaFyu4kROJJ7cc7vrY8VSlYFGYiFKI6sIVH5PKWbJX5qTBZH+iFnYgdV9zM8JALAJoOiKPKdgPpwPRFBuXP64+/i9f1EGwIF58FkCAEyXZA+Ag8dxhFLKHd4z5hCR06TUcB4zA6Df7zL+Xglyb/kfx5DGa6WP8eumIPc2IKvywXKjFxBlMyy/quNT6at3MnK8bjgYGQDbcqgJADgt1mIoxtYAgLFzEIb5kP4qLdb9JgDA/7THNC4zWyqUlrayW0Gq/xpLAGAk30QJAAEPdrhl/f8hHDfHDWHDLYIA0c8iuH9I/yOZm+tkOSGDG8a316rK53b8Z00XH8r6dn1qyqRp7VXyyqTyId5lBrW43hd2ZHjKLviY3/nz53WcHudCAIBRTdUci8YDFOL92VCM41eEBobLfih9OR64j7lcTpPTNNMQUb2yQINpOE3LKKO4g1rAD7ojcLoXYSRu4/s0PLkuB7DWTxFZZAYAyy1oCC0BBJiHczWNbtQfX/msu3T9ClKM0YAMjg6jg6+fO4/MGowN0Uim98/pfPQZnStuue/yLho5z9CwkBGrWR5fhGv3H1jpVpDmyn4Gj1Ar/L3vfa/7m7/+q24f7vHFN14XAMBUYSoQ8rV5xlFjG1C/HQBo8qVFkBhxiQZJrh+v+tJ0Gb/j+2OHoeetjLaYLatN4fcmyfJ6/djQla6wY8/0Xck/R/ea/vD3ms7Zq+djnGHOmV+acRlrynWpxj+v6wFNNpQsIHCbdwNxq231Mn1W16LaOKLxBKHq2gUvZZRc46HDOCsA4ACyTtgAUHZEnlPf5Kt1XQZABETRkI+sGAMAMb/gd2a1KNWYDa0RxHqOpnZPNnB0GaLacqSxrGweduf+fTkNTPlXB308ivwyD3CNzv+0AAA6b8EP+3HtEYB1KzC0ZzGf+Yz66Rgw0LScfM4N/EMeVyArRZvS9PHZDHhyBk74BjIAnj+8C+uYoANLDfAbWQgrx04KALjzcBPNQpe6w/h7DsCdqsol5+OIMTk+fJaBFW0y1igdS2bhyIZjTTB1Mk8cwBxUgvDwVnf/+mXUSuCUENxhP05omd0HJ396EcG/5W7j2a6yApZWDneHUKIxDUCZYAkdW8rzf/qnf1QKOAGAg5BDzIJgbw9Ovu/VJLs59q63PRK4sZ0W/Niy0fy3aav+XXVW/c7LAICqD6otQlFcAYCwRYYBjJ5fkpdEx2VQPU9kJl3kF8YPZy3nVYGNALuU4cgMLGS6nAa9EwCgw09ZRSvPAKYdXUfgPQdeF86/A21tMHUtegffvg3GbyCuBwzyeWPJMuT5sGsn/fBtlvRFVD7WjgAAX497T1V5ZkfYJQBjuVplmK81CEB7hp8ToIvM2Mg6FMNGzDNOqyAAhX/7kWGhvUh6Y/3/40eg9ewtUumO49kCT5pOOS73H6j6qd9d6u3MTLLecpTfACe/Jx1GKU06SPnv9fBpaJFtAFCPwBwi/wT1mUnI+zgoxinGvqbPC/l45+bd7mdv/xTg//so6dvXnTm71h0+tAzglKVODEwmAJC0rXhn/e9P//gPd1kCgMd359ZXVQKwj0eaMIUID5wjEgEAYBo9AISrk4CJOsmQjyNRiEYyMscSgAoAsMvpjDz8AABYT7R+8UvdqfOvdztzi6rRZQQhHKgUEOkEVKIzACCFFtZCvwj/fwGAoSBobPvblJwdlJ7B0yEQQpeI9hiRNACwx2niDCgYFYDO7q5cVx5nVoRQL4Dyeip7M5uU3EsAAI9x0qkA/qzO1YK4f684Or1TlwLaglLYaXHuqPXCyYq9HM+jrpv3vCmEJla1u72uZ9S61XTVe1DWKjI8AgDqWksQiOD7WYewMEOQjvvPhi+8Jo7mhkpPJC3HqPN7ia7acco16u9f9rIaeu3e7Z5J1r0Dxnv0Dpv23ala8R19prUWCjN5FrmQEqoFABjT4x6ak6IbKsOqrH09f1uwSQbnOOr7vdLMIQ7oTnNKICx5O66PHgAEADRFRRQofHBsEQTb9UsAAN7/F5zFfF8AgKqwswRg5cjJbgl9ALZ5pm6uTdCZ4/7llYyTtqd1HT3H3mDmPdIp2KsQYvnHRkw9u9qfVV6LLWz0OGkTef1gDLgoFE70B7EMtFJxDwAdQ5VNg4Q15964lGXM//HsIQBQx+M597/lepQa4z5djUZOGA4GAGg43759Cw4yjtviCQBwkg9CrxCc45GFBAHoBKjBFPaNP3aSqzKtdBv2tA0hZgHESRFcE/dsUApu8ojLHbRknli/JgZFGm/tjaiMo6Zh1DX5wCb/m6q15wkA++HMxCE56NYLpyaaJfH6GLOiGlw/GhKUE6AvNi3i+336p2nTERz8LSODzg0b7+H1AUT8P/ro1yr7OIXI0jyMJK5gOGDRZ2CH6YBYmU0cEyj5TZ2N66Zg0P8c0YN7SEHet7wEUACnA4BmXkGHapwHoCMCpxiVIqjD8cI44Tg5cvEmQoZzuE+kKsYxlZzrMtIvecSVTuZANsN3vvOd7u9wCgCzCr6KDIBXv3CBVgEzsmW4WQ+Y57gtvaNcZEo1TkWtxcANORQOpfVqXG8n28Zs8JsBgEINhdxDrlbjtOq6sf0wHou/V43ZPXwuZ8BjGUajhrJ+pGfLvDX2kjFTxxFzbLJjrOMpTx3hq3xedUFd75fp8/H1lnOSUUkTbe6Rwur1D5mFZmQApAgALMC5Yc29UpQxL2YABM9b91HXaZZC/w0ARDAws7y05yxdCwBAuggRbPax2tza7R4+RjYOz4vlUZd4/n1EsPldglXcjgCtJXXQA2sJzj+PAWSbvUzBBS8sw6k+Cr47PI/IP96fVYCCsocGd4KN1GJwVHi0JgFs7TVtFcwfXITv4fOtp2gCeBd9AD7vDi7OAMDbD8DsPtLwkQVw+Kgc/yfPOI5V8OeqbGZh4qk0rVujVU5mQ9FONl2Rh1nrnZmOykggIII5cNxb9++o/ODx3Wto4ocafjikv/n0Ek7/ONStnliH849VwLotLR9Wvw8eCRig+Xb36aefdj/6wQ/Vr4QAAE8QYdCfqcgiS9qn1JkJdJkeQyKGI9LbDkmr1cbgdePPTd9VlzaQy/p33EMmwfuUu01m5PVpAVYLyvfn8/qO/8VWGNhvUq3VJuNkIjhmx7AHqbj/EHrMkDp7HictgN4JWFIvCLQJhS6eiHnlkW99PbpLHOJ5NUJf+VtzzPnquiLLzOvRFytpKd/k9/pjzHNBzH/ev7b2AQCot41u1AItAQQkGKtxhuyNzvRhM/Cf6+rHst5y0w4//6ZeVN8CZr+wzl9R/FZWQiBMx10qI5v6bRZ9KVb7PnW0TTdwcg1BAGXRUe+mA++12+ZpGclH1tEeW9DeXnuN/glLf3g9daFon+n9GK97lDig6XUQXWV5n5sKurZfOhh86F4CPpaW32H/CI0hddzta7cEAPzmow9hT+3vzp5bx/G/6K0DYJKHd84wE4Drb3kRyZoBmvL3t77xDZwCcKmbh1F9dg1HF60dAACAtBUsAuumFpEOxSaAAgAoWDKrR/FhGjFIs2Uaomxj1OYSANiAQJtHBsAs0QyyOZF2SKjHW3jGa1/t1i68gTOGsVDIKlAfaxKdhHYYWG76F5sSqz4ACGLoveNWI+ZjJqiM6Qhrr4wiN3YQtRwbxVaA9T690uZ3BWBEN27dS05wghqZoiKCyvXq7+dNYApODwAEQzcjKAQXhXcvSFJ0Sj3h2ePs93pqgFYpUadqsAQhx3obqbOh0M8/BQblmoR4KhTV+Za9EnH1qYqRnaExKz0tmGAs1PWs8nzfz+OyYa8FpfLW84fGnvaDCl5GRiFyresQSXb5QOpI3ZY/UT/d6Ghs1A2E+hjs4HMwJnUgZ9opkTYtuJ8ddB1vxfjGtCTDpI8w2tmOffV3+sFmTasFre8bDvcQlfaztGhpLOnZWQIwjELbsOqf1NYkFcB4HmNntCppO2Sem+fsjKFKC/EaEklp3yGUgt0FMYaBQGVIR4NOB1ONt3GWMWTVNTQeYgbAvu4pso14tjJpgWVGc91hpP/PLx/pdhJx955oXehtcN1TaQe/FNXP9Szz5tyocHqaKvypPSiKVXtWMlWa0Rt0wJ+29o0++jUa0Yv30etrudDeZ8ppK2EZAwCKZGmE6dwmkBbfD3rsAbikT00haZjXNd6O8dfPwoAL+o/J8Tnh/IcBsotIxzGkhJ9QhPjuvTtwDjdQ/3hEDeh4Tj2d1atXr6kJ4DR0iVx6rWE4Lq5xH/JijkWPjBIxzUO8HPup3imyt5PG0hhNVtQCxH7FfkeGh9PB05BO2em9i7nnV/oXUePL53AMNOZYe3gWEfQ5ODWkScpgAwDe/wA3AuiwcUjZSieE1xBIYFq9xphyyieZUObwbUZeFlFuwH/vv/9+t4FI+yoyABjhJwDiLtHE4Nnk7AkidTJIuK/s+g9w/xoyRX4B42FngZkzyzrHm87NGTgfAgDQLXkTDtkD6PUD6C2wchhlGxS9hNyYL4xTN7jVi9jLZxgPbYYHqLFcxR6fO3dOdMC0y29/+9vdP/6n/9QdRpTwDUT/X70IZw+Gjpb8JQCA7IIEPoZ7kBGQ5BfzQ5ONXLMYl0GBxovhfPo7w99VxzS5bZ1c9cNYltf7+LWN+D38LREUcpflMgKpix4Y6qEK/PZDT90ijdbfq/JnfWa1J3hNNbZrk686B/O5rx3rxjaStmb+vr9rx4nWkcfmcflvZy7tQybKOQAANPjZXf4ZavTJH6x1Dr60jRg6m2/xXgxAcQ3EZxkR1FgTANhGtJrZMjMoRdnl0XVw/AkAPGNTTTgQzxhJz+aRojc26VTzQR7PiWg2jgfcpW5B8z5F5+jhYs+WEJ1bO3K4W0bgax/L0rQPlMXuMSRNphIAHlPKzBnKAWbHUF7yGD6m4XeIOG49edht3r/dnTyygve3AORdBy+udAcOreKkLJTd4N/UPEpmeVIOmv/xuEA12Es5qXEXmU05QUlYAzcshZNtzZFizozUT7HRKLqF37l2pVsG+HD08IrS+h8grfvYqdM4/hsN6vC8bQiQOWQkTGFvCATytIBnKF/4FWTOv/zs55Inp9fX1LuEDQkXIEOEc5C1aQ+rdGJoC0n+Uk5njblkdbGdK79XWgsaC9709daPVaaa5q3jJvOX1yiB3fIg0zB/k0f9vLBb4/lR5papHqlY0tyS7nPjaV4vh1OCk0D1HJoAQj5eAAiK9wl2KVOPdmTScZtj2NLNjg4AwJ/HKrefgR+V+sv+Q8/D+IrscwHIeG7ZG8vcyq/xOv75x/divxjqKqfoGwwnABCd7ekHxPrG8YHh/Luu3kf1jW2b/vlUMTl/Ny1sWWHOgovoOemMPWyYys/FZ/Rfz8wgAPnhCWTLY+ij2onfIABXsgZgTTsucYhsBLCss+BwPx3pR35ANg7v4xII+sQGQSTz1NgxGvvqO+AV34tjYdNe8vQWsnPYK4QBkn0ZDPBa0YYOfZgOPcTHnRt3up/++G0cBfiBAIBz59fxXQAAc9Ly4aQkjWiNS0MW0fjv//4f7V79/Fq3D4LrIk4BeOUs0hafY4GQu8+H7T94FNn6K7AgiGykgadIos3zIIltIJkLSOl7jPO5Nx7ew/14XBc6jkq5sWEQ6kWeIcvgja/qFIDNXSBEYARFzu3FWqGb0nraHjp4leDNmJyciM2GHadvw1DU1KKZJl4xsdKkGmW3IYQRaOKVHVYYpTky2FyVATRHyoJJwIeNYymlqiwT6BCK7ayGmBmN2srINqijHjGUYaxZEfJlUbxs4Uy1eY+Zl387xWawJp6LHeSS3q55p8MvwVs3gzRRAIBg3FYLxEstYCxgSfjVuIj5y4vIOzvCXFHEFiHUPbm94dEN9sigifs6+Pkecr+H2udmpPh7bgJiQVDXSM4JHSo+O7/f1jrG7iM+gr6oNdr+h5ESxn81tvys6mjVfWvXhnE86Yg03bvlPqeTPYzmTzLoBoahRjzc3TGNG6GOeQcSG/QxBBXUGV3r0cCxvtGdnDSFJ9Np5II2MDBKTIKP+B+OLUf0AvXGv/mou/zhL7r5ncfd/gXuH4X+NCI6090yGigto4YySgBI5MEz3IDeYCRiG9JnAFL1aK+d5TRUOH47I44uN+ff8wu61FiT7yp63MuZ9DMjGBRrXNfWr00L3v9Jvxk5jkah0VWX32EGABvuiaSl/PjNAALEf3zF/VJT1+Gzx8+w06s7jGSgmwBWfjIgqtMTcPMjqD8/ceK4ahp5DCCdASrmyAJYFpnevn23u3UTTQDltAWoYN6MNQhkv8nceOKYr7XmdE1HDlXoiOTBWO1+mrPQWcHvsR5cJytZP49025qxhoEfTltczwUOfgpH5DBS33kEoLo+8z3omEdPHmv8vI8NmlDNlFt8EfOm4udvOs2mN3UjxpU0RObZHMjdm7GWjBTwLlc++0xOPeuQVXOafRkIKgi0xTOiI3rSsY7wm+0+uHypu3wLzRkRyTwEh2YRBtQ+jPMsao1XAGA8R630A9RGM0p6DOd8s3kj57EA8H6XzdQQ7Z/GdfAWFJ28xuaTiAi9hgj/aQA/rJW+ce169+d//r91b//kJ2gIiTLDVy5058+sAQRiViGDBy31vdJf5YNKY37Nz51GKvCw189RdqHsO/xYB7kcyeUFlvOV92Iz+if0hqpppspIroOB7grsxLdj382bsZcRJmDk3bykRo2knzpx7mjSVNSdxqeWH20eDSgTPxQQYWwH9Q5MRt7EBeKXdH5y/cbzs4Ne7SwPdXxt3DNkoecjRz2fNd7bWCOk6AOoXEaQ6eKFi9o3nmRB2cVU51kc5crpy9aQAUxnLHQpo26MuNEStXwLPmZJJWUrnHs22CIwAFtzCzd6iKyoTTj/LD/dxg235dlgjWGg7sCw58OUjg2dIXAGhjqbZNLG01qR5sBHB2Ccn0F/kxUcATiDrLR+LSmBpOcaJfXpvXbkMFo1h+MYcXTgLhpjylYGXWwypRpj5vFws3C62ccG1QpE8FSGy5MMuKJMDQ9gOmig0q1ktvaVNBO2QO+4Us7YvuJasuYZIMQ8nI45zPn69WuSz4xQ67wSPH8L6zWd9n9kKsGRgjx7H5lD777zjsq5DgOwWNSRZTwSNXQFnT2xZGYASJbLh+DEw75glDa4hf8q7zVqMUAWALdtq1CiFcCuMqDyi22mKk9Ez1qfBHULz5nWBf5nhNjeb5911w8vZX/qhDoH61YugrKtsFc8rYX0dhr1/8fRK0V93ZO+XQLggOBYPnFcdNhlOqbet3OoWnPo/wDNW+M+OpqOssf6tyMSyR96Rt6vl58Z1PTfrud302jLLo6HPQCY4cXyGde7W1eqFAvzi3Pvo2zb+8LXlmNu+qdxK/MnZFLIl+IfpH2v/QFtme/pOJMmVS6B73IcpOE27uhJwefdgy57hl48bPLJ+3DNahbAGABocjL0vE9T0JGMaXcRePCxil570g6bceooX+0HS5EIRrJPQmTR8R8b5Er/aT1gvxGc4/gX0YgU/2RViI+CnwnmeB2fb+Fo5au3u7d//BPo/0vYgzmA7mvQ0QcEAMjtYCBNgoCKP+3SIoinvvqV3919VRQsbgAAIABJREFUiDNP98HhP3/qcPfKOaRMvHgCQqGBvAtkfxUZAOimiFTBYP5AtqaBRvaEKPQCqbn4fR/1TAQA9kOgsKyA9YQcgGqvUF5x5rUv5TGAEOwQ7m5cYgarSiK0yGShMKlngAmK9xobiw0AaM6JFqZ3NP2cFn21UWcHzgpPAonEqOVtKW0ee1wf9+mPLRQl9VeE4OHcSvRIz4tcLl1o5DwUqB1Uf5yCMHZ5z7L5URYivfORV/rv6giaOX0zKzUhnRyvDYyMOsoBTAOirVUwphk8jPlMNxEDh9Dxs3ohWYmSU5RQanX1pjVettfY4puS5r3jpeUuAmfSfE0j/h1M1sCAZvTH+75fOL4vBwBC0YRz3u+4IhZpHOW4uM8WyGN69bPqGCr91fnVfYvvhYHUE5z/zDUZ00Ldb99L/JUK0p/bIbFCNQAQ32lRrDo2jmf8vbhfUKjiAPxuZjgES0QTueDPuHeoEgIAWEgYLFd+/WF3CQDAYrfRLcIICwAARhEyAJZxAsB+dDknAIAApQRoPI8120GPTA31e9Vw7tfCckdKc28ULrJKcq1p3GutWglM5av6Wvvc6lsEQNYfX1sdgPFe1/uR/+wwq3M2xmQAgB316YRSxAXJZRpqyi6dXa/3e8GkoZg+hjQZCqh+zvvxXPhhBlbQufYPy07nfxVpeDSa7+CILabYsdM936OSZho5AYCbN27h1hEObnV96aSkcfVfGmeQfDSK9Z5adjeas8OD0WfGgmVXKzWKtfL8bYDG32GACxQwYJAgMh1NbudhzO0MopkEQ7n2NBqewLDP1dMvKnk6GH1qLuiShpLKBnATGlYGsAMAYMSfPR3YbCyPb8J7+2B0c18+u3xZuoQRShoS/OEYVUdINrLxTF0MOqHTxaN/fvP5591VZGZMows6UygXcH+65W9y/IjCwlNC06RH6m1whE3PEMFnmQJ2HicHIPoDYGcOY34xh1RlOFG3796TI/FlRPnXjx1FDyCAUcjw+PP/9S+6H//4RwEAvHqhO3v6BE4rOID1jGPTKs2Z3s0DAwYZ/dFAfgM3AW4FABDAjumpyqF4RjrlktchH+oe8XXTVU1+ewjS7+nAWybW+4Sz0vS5nqdARFIjB5nPrhxYZUDVTTXSGXwYetXqpF6rJ6f+6TuAyx5pBmQIhoxi2uYoujl0ITPH2v6Mjfi6Fo429SWAoZJ7vRn61WOONQ+6xLFoKAc6c+as6qGfIE2Xjv88gaXsoaEUemVfRWp/JHK1lGnLXuvTXdbTqrY6bBRmoG7h+g04s5t43g5PA6BG0TGDWAeVsyBgkXqMjgGjeuyLoRRd8IWO1sR7L/CZxnvyGHgFfS+knSKQo7BYscm4hg1wYtpy2nZKYYYcYU8B/FNTPvANwTM+ewnHEE5hDZ6ruQojhnEMd9CbugAEKCI5FcBzALKx5vHDmTOLqN+lyACQHOPHjEyiDwG+ppMDML+7d9AkFM4RmzFykVmvzvyGIOVwvEgqTP3+4Q9/2H3wwQfIOjoUAACPMOURgHI6RJnBewUA4Nsep+yLtCmDS2Kg1VaL9auBA12xR15Um8Z2XJUpfl1lgM0zyZ9cIn+32pj9ePrxOfCVNsyEAEfsB+8ayjcCY7Q7GEud606fOScAYLuP+md2RvIcHUc6xrWbvpxO0UDYDPyM19jp56Lze2EThD2muvZyDZ8iuZjrLDA613e49sGXXA/K+4hmh6xQJiZ1F/6x/wOf4ci3U94tuwlYONo+yX7le/W0A9tDzTZv5QKSFbTH8HzaHfztbADb1hwfm9WyiZ6Be4O00sOQLYzgsy+HxiOZ2E4Y0RHU6QdwPcRvDLQlsGgAIMoRkOVAWYLvkGdNq6YdAYr4IQAQfg874hMADoBRTZMz2EFZ4Aw/0s0ceH4WPresXunvCKiE3wkAE+Pa3HjW3bhyEwDA293lS58g83C5O3/hNEoCswSAwAjFR9o5wTkj/vryG2/uPgMzz6Nenz0AXjt/AgSLcx0hOLYhEJdWVtUAZAoCyACAGhqQzXVucxgdFMyswLx3+3oPADBVlwCADE+IyY3tqW4N0X+WADyfRb0VBBwNcfFJEZrJi2nv9dKrf5svaqo7F4V/V8fS9xsY3xl5a840V7YppSYGBo/Soo/vb4Xfn1megkpj6xH7fCDfTA0vvwrXOn9CzFsEnAGAiBXYSbKznzuY74/T/S10wtaPdTNCWAXkWFgOZzsyxmSkpMNeIgx6VgEANEXNLSF/rYMzFkJg2xhw9DfWYe+PyCENo3CimxE14fJ4KwGA+nk1VmJJ9mYb+P0Yf6zzAKBIZ9+fm8n1SI4rhUU1Vg0ASLHkPoRuHqfbNwBgPC/fz8LEzx8rt0rfcQ2FWtzN651Qk96razJej/r3JACgznFo8MY8JzrSNnB70MNji+spQCUE7QeLJcPI0V4w+kBHivfHZyxNmoYT+QmiDwQAlme30FiMKWVwaGgQTaOLM6L/S4eOwdCDTGDfANJtPp8AgISqohS9yTFxXXrwLA2OwfxjMcMYKwaWIrq5zt6r4brF/F36ZPS98mT9vgGgunemFd2332srygAAWA9OY1pHDyUAwCWQwaj1CFqIiMyY+sbZGm2edd95vxqt52dKZZMSZf35lAAARoioRO+h0dYmSgGW4UQyM4D1veQhAgA3rt8UR7mm3nIyRhZOu+XheK08Jk8jsgCcXt++1wCEMJDEnxiv+D3lctBwglLJ+wZ8gz8CAAh6z1TMpA+lPOLj9dOnYeCdVb0e1573f4xUyRoRVqSA+yc+DbkUhhaO5kNUnVEVfo/GDB1+XsOmXzNs5JUAACdAAICRhfv37snhYQRRfJI1mPzNOTJCEcZYRCUEagGk/82Vz7qrd291O3Bw2I9nCSnK+/D7HI6p2nz4GKjDLvYPvRqY3QM9z7TEJTj8D5887e7ce4g65YPoL4A6f2QDPEJ/gU0ACysoSfjyq1/oji2joRpKB65e/qz7q//9r7t3fv7z7tSp492bb7zSnTvDpmH7of+jEzt/+n2kvk3H0JTZG+G9HGlE6/Vrxj3pu4LBoT+GgELRr2k7NBHV7j2Ur+07HlcfdMjxxzzc7Mm2hWVCAwCsIyovj7lwkj6qcqBFPJte8xw5Undhr8cXW7dpnPL/xxmQsRvei+hhFPrbe1IdsgEvMnOrgImUTcN5NtnouTKKz0aVrNVdO7WmBnxPQUdqdAYhHXiE9y5AdbKosijA5z42VLk/oMMo/YEMgkFOwCxABrjB+L3DCCzkP9t8yfknf2tLIQ+YDYDsgADRAA6QdzEXlteonwmdWAxmEw4PZdzx/5ezN/vtNE2zhL6wHV4jHKtj37NyrcxqupumZ0AjbltIcAESEkJIIKAHJLjhhgtouGVm+DMQXDCa6e6Zql6KmZG6urKqMqsqt8p9X2LJ2B1hh3cH55znOd/7fJ+dPQ3OcoX987e8y7OeZ3nREX8JtD+5i5RdKC85G5k1VsWpbYDe5kkbQHtLEJqAhvYCMhNGPR1r/u0wj0jNsoVNNOGbxHqoxwntDboArHHOCKTm7nf3wlwePh5cswQJ+DYpGfsPHYEBEDRkNgrLiChzGH1U0zoh2+D9bJrGjCnuMTMAfvKTn3Sff/45jh1D0100RJzHWrEUj9a+QQ+NcQQAyB6h3qlBGxF2o7vK93ttDWc9jGzVvMl8Y8BsPxsqLm0lAPxtDNxYrvj98mMkJBKAKPRdZVdvY4mPggcic4D3w3GH3jt/4WJ3Ev1amAHgLI4oI0GmFuQ85bWcedlHkYEW58OzrryV11Y7kS+jM80aeJ9hTwfddlmsr6vRExR2CVICX6LzlIdh/3TS36QJAwDWP3FSQZxiJFsuQYG6d9Q5Bv0qAGC5wc8MUPA+ZrHxqwW+LEMSLMTYDMjFOocudrkbx0lghN/ef2cf8D08BpBrSz7QeNJFE42kvrec4799E0DZ+gHm8yvmFTKBnft1DCDGw+s5Bm4kgQauCT/rnXC7hLiXnyvKLzuMtlTzkWINZaBIjntPKNckrzhWyIWvPvsamXW/Ah9+2p08iRJ+AACzOJlETQDTNg02S74PI1DCX3T5+z946enm2ipq9pEBcB6NKdAHYGdrVYKDtVEGANCtQpVcygAgs3DllFKQBhYEGM8XfXDnFvoALHfzEATs1s0kSG0sWo6s43zRc9dewDGAz6EJINKbUF/0nRkAJEIamIlqmqj0rOJMjI1sLaYd1XqTmJErsTcDIFLwY2eqgtQiJyLOv1VjoFeQJQNgkO5H2spxeBhaewlw/5fbLOemCRe/J3RTRsE19tg4fWl9WglAXZOY515lO1qO/teqxMcOopx/WeN77w4AYPRVakxiPWO8TQgPI8JV6PpJckpoHCfiGNsdQqY3cCRUW5RuDABYeI/3rO2Fzc69SmeAEqdgq8qgT/PZBwCwoxJ0aeEfPGLh2hwaXjDcp6qs9hOYnv/YCQqSsPNvh6nRrGvzPf9YuxaNaUoueCCXfM+mDw3ifjX7vTCf1L2pe1bfL4Ra9XWRAaCvpPG+O3XJAJAgo0KE0fLZu78RAHB8Fk5SAgCSTFM4Yu7kmW528US3gWdu6zxUK71A2TU3GpHpCNsZtiypQIY/8/6b98KAi+9hD4pGk7630lOwZRjKdjzrmlT6rLKsbkTde3VLSCMhGg7CgNjYUgkADQWnoffDJR/R4ksFGIppOGZtQ37W5j10foIOtFm9nAtHmfK5ZQCcR20oDYhIv3ugjts86u748WOhGGFcVgCgP7UggaHg+XC667jqOum9KRu0taSn3rDyXGLd25flUnOe2pwjk8Py32mrlNrUV8P1iagf7yXgQgDg6rVr3dlzOEObtYI0+jCXxzA8okYQWW+WXUVP8RpmRNDoVpQiDQ1FGuh84z+eF0z6sUHAX1jzSABgFRkDrNUnAEBDnM9TdIT3YlNoCDKyF8/Z1p6wnvfND37T3Vl+0G3hmiWANbNIT5yl0Y40yR2k/58/c0HRWOpHnf/NemYA/w8ewxGCIXsIPQeW8d4n+Gw9Ix7HUMbwyjOXAc7hOQB8Pv/44+5P/smfdF989nl35vTJ7oXnn+muXDqLsfMUoOTP3nGJ/RrL+TFfVNllmTNIDy56KJ41fK6M/1x/82czK4YyeSjzGg05m63qTAuxMNgyAprK0xkA4v/Ub+bl/eVqM37Hdo7oPJ0yK2evWW8LJG+Pn63rGPiIhWvGoX6tejFPq8gIsw18GeCZZlz5TrYV/yu2QrWfnG3Z2ze4jhkwpOdTp07htJDzklkEAQ4i5Z38pJIgBRVizQLLjR4xkc3FPii0hQIAMIBH/qEB7i+5FSzJYR07ZaTkdjw3auJB15BNUUYTpTtMT1ejRL4bY2V97g6ciAVEF4/BQSevdDsAAPAYO/+SDf1bhzJT8ieBbV4SGQ2MLuJjjRf9ADbW5LwdAuimsgVk1TDThj02CBCG489xp+UlHR5yuMps6xna6635KYWzB5cyXynuBI0xd4AAzNRiPwZFdLG2PL3kANZmESVbAmtSHt+/f6977bVfdF8h8+gsSn0Oo1kiMwAUyaS1r+PgkrYcnNH0m90mkMA2UornaodYzo7/DZ4JZ9n8s78OC3q2TTW2CeOeoWk7cJT4lj16kDrAa21+aUButRM0ypyfewCQTnkqw/nzF7qjKLMiTQpIThXH++nEGwC28x/PjfG4pMky3qWXtKXUkA/vpAPMn/kdtfeRXs9n0N/RvTyfvgDlmquArrTRMVMeC0u9FDX90a/EvE+9w+eHu9EAwraHCZRor5rdX/eD43BUXTyRAIBlM+W8HXLJDbyHJ9XIdlTU3YFGguE4sUMldojwJwjAe6hzOXauKQEAZRwI1AzW4b9aw7Qh2MfGWQNho0S2O+USQfYoaYgsPPKN9hiP4u8qhYBc8Ck+eq7mn32tkuYIEvBaAp0hI1upI6mpB20zy1DyXwuU8hn/bjxZ777+8hsBAN988xWCKuw9dB6g5TRKHDjGsJ1IsV7/sFk577Sn/uDv/uApa4BmUZB0Zulot3gIBsUmuiQC6WOPn9lDR7uZBdT9IQOA0pfj0bF/MvxIVGEEKwMAD12+h8jTk8foJAykhmUByQA7T1GjgoNOzl59vlu6+L1udxroPwCA2qTAoqmllEY6Z/3q08t6RWVxa6U6VGh2hKsQ6SV0+rVuOtjkdlOCFT0fDCSFg3CQTCHpUw3VpjUcDA+To7Qhwg0Qk/gZutpGR3OppT5SQccYZYeFkiZDUbgVw6lfm8Fz26j3MzLGArcaMxKGmoDXI/9NRuzroTwGDasaEJEi6XeMDS5+Hk26hsa9AQC/N17X0sBsVFSh/7cBACoN2FjyZ3UdegMl1z6Q0NgfOxuaV9JPFfptzMPIStyfN/TryfX1vrc1GK+T3pmnPYzHXWnStNIr3vxjfw9eYXqpCsWKRZ9RxnwH6DWmf71HiHE2Zso18jisFHifxzA2lqNWdVgCECBdIN/MAHAJgAGAafz9k3ffRhnAe6jBRJflKfJCHOv0dHJGAMAMmgBuswZLDobTMiNq5DiV6TsEdAMGvccctx2x3tCo6yOh3KIBg27BqfBqPV5vcKRMtOOxd10bH/UGSV5U2F3ywBFm76cUVQEAGLmh0EiRIePFkUEqegMAYVANwdH6bhuUYwfBfFmkTCi7zAA4i+7Qx+AkEn1XVgKU9hGkix5D2iiV6zSA5Tt37ikDICJ40RwnQI1odudsEPPf0NgLOtG13BvJxP0AgOS/EQhgvqyGntOJtabJCyGtvQmW3y0a73u41hcvXUKjw6Vw/jEXnsbwBMaHgKiUdzKCCgDAdY0ji1hfiwy8NDxlwEpOgheU2t8AJxljKgmYxHnA38qwUQ8AfK/B4Vd2DVB5O24y4rKB0SwMkFUA/+9/+iF686zhjPEj3dVnrglkmMb7VlEruQBH4NzpizCc0JANzgibgC1jbI8ADmxDdx9HCusK5vYIhsiu0iFhuOD+pSOHu5evXewWwHuTcGo++/Cj7p/+43/a3UIpwKlTx7trVy5212CoTKPvADurMwJsI3bgMCavVToMOh4CnE22xP4oP7HIIv+9RaJaUy9eXwGAuG8YUbf8GtL4UCcOx5TRNfKXeuA49Z5oZtOnlpuVp8b6s/Jk1UueabxX6Uz6yMayxpyGeU+2viYdgbR/+2ntfX48xPro/w8AYP0fg0v5kvvHldimTsL+M/p/ChHRMFQZSaPRTicl+Nv2U/TVYeQ8dA4bXhIkUFJzplnb2O31tvRa/J0p/1uM2iVoSlefKf0qZSJgymeCT1ROhfExQzVOFwm7l0+ahdE+zTpeLXJE8HuHpRFJL7uazhNlDdc75YF4m3Y16CMctmgceP/BMuzwp6jJRy8uHRmHsgQY9oLu+wh6mGnVzpK5mFmHtgdkZqV5qT4HApAi80B0JICCTl8cG0gA5t7dB9003nvyJE4kyH3jnrJXwOsAAHgU4Hkc83oIJUQEALQemEOkq1s3NkrzWrRAR2rjXJYqh813lf+rbm4AW3JDrqV4RqU2mBGbOqbcrTKhyn3ebek+0Hn8fKBwLXscMMx3fEeGbNEYUQMvAx4lVgByzgEAOKzT1RgEBf3S2cK/XDdHqg3sG9QyPdcO9hyfe1WxxwuzBlj3Txqmwyv9kU67wF8dKRup/XRs1YRR8qDZn/3P2D/2pCE96ESNYsuHXIpSNa1fkbfeI9tOlqc1oFVl1UD+ZXmDn8e58jlx1GD0jJhB1hvfEZ+FHLBDzTmv46Qh6tLopxNgPteUz7EMs4xwk2HRWlIB+2x4rNzakD8oIQIAwLUiQKi+dnj/Dnxn6luOgbaNwVH28XApoigcD2p+IpsVItMu+/e0dckMANo8VX4LJaPqoD0SvjcDpOvQu5989ClK617H8b53ICMAAFyKUwAmJqNPSDj/pexLCrQJqQP/6R/8HfDKNqJo6DyI1IFpGNNABJTutwVHdg7Hf0zj7FFmAKiRBRx7IiwBAESKFheFoCTjwfeRAbC9toI0QqCqrGtShByZhDiHaGcC5xQ++/3uxPlr3dYkTgCAEaEzTCsq2huhwT7/OgBAQU9JuzAUxw7GGACwAeYlMBom4kqjzI5LNdD5WV+/VZhF702EReMoqYdG6GU8jpxjM00jfkfhGgDA97X6vRD4YRCHoJaxWyJfYsqigL7rx6FB1Rjf11sIiylsAKc0C0RJHC/GktrYR3jsnV9Tks0g02QGAiTWmbTU6CKU214AoHeUqZhqOlkxnq1EbKBpbpxXT2fBD1YSQ0OugUoNkYx9kjDEfaydM73EOsR3fc5QiXAyudKaelUTwzWywLeyChpv6+U0OwtYv2c/pRU0EwDAkAdi/7znGn1ZG6+f93NMOwQmBiUd+yrMoXNZn8n3yYDVcX+xNhFlTSM/E1AYpzAAMAew8pN33+lufPpBN39gXQAAAUjdhQwAlgAQANiFzNpWw5KgKT7cabNRehAd5O3EV2BprMT6eZe1CQMw9xK/jEtyvK51PWszOu/leL0r3+7dyxYND9nmzCGzEhtJbcBAu6W/hVkX1+l9qRBjD9jmKegv3tNo0fQQqL+R/CZd4u8RfbKcinGHwuHj2BDq1OnTMB5PyBi5efOm1ujYcdSMAgAg+s33f4v6fzYBjLS6aHo2oMmiH5rhGGNmoq5khnP5MALpDG17ZLi0NbTjWEHi4Nfhc9u8zDfekzGPRYqg+ZJRQzTiuXo1amgpszAWNjVjSjEjAzaK5IwbWEyeYd0i586om+W6d0RAqSMF6mkRsoJKnt90rsXXrEeEk+DoEA1hGj80zvmsTTjvkcq8hm7oy93tB7fhFAG0uHIVUanzOCLpsRoS7eKeeZwHPnFgGgYX+hJAr63i3nsoC2Ad9Q7OVJ9Hl/LH6BOwwR4ICBCo4hhdxdkc7QU0I5pFffEM9u4dHFP0f/4f/xdOB3iIRm+Xu2euXUJmwUmMG/sGu4NGnRs2DbNlmtHp9U/xpzWvcswGXQqQgeFe+brqHu9l0/Ne7b3yqr2/atjQw9LJ4qegq3DCScPZ/Vu6OuSaecMG9H66uPJ//NzGs1dWMGpXaqT5llykalj3fIBxuLGfgLIc/EAflvvrMcOaF/uKCHBzY6pcM8m/sF16K4SfFfBcAEABl8kf9HumEWW8hqwZ8gyN6FADwYO97u91V7whUmZ5QguzYtisLpyy6BUQdqBsOtbbqlSHo8LfcE3EvMOWUocA1UHHaSZ8ZnTtj/RrdrzXHilMb4lKYzzeH/Ozk9D0s9fIUX7TRuihvI78an2J56hajfIrm+etA1xbBr/Nw5lZQAaA5sAMADkkUQvN+2V/OiGAslD0kFTkSF9PpPF564Ie6f+RMRUagGtGObUGfqfTw74k00xrznHzbzduXO9+9rNXIS9WlAHAM8iZeUQAIMVT7xjFWjv3ufGJeyRV+996Z6z3zBN7AYASZPPaxorE/qTTul8mcX1HlevShLmA/HlfPtKcYs3Mb7qH+2EbLQdtOlQ/MNAZS6hYArDA5urkJei8auMyemznPWRc0Jcdf4N8/LfW3gfvgOahZ7yH/N26jX4aG0f6M2etMLNjaGuG7iQ4wJN6qLdEPinfLGv5r48ArO+xrHH3fMvpCmjwZ0f+e9tT9B0y1WPuHW1mqmAQ1BPMAOA9BgBIR25CyLXjsw/jiE462bZprHeDZ0M2qCmftizla9o/BEm8Hr6272XmCLz9k0zd4DOUdZQp/9EkkE3+eJpJ8GvVN/xZfE4wU3Sb/MefnRljFqZ1QxrhSQIEePA5swI3UCr44fsfdT//+c+7h2i+fwIlAAQA2ARwF41JCRSGLGn2PcVBlY8H/tv/6O+B/3ikCNOYkC6Bp7POkAYLXRw2AJxlBgCMafwBk6CCaajnGAC4d/tmt7O+mgAAnqsFQloLSnSf4kzTKy/8oDt+7mq3AcOiAgCOZkf0P2auyGAvySwCguF64zlThFM6S7QPGLbcbyeu/t1OAJ/uTIDesMiBmMGdpu8F7aWshW21DVJApD8Y88F3Tz8pZCioAllNOkhjUkYtlZnGEI6RlIfnI6MiEci2NHuElf80IAI9IwZdIy4WaOVxPfHE+D3B5vW4NsxMz397ASgB2YyXsVCv69wEcDqpfFcxrGvKZ52LBK7Hle+qAqW+32MMY7o6nE3g12dXAMh1RAMmJiMWAMDGgGnQ4xivp3/fT8kNhKEZIW/o18v0kNaESSSEiIkx9sGG2v5KrAn18b7V68f76Xfo+XmW9GBP6oTzZxtkdX5a3+Rz9gAII00ckYZydO2nEGbURjsNIctspU9+87YAAGcAVACAGQDTaF4aAAAZW0SZgjiMweg9Ek5Va/42dHAHvJP8WuVLGM9ZSxb2ob7Ga+e5B/3pij37VO/ZzzDp5V0qnPg9+JjXR3dYGgpI20SU9hYiwtGUDmtm409jDIPCvODGM+avxofhVLRzhqsj7Z/b+9v4KwCAc3jh/DN6tAFU/hbKEuj0HkXtLEsADABwrPfZPA5pv6FwGw3HeAaCNQ2vvEbBTyLi7R6dDW7nIfdtKNuGAICNgMaXLa2/vrqtTeOzUOSZDsj0QKD6zz73vIxmynquq1L6GYmCMrZhIeelAACULzRiOH8a3dZL4XSF0S/nkWBWZg7wHqZoMuLxePmR6I7HeHE+fBYNOxo5vO8QnAiyAUsE1jAeHoX05MlKt7Iex/tdunQF2X+Hu9VHj5RpwEyCCR45Bkf/AP59+GhVx5DhIJ9uGU4/CgC6AzNo4siSBmQHRDdr2Aw4Deg5GCHXTp/oZnYBAGDsr//sZ92f/PE/08kGp1AC8D2UB7AHACMVOs5MTtqwBK/K2aTWIlVSp2R0pvFGsQuKsTqWv2NZtR8AMAb/qyzo7wdxGCCTUZzv9L1yPJNHLdsSKtC1tKP26IhqIITY6r8sR9p8Q6D0MrUQa7WRmp6Ia+c6AAAgAElEQVQNeozxhZ6tunCP3FItt0twJDHCHsgMC69DyOx+hcLkUcprMzwl9Ur0McZMHugUrXvuueeUqkvHW8BAdrhXyYwq29KWUPQ/QQjZTJFVgU/0Xp76Uk9NSAnVy2VZo6S1HsBIp7tPwy6ygYY4n8nFSkfB8pKZU3JOiGDkOg50Q4IklvfqVI5nDTLC6IzkvBLuEBgRNm9kD1F+66SPdDDivZpkiH/Og/+RFwotNFk2lKVVhgV9MsuN8oXPjLnzOYpu4nc6UWwk6uZuBhY/++wzlQDwthOQ5Tw+dGEBjdcY/af/oMZwdBwjSMSvsf3d5O5Q74o2jBcoVXv/OWhbZPOJumLKmZHYO70pYysdVHkgqs51q597LZNw9ti0vtb2lXlfOjOZVs8VLzBAFfKeR08y8n/+/EUBAVwbAt+RPRzrRuefoG3MoZUhi19AH9wDR5rN20pHx726pzh9ro3ndWz86gaCfcNKXG8AoILg1KF0/OdRo85/vXc+2crjiBKAdlRhpODHGJ0x0K8RPqNj7B4CBg+8/gN7mwCEnhXP4e56zn1vE2WuBADHZ5DeeA1pVlksAmIDDOQzxFMp+6JcO4LZQV9BY3wP32l619xYagD54iMTq8/UbP6gCNu0Cgzgke35IoTeHueL6GfvsAFo0l/I06RhWsHKgo2eJpRSghG493rPTreCwMIXn37RAwBn0F/n8uUL4EOc0MOSfAEAYe86YC89VdblwH//H/89PDNSm9iJNAKpSHfAgk3jGJIZRP/ngVQRAJDJqYhfXKcFw+CIKtUMgF2cEcpTBdisa4pGPW5c38TzkfZ/9aXf7o6fvSIAgCUAZHQrq6GDvb/zr0VOBguF2JRD7OEIAMhN5V/2AwDsJPVAQypyM4OUYn5mphcBUFCOUPDmKIX04q06J96OrJ7jp+T60SjXfFJZ6r4UxIlgel5jMCQUUxOOfvLYmRj/3tDYhlbmaJIZYg2rodQL4RKN4z0EAMbX7vf++pnuK0SvPdA8vAapMnpHxdGAtre90KbALQ5VHTN/tsIVo/q9MifscCZ/5eIZpbRQ85qakSoNODVXdJuCxgrf9Daed12rISU0x9HpsPx7CK5Yr2ok2xnQvgSJ7nEqK80HPe5dP6+X/+531d8bXTu6kMJSii2EUXVseoMz38lntfUZziOyWL67CWA0a4kmTpI5ENgL01PdxwAAbn72QXdoEmehMwMALghTJSem51ECcBadydHLhOljXB5tdkSKJyFzJAAzclwBgLofda1shce8nKHDjCEeo5dH7nATkhfrHjdj3WufYN/o2jHPeB/20k/LEIo9CrnmtDU6owQAbuLoNdW+FdkV2Q80KuMZ6n0ykkc2zL0WQweg0ViIxdg7RWVyPlRafW0rPj+DEgA2/GP97N27dwclAAQAiEhzrDyeZ5qNZtVYNuZk/vUg98qxMBSDB0KWRUPVjIgmqMSxNSczAAo/y1GoSrNhBMczAkhoToHljucbhglBqoj6ziCKf+2Z76nRU0QvGBVgoyNEFPFeR7pdn289E4YRU4+Zphi0yvcqYkO9LMXc5EDIgwMyuu/jdAU69WzMxT4Li0jBd/MiZgPMI/p/kIYRDKQ1pGzeu3un20Z0cXMT0RLo6SXUXx9eQDoqJrOCRo0CDJA+OQUjahNOP5v7LaPm/9BR9NXA/twBGLCOvgCb0OGTc+hbgFKBDdZbk8fQFO0FpPhfYTkho/t4/1/88Ifdj//yX8AG2BDw8/IrL+gUgFlGG4oTPJaNMqaTVlPlUxKKNM2GphPT64BvU+5Yd415qfJY/M1ybZhKXx0EjydoxE12gxfGGUDMbIju0C1KGfKDAGSAnJYZvbNAJyzlpo3/Mfg9kOWkk94Waw6cbarB3CWiWgTMx5lSKIzXzTxSj7INmoyV7vlFdQbBoU2U+Hmlf1HOycceWp8xo4Bg2fPPP6+93mL9LuhuC7Xv6l9COaOsg5AzvJ9vitpa+b8yspXVwHnkWHq+Yrdt2Yi5RwR8FchCWnBGACMajucnr9sG4HxYnqC1aQSWTnICDdkgz7qhgT8Rhaczwn9Z38/n6KiydI70XjZpJTgYyxg0kfukfZdDm6VNkrNxHZ8pcDadl5BR7SQe76dtBg6//uzfI+CKwB+P42PphRyjKH2LtPV4t2WXx/7O2+/oCEBG/Q/jVBd2/2eWEZ3/GURoKe8dge0DaJLNNSBkOd/KJZtdFyvuUx1M870dqrXypuivbWFyrhHtDV2XrkG9IZ6fY6rjsryXfedn5Muqk9yvYdp+3As9J99SeU/P4R4BLF08ckwZAHOQnZEd0bLpqBfcANDyyPsq/gAww+ujxCLq4P1F8MwAgAEE/006WgAD7KR8ho7QxLMMALhe3fNipF1NaNV80FlnsX+KduObvWV0ok3SC691uj2fY6fd9KiyvwSUCHRUP8vAgeYH3iAtrrMXTYI40uEsf8FYwoGPk3G49+QFPpdZdMFzLXus6foAFqlfbdd4jwwM8Jkeh9+jNc5M82rHSubTIef8CVziy+CGOvyD1yPLoNkQ5q+IDkSwKwJUPp0Bsg56U2A6s1eyrEknfeBSNgJWyRHuXUNj4d+8/W73a/QAWFl9BOf/InoAXBAvcruiOX/6cekfVDoXX/xX//7vUQToBhoaNlCIbPIoknmczzoDQp3CoobDmShFGtAcfQgwogy7HTMANjGYucld1BLiM6XgUNjiypnDOAbwFWQAAABAPwAmM1BgezPN0RYYRpMqo3rRq1NSN6UKCE0wDdNqnI+lgIibzMmFTcREqWq+lzekghdiLpKLr4ro2oiIdxqxjggjvxrC1VBNd/vfz8gwyDJQrSNj1OjqfuUP47XIaWgsNaW+Cio7OJyCx+Q193rWz/v0ul4a741uDvZBS1kkd9ZqSUmLUbhe4aDb+E7J3hvilWmFdo43dPR7vw6yJhpSLgFKtHIEINiorOipHzlYq0RiK/3ZFPJ8Ys1jhF63oRJswqE+29fXuqve6MrBWCj78+E44qKx0q+GXhWMQ3ChjXfsdI3XIUh7b+TN11mZ7jdGK0vV8tmKpdGvUwCyLlERgEjbpJCfoUGH1OIP3vx19+DGl2g0hkgDJAmBUgZjppCuzAwAAgBbjCSJqUVJIQwRItJcxVyyfiLtLNfKYE4loWr0m0Z7mjbd5g1er/pvXVu+s4qViibXd1Yar/wz3g87njJWsznXCppG3bhxQ44p56ksAMzTzYb8DMuuKnsavYZXYTlQx2bDxP9aiQeAGw4OeYd15qeRHsqIP53T5eVl8eoCGkYdPXqkzwD45pvrPQAQ0f9RenHhzzrWuheWt/ysOe8t7XRY+hIggL/qecHVoeSzHCkZvFfrEusTiH8ADDQs5uA4EwCYAXjOMTGNl5+zJtAgmfWdjAce95PGHA2XaHwW9KgUSenPoH1H/xtowKyBGdT/3e0eAAR4SBAFGQE845jGm3oCYFwEAHYBxs/gPcs48u/BvXs6TYPpgfOIwjNbYALH9G4jsv8Iz6ERdRxH/sFl6VbBVDdQnsEjyc7i6KpVHEp+6/4jZQA8RQbA5gQCA8y0SRuAzYRf/t4VAADHuoM443wFYMOPf/Tn3b/8V3+F5lfT6P9wpHvllRe7M6eOdTMHaZQSFIk060rbjS/SuyVV2YjJco+ql4b0Gb8FzQct9Xs19Br0N++H6mPTkRrbGX7+QKcK7Gop4LRbKmBLIzCM8nA4Q/bG9STzaJZZouRpUOqz3gkMB7CuTZUtctBSAwbtJ12m4TeQHXSSJQuCfh1pjrVqafOyB/WcvcGUJh/05LZe8aJ+3X1vpLkWJ8w8o31g/f2OasjPofyEjgg/Vao0x4fsLxq+Mf9YA69/ZrYPjGvKurqmypoh3+DeADvSYJc+iKwp6hUetyV7CD/b5jRAx3Hovc62w9hML3RONmHYGqDhXPlt2g0QjqU/WZKEv5HWvYbie85PexJOSV3flkESay1a6w15fCKz1WtS+ST3rdBQbweov06zmOi86J2UY9TDjLzaUdeKJR8lj/I5lCs//clfd++//74AvaPIIJoFbzMbic6HwXbRGPdApNGAf8/Rc662ZqVX/lzXZGjPNrupt1m5rzn29o60ZbSC1mk1g8v9QoYgWC/vc60kc5N2LX/36G7arfxO0MDyPp4VwDRPniAAwCaxPF2FusM6nAAwnWfqSYHJ0J8hFxsg7rR50k61Ix0l52c8BSB0SwYnUsZF+ncwk//OdaoNZ+2rCDAAvdKh1yk+KU/qOzlWnlrBL77LvQjq6QW83mA0rwtQiI571PSbLuJEgQAwXNag68Rf4cwzE8GBOPOgQGzMNxrqRV19tberzODzLP/iGmdwBQ0QpK8+p4DAYLI9gTjeTz5YRcmB3otghnRJZugRyFTWB7MUQDiOwAcny41mOwj8IfaCgY9JyLvgRR4X6AAsywinkEG5pcAOdTkzBw5Cdz4CWP/+O+/hdJ23cMLSfQEAV69dBgDHdWK2QAse8n0xZ9N+Pv8///d+F5/HsR00vEVYag5CQ+2wvmeZBpIAQAhDLWUMVo0JKDgIAKDTM3oAsAngbAIA2NU04CHo0Pn/yvP/RndoCcJ+cg5HseA9VDZEdopV3DepSALWooWUCOItxFizBnydiVUD9L3xQ4556OCYuflHGwyx+fnOmOjA0ayoZnufhXAKAt03MhaLwBZh6zzy6mwP+xg0PNGzaf/GmjQDpxq146ub8AyBUoVp/dmMEZ/FOlXmH1/rOuB4XzCVv8bMt2dMma4lgyOFs9bC69E/KuCAytgelxDyfPBQQcSH1QF2JKCOQ2lZ6WD09yedVCTQdGHFUGlsOC6K9IBlGoARb/S9Fur9HAbj3z9KX9fU77Mi8rirYvez9+5t208/U8J+ZHx4vPs5qPWZ7gEwnst+99d18lq45IclAFoX3OhjALkN6tqPD1kCQPqe5VEjaLzy3q9f7+5f/6I7huzISaQaS5BCFhEAOLp0DgDAUZwCAGNSVl1ETvQFpFXvkSgJHq+diUX1I+N5X7pLmvmbjPO65/w51jKolePhc1tGUOObSp9jHqp7bDrSeG0gYj6sIWcPAEWUdTxNPJHGZuWjsbNb6Wi/n+OzZvRX+uHP6qeSa8qjcWagM87hFAA2/Xv0aFmRar7zUJ4CwGMAObjr128IAGAJQNhbewEAv6vyUG5o/qmlQocRE0Z+3YOeBBKk4LrZ+R4bOBoFxuoO/HVPmqndIj6mgyPo7Hzl6jVFLzkPOjNcCxo42stUwDGPaAbkCA8NPh3jpKhxZgCo8V/Qak3/52d0JmZnpwUAfIv9Jn3RebdRxRpBAgQHWd9H2kO64b1vcR108hFE7Wg4zQOM4VodxH/sKnwP5RjMIDh55pQAgMeIxH4BgGYBaasEAJYfr6EEYKtbAWOhX3m3jYybrQOIgDB4gGVfgGHyg2evdOePogETMgFX7tzp/uJHfyYA4BCCCYughWtXL3UXz59CjwFGebjOTS+bJk33NNi8FtJbJf1cBlcC9rFGQ90zloe+ZnydZV8FAHhtA+zb7g90TGYVuUxGkVIFDqx3GF2LAEjjuwAAJfdU6kR7ahgZVV+S4ryZtsbj1nw4zliYntbHNlE/ei3PUJf6xgYAOFMu/rLfGlZe8JI7kql16/ch98NAR97Y1pVAxy7KTy4AKDwTx4FJG+c4ZXzn2qUjZLrw+vBVEYRIMAa0JIcbXzusl+Xa9stDsJfNqvMsc46LyHEfZdtrH9Z06kpjEf1cQ+QvUov5FdFOAgAtI24bwBs/J1/GKR/NXuO4+oig6C1ovQcIpYe4x85YDMch1iAWs8nwsf7wXBpdxE9ho1GW9DZ1bJrmwf9CT/CqtLX5HurQBJjZYPTnP/u5jgBkrfURHOs6BznDE0kOUghIB9BxafKxyu2mW9w8uNlGpq29cr7ZrMEPMcKQDcFznk+1ZXpbKRes6oTmDPmtBWDK6+XEc2W84HhxBQCqftYKJgAg3Z6R6545qTtBa0ePHVcGwCFkVlM/8J7Y+2hWx1Ipzs/Htlqeu4Gd3+/ftX2yYzMgmY6tdRr3gnQW14dsMb1qjzODwXagdRT3nPqJ2WDVHpBvlNkH1Ov82Rl2nrftxmqj1nXz2vD62gug7j+vVz1+ZsQRAPCXwQ2arYyyGxBx9J/XccwG90Ut5qfCKhWwlbOOa/gvgTHuu8EM86XpaQ2OP+2ZJ/j3OI4wPQLdpvclnRAAMPild8uWTR+G/Msx8IQq9WjmvuP0E4Dr0wBcIkuIdhtBD54ahKOS7zzQCQaL4LfDOF53ElmvK+ip8+6bv+nef+89ADGrOGL3NIAlNMAGAMD+SwQjeptD89eq5F4mAPCf/cHvSsQYcWBEIowXdIAE8nMIL+TZv0RlnGalTYDFLsJVSVZkALCZIAEA9gBgBgAbADIDgC/egZGAMwG6ay/9brdw4mx3YG5RGQB9KuQIAOgdZylKDSfeV5S8Gb0nNjOtFbEZUsZWQ/1CdLQvbzoHaiJVxEgIcosU+R6J0H4cTWnYQM7hyrGo2Q21l4DHQBS6EX38FFGCFJ4yGvd+ORMh0Jhw1mNMQyRTYxnMvaXx+W/jp8c8YratBni0fmKmEFpNwIVi8trw3/0cy35MBJ2I0Nt4yQWuYFAAAy0KUucihub79syxzWjg5JDMy7p6nH2El9Iknxf70JDSZoQ2g1SCMzNFLKQ1mj6LoaW71X2oJRj9u8ua1/0fGJzajxap8d9Ms3UfPfYKgOy33xWl3o8OPL5qCPq9oeyCkuueN3pu8/ffx4o9eIniJ4jAhnEod/w/kFFnAHBd4V+o0dgHb/6qe3z7end0Bu/eZioZI0eRAXD8NI4umz+CY0exfzyXmFkDPY2lsa1ROzLVImdjRed9H6/dvsZ4yoR+LZIu+6hcHwkLQq/XxZqNjTgbe00CDPfBjnJEWUKRojsslNK3396W7OGRNuaP6JTvPdlrdO23/9XAqXRb97jSg+dBxclU0AsXLwgAePjwAbr935EeYfT/CLICCACwLvjmzW8RwX6ojAUqO0dL23jauuxnSA7fHxkA/fh6hRefBPBi8DoaJmlv8xXe7954CAu8GYC8Vvsa79D1+CScdpQ8IJJ56fLVzLoIu3oD6bBqiJSKzGsahhPnHHqCx3wRAHCaZ4smUgeG3BmOL1L9lrG2j1C7L/6Rwap8FzX6OwpnnmUzNOl3EC25g+7dszAwjqPrP9dhmtkBBPB3cT46uv2voJcAywrmj7C+f6p7jKjIjdt3uiU4aIcWj3X3lh+jLACNDVHS9xhZA+sA9bdgM3BheTznAn585Zkr3ZlDSAfG+27jmLB/9eN/2f38F79EVsScGkB+73tXuyvoAcClZ7fiqjOqvgjDuOhfCYu2Bly3Gl0ay6BqhFc+tmFcaTjWruq0WMv6/jGdG0BUCnryvvojSY+EXoz7h9kNnq+i1UFcvZ7U9TYQk3bD4dmr10NiDPsEjfUFZQ9BbtOFa429NpXnDQIYUtezir1leq/r5vl5LBpneWiotRJ1TjAgLuHePwUAcFFlQsqSkU2RNgqDG8oGiPXkUHowU6A1LEzFT8JeOZBn3lsHR3PqBAP5GOmpAH25R9ozphLj2aor1nvj/RWI8meVhpjZsQaAje9QBizBQgXPmt1A28bPoRMlRyr3Uo4J7TyMycGPSHyIGm6+y6Vacg41y/j/up4GwPq96229BgA02gkAmnsS841diChnPB/wQ9Br2nFyhNIuEl3jD3R8Xn31VYHMbOZ6CPJiAaUABADYR4yPFbBhYK/QQ29fa1/Mb3HBwK4oss5/C9lgezD2UvfgnbUGv9J0pdWYaxh48a69fDnmnz7LIshVNNhnSFS6jj/H/tFvSB1T36NgKf52cum0AID5eWRQIeMr9jDomLKfafVBmqEb/FUddX5WHWddhznpWZiaO97zOgJebqanE9yUjRA0Hk6q9yF0J2mj6lmXAPg4QT6TY+E4mQFQnf+xXeRofsuyak0IPQeCHvyyLLc+tByQPpScCznG0gWCASH/I83epxSY38yP5DltXS8/hyKtAQBhS9V+AytwuGlLEbzj+wLcjXX7FicaffzJx/r92tWr3RJO6WA/MJbRcfPkNxUArNKkAV4msu1CZpErHy0/QX+eTWVbHNaY+XkEdm5D/965fR/gAMGYefTcQPbkzAEBAG+9/uvuvXffBd1sCAA4dz5O5Aj28gkqdmqaHRlrC/75w//w36UE6lMRdJYq65pABEQsydSMIvTdjhWd4ULQuWP9fxAofsKYt7qHBACyB8AkO4LKYQFB4r6tAzMAAH6nO3TiXPd09rCaALobt4bGhaMA1vMi/bJ3eMjnacVXZq/KvKa/ecGr41HrNmPQkVriLzEFBU9+MK6jC2OvfrnOpBmDvQAhwRUAoEf7ewGdiqIwuDfFbxg4r0nEMWyPUIui1Yrly7rCvLYKM/9sQVPnPHbO4lmi5Lws97h/b2MoC+T2p7ZCfEZ1QOt7NI+SAdCPpxjbnFUI7O8AADTCMDiqwBoLoZ7sU3gPdrDQgI0CG9umMyut+lzSjY8noXBrdVLUEu5MPgQAYu8sXINmxgbmUHHEOltY2wAxT4wN0rrfTVkMmX5IP97n9u+AvL3732EEas3T1zK91DXyu6rxaoXYjyMJxwBAZGSEoaKspDweZ1d8CYEPubMFtJMAwMrdmwAAcOk2lRCjbXCkkJZ84sxFAQBr6k4ezVhEKTKkMuVPfBj1XlKEhbZt+Na96dcljUTzSDUKqwMimnTagYyrtsb62WCAFHCMz8+se1QBuPp30xKNQyl9LoPq23gW8KaMM0tmNgEc0FBJA25yYf/3DwGkcM7rVwVh67WszWNTnosCAI4gqvEIoMQtpTUSADgMx5Q9CrjVbAL44D4jCWEI2UkJGm5NfiqP6+cykDAEw0Cse8lLGiCQTnQaPFLmjsgV2WC5pZRGRnAHb4rnmY+9c1EuNNWdv3RZRzzpbHJ8b8CBpmPDWv5Wy9342lOg/DAAEGU/YRBVh8Lz9/iom7eRDXMHR3FxrVyXyd4U7LfAaMKpk8cFAEzwdAAYa4/RJJDH/B2CwU69PsGyA/DYNvT4AdYhwiBV0ycc0cfw/BrG8gRzOIbMBq4Ej/zbQdr/gyfbAAAmu9WDc90WDTKuFYyQxZmJ7vtXL3ancBbxDMb25Ucfd3/2pz/s3v/gYxgtc92JpeM4BeByd/b0cTQdxMkE8j2aDrZD06JnsULBW6EL/GXZOJY5ye26zNGjes/g+pSv8Q7vS6ud3O/ZTS8SdAyDVvyY+sy06Of538bXdubDyPO+ep4hp0JX1HurrWNbJJzi1NXFRvJ8DQBojNKtQbsGNxr/GxSLaKr4JlZ8jAEMHLU2prjJDrrHJ52aoLUbN4QjHmMmnYeMWOyzJ+LtcQT0FmiPRCKnKp/v9aKtuoNMlAA1WSITmah4UBq/EWCKDJsAP/vmEXoWI3CsK84mZymvxzJxTIuKTOIdSmMmn/OED/bwkFPiDM4WPOBc6USwNIcZA+ZfldyS/vvIPxGxACZMU/0+cT/K3pmWbCPWI8bsODW7MGzDuIZEELo11j8BUwJr3HFmXKSMF21SN2b6P+Ubr/kWzVz/+q9/qswjAjfzczMCAeJoxHAnBHCkA1TnY6fTNtVQvzVeqLLOcx0Em+QrZNlEAgCNv0z9zVb2nhoAMI1ZhsS97b4kwczYyD2VHg8dWO188W3yienetnzMI66XyscaLuG4S+oI9sChnog9DD6jw8nMkqCRsCvtzFf9p3fimtoDwJlEsqAM+vH9yfdsAsjPbe9Q1hrcMR/zHfo8F4M0zjEwtZ76KeYR68GyPr6/ZnDFekZGgG2jsfM//t2Rd8+PtOMIPxvo2un3KSMuI+AaUH/T1uDWueEen+Px9gHY3J8Ye9tn87bkKNcMP6iPEvoTfPr5Z9CNO91p9DFaXFxUVgBp+j767Hz88cfdJ5980p0+far7/osvdqeXluT8A8+WEPQJXQ5QDmjT+oL2JzTAQ4Dut27dkyw7ieODjx49inI56FPQ920ETW7dvA2a2IDOXhCgfwYNdufmJgTmv/OrN5QBQCD1HKL/Z8+dFgDA4AF5MQBly8jUU9XW/R/+i/8A9iERv6y5ZU2SiBwnAMBAIJBn5EcIVqZnPs0MAEboNDlE/wUA3EWnZzcBRESAUQEOYJO1t7PoNvz8b3VHTl1UE8BtZAXYaAzGHAIAinJTGOoFjUPHjqTvE0GQQHOBxz9728v+i+t7kIFMNzKWDRA44u54fBPQ8TQLtP4dydFBgCHQuaE2xHndvg5GMvZYADaSHZqjHk8IhAYAVKNiMCbDKznPauD0Qi1vCGaOX3q0tQ0kP/ff0wjRNsVNFgDjsYwNpmpQjUsBKgDgV4eQzYGxpm30zhhvc2jS/+stmWZANNSvrrcMgywtsLKuwpefUTDym+glBaR5RFOv6G9aRDZgY22GmmZscHjtPI/xeCv9j/es7rVr7GrEs64Nf64Rt9HW5v4OuKXf1+GeSjMGMFhop87DtNBHjHgLjZCklTEAIH+O35AdTANjU1I2NWHjsE10L3/3V691j27fUAnAxM4GjC8oAjgykzNASAEATCDDiCUAEwkAaGwaZjqwon86CHs7cbssYD/+NF2M13HP7zkvAVRUCNW6SGNc61NKWPY6GynA05Wv9B/v0xOC36B0o2QFzWGgvG6lU6gGdbmF/Z71AnW/HY/PKg+3q4J2K81V2q33EJWnQcja3kWkiK6iYQ0BADqdBABYBhCNtyag/G6jft0AQHTVt0ESAE3slWWseShYLbOl+qhrgoZlajScJcuw9WFsZeZHkYG9XJbjng0jszTNErfn4bIGBl9Ioxz32QsX0On+jNZc2RgAYyT7vQl5r+fHf/kMN1tiBoCNYinxkh5feY7zIACwgxRjris7FcLZBxYAACAASURBVGv/MQ5G6L5Aeu5zzz6LyMRxGCYAK+H885u8g6ID9QNYQHbfU/z7BHWW7NEzj4a/kckAnT+LelRGtuks4ptNDQmwCchHlPDe6mb3EPc8QQbAJh0oRhTh8J9ET4GXn7nUnZxFTSgyH957483uhzgB4Kuvb6AvwUx3CqUF1wAQnAMAcGiB6B32IqOm3oNYr7ZHjS/CSal84nUcUHIv8IM/yD51vXs+4ttNP0Uuh+rem9UU763yMNNn8ankKA26rLscglhNHwXtpj2g7LehLmiyPRx1lhCMZWqVA8pakCxojvt+z9RzmyE1WEOPp5ffuX78x/q4Gs1jOdRkn+21zNLIC72fMdO0F3MN2OH+8uXLqiGnAS+nNK8JORwPcZ8DgQGyV2Nvd5GFIh6EnanTrLANTH2VMc+UsJSNAfyCdiyXZYtxz5AqCwCrn0OJ4HNPDxZZ5HFUOrVwdSmRQcvoVN4cWoF5LAnqAQl5/oqYa5wYsxxshe7ii+/p+4DQ8haQkbJMNBfAr+myyoeg31ijtj+klQQBMvst5DnLJLjW/Dk693OdueY6ohNyRnySAO31r693f/VXP1FW1zk4HPPzAADgnPDkEDb1VCQU43Qmw98MAATA276GAY+mX3rzTTOK+cGZZZPGwpPfaWumrB+IhlybZrs3ntdzUu+4vIRjdPQ8VrbZctYNNUOZ8wr70c4w7gCtEQBgDwA1gezpK57IvhJM9fZ9bphnP6SPtqc+obxxnyj3L2P6ucbKPcAgdtRXhlsTzGRbRL4Jtzo3wLJwHPByCQtBLPFAgs3MAHATvqFdGyCCewIIMFP5wY5sZf7N2Qseu3/XqRPKNo9oP9eDQCCPJFSmTXa2132pAzc21iPTOuWz30PAogEAIZsMAPQ6hDYh14gAuRoqct8nu+sIoPzqjTe6owC+l+Dknzi1pFMbHiDq/tHHn3Rff/ONTtQ5gyNvf/D9l7qzS6fQmwr8zOcRCMj0+woAKCMms8yivBzZgQAvbsL++eIL6sd5ZYccRV+N+cPz3SoCXV988SWCJyvYO/jj0MHn0VNp6QT68kF13ke/vQAA3pWNdPHieTRdRmkdADnZTJI/zKIKKVD1Zm+r/dF/95/0AIBSDkgokptMaaKRkY1LFIWlc00klrXrYSjQcFc0i79DAC/fv10yAPCZiBGEvYXo3fxRNAH8QXf0zKVu7Sk2macA2AGoRJjMZbkgBy+dBStmR2fjeCRp7CDOorglqNOT2M/J4vWKOIpJMzJrSYTP+DelkPVKI1IybCBUsWXBY0fH46TTEuMaNfxJ4RDodSpFKraiafcfcwrsfLkFjgViTR8fR98tpGzEe6xjY99j4L82WGwkjI0LPssKqM7D61ENLL+PQ++vlcItBnmxryRe5aWluO2dqvg96KLuQvu5jlPpvUkXfm8VcmNjU/cWAMDr4PWkgHGnU/7NAED8vRmJBrWafgra2Y9u6ppodjnXvesda2cjxGu6v8FMJdAMzvqOuld1POM9HDvBVcEOxhaLPDIs21irkuEayCDTGseC1BIAptHyWRy72oRBaBIA4FQIAKyvPOp+88tfdI/vEACAAfgUzc7gbLITOUsATpy5AADgMFKVcQP5zw6kaLXRq/i68J7XIRxLOu6tMVPwcABDA3mwn2WcVOD11n7lnhrU7Gki/JP+q/K/3pkOxZhmYq3dgT5WketE2jQAwHHWKGIva4vhojHmw6sM248mQo3sBQB4nyMLlrls6MUSgLPnzin6xVTBm7du9AAAa8EDAMAZ9igBePiwAQDhPAXtKIKbjnsAAc3oMl/r4pyr5jBKPW1Gc/Sb0drJoA3h4Z+jaVjokj5SZeu0GNMRBQrtJP7LtWfN5vlLl7rjSAfkjhsAiLk0A7ZmTSi6kREWGivcO8sQz8PRlKoP+DPTHzc21lBacVs7w+sIIHz15Vfo9H+3e+Xll7s57MEE5Os2jIkdlM5AcOGEHuh0Xo+/PWVHZqz3GtT0LAAAriOpiTWEdD4D9M+jDjlfNANc3drtHqxvd49glKxMoZcPSwA4ADTnPI3a/xcvn+9OzsDoRSngr3/+i+5f4ASAGzduq48Q0xQJAPAYwEkGHeRkRA231zPovunLJpOoLPbqSOvanmbTym/6izaKo+7xr+gk32ODWI5P7tP4mfpdNfsF5MT9inCnDJB7NQIA4jlDOdgciqEy8Dv7CGOCegNeNLfKcI1IdHwJaqyXxqdVPiUNS/4WmyZkSQMQeh1GPugdSO3O4Pm2m4bvCf60FvSc6nqSPR0pP3LkaHf16lUZzFsoGWFPgFBZeIKzmxi9pv2UnGHQlKzKoyq1lzqZKo6g2wLwtIFIqo7QY58RntTifIbMJAj9yQgos1ciyhoNG+NUIdJf9AqI0wb69fIySLVwdSJ7rNoG3AfJqpRDkj+ZEcTb6fhFGjllj3t8xKork4A8y7+TbuQIMbs2myPnFvB+jp8p5ME3/o4LGt21LQvRSRomUBzNRoPWOEd2GZcUwbh9fB9/hawgACCZGI1Ov/ry6+5nr/5cx48uoZnnHPqQsARgimPiuiRIQwDA/NHzXK5VtSOGRDvMAvDfTMbmW9N8pEnvzRyo++FnaK6izkLH4gXakbbd4mrRh444jmzEajf6eVE60Z4VqqPIF+1J05mUpRPIeiNATABAei7BaVlE+J0OLzMA+KW1S/62Q2zHms68QAEsuLMAqNv4mevPXRe/JRAaD8xAhG3GAGmaLhvbubZteT0Ban5bl9L+jQyA6HLf7LuYP8epJsT5FZkCE/3xfG74Z1o1wDFuEsisRurH4B923M/+Hjx5DjYfT5vgFyP+EfHG/MHH/L32LrAd5HWMfaJUCH3CHjbS2Vgnnib14aefdm+89Q4yFY+orO80ehk9xVp/+fXX3efQryrTAA+dRknbD156sbt45qyc/wnsy0FlGyXNGAggFUnuhVwzjXEdr9/4tvvqm9u4GXyEvhCHkAEwvzjX3UNjP/ZGeoKsuxn0R5qBnj13Zqk7CR2Lyj2V27/xi9e6jz58X/KGpVTnzp+W3cXfJSPURDWUmve98QP27X/7H/9LjQYmQtYchMFNRJA8MYVmA3EUDI0mooIUprw+MgbwqjiaBQAAIw0EALbWVnQMIBK0sChxPNImU7VwCgAzABZPXUDa4BzkDTY2ObvWyUoM9YyRi2bDm0ahlHEwl5EWUbgkqlPimlgZp4QO+giAUG1s6I5cKAmQJnXyTw0A8NMHgknMHptrAqsZAL0hU8AMRxurQh47YVWJD9Kg8j1tLH+7DIBYqkTS+/lWxdEMiRhXqN46rvH8Pe8BcdGYzOe33bBR4sjl0KiqGQCNaDFe0WOmS2tIDQDwuKqSsVDSZxr+0Dmtzmu930aNOrmWveT4jWSOnX8eoRNHC3G+DdHeDwCQcVSMsv1Amjq26mi0NY/96RHebF5ioVL3aQwA1GeL70sErBppXr8KLNQ99Lv6/ZYv1Wi/jnVobOpO7d+/DgAQ6SUYyWMAueMsAVhfWVYGwBPImiPoATD5lE1goDwh+OfQ/I8ZAE9xfjnMOQltjoosF0ZVpveyVjHps9Jsji7LBYYZEjqO5v8zAJDGPx4chlHSf8owLcUePm78tz8AEyPmfk2hA7vqyxMJ48+MINxG9/Xo8DwELGXYpBnU030ugPf8u3gjnP+S/sinp/I334gu8RkdIXaFPgcAgEqdKD0BAEatmQFw7MQxPWsSEaebN24JAIjj9DKyVXjEPngYuTEG7VPydU+LJTrojK0w9A0SxxFgcj4MANhgk7IM3uT1jGJ5jfUMbZyNvVZmYCCahgpTOp/BeeZHjuIECvxeAQCvnXnMa28AgNEKvpeGRdBIGDt8d21U6DHFnFn2sakMACp76poVHPN388ZNHRd0As2JDrM2l84VIv/oMtQdxPxmWfaAyAP7QyCXsDuA2vwVlgDAOD2Y3ZTJNaSTbWTVEITjF+fEI/+e4LP7QAxW0AvgyeRstwMaFG/ABjhz7HD3LI74O4lSgB2cBkQA4M9xCsCDh4+VRXAGEcPzaAB4Cd88BUDnTduoyzOZzZfei8YDsQdj+VnlVhCGVkk/Du9tBroMbsvrpP+QS/GA+ky9j5lmCeL37xdtweiWDJWG7AEA6+m4NuimGckuG2h87n0NHRZ6Tg5+Zih5iLJ8coyan34O/Wy/pq5P/bndF05JfHleBgDyWb6iGKuWJR4r/+0Bgt4PimfbRvO4K6BjAICfnTx5srt08SJKveBIMI2fa8iUXqw1HUqXSoWblxo5cBo5rhMwikUn+NtBnTiw3a2uPFYqNR17HmWtv6rbVpS2hiaJ89cPooSFzyFgSQCgrVfL2nJWaIvOh/0pkFA2aMgKB5/irwFsRelPk5uWXbH0zVYIMmEDQzbwYpQ0AABeI5tCQbZWXhCBrTjWjPeFbAwaa/YMX1LBSo4qnP9d8Gr0LqCzD0AC39FwMdZJe83/xxx4eodKAeSgbnaffvJZ98tf/lo69egxHBM+x5NHkC3M8TNCy+wBlv9a/yQRWBbHesSHvSz3B0mTjVcyU0PXxly8H5qNgKHgo6q/xvaL1Qnp1c92ZlifIUmqSH3hpjAV8OPfXKIkmhsBABEcbBlknFJEwQ1QgF4hY0/DWTxz9pzWs08MI88oe29d3/5q5QMRQQ/HGjqMvScIkuId0v+cP/ZIkXbqjryOY+ZJG9pPgulJtwbsfRxytTO9dl5TH6/ntHxnAND5ZtaObVjLzAgeM40ffd8wNvM+6Zqfu6TBetlOuUF3ZwvEWhLUixMPfARgX7eP+RqA4LMJ/PF33sfydabtN35OHzb3Jz6nLM1yCdljuAZjX9vY6t5GXf0HiPSDIbuTp093Czjp4hHsqhuo/d9kuR/msQlA/fSRQ93Lzz3bXUODXJbWofVdN80gQ5aG6S1YdMkG23656aRjZq0SHL/57YPuMdL8N3H/HDLzZlAe9xhZk7yU8mVmcqbbRQnHyaOHu2uXzuHUgZ3uxlefdb9CM87r33wlHcoMgFOnTyoTh2DNdAKbmmvxw9o+gRf+4f/0h8oA2IERrT+kwRh1I0QrY6EUXVKmEgQur08EcRqD4xmIRBUDALgDY+NRNwN0HwmKMgr0/gnUu8Dpv/ri73Szx85glQ6hMSCFTUaPUnCJMMXkoVpEPCHHhsItCXmczilC71HxXvL0DMUfqoPk9/sCp5RW9G1gEPeKM4RXGBhNmca1Q2fZsm0Qpc1b/iYAgGPqjdd+KpHK5nm0udi4GWYahEHRDNfY/FzQ/pk0ZOKaARii99t4iYsHBoV+t+Ad/r0KlH5ti1HfKyYh0i2qEnQ3NPLCtgljqzlMcZ0NvUrUFiSia4FTCQJwp4qisYFZ17KPZCqyE6nAPofUz4s03YgOGxX1PjV6DEfI9ByLF8ZRXcMqbKuR5HF6/zwnKxh/TqEcqd/DxpHa4aJo6xp7P9o1oRT5TNW0psLqI6cD5dzurutnAzSeU/az8HXPJ9rjaD4TdbMwltLJIGn6GMAgSE4kzrmnSTINxJrHjDIDQD0AUAsFlSKDiQDA/OHj3cmzlxCVhLxJQ9oOQSD/mTKSUWXxpOReA1TsP2gPkmZjbcJI1hxHvFD3S8PO+wJ5plSN4gOvj2lgDDKNeWzMb72RQ5nMdYMBzKPjDECRNtkQ7g7qM5lyHV+N5jQO7WcD59pYh9GASidBb5kllfKn0o+v1V4yKgGaJAp/ESnxNIQJmt28yTS3KQEArB2NuUQJwIP7DwRmhOhuY2sA2dBZirRVrVabT64vLdMKANhwUUYHM0JspCkK13suehavUZQljXq/33K6F2H5Q3TGRvYJoixc75cQdT+MjvlPYMTpOLN+LvXsYvQEyM7GimrgGa6vjAZQwT9U6jSYaNyQT2g4Wc7F2nfq/suUfxppLAN4hHpC9QSAYca63KM0JhjhR7fmSezJPCL7B2k0siSAZTUwlDawlk8w1g3IpykAAsxg4Px1ZjsMlCk4CTTkHq886RbRwZpN/27hqEkCAJtTKAGAHuffp/Dcy0jtfw4AwCLshjUcOfizn/yk+/Ff/FiGDmmdXYqvXUOk4swJHRnGPWSvAq59O46q6TfrYdMfZegYFBvwTHGE+MxoqJj7HBZYyt+i1/Kz9g5tm74ijTzorJcBprN0ksSjqqsOnRHjiYyc+AoQyjI25Hw4f5bbgznobcGj0kHF5pAbrGyGfDLmliq6vLtELDMDUXST9NjLA3wWMt46WIpWb++/RgBAlSW1tMkp+Z7vIDNR6+HIaMhARurIa1euXO6WAAJsAiAk/eyioevq8n3Q3ZNuYYbhpZBJPu5X8jJ/p/NK517BItqjKIfZRhbBOrJiuH4zswsQ6jhZBOWmT2m3sr8V9WW6jJSdc8gUo9PLdWUKsEvCwuaN7BwvtvfQe2xn0Vmo7mfVl6CmbiOv88sRUd/HfdM6pN1NQEL9NxR8YvYpjyZjfXMCAJgf0BEWEgggkS1EWZzAsgNdkXZMh4NOU4DAQYXcZ5QK4dQcOm6SQdCeBxB5nDiAkCIsdkgdXBilBVxryrSDcCamBEpMQbc87j54/8Pu179+Q07/cQB+cygBmNVpJsHLkv/ZmT3o2LZI4wPTmNPjG8G1n6psHjioPT0NSwCqrTuU66nvSgRcNIXnOKijLAuul4AOxW+TLxov8G8GAGTX9XyZ9lPK+nD4Y86WX8p2Yyr7QZZBIQMAAAD3LXoABNDL/WD0n8fR2dZ0OZwd214f0jFk8JLZXUpdjxW1veDU995Z5rsyW4QNGptf1UAPj9f75Z2oAIBlGO0MZoB4n3mtZVlkC/C4utAL/HJdv+1XjTdtKs7btFt7svF5U8wuw1ek/Ic9LyAkj0E0HfH56gWgNcepNgL3Ahz0d/iw4R/FOgV1hjzmOwioTOBov43u9Tff7D787NPuwDTmwaMFsfebuH+L3flxE+XILmTNEkreXrr2TPfc1asIemMfAbawvM56hmCMspdsZkh2B3hEi3AV0f0bN+90d+8/7m7dRTPftQ004MWxmjydh2Al5nMImXkqtcdankEDwGuXzuA9T7p7aIL9C/TiuHnjG82FAMC582dUeln7JPQZB7mhg8bu/+iP/hvIYSU9BeEz1cI1JBiAG20Yjd5lV+5cNG14Km4yPlHc5XsoAViPDAAezzVBpBFXbSB7YGLuWPfMy/9mt3D8HOr/KZjZoCvxUimodF6TMc2cveDF3wdNfcTXFeGsxlzONonMxF2VsAX1ANVTKlBjpLGzVgVVU8Ijh5WElUZ2ZSYTnucT7xk57Oz+KKckFV9xoGIO7UzhNhYTeeta7Hd4vlYCvQGba+z5jR2NeLZPMYjUYjsfnofXra7Jd/3cC+Q6AG6fmrfBgSmGuNNyegdU25xRv3S+vK6Dkyl0XVs3UoOEBYV6Cms72UaRazZI3XfNQ+9KJIw0z/QqdVoP55+RfyuNts5hmOv2pIMG/CR4Q0CMz8X/jEJLGOVeey+a8mh1r5GNEzQTQn4YrRo7ouGk28FH3k4aqOaHqjQ9f60hh9cLyviZnzsdudJNU7ZMsQ6Dcmykx/WyTPSv3kGBnmCdWjTRMBSij3E6lVYgG4EC1nnCqUTUcP3RAwEA6w/vdIfRDZUAgDouE3VGCcCRpbOI/qPBHBzKp4mai5YkLyIrgBMkskyPU+nBaRSafiTApZzDYeznawLPqVS+qetV5ZL8A/KbUi2L0WdjO/e9t+rzHfV5VTl7bJFBEd+mFRoDD3E+7D00qqGStFNjB4B8ZNr3ng5d672OtqccxkcQdzg40fzKSj1kTgBf5JMZGI8sAWAqHtMF2TSK6WmHFtHMBiBAOOY4BhDHzK2p1o/RgVDGio4kbfgdjjbIKEq/jO+r/CIeKmrABlMPLPcOD2kq+MpHBYUBk6m9uQxeK/Jpz3ekxeQHywkCSzSWn3/p+/qXexLAjEGTALX5xaidjJ90DJT2q2gZagLzGECWtDiKY/1cayejphhNowAA6MhHGOCMeq4hA+DO7VuIgMzimD0Y5njOLNb10e173TyuOcLeC3AgWEZDnpnGEb8bNGzgBK3zL9DjJ0+fCz3LfcA3DbrHMPyX8X3qzLnuMfb2Noy/J3juk12AE6hdZFSEJzw/iwj/FaQF42yAbhUAwP/zlz/ufvmL1zEvBAnw36kzJ7tnvnelu4DreDohI4aWl3aGWqlHUFvjsTDk+d9YX+n35Kfg4TQws4a+/Dm3LPWJ+HGog3kBP2ty27KpGZPSR7LyR40AczLBuzEGl7T4eabJ5ngHh411MX3vCvbrmhCgvRyNX0Ju+msgh1KyiV6LM9avRxrBoXvSOOZnqTNaiJJ/x2tdR5xOS+1REJuV9hh+pm6VQZ862c8nWMsMlWmkjl++fEnyQVVf6OXSbT3uHt//uju4+xiyPV1zymfYiozO6TItQfSlIPrB7MCD+BtLCDY2VmVTgHlwPfhw4jB48DAcWEQDAQLo2GVuvU6gIN/NC0SVY5F77iAQ31I7kxuEN4BjnlW2TkZc+Tcf7dZ0dOxjAHjhuEmXKhUiygkPYAyzyMTxPkSWBFuEQRsiy2eGTjUCa0/XHiHNeA3ttlgnDgAPzgHXgeBf6Kus60bpbhyBC4cczlDwDPt0rUM24/QCyiDC7gDKcSQXxoRTubYIBnBN4UyxNAHvnJ3jkWMACAi2gMS24WS98cav8f1Gdwwy/CgioIdwpCjnFEewtS75IYub7oxu9A0IM73Xo9pkA6Tcb+BvUnnylvibPJr0ylT9sW1qXvDRt+av5gcYmI/xuZFmtR97Ris6RtzmcVQdkHqY/OnGfjoTnnQJPcB7mCHGjBWm/19AxHiDgdPU3danBAD47XFwXbkOajiZ76v8LdopdplBKI6T95jWKM/dlNz6WvoEgBL3je8gfVoX+Sha7w0Banf057Opa1aQacOlcM0+eYi6gvzs4/js0Fc9LO4VWGobM1ZaJxQofT7AbpfWyHJMWUsdQZljMKbKaIMBtjWtO3xND5AkMEe/w3JxEl79Dhp0UoquAox899OPuhv373UPAeSvoEHOFDJK2e+eVzD7fRcBbvbUuXD0RPc7L6IHwAkA2nghy+t8SgTpgFymk84YcOIc8Y7IZo4Tj1bh8N+6ex/ZBevd51/dwLvRdBE6eQrreAA6fhY/s4RyHaWBB8FLZ48vdhdOoUkgyl7v3rre/fynP0UJ5Q2d3MOGhMwAmEfWn2gv7ZtY3ARgi58he+cf/NHfxxqEGUnp1AxUp7sG6sWNdAqJug3z6AYyTtZOUHgRODAAMD+JiUKgC2/F5q3vwribnO+e/63f7xaXLiJax/oCCAzW2aRTaADAhM6FrHX4+nuieGJofldjz5aEuT//bYhsa6IiBZ/vrQCAGc9o1r6Gxuj5/rUaolpzCTI77WWg/f2BMlqoSGCOAADNszgg4yhci7Y246Q+rw3VTmA1qJowG88z7gvn0XOpTmMYNplOneOrwnM45jb38Spw/yW07AQls5PWKlDieTRnMz9Jo3rscPp6GfBJLPXdBhwGBkyutddPt8nmjDvdZduK3Wf4OvrqvYoxJsI4mBfXqzgsGBnTe2Ltw7DzulWFVtfZAADnawCg7XH7qe5nM4jzaBErrqpQ6zg55XTwKm/w6UaWx8axx01lbABgz14JAGi7oDEmfYVrnEqdPGCDNgEDKQsYJXOIGj55eK97DyUAW48fIJ0ZmUYAG/kYGoY0iFgC8Gh9V6lcM6yvhjDVKQ10VmUY8lrew3Nbs+6bQxstZKWbup45pF5++LaB4Z1Gr9ZA+9uyLKSAOViVIQR96fkpj/Z73n4AgJYssxzsMFNOjwGAHiTKCGClrb0gnh2pIEk5CmUusaexV9q+lAEGxXgTr+E4qBPOo36OmQCMbDNVfRoZAMeAYtNolJML+v8aAICMHmgLpbQSrtM7w0mr9K910OceQyABNs6VdVPkUQUW5TpyvDTSQV82SnpDPpuyydZIYlAPmJxnAwAaGMnxbGfk4PDi0e75F17EzZHa6RrgalhJxtMwwD00DLnvNsC4Zs4uMoIffB6pnRoIxubnzcMou/Ptze6b69e7GTTh4ueraFLErLvjWOMdOA7TnC8MmJW7D8E7AACOLaqMZgdRUv6dYAoTr3dgkKyBN7cR8Vg8fhLOVJx+MI9iQ/LOndt3ZdgeQQbAfaRC3kL64xNm8KGxL2L/WoMjGM/zcOzP4QjBmaeb3SOUofzwn/+wex0AACHYWaQKnz671F1ECuPppZM6r1hYnL7t1DcuVI3mQKcn7RVGta1g2RH01/SaDdCwcbiEvRvcc3uVuY33nG7dAgx8bdgNcZWclZTzlg+WefHMkOem47FjE0fgWlcM9bL5K4zWeF/v/PeD1Ch6Xog18OK0fyOa2RyxfuIEVvtf4g1+k+VyAMEeWwDDLY292W4x3qEENajaPzUzDdS5mxkziPBfu3YFTuQRpNOiThlRrd2Ne93WCo6q7B51U7v8fUMGMxpWIAsM7wM9E+xS1JtgOItXCT7Buaf9Sf93GvJmDfJ1fQsZNDNs3nUa1x6C44v1kQrCiJChMgvD+gBBAtAmHSlH/01T0vMJcNo2jR4i8RV8ScdbdWoDcDzstHQyKbNoy6pUr8kzGunqncmUYkSGGTUNfRGBNTb4JI1A5XUTW+vd6v1b3cTaQxj/iLyug88ndrsZpDlPMdOLMs0njSCVAi228A3bAg4nG8/Js1HfLtaDMyuSO4/eB7t02g9DBp3EHBYgF+H88/hcnqgA2TCNprpTGBthdsrCBwD13nrzje5dpEgfQUfyk8jkYv0/18UOYh98Soys8ob7A1R6sU0xpp8+AJT6pwICQc/Oemz8Xp/bgkYtqNd0mT8zn8czGjjn5w8YZPBLyKagbu11r3vyWdpLy4DwA+ZgnxAAOHXqjPoaMbBhOqE+YPke+wB4J7sruQAAIABJREFUDR3FdpO83s6iA52A1X6gSpVDkSHQ5JidZ69hjD/mbsDLOoYgAnUR0+n5r9/JXjXs60MdXgNSBAqsz4JHAsivNoffFyc+kdwz+KV/GaCIsvKB/Uj9IDlGgK016fV62JbUPAR2SSClrgWPpl7QbiUAwJIf6VcKDfSom1Qp0E63CiDxxvK97i4AjrdRBrCMKP00AksULnF8Jvss4Ohp8P65Iye6S2gAeAllAicZuad84HsJpiv6T/CSchYMSN9V9QC8hPJrqltHwGN1HY18Ef3/AKU1awAIWCZCEI7yaRbrybXeAOC+iEybRfS8euYCjuTFJY8QbP8pmnF+g4aEtKfO4wjAU6ch7+Zn5beJfxJMy4XO4E/QpOTcP/yjP9Sa9I5o/sGpqf0mQrjQ4dlhlB/RJdZbKPUJFzB1aX4Bx/phQR7eu6MMgAUUQxzYxTVYLC7c+g4aFD2d7l747b/bnTh7pVtZx8spWLKei+8xIY2V6dAIaDyoSRSW/K7r9gMAesIhPRRHtjKODVkTbOX+ep2FjhWHnxdR8zyCphgy7V5J5f6x/rw6V/sp7gYCBFrqR+91+hqaWg3qlprY5j4WcxYO9YiPsYCsxr+ZvEccUzhVJtYYUtj0eywkMBi6N+YoNDPK3gzDGOFAKMQHewyPOpeo3c2u0lS+RcgHzbUuy8M1SIctHTTOj8LQmRCuy+Wzqfz20pAkUD8nO07NmIqacKcP1n32OsjAzHXwetU13y8Do65XNY6DRtIQ1JIE7zSFWNPEuTBx7djh3w/J9Tv1PgXMh0q10SX3f5hhw9ROfjHS2POzogaxLzT+qCR1nn0CAI/Q/OT9N37Zba88xLnjcKBgCNFo2sJazR/B8WInznRfoq5qBTVVhyEYF5kGDRBgEgpskmfPp+HI0cggIVUmADDgoViykZEcHGvj1mvaO9k2gm207EOfvKTxeHN+6rvHxpBp0/tFurMCtXJ3E8Dl5WVkANyPyI82vmWJWNnaOKIRO3hXegQ9n/XOTkuXj+vjmTW6GbQZmWQcC42BizjvmOmjagIIpHoG3eV1dBSMRhoPHMcN9ABYQUo5n0l9xceHrIlI2YC+JENiTvH5EADQlsnpijIAGwsBBDYAwPtn4EDz7ZWlU3bB13xHGiiWcTK4LIvyHUwIPX5iqXvuuefVLZ/OMksfHIXhvaRBpSryaEAYewQ7+F4CJPzyqSL8jIafS3t4jxyNNHqZHaMmR0jff/edN0Hnq4rkb7LZEyJ0h3EM0BycbUZEWY+4jqOUNh/jPGPcc/jwAvwARI1wZN8OdDivmWKaIyJ9q2C5TYDyB2GkEgDgGnOfuFbf4izi4+iIPAdD6PMbN7r7eM/00ePdBnoAbKkEYBvGyWz3PFIQLyAteAYlhXeQmvinf/yn3VtvvKUj0NhUmBkAV9AEMAAAeimhv7wPnKMzAchb1hlB/zbsRpI6aSTOiY4jFG0Uh9Pl6EfuZTGGK3BcdcuY/ySLU49UACAyquwEBPP0tkXhHX4+jFY1m6vaAKOZZYZUPjff0zv5ev4QAIj7myMvXrT+Kw8Xj6SR7DG3ebQLQwdZj0XaaoD1MU8bH23OzZ6RXk8bMd4Ra0UjehNODvuBPPfsM5DPKENBhhCaRnQbKzdAm8hWmaLzjwgjDOQdNJ2MSDWMawDMrEmnGtlGhukaQAOOcRp/jy72PAcd8mYbsgiR/9mFMzjt4jTmMN09QeNKAXMsrcG7eSyl+gPgs80s6zMN9OBjOvy0ex2M8nFrIfuZlZp117T1WJ+tjJLIMPDz+jKklE1cU66jKpKwKpyTThKSPqLegwwBn0rnIVth89G97tG3X3XTO48FAGwCAOBZ4PPHWObAygCMgU1wGc3FEZ7bsL93wG8H2C5cNf0hm7G4uQ90VOYxp0XIGtQNHzyG8S4IJNmgXMIaTcIRmZyaRUoxdCb0MMf39ddfdW8iA+AzpEcfhcNjWU5+q2e+S/5mMMDUpM9IQcokG9JYz6NhqGjdqn1T7ZTGYw0A8D1DGzic5HGZgXWiecXvrrqAckRZhTnWPXZncl4DIQIAMEu1UtYAmoNf2DPhRHceOvEQysQImrYSDZ4AwCMAUZqVemEoE0MnuQzMtfT8rAIltUTBPxsA8Fz6rvqi08h0Cn3bgr2O5vNzvotRaP7szADrIlKvbeJ2FHaTv7Zhe7ul7LtLKiVG0gBrPzc5YrvQAEBvtyY4b4mndyjMnnX9zBRQgIeOODOR8uW4jo0SDcAfZBklnHCW7bHX1ByAresoZX/tnbe7L3BE8SRKiebm4d/SHiYWKWMV4AFA9EWAb8cBvj9/9Wp3BY0Cp8lr/HPKFdmapCWW7+DTafbLwf6uIuI/wcwanKLz4PGT7mvYQF9dv5VlBjH3wwBdKGvu37un40IX4dgvIM3guSvnuxNoEnj7xtfIAHi1+/qrrwDQHMoeAAUAkJzOzC/ZbAH4JovF3/7R//L39TYJB33HIhEAsKEX04kGH4+RXnoXKYasQWJkjcJzBpEeETSkx/J9RAqQhjXPqByiAEragiG3gTODt1Bn9Pxv/Z3u2GmcAgABfYA1n3QWaH/nYMkl47TsKizk0PE7r9vj9Ht2vqk8z0aBBYgJpwmURnS+vaJX9b5qYFSnzIzEtYumHa0Gy8KpKZlUomnotCE3g+K7MhHa0SIt9a+OrxrOfq4Fn30Ufr6fYLNAtAFWDZzx9b52YBznXo6dVxvl3uuesVMp+tmuna9zMMq+n5HmXRsrCeGzafwFIyi22DsVsS4tC6PRmdHSjPDQyGf6vxFD1gjTMEhaq4I69jgNV7yw1mCFAG6ONscyBgAqjXA+vL8qzAo02Kio/FF/rsI3xtT+qtRCOXAtmikN1RP+ELwY065/9/294s3QaV0HPrY3fvvobjqQ6gCOscnxKzGjsE5V+0Rap2CmsYTMxu4BUp8+geOz+eg+jCPUaQJkpIHGPgHHkb48MbPQ/fKtd1V3fAJHqpw4dgxoKpBpOP8zOMplkkaR0ucjLUugRAIAAx5KAdE7expRTzV9lkLjlwJiFd7af+32i3gOlV7l22rYDORNb0wFWMTIcmQAEABgmlk8JXgufxYP2KGX9g1OSD709eZTOc4ZjW9z5TOzpKXcW2ub56EYLyADgADAEzipt1GbPgcldgKdc2cRWXaDJPYAWEV9OY33AAGC9lQz6XrFMrbYBBuSMX7LBc9BxgzTbjPKKuAv58C7nWGiz9KBJEVwKRyZdZq9y878bBtWvSzi2mLsBACuXL0mqqJxx4f5HGUaTjai6Khzn9g3gO9QB2M8w81FbYjZ2Gr7RxASmXd4LiMyHOtv3n4DRj90DMAedj5nI6IFHAO0yY7q4CH2AVjD2m6vIcIJ/TyHdZ+BFTMP+ueRgPdxbO8iHPnZI8e65Q2cIMF6aERbt+BQcF1msV80lthtnADA40dPui+v30SwcKGbxXwf4TKeAsCxHoWR+H1E90+hLnJya627/sXn3Y/++Y+6jz74EJkEyBCEM3Py1PHu2WevdqdwbjIBAK011p1r6kyMMHIbsB27Hf8f9Ff0Vv4sWZcR5ka/LaigJ4iuzAON5s1n+/1becKZJQEAkCeYSRRObeWvyqtxXQPgPLbgNwOle+2O+Lsj+vsDAI7ON8tWdyUvDGXJOGMrnk9LNUHhorealPMaeWVSDvRZFEUeDp4TG2bwrYxEa8bIPTMAeCTo82iaOQ+HdXNtGYG1x93qwy8Ql36ESBojbACp4LQ/WQVVwsFnRhF71E2wWQAUxhYCTDsTbIDK3CGmMSNLAHbl5jYuOngEsv4UToVBP4tpZBhs4txyAMKEtWivMrKNG+JUEKVpwzHOSD7XhI6ZbbyIegaQ5M+CDlsfh/4kEWXLMlOVTTyjm7/vs+w0rQSQEoApeZg9PyizpuREQD+rGeK20n3X7qGx5/K33QxKIw5ss/v6SnfoCPTYDMbAKYAoKU/oMEwB/NsBMD6JiCE7CLD3gbr8i4zgjLCPBiL93VOURxxAM85ZHGGG6D8epjXaxbjYDJQRSq77NNKfuTQc3xfg6dde+4VOGeHxrseOQZZjHzlPp307CORgQE893KfUO9W2q7K78e4QKBjbRUmZ+ehmLw91WJQP2j4zzcc1zi4b8mbYM2l7jO2jxgaxp/i98RV+68GuyJRpdmC8g+VtPObt0uUriCjPqaeaj1bk1cyCi1Ng7Bfs1ck16u/O+ryea+5O/XxXszuHMnMc0HH5Cuc9Djz6FAHeU4/m896RbuPozpYZanvVdO+5jAGAyKSKUiOtJYE7Oe7hsNp2N21Y9mYKUm/DR7lN9G3gV/QWySPtKYYk4pypHkEv/r4Je3ELmXHsFUA74/a3d9F1/yES2uDoIzDxxgfvdu8C5FrDHi3gpBLKi3ns2QQdeQBzh2aR9Ybyuym8/yRKYX7wwgvdGfTOmRCwR5vWGSEeU5yax2D5g4ePurv3kMmDBqXTOK761p373Y1v73XLAOoJvtFmmQb4xh4b7LNA2/YQ7SXIvNMnjnSXz53C6QOHu4/ff7d7HU12r3/zNXQzTthDD4CTSyf6DAArO2czSl4FdfU0FgCAbKihIxQAAH33SP9nrJ8Rgzu3bnaP0aSFA+LZrYx2MK1lHscXELl6gAyAXQAAczg9gN25IcVU97K2DeafO9o98330AEATwKeTqKmgsZcRnIF3ElQTG5qKhT/bgfTn/Hc/AKAHE/I5NQNADy1fJgh/NFTe8WkVUFWI28GywHO0oQq3aOLRHNHx+5vCjr8YURxfV42IxoDBtOPx1THHM5uADCOqzas61Ps/x/fbsNi7HnWs9XkeR31/rT8Ohy+EaO+I5nqP04b2c6KsWPfO0WvZItgaC/8vwzdtj4ZZGJ5Ln7bJ9cM3a+yYMsQvNzTx/IbrZjTVAimiAfyqSLSUED7zaRfVsar7N3bKNIWMVIof0sAYr4Hn15qqDFNjKwDQ84vpJI3qSuttXVKE2CFLAd7/PRWfHOo+s8PGZtxbAY3ecM53J9eH5ObKZ0SYq8UjnmgQEQD49DcBACwiPMJeIxSS3NqlcxeVkvxXr74mJ+wEDJQzSM+i4znFqCk6tLPGimgC10AZBiILgzZt37hxfbzZwGM6y00uNaA0aDRdlURb9pMnXqvx3/z7+PMx73v9xCMyOihgSBeh+JfRCI4AgBrVSD4MU+r1/txjK2DTj2l54FAXAGBIB4JGegcnxhn8xPcyA+Ac0h15GsAjNKG7B3CYEWXW/x9GVka8s1MTQBr5rIvj8zwP8ktEvzMbpIeuKYM8p37J0znM6D8BAGUXRaQtdjm+BnPzvpIu6VeIvyIyL4eUxkOWI5kXDQCE0RQGCJsEnUZ9fBzvhLRIzEsNNWX4RQ2oAQA+j6ceMNXzBGoHbVy5OzLH6LI765jgc6Y7U59OYP0OI4rwGIbLjXC2cI+yDfA+1v0rss8O3gBfGN1khOMx6GIBPLCEIxhncc8ygPwn6KdxnM44UhkfrG2hDADOGIwXOhOc0xTStOnkMhpBsfPN1zdhPD3tli4AxMe8lzHPLWbo4N2nEBF85TKiW0ivPgAb4Bs4C3/6x/+s+/LzL5AmjG7s4N2l0yeQ9n25O3XyhAzW+KLDleudNGzHaMALKUfrZ6KDsrfxo53alsave7IJYE8Hor+m1/bjv/qu1KJ9CYDe078vZ7JH1zZjay/9DQGAwbtSlmj/Pe8efsx3JaDR5p8Xjq8b2VDmgTrf+Hl4fxtPA8Tjssiu4ZflpnWF7qHsz7WN3fBXgtD4+zayYEjDz37vWZRwgcc27qN59LcoYfm8OzwLCf70iQze1eUn3drqBmzNBRyRBRo6wNp0BpUYOAIor2P0COGyA8UMjOs1fDaLY7ue76aR+v8Ute0d6trZwHIVzhVBUdqrM8hk4bryKDGOr9VYh8Pu2muuv9Ovw5GscoT3RQ02v3kP7T3X+pP3HLG14+VrKTdU4qo0cEbLqRcjQj7N/h50IHgywjbSwTfh8D+8hY6fd7uJ9ftw9lH/P4FMn2NwzA9C72FNWNMvQBGOw/TCTLcNYHwCQMA6aYRyFT0UBLBSxrEhIrp0dE9RPjB5Bk7QMcgqytkJ1HUDiIWTwtRjpiEfRITyIDIA1GsJAuDLLz/vXn31p3oXZThleQUATFvacTXGNO0EDdQAzH62pynFQEvVfX5201G2hRqFtb+1MjHbSaLFwgsazygbISk3hp807j3znMwXClRJN4UeNAAghzRcWD3D9toOfKWTOALw8pWrKqvg7wYA+MxVOoCQ1RwTQaSabVozlcLPCNnhzwkiU7+oYWwCjtWutpxzqaDvE+iUPSnq+zxH2+HjbIz4vHF3DQQZOKgAxdiW9HiYcq/19RqG+AidmvPrx2LZmnVjsbYyZLQ1sSYRyNaeUw4ppVB/1POoy/hORv+j+SB7H+x2n+Jov9sPH+D0KJS7PV7uPrn+NXrigPfBmAfh/DNrgiV0yIXpFqETT6DHDk/WOY4j+85Al125ADuHARdlykP/4pkE0HqfkLKGJ1UBdPgcx2jeAOAwO4/yOfD5MrIB2ANgDX97gv1nZiRBfJ6Gcggg3jGAEgeRAjABe+L82ZOI/qOHEkD295Gh8Cqa7N7FMcBLcPwvXDiH8kocIZglAE7/HwMArWwcS/e//6/RAyC0jJFsVqKHcA+CQSQbT1mFEXfn5nUMZBvHCyFtEYtJFGsO6f9zCQA8ROOEnY0nQHCBgLLmiN9sFgTfaebwSZwC8Nvd3OJS95TnB7Omi/URFqo28CwFOAalqaTq1aa2Gk9eZiNPzFyMuaQI/dMDAOPn5/VjJ7q8fo+BMDQ+nAYbxqjROQuPFvGNJ1ZhZoYYZiU4mr/X2a5j8rN6x220XuO/D9fQ6VfhPFYh7PuCmVoEuEZj+HlldjPy3ySoPbxgyqZA9Y7c417Y5sVG48cR5mq872e8jdepzlEiWQhj2w8L/MG+Jj1mwkykUEJouF9An/6fe+p39mU0UrJtntHsKxThYD40NEpk9buyTep+jvdmvBd1rfk+C/Xg7TYuZ/hUBWg5YIXXK7oCMtR91hwzxdT8pz2hTAaZ9UpLMnpIa0Njl0SQe6KUyGgEKMeAOUSMqIwAgE/eeaPbRVOkOfUaQaaRjM4D3bGlM4gKTXc/+dlraix3FqnGPHtc6eYQ7ouIWs4eRvQURo7KnDLaXOm4V9qWO7YvZMyUc7/lPASv5OgH/47ps8qxIX81A8b7W3mxfjamhSgDSEMD60SFGCUA7KofDfriHka6W88OP6cq9rFxpD3NNLuaAVCNLNn7xVAaAwA8BWAajt4DABL3UT9qAOAInMV43wGUBsARZUqc+mFkN16uLfaeXbEtv3paHdBT6I89dJk74T4ddpK0VgW0qOsc5GwQI6MaKQd7gDKNfcnBPGNXIADW+tLlq0DgT3HV9Ba+y5lDjnAvICuCxzy99dZbagr1Mk4N4N9o+KkOOQHdce+NMIbiGCiu8Twi+yto5LeKIzE34SRsUcZwTPieElGyQWMcb7bO1EaAEFvgh0Mw7I/BUNxGfSMBgMNwEo7guMCncLAe4QyidcRfkQjQrcAYpVeygCZf1NETeNaD+8so1VhD5BElHPi+i4jVOvZ2h82kAAAswVB55fKF7hB5GADApx9+0P3j//ufdPfu3IVBg0ZliJ6cw/F/rPs+Bb708amkYPKvnKsEAMT7vXGemUFpHDZ5m3Rd2Ee0KJ4cNiIVLkWJIrra/6vSv/mm8qwN/YFzm9ZVLaurNGUZOHyOx9L0/fh9MVbzVmQrjeWA3kM66+WPrhj9vtfpqbxS6awZhsVll4xrzpTmmQCA5GR5dy/TMrtqsE5plHN8MoqZrYWMkqvImDkIB3Zn7TZqWj9DxP96d3yRzi8cUdD7YwAAKEgH/RxSCck2a2/p3AJkYjMuul+s4juIgNIWav6/uXEfkf+l7pkXfg825lHQMuphYWvehzx8gmga5c8MIm8HQe8H4YSxPpd6nenXHL8aw3JdS2acwQHKEqv1KPuLtG3W8vN6Ov8GBfks8TX+zi8CD31kXHq5lj3yfaFLDrLunv1qGLFnbwBEGztkR2zc/arbXbkNvkUW1exuNz2PNTkGd2RmC1FDlgTg1BE4H3OHUH6DI8S2JsDvAFDY20NHIIKv2fRPUhW9uKYmj+Cno1hTlEfswBZHx0BGLR8CJGQTU9YfK/qPdZrCGeTcZkYjP/vsEwAAr0pWMwuJfQAI8JIWCOgN7EmsLUvMGr+GbcCvse1ZbY7qcNcAx1DPhL+SXDFg6Fr7X+8x/1S9HGNpdlkrP9oHAEi54vdGeamdz7A/CAJobhpa6OWWyTUhAODipctqrBgAgEFvyF7sIXVAzDl7vYAeVEoGwMy6i8Cyx2lnmwAA19+60oATn+Vn8mcGafkv6ZzPoY6o4EKAWBH0FR+kvuPPvM40HHMK39tAwziwI7qXvkqeL76Dnx1Z0tEMmHOO+n0uXqxrHZt+pzxKfR++f9o04eXHmtN6pFCg7mZwMctq1OQTn5HfmdEmuxz/28Bc3vnww+4bONIP0NvmEfZgk6dKMaOSx2PifvYHYM3/EvTuSzy5BI45HXIGl9hslwHxOMo05rwJZz6ONUaDXfzMeVDePEI/gXc//ATp/rdRqsOMJgCGBNzV+ogZiwDwATAwS28XzTqvXbrQnUQ/n22UG8yjaeoxpPoTGOUJBB+9/x4AgL/u6HOfgY3LHgDHjh1RsGtCZbRp6zQODFgqlaH2lgCAFjkND6Mq7F4oY1fRRh6/BaQCXZzv37mJ6D6iGUhZ2mFKNK5hp9BZAgBY0GWgKNtYxGkMku2F2HiEOUpraLJwcOFY9+wrvwfj4RSidDwkMNJm9tfIwdytoVPUnvl3M/HfBgAYSId8Zg8WpONuQq/R1f0Mgv0Eiok5jLQALAItbrU/IWhCGI4d8nimFbedfxvuwQhVsNafh47UMG3bjswYRPGCR+rMsAZ4IMBz4WzUex0tvP3cKiSqYzNeK/1eDAYZInhoc1JFnZqrU4nGz+AY9nNU+ucWgVX3RT+PCYHMqgh2GGJay4Lwh9MejSgtEBVNzL2tj9vP+bcxz8famBusL+mkPMSCrypD0+MQKGoA0Z4p5fr6PU3ZhYHRz7PcWK+ta+Z7xzRSjVnW8Nc66x7EIJ3TcU9eqPMeC3Utu5sDakHY2inSLgMYiORsCrVZnGF2/+Y33fu/fq2bguM/jSTHCWQZqaMy9mrx2BLsxenuZ6//Sil1Z06d6M5BOFJ5soHUIhy0BWQBTKLueYcvTgCgX47cf9fHag3SzmCNX9Cslb6NuKCfmGMxCMpe7Eezsb6jGvxiwFc60L7peyhfWn0uoxHxN2YA8Gg4pptJJqVCVY0ilWKOyzJqTBNVpvRdsB2GHHBR1On7fsuxMApgjKoHwAUYlNPoIL/c3UVTuEOoT2fa6AJ6M+gMdRhBN765qfo7NaTTHHI3QBM0fioPBDU0h1+/j6JM3ksb4fxdmTZcPdIjBqhGQ0qJaxEq7WzK4rafIRds+NRnK6MHY2U0gV17n33uhW4R6YLKJCZwjuf7GCQ9Q0bzEZRC3MY52r9Sg8SXXnpJMpipn3ZCxvvC3x1JYN00n0klvwGj4D5P3dHRXpFFxfLEHRgwajAGQ4Tp+0oj5KBg+PBQJcbdN5HuCCulO3vqJJyGQ90K/vwEjhZas6E79dPuMQAANlObRaSBhY+PcbrAE3QsnkE0ZOHwse4J9u0R+gQ8Jk3pqDQYQ4gGvnzpvACAXfQB+iXSE3/0wz/vnqys4pgwjnu9u3j5XPcMAICTiJqoWzL1TwKTYv1BTar3OUAu/m8gq0QnLbtj4AinrBPtNH+20WrP8I2XKx/4WU3WZVO3vK/XqZkBVe2G/tEm48Jzdfwt26/x5GAORZaMn1l5bmwD1Gslr8r7fZ8/qyDhuCTB8sz8GPdwj4ZR3coT+lliMHR7rFPIRzewZTYdv87gOLSL6IZ+YBepzw++7JbvfoIo22MAALQtUbYCOt9Yh5MCeT4Hp5R1tNv4HL4T6GZXabwTbA4Iep1ClB8YWre8stUdOYEeExdehAE/hyZbuBjgwD3Iwy2m7iJ6Rgd3ejoAACpgnljCbBx+qemnht+sBToM1mOaB+VHnu7BzLOYW5QSNdvKad/Ru0PgQbEbInIc6yRHCreTZ5n6y7RkhO0BbMM5wpg3H9zpHn3zcbcD5393/R5KjWa7uaNw0hfB31NIGZ9EdiLGz+AGyxsm4UAwIWIbwuApHQwE2jAC7AW/2egNEcWD5D8exXocYoHRaIgDyLH7AGoPITODNv0U6v9nZlEmMEHwgEeOPul+85u3Ibt+Cdm+oAwAnipCmcT1MgDQ22wy79s6Vl06tmf8+9jm2M8ebTzk7NfG4FUHcy/2AxBMr/G31qDONviQB4sTXACA0M2O9DtLhwBA8oYyJsLZtk1Eels6cxaZYmfl+Mu1omMpPRinQfAIQNMTS6q1LngmwR1/CQ4FTYWNHHLekX/3jTHgTP6uAAB1lcsFZBtgjLa/Oadq2/t3gwLijwQHqKtskdR3er681j0BPFZ+5rI63mO7UX1x1BA3ALB4XuxpBc34u2yZnqS41i5tSZA4AQCnuxsA4H0BAESAYQPRdfXpAW3fRTbea2+/2X0L33WdoB6ewcj/GtZ8Hd8cG4+7P4RxPo80+9///ovdMfi/iywJIH/hWeoNyJP0GNCm/4IMgBSEKqdjTx2eJHD34Ur3zvufdN/cvg97FEcVUq7Rx0g/mo1RCdOx/Onw3MHulRe+1x2BDt6CrmdWAMvwmYnPYPxbb/yqe/uNN7tH0OWnzyzBnkAGAAAAAgjcG9FG8e8UJJMMb/aqAAA5N2lA2Glkza2kkladZxtOdg/v3sY3EEiAIrNadywUnjUtAABdhxV9eohIw1o3g/SsSXUbZQdGnDOM6MJ7mqrFAAAgAElEQVQEOga/9Dv/dnfo+FkAAgR2iW6BEaTcx7X/RnQkJfVtAKAqWyFdvcXIIceYB0ysufTeT28EViVlYq9OrYWRn1d/NzN6vXru5HKVKI7IIp0MG/T13hhaAwDiHTHc+r79HOHxPK3U/R4zY51TG2cIMH/t9672t2Gkwulxe1JzR+tex9wL8rpXaZxYEHgfZbQ4vVnW9NDg0N4WJ6buz/haK4AaXa9j0VqnQO39jpy498bpb3b+x/toxRH7FmPl+yoAIEN1NA+BUAmwxRx8f6NhG3C+d2zMiTvKc8d/b38LfhorN6O3Y0UbysGGW6OTalBKWeio0AZIiI5CUvfzr2Mfg1F6L+fdH3tJnz8OW1Eqto5Mia7q0QRwortz/cvuzVd/AkcGaaQQRERE41zkCUQzT6ORyoHu5wAA6CgtoWbqPDqTq0EYnnME3XfnUe/MBqTsGeCUxJ6GUkyoWZH2MUACzZtrTYGqlTSRhNO9d/0aUFXXbLxXnJ/IWc/mPaOMpxTguXv6uw0LI8ymM9Mcz4K/fx/HAPYRqcigEG3ICQ6aqdF/01GVY/6spxndF6BhfDWDN8YQcitObwEAgGgbjXxmX7C50R0g7KxJP44mgLNQZj727zoAAKaUVgBA4DMUtQEAy2e+dWykjNfX46v7YsO+b+QluVxOGgnPJufW+MTPdqTFa8F/tb54Dg0E1sw+/8JLmDNraSPbYotlKQkI8995lJ6Qlm+hsdB1dO5/9tlnlQbNfagAgOWr99W0yX+5lswWOITGadtwDm6iERAbZjKVmWNllH8TYMIC3rUDfnmCn9nwjLS1AQN+E478DHkTqb6z0OlMG5yCIfMQUQokEIN3ELWEQ8UMgEU49AcRdZhAN/HHaNJGbtlFicA0GiIto2v7CpT/BryxNYAMNFouAUx4EVGIBThnuwgCvPbqz7o/+/O/VA8CBhDYPOkyGgCeRQ3jSZU+sFQieCf2NISgjXJ/5mi+gJ6Uo6r3j9jEEFhPXjWftRKoStnVKRkaRT1bp37xftfGu5aNko8JALTr2rP593EmR6XVJkVCmlTaMn/FZ+2Z9brxWMe8W38fy33PwZFCP7eC/Z4zh9DkNneggZYVfOuB3bS1OHI3r5RcAL3RkaFjzwg6+4OcPXsWGaPL3fK3H+F0ly+7E0cPILsUUVOARTwqcBdp6UyH52kt/IzNt6ZnSIcoV4GdydpcprRPoxnlk7VtRPMmukPHziLYBJnPKPfBowDBplR3y2j/AgBIAlvTOLoyGgaG3emz1627qx5PxRzLSXqVIx/yw9fXta4p1bolbRlJzLR5WoZj21sa9wcBAOicdp4SQ6AEhv/Kt9e7B19+1B1YfwB4bhVlNDhl4whs53nwwAxSxg8CDAHfc2fY2JD8ylMA0LZQwCQBAJ57uAve3sVaTE2xo/sp0OYJ8DQBSwIAuwD5VpWldRy8yTIJRv6npw/LSeVeUu689vrPu3feeQdyfFE9AI4eBQDAMgqsi3oAFECVZT0GAKQfexC5OXamu2ojVFnv9QraCj6pf6/onnVwy1ZrXeitC9o1AbwYBNjPrvK7qm6PzMQ2BvUPSt2qf9MG5ClWPrY21gAACeTsGZSIsVdMhH5Ix9TDdIC35KgTiKLMcumbgV++07zq8UTGWFxrnef14u+1kWyTFTFn/k0AMXvKkDrKcb5+Pq/jnvJa92fhZ3wv9ZX1fYybAP6k+tlY5vE5LoEJfYk+BXmSwAbmSf1I/4/voP7nGk0zM1MBt5YhY30omVXkMn/0KQnKGVVDbx7ryyMpIRN4NH3yKIPT8sOoI1kugzGzsfQUylveQ6f/tz58H01w0ZiXWXOM4OPZPJKP12iPMdajiPT/W3D+/50fvNLNAYw8wGaNzG6HbXMQQXG+cwfBqCCQzFxVxjEBHm43mmjexCka733c3XsMfmX/AbxPjSDx8xz66kyyyyD0+hT6551fOtq9/PwzyJBCMF3lr3kqDvT6Gk6L+Olf/6T75MOP0JT/YbeEQBd1+XEAANSrtAkO4tmmh5AyYZO78bl47h/8z/811yRTLxKtpeFLA0nKFYNnx19lANwGSnurm0cUbprd/VkCwDNYkVK1eHzp/+XsPdszu64rwYOcUxUKKFREVTEpUaQoadw9bnd45pkP/Tfa09NP/4TpUXs+tm09809s9YwsW56xWrICSYkSg0WRqpwjCijkHGatvc+6Z9+Dt+j2oAgCeN/73nvCPjusnaA47KPV01NsIhZsFyAAFsUKmTAXgnlHfSPptTe/ncam59L6DoQjFp9eOKucmg0OhYhTgXT7yKt4ejE9Z6YKxTaPRxY28uzUhj4/cyw1QKfBluSLv4oR11YKm4XNxp6YghhJYTiRQbQZkh9a3xqzg0z5cUU0GpNRuWgxo2BMlwNejJE28xTQoCsdAIiKQScjOY5JcxSzduHn6Ljeq9chjtcUOs4uz1Pv6bky1r1qZ1bG3So+ZuTac5ym/fnGY49f11a4fO7N+PE7mXQmIacvM5KiUV2KqOizxQByT6fPo+1Z5bUFeHHvkebbrBeuyaa+NqWhh0IXRdEQoMPPawxxzzT+cLPGOPVcvLL2cd+j8NUcZUzWSD3fjwaW2iTGfTaFKQAAkTbqsZlCxbVp2gOSSbuhat7unD5BXsQ8KKYVPbl3K32ONoDDqDOCDGfwGVtsC6sbnZyGZyilDz78GEJlO83NnkizMEy4TzvgwtNnL6SJaUQgsRASDQ/FYJh+4nRs8zPEgfzGPbeZ1Bo6E99o2qwEmokGQvuslLw+AZeWspZvZv2rM5PWmjVGgb2gUejpDh405yafq6VFhNsDAGCIeQtwsRB75sF1LowUz3H0yDR7lgEAzckHpPQnL9wmhY+h55PIjzuF/HLqP+sQWBswIlk3ZhSeozF4jjh2Vu4WAMCIBUYENOHUnFv2tIkfRpYX17ZeL/3dKDPkDZUh1dBlc1MZo+LJXpjPqnNnz0cbMPOcXY6XAMCXvwLFwNrxOeBCGRa7AFjYJej5BQQ215frI2CB7Z+sHRgBbXxFEKCcd0WYHSLXbwoh+UsIr39iodFUerasgjSiAzAWVv63IosWvu/vP0YF7214DsZoZEBWzyIaZg4RGuuY4xrzD2H4b0PzWUVVYhoiI4gM6ENoo3lJeX7YOxwe1x2cnVUoR7vsFw4jgefoEF0FrpyZQxtAFF5DeOI28ih/+d776YcAAHjGmGk9iIN6GjmM85cuWO6we62cunwvJaOKVDaDlPwg85PIf7zAV4hAEaEGod7JqLZTlA3ryFNfVn+nKPj+AJdf/pPtRLU/EZg6/tzmFIV7FM94uW/USNrhsM30wiGIsiDKVf0eeXUcQS2D2++5sWXRb02Os66gEClgomQu3xWvaXgH7uF5wFn9NF3POwCwMOjFC+ctvHVv60VaX7xtaQDjMGpHUKCCdMzPbgNo6gWdmeYAxbcbeie1U3YAMCAUyi75hvX3Q7juLsOq+1CTaups2u8ax/vToGkq4NAhIR96ASBbFX/ck2Mgz2cEgM3T9IgYk5cN9gziGS9pYzEd9ZKaH7eNTpfnvm++jgIM6PnX7/DKIZIWRhYAgIW7t9Pm4/tpc+kRAPCddPHyTBo+AZ40Qu8b0nsQQWEgtRX3Qy0NdFrpBjB+wFBhcmh2gyEAgDU4AjLQg7oIfX3gy72QlQfjWJcxAzEfP0ahQfBtAgCD0Ol7cLYHBliJ3NMX1lBz5Mc//m8oBHjHIplY14MAAA0N7TmBVgu5xlr1MG85z1HGf70WUZdqKCzocUV/kxOqRammI9g9GgdCiUrz1MsiH8VXy9lQCq//FFgYDc5aZzNelb38VmE+8AIDHsJ8XR6y0KTvOaMq5s4gRWoMfJ/pJzxHBh64V5pGNeWNzlLkTRyH6CryChrwMtCVbsZr+RqNcd7P9XR3SCkyQPyL55z3VRRANN45N9UW0LN5Lxr7HKufaxmVakvdtnHsvnnLVOvG21VCttKuBEDVrCHOroAIFcjlmCUjG31aThGMT7oC5Rtpl2tOQ5zdn7ROFsGLa1dW16B3TCJKaB2A4IqluTAk/9Pf/z7dh3P7iIA0vpEfZK1xVyFDtyHnGH1Er/sMdJZ/9a130pfPn0M7zg2E6fdAr/E9Y8G+fug21F0JMByBFvpxn7U1AOcEMwiuQy+9evthuv3gqdm/TJsnbWxBTyVwx7Q+dv6AVEXbz6309ldeTa9fvgD+uO7GPHVighjgewsoqPybD36drgMAWF9b8wiAM6ctAoAAACMRVH+j2FztmjMmc//Lf/pjAABEF9zwtG98goZ91uPtwSy8+uLZY1RpfZ5GgcD2AoGlL8wiAIAWMvR2KYeeUtD3MfcfKEk3kXpcuQfPQe8w+iS/9T+gzcIp9FoE6TO3yA5UCY0vYf6xCrAjaNHYt4MdLbe2fPVDFARlc231mZcBAJ0EeFSQxZhEZG0BGg1iH7u+4qF2ZU/vNSZFvjR7HfMcIuPUvaIRF18rCnrb4CtGmhTc40UExTBf9oz2GhTgIs4/GoNxjBEAMEaKvRAz1nMjI47CoWVg5odZvm5m8rZ6HUKBOxm6Zc/aax7H0p4Dj4VRagtkEIOX8S8PyHHjqURbtNaPQ7a5+DjK80UT7qXVfeN6/VMBAFeupfiWn9qHev84lpeBC6214T3z2B2DyWPPaH8ttOJz8qRduQtnhGqLwtwcIHAwkmFWBACe3r9tAMAgikEN9zOzkW1WYDwBYR1BMbNNJFR9+MlvMbCDdArVUk9NT9rtGWo1iUJt4ydn0iHD4/nkrDh4fbCQQqPigFQozXjMu+STbObcWO95Ypp/AX8KKOXItofyudLieeS6VgXFtCcS3A2F2NK2OZZAvJhG8wLG/yJAAIKmuofzBI9ekCoV6bTTOREfsfcEUrQUZA5IwJaDx7b9zKuFUs0c0TlEABDlX1tbtegwholOQkgRBOB49hEa9wjtb+j58IgGTrEYDPQaFsOwGG61ItmJP4jWTHl6CQBgay36tTMSDdHco9vyfdtRMP48yk1nDcy9ff2NL1lIHwvj8j3lfnIO1oopAygW5onPcy3MO4jfqVBFAMAUx+wVj15sevX5+gnk7S88fZLuwzgg6s/REWDh9gxgDMwZ5f2tSj1zcfH6w7t30hGMiglWU4fH5cwcChdBkWehsF2s+cLSMsAJKBvsSY5rmBrQQ08KC4JhjOvwAK5jv9ZhLKyyajrSaLpzMTXG8V2eQ37/KUR34NytoBjwz//+Z+mnP0O+MGU3xjGIau9nzqJTwvwFKGIMLXavSdkngYuFHxaA1fc+0qT/XaWwhSMSadp/L3z1ZbKzxQM66Be6j64zsDLzjWO8LbzQ+XntFKL4+fic2ursdC+bduBf+vtl/Ff3iMZqWx5nvhu8tj4+MkoelMKJxP/jPSUTTeZQT2R/OXyxpgd/H4DCPA9FehzhrTubi2lnFZ0lDlCkElXtGcG6C4WbtTIIoPWyGCgImPYG6Yh8nXdl9C+SbIy2FWW5SzkwMIrw+NOI+JqAB3wWZ2AUZ4u8BXRIMIzAE8FQP5AOAFBpN6O8dPfheOXB5NpYyorEm3kb+fEMKFAmtIACv1CAXgMw5H3ie9ZTPBtgPSiUbSHTPMDkCQQ5EEWzC775BHn3myi+vbH4ME2O9SCK5lQanx2GsQIjDDUAulFv6xBzsPZxXCvm5KNdGBz+BlDxNUZbAb3DHCkT6Gk8ifUDMN49DaCShiLONIyVXkQPEPijbOxDyHJ//yjWBDA79mEbYMRPfvLjdOPGdQC7yH1mQdeJEYsAoBPPjH855Qy8dV5q62RLXfRg0Xrt1fY1rR05JQK1Pv+8sctn58+Sc07/bZ5Rgw1qGWqFcHOUrvZMZ0FjbvOPEoXmz3FA0K5tAR7uyOM+02lpXXHOz2N9wa+x31RduWfqFLbJIoCg+/js+kw3UTZ4bkwB4O801jlHnhn+VBG+2uZwncD5lvivZJXWSHoDaXIEnmn+rXx93p/yylslMre9tLv0v93zbmC5M4Dm81Gn5PnzQsX4LXvoBUDwtWj4NzqSbDrK9KxD2d6YjujGP8dDQMDOM735ABqeoQ4No9oJZj1HPZBt1tzBM548X0ovIDcBJwIAwLUEmnFe9sHjzLjfQfcerOsRAO45FNj7t//yX6ST7KQDPrMJMH0dUTMs3sgzw4K+1DGfQ46yheYwauM9uP/QeATP9w5k57Xb99PTpTWADKjDAflJT73VwCN/IY+DLruH2lYXTk+lP/zW29BvvfNVD97XHjGF6in4wUe/+TBd/fyqpebMzE4jouoMADkW9vTIG9Ob8pnw8xYdzDnq7k+/8+9N2nblEBtD7PDPHW/ezsgGhoE+R/XtHVQNFgDAz3DC/eiTyKJAD1DMiegQAYBB5h9h0Yj8k5kgOgvKBkIE3/6D1Dd60roCsA2ghLoYgm2kMdLcH5iEZ8TqRKRQzuZ6/WKEdtycr1sK1kDAFwEA9eGrnymBF426Y+OikhiU5qjUH0fnBRwUAy0quvW9o3Kv96KSpNci04hKUM2Qa4VJ85ehIGbHn1JOfdnb0RFixPH6hjnnQWmcnT7bVK8MSnccm4QAFUsrakLha4NqzLQO5OHCR+PV2KJM+iLFqrG7snDS53k2tA9aZwm1QtvFwI30XqcAtAet8TpIojlHwzKfaRcYxwnP324+a3/Z353oqByjYnzVtFR/1r30RRFs1Ov8CF7fhJl3oBF/Zk4Z8FAC+5tGi7f08nxtGa5U/FhXhADA1Y9+DZBxFwojC5/RM0RFDGFUo1NpDa2MPvntZxAGyNMa6UPFcXpaCUKigiuKBE6iVSBR3j0Yat532QV38Za7Z9eea8pYUVzErGMtEvGdWjmJe633FNKns2c1THLESycatzHlfXT8KYwlC+WouPP6pcUXMOQQLgohVPhN9iDgXlKn+N5xHuS7oue4kHXWepxf2KGz110WO9+m4kdhNQJE++yZM14DAIUJ+c3zMoYCgKNA6AfQltEBgMcGAHgRQFfmqDQpBcAEGWk8024cS60sRtqOn7ExmqJ4XAm1fcq8we9X5hp5e/0sUzAtVBGpJTDIX3n1dRgYLK7kYX8y6M3DAsPdCpBmmWrxLZS5uAdpgEpVTKniZ1RASzl7BBL4OxUj1le4jsJFy6ircAo1FazWjhn7NHIgdXlrzoOKIGplHMArv44cx1HcYxjg1z7y+U8iAqAHyigBgOXVdXgAn8I7uwdlBkoEwIN+9n6mJwmtMynDV2CQrcHbsQ5lk98Q/GlgGKl/WINRyPwrAADOwSBABDd6FD9KP/zrH6YPfv2R5TT3sn4HNBkCAJevzFueMdeZxkPhPQUAkFzoJFsjveuzzXXOUlq87zjdRFpqgwrxfEbjudCV+KPTO+0O3r8VaRNkhHiwfrYNCn+2wuSPA3INRw2035nTd5KjOsf1WsYxCWCOvCryISnsZY9yRGM4aHVdJrGopqggpiED2+ZLcBA84MqleeT8Mlh0GfSJtlhdO1B2Kc8Zkk8AAFGkMGaZG2+5tXgme90z55ZjZJOOblTDP0KbvEPSOBxOB3RMwXAdGJkG7Z5ABACLcrLnOoE5Nyz72baOhgfPIO7j4cHeLUV7oP1krn4jBw0AIO0w/aSkfqlloNFByO0XiMfXja5Mx878NZ9v13M99J8RWyZvzHACWAwAYOHhg7QKZX/10YO0sfQ0XZmfSafPTqThkwALBpgqx2gKz8/nenmrWxQko71P2mRxQTMgNHaOn21HJw0ASN0z4BNjGB89smg/BgOqh90LwBMGoNczVWIPkUE8409RNPTd935hfJzFTGloTSECgO08IwBgfJKSIehjDvLnuWcCkX4gvhp5d9Q5S8hySR1ozlsu0GMSu7mv+Lfvd8xxN50iAxUWQQJZ1SntTiB0PPedZIGfJTtpxnsbVT/bUwIo6BUeQ/Hh+Uuv5J7ytGskV8n/9wGSr7UizjT2wr+KU4ZP5LyUZ8+IGbVhVOtZyf4oB2vHkdIEHEwo9G8yi3n6+B6FcasoOI5lnfVgEG3mAC7bb+Y2mlnHM2Cbv7cKXTJVzoEJvq/OGpqjG7fZHWZn26Nhar4q3qUzyXnzy/RM/KRjgXLTIntN7gKMXl1N9x88JEGi1d+L9Oz5oqXFMb9/HR7+I8jEXuTbH2E+WywOiL08AFi4gxak1EfofWIBwG+/9WZ658uvI3oO6Yp47jpy79dRTJecaWrqBOqLTOLey+nOvUeImGOXKRQSBNBOWc15Mg3pDsbB3P9hOKroKOAa8hxZ2gcjQJH7j2o56RtfeS197fXLVguABfgJAGg/yCMeI4XwFz//ebp545ZFS83MnkoXUJ+ARTm9/k+2H0iZjTxSWm85A11/hjaARihcMDscOVyEqhKRkLyJrOa/hJZDW2wBCHRxAHl+ZFRsMcLiBj0IGbqLyVE5YajuIN5nt4AeHgQoSPT4D02eSq9+/dtWDHAHSKS1JwlfhTid6VphLxJ6RquoINZe/yb0nwfRDqOM6GLIxGfUzCbmL+u6KEyjYGwNNj+rVtqPX0O681yMSLz8va18F+Nf1+leTZ5dpdjE62plNyrrcT5kVDUgoefEw1YftKicGLtrFOWy5vU612thnwt71KydjNJMqI3ADUp/vSZCmvchtJpcRYMaO6dq6NlmcLZsABWWLLldxw2dlytdYpq8f+0xL8pTAQBaa8T1CAZ5m9bKMyW0xNB1HT9qHgMaIsftmmr5o6neaWeK0RMV7Hot4hmxPcnPbYyjPGzVTSgAwPH19f2PAIDfPQIAZrKRDox2vLPI47s30w30P0e3cuQxw0OEPaeRgXcRij2OEK+t9LvPryEsi1VT0Xd+il4MKHq4x8QMIgDgvThk8SgMid4lPsPyoDJtmrHI+CbxEr6uiAZG7eTxxPQXagFftFZ2Txn7QRGs17PeGV+hlwNsEtw2doyRQpbh/ywESOFclH/nQxy7xVfkudVeET0/zsXVOd+H9heVJ3+dwougDQUvQz/5k4KPeb4EAJYhLFchiDmffrj46FWwXvbQUgkA0NvH9nkcVhO5kGsA+JmNz87CLb/W0F7Yw3odbf11fVZGHb6yBbavLG4aACDuGd+PssPPIIS8eQ670szcGRi2r3g4PBUGhCNbmyEDMf0BUqqoFDBFwu6Jf8z5jUYkn2Ogu9ELDG1Ml+9TUfA8S1ewPkIxrj14L9iG6ABhhAMI/aXH3qL3qHzAWPdQavg30ClgGLJ5hF5HRAdQIe9DSGo/I/fWNhBSuJCWETUyiHNBI6IfSt8+xwAQgAV+j+A9XANosAHa3cQ3/D84QzDs4cmgQTeBbgJfmj+XTgEIGMJ4H969m773l/81ffq7q0YHg6CJAaQOEgC4hLDGMUQe2Bxb/MMBWtuSwBfrvdT7hQ8WXmkfN8CqzbP97wzqdeC54nkRABC/Lc/XGRCAwADkkqvaSffoJPfL/ToDACXiSzyoHSkX16fT/TvxocIH2usSvYM1fdfz8ec61UqadH5+Bkey4R/HY1FQoJepqal05cplKLbwdO9uQHgiZQXGP6O5GP7Os0PaJbv1rJgsJ8CzCQxyIL3oBnCwt4Zvhtlu4r6kSoTQgn57BydxFk4CDGP9l1HzcrN+hQCyLuXe4s6MAFC/+AjemwcTZ7ATLclodO+en0udYcl9rW2tm2n/GdXgTADnnXnW5H94phUBA9i9izDjJ/fuWhTAymO0+9xZT5cuzqI2B0ARpEr0DEJHtgCaA3RRWcN534bXEcYaAIB9pEocsjYOuiXAfLd15Tp6RyOuA8KPu09C7jFCi8UAB8AWPHXJcpIxNoapd6MTAP6AMYR6IwAiHABYRtQRIn3Ah8bHhhq+JH7pRVaLF9KmGM5kpDN9JtKR3tfaqy5FvLYxipWTnwEA3wM/V0oPKudJIf8qfk2wutSpKAawg1ySC661tu2JY2fF7CXxB6ZjuC5KfsZrWWCRaROXLr9qwAqdDx7/6R0hGBVGw5r8R4Y81y0CcNLPlSYiD7/ZSlleiLakM0Yarm0ZlzMOVPs93E7RGdD9KatV4JGvEahgPQilHvCzulafJ1BX660cC+emwoTSXfhTYLnxB/xN5wDvxecobUHrIf7nBrG32LXx4ayyuDDXnLyDz3mx8iLduHnLQCvS9NrmhhUPZXvbXa47ZKU1EiWPgQ6zi3uyhR8Dllh38RDAGNPpKGP/pz/6F+igg9pF1HE4Zoxta3vDnBenEU23icJ2v3j/w3T/0XM4mwCOIdKUKYHUi6gGsB7PKiIGaPf2oHYJ03UIgHexDgnvifO6u7mGsP/z6Z2vvZ5bXLNYHs56Bh8NOMGzH4Iv/PSnP003rt80HnUaKQDnDQCAToUz4XUA5ECT7qRoNbUqhxbwX77jAADzq8h4KZD5QatZAEawg9AguxFuuvbiedp48SyNQJDzm8UBya56SdC44uEjtBWCUseJQL1m1hEQDKJsKF2CnId+tAF85c13kLt0AsoFwxNdARBhurfJ8795+pQOkLlkVuDcYOMX3/daAW3FVIU4xHgbQcYziWt1PX8SXHAeXO4hYRkPU/xMLUwj8zp+rzYAEJmRzcEEjIyjMg4945AhImHM0dKLgkVj1fPr+ejQRAAgMoQ45/i8yICOr5FHh3T6ikIzfi7uVHNNBQDEOcT71ILYPP+2dJk5ZwCgXgvN3dg4GXLm7BR2Nm9Sm4zRipZq2irrWNFtvke9dqLdCLo096ASE3JYy/ykpCkMsxQra0cAUND+/wcAjp2PSGdhPp0UwWZNw3pp7lxK82pb/vwX07fOuXL4TICbZ0YRAO4h54ooBeDejd+nW59+gl7m8FYiAoDKDb2we2DWPShatAwA4MatO/BM9KYZGP+T46zWClqF8Jk8fQ5tkpB3yuq7iEDyGgCZIkxpyJ6EPIes8TZuc88fFWiUzXMag4HoapqREObrvjHRdb4AACAASURBVC7tQn+Rpo6dW9J4NtjjedXetVByDIfKBI3tFeS4Wd568yxXiGzEmefWvKrmY837xjc7nXPOuh0BYK3qYOypC4AAAIIS7EzAuTD8lxWkpyZPmJL1GHJjC8alt5z14nq2VjSgc5hsi4fksUSe3Omc1vMzfludb9u2fNycN2Qeka/T+sZzXc4DU0iobBymM+cvoA3gvBnfBiobgCT+XhRBy/VElBwBAKM1/OMZaRdhco+GAykKNUbhXYQiUrBT8WK4/8e/+XXqhTJzZno6raN6dx+M/1GkA2xDSaAyTw8Dqx0zbHp4sBeFeWFDQBE6BEg0DKUOsf1pA4rK8xd4DaDEBmimH+MfgME+OgNgAOPshtdqZPKkVQRfhxGwiuvWcf8dGhcwEHq64c3BaxPDfenrr11OkwDaBkADd2/fTn/5F99L127eQS9jFAnGXPpwBufOeA0A0xOocFLOm+eJK38cvNXZ6GSExf1t9iTv53G5UZR48WQ/T87Hs13r5MC/s0yy3y2ioxj/5Zx4txLRRm1o6Ly+TF8Q4cnDKYOnGJBqx9WOWAisptFbIo+u1yrOqX5PKRTtaugFQDku8x0EMI5n8qKMpsxTqUDZWMclUvZ9PVnD4gRqAFyw4n6Hh/DgH7Gdnkdkmded0Vkm2thFivKAHnTSCvNbvfYQ27920fDfXQWIsAIAYBVnBnonPdJ9SDFBBADb3B0cjZDrgO/BWiYbY0oP0k97GAnD9piWApD13Jzuoz2NAEBNU/6389Umd98M0MLfjedkmVLTSRMyTxmZjUc61fp4HnBmN+FdXEe9kF0Y9/v4Zu2tiVGGFsOAGMI6ogUuIx4OsA5WIJHpP2zfh1QbxEnAC4l8crRYZIREF7+hpbM0II2ao8SCpNMwyC7imkmsLVoHIip3dx86CY00AHk0UAaHGKmD/uXwlDL3/713f25dRZiCZC0Vcd0AK5dnJ5ccMwIABN52AgC+iH83cjhDTbU+2egaFQAgvYPvq+d9XP94xkz3YDtJq2NV6q6YPpARLncuRRCoELzJKEtxJk1nPR97YHIkAACkATpSJ9F9iBEATK3YhcwgLfPeNP6ZR06vOj+mgntRL4hnWKHxAis5J+rh4jfSM/R3AVIKkK73KEti+H+kUes2Q1nAVLAMFPCZKvpnXuvc3jKebwPDLHLcwQUVNBTA4pFvRej6efH15/WKbOAY6zQGRXOUfXRn8RCiDc35jPkoEpH7y5p0n372adZ7PLqUhj7rLbH9H0P9mTZ0yGL1IFJ2vyMAsI/8ma6ufuwJIovgZPyjf/7P0iU4M3ppqOMePKOsjceoI/LCYRTGvffgWfrBD3+MWlMYB9LdmRrP4ryM3GNlfkY1WWwgon02EWnHtBDWDmB0E8HAPYAJLLD/B++8mS6fnwGoD2AU4D3z/x2QcjmwBRDjBlrs/sMnH6draCnIYoenT8+ks+fmkJIDAID342dwbeOAM7lWumY08uJP//N/8J1gXpW13XJjlANlzgQPPi9mYb8NeP/XEYY0hHuPsRIrERgY8QNgEusACpagQFhVYygHfQzFwuL02CCgsCACoG/0RLr8lW+kPqQC7BEAyOo3T08xHiwJtFHUYosxP4huXIix2uHlaLMkih5JiabIPDy0V4fYc4tf9hWVAF5TxigkpQ0e1IaSHzI3MPTM2kssBll+BoFK9cJC0/Ra/iUUPOkk7CNjjUyknLkSahOV/jj+erxx/rqnVyP3MdXGQ82wm8+Ha8UEmms7KOcvn0ve8xw67vegpdJmcs3KUVnBH3nmWcnjC7mqezY4A+zb0NjLFKpONMHXohdBNFAXAbR78myEsKc2Hfp85DXUs6J3we5JYcUImTYG1rqVryFptlMhnc7KXly3qNjKY1wrnG3adwHK1xT6R7Oew1BOmAlqCxfPVyjv2xRygYA0+jNCzXXF5rHl351rn6U7n/3WAIChPlYg9zDsfYRddfWOorDLTnqIcGZeP4kUgGnUAeiF8sSCUWMn4fGA5xNBXMgCQMXa3IeXsXuuNMjzms+eU7dbzeIBFQBgNKPDFehbgjie+U6KelGc5bko55OLJjAk7kncYKOxrLRQaC+DD6/B226CNwtXH3um9RYKV+5kdFIp9NHw0ZVSfKUcOV90+hIAQGSenoMzqPLNQj+sSfAIYeHMv51Anhrz5VgVn/nABABY7ItywtYqpAC4V6U9RoERNW9on5822Fu/p78jICATUc+LRn/8PRpoigC4cOkyjFsUHmt0m6KA1uCB59N63/Ehtu0CzdEzwi/3hLhCx7kX7wyi6qgs4Fp6Nwim3L5+Nc2ylgIUi1W06KVRNQIAYJNGDZR8AgAcK8/BCRQwWkO6wOKjhwjfheIOo3wPUQoLm1A+ARaMQGFYRCQG7ApLZ+ieGk8LAAC6ANIMIVwRvgrU1thPGxj7OtMVoEARUOuGkrSH63jO3n7tShqDIjUAXeIa0hP+r//6/XTn/iOAD3gedIY+KNtnz82kC4gUGEXNBDcWPFS4pDu4bK3XW6/FfaxlTj6p+ThmtSYbaf65QkhFFnoIsEOMbTkmvmevZzkTDWLjqTkEmdfUhl/7vBQ+G2WMAIg4r0hfVjuiBS/G+/h4O+kdX/Raec/5jM+zveb153md8ymvj2pjynJF6yY+1sqtzgutwl+678ws0kVwXuhpohK9h0J2DFtlKDyN/yMcJEaAHsKI7WL0Fh1UeCbrU1jvcireiGrpQlvAo12ETm8v4DX0sO+Dzmk56aMgLBTEGjiNz4/hswisZZ0/TJkRAt0AtAjW0YHE8+RGCaaUQbmo69nvClWxFcv6Xwjhltyo6SC+rrmLThj5QwDa0hEYqs9INjy/D3y7C4u8gza2/LkPXoE+YNYBB2aCgdmwRFjz0LbggGtEEBxnjFXFOUfMChEAqFROgx/RFeghiGGzWOCW7WFX1zD+dwJg7EW8P4G1GwK/QEVzhD13MVII7RIJZA6gxgcLs5KXsPr/r375vqUJDCEPmgDACGo4WMX1HLLtoKYRS6YpB0AaPSCfbdFTNM51BsrZ15kU7RVlXevaVOWXZpdplPcSABCNICuMmr3MlieNSGU3GAsAYLpLdiy5vlPsBR9j0QVIPw4AeP0IHzuvgBzLYICdC7xy4sTJdHH+CvYPPNPCvz1KjGmslNtMn+bfsS5CdPiIfjR3Gd28nsalz9n1GBrCNNT5GQEGer+cZdcvo4NCZ5n35us0/gkCmDMhe+pjxxpFASiFjc82WZajMNQdgONoahTkQoc2nhw5I/1YYe4aFz8XUzicHwK7zpEE1DOo47CAniInTAfB3rJA4q1bN9Ptu7et9siRRcRgZxhSj9wj1gEA3mVg/AFC7W2XmD6AA8SadfvoKLKxsZMmULTxf/7X/wZYGngQW+yavuVnjzzL0/q60rUb99Lf/ugXiMxBlw1Eue/jgFLnpNyewHkyGxvXsj31NmQpQXB2tiIAwDD/7Y1VC/v/8qvzAAJAk/sARbPe7oU4ceCxrhuICPrst5+k33/+Wbp9+66dvTm0uj6DblfszEGSVXRRBDALjw86/5/9yX/EGnvRkS6irDkXhJ7xLSD7S8hbYHhFPxcMlX23VhfTMBgNAH8DCw6wUH0DI2kVHhzWAzCPDftzsw2gAQA8XMitALrIGgCXv/ZNAwB2oTjY9Q2jMM0/oxROyJH4m1xgMl0zirMAMnQ4gxb5nLaFdGEeYixkRlJiIwBQf04MSYItCoWWciDwIQu7qJh4XmsR1GYU5UPatDeyqRSQwMam3CZblugZ8QOuoicKd2orFYVBiWnIICNrikZc/D3OU3OPxsvx9XEPSr1O5ZXMLsPc/OAIyCCnzVdznuG9WgGJz47KINdB4eZG4MZ0O1vDfDUCAFwL642eh9DkguVc2k50FNfZmaVy68oeRQCgCAzfXylsNr9sIGuuYr7+09i0fVx7IMZtjNNoqAAAfrURWms/yhxcIMdn6T718+u/IwAQ10S/12dBQJ3Rej5rBgAExd7PtueL21dWsKWK21zwHyMcDOnmnMkowaNuX/1dun8VOf7wGvVCqelHhdJe5FWRF+13DaJ6K6qao7prPxSmgW6EJ4+xmjFjSbH76P9M4/8IHUiYs8XCPGZQZuM/7hGfax0AMuDW0KTVSakU+tYZLXut/N54Jsr5rzyNHQwfbzuo3K3jRq15iLlOucI/2+sw/38dBZ1YlVYRTqJDi56SMitFPp5JO0O+J5720A79F9/0dSpebg+RyEoflpNKNcFgAgAsAkhQ4v6DB/Yaw39PTsPIxOc5XgIALELVi4gMnw/DUP2kOo0Vxc//bkdxxbXVZ+qz+zKe0E4LUCRHARFFD8f4s42NRQwZatifrrz2OqpnA9i2opFaF1eayA+iokUAYBM5u/yy1oCYE5UjfgkAcOW08GqugQr7UNlaXFxESt7jNAUFYwn5wQfwyp09dxYh++gAwH2Dh3MHFs825PIgImHGoIQ8uXcHhcSWrDPDHpZxDfUXUO8fZwMRMlA+F+/fTyMY+6nTs2kHyv0SjSOckZ4RRMzswmOCXGB2z6DP44gVvnPXBrb9nTs5lr4Kz/4wjLIBnOtf/+qD9Fc/+BvkXMJzCQCgn5EBOQWAAMAIgAtTTBlmbSBAyeE12gubWssl0aDzr2IA2943dBvPZ63AuxGro2BKZoi0417XxvwXAQBFxr7cMVB4amtmbXmQ51xo1fM+o8HR3EeRi6yVkT3OUe+oz4T+LmuZI3osXaQAALb25ENZZ7Gg8KDfaN3EM2uZ4vfPvADL3rTyzMV6DZCCkTo3exr1QQCYwRNG42UPHmoq5VR0mRbUbWFK8DDSQGNBPHOxgs/jrBloAiC4i9+olt1zhPz3tUd41goMVs9l7upm2P8IQnDhteuHgYt7Up9lswCmvnT10AvLSRZQXMaerWdOOzUay3V+fA19PRqdjNZ21qniOklHOSbzcbXkJQEABjiw8N4Bax/gOVZQjyQCMPsAwJy5LQzE456g3Sgr+8O5xtx+efkOYUTQ00+z31KWcc0RuyXgnl1diAI4oCdxBcuJFKzDDUpkvD6E/49jZU9h3U9hWqMAAvtQ6R+GEGTJ5DRSdOhRRZ0PkuAm5Om1a9fTLwEA8Hkn0YWEUVy9iDYw+4AtzTJ47qqLdEP3QlpkR3bctfXjwucjr/VbFI+l6NLOeNaj7D5y+GTvqO9ROe8lDUCRVEU/so9nAKC9hx5ZavwhAwAlAs73Xn97BADpxcfl19OBKV3Uo1+YTj0Lmr9w8bLVKmIEALVRev+lvzLcXWlj8oQLvIjyR79H3ZxRGfKA831+jvfj795tpU5/yHUpgs0SdW47p7gHO9VozfmToAJTACiDKLN4HZ/Lv/l5hetTLsqY5+c4BtIJZZ3y/+16FrDIexp5rs6XIg40J4EVqklALzrXnFGFvD/X3jojgMdwTZ48fmipK9vwphMA6IEs7Ia+2EWHNiIuuN7WSQLnheepi2AKSGUdQNjmNluWdqWLKNz41dfegEeetXR20zAARLbpHIKsNV5E6xmRdD9/99fpvV99AifTnOmZ3UiLZ92pU6dOIhq1B2k6AOHAV+js6AI4QGBA0Ts71lUgpX/1P347nUfnqoNtRDNhTP15bemsYlcBUu8mAICPf/2rdP3a1XT37j2LAGCtpRm0AmQKQB/4CWXqcZ1HvDzoU3+GCIAGsaVgN6WXPYwP0Bd0Mz149NiQCoYqbK8jzAo5CgD7DQBgOwLEAYJh9AMA2E2jE+i5CmbO3CVW6CazIqiwD0bG/sKDEzNIAUANgPGTaZv5WEQ08klrmKp5lT0kUAxDzFThzo12YAe4eMgU+u9MoHxFBUKL4iFJWdFoDNLMPvLf0cCJDL0m1Jcpm34gHHGMQkPhYnzd3xOjyWNujD/fsPg8ZzIeEsJ/TcuslspUb74EVnt+cU6FwVYCnwqa7YfnuDWCzw6txl0M1chEdLAFMjgq7F5gu09MvwgAQFyrZr+CEhKZISWe1lFOiYh62edlnGXbJ96TveBlNEflpZPC72tUctl9frH4TJ4fjTb8Gg332pCyhaAg4aDzurQNb98rPU/CtY0Iu4dc62hIdGam2s9Cmz423U97LwGjvwsd+PP53BhqFmndabMwk6jES6hFAMBUpSy8m+dIAYMiZetPQC+H9VnIkxQxS3UAT4GSc/fa5+n+9c9TH71G+KZhQQCAYVvrMFRW4dU8wt9jo8NWWKoHxQJZWZrVzDd2D9OzlQ0UfRlLcwjbpoCz81gbIEaf3GumWZRWY74q9nJkQ8fouZkn55MrRmvvdB6E4HfiH/JSmMcCY2mUJ4WK5jPEQWgPSEbssb2MsFHm2xP1toJ0IcrETfS4D1EhahvbnGYBGCNPUaqE97r1+bjSb0UN8Y9CmMLoHNrMcX5swfPkyRMLHSUIwE4A9P47APDUiiDRu2eeB/OOuAe8pl+bSzZO4l402xKUQ/GR5jrbtjJfbw+r7dTrQvf979owjbyJ5/YQihzz/F57/Q14zSbM6KYSYeuW0yOo6IuP837W3gzKBJUYVbln6z5XXpj3nIsxuS5pof2UhwSTlNv3FB0AlheepWHQ6DYKG/WBzk6emk5bUM7p9yMAsAUljO2UJujFwT2fPrifjvD3NML7N6DILCG3ERXD0EazP20tLKQtgAq9eH8GysQBojSWMNYluhmHxzEu6ATwchzCQGNkICuwkTbpvTpAdfBLaO/3xoUzqX9nE8DcYfrJj3+S/gZFALcQQciCYQPm3U0IVZxO53EddQq2hKQOISd62fOcq5xlTw0A+DnyfYuRA/lY2uuRlwpcjHTghqzvdR0BEOnG5VRjgh9Tqiw0PRuF+lw0dFrj8JGF8bWNSV7bBgfL2T6mzInvZj2pfqauj3xd66K1kxPBo7PK2Y8AAENmy7Nz6pMBcAK+S0qT8zxfV/E8mxO9aizWm880jYGZmRkUZ0UBOmjbVNQPWVMKNEJjkzKN+fDe9o+LnyPcjEczT55rDuWYRrF5ybbS+iqKfB3CWdXvgFJXNyrb7/XDMJiFgwoh7sxj59kEzQ6iOncPWlLTCLPinIEfSm43RjpBqswa/LW4R/yzRHiWDla+rzz3ZqDoBpkAlcLKujVAnszQpseeLQpJz/sAQ82mp3MD75OXjo7AQ48oAFYJt97vMGQMLLR94ARo7NODSacGi3gzxYgOvU0s3zq8ic+R+rMMvGODEdB4jTURRhF5gXZ+Y2fx+wh4EnKkkcfMqoJTAGhpnPUiIoPpWfz+7T98mj76+EOMZdi8/0NDA2bEEGjmXJXSoHPouqobozzjUf5JR4u6mmg/0q4AvqhXRplg4KGFvxd7ocg7ryfjRqPLkqiTEchgbSAXKNmxJlkZojv8eUVuNNyAMhjvKIXA52saj+vGnLSB4ayLgzBt5IlfBABwBH3C6i1kxwJ5KI11pQBQLlAO0NhWRX3eV44lW98s/xUiH/mgrpXh72HxHk7PzymtjX/zPX3xmbo314njoPc/7hvlM2sV0LOv5/B+8bOmM2JOjGTRZwkW8NnUT/Sapb3ldbX3sndf0QYcC+/Fe+sznAfHpUKDO7lNL2mQspF7QX7Cee3g5yIi45aXUel/eRHnHVF3OCcDqFfTi4K0BG92se7kJ/SYE5gkTrkNPrGFiHU26xlAR5FXrryWpsagr0BXoZozDv2FkUqMZiRd7eH6xaXVdPPOI3w/Tour4Ekojks5PIAoyAnoOjsI799Cq1+e+R2cJdLQPqMJEBV3ANB8C7b1xXOn0z//1ltpFhGrOxsrJtOpF3g6oBd0Ji9Zxpzef/en6cG9e+nevfsOAKADwCnIf3YBYFFO0jTnpOiJIvuC8U9+/V0AABQAdmH2j5LUqcDw5gtok8C+oMMghDUsZBcKrUwO91oBLhI4qyXuQjEYGJ9CddVh9Bp+YIW6xhEm0A2k0o4IiwBuHQIZQaGkryICYOwEIgAYqkTjJXvvg3EYfLKm/Jr3n0omfqfCKeVaxjNP2zFlLx945VCKsI8pB9mb1CgZWAMdtAhAHBfkUZ0IyyvpGoRKZGgiah+vo4M+tgICeESDM5FOwAMZnIEAJrlKOJrmKIalOQnFFDFofpE4fH4FIRK7c2GlvwoTNDKinmnGrqP+0ajk29FYbXVvCMa/jS3Ps5G0HEk2wGSYxf3V/kdAIq5Tvd5CeiSIozDxDK5i3Mh7YdeY8lKMPylokYbicwsVlAgTGdiiJRny/JwZgJi81iaul89XYIPfWeNuABXbl+CNCPPodL2K1kkfedma1WAAn9di2rbfEdyKoaRFsVafXPtsTgGwuWYe1Mql5z3zOeAFPnev0cHwfj6vD5rL9upyYg2AZ/duIc0IVaNh4FMpGmBVfwAA95+toMBoH1r9zSLsCtXLt9eQikR0lZ6n3vToOSrkI0Jg9MTpNHv2HIymKeQ5opd5NjrNqMuotu9ZibbxdSnh+bYf2XpxeimGtWjQDIS8Xv75aEhnb1DZkIa3tQxN2/t2lJP294itrbKXgvffg1BhQTfr/0ujMQAA9hnnyK0vjVXnKtJOBC/FX/yn80mBDzIgrEo9FQJEfzFM9Pz581YE8AlQ+AWEoJ+GF2QSVetNscCas/XR0yfPcB+/pylpufWiPSekGGl8bsQ7L1KRvEb5ykoe35Ny2fCLHNGggjo+T7fuIjBgSn7eE521ePbsd9yrl8olFJ0h5N0yAmAEigELC3kXQAdpmQtJRchCYI0OvKitDcW8114giGtFRYSREx7t5rmgDQBhni7fNhb1o2KzjRzhfUR6dGMMk6B18qodrPsheTLGxl7HfB5z8Bm2uA3FjcrBINZ+HcrRFmhkjyGnGEwflJs15EseYT8uv/FGWofi8RCGyAqK/O30olUbjX+A/ftUQqCMeHcgj3Bgy99X506lVxCC2A9lZhNFwv7b3/0IVYp/gchlb0fIIpFMS7xw8SyUlTl05xgxj4t5MfUVot40V3mMnN8UICXy00jMom3tlx3RCqSNslw8sciEDOg2HmCBUL74WUy6UZyjDxWGLL5Znu3GYnyejzVG/rTrgRTdxmklyiqdy/p+8Zo2r5G3UmN3WW5jzylNOt+KnHO566so2RwdEDSUZMAel8Pypuf54TGMAPB7MtrL94+c/tVXX01jKFi3R28YpYN5Ug1KMZbqdM/hKppAnnaGzeezhAgAxBBBz0SHi7WnVgdgoJ8OLEaeMTGMSjo82agHsIfCdwfw0g2PIDwXNasICFg4LsPrLbKABam9UrmiFhys88rlTntxP5yu+Bxv+wmgzsACNzJL6qqDeS0azToia2zxWQRqaUg0RipTa3PbRO8Lr2JeCt4qHLxJwbSotKy/5TVm+gQ9/j1d4BM7j+C9fA7HHc4t/Xb7gwglZgvv00gHOpUOEJHLKF32J2cXhSmCM5gdQVmuy8LThfTee++lmzdvWAoXC7gy9H8UIDuNT66ftWrMerrmq3z2kCljb0WZE/+u32vrQe3oVR4QhmA7zbta4WfBrG/7GcP/3WUmnZpAk/Nf21ejQX+PgL+cbNpHu1u2M3xu+UyZ/u1qgFLiTMpS1jMYGvyYYeUEAM6eu4B+7WcsAoARKbJlCAAwrN499s4vSIcx/51GL41Hew80KecB6ZPjUjV+Gub8IsjOFDzxgwhk8zVFpkX9NBr6tT0lGiY9bsCQNf0Cz6WhLQCAn4/FAvm6UthY60rAg8buAIADOLqfg8pej4NfqgfAn1yTKOcpf8lXWM+mD4CYg47Oe3ZZBwdgNqMVllEI8AXq1zEK4AA6I3G3kVGm0xFjRPoRPfvYfEbCbSB9dH2DBXXR3WIQLaTRNerChXkD+m/fvgOeNQad5oLxDqclr3W1tLyO74302bV76e6jBbThRAQAomeGmaKH+bFLB+fYD9m5Dg/+AWQ4ZWIXxwyZOYXuOV9+40r6Kr7ZCWAHh3OMBXgtusYBIX4xZeDFi8X07s9/gq49j1Fr556dxQtoqUrjf+rEhK2Bg+u+hrbu5CmsX5B5sA5M13dzG0APFS1CjkVRGF6wBG/S5MSUMbVdoBjDvUdpBCkeQ+AizE9gvsQBOwEgTJBEvYCIgREUBsH6YgBgzlaLgOEWh2l8+my6AgCgB6269mj8B89aI8RIEMb5S2g/JyHGQkSVRGCeJjFSaQu4LgqnWOzKD+3xLzEivuOVYBk+UQyaKGyjYNed4udtg/KYagan99pMJCsUXPlsGNiBdVZmr0UvYcPc7Ga+V3mozd9RkTEFtMN4opIQGWRmoX7fPJciaorSbcwhK6Oew67IAFcAaoGn+zVrwGuyIiIDvF5PKQ3RMysFqzGuQmTF8XX1MbmyQ4ZchE5rTSyCJJpEAlSAtON1CbDISONeHlfufLYxT1mf1dpIKTSGS0U6KwjHAQAZjG26LYqXPyuOIdKjntsYThlUiLUA4lrUtKx5RgAggmNE113BjgpmPgMmSMM5ygDAy55R5uC0LwDADNacHjAAY2Fn7UW6hRSAZ/duIsoIiPb+ZhpC7BRVsZV1VCp+AfQX+VcEAMzAgAekex8efzB+KkvLMP43yEuRpzWCiKUz52bhjUR+limVznvcY1AqcDeesqxotOdQlPlIF9qxFs8IRpyubXUhyfTacT3FE1rpB4yQKF5yE3wQZgvw5tKzbq30Aml7DYA2ABDn0omX6QzV9O+07EZuY0Rkvi1vNVvynAMAQAWR3v8lCC56/phXaL2FsWeb6LXLFABXhnL9haxQ2zNaqQBZCQsAgKtufs5fZqw35yWkNDhtuoxplOgs/+x6zizTdVSGGrowWUFPB1JMQEevvP46PAvDDgCADdJAVk9vO98WEeBrZhEdAQAgnTJkkT8PqJDA40ePCQErox98kHKPrmh6OTjuB/fvAZCHRw9uikFoNONY6w0UB9rDdWxzxnQXRvFZFx/eAD+HLG+SCS7TCwAAIABJREFUnlCEmlJxwb2pfPZRkYbiuIPUkWHI5NGpk/D+96Rl1Ol5hki9dcTd7MP4P6DBgm+6CqT0ErQYAl2/gj7Er509DfcJPB1IFfx///Zv08/+/mdIP0C+NR7PsER+zwEkYLuik4i84etcf1vvbCO5HNTa50LAGLvOpM6NzpX2Q+sUz5OlaOT2UoVnRl7vFcDjuW34djYGPAKmgH7iE8Z5Dcs006G5R33u67Pc5uRtuVlkWDtir/0Z/yvylZr/RznSPr/+WUWmRLlkr1d8XOMR2JIPRUvHKvshIMPptVkHgl05RSEP3HL0X8d5IQ9g/Qgpoy1ZlHFiAqgCDnyZCRBkU47tX80RhboUq+R5ywjPhdcO3j0aBnQoDgyhTSUA4SOkhvUNjFm9ql6kf1Hf5dlg1W+Kl+gUUfFRzr+Jjg3Gn6+LG3zsE06AOnpo4/pzvAQGaEjK4WK5/+b4cO+mAWQE+2i3ZrnDVofyZsppYMuaydf5HXUXWvOum/k5cqDE9SfyEtRF6EH48wEAEtRJoMw0AGB3AKHEMITGziAsGmHDKGK2BF78BD3Kx6amEQV03vR51mXhAi0+f55+8pOfpAeIIppE+P/EpHfxYD0Rq91g/MsLNMYvratqAMT3ol4SzyB/l8Fa61cteWWLIdDJ5Zq/z4Usa9LogXzH1s/lRRsAyLaDeeVLNIC4RXtWPgsbW05BsioH9jl8G+/guLLjA+s0AH5OAGAaBiXBJ66tfRz7FYvqCQBQDr7WwSje9LcMlmWdlekzNMIpL/gegQReNzGBVpEwION94trz2hj9Wc6xrw2/BRLwWtEloxT4DMl8Avl8n+AFeS1pWfflPVTFn3aCQv9VONDukdNrIgCgegJ8XwADPxs7DWhMBAGGER1DMIrnhd+UbdQnyLt5xp/D8XAP6W+bW4yKRPlLhLAPIYSd0UU8Z7vQlQwQxDeL/g2BR8zOnoVhTeeQtyteWHiOdIJnAARQbA+OI8pvK3DNZ+L35dUNVPjfSR9/eiPdvPsYEabosoG2ngM4HwQZTTdjVx4W1cdn+pCGwJD/CYz91IlxdPc4m86fmUG6XE96/uwxInb20tzMrNcIw/3paOAc9wEoPXxwN73//i/SMwD29+8+MH3q3LkzAJeoWyHqFekNZuhnu8x4TebDzZkj/VK2/en/9u+ObHOz918KHZEkIh7raFswCtSDoRt76Es6iOIEU1i8CVQCJBphhIxwwz0UtthEGsAmagZMoTDIYB8LClLp5rOh6G0fpYlT51AE8J3UPTKZ9qkIgXGKqBvmX0RH4XaBckV4AgB0uMV42sZcYxcfE26R4YipSNjLcHEBWR4ugdliKBVnqA2qen66W62QxL9rAEDKbTOWUPGtKA3OkIpQL4xMAjwKOR2gtofCja/M3fxHM/1i1NpL2TNnim1W/PVsCUhe1ijRYpj2UVNBnMlkRTSuS8NcaRBl47heV14TlUI9K653pKn/fgDAmTcVCCqn0etk0w7jicKoLajKWkUFTGNslFYqRjQkMsP9pwAAvkZ2x7xd2gdf807KnY9dVW/9etFGs09B0dGcopId6YUAgELA49639ior0ooACEe5oS8TaplZGdOiYHBx7gYrc8LBCAfA2HbWl9N1dABYeHALhVIQDoYcRxYoJUJLAODJ8nYGAGbs0zT+h3r24flwMGUF6QFLYNSrCPEiAPDaG6+YR8PW07y63nu2fLUjAKKxawZgjuDR9bXCEtfCtQ8/UXq9OV8BqCv8KI7DP6v3nAV4Coa817wFQ76fEwCAQDbgxu6bwcJ/BAAQfcbxxXmJZ+g1KTwxskgeFRpW7PU9e/q0GZ2sS8DuBAz9p2JCoUVPyxYK4jAFgIaoAADPCvOVEQBQnik/joCPYnDE82ifzcp0s2a8Jy9veYRZrMlD66Rk2WcrRVbPj2dB5+fk9Kk0jxaAcI03vZ3p+e5nsTL2EmJUBNuO2XiYn+uGI9dtCAayUgR4DesDsLAUCyeaZ4XdAnIoMenZWgZCqWH+3xY8+oQDxrGWHMvqKjygiCQYgtJBvsm9Jz3IezCOwntU1nfRLozjkBHUj2v7oHDsIk1jFHKcxsAa0voWMPSHyIVcZxoA+oEbAADjjUYT+zRzssyJPIFcyFeQfziP78PNVdQJWk5/9f2/Sh/88gMYHwgjpgKMHBx+EwA4B6BgEh4qO5+WflMMfskSyRDv9BLlWpuDRB5GMrdT0gBpOp+i/zZYZnwnh3U77Yc6BPmZHuHSSf3PfNY5V+tM6/zU56XmDSSx+PzIc/za8tyoc9S8ppPciPzYx5PPVA47jqtYy4D4XpQlPCdBQwhyJnv5c5RSe4fKfmi9SZ9XrlzxdBaG82dwTEasnw6fPs8C68QIhLXzmwFh1o/qgg7KOgE7Wyvw5K3DIO0xebALpZvVvBnuz9SwXnjk+hDOi6pc5oE9wl7vMP86yx4ZWm3jXfK+Hbll+lg2NPcQym1dACxiQQZa0ZooH2sAQJECQr1kNJFPuCpFYM6BQEYCaGxx310nZIQX35euZwepkeuHAACODpAb3s0Wic/SEVIA+lErYB9ezsNtjBdRAAPolNDTN4qoOXTxWljEz550Zh7dPAigw/BhJBPTs54DAPi7v/u79OzZM4vgIghAXkJPYw0ARJ20MTiCHh35tPSp+Fr8fE1LUQ5QBT0iAJLPbtRVm/NTR5DZRRkwts+XFJcClotPxBos7ZE08juHNjASRPUGuH/UYSy3nHsD/kcv9bnzF7F20xY1TZuIbjC+b4YhDFwBPfG8Smfn86RrRD1e+oScNLyGBrY88byX9OQYNcX7ySMfeUvkUbqeP+UIo13Iv2Xkx3PDfZO+LOCBz7fXsO6cp6IEFB3AteFrvK/GpLnqb9431kQQz+f71CVctno0h+m3+MnOPOTdbL23jIi0u3dvY93h/YfzehCl9im+qA4TwGcdBuqYO6hHMgJH9vzFK2hzidoYkF3km2w1/giO7Q1Ex51B3RIWcyydE4gE0sGNDjnQP3/1m9+l399AWD5s3G7I8C2A7WzNy+sJnvTQ5qVdgSilV1Ez562vvGbFPSfQTnMQjvOdrTVE2zwy3eEMdCeBneSRBNzIE+7euZU++QTtBpECwGhP1tg5c+Y0WuzOeVoO5KytnWif3DPr+pJJWsOuP/tPf2xtAAkAyMDkhhDlYQTAMgx6Mt1REPABFIdupADMTI2kKaAo+1QkGAIFBWERYRPbyOdCpgL6FyJHA0o32/4wz4ZRAjvIIZycOZ8uffkbCB8YNwCA/RAlLJuD7a/kP4tgjUqxGIQOud7zHKyoNPOMHRfekcjbxO+CksZGEXyuGGicUbCSWfO7YQZBiXemVJix/tZ9nIEfL4zSrEcubnLscMrzn+/dyeAooEV5RlRGZMSI+ZYxhbXPYIIEiisjYS2zgtwUZOSuFYSiAQW0rzJybR3sOxuudmAD69Z9XWNpAIBjdJKviwZ5XKu20v/yCACr/hyU/bKXJZxRtMAx/OMAgNaorFVtmGhNOD8BIWLUkU58zrELRPPJ/IuvZKSB+Kz69cYACekakXYbYR0ABNFppFt95r8LAMh0Uc9De8WdN1EpejPrD4LTZuhdOgQA9EPh2Eel1GuffpQW7t82AGCon2sIFBYFnTZQtOXBAnrpImR5eGyKn8Y1B2hR1mNRS6T7pTXwtSfP4e3YTecvXUlvf+NNCAQvwGb7EUJ2fYzcoSrsnyPL5+94jlU8B0X59em44hHrMGhdtR41PZcdbwMAPD6+Nn6F7bsJ2T0oaUgByAAAPU/5CpuL+aFfYtzW1BXPUw0iNmuTQxZlsOWFNM/qGCrSnkE+OY08KpBLS4tWAJC1Aeih4P5urG0iOqAAALY+ecix8rZozp5j4KG8NI250JyDSMf1nJyqCi/zQpSsRt8GAHidapXoTLXljkspKjVzqHMwj/7O9ATyLodA+TdRg2EA8+7FfYdBXzusjQOlvn8Q4XxU7lEodww9i7shG0lfNKjNI491Y26hnTsa+9moPcgbTaVme2s7Xf39VYsWGGRrS6znGsMKofwx31C5lwSBaORwnIPmqWNOMcJfuMBU6mDQ00MyCE9FH+U0PCFdKPTXx64+AAAe4ow8hLGwC49pF/oWM2oPhZEht1msDOOFYXAAQ2sG0Qevzs2k02MoaLi7mZ6hKCEBgM9/95nV5qCRQO9/P8I0mQJwevYUPLUMaaUihrBpk9E6G07QTqIeNcE15f5HQzXydxngOjtqfenXeLSCvlqfE88JRNLw+gZ0yBTT4czwJStamh9Q6xXNucz3j5FXRZ8pxcmkWxQ5m2VkGGcts3nrCFjG+UnOS0Y05yrMpeg5ZZF07qPc803JAIvtj8ZWjP/mjAadyxT93BOcYajcWPKAS5cuGT8kDZtsyMBEozNxzhkIUKcF97LytCg8AMY1zy0iAQ5xnuhwGkKxLbjPcEY2LX+9m10FWEEbNAyXnHeegsOKxhfrcNiMcrpoXIv6zHO6ERSUvCJ9a098H1znK3K4URIb49woG/MzMI8/cQ6aSEyLlvDaBFw38SDThaRw5s/zOir5/rLzdjtLWX7jgNradKFI4v7eIvgSeqEjD7qLIUq7ABs3caZ2eAZHAIxvp4XV9TQ1M5fOXrqMSuZo3Yk2Zr1IAaAT8AEKuP70Zz9FrvMSAPPJNDYxZvn/bLX7jwEAxkuD7ljrQ9IxouzTGkV6j2fY5YA7M8r8myuaMy8gyZ5hsjzzFfvb9Sv/8nc8gsijKHR+Iy3EMZB2WDyU18YIAPJXhaPbvuKKMci78xfmAYoj+hm6yiGAFn9OMezj/FVDqQnZznvOsXQCAES7Ms7VVlbryPc7OXv0vuYV5WwNHMR7yXaJekvkF1qzZv+oq+RIII5fn7euFZR7Of9f+peiBSKgwOuiQ042jfNNPzfGky36BzwBPJzyjykAN2/dwJoD8EPEUG8/Uibgfh8Y9E4JttbYxj3Yr5cvv5Yuo1PDAeSggb+5DhU7GFG3On16zpwX4q3eoQmfxZ4uLW+m937523QDtQB6kD7QDQBtG3yJbQZVrJD5gQQ9L8BY/9d/9M/S6alhAHOoZUXsDtxpa30VDpynJjOnT56AjGSnHdeJSJHbcMKzswEdADdvXE8bOJtMEziHFoDT0ycNAOCZdGCm6DDqNqY9FT10ffdP/lc7I+QJRCu1yQyLePz4SbqPnH4iIOdRYXgfxX4OgFCcnZlET2Gii1AmYPyvwfP/cGnFmMU46gAQ0RhGMRZWMWS+4hGu2T9EYZHZC+niG2+lIyyOAIDagDUowoRLMQwbIsPrRaF15VdC3n+Wz/oxx1cFANTCOiq52ebMCqYEnDNXfbWVEH9KbUQ1F5M1iBnn3+PfEQAQs4kHst16xidUG7lFaWhYU95DvzYaNPW4auEf5Istrs2rEWZFaW6elOemMbQFXxu8MV9uVhrsTkFINsZffr1Zg9bz/ak2pgwMvMxYivdurm9oxe+hdaTxqTQDvV6YoNa7GHVReEVvoI9ORr9+5lcbZUnKbTbaKfwtjNq/Oiu4OQeyXpv8PCm3UWmLNMTf2+tUAIU2Ay37o8/r/Vpga7xWGDJ7oKPgsKDYQHv+nntR9BXX397NCh+VRNKKFSqiaW+KuAtvFkU52FpHBIADAIMAGAeQ00hDnwj8GgyW248WAUjCe0qDBejr2VPj6cQYPB2Ie6RXZRlVjm/ef5xWABZ8+c2vp7ffAT/KgEhUNtrKr/YrKnaFJmznwx7XPK3MmhdGA6fUyegkSON9hG7He9lRMIO+hEwyBeDp02e5SI8L10KbvNa9RF84Rp2zDjQXPRJSlMR75c3kNYoAOIveuXz9CcLVVoDEz86iNgOUIQpRyptNFJrleCls/WhTGDvfanv/yzzkqW/o0hS5cqbbfKisWOv1sCyuHCqyoOylnZ1AtPV9SePbMOwvXLxk1Z2J7veBVrdh/G8C8BiCJxLC0wsMwRDBYUepLyqNXrGbXosBGtdUTBk9gPtZniA9b/hS+ybzSpo098K5O4gquIme3NxH3puKOCsa0xPCkFwaVazCTIXFPCz4aC+usWhCRhRQTmLtzYiH4kMFAh+y6uMb69uQzf3pBfKBXyDvfwk/jxAGeYTx72CPdqHwMpyVxv8hohWYxTkFpeNrF8+nqUEYAzAwbqJH8V//4Afp1o1bljPJ59BU7oNxduECAYDpNIrQUfMeMvc6A2M13zJ5ZELP97D2dNsZzQZ42ZtcNDcclEauR5mTldF4Dlp8LrsDFQEQ3ysGAWu4eY2P+qvWM6KeUPiFgxoae5E/Ra/Rmuh+8jIWei+03+ZDbf5U+0Uiv9Ln7Owx8i2PSR7C1jnzi/N0JeP9M8HGa/FD1QEw3o5zPYfOIOfOnTceYX20DQAoOoHzXuqkHiIcZYvBZTnMmrvP0PMD5gZbMUmkpVpYL6up7xmP4ZmhiUbD/5Ceepy3HgAAzNtndAzHYPn3OdXI1pUyLYMC4nc+4aLT+Fp5HZCyln6VXuM1qnKuNY46g3vlvOi2h897ATkPZS7AUqOLkR9Z6kAGtQheZgDATkrWl+xZNlwV4UYXALQB3N58AR1+wwqaHaK6+eP7T6HHM3waBQbBu5jKO4pOJuMnpi1/mbymC17QNdQZuXr1WvrVr36VVpDew5pg7LvOcOMIAJhhJx0vn7XmrAT9q9YnjP/mCAqdo5Y+kc9XvM71Oje0dX5cjyvGu3iG1r7wCN9HTwFwkFE03chUeym/H/hGPPt8lNsjBKEclG6+sjeaIC6B2Sms2fkLl5B7joKqMBY95NxtlngWpQPqLBagW8BSeATHHta7vFPGrnXldaXeWJH/Uc/h7xFMjHsgeqxBmrhGRnJ5TBG4iA7HWAvCzprhVbK1CgiswtO8Z7RhIq/0+UaHCkP/CQayhoDvKSMLVlEr5/79uwa6b4L+u1F4D/2kiUqZ/PF7Mo20N73x2pfSKUS/sFDfIOQwW5KSf1FHIajADjqMrhC/I+9iqh2Lkz5F/anffPR5uvcQkTSIOiIAsEP5gHB/RvZ5CgAi5gCgffOtN9M33kTaILpYHaGVqc7rBsa6hPo+Y3C4s1UyO4RYLr+bYoiY3DTw/87tWwAAbhjQOYKzeB5pdRNwuHhNDugVcAw04Bb5UHBiaw1tXwgAuPItZdsNLBZGYN7DgwfsG4wcA1QZfPr4QdpZXUoXUPG39xAtuBjeD+76FMb/wvoWQg+R2wlvwjAAgNEhhuUyXATKjrXo6jcA4Pxrb1oEgIUT5uJekXANwJTExxuqgM1Bx7x/MWAJRBFRy943wnIiqxlLJNZjSnJLnrcN37bCwKUqoEnN2MR4dCg6Mb4ava8Vkpd5PeKaxfH7M/yA61tMIB5ozT+sTD4ImS1lZaDk4BfjVvOJ83vZHJ3BFkXBDjQPXGD4Gqfu14wtC7S4bs743WivAZT4+bg+dn0FADT0YDZRCN+zsHy5IMWgOwMAUlRazwpaUL0mx4RadTDrvfd5u/Ec17o8r73XURhoTSU0+Rln4iXnmdfUDD3SRdznsrYVuOFwmQ0pXm/AShagPi89qxhq9hl8VACQAQcBAGCIeAEAcP5pqCPH+Oo/fJgWH9xBmhGMChj2BAB6wGNWYLw8eLpiHUdg35u389JZ5DNOwZMBwNLarwHZffpiFa3SetLrX/kqEN9LlhPNtVGYm9FoiATwdXNBVYM+6hCg+UdabtNF+AvE6Ovu6H8847WHrwjoNtDYrDeNwixEeS2FzBMAt9sAcL1Gg84ex+95p8fNlZeO9BjdRXqRsuXn0IvMcAy+jkj5gqE/i5ZynCMjANZRPIg1AJivaL2F8bmNCgAwAwThe7bWTa5soX+nw6JoReVBs4hKQuQdRQE8buSLhuNK6Ho7ZQEI0BpYXi9o8uL8JRi150CfoBuE/r94+CBto0L/OJD4AdtmvEEjmAWOcDMCAEcGArA3Mj3z6FHOVCDs1ya8++SPA7iehrO3zgRwgJ9YXRTQRUVh/LyHmgpHWB/mBVoMDcZBj3ofU1gYboi1tvPI1kbsBmERp+DEjDDAr0OsYMxhIeTf5IOBYDAKni3C0z+Y1nsG0xqKpm3Rawpgn8/eYZFCjJmFBNdXVqyw4BgAh1EoAt96Hak0UFZ6UMDo008+Sj/8m79BgaK7KE7ISBwPtyQAcPbsbJpDriI7E1jLM3z2ZftiPIM8pIliaQM9DnxlGe8aX/72XeQrrkg2lNHaRynZTlPOw5qf+TOemtJ+L9JZjACItKNzJ1BMAEBNr51lRJG15fyXOUihEfgRDVOdD+NDWYxFuVLTdw1AxJxh8brmPFGX8gf4+maPm3nqs75R6zj0YvtZ9paZPNNs/zcDIJBppV0gwggAaA98z4yxxSG7pAE9GEBInZCGO2Uanw+6Z3EtAmAsUM3ILnoY95kLzLMJOu6Bfmp9vmmEEdCCU4v3qHUM8XpVUJcBVMtoAwjyEEvbVOdP/Ax5MD395BXyvln7P1s/141o+Htfc0YveK2AwrezgZpp08ap6Ce7h0eQNABA3h67jqAquxzQC4m2YrvbqOYBY2QMRUHX0Aln8ekiwPEpnEvkcWOcfQin7oEDrwtgXw8KohGU7AZPWYOX8cPffJQ+/PBDeFS34WmcNhBwBMZGP860IgA879jPUDzTNroK4NE+N1Rd73O+R63HtjzAjfGvJdA+lvPaSX8WCSsqVVqW9DnVEeHf8XwUQuSeaaFz1EADAMSz4dEZvMc08rkZATCAyApmhTG1Iqu3tlY0LmORu7IuDoCV9Wzr9bXTQp8Tb9N68TrRVQz91xm385QjkiOtq1NAvJ/ebzsD2iBOtD04pgbg4TnMe02vOCvv6ysCvNo3RVge54PNCmVgw3VMy8kP8mILAMA2otSeQR6/WFlKS/hmO8AuCGt2zGCBYuqglINDcBq9/gra+U4ilQ06CKM6mG5HpsfoRX6xi5GnLzCaiQ0zAMhD56IDauH5avr91Xvp4ZMXaQEFAQ/pvQc4vocz/QLOD86FsnMUfOmbb301fe31S+iYg048iADg/KgPsX0zUziZ2jCFVBsWN7Q9Nl5BgH4DwPrNdAcOgGsAAlhQkGmVBADGUQh4EpE51AesJkTuPuWfdSdHpCWj7T//zw4AkKkoB8YKqIBZv0ABwJWV1TQ7c9o8C7duXIV3YxFetck0CIWawS07YPCLKICwhpzaLhZkwKTHkAJA5ZwAgDEoKOd7B72WAsAIAKsBwPzhHPYVmWoNAHDROxX+4+uxQE9kJCIwhQbWIACv1TPbCr0rEAo5dEZRUiOOC1IXXi9jYnGxa8HYjKFoJy0h5M9uo3Y67JHAyWF8XEVpKIzKdc/IjGPOkxmA9nmfA89lfEZTATUz4yJkiie008HUfVtrmwnYH+Tfvib4Npu+reRrfZr7i1vmyUmpULshrVfc2+a1lwAA9nwQXExBiILXF6/oINHAtTlm7722sFYO4j7E+TS0wHsEsCZer2uU21Q/W7SpPYnva81q5dLH4BEFuualdJnpr72eEuzBK5PpK+6fCYuAbJfzod/aJqhAABr/hugTHzeaEyjpraG6qcwAAPjs4w/S8uP7aRQFU/qQakRDnwgsIwBeoMLf5s5Reo7UJRZDIQAwjZSlblREZoG0QxQ220NBs24w+zMQyCwgQ2DA9zO3X2sUXBnPbdCizKekB2idoufmZULLzmPOe5ZQdmCmAFE1PUfaknC1awhU5LXmfRn2/RQh9QQAGFZertWhKxEAmnNNp23+UUCiekzijX7OizdGPIQtFk8DAGCYHHNH2ZpQCPoo8tGJsLMugCIARMsUvlwg3w8ewNrTEY0CvVdeizwsAjmNEhIm2HisjOoyD8q8tDF8Mp/UfkrxoVw6wvguIWR2FsWdUFc47aPy/v3ffZp2Fx6nKQjvLvY4h4wcP4mw98kpVNlmn20qDl3WF5j3YoufHVbTh2fB2ivh+TTSrUkSi/TBWN/HIdnHfp4E2IDaXek28nWPoHzQiKaST8Of31RYzJNPAABLsovzNABFvRuKBzszbMODMAilfoo5+PR0ot84V64fxvsKioDdeYhoDAD0qNibVoAa7AIAIOBwiP1gtEMv7kPFYgWhwCfgceiH8XQSZ+id16+kcdovu1vpk9/8Ov0AEQCsHD6Gquv8Yosz1gA4dx7dN2bgZYQ+wR7H8gBpzyI/MlsHnzVQsJFBRVb4NpE+BXgbhfo/8nUCNBm88y1vG5PH5XkhDHmqogHRcK8gq+RciGeyzTNdR4i8WNfqZ20wFXlS5HF5NqccAP6mhV9YFxuADJECHHYcfyV3oxIug6AxMsymNIZvt5Is0bmJMqi9BrRraWyzAnc/okBQDA11M2isW+s6VwCaxS96gfMsrbG9TvmVjQgz3EnsJkcxClYKB43SA2jgUg6Hd4kCXkLDFhEAPEvM3ee9mTrQQ0+Wk5LJnEiDCs03mZa98nG/vGWnr4eimKIxroJ/TLVRUTXV/LD1oqyDbPO+5iwqWlqeFWrMKlM0/nP4uLXRDMZzIws0ISsCikgrlvyHLj4EHsM1opHBVovkWzT0yX/o8e9h9BF/AizpxZgIcK+iNsgv3/9l+vjjj61uAyvME8AdwbnvQ8FF1miwTieUX1zVfFZbYHHeXvHgep0LvRRjN35etBVlpKdAOJBu5l8A+rR2kf9rnXQvRgC0xmg2UDuS7LgO5XumOdr1Rr88q/LqZ3Cn0c1TmgXoRQDAClCyyG0GALxgbukCEMP7ObY6Tz/OwTganqFuMdIlopwT6CQAgJ+x1sKZll8GAGg/TD4FwMrp3O0FhfLrbJhOHnQY/c1rGx6Sxxzvo3vF8xVTALSXkW8WmnfwJLay19i5HpTR/F5F5Moz0PxzdAPYRBj9PtJj+pEC0AuZZIY59oWG/2to+TcKRzZlyB6dKNwnnDHqKXwG05f6CCIaeAFZaC1cZRBdAAAgAElEQVSPAeaz3gD0z0cw/h88Xkq3HyAKE6F3PTgnK/DSr0IeM3+fqW8nUPH/D//gm+ni3AkDALrAg7zFPYpUQ3+gPkTdaQbtegkwU481WYVnrMEev4fU/Du37iIN4Bqic1YQKTBlBQBPnEBtjgl0vmKUHs45x60zaZ/Hf7FWidH2//l//Mcj5h2SrK1isDFZfxhzf4h0TKC/MdtLPX10DzlD62kSRRRYTZRhg9uogroFZspurGyhMAIGMokigAnVt5kCwMHgmCL/sccAgPkvvZ16gToemNdDRmBhdXa4siKmFoBWAbkiIi6YClzVgtwIr2GKjXhqBEk08soB8zE0xWYyQ3HCLQI3EqOtaB6rDmNNrPFQlFn6b4bAhBdrY0wCWIQfmZWeV3KWfNuOKxXFW+bzLoZ2I1BtDDl9Iq+bEGs9pzzbV+llhqM9nwg99scYh7hyFgrNGBQKrdoT1XU6xLYG2H+BETEkL8tDH31m3JFhc4xa4xgBoCU3hR4bEHNGG8auSIAGqCiCQfQjht8of9UcogGoz0SmyLVhaI4YaKQPrS/nGEEOzZU/4/Prz9YKaXmuhxg29BNCUOO9a4Xb1zVXuc00YoKAnsvgLbc5ky3a9U4nbSHaBs00bgIGJsA4NvPwUJiwxZIXczFFit4RVHL99Nfvp5WnD1FsFCYX2gDSS0rv5QqK+22j3RN7uN5HZflBGGCvzs/B24jwZ+uzDK8qirz0oa85AYBh9nZlEapMPxxLzDmL4+/IY1jI1M6wn7FONBjD7iLd6d4251zJOOhxzf7E+8b9acaT1zsfYYsAsBoA+Gl55VnQG2nm/dN8eY92iKuPMJ5tKRBxHws/kheDXIz77Z/l+xb2CGF55sycAQDMoVuB15g1AdiWbsA836i6C8H4GICFwFzSmNoA+r1YpE9KpY3OvsVHfB1dcXfbpB2lEcdtgAJ5QjA2XlbsT2kGdnPRct5AKTmUS73I6Z+/OA+QaTohuDhto+LwrY8+TIdLT9PsCJRp9voFnYydnEHg2xRabSEfEDKRho9VcM69kA8yL9oBAECjehtrdYjfgROYF3ELSkbv+GS69PY76Tnu8Tnoex+KATtjDMIo72MYMe6xiwgCggCsN0DK6oYSv0OAgG0GsZb0urK90DDDGHFPqHcwxBlt0JOeLkJ5WVxLO8gJPgIAsIfCf+u7hwAtMAecHXpT6PVjS6N1KB4XkRa4gzZL88jp/9ql82kAiswBALqPPvhV+ou//B48jkhnQChxH8ZP3ZgAwPylc2nmFNoKY8zDTCXIynQncMaoKntOXdEtbQBFp6yKHL2CZOjiRywg58Yq6aUYyPEsR8W0dX4DRhnPQ81XlWIYXy+/q9CWe3QjT7VIl3w2JU/bPLcYEe3nExApwKTWQbJOzxGviePSWYg6glKSuG56TpRVrfMvQyszG7+Ph/7X/NF4FXNrs3wxngBdkp6t+flL1rqKxSgFAJjU8E3ydbJ8f89rt7UiLdMgYsh7PufcWhrvTDNl1AvtcFXPH2LKCy5geK7l+NJHB6O2D3yfqaosEEiwlPqpDHg+3tNu2rWZan7IuRV6LTVEIgAgw98AWgJROb026nB+D28f6P3YsUbW/q8N0MuwU5FUS73DYH1tA13lIrM+Xtfhpcuz2BmfR+N/HWHGLBjKyN5ptPuztqT4hDVR4xpznWDkMDKJvGcJfOG9d99Nv/v0U0T0oGMAxjqGCJ4xGBv0pDICQMag+Gkx9DOvzt5F48EYv4+xaL/i9U7PRQbFXHbRdNkPnQNF4bp8KLpT0T/0WaPLTGM0hqLuoiNf9Lu2991FgXv/dVbtDLfkgtpim8D1PcJ8z124aEUACbYcIrVKkXi8Jz3/bFcnbzs/w9ciX9M5UlqY9p97wbGoSj4/QzCJNKNCwL7mpSe8olpqfSXaG+IrPK9yGkZeqfWM9lHkX86vPbxeXnytdeSF8f1Y5FD8Me6P9i7+9DMnEBjnjDVFcgqPzQ8X00PPGjwroPk1dMpZRDeideTaDwHAOkIaKdduGJEZ58/CPkWaxj6i+AiO9VH/ZFtQ7AcjALgndGCMoH0pnUZG0tTP2eqUxjYg+zXooPceLqTrqAOwhpaa6zjPL9Zg/BsP2Ieshh08Opj+5R9+K52fRaFAdqgiiEs7CGT8HGeNqfeMNJiD7kTgnA4uzovpwisvVtLN67csve4eigDuInqVAMDEJDsXnMK5hO2N+6mriPPSAtpQFvOrAba/+yf/wYoAqiKwEzhn5Yac+kgzvOrpo/soErSZxgbBJFBdlAr5NqoEU5kmAPBsYQnI/giEO4gQnjlmPCoFYHsXrSnQBeDSlwkAnECeIasJF+bVHGoqfDpSWfmKOeJOmDJqc3XDrNBJuROBGXEaEQgFL54kK66UjUYpyhKCTojOnCJSGVEzX0TvOxkFRGQ0OkS1EI6CNgIAxxmcC5o6H0bzMsO1UYbbaGZhYi4spCjHw2Njt4cWbcciAji3vDZxPoVpt0dtrzcCKefoGYN3QjN6yn87IEAJblKctGrMsNO6Samxe4suSdD5XjIONKe2AuVGiDEhG0hbAWv2pIoA0J7F8cQIieZzblFZ2K7W196jUYzxRUEflaMWrXBOuIdAKDH5uEc+1bbCp7G5wVNCaKPiprU/TpttEKimTY279mS7gLbVscfruhjBYM+vam5oHPqMSMEUQuxPU+TI7u8hXJovlSZSKJ9lqDWYOPnPR+//PG0sPQEfYt4WDF3m4uUigDuHvfB0dqcbt24BuBxNF88g3xhdS1hghRFKs+fh9Z84gb7H7AsNDsWiLJmm6jMSBVVUmjV38QlXVvNJyudGexHv0T57bUOb58GZchs4ifQY96SheQp3esIyH2Beq2oARO8V11Eh+zKAOeZOoGKncfr+Ox91geuKnOhBvFCKH8dKAIAoNsfHIlJUcqaR1zaJ7gvMc+eebqPY7D3UmfFoBTduVFzS6YCh8VLk3JPqCqR7fnx9tJYy9jrIFV6d+WA5PyW6oZXr3/B+n7N4sBQpfZ4V+sfQQWJ+/hLa+UwAze9Ka+jN+/DqZ2kYdDoJ4X0Aj/sQ2gMOT07DuhiAp827ANAbRyOBQt1ALvwjP2dv4CPQ+SpCFrehsAyxwjGu2wZ9j87OpflvvJOuP19MN/DdDe8CHpH6cebGAajsw0BnDiHXZxvehl4Y2OsIcWbqAUN2OS3mBg7l8ECCjwza5TdbCTKF5hoiALZRFbx7atYAgAVE0nDMVASZL8kTyTzg0XH0KGb7QugFF1F86EvI7R9EkaVVACC/+Onfpx+jZdguFKlBhBQTYDiAx4UFihgBcGZuNo3AQKOXVgBUzaeMorNiGw0CKeFFvhEd8v1Xt4B4Pt2YY92FkmsfebvkQpvnOjAsJbvmifVY67NR7q9zkusSZD1Fyq3kaeTBJGbpN5HnGMnY2eMvJcS6Vq7jvV827uYMs9BK/nLeWwybhr9Ibov1428vfFWAXNOvsiKu+7V0HOqXZogfWhut8yiayX1nMUwaj8zX52n2qtXGqew23DcaoVS0HShyD5Zy5R1o5pnxNAAPh2eEgEcjEXhj/SqTsiw4jb8JAPD3LXj3HCSlkeKjdpoqayIjRn3JtV/im0qnM3jBwAkHRE0voMzKRf6UJ04eE40gPo/GGr/oWTc+wwgAayHqY5IOZKK14bl5lbJaxYKBHLZFwthYstLPwmpcQ/JLnPItgIN05LEWy8raMkCYCaRizLkWiHNC0JB0T4CEes0AawNg/VbhdXz/vffTrZs3DLQj/2Ao8xQ8jt0oqOZgPedfDGqOW/LH5pFVTOkr+Sj4NZloOGWvaeB8l/TiwEiUlUVXLXpr1sVyRKa6nsT0jbJnbT1Qu213CLplJ/qXIazq6gLHmvE3Z6XQECU65Rm9/6cQST0AfkgAgDRt/BR0SjpkipxoQbpRbEHNZ0WwXjJJa1PopIBHETSIvEyGvozAKBeli6qlHyM9uM5+TduT7/on99kjCrQe0gH0HAEZ4tl16kA9dt1Lc+PndAb5HteFe8toORK+n8vMj3I0s+brNhKjyPcNCKDsovH+FPJ1B7Kxd4Ag4V6amZ5NV1AUegI1Gtiqz6LwWD+EhW6hp95A4T2G1Z8/f8Gex/Ph6ekUr3AEAfzmuWUNHXajerG+h3TUJXTWWE7PYLTv8UxTVoMNff2rr6Wvf+UK5DaMeshMRvpR7e0GX3qGFLyHDx9Zm835+Qt4h12ECC4471uDPL5x7QbC/6+ZTsUaNMOIpmN3nRgBYJEbOTJOqS6uTklnchrt+vPvIAXAGKmfQhcEZJl+LQEARxIP08LjhxYBMA4AoPcQeQskSig1XVAUltFC4clTFC+AsjOCdgYEAKCxG1Omor22sQ/l+5X06te/jZxCMBbkXBypiFhzcNwgbQEAPqjgtdHhCoZIeF9EZpuU7+sKb2EcjcDOQp6LdaC8U3qcTRF3gycKe9078yu8Xwqq1dcdN7z0qXJPV1pCsRcxwiB0OYfaQ615FQDguOAu6+DGdZTj5b2w1vnZDYiSaaGMOirZdsfmLc/TLB7yqExHw90JjMU3/MD6377jIkwNVsy4UY4kMVoT8UIeDVHn8KOGjrPCb09oBJCPu7lvBQDouXH/ZJjpc3ng2fguKDFfF1OtDauadrSCFNVW2yLTQa04yQiK+1DuldfO9rf2tJc5xnvqfp3oOs5dDNRpp33mpKDa9balGWCz4RS60JglYHyMpaihwCF/nxE9jqTqy5Tb7GU3BQO5W4coAvjrX/wkbS0vpEl0IulCLRLqf2znvbFFMHIMaUmH6er162kKHoqLZ9lbFVyXXlcIjlNnL6Yhev5ZFMqSmNyYVChyVAY17shTtBbaZ/dcF4Vc63bsMyEkN66phLStjaFhBVDsRBPxsza+TPO+tqwSu21V9flTXhk5grg3OkYSnBEkqO8daU70pdekUGn+ka50LY396VPTtq8PHz40Y5+gABF0GsUMU1sHKHAfdWaoRBg3YthcVih8Lfh/pVmVNA2TTQzDy/m70RNRWEXZl3h26zMWZYWMjzhPW7fsyYz0vQfPIwtizc9fAsiEkHooyxuLi2kDfXyHIft64OGEfmx9hHuHRpELyJQWPyMsWGbGP5QNW3czxih3IS+Rs7i+uJD2EB3RhxBn7h+cCWnizLl08c230mcPH6c7SM/rgVffwHZ8dAhrtoHwQeYEMq8RbkWAXCjiB4VnCN66QYIFuV+0K3kIjYQHdBx7wargh/DWL6OOz70leCuGJtPR5Gxaw1F8jnsOI+R3BMA+x72G1oNbmNcgomqGWOMARsbriAR4FQpIN0IrVxefpf8H+f/vIWSYhZUGYXDRw8mQyyGkBp47N2sAAPMgCQDo7LT5DNl6m4/4eSqAT6RNfbYxbKlp4cu9rqUoYMeuEkHGRx4dHQQaYzyPbZ7qo2lkShhcYySWgxeABTcY9TnnAbTFfO4NUJevySqbyczIh2pZZbypqTPiMiny4HgWxG8ssl7PyfwsGgb2DDuLpmobH3f/WtEZI8+L+2Nnlfn52I/TszOWAiDjgBEcSvvk7M3nn5kwgSx68E1zpqKfI3g0CtMzaEhZugfuT0M48wz7iX80YGnwWz97yhD2AQNdsgNAU8Atz1djjnQgg6jsrwxx0VguYkh9Mxugkbfqc/Lec24ycPgcnkn/dkeFdUrA6wQ1on6oz+cT0MhZ21vyR7Oe7WkFgyfPMn3egdVe6NwrSMN6BD2eudcz2IuxURQExE13ARhugx+wZRnrkhjwDtnYBzBg6flS+tGPfpQegU+Po+PHKDynLODJLi/IpjMe7PUYvLq75twYrLh/k29vwG3RwaL8snPM77z/XJ92hFqn858rw5u+7u+3dLCsF9m989rzd4G5ca/jOYq0EGUfh+adFwogHmVCm58h4gL7yfW8OH8ZgMm01Vs4zDqvpThaIcwDa5MbAQuBH2o3p7WQfsHnqHJ+bWBHGoteeH42/s3PR2M87p23EmRdCndwdYoC8Ne5rkUHlvHP9ZNuEZ+htdf6RadXOWPFVpPhz2iGJoUmd83w1omqIVAiW43gSQc2PteRqIPwb6bGrSH17t79+wAEUNT+aNdSWV5BF5/ZU5BhTD20nFTqtUwxQXFp6Ci37ty2oqIXEMlB45/jt8gZXGc6CKvjWB0kpsWj3fTGAVLjAajffpBu3XuItAOkO+FUzV+YS99460tpdhpdNtCh6gjnDh8yvYcAwOPHz1BM8JnVSppBqpyVBbFUF6TZYB7LS2iDDeP/M3TYuY85MCWPaayn0IJ3evoEzifSXXHECKQ5X3QHrDuN/XyJ5m1tvvudf4+IQfof/FDYplpIA41bD6s0BR9/CwAYA2rCzEBq3WyxMgDvxzKUb0YADCN0aBCFRlgDgACA2gAur+6k81e+nF5/+w/SJlpgEABgTpY/gKczb7o8xn5idQ7tOoEUtfEZN1sHXR/sFPJpQiwzC3s0N5PeyFZIUFGWI5MQkWp4cYhlsHHY7QiBKIjF4OM96/F3ei/OScp9ZDz1eDWayLT8erfFo+LSKBZ5fToxxbL+WV3OSlRt+ukAWp6WLVRW4qhLiDF3AgDy4raULOc0NpXy2S8GAJp5B/LSa80avQQAiHt5fP+dwfj4ypjatFEERFzDlsDJD7FVrNab1zlDLopvvL/fJxp0Ph4x4M7KqO7V9jLHMX3R533O7WiNoNc2grs+B2UuJWpGc6FvwqdC9igmXgT5oZRBU0iAlq+9SB++/7N0sAHDpA8KFFKRWPCJetMmKv9NnDgNBr+dPr96FcxwOF0+P4v8Lnr6wZXBuGcAAAxQ6bG4cgcALDTevCftc6s9lkLRKSQvGvCa0/HzlBWGbMdGHhCL3DgPDFFKWYDF9azPuUdoFYWEuf/Mt2e+to/XQ8tsj7OgLjTraTqd+EVLSHRgcnomf3pxVgcvpKDw95PwDLPqP71Oj1G0jj8Z+sueyDQo6fFghWn22PWwVsoaV6QFupndYQKtePw7rUcnAED7V/Mw/1uApSvadS0AAQFUHjgwKRLx2Qw3PoOK5hcvzhsQvgfJvw+P/9H2Fqr7ItR/awNAOJVogN2gPYYdU/kz+w6ykwJ9H559Pp/VzEnHBAYOYWDvwJN/iPA+RgRsw2NxgEWYmjuXJs9eSO9+8tv0As+agsBHGiPqBMCLAMVjGeDDFkIcJ1A8iFX/l/H7Lr1oUORUc0G0zDBIFv47A6VnGB76VRT8XVhGASJE6h1NzKSdkam0iN7GhxjjEPbLiiHhDK5vomgaDP9DFN/swVjHMb83UUhz/tQJoE8baQM5lt/7i79AwbCPzdhibiUjGJirPTTcjxSQmTTHUEV4LThn21+j33butQCAlgxoTmj7jESeXngNlZ8SsSJaqHP2VR255q1m3mbmFhVjvdYe13G+oVdcr5Ds81fFHxSR44Z3Tr+0BfHrBJ6rij5fMwUVfCve59jYm8JwbW+gfT7oOKYcZg+aIiUaXtBJsXHrLEcAOAAQ18GL4OnLJ0HDn5+xuWKOZ5ECxLQg9fU2o4R6J433nBojncSj68iX8XkziGVcOq8xo5IGsKUI0tOP13JRSeexqtFC/g5ao+JuOi7bdjE9xIF3haRH/aglp7OcF28zMLrJi/YCnIUfFmMoGj6Fn4bwW9yXHlbyQT6CayUAwEGRcq158bNCzzl4gdfsoONqgHfwH1MibE8oF/gKa4vAYNpFqi6NFfYyp2wYR8gwAVjmOG+jBeAqQqLpGR0B2EdeYetle4bUIOQks6bHKvKgT4C30MgYAoA3wnBjkKIbG74mEVC2c5NpougmObUj6N+RJlv6cabXtnwSCCAQwYufGq3lVOFIk2bT5PvEawRW1LKv+azIOCo4Rv5Fb9YZDUTfpKs5SIeoCniQxxBpcenyK/g5aWCUfZvxz1B/dqJAlAWAmdrjL3tMYxIfEoCkNIHYLYZj0R7IYBbdRmNbckBRB/LeK9qYdR5YYJbPJljcie/xM6JDvh/XVHy41kmj3hDPk61ljiLg742Oj9/pzFA6g56hyBCN18d3nN9LvlgdOdApi+wuoX7Nnbt3sTcAsod6AGgNpyvYnym0aGTRUp6JxlTBDRidwYgB5uXPoZYD59xElpk/kwwcFf5ZfJS6C3z6K4gA2EAtqk9+dz19+A+fkTOZp/4bKP731tdew/XrSNlj551sb7MEB0DKh0jt4/PYKeUkImyIRHiLQDwD67OKaIJb12+mzz79zAoBDqGV8AjO44mTiOYBYEBwrtd4QLvLBfWZJtqWKyV747vf+V/sdynaZmhnAMAJm4o3kCwwhwV0AUgIbRylg+GIxYo4ewj50cm0snOQllBdG2Y9pg/Ui+25EN6gNoAbW2D+l95IV978ZkLgBWoA4CZEZY1Ra0BUgPypx8PGfSySjkLHo5dfzMPRDhgFhuC0DZZ4WPko5Sq3PHHZoHWbs+6fqVDdlyulegY/KwU/PlcEbgdbjLADo+F19cGr7+MAgBuD0RCIY6iZnK9TZmZZqaoFnkCSWnnWfW1t7Jl27pxOKqWh2aPspTTvbg791wG3ll9mjFXwQbUeTorF8+HjILrX2esuWmioJugmLePGwIl8t/DMWsGrDa9S/DGse9ivZp0smsTHrq/G2MBrUgapPIlW24pnGwCINMGBe5sqpwEzxszoKyF0Ehrlc8XIFG3Xe1/vuYRFvQbxPLZoOqxDUXZlpFZtCDPtUF3x0FIZkjnMNNOOhTKCr2y+WEiffPAupMIaKqzTiwqGzQgAGI67qPB/+uxlAyI/+/xzy4e6iCKA/QQAoGD2AH03AACtyVgYKgIArj61z1u9Di9T+uszGddTa1eIrERqaM20N/TkFINICk4RarUw5XMsQiufff5NYUkAgOGcVKDt3kaCoj/RnJ//qHTEedQ8I74X16XQhIyNEh58Ct7/U0CyKbxtTPg5Cg8SuwOMwKikEF1HfhwjFgrY7IqTAAALCQ0AQOSHUUHycchA+Mf2sczGz42Hr3b68lozXtPEjYeigDI/cP7CeXTIOQ9PD3k9FprFvuDB7wLglGMarPaE+fbxWd6HlfjZtoz5eLsWAeBovbXnY+Y+Q3GtMBBHhHx+eghw7ejUydSFENJffPAbRN0B9YchjYeZIb6JQl1LKHJEZfjCxQvWrm/hxVLqQ9giiwtyrQaQj78NcIIy6d6De6gf0JteA3jRjyk9uXcf7XzRKWPkRNobPZk2EEmzjEiabobp4zqmlnCd9nHGBhDKfwDlpRcRORMw4t+8cinNjSNCAADAc3gX/+/vfS/9FgoKw/+PYEBYn3MsxvDIgHUBYA0AFgHkuXXAkbSolJIslzK/jnzc9+c4PxRtt3mN01DNu6Jn35TWAGhGuRABgJedi6ikdiSeFj8phr/G6eefyiYXIM+rEwBAncy8uQ4AkFL0ZeVWqUQG2eUe/whS+9VS8qMhUSItxG/C2QiTsn0wkFR8skQANGNpjD2dk1CDhzYpxnXh/DkUBj1tPIGMybpPMHwW/Nm7ubhuYgY+lOlu6IjG48L5k7JPGIQeNJ5DXtPDQnoE20z+OXIoYJEGLRV3glHqD273zHwjrkkneegGmxtCMnS1zjJKzJClzpdlvuoANDI+8+soq2nIWAQqPcEAAOixd0XdU2G9K07o/U5vIFOHGD5O3Q9FPLnTTLHh/pDXGC+lMUzwD844Po86PL2TTHmjXOjG60Z/+DCjsDYAFnL8g0j1Yf6/gSJMm8DnHj58kr7//e9bfYXJqXGAt4OQrUgBAh9g5JIAgDYwkoHprEM7rXuKQJFFfpqj11i0JBkTdaLIe2WIq42i0Xfu2CG5oLQfvqeOMoqG0X7HM9wyTiUuW6CWj07P1u8yPP3NDIplxxZB33EYlldeecVaAFotCtC08VKMl/vMFAB6mWXIy26QTRL1Qc2N71nLWBZqzHJJAEj08gsMEB/kvaJDIzp8OHzdg/KZII+11ZMO28y96K0O1jv/iREgZW18vaIeGve75lvRDhP/Zu0gXkewTNcTvDLQLJ9Jf903rfB88dxcbwXvMQ2G0RaPnjw227QHNQDGoJNcQivfqSmA2NlZwraOvCeBShYA3IJMp95CMMfBaqdjOix4iA4P2UmKZ5D6dz+Acub+b6d3f/lRunkbnnp2IIHA+9Y7aD2NCIBuWMEWIZ+7DDBSiXTBDk4E3Fg8mfqTefPNxuJ5PjIA4CZSAD5HBABTJwnuT+BMTqETwOzpU4jMYTSROxOYmmC8xhYlGED5kBkd//n//sfglwyBbRsjBgTkKACGKm4hfHPhyYPUg4kOQfHuBwBA70R3LxD+gRGkAOwjPBCmPRbOAIBejwBgfhfmZl0A5i6+lua/8nbaRwrALgSfNVpoDKOsWNUAQMsQLACAGMUxIz8biaYcM0S0UuxiASjeQwxIoaxiEB6S6l8iqFLttRRRi0zJ7pcNMR2AqFSIqbWYTn5GrXA7+loBAFkwNgOzffUwHH9eDhvrYMjGz8ScdqOtoEA0IEIgEn1WxBQPm5iPFd4gg4+GfAY4GsWZSoly/32xDJV+GQDQpA9oAP8EACCuv1FNBwBA12jf4hrpPQnzJoymWq+m2F3wILf2smxO3iP3LcrD6F5vV9a8EmgZqARNrcyV+7v3XPsnJF3zMcEf6F+KkwEneZ+ichIFYIvG8viOgyBOc1qr2mDWvSNTd2Xf726vZ7rlPDzVxQEAhXGRoVoYHF7rB79ZX3qWPnrvp6iuvoGWo9xXMnG+C34CY+PchVfBcO+hbzEiAAAAnJ2dQr453RTgSzBIZs7NwyhCKx5TKl3JMUWK+xDWPgopzeuYMWFnvZzRePa1JtYupvnKSjaPQV6E6DFRCkBDu/ZLRoizIlV7I91L5vfj+DbhgX769KmFHjatNkPIoa97MRgUdhj3u56H3uv0enP+jdYKyEPFjBEARHyvAOkAACAASURBVLIpOwgA0NsxgQiAiQmPAuC4V5bXrGhhDQD4M6lU0ACXB6KkANRjigBANAhbSl3e38iifE7tKIC4FjynVCQpA8XHmrOD9b4MA3oGLZ4o42h0cL93WIgPBg3zZI0yzUPlkQ2mtLAwIF5hTiEVcgMOTOHHN0FS9jO3tWTLQDJIrAHBPSjmlJmfX7tuyiRDNHEzU/YfPrhvXQVYc+EMWvY+eQYawL1G4M3j9lOesfgXx84ifjwfZxGd8e2vvJkWkEtIAKCPCipC/1d6UPwPhQB3GdVAQILGm7ElhkeicjKLSyLksQ96ADJa09dfu5zOoP1QDzwq1z/7Xfrrv/p++vz317HH8CSyzCAUkR4YHAQAzp87nU4xVDEDAO4ldX5Uajt4CoCU1eN8xXmE9lx0WeRYiYiJvMcoqjqvek5N/xEoiO/ZPTrI11p+13qB6Fn6hWQo18fplYfYzWtFKdRjcq8uJ5BBZxMXHjWleWp88fk6A3p25OO8p9atRGGUcGoSYTM3G5/zSj+d+McxUfY1CqZA+hABx+tMET1Kly5dsv7W5tHjud5bR7FIVqgHoAQaYa0WKrwWEk99gpEzPB/g1TEc3ObNgpqIsrF5oQtMF6NNoI8e/X+MvemWHWd2JRY5IhMJJKbEDBADZxZLUuuPl5+ne7UewnLbP23ZvfwQXr28PLW65Va1u9Q1qqUiizNZLLLI4kyCBDEnkImc03vvc3Z8JyIvKCcXmDfvvRHxDWfcZ/iQl87MVBUUaKjhGFPWqbEseJQ9APjRHGi5/ljGWxfUo2Gtm5XRQkff6fp5b3f3d9NqH/cnzkk9PLC1DG7jczr/DJAEIBVrRRnA3glcj97JY8aCTh6IciKG2whk7CLYJh2n+fB0AwAFdAJAXmogltkU0ziRi2u6yfcolyB/HiMrgCeEyHFUhkicTIKaOenHTz79rPvJT36C9e90zjiP/mMWAAEAOhm2O+zoVTuXcjNo0o7zMNOH9FX5e2xjuI/CmOeaE54ODh9SnBzb2AbypM/LHvR7LtmWvkc6qnUMYaPYWmuU4uc3/e1AzxAA4B4dRc+b608HAKB+FOlAukSJoP16AjCVV2vvr7Fzzc/cNNC6vzbR03IouyWAK/7Ue1gWiDty3tXRJy0cQXTZ4MZYvjU5E/zlH4NTXn/L5gq4jPfY9xrzIedHkINp+xwP9aXHGM0P44pmlwW/x98tyBlzDFmpEgCALQQBNuHU01k+AyCd0f956lddCz4Cj2j9od+4Pxwzn69oBOkhgUPpRLy1s8t+BKQ2BhRxnC+yUW98d6f73ft/wO9b0LlokA+b579G9//rVy/iGgDqkHkE5vgTJwl0agB4B5l8BABOnsSYME9lYOCfmwD+/r3foQTgfTVPZrnfSTQBZLbAOQAAPGpXfjluG6UJ+TMBANC6/NV/88/R+DPSYE1wduJUn45BcVNpNNy+eaObRvM/AgCH0HxLvVcgbGcWjnSb+P0Qxwjt8ugEDJYAADMAOKtHOB1gd39eJQAEALYhpHW00AAAiIEOMgB4dTJnjCn+1ffcHX6QMRAUNTDovQ4HCDkNDyvkivJWgjQRmSGeeL/8oAq1pmCHUXo5aCNHLJ5jJd8iTv3zRyBAa9bXImAxfRtVwxp1H0nEefTOugGAFMYSKEUo+n4aQ97bVgqdrx6EkJAPEKAqgab0yE7ZFNATelIJQF38XKPe8LYBJuM46aZa9V5Dr0Ohq8FcqnHjeeW1FlJVYQ+HFHN0hocMxvqF0Hj6zgHllePR+6UEQWsrI68ZDEFvwwZW1WDjjlT6qg5ZT0tlXPUYwLoW/srY2LZy4ecVLTY42IRhUwJjHquoO7fJwrgBa4FUWlE5+qHxkd+lhAEAYK9Xb3/bvffab7p9nAZwBIesTzMDQDSICOfC0e7c+auI/n/UffLJJ6jLRsQRR60cglBkPfQMBPiZi4h4ovuxjiCVQ0bggHImasS87z2tmR7wu5ePMpLMm2kST3AKYm9iZduaBG9P+gksJYxl8Z8ct+wPURqm+n4iHxl2MW6uExXcLaRzbxM00Skc/c6KNyu98JNhjWUb55gOJo4Xz6xnXNsoChmzB8V0Ul3/1+CYEgDg+JZRN8oO0lSG1Dv3gWjfQo2p10qIeipY1b6NAIC6P9yDISjTInqVbyvdxlqljM19aY7PcJY1u8yGrEEVPpfg8rVr1xHhQWonI7n4x3N82fyOz5iFcRHGVcxJ4yCt8ZgyGOo0KDZg4KiZkLqYRxZAzJt0GXTA9GfqZzrSbGTEfgpM0aR6P4T7sPHfZ1+wRnFJ6dWP0dzoc9Qscu0pX6JWkbSBE3zQXOgLpD/eQ3bAj559rruGxlRf/uGjbgP3OIKTClZnj+Df4W49AYApZM9sMjqJ+zCbe2EeDQIxFkY7eOTflTMnuhfQAJBHHrI/x9uvvdr93U//E1Isv0bKI9JI0f8gnApkDqAXx7Xrl3FiAtKIeQwg1ie5ozeotF4ykoNHevmajBR81PjU9Ozv2xF2uqN52jsbLaHaj7I3rf+S1/V3suhYlvlv81y9V/2u71kBWH63OuHB4i7BMQCQjvVonHqOAYCgJhlLpJV6T4+njqU6nzaOw2mLYyOrXLNz0q9J1V8FoOjXQcB/yyri812X249LQEE05H322WdFuwQAkP+CRpc30LzyniL/FFe7ODqa0StG+DRuOuzCwOiUhnPr5+2iRGYbAMAMnf0ZOAdT/LeIrBU4LgCvqBMo23kfOf+ZuqvUazjWkcpb9r/IcM/Pz6rykACAtiMdq3mMVVku6dC7Z5MBgOrwVMerd0rJ54y0JhCoo/0IANDRTxk15hOCosQKGTWMdcrmoioPCWOEYkMncbE/ggAGyiRk3sC5Z8CPMoWBRU7bdgFlBdd6Hr07KM8YwX4X3f9//vOf6xQPAgCHAKizvG4BZUaadwIisfeNd/mactO29SRb4UkAQL/uA26NP5ptmcBIHoVYebmueZ8JUGi5p9my/x77mF9CJh0EKgx8tGzQyEiN8cU/OoTHjp/srkJPEBB1/b/WHuu+hcwqOpgEx6ut5Wm7Tr+mvFc5UstMqi60PVWzAqLUJAQbv9vsr7Bnar8BXs/IOMsA+GN5UG3N3I0BT/L+PpmggpJ1P9r+HbQZ+RnHwTXxyQYcm+dZ+ZDgUzNw7Bt6rGEzW1+4IR77EG3CR6X8YQd9zo+d/Q0Oyr/E2pCumfXO5VKWiUG/lHcOfNEBIZ8SACAgSham3NlARvwN1POzL95XX99AUGALtsLV7sc//hH0InorwG5V2ZP5G/flfBkMYankWfTnoAyMPgcJ4uA7D+7e6z784MPug99/gGyBb9Xcl6cAsP7/NDLrDqH/3hQyEiILoDFPxF3jjbqXU/8aJQBBqJm61DvcsbYUlryQ6Zt3b99EN6JHaDgEAGAKzQuEDqAZELpqT+Ps4PsPHnb3YXwyJXEBqRU8BYCyaR0NAje3p7urz/24u/byn6sEYEtZB6wAHv7USK1r3ZtzH4JtHMWX4GmexQg0GN4/0qYS8cuobWPYZuTX2thGdGF8POlnbCyMGXoS4SupTms+chQl+puys8HRy5Ych0aU19fve4x2VOLZMXYfAydH3Q6KyDeIROMuyrDOt9+vtJDYodvCRMYDTZOMCjtq7iMF9YR8oGrchMhGjbIBm3EZQf/sHFfPMHoRGQU9sutIdSqhXolzXiNHrArC8X56DZphkxGMZKC6thZyitTxx9+h4V4R5wIIaA1plOM9ovk92KK9ySMUe+emAQBWTBXxrHTjcVeDNoZUBW1G2PP9STQ72O90LPmeFWQzOOOYJj23XFTvWXnANOjhiG6oIuVMO/2sRYt4V2Xm4N4U4JQrD76/0X3wzuvd7qN7aDbK0wEibX4btdQnTpzpVs5c6t5+53fd12iQcphNx3jWKpwTHfYHhHflQpQAKD00oyI0epzaWhXVJBBMfFj4JHjqoEyIPQjDtToNYZzV/WhkQ17ivVrzmnAetd4k9cGeDRWe+TwAgFs6+5YAx1CupFGSvF3nOokHzGuT6KrySAV44kz2oLHTiEavrKwIPOaYmE5I55/NdNgDgAY4z73l0TdhhJKlbTzp6cFOTqtMWcn1lHEJJc175goK4AgeaYrO9N+MAd83vlNlf+UT0XvhG1N4Nf6Zcvz0c88ryp7DxHxWI2qXIBH3VM68ZVPWhtL5J7q/tv5I49CcZLBIiiuSR91L+tdxg4iIHkbq7UM0+bv1/XfIooBzjXTnKWS9sKbx7oN73dnzaHgJx/rzzz9VNgCbrdkAvIPvHEJKJ6f0zttvoQ7/XHftIjr3A1i6hej/Iu4/i+Mxb0JPb6MMgCcB7CKiiiK+7jGig/uY67b6F9Axg5FBUHL7cffUynL3wuUL3RKdQwAAbwEA+NlPf4qjltCMEM6/HBQ5THvKxHn6mSvdKZyccFRNACN62Ne/0x3u0ytjVyc54ENANNesGLbBJ+X6YvgYAOhpP8GRscNXMboDnyVgMOafMQAgGiogFf+uPT8MAORIUwaZ/4PhK91GCUDlj6DlMQAwXrNkkFzPKBkwfTLqZAAg5nMwRbu/3yhDQTKuBwAceWvpvtaNtHF4/BwN2hdffDEM2y2cwz2NUytuf4Dw2T3MiyAv042RGYAhhHHP2THFnWBtRLr54+xM3pNdXGhwT02jpGjuGD7EP4BYBAR22E+E6e7kRUWqmcVDUJQ0F/JDx1RnjXOzsRqoPgSvh9aq18Up195vvi+AkKn6CRaYlvVZ8nqTq8o7ViaPyiQTQFUafwI8lHOcB+VG7xBwLcg/3ETY2wQKFYFk1o3mCR2ADLm9HTg7sN95JOf83GEdvy1gXf1vkBmB9918V/wopyaaJa6hP8BvX3u9e/311yP1H5H/AADQCBAAAPdCR46lrcN5VjvXJTamq6EtIq+ktyvq+vf3KXboJPtZ+saZhJQyyiIM+u5tWevnYsv0a091PIGfB05SjjHKb+L7vL6B59b/tOdS98ieJ8nOohHu2e7q1WtaZwIAaUGI15iSTqfUY3Y2j9fTjf5C10WmT3X6xzaqed3rED1IplUqMOk62Zu5d7bj7QAvoTZeIFSxY2ufBdtt9ju8Pw0YaZmmY1lZ/+Zr35fXMmOQmYyWH+GcRxm614DzpK7j+IK3IgEkzOym/22PhPuD8WTGk9dtDqAW7fTI1GzXNf8vbZCkodAtQVsKHGk/aMPDoSf9aX9x7D2Y7MHqIwAZONEH5Xk8VpCZTyxjoGg7hBOsdgBA6D5ZukIeX0OTXc6VICnnwgyIKBGKjI97d+52HwGw/4MAgO9g4y7C7j2ObEtkAQAIOIygFyS6bF7LET7DmQY9vcimxNz+FxwDqI0vDpKOMksmCiME/zC4+0i/3V1f7RaY+jdLoQ60FogiAYA5NAK8gw6Ft5GWsIgFge0t4UPFTwG9trHfXX7mZQEAa6xbQioSG3GNo5v9QHBlb4D1hhi5dQgAGCSQ8E3H1YK5NZ8rKlCb1gAAbno19M04XvRGqHbU7bCEy1CZw8CCBYSF/iRDuxdAvfKJMbZrI/GoMrgVjJyC4nDa2aiE7xlXoRn3SuQvfI1swCOrUwQsIzTHMQYB7IDEveMCObA5BxngKfj0DdyLCpAGrECHKGbRHFXzKsM4xpGcax5Mh6A53iSBuo7NqQqByL+rENFceXMSPy+OKfYG5aS1GqSAyxjKNNSisL1HdX2D8SOCXBWhnTIbBAJcaIxobKanXu70iojKW7Sci2NBaAFekd7q4B0ECJrB0uabQEVO4KCx2CI6pjc/rz4/FFZEKQP4afQ7qWShrrf3kvfYSXSVz4j9KwCA7hvI9DyPHIMBunrr2+79N15FM8Db3cmjUKhMvcLDN3Be+dnzl7sTp851b6AB2U00ljuMDmkXEKFchFDcZzoU6rBOXbjczROJl3XNFCamUiZxpKLnTCL6mo25cm7kxzB64/2gu5qOHKvQFCnrsHi8XQP5et4RIZXsDQZxhIoFj/bGiwzUSEsbpiKGI+AMiQYArKMHAgAAZgDICW01evXZUgpJ396b3MHg7pS5Lo2qtEx61/UysrJxrOhAk4rxYz7sZMvzbMn7BABYf34EkX82AjzC7vP40h0otLtAtd3sK4xzp7zGOkh2YO9jeYY0zT9bdpvTyJsiDzo9CKQGuOBo1dCw9/yr7DTfmwdEk3Bwn//Ry4jsHFEdMgfyED0NGBnkc2l0Sdb1MlJ3hkyc0ykIHPs6nGYbUpqrzngPAIBGCQ1sNufiPZZg8NxH874HD+7q3F8aFazJX0Pm3T4iqMtwrNnZ+MaNb3Cs0Yo6dnNcTC9l5sAMnPxvvvkaAMLN7hKyA55CecY89PudGzdw3CAcfOjkm2hctAcAYH0ahgqaZT5GZOoRHK1dREr2GTkE4ECe3GOPCaT8P3cBRwBeudjNo55yHVkFb7z6m+4//u1PVGLDI6/oRNjRouPw7LOotTwOAAjlCwQA3GXaax7R/xZFtOwb6FmXCQXsInrx9fq+6LPJI/9hwNG8pf1NAMDPSVYXMOl79PZC8kt1GOq4Kt/4OxUAGOso0TnSRXu+03CCf/Qv6b2/F1de+mPIc7ZZPPYm02Nhhg5OszEkGxDhbZ+32n1eF85g05kuURg/xzKgnXUfco2N+Tgf6jOCYgT/XnrxJbmem6B75Ix2mw/+wJZZeAj4B/+mEbFm3Tr3RsEnNdUKWU05zffYVJN8yLTZOfAS0233Ohw/ffRcN7d4GubvIpxcfI6+HLM8EUPZM4hUw5GYJWiGv7ehLyJTMUoovGZ2HC3De1sSz/Ne2kbzb79fnTM7Vv7tI/Iodw7q79hvgZkYC4/XZm+DLfDtHpvEgbe2CHYgG4eyk2Agn03binKB6ft7AFAIckxhPZTZgE3iddubaCbKMiHKQTj1MyjvmZpG/TR6d7F/15bWCPm8cjSQZi25xPsegqO/qDTjV155pfsAPXXYLO0IyurmkYrH36wR51ryaNEaMDN9SEcmoBc81/jaNEf6YmaTaE1AfKbc89oEz8Y2rO/fy+nkd/NXe246ltRVyqJKMD0deI2JoEmvn0O/+O8ewEpdLxC4gAWmlVpSS1/Z5qyyT7Af585fRF+Wa1rfKPkOucW/19FUlaA9f6IcL+xzj4PPEAiQ9i3fJ4BmvrbdZJqqvNnbr+nke7z+XTN/TMvuuk8HlABPfDdkgFPym50dGW6Uj5TjLpexbVTpYCBztV8tg7afI2lB2eaP9Y/vGzznvfl8vu/mh8xQMPim8WWjWt/burfnOaytMvnSZpWtBf53kNvrNfQNrL/DztN6pM5xeTDXh/aOSn8yE3ALNYE6fpYNSvFvAeAP941jDzuGhBD73B8zmrZT7G34qZaDmgvGfhflAW++8QaaAL4PW+AuylyPqqTy5KnjOgaQmTkEI3hKB+WJdJgMJIO7VjcJ3v7rf/UXsn57JZCohgaQA6IBtY20wjs30a0ZqD/ACxw9RHQRN4ERsoQUlw4pQw8fIdKDI4oWodgP4RjAOaQlcTCbaHS0A4PiwjUcf/D0i4j+g7CQooX/xWiweL3jnc6EF9dMTmFdG17V9ExH/32PuoGTegA0o6LVJ/k5ZqwhI6VznDkVuj7HXAk7nIMmnsaCZcwE/KbTyKpQ+6HXnpsdda/TWIFNEgSeo8RsOrVy3VIgajxpTQVjx2Tqevo5qnfLFML8UjwyETgL4xAK4WCpU28+qzfKm/VunHZg0BthCyM5jBWPyWZ7ZXh93izC9jrHVqN62h/OLx2ESj/V0fCYLSD6dfRzzFNBPFI0HtNYMOvafnNibWUk5DV1fvXaOh5frvEkIuyocTVI6x7Wa+oYqoE3SGVL63f83GpMUjjTSfFcC+UnKaQDneG0XJoASfBHrHeANFwUzUE0Evssw1IfB8DA00Xu3viye//NV+DxRwkAZQwF79rWbnfu0hVkAFzoXkOTtO+YJg0D5Sy6ox7FmeXKAAAtrqBh2xxSk1FQLXR+F5kDKR8HGRsCNpLfDcRpP6rxIGMh5lD3W1E+0pSAnACnWt19T7W9zLWS7RkoF1KGZd/ROyGANFBi7WInvUd8xrrq7QkAwJBU9MlOUuk14eiIPnVUg2M2rzMlNaLPNJxi/cMZkLjoZQJBhMxwkFKL7CKlsKMT7Vk0+2JaOmn0Ns6HZ9odjwEkas0sABp893Cc3W2eaU8nQTqxKSrO35GvWONolMkZiT7SQelLwlTS0Zz/2JPmwDTesgHSogeNhkMmeF0NBDe+ajx76tQKajufzu/SUNvrHgL1d3pggAWUR2E82BmgE0IAQCmOMPDliFE+Rv5gdNTGmlP/Bh5AQAAAmNL9V3XNLMpaJGewL0xn5vj4nUfIKCBYv4z1VXYZ0gx53jENfMrcr9D8j+mmLA9g1H8G3914tAbAfqlbRRPAu1tY1yMnuo3ZxW4dg0KBTQdMANkAACRwRw5RdbnQ6fvgwT+9fr574cqFbgqRjkcAcv7+Fz/v/vEf/gFlCFsBAGQGDOsSDy/Mo9nSxW4FxsoCjIgl8CeXxgZprrrWw1LSe2aZG+voHjyR4i3nJuUnvyfeSN0lBzTTN8WHcuwLjeT19TnxrNALrucuUnugF4fGYjNs7UBW4ExjG+gMRn8creTMcmyiWci1TG3udWbycowvgPfgxuFP6DXL0GRYvpdyNWg55MK4HKkOr8mVvFeWKPV7kca/xhdNEzQQOTEwcGlc72AfePzcxuPd7syp093zzzyNOT+GY/sQju49HF35EWT4Q9A2487INEEJAE8FII1R/jBdnUf2TamztbMiMXcF7AiSId12G8dOHz7dHTl2HsR0BA1Q4USg6z0jcXNwYukUq5kl+wpI17MUx3KxOVs9fxJcyPpj7x/Xwg5OTat2IIagjFOo7bSwIecwqNDka6wThpv8zV4bW4jU8xSQBQLdALC3Vu93c3Du7+NozV1kRhxfOd4dB+8QCOCas08CgcI1AKuo4+3mwU/kN2UdYfbbsNX5j2eJzwD8BiSJedFZx7Ggh07gbzhVoIFt2h+4zzTWemERmRQAAqO0YLa7gTPJf/3rX3dfoOP4cQCMzOJZAB8v44hdHROH59UMgJoLKOnU2xHh/A+BPPoPeXygvueAD12C8El6ezd1VrWpvTfib1zN9e8BFwI2hJoE7lMXh4IyX/K+Ai0ILCfQUB3+Xldwj9IRtWxp/kOACsrAoK5MHahrSWMEaLCm53F8K0EAAiu0CSjnCQLwa0x195G9ld/Gr+Wsl8CD1pbgQILNTlMPWyOCYo4ac9yWgVwPN56MFHt2rm9lwryeWSYEmprujX2h81qP4zPow3vyGt63+gx1r6ujPvaZOD73M/AzVBOPH9IYv++SAGcBcDwsZ2vHFEbGZbNNUi8oCJLBQNyv52Ee+95nK6Y9kfQ5lJOWrU3O2u4KGmmB4RAptcyy6Tbb4jphj/qqBCVsV1bb2v5TrGcEDFnGcx+9C1577bXuDygDYGYlj9IlX54/dyZP5zik03UoG2hLO5AoO4/0nzrGvgyOASQAkD8ywGNC9mMVBcNFRGzv3brZzUBILcIQZxsgpijxbO3DyABAfiFSHR51t3CMwRKMk0M445DGOdMR2AOAAMBllABceO7lbmOPTmGkGOn8Y/kDSbgjAMAMHQwR/6rzz+vs5Peps0XBW1n5GtdnSQDIEYl72iH2Ulhwk7EiTbulyoSibqn0zQHV03qdXDfU46i/JVCyjszvHzREenexF4b9fvF6KfbiFI8cNwvRwVjS2Yqa06yx5mv8c08FPqPet2Za8LNWctHm67F4P/oGjZpCRFR7Y8YFKsV+4cumML3fERmNVJ7mxORKDyLuWs80/LxGA6dduxMqqn+OHpNrzPunMVnf073SwKxKabxX+p4tqHLPfr/8Xr6Ry9I7NJU26r2f5PzrNlQ8VGC98hw6QGMQp1+XXPeaEhufeUOGhmU1dL0GBiD0u5+kJxfCMeYUfFav0x4YAODY+y1otWkhX8NgI73Nw1q69dWn3YfvvNZNbz3CaSSgCzrIoI17azhm9BqOclk5gxTn97qvPvusO7l8pDt9clnnj/MUgGkgsBeuXhcAsM2jSOHgMBobRkKZedKBM3xqJo4BAE+3ov+mNRkZ+EI4NhnZsPecFw78AJFNGKJVacaIYmyVNoLMQlaHoxqOLA0LAQDsAcDjbEqDQF9T7xMRDfM56SgUk79LECBq3lNOyiuqLkcAAHpTNTbhZPA35Trr2A6jqzQNiTs42sYAANPgGGHgJTwGkD0L1JwL3q5LAJy9Ux1zUpkUpxefdId7GKwZA1GxngZpGoW27wVNxhrG2tv993tW3I0H7TjsK8Ph2rVrGkM44gAAkAHgGugo3wglzKVzOiYb9yxiXbaRBs16Pz1XYEd0+g25HKppn/SDvxXtw3ceoCMxo35zqPWTxSlFHZYnAYAdHs2LZy7CIKPT/RClAex2vAkngdfx7GD+Zid2Gg8sq9mG847wfvcN6hUfIyI4f3ylW4eGZxPANQRmtxCl3meDpB44gmOH1NWpzbXuv/rRVZQBwJnAPdYA5vzyP/+s+wcAAATr2VFc8TyM7RCCAssAg65cPt+tgCcPsX+H5sX04QbcxGzs7MVGD2WuJF3PDxEUYK1zGDhVR/Bvr3n/mZ3spCHXDZuk8onxi9GhNMCCbyZHC4fXhpPncdi49jwsBoKKo2mk0jP72kcSU9CsjbV+/uLV3G/dsGUf6U/SSxql8bwE8GMqxTj3WsW9qo6sAQy/39sO4e8M7AIDMAxoWZ8pqsZ0fup8iQw4wnDKCQBcvXSBkBIc/Qfd1uMbAAJu4MSoDdA2nX+kqj9Go0rM4bBOkODwooEr5RDL7BSt4/146gai/I/WEftH5H/55GWVAMB9hvPPDukBAMzitAxmAczSkWBX7NSTkRLbZJ3XmDzGPafDwWgj/VV6WAAAIABJREFUnXiXMCqlP9PdabfR+SKowD2mHSX+pf2gyDyNcGQcZHai6UoitNgB+wSA8B3E+XE/rAv+zcEpu/vZJ93c5jpyGXa6Lz75EPG16e78xTPIXmPknnZQyHcebbhFGgJ/zqIpHzeI/auZZrwNMIUCgqeITKOvx+4eSi/20Lxv4RQikgD5sE5YRjUYnYX9TgCA59S7+R+zsr5GedDf//pXaE52ozuOsqPDS4hkAgA4gkgjnTPNk80Dq21edL0bI5pHqh0huZ0p5mGfhw6RfB4ZFFW2y6ZJB0rx2MJv9ge8J6EfcquLDRf8TJ6J5zn4YzCyt1XEjk0vHwQQUnfje8xqrTYPAQCuKQGAM2fRjyWzIczDHJfoDM3o6gkAVd6RpijbDABoXpTDqbd5skyMKerU/WPnnA4zf2xXiBtzvxiQU2aJAjmkJ/R+AK8wUk297fID25AcA4HkKlO5Nvwer3GfgnGpgdfPsrACKAbNeF/aBfxh13+mzhNUcAmCHX/+9l6xj5Cz7J5kLxv4sPxtdGhZ3gBAs6Uzgup6junXssNgtGQkaarP4pxgb3CvFOVo+ov34Z+WsXUeBrTEMyAWrhEBgDdff0MZOWzqewip/jwB4ML5s2iwfBRrCDkAvc/yQtmUqSaCf0KGNh7E67/6y38JEK5lAHA04RzZqBdWhbNCccwQag9nkU5EAAAiOKJ1+PTIiRUdT0QA4A5LAAgQQKCzAQnrkLYg5HaRenQOxwCef/ZH3TYyAKbwT2ciA9n9pwCAxoChNP3zQw6qv1NRPTuxfs8AQAlCj8CFMDYi5b5EDvK9Fqm0EAqFam/oh5z5fg4jh7WfXL6oyqIq6v56bvCAoEJgeZV8fQU+dC2+4K7z9foxClqdtho976NubKJWo/i5TgYT+KgABCL64sWp9+J3fL/CNhpkEK7YN6Y88pzq+sTHzYTXNMNi8ZQL8RttjpVq8wljuj7Lqf1e/6rEwvpvNDke33g/J/2tlE45w628ZAh8NaNhvNdjAGB8f+9nvxb5BStYCwTPKeYYhmPLCEiaynkO6HoMeHgAUqymTWnafu29J2EkZ9p/v4SxL/GPaYxxTvMsnR5YmTc//7j74/tvdfN7G5Az+AKcGxowD9F05cJTSC8GAPAuegB8gSaAZ5ASdQrpxmyMsgM5NIeo6zmk4s0tIkoEAIAxJ0Y5pECTbntjIrw6/binhdawLLDH2RsthWyC1nPOabjbUff6TeI7K+pQurmGxeGp+2sAwBFTKow1pBTeRppYZGYwSpgGVaHRRr8mcw4weikYADAvxRwCYIjrml7wZ41mgr8dVeExNqzT4x7zbFsqb56luwTjghkATGm7h7KxAADiNAaXAGhuabDFs8PfNcDgKGbld2fyVFoOoyMzTXIO4/l7n3TP1IVjfvFee635N6PoV65c1RpzuARd1tfYMdjrRac/andtZPL1PAznQws4CQcKfQdZETLWEuAk0avWm+sstsErXKPGSnj/7p3biNLBuWdfC4JaBMcyyh4OYJztzggATyG4DdB+A5ECdu3eglH18ccfCbhghEfGFZ7H+mAaXN999323iFK+eRzrexen+mwgDXgN6cIbAAB2CJThWTw9TJkFyCJgh4A/f+Fqd45HACJK+xDlHD/9yX/sXn31t1F+QkMT13Esi6i1PIoU4gvnVrpTOLbo6BFEK1mFnE3M6p7UVOFK7+bNBro5ZT0NXJFxA5n5/b6JYFDmAEzQvZM/6n7b+dYVaQvFOJrD6O9XWTjW95M+643EkA6gnWb89TounaDaiFC0SXlY0lzNs14jAwAVlJT+5rN69RmZVcHfdXXjb405ZXV1jPhN9ygZyC/xC+6fXhZdYUIXSHzVb2W2IJg3Czo6j9Myzp8+CRpCScn2XUS24eR2t7tjR0CvqGHfg8NKO5OBpSNo1KqsKTosjCzS+dffTBdHf4wtnAgDdIqlpdee+XF3eBnNRjfx9PlllKKuqss/m67Nw7ElADDDZmaqkQ+9MoVSI8ofpd4XmuE83XnckVmvUtgizeGUvs5eBazjNa3RcaF8W4BT1HRE8CblWJNPTCNlIiy78gOkg8M/DQBgegN29Gd/7I5Dv23c+7ZbW8WxYBdPdMsnFruNnXVcELqBFMTjb/cZsUe6NhYZ641+IUjRZ+LlDrIH6HRu78LBw3kdU9PHwG8nIT9OwzY/okZlOxwTvjwP+30amUksE+AaMzuOGU2ff/pZ96tf/qJbBfC4hLT/ZYDq8yito1xnAzWCjtEAMZzPsGUaYdkprGsYtJffyfVQRDt74Ii3KAMzMj2+tkYxTdd2Cvldl1soiyppSFZhtdOCA0Sj3iPuS3X69PzsgeY9q0BBZBDEfTiO0J8ebcjtWaR+X0DW4Uk0WCUth2yLf6RnAwB2VD3nOnfem7qdEWC+b12gceOZ+ixr/U2fvt402daw1fRHhgAb3QUAQrrlXvI1HXr+Cxst7EHqb47XGQbeR96H33WfAT/bvoPBCEfra7NBgmy2e/l8HjfL9/hDEMJ7wmg3n8/veq7UYR5DlbXVJ/Cz/dtN9VSOwQB24UfLXwemGmgS9Dq0kb2izV6VvUI9TvpNWhvY36SUQEz7cdcSzUqH/ILLB7Q+oB2OnYGU377yqgAAgvpszMm+HMwAOIGMCPYJIgBAUK7pEwNYVX+lLvwrNgGkwE+m7BkpEfU4Z3NKGQAEAKZQ9xclAAEMsNbvaAIAD7IJID+fRZNApnRRSe1C2DIDYOXyM925Z17q9oBGTkMhEAAgAshokQlNSD4nPxLKsdxhgI6dvkmOab89dv6wIWMAwAYtd6xucE9UaYCLQQoBUGw0w7IZ2KFAQ7GPjYHGgNWF0KL3xODnaqZJQOO5+j5tjLky1cAvX6oKy3Pw2LxuY0PF1/A2YweyZgLEmoXA5zXxWXv4QfAlwgQO/uv+IyvEl/f6oZ9XGjJksnxE+268koFY1q6upwzr4lD0Bn3urUfdMhtaNsCBrAA/yxseD49bjK2qumFPeK1xp2AYC88n7X9PH3nP8Tr6UTUDoN7La6isDXy5ptAGPfhfU9aVlvqpmH5H6+7GbT1tFQBAy6Wlioix/hUAwHTHWxMA4LcZrZwHAHDj0w8FACxObUMO4XoYTkwz3UE94ymg7McRZXrj9be673C02SlELM4iOjk3B+EJAGAejefOAiSY5TGArL2lIZkpWeb/KvR7ni8EJwlUhLvpzs5C78iEm5Q0ETO2vDHt9XyYVoPH0N5vfSBM9AN60O2bUUEHdA3NcwgARF1bdMm3we8968cYzJJGf+y3FWKTCc3ojetTiaQB2sCRjP5nlJDPWMExgKzTo6MaTQB3EwBYUj0wld/3N2/BSb2j1MiQnEznzOaPXmcqQEV8sokanvGkmtNqpLe9EWNO5D5HdSW/CgBQZWLjSRulQbtXrlzpLl26rNpDnS0O42UTDW/beofxRH8rjhBs6aTsH8Do/y5rAjk3OSep4fBiRrIM6yCjEhl1MM65fnewjseg6KeRBszoDSNsMqxwrRok4QVTAFmfyzrAz5EJs4FO6adQenHv7h2dIHD58mVFWySvMXbWEt7FZ5sw7i6exRFFaP53Zx3OFXT0Q7xeh1OwCzCAmQgz5FnwHI8wOgpH4+XrF7vT6Aw+Awfozrc3u7/993/T/Q7HFB3C/cmXvEbpodDxR+A0GAA4foynQIQ+517GGvcUemCvJsmesWzUntHgr7ra8kngiB36cvtAnYa6gY5BZqs1mh9Gyn2H+qyafSaZPtLtpkKXFgVJtlMagtxlQASnpWFuZ4gfxDNaRJJJnb6vbTeNKfCCnmOlNYtuqmqqrovsl2J7EAvWPDJV2nJO16Q4kO5SUDYznvC+QAD2L8ENmBkzj2ySq6C7c6dPIOq/2q09vNE9vPdZd+LIFkq1+BBkw8AB3mRXf9yHGSx8LKPsOgqQkT/8PYv7zIAuQYLd3XvIU1k4DgDgT0D0JwQAzBw62n3+5Q05vsdxjNYigAQ145WdSUbkOCljLGfaMa2cE59HQ5u8yTKA2leINOq0aq6RHF/wGt9jZ3EZ6vgO6Z0ZTlGjX5vA2nGPNa4lDcxQ20NTsDmcrrF260b36MYX3TFk0T6+9w1KZfag17AeM8iQwClcM9BnDL6p5pk9NnjSBnidOQ+77KEAwHsW2XHSAWiGuLsHx2oHTVfnVgCInMZ6IANui3MJY8wAwBTKAJj+T+efQMAGGgB+CiD9lz//BUDCDTkby+g9Mo/76wQAgox5AkLYkkGX1u2kOadc95xdbDDRbfJkRLbpjYGuaE/is4ETnNfZTuhtOYKvioC3MjxlUGkcCU4JRA0bfvjdoFPzDffqQNQ3DdqmM4OreH99VwozAIDgXTuKIb9JfxcvPYV1O5X8GICt9Q6b3T1OENj3Ne9zbdxEMcrF2Asm5D1vpiARO9AnnVbdZ/nj382+aUdYNvsrxqxj7vBDAIyv6YDXsXCsj9Ckjj909rkGPiKP+oS0UMutzA8uiTEAoKwGzIOO/uoqmsUyUyZPkyAQbZDDvzlPAgAcl2Usn0eQzVkKT/K3bM/VwErQWvCtAPMCNMV6GURutq/Xr+mcoRdS5aG+Y3pN+q7mbbN9Q+OPA6geq2UNf+sYYnz7m6+/UYndhwAAyC/s9r+0tAhQ/5SaAVLHGgBoQDD5YZhl18/xf/zLfwEdDVbBWDiJXokkMwvt+QEAgDVHSygB2EON0T0c6bSKKAAzAObRA4CnADCdawMNEVAR2J2//kJ38fk/wWumJ9AAJ9KYxk8uFAm+GsjVIE/zKBRearBxjT8/m+QM1bKBKizqvUzsY8HE9XFqvGvraqSsGtS975RjnOTATTRcqjC0M2mpSTKZ8J7nOsmxK5f2BG6GrAqf61udfL9WA5aRweTnjMsBeuGSiKstmLFQjjHZwAlBWvfKBktl5l6Q5RqIVnNyB7MGrFgbyDKmJRn61elJI6vNIa6t5QwDACAspJxKjrjuTdJlP7ZijPbgQtlPjS+Vl+lOaHgxIE2X43WZ9H7dd82j3HsiDcnRyHk02zP2KQ1jy4TeSSq0XY1e86rHadqqRvLYMA7IxtkhbfSKwgkUCUNmAdEGlgB8+dHvuo/ee10AwCJFiGongeSiB8mpM+hqjqjPm2+8jWak36kE4PyZFSgb1K/BwFpAw5RzT11HquSSSgD2lL4+dAyqoxGGdBiNmlOuz6R17BWA99bXeEq2lvV3ybjCX+N18yWxfjZQh45BDDzu5YgCo/4PoaDZ8d2Rf//W8JM2B0os6Sw+GzpCjYsOyp+gGNKpywPiesXsEgQgAECUnlGG7xGJ5jOOHSNKfRh9AA6rpp1NAL9H6rmNYfUA4PrQtiWvp+FmeaueCGngxTo1YFAjSsVbDbbeWCSdZTSjGeCN5ioA0N713GPPWuRgqnsa9f+ncYyeu/Wzo/MOdF1NFadokPygA8L6XNETozgw2OnUsAYTznGkDuKpNH6xlD2wks4xAYAtOOgPkR55Ao4N05m5FpFhEDQQTdIQjYHxxoaB5KH3f/cesvGmsd5w5HEyQDgoiNZg7aNnBCP/3+L0gtvdMoyqSyunYeThWCo4DhuHlrp7SAl+hGN7eSKAUvVQtrCHRoMziEKePHKo+/Pnn+6WkY0wDdr74uNPur/+P/+v7pM/ftIdpnHG4AHGzVRhwhvMAFAPgJOggcU435jr2RvTyRfmD+9n/S0qK3TsRmGW83XfY7+Gp3BU3Re872LHRuMtAyoMtOCxyg0HDUPeq8pJy7lqXPYsW4hLUe3kzXhE8JDnrCgV6UH9RJqxGKU34XAMnHI75nw3w6M9rpBzCFa3th3OxUOL+aYu7HkmOc7XcjzuNSDfloYmz+eGzE7nnw4bnfdDsA+fffoqMgDgqD+8BdDp82538/vu7ElWoq+rV8U6Ulr3Qc8LPK4Mt6M84yh9/CXHMwsgCtwD3mH50Dai4jiC8jSycND9fw/1/+vIDPgSfaiOwRhmmc0C+EACKaP/sjcRkEJsVuNlj6re4C6yoTqKlhmmJYMCnKf1qyOtpmU2xpO9lWnZdiyibCN+4r2QK3IXEbGfQ4btzU8/6qZW73SzWw+62X30ulkCHS9ATszDuV/AiVwslYAs4N7L2Qd/4QV6dcBxwfz4d5QDMZAGcGDmON4/hcj9WWUB4MgugILbYOWQVdNwwNQrATJhBgALG9cxI2v1wSN0HP9D9/e/+rXGR2eDtf883nSRkUZcF1kAJQMgs51IX4Jzk/9629Gf5xpUvo3yrgbSHdCLmfZfnTGXtgxsTTp4vQMWvGO50Qc49fyWAcDxNSAyeEPPaWyS+xU60mCB9WZyRpSA687BP0eOHhMAsLi0LDBU6516wD17CBx7nTxn0UZmH+gzBjkyA0D8lc3l6Dw7Mi7Qo+hGr1OscdBbpeGqC+vceU8CAHXP+Aw66wQB7Jjzcx9faADAjny9t2VgpQW+dw/p7LwfwbJwhKN3AcGFDejSbTA5nXyXHhBsIOjNz2lHDH3Dnq163hq+Y9vA2U8BNIkPc6/5V38SU5+Z3ejRa1tl41BX9CZZrF3SIBdf6yG9HjK10X1mqaRMrbZylH1E7T8j+nzNXhy/+cd/7D788MPoCwReZDnO2bOnu5OQeeyrQ5zTGQCVL5xZZ+dfc/+r//Zf9KYpHxAMEgQcTRLIBNEDgBkAMy4BgIDX2a6oPTIAcAfHOa3hWCdmALAEYApoJhsS7WQGwLlrzwMA+DFKABjNYIpjpMkImeVPScfzApl4YvEjSlSR7nrMihwzLnZRbuNUc2cW8HFVwFSh4g0yQYrhFMkJdKg23BjeJ/VqCo26mZOIURtQDPAqDCU+RkbH+B4haEaEX/70vet9JpVBDJzwXDsDAONnjteTn9eGjeEtceyN0Q6CNOHMDKIsTzCw+v3nfpXv2OHSHMsgx05yNfjMwP9/AADPyetQMwP0uFT+FrqmGdOfxzEJoBqsqe+TAkOoLmk9o7dSpKN5m24q/Ux63Y9pRBP1+eS9HugpTm44g0GDY8PW1/szP7sa3+aLqnDHn+s76Si39FUbtNnkjkYaFKEyAOB0GAA4jHNUmQEwg6yAbRrRcFIuXnlasuY9lADcxbnzJ1ETdRrOxiwAyT1o8sWjy90ZNAqcgrGzAwByP1OnB+thoZ1vVsc+DLXmZFYFKx7qcaHhnjXa0ErpzqaPema21+zgvkV0vW9KaHrI/gh8NOmQBvPqw4cCAKzw4zkGHGJSA3qy02VnoRgQaTX111QXSHeV8x+1tDE+jbwHAc7gGEA26iFyzxpSfk5AgACA0g1haN5D4zhmANDgVP8ZOf6Q8wkAOF1Ioh1370tWlDWRhrP4JXXVhP3jfMe05/eGBmjWRleC6NerOYJC5HWm+XPd8RMnocuoN+FMr/HoorreEoS6m48ho0PAdSMAoKgmz3/mVJj+yskrmhqZVVpXvE2ghMj+JoylTRhGzKpQZgBSfnVcGl5HenTUlLPHAJ3u1Qf3u1df+Q0a/M13Fy+c11LS+Wc0jzzFxMJb0Nm3bn0Ph2q9OwcDYhkO+Z1bd7ujOE1jE70yvkckcB1AwA5O+2GJ8zQAgF00FZydQw+EE0e6H1+/glIAOHF4/se//1AAABuHEQDgA2n0KjIE+uIxYk9ffSp6AKBPEJfGxnAz5mKdvS+DTI/c4777Mr4ZzeJaFC+iOxFEsP6u/OT7Bu+aD8da1ARgiq+U34ijgp8HeXYCr9k5l+6TkZVzDb6Jn5Ajdj76daDtk86i6KmXXaq0PwDu8W7uC6OnVP3qLAndZ9jXYET6ZS+yn0Dhs3hGPlvJfYr5hs7gqEjPIGM6CYs8MePZp7sV0Mzq/W8BZH2NPlFryABg5HsV9Ij0YnS9J9WzSSjLVcgfdDI5Pzs/hwBEIfaqLv6PH6PPxNJpNKG+BEI4AUY5JgDg5u17OA0GpQYsm4F+I4CgDBus6w6ypDismX0CFXyPgOLQIDfNVfDc+2sbgvtiIIDOvuXJAZttII8ySyr3w/a1jgHDnswwkru22n3zh/e7efS42X30fXdsaac7gkznucO7mCccdET2Hz56gAwI1Gyz1h++/wxAgD3IUobc9ilfIC84qZ0dgGtTy3Duz+C6s3D0cSQrsySQgbsGWXX/AcAFgOI6rpMnKyBdnUfVMauAwMR9BPTee/e97pV//I30LzMAWAbA34uIOs6Dr0k/7ovQR96T1sg1NaJe5XBPZ0n2WlexWXG+c+3EA2mLVD6TQ1sChqbzapOFvh3yb7NpFP/XUOwc1/vzuSrFSpu4jt9AT0sjjxkZAOALivLl5eMCAOaRdYjFEs0RCLZtvoYGrNvYS0fHTT/+XOubMi4i1uGQ2q7yWfGVx32t3ws6zayI5N8KcPH7cQJB3LdG/y3j6Hyvgl6oy/1DjUM9w+9w/HTMdbwtfnt8dS8qEMDPeXwtfyLVP/wFr6vWBQAAHX2Oj30BHsK2icaXPBL38CC7pPLfmM6qLxkp99lnSqI2bIP+JLME4mPPw46rkfS4d5OZVaz2ukV0EPf1XjjDdywfnKUZaz/MXlOpA8anjAnQwTaAImb08UhOAgB8NgGA4yipu3jxvE4DYKNdHtGroxOtR3KQ1V7tafqv/hVKAILq9S+aAJbGGZzMCACQg589ANg99AjSW9gEkNGcdRAJU3VZAsDzR/d4HBVQxb2Zpe7MlefQBPBHqCfE3zgKUA2OyGQFpfcCVQSpMfZkAGBQv40vj/82wdrRsWAXYyVD9c/IxXLjFwt8G/hOWa7IfgMSdJdel1cAoDqmHk9VJma+wWeFgHquG714EgAQAjWAixrNHxvCbnozyUAeO9OTxsBnuFNyEzwZGUzBOwk0kPMfHkZv+lTmaA5S0ogVqffLisPgkUh4CP70zFcEuLqIFyFYsxlqlkgV+nzdHylpcElCI5z1+nOAnuSo5E8Zn+8vBTka9xjoCMOqOY2mVQtMRx+s2OrndWyVHvu1zgireN9zo0M5Usa+p9fOjrDna1oOURL3epJxWdfW5SCM9TRgLxqPkpd4LBrRbxog7Fn89Se/7/74uzc7AgDMAICAUW3yNjpCX7r6DKuKu3feea+7/z2OCUQGwClELCgk9+FgLQAAOH3xUjc1j+ZkACEJAMRRKcMIn5WWjbwBUJgLOpZT3gtS81h2DXh/wLCtNqsqTN5reI/gE9sx/d4p4hY9OPgeI9EEAG6hTkyqzYaY6H14z543eico6Lgq0goA6DNtbixA3JvPYC16jE8N9+QQBFhx/sI5KaVNOJw3cNQcPz+Kv9m8Rw1+wBu3sU/30QeAab6x13TqCAaU5yQQrUcnwQQAwcdGCp/GU/jcdHhQ4TbFXGnV+9fvddnn2L9Q/N6bQzCaX3jhRUTClrT+/EejJdWovhdZYwFwy6nAexE5mhUAQKMq6rjJcDGXCgCoMSINMhhUx+H0ryECA6te67gN8H0BEXWm4RJEZ6Mvd5jmkWc0kr6/+V33D//l190ROFQvv/ySMvl4dvpudlhm7fG3N+8gEnNXNdinYNTPsZb//sNu5fyl7h509E0e14sMvy2eqw47cgHOwRbSMZFTg2ju8e7HTz+FvkBwRrB3773xVvfv/u9/iz4Fd1UCEOV9SFnlqUBwwg6jGedTFy90p9HJfBF1xAQvxqmJsQ90QEKOjPfD6xqk0ORilTmVN5tOak6wvxskk7yV+11/NVHfwGzT/lhfT6I36YeU/5YBkpdWGWTpApRXHg9CS5mMa0RHdPB6GneoMdJYB3XR1E34HsGyOq5ex6uPQPw0WTK2JNrnFQA2OEPm0xWg3QAzKGD4ZwOuJAvZDQD0cQK9P569fg0N/7ru0SpOKdm6AxBos1uGY7uDEwG2wQvMUJnFfQkA8NjAXYb5NZfoJcWyGDnbtEcVDYSsQDf7w8dQtjK/AhD4GDQETq9AbTt5gECYYC41Y4vmfrwvT16YAgAsnQUdwhKloIl+Vfp1M6DkdQz6bACTHeCqK/yaPKgGeb0Bzl4zpAk2oI4xyZ6knEA0fg48dB9y8sbHH3QzG/e7rbWb3eWLRyAzYV4TBFgC4TCbDfUPjA5Pw86eW8BcWOIGviQAwJ4b+9CFu7s8KYEOOnhtEacjzCD1H1kSj5H6PwVQ7z6ag95FBPYUSuZ4WscMo/8I5vE1yYOgJgGAN+Bs8NixRTaGQwNAngBAEPEwyn6YacQfR49de9/bCFzfYv+M9azWklTd21AByvnH/G/aru+bdp0iX+nc+iDs/KDHSu8eH+nSWTLDa5rjNs4A8HNt77QMrHxGlgAQOqBaPH7ilHoAEGShjtNYkud5BU+NEWibDvjYdqKPYnpTiVcpd3A5QK2p9/gsJ/g7wLNW3mDbwqn4drr9PnUz//F9P4+6jdF6/s2ItO6JsbEhpOUc6Z3XuXdApY26/hwTGwLz+EPqUZcA8DsGOVRagP+W0DiW77GEkNewhxD/JhBAEMC+3MBuSblmviOQSDpwf4P+Gu5RliOEPM9sSxLhoIdVk4VVtwTw0Roveu9EiyknerpsZH2AviPwUTPBgpZs19vPeAzQjiU5b7/9dvfRh38QGXH9eQTgeTQBZGBgAeDcNMbOJoAUaC0TpoELkk+Qp6L5AQDAp+ZAIqIQEpHBia2NdUTVvu2m4NQf4gPyHEN2uVw6hi7ASBXkcU6PHwIAYEQAAMA+sgUotHFCFwTU4e7iMz/qLr/4J+gBS6OVqCzPcmUKZFvEsWFtIowNjjNwq9MxYPzivItBizQxKFCVmQGAJ92jMqPqgUsGQFXsvWATQj80NKoBMnAEkkgr2twMk2a8u4tsZWgzuTanVy4RnbST5/n77+pQ9OOo15bXVYgIhRqlbY1p2QxVHT73BnDqYpDW0MiII860YDmVoTPdr0cyU02fIZ3qeRpsrLnpIpwDI3stOmKE2tFCr4lrvSsA4Dl6rQYAgOld7NeCAAAgAElEQVSKjFTSBsfrYgBmsF+cS9VyuYemywrWDLIPZKeW9Uvjl2swTkms+zc2QP1Zz2fJ43Vv5Nrls4Z1RM0BqgCA7+lnTXKATYdjGhdKSdrAPxlo7BhFI0l7mk3sGFfCG2yQ9PUnH3SffvB2t4QMI5xIpJZTcH3UA+DMxafgeBztXvvt6ziS7D6iJ0iNQg8AGkpsdnQIqWZsAjiLJoA7iADpiLV0XC0DPM66/zYCpSRGNMxOuvzRdxLQZCd2v1fvW+kgHNYg3so3dnyq8xNfDABg4NBC3kRKetQ/8vcDOIkEAHgfR196Z3+Cg2y8UnJLXmiMSfxDDUC5l/ykTwYkyHT2gwCAjCI4fxeASi8jC4PKnGfTs+kcU3OZ1ueGQd+jbvwBusfPIoWVxrlqiTPTy2tg3haf6ljC0pNFTmIx2PqNC1lopd/zsSLwIWfGNGk558gc5VLwl6NEzRE8DMefAABr+VWLi3U5CACk/iQaj+dyXZTiyJRbAAD8vuS7jI3cY86ReAA8k3Do2dH/UHccBvcDNACcwhrRiScAsIy6/ujgjfIAOPXUp1EXHLW33yHrggDA+XNnu5deeB7OyDSeicgiHCt+zlMXbt9fRWRltVsCMzGVfx7RqC3U/vJkn0+RCbB9cqVDZ83uERyKTURdl+EgMP0YHNVdQVfyF5DSz6PK9je3u1f+yz90f/PX/04NBbkuzEWMBm673WEYJkfgQFwGTZw5dUJ1xOTxeayDab7KEUdZvJ2cU9038UI6xNZ71Ri0nBnLG9FOSe+Ma5LqizPedPXB7BHTjg3fqputd8KgjJTWKku0yz3wEHMQf2YtcpUbssUyIzMlRXBn2kKhDyIjMZqOhhySLKAsFbg0jGB67FXOufyz8rnXzfW7lgu6Ph0q2YcJzlFm71OgilUic4VfY4o973X27Flkf1xB8z5msTzAZeuQ6aj3nXoMeke9PWh6Rz0tcK48o9Hku3Q0ZmCAsq51f4+9JwAKILNUzQLxkNlFlsMcR3f884iEr6jZ3R4aTLOBHcc5B96INQ/ZLUObQX/Qs9aGzQd5SGyCLYrCEVDNyDZnU8HZKks5L9c88zt0ilwbzUipG+C1a6IHAGUjgQH9Bh/sE+zAKTbT4KEbf/xjd/frz7r9dURHd+6hz8gxlDjMdcfOoAwH67WF4wApR3YBGMyw1JZHwqNZ4DbpjZFlRf/Bc7uQOR36bKDp39LSRZThImuoO4qZIgMI+/Ttt9+iieIauodfQFNANghEGj9uFvKMTiPAZPT0ovP/zttvqYSIR7oSTK8AgGWs6W6QkRvE2vOtnebCEOrE0ECCkIEDOyIB3+rgVTu69cdo5Y7mOddW1z2q14rGU6GNQR39TdlAWh7pzcaDlhvBk/qeZDnt0jgy9RSaEl+4dEnHAfL4V/FG3pN24COcGsNsLB+hV/0T82g9Qk8OuJrXhYznd5wd43F6/Wwb0seinTDWhZZPBNzVq4OlOqCBZYD0BKhox4TDvyvnX0fJ4rl0xPk+0/63kN1DOeCSCDcD9Bq5JKDKE46XvQT4m3qUoIHBDd7H5QYLoEU2zL2DnkaM/h9ZAhiW9gRpkM+qdNHTVS8jpzRu2h88LpOZdMwq4Nj5WnYGtizWNxr2xh6CJnmUZo7Fc7EdWPk5nt/2v9q+VfZ6bGN/UAFI9aFqo/ecbNf5pLgNNHj++KOPurfeeqv740cfCwRhTw6W5Zw+fUr8uQhAgLJSe017g8Bx6jzbU9JN+E92UwUAqtLjgAL9QfMsMD1R/1vffg0jHA0imAGgEgCeH4ojQY4jDRK/7yKd8zHTNBiH25ebH3WOiN1tTy12T6H+//yzL3bbMNax7EqJkfOSGrgq+DHTxWf+V7f6h19z09wowsJpmLIemzcJLLCyDKUXj4+hlmjpoGwhvuQN5F/jZ9V78nVFSMef6XNbJ3g9VkSauT+nMCtUJIGs60OQDZwyGRwB79S5j4EV3t5GznhsNnDMFJPGrgUTP0VNlu43GKcFZr+wmsOAiUbbG45JOCK94ZV747UYC/m6xlqVHIPruydFsfmdvva/rnNMtJ9LHd5AMfXOQ2sy1K811yLv4d4SPwQ+GMXzsyxEKDhqiYGFbAx3suHqfbIypplUxxBGUnQS99GLSf1JbkOFPsnZH4/Tisz83QzwcFIlZ2gCa+8Z7aFD1RQpbQCa0Uxy/Pi9N7pvP/+wO4oUZAICLENiBsA+UkPPXLyiBmbvvPVu9wBp5SeAiK4gPYoJqdOQYbNAjC9eR5YAMpC2AUAy7TG64Lb18hg9hyqHJEhFF+EQBhiZzYeS70W/+flYAYzpQ58ret6vWNJ0eiT5dt/5vmS76KMsAbChQ4XGqM5NlD9ErWHLdhnPo6cVArm8FbtJYyhzcMRtUAStBI2JfeWp5VqlIUNjkVA0O86r7pfNqbCm81BEF5B2vgQQJgCAG1JYBABYN0oQgLe7ixMA7iENncaRli22XuswSB+lQUYlnc5bAMPN6bFyi7kQQGq9TWzcac8yIlWN0dBzsQ6OZgWxB+WHkxj34xpzPisrK93LP/4T7HUA02xoRAXtGs84GSDHl1FArg0jmIxwbsOIokFFJ58pysgB1tpF+Q+pPSJIfOZxGGSLYII736G5GfTpDoyuORhAS8eOQ6+yvCWbr2IcdPr4XGZZfPLHj7vfvvqb7vnnnu2uXrmM2utVAQ5MydY8YfitIqrAH8A4SEFGDTJS/JmOvA4g4C7OUt9C+HEDGTPTh5fhRKAOmKc1QGfTkLoO5//K2eNwKZCODWfhF3/3s+7Xv/yVTkOg4xVdsOM4ogWk/C/hiKIrly92ZwDKzQNsYPSE57EHfWV0u8gtrqGbiFUgWnqLmUvcN9Cf99fRI8u+Kg/HWVXBWrFH8vtdi130aaWv6vglW/a/xnK3B3OL888v632OPfnY1z1R5oQ/FA5U65KapGmAm2BjccTFpplbVwxTP2uiXeVMAy1JZBMNbJhMIdY4vE/ij3D0Y3zMXon9sBEd/TtAQ6Dz61evd2dRErSFJn/7uzyeDkb5DB0Zwrfsc8B/0W+KIIBup5RnylnqJAaTeFQgHAeUDEzto98GIvdTs4vd4pEziIKfVhnA1h56X6DGfQ8OPrvZM6Vdnfqxx8xUVFYBQUb0gOG4dwAo6ChqTl3yJPi50pBtoGpImx4qQOL3TIeky+rYuZEp12WODhl4gEf6kd+mWdIA+/krpPZu3Pu+u3sDDRKPTXXXnj7RnTwDx/wI1hZNACMDAAAg+DNABAyZfgyDy5wH/u2xPmgPjsD0MnjjJNbhOGQEgHCszzaOAny8ieN0b0eZ2MmTKJWgs6CG3OwFACBW6zCt6PTPf/az7uuvvkTT1iXxKzMAFGlEOQ/3n/NXV3q89pF/vc2YdFRpzgEvvid7PMHr0FXBkz39Jhgw5o/Kf+zmMLZB6/NCL+T+pjyufoYzyoL0m+1Jx6najWOZEvojnH7J7cwK4fuU53TyCaqwB8Clp57SawMA2zqhh7p/TwAAHV3+OJJvWeFn0tE1wFTH7s/rddaDTSbF3G0L2LGnk+19ozO8SQAODjn1MiPrvo/K1LBHdNi5X3T+3fiP19NpVqYLI87SQwEMWI8adBDgjPvzN/mD9f8BDkTpAP/xcz6XvQb4nSWAAw9WH6A/zX1F/o8tI8MnnXTSYgUATHM1mML70Sft7RmQNfUWAY9D0J+UVQQ3+Gz1zMBnm5BVAozY7ob6mXStjvqxhpwb/4UsyOBPAqIh3Vv5p20K2zK9/8a9TzmrfQK/1R4ilEG2bygDRVNg9HUAdu+9+2732muvdV9+/kUAcgAQz5xdEQDAkzl4LCCBfmWHQI462y/Edcl0zXLNqf/pv/uXGIMsrmA8Mcmw7pcCeHM9ewBAEKvLP4SvlAXSiQ6jziWaAN7v1tnVUS4/0CKBBETZgLwAALj83MsqASA0wB4A6oysJYufStxjYzkcnTB0xkqsCoTxa6NgfH9SYzs/d+yg1ufn4HKQ3uAcdQ8AtDrbutAWZhYwk8Y6EEgpiERwhVDq9Wbmei+P14Tl6+UuF8EWSpz/whmXIEujZxJYEcZvIZzcp2pQTBpPG28DATzetrYBAPTv59w9B+7XeB80Fl4wcJyChlwj7bFZIfeCXMZEQ3TrOngMYyBoUvnCeA+HoMZkUGVMZzGFdBBy/cf38XO8RwNAgteno1MzIybxxngNexpJOjiQxZCOno9vrACA5+HfFQAYPmcIQNRmW3VeopM0xCULMiWy0Upkfc8zdRqy56N3X+++/fSDbvkQnBEAAlIapBPUKK+cu6iux++++7tuFQbOcQjIcxCM+4gYMQNgAejxpevPqWHgFg1EdVaNqIznM0kGeV6io6QfZ0f1c3kCAGA+GMuziTJMwzB9NhDAAEDfPTwfSk5ox8gE3d2DsryFTCxu4STDaQA46ks02snjAHmZhgo57kwAztFGWST8MqUsmpHx0ugyzQ70mf6fwIdAYxiKZ8+ekbFIo+E7NGVkyit7AMzBKXSX7G++uoEMgAeKiGs4SiGOdaASU0YI/+JA0ukTr+cYbKxXnhS/pFKu8rC+5vcttyogVWWZvo9nGiALOcju+1vduXPnuueRAcAO5xwrjSIDAMrKyEw6XcNoAmiHncVpSB+GQbf2iHXP0JM6eisAAHck5l7oeC+2O4Nxsozo/87aw+42sih4+g6dmHkYIYcBAGySggVEaVF0LjlfEmh49913ui+/+Kx79pmnu1M4EpMNlHjqgHsYsLyADTTpdE3TmWJDQkQhaTRs8EhDjGENTsEmSvimkDXzCCccTEOXq4YVxsULz1zrzhyDcwI9vwFD9j/95P/tXvmH38RWsOwhyxMYQKBRsgSaIABwWidzRAYAHSHTk3VlLQuw4x/7FTLF/Xi4xqEPWkr2eL/t0AZFNdvBfEnoMfgkjbJCN/XaSl9+XXnaxp11julrPJ4KAPA7BwDUotcM3gfQV/SWRhuRp+CPAAAqv/M5NVup6muPf2x3WOJUwLnahI78+75et7gfkbts3CpSpKyMDAAasZeRBs0yAAJf03D6p1HCxcwsHRcpc4TgF0vtki/Z+4WgHGiQES2eKDW1/xjX30EGCo4NRQYBXCadXz+3eBL0BjmPZnfb+3BeUAawvcP1oGMBY50lJQIA2NWf92HteBj1dMCbLLdDl3aRQMbIILRDU/dZNJW2keWqm7PZcajfNwDA9ZXzA75QSQBBeGQA3P7qG5UAPL57s/vuy4+6a1dPdZeuLCMDAA7KIk4m2I8jANX8kxk/mdY8BVBgD2AKjPKYD8kBebiz6PbfdXSacOIKAJKdfZxMcOhkt4ZT1h5v0LEAX2aPBNX9E/iQLKIMnkYG0Xfdr3/1K/RouYUeJCwTmIbTcVig7hwyelhmwXk600GOOB0jrleCz6lAYqkplxOA5Zrq+2n+xTqKK/XdWvM/SY/1NJypJuN90D2kjxqgNdE2amq2+D/EUbKsLB804C3bbQUA6AMxmiPXkv7NDCLWx1UCwMaKPI4ywOaYu5xpNGFlFpR/vD412GcQyU6iv2swpWYAmFYNatsOMEgSOhWNk6GLat8B9dvAflI/G3Dgc3QWfQIA3D/quUipj4VjVp95g5H87Syp9OkQllv8zTHxGTrPHnZKpP6zkeS8XvMf32e6v0EENwkkoO0sgXg2+w+0UwcqSBd7H5kRq6sPE8CP528D4Kb9oXFQ12EtmJHH9WE2g8AUAUZxvcfNe3JM7EnA37yXa/SbHI1AVg9iJZ3UsZnEKzjAe48BDPvg8oGyYmsDQYZ333mn++1vf9t9/93NaOaLmqoT6HO1snJS2ZbMANBhJ7QFqBP031Dvhd+TYMX//N//BYCoCLtY2AfxBZkJPcMIHsNguX/7pozuBXDtDASpOhUjmn8IXUr2kTpyHw0AH3FjsQxzQGunGR0TMyNFEa2CLj37I2UARAkAmD/rIpsL2PNB7/hZUDQlHZPpGX6C8+QNkWNEg0EI9mQAQMZi3oPfcZPAA8KifIcJFCZCrmOr44vxj5V1m1WZX76sRsTASSj3GQtAz92EPn5m77CkIdyUuG7aO8oGADyqaghXxv0hp3LMeB5LHZssgXRu/Ky4J9PhhobNUGHWmscmqWWujYimGjPj8SrSb4KumyH6iDfGqd3+2qTIvPhiAs2MabLetxqCVpJjh2S4ZpMduPrsfp7J5EM6qw5kMnsakTa03ajENN+AEgMTYZxZoNW99etKM+35frajVK2Tfd0b05hNsAAAIgOh0qQcBUYTEa3pAQB2RE6nSc38EgDocETU7959v1sF8rsMRHTl+DKEfdRMH0H39LOXrwFNgIGIDABeR6PT86t8NTb0eh6Lbw+XmvT4TwAAXqdqAFU51t9wBAKYT2TIjCMZeubw+DQCAHcwdxP2QKYUmtV88M/n1O/DQl6FE8e0WqWf475U7nNAlPez4SuvmYGhSAc30hzJCGzMF/trRJyPoXJmE0D2AHiE2t6bqEdn5P/kqVNC36m8aNZ//+333QPUnNMQaHVwVDmZXiuaiDTtmjpNICKpWr9tgEkOUCaXPaoZAFU21/22/Bgber1BxmdktgoNg6dwBOCVK1cFAFC00DBigz5lAGStJ9+PVnuxHjs45ougFPtWPEINLuXAHDJWmOYogSbBRmeekXw4xsiqoxPN9PmN1XvdQ+jfaehdOlFH4UwdPo6O6szAwPeUcsraSBrmRP8R0Xjzjde1DtwHjoS6nMY8aYJGDMsFHqLxGiOJM+A5HvE3T1mJtX+8sdWtY25rrAcGKLSHca7BYJoD7/D0jDno+5dfeq47sQhXA3z48O6D7v/43/53ZN+8jZRiOl2gH+w3t4PRfpbqEAC4hkyEUygB4P5HZk+LNgetDh3Zmr4rGiNAiP+UHYK1kpGWAIBPU5G8T1lSnXjxW+Fc8bgZobxPXhYGmnZG6E+XgbTxBQAbd6zGaaWlsYwPnmmjqAC7I9AaUtolNL6ruGkyP76zx0AM5ypTJ+SB/tZapTP1hN9+ju2DcPxjIQZAue7X1sTSL+YWpyzsw9E3z3kMsr0AvvJeT/EoNERD2YRPoCvS/uP4y0hjDseffKwnaUK6N+hbEa0pzHP3EZz/78FnN/H3Q/AZa7iZRo8u9zMnQG8oV0Gd++4+0tgBAMwADEZqgNKvuT408CXvOM/M+GB2gMu4QjbEXvLHtCdjOkuHql6wc+A9rrJd+1eiwrHWsTOulef8KTsJgq3fW+3u3Pi2W+cRrihv2N241509vYTj/xBFXoYzin4Ju3vIMOLRtwRaGBnEf3ICpxFom0FmwyydF0ZRCSog4oy+Wx2c/p09ZFshE2AP/QDmFs4A9OPRgOBNfGcPOjV6tjDqibWQxxg65XN0HP/VL37ZPUYa9RE4YBzvMvrqMNJIucTynpA1AaY4U8w2u4nJMtcAgB0SHRtZ+C4Ft+SggdjKP2PZrDV1rQlpNkGH6pBJHSQf+1EDvZtOfNWTov8cWbWDq43Z9pNb2np96DsJyJK22QPg3PmL0WMBf1Pm2hlnVJ0OaejToBf3AnDWcqWj8TwMANi2sCwJPdWaVPoevD91ugEAO+5+Fh14OtoOmsZ92TdmWxlu/OFvAhfUGRHdj/4FfAZ1CufEzwkk8BQOH5PpI/z4TL6mvvSxg3F9ZFzcRvkix0dHm/fhnBn5p45UNgKe530waGA+HPpJoQ85N0XyySs8OSePffY17r9gh19zFs2EvOffXh/Oz+vT00sBbG3/OFkr+CDGIdqUDIisT4M2Bltpg49pXgGWIC/5L1x7luS8+uqraKT6QHqVAMApAOqnT68IACDYTptWtMQMuxTolvHmAcuiKQIANrr9pbGQMwBw79Z3qP9HGmMCADK6YHDP84gLoDgEAB4itYPmyBwRXqZ10TCBMbMLYfQUTgBYQaOuTaRfERFTWmXRblWxTGTWWMIBQ8sQwOI4ilmZ28rZTeomGYLjLu19HXkqTRuJvXOSQEnU+lCRRKpyrVm00KgMO9EQlwLPFNzioPbuUzpsQ8IeSEz9MUkw2tiJY7rSEOB3BbfHE8bj81j6OYuAAwWvzzGdeJ7jEfn6ug4GAWrTIymqTL/z/RtyOUxFHKyBDLkAbqoB5Tl5rR2x7cdXDKH+ftUY897mBf/UulcabYxVAKXQPoOyh/Fe9QadjK/hvhgo8LzGe93vobhiCGTFVH2/VucqoSYlL8LRGhoA8L71c8k7VGeqjr8K3kbffuaYKmI/6xEkno/oiZ+JJltH77gD3ofRNsfUUBgrbAD43WcfdkdmgVgDjNR8SONIUz5z4TKhx+7dt98DEPkgAYCj6lq8Bcfp2OnT3anzl/FdGIiCKQMlbUfthRHhdTVtWWFznJQlTvuv0fTAWQMcGBgT6UjY0hkLZP89pO+cdwrEcQZApRkqBxsQHO9tNGC7i0wsR1Frf4gxvVrO0Pm+jyOfvkfZBJs/6Rxoni9NZSL+sIyK1PoZpjOqho6mPKNOLB0IIyDAFPRbgMPL9FKmqT1C9JrIPp2+ZSHoOGMYUSReevv7OzAacPY3u3HRNVBUN4A/GTgqCUlXP24f1G5nh9+RA0EFS9kmIuqNMgOUPU2nTDXt+feY1/23dQajzWy4p4gIbv/ss88i9a4dAWgAQD1PDAD4WdgX1vHzxIoFGGCr92DkbMEAYq2zGgKycRcND4IHSKuEW7y1x+O90AwNA2QpXbex1m09ut/tohRvG9eePHOmW0QGwDqb6cLB4XjJx2wKFHS53731Jpp34bkEAJjeyFr/99//veouaZw9QMNeHtXHCMg8jIV5jIUnBnAl11HH/wi9AGg6zeDYTGQNw4HA50swzJA1cGhhsfvxj17oTiwBoMC13319o/s3/+u/6T775DN8B3XY3APQBw03RnBZt30MtHANpwAcgxNBGiBIsc8mTGn8hXxIrk9ZWPcvSrYybT8/t14JZz4u9p71fGLeZDYbqSf3Rfw9IcvMcpP7HDI4sjNEXv1zyRYBKGjtmV6e6ZoH5Gi5RpRcvZ4yX5Ft6rb+Hnoz3h/YEClt7OC0RmkBAkSpki0qU3/89n3CQG0dreXmk6/igf1FPkaNPGCZGPfh3KPEkABAf73mGw3udlAySpnxzNPPopTlBJr3sbs/38v15Okf/LaM1vgdgB/BZxqwABx1N0bu18A3t7sdHB/YdQg0IeqtOczBwUX0f27hNF4jC2AH8n6L5SPsLs7z6lEozwgfmucpA0BzjOgmHbOa4cP72d6pJUg2zicBAGO7qcoaR8e1XkoZjjVXujx+s4yB/Lb7GE4RopUb6Ha+t7mOBresU97ujp8EUDaLOuspHvsHMIWAK3g5IpeUmdSdcPrxnSl8v5tiWVyALjOwzfd2CYIsI3sAzsHhC/gOMiVQGrCxQbuODmGCW/g+s5G25fDQcdrtPvvss+5nf/eftdEEAOg8Hj1K2QEAALxLAKBP/6ackgM+tCt1ylfSHNdd9nah+coKMZeWfWE+naQjxSdJfzULbGhPadV7ej9gX5H2c7xj+7wGmAb2ZGEl6zvlaiUf6Tf3k+QNeXoM5dHnL6BJJeS6fRdH3pnqLjGZpwJ4Le10ev62M/i37XHzLodTAQDRltLsw3Gt6etxfcgq1fNn1hCvZxSeqf9B885mjmwSOuKMxPOZvJaAAO9FEMAOuUtBmNrP75xAfxpnBPD+zhrg+PzaoFoAE7N6DgEEZQmqvKABcZwnv08adGSeAQV1u+9lePOn1EAX8+ezeF+OV6cTYF1YBsAfX6emw5xbpvQHj0f/Fo+Dn7ufQQ3m+KhGy41eP2QWgelPVlTfSyjGWUEB66JK6xqHy5KwJ49QXv860v+ZAfAQunvx8CEA8TMqAWC2JYE5Ov0uAYhjNZvuGPMGeVUAgCZkgZ9C3goljCsYBA8RWbp5AwAAjBjw8KwQX2zKHNKBcFwQMwBYAvAQHYUJAMyzvkvGGyNEiDAsnOiu/ejPumOo032Mt4nK+tiDHjEpzDUwokmSUioN4RZrc1OIdqVyfJIzNXYSeW1V5DXKW5XjQNkXo0HCJ41dGwA96v0DcygfDZw9v39ACNH4KNFQC4RJ96mfNcOnzdNj1rjTIIn3qMBb9ocNj2okVQFYn+OmiN6LOq6xwow1TyO9FzABANSxmZHaGsccBsI790+mCo04z2kkzD2Gfn2jfqQOc5A6WenIz6zjGJcH2Cgbj0/CSsbqkwEAr2kVJgajxin5k3khpiFBkuvjdJ/YjzZVR1C1d/ysaeB/GgBI56vyzEBI5b2iJ0OMqf220x8f2A6uXatJERorlyp52key2NHbpyKjcYiafwIAt778uAcAuMdo6qzO/mfRBHAbqf1vvflOtwFF4h4AjC49RvozAYCVC09102hkhjtCLhEA4XgjzdMK1jQ+fo9rLbDEhnLKhCon6l61mtL0XIfWTq6VwTWnvmuDcg0TVHAq4yADII0OpMgaAKDCJABwB0rYGQk+IWDyGEOe0jj5+ONPu2+/Q+8AdH3X/qVTxlRts5f5KegtEPuoX+85TAqaipJI+QmexQ1Hj84/0etDqAGnkcEUUqXRYbz3ETlmGmQYQZHK7siGIhRaukjltJPvxwmYYe0hfiRZkv/liJAHBQ4MS5jq3lbDamwcVp7m/Rm5IQCwpdrJ+e6ll15ClOK43qexxfS8LXTQ1zyyiz3TaWWwMWUfBHyIsm7rsZrpLqOGllktbOYlEI7N0mi8IcK+g6jlJgCAXWTXsbnXETrLqPvdXV/ttpFNQSfpFJqqzcCRX+Nxugk4cO3ZnZtjZ0d1lgAcR/SEdZ1ck08++bT7ezTqO07jDNeysRLfpyGn2kbWQrLJIv4j0LXJsUGvz4Jf6PTPoVnYHBz/dWQHnEQPhGeuX4Xzj+ux2B///g/d3/6Hn6hxGJ1+AnoEhnRWMebObMCTyMa5euUSyiAO66qpd20AACAASURBVDvcT0VDE9AJ2dH40MYu59OAADq20TfIzdpScCiYUPWbBZH7xejekkPNwHUmS5XzkqsDNRFSkxdb5vc0l/dztMlgoTmi8p3lbx/00DOaUAjZYSixZJlNAADi/uAJrK1Bc91NGQAh5yeVph20E6qMCRmtd9Km0jyly6KL/lAXhRygDt6FbOZT+2AITUrciBkKNLyfw5GZS4dRRvJoPXqEzDH4E9kzDWjl3KOHhZ2CGQaK5OwxoIQoJBrj7WzeghN8B3QFGJfGO4+VnoKDu3gKDu5RGPjoOcV+FXOokZ1FRBNHxJIetwTexSkafDD3jGnskfI++afalKZP04rTqWPdg6Zq/b9poaeBIseizphNMmcRYX+M7BvwHOTgFDIkeDQoOnVATjLKzvVA00301GKZBPecAACfRb7CVZgb/kYGwDQAgH2UCewhU2Aa81TJ6y7k9wya/01BFh+5CKDgFHQk+7KwlAkyDTKJoCEzKWbUsBNYI+QY5dnHH3/c/eJnP5d8YOkSdQGdfx0BmEcfOgrb8y15VXZ5rGmUeLi8hjTd+tLIAbN9K53CC4aBn7FNb8e82aShN7zGQzAm6HlSAMu6fgwA9LZN8pz3vNrFY94Ouo93rcPo61Gvnjp9RgAA15W62M34CIKxC74BAF7rbArZGSzNUpZTs+HHNvUQvAsZ6XsYkDTY4D4IfE4DGOLeZIfo/I/+GfQFKIMUGAnbhLo7dEV8TwBCps/zWje85L3owFOXUOfw+k3MU/PBNbXkgN8R/2VGQAMhoikgbQaP1ZkGdsh9FKFKUTLwYNnZ7OnWTND7VfnT9GOnnmBBALgtm0uADAHC7E0QAEQ0dbXMDTnV3hvaEU20yK9JG4KAg8AG0ITLD/h5yNkgpCZPAgTgZ7e/v9W9jQaAb775ptaHYNw8mveeRAnAadi2XA/2ACAwEuXT6RulQT70V1LWGwCwGiKiIeQhCU8bByGxtnq/uwsAYAE1SIusyWLNIAY6jSYsh44g7QoLxYYLLAHgKQGHYBhMMT0NNLSDiL8AgJf+rFuGkf4YRguR13BSQtNWVNyOgBelCQEanbHYdTL+2xvtBRx/74AyHjuDeV/fZ6As882x00dUN4RDCjxLgiSSOqY6rvH7lUj9Pd7XKNikaz2+JzkglZDq9YN1EFI/XE8bxka763rUNbFRJIM7ndBqIFVDy/eIBleZ9p+pvbaBqs3l+43rngZj0QbnO2HZDeiijknz555kWo2MSjIdGw7h/ZqWP97/EJJD762CBVL0+Xl13rWOZPxiTI1ps+7hOGPlSWs6iT77MYadegAA8B5R2tfI0HA/h1SZS5rmpNc51kFKvfCE5pXpeAMjOdHZ9h4HyH8B6ih6JGNRAkfOtSLsaQzLICZCjTT+vc01lQDc+foTNAGE8ccznPGzTaUFI+/cJYCLm3s4uugtnFW+iSMAj6oEQFET3PcoItInL+DMaJ5pjhrQaHXYqG6s5KtT0I/f4+ZIU35Uod/zcSK3bb9zY/pljHVs2Qe5HmJGU2vyScI2fXf6IPUwepAuHnsYSukeIkhsBBhrm3X6RakMgUrSguIX3VvImvjuu1vgBzTjYWM11mZLufE7PukgIhC6R1ZpRB1oOAlSkHT2aNjidZwJPKfIM9dqCUYBAQGCA1TcW9lQiI1i1VtA/QQIDgciz3vM0shNx41ANJvhmLj5nHmACjZGaWW5jp6KNVD8Zhx6P2MvQzlan1Q+MB1UgIDRT8oKNglahCP88ss/1m8adTQeaCQxMjIJAIDQYdebbhFOzzbO8F67fwd0CaMc838Mh4jzItOqmR8AmE0A5jhrR81yH6Ks4NpTl7t5dj5fvYteAI+0JyvoQTCF5lGs04eXoPXi+tOYp+Fy//49pPB+1q2gi7+bK/3mlVe7X/7q73UkFSP4/KGh7oZQ3Bue2qP1pWOH14dxTjhLZXbw3uISxozfO5gzG1udPbPSHV2As4W5f/DeB8i8eTdAfU4Gc2LPBxIK0xLnGT2E43AJpwCcAE+yDISPEgjAvRddWX63NNmaEht8FvLDxm8FyMWPIwPKjqz2Xh+3qEjwZui/Qb285KdBfn6rZC8VvjdwwVG5BKDOo+rZXg5wj1PmxEgSAC22SLybUy06TRuWHpDvHdvVotaSl5xTXH4ggFBlVfBBL7H8oockQo+0NbVd1ussrR/TjZEVBQAg1in0O+WS7o/xsg/Ic889x3ZtAgD4PUautlESU8cQ/BbwNHlNvTFwH0WzKaXgCHc7AAzXb+LEgNugKRz6B0d0G/bk1h5kDU8EgNO/jxNe2BVv/hBTYgF+EUiDTNuC47wDPqJM4HNIO8xkMgAwSZ7buDc9mO64BnKwS4CmllxUOvDryKwIwWlwgHOVs4e1IQigrjSso2YeEI8oRMPEKdjcjOrz+ALJtxAXWGtyGgAAZkfMEhTbwPdQ87z7EPfhMWp0Mmhrk4dRInEIoOHCWWT2cM9Q0rPGTIx9lGWhh0LWrRMIcI22Go69+lv1EyEAoIgrsumYveUjAPkZZW0Fh7g2avCZvCi7JvWa18L84CZnzu6pZla1jXrdXIzE2JMAvHy/ynOhC4Z2W91j3T8/HryfvNf7JikLqj3m1y0AE7yinjwYI3UoMyrOwfk/e+6CesIEABBOJM9038DxuNt5RJ/Hb/riTaJPBKPsLUDR66lqP6WtZB1AB9MnEZmpayNE8qvT0qV78MPu/8za81pyXey0s46eGW6UxfwOgYtNgt1Yezak9fd4H+pB9vfh9+SoZ8aBo/Z2+gkQGDT1kYNhL6BJJe7BjAPq9ZZZFQAJf4JveeQgIuDsJSO5EXK0ZWEFHROQ8JrZaR8AQuRjBpGZ2algYnPuBdKlXSV+T0CfY/DY+buCEPyexxwSOApcTUtcZ96HTRfpi7AviptnUt7p+pQpAXpHzwbu0g1k2b333ntqBPgAdl4AANNokIjjrVECQDnLDIAIwuC31sU72ny8oLUg8r4JYM8mWTui2kUJOD4cXYEBALAE4DCE0gLShmDtBMqAFKvF5RPdDojuFjo6rzM1AcY6AQCWABgA2Js50l154U+6U1ef7jaQeqSaI0Z8MoJbmXEciW3MHRtdjbWx0DbB+/cBhi+K3Z/Va+p7fA47RUqfpdIeGgYiuxR0TdBYCFXG9Rx+aHzakglOxaT3wnht6zdpDkNhGJKzvhdCLJpM2MHxfW1UjI0Y36N9Hk+mHB4ikvEs37d/tmr7wjjo49EyMoIq2/NiXRsI4bTfss456X7PqvbQmFJBSzBHKlpl/n4vR9dV2hkosbLI1anXmnGsMqjaOk/KLKl7YIHdo5Z5jyGK3dZgrIDqnnsMso9FR2nHaw8ipck8Vg0538PzHNB/ERTjZ1U60Gfaz6aMve8HDfUw4L3XFQCw0aqxJq2KNAQAQNk8fohTAF7v7qFDMgEAlwCo0CgzANYe76BO6m00NNvpTkIgHsHZ43Qi5+AYLSL9/CTq8Xhk4C6irPtqaDfkOa9xXRfPxcZwPydH5kU/dta5FlqddCLSqJ2UQqxlS0+6N7vb9bxH0EJGGIqxQoUe4wibMvZtqruPrrksAYg9iaMB2495yL01MEbI4W2kULz11u9QAoCjp+iqZvoio1MU4DLwC9CpiEvOsUZfAgiLp1mOSHJibFJIjMiz0Vcquqhljc6/pB01O8K1dvqoyIhoB0RBZxX3yIgjDSSuwSk6oUgpd10hx0UknIqV9b5NnjUjyhkfNsKbiox17I3NlI/iG84JzyMAcARO8Usv/UjGCpfdAADrmxnhUUMtvB+ABpQ45km4aWl+Gk78HUTxV7sVHN2zjfr7dUTMZRTCSSYdb0I3bsCB2Zha6B7j9b2Hj7oXn3++23u82m09fIAsAAIA092lq9cAEsAQQSbdNAylJgOjWdHdu3dkJGTloQD3//C3P+neQX8Mnn6hDDzotgUY9TRGWIssg5MbqCwXbaKKbGjQMp2VRj8zHmiUnmTXYQAGU0ip3kM06A5LOdA1nP0jZMAomoG1ZLkgXi7gGvLwyePHogQAYIBKAHBvR3acrmpDzAYMQR8ZYPh+GLIZLcHF4cyl/vLvIoOlpzKVtGYaWL6Ix3QeaHMGhs3zzD8t688GnWhLxkFzwA0aje0E8wSf5EwFAwDOhOz5Jh2mekJIyB7rlqbHq5OSnBdz0SqlGGhefq9fm14eO0hN9lr/9vIj9WRvK+hJtB9YFsW02gQABEpGaQ4jnSvg0aeffjrrcSP9dopHs9KGpOFAvUl4ICNgUVZEL5djC1nDZnVAzMBsD3GSABsBolHYPEApnlCFc6a30N1+bmEZABqbasLIxu+5eUQTD+E9tqSGjNugs5IZAM3OCNntte/nmi9qPwk7AfzIjp8btGlNONoEsmz7VBDRAEAY9gGYyoFl9B88xFHsoLs/+YC1vZso9UG8X47+NJv75Qk57iGg9VbGBFP/Kes2ACbcA06ADusdeiSwEbdoBs3Z9lgCcB4gyUWA5JQXi2iQhswDrOtp9gih48odJACAdboNW/41pBp/+PsPdGoJS4kOsZwH8tgAAOeo8qE8w95NisUX6awJhM1AiCOZtsX4vUGDVbGyqbbtxEAel4+t8+r+VRtJDRYBlhr4G9v24tEiP/jEyEh88hiqnew9rhwkZxKXU4fySMVzcP5PnjqdGUWhfzl/gq50qnlqi0FoPd/8IJ0Z5WE16zAJtadX14l7tSJrjtk6EZi0f8V9ts3eAIAGhtIxdeM98QId98wMZqmYaZ/OKEsXtPfQO+x744w9vkdd6KMAlQ2T9pXr6B3QDLAhMgqYFei19LqoX4Ki8lHDz6CBGwgaRKEuYNp77HnYnr4//+b6Eqywn2Qe7/2y9G970CV1f91jBsT5w2fze3buDSbwuwYAvNYGB0jL6rmQpQXBL6GrqXO5T8dY7qAspHbagOaQexeyJoz5r7/8WkcAEgRg8GQRwY+FxVlkWh5TCQDLLaMBYNhQyo4vGcLirvRRQpSPAABtQtaOGACQAQcl/+gB0vvv3pIRM8/IWwIAO0BajxxHWhEU//c4fop1TIx0EAAgakuUg3W52+jMevXFP+3OP/cimgux3oIyJwbYG92pYJ6c0t+Edd1Mv24i4+Cr6qQFozXh42+PGT8YKISBjNUJgsEIWjUiTcxNyYbCbkonnjgWSOP3NM4SQa339Wc/NOf62aRnSX3z/iMAwM9p6TTD2i7PI5gtHEynbtVnVsbr96g0bakAgHsTtDk2x8WCftIa1jU78Dn3mGM0AFCYqmf6HLDnNK67H/eIEENOoIMf2ocfogMJT/BAvWcvtClwEv2tjon3ckxPaS4lbQV9SSHpHtwjGlUHx1/XbcgDkXZNGaCGkaO1Gqx9cQjH/DS+pww8Us7AoNQ7Uv9SXgmsSbAzdQq/6Dh9+vs3u9WbX3aHmfKIUwHkmLLBzuIySgCuILqx1b39ZgAAx+EIHj3MDruojeYRKUCmV9CMiscAEj6g0ZlDGGxfXddq0EuBch1Gqfjx/WY4qDRFMrtGKinUh3Ig1sXGhlBGr3C/hxUAGGcANANSJK59Zvr/nbt05DmKyJgag2geq9LtoZAerK4hXfwDXLeKj3j+PMARCZhMy0wAwvN0WUF0KY+oR2+kcf+y6Y2PSeq7t5MXEyjU7V0nl/zEyD9rT+kY0rARyCGSLQAA6RnfidKfrrv+zHUh30yJu4fyMxp7PPf+qcuXEvhyemYAETEHOlOZ2syXmb31JPnvdF1ew4gNU/9fwAkAjB6SHhjB24AhxLG7QSIzK6K7P61BFZx0R5Cut34fTfhQz3/qKCLwMAJ5ao7AM/IZjJ5tnpgzs9g9QOruvXU419gLzuXeN1/imD40AYNTwEjc0y++2K0iZXgX+zero7uiHprzY3SFTRcZRdlDIz/REOb4b//633dffPmNolPcZ+6bsirYHAnj3M16ZK63toT2APUDX6YeEs9zj9XIDXxpJxj3ZB+HHZQNCD7gtTLA+TX0DGDDMDxjEWPl+OdxfBGNQDtC0RHa0ZzoLh0GMJuZReTHe8ff+i72g98TGaVhLbrP1yHjI/1UEbUeeArwWYZ36vgQjykfS1pyfzZ00muvn5JZDQB47dUXI2U272356/HLtslrBR8kGG6ZHyBa3qNEl5vMF2s32ZnfabLU8j1BqyJjq3SpRm6fAk8bpwccba+0VGDzeJMnwTsC1Bih1tDSqdXc0EAMUfczZ0+raaZqf0k/MkKpl5k5EFFquV7kQwaF5NSGTcESAMkYyiDSJ1LhtzfRu2LzPgAAOFlwjDfhPG+jZGYepagoWoFMY38JdhbH8ZXTC7gXm9uB3WSLsu9DpDg7/GugJSJwLUjAvbNDIfwl6Y7zd1Su9T5pDaRDtsX87RylOA17V44B64uj+zt5htlzTDWmDNGRaJwrn59Rfxv2cTRi2MxyhBRh5bry/XWUFN3GsqI8YuoBdgIlE1pnRG3X0X/lxDXoQaSj43SArZ0ZyP11HUHHkqDI+JFwRgPQDXVi/y2ajX3yxz/iBICM/oMXmWG0AOCPjpsjohyvgx2mQ/MJ11M6lHueEfAAAELZWZ82G2TofDe+ivUc1+ZzXxqQ2xycFBiiIQN/g8hv0iEBgIEdNaz96T+rtkrlVY3PjIXf2m/CMthPZlmdR8CBJwFwfR3w5Hjp3LI2nV3zqTPM3wI7c2yal3RIe4BllNbOJa1K147vGFx3pN1jJZgfR/RGqjvlmoEkXso9JADQjn4OeIn0yIg877uVzQDt5PPe6qoPWczvWIbzu5TPHKvlHZ1xz5G/Kfv5j7rKtMz1oMPO+x7Dmq2j380NnHzDjAL2FDCAwfsHoIAGgQjqNNoZAgDrOOL24aOH/akGlD8eG9cgsi9as85QekFDphUClHw9LhWotoIDFs4+6OVD0r4DEeYXjp0ZGougjwWsgfRbr7/y2UUvyKbAuL4CAPDKK6/gJIC3Nc45gJ9HYEecPHVcfX6W2AMgo/+8Z/V9bMd6frZ7p/6Hv/znyPQLJMiTrhulFHcInA0s5COkLh5COtIM06ggWIRkQcwsorvrLhDfeygB2ELKBYXyLBBJlg7wfOktdGTdRxrStRf/rFu58jTSFjHfZBQaelXxSzloE1xvFoa1o11W8NW4HjtEZlYjrY25IlrgpoAmHAuZlhYDBs2GPsFoMRaPrQqMelRddRbMslXo+POBAlVsqyl0b5CfZwXSz1EIzxCllBAlAY28mfH3YkzhaDiKodRbOXlhuHstekNH96b8CsN5CEiEAxC3PYiaeg0G+5MZADGSSMW1QRP73pjQe1zH4vfqOMbrV59b92pMJ3WuLYLfnFOtJ/55XcI4a0550A+Vm5+Y44/LepDJn1Yl4n2uCnO8XqYBvm+DogqnGl3QtfICna4a9NqvU259EpvoxfTeRh+vYp18fTbu4YSSB6RrTGvydH1de8h43b3WQe4h5OI4r7h+iqnMVJyyyzCHng7wNjMAINj2Hj/qPnjzFXRK/haZSDQGI8KxCRkyd+RUd+rcpe4Rmin9DscA7m887lbQFfXYEhuk4XnYuyOnVroVHMnD2up9ZgGEn9LTnNe5rqsBQBmGOaaqkD0v87T3KY7Wq5p7ZJzEMmjOTYHV77RrncHBtNh6z3od78Xx3UIXXZ4CQKVB3q4ZAKZX0RCNSEah4GDeQwfq115/B5EhRNKgVxktDoMwBtmUXRtr8GQ066rjsC5pPBHOtqfr7za6H1Kfn1VlGUWP6gCzg2+cZc8a2SV04n9KSvTjjz9CkxwcQQtn9qUXnkfTMUTIN1EL22clBJG2Jqhm2hhclQVjuRmKO4AUGims6bx+/WmVKrjb8tpDONsY3zycj3Bi+ItrCH2JfwQA2MNiGj0AmM6/wCZoaEr2GOei0/A/hOvmUGuPw5m6R3BYvkfXvfsoZ1lcOtEdgwG+egPn/gJUn93bhAF+qDsNOtYRgCjZYBNMy1EacTTOv/rqq+4u+kGwgzfPUL6PKM7f/D9/23138zYiI2gYhn1fQAnDNLL1yG/h7wfg4vWotnCS6sAgDhnCMj9dndvszBeDR8Fj4u6UHxHcDcNLZqacmXD440goZCIo2h+pjNwb1norsqSsFAMENJbjHG5nDxCU4X4twrEJQ5FlGQhasFYU1yk1OemfRrGjXCotwQ/BHNOJGukpmyHmkuwgMdvrkkI7Lc22AJzkk8JDonvrb7GGs3HSUYrF75nCcqXxWMrm3K9E72PMee++txJXxzK7yqK0FyTTnO2Rz+V7Br15n7BfgijG9g1H0me9UY/TUddzco4yNfa7yyhhWUGKqkA7CBVm/QQwQockgIN9ZoXqaL6wM5AfoM8joinhq71mVukWALQ9pMYvMBgF/UGgC16/Ts2YYhYLoplqZErwANkIbAJI0IsOTHS7J5yQmUn4jm00OwNV5jW7k/OP8gY1AqVOUv1xbFXI1AYyWg/4M61fyky+5rzsOKtTOUGMPHfcJU1yUthzBIAZI9nMprAzwvvrtWicrTrZTJNpxXcgVnBKwv4dEPMa9CqAvS06aIs4OeRqt7B0AT1w0LsEuuEmovxHDi93F85fCj5IEGAD0cnPPvtc0caPPvpDdxLOV6T6swfAApyOcNoiipu2J5ufJnhV5WeAuCKEnkZ7PiEYIxuqyWDTWbWVB/plgpk50IM95xy0kwf62N8Tb5fgXEa9J42r6cHktcIT5FntiQCJAAF4UsqVa9exZkh3T2HqfeOM2fsmjp0LJz90UNiYsVgMkkZmjLgq10mgJGmI8hH0ywg56dkN8VoKespZ0xrBycwGtW9EB5e0GOsewGoPmpKqoNPW0aMiAAt2799UxF5OLJtoYux8/l2cXnEKJ/zodBm877R+3pv8yTlE7X6LmB9j+jv76uB9jpnfIyC1DIefepZNKHmfFdS3E+DmPThHgyfUGQYGQp4ELfJefM371dIDfsb5RXPAPAYxeZf7J1koOXPwx0Af+TH8wJADLKEb+Gj4jN/hD4Fu2+D8m/e3r6bMCNqtbL4L3gpALXQBs0I0Dvoa6R9Tdn7yx08FAHzw+/e1bnMItM+gAc/582dRjncmjgXkXqsswvllmeWROnfMaygB+IvU7bkAdnTzt1H+NRxbxGMAKXAJAjClkYPdxiAXjuIYFgiUB+i8vQMEh98hNKCOrrDot3chHHBUy/WX/ll36qnr3TqEMSMLyrxLA5ivqrIKXdYi8ME4YWjYqfFkLMB7nk5B5PQiM25tslY3xtcZweH9WypJU6Kx8TEuP9sNTiy46jx832pc+nPNnApBkYdk+LzA68DfQwCAkaL4Ur9W6bz7fpOIt5JzpPxHhGfSuMbvUQlTCFmCW7j7exq/I3lmprJGdW+0ZqUEIMyDFumvAtrzq45vb3SV9TfCOb52krCv14/3oSmtMLB8fY3QSzAnItgMwEjDHq5xZMDypwJJlfmqMvHe1XuMP+/pxXyJN8wHVpYVAKjz073SgvVrC8r6bI8vfntS7UxfrXVR5PUZ8brZruYR76PnFs5G3EQOJAwbOkDTkBNysvBodian02+hzhpqNkwjAPDhGwAA7n6LTCRmGLEuEvXXiKDMHzvdnb10FSnw6907zACAEXMWqVHLi4gsQlDuEgA4eQo9AAgAMP0f0RdFaYaO+ZBugs+D75sjW9fMfGBD3crUdFlpzq99DW8ZtDPMDqrfC7mXTkna1pVOaoSJ79+6fUf/DABYKfqakKlxXi1lwQJORKBTSABgA52zmSpLw5nHY9lRifEE2BX7GuTk/R8YaPmB5VBP87yDP6sG14Bzhn9UEKDKQa4JlSwjA88+/YwcA9bFraJMbRl1cX/+z/4Ux45dVLd8Zxk4o8S9bcZ7WNfngJLEeJ3lQKV/6dJlODVXRBcESxj92FhHejLPLGc9PrQf15ddsrfVBZ3H4oJGaaRvrXeHEN2bgdG+t40u+/icumYBPSzYAHALjssasgBubiCbY32nW1pe6Y6hC//Wne+62e01lMGsKuXvzGVmsvB4XT4rnWnIHIIiHOM3OE/8iy++kNN1Gd/96OM/dj/96d9193DkIo8uZKnHPB1qgAkNbG/rX+Xvk2QRvz3WvT1NFPlUearKD5KDZFgkH/f6qIwiwfdII57XyRMRIee+6phKpAbRgFLUFPNmWQYjltFkCuCEdOi0UphJLwtsPihDK0H9ni7TSVFGS4BfNDplQAp4S/pV1C1G2NsfWcZjuVnXi7qzOoaV17kWFUwYO9jm1UqbvXOaPKj1dLAk+avH5GVA+gjWNl4+tJdBKY015gQGnPXlsYX6KLIwFZ4ezWVzJDKNZ8lMfRYp1leuXtGJIJTzMV7sifQoIpGQ33KO4KhHPxM6I5S2/x9nb9ak15Vlh12MiUwgMc/gAHCsJovsGrt6kNStkBQh2X5x+MVvdtiy9eg3hyIsO8IRfrDlX+CQQ7YjrAhbbfcgdbfdKqm7uru6iqziTBaH4gQQBIl5RiKBTCC91tp73bPvyS9ZLX8sVH7DHc49Z589rD1RiW5ACoED8hT+ynaaa9hDYOuIBoDXG+s8B6NkGyNhyA3I41TbhJXtmXPLooDhXScwwNdqOnVclM40VbV/Pof5OR/ZhUrtEAgv55RnVR5nWq1HOExe3nuHn2Ms6iICA4sGlToHFD08vMqYEfKM9EZODOTkOFu3wBBE+P/95QvgLRchU5dQrHvzsHSbnlrkB8+hCO7Rp4c7mNrLAEuvQF9/DDLzyOHjAgMJAHAt7gEoee+DD4Yf/ehHiiRihBXTffiPaQDRwSPawOkZRBtpqHJvlklxL/IJf00nQK+P+RjNWypQvT46S/+o8me6GhuvjX+xPBh5VBcB0PZJnNHroPX30BUSKMJ87FrcPZwA72UkQAAAQSzSDfCXRWNdM4U6dDxzibghQJ80In6TPCeKJEcaCeXNClB70oe97gaogdKI7wAAIABJREFUPN5t4I2UC0wzM/OS7BKwIAVo5LP5lCPwR7pklx6u712F+0dNAoFWMNyZ9sYCgeS/x48dE7/hObwfASLrmTbwybfd/m+BY4KewevwGnyeo4ePaAiMJr+KSMaTJ0+Kl19DBDqvRfCBUQK8B3mK5Z1ttlEXxnNRLvPYXu8IXa05dauNkbkao33FY+3ht04nAIFRjgRPEjQxWKc1Svmg62qNkucwnUGtDKn34nuuL84P0D6i4SLiJ2glIrPDPmSdpM8/Ozv88C//cvjoo59rHVlvac/enWgDuF8pj0zV2aGUnIikK2aZSW+yIUS7/+N/8w9Uf4sfWvVtfw6Fn6F7BgDYAnC7AACW1UJBIKC2BABYUIsAwENMOgGATemdIwCwivAsFgF88vlvDfvAcO4wLBE3DQ9cKJVx/1gUM4D6fRg7sQ38vQ2g6mXnEWa8I4JfvuPvG1VZb6GrU8E5KuQ5fROFpkypGVH18GvE+Xw+1ESq7yXjmhSpBpM2KZn/aPRxwmw8hRB3wSzfR6ZbCuipMRN3N5Oy8THrWDM1hTOK0bSIAyslEyVHhlRbQ6+BPHUK1Wn3dp54PFOE+fVMlUdXBbR+rsze53kD87g6940ZtDnxHPTXbHMTyqjvEwaY84dnRADIg9OuP248ep3HdSvKV87FLKW6H5vnrT+2CsWJANIENPCif0bpXqnwmTHXOar3j3und85uwSIceyNpZFrGDUZaa19oj8s0avNLJZFhjQEAYN+RpwgAaOkLBACIbLI/8gevvTzcvXYedUbo8YDyCKUIBZ+H+X1HhoPHHhsuI4z9nTffGrbhnAMwBgkAzCGfchV8Zic8GQQAyLMIAGxOtNu0FmvevOyaWwWfxpjruPu16RUV86T1CkKZoORnPXeuPKDxDq9rABGV9hvtrkUXAEQAOLe0Bxe9f4ky8zcK9HOfnx/efPt9gFVsS8XwWM6PFnDcu6l+jADAaAXlOnsMo7Ctez4NgnKxcX/5u55XjZ9n8DL+RgCAnu2n4ImnR5EAwB20GzwEYfi9X/nusG8PWl3BONgqd3NEMa2n7/W8uecvHoe8OimjHn/spIxqAkhcwlvI02fuLo2XrZg7bhMWy9uOcFmG1W8laA7da561c0DDjABYg+d/FUWgVgmW49pbcS5wrOEhDBYCAIwAuLmyCQDAIchT3PvGFZyDYor3bqPgz4Fhz0F4RWjM4HjWcSCP3k4jF1EvrAPx2ptvDp+fOzc8+sgjUJQODH/2gz8fXn31NYQCI++UigXomlWf2UvYxsZGa2E+Uv/Wtaz8e3xf9n9VwGbz+kxRqhcd6YdsKDiXW4hpjfANn/ke5nCOHlKsBb1GfCYqQ8xpXUKNBeaZ89z96EjxtWefUc5o1BiJfUgeHUYeZXGEC1uvYBg297x4ZGpTygmVoRx8QiBDAnOu51F5Yw3vzcfQvdoxU7rs5WqTPesnJ+ahFgCMY+LJ1hvscc9Q+Kt8bV588+W8jpSTqeyf0ALvxUsmAFCDAINjIuIC9PXUU0+ptdc9KO2MvuAcU/kVsAn6D89bylHeUQYiU6biN+VwExzgmusfv4+ieMvZnoy0r1SYWDGcEN04VJMDZ9L4pzdNoDKuR2DecpvryzDm0HNKwbXiXIlJTdQlFXSGZ1s/49xWPaTy/ZCxMee6F9NhMrLB4cH0rMrbT/CVcrAANz6fxVgnsp+OnDQGaSduVgvAW8DErw8P2S5xGUYVleyHKCZ6E5G4KzuGPQceBbSydfj0i88RY7Fp+Na3fwUgCQuz7lLROqbT3YLB99Zbbw8/Rcuxq1cuq7/4PAz/Xaq6Dn0f72nwcUrUQYAzkwDRqDflZ3WMKbSoWZwBAFQeUXmwjk/mPfLi1JebbJzuobpTvJd9HV/b+2ysx+F7FF3OtF7P6XXO6jRs+kM4N9kphSkAjASoAIDC873GmoygHdNPi0gJA1L3nMjBsNW8n0nbpi3tnLGgXexd1m5Rnr06bgWopuNl+OnDOGWmf46B1yEoxVoyHCPBhthHEZnC+9NwZxrAEXSlYTg/W9U5Os8tMHmcWwmSfvQ99hoBgkgtCGCL4fyM9OL93E2AMp6/3ULx2+gGEFF4pD8ez7+8X7/OfKQ7oOPb5byeLmKeInpsPD/1Z86P19ZRB06rUGvBjCDYKh7TdAOF81P+5/6t16YtRdvTQII7LMlzz845mYI16mgqWB4pVcz5P42onD/90z8dPj/7mSLZqNfu3DWHFB7UtgIYwkKd8+zak6CRnR71uXu9fdM//kf/uWIeHGbaBFAiUWLACAO5yQr/V1QAkC0At7DvKw1EeCHYBpAttQgArIHJVwCAD0AAwBEAiwjTvQslc43MNonfBNlvOG9wTlgYYmI142JVAKAyjQoA1A3qMO8eMBiZQd7HRl8I+EDQvUXWKaq5mXrFsQpyP0fPPGw0jTmoaWDNOjcWcX0EAIVQbwRWJavO7XTssfmrseH59PVUIT/zzeqY+nNMYL3yUudvZOJpMMe4Ih9vInSTEVvZrgBIr0ia6VUGXQEAC+U6LgsCf1fnznNsw5efxagVBqkztRn9/BrPWNOgMdEaEeG5qQUB64as6+PvexqrCpvHP2tTm5nX86uix3P0LOnN4vtZIElbq1Cyw1xoimAdw9QDGAh4P0aPQX+lzbXRE/GU0k2PDRknFSXZbE1JJUo2z9Av1AAwALADFaAJMtITtIITFvYfQWu0R1HI7trw7jvvwtga4DlF3iMSRQMAwDEQJgfRKYBpS4Qwmf8e+ztVZnsxMi2nGdppdI9cYKSGgAU6I7Xuj/pbr7Dwcuvzz2Ny6jXabBUQII/hbwoTlPfmIQCAKwr3VvgYgNZaYMjrIuGeAAA9ph9+dHp4772PFf7PfNnIBZ0qtKOVE6Mb58wesrrmlX6SGIrB47luRlCv4K2j8aKg+Fii8AehYD0OQ5yhfgyLu4sCeaxM/xu//mtQeNCuSKGxBvTWK5Le+7P4ltdgVDqVAkCGOaig2XGkAVBw3oMyQCWIQBFz4J3XzdxOGj/0YjI8dxdy3udh7NyHIb8NHsyHGCsNGAZvLsBjTQBsCWHAa3MozoX3X8L7fxuRcwcOPwpwADsEtD8Het8O0IvGLNvxUYF/SI9Mep7omZuHEnDu/JfD9//k3+D9LtQq+JpS877/x98fPjtzVgodq/hvhjJHY1nKQoa9et57PtvzqJ6f9nM1yrkCfPfysVdELGf6MQTt26RtnuvqCYwilSwqF2khDCHli50QwkBEFMQjx4df/41fFVhwH9FB7HZg+RSKd6RysVI9X/ayBb/CnrQ7hfsm9y3PYwi7FWvT05T+Q0a0/RxGeJNZ/LjeAVCNgZjPBuzGfYKenaJU90yvP1R9p9YcCPnZHAyNV8WQeh5U18zjFx/RhEXorM4pf+dhNLIDAL1cd5BGSr6+jYCVbmD5T7A87JDwyHKCY99Kf6P3nxECpFv8TpJlzQG2w6N3knO1nV5p8DKepcpE5OUE5LLbFI1/6wscLg2yWP9IhYo83KQ1DgS/kbepBZiep9lJITOb19vz5hzfqs9Yd01lS8YGPaARah3Px3vxPnEs+wG0tMOg/1iP9XI9gCzSID2Ja6iPsIawf+b+37tzCXW7LiNSDoAX2iJeuHAbv6PK+sJ+pMytDVdv3xwOHz8+PPXsc+qQQCN1K9uAAlAkgEwA4M033kBbz+vDARgX7OTBCAClAWAto0I7Ii8YQaTxNZqW3lU++71mN2k33rcUgMof/Mz8O8tBoWO1RFOdpO4BX6Mahv31Qh+ZygXzlX4P1TH1773GoW8GwES5cPjIUUS/PCEgSpF4KogSoFbTa9NhmWCTr+Fn43Gxz0ta0aivMJUErthM3a0gtWmdxjKdhDS2o+1mu7fqoMGgd5FU36fyHhrjLPrHa1NeMB3ABjENd/4juHAAIDO98vS6k5ZN476mw/xJxwJdYcD6GP7Geyq1AGCC9mc+E2lNkQYJeBAYUFoAZL/nhrqA6cRrwX1NucznV8chpR+0qNmILmUkA9v6MpXH9m7js3YIcy5tV/g9+R5fTDXzd7yGC+8xHdD3EA0m/yavsU3pLgb05JvfxvrHMYxaIoGyFSFBh48//Hj4kz/5E9VFoBxjZOvW7ZvkEGAhz0XI+x3Qae2v899eB/U+0V7sAYDYANGqRqHiJDwo2XdvXRcAgKKDAABYgAsLxQfbCsYxvwsLNIBZVACAhUmI2kP5BgCwaftuRQAsHDqOKsfk4tgMKXzqhuqVaf5mxCT0wGkKQI0aqIqLF9RCuRLIrAmp9/EC1I1XhfSEARTl1Pf4KsFZmVTkFIcgiSfDK43yXkGKezI8d6oscFx6Hnq59F8w2brIcW47rxfk/ZyPClyij5XR+r3XxET+VXPq+RLj7jzmYgiFuWkO9V1Du/XkEhzds+P7PgTax/pvL0AmazfzQzNuqlCK+4fgry9WkNZx9hCl4TpLoPVChQw4PBFpNfPq5Rl5H42f17SGNOMYr7XHVeeqXxftF15D0R3tvvWZxn2ke4UxPus12R8jjU3pzHthfEbp2c24p1AKACAAPpUC0CNHhIgEGf4xtGkFPOj9V18e7t24iDQkGHcwiKj4LMFynd97eDh84qQq2bMGwC60mdqHSuPzyBPdAS8FnKnDAoq3HQIAwBQANl6ip7vfCxGhEi+PM3Lv47vIoWv7S98l/fb7fxYvM136Hiqkl9cLvTOAEM9bTw+VPKoyZR5yGWFzbAMoZWAMIQseUZ/V1YfXEA3xLnq4f/opi8MRlKX3n56HBADG7J+a6sLnDyCJRm+lv368/q3nZxZ0G82RzzMY63mroO8xhBweOXQEwPM11QBgyP8xFBz7tV/9ntac4BCN7JizFnUSn3KNvZai9VBiK89w4SbROvY6lZSn0dOcngl6QxgKeBthhvT8h3+ShgNCjhU6znlnpMqDYS8U5W0I979z+fywmbUJWMyPhZmwv+UlhgC9gToCSBgd7qA+xRUY/zcRkXH42ONon4fWZohumFcLXrRTZAs99ifGmAggULFUjjwUI9xseAtgyJ//+EfD8y+8oNaLH37w4fD6K6+ij/BlFUwjz6GyP49nEUCUAEDlQ6bPWetZ19vrUs/tr6M57fha22NtHaoHfSN5wqPHtDuMO7xSYTzxHHlBYKhQ4buGTggy9rEszzz95PC9731Xmk0UwOJ6MmC87XeFg4/GehSZlJODCqCBJM53Eo/2KGs7MMw/PTtOFRHfklYnCS+6iGcqUUZWOpPuYs/HfJgWa1RmW4tGy+HgSP2hM4g8hxOPYh4T8xXhyuY3DWSY8grLiVjDBsJwnJImugB/isHzvooqwOH7UXeFEQAEmpbgjaMsIaClYGTyJBqu8cRxCUUE4qqRKyA2I76oFIEoLB2YFcOP2Uv9njzXjABgd4r72JMM7w+PKrxkSHGSXOnkrO446p82XjV6L8DoaAo5oNkZ+QPBBa/VWERwDOOe6l/BsxjlEPWu5rOAXkSoro/gkJZUjL5Yv6n+EzSCbwV+MbWBcgh6OeDtlXu3hhtXzwMEuD2cOHx0uIdiop+fvYwTUDvkyAnwDertMCw4DtQd2Yz5mwPwqNbc+G2JbT3ffV/5xvcRYXMQAADreTGNhmNXNwCFNQM4QFtADsRGo2m3Gv31t5jcHDvXv9D6VGeKOaxOKV/bx/XG+vh9x2uqLK1ySPRnb6l5f9HvtIdTB6770s9g+TsBABQizyjGh8PxE48MJ1h0OMhY+9R6XDWy/d7yX+l7Jfqk6hUx/pibAN8rz2jOqTp3XB+et4JikTx+1Jk1/8EHPbdVT+Bz0agnAMCxuUAlwQR+vgJnA8fG6B4CQncBDvB8gQ4YmyMAXHhQgCnGEKlapLnoBODnE7CgVrrBz6pzQQa89OVVyWB6/70+7jBgfVTAHQxwhv+POfu5lrxuPc8AQJwDXVzFh2MeDdQ4p5/XHyNzMiqaaWl8VR7L+VR9gKwbxHRK6XVJOKqdgPuxaj+jABRhWtLImo2VhJOA4Ntvvj38+Mc/Hi4A4Cd48AD7fWHXdhj/B1EE8LBSALaDdlyXgDLOc2OaHXX73COb/vF/jQgATQpbMiWaywfiven9J8EoBeDqcOPKRUQAPMQ/rAVuLiafAADV+FusaEzEBejtGgoeVQBg8/Y9w1MvfEcAAEohCQBg7sE6A8Ej7Ta/FePY5LFAXhAvaEX7qnFSlU0Lan9XN5oRH/5WJ64uXhlebJokqErIVQGqClRVaixUI0e3hR3reolO12cYFVjax7l4FrTWSPh1ZYrtuCD6UD6mBuwsBa+OszccKkP2HHpOPQcm4FmKoD3m/q2fq1gPidxxU/RzPmt+PU4LgXpMfR6Prb9m++xtGt+sn5+pgcv1k7KRyGYPSM0ah69b17eOcRyLmZaUyNlGoZ+n0kTd7L6uhczIwLiPkonVJ57MLS5ET1l8t35ePP5KZzlrk3nznFih5tqONEO9jn3nszYEAYBAVzmvLQqJEQBL6ELy3isvwXt6DTwoIgA478srqPK/BwX+jkUEAFsXLcLjuhtG4E70Kd8OJQV1SBEBsG84mDUAHjLXFP9kfLUyFJO9FVQYURBOg+kBAPMg74XgpQ3g6Oln1p4Yv0td2nNovub17Pel0XxHOfFZLsPouYgKznxP47x1MZkqpQp9ZL45ctffevvd4cLFa7gNhBkLZ4lP8MEb3OXUnaREnGu1PYybSnM9/XlP1rnwd7POq3uz5yUVEHgMvej3AtS5cP4CFNwzqjlDT+83v/HLUliZK7yFbaDCtGg0WXhgXY/IA+4LLYZ3mDyZigA7ADyLtnz0NFPJWGEHAITvcg7GCLXMkyT1bGbRXBiJB3fvFIB159KXwzZEJmwHMEBQ6x4NFtAv/X7LyAF4AC/LXYTkXkUrwEvoaPH4U18b9u3eg3Nv4Bx43AgCMPyWBgKVOspt0Ns8DB1Gc9yDR+MvXvrR8OnnZ4cnnn4Klb5vqn/w2U8+Gy5duCTlTIoNPAgEDFzYrKfLnj/2a1d/N73P4vt1navk0TnJX2fKibyBadtK7ER6iQSpwIbxz2PZApKeShZ5uoLwZXmZoWC9+MLzoIsXVTCNoJALsjHk2jxx7Goh/QLeIaYmZRFCdy4Jr4qsQSlu5lOSxenB5RE2ClrkVIABVQabq1bebSOgfTerRs50L3v/1XUwiZv36s4ToCH0AQXUp3UT92zXzidNLhg/9SkHqgFAXUwPE+fa+Of3J1Av43F0AKChel8pANEWM8qOhVFE6zU8sbiE5GgkisXFNGOqJcV705e2CVEwa+oAw5BaVkoPI5QztQwDgrUboi4E8mrJ31n9H2tpr+Ko06QumYGXuv84B3gfSQcBcgRPDN4Qnn72Dvccxkz6/FZMMOmgzCtTDejRc14/IxFUjTx5j8OMCehVr2N4y2N8k/1m4198ALVywO/ugM9ch6ycx30OwTN76fzl4fyXl1G89NFh7/6DqDsCQwfTvso9yBQJ/NvGWgkAAgho0tB7++13hh/86Q+GndhLe5BORb8TUwBoZDAvneNnkTPmlaurQtKW6bsCAJrTwnNHeSACC+eG5ad+S0yuf95Kw6PeI5nZaLby7153Xa/LBb1V3VFZ8aPOYwCi6c9Jtvojoy3HOp6X0oZgyuMnTyEN4LAiripYxPsp/z5paQrQxX7kc7gVnnP76/PEfLWQ/lm6Pb9TmHvaSqQPrgPDx3XPnHv+9fx7LrW3Ehi4ic5u9LxzPK667+9YyZ5tIfkyr2ZtA9OEvi+FVQnI8h5R7DX2gW0tevvJRyhnea3aYYORBZL92In8nukGAUSErsUXf7cNx0g3nsNrMUVhjilC2Husl+Bjl1Eomjd09wJdK9v+mZ/bwek1inUPcFN7GGvLPe29anCF0Wj8bisr+CfIabrnGDkWtTAU/YQk8LNUh6j5H+tyvPbKa+rMcfnypUhlg15BAOAgIgAOHERbXqzFHOiOhQW1d8STgodNZWzR1/6Hf/SfhSROAeZNNubPk1knAHBTTIVFAEEwDMEiEbF6caYAEABgCoABAArLzfAorT5EXhMAgKdf/M4wf/DYcJ/K91cAAHVDevBt84aSZg+0ENQO3ekf2sRto8MbrGdSJh7es6JKlXlVBqDrdgy5n+zKTHxuNaV6ACBXS0KvvdICTCW2CoFol9OET83DG++Xxn/Ma/N4eK2nx02JpjKdenzPXCsTnk10cZdmSDRDydedMui2sePEYFLemFWxnHXvuk7979PNUI9s77/qGfoz+rFU+jWd9nM8a+59z5FmuG74n+m0MjtfrxdqVTmoz+AxVoDCXML06HkZr4GbEMVsIY3TJxcYlIWaAtgZdUCttJ8xrpe5Z/Tw6LhsOcVrEHgkGTNsnQqg1K0AALQncfwOMMybF79UBMBw9wZSApgwDUEDmqA3f273/mHvoWOKAPjgvfdh/ENIIASbbQC34e8D8Jt5GG/7jhxXazUbujKAcux1HfUso+pL2otH6mmH57jS7LReRxxb0fuYn7b7Z65dpjmNuyXR8Lr2dV0NknhfX4LRwzQAAwCj4pGCcuQd5BkEANA14dXX3kLY5y3wUXr+AwDYPIalQWFXeHSLVNK6bgAA9HRdP3t+K533v1cK43EWht5HVcg/8cQTaH2DkPfPzwkAoNFPT+8voQsAwQCmAGxl/0g9Ubykyqfi3+9J8/O6LnwfQApzD++r0jEBAIYhcs6XVMk5qg6P/HVUIHlfFrB8OBzeszjcuPDFcPcqQHQoYgvEwEEK92D0r+DfHID0ZRoUOxeH23h/FTLyyr3V4dFTTw0LCDO8zw4HOI+yd56AFpV4EiWUcXkUkLpBWr6BMOs33n4LtQUQTAAPA8N5b1y9IQDg2uWr0Xsa57LPOD2ANI+rB7nu2UqvPa1W/jNRWJLGK8+ta1x5zKzve/oh/dbWm2GEjndPmRD7ygAAPZVUNK9hH6hYFmjhN37te8OzzzypmgE0FeWccL4mozVIE/w29yxbszHvVDVs0sDh8epWoPztDNtkBEACqRyVi2TxOgpR9VDHfd1GT04g/pBKWj+P41wUnmEDXTQtOpsahUGDzZDdSB6YVoNu4/hio8WoDRAXA2tMFyE/yWN0bIlQ4/d+3MdPosgc8oMZro8FUis/RpTSky+5xnojnHlFhhkACAU7rLOMGiS4gnVkQc3VVdIwDQIqugCxkIaq3FqcQkCO71n4TDyQofYCAELeeI7DwRApEA0AiDkIGg1Ck3xRmH5EFOiR03iT7sakEX0vSzQNN34X6yzZkOfQUBANqWZHoKvcxy4U7I5SnBd3pVAELl7Vhp7oAWlAqHgu5pjGHb32Swh/3gnv/gMYDjfR5eXe8orqljCUWsVJGWGp6QU8yVtgPCwEyPc0Nl6GofH6a6+F15/F/2DsMxKJn22Q0gu5hZUYk6Sbbhk6+vg8pnHTUc5fRMgwOiOe0fMqWuwcXeYbcrakhzaWaAq2N2+613cK6Ho7eqwRFt8ABMkA8YGp/NadUobaoNaapDptnS/0K+grKNzKQrGHjhxT+8lQ5QhkiePGXkseYdlm+ej9aHqrAEB1WIbROAsgbLqYbSXrXNJhcGvVniBdJcxVQYiYo+AvpHGCxgQA9sKBQiOd77/88ryOYq0Vdqnw+Tb2dQU8SLQfZPQL7bSIvuKLRreL63GMfK/jEszlMTTeaehz/9Gbz+txP3Fv79m7R5EABszq/HPcTFWgrOPx/I3ymlMVtQsCKFDqDPk5u85kBX7xitxzVY/3dayTcO+4W4f2OfYMzzOoIZ4hXpx0g2OcImRwmHuVXXj015Emmc5meiNTIy9Yhu7B9tYvIyqHwLaK2bIA7vxm6CSobQW9ZBf25w6CcnlPrq+jMBrPSALIjaAIAIelTAwXbkyiQGTcmQLAOgAL0J1ZAwAVjKSAbJ5bQBgRKg+XFAAWCKRyzhAEAwCbtu0GAPDdYceBI8MKmT6ZQjEugskFSVa0xRNohmpG4dA3baqcaBOdr1WZhheuGkDaTGXze2G0oC5el1JxljFlhXHCkJPwG6OJ5/EYYyNaCY0Npny1TtHXFqbxN3rEI1/Kr7gnQ+V4vfhNzK+iCzmnk8XXBdp12rw348T3qXPVK3Tj80yUkxjdRsqifpQhYQbFwU6jEqqCaGVMzChD7OtcetNMrzdOUdt8OcYqHOo81rXq3/fXrvPQz0n/7FX5GlsrpRCZRbM+P2RDIuN4b6HnZ29P2ELkpnQxFWj1XvaCjLllo5Hb1s3Uob69ZkxJY+3eGR5XAIC2dkFjUzqQ3z+8Q0EIobRTaaIQYqYR+Q2FKkPueXQyQxaMYgQADagPCACguNEOtAFklJFQXWg/2wEAHEI7owsXrwzvwnuxCKN/z04UN1IEADym7GEMT+qeQ0dxD4TYoWUUK0U7hH2c+0KbFFjMVeM4I8wyPR1l/4RQi4I8EwAg9+E4B6lY1rUwb6s0pjnUufZExIxXWup5hUPlKNwuAh1mDQDlmFJ4qAhWzK3XR59JV/Cc3bi9NLz6+tsI81sWAEBlWoBqFgwKw0ij0f/HVqLmlV6DGWkxfh4/X51bKzn9vvL3I32lAj2OObV0h+pxDhhavB1eqy9Q7I6FcZin+vxzXxtOoup4NOJj9fgc73jhKQBQx8hDKihsYMghhQxDPHbsuPLqrRxRMFNfCPA4W4zlHtf9MU+siXNk3+Jw4cwnw32k0e2C0J8nQIFw/JvIYd6GDgDzkKMExrfug8cOxucFCNTboM+nn/maALA19ESeo8gE8M79wCJErP9ChV4ho/SEYi0Y/XH2/DkU5t2JiALUJ0Av5MvYEz97AzUSbkMpQiXn+4iM2Lm4gKJpWOtMW/AaeZpmGaP+rdLRqOAUmVblYS8L6rmNvzfZ049DyhoneGRK2gwaiiMBlcet/YfK21AY+fcuCgBewV4gD9uFVKC/87dfHIg9AAAgAElEQVR+C1WqjygPnaBQpDWFXJHczxtwTJxPKpAX0SaNLdGo5TssNzxz+EeZjT1So4P4m3O7eU0qdq7ozvHqHBt/pE7PWUfrva4xbU0Vct/7pTktpoZQzUOvPEd7v4Sbpt06Xk+7hfSbxm+tMeCUBhulkt6uUp4A2EgjNB5wnZMnT0JB3Q8FGdE4BF4IACAVhu+pH0aYUeoDLPpH5VUXIdWTPyM/l2kZygFmeC4iblAIc3XlrvLVt27djeMR+s/WW9R/qFPSrMnifyNPLl5YGUE0JpJvm9c6TYURBEFf0HWxx+gV1+cEADxHohvIEvFfjj0jaFt3gEg90NozRUeghGMf4gaMVOFf0S+NWxldaRCTXkZ5ZCCgetvxpEo/Ae+BfFObQD09Ksyz1SfmbQV/z3x6Bm1Gtw8nTpwQsGu+wSO5vtsRPUR9nKkUtMVJ+3/2Z3+GLiKnFWFHQ589xncq9x+RQ/C8itbBbxnC7L1pVTCKyxLoaN5s04UnVjpNPjfpqUa9xtxP9UTTsHWhWIMA8nqdsPKkeq0mbwMUEA+XPjKdWz3QBBjLYxVx0mpJcP9bJY/9HrKW/GIBrf8Y/cKICwIApGcDTaL7tK+0AxIQqc8YvC3o1LqadsUIPkXYOO8/W98OOrKcEhAw6uphjNvJWNMQY7+0QnXBy+Ox+Buf8TJaDbP2htYYn8mDbIi7OCCPV4g/9xlsKR/j+eJ45PHHFzakWcuHPNLyg+e53gRBBxf743UJApB38z3HZB3MMsVFNQle6Jjk6UEP7GjAWgaRAup1lJ4nML8BUrYxTGPSWbmncW+3XVRHBHXwiI40fNl+FOCDexB0s+7SHEagQ7ADRqiGnAieEzwg5k01afD9ddTXewd6LQEA1jbYhrlnbau5nVtRAHCvHBNMKWBaIW1AgYgCqh3BG2LTepz3o7oACJ0pCqIXIIwQFmF5oBoAjACYAwNmCsBWMGNFCUBhZA0AejJYAXIzGDEBgE2oE6ACQ1Aq14DSrm3ZNZxCG8DdCNNlDQAij+r5LSEYRDzSZ3KUhoxZQWgeNS+kAYAeNKgMx0QRm6Etrq/fG2NWUtr9pwazN6HuMSp7ufdHht15sHNAnX1Ocsx/65meFW+hfGnZN+UgFXphGO2qDkWKobXvq3EW12gMtlfG+7kbicW7tx6Q7+u89ufPZlBawdHYqfcIgyuez8xvVGgK4tob9PU+7XnT3CwKqufGx6wzPsQk2pr3AqUaYPVa/Tl920kea8FnQeLnnowlVicoo6Mn0+oowApaOWudfFzd07F3Yv0Vbt+tq55czGIKVrXrx7u+eGNT/BtNe66Uy6p4Jm32NKopUOX/EaPTulORCqw8BsGx4vvtYK6MAPjw9Z8KANiOGgDwfaoPLtsALh48gsroR+DxBKNEFwCWvDm0d3HYs4u9zmFEgBfNA8E+gKq8K4x/VLX2uHOEdpoHtT0Ttm2E2Rm28NxV+lpH3xLcbRfE7y2eoF8nX6vNFcPzYn8ED5pG7cQYQolxr2wLR9YAYARAKEr0QJqO41oR0oawUxZwgofo/OVrAgCW76JNFtAXRgDwmcO4IXDAPGkOv+MZ6aFZJ1Cs1CVf9NyY3vo96j1c6VTrzzGkAjnylnwWCmAi+owA4Kg++eQThLxeVQQAWwAeP35M3sLI/4/CYUGv9tL3ef5NSDo0M2Y/FFl79xkBwAKATzzxpHLM+Rur6rNYT4T0Ng+yngF0s50oPWTlHD2Xt68Pa+gCgKZQSgG4df06DPRlKDnIBdyOKs0AAW4RlMF9L0NpXEU439NPPT0sQOmGRQvZixHhPHY98JIw11RGGpEzrNEy6gvcRocBlA/A7kCHgjt3h2vwAP6/f/j94SZaALIXOnfYDoBjDN+lAdMU95go8zu+twz0/Pn3+vkX7YlZPMznjJ6PumHa1mkyLHmUeZIP4Wm8hhU9tizjZ9YjuoV/XM89u3cNf/O3/oZaRK6xhza9oKqlEz2XVc2dCvJYKG4LFK6biIx5XeG7bOPFDg+cCyp4IZOoENPgz/ep/FkZJc9wq7TYi1EgSvTO/7x/qBzKcIi/nnsp7Llfk3pHXSkMJw1fayl7QtZF8zh5fqpeZMM9IhrantD6FGA+7J+m+EsaSTnledkVR6AM9bjQyRwuzKvyMz3xfJ4nnjiFNJ3dMEgBdAEIW1u9C98QjHeWe0U+MI0PArRRZ4GGSUQP0Cil0RSh/zBCoSTfx3l3lpBGs4RoGPS/3rlrH+ZxNxRlzJvaluK+NLZogCrMnqHtrK7N9B16AoOtBk1btjaD2vV4uE5yOEhjtoMpeHAGi428JA4xWBtA0sjvQWeMIFmAZ52vuSwYtk6H061CaFhhD6AJNId5tKFBHm8AIfZNGngE1tVRIdZDEADbbwNgvIQWr1+iJegj6AZCA4HefN7rPhx7igRCBC+No2hVR3V9C1qwXRr+4A/+AG3YrsC42Cc6p8dxAXVMeF+CAGzhxhdTrEJuxXO7EB1/0zx2epT5hvm7QBSDATN0Uh7f6+EGAaKuQhbpTv5RdTnz+2pAe708Xsn1nH/LIhXGS2vd4/S4KzBKD+yYpph0r2gs0N7OXbtVA2AvUjAiwEHJK8nPQiZJl+v0PO/bAAoDLKrPNOoIKl4ZOpjnowIhcR0DF80W4T6jF36Uu5rf2MOVjmPEuTcEqoVOThq0Me4aFjx2TKNKvmXdXfwRvysUnyBdPg/5KGW46wBw3pSexladoBmDDeYtTl1jIUJemwY8wQdGd+5Dd6f64jgJJvAf19upAmxZaF2qOcLIqyISgMc9YOG9pDnTZp1/15thaljoBsHnTRcEMCK6IObYtNu3aIz9TQCAQAL5FCOhWjSM5JGAabY8XoXX/+rw1htvCgAg0Me9NQeeOL+4XQDAYRQBZJSOWi9y7Qp42OrvEEglB2w8LyIAUjGqSu1ohCmUIQCAO/BeMAdxO4oakYGTrllQiykABACWEKZBAIAdAggAtAgAVg7crRoAe44/NgIAKzLygoCbkdWWshpFDnVxJEAYQnVTNWPFV2jXXB+K699CiW6IejWae8bTG1/WnJrhU4VB23SVCRqFa99FJVq+zNwrkwnlm0wqjaEUNjIoxgiAKQAw2Q3lQ3u2ZqBVBlOf3afVNZh1XT+HmU81jntlv67LKAT16C2KY5ayGNfM50/Ag+Pyveq46pr/omfwen7Vc3l+Yhla5IY/92vfj8XH1Xmu506Oz3vY+K739vu6RnWu6tzWa/Zrum5+bR9yFQw2yChvr8oA231iPtyOphkNVoD6yJwGWDUAAMIo70VvBV/kKlQEnWurOS8AwMdvvjpsAgCwjQAAI5EwUlY13n342LC47yDQaXQBePttFExDdVS0R9kNQ4cgKlMAdqEg1X54cO/LvoaAhbEVRRxbyOb4fKmg0xsU0Sdlfjp+WenchnvMe1EG9TlRle5a/dqNSnsCCbOLfDUAjzwxUOXNiIC4iF7v1yUcbVzVMcV3ESq7HcL07JcXhzfeehfCl0pk5NNq5Hr+pHcRrPXhnIsCAFTbbTatrAcbK432e8MAAOlEdGXQtgAA9PSeOnVK7XFYAJAe3wUoFN/59jcVEufc74dsw6cijjHuuh9sPDbadW/kUPbjHCv3YRA9++zXhqNHj6YyQ4ObRY1CaTEXdu9myr8tNP5ZQIsdAG5eFQCwFR7QzfDC34VXI4PRcRsYKoiku7VlDv+Q7kKDEM/zzKmTALyg7KBo4DyVbzyLwjcJruOeyuOVVcNUGho6KI7GHHfUwHiI+z6Egf/Wz94f/q/f/heIDLmd4b5QihboOYkWQ957lcY9V5VH9rKg50VVf5jsibLYs/mRZWXlOnHSLJlU90vMO4pVIbKBrcyiNsMDFIa8Ptxj3iguefjQweE3/8ZfA31AwUNaCL+TbwLyc5VRPvJ60dmRnkAovOfOfTm88urrAgm5Jx5gblchp5tRH6GbocTHPnGId4yZBQrDY2Zlz7nTAQTYYIqoAa6Dj7UCzOf0dyH/4j7tfElOGbPh7WlzJnms6EKCDYkW4Oema0XkUpPXba7jnABGR9oew7SjknlukCzWF0ZafZG/0Hv31FNPKAJjBTz7wb07KEiHft4AAbajlhSjAeakSLNtWnQm4RwTbJmb24lnhwcxgz/o/V9FxNfNWyhwqqwt1MLYuR9Pj2JggNTowRYORiADc8Gcdla2t3FK8C56rkcnHM+DjadaqMzA/WhspeeXz8eCj5xw6zssQpmzrrUQizdAk/PNYyLSswGENg6Yly1aCCs0eE4xZlkLoK6TDSLTRXg+eduYKDvV1jAPBPuuAxCnUcOipaI/AiU4+jrAMa7vgb37xeO2owggoybuIUf60zNnhu9///sw9G4NBNRIx6yrwc4qvC+LAM4JSGCOc6TDJEGMfNb7wVEWtSvASCf5rJYZtVCoZqTj2f7Mv6NOWELge/7lz75+6Gpcn4j3Mb/Wzsq5Ny+ogNb0/KaHhkc3wd+ijzJSZNfinuEkAGqmApCHVABgxEToac/opSnns4EWcst0WN+T2Hkd6UrJS9bz46xBgfE4hL2foxGAEUjZ6oEw9dNedeWsw7jk9a+hwDDD8TkWg4QMtSdIxf3OQdFY53ekDYJO0hMzSsA2FY+3956/O+/fQKPHyeN5f3UxwPs7iGgzAEFevw+ynnUJ6ovH8RiNwfU2cA8/j/Y6+JOLt4qnpkG/jOiXPqLTqQr+XutBMF52SXtp/hM4Mj357wguMXUvaUXrBhltOVEjLwQEYkvzL3kXIwBeRxvfH//oL7WWLMbJSLYRAICMI4ggAADnKNoowYhGW2IUov9xb/z3/9Xfx3iCqOtfIbFk6vq3OiyjDdESCgHO0fincQ/lWwVboLA4AoAAwBZWP1QEAAUtheMWgAMQbjv2D8/88q8M0QaQhAvhkpuuAgC9IKkTydEHkTqkPgCAWa/KPKrhNkuhqL/3hDRLkRFDMMtLYVAN4HpOfd9XXbeCSSHLlwEAMx995tqQcVFVTM4Rf0MhGIvl5HhqKOMshmhGPUtpDwaZQmikhwY89PMchBwo5V8FAKjzPDJVGmN6xCnA4c8h/JoSYyFax+lx9WveK6z9+Ctjr/Q/bo4U2P16zrqPr9Vfp6et/tw6Jq1qGsSzFOUKrniMPdPvv3ePZ5kyUkyaIaT1NiE323Qc0kb7os2HmWozluL+jTFOnyPvJx0nhLH645KOGBWEv6jnHeGnSd+6Hr6fw164jtBmAgCbEQKK8mngLyxww0Jom4bdCO3ftWcfvBdXh5+/+y5SlbYMB/fuRugilEhcb5WewMNHUAPg6HCf9wL/2co0gIxAmOxzG744j8piDwBUep+cJxIeOYPm0fQqD41e2F8psH2deo3Kg9WXXPurrZvpKxRG/JIhuOab5y9cEADAkLO2kG1cBgCoaLPo08enPx/e/QAtAO9zPRhCy5BO7rcAAERz2qDxJ9aWz5BrXp657jfzdI9hyrsq1Tfla9yPpg8cNt6f7xMoJE9g39tTJ09K0H/wwfuqCE4PLwEAKq2rbC2k8UtWj+sw5RuxVl4jGVLy0LrIbFPApARBmXj++a+r6rHplwqz+XesbniG5cFgiCgU/HnQIgv43b12GdX/l2D8I90CHtGHAMsp5O+hCCCEKAoAIv9/G3IsYXDewv2oPH3t0RPDzXNnh3kcS1CLaQ7yMjG3EgNeEQ9G5V8A8cpzpkHBfEYs4xpzCxFV8G/+/EfD7/zLPx5uLXN3sf4O5XEYXtu43sXbNV2Ztjamu/73WcdvdEwvS7UWjmAb+c+U1iVXygXr+oleFKUS1ap3AQDYtWsRhZ6oMF1X+uIa5vExzOFfR2tIbhVGT8S6hExV1xHJ8ABxInx56/DBzz8a3gFwsrJKrzSVXR2YCjn/mm5icI2/cs5qlGEYaEoVwAD4V6HeyQNYEE4t6KgpMRIhowQcTlwBhygUV71jQQ80QuxhIgUSiKi83mONcTQwTKHj4+fgv1M5HJ1ZYg+SuDMyxzIk6V3hxKNVEzTDCBkWj2NNju3w1tPzv4LaLXdvXUJvegIA8JAhTXQz6wHw8opbZbpH8KFt2AeKTsFnzg+V3RtwQilcl9Eb3NSbd8HzfxgFLfeIhOlQUkwteCaN/x2IcMphyxiWoyUNFxnyeHHP8PpMIVDl7pw70pRDaMNrGvzbIb72INITqJfWnCBSUKv4CP4FgBJ/aQyrsJmMB7dvJugYnjkCUF4PcSZcil5SV1Wv+iHHKTpSDQJWtcAaZEi64tVwPYZB0zgn3+LT8p7LMM7uIR2D7d12w0jdvbhb328iGI77cZ7OnD07/OkPfhARAGg5Sj7BomNuW7YDxr9Bzh0wNAyyeG/GM0StDIEt2lfWEWK/Sacl72KUgL5qegnf65yUpTYaNSVpPI06cMpq/mb5oP2Y16tGWtA2rx30rPEm+Od7qGYEvre87nUgXSPlIm9hOqlymwDAXqRyPYEUtS3QMYLsWoRY4x0cRO6dwv+CoFLWclsUvc00EOPiQxsssN6R5Jj6dHiiw1PNc2lo870r+pveJFNwnGm+1jUhrSsHH5deQiQaacdF/JYAvJIWCchLf6MnH3uftVZIu2zJatvAIADXpkZH2cjX2uaae94NnHFc5OkEILwPWQOAAACBAM+LaYSdC/isri1gjzz3Ap/H0QgkhHrufRX0DdpwFILSTHEtR/0JhEseX73/0iMSKOX7Src9AGD6Jd8LMCT2UdSsCVkTKUXh3Ll27frwk5deHn76k5f1mfn+5IlMAaDD4yBSABiZQxCA4yYAYBBHiltQVOiMGT2qbwwATBRPbgAcqAfgZCBUaxl9Q5eBvhIAIOMmACAUE/mLmxBGtAyU8S5CLhgBwCKAbEcixg4JizSkYceuI8Oz3/iVYQ79updY7AiKB1mqEdimKE9zVb3hPT5XvgwCCdS3N+QqA6gGiO/hDdb/naWg1GMmyse4SRsaPGVO3sTJ2JKopgI2FtoRAJUJ8mwRTZDjqFTk9s67FwPO4ynaksfjZ4jrOwxpY6+7j3d0Rkj/Wa9m7LT1yVC5YtBXxaKOReOR4TdVNPXEucHGZygREL5eXc+N1q7Od1w3nqUqSO1523P2AmnW8W1jxRWqgd4YWIsu8XgnwqIIPm3ObprreGcBAPWZpuucOaZULihs7WkvilpQVrzqffvx9XPr+eNfeSN1shX3qVHVz3+mNEnAGgCQHCsAQJ8CQIpiEcCrX5xVCsCW+wgnBQCwlSGlEKzMlFpEtd0FKDSXAAB89MEH6H+8ddiL8P+FeTBWMMRV/FtEBMBeAAAPZeQGeNgK3HmnOR8wFfx+cjZYH82lUHmOts2mBUHMQwhtAwqhaITS16+jfqORziqyuW99TCiHuZerYoWvv/jyS1R+RxC5jAob0O0hggYDeGHLpw8+OjN8/OnnMHS4N2jVRx4tcQf1446bjqFjXmdFByiOcb3iIQWueBQ2op9+/457TvpheOucR8phENG2snAcLQAZ1noJOe8fffQhxgcvFwrtffc735anioZf5A1PUwCCdpsR5OdxOK28f+JHjUd4zqj0vPDCi+HpwCsUZragC2XWAl/h3ir4Ba8w/qET5bAJHvw7LACICuZb4IVeQSTAFpzHasHL9yAJ5xBFt23ncG0zKvkj/HkJdHEEoX3H57cNn7/z5rAfc7IgT2F0yZiDQk75eR80Qs/dDhj6HHSEAtO0xV+MYQnk/Cc/+unwF6+8PdxBmsA9yOM1ekgRIaA+wooA6Ih6g49Vlm50RuUdMdctvaIan6NMGGnMu2Y92BVzHYM0Xw1+7Hx2FKqC4sYIAIIAVNSoLNLYfwgQ4Nlnnhq+993vZPh/AABhsJGoaKRE3mfoFpGv/SZaiZ757NxwG10yhM+DzzCcXDTKMOt0Qmh/NrU1x9h0mGjb6wluPMBzE60IzTNbGK7nShWqE1AKxTAM8qAvGsoosgzwizQZ5zDklb2gYx4DVAhAyoaHFdswCKIHt9sXWs4ZiKD3yUYBH2Nd0eNc32poEYTiGhxCZernnnsWHuglePsBAKB7C/vTb1lbghNpGXokDFTs2zVGjGIMBLVCpyNSw5SMmDqF5mItlZvP9cJ83UfE6fb5A4g+fQS1LPaqlgxbANKEMACgNILkd3wO7Wkq2Zz8BI4Y/RKKdxj5lReLdjM6VG098Zk8gLTCeeM5LIBm3k6G4OLZMfeRXkP+oGKc4MvzKFoaYG2sDV1hilBKEuF6K80kZQLXldevgJCGz99x3TlEOvC1iqgickzXpeD9uQbshKAxMOIL72/Dg8rwaf7GXuo0iBQBp5o4A9Irlob33v9g+Iu/+AsVSWNXDVYVV36xQozZPpTdQwJ4YISCabXqgBFV1zzKBmHX6biiy5S95Pk0Aik/SL+pU1S92zy2+RimUZljon0yqOnY4j4qsJg6p4tAauySaZbFwR98b9OFKulr/uNakfITYeN8ZhmJmNMjR48Pj586Jb7RRwB4749AIVmKdZG4Ul4vDErf23LV/ER7VUDWVN/gyTa6PX7zW+aPB3iFIrGIAGQBPIKQHLdoz8X4MjKK16LRTYCV9HoHAAABKdIor0PAiGA8zyXtyLgWCMDUtnn95rB+7iXnxjstw/zG46PFY2eGDO0sysf7E+x3NACvzX9sQ8m/rr3iZydIYZDOf3kMeXgAILGfzRt9jOfbehmPcUi/11t8IfUuA4Pjc6RDy/qA920FALw2SsVQlBgjnlBQk3xAdBQy8wEL62k/bFbRxb/84Q+Hd3/2jsAI1uRg+sP2+S3DIXYBwDwToAsAk8UZIwJAdJ26SVBZgNx+bWIXAE++NzAHWAGAh1BYRgAAKQARARDM8gFqAIADo/3QwwQAkJ/AutxQdBwBcPce+ifvOTo88+KvDNv3HVYEABl5wAsNwfKk9YpGVSBj49lT3QAAb9a6aT2RsxTQWcpMPa5XZMYZyzc1XGlUZsQYpt7PkbnlefW+Viy9gf1bHUe8rwCAYx5SIZrq3xIk/T3McNrCN7Sfl+8N1/rsRno9r3WMMbYYQM2ZqmtB5Si4WfMu1LmMFPRCkCL+CGerxQ09x73RMGvO6vUdttMLHm/Yfl3Hz2mQ+rzR48nVSGVUXDSN9sacp/NfGYnnxQyO1xnDT33NMqD+WTd6hrp/SRU2MNc9m/TPFuWxHh1vZ9T5Nv301+N4mmd7uo6z5tWMU22eMmSUnmgJ/A4AGD0qnCP8TgDg8udnhp+/9hO0UYMHaRPzoPA4DFWDp4j5/ztQQf0iWp19/POfAwDYhiKAKFyECAAKyRUIYkYA7Dl0WK2PtIuopMgbkAJ3JMPUxmy8dHtsI5pp+VWNnuu+CQU8tkxds6qkVIEdAEBGAMTSjbQX+4qen6YA8VwCADcRumm6iiiiZtDGeMJ4XQEQ+/a7Hw7nvrykdloEABSzxQJaUobiRO3HBBwav26CatZe+qr95d8qf67K4pgCwCdM5dChgRLUoB22Fjt06BAE4xfDp59+ImP/CPrhfuub35DCGkUACaIQqO5z/l1oKAHoBEU32sNWZpl/+PUXXkiDJHLvqQCNedGYq3i2UAyp2LNINnz1w+rd28M9AOiLcxgbqpjfRVu/TWx3BMNkFXO/BeHMN1G54jL+3Uc4Lsyi4bHDB4bdyzeHT3/y4+HodnSxkJGD+4HmdwP1Z77zfVY5xtNuR35xhA2y4BK9PDB04am7jBoDP0SNh3dOnx9urGwabsOjvZk9mAGMsYhXVKX+t3vNkp39dxvJV9O6laC4c5Pn5jWSeoUnButqSIXnWfsF53Md6AniGtHAoQJImqD9zRaAX3/+Oc0NXNGZjRtrH2cHcOK9RwX+p2i5dO6LC8MSqqffu09QhYAJvTSxvmNb0AT9Gq+eFUHXwIsQGOlJT92He8y6QJWpnhfKYHs3g2+GVzy3hhRCetvCJomK144W4DcNAAijMypw43myKn0vfzkv9iTF+ZFeoO8TkPRamM+ELAlwgkYSFezjx44OX3sWnRfg+X+4cmu4e/PL4cHyVURn0Ul0d9jEVtHUNZXSEoWy5Ckl2yFQRXs/IwzvA6HcBoOe6V53UK9kGwCzxX0nhi3zRyADFqJ9HfaD4BSsFemA+yTCtJkigqLVfBZ6ePkfnqd56Bp/4HecW9/XQIgNhLgeo35o9KXw9/ZJY7+mkuje2ONv/+xnw8cff4LQ8PC4k8dKWSeIkFXII7x+Tsq79gmu7/WKeQYICK+nx8Tb22tLWiDgyLx0g558lnnUH4hCt6H4E/i18bMDOf1pr6gGAA3VWygK+8Ybbww/hLHBsbCoGA3/RYDpCv3HP36m2HThMoO9VV+J8QftWNabZk07ohnzd8va3OMRidUK6/racS6BjlYDodfbq7Oj6Th2eGVhxZGVRKSG5LFrFOV6xj1bNI8KPeb+8z25dtUIpEwg/zh+4tHhxKOPijcbAIi5bjzMupOeVICH5R0VhGbWVz3NIJ/4ZKAqoouRbxYwhd+ZxjlGGv/0JJM/uK7EDsgNh9fT+Pd1OE7ei5508lIal/zMSABGsjBvntdeAKDF6/F7RtGQNlhfiPcjSMBoORKZQcSaijDy2wSBNAd4Fp7rcYd83SSerr0pI35bduEJnuGIlGZYP4gIsPT0Nz5nW6VGaEVdF46FxzNdxrTmNoSOmjCdC7wA/RlIcKX9qtfzOVwvxnMp7pz6t+6FeVIBROknQQOORCOD0vVwHfLyM6fPCJT7COmOPE9rCJ1gB6ryH4besw8pPgTrRmCOqWdFvsR9EwJIe0vzzxoAFS0S0QgxCKFMZvaA+YpQWO7dBiEgdwtBFJHnT4bColGIAFhhyBHyJzax97KELBaOAYf4fWkZhAIA4GnUAGAbwGUomgxfrACAJ8eT6M+9Ihn0nUhhhsd6S/VKR2UM9Xp+b77dG1reOCNfzx1Wr9c2a1vUXrFtAkY7e1YprkoAACAASURBVLL5fe0IsWth9Py+GuRxz2B6sTvTi5jMpHPAfWU4Z3i+mrfRzDQMk/Xjq4RbibdnNjJEMvRtyqhJvBki1wEAXqvgrzWMqT2nDeT+3nXd/L6u1Wg04Jkqc+6PrQaInyknOULyuGFy/iNsO341jYoGGj9P5X/9PJouvPkrjRu59G+zxuix9Qpw/X6cz5Ad48vfcwzyptJLkeGMPXLfX88Mup/v+j3nJO7RPHf1WSZ7Rns+vCQWrK4BsFEEgPYQjicAcPGzT4eP33hlmEN60RwAgG2opq58foQv7jt8HDntC8MXX3w5fPLhh8NuGD+MANiFGgD0C61ij+0HKr944BAAA4Zw0Uhj5dWYrbZ3cy8EWY6CaJaSwUNCEckZ155s9Gy6LasxAgDiuTIect46K8xzKF6QjFt2+Dje3Mc6LxFjrCtrANxGPrzXVkaO9qYFTHif+NUyvNc/fe3t4ep1hvfRoGBhxAgVXcsCeoEohuDQhIzecxst7Rkmc1Sex4K90pGf2wCZAQDNS/IjH2PjR/uVv2MOWACQXikCAJ99dkbG3hOnTqoLQBSujSrjrpTssDrORPDXmDMLyWrQeN3a84TyTGXml557Lr0fAQAwJ5F0VPcZz5PSQaUc80d5SI//GsL/9+6ERw5/79y4NqzCY/IQno3NCHceFvYP19bmhksDWv5tZ07zMDx97NAwf+38cO61l4cTEPbbmYqHmgPboIztR9Ef+qJo9FBPoELCdb6HAoBLiNZbRZrBFijw1xFd8PLPPhw+uHBjuAwgfgkX3gqPCQEAy9JZ/KXnQ/WzadPz08tdz5/5hH83TVYZkdsljO+kssK8Qi51/Ezf0SDVGrJTERXOh8pzpjJGpZXKbtRgGBAV8i3QxuPK/9/CqCHMIykg5G5EvFDxcj7vFlzjxy/9ZPjs7BcAWDCnBQCQMT7KgoxCTNlX6cb0bBk7PkKJZOPzhpLXQAPv05Gfu0aS5X0CHrE3uO4R1stwTxsUNNp4fxpc9OJavksGKCIgahCIfzHaR//CY8t/Lm4Yz5rPi2N5XUZY7IQRSqZAZb6lL0YFbBqIeiZc/uTjjwyPnkDE1cod1AC4Mly9+Al0x1vD3gXW7Qfto5PUKlpd8lm34Tx6I7UnoTPwn2pT4FK8B3fqXdDyMvpbrm2aH46deGrYNr9/eIDaUsuIbGHlei7DJhrWAGroaeeeJbvk+fQg6toypMnkQk5G28YwdgRepJGxA95yzpBD2FW0d4wSCfnF46VfmIcnT2mdE6B/4NqsmP7H/+pfD6+jiNc85i6ApCjQqoKUmX+sYntQ7GmI2UMaYb0I4U8dkaHWsUbgB6pxwL9odauOE/T+Ub6juCIDITAu7omtcNKxJgDngakRAjPIl3A/jofdvMTDMCl3UDSU43wNLQAZ3k9PIwsA7oTXn0ZghCqHLBEQwGfHvQxKTPggno80OPLWBIlGfiBwWkpW6lkh36xbG8Sq+oZ1agNw1Tiu8tZ6mXlO8PswqkOWxa1FCuoYIVhINGE9T3tYBRYjOojPGvsp3psGxhZyOFnzAH3kKIoNH0eEGsGoWgRw1B1xrJ6lRH+IDyej8PhH/UDjKrUPMDJ1MDEDnfweF+HxNlK55vTkc5/Q8x+RISiuDA86i0AybciGMAEB7hca9WH8M988IjXohef3Y+oL1xjnMipAUTx4HqeoBY2GJzoimYIWXEiPY3M00qiv4HoRWXA/gYAW/cJzHaXD65HvLUImz4NGuWa8XvyLlIUReCr1kAzkef15jHP8NVcAHExHEd0RHQ6qrOMz8fl5f47JAIqBAp7P7kQM0zdPGfl/eWPdJ+hbd9WYJV/5ng4gOrjgXP/444+V///hzz8QLXIvsnXW4p6dAgD2YB4iFSL4NXmI48dlQVpHJYUVoxEpAP8pfqs3jo1iIc8PDxDuRACAKQDzW0E0DPFHOyKS6+omMAEgs5CTUD6W2X9kBACiEjNbFm0SAPDU1789AgBUXpThULy/4z1zwGLYRAJzR3qiGioXwsvn9UqYF9IKhzcF/5qRxIZvHvGp4J61bFMmVc/l0dV4Hyc9x1/H4SsH/1sfAjw1OKJqbexqjjhUosoYx8+pLTUmVdWnNt9trqOISP9qBGMjOI6Y/X2jmX7+KMh1TgcAjGuaAECsjUhKjNWvaqTWe/dzPWtsZoCz5sprUec5HnCc6Mn8SonK6BMzFoWp5V6J8VuwxJx7DSYKLzf3uBmnESN+5roPGtOvxt/0PnXtOHyvuO9jOhlbEarc79Rz7GvUZ+jXul/bGJtDtnoAYDofpl+OT229cpRS2jhXadyuwPB0DQCf8xCKJrsAEAD45I1Xh53oRMIuAFTmKwCwDZ7Tc+e+EACwF2joPuSEEwBgoa8V7LGDxx8ZFpCbRwCAqLzCs5L5eq3G/asF3AAASHAoaDA8iEE7DQCo89nmMfeuaJwH503yZEduVIBI60ElJSMVpnvAoWihiFIAXUKLniUUjZvQ3gYAwBJys378k9cBGICXw/g3ABBKMQHe2LctxFmbIB+t0Xildf2YaSd1DjSewop6xcZ7VM+XypavawDALbJ47tNPPiWl5MzZM6j7cF6K9PPP/ZJyjhkSzVGOAEACxtp2fCQZQPkcCcJ4j1R+w/uEB4uKx0O0ADw2PPX00yOAQIWayr0rjVceIKWKFbITALi/dFuRc3sQ0s9iaCsw1BlV9wAyUyl06JJzBQDAla27hhWE81OZf+7RI8Pyh28Ptz54WwDANij2K1AG5kDbuw/C+EmaU80CzS/2A8CfmyjW+wByeDOUgHNXbw2v/Pz08OGVO8NlpOLdR62BzTQyGLqstmrBS6psqnLU61KP6flCz5frWvb8ta67wvpHwdbIKhQW1/lp4zM9VdCbhQ8dVspq0Fw/AgBLd27r0nMIk/yNX/vV4SiUpBVUkSdoSCAgOhSRf7FtE3lXVMdW3jb2EgGAs+fQ6xoODNYBoCK/TS2nwvOOo3PephXwWVRUW0BexSYD6jzOlNupg5jfWz+Zgs0ZOcBtSOWeulnKEvKHiRTX/DmCKOZzKo9YXIvgajP8tVbaFrFRuNXnMgWB51OpZEHFgwjt57huot0oOz9Z0ef3BMlck+Dpp04Nhw/uAS3eAuD1xXDj8ulh19zysDgPo38VERrg68vL1D/gxUOklotyyVNMQJLGgDyArCP1EB0tmC6zdXjs5PPD3gOPAfjdOdwD31oCkHkNRbK4MDT8aeTSo63w7gwhpkEhGU4jjgp9Vq+nHKgpmPydcmE78+YLbQaN59rmdXhB5RJTDiZfNBZk45KTePny1eF3f+9fKLReVcy5Uukhj1D3pn83vc2h3wYnwpHiiuaKIODayIPIuYJeTm+92oCBR6D9LQ14eQoR3q/aCFjcnWhPx644AnmwN9ROTUYDzsN1rqH7xTtv/2w4j0iy3eyowXsy9B/H7gLfYRcBzoOLAYb8a8UxrbsIpFCofQNXPIei8TK3eubU87U3cqNrvfS+6SreF+Yr1knMG/x9lTXB0wPxGUH3uGrs/QRXXFTbQ9Meyw4L0R2mtXcLuRCGIXkCX6QjFWcEAMAIgKPHjwtUcQQAaUFGXz6VDWDpO6NsDDkZPDCdfckbzFfa/uTctwiAaitVPkLjnPRIr3jMr4E+pwmGweg0Ij4bU+tk6OO5GXViOXEFHYZ4vUXU9yAYQPnHPW9vOdN03AqQdKW2rIy0FD2ELeeCmxwLjWkZ1OKXGKRkbQAArl/A547ImzDGeZxz+A8dPoyOCyw0mIZzzlkY51PjvtGIUwmnHRQkA7Moox2HVRerhUK5f3mMwTunCZg+3eWg2geWkwIbSVt0rkuXNG8OPi0QgBKGhQpJM5Ap77333vCTl18aPvn4o7FrACM0d+/dJQBgEfO8iHoLpkcCgiOI5Acf/5LnhP6z6b/7h/8JxpU3FfKgr0cjRdtbAMBNdQJYAC9Rjj8URD0ABOhmAgAY5H2Eaayx3ytbAEJJp4ylrbH6EMxj7/Hhyee+New4cFQ1AFaIoGaOlO9XBSPfGyGpBpSE7xiWE2i26EZGxVTginWkoVMZk689MotEfr3BfGw1hnxt/tUil3sZtanKTa8k1WtNTPJEqauiNBqY3hQpkOMBMzJjzEFsfWW9gTyO9WCGjTTXLQjCqwCAbdM6B/1zVQXR763sVABEz5Sh3SpXmBevikgU3GoKn8KwystI+Kw1qeivf6/3qM9faauuxbo5GkOdYxAa67jW8Z09LfzNOcp1vetGn6x7Gv89nZvuZh3L3zwHlS5Mh3Us0tgSADCNOwSPn8V4SFPMpZSd1SI3POX9GMY9IjoJplH3Wg8AtL3aFrEKftK+8+hIHg5BJABAYEA9AGR0UkkIDw0NOoZRXzj98XD67deHnYxCQgQAjSsWNaM/b/ehI4gA2KkIgNOffAwv0zxSABaiCCAuRJNw39FjaAWIqsesyox1DkWk8YwJ2EjeYW4oOg5eEs/SjJKYn+n3Qc/NEPBMWEhZkRzVm+RRwdvWK4MKQScdild4/8f1Jc6TfzFc7gra4TEXb0LvPI7rrePiqXge85sJACyhOFwAAMyHpnLHUMDWYirUJBv+Vs+qodPAAM3HvwUAYF5QebILG3oOlcsmL0wqUPj7DNrj8SlOAxS6cSMKvjHM+9TJx/R+K4/N8P+JYaRNHeHK4llppHm+vNe898M4pKK/OjyJok6n0NaMFc45iSuY77sw4JUXXGiD92OoNAGI7cgB2IQIAAEAMBp3Iff+wT3UygGAzu9uY73gykThP+T/w/t/aw4t09jfHAbK848cHdY+/2hYPXd6OMyaDGjxx7Z0W4H+b0d0C9eKWRo0dOSlwL6+h2veQPEugvabsI6fXbo+vP7hmeH09bvDFdgqK7jXGnM9d7CdXQujbTRapVN8W3lqv//bLp++6/l1z1/EJ7QK3Utftgghr8NEPtazwDesdEVxRuQxw/gnAEBP6G60APwtdADYi7/3MX8qmpcAAD0rW+AdXUU+OdMhxN8wLu4fpgBcunJNXmd58DDHNLjkZS1GcugeaZiL5pzOYB1qCox6Pv08VmxN2/zd781LxzUgD8/fOb+sBSHjLw0EyynRcvIf07XsnyJ/dU3SDw1DL4LYXHqj0tHAVVIxNxbIA70wrP8Y/rHI10UUHL0JgzGKgO1EWs5jAgeUkgBP8bPPPDHsWZxT4b/rl88MSzfPDYf3I5Vl2z0Y9kiBwbXZwm8NKTBzoEenYgQwi/9hLpnMs7rCDgybsB63h517jgMA+Dq2zCHwfYSw49i72JuXLqP1Kca5ew+iQFgAK73sQV2tXSo/yUCh11qROxFFYy+fi+sFzyOr0MSVfdAM1GlHp+YE8XqQbmgMnvns8+F3fuf3kVLyJcYF7yoNMj5gGv9Vv/La2yiwDlxpIsaa6VoMQc+oPnlxofgzBYi6t4wA6SisFxEyzzUGRMN4wJ0w8tnSz7nWbGt6EVFkihLEENk5I2oUrCnEmN0A+Iqq7+EZpjx3aLb3/VjZHJPgau8qOol7Ovw89OZmhK13hEVXFg5EsrnwIusilpkjnWeEmqUV56rW0Zl61jmHrVYBnyNqABQnDT5qDVJPcASA18MeV34OoxFzDADq5Kknh4NIOVzNIqKUrZbf1hmqcWk6DUmb+kVQ3QScjeeOdAWONRygcXZ9hV4fYxKvwDpcwH6NtI3QJVxHhNfjWOQ1znNIAwYEHNnDtnoMxecxS/h7F44GpgC4lV/QKmQleIUL8JEnj3ws9RwChKZrnktQjNdUJwDsZdmVmQaglApFMj0AkHY50gpQ6JXgBPnfiUdOIApgUZEZTeeK6Ay+zF97u0AzSxmetQA447Ileb+Up3FMidLMz4oKykgqRaDlWKvMG+mzWxvr4bwfn5P6r/eBadmWO2UJdQyO6y20tmYBQEY7Mvefx7IN4OLuBQEAjDYgABA6PiNvSLipo0l3nGpBigbnf//tf/n30UGFihUFHcOZ2JorkBYSvZRv/L0HgUqPBY1/tjWiUsPLQ80QU9tKJPYmijQsLw07QGNbNzP3kko9wrMQeji/59jwS+gCMLf38LCM71ZpyHJTjQZgkG81pPzZinlsmIaKxQJHD8ZeuLVrtSIvsZHDYNbCpkeXn6tRMxlHN3Hr7zONHuBEe9NFdV8NeUQ1Ve2W97OBIHSspQBUodKMuNj0fpFRRShMezb/VheatwqApAqwXh2uFOrf2jGzQZiq1PjONYwx5rcaQZ4XK2vjmqbHJCZoeg1+Uw3ScQK6N1WAalMRoCkGax2L7+FzrLyN9ykRCSP9JQ1EAaQGNAX9hVHie46zmYxDSDeVGVkbse7T8UxBq7p+dS9MDLqRJqkERi2OODbXLRXCEH5t/UdjPgVcMGbNcpnRKcfyOWM+UQEHzcxGCihr3q9VW0fvVVou4UEJY8AFSzy/adiQIeNXFh/97Oc/G868/9awiKrSW1CIVCYEw9ah4CzAsN8O78Z59DA+jXCpXVCMGAHAyvCc8xWlAAQA8JBCUwKZdBzz7/k1XXq9YnYaUML55Kt5jXKLj1K4gacjs8/rx7o3T1zQV9s/kznzD+Nax57zPJrnkb5c3Zp/vzyPvGUIZ1enFQCUIWy+pFRYPP9V9Id/+dW3kLMXQO1YHM8RSSM5hVJSDRKP1fTV88VqxGsv5vk+bwSjCs1MruGopAzP5TNY6aLS8BRSAB4AhP709GlVq6ax/e1vfXPYvxctgTDHqvQ+0vl0j3EMzvmGXyKBoDa/QY+x8kEP4RV+6mkCAE8mfx/Qau6GCihp78OrFuMnWAOzheQNJW0bAACoYTJGKUe30DvH4nswX65eOD8sw1u9BqP8xqYd6ACwMCxt3znchWG6ACH/NQAA265fhuvm8rALz7oD51NhURoNn08CFjRFz5N6rLNY7y2BRXdZzRiev/c/PTf8JWoAXAbIc+UuCoUh53MTFNStaXARWCHAwmfuFdJZPGcqS6a7fBavrjQzk7dpAyaf5/TN4I++Sz1fvQFEG9F2ij3WqYxyvRi2SmN/FemIx48dGX71e98ZdsKQiRoAsf/kHc9886AHbQDxy5u37gyvIQ/6ElqKLsP4pIiioR2eKs67Ds1X4e+Fxmfx+J4n1vn9qxzfz8MsXWndPsyBxvdTYyL0kvDGOu2mdSqKYmziOTQgQFv0BJ86dVIFpzjHX8KgvcuWYPh9EQU4X3zx6yoQR/Dp4IH9w8lHwW+3gffevarw/62b7wy7FqAXogjgFkRwPWBvcAAsKtYnYJL506HrsGc3AQD4qLFfsC/g/b9xewVRXE8Mh048DR0SIf5bF5BKunm4jiiEq1evo/L6fnn+dwD8Za6/o5XU+i7BU+9pkU/KbX9nfYtTZqBc12krPSr7/H2sAK45xhzKmxfzzL9Kb0N0w4cfnR7++W//LujpqqrCL8NJFsZm0JWNhX7tLD/6dR4lhnSKIEQdSz7L9bKMnhgvbtsWAIYNBeoPFkF6/tSL6Xmk8R1h2+QvQf88l8YYP6srAPiU9dAAASJHmwCAigQq/Dq8vqpMntFXCptWmhmL0THdooG7lg00SL0mDlG3cRhy2/pt6BSudi8jV8ZPdSKGoc+5MYAiqZTzlwECxRhrwHrVXSQVcv/rerjNKnk7AETaE7wrafDxk0+iOjtsHfBdGv8RgZFOB/IQ0Qg9wJGSF/pqREyYF5h3NlDIThyuQhp3MwCASkfhpd6qNnL03i+gJoTTflzAkAUteZyBGqYK8N703lsmcP5raD6PIdDGFnxKASBNp95N7z3piPQyRhWMOmrbH7wHI1TIuzkj95SmE7LAHn5GlfM73u8GIo5YuJLXvAbgnAU4H3kMUZ0AwwMkiML04dBuuq/316ijk85l68Z6CfQnXTDVSOOO1BryIL7cvcW018tFpyXwWOuzLv7HAogCIdJh65RfpUlQr2ANH45HIwn+3OxZzAmfH7T8zjtvDy+99GPpOlp7RmcBZD24fw947T51PuL6qf4RAYCMAODcOfKi0lXQNJ76H/4X/7EAgCAozj6JkkUYAgBQPiUWlt6KZYAA26BosBfxZhzHM1a1EcEk4F1YhuDcjGqkO1D2GPUw8T2NfKQArG4BchsAwOaFPcNdSlS2MyL6J0y7hbGM3La8qYpFGGDNSKk51NqcTTLrukaQxofPTa9FVPhyhPGY0HtmLIY4uWZDhWLcFqoxYG9af+8wcauUEnNpCOp4/5fhQeSw1QRzq55ajETPIg9d3LMXENVQMJq4keLWz5e0sfKqxO6vJ+thhz29tt08eWweTzWUG8PLZzD95fN4vF6PWXTRb0Tfzxvd963KlQVHrpZWoNJN2PfTOZDAnChSprMAoyp45PBUI83yXKaCLaUgo23i+Y1TtzUcBVJ3v8rU2zwrQ02KUx1zT4P9uU0ZdPTFZMUndKU59PMnclxpadbeWL8P2/XDC96iPGjEcfT0ToTuFDn/sXaUtAxlQis1FB/9+N3Xh3Mf/WyYRwTAnKIEKHyxNlAgdyK0fxsMAHpZCADshlJxCC2M5sBn2OrrAUCCA8eOCwBgEUBxngQ+yeBNKwZTxn0tI8MgSgPcvlIp6/Zk3S+eG39n2umVPyMD5gWVLibzn1NLZZNe6gsAQIjSu5qx6Cz/cX4jG4AG7dpw9vMv0QLwU/DhyFX1HIh+yNu0Bm1/1LBKr2i/Pys99LRcqazeayMeVu/hatwUtvREPXnqFIoO3UcHA0YA3NA6swDgHoYDqr2Z8KWRN/IxppFOpEPm6IdiNho7fuakP9Mhp+3pZ58Zjh8/ITCA59xBCORW0JVomoC7Zo0t+YDQy5OAkGSE4j5ArjOjEegVnWOhLxjv95dvD1+c/hTdAaB8wTt3DQDAHYTnL29fQJ7zg+EAPNbPPHJs2IF2gQPS7xbo0cMC0POq3GvtIRod3DzszAOFgsUGoYhRYWCkwPyufcMPfvyT4QcvvTLcYgg18xuZ20xFHN4Dc7qRV6XyOYuP9zTstVlHtzNo/6uOmcXv+r21Mb/BqmDMVDh3QCkkAEB5T3qg8U9P/6OYw1/9lW/LM0oAwBFb2nepHMnrpbBLYCZYC1Zs/yl6Ll+7cTv3RuQJh+cyQUMDVDGE8TWRjfUHrtYMPWLCeX/B8T72F63FLJld71P32xiK3Y3N94jfA2QiAPAkImDY3o8K+bmznyPihB7BTcMhFKx88RsvQvGkx/7esB+GwZOoATCsojgYAID7S+iAsR3rNAfAd40FvVAIk1Ex2H/cLwz8EziK7ShnFBVk8Ojt6IqxBWmmK2hTuvIA0QN7DoOHH4P2ewCLhRB1RHBchWFwC7rn4u49oAOEqcMbJu8oFftw3UqW2NgKUF7MYdTfHIJOoJF8JXQI5vJu0353+hzlN6N7GA0ifYbgquS45VcAGRHxCEMGrOKtt95DBMC/RGQJQDk8612AU2sAtPkiwFDTYHt6mCU7ZtHMhE97Z5PfJ4Bqfuu1T9ggdM1kAKFX2jEW9EqjSKaC9RWuU+o00r0zYjOuH2lXoWPFXxopBhGiwGHUN4h8c0bgRO0It+bjexVQzX/KEec6Jl/m36g34Oi94OvRnSE2ItdKhS8pxwoIErI9PfpyurFGSIIACvRoxYn7vdb4XTohGUGSoBLplekU0sZwAxZ6ZATA3r2MhuFcRBFGG/oBEFU9yOBzgMg2ACWHR/siaNXAjZZtlM9NTvP7er6PuXLlqlKjVG2e8ilBfnWzyGg/66mkf+aw08AOp2lEwVDu0MAl4MpoAFb4J/3SXiQPVvoDNjD1D45V/BKyzl1zwigmv0YHp1zfOC7WP+r7NJnNe9++eUvtLJ3GwDx3AgXXwKP3oM3zI+AxuxABwOsxCsDP7/c2xL1+1gGkg4qHh404AqECIMIp6/mPuY4r2JYYWf6M9fLaeGvxOtLSk797ffQ59S6B+gKDmg0poAo8hPP56is/HV5GCgA7ibBuA/ka9Yk9iwsCAHZjDlSjQ51qKK8I3OpqI++aZUNs+gf/0X+ArkCuKMvNHw9rhWkrB8+qjli0BygstFloIEMPw/QgRsIwJxT9B6NHPiMrG0JBB+vDNYgoAv1DCsD2hQPD17/5q8O2XXuGJXDFTchpFPZYDK4q+CvjMxHHxE0BgMoY/H5cpJyA/lomBhNLXegKAIgB5qK0RZ0ah/aQxz2bkPezCH0Jqhbx6/+DowZBSdAEMjkS/wgCGFxoEQ72QBoAqMqRCdTMWvNRNpR/r88/VUpiQ9RXvyb1+Ooxmm2grgcnnBJQmVdurfiTKQ51rFV4ea1mKZWzfuu/CwYQ2zfWqxnh8WUDo0ahShrvFKQ25raxda80OhxaLC98Is8cs/uH1mfq12W8bwqAjdfAAEBOnWmqKJJiPutouB5f6C7JsjI7Lcn4L+MGJxQy/TBrXab0FOisXyE0AwAIRhwAgO6rMEdChPCIblkbfv72q0gDeB/GP4wpYZacT7yBV2XX/gPwaqIIINqlnP7kE+Razw0H4Q3exlAoAn3w1B5AYZ4de/ZFFwDuOSpuBCETiKnKgvaQEFq3hmqGsPlLb/zWvdgbLbN4DJ+xob0bT+p0jybljXPkUL+HEJL3h4vI3WMEgL358Ryh7KqyLDkN0W0o9PRMfQQPMQEAA50jD/Wqp6HTZRjn+jReUflwT8+xlgVIGBWXryCk/GnkZfmZgn0v1vXkY4+jYvWt4SOs9RLy6XfBAPwmDJAFCMUAW7O/9jhPlmvJd2lspAHtKv89n4k1i7EzrPP5F76uolqcO363THnHaRXbCBSfRW8ZQkj9fk4tlhhFx97CMMjpMaNyiiMZTfflmU+GBc4Fiv5dh6FzGaHQS+iow5SWR48eHR5hpf9rl4atOH8niwCymwWMWoZQxg6hUZPrqwgDxdEojJJFeXcsLA6/90d/PPzJD19C+z+cy7HSeMEcbWEBL+4uTkcqzqZr0D13yQAAIABJREFUr1el2XG/FrrrV6833H2djeR6vU+9/iwAYDZfoWeahehWpHSz4jnTYNQCCvNEg/+5X3pm+PY3XxQwEkUAG9gXCxdKtdKP8J7dFMhDfvLT11BtHoYgORKBT6zp/x8AoBrjG+3jWfNW57Y/z5+rwtivzy/aWb7nLwIAJC2pc4FGaLw9gygYepuYT3z2s8+GO7dgxIMuj6HY3y//8gtpvKPWBbyHT5x8BGDXQ0SGXkR0yk2AMEgPRfX/rVtIv4hWQWcMLIry7UP/cU0KoQGqAkCAgCEYMkSRbvpgM8LOUTBzfg8KrKH930MAZzdvs7f9igCgrdinKmyHccvI5LtOxjudySHZFcFhD3NVHMe4aNy4sJcL3pHeFgAyMtzWHsNYjypHEwDQbtwy/Pmf/3j4/d//I0wh5AkejQDAJsgz8Tbp3p0Okou3EV1UethI3ia3zZz39H4X/cB7vao14cEO47TycPFF0gGDZBIsHb2qqY83/ci6VVzDNTM4nzTGNHbvOehGYfBnEVXsM/eX5z7lPajv0mh1ZJ6jC3htpTmAwe4FIEVPtF8rbGlHT6gAnAATyH99f/N0Rsy5ACaH5aiwupfWy/hMW0iQw0DRFjoayENwn33QRQgALKItMQEAjFT0wX/xHAYb6Gi1rhMg1SwebB3OtobXrMnU4GnV012NTeqgBAAUDcDUNHXyiJB7PTdTOFQIsenrc5BVdthRDyLd83j+c80VAgDcL+wIwGur1gRe1ENClsZMLiAiZzuBoAIAGEgIcCBAHRYnlEM09QMWciXQQOCCa8XCnIrwAu/hPY4dPzaceOxEFgGMAo18EdQgYMAxsX4B5yJ4ZfB6rjM7UQnY4LOp2F5E9Hgfm/YCIIg1H+e46OWcCxc3dMStI4Ps5ZcMSCdTb+Sz6KDGRLktx0JGHyXgQgCAtRZe+elPhp/i32064Rl1wwKeWCMCAAfQLpg8mSk5O7BXuL84VoOWYwHktEEnes5/+O//PQAArbLtJLwFC0jSZfgXlXJWNOZQGaWlFANMDFk584s2sW8rirFsZkgy0gOYHMC2JBSeKFwMRj0/fPt7fw2eukPDHeZAIR6SpB+spRHeRkqEN6WNt/Y3fqkPFdewchoEVTeW71cV/lEgpjFgL3ILidNdchgNcQsPfWP+3pTjtXmW9nhiRjbuzYwzbMbF5zROG6g4q1UYbYwiHnjEoMbnD0JvRCSGkAzG89fPbx2vVqMIoyYkmvLe1iHWbNbcVmOgRyOjvUXzNk7H09IyKgOrzG2j+2vjzDCA6/HxrG1+/bwTIZo1C8Ssi3QU+67SMqi2rWveyACAkT3Tmj871LI3EOs461rNUv7ad44mmaYlWKGpimJVRH19d4WQ9yvXko84zpOV/aCwEVHUp3VzEVfdiL78W0W+dU+lCTFcMtHuAgCIOeO3bUQ7EXH00c9eAwCAQkoAAIBNiylTwWIKwOLBQwAA5uHVPjd8jjypA1DS6A2mZ5jGPvOeD6AI4I7d6BnNiCWhvIxkimeptC4lRwpIhJVtpKDxmfoUG1+nrq+Vl0pnvmcFZzaa11kKX6URF6pj2DeL99xlZfmMWoi8tvBsUNEKx2dUD373vQ+HTz87DyCWhYrangyFefaeb0pH49t1v8+i40ZvVoAacPBVx/s3CeMM7aOQZ/u/E4jmuHT50vAJIgBoEO+DN+AbL74glVtrKrnksPw0l+WdynvLAyPnuebKFc97GvaaLULB/MY3vyVvBsPweS7z/52jCpVCNLQVStAW1lOgB55FuJDzf585/7g3Q2AZTUdf0b07N4crX5wb5linAIrNtS1zw0V4OW/DyFkFfT7x2GPDfrSxREl/RNUhxB1pA5S5UUGZnoEEzVjVnwYUZC5TZaj4yjDBc7KC/f/5f//e8NIrr0NOE3bAfGAeVZmZOe+YCsmuKFM97t8qCy0Hf5FcnvW76XkWT5jw3I4I6vH1fb8P5LHLwlC7sT7MJWVXBiqOTLkg3EUA4JdfeA4RF/BKARBgKOu4zxIAkNwMq0AAAHO2X3v9TYRqwxMtcCwiAOTh6iIA3GGj0niva9Tfenr/qxjxs2RAf4+pHG93+UXzPMrMMrCJgojvpVNgfuahXD6LKBgqngQATiP9hgos99pjMPaf//pzUr7JPfbCQH6C9ThY8HIZlcS3IQQc/9YeLuHX+wBq0Ise+4KFMnldgmb0DNIjFBg99hONCvJm7Hmm0axi76w8BBCz88Cwcy+iC7btA10zYib0rx3ziP4haMACfuB7DFG2LiUdYtTfAlyWkswaM6l4c65ocCwTAKC+68gQev2x9pwHHsu85ih26EKQdhqEHJGBwZEIZN42/OEf/qvhj/6ffw1AYU5FPO8REEREm5wRGkcAAOvpu0vZyDWqa93k9lSP1hrGVQX8zrr+Ot4bXgtO/lQeJs+UXJRsbN5Rpw23uW0RBL6ODF6GZCf4ZkPWHbD4/O46Ft79CK3nK+RwA0gsS53nfBg90B85cUKGnqq/A5BaQiFUdi0g+LAIHWD/vghTl1d0tDfCfjH4y3tV3Zmf+70Tey51La0vnytSh5gCoO5p+HcQHVpOnnwCtRV2wxAljUSefgWa2WUnaKWlANQ16vf8Oj0656byas9N1SkoLwhoXYXHfI7RXwIKYv2cHnAf9Bj1ANr3DqlnEU1Xyafnnd0BZKxDDlKOXAfYyhQbUgbH4q4gkV5AgAf1ZigH2XJSesiDHM9VHc/CrXwpfD3rE9CI5bHM+VfbQbXcjNoRvNYKDEqO4SgAgMU97IoRz2Ijn9EIbhvYKvyHI0f6Zh4bhTsDmGnzHTxhdLQSNE/DWXMkPgA+BCDE8+wIFe9Fnys6T1CHt7HOV2mLstcAgK8XIEXWFgC/IADy2quvqDPHHdC2003mkcbHFID9iHQlyCIAAPMjDY80mem/jq4JszjodtTjfvPXvysAwEU7uEnG9i8YNZm9mTwVEApV/mWOpRQe5elAMWE5bvwP6bm4P0PtoOiwCTLOuH5zCex7bvjrv/m30bt1vwAAaEGT0KrJpKQyagbVK50VBHDIbvWkNe9XTOQshjlR+NMA8AaswpXI/1SBaSCADcBJXrjSCgIxFyHwWSacNkVSYar+uRoP48bOnOOvEvCjgUFvakGrqiDXs00xg4kBH2NYDwB4/qqXdJbQ6RW1ysB8DX2XHvaNBJfX1kUD+2eoNNGvq/PfOOceT71PmOsRMh/nxr/KRIMOdWAghHlUXcL2bCEQqoHnXB9HAPBY04OukUbILCVx1ho3pjEN0R5pRlE2U3DIfYgd1qx7dUCQnjPnIPTgev34POare47oCeN8bGD8T8i8O66tRyCxdf+xkrUiAPgcBBDJoPgWd2MoMz2fW2AEffLum8OFT98fFrdjHPDmcRjsZb8GhW8/DEICAOy1/MXZs8PR/fvUBlAppdjDDxEaxRSAOQAA0QncOYGmhXiu2LMROqnl6vZ/XSOuq5l90E2cs5Fy7t++SoGrc8jrbBRl4OOshFKyRQrABYXMUYg5N00smQqt6qXEvLKv9ltvvzd8ceEawFmajvkqCqlof8Zaf9WeHC+T5/Xj75Xc/vdZNKR1EV+N2iePoL3SIeQCfvHFF8PpM2dET6zy/tzX0AKQLbDwwDQMKSibrAjd1opx7Amt8OhpMmBgRcLPSW/BwUOHh1/+xjdlXBAA4PzdRfiz8mJ5P+b542oMIScAAPEHAACFsgAA3LoZOZWsqE5VaQ70fO/ureH6+S+GXSB0QEzDDQAA1wFroaQa2poNCJ9+fNjDdmswlODSl8fQ9Ua4nqr7Tc8oAICIIOPCMlw3lErmVV5Fgbb//f/47eH9n38soIwGlMNvKcP1vIVuzWssSy1bvSazeHz9rv+9p+Wv4htVOdrovH7f2DDleHfB4OQzsyo1PSZR6G8TokJeGJ59+gnMNwxPzI9TAHwtzgEVRsoB7nXWM/ro40+H9z/4EJ5aeLzIX/ib+7aLhmi3GUjSLunJttMZ1u8j3z/ykb/6/P53z9Ws+Z7qKuuNmF7G+M5VNfAxIa8byM2q8E8++YQKbF4G0EgAQAYbDnvy6VPDM888jVD9ezDqtwyH4AV9/NETIF8o8PfvgIcTSGV6CnlT5ujSPwHjnqGsfPFc5e4quouFSaBHst4Rzt+Coq+rSC9dw97asevAsHnu4LBlxwFACchThm5JDIvrH9pWADmRAhBLo72cD9nmyHnerD0QLQhtcJD2zVtDnobMor67G7S2HUZK5BzHDNrA43sp76Q18AKG/f/u7/7B8Bc/fFkAAAHt+4ziQc6sjFvpd83rOWuvxfU75S0PtNyetWeqjtM7gtrx1n9ooQYAUOmr0gvfR8puPK/uzT6bTXp4VEnTqVPo+AR28giPTYUSBe7m9fL6pkvzII/DKbuUB+R67ErBqBTSIQumnfv8LMAplFNFmDQLfj7zDOq2AIiiLAieD8M7ZbsjDwzAqAsIbhz6XNgOpp1xvlK31HHcHrwW39OJKofnGtJhjgyPPnYSEVg7IZNJN/F8Kr43gtChXxmEqOte95/Xt46l8a5mm1gH7a/DY50/L5AEE25dINYRxiyL5iqtJQxfGbcJCjMNgIAyDX97u13xn3yWgBiBVzsh7AXn5+i8AXnHiDPm6EOOcY4JHvJaJwDc+H7eb4wioKF9FTn+/Mc6BNHeLgq+R0eCsCtZeHQLHckldYPzxLHy3s1myRoRBIAwHlfzT2025Gfq6dT7SBfxPKHbO/KBS2iHD/V8poBoDnEc52QETeRsibkM2WKwKTqMWD/k74xq0OfUTer66XvIHzp1Xn75ZaQSvRktX6nX4HgWATx0YC8iAPZlu04UVBQvDSPfNegivSIi1EXPtONzg236+teekaodhTwo6NizkaGLDGXMVh58QOVsYBGkOLC6cVQiJANTBVEWkuZ/NLihDM2j3RELwnACzl+4jIXaOfzdf+ffQ/jUImoCgPmhToBDNrzJvkrBsDLWlGsr6M17F5tlyqB6465uaP/WM7xqnKiwiGauF9JBeCEjc1Op2Ez2nqfCnUU9RuYR5KJ/AcoalW7X5r0rmGGG3KN7dczVAGU4TzxX8ejlAKoQrGOqAtHCyN9V492bxEypBwXq3PaKRvwWhGiju1f6mqITTNUGaD9W00KvELreQqUjb+JRgCQA4PHwRhV50wpJGkUI+LpVnyhroRS4CI7CSIvQiKKBuetS6ESmaW7EvFaj6fakld7j29jUdY71QdEnU+VA6yNZ3grZbLTeNaHG94w5yFw3PUPQqm4fSzO+egWkCi/Tyzin+Rzt+jHXSgHgOnDcepc30nfgNWA6D5Az/cnP3hAAsB+91OFWCuSXxyACwADAhx9+NHz5+efDEaD+i0BEGQGwiZWKIViYArCdYXkEoaA+WHn1+DhehYFxPMkwx0JPnIFcANPtRsp7P9ez9kKdkzrv9dyvem+aGXkVeM0KhPH58+eRI0dEH4I7jYvGK0QwAgIYLfD6G+8MF6/AWwqlugEAUxCwjqGOs58LH1e/192K92Yd7ZY53ehZQ+AGTdhDc+rUKYR97hnOAuj5DGHIXJbHUA34KeQny/Or48Ngjv3RIlxqVA9JXO2vFA0SIYsxnwEasyAZP1O+PYqUg6/90nOhGOK7exDEy3dh7GRY40O2scD5TAGgkrwFNEYAgLL62tXL8swvsP0e5n4O75kCcP3iFwOy1kXxt2Ac3IL3/9YaQBrkNT+GNlKsF7CG+gH0XK8x7Y4GDbcgi/6R7uEdYEgxv+T1hcALAB6QF7l7OPflheF/+if/dLhwCV0BGGUjb060CmN+rDp4dMZnpatZa1JlZv97L7/9+0bff9X1TSuz9o6v5wgAHrsTiiJpngAAvbhMu6CHhAUAHzl+RABAgCRNLobcBMZSAADm676Ldm1nP/8C3TEQ3loAABqJjhgyrfyi8O0m02ZTeM+7e96x0Z7pZUaVpb1eU68xS2bqWh1/m+z7NH73Q9E8iUr/nIOLFy4On2P/8fm3IyT1ueefBTB3HLwHIf7gRSfQAu0oInWYOrqGgq3sCrVpE6MFogE0mSzz62kQGEuJmFBJAtHmVuTRMILg/tJVRJWir/cDeB/ZNmx+D3j+HrTDPIJEAlQAR/tMgp9M06HRTSnCQmxR16EB9ONaKNVMs5KGf+Ti88XQYem99PSBf1q+hZyKjggEAXgt6q/BN8hj4u/ovWPUAEDnK1dvDP/sn/1zgK3vg9kwAov1OZC2gi4g1LWj40q8elrv12rWfvtF9NWkdQFAzO1Trltf1KR0/MDPw3uPvBzPIICcx5b6Ae05/Dxp1Gt+GgCgPYPvQj+Ie8Zz1KiFGLllmMPHA3SPiDCuDyPBnn3mGeldt5ES9jFaAPMvjX9GAXz3O99EQb5HJTtUz0zUETpTeLxtL0zDxK2jxrqUFA3pcRG56ALP8TlsJ1LcUYzpxCOPgR7ZHY1zEM9mAGCc71zzJp+b48pzWfX+Sov83dESX0U/vDaL/9EpQEOa88nidqYbRXDgJT2H3mimmWV/e9qAfinPH2H3fK2m91vFzrnXAIY5umE0kHkftfmMLjmq9wB5ys4B3GNHkeJ2HDyC1yJAQZ7N6xFM4Dk2/h959FGl25jfueNA0AWNb46/OXE4doN4URfCGm6LTKkAQKRdNNrme8n+QhsC9BIM4G/3EOXE+xAA0DgwAkcaGHiwoe997YgBAwtKmQAf2YeuJXq2BAAqLfBcynjqdC+99BIKAb4jfkkZTpyMHn+mADAKZpe6MaDoImSet3BE+EV6eUReG9BKXsNogBeff25NORwZWsjBiMlJ2OEkVmLNz9FWJAyesf0FCIZtdIhy8T/1YMbgDh2EBw5KOFuenD9/EdeYG/7u3/t3h73IGyExse4LUdLqoecDV+FVhZon0sfUTSSDWoaYQ5OCcTjUw4zZaGIsbqAyvcFbmW5jriGaehAgNqRGFIIitIO47l8JACD/tDk1RV7HzZ5zIrQ4Q0N6wWDFfFTeKETFVKfzOe7mfGMjsSkTofz3896f5zWqwqFnQvUcjTdD6ztbNY3LONpjjvu3sNT4ccocvaZVERJDluGWq6XrTI1jAcw55bHZG9I7ATRw+x7A8bxXoetqo8wnd9hOPEtusg0AgHYt53215/V61v1g4GiWwLc3qnr563G90t7mhB72aCez/p4NRAph2FM/mW/6Wzqloa1lm//pOjgCIAwzXoUh+REBwL2Tc8H1UyEojBMe05+/+cpw7fNPhn0LUMDgDdKcMJ8fSt9etAFkKPUnn54evoAX4CCq/7Py9zwLpnC/wyO07+hxtE/bowgARgWQDzB/lWOwt0e8ITShUfBXEMz7UsxZxlajtX6feP2+ar/OOsfzV3/zfauAMLgVyimjIR6ohRPD35zTVxWZCLkkkLsNxWRuDa+iOvzVG6gyS2Y8buBWGbk+a13TOq5ZHvyeRk1bla9UettoDvi9AQASoPuLP/nkk4pMowfyPLoe0Jg9depxeBwRFkwAlMXeqIzLOxVgVuVZbT10B621i1fZmyDaYKHaDPen8f/4SQAMVH4TAKDckyJKJUSFxkk5oCvQFw10GvprUPRvXLuiAj2LUMAEAODaS4gKuHHpywFmCsLxtw23YHjeQKuz22vwCizuQ0TDsQjNF6CL8YP/qWc3n4ft65i2oQqYZDRRfMvGFGlhAQbxex98NPzT/+V/U1V7XQpyIap0gwaorFJOZTEszskEeNa8TWk7PlteBX9bx6e7xaz8eRb/7Ne+v2cvi/x7XDdSALhWzPum/L+FEGAqkIwAWNw1LwPgwL7d8jQLJEkAYIyOST1ASiDWgPP0xpvomoCQWQIAjEBSuhDDQhXq2qoqb6S71Geaxa/r71bKvmoPzNpP2vPk3R3vXSfvyoVnHevVnAUANJ4TETVHjx5RG0CSHFuKXYBex3mkIvrii88hNQc5wVDwufdOPn4SaQCYdwByUXyRBiD1JetMGW0VSorkZRh2QacU01uQ6rV2/zaiCC4hvfQK5h6AG0C1zSiWOWzei0iAo0jnWhzuP2ABMNABnVYAejex7R3e0zu5qlagydNSFVB+eYbmqhV1zpHnTt7GBC6p+KtyvXTGKe3zY3iNbUREKpH0TgIckEfnz18Z/sn//L8On539UtE6lLfUf9cAGEbkbRRaM3+t61dpf2MZ/lWUMzL10cAedcTcB44M0LNxKWbs+/Eq+fxfqV+RQ+i4Xi7Gfh2fT6iP+XM5NqMMfc8qX3QuDUmtDyNPNoNPHgXvf0LfXUFK2OnTn8JQhXMA87sHhVT/5m/9Ddgi+8ETlsbOMGNYNkcggDnGxlft2sTvo0NXHz3SAAA5PTV3AYhQNjyK6K3jAHBZ0ZIODFlrxQhzkXVJH9JW0lqdV699/xvP8RrWc60P+3fTE0FfAgA8hwYxX+qwoWeOeacGRmPUNS1YBJDXY8oAAQFXwzcwEDUyohAux0A6528cKw10G/7cO4oaUDoADFfoYpxnHkPj386VWwhxp9FOYMA2Bcd6ApF+HAffC2zQeoS+1mRPpOpYfrlAodMbWpROKLA+TvOD/zg/nAZHGARfdbHFaK9ri1prAbrlPXhdFgMVEFBsswCoWiqFeUa/x3kttdKEXspXpAw1/mL+/gA6BiMdCQC89957Wi064klSDPtfRJrgUaSc7EJhZMp16hkkWZJjmKNMp2lO8qCLtLV4zxe+/vyaFlYT3DyY3GARLsJQAua+BVrOAfAGEeKAUEZMBnMhV5AvJ2+5UBws3oljaIOBKpGYjEuXLou4/tbf/jvoIQvFBkoNEVCH5XiCe2WhLpY2Z26UcTL1XSg+rZhGoIueQBYE0bllo4UxHQqPkauewfp+VopGzLiggfaSmiiFo3sRSaRpSmgA4ysMK3uCvTgtbaEtlpVkFyKsxC+iKQpAVYy0yJqGCJuNRTfKOh0N8aE27+sBAG9Ibzqf7c9Vgenv4TFp3TL3v1daAl0Nwjd9icqSQcU1+WMyKxvU+Uz1aXSVBADqWLyGvM5mRWnE9aNDRIRK1znS8QIAJlmD6+axKgwcJBWOYFSBpCr63Ip1hlS5GIjp0y0gSROzlMWmEFSDvFBTMsMJYytrPYaIFxpo18Te4fnJwCx04vde+Z/eU/OFfw6D8pr5r59l3Btl3Xz9URnhSRlpQ0Q3aCTvxyrRHMv9peHd114e7lw4O+xCCsAWpBmR16zQG4rcz31Hjg2b4HE5c+az4eyZ08MBAABsA6iIJXp3IKRYA4AAAGsACACQt99twahceJ+EkHF/dQsez7Fpq83jdE+t24udkt7T5qy5myXQNU1WTJ3Hlp/Zm56h6ZeQN3cXaDrXlHyb+8utaSLXPVK2Lly8LABA+bOosj2+Cu30e34WDxmV6+kUlMsF3+kFYd1v/al1HwT9BKDKv5Q7TwEAIP/+5JNPhpuoAM499tSTp9Tyjd5DthfbitDAsC1qukko/qOySx6Qnjt6LUMm0KsRXkPeS4oN5vGbyP+nZ4eh/1QaliFXzCMC0Mb9QGzk5wYAGLlCAODK5Yvqn70HnowdoFGmANz4/0h703c7quvct7b6vm9ASEIghOiC6Y3t2Omf/IX3frhf4+OcOHZycuzEToxjxxDcgTE9CCGBQEINQn3f7Pv+3jFHzVm1awnOcxaW995r1aqazZijeUenqIAzJ44KqFKRIvG2i6qBcUn/Lt5apI45m1RIaqv3KXgXAEAUNeP+KAU2RZmbsazwhl2V8UXOJTxt2fKV3St/eK37nlIALilVgQgAPDCR6kdBu5wb3szwcKWSNcWHkjdw6lu6SMV5rLzknrYy/U57PkU+7XnL7+b9WJcs2hU9yVVASvMIAEDzlcG/SYb/n37reUVeyBik8nQxzuDrbcuo8MogrwlT7bpXXn2tOyOA7JpqGt3AONN9AWnSceA86KJjjI3Hdh65JrP4RHvuZxwfvz21H7z/VQCIsV7Tjsl8LY268pypMTv1RPS1U1E226VssuefSSk9eeKUzwIAwNe+9ohCUQWuUmhR6/XA3gdckRqHEAXgYFN4ZSNajp+RdkQoLc8krQB90M6lcg67m1dlrVxQh6mziiQ4qVowVBoHFAYE2Kg92SSev8HdAUjVdMcYInDoea97U6wzQ5JzvYKHZivo4KfohqnHpOcuAaL07AVYXNo6N3tSU0GioB9r5TodBgBUT+Ljo93/8//+f8qVvuT0BUBaQAlj0Jon9/8y4K2lk/E5G8rsIa3kOY3vVJ24nkP4Ex7MNGJRnxY6WsZneRY9jmm45RNRJ6vocL1sD6g9z3GvM4xAxpx/7kHSPYbn/Wq3t00h93x2SN1/oMtI9enkGd2k8/9NRYsJJFK9CSJV8DhTz6yXWwC4Rd8JYEjjLDpk6gABAKSeHLpJRgAwA+vI2E6snQZ73/17ux07d5nnRvu/0HHhMVn8juiRpLl07gVtRmRiqz+1fLO1Abiu/Sz/zn3gHpzPU+oM5DXEdivAl3mrI+VIB4yq/0lLtPTj9xWk1GhOlxU9lTn9Doenmwz303xIuwEoABSA7uHD/MSjn/YQNE73mmWyC7EJV8pY5bpsg+fOG5KngACsH4V2s3if16RE4qX3nPciYiG878mL3R2H9DzdK2o3hY2XtBeyvdoRrEXYjRH5GeuVtQTC6UWRwwRaFktmsv4JAJBvz7McQaaLWQuuzQiDXLPc17w/O4Es9z/qlaD7MjLkfKEB0grYO+gOR8eLL77YHThwwHIbAAWdATt7vdKy7t6+zSkA8J7lknXmsbpPgJhaoYae+7Gkfv/M00/OEx5yg8J8GkCGw4WtH8y6JSjrHfov2ncs7c4qfAPE3aGUFBoqC77nvt3dvQoXg4AI8aCdwze/+c3u4YcetILlMLCCOLYGeyqLVeGIp4+ZjpmJD7I2SgvlEBImiiFl5W2pqzQb2dKm9hVhbZxYdUQ6AAAgAElEQVTVtiIt48/njD3t3rgSLRAeqRC+rAHiyPdAyQWMKGhuIolpAObC2/g3AhzoTCCwaQBPRwF4LdiOgVE8RE/HSkYouUns1chplXFf0xBHgBA13CkNH5NCY8D1BFF+GXsxkrkOFJQMgxrdK9HzuFUNcx8aUYG4tq/8vEWIEwBox5tGQP9dn4lc76gAyjq0SGt6Vm3ces2TBmuV1vxOa8QOC0YW5ap8OSvbJ9JX9yGlYaKaJQVEj7RibzAiCpvVfMNUO+NctErelHAeG6RJ56w9AEC1tusK5/imPFT98xhjCkAr5NWTkc/IkLBWyckx5zo7VNP0CkMIpc0gigWrlCTIVBWj33n1N9354x8rAkBtY+RZ4nWdUCoBAJsU3g8AQA2AU8c/69atXNZtkgcAIwxtYE7KGCkAi3QtEQCL5CnqQc2yBaEIJaFVYKwNa+OZKaDHqG6r8OTcckXzLLSAmoV5iSJI2mkNau9lKk4lhST3JekuFVWM1Cvi4aDF10HSU4ko6HYU50HQURhrkSMl3n3voNIhUJarwpGUNUVHLW8eK6LJ31rApwVO8vrWIGznkuvUPiNpyHmbBuxuyaur6uL33y+F47KU649s8GE8PPbow/L0Kr1Dc19qhYHIllCoegAQai1gRPDU6NXt3O/iRQgUqKb1UF189eo1KgCoVnIoOzKsAVsAAApTtoyR6mH+RQoAbmSl7DsF4KZy+M8qAoDWaSgMdKUgMuC8AICrF86q3d9qFz+7Jkue9rjnlXe+7R6Fj4pOwQzZdhQKwqVNd/BR5I+iAOAPChjwPFCGahEreS703V/96qXuhRd+aaMDRYav0v7PIYTmtVZfLedbnjnktPWvL9u7vHIIEFSDouXVY8N0irf3+19Azlb+8ZmV6OJRWu1825tWIgEAMDrv2r6l+7PvfMt1Iaj26B1vDByfUXgLgCORG/Rov3az+90rr6rDhIrBae/x2Nr7X5Q/r5nWv6+vYnES6zfmceN1HJ+BXKdZa9Gu49R5m7VPX7aXg7OdRlm52ViWQHM4WFAmd6joFgAAyvxnn33WnTl9Rus55yJUjz7yoBT3tW7tR3TOvbvutVINL+L8Zl/4Kmsx+KWbCchl+TI1pQJ+RAHoTN24qGyvU4oEOClejqFC3Qop//Or5VHc1C1fpfHcQO9iI4jaUfE3ddVgtwHr4HmtTlbnXoHJKk1jEfKaMa9tdafUAdGBeWUoP9e4+jfgsn5/V4VW/8f3vq/q3VoHAQDXqaaOV1RdPbLmSOvYavd8Fv2070/J53YO43vE/qbOkb/VFRivxZiWxnLhTnrhzPH3YEAbrZkEWH/2qSHm2TUyjfVC7pEfjvd/y2ZAqfnusADh45L9AEgUjgQUfubpp2z4JyhgHQp+kjq8znWAHpFmlh2b6lkugFVf+yAA2VzjBIVw/sCHV4oP7dy1WwDAzqC/Eh3CstOl5OzZcw7pdhRWSTvJnvfptV6hVDEM5ARk+enWvloHziOf81239AOYKvcJ+hx2EuC75OpTSC4jANylphjHgFHM1Q5dvR/RCcWLXcABxhcdUBap9a1SckpuPzrFGslGpAg2YI4jWvbNO9yfyCy37isAwJYtm1W4T5FB8NUCSlUNOM5e6kD8DkDYtu5LncKgifVFVMbQ4bknY6UILK8cd9wzZRxATYk8LbYXqTr5CmA5IsNbABHHYeoSzJ9xwNMAlEiN4BkAIbwy+jzPcs6JvyMiIjpbOHpCdqqfD+hZHPB9dJrGcE1phgcPHnQNgA8FcLEPeP6xIwAA1glM2cqaqt4VvIi6e/x0mmABiNKNmbwio5tM89/65vPzCM0bmgSKCJMzAZTQl1tSNExUNkCKcmxCpJe08i1ccIcwPNCRrHY553wwAAAmD/FdvHC+++Y3vi5B8bBRYkLBjJYU4zkZzUBBs9I3DHOz4pZGFYy3MIPPPz/t4hLO0wPNIURS32VxM38oq/hyUAPxCcM2CZcxtChahqj0G2lvlI9+UST1a2EGgf4FvmQCLgyGL6QBEfcJ9IoXa8265asVMLkeA6NiBAC0ysxMZhvq4QJDsb9vY1iEOKjCIZlcO5bxc1Lhb98fC07vV58jF4BSIm3t/OMeYTgPBUsAAFPCafBc/ijziTFnWH1808IL4VBX3KGDLdNpFSAflD6lIBDBXIsFe+VHD0fYt19D2fZHTeRHYdZ1/PW7UZEa2VGKWHrsgSOP92KssLXKS16bzxjTSxYBbAGA8f3a77Zr7fWMYZrex8r5WKkd35e/I48rwuZaACANPuZ/S0YRXQDmAQAUAQAAsE71QygOBYO7jmdTRtmG7XcJAFABLzHLL06d7NaDjio8ihoAAACLdA0gweJVawIAoHNJepeNPUS8ToJgLf3l/FIpaAEu1mE8//FaDHhWEVQpyAJgGhZy7JUsxlQilTLdYsqIYgyEvNIa56gqyzuPtfAYn3MLWo/UCsmcFGUXOjtwSAAA8RUldapscEtDLf8ZK8YtbbRnaAGdFANpTI9jZTLPaHu2oK8MHcXAXU+P5T17pFBf6D4WMk7FbgTe19Sib432+4YUDRRA85GqQTbMI6MRgngDAKBndES4ZeRU1vW4qjVFqXvmmee6dWohCSB1RaHhZyXTKPiHYW45ohx954Gi1ujWS3UjcvivqXYF+egUUPMZ5jOlJlyR8X9b7y8nTQHBr+svCohfJKBqk6JZbkqWXpfsxXhHBvMcV/UtLM0/9VUl71mZ9FrqvexacVsdAP7zF//V/fznv7Aic41KynhhpXjQszoBAN5MBSHptlVc2nOQv7c0Md7r8d8tz2lB1rxuigaGvL/eMc9RfgfDFAUWhXiVlGvoH2UXPYbQ83t37+y+/tzTBgCoCxG6fzU6wvAPgJc1XirD8bJa/7362h/VAlCRjTpHRBih/IXuUACkCQBgvHazaL3lBVPzzLmNPxuv06w1Gj931v709xsBAO31VXFl7ea6XUqx2SIPHuDbp6qzcvH8RetZm1TJ+6GHHlDI9SrTOsW57hGv5dYAANBaAgBxfzgSVfoVfadieEvFo+mQkUUuc19oFL1YYf/XL59SypdSAG5fcltNwZg6G1QW36x6AJtkUON4IgJHIJlkwCLV0yDfPtLbCMOOfR/wlcKTIpS5Gv0pC8d6aEuvllmkAhUnUPDy4KFpnHKfG4rUoZ3kv/zvf9UYdEY1PsYEzeLBa3XB3Lc7na2WdqbO2Xjv7nxNNbtaA2ysZaXH1PeCZY4cRF92/qdkQWa9hmxic5r1N78Ph0esSeg+sR+hAaUnmNzwh1T4Nb3OH6sg7EmlhEUx6Nvdow8/1D315BMO/XdtmFD/bDAmzyNqK+RLMNa2ZXOcsQkAwA7MYqwWA5+/nZ4ifX6PQImt21V3hA4ZGe1i+osIJQzUltadsucaa8HH+YcHPL3J2E8Ys/b86j4Y8syZv/ndxnCxzRIAwEufxjzFajHGEwBogQe+hx2Sz2+dGtFxphTQI7pG48LQZ7yMIyIyKHJ7oR9LevL5uUHAIN1ZAsC47M4zRABsUNs621k6QzZ2m6g8L2xuflnjoPthGp95sT73+S1ry1ixZXEGp801dNbEmKObh+Sh+UKAd7nuVS+tnZHSCZNR5hUkwKCnYCIRJ6TVRTpJXsdUMvoy7Mpqz2Z3BOyf3HeozRaCz0WkXhDth+efFAAiAbITApWDyPnfJDCFFJd1inbl7yVyfqAPQOMJAIyLn9rKKzbW3J9/51vzF8TIad8SVR0jNGWRQ1dCccwwbX+pHEAOE32YQXZMDFqAYIJxSMkX27PnXocm0Jf3lKpTP/3UE91zzz7DtukZQVzka/mY9dhCDRdthbVvOnoxkWWgzCK2jz762AgJyhoFYFjYODBqDyMFIYRQ7QnKhtiDr4m4tyiEYWWg9IQshV4g0MxvgehQpphnhG5FxXJvrtfG8QdBTGksAnCwhppfhnslwhPEsjD328K58cpEmNkwNMvEYsN6aHQmY6o/C7qZhkdhpj2wUhTgUAhiv2cpgON7hyCsBbb4POczNoqCQUV4VTwnxj1WeLx2ZW5VMIWw7MsljL6X9/D1PQCQ6zJanwIAJHNv55vjyfknABBkF0J/piKBYjlBnx6TbY3ifSqTahW6FlHujf+QekUYxv5baS/749uO1rB9/AJlXfNeqFwWxHi0nnfa//YZpnGUYe9t3c/23I7HmIy2MtECnHAPb3IwdEcAiAehgBMBcOvyhe7d137XXfn8aLdaSqABAEK0Cb6R0UQNAMGf3YEPDnTnFXEEALBG/1bI08J9F4svkAIAAIBaSQqA6dee4tiUEESFTpu1bdetVdBm0XDOP8/AlPIeSmNGmATtDO7dKz3D0M0wVPNk+EvBf4l4kgGEYk5IX3RniT0JhQrNOQq2kgbw3vsHugMH1carU0QAbeuK4tHuY363P18pNMq17bq0CvP4XI/nnzRUn1mpanxtzDQ9t7cVZrxJbZ92OqrsiCIA4P2r1GLoySe+5hBjcr05a8GX4deATDWqY0C/RSPkmWEcpmJXQFy9jxK3RbT1pCIAVqwUeKRLLl2+quiDTwwuo4S6TRGWfdmXpZJpq+QNWIaHQGHM5KOSm0fBQGh6Di+LilguJ1JBYDhWPeHPF+RdWSJZtWaDcqm1Z1f1MOQJfIf89Zpug1czQDNSABg3ioI5p95fIuPnspS+H8nweE3t7G4KRLuJB5zQf7cALOC3uVoq10FnNQ2gAltjvpJ01e7ziPX1f+ZZaPe6/X5LC+N7jK/rlZayzgkA4GGKMNSrdjZ4PbSuRBs++sh+wiUMANgzWM4Lz0pD0+0+fS6WqfjU+e7VP6jastaRvb8Jf3Cu9jQAkO0zp+Y0Nf6cw/hsTa3fndZ5AX9vbjD1vanxFeYQyuBoAO2Z5/whC+9Xkc1169bamYOxdV1AGEfmbhX02r+fuhyEWF/rNimE9y7VW4HXhO6EERURbF5/aFRr7RRQQVh4aEmN4ZmcV6I3eC3WuVmkrgE3rnyhM3NGaQDyYkoYwMsuX8HbullFAXX+1BqQNrLLV4gOxN8XKwpgke5/RbyBPQzlsvB4j6X+zdwymqPN8zdPQN8rocS5Hi3429aNid7qoQ8BwMILriuF5JVX/9j9+3/8pwEACkpep1c5QyEwreifufTtWZl1nu70/p30gaS3O9/Xior5bR3T6Bu9PdDoH+WShZrowqflOpqzlS8E8J46Tn0+76WTwKXMiuzLqOQNG9Z3+/ZHBwDkwGFFtZ1V7Q5XQpd+wPl/+sknzV+pQ2E6hNbR4b2/+h2W6QizeM8xUY1DgwXhuYttD9ly8bXJz7gXod/sKzSwWkXOqRWDt3+JeG3wlfS4a/9Fj7avCm3ZGBWNpXGfBiMGPtdhzKZBy3sY4LwACPiX4+DZqT/wE0M4eXmG54cdlHoOCkaJoirjyXHm+cCxi34EOBoG7JzHktEIAAoAfBQdZmyOENBz+Qe/3HHPDo/xolv5yVMunrxRoMC2u7bFflv5ruOxFsTb0Ebh8a1O1Huw++jGIq9NkyEncQIHoFH1n3DkZrHDyOvH3o1n1Cj3PL99+oDGR2cETIo460GnVU5S4wB9w5/06RXtda7a73T5AADijFZbNAEAAxb6z/poMXZYV+T6e++9ZwCA6M6MxKD7xnIBTpt1BigCuFrOj9AxIs2P+UZ7wowyz7OYtlcBRL/1/HPzIOcsCJUX3crCXnfCU2Ha4dU38RdlnwnB5BxqYSTT0/fPPJwgPQiMlSI6EPmTJ46rWuc+pQE8b0QO4U1oFkqUb98wnqnNbwW3L/czIwKADSf09xWF7lEJdpWUfZA3iI+/HS5jpCyM/WhjQU6lEDvNE8ZPiCb3vHRJfZcJ0ywhGjyrBzloo6XB5kHxwaVNBoiurrMQMFMPL1Ao3sF0GGzWHbDCbiQqwp37rekV63B3J5oXdFoBgFaYzxTsuUaFwbWKh8NN2ONycKrSXb3cucb94MovrWKQDHrqkLaKfCKUXEdRSeipvheHOA3xSgpVnPg8BKcYD2ewdslQUp0pPKQ3hDL8vrmzCW8seHulOFTqcugzR7YqzO0acc9UButRq2Rt8VZAgj5vsBj1g/3kumL8xbqk5yIWKfcsP6u0U+7fKLj9NUXpYYztXsd3KzCQ19dnjiMxGqEPrULjBUBKpWEoPBduV9KhaaGAXwY9infNbkyYYKF/jJfF+uO6PKbvCQC4ef5Ut1ZK4BxhvSiM4juLl6/q1isPkMqib7/7jgqsnesBgJVSLh36rFC1AQCg73mdoalc7/7Mxbhbuk5BO36/VcTb2Y4V9JanDRS1NNJHSxUZM1XgeCx6KxShZs+K0ZYRAJ8IAHBbnxEA4PxY9yMmqmBx9/rrb3Qff/qZ1k/eMtUACMU2B1EFcCor7fiT7lteMN7pXkEq9Dvr85ZPTK1fG66G4rV92zaFdt/lYodUISfXe43C3wAA8Ppg6EE/bCuCkHDbYZ2RIQ/JmhwVABh6Csmfv3/vPvU4/5rWieJiy7tPj37mQnFrpOytW7fea7cUsEkCOIvuRAwaY+B+cU8D0ChqAAai3whO0a54rGBSi5wfuViy54rQfznx3YeevSd/PVvYIYPCdx1FyKywadpUbaZt0BKdA/o+/4Py/w8p0gOwwLIbEIFQTncMCGW23cvkgy0Q0p6Blj+0e9Xu4dj4/KrG6Cw6uNN5C7k7b48z7aMAPXA2WM5qfZ968mvdfaoAnhEAFQCodG5a0XmgPztRQZ8dO9W9/sZbjsjAeCSw1+smeT0VAZBRXy3PzDFPRS8u5Iiz3xnL9vEZzOfc6Z6z9qZfgeZ8Tu1BvBcKK+3WWOszZ75wuLXbUMrAoTPAg2q1uFgg2I3rV7vtqv6/Zcs2R9ell1wWvA1e0xhRXTpHbuWmloD2WqEgI0/K8XRqFLQ9r4jUG1EH4LbSAVYsDx525YqiYlasEwCwmtE5BWDlKrWC1D+8/ziWLgqoI4LGrZzLhA0Mmtc1xXcLP02PGXqpz2sJoU1elj9TxtX0q1LToMhe3gdoAwDA+P/Vi782j70mZZ4UAKfuaD1czKt5jfd7fPbG+2z9snh+76QHTtHJQAb1Ny4GWCr8E4RVNKL6jSKX/Iyp64vBlB8tpOEwupPO0kBKvtSfqyKbYw/C471Fns8HRHcIRmyYDxX9d0Z8j3or7PMjD+/vHn/ssdAnXNeF+hJhEPV6nY2yCP83GFT0kOSFCQD0YdRFZ8txtDwZoGn9ho3dfYoAWCEAgAhDhCrLyfXh9KirxN/YRunVxaYy7YhHY39g1/Ae3802cwAAfC9zyHM9iUZLW4LPceamjpXfSc8/P20DaXhcBx2GXhZ6efC64HeEt5MiTr0FXgDvPAfbihcGLtFpDosHNNV4+X2jooJWi1dEhIFAAv07r8432xUZcdeOu2xvcr5wHKdEDudXlb+5ZknjBjT0zJ4PF4qrOvGcbdhM64X/sAZ4xMNmCyq07UnkQQF6KrAUqSVeR/aLyDxsNOupIb8B4Uk14xpq6qBrsXCRpmuq8jqmbst10So467FV3Yrn0/UgbNJwhN9wdDzpDYp90rpf17+33nrbKQDMjWt5EU0B0LVRgCwAwCp1vCACIACAcCz10ezFxxy0UorUex11lr7+zDOwXSNLJ+Wld5gIRqOZWRihGG1hsNZweQStKyAmGsOtDQCEt2W9Qj/2CgAgT4fNPv7ZsW6Xisj8+Z//mYvGEAGQh4iJ9yEeCQuO7pee5paRWDRpgTHEP/nkU+U8vihkWLkoCgPjesAF94MVMa8VMYKAsdA8P6IBAtVijFS3va75gCBZoXNhoRWlJUasIEo1inYSjg+i7udKsPoO75NTzU+KSpkIzCBhWtVwNAH38dyF9TRMN9eFZ/YMsVmXLzM6+F5VzgPhzDHzGb+3aFpV/MIQbw2MseEyFjQZapPX5T7l88YCKtTiPPIRNuvnl8gAj725IvY7BBNcPRhVZaIDBTOvLT/HY0/aqZbO8ED0Aj4Qh0CLi4LEz6gY2nabiMPs8cco+3VPg80zLcP38wsYFDMoIXBln/M+Y6Cj30u+PpKySR8pQHOO/bo0oEn9aq5/nV8/j6LEtErPgnuWeWYEQHw3zkgLALR7P6XcxBJE8RwUbvMPBEC/v9GlgDz+K2c+79565Tfd3OWz3brlulZdAOxhklG7bPW6boMAgNs6c2+++WZ3WR6qDfIKUwdglXKeAX6WylgjBYAaAEQAoETyPpW9kxyrctNGqMRBZdsW0HLZ+zYKpqW5PGO5llWp6CmxOQnxXv/9IMFKXzMAAHYyIqkkMJwCoBoAowgA7hs1KBEO0TLr96/8oTvxuYS5IgAqABDK/piWWn7QKo5JM+2ccw7tnPPzdn6VPw0N8jGtpYKVdL5T1YM3KQoANPy48pChn43K/X/s0Ufs9Y2IevFjK3P8f4KawTvGCl7/XglAST7NOFhXAKi9DzzY7X/oUVfxJl3iv1/+rbzEr6n41F2qfK7UE2QexjyGooyPJRLeS7UfbrfH+6Sg6B8GOrVyFqGUqJgZTaMCeCCE8LY8JtuF5Es26imEoM9RZdi1G8o94NucFZu9kY62hAE7lDLS9iz3ZAxToO3vv/c/JRePhtKp82UFBu+/w6KJIIAkhpFllb9Wb0Xu2yy5M/68UvfwtzGdtPQw6zt5ZsbfDX7s3sM2SlGAL126bADA6y0+8vzXn1Uo+jZhLURZsMYJ9jby0dGIePuVmynP8aeq1v7e+x+YH6FLyLE8AwAIfpX5pC3d83sq3y3tz5rvmDeOZdystcnn3Onz8fOn+HB7FseGYfKC5QK3HpQDh1aWp09/7mhLFxQT3d1/354OoEXIls8erdnWK10Gb6cVdh1KaJwoFseK6c1l4kOcTnJWrYha76jKvemc2gMANJ2Kel09o7N9wwAAij2O/cVLlSetM8m+kda0XBE6pABQ0yTqOahgmXlj8HD3kOcE93/3mvFAbqchZT2wCctOozH3J4ECDzyYdS//0BUvqo7Ev/3kZ+K1f9QYlgmMoDChxoADTGs1BgDafZyiial9njpTqbOMeekUvSykD0LqFj4pZKMpePDheJzjb7bja59Vv9dqe0UrsqyrhpLv6XpkAdxYv9a+3C1PMrXG2Feifz48+KGKwp7znpEfTf7/3vv3GEjifuHlD70uHXThOYcO4nmZNtbLdOvuRTj0k4txOjKANGbSSA0iqi2hotOoAYBhZ11RNJ8GafCEsAfcCaLolsyH52akMe+P9WrGlsZp5P2HIZirxzwciaZXFuFjjbiXq/YbfIjIA7z12EHYO1fojlCim9zOvYALRDXwuiyeytoCAHAv7CNso/VqXxc1CwLEOqf3iRhI+WqAQIML0E9FQ0/I2aDrH9i3VyAJxUJVRd+p2kFZPT0Y4Kn/Qt+uvNY6VTln7CPd6yzGqF+g+wN8J51nei9jCKdvtO6MdY/NzL1JPcCFBA0AlFz+AgYGL9Caa+vRn8K+BHgsaRINAJDAZw9U9DZL1M5LmcbnRK9lhABSHUDBIIz0BAAAagC89tpr3e9+93tHt2VRUtL4Vki3zQgAnA84tA0AiL/0eg3WfVH8Y12j8GFvjz739DPzDOqClGbaRZCXFQZ58LT4sloxiKHyYnAQahrKXkw2qHyWm4fn/161w7hHYSBXLl9S0Zhjzv/4m7/56xI2SWhEVmNNb6CDIPpjxr0SxZgEADS2qBh7W21pTna//OV/dcfU+9itXQp4UbA+j8+FlLRALBahbGYk5Ozs2aMwz63d58odviBEjAMCOrVcc3AoRRECAQxEwQbGFsUWIo95iX43gSFkGDeoMyi2/hGeGJUwA81j3szUKQFRvaYn2pz8kFlC9MOwmGpgDr/rg1SI28LX6xNjahlOHrgKZmR4exo8cZPWoMuD1TL9iqLF9a3R0wqifj6jglMJhBT7MRi8DcG4X4SAlSVqjdlC1WNhV6jW322Fz1iRjM/iX/uZ6Zd3CxCS+5HXJF2NhVkCAPlcrxHMqygHvdj0yYtR8v9hAFTB5/vk/hXm19OEF7gq7HnW4vuVqeX144iHVugm6tkXHCn0MV6LvFfufUuf7nPQG+sxn1Z5Ha9/e6/+9wYA4D1MrBrBEQDASoGSl06f7F7/zYvd4qsXutXiw4vl4QNsAwBYvm6DUgBoCTXXvfHGGwYANgoA2Kg2YCuXw6QFIih3HABAWqL73tuDyvpSJLCsdwB1FaAK4ZOVduvocx1z/WvY9FBwZSjZmBbzbxvuSacpkbyKQZoJ2PR74vUZRgCkIgMPJgXgmIxiAACimtrnuqCc/q0QAHL2nFoAyoClMvXNeQCAJrzZ40h6qpEGY0VxMIdm7K3wbvc7v9/ep6WVvN/4OYymjZLas3u3Db4jR46ouv7nPj/bt2/t9j2w115f6AdjLzw+QU2ZupNejRbArULaNnIYI5pPemuWiN8/sO8h/8PYoEjcS//9m+7jI59227bvsCFOzRk8eu4VTD0FlFX9C/ACIxVDR2CUItPmZVEStbBKaP1yyVqUs2tXL3V379jSfe2JR/S5gC0pFbfk/kc5yZfDV0s1ZDz6gAMGTVH6CnhKSyvGjXL4gZTh7/7d/1B+5kUD+HyGEme64KyXPSMXmf1OPjo8szXcNcfR8v7x/rZ8rKW9lmckHxk/b5I36M0xuNY+Izw1RACssccEbxb/mBrKETWHtm7eIM8xRZsiXS/OUijvwYoj7cEdFQXeHDqkVMLDR6yFXJYCZlnfpAAEj4pwT88FjaVEMiXtj+fYrtmYvr9szWaty5ftx3jNv+z68VlMGYTHCwV+jXJMH3iAyv5L1dXppPNRM5z6gb33q96Ccv4NvN3u7hFIt0agrCNPWBuz2PDALsXYQT8qaUdZ+R/eG6H42pwC3JktY2TMaX+uSflVtMAy1X9BMcbrv1S8nHOFt5/aHIT9w8s4p0Q8AZVxx5UAACAASURBVOpYBtqAiL22jPK/8ioGZe5LevysQPOvgAUpk/p1RA6z90VPcEpOL8ej88zZs+e7n73wi+4dFQK8pWqd0BhGIgDAvOaEFy9TFsd6zJ3O2Z1oYtb3kibH3x3rMbPu3fKF8dm+0zNnfa9fq7oTcZ6K8e9nFAmYKVwt/0Z3pivFLtUauy0eSHG9w4cPuyYMNsNqRVKRcgwAkABgAkCO7CgK27ALU4BQOQ4bzKmgNjKuzj/0hbQxKPr3wL4HJY/uss1gU7/Ik5QpzMoOOIxtnauqI8RZwfNvvYAzUpyr2VueazOkHFlCjngCJW3HIuwM/uHw5D54jkMuRAq0DUzxNHvC3WY2WlZyjVPqdG/+ZZR31oGDT/I54ACFcVkS7kWENNdeVEQ496cei1MZNHe80hjdHx7+UF107ur2PfhAkcvebMuwPIsBhNQUx7H9wJaxZrn+rA+gA9/nd5zY0EG/xppPRlqHDYfxHqH/+X7y7qR7QBHAGa7hd372Ofq25zTsctbtvMwoOvaa8ekzAAK+l1Eb2T4xIhEiyoDPcbaz38FjApDv00vENOFzgNq//+3vuz9IX8taEawDfHOlQK4tpFQoAgBbFJnn1qLiL15L2zLpAEl7KO2emPHcM08+bV3gvMJmL8tQ78PDrbzEhHzwxFBRaBg8OR5JlKmsctvIOQjGGQd0Z7db/1jkM2dP2/D9i7/4C4eHOHTERnMwzthslqHmlLcGTisow0grQTkW7HPdyVOn1SrhJRW3OhRCQeNN748PHAfABz+QQIAA3tsgpJqQHTbnhCIgYBKgV2x6FtvgsyDOCAU0AZFWIOKmYJm5icEBioDE53w/gQSK5IBUHVLYHM+MVoi12uSYSSaB1/cDAMj3ewOkLL5V9rSgYzS9AYHQjV61QwAgmUwhg8L08hgEscxSVioDjOJJ3juDpPUZyUT52R7q9sAtnHcQrHOxmYLuF9cXYVsMzDrKMvqGObdobo5nLKDqc8tCef0a47WgeS39NStTFMi6Pnw3wpd6tSKUAf2zETAIOat7E/Um6ncS3RwDADn+DF9rcw9zjcbzjnoWZU5l8NVwzVx3nW8ZB96fEpEyVrhz3nlG8x7wg2QwsdcZAVDrQqTy1N4z6SL3wCzU65frECi9l1L/h2K1QufvwqnjAgBe6pbduNytoqe02quxxNeltK/QGV63ZasBACIArggAoAbAVlWlloPJoNxKgQQblZdqAMB1R2wqBuLv5yUWXYR6z5NK4a9iPIxpj7/zLCW95TX5fkt//J7rYvAlz1mhnRACdd9y3ZNSEwDIZ8wZzQ2VlqJlJxQaT7gda1eRc8/U3uzlK1Z1x+UdJqzs/EUVS3MKQAjHfk+8FXHflgeM+cF4L5Mv5PzGAnzq++P17BXuPEtai9Yjd/+e+8yrDx+mBaC8vdq/3Sr2tlsFysIAET/WfvO+zwbHkNmUdUrgK8deI9g4v1BF8CuqD4PkU0+G8P8dqswve0L5/9e69z845GJxgCm3bqEFyfAWTbr9jwx3/JxzMkIoDoRsv6a8aOg7lCzRrBQV0loIe6Yi9PUbV7qvf+Op7vnnn5QipXBnPJ/slzyYeSqQiwh9QAaMCCIJfABQJoqRYzwAz4QUi3eUN/g//+H76kBwzjKcyDUKAGbf89iLuHvlQLHvuTYtT8n3+v1KeeQVq68BvTb8MGkjz0v+fScZ08r8lqZyLA7D1BoSqRcFti44R5U5bFTrr288/5z7JN/S+gMAkEZhXm1aKCkvKYepkSGj8r33Pug+OnJUwJgUOd3/tubpkFiHq8ZcEwAI+ioVpZtzPWUQte+1c27n2K7R+FwsWP+pCybeu9P6jp/X8/hCENblmLNoapOcN7t373LK5Qmlcx49erTI6E7V1u/vdt1zl88d7HTHjnuknBL+S5HnAPC5DSAAsKTbrfEfOpOUVvMqG+LWZPxvHsALvkb0KXCtagEsWUR9mJvhSJGxv0r5/pwp+JqLeeq9BAGcby8dM2qAMI9wFjlNiPNivhAOGwCzBAUN4hW+l/PPmgSVJSVvDBmC8Myw4OB5qsStswbQ+r2//75Shk7ougAmXC0eXkubEPiN17fqdq3OMpYnU1s+pTvOIo0puqz1UYaRQHmPlocP75uyofKLWeObeq75wECfG94n9T/fMz7q03D4HSP0XoHBO9Vu/JYMLhyAFIVNZ9ca6fBPP/1kd98e8e1rqqBvQy0A9+QDrlnmFKt8SC0c2/PdAvCUIfRTDFrAwMfzHO2k+X2HIgCg/2VyMhIBw/5k6H2cr5hPv89lDVy3pISLt7poRBiEZx8D1x0m9F6AyeFASl6e93RRd9E+AAA/PxdQznf427LNfDNAAGiQz7BdkCvRyo+e8oqg0fPMT7VGyMIwXPlehNSnNxujOqvv49UHALB96FTqZQJlL3Rnzp3pHlEBeAoDphFv8IMdKcBZABOReuAdKXpQOlgiT77qW9ZvynX8DvhLGhj7kgZ+no80sh01plee9/b8cPZdHJDP9ays9t+na7MPpFBCTbo26kfFvRgYzt4oDlrXlHtll4dItYj9yrSPTEe3jtw6eUWuFHIkouE3v/5t97b0Nfgesp3v25HdRwBscjoAju3FMv5T90n9PM94nMMq903BX3vsT/T+vCMAmAUMMfIbKHIXjA4GiaGHtxwUIqpYFu+971KuSwEJY6cIhNrG7BNqzKEkvYBKkH/1V38lQbLbmxuVMBU21oQPZ657y3imhGQLADCWzz//onvxpf9Wa6v3tbgotQj7DOVNr04ohhFuE5UvuZYwDOaV77FJIDN5YPL3rLwZIRt8l39RIRgPiwlF84KwN2/e7Lkb5TFqfqp79ZXfG41+8MEHva6JBE0pxql8B9OIoM8knt6Qq5ZicJXyagGARPryQI2JHy9Tght8lsZaa7TndycZea5xCrMyBitHDQLXGkk5XyOsBppS+MAMwKBKFEI5qKlkjXNW8xlDhWoYQdJ6Z0yqaWiVZ4adXo0d/+4JZx/N+Lx+twVSStXPHH+j8Jqm875xRPzy3fW/2vYNRSee4RoCxfr1mpT1AS32oS8AVtINdMfvtY9uMCMDXgUAKFOJZ7frnGp/htaBZjbKbNJfT1P9egUTscJmoKbSXXxnodeuBQDGBoLbZHrurA053FUIB3njNZrrzh4/2r31u5e7lfPXBABonZQCwE7fVGglAMCqjZukNC4yAHBVuWYAANvVl5qCaxhzAABEAMyrYOBthQvbc1vWKs9OWyyuV4ahRwRNAwDkPBlba5zm+QlaqXSV84+1rF6lKQCAfbvTaxyZMmcaiUrXV4TEn5KwJ2ePF+GHzAPBRuE/8pyXav6ffHqse//AwdKaagwAhBKec5wyXFrFdGyY9UaD7pLnO8/OlDES5z/PbI1uaK91mF+h/70Ca1lbQpApRkaYPe2e7lI4KADAbdEFUVk2Mmx1BH+pBzCjPGKV0+Nv/lpoL/g4yoA8jqov8dTTz3YbNwlgkvf+igz/k+o4g4FBfv5NGfxmD3oU9QZcTV7RcktljCD44Vmsg1vKKQaY95GN15UrjTw845zFG903/vTZ7qGH9+pM6Ts3tX++NkIOo4ARUQS0HVJLP3smgkcSaUaOZVpjKKFLpQxQD+fvvvvdkocNAACgrbBrK1GxzuZ1nP9i8AT9RspB8MTkfRM02QAAY546Rb/tfrY8eci7h0YAY0j6ynsmPXIPPEvI6Ay3JUQSJYk5bFN+MCkAK7xmnAf0lwoAWHln3nofeW3DUUbaO+8eUBTNSbUXpXOCQMaiILeKaYBwAQz2qYs+82E2DOVFy3fryrRnaOqMTa3hLENqvDbtmk6tb3vv9vwmz0vDzGc5VGylu2yzPge/pwXgiRMn/Dst/3bvukd1ObYaCsKpQwQAOf6scfBwUl4AwmVAaE/tKCJChqKUolXOCIBAgHFxVrOeDgU12aOlFNkU6HtDRTXDuIgwZCfSoKcCiLleFREuFNwjTQDdMmgqAQCigzDoDQjCe/RZFtbi/LZ6SpyvMJgcPm7dMaLeLDukAzpKR7QQbVbL9Q4LEFBy8nOBcD/oPv/inAGAm3qfMfHcxapjg7yzrtPoF0kXrRE4RQv5XktHYzrg7y/b/68CAOR9hvSXvLqO7k70OXkmeqBpeoaNb6TsYRiH3Iuo2j1EGIvW8JQe/+y40sKOhrzTud0qwOov/+LPXR/mmsLcSQkyrw8NrJdN0E+uf8i9okP1ZznG1nLAWNPY4zA2gw6wmXbcs0v/1G1I/NY6je2cGo3HVqc3nvtgYAefi/Xsc7zLdzIFDmM80pvC3nBOvnXlBBNqB7PsGoBBGEb8lVIIPcbDGmKYpz1BWzmeTQohktjyj8KxPg8RmZAAl3WN8l6eB/gwtQG47ypFT/OK9IOIOiBlaKWe8Yha9SKrDEJg8LI2mkC1OWJuXq/0SOlelqMlgsG6bflu0kIA7YscIp9h/4zBgLw+syde92XBIo2i6hN93Q+9z/nPEPysc+caddAUPIO1oxik/9Z9ADxJN8PJCkDijmIlldVgRqRg1LMc6a6sPXLL/A7OYFqJ+ga2A+z0DPDz5MlT3csv/7p77533zPfc9YE6c4X3bli/urtbvJd7AoRbThWaGEaLpjO1yH6fAdH7I/v3z2P4DgtF1L73GCQojyga2WYnkaA4lSxrhDozeOdFaLFYWAQGbTpAkEGhUNi+8Y3nu8cozOENQpEJ73G+vtxgawyOcjLZ4IuqoPyykBKKW6G40e8682Ig3jhgoZh7xCZO8mg4dFEgMFogRkhMHtys3M/CQ9zhcYjelnEQg7j8OxEB+i6H+sF9+7pvffOb3kzm+frrr7uQAyDCk6pMys9kLWMmnn+nAR3jqaEvfC+UlyDyvt1VuWMWmbNeWiIAkghbgxtmFO8PvTi5Fyk8xj9zfbz9DVpXhe10W7j287xnv994ZC0IAxEcPzOojI8TLEijPBWxGoqZ4EUc3GAO+eqZhvaFZ0yBMMbIvL6xxqaYQhP92puQwkMd61fGF1d7GiFsiqLt9xM1D9Q5cgirEWLGBgsuwseCqq9Yu9DTFvSRDLFWpq2TjdFHPY8xiFEUVRQxVzBumU+ZP8Z5WSffx4wpPwsmFOe+rXRbAZh2zXJMw/diDf1s/xcAQOTcFRpCedSenzn2SXfg9Ve6ZTfVWxZerlBpFLDrUvhWrFW7GdUAuCgQ79CB97uLZ7/o1q5Y2m1VbvgiFDf6riokdSMh2zq7t1AWUW2LF9B7nf/KfgWwEgLMtDhQ7itgFDlkxZvY00muwdBwyvMW1trwNTYe8tNWgcu1rz8DJIqxywMqHkhxPGjSVFgEAZ9nkbM5RUwcUV74WxIoVLS/eQvgMvifKbbnB2Ojb/h3u2az5sI1STN5JsfzGRe1sMlRZEnLh69JkVm3bp3DkK+Kv9Lu8ZpaG5FXvF9hhZsF9uAdtIeP+cpdH+h6AAwIWF4BoqXihgEQHkrnxkmAAyhYCOuTK/LAb956tzxJzyn3GW9/0MR5AeC3DC7E/JALhP5jnDvczzQtY0Sfn1dfdFJVbmo8pAXMUf9PNKNAf0dqXJdyihH12ONfk5eV3MgLWhKlx6HoUHOElALMHI3ROZNOQ7jenVex2nOEuxfP/g16M9vQWurOOz9/4YXuZz/7mceD/COdjXo40GC2pvLeFL6QNNUatPHeEASYotOWt8yi47ympeFgJqGQIt5a46sqTY28b+iC/WQ/sic2LJfwz/CQqWe9AKHnnn1ae6qq2aSEkIZh4wGZiYzPMMlQdInk4Gy88eY73Sl5XbDrqOwNVyJUO5V4pz0VHpjKqM/aSGa1il9+3p6Tdj1mnfX2e2NDrj0b43u11+b5a9e9vX4IwMdIfP44E9CKfkdJv0uV/rdti37reP/R56yESv+hOCBFlFlnzij1lMJThk0efDzBFzg9Rg0yxymUnBZ7+wldjUrZJgZki67je1aSXUdAQJqiVOlUFVXQVxN04D2F5ZH3zz+ibfC0owfmWmR0wU3qQfDMws+TxlMXcMRAMfTT0LDnMcO19YWUCRgMyxVRxvnCORZtnSM/m1ahH338afeDH/6LwD8ZFua1Eb1jnbp4AzPVsdJG4d3NuaxncyjHk0+Oz9xQ1jd3Lvcc0+oUfd7pngt4eHnELJoe606Dc9CLwqF8ydRJgNiIDgk6Mj0WIxgde6tSdylU98mRT5xmHAUe52UUbeu+JVuDWgAAPgAAHp/vJ1oqXtr+fPjeJSKwDDBl3PAcFj2soBOQajhi5GQQPd57333i44DFNX3QerhpKGgfQJsXc8IxyHPcyaQUHo+5pmGv+iSSfRQnx7MPf1+vM8a43W3C9ksUAOTsueC6dACHhIvn8z7OzWyHjr7AizV0Kzo9M+cXHYJUy0D0HIwg5ordxz0yXJ2aADw3oy2Qw1m/gOu5zuc47mzDfNOmjU7ZSGdxFOeNqBwMaXgyYySyg3MCaJGRExlKn/pEtlyHLsxL9A8ejg2YZ5a/04jHPgMMIcKdPQieFM5HZGxGdvEdooZifaI9e+gP0e7Pf6Mx2KYIHhn0UwBByQbXPdHUA1QMwCojGMKJO6fIQUDrWCPTDrX0qNzfnE+eRZeVY8eOd7///Svdu2+/E46o8h1+Uvhv29aN0n0EhGqc7LftStFepJfHOId2RziEspbG3AP37XEKQBhLoDJV0QfRCgSFPA5C/y+byeXCpAGDdhLMKCqbgvRCSHerFeD+/Q8aFPhchP7F6S+6Z595unvqqaf661MBM6ksMFTiEOQrGUzLaCxctIhXVSzh1Vdfc24r1VcjtycU2gihqV4tfkeBMCOR8stmJwCQISJBBNnXsR4agJA4PNGDk02NohpRlIM14CB+59t/akMfMIAwTwAAvJNc9+yzz1qgRhpAhKgNBVKMuxXeU0zd+SLWQ4uhV5Cx9n5ZA6Bl+owzUaY0RmYZGuPvjfciaCGePx6jD5sZcsxnSkD09+9DwOPavO8QkYcrVsYSDCH2tb33mHG348trx4rRlOIaoZ51bgvpDy0pjNVkeL03E8U295Uh93MK48MBAuW/LFIUkR6NkY1SUxDPsSGV68nwagRANWT7fbJxXV/J0NIYZRxtC6MpOmvpq93vAADi3rnPLUgw67zW94PBhsIZXpZQOjHMwjtDPvQq8ZQzx4507/7htwIArqq9Hwi1KubiUbm9qFsr7+wapQDgAT/4/vvd1Qvnug1rVnTrxCCJHoAXLFN16A1KATAAwHl32HvsW9KLfxY6Zh4JwHl8xWj3/vZ4QNlHL3C7yqnEVQU05px0uhAAaNe1PWNTylZ9ryg0nDHNEQF4XH2QrWQyl6J8h0fbu4X6rfzwQ917igCg/d8ttdAC4K33HHrIYywm4J6I2vM1i2+Mz9yYx9WbDe876PWpi3IPMHBJHaOuDCGFhw5+aABgjYzdhyVj1q5T0SV5CMN4kLItYzxDe+OkBdhm2vIlgdwvIhSXVdEaAABgcPili69ImG+/e3f3+ONPKopL4XV6+/o1tWVSzv48wJu+B/K+WmkVygGwce6QZ+0FaWh46i+JJh32i8Kpa+av01pJ41MRwCuKAriquWzevKXbsfNefU+jvHlRw1Gepbs4ENIfBa/cHhPSE+BFWsK7H3zQfaxuBFvu3ulWmeTBrvRYVORRSuC//+Qn3VtvvlEMF6UyUPiW+jU+q7Xqs9em4bcLo4CSr4/2qWzgmKeP5fWYL/f7nr+U6MEImBoaZguubZ6J/M4IAOQwust5hVxn27n9Kjb16CMPFQCgKpsBNDDncgZLDize/2vamzfeeqc7q7oJKKFXSxirUwALXQSHiO+2AEA/nZEszPdnrcOUgT417/E5m5Kld1qvIOlpOc1ns+Qn3wBQuUdeze0yqlhf199QvSg4yhrRFUUAAQDQ+6jztFMh0HZM2FgLZTsBFJ6V0RRR0CpB8FDkPUQbaWGMRR5+gMS8f5O2WhT1Uv2MyHtGTwpQK8JjCcWOvOyoQRB6VJz9qADOwYqUDvh3iXjR7W1YoEMVmTkEpEo9jLL7jlqzkRfjgD9BDxho0A7RQq+/8Xb3ox//RGdYgISOj8dT9mHstIm9G/LZ3JcpHXiK77bydkpuTO3z+L2Whlq9qj2b4/FMjW9Mi1N6xSx6bc9SPjfHYlBI+gCgK85FjB72gYiw07Ixwki63e29714XASRC13W6ytqanqx/hWwmwsc8z+H0QWvjs9ye4dBNoLfCA9ARSXXRnq9WS9g9ilDboGhEB4YULz7fj2iRHEekEWGsE00D/6JoOo5FCD8iYIP2oUEK7Lk7mea2Vrn3GNhZ74S5O9W45Pa73Z7uyxqZLxIB6ZSxqA/jmmQysvmMc8iZyWLu2HYJAvA5egTrT0RhtNYLRyfzACQwr+WsaAw4kBlfeO/jnAEwBAAtIF18gdbwmergNTX4G5Fz586dd1Fd1vHQocMGHVgz5moPedkvAyXiOWkfERiUXROwtYhOZ19zflzH84lyILzf4fgAD/bc6+FFz+M7WWMhUxyweSO645bmR2pBdBZKfaKPCijy1HUdSk23iBAXLygpGwZW9DsgznLVpyJCPEBRop8CRLrRpGp73HJAHFGtoVdf/UP3phzb0Cah/gaRtP4bNqzTfdaa93IO2FeKBwbfpT5CLTQa+nmAGZMAQBzi8Exa+S1ISVTfXGzj/8KFaC0R4R1R0dRoVa8Q81kAAAx265Yt3Z4992qg62X8n1aLnc/k/X+0+7PvfMcDdLihiielEj5mYC0DGjOqlqEwBgCAd999X1EAv5HRrU4A7gOZwEYpJGfmG4wWw4LvrVCIZ+S1RChlABzVAE0Psem1GCvZyiPmQDXIyCFjPlxP5MO3v/1thcbtsvFPEY4vFAZDgS6uBxjYu1dFq0poZ2skt0yxFcpjgR9/h0Gc69SuSVW4C4NrlKs0HkORCUY2S5FvDboxw26Z8/izHNMs4TAlrGyQec/q3WYBAEWX6ff4TnOYoqNZCs/gfZZ3PLHydxp09lT31+QXCv3A+D2ngQner7n3IQbuOyQAkGuGMYzXL0KxJjz8+R0EWNnfjHbIezikvNx/MsTdAQfTIM2U0tnueQIAvNdGguRetEpDu995llmWPnoi+UB5LwEAFP3lWp4zRz/uPnj91W6FjKMVMtpu3boqz6p4kBT3dZu3OQXgqrw7H7z7rtoAnum2rF/TrZTwp9gayuCKNesnAABmUPmP51sMgzwjLeO00GmUNKOoDkGN9c9X0Fvdk3y/p5nyxlghn6Lh8X2H5MjMCoBRAIDPBAAkKIZ0NgpsoUzoN1XkFznM+eChj/Qexesw/sMgjOeHoMg9ivenAYBZRn1LN7N+b+eRZ7k9be3aWDhLcG+RPNmhkE/akH2sns+Eeq5VsafHlFu43KCQPHDMmf0oeZmM3AZEOOyL4gCTKSkgAfS7ijwAgLtQGPCR50N/796zT7mLj8l4p3K5KsNfOCMPvIx02g3onoSfL1cV8mVLUEoUecA5lfBHRrqgkD2HhD4XWpGRacBPPdOv0AJK+7Zh/Sblmi+W3LqosH95sGkR5nBm7hcFxfCARmimlBvJrF+o3s0nn53qVm+QUuWKAbqljCKKrF04f7b73W9flpf2lBQeWkvdLB1wwuMaURBB+7m/YYhVoDblS3ijKn3nnrf7M5ZN7d6O+dZYHiTvyPM23vchvde/7LWXDMeTwh4gtwEAMiLuabUA3HPvrh4AsI5hHhnetT49kCKN0IgcAecvXHYEwCWleRCqTQQAe5UAQPAHn5Ke37Y8btZY8ywNaT7OW6tfTJ3//M6YF+f7d5LPeU2rF7RjGcvFdnypk7BYKMukbaLEo2QDAFAzCgpap/NHG0CcHnhaUfJ3CiwgLDvDUVsAgGcmAGCjpeiOLG0vu8yxIyw6QQEb8OZ1nEMAmTDwbwjo4yfKLy2ffSjjSu9h7lXomCXFBTqw59DWSzhD9KGBAwulwvGKXKvge4SQJ78PfSVqP+EhzXBtig8STfLr3/y++8m/v0C7AhuEjswqDpHK89pV/+oAwJ1o5U50OP7sTmd36j6tbIjPq648prc8G1MybEyT08+qjp02gox9Wytje//+/TYQ4a8HlPp79qw6RTgEer57SFFhdIZZThcgg1Ex1qg/EXLR9G+HUoJESnc23433hvK5jKUY/vkZ17MmGMvrBVADAKyjQj5qBXyeO+l+pIWZbtA3TLc3ZPSeteHMHJgPNBxjKi2ndRPmdllGo6Od9PkanTfug1cdY5LPw/gLQ55XtKMNoxKjN0LTw7ZjLDgv07BOo5f1dYFBWtIRmUPEitYt7cFWNnOPAAtK+I3uC1/IyBieiW0D32B+XLtLNXqIIGJcESUXa0zIPXMByLtn5y4Xu6OYOyC3C67rC/AWoqsZI5Fs8ZwAxldovJF2oGi7kgJmYMNd3FT/hXRA/b1m7ZoA//RM5k7qUZx9gHXVmXKHuAAs8mwBcgQIUGnC8lB7yL0AWyKyIwrMkzaR3Xi4B9cmT2PPIu1BkSKqS8N+mwaTW2melpXF4QdQ49aWqmn329/+zg4PQvzdSYVrNS7SW7ZsWe+fa1XkOvgp3YfUiQigAvuiAKytjh90WNLYHtn/oNoSR35DMOaSN2o3SVSzBwHCuwST471ZAACba8S3FH7ZuGGDQjb3ynOzwRUijx091u2WUKYOwHJtrnsYOz1mfNiqQTo2HPJAJcMIBYX+szdVmfZI98v/+pUUxHM+TEm8eaCDIcXzHAEgtCT6W4ZQYh2oaJnPaBlXFfRxkEKQEd4RRJQKDOkUoHnk+ZM3R0ipN19zJWwOIuWzRx55xJvk8RQrM+8RBJgzLD+LfdGuRwir6bVLRS1zOpOoR3etxkI+pgEKuMcsD0XLwFtDYPz+WMGZpYz047MBVhXRfD/XIz3k6WkHaRsrQeO/W0VnrGC2144VokIqPQgwjGs2RwAAIABJREFUqfQOAACGbi4bwgN5X5TqSrfNhpeNrs+dSPWAWotx2TKTZDBBe+H1zPdaZREDpO5P8e4WQRDfCGOnjm9IIWMFoVV4mUm21spntuuZPGVI10HY1Wgu0UMTAECMScaQzurpTw93h956vVutQlDCVWUQqrUNFyxRpX/VAFi9abMR1nfffksAwNlukzoArKE3e+nOQZrAph0qSCrBchOhbX8u0w8AgHWIOZSfsY295yqFp3O6E2xBaSw1MKbWybcvhDvmY+MzMz43U/ux0AiICIxk6ITNnVDOGCFdSVMImYhe0JwJa5PR/8abb3cff3LMYABRAAAA+crQsHx+feYQ4MjxTxkm7XtJs0OqGv7VXj+1Dg691z96CMNTT8uwPfrpp96g9RLsAABzogsAAFB1yxWMYjyE4r3Rhi+AjKBFfsX7T+RE8BoiANDaIoUAZ7vC9JUj8cCDj3YPP6zq/JIvwhi6c6ePifaUU7pEipQ6TJB7vFh1KFapJzltvq7jXS5eKvNPhSvba8zzoDmqzZOasFK9k1HeluG9wfiksO5VAVZcjbXAaGN/9AApZgr1JIdf1H9N43rhFy925y4pZW2RUhMUJcBzFFTg4oKXlGr3/vtvC7A/53tyhlbI65Bdd8JLlq/Y1ykAwEZXI5sqjdSItTzbY/of89l2x9v9hnZThnOP9vcxbbW8J/NCV0v5wdtzTeGSoUhGFAf5/7QJuyU+EYUhiwe3AFxuA+qidREhSCu5L86c7956+z1FeNxQNIAU3GIosm6mFc6VZVPw5DxjeRbaM55jb+czXqOFZ6ywpAnrcOq7LY+YOofJf1r+2z5zLBfbZ/CZzy7Gi3SYPXvCy0/3p48//ig8flq7dfLIEQGAZw5JgvODsGw84hmGiqKNfpX3zN+tqPeFsQYmRijGGDGOvEgwoEQEeC+Ct5LaxH4Q3RK6HCBnhNvXNmDB39jvMExKZGffHi4AgeyckgBA0myt8xLPT3lrz68QuiFIxroB/t3ufvXiy91/vPALsVy8qeInpKIWT22r89Zz5d0ZMMeWH473cdaeT/HaKR7b0s+d+HP9rE1hbMGKYeTOWN6Pdb470e2saxM0SrqgFew+pZ6g5+P1/fCDg90lpUTB6/E8P/jA/U4NAwBwRHKRiY7K1NCjrhJEBq8PuYAsxd4pAmIBABCFnqG74AW8fL1e18VDtm6lLeH93Sp56R1xV85Q8KSIEOYZ8C5sqfMCADhbUWx8VZ8mwHWRbhbed0CGJbqONBNH9JawflIAMFIZe6ReR8eyDC+3TWNjvOiAGryjIXVOMmIA45z7cA8cuqsEMDCe7JwTXv44u7yXefWp52GoUqwugYw07hknthR7wwvHL50ZwiAPsAEA9yqFi1VPhLahtG///vf/sfuNDF5SfCyn9VyM9eSxmW4N6LtW3V/YVy50FA5FPyVTMfzhRxmRgPcfHg5gAm2sVkcTQICQzxGpEGkLAXrAt5xWQY6k1oz14J/5pajFlfYJ2S/rys/VKkiKbMgIikwXzPtGJwClC2petFQ1LzQN6Y4Go6qumDYTe3/gwAfdSwL7jyntim438FJ44jI5uFdKpm/atE5zDUDBXX5crD/rTKH5tfp/Rvul9NeIH33oIUXINPmRZpSauG4CAkN+Dbl1EGyxQ7woTCBDCQJeC+PaITQFdVijTXjoof0a3Brd55rSAD5XeMx6dwLYsG59MFIp4BPyzpvRCtae4BoDlWt6A1UH7vjxk91//uKX7n3MgZoCAILBxkKwyShfqXg4B4RcSjP5GhrZ5oln38heiOg6rx+FaxA6oGg6hCiqe/fe758peIiCgNjxYpEGQCtCDkG7AMEAE1Utxl9deK9LO+9co3x/LDByHfsvll9aBa39bKwEjL83/rv18LQKRT53bPjk91MZWKA0jQCAmJ+WyIp6GLqxN5mWMSy0UT8fKmj5fuup5vessJrrMVBc9aXwumEY1APKnHuvAN60ggr3aweNhto/eMXnReqM9iHGl8ZofDimwwyjrB6JUntgwkM3TQ++a713eUYWnptSMsdgSktfLjJS9mNMTzn2VIDbfef3FgDwZ8RywUNM+vb/+G0bLzLeTnz0QXfgj690a2UPrZIxdEuF0ij0NCcAYMXa9d1apQBclUf13bfeUs/oy926lQqrE2OkTzq9vCkCuEUI800VwbuJ595Vv7HLKniSfM20WTxJMa/GMwp7K5Pxtpd8+3av6j7nrOPn+GzFdxZGDwy/FX9NK3vBc7NdHFFaAAB4HlrDA2SaCAC8nISLE5p67PjnBQAID0a7Py3fHZ+L8XVTY2vHOt7/MR20f0+tD5/DU3lhXGzasFF8/jNHVrH82xUV8MjD+8VH5ekWTSQAADAT4ZoR1knV3OT77KeL+RjND+8PqWDQniuOixav3ZRxrcV9/Ilnuj2790jDu9EtVW7+scPvilSvSOhKIaPFBMaEolAWzSvfspO81H0BAdZJyVii+8zLA7+sRIo5CkCeQX1RxSjpV44iCSgTFYdd7IxUGIoZIhZkSEhd6pZKYVgkmifMednyNaqofLn779+9pogXzWP5WrcmvInBqmdRGfjcF593b76hz6+oGjQ58BohSqEBgF5GBydIYzb3cai8m2oHtHsnuTG1f61MGCv3+Vl7TXuOWtoJBbSm1GQqIi0hAYFRlkLZFDAjZfjZZ55yeyRqhXgx4a3WSyJlqzfiAXowVgXEHD/xuYoIfyBlXvuv9+iogFE4BgCSH4zHPfuMV11ivEZfVd6Ojb+WR7Q6wDSPSeBrei/b89ruUXq08TzhyEF5JZKRFoBES8KlNyq6k2JseJ1QpOnGgaJqYKfI7owASJmfub20GGSvQvmtAEBIqBirwbvyeaQEVM9apM6Ft981AFxXQOcKAECGAD+ZTxb6inTLJrXT6QAlUot72biKgsupk/H96vEPQL/lI64nYqAoDDPoigKFgEk/lff/TQFKAAAAAgEAZCG7AEWG+1XnnfvL5+P9yffG+lZLE1O/T+3zlMwffrdqMfX7KQ/reWz5R5yDkKvTciueMJ5be37yexFZGyCL6VwXQQfo0NAkr9NKLT4sT+l1GZx8tkr0SvrP3vv3BB3JgQDQVFT/AO0TeGS3S32ApC3f1OkdJSKEuwyUubB/kp6j8Pcttbnb0d27536DElYLypjNt9Aoynmw4Q5/kQd5ieRSeOOJWMYjTph66S0PTZPaQhG7kk4QAGQYjdwH3tWmOHNdhqlbvy1h5d4LG7PLbRtFxLMinZwyELUrGGdWp8/Qd1fq17hJqYsoARntJdzf+6f7YiMyFoxk36uAekRkwJPZKzoAEEYfbQSVpiZHKTVwzgus5sxs3bq9O3T44+7v/u676pqhWg4lgjvz/fM8hrMj0tgi/5+9rKnG7IMjBbQHvCKFPQq2Y7wTKZERAo7s0gSwT3mPOfCTiAPXItC9ct7ZGY57IEv5riMmvD/LbIAzJkAah9/7uVGHIdYw+M46gagAFPBPRw1ga+uscD9eARRElD0R9wfeP6AuAL9xqoir/ONc4J/4IjUANm1cZzuSfeVZ0WkoQPDQDSP6pVHxeto1TVAEMAVrbxyxwM6RWOzKk7QSyqIKIThjMgAAqTSHJzqYc4YdkK+AEUy+AygclTrxRPz1X/+12sYod1GLQHueHNwQ+wwmkYewGgyVqQyEok4onQBecieAA4GoOUcsvPOc/jBmak4Y1/CPa8L7D6ImxKs9+DbwazGwrPbKoYhCFiXk1GEhJddTK44QfPTRR620sgkooITJfPLxER+U559/3p/RIirmOfSqVDMj1qHlP2l05fyjz20Nl4pvVIOjVdpapsvvyVhSEIwFwiwDYHz9lBLSKnPtePhuhseMr4FRtgZXPB8BOzaIC2rbh2wNhc0sRat93oJnFyRqgRIKA7dOEHvU0mJUF63rnc9ti/sM17/uZvu+3/UmD3NyeSdpOBHN4d7W77SKQV7TemAD1a2C1/NBwBYlKADXon41oFOrFLbraj9iAcpSQPfzb85QjmVKkUnKxhC3ElgAABB0rofBYwYdPfhud1BGDQCAiwBSzVnX3pIBtWbj5m6N8qgvqsgLAMCcvKFrZQitLTUAgDdXKiqHCICbQplvWXgEIg+5mTskaOM9jjDBGFs9eT5v/W7HfoUXkd/DiE7aYPky56quaQs2JD0P32tu71/bNVuoTIVymGFuRGkdVZoVA2vpMsK9AQBkHCrM+Y8CAE67MjVGcAAASfNJ4+3f43F42ax819escS4c8/R3Zs2b1beg1TkjjJD2Tp988kkUT9Jn9+q9B+6/T4rO1T4CwHvShAKzw0QAsF/OuSv7j1JH3p2VdtHREsIKLSzleblxVYb3iu7pr3+j24R3ApD3qmoPvP1Kt3qZurxsUuVkRR3cEsHekCF+9arWfNn67vL80u6qFId7dmwXEHWpW7lIkQNKRXHlcWsuEtBzin4TcEUsC8a/ez+LZoUWCEiQMQo/V66/pE53gxBjFLbl8ubo98X63snTF7qDHymCY7EUKV1zSSlvIgLJ06vdVhVb+kwFM3/xcwoAXnUKAHOPFkFB1bl3JVgpxtXQWj3jIdPHMmGWrBjz3JZOxgB+Ky+4bsxjUkbkmUpDIPmvjXbCP0UPnFFkKx4eziJhsk+pB/gmtQEN419yuoCrfQpAeaYjACzfl6s45jHVxvhQt6MeAMoxcpt0Dp2RIp/DBBnyhDGNTxlts+i7d2CMLpi6Z7vuY7k8xbdzjVNPuJPMzse38iu/D8iCHkc6GhW9jxz52DwHGbdl80ZXYmdFuO6+++5ThfYwZtLbx73TCA8DJWQmOg+tMGvudcnDHugykYJgHUD/n9438ydMGssw2g2GQb1M/B16plAmX/B1gQQUj2DrvYW4CwDLdSjM5D1b3xjyt1yfiJeLuRkswFdWiujaMWAAYZH5K/n/H3z4sVMAaFXo9p02jgL4HQMAvYU6QQtjXSXP6/hsjunsy/7+8u8P6X2KzhY+ozpoZgHAoefM4jtV7uW5zwiA2Edav+5WPZjdvgEptgdVE4VcfzYEXkcB0J337DD/Y89aAMBR+NRksVGdAECAGdCpz0upCeAHWDEZzjJrAWTNAHjIrl1qS7jrXtNjm0oX56h2k6Con3UbotUENAOcQUPBlyMXHZuDfxiXC2RzAQHI8c4uApZ5hWYZbkZ7UQOA+UCbjjRQvRp7ijHmyUmXzpQ8let6Q1d7gz2UkQKuEyBAmvfQMzLcHyCFMwMowH0I6ef5zIEUB55DxDNFALmGF2N16oHmfpnUGc199eq1qpP2VveP//iD7oIcGRxZxheMIvRUxhcpXrXCPnI1wYuQ60Ryx5zzfYqGZs5/yjMM7kxXBxTglREUy0rlf2iE1A1ea9aopXQBK13zTel2AB/U/MDWY215GXgwAHnTkeCM9brADqIQABZ4Dz7J3mU9BEDQiDCI6bK2jJ1iju8rrf21115z5NVynqF5QcuOAhDd3H3XVqXYbzCAxD2irkqcETvX4UZmZUPruqephx98sP8kmCnhhhFOQg7CGVXE5WddUJSC0mqszyVg5KEsJIOw4i7Fh0OK4gbai+BAT/7Lv/xLKW175aFQKGUZnD28zRlrGdMsJpWC1kq3DjWh/7Q/+sMf/iigYSEAkIIww8BAbagkC3Fnz0sLNg2qev1Ljm9wgub96hXk+ZFGUZFKt6dSxWqKVmXPTa777Pgxo2JPP/20oyNAAWu+cDVyxwpA8h/vUdlPH2xHUcxWSHKNcu7Bz+rYUxi3n+c2DJT64pH1o4vRF0tSd22scEwJrfwunyUIMBibvWJx2KtSiFJeiSM+S8MplIBW6cq/W2BrSsFshVn7eT6pV5hMX6V9UbPWU0paQ8KxPGb+dX/SCM/Pcj3junpQcz68X0Gs6v3IcLRUGnK9XLiwCALmn+GW3Dl7lLZzTSDPIEAZbzuHXMt2TfL7nOmsKjsGANq1beffr2kPMMTatACAQQrTAQCA1lCh3UcPvtcdfvuNbp08ocuKlxSiAADYqOIxK8UEL8oIeE8AwLwY7hox6LWrlRsnZgkAQJTAZkUA3KBIk74HAGAhLeMoqq+WmA1pgVkV1nQIQFsAxLESgKJIEdPKXAsIFzqi7zl85VmpZ6bd53ZtFpz/QkPj93mQPdiaFwYQ6Dl3x3Dpz0QBABbLyDkmLydhzhcuKKKL+ZmX1xoALV22vw94QaHpqXM3pv/8e9Z8xmu0YH7aAHgr6DZ9yMn/xQOJ0sc+7b1vT7db1YUBACgCiHA0AF0q/UcHjCyWGoBJKDUUQKTXe+QJkxJCPj4AAHt6TdEEa0RTTz/3vML7V3bLqO9y/nT36QevdZtWd93mjbTjualq/MrFvAJAsUG2/abuzDV5XWSU77x7W3fxzIlu1dxVpfuTNkLII3dWzmq3qrsxp6i4WypypHtvUhXfa1fPyla9rGgXeSmcy0eEALSqqA2YHzUFNKdb+vviFeWAXlLoogpbnpMM/UxRZdekSJGPfe/und07Kv7303/7scP/MxfTbYd6BdGTDIov3vB231q+G4p65cVT101/N2i/5QNx3fD9ZI1TkUZ9lF3x1iU/hx8CALQtAFFKCTnF0bBFuerPqgf4cgrFOZciDIP6rADy+DuK5AIQLXPV9gMfHHK/dlKnqOjcAgAx+jSI8mwPFasvW5/x+Zil27TnZiHPrHfJ9R3L2lbuzNq/hbyk3jcBbNYID9P9MuxZ/y++0Bn49BNfCD3dpQjHLVs2ex3Rp/YKjLMSiswsRrf5OIy8/J3GA89AkQ3ZEd71/Mn9c9wJAITRnNdXOVeUyBKtQeEt6CNah2UEH+PBuEO3zfXk2ZnCxi5mtxyDPe1ZKctincW6RqR0Rq0VvHEBaIScZtxzasd6tvvnf/mx6OmwggRwlkUNAAqzxl793wMAs3jtnWjsq+gsw+9PAwCchF4uNl/I9/KsjfWHuNTMJ74/dK33dxqPk320LqMroDX06ntk4HMdYPChDw86zYdzTqoKEUCbZXRG0ccImw4JrztYpocuxTgzAsA0DSiAXq0NS/DCZ6kAgFmp3byg6LAW9/q/PXvuUwvAnTbcs9NKOw9HUZdzgeFo8KnUMYnIkPDCX1E0UxZkd+tWPSd5n+/H8hW98EppI5h8OuYQIeqsL/PBKCe8H0M1I6NTR0Rn4DrSp3iP9B3+rpGxNY+dZ5Jqld+xnYSxLboGGCDaAM823896aqTt3X333fb45x7S/jbPYHj059xN47U/vtF973t/350XLyddMeftavt9REmNbkyDPSPYo1hg6HIGOMoz2xokYduF4xZZgVGfKdx8Bo9IJ04Uxw4dEG89z+G7ETmeaUVRPyB4nGpOSZ7nC36YPHCNIgKJNHBbeFIKSkFeolWik03cD5uZF2M4rXbD76mm1eHDhx2REh3plOIggMv/9F3S6wEAACVCjSVVsKwdTgVSFoicKlHKplvTa8j0uf0PPDCf6JqJTMSTxRCozEhhnSTiENKxuEGAJaSuHOp8PwWrQ3V0SFNxo00HIRRf//rXVaRjfyhmpQiXGcKIc42FYyvUInQivuGertqosxrrG2+82f1a7QDJCauoWwj7NBoj1GVJj5xkTg5oGi/mEWEb0WOWL7cH2UhvOchJfOmFY8yBti3tdkkxpVAJm4Ohz+adPXfG7UqoYPrEE09EdUp9lhUlk7Ekc+kVo7I2XoPgn/EKienNzHFNKdv9hjdz4frWkze13mFEZLB3MdYK8UQKR13X3J8phaP9rDXME+GNZ0cF1DEAAGWMIwBqiNnC6IcUOgnmtHNsFaV2jdv1MU0V2jITItS8FxjVqBuj2+N55z7Uucd9s4hkuybxe9Lp0EDMre73pwikEDyZFhHnwd6Ugpa0CljMO0CAdm4ZrjRof9Qb5zUCJ+igAEfmA6EMZ42DXOOWhvI7LT3mGuV1WXOkAgDlGZkCgIAUTzz24fvdh2++FgCAdEmQc1D3RQrp33TX3d1SCTdCLN97863uuirmrlu1XPnhqxQuFRxmlULHN98jAEB84QZ76RQAjd+CMnhIpb9y3kt+f6x/e+hyR6gYHTUBYl4F8DFP8uaUI9oCARW8yj1p+dr4nOZZSb6QT25/BgCwxGj6Z4qywnjJfY2hR/E/isd9/Onx7t33D3ZXLtOILrxoCcQl3bd0O/XcHG+7r+PvjGl21ufByapRmNfFOoRCx/zgobt37jQNfvzRYSssyKkHZJjsuFve9gIAuLAXUybtgftaeYooM9pDWcgXAACad7Fb2kJqrwnnI6D/tjzGVwUAbJHy8jVaANKeScb0tS+Od6c/ebvbuOp2t3YlysOt7sTpE1JYrqpbwD5pCRu7E4pCX7RsVbd984bu7MlPug1LFfI4pyivOSlhGtL12/Lay/i/0amg2rVY//vuu6e7dF6RG7cvKr0lc1HlSVi0oruoa66o8N+8ctTniRpQBMHcktX+7i1FD6iLowo6HuzOCqjfJy/tDlVq/9lPf6q8wf+y4Ee2QAvRwimUi/T8B/8bhiEnDaQ0Drk5BAHG5zlpZJb8GNJs7HfcI5wGvFoAIO+T0WlZSTnPQhauwlsVed+0ABSAAhAvpQ96+MbXnxMNyAts479QepmLDTV9JzxJhMkiB2mPGREAhGuTv8s4AAA8jgJ0R4SaZ1x+DsGRqbUZzj/+annweN1yPdvr8h7t98b3beVPyrYpmdTy5bxfvpfPLqfI40TJvF/GDet+Ri1Wjx79NBRbrdE9Uu7pzoE+hcJ73549vaKa+xdt/wLUR5OI9pyhlLL/LsxmgzvumTTX0oSvMxpcwlp1PTTdO0+KV5ALQg8KL32AXN74kI3FAMdzyMuhwak7WRDouhKmHxGuQZvcwwZMAQbyuQCvN0vbtNArOWdLug8PH+n+4fv/1B0/edqpPu4AYKJLXlfry9R9LGBlHopCJ1Pys9+nQqd3orGkoykePEV7w3vFeR3TR9J/dcRUmm7Pdatv9fdtnEZxGFr5GFe1c+bvFgBAt6aI9t1qN4lRTXj0MdEkRWEJj6YQ5WPqOb9+XeRM2wDEZkn90oV7Q5/JLhVVHwk6HcvdVlfLeSRQlCDq/fff392tDhgGDh0KHoZYRhjj+OPe6PwYigCWV+SBdxV3KtvrxtTxIfQ7KuATxh6AdTok08ZiDBTahKYBQ92WziBn5KyHzhzrGh0rQobmPZOuWT+Md4x6AALOctR6y0ixodOT++Asddt4p8YGgBrV/qNdIOSb68c+kY9PC77USbg2+VOuDxGfv3/lD90Pf/jPjt6hmG7SnEsnlrklSJLgHjwJPhB2WCmU64MWunTYOMkTSAHIayMqMPljrB8KctbCizQx64T8Z7AjgIPM/0/nqesZ6Pn2wGvfxnovESkx3ojA43PWBJqMyABC+Jd5n7l37idzO6WUTv5erb0zeKBoBUcA6B9F9vmbVo7QIDXmcIJxzwDPw77m2gROszNZr2fu3bNHNYvC6DdRaLEZCDl1IBCtwZCEX38ynRCIYbwEs43feXdeeTF3KQRkn8NzaN906vOTzn9/7rnnfGB5InTqAZUbp2HVCoB8ZsuweIT7ODqUZ059sC93b7/1dvfiSy9bsco8ljB8ghGk9x/lwT0T9WLz8iDEXMJYCpu0hnzHs8uhKgSaQEDex5tc1oGquQ/Ly0/1aufM6auXVOmZSIhd6hDw7LPP+MBxOHL92vm1wj43zoyxhLSZ0LR3RsgKKME4poyxHFNv9JcQ6zyoyfTa77eeZxQtI2AcggIAhfEe9SPGr9jPUPDSk5OHnc/SC9ALiOJpbfOR655rj5VC0QIcLXiRc8vr8565N/l3G3HAtcmQxkIqhU9/SLi2MaorjQzz80zxRVlu1yPpJsaZue3BlO1Fh66KMhTCs9JYrl3SggvQJZpXrkuFCWEHi6lMrTAuh8ZFoZQIpIxXMqqezqAl/J8jWmrXw/TB+Sg0yGdJQ/l7rk/SUkvH7bMH57vo1dU4KeskAGCpjOyjH7yr8OvXuw0KhQYAIGSakMrFCmlbr+I7y6V8kq50UBXuSQHYJOOf0OuVAgKwBZeqMM86RQq4DSAgkwzi7BRSx5teDY59yQ2wAkmYZ3xWBXEYlhjbWRSw0vJCgCTXuxpWGblSKWWs9LRKSU/TxSPb81rNzUCXmDwA5kkJjGxn1VtXmusNWZ8AAEeOnuje1hpdFwriOgs9DVW6GJ+n9lyNAcPxmPPv/NkCEam8tPTS81noqvCVeo4CAGB+tD8CSOb13rvvWAFZKeT8QUVZbVQ7nG5OEVilDaDlhzY9iwCat0IzJQeYsMosHgoIYN6m9XHrPbwDuvasZNUeKS+PPP6EPfIr5ME/++mH3Y1zR7pVixTaL8N+0SLVx1FXgDkZ5+s3qfL5/Orus/NS8NZsdAvKi6c+7TYs0TgXC/ydVztADeTmIrz/G7rLN9bLkz9nFH/XPVu6C2c/0gBVvFb3XCa6lRonwGBZd/mmiv6pvsBV/X5JqQbL123plqxYL6M1UgIuXrvSvX/gfVe6fvyxx7qNUia/993vdu+89WbvbYLXovh57xLItBIctWta5TbOZLyXXoPko2NjYXyux7TQnvVK/5UH2uBLwGbENxfwHMuaOFfhiYnq1xSDQoGN9k/Ui7juPPSnn3zC4f/wCcL8DQQUDcN8qn+eZJEUq5s6Dwc//Kj76MhRt3BzCyx9g3zWPvy4Zeq9HhDyb3xmWtnT8sOxrGnP1kC3KTpEu/bt2ZriqeM1m17/wSQW6AopE7L6Pn/TxWm3oqdQnj8+8pG7S/glGbBXRg+GP2sEUEC7QDxcqRfk2jmiQAsaRnSAjq6tUDyrCQAspMUip0S6SStxT+6XDozQHOHn/ENhzrQh77UNlUrnqWul3pkrYkMJWVnGF1NsvxfRYbknGV0HAMA6kTZCsbcVK1d3f3jtje6f/vkSdVqHAAAgAElEQVRH3QWl50jKGwAwryv6UMrslO8xBkP68VtYH0UXHeoZ489a+srv5jW5n8Ndr3/NkjmVdnz3fiyVXlOPmUphG4LcC+YT5XsDEDJPivuP6b8+Kw07ASziZfBMwsoxnNlrPKSfnzpZvPydQ/+pAQAfhdb453OH0R8wgOV76EkRGZSyp123XNexPt2vmbERDEJy9Jc4KmGjihE7KkTvxU+laMm4zmJ4OGeIDg7bY94AQHqGkd8XCX8n2pR7+l/UjBjbYYwB7zse69C7aM1HOsEyh5jz3lUiovSU1HuDp0ekAS+nsYinMjaMTQAAeGoCFumcS53H0TREKBTQwDaDCuVlccDoDEBRPckqzRkbhz1KJynPzI5Wud+9XiMawG77yU/+3WsAAEsKgPkIB7XoKS39eQ2QCcX2DEqtdRt4vwWogrcsBJcq2CNvvnSB1PMissfUEkCHIzuCh+W4NcBeX+f5CXq2tJzefcgFg93319ygAXgn/BV+RnoAdji2IgAB0SJcE0C1dFmKB+oeLpyqcbhzgWiEOjWnZPy/9sc/ulufOzkUex6+RwcFnst9ASjWqf5erL9md+/OnX0EAKvjYiYiwEsyptnEKaFeBU1RlAPX6JlEIrss9patW1RF+SEjEGfVvunEiePdM8884xx4h15ISOfeJrPqD1yDAuXGh6cOhS4ECrPw90TUV9U38e233+l+9asXXXU1DkZ4XGND4qf7Kbp1Rmw2BJAFNeI5Ptnl9tX7EfcYAgBpbPG+Cy4UZsNdQHb2SUEFqWSOEMJVKWwfyYPFIWUdEJgc3FjTIfLYElHfU76MgHXoDbiiu7cGVX+wmjVsPdZ23hdjNPdzDLhwf4cQlSJczCmJMdetHshqQPBeAi7MCSbWj7XsVwIAcR2yPNa2VaSqskQxplBY8z710C5Uvtq5twaLdxZBUMaQn81SynrhyTo0hns7lzsJ0J5JNDTVKmnuDY6x4pPI2QsjJV9jkMOHtv+0J0V/N9C+8LDk/FplKmRVVEjOdchbtQqFlaDGyEwhHQK05Esy3PLlFBL5rLHi2wrPdq1yjP0+9gBAnL2gzVDcqfr/6YF3usPvvNGtV+V1AAE8OBS0mxPD3nL3PTLwV8krfKH76IMPu1v0h1+xVCHRQrz18zrGglIAqAFABACeU1DdENK5XnVh471KK7Fe8XnsSdBpGv9DBanuEGfWwrMoc8mDcv2nwq+n1qg/E4zL/8XYUqk2AKDzcV6CHMTY9y9jdG9aGTQZAfCeQlIPHPwoCgAWAGBMw/m8If2WZ46M9JYcW7rKeyZ98NlYycp1Nq8tinZLLxkBgNKwRYoVAAAK07sKi0OAAuLuVyVoe3qcFkIefeH75v943oqCZwAnFM9o20p9GHmMtXaOCCAFgBBCWvuIX13Tz/2q4fLAPnrJq7ieisldOvlxd/v8p92y+QtKFZBs7KTwiBaJQlm+enMnU787evZWt3HzXd1t5f93l84YAFghox4AAODpxuJVKhQIALCxO3fxtor4bOy2bV7ZXTx3SIkD53TfKzKgUDCWKwddOZe3V3WXbi7vrs2t7i7dknGxfpsEidLWbhK9srw7deZ094k6IiwXLf+JKi1fEAj2v/7ph26TyBmBXqOwU0QAZLRc9JjWmmXtjYYvxl5URanKuMo7WtmUNDClK/DZUKkeRtPxnDvdq+fB5T6pnDGvLHqE4olzwQCPqPpB0cRD+xWRwfxdBEnzKfLftA2fLTIg0kOQcbcNAHwigAxvFK3cUDwjfS+U8HYuFcgtYF9hEGNZOl6b9ky1827lQnuOcu1zHWbxh/HZa+899XveZ3y/njclj9EakL9Laz/OyeHDh1QH4HTIaTEiOgCguPIZtZ4oemwdQd+LkFy8r1FDARnq/Fava3ix6LaR/LTlGbnWvJdFtPpK3MXw7/toF94civkiGyhZ2CzXn2rhdR9DF+z5HN4/jMMyrrFuk2HfAYrUlLw0rBwGbXrquiv0L1d02Ztvvdv96F9/2l1SyDS8NlIAQo8JIyHGMIzAqQBAS2stDbVncYpvz9r3MZ+eOrNT5zB14YXfTw1goJGUy8ZRbvWaGHNKMUt6KG1wtqZoOYES+Ba688MPP2wgANo4dEg0KVDKJoH4OXLiySceNwAACNjzMpxeBQCoz8z0sCFfyvlOnbuBTlPS5+CveLs3qB1x1BfAmxth4xlhTDQWZwY6xivsVBK9l0X+sEEuXyFPPgqw2/gsAGSrjyDTSWVxtKyuYm0yipgaa65gX6Lb2rWMOdWIP2iPc5L5+1H9PwB37hnGqOi36H09vetzwArOGb3qWSPOdRaw43r+Jp2APcqQe56eoAO/p+7PmSV684Wf/6L72c9+Lt6re3LuidTKaJHCX6s8qDrYmF5aWm114bhuKNfSNozc+XBGs66mt2KToDRzxjG2mYv5GmklhR9EilK8svAftmXm5Md+K8zfaypngj7j80jJoGOBIlV1TxclJNJAz+CaBH64r2nHRyeiy1OXoSgjtPaZiiL/9N//Q+kwn3fLvebhGA97LaKlnL6ga0kDyTT+uV07dmitw9g1c1L4Et5/jP/WyGoXdch46gHOjWgBAPovAgAQlkD/5uMK13lMnopvfeubnkiLzI8PG3fOCuzj57fGjQtUaHNA7d9X1cSXhCRdUB4J4FAwc0JIGqav/XKrB+fhhNEdLSSE5KbxX5R2ntsK4fHfef+q6NZQaQ45AAAMKUIwQKxuOoQONIZICFDDRL/TQBgbUzxzUFTOg6jeyrROPM5B24dhZEAiVzb0m2r77futYcZ1mQuUe5tRAVmoIsNgeiNltF6uwC1CTBSQ6xJoaA2CDItvD7PnXRB3K4pFaKYSlfdq6bFVpAbGa9nP/O4shSrpLNfBYxTpJADTG7hlnrMKMOY8qlAtoFJDV0zHZ7oBANLEHysh7fr2c+S7vkkI1RYAsDaiV8431jrCXbl37nlLz/we4VZVOWpBCO7pnrLlvtw7QaXxurd71J7dfF6+NwsASDBoXobXEnlfP/3gne7Ie29362UcLdWG3CICAOVSEQDr1AFghYq0EDpHBICkUrdBbQDXq0UYBd24bvWGTd1GAQXXVdQFAGCJ+FyMMRSAYhuamXrtWdb0HBTeEWOviG+EiML8iwJp6RLrHoCMf4t9iDebpVhID61SvkAZy6iP/o4VhAlaXqTw3LOKADjRh9Q6OgjhBdinEGcMxj++rnVUGoDc1jZ0co5JKznAlr/me3lex4pnu6djw2IMECVdVNqM1Zk6j6ZuGXUoITtVaGynUqowPg68/77XE8H5wF55ILXP8xR6K0kNHk9JAbDSjUevtAHkMwtGKenOISwhwOD8UagsgNUb+vf4E092e+67v7uhavorZMBfOvVxN3/hqAAAhWjeVu6kgClX9BdNLVYboFtLV3fHztxQ1Nuu7pZqA8xf/KJb0ylaQLUC5hWhcFsK1zUM+25dd/HmRuXxz6uWwCZ1q1BqwKXDqhVwUXUIrkhxJTJDxQRvSKnq1nZnL8uLNL+muzIvWt8qEEuQGFHHtK47p/aBFAui5e5OhWMfV3rZP//wh1aIMz80QgcjTDC8YMkXRBil+0bucUt3yV/zvZYHTV3fEPf/8a/j547pkb+T96YMitzJ6N18SWk/KEl4R1D+79khEIZQU8NcwRv7szgAAOKsX1MnBfL/j5/8QosjoJ6uDEV5SkVqOMZU+oYGUEvfd5pTa8iN51qV3Kp7tOeyXdwxED5e+GmjbnjV1HlOGmHuW+XEoWAxAPCHBz90+g3fwQAnAiDabC1R6PVdjnZMuWvvZGtw8B0MmqIT4LmC9/p8FoAl12LMf9LxAIvNcNYEvROc9Tx0bocAQIlm0Th6z11pB5jPyoKpfB9nBR59A2elhWx6QFPXiX7ema4QnsGsBwAtLZeC/atfvdz9y4/+za1BiShB7iJbE1BKPhNr3xrTlZ5y71p6mOK1sw7b/8nez752qN9/tYNdAYDx9ZXWasrcLN7D+yk/el1Ra0+kCTYEa4khCgBwQTSJQUZqIHXHnhIPyMifKQAgW9+2Rch7lL/wR8aae5+0YiO4N0aRqyH/AaP37dvXrZV3NVOjEwDgu1cU2k/NM9YZozhytiNlKWkbXTsBgMj9p0ZRpiSEkZ36ln/X5+EcF325CCDAQegvacQn30w9PsCG0H0AADKcP437LIKeee3psec8GMxzaPm8ANeLjrgkmMNRPcVRSKV/7gUQSNG7oNfUmcLWSt6HOsRaMdfrOij/+0c/7n75y1/ZjkNnC+9+6rdBJWNZxLyn9P+W7qb4cP08I7bDyI5aEXjZl7iWCJFzbsOo+SFHATEj8kw5+OJ7GOrMPY38cC5QoI/WjsEXrWcQ3l9AFbrj8XlelwAojmDXrPBEWWu+G7Yp9mKChsiyTBnnGuoInTx1uvvxj//VQMAK0SLAAPw1ARfzrqLXm4akH9kBdvf2uwBbjGg4b0WKMQy0bfWQCz9W7mKkCwEA7pfhWqvkhdu//0F7wzmsKCi7FE72F3/5537vpqvgD/PocnN8Z5yAA8U5CD7/JWEiSSCcI0c+6V5++ddq6aN+2FJwQ1lI0R83DCESCBeHiDZTDl9xXlBFcyqhplJff7afhZFUqof2YWkhqO5VtdJoobMyvLt6PpV0iYR4/PHHXSMgw26CUQ0RKjP/hppDwSi0UBTnakjbfOuvnjLKuNbMoAAAaYxn2M/wgNYDm10gkhaSgNvcpFSU0jDM52foUCoGLaI4Vj7GNDbcg0DpU+C3DMGU2HyQ3/sq92/XKRcvac6KifcgPK65XmiNnk8p3jF1jzq+3MGF3vm8T4QdVi8l322FT8v4cq4WUKMwSPvNTfBDxTQUrFBEeI0BgBxrAgD5jIHygWHscMrhGWzXvlVaGrLtf51ixh5p5tga2GISJQKAOueqjH7k/beUBvCeUgDESPEbUUmWfZH3dY16Aq+RgU/NkgMqcLdIjHzD2pXdGqHhAABzYn6rN26R8bStu6YQzTnlaS6WARjnMXKzXHRHM4Mpeu21v3lWAp9pw8diba30ybA2eFAQhACq4DmRcuSpYYTEB+VVeeadhVMFcDiufH2KzpJnkQdNKGSrTJNLeAtjmDx3GZWv/uHN7sSpMxqb3jfIEYWQ2j1sf0+DpuW5UwbDLPpsaaD1nNT3W+62cBysK7mShCDfIyOENqoofBAJAMA+9XtepX2+jaenAABWGksPX59c+D3V/coGOAzS+x97H0ZUIOUYkMgRihA9/ezXbdAsVmTBkhsXurOffdAtvnpKlf1VzEkF+1DphUCppZ/aPoGwL13ZfaEyMpsUrbDk+mUVDTzZrbh5oVutNHX3aZZhefm2PJRKFbh4e4OqHauYoGpTrFkugOCaUguWXlYaAnmdpJUs6q7dUrjgEtH1leXdF1dXKnpgfbf+rl3dxasoe6QxLHPUG8rYOnkTVknhOHHsWPeDf/y+i7VdkzLGCyWm9562AECRhbPkb9B4zcUc0wh/fxUjo6WB8e9jGdV+njSX76WsT75I+D97nQAA5xmvHwXAtstovSmlyeHmcKz+PEL0AXImi8Rou3zleveOwEOqt9Mt44q8UNw7vDILvYPjCIBZcxyf7/F8k7+OZVd7v6l7fNm6f9nn43WeGn+C3hj/GPcooYfUbu0y3Ra0NoT679mz2z9RMKnMTkpj7g9zwuOU+gn3c4Gy9EwBBjQdFnruaOOkVutP4ySN/4weBByEdis2CmAY0ZxpANn7aB6c90xQJWrm8EJRbmk5+nIrCYfcXaKEAJJQ6gnf1YVtSDMGQdbccZs/zXfFyjXdD/7pf3W/+K+X9D2F3ooX0aWAVxaEZszWJaxvpjMndNPx3v/fAAB34tV3Ope5HuOUzKCrClhM3T++O4yM+SpzmHVWcpzWWfQHRSfpsMUzzpw5Y3lwTZ5zQusBAChE+SePPeLfHf2TOnUTAQAAEGMPI3MAzVvWDyN+oLNWr7U08VJEmiVRMHv23NetUqqaqa0Y2LmOjC9Tfd0Lns4vjoCOCLXQkSONhPs6TJ97F/kUaQGlHonpKGi2r8FUCv9Fccpa/DnBgIziddi4vd3oEots50XeftAg13ENY4xuBHHGejuL2elabDkiLpGz2f6P6wEAiBhCbtZ8e6+CySYjl5OO4giQvnil+8cf/LB7WfXbNHnrXxj3PamZ5OouOXIEfXyk5yat3Imfck21M8JLzrhxSO+5d5cBGmo0hKc+1osURIawWkXj+Yldm/epnRPCsWawvTguMzLClCaFi3WEX6ZNFG0co34CY2BchOvzk8gp6+wlFSLbO9qmJf2UyE9ds1JjOq0aQC+88J+KBjwq3SVSjuz8oAi2roMP5x6z+RxPQI65bVu3ai/CI5xGbBY1yC9MKXd99fdSbbld+NaQhZgeVDgeeQ4Q5wkVqSLn5W//9m+7TWohc+O6lKl0v404kpXmErM8Fmg9CueDGCg+k/5cIRAv/ffLyos8qAMTIS0tAOD76MCzmFHNkYiHq2rpQCjLMH8+jcg8xK1x0/7eovA2Cns0WzUQVEiKav/UA2CTeTbeCtIA8P4//dRTZh5Z+KEvRlHWYoEg7wumBBNO4ySNRwdwl0ORDCvnkUw4+mpLwSzdHdoIiNbLwu9BbPSwvVFCWoI4Ew2HiMpJGAAzKbTbqr1c1wtvjTGZ2CwhNV7/OHCVSLLGwNShzz1rSWrKiOkN+oYpjNc8Dd5wIgUTSmDK9wwYtt+PdtzJJFLIt3vj79o8LPeEQVpRDXAhGfmY/irzosRH5tExtpoTmdX5WwOOMQTIVT0u7Xj8XBjVQBymwhRAVOCjzR5ghFtgTr8/XsuxkO/hrQYACElhnBP2JwNMeX7vvN6d+Ohgt14KPgAAvMTJEmLQm7bfrYroq3X2T3cf6dwvEs2SArBhnVyrFEEBrVUrt9USSrfkNVXSb6kSz4EPNC3ae9K5hBwt5Z+R16m/M3ooz/iAhvR5307QimgqcAHEkd6UNFsBgFBHU7KNc9QGi2tyK2CDBehQMU4hmnsMAHBGhl8qDQauDEzqeQIqyPsHAPjiLN5S3kPJyL2LfZw6L1/23qzPZ91vAU8bT7qcRUYTCPYttfvb7arOFHw6qpB39oP8wgf37XW195tS9gAAMgUgKj3HuQx6L7o2NCzlD6DbyohDkPkwzh5eP4o4rVmzofv2t79jQIjK/LcunezOHH1fkQDnBAAox/jaRXZcxfnWdkt0LeVjr9E+Trn6GzSu2zL+l8n4X3rjrAoGSnGjWJjSDK7eXizjf3l3/uaa7sKV+W6HQKmViwWCXzsqAOCSQvlVL0DF6/AczqtewO3FG5UCsLY7fl7A1Mqt3aotdyly4LqUFBSRUJxQ5JZJ6NN294DSI/71X39sICiVDBSSLLw2Xurc8qk9udM+jXWCr7KnE9vcKNpTucRVUWt5YoDRS0tUg8L1XcRKURmk9okWnlYLwG0667cxALzf1jxNR9E1p8SSFWAPj/95tcd84813unPnL2qvliv6IgEAPDoBIo3nnPP5KusUfCDOV6tXpUzOz75sH2YZXLP4xvhsTu3BeB4tj2PtyOUlnBcD5uDBgzYSmMpqOTXu1WeAZtAY+sxqKcpZtNGewWIgcX0AAOFN82cuZqVz6GM6lCEJuvjzolNlMatcQ8Cd2oY1JGmGXFt2GuirIFYaECljuU96mHMfeK/dE8Z4o4BBRAthcGQECvx1qcCioE1F8VAMTORFZNX3f/BPrrWi/CCnowIAWKl3CgBStMh55yz3OzDQb3IsU3ub6/VltDdLt7oTHbTPHX4/gYqUEykzWvO53rld01n0OctQa+fXh/+LT0M721XoFG87e3/mzNmgSVrWEWWrs03dLeQCbVEjOrvoVyWb2y1iCwCAg8D/NYZkTY0dRvmEXVPpNA113tuiKMR7790jkCgqwof+G05B6OW6oqrtYRY9pXcdGmXMvGxo+3sCAsSjDEIXECLn3/KP9r1W18bG4JmcR17YFbyiS1mACBFJEOkygMfZWi/tAPLPCU/nbyIXMDYtKZsUXO57+RIFBKOgH+Ag1zO3bdu22lZoQ/+Tf4/XeU5y+KbOxxfax++rBeAbb7wlo1WRb6xZ6ZDmCRjlq3QW9l/Edc06J3ei8dzHrBPH3uwTzfzNX/+VnbWkGJI2RPs/AEEMaNZprdaFA0u1fkeeu9hjGNnIIQ+1OFlJZXAEQOmUEI7XSPtJ2ypD+1MP5L7ZIQAddAW1e6AD+GdxEtos1loDxPJcWp9eEsD0ws//U2lshwxg39ZFruWlFFrWqBZaLdGWetOAmioJylZA0Y4Q4QwZSAMkhVUuZhg8cah8ZoonuSXOWNz4BguwTzl5W0UUEMRJhShwCAAAIJTbUu4zRKRlBj5E+jdfPJZjRpepIfaMFQCAhaUd0K9efKl75dXXXJE1iCNIJ+fkcWmhQffJtXHIWCHkdgxpDCeB5Rjan1w/5SWJa+aVn7rOAAAtS3wgtHYclsOHDzlE5E+/+a2CrkclT4cjFwNwau0j9L8l7apUxJ7UKID2+/l779WUoDp9+ovuIgVASp5SMon2QBmhLIAGxJ6eZPaV1hi50RkGlJ5lgAGEZyKIPWJpxhhML70IqaRPCYNWMRr/7kPTVJSdEnY57wW0RRhMMbIZy1gBaemtVwgKAOBroakGaAkGVfPJcw9bb+yQ+Q2VwRjfMHQOumq/n7ve0p+LCsHMC32HkELfrQh8XB/PAyhL70qiuq23pT/S5WEt43YV5XKfHEM7xrHAH+/HlLLCeKKlYdQv+P9pe+/nurLr3vOQIAASAAHm1GQ32Wypc1C3giXbz4qWbL+a989NTdX8MPareTP1XHJ4kmWrZQUrWVK7FTuwczNnEkwgkQgQ8/18117n7Ht4we43U4MWRODi3nP22XvF70oRTXG8Rv+QbSCeWVloPnjjd83VMycEAIgG3dxLAAAGlRz/mV17DABcVtbPCZUAjWs/ZjQCcEajV0jxk/RuNis1b3rP3ubemKZucCelZZL6KdeuKLfI/kEhLav+l4aiAGREChCkQcelEzRGLDVb4geEtVPx5EtD1gEC8Dx4oE4NCNoqTxUkkwBAyIj1vmp6rzMA6tfzWigp5u7euHG97bnhszPErvWqM/3NW/NqTvWG0sZVj65I9AZFkIP2Wza+bynD6K/PS/mhWgf0X0se699gPSPRO6SFRTOvkeaIjCtG5pw9c8Yp73wOUPWIIpCjahAKAEDk3CCY+TANhOCrLMHKdZAB4p4Y0n00GDUAIGpAJ2DU7N69X31qvmCG2bJppVmYPd3cvnpCUyjUWGl5ThGn29o/If2bd8gxn2kWiSIImlpe02zePTubO5c+bCbVLHCzygWmNMbinvab8YB39Zk7AgCuLY8LALjXHFZpw6jKCTYuX9B4y9tqLgiyHwDAyLiaXCn1f255qjk9K6xr2yGBWPuVAaAGQhqbRKoyzglPiBM2qjW8ppnBP/zBD9zYKbPwnLpYMlvaMyr7m4bHMN7kNc5/vb/VZzrsPesS9sAfOmdiGM0kfeT1MypF2mh0tFarBTn/RE9wCKfF8y88/2yzXXoXAC6kib6KMeRu0mRalZsB8tG1/aoi/2+8ccyZAMiAuwmUltK9qgKndeT7axv2vMNkfr7v4+7Zetd40LXrewzTix+11tQJ6PGM7JP6/+GHH5aMmcalN4dV3shuekrHw4/4TGy7FT1P+qyvpYPIOvyYCqDXixytzz1LktLZSnvCAAIOYGmKlnIrDGr6CwQdMYosUmkVHXPJSwQw/FWMaK+vNGsOGUlH8MFpQrXtFM2/SiO6YjN477k3Drw+74Zl1mU0el5q/se3vtO8o340a5IzK4r81QCA7bwKAEjdHLqiO5k+feWaWnukvDl1dF/G1rL149LaR/FsbXumzfKgz/Rt2D7tD7P5+s+RvSR4L9FTemqR5g84TwYAAMA9lyaqadrmMfdCOfjQfmcX4193mXjZzo2zLhkAAAC9AGQ43nEQnfyrMgnKQ0QddTj5B9T9//DhI84ASTsB0BV55Sivx1LScFb9WMgkKYHN7CuRM++jvlz04jr8CK51IFWASMlf0RuDiLEy0EzjHf1kE7gsbU7b3gAckd/yjDitSRvp+3UN0jXOT8BFZNSU1PTy7OHwCgQQQBDBkwAISP3n8/F7WS9AnctkBrNCwt7SHok/LmmUIyMACdwik++S4Uk/HmR14QlAiAz8hk3VyXGWVdN4/ryeT9DZ+wEibpXe+NM//ZPmL77xdfdlcENFbE3WQnk4dkg5a/ierMR4vsioDhAlZB1n6X4IXpO3wmvll3oyBGvMRqi+lsjOflUp2Vt1FmN8Pu3sGO8Y2aWUvSyoyWg2nPyOSgDeeOttlSApWxC/2XouaAL55jh/8QXSvvpIAKDP3On8txK1nE7tQNWbDsHBrI/IUOMhAADY3K985St+bUUNllhmEnUepH831BHoXHugZUNaQVIAAPsQbmpxV+MkfqssgF+h8wvzRDpEXptrBQIdM1zpeRDpFP20n84ZzzW0RFYhEPm33IP8HaOBA6UEgG+MS+4JYZMBQJ+Fz3/u80Yzg8HCERomFNvXqtr9PINBYo+oVjoeyXSJGPKvU3UWACFO2pjO9P9EtqMhRXSS7OqFQkFGmn8IvVowJwCQe+g0PxFdNhZJgcTnnDVQBFkKOD4X166alACuFCM038cakhkS7Kifv3aOkqZqRcrPtQM8QG/V+Q8TJkmPvi7qpgiAmkdSQbaJGj0GGiaQuvWHsurTEZcYRhOmswIAIFziOYsz1/5elYxU+5n7GAYUgrh0xYVyekZIrs8poRXwkXuXSrIPWDyIjlulU/jbdF8AACsnh4VoyiIDbvlO8/7rv22unz/dTJM2ivOvb40vaTYKrZ6Y2eYxf9euXm8+fFtRWlLyBABMyBjYBK1dudQAACAASURBVL/p2lv0npm9+5oVRffcBFCZSxigayV7I0bZrMh4W1Rqm+rb9L0gQ+4unpjPOvgyG7uAsPM9qXpPO19kJqh2e5NSzXFIN44Uw6KAAAGc1N+FMMrfh8EAtUx1Y8a+MDZdRASpBgDgO16MHgA0ulNEQGmpl5X6/9rrb2tUjIwROaOqjSi8EEJ1mLEWtfODRJHnWp/vMLpOun2QEq4zK5ImzKNFPkRK4rjHkOHgnVC6J7WH0DkAAB2f2W96QoxQ7gH/JADA+MNQw23kLde0SYZHAN4hKzdqvCTPSkSGiMThRx5rnnv2+WZVump8o9LsL3/YLF4/3WxViv7d+Ws2EjZoLN+GiT3NXTXlWxJdLais4t6GzQIAlBFw+d1my9r1ZmpsUSUARBEVJVH0vxlTMz919Z+9qw7/S2vNEa2/WbrRbFq50gga0IQLykcAt7AGJkW70821O2PNmWsbm617jzZbtu9RdDocj1Uisdorj7+iFEnP8ptfv9r8jDrK0tPGpW5uABhGbXaA9j4YcCTSVI64CK9a9g3j4ZoMP+7fhzkgQW95tY6662smfeS5JQAQZQ0xXokGgHcpJdTZMwLwuWefNhgCa3cAQBiolG34eQvfAxSxmxcvXVVzyXc9LcMN21DF6fyLLpJzcx0f16Hqv6/WT0PYeQBUrvlx2P3657QeDw67T7vr1hlBAH2jmdenFNE/qPGbZG3ibAEA5Pu3zWzVxIUDdrK3KlJ2SFk6aTukzsXBydplnPSoXQ67zA6905Hj7PO1/nNgN0Vz6pjbnbZEOv/u0YMO03Whj7sCA003NrrJxOoAgNrB5j427Evdbq65v1+Wp5a1oVx5n+0qC16xKWVWBpgsRZurszeaf/jHbzcfnjwtOqLvjmiq6NmM4kXvK0sec2LhwKEAQH029c+1vdo/u49Lnw+ijf+//9bf72Fyp9aB/Exa9iFN+XBPCu03JWFMAYgyn1U3hH3+uWeVhUXklpruqqySEoA2wBD2qQMElWYN2ovvtBXrs6n3OWRp2KuHpZ8eefhwkWfhpGf6d3THj7LApF9H/6u67PRPUj5j/mST4ozMZz+tXG/0GoiGgdkoMzNuuXaCDwQ4uUZmPAevSDeKLsl442+Rio4TGxPhosFgNkhXwMABkPhKe4/3U3aJ3ZR7tF99aHjG/PL54YiKOe7T9brHqAITRE8+VOT6r//mvyqFnVHxkdnKf/RMCz4J34h/un5oIZf7X+F4h0zpy5KkuRbg1LPij+5UNjrO/9e++mVPObl1SzaGPk8GE7aVm4pqb5YFemAjWBaVTArWm70SDAJgV2J/+/701VOGlMoEuV76DEEf4cz7+RzMjH/DlyqZA7qIr12a+nG+rBdaIAPg5vWbnoRDsPufBAC8fuyYAQB62CBoY2qYF+JdLOZQ4QO9rC7E3qnIAAii57DrA683uGSltC/lhvqgLcy6TedvPAxzOR9/4pP+2+VLF7Tw+eaLf/Znag74uLqmzpvQBqKQ5fDcId1SddD0zUPP+ZZBkIG+YqgfEwqSjQCzkUINAHjDixLigDncXGsK9xQ8Gd33gZbvcNTjOTmYWlhkOoivZ6d2o5tXkQURHTphDiFe6gFwRajX008+5V4A3nujwoP1O4OEDIUEmpSvx/Z0CjRBhK7xRvw900HZK56X+p03lG4DCJCoYJ6BU/VKvRHCJYUC+2YFX9Ly2nT+8nqi9R1aFXW20BKpQR6ho7XgOOVn8zNm6rKn/JhrSWDBDEPdE3/keVhD2a/6+WujyQhjoWkLAtNIjN7z2Wlt0fM+zjIVqiPjuaflfcEjIYP83nL2gdJm5L+i0yL4sqv/AJ+UNSWvJEiTgqCmvUHjrBNq+To1/alIQrjE3rFHA0aADd1SF1SML69JN/X707AJUVuEUucU5jOTkVPTZE1brjniuS1sYp86ngnZUz8PW5zztsMUCsXrLAAvguvJ0W8BgDOKwMrRdlRH36DZGqMyoUZqZABc0czlU4q6yKRUXfUm9QHQrFUAAP2+RQDBjDIAluX4UQKwSSAAvEN/AP6l6zfphPQOuSIggSgOjmDI53BUoKdMoUNJUqu1TZkF41KiW8Tb8Pdm3Xd8XCi/wIANGzFCuUB0lw3wpFCSDMMgyU6xxr52exd7WLYi/y1nEzSSKYohh3CMb2hOd3woolZR57ckpTCpZ5ttXn/zPdWNg4xqHr2ez8Z1q0Xj5AcMMQfH0yjqzi9ptDbiurPt6KeW62XpLW0kD9ZGXtJL0ptlh/aZZmMY8u+//77Ay5g1vE2N7x4+pAkQHhGqlD3IBoPBtnmsOZu/xrmVee76G0Y7+sqnY8cCQBhFTqRmrXnqqec1S/qZZlHR5S0jGmF7SXWm188o/f9Os3RnVtfSB0fV0V81+ve27Gzm5PwrM19lbXubmS1S0tfeU/T/mhx6ZQBMKMtMzv7CXTk9m7c1C5oWcO3uuMf4PXpgb7Myp3IBgQXjKiQYkfPPM3higBoG3h0RADA/1ly+o6aWex/T55UVQCYhBgGbQPMn/tHeIF//7Qc/FAjwGxsq7KWNvjJ3HfKK1M/UH1k/HcBhzat5VgMypDrAvmFV082D/tangaR3m3g9PW8JUGVBcd0EADB6AOOIlBEJwfgn5fcx9YR4/tlnlKGxYEPNnZqh6aKHYp607opTj3GnPaFHxrnzl9QEUBFblVUsCfQz/qi9Qn5YpsJv9eJ7fNL70318lH8flOeDnxrgu0qOrncutU5Z7/6p00KWdHbDfXzeCYGBS20TcMqkIupir127Zmcr+ZXxm3v3bPc+71Ypy0MHDoWjQWNMnSX85saMktNE0wBKKVVp7Qx40EZw3DIzDPv04/OyXqNEq/q8HZkApfMzLg2zsxWZAdYTrTOQ5kNHa3fdOJI+LhGhHHW2TNcI0HZHcWjSgcmMMCjCJQBpL4ieNgsQPnP2QvPf/q//3lyeva7IP313OgAgOobzwAWUqGRrnFG3/Xm+NV0Mo5GaPgb16/1lXcPo5OPQ5oM+96C/9debdNinv/XoMaPfaSdG34lHCgCw1pyVw8jEE2iNmv8d22fcBHRSY1gjPozSLZHndq+D98NWzzK9sFti/7tMzo5/BnVjBqxwwrFnjx59THxyUIBS1GUnr1FenLZ42EoBfEEz6KS0y6NZLWsSQAZfQLsFNEobOjO6uF468awWfeU676LLuWaO4iPIyBq4F6n9qXOj31vYfbyWAEA2sYOnuA6RbmcA2OaiVDKyDlIWkwHAvbkHNj6+3lb1dnMpTimdCaAlAIDk/TB1eF3PK/574803m7/+679x4IXAxRIAdsmYLjvfkllfDtcN0k1HfFc+Uf5c2622L+w3RpPgvcpG//KXv9h8/o8+15xScJbnpmwdBZF9FhBU5nmDmHE+BiNbuRp0xfoNbhqEIZNB2RzO0u16iIXNT+ZR12gy+D18LGiQDD/20T5G2b/U05w12du3btxSZuSk9djLmgLwlhokExhzOZJtwMi+iq/iw4I1FPtxw/YZAICS/loeJA9rmOLxB9sLdhvdGnFVRkDelqYdTz71pKNxt+duKVJ3tXlRc3o/97nPCqmga2SnmNJpS4TVjJRRQgvIIL7+2mJD2cx7zekzZ5vvf/+HSoNUl6WSMu/aZxMi9VgR7W+NzcpvS0FUG6L58+A9UyDEUw4zenLTd6hJ2VNPP+HaJVKXEQKk66JMmVn8wgsveIQOpQGhOANBa7uxm6ALZRdzPPcWB5Dn6oQX7w0gIRmlXlsqMdL5fvXL/xDyJvRUKY8hiGJfSFPKSH8yrB14akZgHFNhECrrGpWBjoGQSCUpQNw/HfZ6rx2RKoh7CC3dy0QaUxLSwapHa3DdnIeZSGbsD9016SQczBZ00dWwb9DZe80wXikl8fO0AgLLAWe/a3TlvSr5ntkxO2mCi8enuy/myYdzeH9dfXHdJMgiHSj3Ms+ANTtyUCIUEWkokfxCk7XQytpFhAZOckxOGHTOkje8SvYiM19sROEQBc/ys89ca8svf5bvdn86fjON812AhbxG7pXPo9yrprfOAIh9S1azjPFawrGuHWQn6pnOeAAhr6uLzeuv/qKZu3Kh2abafjIA+CAlAAAAk2q6NiKH4Pq1G+4BwN+nJ8blnE/pbeRSjzRbVaMHAKCqQAMA95ajxo7Z7ItS2jj9J0+daa7IaFtdRcZhxBYnEvlThGZtUPM8k6L1HOVC7diUGtNNb53Q62OibUiJJlR8w48WtXY8oRvvl6LWjkqW6MSIgIncp0C9y76W87OGSIu58CFvIlpwWdEQgD07/qW3AfvsSIEM1QsXrzavvfGuFAOlDyD/bA0XjlNJ4zNlsH+3/RSKO+k8jRZ/oLBD0l1LSwUMjut2PNNXwi0dFZrrQI0gDgx4mtt90llSq82bMhQwVngf8vTAPsaOsUaUZXR97+g59jhkWSrlMtINxU4tntaGEThObW5JmQM9/09f/JINukXVSG7WFIr5y2eauUsnm+kxAUPLs83EVhlH2se743ub2+rUf2tt3Kn51PRrql+zdPltufk3dP53msmZCY3903CKDUrb36Bu/o36VSyOiEa2NgemFcVWf4GxezdEt3c4FW/rInJhfLJZHNna3FyZbK4vTDUjW/ZqnKV6ySyTv+FK1pAX5Xx45e+++c3mfZXBGNR21AdASqUe8L7fF1GrNC79b3s8tSLsnKSar7tz7gzmNCprh6U+15oG6vPPcxqUcR3Q3sqyou85x4ymMT+Zfh3Mup6D5uEiOQBPPvGJ5gnNCF+mqROOWyVHrb/L/mYCXwQNmuaUbIbTciYWNA3A6ZPFkCNCZvso5V+h5b5Rud4zZmZhnwf69sKw67WE3Puhz2v99+W1O9k7KMczqJHvq/c5n8OZgjIiDbKpuR/vIQPg3Llzvh3X2LNbGTgH1FdFfLd7jxoF7lE2ixxeZBm6n4yoxaU7Aqooy7mnHhej+hb4amBFlE4kDacF3S25jE5zwMGNSyMyC28u64xvaNwlBvke9VTCsEXepUPhfwtNRzCnBFFK+rfFmDO4UrKGDkwaTfuEv6Z8d8o0160Ai9i37rNccxNNZdkPrZWaX7JtSMP9zj+/3Mwvqrm0xksCtGKdhgyKiKhrz32xDliqz8srLQ5gn0/q32t91P98XmMYba5HW/3X01apr9Gn5WH8W9vpD7pXn1bzTFp/Am1px1hyyw70Bk0AeNoNxNFrJzS6kyxW5Bwp/9Dki596PuzCQILDliiKKkUdfWCcVWI6yL2Oe6WKjWcP2zppPmmkjdTr3HG2n3rqafcBiIwyegOFE092Eh9fpUEkgtb6WKC2IsKuk5d9Ao2ZtoAfRdf1eOKUrbGGzonOQCOvL2nUJI+H3c5zp/8Qgb5blpnISwOmJcqf5+pGcLoGGWPR26Ozmd27gDGA4id3oheozPsjYziCxEsCXQEHyCag8R++DmtJuvS1qYWnfwb7WerfI8uTdHknqTevvPpq83d/93cqwVLPgWKnItt5m+VTIaJB67ujrPXkaS0rO5qKz8U5c/c1Ny78L//lf2meUlD65Injlnv08kEGuAyRcs8CbOL/APwZmHEGXejTDBBBTwDTfLFHXltJv699Sc4TWz74vAbmY330DohSpnzqkBkJipEBsKA+DGTCUeb5ox//pPntH/7gJoA0JK1LANorpO3o5xdt79i2o9b6rWBMJdFn3lppWMAUJLM9ABuycbskJgT346qDn1LNGIL87OnTqtN7TlkA/0nOuCIubdpzpKbkJqWAHybYUrjVziWbhUCmFpiZiOeExPI7St6OcjHwjIyUQ/M6qx2oFXHfoFlP6ed6c6/q5+cZZoSUP65GiGQC4Ek4fUMNdSgDoEfApwSGgLKDtKWwC4FQFHfsppWFBVC7v6SXidAc6cu7pwEVAMAg6hbCh3uQFvSbX/9OBvXboXz1WtQJxYxRGz0ITqxrfWUaH79baOg/CM+KGMEscCc7apOmxXpA05MGIvWv0Ea5bl958d5IIQx0krWMC3jgdYCCpMlETg1AYPhZMURjIYzCTNlDQUcnzTjjOjpt9JNPu0lGovHecL/fJFGMhPpzWZISux1nkiq8r8xCeEfaqd9d8YXp1rfoDO0U8iGUuq/OmK7T/LuodOcPlv214xTXCKO3LLWsOYEl1gBqXgtGf8rWbnct11KWmziPoDKefMkETPI97WfJSqabWVkA66kezMa3AQAUNOnb8b7sqsxrY0qlX7x1rTn2u1eaO7OXmu1b5FjrjatSKss4OGqgObVTndqVEjwr590ZAKKbbSoBoAkgEagl0fw2Of87DxxUBoAUkb5FYY78XVc20vmLVzT/+2Jz4+acBHo6/+EopULvHNMO6GC1CYpBn3SI3S6lMaP0w61TjIrZqOgvfQLo06B9M9jCs/IfM7ChvGjOE1Es8WFJCbVhwp4UmVUIqKKKoNKQY9EH4uLFS3aGbMSgOO0YS4kAYOjap06fb95576SeEdQapxB5W1LEypXbesk0fAKDaOVA0kULWvlenczP+eqJDKRs7Svo+kEG/lbQ5aAz7ZDObrvOmAwAohnH3nqrNEgCtd/THHpon58BICtG45TU3HKDTm4V8LLQqufCs7feJNGZfjZUKIU8orP8ky/+mdOa72p004TeMntKtYmK/E+oB8CWcQF6G+ebjXLgry5NNrfuTTU37iqVUMDREUX0t25QT5nL7wgA0Li0kXmNqNzc3F7F2ZHRqqZ+t5T+f3luzZ3q922WdJhTX5wCAIwQGaIPgR5jUf0Clse3NZdvj6hvwI5my/QByVlm+ErWAd4UEDv0xogAsOvNv2iU0sXzFyKTwdEDxhZFCUBrPJjvyEoJUCf0yaDzn78P020hC4ouqni/ry/rcx12/qmDhzkQffpIIKcGAMgCu6Nu1DSy2qR14GQ+I6D9sEB1JiDQoyZ1TDxHZi91soZHgT+OnzjVnNG+LcsgpV4bOYhhTjQ4pVetB9azBcyVlRxMQ7uvG3zN1DWVUVZ/Pt+znv3TEwbtr7Vtky+mjK8N0M5w7crq8v0xBmvFhvCRI4f9MunW5zVlws6Yvvbv293s37vdtLNv/0FFX3drOgaYplK13ZF9UZ85q8aWapOh7JpJAgWyx2xMy0ZYoy8FgQVqmBmXx2gqpbK6kRoAhGj49txNj01Gjj2hcdJTspcAzXEk0tHwNpYoaKZae+/Et5mBhwMIwGf11hlLkiWRAZDgfD9dOWpna50XKfs+E4xx5DVOjq6D0b1FTcJ+9/vXmm//078YTKI8mgwALIDQFawrAYBwFlsor6dXH3TuNY2tRwd9WuzT1oM+l3+r1zCMn/v2S20bDKPD/j3D1Li/m3vSa/oD8B7OLZNf6KlFlh3R51Mnzjhzb7N+FwUpM2CvnPEndDZyvIqzlL2LvP7UtaYFWx0tv7K2iLLneXcZU/29rAEAIuuPP/6EQIkZy9Osyc4O71yPMi0HobBVJYsBAMjMiihtZGdiC0UAjPK0kK81AFOX6EJL7DXXNCCuayDnuzGTkTqeIzsJynHNzOxOvwAZyc8GAGRTxR6ErshM8GWlnMfekXAW0X7oltdu3rph2j+gXja71Yups1XjOuH0xx5HFnaUU/LvimTtiOQB/PGr/3il+du//VtPQdgkg2lRYIP9kV5JdNDPgMvqa5nfK76u6azmlUEa5jikf2U3MOXkr/7qL6U/nmquaUobJU9kHvKFI+4melip5fwI1Pg8ioHTgaoFlofObP8PlvTWfnXopgB1oBvbwQagYr/cN6EACWmX1T4xAMAdBbldDqeeQD/+2c+af9cEPCIizmwrtOUzLde8j/92bt9ZfJ3BTU1G7gMBtRPTMkVVD1//PZl4Sqm4nxQqT50FAMDJ48eFtDzR/PnXvqr0D1KkIq0kass7BVobFP2F54HXAgqCGVV074bSIn6hSQCvv/amCYxrPggAGHTqBu+f9+0bQsMIrC8sk+FIDSY18ejRR62EoFOM1bPqZo2Se/75570/yzLkMlrF32tkOsorMjJqsRnEWaKuZooWyejOst7DWuHfUZOz3/zmd83vfveavbJkVq7pplje4AIgFIeOz6cjz5+NfluIRlNFBFBtGHFNR58gwILiJpHHLM1o4uR5wQVoiM8HypXfedZ8FnABwZnXjAyAMNagnzROsuyA+3NNRx1SIHk9ndPSGkXVobaNR0i1LUyZ9D5gsBahkGvM9+TvcY6DwjzXmEZEncJ4v8JFMYQQScVUG3O1kvXrCGkLlKCBvlB01L04jn0BFfQUgEHuvQ3v6mzaHgAJohWD6r514EDage5SMIt/73X5lKEvr0bnXRyRUDQF3NBfx+WQ3b5+uXlPPQDuXLvUTEFn2s+7ypZhDOC4UlSJ7mNEXr16zQDAuC4xowyArQIB3J1WZ79L0dzp3XtVp63PyigbUwO820JP3z1+qrmo6QHXVEtFTfyI5AcRG76zXjCbu9RgY+5vGgJZRjNGqp3SD3fv3q6RWMpOUAf4LZsVhaXGXJtnQRyHEFiTI/XJupFClgameddAUeHn+xRcRH/NQwK+rgj4TIUfpxzK1ymCeu633/lQUc7L+p0RgHpWO0h5GvfTSk0fwW+SzybloOeIqkVGUABa8V/9lTTZf22YrLRZkLQGDQNeyDA5KOOCTuSzyhx7hxQ3vY+0ODWwVdRxp/cVQz9GfsX9U+4lMGjFWuRnvscyoGTdjOnsnSau722KYvynL30xyrWo9b+72MyeOS5gaUGlJas6U0X41eH/niZKnL6hGc8bp9XZX916RVOPyQC9d+tCs3ZD2QLjimAIDNgoml3UCMbVsWlF/6ebm0tjzeyCuqsrg2GvRv9tuHOh2Xj3msZXzguYgjA031rHujI61axO7G7OXRfBju9rtu54yHSJ3F2TUWIHXs+EIcwZv/fOe83Pf/qzaOzqjsOMaFI5imcOd1GKKJ3rGvyV06xkRcjg/KqN+lq+pxzK/TZlrOPU9uVQ/b6+rKppo14DP7u5ktaP0c2IowV1PwYYovfDmPTWp557RpN3dls+oCvqJod+DvilOFqhT+VoSsa//8GHzVlNKCJlm3ptWNS6uDht6fwPe7711j9MvtZ2xHoG6wADFVruv1bT+LC/9V+r7zVsf/uRXnQyr5G9efjwYRuip0+dVrT1UkTpxU8PPbRX2U7Muh5pDh46rJ+3yViWvtDNJ0Xzc7OXm8vnTgo022AAYEyyfAznX/TItIBNktmr6pLPWFbKLhh9uUHX3jKhv+k98wLfLmhsNPeE159XoIRxphvpG4AzY56P2d25H+nwh6MfdhbPHmV/LVbdbs9dZ2QCvIYMy5GAPK+NfUrECs0gm+qSvwQAeB1jGwBgVM/0i1++ogDUDz3+jwgnDg7rDeO+OJml+VyED7r193moPpc+L9Tv/SiaWY8vU04+iL7WsyX660kbIK9Z2wTr0WjIHguOAUc8ZUv2m3JZqs6ZyS90a8euQ+598N5xA4Au4RLhPaIxboyGBRC2JuVzdt5KxhL3sgOKmREgwOBXVw5lcKZEZpO+cs9zP0m1ZkIGGQATCgAQMMCB53PI4AXRcIDS0i2gQaIpnG4iyK4VDwTEdlBrX5d75h7wbzrjtT5jLdmALtL+Y2JJfqVjD91lVkC+n/f4WsUmzpT9mt44R5x7PuNsVa3fGQGOapdSYmV0796zS0DhdgNp8exdyr9T7HVuCy6FgB8DBODB0WX4Z0w8+MnPftp8+9vfdjAvAABKMCOKfb+cHA4ArMcPNf3W18rJafhgjx450nxVEwA+qVLtOdX/T01NmsYotQubFMM6dtb+QLGzM/u6k+tddnp9rzxL9jed+BoACFCkC7SEzAnAxSRbSplqf45SSDIA+Ozk1HTz6m9/6yyAZfaNDGHbEp1OTspor8FJkAHQVwitQ1SciPudkvXRliS+mnhJD6cHAMoERPeiUOQD6uQJADCpdFlSPVhppJZ2aQ410/V/zs3NSBSGQTSvIE1wpfnD7//Q/OSnP+eqvjZEZru1OB15PT9rqWteT5HXRk9PWgx1tGolb4KRYULjEnoe2CF2FsBGKzeaaDz++OPNiy9+KuprYon+vwJG5ivFOUjTLIiyO5uIcNj+4tDTSMckL++rjeA7inyCVL/66m8HjMEkwkyLbzMIyoOn89plFkR6lmdol1o5C91SLpCp/M4cKLWo+fds5sPvRBxw7DEOUlhxy/xMzTiZARBgSTRmQzFHN3kZ5Ex1kKCiWywRDBA+og7cg5/jGbvUG9KXaiM3DqGLgOeZ9403K7jc58IrNf0n49agRM3kru9x+nuAQjXf2bGyIK1KBIpgbRWsn2HQ2e8DAIkoJr3XJQDtWhOgMJ0UAKwoThvCAwBAoblCw3baKse046Euda7PD14Lz6t/yY4wANCCEsUBts5cFQDQCAC40rz3xm+bef07ReNOPiN+Jn17XNHhaaVdAwBckSN/ugAAkwo7bdG3s1KkUGf27FMfgB3NyORWGZtrbhh48tTZ5uTZiypDkiFpZ5srh2JiH1BmpLoleNXfS4gtmwMmAMD9SD2ekpc4NbVF48i2uRxgSoDE+JjKX6hXp6mLng06vkfIzF+RppgAQJ6XDaPaqR4AATisOH/SZi9dvCz5qjFmWEKmYR+mo2XLMrB//9oxZUkwvo5oNcauHNwCADzIGeG5XaNYeBqQKFMyWVqbotYKr1hxHzjyUxa+GqZTXHddDDJnzhABEI8clXJmnCrpx8dPnAijDgBAEfQdyq4CAIgaXs4qdtN7Upz+QRCg7Lbu5WgJDQR1xvSEQGaSxrtfgMOfKjsNx+aemtQu3b7ZLN68qiwBpURvlZGjMYDLd2+rOd9ic/G20hjHtje3V2gKuaU5um9Xs3D1dLNlZbaZ2axzXrmtUhU9i5odzSsnYHaJKQATKh/Y0hxUuuq2e1eb8aUrAhmuadqFSgD0pez6+wAAIABJREFUbDT/paFgM7FT6f9bmksqcR+f0Si2fY84+sK6VxQh4ZCRP3M681vKXnnr2FvNG6+94dRtDE/YGt3blUeFkVFsDRupNvh8WgWIsiGeGUspITrZVMvCPM++zOu/p7vKoKxIB7n++3o/pwxBz3Ou7jStB0SPMQGAY6fp5+c+/aJLf6jhjBG18WytDKqiuWFzMB5zReDYu82Fy1fE/4rsiHaSxg0wF5oNg62jr9oYq/eitiOG/TzMoXqQk9W3zz7OftU8kD9/3M+l08S+0dTrITVcW1IfkZPiPfqMpP59SJ3WabY2pujrQwc1AUBRTes00Y9+ai58qFKUG1cF2gq4l0gaFQgQZX70T1GUnzIrNdJc0YSMBVKk9Xm+KQlweYdonQ7vKyrvYcTaEdVZjysCvGWr+mAYrBPfOgAf8iiCGAAJkXbL7zTMsgNouVJooQdu1fTLZBf2mzLRzDrJ/fcs7RKkStsLPWH9QMaE1rSgdOwf/ujHimj+RgvTVBDJXQd+ewBAlAD4D51d1wPtue8wAKB/nsNk9zD5OowOkoaH0Ub9t496X9J/bUd9FOg0TC7075Pge8oofAgCaVukTwlivfOWetqINoMG1uzAAQJQEkaPFNMB3wUAsGJvv4YDAB34mRmwnVPdl3UAAPDI0+oXw8i4SI0vTq7eTKYvIBT9LzxtQmsZU5AhnlOrwj7B7jIwVEod9LmUOeETdTZg0nmuI/2ftIXjc130nft0PTHgB2VEyrnmfQaGiz2R78veMXkfAwYG1tUnoIwYjOkaaw42kK1Gk9Cw5cPu5/m5Xs61h389al26lUAL0wMACjkKHFd+BwB4VWUALocoFo8zDwyata5rdXZ5joNnM8gL8bdhsjXkQ3yjKylz+sbX/9wjJCnPppyT0kN8Q8t9AwAlMImOLCXFUVbe+WFpP+drGVjt7PnuvbHWLosz1+mxgcV+CbAlMon5SnnA35fYU8kb6H9Cdu1rKo/84b/9WM2FOd8OAKh1U0v/ZU83kAHQVzApePpoUF6oj2zkqdQbXQMAKFHSt/YIKZq/M+cUiy1yhL/+519r9qiGk7oPvuzElehlKtt6bcOEWm5Ups/H6ISNzVuqw/rlL14RAy7a0HFNRDFQQWuTMMxAOthhUdP17t0Xln3yrAkiD3mPohJPK72EcRNZozY7O+u0XQTIH3/h846Ir7i+NdBODqslvoByYt0m6vw//s0U9qxz6wyt3McUApQMsD6Y8dhb7zSvvPLrNqW2Pr/cj5YQq3NJRyiFU+xHKNcUSOncJ/qYHUgTGEgjowYDEhHjX1BSlGr+3WlRlQHmO5b0GuqbeJ9rk/Q9q1noMPVz6gZ7iMYsrnuKDt/xGbIOSlq7a7E74zfpIpyRUCCDDB4Mm199JZe/57/DaMj8hQKAUktUIO7Tc+bLfbKOqF5Lri0detbTOmKFnv1aJUAzrbymX26R6+nTdYGizD+xL9Hkr+1FUM6jvwepxD9q/7yvzloxnBoKsU3L6wCAOzIi3/zNr5q7t6/LqRKAxngYFJt2cMv27SUDYFzpplea0+99KGOTdFOi7tHPQv6+3rOnmdypmevbdzVXrt9q3j72jpq9nGvmVU+N0c9pwEURnA9Bkfvt5xA7OkKU44O8IyiQwY63OW7OylyfYRzRdjkk27dNGQQAI9sgh5C7gYxnSl65oxVtOsHeH+9OZ7QMKjgAr3B+mf06DABAgeDoL6ge9Xe/e0Mp00rzU9RtdYUHYnahH6Pj4AEDqTjkKCCdvdMODXrws3iT21uHVc5jcbYSRMMJbeWK338/T7XPZLQ/nKwEAKCLx1X/v13nfPrUKYMA3A0nhJFDOHsYf4BFoSQD9Ah+iIjdQNSkyEoysXLiiGv86IOi/QAo/oSysT796U/bcCOn+c7cdYWe50VPawIAxiQ75/x9QSDS0gYBSqrrvzZPqv1E88mHNBXg1sVm29hyM7lJvQPmrrhOsNk8KWd+U3NxYVTO/YSimNPKANjWbJ4/00zcu95sWpWXvyzwhvUrk2BB/QIW1Fvg4i3NqNfIwMntDzX7DjwiY2ne8p5sMb9VcpIa2MvSIzR0/UA9MHh+5B9Gc4CjkXoc51AOu5R4QDvJz6mrgn9Th9TGTW08x/XWk4UhL2qAutNJ9WfWc3BqWZTX4b0u89PZoyuR0UT/OD/oZFolhp//7KfFZ5H5Ewlx0eMgaXAwoxFnlEjzkhsHX1UqMdXkdQZADQCsJ+f6Bmb9e71HfTsrn3GYXdP/W32dQRnQPVtffqfuzrPo/z1fT57Mv/t3KEX/97Ayb3YqIwb7igkc8yq5iM7+Iw3N2CZlKJOyv3cf3b/R2cr6wwHRmMyz76gj9eKdZkI9ADZJ5jEhRT+Eo+PxeDK+NR1jUewBAEAfl3uSr4xgBABgnJbtFv13UCMGdwuI2KFSro3KNFzEAJeo4JKke0eWC1FJGpZF9qT5o0QQU8+GNK3BLjmOyQtFbkTxJZcv3cgLnfM+3uIsOWwz22nO2bGtwuxymph99+V/bd6UfhlRhtCiRoryfjazs33Y3OC7BwEADzq3+m/DbI71aKpPg30e7vNdBCH6Tku8q3+tYfbJRz0Df+/Tc02HoWM5y7DbCKQdOfKIa6dnlfH3/rtq3Olzo9/JxuZp9Ro7cGBflDbqdYOf5Szv37NOz3fPXeyRdl1p693vaLJuAADKdykBAABgvYAAaVNCj3wDABCE8rf0TNA1masBricAMGBz6PrRSC6yVBwwKHZ47lmCVGk/8m/02Cpp5Hp/Zk3xN/iY4Fg7EaDYt/zNNf9yxutrsvd8JgOCrD8asap4Uf8SKZ9S2QtZQeH8x3jAoBnNqhc4i86mgeicRrTfuHGzAM/B4wCwvP4H1a5TYgQfLcu+47DJPhgOAAzaQ/fL1fXPLM+5s7vJorgr+bVXAMDXXQIwqykA9JjYqufyeMlQnpYHtoE4g9KVH+WS2RlxNnGH+hzr/Uwwp6P5fJbiZ5CtWaL+mZ2RwGZNv87u0Dkuyr/lnuOSndT//9AZAJQdy5woI5Rrnq5/tpzftWOX9m9QUfOmWlH2BUCtMPpKsWbeViBoOaS4Hzx4QAS2YABgRUwBAHD40cOu++AhvLlD1rKeEMnr5wFA6ERzSet77733hSj9RoADERMJZ1CV8h8AQBKNGVGHmZveF4DrbV5LSOmUl3UPmkjRBAJLZEaRSmqTaFyVhiepi6dOq7O0jJk//uMvOMpF6iLkm4RW1274eYO6vF8hvuKOGbWx+9JbU+6fmRzAQ59iXe+8+37z45/8vMw771JtOkEeQr5u0si1IEg6n6ZwCAEVSB3vrVEqXkvFF+BACPSszUUwJsO09f8l0shno9EgJxfKNt/Lv5w3e0fzEQQaKONt7enZs2ecFspcz+c1YcGpRHYMIkqIUeCGX2yiAIC8Zp3dkCBRKsA+XfDZZOw+jdT8UfNRC2oV9DBr5+P9tcEcZ1gL+VxjGvF5Rk71aR2e9OQGjfa4TvwtFX5cJ77bevOw+rvHKQ4D5mDyS2aY9Q3SYXKgBvGG83XhFjtl4ZzAu3YyvTQ1iRTvzBsA+GVzb35OadVSguIRUlSp3x5XhseUGmhKm6j3x2VlABxXyumIZq+Pqs4uSkLAr3fsf6jZrjrV+bWR5s133le69AdykqTIlE/gtF8badhjpf6tZF64kWXZJ3cOdplJAFOxp4Had7IujA4rRJxMvWP3rh2qld2paNmkgE8yYcyB2lMplwRRytVooFUrNIMR7bEO0kVk/BRjVIr0yuWrzgBIYyD3HADnlmrFjilasiTAQ3m24n/oBks9ns7PXgCHwhCFXgIECCM35DMgawJLnoZR0Ol8LTNxgpA6Wuw30Ex6TNqOdL+sgaOpW2QAPKEMqSmlfJ86edKTU1gDNcTI0uz27DUksFsUqNM3AW30b9SD85CR0gcAWDi/5WOMGuTjiy++JEPgaUcPiSQtLsjhX7zVzGwdl7xRyv3tWb2miQva0wVF/lc3zSitf1RrnGkOqSv62sKNZreaBI6uzTfXL5/VGrRnos+bK6PN7L3JZk79AkZGJ5vHDu5tRudPN+qM04zfu9OsLN5UycOSJlpMK1tgorlwQ1GWFUVI1mSMbD/Q7FCpy4qACNKeSf/j0KA1Sslmr1xtzp8737yrMoDMhsCAiM7QIV9iv+M7s54wpPP8arqJM0lR0MuQKi/XsiTlVS0XhvF8LSfy/Gt91dKC19ppU9OdzhV52s5J1lkCALjzu2yIXSox/Iwy6cgEoObWYG/1HLmevK6bjwr4mVMk8Y03jzW3lE2QAAB8F5HuoMdh6+4/63rPUdN57mj9b/2cw+7T36f13jPs2sPkcqff41xDb/dSoe08jTQPHzykPkVb7TTQtJioE3QBAPOYIrE4M3S+3yVeRAePST6PimfmL55vLr73drN3TEAsWU5q5kq55xoeO/tOAzDZ+avqRbIiMGCRyKnkqNPmSaMuEUUHS+TcP6IeIDtkpO9glCuRfV3Geku8QNkV9ghfRB2zfDJ7W3TPV3RepeJqHWVbJSNnyLteerhp0M5/idYaXA/9SxkJAABg0re+/Z3mXWWijQkQXFigiVoQYdJS2GgdfWede31+rX4fdqjVa309XNNaR+fdA9e01r/0sPfXtFLz5jCaHmavfMTyh/JVXid1bNhglCJuUPT/iBzuAwZ5Ll64pB4Apy3f0aWbpfOfVwkQmWEJAFg3axHonuD/WFHydN3bJ/4SNDLINwlSdPuYug7f5VHRJlMA6InVlvAVpb0iHUI2koNa0gHORikBlbwbQavso1Ofgem2ZABQzgR/uSM/WTZtxkvo4gRHuSZ8G75UZA6kPR7OuYBjfbXd/vVzBu1Ct3fj0KMnWMkgKH4Gaf7ZhBc5zFf825UR595dUcne2++83Zw5c0bA2C2Dh4wMxFnlHLCRsEEAB87Tf8UOK/aYgAiEAzwyQEBxNg+i+e7tg4BNn3YdzGHfXKKwQbpjZ/M1ZaQ//eSTsjEuuwHgtAKLMC9X4p7O1oUWS9DYAVCtJ4OrSV+1LvR5Ft+WNYQvEvLDzyGxG69FMVAL8JQHSR+jLW0qa+F1Z/qpBACaG9OevvbGG83L3/+Beo/IbsEuK77bwBZWv5jm9uzao+cJB7gjPm9zcZAGI6Ad48QGD2eg6hi8kFWnWFAHT20OAMC8umPSBPBxZQaA9LKGZKpU1P2NHCag+BwERKQLRqI+klTM20KVfvSjH+tvmrEslD+MuwABorlErJHunP3n5/VhxkufiHyQlcOUBnQtZH24MtLpFP4JpScdPvxwYZhIMzt79pyMucXmpRdf1P4cjcZNHIxJwgsZMISiJji+8u/JJoO+W8lyKA6E99cKLc4TlPJdgSQ/+em/u44yny2ZC6WVgsEMXTW7GBPjgo7BADk+BMZF0MVXrDmJuTMuSkpWqdVPJZjzTTNVNZkzmSQaAMaaEWA4+inYAABoQALAwr6Q/n/x4kV3X/0zjZqkY2w6raT/RxQ7jNtkaj8zDkExggwoleyCvgFVG5H8bEei3njzRBBX0kFNt6mIyoYPNMWr+c+KtxQd5Zk4YGCDrWsUQkpighUp8nJ0JtcI4Z/GXfJs8rRj3q0DmGsqhxieAsYv76IWCnovyqujjVqZDtY/pWKq96K9dkXDsd6SNue1Rm2zO+dLXszNXmzeVw+Ae4oqUU9KBsAm3ieaG5OgnlSEas3NPy83ZzXVgvrTrWoWSGMgaGtVoMK0ulTvUprqSY3C+80f3lS9/FUJX7rwkg4fnfKjZopoP3mlYQTUdeVWcrpv1vj5HAoAYEeqnE12WjfP6R04qXQn3rdnh4zpzfqdSAAyV7PrDTBALMVZGdB4HeCXe1g7IwYAALLKGV+kBEByr+2p0fJg4zRxZuw6WCoQhOgbxuxdJlQUx782kLp0/AANzYum6Y4Go2FRdAuPiEZVw2blVjXBGdTklkOmTzkH5heADz7fgikBAGAwPfH4J+XAjzXHNYP8umQ9a9kseYqhNy4Hw0USwRyhrA00xrV8nnb42XNzXwsAINJaGECRywWB01z7T/7kT5pHHzniciEcyZs3rykLYFZyZqdAJUU1bl9RCv6cs8vOX5prxqf2N6ujOtvte5qt6vdwb+l2s2e7aqPvLTTXL53RSlRHqf+fW1N/mg0CC5aZCzzVPHpwdzO6dLGZ3qTaf2UA3J1nAoWMRXX/v7WyuTkzq4ZLG/Y0y2tTza49B532vrqqmlI1zsXxZc+I2Jw+ecrAz4XzF1VWdrHVGThGLqcqwEgCfchSAADOLADb0Itp7AdvpxEcB9fPTkoZ35YRlH2ujbO+/OM6fXl6n7FUvaf/+QQAcD7RCfx+XemaSAzO6mEFGJ6TvCctnAAD9NA5XYNBjVgLDSw3NdfVM+gNzU9eVOkg2Cyp3MjVAKk7mTlMrtcR0v7f/2ecuNy3YftT2xP3yU/0RAWUDFtDfqbWQ519E8/X9YgoGToGWkYNAEyojAQ9TwlAzKDe6Mj/0SOy56STt0oG71Q2DunAE0xpEYg1e+J4c+fCuWa7mMwAgDIARiSX72k/cfDB65yUuUkNAHUGS9gkIjUcaWRxBgk2S3bu0IiuQwIbJgX2btRaiP6vOqtTzpXqwLepMSA0EZ3MKY2J6Hw4/rUj0AEA+fwZVU37044V8GzhGV+jOHOO1Nr5j9rpLiORPlb0ANC4UDk5f/8P32pOnj4rMGRCGVeyVSwLYwKA97osKXr7dLq8Pp9htPNxzzl1RZ/f6tf7dNSnsT4d5vvXe72+14Dd2LtR/fn+GnJ9tY6LMwz7BV6mvn/X7p065yU3+z6vEj50CWNgp9X094Xnn9W/ity6o32p1y5nmGwSZk3S/f09AFL21bKsWNutLZU2KjRBCS8lKqEbWU4AQyk3AQFa/6bQD04z10cH20YrRJH3ND9a7kZ5S07LcpBT78+gQ9Ivr6fDnv2t0n7Je6fzmQ21+Tt07N4E1VcC/ZT9wGO5/1xnnI7zPgtkY/QBMJDqNSprBwNDX7Oz15Rd/IqA1dcd1SdLN+xqb5B5nM9R609WwKz0esjjsKN4PZoj1l9Fz5eXat0xjJb6r9W0Z1/T36H/6C3x9T//8+ZFTWSblX9KwGGLMpsIUFqWFJpppQnAgF6nhwhnlHogyj86B5+fcwKZ7WjtYQY/8XuzxMJnLHDF2b7+fAcG9O3olF2r+vycMo6guUnt7zvy5/75uy83N5iKgxwrIBBruE932QfScx1+5BEFWWJmYypYIy8lSp41+SZmgkdFsOYFk9BTYLUR6bL7id7tlhB/Qn0ASIu9rtT3WzevN5/9zKebFz/9kh33rH+3QdwamZEi426IGCW5+5WDxZpJMcnaFqJT27dr7OCTTzU//vFPm5//+y9db8brHlehh0hGCQaJqEKN4vjQLOyD/PpCq/7djnpZD/9mF+w8JO+LXAsO/ciRw65fog+AER39DZQMAOPJJ55UY8QnI2oIYRaislwoIIBZJ24YjmBZZ3mpPZvWAU8jrkQ143lprhXG+Qk1QPv+D/7NzVRaJ9P3jRnpvNaig3ZG43cM0V3qvM5M1jk1nOK6CDTqAxN99/ieIhxyjy1wiuAwPRUDrQYKEtmsQQBeA6TIDtCkGGVUHyCC0UCkCHPOXIso4VVGTSoa9GnRF4aMMw28jwEA5B5lJkCgZSX6W2jNYIudui6dKoEHKyYcCxR7RY+d4ZyOUmeABIYyGE3KWvg6DTcE7v1ZOemgJVBmA75KCyss5/MNTdQ5a+bTLHVo65YiDdH06+94f/3lv+kl1yLpD5mF0fJHCpLKAchr5H4OXLD6xXRbmiiSwh2n0pUBjOCEy0G9fOZEc/yt19QoTQPUaPaj9Eks9bta66RqAie2AwBsaq4qCgoAMCEPgAyALTp3nPqNUloTO5Quvu9g8welDP7+zXcE/CHR+TujGINv29Igu0OxN6bDNNi8r9EYKLMAxtXAyufBOJdgVYMXmVtPsx86km9VP4CHD+4TEDAjEIBIMoolMx/CKLRzWm1/yBNuGQsIng+6i72KiDWvk8J+Wc8/ryhmNrJyaYDeigwnM4YpB/fk+KPv6VgfoFoAAJaLJROKZ8isElaV/VM8slKOo510PTNyjDGIAHJ88/lYV3x5/RWQNkhamfVS5Hp5ztpwAgDA0cDAwlB5T3XayErkAYDqzp3qjE9JSCiMwtu6Z6lBxJDJFEJAEWpCk/8Nsuosqf23USI/eVm0tlkOxpe/9KVmn/pKMGkC0ODc2ZOSc7PNo4fVR0Jd++eunVdmikYs3ZhTBpcmA8wcbDZO7mt27H5I9xAdKUq/d6fG1N3TiLqr5+QkLSitWc6Bei9cUxPAO6tK6d+iEYBqFDm2el2TLZSyvKyZ4YvXtWfqJq5CgKvzouf5cTUD3CmHZ0tz4KFHnElwd+mWjd0bN9R9UMu+rTM9dfK06mHvuAQkGjHJoZLxxjNz/sjiPAfLG7aLyjdHETBOSRns5Fxkw1VNAn2OBAjifIuoCMPHEapOTw6ed0fMw3Rp3+ntOw59ACD1NmefqbHR9FLPopTfR5WS/pRsDGd6ARKW6H2KnJRZ3X0xXEebq5oe8qZKAEidxDmNhsE5rraS34Xv8nq14Vc7C8Md7U7w9e2Jzhnv7Kv+fvXlcl4tdVP9e72+vsNWG4LheAQAmVN32vfrbOHvRw4pYCHHnpKT48c/NM2gSycU9Zft6MkZM9uVhaVJT6itCRqRaTTYVdXub1DvjK2iI5m1ohUBfZKRyGwc5TVK7/S9KrmFKHZRVNEhYaPoPrrWPpVQHdS57hK4MyZdP68zWiBgpPdTxjgv4IsSSjIA7ty5Hc5ROtpaUP5s/V7UXMrSOtW/3r/MECXiR5Ambd6QKwEADBrU2KmkLq+alv72m3/fXLo8q/VHCUANAKR93J5beeZcU80Tte3Rp5GUr+vRxTB6yHt0lNj9NFTvlz/Xtuww2u3f6/8tAFDTfO55Pie/Q49PaJrW9MyUMz0uCfC/rNG2gf2uapTbTPOpF55193ZKaTnvdJTb8bpFJOXe9rOOg8U7uVXbMHUghdejJK5R4O4xZTcfQjI6OOAMxiwTKY5cNpXMjvLIMMsj3ps2GHcudmgCAqym7eHSC0qFPa2SGUb00Zyv2AK5j1GOGGUxefbcFwCAQJmfjc8U+Z2fd2Rbr9ObLc8+z5RJR9GXK8oXIwAocK80/wMEwP7+2c9+3hwTqEoa/zbkg3iXiS2R7RK6Bz7HCSYz4BKZfVhAxdfBJ4QP2wCJ96aUzRSC69NiTdeD/Bl/aX1UbHfbbHGG7A9jAP/iG99onn/2WQEAs7Y7JiXjCHtkiVDnfgYgwFpTVqQviUyyk1+yRHk9Gydazup+yCpex2a6Jf+J69DUFhAzm/65/5CB+AAT6gB9vm4AXPKGa21VE8b33v+g+fY//4tsPe0zZ2iDq5/NIjupPIh5TE0zDAA4Qt46w1F71QIC1cFkx/gkqOzSGRsepm86wu0hSFxTr0n3Tmr/r6qr63VNA3hJDtofK00btMfODAaaiDFnTSYh5gZYiIMg2JGNjAUiwsfU/MDOGgaNHP3Dhx9tXnjhU833vvf95kf/9pNwWvTUMBogAAeSNWM2grLWrDi86eT1BWVNcCmgaqJI0VEzjQWNlsyz0MDkKdUogTY5bV6G2g1FME5rLOJB1aq/oGkAPHvUrqJkaaoj41DPixMLA2QWQyi6AEfSWWbzs1tkGnBuUmYCCkcvBQb3P68Uqn/93g8VTZLTwLVMcJGGm0BGGvEBwARB7ZXDTcSddS6YqTsHGYMsnUqiVKFkY5d4X6KJ0endLD/wegrmfCbOiesANJhGCoCQQo59gbb2KjWQZ0NYRkrReZedfEnjvKhTIpKHMWADRgZNpsmm7xtP1nO6iwPD31gPe5bMZ8FcogVJ83Gt4INWCBfmjecH2AkD3Huhz2eJSLy/2wt+X0+R1vvta8ghiASi7ovPwptGFMt9B4xBLygEcT2DtL5vKkcLoXL15DuuaSPczkIX+bWQLs5D8m1fGEM3rDVoKvsLBBBnSAB+ZW1yTjaJXy/LAQMAGF1TXbXS+nnd+6X3bVZUaELfm5QCRQr0ueMnm62K/AMAjOq8R5gPrNXvVP30Bo1t+9efv9JcvHpDfAZvYXTSiK+r9Yz0db7DIY9titTB8H8KbKG95flI6zM6L2ACuYSMCfwFwAlnPUZabpSBMjk51hx+WI7i9ilFKQAB6KxL2lv0+yCKWccjYn91UwNCxZluAYCaVgMouKYxcLeE/rr5Gfvn5kMysEuE3hF/zaXGUA3QX58r6WdB25xclC3ZCNffDbbpDFxio58xHPgcvyMDMFRQ8jcVRQ35GkqLdWe2SKa4howJuk45YOcNOcDeFZpIEBAjDoAP0JRMrfffe8/GAl/TivoBAKAOWoOtgADJj4GWViNMMQhtcMeZ4rwwDcI0rdTkuzqjCdWRf+XLX26mt8jQ0Xrvypk5f/aElLbk3q4pneOdZm35ZrOiaP3c9TkZ/Msaz/dQc298l2qUD2t9ROZXmof279J7bjQ3L54UyEA3Y6YFbG4uuwRgk9audGaNGrqrHgEP754S+qCygtuXJcOWm5tKI17YONPMCgC4uTStCOlW1Sgq7VUAxV01H7x545qNlFvacwwAwHvOiQ3MngdZ1oaDj7xLYy26FvNckYrI39ExRDI63u6iyinHOuMr5FQHQhW5Vva6dlR8A6il/K2WZylnEsysZUTfGQkZ1ukYDCV4Az2ObjAwIRn4pDJFPnH0iIx/lf35/ZFVE802uxKCXJftAvEnevB9ZZfAF8K3oieOzr5Nky1OWu0ImeoGEa32WfN9faettRmqvaqvk7pvQE4PuUeuP52F+ve8Xt9WyfcM3K9wDn1N3EAzbTieV3+jERYAAEDKbXX7JtCCEMSJYd73ARxv7e0txTwCAAAgAElEQVRejdAaVX8T/jaF86VAwIV33mlm6AcgXri7qL4BTACQXDbAUvo0GQAQLS4h49BjoquIoIXcBcB7/qVPNXtw/sUrG3Tud0Tny4CQHsMlJ0W9LhjhBW1lczOyAHh+R9qKTvZ+FAAgz6F/hvWe2Rkqsqzeu5T/+Rr6zwAYel7y/v0PTjT/41v/5AkzTJShKWBklIXcyfW01yx0PXiP4Jmk+T6NJE/Vf++fb9+Zrmm1r4/79/6o34fRff8z9f1rmqz3eBgP1WfD31NPcD3suKMqGd6qSD8y65SmUsxevh4BK/H/oUMHmmefedI6FLmGjA/nOaYAWOoXfqp5cXBvfFTV8XS/xNpbi9/vYUz1U089pWw0ZcA4ghv633pO94J30m6MfisBrI6XSRolIO5rtfLCtBv2BQTTls4VPZlOMe/nZxzJbI6a8jSuFQ50TCNgXvyYeZrfkZ22acmUsM0/+JwOCpNVUCLc6TtQAtmBIuHEktYPAMBkD+z/H/7wR82776oUTc/EBDQChu6RURoQuhzb+xDgBes5pTKByJyIjENsjqTz7t9ipZd9+Cg6remrz0/2L0r5MftEhsJf/eVfKIPsWYHr190AcKuccomtNihT29ecSdgskVEOndHDAPrIMoopySz2h9HMlOxhs/DNe3ludDif5Vyy+TlyODPcasc//bDkidTVNxUIAHSYURDslLKO/ulfvttcIUvS0f/SQ67QlvejfghW+9yzz7gEoP7m4ukUZ8pJIjZmFkfB4rC4eabKmYgKg/moTIRhUBOhBQDYKaT4xvVrilacV+3MkeaLirY4yo9RiKdcFp1Goh3d8jDhMIQgz59x9l57TaPsytdWdUP89Gc+J1T4gOZKfrP51SvqLAliKzYK4zyAjqxhj+fqwA7WW6MtwwRnEqQZtBIoKTnSuEmF7rQY7QE1qw8/fMhNQ3yQei66hKJYYZ7Hjh4NQnD0YayNsIHk0c0ZC29RaaqJ7KVhNCA87ESG4EynPpC9QK5zbXz2giJG3//XH4lpbxeUKQSUjxji6Bl1/G1UKbd013cXZlZE1ETPl9fFUedvPNcNjdPoBKZ3rePZQomhFDsBFEqtSwFk7XR6jkYkPFtXk2mkTY7XTtXvHFbKLmtg/xBu78lZYL9p7AHwgjOEQkBxIFyR0iZXYgnhMXh5fo7K6EqBZAYsAFkKk0wXHKCBYrzk2fO3AQO48E6eWVf7NZhxEqx0fxYA10qlmLXWCA2bbNW60/G30tOz5h6zZ15PAUNibA1p1AWQGWJ4+DNacDpm3AYhl5GN5Iduzd3sU9NIpfhqGWEUuaDBTve3n1vqrDgHmtXIKbty/rQBgE2qIx3jPWW0E1F/AIBpZaNskEN67szZ5rzmeWcJwKSaReHw4FbvOfRoc1qO/09e/b06SBMZpTwg0v/teOa5myZ8OoVay79tbX4YASlTss56lHIDp5zHJwEV1tTdWt6br2MkWWn/e3bNKAtgm7JWNL5Q8+GJGNPFHuOZKIY2qzMxiuOPcZnouNPWizEZsqlrYnlNTcwAAII+w8klkyjOPFPiaToUjaysrOi+XdD8MF5y/m8AAHSY5cOk94Isk3IG/YFYg+yTIogTxjQT75vvQ1YFjUZxLmM8VqwpeDcNMXjV8+rRP+A5oObh0fuLtU1LiVI6dUeRvnfkVCBruAbTPXBAluXsRSNEoy5+5qRH1s0euZabiL9+d4aV94byDNUvAgDps6s6OqL0u1Vn/NWvfMXOP93McV5uagzlqBr6TW3RPqg6X/3J5bhfa65duSZSnFANs4CByT3Nrv0PK8pxx5kdnPHdO9eb6+doSqmzl9ycV73zFQEAd9bGBVoeUIbKWHNn9pL6BqjWcGlWspRyNYEpShu+fW+qubGk7gALGke0dW+zU00sr6m56dzNWaX6n7Xxy1lQAsUXES72z7q4wEiuAS28gj63nGZfMbC0t6HLSUMFECIdMUC4OI8OgDRHmNYyBTN+jn3u5LG5Zh2Z1Xca8n3DDPFWdpbrJXCQcoQoFrIInQDtucGrDvNZgesHNYZx0Y3qLNF85mmwRllXN6IKKsBJO3vuQvPBiRORAYNsQ14WMDntnGHPVq8zaTadsnzevsORtDlsP1rCH/LDenZIruFBTl1t3NfnE/wKP0S9cDZ4LWxsh+thdfhGxmGzMbUoS9gYfbZfjvcmfX7v/r3qW6Hu/drvCe3bDdkzcwLgtwmcV1qL+mcEAIANw6nYyWfkn+TvMo4Ge45udkZSNGsGtNoqW/ExdeXeqaZuG3X9VdE2E1vIHtigb49N1sHPbJ8xzWaGoO0CO37B793Z+BT9zLknbUDCW6HXi5zwPhWwst7bAMvDXsV5gk7guyWtmzGgb7z5dvPNv/9HOVxLrnW+Q3mleaTYZGU57TXL4vr08FF00ndoajobRntJv61sLLxV08aD6C//1l/ng+hu2DN8nPvle/IZc+0Ezh7/5GOaALBZvK8RgOqzcOvmbZf9Ukp2SEDRM5q0FVlvUUqbMipnuOe1arkz+NxhF/bXXr+/zgTYZr/mE3Igp0t2pKWO/aIIjgDs11kkUWOfEWLzH75U8afyvm4+WnRhHYEesP+KLVdn2Nb0nPZ/ZugRLMux2On3sLYsAbB9V+5p+07XB9xPGZNrNu27PA4/MQJMNALdLHr/N3Wh/9WvXnGwAEeWsxoTKAg/GoQmGEHGmSdvBc8tyMY4c/ZMsZsiG5HMAO6bYEfQRAcA1HT8cei2f57e85IhBq0AAPzlX3yj+dTzL7jMENk3o9fWHJQpBFHZ10X9ea1ci55j9OLxeF2CY5JfGZBE1yIr8IvwO1MX85nMUGF92XOGtWR/BV5Pmz3/rYEBRv6SWTE9s705r0bA3xEAcFHZFNZz+mwNoIVtOvi14YXnn9M+d45GNo5I1AqhGkwTqBaHbkOxGPU5BivHWrFVTufHaM0Nk4HGQ9G9c5/qNkGTL5w/p5rK/QIAvqhREJM2SKJBRtd1lEPnWjWqxVocZSoGLekmr7/+etTBEpFTSu6TTz7tjpz/+q8/8Kg7p52DchMpwPjTddOI6LIeOuMnAYC+MVMLpJYR22fsFE06w/n8+QyTii5R5w8AkPWzMIRr1nWQu9TkaUZzzal3JZ2dCAQEs0uRLpgXAGBUHlCd1tk6gwWtDuHVOZ38bpSvKK5OOTTumv69l38gxEtplFV0LiOB9bV5Xs4cIt6ryQ0eoUWaiYVAdCmFVigDwDi/KnSLOb7dVziiRbS2AjadlVxXGxmUQUc6K84/6GUAQgFgWLGX6Dk/Y4wwiiRTQzF0aVgELZPW88gjD3vPIoRLujSZE1H/GjhEiUAWPmhXibMASload7iWp5x3rqFDQ+PJ6HfRGmV2vjPaOYg+J2OnMZKGYxgouYKOXYcZ1nGfcJjyfPwz7o0zZPL1EKSu96Kzedm/MLZKEzv4qiiqUBzBD+a9ck1voX2BAsQkr/r1QnNaexjsxY0uTgZrSgDBDgZgCp8xuIfxGcI9M5G4K4NMxpT2fF1g4QfHft+MrAq1BigA8CC7QWufUOrTNjlHAABnT59qLp46YwBgkiwAMmiIAioVc7cAgN++9X7z+vsn9Tvyhp2KUSnc2ag9519+j30s1FpJzTh+DMgYG8d7MFYBAEYB79zmP5xsQGwFJkwDRAJWtf5x8e9ujQY8fPghZQJsVc0sXWVlSBantOtRkfTCH4YDAHakVb7gLdZ/s84AuNXKS5z/yF4IcMnGraNRgKFxmNre4sR1vUUiSh86wdFQMn3Eg/A0P09Pz0R0FAWqy+GEocQdWRZ90aCP86G06KpqAfksgCYGQio2gIXkK3aU8XsAB06h5JG1Lv6+XbIE0PSWkO7jx49bxiATd0tWTkmn3NWYvtZB5VnMC/F/rC+NCEf+OXEDAAGMAL4wdo9dWtV7F3TtT3zy8eZLAqXvKsWU8pNVlZ1Q779hTcCrvsc3LDVbRlSbrxI2AICRDZPqYK6xj7vUZHLXfjU7Ukd/ZRNsm96i5pWXmlVF+KHhjaKLOQFP1+TYL41MCGh4yI3r1pbuNI/s39asLFzRPWe1ZnX2VTH0reUJRf8nmlt3tzabt+6zs4TTTx+E8+obE+OxFFVVCQS0g37L2mR41pEavY6eqXU60RqM08wKYVMMjBsIDzAcRzj1e+jCUipkduiAAPa2dpALu3R6v8ilj3J2+w5qyrOUaQkApHxCznNfskGiH4wyVORgvvTC8wLYtsvhXJSMLxkAxdlrQXADACUFFRqQvUD0iWa8PPeKs2AAvGKe9f9XACD3JJ8p/62dtGEO+rA9yWvVf6uNwvX2v15DX4/wrBnISMcnjvmeMxXpAYDeuCjn/9Kliw5O8EXUfbea7wIA7JODPqpIH5w0rv27omkd92TPbEYXAABocgUODWm1SM17zP92Hb3KozD0JYcBAiTKTH/IYaL/O2QrPiSbcVw13SOyETfLyVoVoIoK26jsLeTq5imN31T2gZ0V8ZObh+nLGZPFJmyfv+j/Wue63rm1SxCNg9FQ23KlpIjrRAlj2CEZ+UPq8BzU/NNT6Tv/8j0/E1oQuZa2Ysiezk5MbvK/tXNRH9jH/Hm9z7d6ubpHZ2vExYc55TWg0KefYTS93nv6AEGfrofduwYA2Nuwse45TftJyogF+hBgel81z4Cgm9Xzi5lAR9Rf6wmBxTHqWTSUAEA1arEf3MlRtd36Q77V66p/7nyRkCHYup9UidqkAo9JG8gRN+srEXjelw0ls9SZhoE4iivSMbYbCmDFOix3Kmc8o83W1xVQkGBtnmfapMnj6XSjf/HbxinPIaRdaCHt6sDEBv2XXIczVCsaSeff/qGcePT6FqXKo/uRod/61rddisjzoacp4yFoCP+bZwAcJK8zy5AeLDjC55S9GfYXNyMLqwDU5d7DAID1aHc9lqnp3n5HKZGAtojMf/1rX2s+89JLCk5fcuNTGgFGVmYBknp8mn4e1yKLm2A0fqezrMX3PA3XRb7gg6Wz70yltCkLjeY+s0/QFOBJrjd5uA8A8JzoQMoBp7YqY1D97v755ZebswJfbQS1AZciXyoAoOXvBADSEYvN6xq4BTGFYM7xFjxQggCcVtSgLGnR41YWLKqYCTaR2QjQX8bGHFT0eF61WpcuXjBDkwFAKmemkmdzDFZRR7hrJMMGQXFi2PTX33jd98TwxBCaERqCkXrs2NvNK//x62IYkQYYAIDT6+XIhnHUpQYmGNBGQQrIkYTWFwo12lYTYw0A5LWCcRsZmJ/wPnDAYWBscOrI+6rfABXfoWjmhOpsQBRZI7UzHrWhueLM3AUAIN0pHIZBPCdrNDvnK7InOJ9A0jomx8C/Nnuj+c53XjbhWMiinB0BCkZMAkzC47kg6O2K/PEz500jikTcOQOYGQMNZwGUML7CVap1XNBbJ4ySaW28aq04Flz3liKLgTJ2kZz8OR1U9ol0f/Yqhd9JdQyHJmk0SROxABDliOn61DBGmmB5xrKPqRxsgFSCtnZUHH0t+2gBm85VeZYBx5k1F+AknMZ8XpaC81vALjtpndNvH60clRuwlXXW+2W6ddQzIqu+T7kGxpUNd9Ov2Tmcb2fadAIdYZxGrvctHf6WTMLIsWKporfpHHBmUaYT6ze9WEjiVofTaQVb5EcqsBrkM51Z4fIsXX8OyitI4Vc+rzMAPjz2uh0p5f/HPuLE6jknZnY00zt2enb0OSGwl2XMT9GMSqUCm/UvPRIAAEYmtzW/OfZec+GmHDpFYpXz7VRUxhCaX/kuRGhgotIiGXX3HoWLqW+rZb8LMIz0VuQP/8asaCJdUmRKtV6TorSsEd/e0/q3Cgg8dHC/ANBdza7tkzo7OtjHVAD+Tf41nZepCEEduqN+CHqIBQIwYHhwltTRUVOW831RXtAC+xo9R8LAjVSLAHMCxrDJ49870C9AAAMjoguAPcC47Ur9BaTE8VryNAal8OLIsjrAMq2DBn2jMgDoO3BCDeoYdQpvkpWFbAj5uNZm9pAhcMd9SCJ7IHosRIR3j8A9SnxuSM6TKcVaAJO3Cfhx5gu9FwB5UtKUZ0h0P42iKKIIo9DZJroZUeONfJZ1a0PnFbV48dOfaT7/R3/ULBBZVu7IPQEAayuM3hMAoJr+MdXoj6wuybnXCEBNmFlbRQaMNjv3P9yMCuC4du2qp09sHlNk4+YVRUQlZ2i0SJTg3qbmlrIFVjQBYOfu/Yqqqn/A2Jp6AajL+vxlgQ039Cwy1pSdcvuu0imdAbDFGQBnL1xpfvmrV5vbt+ZVRrelPC2NZOHPyO5ynwP4Rs4rjhpnScqnwT/LGrqkq7xABiFAirOqrOuDB5K+0zhD9ripms8r6LJweHl/XcpxvyxnkQEmFgCqJ+/7xn/txKR+SF0aAEXIq8w+yxGAZJFsEd999qUXFbVRRobocix7vhTnLng8aL51vm0MbGo+FFh8Xs0TV8SnWXKDUV47Ius5Lg9yvCoREtw7xMjm87Udkeew3vvzmrk/qZuHXbt/jeD5wayyjudrpyc2isw5xujy8+lTJ52B4qko+jNBDMA5dOl+BXJGZOhvEC+Nyvm5I92/JltgVVHaO3dumN8mZCsYAHC1BlMB2A90g6Kl+sxtxlZCKyWiBs1OK7K/Q8GGFdHulMCAvQcf1t8FAMjHHyGzSvu5eUrOE5NhiEqW1GaeEwCA13Iccexbp2O9fwXgTxqrz6vWtTTaZA9IY45R1ZlVFfaSwTgDlyPN3/39t5p//+V/eDIC5Q4LkpNp56XzVk92qi24li5rQynlWg846NPWg+iwz2c1HdQ0ntfs8+Gw12s67K9l2O+tw9HjgWFr6+i2ZG2VDOBdmqbzuOxn9OT8wp3mww8+VO8TyUNnQd1zcO2obGun/xf7OJznKHsK+RY8kPxTZ592NLI+AFDbnsgjgk+MANyskjHLYNGBJ0KQbaU1JHhp24hsuJJ6TzM9XoPecZRtHxQllvdI2wzB5f0rsqIDITpezvtkxNygQ9k3d/7XNVz6atssPke/INaJvcA9M+jr69sGJZDU9zHi99ApXK+RTldWm87h5Ze/1/z6t79V1H8y/Aj9ER8B0CGzxEntT1nuTCDxzHU1AcQH8jMWvsxx5fVZ1X7N/yz9JU3l9fz5wv9cd7uyjb72la+qL91nmgsCI8g83KbXagCg3/CdS2T2OAFH9Cp+G/uGL0TGxA75tgS3ASdTzt+VPMkzZg38nFnU6Gl8rMxQN92kbV3+5ToJGHDP69evK4g+reDDnJoAfrc5ITACOwptnZ/381YAQLt/zz37dHvC6aQGUxaTsxiLOfeRq3DwNNXLjo/uvipDncYwfBLF7MZ+xQHEeIDIiOQ8qmgso+7On9N4JN3n61//cysTED2+GNdk56gwB0vxBpDYiANjYyRSjFkvdRSvKQOAVFR3WhVBMY+ZaPpxpQP/u5oAQlekCWX9fAIA0cwind6uB0ISaO3odEIptq49wLKTfQXcGlS6eTIWTEC6+nPqVApxBeCg5lDar/ffO+66sa1CcmAKkDX2DOMXgGRGdU9Tk0qpYbyZOpyPi5kT6SymV3FkSnaEjcI09ItzVggolOWq6urnm+9+9/tqWKNGKj7udOC6Z6zLIfgcI/dYO8+EQMkaI54X5z+dO9e3EFE2wjUMAMh04AR6untGlFACSk5B1vzWiioZIu/F+0nDoi4xGYN0RTJNPv9Hn1NvhefsYLJfmySMYDKaRHWOaLJD/FtwSP/dz0e74uCfVnEgzM2IOBCFFvmkI+z6yr1v6cuyLc4jhHU2IolO8wa77AjH69ExuLteKqykq6BNrhnAThjaZnkroqS5mk7T2EyDB94iY6G2LXCMajQSnrHiQTD7jR2/mO6ony8Gvp/ZkbeMOkdaKV+ZUuY9LU4B1/VaqDPzniTQE3VvpF+R8n/p7OnmzIfvNlsU2TeFshacXu3n1I5dqsFWLboU70U5iBcVfZpWytnUuJSx7rMJQ1CpmXMyGl9776TSsEeb+busgR4AKMMARKIEwAdcHIQiFossSgczQJZC0+U8eSaQW9LrAAFAvcPJlhM4rxp6ZzeFg+apAvr4DoFojxza1xzYpx4Gm+EF5I96Hhihj32JrrBxPxoBmgYKAMAcaedIuB6WGdQr4uPLnqmbTWZorJh1vWEIQZi2jMLpw0BGLpbSlqCnrnQoZD7G1oKbcDK3l7p/+C1APz2P+6fQPV3rKc7nBLVzkq2M/nn117+Rc3VZWVmfkPH2uJ/B4IGUIGUD9CIgc+GGfs4RkJnKjrG0V/IPvibTi9o87k0mAQBqzastAFB41DSi78x8iUcPAMBbgLOCU8y8aBQwKL024M++9BXXdC7cmRP9kPGmFN57S8QolQGgcjfRy6pSmhc1ZWQje69XAHu2qwaUM6C3zZgyAAxW3ZU8XFX2krIUNmif72rqxNKIOlQrA2VGjWqvq7RgakJTIrZonxX937SRXjjzcupVLqDI/5wAgCtzI82Fa4vN6wKvLl25If2oSQDq4wAf2JjE0UVmlGfFAHVNYWkGiIwGfCfLjogT+45ByDfGw5JrMEv/jQLyQQc5mact0SiZABjadap451T5OO77+rgAQO38pKxL4yVBdOgUHZoNtCg3Q845OrhtWh2cn1dNuhxKZW8AABQRWuRRyfKpAAHDGYpAffDh8eaK9BXZLjUAwMPkWvJn01xx0FK2599qx2mYw9PfnJTladBbDlkODt437znsmrXdUa9t2Jr6f8/1pB7sPhOA2j6Vw+xXbx2ytU6eOK7sopvmJ86AjLvolM04zr3uteLWKXrvCPJEDcQon1kV7ZNpQ0YG36RGrRE0gObIOJEdCQ3O6/042OgErsNnaMi5STL1rkj8gJy7I3K0aNqqDiQC4sLB3zBKeU0A3kTZMnLo7t1aa8rCbo+zf0Wna62/AMKKPqrP2qWw7gmhu4qnEJ5k0GRwKuhD+kSlJPMa+fffv/kPzbG3qX9mkoB6VDkDoGQeWa+XEqdCQw8CAAaclZRrw9msBXZqOynPO1/rgwQfx9Hv27X926937XzfgAMy5Bn6NN09c8jvrj/RPdPjUZUNEwCbU4PJE8c1lUIAOz4DRAM48LBGBAIAOIWeU2jtrrSS499WxrR+TmoQ6CL+nvxY72ntfEM3TDd79NGjttk9blaOfYDpoijr2bAP+d2ySjTvnkH4UCUL1X5ICQbV+5YZkxgmvo7+2IIClRziM6nDO/qKHlV536BX2Cto3TqPTLDimKZf5esbVA8bxDZuaaCeZ4MtEzXr0QwQ/Xf8w5MGAC6qMeOoeNaOsdaMTZQAgPskGXDOknNWslGN0KOnTfChWcyfrcHNOIPglqCZQWCiLwdzH/s81J198Y0owdSL+DRf+2oHADgDAABAvN/aUJWhnPvDGaGH6DmGTs3Mbaf3a58AR2nQyz4bkCnZdQnOZBZCyhOXPinAkUBOZ6sP0m3qCe5DcGZKwMOcAJ1/+s4/Nx8q+ElPhiqxKbYjHJgBFt7wzNNPAi21KEOnfMtnikEYDxyRhoz6LavDqYnEs4RBnEQMJf0lmyNk9BRCYmzT4UPqmKw1UAJAuurXVaN99OijrgXlWkQu2IxuA6Ju3y4kUb+KYXk/D/+73/3Ohq07Yssom1A6zjY1RTitpgi/+MWvbOiPSkBzHUguAYBEvrhOMlD/31ohd8TXMeJ6hJdOUf6bBEN6x5Pq9o8wgxlRVDi6NI+5qJT8iUlqiaKTKHtNJOLQQdB2pYIK6WaWOGDAhFLunOJkB9Qr83cyh8+xRNFrBQ9RpsHHjNqXv/cDncVlN/KICIkPuRWA6QzmHpH6RwZAlIZ0Nff8HQbAMMdpJzPDRO2aItbZCZWgxKDIMKKyRir2NVOX0sDrGyh+WitVagHViEVGCJ2AGQcYwmVVjbJuKCJ8unlJUaE/+txnPBIOh4jleHY6WRT6PGBTOD5VbX1xaLkPQjSFb6YKes0lNYo9SEcj9ojrpkNeEsxL2mk3RigiH9Cju3260UqcY4fgEsFPod1l5LCmDpjC8A8UNpRMx7MJALAmrpl0nVkv5jUcOBzSYpM4S0P3JOqXDp7pu6QIp8OeQhWwjdfqDAArICuaiBbGJIg4+3T+WdtKSY2Me8LfXZNJ3xOlJ+dsXGu8qnFSN65cVMO2gmjybi16VUp0Zs9epYYCAKiZl3oAXFSkCgBgWkDZmEK8du9HN8uRWmzePikhLQdqcYU9RzlCgh0AkPFN7yJ72vJT/JxcVtOvMwFMO9GlmG94lm+U/KJ4jKgryUeU9nBPg2eSRw/t39kceWRXs1NZAKNyXFbV42CUsLT2gv3HmFiRsxfrLLXWYV7o9yITDQKoh5zkJ6N0qNNHMZu7kAHl/Zmt4Hp5y/IAoYziu/FW8GP+Gw17ls3LZJqQ5odiSqAprs9S41pG9nXdickJOZtq2KVzuyHZ/B+v/oebvH7hC19wtITroVAZfcqI1jsLd5vTZ857TCFKC0OqBiF2yvlHpqDo2JME5SKiEOUM+VWrtjQs4/1RFR8TVgIDAWfBIdkAr2vtpPBu0br/4i//SqDrbjcXQ1as6Ux0MvoZQ0H/CjBbtXMjQET3Htc5cp5blKG1rNFUTHwgS2VENamjoq2F2yqb0BlsUhaKOlVqfrlS+0SPm7VPc3PXPVVAM07ED9e0HtKXSR1VBsDCRHPp2r3m2IdXmndPqmmusg1WGFm5ZIhPCyugYSntMm0GodjwYEILhiUGhesZ5SB7/BM9L/TMyHs3KNK+8jNGXkZE6kh5yILSIyflVGt83W+I9Q365P369fw5aTTXPuyz/K0zGKO2O+soowFgyNz9e3c3T6teHNDGEwDKOQN8ZWMul9IUHWcQHGfUAMAJ9au55V4VLi9EB5XgQA3kJp3VNkH9LPn3Yc/XEmn5Id+TsrTvSNXAQ3e2/asMgvxpY9T7up79kmyz0swAACAASURBVO+pHZpcS/SUWbOTv0eBFGrtT548YZ5gXez/oUOHohGoDGUAuhHtI3SnjtLKfhGdUbopOUaf9A3ubRLXpGQAvkHm0+MDniVtf7n0qrgrWXlbQN8a9f06Q0pcFvTZo8893Xzy2ef0vphiMiIAwLpNY2FHRlV61OuEHvJYGVnig5QZXVZfR7cuiSrOTp/+THut7VkcSH00R7fxdzKg6PQ/vnlSkcy55r/+n/+3InBnXQLGOEkAiRoAaM+1KGuvJBV37+c8o4+ip2E0WFPKRwEAD3Lya9urf5+Pcv7vp9bOsR7GK4Nrjqh9+Boh9w/Jd6DOH/3IrPZTAvvd30h/G5d997R6gOxV1ko01o3MN/RTZgCYj4ofEefAC6UnEpKzdTK7DIHknzyLPL/ci0c0CcMjAAlQYq9LxyNnrCcrJxU7CBqFZxgv5/5H9nOoRU/aGswGSlswUxPRmzW/pm3el5GscVR6vbb7wg8Lum9BCWRgSbX3c3pP4C98MeyPtFdC/nNvQDADGAZY8QVHXUL88ne/p75b7/vZAfTiemEjULKBPCU7En2EfIn1iG+ld/B78AUt523MdgBAC2gMEFNmaHQZEB8HAOhkbeffZKBtRlH3r3zly81Ln3pR06SutCUADkabNjrrKOVs2tboIQIUnC/Z2zwHfinBEgK+AABRchz+MWtNO5wAlZvUFp/DPqHHnodNlvSfz5f0l2fIvdk7AIB56fNvffs7zXvKjBmV7Is+T9VXDwDwtZ595qkCAAxHnlMAxKifcEoThbIy1esm1IIuIfjNHDys/s2mTRDeVqVVHBBajNN7XelkoD5/+qd/qvTtTxTijMTaBADSOSQ5t42eFmcn/qYUK0Uxfqu0k3kZXiDIGEcTE0qb14ZcUHffn/705zZw6A3g1JcCABBFSHQ4GaguATDy66jH4CbWhuUw46A2eMI46RqAsBcAAGQ8HDlyxONKIECiaxjBHwhFGx3T+AmlcyBQ0hCmgc5ezRGndnhS9W7TSnPcsX3aZQFdKUAqtTrFL16LvQrhwjf7gWN7R0bld9UDgAgdoEDWflpgOl28jF8sionrkJFAWk/M240a08gGCIXM9V0vrDF8IQQKAFCukWzUOatptsdnc/wFxinXGcrYJW3G95fhgWAEAOA7ehNsVHnDbHPmzCl3jf3jL3zOs9hxMkPW8lzhqCcdtXVW/LUwI+shqpDC3xMXYF6QvGIl58SDcIwQbNEUEwGZGTKhaeIMOmddP+t6BnG8T8FHvDUyAqK0IqPlKbxYy4Choo9aEZQUt+STrmwhwYh+t372my7v1G6XNKNUEAY3Yoa2lUgp8whHNxwuAwyMfwGwK11dB4zWUuQUEe/gaUev2SfQYUfzGJFHF1pej/WQkcC9I8Eea2vFBuEGIrXaX4AfBBvjo1alfLYrrXycZi1ax3ml/18+c9oAwFaBZdQFM1pqbZPqfC9da05eut4sqv56Wen/a4qyWgnLwfOeel/DQOCsWoffjnK86n2vhahz9oK+3YhMZx6NdigFUCaAjAGcD/gbByvAGgAP9k/jSme2NJ98bJ+clxnxNIqDaFFXc+0u+nmPYlR4XVyAEYL6EcM7Gu3dba4pFWxe94roQslMKQBOyoFQXl3WSjpE7IFrwEuPF+QBtMG1bLQIAEgeTxoms4H1OCKs/4iA8+wTehaiANfUOOwXv/qlHeqXVFvHvRnfRAo3fHX2zIXm8lX1g9EoJ6Kv0EO05guZAB/RjTfRcu6f3Y4D5KDOPwCDpL2srYvSnNBplnv6F14zAOgotpwL0hjNlzFdZb9Gjv3lf/5Lnzd87EiI+Tx6OBikgjfcAIm+DRhaZFBI/inlH5nCTuCA0tN8o5z05UVlCug6NAhb0/mvyIFhPBjA0+KiogSaECCTSQCAnB5F/0c3MSZtQ3P+0lLzjpz/P7xztrkpEl1UgfQGgVf3VpViqjFqmzYGnbCcjJKZj8PuCoOF9an+EnlNCUZ2z3cac8nuAACw7Nc1i4pvM2Es/8z7RGup+YRv3dQiOab8622+T1e2cqXIl3hX95X6onZc+Wtt7OTfUiYHqBF0gPHDF2f1yKGHGtJ/yb4gu8O9Qooc6QMAvhbOGam6ehQyBecETBGtjc2LGtyQxx2slD/3AYC+AzXMkew/+7D9qt/zIIO2fl9tIPf3sb7HMGct5XmeUzpaCQBgo2xXuc8d7fMZyVWPEwPkE/8S+eTeRMlcCiD6ZvMCqyxNsNCV+p1SLvgHfcK/zu5yBgC9g8J5X4Ff0Z8KhpDFtUFgAyMFOVu1Em0ee/6Z5qhGdC3jYABiie5JsWWCinWm6BRnO794DQcmo6j5b0bzCsJrSd//qunPfys0EFlqRT9YD7IOGputqDP9djUyu9j8r//b/y7eVd8PlenAT0ttqWEJWJRrWcMgi4uTuJ4Tv9659floGH11e1EHXzr+Gkan64EN6zn/69FxnyeG0XbSa203dGsKhzozTDnLI0cOywbeYV177twZ0aQ6xwc1iQ6nGzU0b7bJxyADwLYE9GXdEN9eKyfe6gteGGxYHDqjAwDy+YatEfoHAHj44Ue0qZESb0Bd97DdVAInYXNH1ojT/Wl2a5sBKRX2TvoJgwGayFBG7djZNJgdPTjSNucadZAOnYx9msFNZ8bAG/QBKz6anflik+V9074EAAXIhi9p9Ougqxv2lT5SZFYUec5WAQC88fqx5h//8X/YziH9fzlBhRLUolE3vhkNASlJQ75g33N282qWyRQWl43rHlnGSvZMrGk4Zad+y5LWYNNhb+5eq323fG+UxqmsUPrxa1/7qsYAPqfSvOsuAaAJYIxHHQgNtftf66ZsVJ7+DwEOov8AJux/ZuhFq6su2wgayb5IYSeHDMv9zrOuZVLa075X6QEwod4DAC8AAG9pXDLTKbCTB7xXzr9sZ3s9jc3wa2kU1kIjFxIbF9GicGQ6AxIDlC+MHB9KQdgjNTo2NxTmmlCVaTmyu40CzQm1mJ1lVvuL7vLsdD19wbAR+YzrrWD4G80P48Y10YAQ+p3rEl175913m3NqpDcuY5E3j6sEYHp6mw4yRlKQskU0LVK8Yu0YQ25SURxXG4ElFTZ/zt9rEsxDT1S5v18tc1SochovieYgNJhtPaUoUHZmJhr25jF1uVYDqKmt2yxQaJARIAvzsMPx36nGYbt2bjMAsF3zUOl0fk+IHd/URrm+1QZ52c8iMDCCWifVdT/jSqOaV9fOnzUXpLBWZGC2NZCIJzFGpg116SljBjAyLRRnJ0daeNRHiTTzfhob2lgvdULdPhVBXOgkHM1IVeJfaAPHI8f+5TXrVJlU5gaKdN4I1BmlgR89etRnCmCEo3Hq5HHv1Rc++2lFJaQEtI9EiEgFZq+o/85ReYn0Jc2zhwjScHJCuFiIQusFyXPzqWKAtCNNtKZM8cqylA7sCOfGkSeEir7hHug9nRXOL2dumwd4moIG5h7mOJk0IlxqUzlBCTyF8AhKSNkYiqNLw8oayUh1zGf1LhTwIUoALJwLIJSGu5Wr3pnp/XGjniPAPhaEs0VBy7Vc1oMDa4UBGq6nNR4CHRfXGkNdEdet4lfPLGct0LcUz4q+Z/bubzZLriDsAABuqFHVlJDmzTpnIrwAAGQAvKPo/5XbS83ypknNkka2gLIGHfCs4eKXB6gYPg2C1gCyY1XeQDdqd9CO1wAAeFb4IuRLpKnTERrQjakARIYAAhY1HoqGgIcf3qlGW6pzV9d4nD8iu4AhcQs2M3pzBBgYMhF6CUHLfcMggDZpuIdiJZKeZ5JNjmqwK+rNihwtAE7Wz7LOBB6RGZlyHxQRhk3QQszHzewV5D8lP2Q+TAkAoATg8tXLzauvvto8JoAXZyLkYMgnzvyDD06qYZB6C6hMAgPB4xgBNSwzmEOu+kHx2mbQ7JJxw+vsMXsTTloYSQlukuYehkTwWOoqVg+1OiGpGCbu9G+gFf2lec6fONr81X/+hqLBN/y0AW7K6ZVzHCBCOJeWHUVHBbRAfXDQEpH3iHQC8LHPATQiWwF/7upapOQvqz56eXnB/QIa9RZYXdaY0xWaJdIT5lrz5ttnmt+89kEzt6wMMeqdBQwv69+lxQKGqxwBQAOd2IE4kR0QZw5NRx1olKdo7KT0Y44YCmeN9WAclm+D3kTGed4w2mwAwvcGAJgUQHSn9KtgT80MIWNCN2bkJ9aSTiV/z7PoHM4SFUkBmVRv3R8ckNcMGRhjPTkXz4BXtovPQfenO/ghNaNDvhsV0Vm4bMm/BkDqCRel3CGyCTfK8V9ojqu5Ik0sceSy1CanANROUt8Z4/eOvkImrOfIVSJl4Md8f98ZG+b4rXeNvuGbNoolSLWX/fXVRmXucwZ8sMceffRRA3CMsTqnyRNE7Dlf7LgOANjmfhxjzoSJMb1M02D8lxuPodOJHHJu5tegTzI9nbqN0y+9bLmPHpD8el89nVYVQduq6P+KnJGNArGOaLzb/qOPNsvYGNIZyyA3+h+jkqGBTN+3LCi2oxup6V68ljZDPHNaRwFye58q2qv3OcdLx17Ge1On2smEFywXxxV5O9n8H3/z35pZ1TRvUsAJQNRlkLmeAp4H/eddOt4ZuG+h/9qezL8PO+/1aKN+vQau8rpJI+1quoUNOFR9un7QGoY5YuvxRTqeNb13DnqARvAvsuuozh+bGXkGIHXhwoWwdSUb6A8AADBB+rnLO60oLYOCHrLJbdGshS8sBVse6TJo633JNdbOt+1DyaHHHntM2byaRgMo6+i45H8JtLnMSrYLJWtJh9hbzoDU+zM93hlWOInmk4j+OvjjEhZmw4cua53IIpNTl2b9OGtmr3I0cepKnGv3AfDfAXDD1gaET/ll/tffDShoPTjt2PRkATrSrz1PQLQNDHqi1WjzT3I6f61Sv5j+Q95D6Gb7DWKZ+KwABfU+mlbGEM9/R33g0IeUPV9Q/xU3c0VW83nbgOEkd1M88mxCNyRPpY/Sp+Og59QjAYB1fmutXyLzdlrO/jdUjv7M08/YN52h95poLeWhrR/b4/GVMta2jIHxCEbj+FOqjp4FQAmwuYAZ7C/aCj1U5AI9qhLEcVPyErQwaFBkV2Zf1M8Yz6LsKZ0r458nNEVuWUGlb3/nO/Ij33YPppJ/3IqA/ghAX+/ppz5pCdRtaqd4+cnCrjBQoJ+tqIgtRriW6FTZGr8GM5D6EQ8SBhobEt33hfxQFyFGfeaZpz2ubRTUCnRf71sW01ALG04BOiIiop5prXQrH6yeBoLEeHn92LFmlhpSDEZF+6gH3r1zj0eE/FhjKRiNlV19WRtryohIbnIfAEgizyyAzgnrCZCyJXmdmjiS6HitRupImXtWaDZddlkLncMX5SS89vqbTiPbvEVjpYSoj+hZYJJwKHlqzanW7PD9e3cqfVhdsKVkdxA51CisDdSnatxUo38dscH8c302rwXBjzETHQOOzAZd7cbNOU9JmNU9V1WfymhoySWDD1hORteKwQ66jmOBMHOEWr/nSBHOITszIxRhZlJivBfeH4Rxx7hpsKZgtXGuc8/aYlJa7MiUCEzdHKUlvyIEiCgQiZ5Wxscnjmoci4AAUPc1RUhPHH9fBkjTPHX0SLNnqzI+ZBwu3bkpI13CT/vklNcitHK+aQpFjBWzuxabUXI/SlHckaUCDQYjYtjj2APaxGx7RkyFk5nKLSNRPDfpgaTBMzd5FXRY58L5uDyBiKN4BwMepzc2MmPT8audb6cfUl/cTc5I5zwjQ/lvTb8JbAHekZqWa4RP7VQUZcPzuisy9y7CD5rIa7q5ZHFAW1rnGibWInQt1KOkJ5sTpnJz8zryOf14plhvrx1cfVHDb+EJjzgTIWoxoWuM9RFFpberMdSIAD8E6yX1AKBfwIQUzrQAM6t8PeOiLnfs+NlmbkVI/IhGCMntW2FEH2ssac2tyz3geNT4aXeOias6FdsysaNt9jAi5pFhFDOKoSFKAUDhyQ4htY4avEUpmVGBAPuaI4f3CXFWRpDiXQYBkKkkndMDoBgvmd0Scjm688NLKavoAUA5EfdtwRb2T98xYiayUmja55p9lBHyQd8ZJUhawJDBAbQ9WOS/Gyqi8IozBr0uqc7XNKFrL0pugzxjOJABcULlGIzue+FTn3JPFtf1FQVHp91Ll64qBR1QJ/Yw7xOpn7HeVMAdkBz0H4AG7yPjghFE0VQpSwMytbErhYnPpZ4Lh57oJHQJALDWfPazLzWf/dxLikrEaDkMryUBNWQZrQqYRRaSvRYAQMz+dWGAIyodAMTTRLkB64m/O+uqAGEtGKOeD/QVoGTAtdLOulpt/u0nP2te+fVrqotea24vy1gArHL3AYyqcPhxcDuYNwyMAKK6bIjg01J6Q/TV4FT0lkmQkpFqnDkZXci5iKJqb11aEFEt2Cj0I9kA6OIAm6P5opFc3ydYoc5AYw/TwE7gt2QaBvt5j30ujgB0708Zw/XCwEJnMZte4JKe444MR5eT+FjuNi8oRXyHAHGyfsjy8mirNn0zMlQsYbiObynbRHR3TaUnp9X0yVMpMLSdtBYGbO7fMNtoPYemdthSFgflDX7VBuSwvyet8m8fhKjvgYHtv1fWXQ0q5D4OW2/t2JD229pCRCpFIwAABApuyRk/K3AVucw57Nq906OAoY09u/c5Oygy6JL2xAv0a7EeYZpPAKOmOQc1MOxplCmeFV3x3nsG45tmTpl77/zh982G+dvNJOVxAgCmtk01hwTwzKhscoOyO1dFl4vLURqVWZRxzcjccKYK4Hwp47DuKcBlpx8zKi5Hi3RxfQFKQCcGMonSikBTHuaetxl2ek9MdkGmM2FqkyJvHzR/+81/bK5qHCtAKHYI8gdeSoDS5+nDLY5/odE+ALQezeTrSZP94EDtSCftfFzAYJjjXgMFD6Kh/n2HrT/f010zgNqwLYL/E38YkNMionGBQY8dfcyRWfbyrbfeiqaU6DX9fY/Ki59WaS1+A+difWEgM/qC1c/RyhbOvNhO7X4iJbB3MB0gyMpxNCBcrglhQ1+Pf+L/Ye093+06z/POhd47QJAESAAEC9gk25edXC6ybKvEyef5kP9qYnuuKZlMorgrGvfEtlwUW7Zjy1an2BuIQoDoIHqf+3ff77PWuzf2AShnNnV0cPZee5X3fer9tGcNgKGjK+MP/YscdaktOgNnzIHLOPjlAJYTx5PXiL0+EBvwNgHWTEir2e55Hmz5AOORuZW1bDkP7Te7xE1fGwDQO5/miRZc8vO3DAMAltJRngLUouDojSp/4d7Xq/nfiQ9PDr/2a7+hYOLlBh4HALBtgkq3E8sd3vHUtw2yi66of85VZZ7BARc1xYFx5DQUTgZaJglhK8T+N1XEhp4Dii3TWzC6l5f3017vt4YDI+tiDyDXAAB+7md/dviZn/mZ4ayyl9fqWfHP3PS0e40RfNsy7b58a218PPxs2yQ/tnXbvpkGmn2Z+23ZBSOwWNmfyTgoO9l8152vbgdbAfsdf2m1AgRkFn75v3xlePW1N9wbyDYtJMwTt3ssmY/tao7rAQAOtSL2N5pBUUZuQy+ntWjpGXZMZhe4hF2UeoxPFqOM4nISIeD9agpIned6GY6MaoIhXS/WjKzUuupHjAQT3BYhc+tBw1Yqi+D8cFyNJ66SvkpUkEWXofTY7j269HLNuf8zHaP6yqYMvBA6lntJist07+XElMFRxmMiV1mPvLK5FZFbZCDUd0oIl8LnN7UhL774omaB7xqvf0MGyOtvqNGTjGLGyaxQ1HKZnPJyJoG7mS8tMFyOwtrh0UdUEqC+AJslGFcojXmlulMvu6dsCRmU3ipHOKivw4lMuh1jQNwcRwfAbBcvXRlefeNtKSw1U1JTNJmodowcK2MbnPoZlJDxSJUWaUTSDBqjrsYV1jq4tlSNMZzxYOZNQncsxDJoat2zqOXsQ9AeW9IQMn9oOsqrtiD7NgmG9XICntp/UDU3Ox2B4L8Pjx8ZPj7z0XBwz+5hj9Zqg4z8O9cx7sW8Sr1d5nrrdC6PoiAymeizjRXdtw1PGykI7qS+lyIkvZa0bZiT9cGRAfkvEMBOjECACJucq9JyPA4Fp4B9bWE8g16suYxswIWMFJwMfd8tdIcwsN+GluK4rEo5gkXT1bivnKgIy+xZlEX+dh2kTxBD3rWS7XwF3pl+HUmL8+W/W2paRV3jGGa/LFj1z0nIZQ/7niCcrFLVfcG2z0ZBbTxGAXNM9qKUC8pP7pAMzy17nhjWCP1cps+Ovv/+cFbTRYgcbdQPN8iYr4uqw3/t/eOKpApAXL5G6dSif86NADbINZcqVbQ2MbzfqXXtIynN6xk/Z61Tp0w/gHT35RhS/gEA7irTZrl7fGQkI3Xlux/ZplIV9bBQKcDqlfCcQABHXZNiZ8VvWi/Ht3ETss7+V0qtKLtJI5pM58iSZt3CX210GjIU2gScoAmX+LVS6yO7m/PTHH+uYaVsgKulUzY6vC3HlfpL6Jlnddq+5CrHVnPW5w49L2Bus51gzs990vUXfrkhQx4f0MrUPDilbI7ZOY66lwzOOpSSXanIG4YX610OrrOAmnJGlhStw3vs4Qy44DIWHMvVw7/6xc8rG+2AFKpG+WHct0Zl5Ak4DRI5YIOxlalgGNmACG30NZqjDrSRkchMsm06IEmylaZ1twFw0X36/LXXXh9+/w//cDh97iJFBB4JiPOPTitA189mimsR90av+RXjq+g1hmdrhug07MpSSRMnMnAqU8/NfAEjHbFIhgCj2sb0WXgRsMI6IeUO8A6Onh1//paOKnDK5/XaxNCZXsjKtobNaWSRLL90WEYYtr8NBsZR4HNSTFfL0KHXBWmXy3H8tDqf/vQLSv+V3tR9uJEpctx2U9Md1mfJ8vOt3KNIY9lwRiD40Q9PZCJCgeXNkaz00H55e0eilwlFb94V2wr56R3weVvjQeetc887Xf35Yhi2dW0AwLzD9jCnjjUxMEXGRJPrvLdBsvWgHC5o9oIi2sfUWdolbtp7ejlhzBcAQFCgj6Db6WcCS5NZDuw4iBEZxG1zTQAAkqEt76WL+d4FZQ0deeuN4Z6MWmJYjOGkv8b2xx8ZnlCj33Vbtw83JEPpywsITKNAA2dtvQkSZQ9KVk110zNsYnkeHvI4U9tzsZZHkADZ2Qz40rGmS+sm+AxTFX4hyrlu+Mdvfm/4yu/8/nBFthwf0pelzlVjmKMXG780GQXR/7AAwFL0Me+ILzrvIkd+EZ3MX2PR92pN5687v9bzx0VAtcho8SgyJ+jI6KAVKEoT00PKmiUjBZn++uuvuy8Mn2PT7lOD8UOaBOXeTnZ2YkNUNlvPF7ZTTXfdqEDvp95r92QfwwEI/I+8HNVujjyWCD7Eyy++7GAiMjOA9TQVKSMp6UUh29pZU+mZNTqLtqlS8+3gVwt0FhDXZ63UewWycT+2yzPPeOyB4WdqwVQmDZAdek7+D/TaBwZMvBzbfLPSV/yuqDtbkUbekd/OGnA2Qq7Nc/29Jl789V9/3e9dV5DDvcHENwQLCrR19o/6dDwi4BDHOgCAMgC0Nh/LB6EE4FazjVntvnTCuj6ubPg6KEHbkNkMrKVoeJ4WfU7/RGdDK5uVQv8LGkn/Uz/5k14vghsAAD1YZA9m9I1bRmwn4yvrsPwg04ztqZaVWGB327tk18V/dmCr0Ug9c69HYneFZs0h1o+UUjAF4IL2QkEX+Yy/9/t/OLyigLgzr3XOOy3TObddQQLnxeQ8BQD4j+YHLAQAou7HtR+Fp+moR/1zc7UZM+naEKYIgAhRhK3muOpvasi2ykCEimpMGw1nSP+iU7NRPaI0NGDSe7KZ/DdC9aI62V9QKvsV6hh5aJr9Kcq2fetOEfLq4etf/xt1aDxhRNaIVDMsUD4wbi1mLWwxp9N0mpM0AQCj+9k2NkrgQQBAXa8/B+khlADs09xS1qOQuyNHjg/vqiERM59XrdmgE/dNsQBHIEA5+IMix5oEsH3zWo08WzZoEo4MSbGOulUvk4G2Wo4pqZIw602F9XGWcN4wXkG0HLlCQcm2evfIyeHMBTX6WrHOAICNTS9UMy615hiFFoNt7SCE1KZHqBXCbmBBggEhUCksCMpyKJDJlVFRgtkKuCGPfIeoTjkjM0ZVSQAIuXF06Q0EFs249j2xT/0V9lpI3xQoclbO/8mjh4edqj16cseWYasaw62gm7cAAD1VuJn/tQgpxkM5/HFEmhKALmleot9ey8ZMRithYIAOrRl9tHD+GQlEx3SnfrVIputuyzC0EcFJ5OzJ+AfYcVq/MyuUvUDEXPSNoZ2OrOxfaiQdaSQ6hxChrKMBC7X2PT37PRycFv2oNOpi4hiQk2ApGjVKqc8KtXazwGY8lyKqz2zgtI1Ik8MI6PB/Nq13nGNQ5ZrpRN+UvUGryJiRrhowkf4VbbShFXMrGdH6blT6HQAAM9UPa5TmZY1h26xoMBMDrDq0HxeUYv7mkRPDTZx/xv/Rub2dI+UXDwcAegOnN4TiHE3EGZpRto0jrTF8Pdte9EGzqFtyeKu8h2PZb7J6ntizUw2OdqlBEFFQ0YD4lQiGZwvz44hyUiIrjbYMapRD9d2A9zC4vZcNRa9GSWwNI2MwnDcb3aYHw003qak+HtU0K8rGWbbOMnEaoTJWJnAg3YJpRkrWSmRglB0g3AmVANGkiZGAuxW52yIZz/lw2uL8Z4zllSuJvPLKc1ajNsghGWS9o5u171B2cXT1KTD4IN1SI15Z+5JFZGCUc5t1lFHSjDUyznbv3jn823/7vyhTYatSAM+bBm1IEsHWfwUANAod5T58nEZi0YO8ku0SGod3Ko216jvzPNB+Io0sDEYSSP6Xv/zl4buv/EAyRHpBp0O+lPOf/bDAGimuevNMxs/EdyU/i26yR7m/okvWuLImkqlAJ3VAyOCBAARE0NyPwnIPwIYIpFwptAAAIABJREFUDSUtAc+C26XMz6BxcyZtDDsDIHsaWVBAZRzOyaHN9RI08Kl87hjybYylnnqdx/eusuEIcMV+kNH1aWUAbNog4MegGn0YCBpE9kTvJ700AC7XwGlcNpxWA6vjykaBTjyWiky1BgCMJTft5uedqd7gnHeO5o99mCP2IAeq/+78NStldJK5Wb4ZGd8WtLfL6ij2fMxMaSM1ud4mydQDB57y/pBi+uGx494UQEsDAOqXwf7u1pQAIpxkZNb5nQXV6B7ZgDxKpLaBewBLonveJ12ZPVkhm4W9vKwpGpdOfTRcVJPoexr1dlt9Mrbv3DZs0EjAfSol2gTAr2tdu35bEXalhjPdwlk5idw7c6/Zlt70xo/1vDzPWO7WHEXzx+gITVlHls8NPC07JzyQZzIgInsUMHe9xsx+9c//avi9P/ivBpc9RcP8kMhvDwBkHPVkyPcAQHhk0iczNlAxUT3MJ/i9iO4+wdfuO2SevucPWIp+e6dl/tkWAQCh26KlCjbcdekpXf6xnen9UQCA6Uz0dlDZKkwIoOwKWWqYpTk8ZbOM91yyCCnQbIySjU6bRr422WFJ0fbDjnA7CccxavyQJtsw+533A67Sn4QAjlq7CqjAvsIOdJ8L0UuB07bFGvCDziXjphquVjCMeyr/qe6zflcQokBNzjeOdsU59znXqHTnuLv9M06XtfM8+pZ2zqNUcHbehxl1VHNOa/8DDkeGI9e/qibibyhwyZ6RBeDADLwkOwVQNeCz1kD+Cn0aaMzMlBaa5aJbzl5QfxFlYCH7sQPQebwKaEn0P1TRO/8L09k7vnkQjcdnC585q5zmfdqjL3z+c+oX9pMOXmLV0Ty3MjBMu+1n6v/VynOtV9tNLrjwyAONpnxIs5PHANhIry0jromAstl7u5uvhw5osn3DAW4AgJXKGv9vf/zV4dvf/a5loEzrAFoG5yf7hCdZCABA9bH9QdFjAHJo5E7uKAtfBp9N7NHwmX/2HgQoAuLGx7mTIkyMr60yRhk3w6mrFID+ANdldAIArBHRYM+vkqO0SinX64Qm2b7XN27ekfErI+O67lHVKsNdGU4qGpOBu10MsF4AwN+qg+0HTk0tAIB7YWNBfco5KoaaBQAyHqmfk1zPGGTnfgCgNrsHRfh3parUb2roaH4IsgnjVzbDD37wmgxtCYp1AkTcNAzl1KLIjgnJwFGKsIJuw6Z1K4ZNq1STp98b1+m4Bg7Q8d5onZTQDeaQ6/puftciYGZ2IlnqSv32kdPDqQvMnlbUsFJNbcwmtZ18igkASEkITifKvBoBmmFbFL3Wr4APTuJoXaOjilJPjasmIUTmQDUDqXXsEbie6e1mNmMyM+NXqCxij5Dgfb7eTQEhFy+cHU4eeX/YKMToOc1d3yS6WaZ6W9ZwmWp2VzM+iLrGpuSrMUop3aQY49wHpACZrCgix9wU3d1hprxHTMZYx10gC4A+FOtaDVHv2FSNUxNpBnSS4dJ6EzDYnWin621lXLRUW9ffgq56LxNvwblfTdYLvRaMIJbwSF1SX8ZgbrFTN/Erz4Sxz3PV5+buVnMWWm8p/e388+dgHyYj3oQT+UEWSSnO9ruEWSm4RPalLHAuonHHVKUScs0PaHxqyZNIEo6wEOjVSr8DcNFiDUfefWe4orTAjTThk3x0iYEcxEvip7eOfjSosGi4IQAALsJoc1lLZTPMC68ZgTn74f0AwOzn5fhVw7LUBQp6Ei/e1L1w7Zp3TxkIANDO7cjA7Yq80aBN0UgiS5Q9tcgZgJ4NDMudyJ5KJwSJh3cuaPIFPIlxGoA1croARtb7ohweDOaMzLyrZqwXzdOOyElGVhSf77nRmhx2ePKKAFn0gLMyoD7LcZUESdZwL4CpSVnLmLbXlfrPPXEdPtug1E3uH2eCEgRm3R6T4v9YAG41KHVjvwZo2RnzHkTflEEyrnQDHQIgJcWXH5x/Mruq5r3kECneGGSplwwvuH8N6cS6z4NqFvpv/vUXZaQoK4zSGwEzHsmIA+6ocaI1ztrQd81vlustot8Utp2JSvnVca7z1Hso6oAbsXDiuEHL9AygXGiFdNVfD1/5yldMG3rDERWAKifaWx8jX+JoO+qODKjyiWlh2vktIcPBzUAJGwawrX2ubIgeJMQQS7kS+g2wMQBAnQcHH2drLBFz2mxLRTWgJqeHxoeOcEQ+cLslV6vHSTme431yDaIWzrpq0Tmdq/oOBOBJdglTI1LKdMfNcD/18vPiHYH/iojZJvF4zGbDYNOwcpxLTmOWDnmusiFlEJ44lQ7OzjDifonktfTTiopnzzqnbQl5Me8IzTtAtR/19aWAgv70vRM4f/5ZWVT7XXRWEaPKOim7bTaSZDqyQV8koyxFldTt3fuEjXwydk4JJCkgi8xFphixrzs1/jK0lEylkk3oHkRQRWgNWusCLg1lbZsscUkAElHynN48TNi4ffnj4fCrPxhuauzgBgEDT+7bq/JOyZUtmzTydatLPD/++Ip+rx52avIPaHkB92M2W3PVyoGadDoTSFQ+oh/otLJyrOcbL3v8Ko47fN7kSgGjvUFuIM6BEj3X6o1qwPXfhj/56l9odKGmfRA8allLLGz4JxG2ygAYaaHLAFhEH/OAwCJa7Glknrbq7/48C8j3gW/9cwCARfc983yVvTLecPFr2Q6R+9DQo2oefuDAftMaQOnbb7/tfTSIKLol/X+PeoBQSkmma3SGrzbKrfEBy6hACjSgduSrykoosAVfQTSQfUM9tWiu/qLD+7NPP5sSGNN7AC6+ijOOPqY8YK0+LyAa3chaejoE54Mn2nfdeLbp9QrGBKhNVgsvrlFOf6/bo2MoM0zpLOe8xnQxrROjdJmQZZ3OOLoGAJTz39uEtT/jenDNrsTUZa6W68oclH768z/72nDs2IduQozjbDnCOhgAkMXl8hoawGuK0EaVfxPYko3CPpGyfursx8O7asKKXUefnFsNWCh/ohz1bEDTnUtQ6iel7x4AiI5QNod4FgDgX/zETwxX9Bzc9/bt2yxXxrVvdmxLu5zVB+08jeSW1BW+x6YL6/d0370vHVndX59zl41fcpbPKbdeR9m4bOk/lfz5+3/4Rvw7GAMzsGXnOcvS/OA3Q399BkABACaCBgCA/kd51zI0JVhZw65Fbekz00GTsdBSzJIOOKX8sOiXNKedjos7tNBPasQHab4gV0SmPFdRxLwGw5QxEjLl18hp20HUWw7vCkW7QY3uKHX9JnOw9XNT93pTDvNypUJs2bJDxsImpaj8o5jgHc+T7R1IiB+U252n7eQnelnMZcSupXuX8dILwXkAoBck8wxV560N5Bp003/hxeclRLb7OtzPVXXl//4rrypKp5qOtTKY5aCT4JhGemyCq0ANflAKsG61UMhVt4ct65frh3WSM63U9mQKtJogB1ASRWETI8zEbERVVA/93smPh9MX1YRK0dHbjo4mmh3lxq90oyfF3bWRjgbFucDZKIFUUft6xgIgegfeGZYjHUX42WDWPfF9HI1KEe8Bo57faw9tWDUhb5RW531k5yNuTkQ98B05VVcuXTQAsFqAyXMaH7NpjWhDzhV9EpaLlhBG1CCyVjZKMP2LFspoNtIWyJDOpAhuP5PWgjrEK+rYLVdbKUx4FaJLj4CTI0UNtYQ3TpXP3dBjPz7nxmkBHXUiTBxRp0z6B0MUIICIXFBUR8EweImINqfkLkgz+9xGMlZzQCRM9d4ohxxBR51Z7Y+NZ99K1XRPyrAHEmq/RsVnJyTAF59VHVTJRpugLSW69jeye+L9SeCx/zIcW72ll7mNxGF9UapxDhIxinGX98m6WIaj2+bBKxFmOPKOMgDOnh42iNdXt6jL2o1bhnNq/vfKO0fcTO2uHC5qf4vfR0BjTqlMjloZz/drnUXGdxli5ZDiiEbhVrf+RFcpA0hUVfcCkCOQikaf69S0gppmQAB6AeBkW9Z4woBoq61V5rvHmOAaKP+AZ2ncV1kArvlvM9+hCZqnrSFzQk45ThQ/1PLhNGNslBzjfERaGC1TmVDlODp7RS/ugRpcojDFN+wTDj5GWjVD4lp2uDkOZav75pxHjh7zGCDoKM5DPq/SK69NA7XKoOvpiHsow7pAJZ6d8/PDdcvIqewi13q3qRXQ3V30ha57QI1ZNRHHTUMZubqaGmYniSfzxmY7pUVElnkWvtuyYkIHpFMmsg4AUDrRskIKODKehja9AKS0A2d8tbMivvSlLw3vv/++o9w4/de1V2RqRW62aHhyEEcAADBpslWLVsvBa6hE478yfPqoUu25x1G16Lv1quTZbYdj4DkSYrM/duYb8OpoPw6/dUQrCQhcYfkwAg/jPsZOSKpkylKmGuuKrk1Oa8ReJqs4W0K6OrRzx319eN0UULNNkaWXXzokUFznEEBjidGAkeJHjCDrMet0zpuGnJQPnlLduSdgtAwA82sDACZH4n7+L7lWvxcZoKN8aZtUxzwIKHgQ0LA0ADBlXeaaud+izem6/fsFzpThiQ6LkbhjO3X+jFwbTJtMbKqSP6Z6YLcgd8j2gSYc4XcGT+qH/Z6zlRJlK+ByAidjCBsoboYqOnA14L0c/9c12WmVaGrf47tlK+1UqcY5lXeqWZcARQD2K1ev6987hs07d8pmqefsnyd8GhkxAW92lMhoMgAQXqqgTGyPCVit78EjlG06CNAFOqy/9Yw4LjfUq+O3/8vvDf/wjX8yAOBsE2fDhCcfBAC4nG+Uc+Gb+VfRUU9z/TGLAIDFFPvPe/eTAADzx/TPsfD7CwCAOOxVwuSnNR0xAhDbDhvntAA7gnpeM9l5OPw/9qOfFoiu8hCmgVmO9es+8YbPiC3bLcOM7Q4F4Dd5DyglSv+h3AkAQOxO9hX+AAAA4OezMSNP908TbHQgEwIACNCJ3C//NgDg8oD0jSlmRZZ6UkbLRDU4YL6a6tDnAQDOESBUWa/0cNF5a0zq2TNn7fDvFniShn6MI045a52zAlzxL5pv1+xyFoLzAgAU3SVbL47pRfUO+1NlAJxXUIHjrl690poAVl8sApuAIvLb1LR8nbIFPb5WMht7llLn4ycvDG9qBHrTag6i5ZmSOWPbt3vN21yLbLCH8cUiAICMcACAf/kT/8IlChMAMHXlN0VERMan0mvm/krutlsu+7f3B+0LtgAb/05j/aKuKdtkXu+UvcqR1qsApvo3+3tG+8zkuAIA/u5//H2yoghSYL8UCIANge3ZZa0+EACw8d0p0mlhm3axITABAP3C18OXcOU8JaTKMGBW4mWBADslxB9VI0CORUGQlvqBOvO6cZIedg0lAHLatqph1tNP7h62bpShekfpNRCixnpdUxYA42HoCn5TtX3LVBdKJ/31GzYP3/rmd4c333xLoADp7ZOwR6hT5wbzVldX7q/SIAuxK8KvZ+sd0yi6CJcSIv1xo/HRzlvn4n0UyvPPH3IqXZ0T4/ytN9/1SEDGAaYMII2mfA2tt+NBbhKmTruqF96+fplqnnW+9asU+ZQBCgAgb7iaZkXHJYplR7kZlDDyNRlBx89rHvcVGXACAJixe0fXc+SHq0JAbvhE0zoAgHTct9PYGpCUkHezGzPA1LzCwqMhlmGCJkQLCdcbFQUiOueUqUbgvUKbV4iVyeFjbSXqXnXu7aoPREnQbZSmQjfUSOjkMdUu6vc+pfhuk4O1RuOzWLu7oic38HFGQ1DYioIR3YK2bP6S/o5xCDCAYYwzwHPqsyuq6b58kypuIc4GBdLgjZn0jmrrtUZgRHWUDkqs67gmakqL5P5XO5UtBu/U8wJjuTXR5DEdoSI7oE3W0H3elsK725oNEZ30fGXqqVo9mR2PejY+a033vFftv1rfau5W+4gBQ4Rm5GE9j5vHWTA3JBwDBx6w4m6oIkLS9Nqn+CaLwt9rexzhl8ZNNeUBAMDShT3BIW30VgCAjQPOS90q17MCFRim3++98boBgE1ac1JLqZ9/fN9Tw+ETZ4ZvfF8RaWSDwEHXmzm9Po6radNsMjn7xZMPMqx6wT5v7BSwBQAEDXk0nwiIZnLWHS69SBd7z2YnY0N7TER9tdCMlStIkcYJI8U0vQ/c3R05qhM4rU7nniJTKVki8upIPtkPHahmQLPVP1cTONLxuQc37Wu1iSw9a0J95cekwumabghYtKvfrJWzRlqqJAZXdSLmOGSnS67M8/dGEAwBhnFCWQBOBQ0LM6u20RLr0znVvSPDJvfrXXI2NZGhK15cH9CkAAAMrno2oiMAAPy2sQ+4rawn9oAstH0yMvfve0IRk53OyCAzo0AAo1pORU85CrXx5VDWKCJ6glTGRt1fmmzGIGKdDYI34wG5flf3sE6Nzf7bf/3j4Y/UwZdSI9MJIJ+WhpFKlkXNWUmkPSUAps1WxnC/IRQrpICK+n701ORkVPo/DXuhqfBnUp8BAe6JZ3y7beJFlTRFPiZTInInkzyI4iKSqyyksqogmhFAwCyxPJ0MzgJ7plpaAgZpQuv+D448ZQ0xoKBNnok6a0CbF55/NnqvZWgUAFByHKsN2e3MBu9B+rYAAJxRFkB0f0oAegBgnM4y55T18qH2OmJrHnSZou3zn/P3IvnyMKO2v17OUde931ie1Z3NbouEnbl2HUd2B1Kc1P7HHn3U+8S4NWw1Hg3+IvrPSGdsmEeUAcAxJR9Yv8i+Rk/6Dlkw1NRW9//wahy9jGmDy0irV1mAvnflnEa2vvHasEPZkftkH0Hvh48fGdaolG+nnJmAYsuGrdsFPkjW3Wp0NOqXxiu9419rWjK/JvpUd3TuIfIxOqCOr94d27ZtC3jVbFQinm6qbD2ijASBzL/5W18ZvquRaLYFeCZnDAaIeBgAsJQumd/r2rdF73/S9354+iq6+aRXyHFFU/31Zs7wAAAg343zDy0xOQsfAfl55vSZ4Yh6UrCHNFldo9LOH/vRH1HWykY5RGqm2mQc1y0Hq3wOSN973N1ffVZ2Sdna3KtHCXI+5B1yzZlfsQGfeOJJBS73uxZ+8gEoMbnj+0O2wkd87tp4vSgHKJCbv+0gN17MZJ7wsOlMOrT6OHFQ0XeB7RznqS2UK1Om2xzLqkXnWbH93BOI8i7dA/eZEcWMr019f6EhLhUs+YVtBdjRjPbYi+kJwFt899SpM8NXv/o1l/XxOY380AmcAtl9Q5Nu0ANk0u3csc2lWjj/gMUEDlYqQ/uNd44O77wnGx0ZJl12u/wE64ukufevkZbqPhvvL6LM4uN5/yFfDZ9X2S+Blc9/7heGX/jszzkwjU5nYoH7wDTbIyUbbE4DTE1fE7iYNcr+VY8i25cteFr3U38Xj5j3OaZ7pr68ut9v62sHFGNv35I9A9CzEQBAcogSgB8KAHjpxed0/XLog9z7xsrxD9BR4NC0IY1567t18/O/a2Nc9tQcgvoOqDKdo5mXSB8AHhqiv6iO/oc/OJo6BS2MJ2vKEN6ludmfPrRv2LZB79y4ZAVy854cVzmtd6glawCAErvkBGo+7badwze+8U0DACtkFPJIVYPuuhs3j1KUvQkF7itRsjSzmE+/6BVDoVOsVzn/ZYRmvaaIZxg1KF0pGIx0xk7RabdS6xAcHx4/Obz51rtSHDKW123SpipiaXmTDu2Zcax1UrRjrZyEDStvq+u5iFWpw+pj5UwJDKEYeUnZt9JzylGQOzfy0FmuyBk5c0Wp8hotNSjbQP6sDVKIOEZcGJl7xuQ04TUCT7M6fuLY9QqsHP+ewPPsZXRUKlzWrlL/C0QomunXc6SjUtDNiK31BAAgrRhFQe1O0j1vGAC4qZTCR2Xg79AkgOXqDUAJwD2BADwfjlLNOe2vYYPG6UvpOE/kP5GvACGs4MVLGvtxF7pSoyxQWtKXOciprJUOVqO46A2Q9x0d9jgrObiiXYQQTTAZKcgeIzAjbgFIkkLl/UBImjeLR0UYrYs9zUDi/DPSK6UCpB3f0FiS0C3roZIb0TVrVmsbOolySxQiAsB7DlqMoz06LN7RkY+5L9cZQZPwttOFfYT/K+U1ygSezZMOsu99AxoAAD5w6pLOwedGv904rdXCtYwA11M6NToOEIDJOn32zuuvDldVQ0oJwBp9DwDw8X0Hhzc/OD78/XdfU9cH7RUywqUU6Z/gJm4dAFA0sOj3vLG+KGrTy0M7o6TIG4DJfGCcKgeUWSnzWoCANpDOJU/w9ooVNN1DoQKs2TRpyqd4KNGDipY7q8sKaZrIQXkB8nV6cc3OkNC9VAp4QKOpX4Q7wotebDB4nnaQau+lfnCmrJiodcXIbTRTkYWabct32MfVZGA1pYtRTHQkEZxEgXP9GMy9czWvvOeN16qBn+g5UTmuT1YDWQCAAJVlxDMVEICMBSxmD6CHRzSp4KkD+9SPQQ0ZNWVly2aaygGCIU8DACDDUhefCQnVhGmMetJktRkFPB+OE8/G/eBE8GK0KM9BRhGlQvSG+KVf/mVHtQAQcYKZKoIjMZVCRB7kp+4l9N/L3nGPvB8V/SwKmIypMnqn3hKMeqqytoAAyEXAGSKcXquadS3wo16McMOgi7OO89hAAMuxjInkljNOMoZy+C315KVrDYi15y39Y+dLtOO+A3R903cAdlICEAAAkHKXasQPPfe0gXEAAHfMrswIeLz9V4YUZMcPcv2EnIlz5y9mPxoAUCUA03pPzkwvF+Ydm55Wl3J6FjlFD/vePA9wD9P5m8EW7pyMyHbM7PV6Yzr/rgaNk+OREZCkDJOliNNAVgqAIKyPMwEAgFNPajFZd67hN1Cb5sK2jXRwuonrO7K9VmsfkwkwZcc4strsQgB7dANNHa8rAnfpzOlhp3T2zq1bBPZcGD6+cmnYsn2rJgJsMYDLs5LJdFfnq5nhvXwqO7bAv94e6w3tskm9pvqpAFBl0xV4T/O5BAbS/wgAIFmOt0TXG4ZzqmX+z7/6mxoF+L7rmJPm32fIteapPkMo0rLYcn3WyZnd31naW0RzD3pvnt4eRLMPou3+swf9u9d/vb288DsPAQBsJ+gHQJca/+2Sn+wPDs+xY8csO+h3RX05IwA3asY8Mjod85OmXkEdy7tm25QzMx/5971bRcZ2yZQT7K1mL7XoP9YwdLF//wHxyV7Rt7I8WyACfUQgj/T/lKNR+kadeSLJRY9FS2TP1R4hD21zN9sr2WTY1gmkjQBt+7xKkwPWkp2GbR+Zync36tqeiIHN3wIA8CDl0KUvE9BpcqMjw+j50B7AQsmJlLWET46rt9rf/e03lLF80ceW848Ne1O9ra6rhwcMjl27Q7zLhBaCbph667VXdwQuf/uVt4bjCtDYcSaI62eLM1z0cx8NW25NdmovAZeizVkZOvm5lkF6HjLPf+6zPzt8/ud/wePpeZMSAJeA8WRWGs2nM4Pmqv6041+vV9GRaQiSDP0YPGogDfRSz8e+cY3qO8a16LFT+qq3xdF/KVvKGtwRrZERs2HDJmcS0oOEEgD8C3crw7RZIgPA9uwMAGCDOpKwxfL8oAuVWauV6YVVbVrP+L5JUKNWC9hH3U5L+cLhe/fu1QOQGiOHQ8xOTQMAAE0N7FhgFApN2r11/fDjLz07bFkrtPbqBS+YcFg5/mqggUOg1LDbcsaIZK+RUN65c/fw/e+9onnT7xoAWN5GMtkgIwIrZ6AM61rs6oRcEa2lBFoUB0SajSh0ridc1qaip/1mcgzrsE8TEA4pCwBlWrWpF8RM33/lNRmF6gOgZ1guxxy7xAgy55PCwUFcoyjhavVDwPk3ELBafyv6T4o7kSuUb+0D13JXcAhShhwKk2Z1l+Txn1eH9Ku3tOGr1g03pLnueO543EDzWNWxkdoHkGCj0OZhMzzz/KVgS6iOjnkDB3oAIGfP9xCEGHM1aq9fb45ZBKrUd6scwACEFmmDBO6BAwfccdzCSM/50YnjmgSgqLD2f7sBAJooylDEsbKTicHdIuoh5nHPEn3OlABDJloD1241Y/Uy893lVGKrA6oYK8OZ43tOIY0QSzRkmqPKwibiTa1WaJAMAK6NQqhZt6w/TgzrjSJEeFtIeFvKCZCDogPdcMXpVqE5Ui7pr8F60lCTz1EwKAKawhSdO7rcBFaMuInfewHsbrg26lKOUuNqvDLQE3tFJNaeaNFPdR+vFDY9h52M/DjdzY4/sj+OpddFa2Wn0V1sg7aTVm0lyzVaqqkbCiIMmXCh77/7uvjm4gVlxsgJlkDfLv5fqV4abx89MXznjfdc8kKDJhwsou28SqGZqhcYYiOt+ZlnMwTmga6ShRxXACH3XM8DbVhZt9RqK1V+xHMr1beENGtuaw1NPAUA3Lx5RXupRqgYxjZodP2ujqn2AKU/TmbQtcceK43nw3sBc8oxn2rscNKo50sX9AJ8qiypmnlmHTpjtDMOkNFuItjSFQsYKVngRnjQjaMDRAoSiaCGEIchAEAiGdVvIw5ZDO55A6B/L/J72pee5zDAiLikvGHKSOBZyT6wY6uyJ1KK/byisccUZXpWwOxeJoc8tlMyhZI0+G9qRGf+l/HCtZO2mbTnWiP40Epc90+mA+fmXnCoSh+y5sjhDepD86o6//+v/+6XDLI6IwRgwXLWUti6MyeP8z9NRIhh2Ds38/RqTT4aUxONZ29yBdOqZQcgb9NlHgUbXUApQO4HvoU2xXPNLkAuOivBGSETCACQhSwjQwC6oKPyOBe58Qf3feHCeTl4GJDL3eEfOqDZZOnLtXI4E+FiHrWifS53od60jWrUNXepu/Szmt4g5UjIbixzy7pZU2XNLBsB4KAt0rYFAGh0JgCADTcWvmUAZARm1vpBr1nDclYX9nS56BzzdFvyY6nr9bK5jonImvTpPK8s+k4PbDgziUhgZ0VDz3v27HH/DsowAQAAzaBxDNCMAFyumuvHh21b5JTJgE2pTbKDqr40QJz4q9FC5pNPzQCJ/huIBSVoALAjrqy57JyNlPK5lvpMdZcFAAAgAElEQVTcsEkpxJvVCJC01gZdJGrYsrj6zKGi7YrWj/Ki2WlV9oK+rXIY9mLMDmhZc6wd+h76LVulstrKruNzbAicmP/nP/6qfp9yBiDdt2u6UPhvFgCwDdUW/WEAwMPobymnfl5fLaKvefp9GA0+kBnY+qZD5+3g+l5Pj9aTbjwZvss+tUaRMT4NLGIfP//cITtklLkdU+kYPSkCKt9VNsqG4Uc+/Sk3pK3GpLZ5O0A7XDJCAKNMHOVlrhYZaDum2bQGNlM668pYGzfpnn/gwFPikycs+uKUldMaG8z2nY7jfWRWBTWQ/QkkBcQfnXEDANEppX8BALDbqjSg1rH0C0uXJsPYeZrm43HSCmyKd8oOq4w3gAH4F100luyWEpjbWO9fkytTo7pktZS+OarGoN/4h28OJyVDeQ5+SmYy4pgfIv7YM9sUTa8JOhzH/V1SyfP3XnvXU8g8SlPXA9zrg4oL6ZMVbfq2L+dYxEf1/dnzNB9Gz+ipIbg/+v2Zn/np4Re/8EX5n6dsb0NvATaak9+AiQS2YueSCT3vs1h3jbQUOkyX/zRIL9nBkrP3ZeeUj8D7Gbkbm6he6D4CGvw23er6ALSnlcW2VmWcyKHf/f0/Gv7xn76ZzOUOAOCBbJd1vr3lw31jAM13MT7iFyRay6s23hd3wK6v0Zw1oEsAlMHjWq9O4LEQRPpJW9h/YL8IPLWB65Tm9YHSZ05+dNrGBi//v6KZj0kJvPz0vmG9HN8Vd+TcsEBqwnZbEYk7MKCQODcClCFNBsAWpYR/97vfUzrOUY+LKa/WokbPFuGfSA6Lg2EIs/C7X/j5DS7BmvqWPPd8rU49f0X+2eg6ZxEAdXSf/pFPq1HIFqW/X3U2wiXNxfzBD15XWuLFYa16GCxXhKrGhhkAgJikXPCFaAS4UXXtpLWrAwKuqB1cR2EaAlqaPUhiM4DaGlFvc0lC4y71yfRRkIS7SSt7ncEN5Hi2lgFwr+sEneZPKf0Ym2Dxrc6K6P89OfERkBXxYx0utAhZnJQp/a6+X99dqCS7tXcdtWhg7xNK4a00Qa3VeaF5p098KJjo3rBNTUhWK5rH2jEK0PX8NNFrzq3ndfZggA2GRJoLwLADCtNCe1q/G+LPq3QYJ02DNfbnbQZno4tEx5shLkaMwd2yBNrfNL8s5LpqC4346n2nkeMw62cjc5BbZIw1Ah3vaS3KgjFaEU4INpz+8K+e2QIojlU/cpGGLXEC28g4PTPXga4d5bTRzozt8LHrodmzBgTmmg11N7CRyCQkwWfe95Yext/hF1JAOSZZFeX892Paav+dPtwyALx+rcwiBqf2VPfy9ms/GG4p22OdjMyNivqulDy4psLRY2cuDh+cuuA+F8QoAWuaqToDAIyCbol/9DRY/56XDbUXETFxuquRVM1WJ9MHEMBKxJFSlDWZFhA0+wwvQVNKrSOjhyaonAcASk0EpzUBnMoYyirFqgh88VPJgaKLMn5t8BqIiQy3Y9QpnHLeLbMa8l2gTemCUbkil4qHvEdNTpnmkwFgR6oZG2me1yIJjsbOznovvVIgxYP2xTpq1CtVl5fsEX5QlsjVlEtEcRbdX1Op2e27GCPr7Xh6PKyOowTgxeefUTnAnmHXjs1KV4QP05TOMtQN5jJGMWBPjEXvATzSnBKMLKYu8Jt0aTpZ+zhHbBQZkQHLmvzGb/zm8N//6q8FZglsEBhBZDrN/ar2MisQZzTGS73KQZ2nw+nz6PKs0f3p6E5u5TPfd2UAtEabjlqkVt5lCYAAVQqg5zcgXAYhz+6IGZk1TPNpfK2/t2wmC2Odsvy2jH0mKPeix8Q5Te2AFjZpfegmf00pjdSUYugD2mSSQ7JRMm52rYEjItKsA3Ju755HFUR41AAApQhk9sFjNirtJYYObbxiZJKBofI3gIbDsg1otlj139gpzkxqkbcC2VjP3nmpvwvsmjdUe1nRf7bo/Qd9t3itrlfypWyxAgB6PVnX6MHznocmOvJZ/ZEnvTTADb4hkw6aBQB46623rBugj02al71t21YHbCjd3LJpy1gWWH08HOzRgnNOQCCcfjKy3OemwF9oC8Pb03Xk8KB3cAwY4QkQSIq9rgfwc/78OaX+7xrWU9rHnlfPGPME/JS54eHByAA7VroHdHytXTVbq5FaLklozr11VQPTWGPkreVic2hrusDUZ6fogSVcMbz59uHhS//511UKoLImvXVdzk9ApIpmpuwhr/CGnQvoc3x/1obqae5h9NTb1vW9nnb6/V/0/lI0uBTtzp/vQX/PgwJ17CKbLrJqKnl1k09ldH7qpZdNK8juw+8f1qi2swmGSM7s3LndGQCr1LcFWiiQpta+1qN37L382DH8xNEZnUpHvPUl8w8yg4AKzi3viSaJzlLG9swzz4kXdrhMsuh64qfJLkMGWecbaGvNZ9siAICEp5NNVrqvAOXKACjQtwcL4jBmPDX9UWrkLb5O9Hv0E70BIi/pbL8xIwcbvxR+OOryzoaPmgnNhq+iJ/g38viEQJhvfes7/u2Ao1U/EhaevDVc0zVvUQYgrn1MNnmi5dFhZPtclfH8vVffHi5eVkke53ewbeKHeZoc6Wa6rRHkWEquLqIxq7sGIFTJAzqDMYCf+amfdlk6oBN0Z93e/Ax8DAcpWjY3t4H+rLXs6XqyD5MFlJWJ7idgU59jvxc/8rzlRxZYUOcEPEeHVsleAR/Y9ieUibFD5VDYDIwhBQBYLYCFcejufTOZEgF12r6aPwAApoVOJK9uKBKq3unfhxYi2Ho0Y34T6rw5JnU0dW4c7YuawbtmzbrhCdVtw7wyMbxM72t81HmBA4406LUSp0rM8aia/RxSR9h1SstcqVFZZhpqMRn9pw0UJDhoEB4miAEAxnMAABCFYZasma8ZZ9xNOWoFAHD/MGl10yy0JmjblJrKeSrCV/xS6E0p5nrOuh5/V4p7KamtQrRffPFFOaxKtWsN9S6ru+2bb70jAOSMUpiFeJNe3rpVm44caSHCCwCg+v8NMhqJZt9iJrLgDwMAqcNJTXBzxIo1naIuSEU/t/RMt4TQ0cCOuDjp/2QA+PksGNPQyc9CerfTQ5oh6lpU+15+5bPJMO0FSq0Xx0YoVxfRG8PFlgq8yJBaSgCMyq4xpv9u0UtSF3erdjFNnJYNF9R1/OTx45oTrx4SMiBUhmSn06P3tE6k7COSRgFuZydpZBZlfsBSEg35cxRZNVUSCCRPjABAVj7ObKtrjuMfQdHLVjdW4TODEamFDOjS11AGda7n5bh14hfuh7ElTvdukwYqklFOmgEADLoGaJg+7ahM6drQR5DgOJAYec4UEK9Bjy4XsKJINoU3Wz+854A9Bhopvr6j2T4Y4S8Oag0WUabNeSkknBpKnAWvSweM+FlwRhrYwmXDX4nEmI/dMb4JZ4xH/bynutHbakRDPwBSTj2aUQDhifOXhyOnL0pWAAAEvIGuraiaMCwhHWqeXouNlNBx6D+/5+m9PiOtOj0TAmAYUMIguNVkIiCi4IjhHoocXuX5WGeVICn6f08lK6uUrlB9HMBuqq6bawCqlBNfvNXzTZqelWM87VHoTACSDPMYF8kySlpr6KJkmaMZuksMMH5KTmaVYjx5DfTPAjwnrRFwdDTOuW5FyL34ycgYS6Ta0tfxSxoB4/pn7aGhfi9KHlfWA5kA1S+hlOtNpe7QyHPFSiJHyIQ4DdDlvicf19gpRks9odrT7VqPa8lW0WuNnPQbSttfYZlYew8tVeOiROV5JvQca1lNFjHKWDB4a5M6rR89fnT45V/+FdehM80CmYyDQ3NE9qOcsonWrARMvV77JeiwKHhak6lZYH3mdWsgg7GoBgg5s61lLaUxYwEAGMOsQeh5jPiaEIunCgRgwge8rRnLitDtFNiNQRUgK53lcewAkjeqdne90lXXKgMA4P/DEyctW6tnQNFG8T8ASdH1OqHg+57cq/TgTTKuZBNoTZClAaanxpKsFeUCKa/AiGMs501FbE/OAgDIHGcYJfW2BwAmqTD9a57/59d90Xf695ai736Pig97GTPZGdBBn+UxpaTmGaZIc/Fr7rl0dTgV5750MEDLgQMH7Cx8LID+vfeUPWVgeLlBLAIWpPA+Kj3rUbfINoCTktFNFnB9eAkQAIO6shLZHzdARa80/WD5b/nopHj35kHnXBCNcO1dAgBWaa/HprPQavyR9CNqjn/tR80yL2AgjlfA+5oUULqk1rrAU/6uNNt5OVTrOXZuF7+ulPz49ndeHX71139TowklkXWtawAATV7kOgEAsofIzDhC2YpJWj5M3nFv/TE9/S2lq+o7858vcprulxudJC9j72FE/ZDPuf+l73UWAEgWySo5+C8bnAVQBQDA2U2Q4Y7oUA21lUnrEIP7FoUWi/7r+St70n+zBbYfSnl5e/wq58r+jewbsinNIwarAIUIVK6X7f6S5PqW2CX6vEBzTpSgxxQ8JQOA0q+UCgRIDkjNiGXkWbKeql6/+gHUtK3KIuWeXNopOy2TbjYYgMAevSHwlM9xrnv7hAwdQADeqxTy+rzS1Wf2o60Nz1G+23i+pmd5/7Rk+D/907eGU8rY5lGxBQFkCGaxbkxxu6qADLy4Q+UbpNkTiCADkAyAy1dvDN9/XY2b9ZtsOE7iKqzRp6iMil5elf9ajuy4bZ+YKqOzs//QkDPCpXu/+IXPD5/9mc9Y5rAv1QPAJ0bQEPCjobKea+zpIJ+zZELJ5FqrgDXN54WusJ314zGg7e8+gGcZZRkan60PqpTtUjRWPXHY15MnPpJM3o4KHjMATKssEQE67P5udXJH7f9fevFQ+6wt8oxBkfTDXlCOhDL2AJgMoHqoYrhi9FIsEe5hChApAIDNctQff3yPiBbhLORUtczvHX5/uCYDy3WBLApGozZpj4yIg6rPXCOGoUMszHEbRaKowF3msurHQ4D0HikRRHy+q5mI1JuulcJiYRHsVmYt1SgpqNMUgBKuheokfSaggJm4S8mAFEdCaoaNaYXnRHg0pKzWryJaARTuWIk+/czTUrb7RyfxmiLyR44eH9597wOtiWqLVq3XMiQtdNw0UHD9eBKAav9lsov7NBJFzj+VH4ADGHFVZ4R+4Xnj0KatFWdIzaMEh57rBpE4siF8XIs9iRYaUGZQpZBZOxQjANAIqTlmPQhQa2HhaaKOg1Bph6T+E+lBCBUT9bT2IEUx7pPJNvvAupNm+9iex50WhSF3Ramix48d1XihG8MWAQDrNE5ouVNVaQIWocOX3WBNr6LV0YBoGRFF0wUaIXBvjgAAESqidjz9pOjNK6whxg2UXwqmmBED2V3vY7RWpDzOWft7TM1NN9hVIL66kI2VJjAMOOjkNDIZ58+Tdt3o3WvTzpmxOS1i6dIcGTDtGi7VaQhtdfi+Kj51tN9NZohcyzkULxB57gVfoduVQs55Ct30/tvBbwCErh9ncqplcgpyM874d2UUxGGSsmzOafYhn1d9k6c46HrvqgkgJQDrxItrZTRA3gAApy9eMwBwk0whRS7dyXaMpsaA7gVkybEHGVSjrKs6xjGFcTKYcq/6acZISgGQPzQDBIAiosDzEWkgrTo9AeJ4IMk0BYD+kqC4NKzkZLr1AAC5Y1JNK307Tnycn3KaxvscnzDlCZWBsY6Im663XgjzdnXV5hqM6kNmlhMbAIAGRmtGR9bP1eybNJxMnSFpiFUu4vtrUcWSecXTUYSsjTJwWg2j17szDhet/yIjdpHRXHKEZ03kWI0hmaKgf5dshgwuX6U5U4y1VQKSMRIxsJgE8Mwz+4enD+7Tz5PKvGGdkK2tD0rCAjEirSTD1MW7te713FwbA5D95xjkBRHWv/iLv1AGwG9pLWU0EQEBgOSc7D4A7gicISWa05Ar+f+9ZBYzoYf5tZjWK3Q+/5o6bsfYsvNvZ2y27wanN3DVsgB6ECA3UlzUAIA2QQF7NwCA6rcFVmLoUh/rrvK6zpNP7rFTydQUALtXXntDBqVKA5vDFBE6RVFTrpW/kaebdc4D+wkgKB1SPV9srPv4AB41WYI9Sld2jiMDYJk6wd8YPlS3bkoBQqch6rFZ4QIA4GFO1sRv9y31P+uNcmLm93d+X4vey8jkYvMOUOnmRWUNFVmExtbKnnrqqYN2uCjHpAlgaIu02O0u58B2eULZdstamRx843G8gCfsTXOC8IFxXjzdyTZSJmhYjxowa/epc1c0nvsk6EMPE4xtsncAHaBw9E6lRxuMtPOUtNrYXanR7/dhPopffDLvSNca8HnppgBNrYa32XQ9nxlkUpDm63/7Dza+yS0DALihe4pNUvZR7Ke8YJYEaarspIhjkXPfE87S/D0d9SDHfp4Ilzq2p7eH6cGlCLvW7Yf7/gQAxG7JPPYXXnjB8uOU0p3fe/e9qemsHM4D6tvyrOxonE7sFuivbKlxXVsGctlgkbDeoNoRw6re23zS/h0gip4P6+gx0OyoNYqyH3r+BY9fSxlnpGv5DaH1OHIB1dMzh3+j+9l36BpagKar3w5AMcGX0HgyOckODt+ge+KEkrEJ+LZetd/0IMCf4lrOdOZeGq3aiWy6hM/Tz6eyM2MHVor7KDushid7OGBvsxkNWkX+YiP80zdVAiAZekvPgN7EUHBzTNmINGS8If6lBwgBK/jrikrvbur5tkjmX9Ykj1def0vNtBVoav5FmgLnWpMvUKBmWWllr006uOdJc1ihCHPEGf6Z/DYH6PQfwPTP/9xnh5//2c96CgCyZYvKFmpt6vldPqi1Lt3M9ID5a/N3BRRrX/1970sDIW1AcZ/VJDTrXfzd83kfuDBkr+/Gl8xYx5MCsTep6T0AAD0AvvmtbxvAJ5U0ZSsNCGg0GoIPjasHwAQAeNHnFq8AgLl1tNVhIpNB4I2y3s0G9ZtXDFHCwI3CdLwnAFy+om7Lj6iGb5c3BUK5rMU/rBIAGA5DyGmG1JjpRvbKuTuo+rN1KAtSfXS3dzCgMa5IVeaB9fuOvrdWaZ1EEV577TU77yAiZfiaKRsAQKfxuuf+/svwKIcfBnYton5s7LZ/l8PUK48SPn1qCOfuwQNQIIzSvXv3yNB8Rg6LMhj04jtnz10YXlEZwHWlyKxdv1lrnWhmGXAhWhw3NdMgA0AZEWoHqSi3ooUSiPiUGHB24uYYwQYce+A6TrImbxoAUCBM60bdSKtfMlsUANAi2w2QSRS5aoF6gR3m6kGA3hBP5D/MDLACABCnE2eg6qYn1PSTKLsSFpWGS93OXo8CJOODOvibNmCuKd10s0oANkmI0wNAOYZxSDumxGJMI5YYl+GH6X6sGlh7kEqtAdG6azImyQAgKmUjue3TyMg+f3bOssfE1n5jADRHNA76ZKCXAOE6VfNuJ8XN2CZjPU5k1dQT+cbBiCCp2nE3vOTH6dCZS87LSLlpKXsSvg3thBZbBgGKlUh/27s0loEPhPJqHwvoKsQy4EEiRjZCSQ+Glvx8ST3n3lIfx+O09P8GALhBiu8tM9VZr4oc+vCmhC3IwQGIIune333zdTUBPD+sF0/TAwCBCCR29soNAwDXle5925kvAWZKTpXr0nZlRo7Ve4t+xyHrXo7eT3vorW57kayGZDFwPfNBy6oj9X+FygCWeeJHpZRlNODWLQIylelDQ0tAN4wH1sNgZFMC0IiBKxs+Qf9r1B3/Lh7ji/Auxi3Gh2v2tSd8DnD2iDoWY0ickEIBmONVBjBGEAAATquj2fQp0HcxRAB6KnOAZm1FS9wD9FGNJ2ulagQS+37pCrX4AURDC7PRoV6RL1LqD1b0LbumAWEFAFSkj7W+qh4ot1SO4cZ+gEzu0yCQUmuP03rouYOKLj3jNHPGzFXdHZGUoLKTAcXtF2/NO2Rck94blQHC3/Djv/+//oOiKN808GpTTXtyw03VRKusiRVwydQSHO3SzUzNyN7ps6LB2bWJ/qj3ekOjvloOlOmIXh2Nf0vmGTzWMyMWcHyw9ioF1XtneWkKRjP7Bx21bctGz4FmtOI5lWSdU5f3raKjxx7breyKXelLofN9ePLU8P1Xpa+VmTFNN5hAWYNbDRBweQd9PuSMUrJBpgwgGdHm2BrT+GKvXgMAuDtn84nnMEaPHv/Q2RbzAEAZin0GwA/nyEx20IP2Zl5ePEjelOyblVPZ13l6q78jkyfDMjJgopU6V47nU/XSEX8fPHDQsuSU6nsZyZztVSRetloBAEzcAbTiuwZoibDrXgBh0FOuCzaQVPopIHaisy3abx2cVPvqXcITkZLrEk/Jk9JdaRqZMk302Ho5O9dvXNXeBYyO3TXxYOmjWot0h498rjKAAtorCBS9qV4Foi/KB5y1qeMnmy6p3AH2Ev2/o2ySP9U89K/997/RgbJDkb8OkIjamk5Pg69ZAMCCvEWD+30vZyNr3pzSuu9OvyxFj4vobSm6mj9HT48/LL3316jvLgVgLZZR3hmvU9Ej1EHPCcAm9Mx5yY733zucMXrsuezdF144NBzYv88Op0El03Kni72EzWZqvGA5ha7BwrNcmSKzY5+lJs8CqqeRKwTG3m+S3Dn0/Ive/wIAeL+ah0Oz0AzvBXSeshJuKrgJbaOD8XPGoBM6Ye3qdo709aEE5sqV9Dvhfp3F2a5DOdRqZYQCKl8VSEAZwCac1s4PKxvH05/07DWlpnR0L0uqQV35GfV7RrZgszawDVvh1VdfHd5+521dX/2KAEzxC3XSG8rQwGZcpbVjLbAyCW5eohRBz7FNQOIlTQ944+33lIVHT67shf0uztD8gdxf07Mzcmvyhx4mM+d5y1coOvCaKstEa0cTwJ/7zM8aAIDWyFoDsO6zi9KPJvLGwQUyUaEdy9nZLNjy+XoeNuwEbToghjyY5W/7Qt25+LsvC0hmbY0jzTS2D1UCsHnTNtu7v/N7fzh853vfSzmTruH+N1xlDNjnekhq88QLzz/HceONzAudajo170gmcDoBAJGqURL18uctNauIBgCAhyKVh5FMRP+3b9vuyCKEwnzfD1QC4PoFndBMRBqO/tr32GPDfhmq63TDKzF+IRY+l7C+SYdJkC1SH3AetDE0CmIchw1gRx/T9dqb1xw7R+Ca0kgji0RoeIzegeffZQzXJhkIoAbXSjXRrj7iVQ5/GYXVMbrWh43F8H766aflnG702iEoYBQaAZ45pz4A6mReAMCYjdGYAuG3cZOEgGbaq9jGAADrBPjjtGA7j5XGk/0qJ5X5146k6LlIhbxOd3JQ9+YYBcUfRYBNuhKiUVyJFidluQR2jAiTQucHhTGi9Fk7FDjCg9+9suNLPZCS80wnWqyQal/TY2GLykSoX6S5VhoWLtNkheMyPNUpUwbDts1KmXI+Q2auVlaGU/6JnCqiwHP7PixwKk08BB6lEccdR/K6vgOSidEa4TVlAPi5veaV8jOVkYxr2T736o5r1y1ei5ikeRWgTzWWKaOkDJ8CBZLKyf7bkGnjBovm4Keqj2YUyyal3VoYdiBCOeqjEIaHDfrwi4ekc2z2hiiNFR/NBSWMoHF+UNCsLQY5httyfz/fxVhMOmieARSe6ztV3o5yfhukazTAd3rnys6KBTlNECHHO8MH77473NAM6fV0ndY56KR+R831Ll2/Mxz+6JymXohNlBFAr4txBFlziuZN4lKQiwz0kQ4r+l+LOwf+JL2uAVvN8K1UUDtjXlboC6BTSrJNBbCc0vrS1fjxx1X7uk6ZTTeVKaNJKJZlbphHp1giEziwiYoVfztCoH0p3ioZbMUDhTbaKMWCI/rII7tdMnVe0Vmas8KbJc8MRumbgDYe/6UmmysFAKA3PONXoFuaswnJd6kUUVZoIGBAoeClZbhX9h25846MOTfQbHoCoujXvuf5Rfz/ICO1DJcCfosXxkgj8k7rSDp/+BaixlAjw4JU0kHR//2aMf+8pgM8oY7nagpEhElH+xwYiE2vlKHVK/TeyK2mQfBxRf8vXLg4/PIv/W/D+4ePuJklkUNARcjI4/DkhBPdDN/EsOKVIEkDL1vmybzRf/+6RPb3rzKCcmxzjOA582FKNTgmTlKAKxxntqp6FLg/zXgPlAoFkEsvAPifRqYa/agRtdc0jvXji+dF1xuG5557TiPkdtqAoVaaaPwbb76tudAfWXdzfusqXaynB9YUxwt6Y3RjUktJwU39P9lMrut0M9s8UzUBvEXtpfU6+loRLLLDdD03g2wZAOnTUdGYothp1R5Eb4s+m9FvnT6bly+L5Mzsbk1/zTpPkyE871TVtXud/KB79HHaO6bp7Nf8ctbhlDpME+GLqLvn/jroWOTAo7LHCNJwnAGAZjPw27X/AG+2qaYJIqtoYJULNVtrUnxOj26OGQBAOXJVHlcAABFSjzoVf9xU4KPsqjx/HDvve2dIB9zK+7EDA0RUk1bbanofg766r1enf/Nek52VJWfjnuAXOZcqi/l/f/cP1X37n4aVcspu6bq3aEiJfGx6MjkRxcHIjdgW/7MAwDx9FZU8iE7npMBSZPYJ378fTKo15vci+n+wTTcLAMCwTz11wMAT+ofMoSOMCAdM1Z5AMp/61EsaWbnbAEBzH0fAxuvQAQDl+FespQcAyOqMzRYZMtJPcxbRmwQM0XO7VLb71MFnRC+abEJJre6zAoP8tm41cFDNdzN6z/pQ9849ub+SA2CV/RJZS1luGgFqzLTq0aF3HNLQZQAArgEAQNlYegrdcXr/BmVLmDalewvA5TPbuZRTiP8qS9N2Ym9fWy6GP/IzZRGN+4hf0fgKG4EGod/69rfUSPVsMiRE7+j7G8rkxrcg8k85DzL3qvyaq3qfXi+rxb9nlGl4TOnrDp415z8xkcjf6d7CK7M0Pcm9nt6K5vrf87oxMiLk7YxM1lJrSwkAGQBn1TScz/doOl31yxr937Y2BQLWnsbumWRP+Yj975JBLmNqGR29HujBsvhMAU4dTHPmYSg6xNQAACAASURBVF7TcQDZmsYgEHvrlh3OeP3tL39lePX11x00vG1AxkzoUtGsUztHZXS/8Bw9ACKo5hk3dTKty3AzlEcDZwEA4IdpFyrjq6RIpQg7Cqw7pQaQm3lCnfBpLHNPwpSRbGdPZ8RHAtXNIdSDrNaCAQA8qlQwkdSwWl+2SCWlRot0W5LAGQCk/rJI+htDFgTbXdy9ei39DEO7pdCm+3hWpV/0qjfknmpdbIyYVEtIMUqIsWqTkVKEUXW0fd1/AQi1JigglO2BAwfSJKPtMNE9RgEeOfqhZt9u1MPQwo596FBNN5y6Z+dg7WqtBIaiMwBAtJJ252cigIrT1dLwUi+E49AMXz3TVQEx1+QsgXW7TVLdCAIiZ7HLPBmJAQDCHFNpQD1X9j56PucKAOD0J+0FzZ8AAAoUKuPfDl4nkOp8i35Pyjyf8jUMhPXq9QAAQFOMREEH08AZdfZcIwWyU7WiNKhSTrsN66RVxVH3/vqZ4rTF0Y3h0ChkNPg5FgDgqtbxkozXOBF2r/y8M/TfgITwR91vY7jSRM3QTfpaKyHR8VVXHOM7jkCtY9LCYqT3qbxcASGPcILmKu2rvyf+jRNO5onP43q0fMdlBKq3tMNU9W04As0hrxmlCWHXHuMUBEDhOT1xgPRJlw1orQGM9JuxhDhRGIcYcERaDTiAcDfHPzXzaXrIy1GlplD9d/uclGwoE4OTEoVjKh26rqyS9WQX6JR2tmScXZUt9v7Js8PHN/S3eEnup3s/mIZK2XVEVgqjF+j18YwS6gAAHzvufclMhFjYpqJeAcuaMej8rAbEAWQ2J5T7IoJG8zS6m+/YsUkPQ28GOuveSI8SRa6RE+wbNFJyh8/IrAIA6I3eWrfM501TNT7HkMbhIv0dMr2iSALfLyMmRkLAMJaLLICNZAAw3lDPv1H8xlgwOgsDBlnGWmmR4ZCspwIIyVTgBZ2wnzQPevX1NxNVbgBA8ce8AftJHK86pmRD/7uAr4qAhIYSJS4AwG6r9oRuunE0b+v51hoA4Gfv47uHrUpnJ1aPFxzymfeqm2Hf+ILzxOEk4yapoPxg0H7ve98f/o//89/7+ug7wFecB/YDvZLzJ3tmrDRpxuwEB+T6Dzf4lwIAyuCbZIjT4BsA4JKhBgAYPG8AAMYGWwZwFeOtSUiTfBwcAADK1Ph9V9Nprl29pKaK24YDks+kknsEk8GUVS57e/OddwykelqGSWUCr8vo5F1okyg1Y+i2yHYg8r9CTV3RSYiS9ADI97mreQCAW+XzC+ozdFI2AmI1JTVlCEURRxXNGnXzxmT/9yKanXfs5530TuyM//ykYEDkU6+XJwc391/7Mhm8dZH+PsbrOaszaf6PP/qY14P+SYAAqdtfJqBwl53/bRrrRekGtOrMNEBdSrf0rZXIL0rQ2u9qPOqpO9TMml4IlrdGac1WCS2EJjiggGqDj8g5dAmBIWcx4TwxqjmZaJOsnmy5Xh6ULCyDuyL/GfUbpwUZQSSw1s6GN/pVb5QuKnqIjsNOEKAs/fKff+23h2995/sK2GgWPTJWAZlMrSnwYBYASA+A9up6AMzTw1Iy7eH8/klkQnik7LpFtPjg9yZZ96D7vt8BW+qsxXdTBgB7/czTBx0oY8/JRqGpNw4XttIalXR+WgAAIDTRcttCOv0YSGo+TF0xoHUyPHnB9mXfoUcLAOBj7rscMJso6EsFkaCVx5W5+7gmAKxdo8Cd5VT1xArtlpNWpZc0NC3HOwBAgpGRPSkNiA6M7YQf5YbkRNIl18h44Qf9TQQa2lovIJXytevS59w3pTtMRrBtim3QgikVjAG8qEZy5ZgWBXgxSrf4Eaas0LLTvY8N8C6ewVf7psoAjn14zL1cmPJElo73QsevBxDz8ypbUPdN1hVgN/ruvLLAT6qkwxWZOiGNAH0J9DIAeG2S7605sCPptA30bs/Sem/nLqK9kut8jz3ARlmre/r8535h+PwvfE59w85axgAq9fxeOii2wdTUcVy7bs3qNvlOgdh9WUp67BCkSoNuXu6L0j1LBS44BoC1PqvzoN1YazI2t+/YpXPdHX5d5YRvvvW2ZStyyPvlk096nr2okYPLnn/2GQMAcb7iLJooGmOUgDCrj8YOCj6MkyhrXj0A0BufHDfVMyat9IwcfdLyn1DqjudSYpDLGP5QaMYpNcCriOQ9CUpU3FoR1pNKBdoulGstxA7qbMdNjKOFvIvjTyNB/caIAsn/8OQJAw00nSC6YqRaxt1qNXFiVXjuNK7oUZU8TxmIBQqUMhqVpYU2KHDqjnqiqw13KimpnHremi5QhnoJFwTD3j17FWk6kAZbYnwMxA80u/zNt9+VwlQPABtZpClNwEMiskLYNAN1rZ67SgDWaC2Yu+kakIZ0YUSSvkrUhOu5uZQMOVIfb6j+hhT2q8wMp6a9V6YdAIDDxPbn+WNsWeg5FbSYcSSFJoBrtE7GqPBdnA+c/5moYBmP3qNytqdzLfWvMn5ClwgsOZbQFMJZmSXpbH7PKacfiRZWYsDs3GpauieDFIQyKawxfEy/DQCov10vVbRvXZlnRXCL39TsR5MUlAFA92obrCNQUmDNxB++RyugRKdKkJh3nDafZiROzzYtJFuijBNo8Jb2CsHhRnw4Wm3til5TWc4JKzOiRToq9bLGfOEAYbi5KU0zclGMGPu6NiAACoOsHN7jOMbLOGrSQJGxwaH+tkJpChRHz13ncR50K7dB5vX3LRp/ai+oC9sgtHirsjFWadydkKsmf3TPzeEo+VEKtNI7uU6llJog9UI4AiycUKnHLSlMeMCjpLRJN8jSUIrm4Y/OD+euKYVUjQApC3CE0dBPFPasfFtMcYudvbbc3Evjz+IHg4VNAOd58oMj6FRwR5BQ/LARI3aQOxk9ifwFANCYVoGD27VXpDi3Fqc6F6UAlWLPpZErbo7Wmuzw+CV7SjYXvdHY67LmapNlQRNWHPDbcrzcO4DMFp2HKKtHLza+NehD9Lsh15QAIGd2qQPzI0rBJqrr8T02rgL0VePUUmwBUJP+BnDx2utvaG72u6MD6fVt/FUGyOTETOvcO0jmXbNlsjrmFX59v5TpGPkbMzJSk4kxz/oj5zzqTnxoQ0yAFun/P/6jPzI8tX/v8OTexyQ3iDSHdso4GuVWS9eve4wBCXVF6RYoifP0B3/4R8OXhdhv1ii1S+IJAABtSsrecDCYvsHqtGeMmLN56/PFXgtg+XCHIPJ7cpQqWyvNUFuowOdlD9KTI8cEPBEYSF8VytF0OOtFBFTc6P2r7zVzLJKQOmfBbXfpT6NJNZsEFh169qBAADUscnmDyv5kICI7X/nBq8NpNUKkOW3OG/lVhnhF7nhW1nTLlq2S5ZQPaJ8Efq8UAMA10YusM2C5+QIDrOnBygDgfZ7h3PkLGkF1YQYAwG6odRozoTpx8KB1rs8WHTNPs4slzP3vPhwMmBy4pcGF6Mf+XGWvjEatSKpGWgJO7VQ/EPj2uLLniLqmB8tydVzfIXrd5MbF692VWjSh/1z7DyUBLOpqGNRrZJcEcKORG/pEwJozLinxSslNMyTjuLXABTXP2AmADB55pdsHAPDoWxNYACan54qOiJBOfFg2ymSv1rOOTmGTF/67ORllnybjFFk3rRmHVBPWft3IHlqzZoPo6NLwpV/9reGd9z8YVlF6iq4TKBUeavfTjO6yVT4pAPBJ6WTi6+kbD5cJFiDt55NeqT9uFlj6JLyxiEbz3mRDTnXSmebwtAAASobYd7KDAaRsp2hxN6g3y8svvTBsUuTbvE+EutndBBqrft3y0rKh2fYLAABLHeuvgD69DkqPplZTrfMcOPiUAYCVGi3MJhf9la5Nw+WWaTLq/ryHQ5x7nEr+SjfzXB4BJ1vWNfUGjylJw3dBV5FxqWi/gPjV9D6Tz3RLKfR837ymYzJlRrawZCP/dpBSN5YSUE0Va4GVGXkQtmom1bQXPFcFb4vG3ES5ZQKcUtPW1zV++c2335Lo1to5a40SB6bCqOmgAL9kAtLfTU2/lXVF3xACsgZg9X3rNXzEBgB4rxoAEP2d7NN6TRb1LAhQny8la+v9AgBy7vAnfQs++5nPDP/q81/Q9ILLXuNdknWjXzBnWzhzE93SbN7a9wmoj04eAxvt3+VP+vgugNTzQM9HAd1rAlHo04CqfSV66V2Wj3vWAMB1+XIAAG/Jb8R+6TMAWiQ3ug3g3raoznHouWdcAjAJx1Yb21Z5dLLa6k4CbHI06uEfBACUM2wGkJI4e/acHf+9ygCAK1fIsKDc4OgHx1QecCFomXcHl0qEhGOnbp9b9Z21IuA1CFR97NQI0jHFEHdxhEX016lX1vvHBCacVUdHUk/cZVJkhMJaJyFtMwrGtIEelKaE+yIhlQje1MCBjalGWn2jmJ4Ii2GMyLVaHxvqbiiYRh+4SChc7YPQRRpKEEW9p+yFs+4DcJv6YLpUa324/4r0RpjBYGQAiOnVdXaZ6trX698AAoxVNOM0BUTqD8ZWUj3KGEzE64aM/ys45nKerrTUX+tFlr89UEVJsjYRSiHuSXgX4Y7r2IAVDGynzOpoov+V+l/rXExS3ysnYF4lzSsY28utrCAGTnoWEJEkCyDCf7kBgA/lHBKFfmTHlmGTQBP6JsS1b4Zm7N7mDI9+iIGUYuQSVEZ39T2Sgc9euDJ8rHmmV5QFwKSEUGuL7pvGJtHlgK+dzWYm+4Shw3KwENCkWIP28qJXBvXY6fi6zj0y3PSrZQx4TJeEfBwQHqLRte6hyhtGmmz7UQ60hQlRGP1X6ZCZ1z45CiVw6BZfKZnhIUarJZ2M81Wmy0oMcqfTpsmNJwqAUOOYqk7szIkTwzWlte2Ucff47h0yHAVoLAME4Mbj1PR8GIWc+4uciZIv4Y2zCSBxTd3/zwhNBk5erfduyoi0otVnN9Vc7/DJcwYA1DtXZQAqGWo9v2qnStnP829PgwsNnKqtagGdqc7T7DNmjOSZAF1iFLuPBGU3brOgnWuRKKcTQluSDRsUVX/phWc1a/gRr9EyNQZcBZDH6Efv7ySz+Lfr0xwRayn1OFAFWGFI6MzsDeVXKA6PxeM+HDGg8z9yk9GSGN0B60phVSQ4Tm8MEpyvHds1bUXNmaCjOHXprBuZx4SIidaruzqyhE7F3/r2d1wCUOlnqabP/hfPVSQlex9+6RV80uOyi3xa4Gsd139/3vlPWntkiMtFwIy0roCCbkrn9Ezq2JcPzz/79PDpl18Y9qpuffNGZU3Qa6XRYekG332Q89ynfpL+XNkmSV/nntYoNfI//acvDV//m78b1mhkJVlYjiF5PwIom3+hmzx8nlH6YEYnGwBI5GTRq2RNnWJaw8ocSqd7jIJRt0BdDQDgezwfwDF0QQYZ13IJiuiXsbHuB9DArTy13Xf9xpFSlFYTaujSv1+TFXYLgGVcIPXb1o863/EPTxoAcB8EptAAjunrXiuvQ4324tml8yRXtmv8Fo3hKA80SGGwYSqxwilFj3INQC2OgT9aEpXPTa+dczJCE8FrtDUDAKQhZ9Fj1rAzPy1z20a378+DAGUDjHyYb4Q++H5SHe579TTeHz/9OxfO7TR6a3Q33WNPFLPXLYA1xj3mUgx3ZBNp/tsEsMAXlFDSFJSpKjggZAfgmD/5pGqy0QnoDoBksvuoz1djMGT9Ju3vBukHA8x60TQNh4UWJsskK6hdpuSQUa26kM+N00AT6JMC64lqHnz6KY1Z0wQOGqIZFEvkH+fIWY36DjIKR6mclEk3TGNsaw96+82lebov4KFEXzvZgo42oVRa72IAgADKurUbh3ffPzr85pd/xyWb9ACgdKDiADa3vENxKnl5f9wEMI7OZGV1dLEUQ3eU8iCgqZeVDwYCJvttISE+8M1ZAGB8tu47Pe/U272unZyyyWYqnRPbY6Vs4+c8dhKbmX5ONBG1IyM6e1Tg8/PPP2edWAAAH5K5mOeesmb5O75ObApe8THGTYrt4f/ysv7A0cOuwLYxDWp0ucoSHtktMFjya6XL93KdMdpLEI5dt42Vpr2eLqC/eQ5H6LG1rC6m7xZonznwZE5RLod9SE+A2H3wwjrxE/d+W/1r6v4ry632GwCAHliUCMLkCSxVwCtZleOr6K3LMq7nKd4qO51mquUvfqxG7uzJd7//PemwNCukMbERVq0Vshr7H//nivr9XFSJd2UAnBaweFayJcEwJkpVhnVs19Kv0ewTl8xINa9f9m+RzJyV1xN/xV/A/0l2D+WwP//Zzw5f/NznhktqJI0sJMOseov1cr2aHk/XnPadW60mfVUC7iCi92oCavjube1pjWcunV5r3J/bgTfWFXuAYJx4wv6r7h9/AH4AALgsPwQA4O133osOxd8we0P0eXZvM3vst0Wjzx9qJQDN6BoXsSEcdfNTFCepLkUc8wxevDRRVl04yhgjECeQBnCMQaKODOMio6DuqsHHex7xkVr9pPdiJW+UA7Rf3d23KfVvGSnFpDa7Ay2j0mS0KqJ4hygazhSpFSLAD5Seck4zhd14ogmCNIJiLm2YthDgut+eiPpnnCewYlrukahtpblZybi+OUZsasamdJq6TqWGXFP0eIeU6l6NMqKzLu+zHqeF6rz+xlvaXI1KFGBh1LxF2z2nlAi/jiWyv1o/RtyUErde5QA7NmvigcaIURtNp/rlmiZwW6lqq9YKJQVo4bntKOg7WkOiXjA1NanVlR8HBAWbOboRUEEn4/ib0Vv90uQgd1GGrqwiQjXpLtU0rtZ53qCaFMLkOIdwl7BwOTPEjlCyg31XRsOW4TkphewBDUmuD8eVNnZZdUovPntgOKCZ0cvuKlIsIU29VRDGCOsSbJUJw3q44RRoKxHO5ojyHMuVSXL89IXh8LGTAk4YCSgjqNVx55kTrXaDGRtrcQ7MfCgwXReRFx6L07ZNkcEdipAhoIi6UL5wSc7aY4897uehK7PXQ/K1ZmPzdwFMnAMHvYRN0W32L9FXzl3GUAz/aX8d8eWYpiD5G16xsuA5GlBW9eO1X04RhSb11VU0wBHtYLxxHsoAmAd748rHw3tvalTftcvDjwi137FlvYAYOnenQU3VRdV+Fw952RDUBuGyjsnU4MWsaDWx5PwAfUrLWC3A7OJ5DHuxiM57S3ty4uyl4fiZS8OtFZITygKg5wUEk/GG9xvhvcDvZULx8lL028u92u/JQJ8aAeX7DQSwnVI1sVOjTA6hw/n+fTK23aqE1Ge62RNdS2aG0wEpnTA4mX10ZKx1kO9LrzCWa+Y55QPmY/F/zQUmg8CNjvSC7lmaylxAFox0ikPWFBH11xhfpSc8HsvgRmUA9GASNbup/4d+/uqvv+4awMqG8b4j7jt5uWide/ro17veXyRTJrmSPRhLAcx7AWFcC24jrYEAztJII75Hdu1QH4Anh+cPPT3seewRR55oPqb/81owd9di1aVZVbomxwcwxbqUmn7JWvp40LRW+/PvfulXhldfe9Py3Q5vmNGAjOmMlWliL71E0ix1oidoqLX5GdOIJ7lp+m9GZzUj6x0D5ICz1zojyuuJYWAwrrqf46BRJoKeC91lf1kzY24xZJ0AXlEV2ItSM7pAL5fzr/K9R7YpJVRrRRaS7huZevXGneHb3/2+dI/GRSG3WG/L0HJuMx/bNKr1hg7pzoyMxAFlzflBxlSWgHUrOhLHvvE2a1H6irV2qYyaUAEABBQoZyGWUjWrTbbW9JrRQ+wJkh1DEoOXPW6gUkDQvEJ7HJkzzezBHHBQqcAcw78n/s2+jtd3nwXutUoA7tePUwPD+z8rmZ/749Zzv8iSPXs0mWHzVmerAABc0TohJ+FZRv8Rjd2nwA12FAMA4QGygS6c/mg4e+zIsEupwJuwsZxttszOykoAbGUJ3STrSTR0HWNfv1epxBFAgG7apA2fIMX78AfSHduGH/8XP+FxazexQcxjpDcHfCwgGL3nSKnvPf1myuEvY7rAjnrmsmWsS0w/2T/sCGy5inqOJSrNgC8QmmvZCdDerZFN9fY7h4f/+KXfyEQRTZohA0DwWCK2TBvyLtU+FVXYEmf177Nt+r3p6W1erk1UOTk/vXNdtDfL89O3iuZLnvTnG++y2V29DuzOUGbC+Naie+x16fw15u09+wjNHuHYTepL89SBAy4Txtkh5Rw71XaaaPZxyeKXXnw+spd+Iugf24SAKxNAPj4PJj+6snP6s2aTHVS2oOkkrBvny/aNfA3JrRdeesmjS13a6rKRSe6WjUT2JDa6xxUaAAhQiw5I87+Sr23iigNBlObeMJ0DngVQCLg5lmMRMG0BSfSpg3MAE7oPxutVBkCVA5Qj6nK/Bs73fTksVxZtfnuvt3nK1q9n5FkoE3rzzTeHw8rOuKk9SKlD5Am2Chm/NwREIE8INLhngW76jAJzp/WDvqn1L53FG7HFl7qzet/W9JJ3X7IgB+Q7zbTNP7C7JLPXK/j6Mz/5k8MvfvELwwUm1Givd+3cOZ6bdUPWOLtBa11yOf7Q5NyP9rHoIhPk1AgRoLQFKarkKDyRn8ijGhEdPwD6RL9V2Qj3XXLM9nujTQBTsul37HzEQePf+f0/8Bj5FZR0Nlu5Amu9bKiyzBEA8PLopkbhYyN7cujq/T5a259wFDITkJcl787p7+rBGB+Bgbljx043n0onfiJON4d31cjLAECLGKN4UMGbRLzPHtivWe4bhjuKlizHcNG36NpMt38iaMtVl7oMhEv/vioFf/goAIDSXVV3ko2nZqgM6Ko/CzpTn9fvRe/V88wc2zbSKUmNKTNGKUbuvDCfFehgG5qTTCdjoe4oygiaFQJIrqjBxmFlMZwUATGCKkTCOtk44elFiGtVA4VcsqASALB1g9BJGoetBIWjvGHlcObi1eHMFaWkqV6JCAv3Shq8CYpol+dz3rGzCbPGiQhaVR0w65kLuEjUOoZqvTdDDy0aMypdHDWdE8MryjaR9XLy5tc/DDsptn7t6zN+I0hAWBMt4niaGG0anlaqaTkzNxSdJz384plTw4+/fGg4+OSjSgJXdFMgCXOq8z2jB40ZywhMVDV7m1qhuieeY/mqdcM7x04JADitRnMS6qo3v+1O7i26NqKM6YxRSKcNVTueU+p59NE9G190Wrdw0P5SwsIzEnnhK6B9vGgUSfkGPSQQTPBUv17zSnekwy5F2fTUGf99hKTWuOjawIDerL/5vPbdkWc7lBLsjtAnwrlnr2rkRNOecSvjblATuw/eeUMAwKXhxz71wrBn97ZhxV0BKUrKL2O1jKyezkwnpncIoo24aw29wg8Y/AJyUPj3Uqd8QWmZRkGpRVaUiVGA7x49NVy/p2Z1ZACIn0CiSfFGSc+/+vX7nwIARhqOohplhJ2HRITdUI1omOVFpYxHP22WMU0q2iql1602qLJJzSw1/kfragO8yZ2QbyKdBgSsVKIYo5QmYAGDASVcPFWgVs227XmzImMTbYVHHE23kZUI+Xiudj8lFwJB8yzhd54XvuTff/m1vxJIe9xR91rjcpL6prO9zOz3aZFhO6vk6tqTgRDnPtlbmcqQJrCQAPfmTDFoA8POoGtNsbgrY3O35lE/Pxx8ap+iAztMc3yRs9MUsXpgWPZ7fVp/kbbPNgJ0vjXaP9Kqf/lX/neVqZ02AICcdX0znG+DdNbwsR3a5MW4BuKFmeMC97efsIv3z8BQvtUfX4BpQIbZ71XpSskNIv81RaGMR9aMmn1nsljATQ5pvkeEX13l16+W8y9gc9vGYeNarT3p+nKMmGH9wfFTLnWjBIV1u+XUWDlRANfO4AqgFeOHyN5ylWQ87hKi9N4JzdsK1svNXJtOqkhMrVeNEORQZCaZgdc90jQGXZz28GUtP/fltWnipzeGzVsNAKhIfmWklSE40WvubyzRah/grIy8wpVaxhkfmw9blk+dZ9w/I8iscZXgzdowvYE53cP0r16mWXa058Bg37t3r7JcNtsRwQbBLuNy7L8BAGVeMAEA+uHqGlIiIPfecPKD94YbmvKwmdR/QBvvvwAAlX7Q/G+16PwGqVf0uOCigGPQvp6DJlxX1XvkI/UFwTbcreu8/KlPD6vFK6tk+90iGKTzol+ggThV0Iwiqq79DuhWjkfJsPksuDLEc3wAgLJpLRdsY4VPxvKzZuuMRry+V7bsKumWb33nFTXf+l0DAHfo6aLVxPFv7O7zxb6YeGxyRhqg/UBHe9EO5py9DJzX+fPfmnfic/x0T/357qO3eoaZk5YTM3ulsuvquWdt3lk67b9pmVF8YQd/cHCMbE7sdoKGAFLQh8EeBW+eliw+eHB/ZECtob7IPt5XmosdYXA22byz6xXwPPcwZQiUrYbsSL8dNTVVw+5DGksIoAUg2jcOLbuF81gH+Hwt+NnCsPTnQf/6e21dy54uHUxKugNwBgoCQrvBqQF2U6hXinNFZirzt/UAsJ7V+dNUMz4GL2wxHEv3lcLgLJ3Q1nx8/qYsil5m7PomW2vtKqh3THr89TfedMNQXmT8IJvJSMRmzchx7iUTivg5q0zE88oGLXlbMrf8isnhzQ1OtD49f0+/i7lkHkDogpQdLTA2+jM//VPDv/7iF4dzCrJhWwEAJLiY9UsvBXwAstgZHxyS46fuufwFAjTVB66CDRzvZteNbx3gbrZT7KPpPNBvNS2et2kcnGx676amMJExzxSAMyqh+8rv/t7wzrvvu9GiSyp80ci52TVstM4UAB6oZ9JixAIAiqEXOWu1OOPmdABAKTY7D42ocGZIQYXQ96j2ndnTvkcxJBMA6CoJcVQTPiwLCH6DUjSeUdoNAMA9bcRqmIsvmqCU2quNWcdnoGZavI8lJI4p3Zi6wqsCFOzo6ESgYG6oMZcB0D/jtEFt3nqjrEUCltS3sSladxzMh8DgVd3Yy7mZBQU0yk8oN0p1YzcJAGTvI9XHHD9+AqqxgQQTwezVMJXiugAAIABJREFUWAsDk1rU1KPKFLl5bXhMDcNeenb/sE611fckINdKSL3zwYdKgVba1CrV6cr5ccSKOmmEiZQeyplnwyhN9kX6FhgJbyhqMVcRY0WBeL8Q89rvOqai6DApz8xxMJGV6wIAILSaY+u1WGk1Ym7K2508m0ODkARI2afZsDQrIkpCDfpZoZTnPzox/MsffXE48MQuAQBS1jc173MFTBiBPxkCTXDiWDawotak0o1c9rFy3fCDd04Mhz88O1y+Tr25HLoOAIgTHyd/AgAqA6BJjiYMuA511XS8hV6c0SB6BZBhrXjGQhv5HLAGEGDP43tdJsDfdsq6qNE8T48CYAQBCgmPITGvAOr40QlokVPupwT/uOfxAEZaIIV67xNPet6r06i1V4xfPPreW8PVi+eGQ0/vHx7dsVl0qr4H1PKg7zvHZzJ0mxM3Gsqh/6TIwZ8ZZyliN6hCGyqyAC5fUjoa2S0CeNbKmD13+ebw6tsaL7psnRoBysEAVrRyJnL3YACg6LLn/145jsTa6Lf/e9qDGFoFoJgfLPAzBQDHMHIyiqBRuGUfEXZ4nCaWW1V/u2njejtA0DnjLqEHZFpNViBy4GyAdj/QVgEPQdun2vXa40Kaq5zJoI5+MrO7lFaj4lGBAb7FiOl5p+dZK8RW9lClCchgjLk//pOvDuc/Vr0de8HeT2zfzJvpvP2ajnQ8/+YD/p7uKQZgZbAU+MHepBlhRYPSryG1zyopUYYJDQ+fP/SMUlKfVlbG3sheZJBLzhJt5jlWylFh9Z22rPRHjETet04jyih5+/obbwz/93/4j8M1jXrFiSDy3QMA9z1jI4oZc2YBANDTT2ULZF3nDaGAxnag0Y0d3RUeYPegyePawwIBQhPLZYBCJ5lKkfKEgFhmSZryydnfqKyVXTu3qPZf3ePXM6HDBSw2/L7zyutKA7040r7BfK1RzYOOXT+lYm9WE8Ynn9jrKF9NSLBvZZCw0x9tvSoDjxVwJpb5rfXMAIzWvzGUit6TDdAcNp2RkV0TN1KyM5UZsK4G0nIDowxdJHdrP8fpI/BQ3vTpbUAiIzvHpGi2ryudp4tKHa17nJVLix20eTaxum0XwRZh5NoGlaWQqYk95l4e+kHWAABs20YJwJOWnSv0vVXQoSJRH6gWeIMA1Q2S5YxpVuKHnHbxEOVspgmNArsuh0b/ZuzwXfrvKLhBWQDR0hs0I6ZJmHTdLl3niQPShcr43CBA/KbOC2CL3wJPIv88FUBTAEhxnoDp2BZjWVDTa+P6tEjcCBgQq2/AT0WPx/1utk85Z/3eAEo5/VuRtr/6+v8Y/vSrX1P0U46BE1ik6VSOGQCsaIm9XhoAqH2dt3eWEml13P1A0+Qo3b/PnYA16ZnD2890n4scds51/73dT19L0f5Sz1F2R31e0X/vjxZvuzJBDogOiIZ+LJ1BhjA9vWyDqOz1U2rO+piyAKDhlJ6ltwh2+cxztEevIAfPHXtjKmNdCgAol8YNxwnG7NgxPHvokOV2/BQypgrgTsav+yTpv/RYin0RACnBNUDHNLvj43yOTwTohoyFvnmmymipIFX0eu4bWUKZHSAA0f514k9K63iOmgJg2cK1RJNko/W0zNb3QPsobzoAoKf5otF5Ow0blawMejO8q/0hS9X2hP6j1JBn4lk9urgBqvQD+EjHXWV0I5Kk6d7+GpVVeD/thO7ip5ky76PNPEv5tZPTP0NvzqSIj0Zw5XM//3PDL37hC8NpgRiUtyYDoOzSGolcdm4bX97shQJ+CnAkk4h/V5ZuZV7gkpc9lZ4rzfZptmDRLD1V3DfFZSKz/vkIfOtcZD8BAGzatEU9FS4Nv/XbXxneUy8SSqzc88arAPGFAer8I633AED/oWtkrAwnw2ERANCf1FcobdV2rRyouiAKnqgmmwZj4/RCxCwKXftpAojULMMMBgAd3qqo7l41AVxLrRhdG7U4m6Sk7uq7oCBXpIA2ydlYTuMLEdtZoU50+P2IkVatlhWzgzr7HgAY67KbouhRp3nhdN+z+nHZ0FkUv4RM1bTW36V0qtt6AQIYxNR3o3zLUCPiT5Mid6jWFsDkSR2ioaC6bOKA2ujR/FxADzn7txRZfVrR7R976Vn1SCC1mpT1VcNrSlF75/hZjUtU7wNFrS14nNqayDRABfeI819RbqNdAAANXfTWNsFQ6zKfAVB/TwDA1ASj1q4Msgc5UD8MAMB6Wagli9x0jkP0pFIUiZqbjvUMFxWZOH/6xPCpQ08ZAFhL8zmVAdCginreHgDorz/SgM5jFNNXCRp4e9ma4c0PzgxHPvpYPRSUunUbAEBGDQqhWI81LufGYf5ZAADusoMh4c985T1qYAi6yG1Dp1VyEXZK5JWIDM2Z4J1dux4ZTiqNGp5yVFNrUUKo9mEeVPGZyjARnS1ybBv7jkIjIEQip5yf9CZ+4B/S/4sWRyUi4+gxNWKkvwXwh7PnZBQdO/zOcEUAwAHqgbdtHtYLANCEMDfBmwz9CHQLL3xjnOOkSDTnNWUo8AUuv/dO0dgryoK4S2dGlCqppgBZckI2bt0+XLm1bPj2D94yAHB7hbIAdGLXBqNI5gRsPXsv++bXY55G6vP594t+SlH1AMCo+BzJixHRO2LeN5SYwSAwEvVVoOeHUmHX6Yf9r+7C1EhSi59yAJrakHbWGsboy9BSn8JqR7WjlymqG2PE9Yctul3rPhlMk0LNOad0yz6Do77Hb2YlF6iIrDujHjB/+md/rvKW6wZAzCOdk1rOZwELptkGPPTnXSSj+726/99TBKgAs2ndUwJQfF7ZAjYmXY95S9Hnx4aXVL4CCLBDtdB3XX9Mwy8Tqu/RHcpJR9W635aDXJlbNqa0VmTHfPNb3xx+9/f+QP1XiCzRSZxUzhh1E810TvsCAMD0OXqHkUs/DABQMmo+A6DGFPUAgMEQwGLRVUUmeC7KJtDfN5nl7NrCDgBwVBmQSH1ZHqGz/A45lqJfOYW3Zbx/JNDyncPqzSJArholYh9wXejahiOOQIvsknGyV/JxI3rSRnXGZfLbdNLbKk1WJOofmk4WTMZnsnY22mx4TVM0CgCYaH6iuzLyJv0mPdBl0sx/Pi9Hxu+ZVNrqj05YybrZiLDv+37spnPefMQSJD/roC3in7JJXKCgNUWmAACsUzSR3jnU93ottM+kY+/U6Eb0KvvAE6A712oPLjMt4L13h52SM6tpkilA1n0ytNcuw/K+UueLTSJ6h88ULb+KHQNs68hmgKNVMl63KyNyhyYRPC4bEQK6TMkdKfXSPStFD9X07YpGS+JolH4qxyDOVupk699eqQZm8m87GDYPkg1l2dx0We1VBa/6QBefUXplgFkP99U/+9rwN3/7D2g591NyFgc1/h71173+f84AKBoNbU80sJTeWnzc9L1F55i3/+8ntNlnfPjxOcNSAEYPALD2u5QlvH//fh9/Sfr9zbfeMr+mp9Td4WU1yd2pRrTQrhtFtuhoTa6xzO3Yo7fvi1+rvBk+8ufNRot8cWQidiTyXDbgHmXIPKXR3chtyp4MAjRHrmjJ9ev+L/5BwNaWuTuCDxFZgMSVHctvsnDW0vyyvqvrpmdBHP8KrBkE0fH8kP5v+8xZgQngld1XPhgOZe/ku5Ff6ZUOKJs5pqOrRUKGZ8KxBwSgVAi79IQcaP4+q5Jbgr2cjwwOMlZTkrbcxzIF6BrZoU0GV9lVXaec5ofR3Dxd939PZVCzzm8TDrG7uD+t2xc//zn3APhQZSZkWBYAEBmZTIBkGE3BsgrK8VkCU02WNKCH9SmaMyDgng4JQFQ2wWjLtr2AnghQp1dUn+UTvsl7oQOmQtFPb6t64pA1/mu//lvDB0eOuS9erWtLcfYjz/PnshdfeE7v3Z9yuAgAWGSYzCNEvbaaFURhLtA7bpiHAwCAMEgf5qFp2ocjU90xuWGiKSw6Sn+HkOd1On690BlSazbpvQ1iwkua/X1ODv9W1QWukwLTCYajqiX7UE3BLonQuGaMaaLD68xgpNh4IZtwqGebFjiC7UEGphnFEeLF6MpovDbmL7S2DE8MxnTmT6fczLatcWyrzSQVlTJIojVKKnpFQRmpp6YaOs9tRf+prT74xO7hR59X+jvtzpTmf03O4vdee0tj0C6oUaJSyzW3dAUlBRCs04cEprTmIJ7fKaPLGRXM9G5GEvdY61IEye9y5u83jGJc1f73yrOvjaz1reP6axTT90qp3hsdVhD2tra4RzSRRKKyhjQp2iVjBSQO2/ycxgCeOv7B8PiuzcPBfRpbtkaMKZCEqDRNqXhVnW2dP7RdkaNqFBknzcw8rNK6Xho+PHNZgmyZpijoWAEAKAqno9vcD6TjWzNS2ZoBtRIWmLTWkntmlip1PUR3cdoK6OH+Esld6egpsz8ZjYPBxlic6ypzmEdMi69rXfs1XeSoLhLwdRznrgYy5fzTN2KMLHcpuBbAEpj0Ldile8RYd8sKOeknjh7WmJVTw5MaqbZ/z24ZjzqHjEULamelBGjghWJzKRDgQ0sHrvsxbQbaTIMUCcIj7783XL981Z1n17m7vfZM192qbuG3Vff/je+8OlxQpgb/viunw6K6pdfNP/uDjKh5mbCU0TMv/+yviWDLqKzUt2m6B55BQKIy6v1sGJv89kz4NMJCfoFSJ016cFfg4mNoBzAA+nFmiY51Ha7WsjpylwyqaRLs7STvcp9kHtQIoVKkWf/IxpIF5hHkYDO2ee7i8zrGI48od9BxpMATJfiLv/wrdQW+OgIAY712Fmq8n0V0OcqApjQXyYlF36u1LVC2H1HGZ+Ugjp37SRdlz/RzQ0DzJkWgn33mac2eftkTAdaSAkCXZqL+OsY0q73iWNfwEc3ugEP2nPS8v/za14Y/+dM/cxM0IokFAFhWNGOs9IWftZzbbl0W66bQTozNkNEC/zH710DKHgCo7/UlAOYynCMMFwE5BQBYT/PMBuExfni6lsWi93P/cdJ3bN8sAGCngPz1kr2rhosXzg5vvy0wUEYha1ATI3AUWXuuASjq6TGsifjUACmzmVsaJrTMuQs4NM11hmwPUBc/1cjJLGkZ1LF/QlNlcIX+ilctKjqd5r9NpqTU5lzO0BvrRPNeZbzV+cd74noNCOj7OsxkwfAs4+bd7+SHt0Lli+RVHIWJV4sfet6ZuqQjT++4fI4yNGry4VHGrtkA1n9bt25z7wUyAMgEwOwhwLlKe3NGkb9byiDchoxRqdeqFSn/WC4A4CYNYEll9gPDT5K9lNzoh07V3KWbCVJLLTrbrKzQJ55+Ztgkub1W0f9r2tebTvdnCs4N24CbJd8ALa6Lz+imPUV27wfQetlQE2xM/zh7LQW3nCRH3ACEnIXaSoR0bNk6rB3XQi/Tw+KOFMzv/v4fDX/7d99wo+bbABvQvdalVRNMYmgBADC/Jw+SYw/SSX6ezllb6tgHHfNJvj89zD//X/PX6Z2cytzgveo5wUhK/iaV/D3RWe3VWskRmuTu2EG/CuRuSi/7nj6VYl38P0Vfo4vqXKO+JeMNHewU6+a422mNtITXD8r530sGDNNiZEd4bKzoqOzcyggmG9X61dhB41//apZhc4YB15ATpWvT9LjJW2fzBQDonX+ek3ty47wm8/g9BWnyfgHy9X5AhCY05nRDb38XaFY6aCm65FT268SXZKSyR+fk9AMeHjl2xP5crQs2auQrzcCvDKcUnL3SMgBSgjVlYnrtDfzen53ZJF5HgF1af3v3QX7DyCuANC2wtE62EgAAjQCPHz1ifzMlAFNmZnTABADUDVQPgGrsblnfysp629slAXMAQOmu0j0BMtPjKZnA/ZoUADDprioBoCHlR6fOGAA4qUwM6yQDqrEDaj3GDLRapwIA5gURfxcIkAefCI2/i+h65vU5msYqIuNzP4SEH2koRONJFyGdbP/+/WYMvoIxcVjNX86LgFJHF9WVmp1lcnQ2xGnXmximGLd7pYQ2ivk+FsFdVC3JJqXR88PIv/c+EPEJaPhYhIZxRQoj9wIAgEMLc5qJmgKYF2e9kqzF64mq/o25XnVnk0EcBrsPHGkbUce5FscptqwRTWNoNhdDnvVJl+9EBsd/ez1nI3A4CHc0d/bOjSvDjk1rhqf37h5W3LnmOktqNL/5vVeHE+evDas3bVfkU9drc65vycCC8UD0WRdQO2rJTch6v9aAzIS+aUi93zv+RR981r8/7n+jmT4ls+io1r4XQA8z6M1kLZU9Qlz765nqQYL3qE4UIwVEf7WM88sXzg/HP3h32LxuxfDMgcfE4GSSKPovpN7ZEHr19aP+22lkEfplGNdkAQMAut7R05eHk+euGABQPyvdUwEAyc5wBJdnbwAAArCiztEFdIVN9+Vn1Gk8iuCmyxeqqRv7UQ4V+0BX5otqXkXfCD5jDqjR5gZM1Dr2PDjPs7W+845Uzwf99ytajBAjU8RjHBvqXddz/WQ5f/8fb2/ibtd1nvdtkJhngAQJcAQ4y7YseUpieZTjtGmaqU2etE/7zzV9Gje123pI5MgaLMmWNdgaKVmkOFPEQIIgiIEgQAAE+v7eb717rbPvuRCdtD3UFe49Z5+91/Ctb3i/SWMhxeeYinxykp1mIYXtzdNvqCDjq2Kuh6afe/px1arQ6pBLzTWEkzssqxUhQ7g4xK6EQYR3HzufyyDhfEgR/OH3vqv0gsvTAXmq9in1hfwzLIT98iLcvWvf9K1nn59On5fHSK17qlZDCVWE/XoFeqNgGWl2uYYjHW+8Xwm+cS5l7FUqgOnCYRmrAAB6A0gxUQoYPozXKT9WKlJ3hJx1vlfjdccIQFLRL4Y/YYhJEYC37CYnF9CRcPRWaCZ5apVGUJXX8xnebO4doNJGso2wMoB4FY9v0TiD17XWpAFfvq/4nJ4Jzf75l77ivFk8gC5l14ywnLW6/3og4Kcpw5vvUx8L9x6Lt5b22EGA2N2sAy/vg66hJsMv//IvTY+5OCPhphSGkrDWF8hP5XwDANDFYbf4OGcGoY6Mo4AU6TF//Md/otDhv5Dxu8t7bn6LSdOUs5Fv1gp2HhQ6iwxenWtPIflpAEC86EkBqPs0uat5jh6inL9qB1iRADaWNDIbvsrtJg3AppwVj/IuGbQUiVA08T6d+QePHXF7uLfOnHI+LwXgMMoDtiYCI5Fnpn97uO52e1eKNTn81WBoK9LVaCeyZa7w3XSWpBPUHhbAEDnFlo90l7VNmySiHqIMZ72zFvxNzYicX8ZE6G11j+jpULl/KblaJ2o9+Hv13Yr8qDM0K3xNbyreGp5Q+xN6aNaO/96Mf/U0vPUGYs4v64AOclAFdB9U5BYylOJe/HgM4lPUpjmsfuvHJFfvkXLMvsKLbqvjytnnX5x2SSbsRacRP8eW36L0uhvSQT6QPKt8VPhbK9wMMmsmJqCXoqL6j0KaO1RY7eETj03Hn37G9QHe03peRdbgMdMiXVO3lwMqCLdX+sotRZRVgcDGCxsPHPlGN/DazjZ+kmuSdsG+MM9EuJFSGDrP+mYf7XnVmNDRrly9ofz//0sdTb5f7ZptlEkR8JZVZEJtUAd12xshtZW929zQmpGgle8trx//XkcTd/p8M147P/AOv/xdvrscQ/Rhbl8e+KJVPNbUozgk4In3MCrxMPvcaY1Jyfr4zz4lYGp/ebytZyRH3os+y4/QeaaQe/Bv9Dx+r1anHQCoOjcdAMCo+tjP/oxrl4HybJNDzVXKmkHO/WcjkfHwfY0VXc7PgccjKx3VWKliKIjMx3pe8yKzDuUcbJX6ffDL4ZX1m/lFk6vFE1tEgt4b9Q3bPK0mAPepMQQebDzFvKb/ZK3GvV3qlPAFngNP4+V6VHJQAQS8rajbM0rDZm9IJ3JLdgG+yEGiWF+X4+oq57fprYk+Xj53c7Kr9bjT6046GshMPPt75Xj73d/5tFsBvnnmtJ3L94rHcfvIpuL79cDSkXq3Hn5HL04NhyYUGghe37He1IClovlEFNQM6v4VHeC2qnOtiq6fZv9r70Uz0jOwBWhJSej/7/3vv++6d9S4BkxdqaXkgdezTNP8+TMfe2oDZ4kQsrJqCdkBgBi1o/KxsgEDAJBr/C+KgRaPfPzL6gW5V0o6hzuKLIT00ksv2wiNEhwFBoWRkAxXVUWI2qDfIi/isemwBAahvwgZinMckIC6rYm//Npr02UZ/xRGGGsKUGnfyksrxuBex0Hnholk7JshYDMTaxuR6/M+/8YjOyoYeb+uqzDkKNRcN1f6bASwW4aMPfCNOCJQevhuGbCo0HQB2Lfz7unBIwcUgiejSoL1ksJCfvTCK9PZS2oTqCKA12So0muZZ0KsME2MNIx8wnVgshxiNiZzqlDjUoJNPE0LidE/Gv+Z66jMjIJoTl0YFPuRqYQBjTS1Tij6O+QeWvmrYpBzxWuUdHn/CVPEg4SBeFPA00kBAKzLsfsPTof2ywt885oPmquzDqDK6nhKoY2BAqeP8CDa/LJC/8+q4BwAwPtSgm+7JQwhw4X82rjknxkAqDOY3t6sMx40ivk9+NADc9EXolQSwo1RwZ7sUT4kz6YwE8oHoZoo0TCA6n3d9ybo6ayANAY0Mvj5DLf9HBlB9pF9iBcsQipMbixoYrq24GweGDEvhCRnPIW6UBjPvf2mqjy/rPXfO31ShQCVEqwlIqcPgLCYou+FJ8n5czHYKlQrRi9MqQSc2qIQ8ia+8p1vfnO6qbU6JAVxt3vkau0BD5UCsE9tUn74wqvTi2+8ZQDgusAbvDUJzVvSduh8U9prXxiVlxU+OPxR13TlfTYgfJYs1htnRroXvUEloUO8n0aKEThNCcBbFyECX2xxJV4fV+JvgEkinVwwUBvg8ELac+lflPy9oqnRoIM/unqx9/0u9/quYkrlxShaiLAq5dZrlH0fzvX8mUYND865gZeclmLwxT8vAICc4Hmu4S2DITzynHVK7bp1D/2O/KS+W2ud91PjIHMrvtcMxbZnDvFsfA++Bojys1ICAQCEPCniRMBta+Hqmh26mNy8A+pyA3jA2S3DWXJM8gqvzWc+85np+RdeNBhrI3pQyHIuo2B4HdskR4G+pNn6XjcWx1D+5RqVTG5K5Xzw8xRrmfWVpiRmvaCrMQ0AeoXvug2lGOIthUQn0qkAtlKCOfv79+2eHn34AeeNn5J36ArRa3j6xf9SgyLnpECTXgX7sNL7jhDq2/ImUwSpSC9pKzy/hVxq6Db2TZc1EcYyyqoCVWvyI79zGHKjkUQ4jXKdczOn0xDt5TNQocMx/rlnDP7cewYASPdAb0BxppYJ9NaM/8hH9ALOjPew8YTQZZFxOUZq7Ou9ZOOc+llcpYQOGvtO8qbeo2KX6pKj+2NsoQ/wYnZUYufz48ePOxrDhcm0rzelf1185fVpv3j1Dhnlt8nLJ7oOcFc8/YZSZEwT6B2AXbQua8WIb8lIZg143jbx7GOSaY9/7GemPeLXaCfUarna+oi74r/k+L3KC9+zu1rM0rqY9LEu14of2RuM8V1CYjaalmBODLdR5htIEj0v9z60w3oQeUARuPPnL6v11v8h5fsnomWNCXpj7+HPpBb+FwIA47hCp8uzPP49yquRV86y3qQTullV/dfJss2uXY7ho163buzjc7NenEH03scfl5NAqb7oU3QAwIiMbkMK1s9+7AnprlVoOGHyVRi3ZFPXyxsQ0wYw66eQKDqgjeKWFoc8IopDy+S0guaFtQ4uHv5ziv4iGoaIj61Kqb2sqEMD20QrQseO0KuOFJyPW9grOqvVyrLV3zFQQSpuSf/wCzzpda9mCDa923YIUIO91l0HzVpEJ4OXQLfIqPA8ruHv0Xid5e3CYRs+MfK78czEHso+Mv5Zh5nFh2p9CBQ8L6cb9an4DgAAEUVXVONjl/bzyntXp69+7WtO1XbNlwaOLuX7OI75mU03CCByp/Ow2We2Y63H1LP3y8b5nd/+rem3f/M3pKOetb15WHvMC3oKuBInVNY9Ok0AANde0P5kneK4i+wpLmvttf5/AATCb7aKT8Y+rBoAAYYLiOr7X+nv6P9Hjz2o+guvTX/wf/6huyvY+w+dNLlXztKNL3UBeLLE43DjMLqZkaKgNFR7yUA3bMoagmLyEDsRAJdFCIS2c4AeeOABK+ksMMV2XnrxxVYPoNoAQcAcGLwroIHuw6lxVBXQu5TL/bDbAl4WEdFWY6eU13vuO+KNfUHhhe+p7+QF2vzoVKSoIAou96qN5BG1qKOhlDnx/giGLJfPm9QYRRnxaaXT2wCO6zUzc1BBGEGYjwm6KWO+ZeU3V/GoeKKLOWGoc5idz+PNLQK9qQiAW/rZpyrLRw7vUwXeypUj1OaNM2cVpn7RRipea3IuCeMuj9Ykga9QVt0TYU8hQEdMeH3qRCP4E/49CqQw0SgaoxK/BAeyduWB6cj47PFoF4wK+7jeo2AbaY7DUcoYikUvquFKxVLQMWDoF0s6HiHit29cVfjg9ul+gSR3K0RxG4dN304UR85C5uQiISCUTUFLVXQzAH3zPSGa5wQAvCfll5ZWVWSRlnlE0KAjtUIc7Gs7gxUBUBE2FUa6xYrVASHZzKX6jFZqRvWA1b1F8whEnkvIP8UzidoAAABNhehZ2zCmeDKWzJv5jXsbwyaMyf82Y47fAzTxHsKpWtSUkc4Esy82OJsoqzEoZ1QGEAI8jA4BdEn5/yd/8po9eR//uae1F8oNl8LI7QqhLlTXRTSb9z/ek8rJRjBWkUaI/y6EsN6/IYHzN3/1Vwo/valCoQKs9Cxo9pqAQVIA7n/40en5V96Yvv9jFRGiW4NylSk+V2NbTYEa6XhJd+sE1Pj9dXRaDHsVAPB1ed+TKX4X46lNr601dFSRCllLbthu4X9LQSiBVsZdeVCivAQA8NqyhlJQqBoM7+A6RwpovQAHODNO+WhKCNED8F5HZnhvKk3DlfIb4JAzGdpMzDjBAAAgAElEQVQa14R7OYXJxmLlb6LMffbzX5zekwcNYTW+kgcfWh3vtdn6j99ft39dyax1zj6FxgIAuJ6L5V3lilsGWTEsADQygTDoB9UVYL8q3O8gwkI1GVib9+Wh5Nxf1XndL76ZPQCwI/cfQPeiDKYvfOGL07uKVrmLdBf4S1MELAW8t3We88yc080AgJrzrIHV8eAdz2fjq2ikyZzGg1bv4ck2cLzfg3GxfylQVGB9dVAgAuBDGXd4xBIF0HU1igEKtFTaD2k3Z06fLIDUjuDWyaPJPfPOpnQBdEGHj0jWlzeulGm+W5FzPSc2haTC8yJrygZs+oTPSclfG98tpHNcIV/J3PVf77JR3wkAUi3ian0d9xDgrvGSKIYBCqIARtHtsrNSzLyGooFEeyGDqftDl4IAAFWTp0AO703b7s2UZtPAvAHd8FvlUVWULHz3PtVsOXr0fn8P2YJOwFyJhACkpqbLk08+aXq/KeUT2r+qlsXvv3F62kX+svbrtkAxAIBtKu5CDQB0M9eQQJ+RbLwmXa+AGtW+EThQIIf4ivjQUwBrH/uY2rXqvClV8ZoL69HlpRlKWgM6oxB5QKpcWmf2udbZiTIdXSO55aktlXXZSs2opo/MNMffAwDEvaPf5WxeE8C3Z88+pUicnf7t//p7Cmc+7wiAq9Sbsm4guhUwOBeZc4eMnM8o/91DvdynO+1paHV5zcwrLFeKptbJpuz/uu8vOcVIK+uuz3qsYTEf+a2c/+wb9+TczQCAdF72g/B/9FPkEDRLa9Zf+MTPOhLoJnVY9MQqOltGeNF0eXnHCIBak5a2pqtcYBkQs0Xhlle+0VF5ceb73C0a/vlPfkJ7v9cAgDRI1xoDnIpdQfrdPv0AUG2XrEydMLio5bQ9u61IoUV6ohBKx/L8W3RlQIXaywIB5n0FjJas5jvoh9Av4DJzJVpn1KXTESu0XvumNTD36q98Z/xufh/twpkupHci2ysVqgxVitwy1vd1PuMVh685ulU6+nalfL2hPPV///u/bwCgQORuP0VWb2YLrJ71j0xmKxdaRlh/rXReAACM/0//1m9O75xTFwDxNQD8sRK/aakx3TLMay+SusE+WK/Xvat7Q+nJljWiy5wV8/4G5oS2km5UKW9NF2w0WPTa0pSbY6fkSwEAFAE8ct/R6Y2Tp6c/VDrSSdK2sFt0revdmDHcAQDIwEbBOb/HhIfvjowlKzoazyaSAamKIkMbIQjkghAhitgRHkyFcBsO+rmk918VglHIW8uzbhYTRB7j3yiwcwPvmp54/LHpXgmld8+rwJ0W5AA1AsQsCEd5+eVXXETvqp5VSFgVh0PRTTGMUvZark8zeDO/EHgM1PH9FcIcFJAw4JFRZh3znUpT7/mGFTIZYd43utYWgqte1KOQYr0KEKnCXvy7U0r6NVXcJKT9gKqE33v4gEEBigheVBTAm+9cVMXtKy5UQyGeQgyLCSDUMTbxXpHzl3kE9QIASDSDkTONP+sSRWZmSoPCMR7qzHm8vivlGxnQuJbrhNAoxEqsFlhU71OJW/TxxOMCmlSFXkwRT//pk29M58++pcIyB9TGSwUC6dXblMm+J0XsJTiSetHYLjbbHK5cBj30fFFo5vs3tKYf6uCrE0C1ZmreZSmsYxFA0waMvAEAbmMooULEAuAUCiXeQwAaQAyEIH/DXNgj3gdAw5BgfOekfF1pCPRynaLQLFlk0VsDeFr4+xh63BlsGYu8XBeiodMzn2hGC0QUhRhBXYxP3mON8amnnrKiDrNCqL1/5fL02qsv+zw/88zjQllVyFMKo9fLDLmAk55/WX1aOQe8HBZl25mDVPPYLmZ8QUL4R9/7nqtP79MZ363zgLfwptZ736HD0yNPPq1ijW9P3/7B826Ledf23VKuC+galaTlWo1r8Xf5bKOy1A3PmXaLbGf2Gr4XIGAel0mmGTqDtw+qpNJ6hMiqAVg3zr7U2AMalPeQceDtr7Vunt3m3cToB2Aqw5gKwqRdkZ5UPwAI7DURBtwjyk/tUW+Jyt8IS7d5a4IRfkJ18T/5zJ+qcCZKyKCwtkVe8tDNlNUlvx73a51yOnrIa/lL/hB9Mkc4oMDbQCzDw8XtWjhewAOna2kNDu1TNwYZQ6yDc9PhjfoXjxRehJ5DjuFMXLSKWSkCjvDHawLu7pJMchh58zJF1Gbv5/llXdasT70V46L/zr0cBcOnsRYHIh4BgFFO9UvaFQ1bSAE17pUogAA+jgKQsUae95zW0qKyCjwhVeIupwJQc4UigNQHQA/DyB+B4HGvr4vf3SfeCC9M20nziEa/KVYZpb7OTpexM1hZ5O91ck9urzke9gAI3buSFSyFr/Jvl95gDBR79Qzg1NoXb+/KEt9PZEMcKL63+W/7TsvhtWGq9zDyuQWRkqQ1QiM2fRuoCigwttItwDitClHGK52Mf4tPd6NzSQP8bXCrgc4omanyz9wAAC6rMxNAH69D8rwTLUhUF2lEWzCYtHfvqFDgrXPvTjvh+3j/VY/obrUA2KGCj3dpj9kDclpZmeu0jNS/NwQWud4Dc0Zu63nbdV4+9omfV7TW4WmrIkR37jsoUJ2K6RqjaOm6dLkdMqrx+CIOSJUDdFqVez1cdq4lo7WwnsRZa0B+5MsYuh2Z7z3SYHN2w7e8l1oj1+vQffaqu8yLL742/S//9t/Js3lNc6uoDrfCdVHQGGsQR4X3Fp1wJgvcSxGqdbpQaGqdIRT+EPkVuhqO9wa5lnXKs5Y8dZ2eNd4/91533fjc+Sw0Wl+OaRwrYxifkXNGlC/09gTF9gid19q+9NJLSlG9OANxFGR9+skTooEqmtwCYgwe1NmsCCJ4fl/75rEOQNLyzp2GJP5kg7uZYD4/djCVrlQdAFSUUJ2acG4A+FD36cxb51yXie9y7k4cV9tC2sKSlqDzgS5S9w1vqN84V+leBWCRiK/ozeFdKQbntLsm/0OrjJGoGEA206kN7B2tbfR6oy/7YzokirYBEMUPWgSm01+7LsxnBlcaMMu/8HVsOevE0QV1c3gZHn/GxDPek13CuTAfkNPhXjlkvqz0v9/79/9eDpqKDhrtg9Ee3UzuR89fMU4HQhvPR95ezicpAKw7ReWpAfBrv/oPbE+i7wCiuDZJwN4mB8YIy4DMzM3dHcSf84qtE+Bk/Ds2H84U9Ko8w/K06dDrbM9VniB+KgDgLdW6O3T43ulN6bdEALwrm+Q6xWnRbVfN95U99TmkBsCI7PBmHhxF3yJkDQhQg4lAq2nPgrwVZglRAQCAuJPjD2L0sFqEEbIfZZHwkFNvnPJzzBBweOl+hP8n/DxIi/NTtWFPysA7IKTtnBAbPOPHFFFAHhmH8fkfv2C0kPDCouNSWjCygqo5JKZFAHwUpjYysm6AljG3GXNcUaya578zyDIKmGilIVh1mZEirx3tlYJGOvy2K8thnEboxew+EOJGsaqj9x9Rnt59lW9oT8LN6dSbZ1Uc4pzuXuhjFaxAMN41AwAc2hT9yXMgTJD/PCv7ORpNoZ+V/W+0MBIx3+lemY5+L9d1naKy7hD7PW9uraGxLi8p+eR3uaUebWQsAHQS3lLe8TnlNB46uE/rc0SGI6wLxLjunlD1kXnMfdAHBXpur6XvEGGBJ+89ef9v3KJPMXuUdjQVsu2wL49uflChwiiCOhesLSGVGPgow3gR2TdqM2BsQc+8+JszAFCDcY338qwOPwhgwJrlWR7XdpVGayxjr9xxT6PY82+M/7EgoemjTWdFcWKdmueUMZ44oZaUMiTZnQIAaC31sp/9xBOPKqx3v9a9BDgKPjKXNSOdIMh9fk9org0274euRHHUOlx4+53phR/8YNomxrGPXFIqjYu+MeIOCx2lqNTbajn3/edenF5944y+pxA5KtO3yKafZmAWfWwuUJfrvDRMw4NW+AwzQMdoX45xWmh60XXugwKUgjFl+HcPbgcAuFHjKY3Wosz08fWIp5zx1FmxUtyAIfhJFf8sRRhE3KGNAAEyeJ12oA/pzkKYZNII4LGrreIACSqSqWiJQmP7BdC+PP3Z5z8/XSVtJmAU9DiDo8OI17yXT8c9WSrR6wCArM+8D9SmQehqH6rwUoUO23iWDHX1clsJqUFRRpUVICn5exUBQDoLAKyFFgZcS9mo853w5AacYtwpDJIaCNCmHmiDwQbpQF/jvGqv6xXjdpXe8ukIAtS1f1cAwBS0Aha0StG2QVvetq5hv+uHVKVKPyrvtJdAz2YN8ez0MEvON10sCIt14USFZW2hBksD4bN/UZQc3aV1P+QWuXtKgW6KZg0xBlaTAX6nG+Nl5HeD0MaG/YR1li2PBNByryiUeTZ/z6Am3muDZJVaw8t6SwMsRwNtPq+DzM44xrX1dzRsovSYRtU/aR4bjQfl+T3xeSIADER5X0rBj1cNYxbwuKIxtjkSjO85jXJ+jZSzoJoGcFBBnMHALx8grVJplIC9pxSlg3yDn8MLANOJ2kzqpqOs5WS4rG4OWwRC78E4ELBzVd2ItgoA2CtHhIhCl6ggpp7BnK8qYg5Q1j+E2W8VwI3xorO0W579o0qD2yodbY/yb+85qpQ4UrUErgM34gih8NvOXeInqr0BMH5dbQVX87u7/hQv3VKfyCr4/XY+l/w6in8iH+OAccRBox88mV//+rfVzeNPtH5qLAyoAfhHypTZRHl20TJw9KzoyqL7mTYNZPezO/4e/WmzOYSO8/nyuhFY24xON575WqGlcT7y067/rkbPLfXoJU8eKTCfjQBA9A4Wixzs48ePew0/lB7/4osvuK0c3+O9h0Urxx950MVxE53mswldN+A6vAmenfmzD44WMsBb6ScJnU/EI7uRM+6oHZ01nklno+OPPWZDFgDgolLYzivK+JoK4FnuiSfeqxoxHwJOiT5JP91D5zHxvRW6055XLrwicaXrJdIzoFXpXHVPR9vBf8xnibJqKTMuElc6vlPs9AB48DZ9x46vZpuNaz7yJ3uVhwis8LXsYYz9RJbyXcbRdXpS3Wos2xWtw3XYEETHvK0weqK9OaO06ST6hzESCUf0xFe+8pXpb771bcNgAQBGXt33ar3OFX79dwEAQtPzOeCQNt6PE+nXP/Wr02/++q8peu+K9R1Sbi0H9Jl1zmZD2ksP/26gSMbNPgTQCW2PRWDH/S+7t/YzdYhyvnKmx71at4ewjGsCirHZAABOqxvYf/zMZ91ekVQVOJWb7TbeMur3M7+gBsDIJLJIIYZ50P5gVYCwekGMsiHzQ5phHeZiU0uH7R2FlKHYHz+uDgAYPO1gnTx5ajonAzUHD88LkplwkuViclpRQJ9QeDH9Mi9TAFDCg/YcVFF/U0bec889Z+F1RaExdRBWQ10bizOjvpMAX8543d9LJXTJBJcMdkW5oxaHNZDVBZ7H5NpafeG5NGvM2kGM/A3x4R3m9aha4B29/766jj3S119XUcQ3ZSxWGHWhjQEAqCaP8bkZAAAS1j0NA8jTFmMVAOgCoStyffwV3l75wEthNe7DCrMcFn1cC69rM/5r9QoAANUEtCMF4F4htlZwlJv6rupBnNFhIfwc9Hi30iVuqw4Aimin83iHhgI+tYG+/+peyKB9/wPl3FxQKoDWU2HlhIXBVWkNZmVV37HXYQYAvIEzABDDwl5VPKXso3qOs89GIMUoyKPCiKboH58D3pR39m7nxJ2T8WtaaN8PvS3XeHW91wMA7I1DxPFs6cV9E/o/3nf+vTHQCHGYZD238s5OnAAtV2cOv26bub7++uumvRPHH1b6ifKsbleROQvtiswqId+8/vwbpsv9AwDQXoqNxki4qDV4+UfPqavAlmmP0Hc5Z+0huq3vHlYtggfEb65IQXtRbcd++GPVGrmqeUqBu2Fa3Ny4XxpiH4UfeKbtzHbmW9SadQu9roZoV0SD+Sz01u4Rj+Ws7JkOK+Qf//lMu2b0+WkrPioBZT3O5858lW8EAavHWuGPd9P7YGCmirhWpEAZf65RgVHXCpdiJPinRQTESKyiq2mVpIJwEqx4c/7qa9+w0ky7xtBPciSXtLY895nzT3t/yWOW6xPjoWqv9OrLpZRUeGO6NHiMfr+ejgd753bRlwqn4UHAw+0r8ADqXlGcuJbvujq49hcvLu1uywMKv+rAx2bzyUM3pgCMRv/4ewst5/5riNa8NnS0uGBUGOZ1bnQSmokHqApDhldUHu1tTcqRAF6NKqTqIrb6ZZusf36gqcr4od5MeZ0i5+E5JSMqcisdLcpe67nvxTOSPlJ076kMMtLKPUBLo/ukKc0y1OBD3TeGeuk0tWfpbIG3Lp4f7unPAPSpTt9+z/hHRauPr1YyIaQeJgAA4BfvcwaQ5ZZhojvdFzq5SpV7XYEjg0r6DqWHz2t9qLqNDNghPsYZwzNNyuPb7qRUesEMYK+lghoDKT/MF2PifjkOqPmD8XH69Bnxa+Rjean26X0AgEdUAb0iMKp854dSQu+WIbAVnUKy6/oHKoRJe0BSLbWW1/X5DgSyxvOe7oeBjGJq4wHPuFeA7iCKLlJEzTY5de596OHpocefcErdB4oCuEvXMZ+diirYtkPzF924Y5EAxNG7G2qP4s53MMpYr8jIFPutUP0RROrgFzJlXkNqrwASovC3zjcFhm+Zvvzlr02f/8KXNS61s6YYJoVafeYI9aYME0AXe1FOLZs7rnVT0Sf1WXj1emNneXzX6Ze5ZsnvlgDCurO9hj34LdYufHkzHXdpO4Rv/zT+PI53OWaexVkj2sSFnPU76R4vCQD4QB7nGGQnjj+iziJH3J41AEDshzq/Se0t3tCfU5Ev8AWM6YzZQLcM1dgyBiPalgD8wJMelR7xxJNP2chGt9CTFaVy3bo3Y94lAxd5eEU2CXIAwxLQk1ay4c51yxoPuhxnreof0dJbbaT1L/fDEZSuZdwz9BgAIDXRuBv0mPamgBN7FWU3Fgtfp8cYAGgg1Q23ca1Cv9Bvahpwb4e2N/5sfqozHTAf2iU6k+sp7k7U0Ok3T09vqhXgJa1BIldxzAJQUjfjwIGD0w9/+EO3ASQCqACZAmrX2QWb0ad1lU342lL/6vfoOlhkBXNin/7eL/3S9Bu//il71VGJ3EbchnrpJ/AE016TFRmv/zU9rUZq80wXy25rt5QFjD9yJuct/8auHt/PHEZ7izQTOoLt239QfP/89Jk//ez0hv7eTvFh2x0mNa/TrE82hmMHxdNPPV7r0AY5PnDlYFpLHpaxKZu98BoMo6OjPfyptaIQVX0gNIiw/DIMHnOhrxgLhOy/p3Cz0unLQIWDBh2JUgC1cHA5bHh4USY5QPcqH4jcNYQo4aU//vGPDQBUW6GqEl/V9cvQ8mSsKPQUgCWhRaDfieEuN2g8KKMikHutPqPCEX3/YZNmgrFyUMyr5t+9FblfCc8tMmjeN9NgnuRd76dIj18oD1VfgQr/MDheISKYJEyWtcHTTNXOPD8HHTSRNRsLWoRmmONqoQubFH5G8h37oW5hlwuvTNZkpMHxveW+bBBGzegMeVYPXsIZVYROiC3ekS3yzL8vLwUMCkn86CMKYyREUd5nOYv9miMA2vhW9nJQKjMfPr96VTUAGgBw6y61XWsKL/dy+CNMAZotU8vKXON4XqVKAcA7UmOoNZMyRWh1awOIkCBsmp+EicHkGce7ejb7GiAte5H92XwdY6gXLYSxRwgE6YWmkpdaiu5qyPy4Rl5DZtl4A+j1YyeOG40uelPbJimD9JbmvscffVBFwWgTWHlvKJTpzmEFDAGMz85GKP/We/ES2HBCyOuqi2+/O70i0G+3jLCdGBnSN71W8vIfFMD1wKPH1U5KhYQUrveD516Yzr4jT4IQ/BSgG89q1iz7vGScS3rc7O9Vocu6FKFlzQwolcrf3i/vsk2zaIWmy2Lefi+gQAOXGuUO3x9H08GY+d1ie0XvPG2IShrnzaeOBhi8nFZe9eXylBcAQApNRSBRuKZSDtj3AAHOF28Agb+jH3gNINBzzz1fYWpNGSp8os915JnjeowzXPf+kj+s7k/xy/6KZ6gUxrRfMs8VgVVeuWdeBqr3JrIOg2S7PDxKA9BZ3YFHnFtLuU+R2QA5BlAta+TFJSJLgDetVkG8EqbHuGOQZHwB1JY06Ogb7+XqfEYF32CBjZGNL9OgP0H7+miGR0KluDqKEbwVmZLCR26zJ/Ce/uhV8b36EXsofkx1sTBYQpX0LdRI6YCw12CQD6xjdbAo+qpooE7BZaQ3Bs6/A5jF00Y5aWN+QWMJga0c8RXK8h/xvKXeRXhP/eubNSVuCOs3DZdCm9BOnzeubf96bFoPope4B3qLFXx4Gt/Xv6wlsptK94AB6QTEtawRuk2lm1W9D95HGbwkzxuDqnWsORX9bNxnzBJ0InilC1/J+x9vJFEqhPjaA6n5In/QFQCiicjAALETQXfehkfTERst9gPDQntxSzR+l569k5x++L/uB1BBbRZHKggAvCXDgDauRIPQNnCL9vvBJ5+YHv+Zn3VR3Wsy8tFkmQPn7S4dshsqHItcIgMq+dTjHNn3hPAz/1QYn7150ALraJ62GlWZSLPsXdIpWE8AAPa+0jCm6Utf+tr05a/8lQwbAAC6QmgOkj9zZAkU7/ItBe66oBd1EhpAUEWFV8/nqG+OBnbeX6dLdh2r32sp01b0+U14wpKf5lnreOq6z3LmVk7SMMHlGEZ+ld8D1Dwshx7pqa4dJB3nlVdetoc1IfFPPHZctZwOrwAAObMxrBh3ndUCcIp3Y7DVCGNM1/eG4p6cKp1B+K91X32BPX9ckYQAAK4er3veIoIT2m40ZqCXqGPpcMiFm6JzogA4C3kVF6jIKhxFLmDYPgcoJ5KXs1F1BYhaVt0v6j+1M93XOFGARAyVAc8cACeoN7N69jdueIrLdedeT1kK0MWajUYse+MU7NhuWiFAchyMOF1fVfH192WLGAC33VWOgxRjpdUnOgAFRi8pFQ7wv4rIrncKriHT+a2il80LoG6kxdqD6GGWY80LTyTWJ1Xc8R9++rcdFYJhTQTK2AI9oCALO+b0+2y0tLLQW3Tl6OuRGzw/Mg5+nFS2nC/mlLUIYDCe41E+MhvGcVZt/7AHrird+w//6E+m15ReSA0Ap1YFVF7w/mZurgcAssIxCrxoHvnqdjhUNQZsUyZmRtFySxx+bcanFklS/ukRCQJEBXNOmAtwSDF/4YUXnOPlnDttRhWzqEqgWRQTIsPAaBIBxtCl2iQV32kTBGr2ooxdIgoSGl3hO/TCpgUgOa+l2AawWBox4/w3Y6wjcY0btDRilwx1lZH2+N+MpwMSzSumdUhbxPQXDXLkcUqwsF4XlBtFO7mdqrD5mEKUSJ2AuBkPnv0XBIjQ9o/1NL0ilXwYJiOtrM0IAITQuDe5WCMAsKSPEb0bbJRSUugo0F48a8zZzGEY77eZgFgygn5gSrm0ggmDb4SKMnGPlJnjx48L3SM8V+i9GNWrr7xihO8RAQBUpdYxsde5uGX9+N4WHN1Ibp/M61Znorx5byuygBSA2wIAiAAwW0ZRYL4JMecL9la1wpLWClCUUwCmhwQaPGgF10J/5fGv85acoQ+lPF0SaJZ6DlnPWeltxvpIq8s1t8AamG8U+zD6FKXJOEaBPb7nscFwmqeEdYRmHn3kUUVh3OOzhgDjftW54KI+e3B6/DitGkt4lXFQCn7yblMrYUZiW862eT9CxqX8VEPk3IXpNVVVBwDYBpAgD5TPJcWrFB71qApXfaC1e1N79aMXXp5ef+Osvl8AQBkoq9EdI0Me12x5ntebV6vUWvcuihn5Q70VAGAQTitKe90rNDk/PxrMGqV+1ZBZCL1ZGese13GuG/lVcmzD/MvgYR7xkFaEQBlEya2N5yR0u8NdXEgPoLXRNkWtKHJFbYIAec1rBiUxYxjHsnHdh3UZlnt53Uald9VgzlfjxU2+Z0m81s7OYe21T1EeSqGRh1ohyUQ87BGogfG/FZmGHaof5lkgFDUGyktSPYM/nM4qJSvtwio6COrfGE7rM9boM3SQ1JsijI1JHpnTZgDAbEj8FwIA3Md7agCgCjkxE2T3h6qFAgAgipgjKGoe8MUyDhV+5UKsWHE+I20dRnok2oRwzChDzcfPxIsGG5jjfcGIB7BqPCh8sHa8IllcYqnRrz9n1Vljvtvez5nmvQAAI/gYZc6fGyDr4IHlhD1r3px5fCOoEVPAIaUo0siANsfQQY2teAYgAN5/dwUwINWUXvOu6rCBfoNhfUaeN3u7rZOaYv0TXWeWb41IHIHQzi3ykmitajd6WymU561TZD9SBJAIAcAAUjgTKca6sk/b7emsDjh4PbG06NJyN2PhLOifm0q7oPjfTfJ/Zfy/oWggCQYBaPB+/apOAk+pFsCTH//EJJeG8qyhp9ojove4yS0VOSa0+EMV3y3Duq3WvIctZYVzNXgXx73z6jYdiXGFp4UeuDb1FEJLSRkw0C6nwh/+0Z8qDeBbKkC9B2vC9MdeUgSw9J0WhdGKADqEm04JnAMDCfze+Hvbkw08OPzf/CfUU9+piLGumC8/X9U3+3eLOkv/W76W31nKxo08dXX8m30+85320Kxz7h/AJc4MbISjApsYKWm+OA4q+rcMdQAAal0RAVAGdNFIPLZxViRqsM5BzkStpdsHejyJ6ul1GuAZ1HaxfLKxdtf0jDpUPKD6ZY7mkvG/bYfadbc9RteraAXVwRA9O8pJ9+Ye8DGPx/ynCQg9lShFTnq8+wzl4kXVLlOdpyq8W45Ld+ZhHM1Z4/1zBIl0IJ1/69mNXrdJxmJoL+lq4/qXztn3qwNh2Zt6To8EiV7otGwN9j051V5UwXVsrlOKrr0i+4sXzl3z06bPxQlrea8ZAwBc1hwZpwvuNp4T/Wgzed9pNTx30Nk3Ox8DgWevQ/842qivBM/7uAqQ/ot/9k+dzveeohfgcyTCvikAACAASURBVEkD4PqkBUEtAQBmXtwAgIw/+uroHB11vy4zVh0evM8943zN2RjPij/HmQBLFf0SAbyDYucCg//vP/zj6cfaDwAApwDYMMpsx9UrBuAuAOsUrjDK2VDceA8fmn6oYkDVQ6rUSxlJOYh45EGnCTkHRUZIoUCQ0/bKSy9bkHmsTZlwSE5rSeWQ9RiT+iIFXQAA9srTTa/aRx552D8AAH+r8BJQkaBoZih6TsJpyA8P41seioFWZsXAQ9rAeFcV6K5ErDLo8SDlMI3PmIuxWfnr+YrFxCgAWF0S2McijGr/FcQwCDh9N2mFeFAFzx599FELf0AAFNrzEuSET3H/Etjl2UJRgDk9+OCDZjKgrIkAiNBkHJsBAJnPmNdfIYe1BtxjNWqg5hgCH9d1XKfxoIxrtfwdGuMgmAYNhFBIKULtQ4Us7pkeV6RJdQKob7/26iuii8sKZTwqw1T1AQgfmyMAOg1b/R9AIs+nKeizsuHnyqg8+850SakAeCswKk2/FGzhhCUqBsbv8RWTJafbDL0xdfY1Sq4rU7d5hPkWY0BxrvDrWt/qO551DHgUJpJzt9ka5t7Z64Rs8zdCLMZ/lJ9RMc/ej9WVE+Xg9ksITI2ZcNH7heLbd4r3U2cYcO6s8kYffujo9MSJYwJoSoGxYUDxpNrR8voNihn7iyfOXKd5pm9h7IvxXVaRy9dl2O8ivBjlygqYhKM+27X/wHTi6aenD/Xdy5rXi+oG8NyPX5VnSXsg9L4Kl300AGB1LYue7/Tqa1ezGl8FmHSTJsKpIgByZQuLY0XbGOsu7f2ABfOti4brXrlJPhz/XfVYhr+NgrfOZB9H7rmkg7qixsOeR0FL+DTKUjxv8GF4isN3W+Ei84nB65s1i3JyJ2VgOd7lXmxURktmrbsOXhlEvq4pwA5dvwMUlTdoY5X90O94XwEA8HQCAmwTDc9hqRijzShticFW2N49/24BbxgzSMt2L9+zDc472ACAeRfadfP4GwCwbk/+vwQASgaRG09L3abcNvpE6XC9KsxtdZwxkNKOCYZPDETgO0CAMGdHQjSe6NOC8kw71GG7yqgqOWn6WiHzOksZW/igFVF9wPVEaVRebQPYkwJgngW7LjBiLgjZ5tkBgPLUR0aZR4X+s3NN4TIdt/CHDt4XKG++2Xgbf8/e6kaemYfHpD/w9lcl7VSTLp3ghpXB4l/oPFfp7oMyWoqUle1RR9vArzBaNPd7VHjPqX4YFC1ND+OUnxT/Ypx0qyGii7S63QrVx+FQodO0uayOLIC4lTIhA1oAGakft3XWiRYi1NZroeWmiOaHSmP4ztfUvUXOnz0U0lQ+93UAAFVaf1ie1kme9asCAK6riCjygygFe/0E8N7gWtIDGtBd61hRYuPLctV70XTS9rnn1QAAK8PsSZPPll8NSCp6qD3HuEdv4uzekPz4/T/44+nZZ5+bdimv2RGtrDbh3A0B9T0cI9EAMhR3pxyWLkcRw+h24e+h79EIGPnjODdHALX9X6fLdkfPRp5XBLiBFc5gSs7gUjaOPHWpG4zfye9Fw8XVRt1uNGpGPYffoSUAALpSsE7kOZNX7nOsNXWHgBOPTocO7HW+vYsu+v69c5HP2TDBFNkdZV2XH6xk2SoZryPcmnJIBABjAgC47361yTRt1L4mrTb6LroT+h9e5RuKbGGsqT1WZ7N01XLolKOIMTmHXH+/+66ANzmp9oqmaNcL7wEoHNOUatcAh3UODA6mlSYtfgsA6PKzrt5Mrw6dcU3uM+qOWa+RljjvFKP+4d/+aPr2d77rFuKOlLFztSJkLB+Ujhkgg4KmyEDOySuvvirdldSHAsk7f1zvmNhIpdnvVR1spE3bvlZgOpGPZwSKNFjHeRaY+IviOf/mX/8r20QXtAcpwh3+GSAJPhKnWdbE+jzUMIDPcZqGxvJZ34sCccbzFZk1AjPhB+NZCwBA0UGKAO4RICtWMv3pf/qz6Tvf+76BKdsrFn71nPE8xkGz5ZmnaQNYh3McyMj8/MWit8WrC5d6wIYLVgxnqh/TJoUiMgiRiiBQL3V5MfEKOhynGbtezBYWhwLl0OgABGycvnvixIlprwpKXVAEAEYvBWwAAL71rW9NbwkJTwEGFhBjmFAaK6Kt4nMUhUxqM2VyVTCsHqasWZhZrs2m5d7rmU4/lOxT3SuEVAzC6DZMY0CxayP5wXsLMjC5OiprdES5/w/L65pDjXA+c/qU0iJe6eGIGJN4DsSkdklxfVB5fTApvLLk7oQWQtAjADB7YpqgTJh/QIAlALAqPGp+OTy5//IAbMaoRgIu5buDJuTj3W1jrqJAUTR3aU6PqSLrQRmAHFAY6Gm1n3r3wjsCNQ4o//x+MVAYcFPhbJB1dhEFM3SxVFBLck9uAXThihQvQl7vJmKlGHsKVpm5NQBgpu94cWDgzkOL0cbmNuNOwwqA4nVtxYJGplZeoQq1KgbRW490ZWZ5btf/He8tzBtQLuFLS94wMtlktm2x16OMfOdWAlTpiw8//JDapR0rsKN5r95U7hfhpQ8cOyIA4KgUwZwDUgC6Ro+Sbg7TooIiNItuCgF2tIDW5dLbF6eTSiPahWIvD5M0SQsj/f+0Ty0THzh+fLpFv1+d/9dPvjl9/9nnp3fefU94DYUXNwcAxpUa+UOtwd8dAFjhMb55Ra3Mgqkp7OMZRI2fv9eRgRrajD80w9GcHTreyIt9T1/fvBBe29U6LqOQ7wpocrTrkR5LkyBVx64ZU41PhZZZovJs5Ht+YCkJHkOlEMToW/LfUUHcjII349meZTvXq98dDaK6Js9JHYDiP1HwMOYrSt7XDYCNwTtdizJEjvMuGZZ7qVCuRb6hXGjOgBUMwkdluKGUmWfrvF9WQUr6o/M5O9fThAYp2gzqGIqZx0qaQPIHhknOCpv3qd9vuR5lLsPD1tNKbjkrHtGjmqFUFfIrbzYhrjZtDC6zXoCeeKIwVrPOcELHRDsF4JZCuescNR2k0VdkAGB9QGPTTKMXGwy6ttiFNb0WZtrvw/gDUKJoYBjucRGq3a0TEETSzgtzYh+Qs/bulTEZHcEU2/hQpb+UoZD2kNF/Mm7kSM6Ko8Aav69IE/G1Rk9VVyOyvvZqJFvmiYeMjeS76DTk/jvM2DCnT5uV8bPyknp1S1T4O45Gm8/fqo7mk6BxsR7RAUinjIxmnOTtJoqPsRCSvV8V0Lkpc6W6/zZSfNqa4u33exQoQ7aSi+W0gMlpMuRDo2xD89SCuC4A+3tf//q0TQAApWIpKki+8CPPPDUdpqbTvfdN72v+V1Xsj/nspV4BxrNmXl1piLaIMVDt31IXqWpuFCBpGva+JhS80/zIAyJDTTszrZVin1QDAzHSnc4LdP6T//BnKmj6E4Vcq1Vdk4Gcubs17/DSu3UGAO6ts7BrdjKnqGvnR6vGS52JsYjYfEYaX/D9hxSC8LHQ3fjvqH/O59oBqBvP/vicn+ZEuJOOsY5/j7pdPSe6V+WV537oozgPDgqUIkT+9ddfs4OqzqHoQN7Zx1QDYJ/47W1HAHSnXsA95pmogjwrQM743HqmT9gMJmX/4VNJ3wI4BAC4R1XsnfakjaRGCZzDBV31sqOSonyOVq6UV8sH6dmOCGsAQBx/0BhgAeN3Hr9+p6YZZ4Q2vVkvF9ptwKP3FV2qOZlSHJ053k0rX4Fy2Ds9Ort79pc0lvD/8LMxZD1GaOg4n7m9ss7r84oq/spfftWO1kTKFP/qOgV1PeysBOCw4YwsZD9/YtvP/Mp64cYUgNDh5nK8ztHS7sx+mgM2RjyejawpY7WTlW4wWstf/Xu/Mv0P/+Zfe+3Pnz/ndCdHaEX2W8ywXzijq3bEfH6aDB3to6RJzOetyc1u7zT5yywCTjZ9ZHR+jABAzrTn4+nfdtrXbp0Hoo//02c/N31LgAztKh0hGx1gAABi/PseTz7xWIEEC2Vp3d8jCLB6eJs3pBkfmXD+zeJfVIEaQtkw1jnAPgQ6dOflDSEkBOIoVKy1omihPiyyD4e0ikJUiyGfEABAKBqh648/rpaAqr5J39rvfOfbNmYJecdAQhBweAEALGwbADAiMuNYl78vD00R1nqkakQQx40bGXAngBEx6gCMlRsLnPJA+XptdBlDMVYKOabnPDmlVFfngN5/7KiLITpkVReAvr2uvJw3fvK6c3FtULYwHG7IugCcEMZJFAHAyThffg8AEINgnCP7EgbE5wEArNQ3ou5KeqeT8XCP6zErUGuV91U6rRIXdU+MuKRKoPTBSHeIUT0iAxQP9G08HXr/7XNnhSS/pYiH7a4D4DCteAx0MuqxJRSt/PmNrqDGE1hjxs68pVDmdx0BoCdoRHi9quBRlAnTQRNcGmSRF3vX5lj03sOKnIPZDmyYrvsgN8bK9Sm8xThQSGK8V52IbtSso+vl+cyZy3mI9597hoZzhpdnYSUCoCniQbb5DrTFHtjOcKrBpPU/53C+o6rb8cyTDwt8Yk34LLnTdS6qAnNXftOzvfhVXePwc11y4a13pp8oimiP6H0La8AZkkJGa6aj6jhy5MEHpmusmwyA02+em579wY+nU2dULGuH2hDeAQDotDuv5EwbxYzvHAHQ178ZzqED8+6uAIXeigCjFEVzTzRV7pG7loexXT17ncoA5zahwWYUWZLNVlzRieeAN7XoMrx3pKHqlV4Kcc0ZSRjRVzwqNM333K7N52MMr26dDZqscR6n/xuAr3bvJT/YuAedgsfPltetUxxiDM0r2JS/zC9noMCmAi/YYv/LPAeD2qGfba2RSkfvu3d6QJFtRLLckBcIxRUvJR5DlCR0hCriqfdbNJsjABqv9C5lKZuSz/6GT2Q+Y+EyZ7U3OloqOdnb3HMtS7XistEIGNcne15X1n7VD+ePEH06ARSfrJQOFOHiybdk/OMB5XevceOvtwHpqNXicx9jaNUog/84z9xtFav+TQwS06yXK7y6e31NP3zW+HdleFXdIKLC9qvFHHIxkVYF1taZGc8Tf4/efm8O9D0CAICKXv9xXWab1GMw4O0zVDm63se2v5bz8/36WQgtZ08ta5oTwAALNCTZo86LaqWpMFAV/rtGVA0eRY+p85fetabxkbbMrB2OFEL/D6uFMgprQpKTrgJ9kboJDZMC8MCxB72PDt9H3uNF1x4RiUlb5x2qBo7SDAhg0mTxvQHqWU5xUFd+LKMKQ/66IkJ//P3vqYvAe9MO5qcuAuiGh8Wv71EhwHvEu9/XPK+o1o4BAAENfJ80AgrDZU+iMwUAYK3Q+3ix70630cvABM4kfZb00tC6j1+T9wGA+jp0fY9+8dDBmTNnp7/+6+9JvzplTxsgH2vlWh8idACKKlCIjlEdM7wW0IoA2ioi2Q58KXcLvbLz+xgyEHY5w6qYctFE7fXINy2XBma35C2OHDAvK17uV7toSXvj+vj3dj2PWG+ctduNz2/60Kg3+5E8PmveGBR/E5EaOwE9nvz/q8otd10afQ+d9LiKPO8S0AIviaHPLeAZec2RNe1ZeV6cCeNcWZAOeBBtWQ4Ih6frl0OKrv25j39ckS+K9nDh06pNxFoSmePvtjN6A2+3Xuhy3MTFUoncbOH/5SQifRGZoOgYR48AnEqfVtQA/IL7urOX6JeI5+h4MSzR08ogragg1wTRGPaKvxE5XbpjT49Zyj6+w72WMj9rF91z1kGt35eNdkoFQr/whS9OpF9T4T96J/OsrlVlw+wSQMNYfB71PKIA6EqG1/o9UgAIVV8LAHSde5XGuv5S4+w2gElzFnJN3jSH8mhvxH7hvLEmnENqNfyDX/nl6X/+n/5HAwDYCEdaDQBLGcubuidnDwDAEi/DQQ9D3jT9nt97pG6BG+tf9X4cfaNtVeej18RZ6t5+vtb19KkzAk3V3n7nnuk//Mc/lXPrhwaG4cusef4rftDkZbu3AIATt0dDeBzo8oGlKGIUDcrirKz28HXPqG1EjAuYIe2PIMiHFNpD+BjjIYSQarOE8bPQ5dWuXBofas1y9BgzaYgJQqMIYBWvu+Se7w/J0MCw+N73vmtE/KqeV4VzqkgO19K/OorEcn4hoFnRGlD7bMZIZOs2Nd8NMx4RyNGIysbOxNg2ZGlo3Wk/zLtFlhiA/MAQHhZqevz4cef9pzc3xTlY3xRU5Fs21vV9DiiVfSFWAADaymWNg6oSrZHWXrkn82RPq51g9YjnpwMAXWEJOZTesxEsWqe4j3sToZEDFONkJm3fMzTXjN/GgB6VAoGCQz4izPrihfMqwPWGCx8hQFBIIkAg61sopu27QWnzvBQS6vRhPH96S90rLl2+ImWnAACvgT2Ivf5FV0prnOEboatReNc8vbnFOBqX6WvXmck6BjEyu433rXuGWeWssdf8zh7G65Czu5ZxNeOSsY38I2HtWaPDop0nn3rS86m2O8p/VqgqqSZ7Fc75iZ97Wp4hiiZdE332EGzC62rfS6AHDKtwu0L7UdwJP0YUXzr3znRKYWV3UyBUf7u3tfbhQ114r0CIe/RzHSNA1ZovXnp/+oEAgJdfPSkAYI+u67S6pMXVv7PuGxX1dWu0qlz4FDRBUIoec4piOit4Xqn6fKaDJjwSAjjyojIqynsQJTj7O+b9xmCb6YH9a8LRfLe0wU0FVYYznuHi82XwzWfT5F2RKBl/zk9dX4onc6/w6SFcd42Q/GkAyzoevJmwHXlzja0rE6E13rVyKPoz/bcxMR3bysyNPWKtMh1P6bZr0HxChYTs+SE/mfNESLYUNPNKe2+v+nfa3uJFARDkPgWedm/mfIb9rC64s85RPEoX73TVd2KmnuGtWH5NCWjA17x3M80t79JWq829trEpWNr/SvmoMOtaUsJZE/FTIHXMdbO19l0X/1MEAH3deaH0ute1XhhnpZgWX7KS1taUXPPZ4LYRVfuxAujH4LDOUkOjhRzGJTmeHmo7gyh2KfTGGUsobsCpFCt2UatEuzQCQKakMGl4cd277j/LqgHkmJ/dlHMKOBlshT+2Z3CDzN/73/7mvTIA1IJWOs5N7eH5dy8qmkmdYFgIvD4AnY2fQ8sOH288pUjJyRkGSdHDDh7cb7DchSvxrhPK6z1iBZSDL7DhinSp++8/Jj3rSZ8PAACiDgEMMLoBHsiXvUfRVtaz8FhinPEsUgF0jaM+dE9CbBnrNnQ7RWyekzw+d/J1IRmqpK7n79Z9dsvze+KpZ6ZDRx9UDYDbchwp3U3nZu/+PZKzUI660yhagA4xkV2sddqtEVXX+WDRe7o4xDGBlzTRN+NeFQ/oBdGib7IkCZHm38uS+adPnZXRj+4D0KcuNzrTRLpi6PA95BwRG36m1iLdCGB71g29PrVHpA5UhELVDCnWg5wANAJNsULQdqUMU4xU5no3ucy62i0IMSQpGkmkRTMgnJagzwEpuGdaXFKssEA9SIzUxThx+jkduQGQZ/RCnGvRTUbjZ/Rmjr+PfCP3LPooOsnvnEVSTUgBoGYMOiYprBi6OHHQIe5XpOuj+hwAsc5pdwisnG3LuLr3mAIQMyjpIonwqjFSm7UccBQdzJk8KJDsk7/wi94bxrWVTgCsKcUo9YtbXeqXy3J0Iiz4PjXH6vw2MBFwzvKxxqubm6/B72ywaY60zsPwp34AkT5EOQFYch+q6HPGi45ItSp+yRihA3jJLjk62Y/ugMtqd60z8iUOnEGEz9tdumfpOqQWFUgB0HVdnubPupAv6QaclWucXdc5qJpjiWrYr5oiREswXtJ44CcXFPF9Ul5rq8mNv6/SSfZrpLw6C/XiX6OKzLz9u7y2riv+2/WanHO/z10oAsjZ01+f+vt/f/pX//2/tBy6KGCDFADsnVm+NqfqXNeLtVksXGRQnlOAUteFRn289qg5MAdbM+chgO+K/tRoOfdk7G9Jn2aNt27bqYikzxgA2Kp9cecKdBEvG4udwerfFrHgLgCjsdUPy2ii1OL6gDbEK38ntG25/POjEMD6DsYpEQAQ6PHjKszWKs+yOSffqIJ93etSRFfoXVeOQrQRgo8/rvxutf0jN+ipp5+annzyCfeX/va3v20UqvoSV5gUBwzBlPz/FWWhzS1zGL0My7UxWQ2Cfdycza7NWq27f+43XjPeZwzDHt+vDYEXqBCdhA0eJj4/oQKAhOmhZCYsh44IREZU9dSOCEIDrMlRRQ04BUBtPEgBYOeLDkDJ1ee6FQFMde/MHyGIQlstS6oLAQQd1Du0VMw3hkHdNwrccm3G9R3Xa6SvrlQ1MMFysZSk3M9j1B/Um3hYNQ5ckEi0QBu6k1I4UHYeklF48IAq68tL59B5O9OqeE+AGYRc5S93b/i8/3oCfY3fUf7Te1cU8muPFzMjDL6UtBXDqnSqlddyLiM9bDhT7fCP748e+rw/MpnVPegK6fic0DuCt6obd6/2ZsZUmEnC5malvgmM/E1eKUBdFVspgXL+/DsG6nZJIf85nds9u1WK8dZVCZMy+Mv4qr7RdAaYwUANuniEKdR7ZgBA112UQXXqlVcmqfZSIisaxOF24j2H1drqPhUcvK7HkxIwbdmuNjQvTD96/mVphWKUtC1ryP1Ij+Pca5+6sBnnu9yncR820ncJpKx/5zUlzpb7PxuCjZ5zv5xPFAaU6yDz8SwUoNDBtuUY+Rhl03VXTPiNVhdjWF2DeWZ13lYE8sax5/ns6TgPrmTeKK2jZyt8Zxzr/5sAwPp9KtA5r1lwN8Oi+ZJtZK4AADG6XcyrCqAR7fLLaiVE/3OUCHsAuc6/qzCUzxdhyx+66O1p8VoK9wB2jXK3G5JhFuGZG9exrfpiP9bNdBD+w8fFNgcQZjNiHt4f5VDJaUCAqm/i9B/0CyunGPBtfvHXN9bi+Up526VOLPuVx4vCeE0yxJFbLVovHiwe7VQJbUL17W4qIDydEFo/sAaYtbNeorcxCOH1pBbFEA0gYKMFAIM81BZhkJBYIsbCm827dG87Ipoc8zn13paxnWvLaJ9F0fx+j3JoXvgmqzDgMCY6ANDA2ebFrBD37nDJOcJg5Oy+rxz4N6UAXnpPHZSaAel1aIBSFF0/FVCaiaA3oMvp74OH9ld+MilVSC70LdbChFHFmAndJdqA4mePPfa4ebiLPmo9rspQQflHF0CXIMqSQoJEC/R6GvKAMp+mdBaAQ8FM/Z++f/7Mqekdpeade/PUdJ/A+gMCJA6qcOveg4dVwPWIlNit0yXJ15t67hHx8msfCkxT7QivqYzu8FDmyn6PwOpYDwDaHEFt5+g2b/4oJ71UTcer69EBVoEGrieS532l/kHjrBNtDVmnGzJ07ICS4Y9ehi6K9xodiR+MKXQle/CbF//D1hbQAAB0beMFB0J5muf0t+ZprMKYBdy6mjy8HiOzhYp/iBxvxivREik0GsMRGqgoCSJx4m2tiLJRPm2Q/wH+21nrLtBRvytes+QT61hL5FY+c7SGaOmwAAAcU5wN+OjLL70oY7iAKWj0Aems/LgAoPW1Vnum6QbZvx4ZELnbwNK2v2nDGKA3empSmigw7PXXuO4T6PDMxz7m8PpdCrN3W07SFBkT1xGZAzAmPRrSrtSTWoc4Me/iPdeTKJ5BVIwjOgDHxKe2S98m4uGa9FT0mtuAO0Q5+thSLFT0jaGt8aQeSOQwe+UOAA08Hfeu9nRV+eTzjwIAlLOwATW6x7M//MH0F3/xF36P9CHaVvP7NuX7w7+xCW5qDkQCAQpWZFG10/1QIUFnVbTuLTlsYlgnkqXTTMm7DfZOUZV+hqjDlgS1jrZGACCfhy4agVZNDwEw2Aa/9Ru/Pv13/+Kfu/4CRQCrA0XxXq+lIxUqRWw2zkvDn/nFeP/ZThgAgNzLNGPeUudtNPbDz9bppM3CMTWErnCoQVO7d+8zAPCtb3/XUWDVJlvP8ADLXervtfk4tfCZp5+IZjBPdKmsjYubFil5DwaWjRuVYj8KxqTPIQAYH0b+wYOHphMnTsx8g8P+2muva8FpHVEHI4sUz0IPdaqhBgDA648n96233px+WeEbH/vYM9M3v/lNAwA8LwvL8UmPaoMKekTCWVfGvDBeRuY0KmgrRLSe8maFd/y4DOHu3Vvec3mrjYpgXZExp8QJgoiUBwTwUyp2RrHD7CHrQM9tULmEDrEuIT7SAijIOLcBVLGVjJHDzPqCxvLdaqOonGm8FM3DQNQAz0DQBQkN0pp9DACQ+dXhXhUQS5qb5zis17r18Ro2vtaZeHtDn6GIPPn44y4+xCFHgfyJ0iEIszomhk4Pb4pQ2fBs/XmXhTnCSDpDKUbgEGA9/MLFywpRVLRJMxIMADTP6Mx4m71Uh7DPPfPebP7j+8trs77jOo/XjErNkvbynTA4jJPKqSzFl58RCNiEzP0298h9ltex/sePHzfdsK7wj7T0oVjaM088prBcdaaY1G6qCsuaD2xTLYUC6UrB63my5f2PMc612/X5BYGARACoFJs8SyUgjDcMAMBNvX9VStr2nfumv/3bFyXIfuzCjYQpj8x2XM/VvVpFm6P0r1ubVeEbRDsIUNHn2u83xSB7l3Vt0fdlKFoAVXvJWq8xzK88r7UnBaDWvVYjtOY9btw/nVo6Ta0qCx2eWBEXXue8xjOb91K0NPdtdo/nbgWpCdgNT2Nu+lIZiutfG5TT4bI7fTbereTN6tMjnIv+WgFWh7R70/wzm9PwwqaAEmn0C5/8pBVTbovRT3oRynrlOJbxh0L3jW98Y/pbtUG8SwAUYOF4lkdloMZagjs0sbreTSXYbJHm7+c+y7UMTfb3x7Vbr4St8u5qnVi1P2YAgPXygrVaCq1dXQqW1b7ekrG4awYArkqGWOa4aBah3ryap0ZrBnhfDojKf622kmUs8UqqxLw+8ACiCW0o1dntxn95hEmtwgjw9/khkgFld8VzyLcbFJT9h7H7XPVooM5D+GzV0A8AMO6zFfCWahIemvNu+eJQ9UobiC7AEsSPdQAAIABJREFU9zH+MVw5Ie+ev6QuNOdtpOtCGxKWUw3Y8V7Cy9v4G6E5AmCnDIl71UaNXHzmUjnFLFPpbZYB+v2GfsdwRG+jwxBjo31hee+qtV/pW7S0LaX/kLyl7GFoaQQAiADwYwANdDauqODWq8//aLp2+eJ0/KEH7N29JoOB9K2de/bLyNpuL/sO3e+oPn//+lV3EXD6jAzueMy4Z+o2FBDTo9NSkLTopV5JcQsfzndC8xV5Uh48dIPIxC4XFTkiebJPNREoZnZNbbgKd5JHVI4B1sVOEhlz9K8nZYFW2AAA6GPXiYpVYWxXjactokACA/Bax7pXdbu6SQHEpvB7PTEIG+27JTaRDAYOqsCajU/tDfnpphfpN9dl5BBezthsdDTPI1QNryKkuWpNRG+v32382SFQdO41Qn+eQamNjGfUNZZycF789pylweQzqWfco/BrcrBJm0C3fP21Vys6CNrTfB9SisiRew87epMYKmSJC+UlFak9aOTlZQ/UmY0DsBw7Mzdv7/dR4oyIl/oxORyffuYZc+Nqp100UT9lt0AzAD5cY8eFzlaAmKKr3rUDm8TyRC9qSlR0kTzsRNLizeecSC/bK4AOIxWauayfPQLYSEeoYpRdrnN/AADWItGqXTdY5fOzXsmIBnm23B/+zvlgbhfkxP38F7/gooxERNy6jd4ox59mjK3AfbEJAFQP6Fx4jnqPdtlUpv9AXTtOqf7TBdXACd8e7btao9Jr1r/4oMvs2wICV69dfnFVPxl1FO9Ri7oA8P2d3/6t6V/+839m458IDJyHmbvXax0A0B4eeprv30iqvt9lQYCN0I2jaDjdgyzJZ0v9vZ+lbshzVs4JTOFcHzhwePrMn352+trXv1lpyESGApqvAQC8r0sAYDQeloI/ny0BgLmy6sJQizEWpuoOACricfToMYf2wJAgVJjfK6+86mquVtobwskAK2Q9IXmdOZWg2eawfwTOhYvvTr/7u79rT+Mf/dEfSbn/W3tbQJ14cYghxDl83QBAGRLjPOdD0TZ1CQCEIEemlffG795pHXOg+He56XkvY1qOZ8P1eJwRziIi1haBC0LJPLkHwgSmQVQExl2qUvIclAqYxG6FFEHofCddADrqVakW991XSFhAlOSv8i85QEkFcB5LK0pjbNrE35lrP9A9ImDTY972YN1aZ53418KpWUelVA7GtT5DGQEAoNgh/Vg5gAgTI3wSIPdKaSdnt1DwKOm9BkMEINNI7ifPYa4u/CKE/qJCmi5LSBECaLPF3sO0k/GO6z9crvCQ7l1fYS5tIdaduxWm1RjFct1G42B53/GzkTZDi+tC/7O2KwjoJpu1GQDAs4gAoJgP+2CFSvtaoNSLVsofk2f+8ME9YljiB6RIoujj1RcAUEVvin4qH7iUzijT9mJj8Gtf3z371nRaAMAe3WSrESGrTNMHEqz3KTT7yEPHXATwusJJ7962e3pJhZsAAK5KIKUGQKerVYbcjd8AD5tR7UDhA0OPwtgVha44RFnqZ3tsaVXXpeChr4Xm8RrB2GcQoJSPkW/Ew9CNyRrbkr7Gop2rn8WwXHd++71GBW9Jp0t+NoIIXFuRNQPCPo6v8Y2ZXoclH5+52U58lGtqPUZlooNzAZxKOJfzsobUjP/wp5qkfwgtf0YRLcdVnGr3HhUrs4FSnVagdbyIBaLuUP/wL01/8+3viBbV3rP1kc56jQBA0Yc/uQMAsNyr5aqUwrD+9Z8HAIy0lOKJKLBOK7HhvZoCAE/s0R7tfLUIgF27pSQ2cLaM9NbX3sBfed/hz6wfSr7PAMW1GoBUntJRGW/t+8wrMHaqyFO1IMwZaOmMTedwNSLC53FY4ImTPMSbZyMR4xijoYEc4z6tAz5nsI0QzOYgyf4t9zjKX84D//IdV/ZuNZESATDSNAAAOb9vn3vX4fm+Bu9pCgaKB1YaFDKqyuYFKEfZJfVtv9IhDsnbzqd+bgubt9GPdxPC05oYGNZ9HpccPXHieBmYMzhWXiz0OAzcpGtQm4nUwYAAgDAYpF4v1lP34x6EN98UeP7c9787HZCh84i68+xVnYZXFV7MfI4o7eA20QZ6KoWuDkheX1Po//UPr7dnVapo559F5aPuxDyih2I8BnTkuuxfeFfOfWR80XmdP/L6MbjtzZ0Bhrsl2/b6DCP/2QeWnBoYGNl4Q/HoYuBXkTftm2jRDhOBAlclCysKQPUDiBDgemoJqEK6C/ESZSAd7qbmDA0T4o8GQQYya8LzAAPoBsF6MTfqOd0jRxsGmIEZnR3ABVq0cTatm4Aj4IEUjSbqJc46aLLots4pYy8Pds09/Gkdj12+t5Q3G+VP14dGI4rW1OilsFYqzJ9WIWs4L+vOuaeuENGblMEkLYD3qotLj3wLvxt5eY09+n/pZaU3hvevykjzH/ZT6/5x5f8/pjNQRZsrqhivj9twAkDgede9LisaB6Ipumyt9vSNSvkoGuJ3oggA197X2QEU2qmUSMafFoIU6Lxb3z8gugf8oJg3bT6PHXtgOqroiHSGGOVFdf6qlrOj7hzZtbQtxgiApQ2TM5D78e+PBFr/+Ze/VK2olbJ586aKhuKF13z37d9nm+MtFXmG9xyQ82ebwDvApWsC8Ih2o1f9G6fenC6LZ0VHNtA5OJIDNq2XWZFX0Rs6ANCdx13SRb+KvFrRUdhFg8PgtQUA0Abwktowkj5z+PBh8ajiLVlj/ztEADBv62iD/CkGZHXfr07zq7oU4y2gZhW0GPdtnROuR5NVCgiOdYDigwfvmf7sc1+Y/vKrX/M5JzplCQA0TWHOBnAKwJJh9uVbZaaeTJtcrlmi7m3G8y2KqMrrBwiA8Y/H+ZqQUIxLPNdEAFS1mBbO1w4LQrhapdAeozMKI9D6jJB/lAIEz+/+o991K5s/+IM/0P1e83dGAGCnin8FUKgIgGIU9pI1RjcfgDnEuCtNmxmi49qN65Z7jd65kRjWKc5diPUogfE74xqYqMRMUFKIAEBYIHSJAEjxCQR3eVtfacKyF1hkXDAuciIBZfjbNQDUni1zKqXkbkcA1FoVg0U5YCzs4RzKNu9PKX85FOsV8Y2ey6xdDux4UPPZknmN40yLvtCfn6sfoiFOqOgkzMieB42TGgCEoe+Vkn70foEbKkbl0Ed76VLwrLzO3avTBGeUSht4EsSaK6joe7Tjw8uFAtAM0DLEY2R06hhV8TsJzKUSM67RujMa+hiNqtBtmFhH9OsO/J0aEiOzHJ+9jq7H95bo5zhOaBIAgEgAA0daEJ4HKEXLp4cfUEvQIypAtY1WnUUXCN271U7RCHrxedPdCACUQgZZyljQdesBAHpKfzgdU60HagCgNFEp9bZSAN5867yqpf5guqA+tkRs1NkLs+4AQD29M+6PaliOZ3l1LTcaXCOPYI5JtcFYJJy2hEurMGxlslI16IONMpIinEl5mgEgjXzdmVmlowaWNIO700ubeXs/Z215FrM2I+0sr13lgd1rmgiveX0WRL1ca5uxw3iWZ+Cn0en66/t+jDw7vM4pFQAALVSvAEaQpxKl9oTZgwS/uTUdU4jyQwKc9u9XrvkuhXdK+dmjHHfal6V2BbnR3/jG16fnnn9BCn21yhv3aQkA1BoXDS55wgxK3HFd/m4AwJ3WdfwsdDYCAIAABkuIhrLHhKWCLxYoOtOmPaWAIlRu55xXGkUVRiuPY4XvVvhteWDrLNLRhc9ITzMI4PNRIbWEtbN3UfqtYBFxZvmFEdpSiApFqJZxjMXnv5S78BqUKyupAW67Rjfv1yinVnltFX4aK+hn/9jfKL1Zj+x5jESudbRik0GeH/8xR4qbigcQZn7+wiUbgvABhxbHuGMPWucbj98AQM0Rg3O3eMs98uBRDNcGfQoHkrqh8Tm8uRnO8BoMELz/D6vAMEb0LoFYybyI4l11nuTtbs4GZC8AMDKAvfV40CECnjUjiXD1s0oJO6LxHJOz4T1FAlDU8IBSDzH6MZi3K3WUHGkMnJv2aJen3PRhMKI2pzCL/F7/OmLCBmy1jw4/SnvShuzZiEvI+Aja9gKXHTCwwaIFKGcLNWzMDXQPdFb2XbQD6KV3U909XlmuZL94RgEAinaQAUh6UEUDIKl0T/17Samb77x1Rt0SLjvc/QPx/Ot69gfSl+lgc0PPuq6fy0QPuAicCl3K8D+iFApy0j1OkfhFOTzOK9LC9QIAYjRmy9k256xPdMcAAKXvkSJZ+h+votVa03FOo44R+beZ/hs+khpdJffL2OI72AnonWwxdRRI8w1vQI979FE6AAg8lQfaQJLP9VBDqPHLrps0RSLGVkPDZr472GDWXRtNsUZEeSCLP6E2caQm+FnWUYr3wye2yiCGNt9X2gdrze9OHSJ6BFC0RVdsE1BkEKrJEGI73pWObgeenCQY1hiftCt1mo6+75olWvMzZ077XDyiLl/7Dxy0E9VdBMy76gd65Gc0qGODLQ1NnxefmbpHXjOP1ntVyLLWl/v+yX/4j9P3nv2+bbjbdHG5TdSoxiv5BtgHWEMExB6BG9x7BzQq+8SgmH4AAE6reCYAAJFv0UdXAYBZvJrfr74ir5sp26KJ6+yv6jLht/lsg02B3GgAADLiH376tx0BcP6dcz6ThwWiJWp6tgMaGOBx6/cV/j+PoetdkQmOW2vOv25TzCs+y/WN8n01yqye1yM6OX+k1mPL7d9/aPrc579oAKCiX7Wv8H4vS1tHxtwe67cBAJaG51JpXFW6LA3nPUmOVSZXCtKqAQttMUiMVIwBDhGFJLjunXdUvEsFIbYqFLfZbF4MCA6DncnCgFYBgIoAAADAm/L+1SvTr/3ap0ygn/nMZ2zEQrjJh6VScQAA1s8HvPUNrRCfENNAbE1YjodiFPBReDdTSEdlMoS4mTI+vp/75r0g1xHGK8TcAAAUAQgBxPTR48dXiInif7RYXL64H4eOCAAQRdYbAIDiVGHyYYIg8nVQyziOsPhA++K5DTc3H2k/FhgLxlJrkfC8MUKgbrI8AFmHzDufj+sU+p3bY9nwLgAAmnhIaOn9WptSQj70AX/zzTNWOh95WHNXUaHy61VqQu4XOqy/CwAogUkRo/JwkfNHFwuYfqVr0tarQoerwmopKRl//g3THvdlPDfjGPJ+GPP4nVEor3qa+9qO9JVrcn8UjlLwCjHmfuN9lnSzjt7zvZE2c3+UQKr5ogjGc8K/r8pbf13A3YNH75XRpDDUHQj+ShGwgN1Silq1BawzW0I+IZxpTSelHvBKCgIRALsRzNor6/daenGO6UG1grxXIYNXaZ0lAODu7btF5xenv/r6t6Q4ybMCKt8ArDEFaXWuqwbYhgO1eCPzz9t9b5OL2OdkRV/zg16IlNgvJD2KM8rO7NkQzaFsVLqG9k3nD2WR6t+AgNlL5pLewFE0R+AHoeezZqW16GSVdgqMHec/KgUjLW8U0P0cL3lZ1iLvV15t571LMHlJa/9/AQCh5+J/BQB4jUwCPdyz1qHyqg3Q0LpJ8giv6u495enH8MdIBWzcI4WVyAD4H51qXnjxZRl4avXkVnmdi94JAFjyi5G/rDurTbSx25uQbBSq1Y9z9Vh4cnmD0ESXqa14mWmHRyJjUJIKGB2jomq6fIasr9xtaN304HSVCm3lOlfPboCfvaX6SUSQw/vNt8SbB+M/Z4p6ArwMUmAc5nf2Vvd0dW3CgIlOMr9J8dGi/ypsWyH3jt5qfMjys4EF497lLGUPw09HuRXDKd7UODjy3cgdR8gQxmneXMBGwAl4NsDzJXmSaflUBntrY0ZaAxwQgcQCorINAABruVcK+iEVuaoi5RTmo61ZnXsiC+zl1N+ODqPtoGj7uPj4fUfum/YKlOQn1ySSJ/NKrjv3Q08jlxbaZ8VnQw0Z3Xg0+cK3tM6HBBSQlnBB4DxjPCIwgLB2xp5K4nyHNIf3JTsMNrU9mBVtbXIK3Pl8YnxpDVhjy5YWdeT9KXSqrVFqTpUsiN5VgEAp4QGlXDgM2tT6Ql9Vb6bkDZEArn9B8WnW0gXi6vvw7hhaNniawcLaAobjyU46hUwudbOhS8Ll6fTrr0zXL7+rz3G6yFtMMTUV/NojI1+d1AUGCAAQkHBBxQcZx4H9B9XuUjnqqg3l5yq6gDpFFIoEOCoQps5jpZiU4c0aJko2f4/e5JypotNu/I+66kjnow6T8zDSeO1dyXOWovSlAvfcAlARJGhmFJvDYUNkDt+HV5yQTN8j/rpFRUSpX9EBgAIBAprX2JojpgFokW0+GrFVIIPG4HLOom9w1gBVfv7nf15e7v0eJ7UJoGeAMXgDeh8BIPbmy86h7V8ZzlVkjr3nfru1L1VYjuMp/qINI3r0HemQGP8A/pyMHQJvdlBfgKhU0cpOnKXSz4kcOSTPNDooAABn23GnjdFzjn8aADDz7YGhl2wdQ9WLZisSqCKiePb/9u9+z+1G71WKxrYdGsMNdbcRfaWmG8Y/896p9YGnVn0VeCs6MwUEP5xOnn7LtGqHGevQokoyh1GufDQAICbtRhEXehzvXfRW/KfoWwCO9ukf/c7vTP/sn/4TFUJXbR7t6X1q9+izYcCrRwGMdB3+Mj7Z8qjtR2yoAgBqTcNfcsbG747jDXiW7+S6krf1F2t3QTUn4Dl79x6YPv+FP5/+6mvfcCQYhv9KEcB2A77q8UH/Tz35mO5fpL+ZodEFXJS1AhS6UtsZZB9kV9wrRF0IphaSDgCEikThpOgcLSEAACr8vwyQCBUOcwCAbCLMNQDAjp20nbg0fepTn/Lifu5znzMKFcL1vUSEAQBK6ahwP17xSvB7NqgIsLLmYhCORs64Xn1t1hPfiICOhti4+eP7y7uMAm5pmDmPC/RXhwkBd+LEiel+5U2lLRzPxvsPguoepE3JybO5HwDA/feTa6VQdkVjABjEqGQsxZALYS8m3nOO3O5moMZav6YUe0FrNjme4zz5WilHZXjmtY4WlzQ17lO89B5bu00MBRO6nkEbQCp0o+wxqMua5xuAImKuJ44/PAMAMLK5NkQbvKGBwhKc90UV1h2KJjFzNOO6beb9tvJwCMWsok2EJSokzO1RKpQu52s22BszGBnTuA6hxxEA2khhPf97yUzy9zIULPeNpwllbVRW83nGu/GZS9CmztPyJ/dhf6BLhHlZBUVTAABXdG4fPHZEAI366u5AGWh9m42ul1d0BABKMPfuADnLFMu5JFDn9Ku9CCDVoVHQr4q5P3TiuAGAa+RbyUOzc9d+Pf/U9PVvfkfv9RSA8Sxvdq7vdN5HGl53Xa1ReV44j5w5UHO3CLJHc4cjJaicS2QOxbk4Gs6xtnIe4VHK1+j5596AAB+4iCMhuRTnpDo1xabk0ZOCTbEulHa+mx97moawztr3DgCso6t153FJJ+MZXUfXvJfc8dDKUgHIPVbvvRT2Gw3bce3vxFs7d+ogROg+/L4AgOJrTUr6PPc5tbPN7hBOayV6mwwWeIDSppphS0TA/n17vK/kc74qvnz6zFtSGss7vpxr+H69X3x3HFvmWEdqowJUn0cx3Mz4z3dXwcLl1ZurV31nzM/tGauuBja1Day13+2hT9hmydoaXxnnu+SJrgrulafPv5FXrHUZ20QHlCc3fN9V+JvhO/Ig1qTkW3miCkRzrF9zLsi41l9JCUA20He7CuUWEFqV3kuh9flSGDbnKy/O0mwMDspdAHK+U61Mox/VN2MomwdTqK15p2PEjOelaipYqM4AAONBxpMPTK68Cz3xDFYNHYr1aSCoPY+kNsiITscR5rpHwOxuGVCJfsNJEs8kaz2D6RgpMmqIknhQxXTx5u+V/rZf3jE885lj6UzlmDE4QR4wQA37Q4EqAV/IANoD8j7X2RACZKDSufZil967qjmRf0t0x0HV59mqMGPTiUCinENAzytE3BHR0WR6+FQPA691rjk1CjbPSWpeUWm+F7nM35GHfB69KXrKoKpYnrk/O9XftX6pCTSCyOT42xgdnCFVwFFrp7FgkMPHcRu4cwO5+HjyRZ1bdf8PlN56+uUXpg8vywDWLjpajy1Vwa+99x2dblAlX/LkikCad2QIUNB2714ZqdJ58bxijF6SnH1b8vGiIivmrjOcUO3LjZZDzryXaTQ5T6zDSJtZq9ItEhVR+9P5Ztd5YvAsQYDSZ8sRxfrmTLPmbgEoWqNuAQ4sdFProfoGNUIefeRhGZmA/SqC2wCAenadk8jL2vslAFB8b0UHb/aA62qxX03n5V7IT4D5T37yF1wQu1qFSueguKMK4FXxRfEPgWoUOfd+2omBkSU9EZ6hf4ki2CXdsWwCL6oBAKJHCeNGHwD8dyFLKMCRS9WVg/euOT3kxqwvmC9o3AYIvZ/UmyldYtQbi9fWOnjmzC+0b47YeMcsY4pPVQRXdYXgnidPnnQEAI4/Fxp0AT6ic6oWCw6JAtpalI+eSyHYYkycAYFjet6rr58U6MG61XhGwG1VXif9rcZTr8wjUulOsm341srBHYEfIpapO7N9+u3f/M3pv/0n/1gpDGe8KsdkF5mvNUCwy9yyu2wfspcaCvbw0qbLnlhvbfIosiBzXplZG2POXWzHjfpZBwA4H+fVhpx12bfvoAGAr3/jryWnBA61AoBuHtJAzDk6igf/NACgJtRzUrMBXgjT3qgaLDeiqQFiMnimAAAoOPewDm5QRiYIUdEXnIMHP6i+kGXg1wLgzWpV2psCbcYuxkcEAAAiAMCnP/1pHw4iABDaIVwLJZT+lgJQB6CHcuVAeD2agZJNIUSxznDmkjCiumJEaMaNXP4+fn9UBiI0o2AsFYV8L0IrDDSHxAxU/yO1goP31FNPGR1E2U8dgB/96EcOG+ptlXo+HPfZv/+AQq3u9QFHaFPcI8w+BM29AwIkp8lja0wzcFQYTeWYUVSoAQRNMIyHu4i8lOZR4cmcl4dg3T6VEVH5TiMAEJQ9Au2QvM94L3YRhqsxk+Pz6itqGaffj92vtkViYHgjEwXgfWjARFr6gWDC5MnbAgBAQCAYeI8IjAsSULRlongPhhdKij83ut5OTlPiotBa6NqwWwXfZvob6HFco5kV6n4jTSzpKPQ10nYUnLRttCLivdjo8d1I0zGU6pPau9Wxj0pD6AcA4LAEZz4LAICn5+EHj0qxFJq8nXDcWg9QbBTSEuSrTNyePnvp+vtUkwYAOKPaDrQB3AZdAABo/a7rhwiAwyrMpk5SDpvctmPv9O1vPTt99/s/mraob3UiAMbzn7O4XPclj1h37vPdzH+8F/wNXoRhkqrZ/Mv55L2D6qddbbSIgKqqulVlvHFs/TN7pfAsNCFtA8WRHEWTrDF7yz7zb9qE4jVIygf88qpyTQMmBFAoDxaGVm97FfoY578qrIsOOq1tjEAJnUc5SfX4ze5pWrXx01Y5CN9sgCOHemrYnc7N5vvWFaPlOAI4zSGWgxKVZ1WBtkof8vw1HvMS/9o7BGD8ExFA1WTW+7wi3/Dg4qslYmjJ20c+OBYQHM9q0ZVXdQ0PbXDFKKLXCqmmIPs8d09SX/OsfZfv686ElW+MbLcbq3vqFFqml/6ZCIAAqqXcha5Jk3BYeWtjZrMPBXJFPkCXVdfHxiP0Ye9S945H4S8ju4wKnoFyjZcHxaW37cODWyG3GLaH8DjqnokuwOOF7gJow/MwuJGl5OsmimYMvw3tZx17dGT2op+PALBl0tTZGfn38qxgkJsfNuWeM2wwAiMC/QhZ0LYKQOS2W7Q5Fs33xhNEyhDK+W6Mf1oP6r2tgK7oOTpbGFaWp9Bt87Yiw1GAt0uHIlKQYnM7afdHCDA7jAEiemZ9+G50BwxP6g/xXQxRsB+3YBRv2ysQHV5ncNygjHg+3l8Mewqo6ZnwwQMH92kK5L1XyqG7hug/9vW6nsk6c9ZcC0Wflz7QoiD0WektShtw5FgVqPQeNY9e/o6zKbJx5COuBdGexb3zLK5Bv6jvBsQzfDXrzMzvGvUZ2v5GEajibVpjffeqvPTWZ10sThEC1hnEU6ghIN4tRGR66xUBABffnu6i7gFeXxlSdwsA2H7onmmLfgAAAIIukc5mIGenCweSew3/x2N7RmkE74mebQyYYRWohIyM/tR5t8hqANXG9Qgwab2G2TZDOUY29wwdhKaXOu+oa7CXVUOKiN1yvKVT2G5FnkJH2AhVxLrAf/jEI0pFuVtW13bpDCMAEN1+9MDW+gNIDoZfm9SqTtoMV85PW6ekRKAn/+Iv/pIKFu/ziSW64tlnn9WaX7S3/6D2gbx8onAB4ll7FyVs/DfRL3W+Knwc40UliRxxk+5L0GlAY3ciAbjT+SYdAFCfz6sgt3RQwEFNKt+F3wTAZE9J6+lgVpdzoV3rn05FKDlrumhdHkoHTh2Xcsj++McvKMf88wIsrthxiH10Ux05cFQQAcBZSUcw1h/g0EawngE9bt+xS/ffOr306mviXRVhlLaY4ZmrOoSRgxXZ9p8DAGymO/N+8Y3JEUqf+tV/MP3j/+ofTecUTVq2wdEVfjHSMefHdWGIKh5sRK9teDq/N9lUIEhP1QivGc/CKi2WPAiYvGoXQdAlUxj/OXVVgAcRAUAKAAAA7UhRnkkDKLVp1T7PW1ueePz4HSCUGsRSwZgZhb6ZarmF5s2sojM9DQAPNcI0BcFq4euxL7/8kvLGlA/SGCe3iaAr9JwcZcLwelELlFyIDYOXiX2gsKhPK38DT/fnP/953zcV6RE+FGlxyI6Nh0L4uG9CjrLwoye0FC34ZHkceEX5upPiO147r9OwMh/113VEm/uNyjgKEAAADO4ZVSilB2iACRT6559/3swz7wVMgLBAMw8olwijtkJJCgAI08tYR/R7NG7gbtw3BnfN3ZmKZh5+NSN3JPSu6JRna7P1zJrz7zqQJIeLsUeZCKmbobQ9w9vxuPIXSWVAPaUDAG3oLmm+xxSCXtVkoa8yKJJrZiGNd45PGNMOAAAgAElEQVTnU6iLsH4Zp/Q+pWBLFYMhR67CsB12o4uhT/YEIcEeAH5ljjH4c+hCU5lf1nwzpjXSzwpDah/kfrmuIhDqFTTbymOr+B/P4pIuNyr588iGS4tB596hsfydC8nnOyqFMZ4fnn1GaT/vnDs73XvPQQF5jxoAwBuF0WvFWTmOFbHRqzkXX0jhuM622KG3VSDn3KmT006UMQQn6TFiJtf1c1xA4QHCSbV3t6QgXb+5Zfrsf/qiKtEKhSZks6UAjAbgOoNx3XvrGPjoQRqNf9YDPrRXSgQehXTVCACA14uQ0uSKu22Zhb3CxEXMAKHlVa4inykClHMSg9WgrY9erdGcDtDCPwMK8DkRIFEAoVcEOP+GRiqftbxUY+RAKQsdOFpdmxj/3bhhHJER4/lnvyP8I2tmWeI5dvrlHm1K7TyhpFTayMhD1u3Tkr77380Azo31Qe5VCmwVgfM+DgBAzlm8s96DyAnfvORhhSNXL3QUu4SEek0dEtwN4s1prqIA1r9WFbu6ZvOIvI33iMHOBNq3Pdd6JVTQ89t8Ef2J8ymtLrAfVfAK/lggatJ3RsAlAPstpUjs9k8l5FckRVW6LzrmB+M/nsKEZnqlDTSnRkhA0eJ38bS4j3bTUWxEMbLmQebepCphGHPfOm9brLNwNvB8Y7CePHXKxghnA+U71bb5Dt6vousGpLQFjC6DTIhBGiOe57oCkVGQUnT9mX7HC8yLfH/kaTp7eL7NgHUKEOHjuh5JhHFeZ0ljo7NEU+JDV7Si26l1IJx4l/jQdqyTm8rxRQbrnnvFk6BPtxZVi1bWunjDbaXQ3T8dvve+6R2BVttlyN/74EP2+t1tI4K9r/UIEMD3oHG8lq6Ar+gjXqwt+cGAAcjjYHoAtoAWV6ULUqfhoED7rTKKbyrEm8g86hcUmFO1i2w/WUEmRLkTZjzA0G2l6VXV+LYxdSH6X6MFK+L6GUGAugTPoIyoIYKA53h/2/nCSEYeNaI3GAsAkG5WBqFIddX9WIPwKbz+jJ8TTVV01plidiVLq4YSv24F2LhycTorAOD9syenPXS91BevE7Wm7iF771P6ovbkAwAArckVPYMIgG2A3IqoZZ3YgzdOvjG98vprAhtoWegD1UBkDoG6MEgGXBfPz4u5I3fCmwv4KPodZZuN2bZ+dZ56ezvTtH7iiIqcHHXo0Gq1kq4Ckhj50AZ57uj/pHqgq3EW3e5WtEn++RFy8SkMShFA8ZyAdjNw0UmitnwASYuvl7EfGdr1JsbNlhaYBcgGbTCep55Uy2LRLjydQndf+vMvKjLhgueI8f/3f/XXpn2iWwBCaAE5jV65C7AtjioopIFRLt4ow7h0xtorxoEe4MKx3qsCACgCCVFUjj+RO6V3h8ZHANnzK0JdAQDmFKHGT6ObV7Qzlzdggr2Ehxts6wUPv62itZ/9s88JiFOEG7U4rHcD7qkCvcBTeCipsDhki8Cr6xaF9JAHrAlts88p2gFHGaDlyN+LD+Yw14hGudc/X17XN3uUoaMc54rxs9kw1/tE5CGbf11p5AAAOAh3aZ2JWKLG2lKnNt3WETWAmfpjuQ4a9LPNi1fB+dnzH/uojWvUgUbdO/uasceYD89jn4gA4KwfVkrQl778F44CINWCIoAA6PAZ9jZ8rYZd9LHlqcdP6N5w066sdSOvPPLrXhmQEaRGUKMy7LujEOhzDFAUTQxOhKlpg/wmHa7X1ZKt8vXjMajCfByYCr8iXBUEeAQACCHbri4AT5gpABD8xm/+hsLdX56++tWvDoepBOIu590UAFBKZhFXjLEseBTPedNAxgYFdLmZ47qsU0B59mgUjRuQ734UZXW8d+5hwQW63pR25gcAQI5bhCPrSkcEGGwJz66ws7a0WcH7z8FlL0jHgNlmzNnPIs4SiqENjx90qSm9fS0grEZL7c3xuf6aFaVSetjfkeCXtJbPNgMAwliNlA2KgMPR2uHaJ8WGCsYomNZ5xNTeeOMnMkDfno7ed1g/Mg7N9/lOAQDFYvCqFgPcIq8qYTVcsbX1WuX3ymGLshEkFQDqhoEABBcpLqsAWSlMeS0Z1Sgkx71frtNy7dcxvFVmUsYcY6tCjlE61h7xFYZR27zKI3KOVve0A2W8z7zp50vxqNAuz35LrWDeVP/nIwIAnnrqhIAr1qM8Ni7sJQCgvEmldDGP+js1AHpYLcz6zE9ecwTAbroANJ5kQEY3OPHUk9P+I/e6CODWnVSYPjV98Yt/KeEpMEHKUqXKrobpMtZxfe90TvPZ8pxmVeOdghfaAyYAIF1JkgpgD6WrnBfvi3e8qp5XzRI+RznIWeZMOOSueQazPj6n7eE9hLXyWnlOhW7WXo6pBPUVQjKVOiGeAc8uOi5DwGkELlJVYAB/p8ZAQIQScEG6a/9zdiP8eHYEsA3iFUHZo1rY+ArBJ9KhCTBG2MZu5aCd86z1UgEYefp6Kq+Tvvxe5zsFAJiW26Km4Jzfm1e6rR6Kga9vF5uuCsSqva35YlwwJxuy86XZtT7S3OujAwC5xyo9b8ZjZ1Cj9AG/NqyF3/zpAADswbV1ZkVuSAPYBAAonoAHZqeihBQirrBeG2/OrSW8dMcMPCVUOMqVPbOmtRrzSpHB7JnpsdbZ/xoUSL2TosMqNlx1MwDmODPQNi8iA8hh5/vIRiIAzLubHIn8yf2rY0dV1EfHCf133WOgQgzP5mkNLy3PKrQ2pHw0ECX6ygwAOL9cehSABkCTftwOkDXVTQBRINpqgyjeT2i96G8XtRaoE6D13b1dhruomHEcIPyYPuRS6mkdV4ALPGO7ePjD0+59B6ZTSnXboRzzw+Lntxi7nmUPe/P+xxCbx4oXXDyDEO4UB2Rs8D/aZpIOyt5VK8YiQngebQYx/G8pAuC6QAqAEEB36PUD1W2BR8EPaQMXZbj4SjfuYtjPgEucVO0LXM85XCeLiy5XgcXSGQG56n2vKusMKG09GY8sZ6V4inlPS5lET8vL0YHmadQNgXZxhABKVZ2RhF5vhXYFAFw5e3p6/y3pZTdkwJtOtS4qkrvv/gemu6T031AU2wc4cC4p3UDyD08gDjWMAgCVNwSMvyZ954pqZbEvrBsFAhk74yB1kT2KN5TzQNekyKQCWspANQ93dA0tBTXWGKJ6v0cL9/D6ql/Ro1sixzs/IsU3+r2Zj6Okjj2glE3ptNgOOKUYn3mnVvioPLPQDm2E7xJ9QN/QoOUiM+d5be+iEi7536hjZV8SNWC9jntp3k7zQYc48ZgdjuTmE6FyVqmyz373uzo7JePul47zcaUIfKjnvm+AkP7yNx2tMLYUtW7daItnEJ3M94kaZY7wHuoAcD6K5wNyE01KaH0BHeXEI/S/5EpsgRW+zTdJVYDGTfclS02es65T0VC84DfAVyvRs35GhfRD41/96l+pxdw3bLjjNKRjhc+uxrNLe8Z6Xbx0sRwVBlg4EWUpp4iua1WobTa1sxjVGEFVe1Q7lujSFVnqdSuHdM2nHLl5fRR9eNQ1AhC785R+fuWXfmn6J//Nf+3UVEDIe12EcjXFNevHQTX9D/I/9l4Vqy4AgNeoF862NQe9fT7qjyPPGfdq1mPswG4i1nt8S61gL1hP2y++/OWv/KVBAKJKbrE+Ta4DoI6vFQBg/qAxthBU5X7cGQAYD9ZyovkbIwiFkvAYV49sAABtSSjwEWT8ttBLaDXGfzGeAgDY6AgVrifvCgAAZkae66/8vV+ZnnvuR9MPf/jDWWEN4kUlSsKKuuLWc0tGRtCNNHI7WgRAhEZbpOUGRZke7zNvciOekTBHQ9YHLwI7Uqw9Z6mEZY+yplECCDGrIiX7pqefrh6leE7IAUPovvTSSzOyGIJnzOQa45nlX5QelH32AiVnBAtGY2GFghphjyGaHnMq4LfPl+uSA1Hz6CGdy3uP882cR/rKfWLQzEhZ4/jegzpBDv1/7ITy0IXORrkE7DirsLhDys196MFjzttFSXJLQKsZ/F6MFjSNXDna/YHwAwAYvdS9yblC+FceIGGGFApsTFpr8bYKUp48eapy/mZmXABAGMbMVBY0tqS1kZks6WFc1wiFeq+HRJZXt7y7RXeDobLJBvR7debc9yH3GEGdrjiFeVIw5sTx4zMKzmPPqdjkT15/VW0YD05PCwDYvYciMULbne+OEVDCfItC/JIrXuc/BmNCw5TzqP09+erLLgK4V0oDNQGq4JIuFzMGACACAC/JDvWVJvf/W99+Vl4uRYTIUxIAYLkES4FSfw8ok9d31WDKXua7MRAisOBDeBPhq1GM+E7myPyTH8t7Do3FiKZQWosQ4KGsRYEHpagkMiIKQs5wKQv1Kg9L8fMZhBO9jyGgY9/jXmOgvJFOJWiRI/yO0oK3wyG5LarEoECLGIhRVWvSc/1GnlkGcNvLgQdmrXv+fTNoV4zlOqd5baYAbELafnsEtvh7yWtM/76y/ztfZ/uqPo0RX7/PgywDVfsX+dVrjBTtjPuz8t3xPu2cLudX8+rncjDh25j62iwVYD+rJjLMre64YR3bxcsijf357QIUkzkCoJ1VstT0Q450wNJ+huS5Fk1C53t0hu87onQs8WGH6isayFX+yQvHiyy6yrisn6AXYAg18K4Mp9VoMntgFylOzNbKdFN8t+p5YzXn0cjOWco5deeNZgQxhgAHPMPVu/U8F5rFuGuAmbsANJ1mBgk4vxiN7J3TROKUSK2C5PR3GVRrPZwjPR/vFDnjjk3B28OO2vjRdehI0JejKbQuMupvy4soyTUdUrjrfq33QYEu+3cpF1+Pp+q4CyIClOi/Gza+AYxVgGzXHoU436toqi3TmXcvTTvUbor8c7ltZIjK+Nd3C3zsRQqzdtE5AgI4LUAM1wCogAiAH/SPfQqxLv2MQoy0XquWjdcV3XlDBfIw/qk07g4FhM0LmK+c8J6GFnLOHvK3izqyvlHGZ+dD0Xn2NvpD5F1kc2RwgZeV0rOUrzijqP7P2PGIl03SDDO3n6x0hNrAMqoqdQuirQrx9FM30Altm19UBfjb165M7597a7p4+vXpQ3UCADHgeaSuTTuUTiRA+4ZkGADAFXlX9wikOURaQHNAEH37hqJWTp5W5AoRYIqqMOjV9Ho4e4Dd69Kj2TcMcJxCkREj78Cby8vroeFfgwYdDk2hu3S3YB69cFqn3VUjJIYwnzt0XbSJ8YijEJ2BVDYiKYnsLe94ya0HlM4HWGXPP+BVS/twqlwzDAsEqOvZ+yX/y9/dGdW5ko1M63J0daC2A7WiTkxPyIm0kyJ7GhcAwFtvnJq2N0NujyJpH1CqIbDhVeyVgGIahJ1TAFZ6L1XlXTcA8IQITf1BJA/SjLPA2jNXy2sXQY6e1g1Kq9o+7jGYSz7OerAZY82/6y2rDrwyJLsRvQQA+D60SkomZ+6b3/xrhZd/0xEA6LvX9B4gBHMiPQewxGkKLUrRxj88WTNw9IjG964iiPipmhkVcRB7aSlPYiPU+EM7ATLqHMZBO57J0NtamddoIeeae6NDcWh/4ROfmP65igC+p44M/E3U6ngGVuyP5g0wADCAMNHLRtAn4yn+vTpf6GKpc4zXz2et2YnFY9GL+1XvnDvv/QEA+MpffHX68y99WUBw8/kTocAzV9XWQCjqAvDEUATQsVxBlIqYusetbU/7fLnI44KORi0ThukjAPD+01vRjE8junjpwlyh3oRqAIBCMiX4eVUBwOpBGmIuRbYAAJQEGNgzH3t6+sEPnlVHgVNzcSzoBkOYe6F411xaCM5gKM6VqAdlMrpoBwXWK4ej4BiN+3UCJcJmFDKz8ovIWAMC5PMlkZRAEnLYAADWFYTS4YNmNlvFON90S8S8sn58jxYr7AcAAOABdRMACwhxHFMA4sEI8Y7E2ZlLvVvEHcFaXv4RTFgSdgCAkV6WB3k0gtd9BlPl+2M4dIg9ih3oHmDHMR1orq8c3HMyQt+ywvnoIw+5WjdIK9fSChClnTWkzR+VrDlQFPq7od8DAFS7ugp749wgCAGOqporAupuPUO56RJgFgJNEUghHvYqfUbDvJfnalRm+CzrsVyX5ftdiS+GGYU0of91r2bALNDBjfvE5taB2cBUG3NeEaS6cfaK9xHoADCzt0zjoVDnq4rYObh/jz6jMKgUGilBTgFAeBIca+OLaJ/yjiOiXWRRr3jIzS/0jNOvvzK9K1AHAGCL3rtJtAaKsO714Inj0wFFAFBw5y51APjq1/56evnVkxLuO1EfrMhkvdadwb4eq6Ht4SVL7+zSgEq6E/sAbRAFEL4aPpFWaqyyEWkb7rcdllyGYkVElFemQm0dEomi2N6HHvO5hXJTyqOMJwWDPalzyf636ucNtS6neleYRiPKQo2z5hBczkQVF0QJSCQBRlJSBfgu7Y2q5sD/w9t7flt2XdedFyhUrgJQAJFBoKpAgABJSBRN2Zbao23ZY7hHdzvIoi1/0L/l/uD+5v7g/gvarXZUoOQgUoEZBBELRI6Vc/X8zbXm2fued6tAqcMFi++9e889Z4cV5wp7ZBLMjtQSnWvFOBsEMXC2ShrakA8tzk1EtxR0y6NZ1u6i67rdGtSZIn/LlwpNr9ygevlccN+gIoG8ZifVTgQuSsvqiPdSs4lUDp7OfbcNIt+1/+11zvcCACsje7Ve8xpU7SJ33+btvyoAYEd0CwBIVh9LVI1RM14bb3p4gUEbNaQ7YABgvwHAovf7dJpCAADsB16Wh9Ag0elO/eehjlC2k8W9E7FMWq33otfc4KDugRy2LNd9+TuBh+ityOQ4b6GlyPLK5jnmcVXt7cYRvzQBu3DhvE8kokyviaP1QO85tmN9sIDBiWAP52iit45+FTUAAChKT309crJPLaIY4G4CAPqHY39IYmQ/YIqA1PuOqMmoxveQ1vWYxnu/Tqq4/9hByU+N21275fgT2cXxFmDgJn+SwwcOHNZa6Tz285fVdV6NS7+g2lhlMSmvcHOFEyy68VgAgBkMSBNE3oPvkfuX1CsnIA6dzpFV9+sI5yMq1cROc2mF7D4yATgh4Lr0ss9I17UEgwxYau7o6nLI48jUysxywHspmnG9LvtvuddyHNnpGv4cAzsipjM4EBmVjLnQl20E26o6CUB2pnnJ97b/4OdQbjg7Zux40V5lSt11o8oRCgDQ7k0OgkszBH6cEwDwjsoArl88bz5xI1HZIZ+o5n9z6JicTp0EgG7TOB4SMHPk6HGDs4yD9X7l1Vc376mumXQNBx4Ytxww23k4mmSRAOYKaGMtjysoghPKOHMqhuUd1EAEeokay7HDx7OfVxk01Yi298i2aNH+9hoMWZksDdLl2VuyebFLc2rQOQEA8NDCc7L3H3v0kQLRkRPoRv1c+jy0+EufD2d1Mql2liODbS8hiJlX2ytMxO8ARKF/9T4lAIcFmL344otqWKyMC92HLIB3FNS5qKaL92iu+yXXDiu4dELAxA3p5Mvsrx54QGtoTsWPamd81gf5DODEjrbLA495XwrMLNnAcltedgPUBDLniP68xranoaOtNPPaweiW0j+T88/1+a/1P4+HRrGDL6nJ5J//+V84A6COJq1sFeiQoBegoZ18/ecmuA3iwQgc0+hggu774Ucfu/cNAECCaLGBiioi72Y+HoGmoT+SzXC70ri+28qnCpCwx17W2n7j61/XMYD/oBqRCgx7UnQY+pjtW+vHXlvbBN6bcXLI6F9XxLjWp3mvZODeEsb5O2ufp8ZTdMELfnz//Q8MAFAC8Ad/+EcqAfgPblBOeY91fNv5ZamMF78vAIAFHgThB4xzsdeG8R4HwNdvp0qtAQAi0TAwnT2px0dx8eJoj7d1tmUMUmqfOG6tImA0BBr1/xHsESR8DgAAsWGEPvnkE5sf/uiHEnigISX8mHmUulHajoZtobjd9MIyYrGdhhG1xxhqgso6BOGeHfUZ5Vl/PoMEMzPmfvP6zp+HELN9dnpJr2sAgDTrkydPWpizzTifr6nZRiL6NoBacPO7mx7JMeN7CFsAgJdeesmnAASlTEQlgMBs3GY88/oMw7VT5EDz27GY5xX6qIaC3cAvQifKuSc609ZEu8uvSw+KVpxmjaby7CJ/Uu7wRTE0tT6s2zmlKpEBsF+IOCcEAADckLJ19AmwycwFSgmv63geKQK6diPw7qY3BWssRVDnUBdanOgQdAYgw/c/lQL+WGf52mGSgMToLGE4jrFzOtE8/jsY7WvBlX2IQ7HmxTgnpZzLOQutVv3ytsOwd423P9/mf4yXUprhqXk8oQ1qqU6JNm0MIvC0VvSbeP21V32Uz5NPPCIa5Dg0nP3qngsAUHJhNHbi3pRHloE+HdtEScFbb26uyNk8jIGnMd2gtk67dFP7+7Bo/LCOvLqh++kJm+/86fdUz6vjLnXUIMcCVh32XiR2m/fXorOE8HzNmofnz8rIrJMkUmMcxREnqAwVmm6VI5V65zgFPJH7wFNRMgWO1LFEcfpnWkg2QY4eqh4DZXQzfs6kB7GP0c7K52Va6j8iCxK18N8aCyBAaDdKkPnEYOOzqvHkNIJ63+mOMijcCK3rjOnVgvNBlMrv97V5LgYz781R6Dhus2ycjX/v0MRLu+RHfbxO9S0aQ9POerG+P4zJ/FnvBRxqY7dpY5HhW+PoumkbYVWLuubb7XGXY7N7PlbjPbVx3TzX2+mwNQCwa316xn78nTIADIKxZA0ALIYareZsJe0GAGp9aDInoFCO6UHRI1EvbHP4pEr8kFvV0K8AwlozQDSLMBw8jO6O9gdodK1+G2f53YBxGo/pemp3cQpJM3ZZnNKLqVdHH6bmOQaqI1Zt+HEt0bqHBCzycpBBuoX0Xacr67nQK+Avu2N6Rv7byZGTRL22/y5aL/3MlRV4Ca+7oWfrRu+/abXny3FwWlt6GtwlJ/8eeRm3rl7cHFXo/7ETyuzbd2vz6ANqKgoQsF9dog8rbVx67gGcDMaM4y/c9Zo6mWOwA+zhvN1N81E9CQDguDKmlGCtk3PObz4+e3Gz79j9m0MPPLS5Ijl2TvLz0j2y55SOvq8jy5E9Mwgw0zZzBQAgKES3f7K1kHNHZI8c6LPEDZ47A6zKGCgF2Uemhq67gkNNJB5Z6mNEAYxm/t3OAqkjJEm0KDvDNtBk7M1HCYa/Mt7wzbCHqmQuRnntGbKU7D8A24ocGwBgz3D2+7mRjWW/VuYLcv5u7x/R0SoJ4gmL/YwMkTy8pJMA3tRJAGRxPCp6g04+ku184ZK6sWs/bmitOOL2sECZEw+qnJH0c2fH3PQJRT/92cub9wUAAKCUjpHDrGusQxpoJtB2SfvB+MgAgPfQRT6RoG3eWuvSP87c0vxoU1f0qN4EjJVsnc4+4F7QUNY1fDSvn4EZ3ZO9hDd4JsEaUszh2c+k0+mQ73tpjABslOTQeI7O7WRsQiMLMIE8YCcMDlX0P/XsJdIHYGQAd8nAsZe0BQAgTdknjrz8upzDLzygvgN6kxM2Xn35Z5sLGtdxmlBKNz0g+/KBxx/bXNT9rrFOGid0FvkOvcZpjP5ljCmnoKyD95l3yazKjCoAYPQWie2WkqLQyrzGkyPjBpz1Kj0xO9szAFCyJT0AStfYrmUNJGd43ne+893Nf/uT79gWzhGSN9B7LB3y16do1dGH2AnspcsztEZpUPyBotXOpGUfLL+TtdDDnH4UnYxM1aLDWd99vn6vecz6sdi/6KCyYWx/afy//EsvCgD4h9IP15QRfWErA2D220qg9BrB9/YdB5idfiLZk136N3ZBPpt5wu/1/fPc2XfLmljW6h8AGdkYX1A/kD/4wz82AECT1AAAHAeYTMVQQpZ59ADoTwYAUJfMA9xezLFTs4CfkRAGbSYWAMCinD79jCNXRq616O+9/+7mI3VDTpS4jKgykkGCq8708kQE9UyewefPPvusNxDBgBNLD4BPJSxBQ7xwpGu3sWwh3cy/LOaUPjZvwOzk7DIg5/nGwChlkAaDYaAivNm5m5XLnZyHrO6ua/gsBjLHzLAe1LhTXkE9YCnhfZuf6ZzpOPQZR+bJmrMXp06pQ7ucVco0fvrTnxoxDmqfqAhRy8wz44phvibk0EhQyoAuM1o5hFCVABjRb+Wc8S0E2sbxXvFQ72yZvnGik6bXtILSIuMBAOCokGMY6ALn66pxHFH/Jx5/1F2HYXyMT6f/t6CxMpXX+ZGE/Zmfv2OmOuBTAErxkzIdkMmd9bsZ1CM6L5n3iYACAgQhNwDQtZWJLOQIkaxd9nwX7c38GDqdFfSMVNb9qhYwadnzPW1YNui3e33j/A8QYOYNm6tl9zfN1W6ExrPP8CYZAByzBYPzOQDAGTUmInpPI8b7T9DVtlNoJfwAsCpyXUYxL9f4knLqlL96381otO4fai+vS2hTN7kfAFPjghduyaF4QBGDgzJ69wmRv3XXgc33fvCSoiJnDAAkA6DmvzdVcKzLtuKZ1ytrEuUcXhvKuhRN0Xgd95doWRyAKPqiacZRT0gDplnmZI3zc4CcdbRgFFAiWzzPz9RN2YNcT1nBftVcVwJLjKiKiOUf0QtAA8t1GToAXlHalgkVWln2fF6LzD89A/I9jB0ME3cI76ODcIpcRtB/Y0Qmk4CfRCD4PPKkDArO0u6a+naa1jwzg9Fr2VvXJqVwBwfYUijqG/dtZ6NZwj1wiur9/8lgSG1gRcCqVGGsTaVF8n6Vu4wa2d28X479LnmwbRCVM53XvBfr2VnO2nCp0d3p5U9XAEDey1FOAQD6fGDLnVq8Ot0nJQB5P3I+x/tRPX1IjefuJ/qoKGflUVeafemIipSkiS/PN513KU3GP8Ct0pHhu8UB033KmSDb6MDm66r7fP2NN60nT55UppBkFVlz1Po7fV8vaI1XGYsKSuh9+OmE6pA5tossOvrL4NQf02kPgMkc/XWpj1j1GDSWOGWU0eAokcLPWJIRgwME+JA+G5YXpCB31lPtFXmD5EYAACAASURBVGvJyTcAYpz4ofVhLnTzv64a/1tXNl859eTml595enNAHboPKLJMpJ81JaKMQU4Ekzp6HHBkLo3MbumIlMr2kQymo7eO7cMJvKXoJJX+Vy6qtEekfETO/z6lml7XZ6qU3Vy457gcHuRZ80rL9xmkXMsudCu68pLk9WWBAQB/+3QSDxFCyuc4x/5eTgwQqAkwUdXJnAhBqZGAQ7IDtKZuqoms6kynovdtGZ7gRUCW8MQMsizp+XzbxFr8GBtnoSH3KyrAKRzvkgUHl7oZIM3OGqy0fGwgk9/nMVQGAM0XidRq3bmOgAi2f4OqzMYnIyhY8bFs5cPmj+PeNwJd0P6hw8cF2BxU3bmOnhNN7pdtkgxb6ArH/2evvLL5+NNPluwHwBX0K7ILABg2hcegvSpnOWAH25kTVR9X0qrtq9LLBQBUpLyAOJ5HM+QKhFSEOH2iZgBkvheX1DnslfEGEED6P2nn0AV2KU0KeTYNJaEzjskFfGOM7qtiACGnBpXlVqDqAC1zGkb0anxJShfsfyChyShq/nKUm0nxPMmEb0pO3CuA5ZZKT2hW+ZH6Ommim8P4OFq3+1TefETy4Bx6CZrUGjJ/ZyZ4gWnmVz0UkB1kWCDLiPyXbV3Zs5SU+u+W457DBHBFUqfT/JzabX07CXI7pZ2tNwMAgw7LGc6rAIA26FrmI3B4C7vle9/7/ubbf/THaiapnhwOjlXGSlLMo3sYv0s5mx/dbBG7V2N5//0PdYqAGj5aTozMmyaxafRlkwxnNx+VHbZbF87OfnT2ti9m/u1Jx08yv4nWnv/yc5vf/If/wMASjQwflF8U32dbhsVBLxBjpueqHin7KT7T7caa7y3rP/GZs9uYacui2bccoIgFlnzojw0q33f/A5s//PYfqwTg9w0A+A6ATPpRwT6z2EIjntOXTj3tFfKitLEzGxVrACDXZsMGQ7UBFOHVBiVIL2g6qS0AAN5UERQK4OdqTnJOjtjitHT9eAAAd5GVsGsTbCGOAABf+tKzPloJhck43nvvXQMALIaNXz0nzbbSy2CJ/rfzn/nEIJmN+C1qbAG4kKEFTMolkpY8pZchhIwGD+E5f3e9+etnfd7fpaxlGEuBMo4XXnjBxstlIeRxLDm2gwYRicLPIEWc+1NyzEBUMUgAAOq81ULmeBUqWd2RFydd70eB2iixYijDKgSb8dca1DVJtR5GeXXgjBOU70bRhOnWhmz+9t417TLaZUzN5HFbuYa1eVrI8nGnbBKVvLh5R04jjE4PAJD1qjtsY113dvoTTV/0+7sSXK+89oZqIzFSZHh0N9bDHG3Se01TlOtC6XFKn3rqKZ95TG8F+g1gEJYQlPPTdYHLWk2pWuu5zsIj67KLNua1moUVQtYOVyuffOZ79QIO937XnfPptiDN2pe+aGUbw6iVbwwZlPWzytY5InTb6XC6DpnwlhqA4rwDAHzhIY7XkSGoSBL3JO0MI4UmUC6i9Rrj/OOw1vPKgeLIq+ubz2To3JCs2Kff96d3AxEFObjHpJgPqOP03TIob8lYffmVN/3vLkWurikFs/oK1DOiIPYK7VI8dc38e/0dWZDPZye5DKak9VVn5CiJUWdfhkDxC6K7eKmUSDky5sGVpsxY8jPO5KyAMELq5ICSh8gD/nYToj4CM5kCc8aOHSx9idpgjEVmPTIF2hBeUr5HFM47A79j4LaMHGmLiUI4XmYFxrXJjuE7OIWVCaBoITzVhiB0DF1gYIPQY2xe0Oc5tjByZDY2I8t28dEMAMx8t1y7pRNnEIA913os1td2BkEAg1oDYqmDtqzLvIf8rPTkdYO4vbS37dhvc+mgxQIJ/v8FADT4Rf6XMMbCCKiCrq++PgAA6xIAG6iOdEnfSG7ipH7p9Ek503JiDJL26S7MqwGeIpnRXK8Als7UaP4xSNSGSaUGk1UogxynS/dN/w2OzH1azb2++6d/Zjolo5BsLTLhoCXzqL5vsKmj9ZFp1osCk3H+AdHIpqOr/WHxF/uAk8reJvMmTZfY+wBbpvXW4/VTmQFyJtAROAZ1UgTNN+k9wFGeAsmQ41pibB560/gEcDnGB+XI77t6fnPqoXs3f+9v/Mrm2Ucf2NylmvGDd6kcgD4feu5Z1YNf1RpwBNenn5yTraTmzPr96hWcmopMQ5n0RTiocgEf76W1o8nqdYEbHOP10BNPbm7JHrihf+eVPXVp/72bawJVFxlou2ocBYftwDxStmTno+uGIZXLOg/8Uzm4F9Xg7m45o3YmtC5H5cjeLyCADurur0BZnr5wXQ0BrwkEOIDssvM3GhAWD9/OBhnvm+6I+i3ytehpl36N819lI1WuUjK5+Cy2qo/uw2bQnErfFv0AcM5AFKwfOV7jKCB0rocupxtWkuMEACAbGieT6PctHHU187umdTiqo9j268g/jlbjtJtbBCus1ysyCI2QAUoJAN3Z60QDHLNy/nkGtBuPwACs1hZ+qQg7ZXkW5p7rLNMNhjFZO3F14k50Wew8f+408wIvow+87m0TXjePV/SbhzFHMhDIaCs+kc0kuue7F2WzRTeikyiPIwM4YBM6jWhzNaBbNQMMGOCptC1TS1A6jT0l20F/u6Gj7sGcOO4Z3v7GN76hXkMaF/dWQOiKnFh6NNzkCE7AS/Ww0GA2V9h/zfWq97+OoHRmAc4yGUq6PzyB7LhLADy9NmptYeNyipeAqOX5CAZwnUFQ711Hzv3rsBXiz2/Rcht6scMdPLTeBVRdlsOyew0A1HGGdaLEGwJKqS8/61PFqlkp9ObyW/MFOEdlMtHfg3sDTkLf8Amg1+tvnBHIXzIscrt4adhW2z5n68res9k3DU3O+nD2DYYuHKBgPh8/21HXmJ45fcoAwHHJ8U8FmAEAUGrikbasqGc10GJVN3ylxYbg+gYC1nbHeqy7/MPsHT+91/38EdxruwJdr2sIol8XUEvvj99XCcB/+I//SWtMKReD2A0ALPM//fQXdV0bnvWodv72GrXz4LNhbE/bSf54VpAQMgAA/3IEYCH5+yycaDp3WelnjsiLgmLEllCtWjoMwBLq4+k8AwFBBgAKtpoMXrRTcfbcZ+WoGonVERwWEhjchdRULXH3N+DM4ol5Zscziz7b22vjalYgXB+HP12wa8O2V63+Gm+WgTyMtrXxt03QI/3MBgPHzxkVvXvzta+9aKFyVY1+cFoR5j/+8Y83F6VgQzhRRBXJqIZglGWQOcB+AAAQsc48eDbXwATuuAtBtpM3EPQCBrLvg0iHYLKhIwI1im+kswRwKchCjGeFbBabhVov4rZg2L4m3/E1XdvFPkODCF6cUKLQ98lgw9EnlZAGfZwEAABAXdktsifM3HUskM9ANoHv0zm676t7/Fs2uCr1rYQ250gbSadekXQ3bS1NB08+fdLCH0AFOk8tqtcCB68FintdTGuyppasc96fBfvsdIZetwVV0RnGyNIMq/dvuZ935fNeuWJHhNzyuXjXfMxyWdkOWQAvPydePabyHwwp1gq6PaN1uSB6e/Lxh5VudZ/GKWdODj+KeJ+PXaRmc4qOGpTpNLVu1kiEiKOoLgj42yeaprM1GQCMCeTzFp31qReUHLhMkyIZS++895FKAN7TJSoHUROmKKOyutqInGhw8GytZ4l/NB7PyTnk45SN8A97xf4GAEj5BbwUEk0kO6dhlMPaHfunDvk2RNtwZQyJhI+dGwp0TtXOvrAz4XnecwNBp//XGmPAQssBCAI42AjUy+tMpKQNqzK6MJRqw3N9okOzoi1eHqj4wt98lc+8pr3KDRhQw5a+Anw/61TGyHXL+ouSWW5C2D0IEknNz0Tiki3FGm8r5OLhxXlpQ3WLG3qjiu/6E3+nI9xF8VtfKZu5DJeKtrgYpa9sg8ZiKpkWoZ26zSznhoGwq9ax6HAbvEjKZM1rvt88SMsOyzILuK3x7/mj571VfjHJ8EUmBYuwbKv1KRuleMU8vTb02pkCAHhQDUF//W/+dZ0Tf0jy4aId4nS/jo7JsZSJ2mZvR7r++tjeAiiqyRgCQcdzyankvQe/8JAd7A/V24UAxQFFft588005xp/Z6CdrDNq2DSN642d4mO8720b3xfF/4MET0qMPK2pNWnJ1lWbs6J0ygFXW6Gh+QI2iG4DhvHD8IweYLwAXKezYQFd1bBalM3V0pE7pkAOCIX1D63pTa3fPzSub/dcubv7ac09vfu3FL2/2XTrrDvK35FgThcbxf1/BgLNKG//4U+ykS2oaJ+f/JllVyoQCTJB83K81uIcjyJAJlA7IQTwu+XlFmYbHj9+7OaUoGbL0hq67LFl645DkdvdrqYwMyuFCk5XBkSi87QnkWwPeri9Xhgigxlmdd88xdfxOhgTinb4EJ+4/ob24v4ABChMkb6+rVO+AGwAWjbsDfKf6l604dFF00mxPZL3LuR9ZIrw/23DhHwP3ztaohmfcy/Snn8yPM9mTEo0sYp9wmHL/dSYK9lnNp3tZ2H6aygDtQSMb1YCYhoe6V9G7HE/Zy2QA3Lh5bXNCjedwQOrIL9krmjfNijMHMlIobXmJwA6dzemPw9pQYNeAsu3hXi8HlC5f9JrUsZjqu9BR2qzFDOr6aEv3R6qTCZizqdp2QB+xZ5YbzemyxuyvbcZ2HLNWAAA8N/Y/o02GKDYq9wIkQ3LNmW/prUP01tkAWwBA+yjIpZZlFo397NBnenUYqDTAoewA8cJDOgLzG7/yDXeGx3sgXwDH7ACNN0WL3Oce0cBl9AvBB30fPiWaz+kP8H+ZK30ajINHAiSRvpYTBWJ2C8OS/5ahFf03paAn9bZpvZ1Oy8QJXF5s715v71UH4Lx/nfIVAGDuaVF6onTMCIZUBjfzoDz7LR3d/F//23/bvKrSYnwCyBR4G55NJiljL1uAQA4+CgCA+o8oAEcfrZ8oKEl236IfeqxrPWY66jUY41qshNvqttlfilUxl3fmvpEBCUxoEwoA+Mf/UA1pD7tHGE3rAZn2fgfezPjK/5mv8d9WeSMzstZ1+D7L3PR+fCfzxqSzkQl1WkeBkwka8d0qna5eZWSr0afsYdEpAMDv/l//zmUaZCubjmPjt6EVuekxn3z6SfXJGkdLFLNuIybzwOeJ2oDogVmQToOP4MWhJApKrTmOJpF/hOWli5etbLea9DgaUo2yAAGq++/U/GdaRDsVanpHmhoISE4ayNm92WAEWYzwjDWL701pxHrbiBpG0drJioJZO/+D8GA0/rftVtn4WF7DaAsA4DXmv8k5zLNrw4sIsv4w1RUJRI5woWaOtUCoVGqjzk+VAfWTH780jljsvZkG4V9TOsA+0QSQn0khrnSwg924sfY3oMYYT4zMROAdD/a9LbhEF3klUudzbrlGegIjL2nAZoCOKM10tlbi+XuAEDraSPtsx5JzzOXc+1iTxUitKOZTT33R2Q58n8wSjLq33zrjlLInn3hc14DWFirKDIzE6zcU7Cefnt288dbbuq8ENoLUtT9lUHqudnJK5Ljc4MknPJ4P1O3+tdde29o7xk0WgRVP73fuMe/Pmu9m5yXXDQchtDEQw3w/xsVSSzqR4jaVrqljazRNexMVmy5rL+MYLrzFuugfyoayi1OnTtkYDqKJYnnztVc3F4S0fvExAQAP368Fl7Gjf4BCNBcivcrdYk0v5Kn3EV6UaYBsyhhEcAPcHATElAI+TE1eG2eOQOAwEhmR0rymfePfBaWzfqz9ZB8vKfoFwMML483HmLGf7NESjTc1tsPEOGTE0sQGx8JNy+jIr7RZGViJPprddCnNlkrJ9NgxY2U0XL2qCILGHKNmvbd7lVYpnOFsNd05Y3U7+p4dikwKv6zft0FLITC0znw7nZrrDynaZ1nMkZfdcHA+05n0XCt5zmJ2z5bRYyVHMnHfoUCbR1rGl0FSpTbQCN/P3ALaBVRI+QoMVj03KoUYAMCGlp5/QZlQ6BWnjLrJWBnimFV8n8gW+sQAnGQSJQX8fkWds8MO8Ac0FWeB50HGdV5zGS0Y7+XUl6ziBR8veqxlQda05lSAjrtUe9ojvS/3KXBl4eqiwZYtu7iyPsoXIoNtZfa/Xd/a+16SRtfPmgGc+Unb4xqAdEn7Fpym9zI4cVAqslxladtNhcsC59qrcjwee/Thzd/7jb/tPgC3bsjJs8PMUX+dJYAsdif+yqLKPqCnziqKnGa+yPbilco0TK8An51t26ZAgRx3yZ7ywuEmDfqgbArSkI8KFOC72BeULDnq3ieoxKlhmtT9nxB4AQBwRI4Ajd9ITyc7EYek9GnNc+4OTfSauSR9uWiznITowTifpWfqyDQ7o9gD+o/abwCAAwJOj2saTzxwfPPIvQI8Babq3D9FKsmUUfM91d2ek/N/9vK1zXk5/jdwvIWQKk5Z8k8y1s/vLDVnw4leSeUFBASwvY9O59JrhyTHDypCjEy9Rz0CiGsyZniY9PHUBLM2BQBUrb6bz3XTPwxov6fn81wiweU815GBPI/1QZZUo2IaBJIWrgAHzj+yt4MSWVuvryPJpZqT/TMDsnGSoq+LI4YWrNTxog/rg9gjrduLTzpIhq2A7EeP6ztcDyiD3MHG4fnl3LXstsNftIzcqyNU636m5XYkAna5iFX3DfiJrXReGbNkP6UHBc91SUg7e4yHcUBnH6v+/+dvvbN5XZl20DZjrwyuGr+bKCrjrhpY1pwr6KbmgnoVCKDSPBzeBn8jJxgjacYc53bR5VlVLlO0W3vgo1unDIB8Pjtp3MfNbD33Wy6lqYbMFd2Mzit7s0DsuTQM/WN9pZO+mAe0StM55ggPEomGFkZj3WH8jN4RHUFfyAD7om0CPfc5na711a9+zfOa5SK0jH3rn23zuxG0HgjPuxk3WYydbcL+RRZkn7BvLJPghNiTzBsbp8Tj0teLvU5pamgwljbXlQ4vHyoBH+487IahMQA7qNlHZBtaM/1Vb5rZ3nbAtgGdT9X08L/oJIDvfe97Kj2hlFYyQ2OCjj3W3uvi6850Ej0Bzj2mBorOrvrpy50d03rhDjou9FI6JwB4zXj214qH6zXTVr0T+3zbSZ9tJq+XMjmeln/wT/7RP/JxtJTtYre6lxd6mx1qHywyIX5ygjbx09iHXOO1Q6ZMfLDoWu8vOz/6lgD2JTBg20DPhT9KjgxwM6BilQN9avDtmADaP/nOn27+7b/7Dy7TuMU+YKPrm07WsYHRdMZa8e/0qad0TZCKka6dQe5KoVwW3xsTpy11jWW4MHEWAocSoUJjD1D11HFyPMkbr785jK3eQJ4XYxLgYBagRQilqAIAcC0KmmtRHvN3GAOfz8ZpFECIw6ZJNmJx5nowc4FNCKzyVvcQ4CDIormZrvcSJZvRRtJCoIUI17oPRz97k3UoItcgtKPM95KUDU3WTp8+vTAugpBa/pdfhtmqJ8CaObK/AACPPfaYlS7XE+WIEmWdUQL3q4EaBkEUbBF61e2X4si+lDJj+EXYNZfhiJKC2amGfc01GXpJk5vHuBjhejN7FvR5Vui8h7HGP0fhrZQ47o46y4v+WdkF1QjwMXVqZX68f1ZzJg0dI+2LX3zSJwLcIjPCTp2MIzfSwSlQzboMqDNSpjSNAxdIBkCM9nnfGAv3Yx9I/58BgPAFRmdFE7abFq3X4C8LAqTXQpHrdvpd9NuM1jZZ/4I/Qpe5vDp5p1mMlb9lSQkG/7CC3785efKk6RSBZoNP+/S2zib+VCcxPPqgDMuHJWiVrnrzBhFdNf3Sd/H7r5KaKmOVRlSlJsvwdRco3tH6qb+VAAAZq3LeDhHRaOMBZUzU/wqOv558lX3DedfvF+X4XXXTq6pNw2hivUj5iyCHFiIwva79XeWquuOyM5UUISNyjsMcR9/HQZJOZznRuD58onFhrF/haKcLHDVTPDSDe5FxMx0UjQ0j1bSWUEbLqF0yJveKDAnPL9e6AWoZGSXHRz0bkXbzcBvt/O6sAUfahEx3ZgO0hIxIqdVS3mBDMA2j0mRwZArwWQBjVoh7JNKzNtxDbbNhYiOwZRLvl7NfgBTKMHzP76wcjiTgADKTTB30EOsBAMBzHWWlaRygJBHT/tzyTG8mSlNGaGWYUa/sc5In0HJeYzuZbdSzwJERwwStmXkt2mitd2K0jD3fZtCRpReTbjjwt/vOL8jiOy5b09b2sya6bACgjM7KwikZVDMqgKnAsLzKMIEV1JDvkYc2/92v/Q2lfXNEHsZzpZLmZVnYz8jpC3U+OI40oBqHcNX6VfkgoA9AT+klZC4ZcdAw9sdndKPWw52S3c4vPEsmHYbfQTnz2C9ch15ME9XsWdkikjlELTlar2uTAXUxpNGbvIfjWjRSjtlMLwZJGHEbDAHf7YA2uGXa66h5eGTRrnasyXwSCCD5eUKp+8cOio8VKb5JdFLzwim9oJp/wM8bKnu6Lnl6Tc7/NYk8MgNIVyaYQKq19adBlgIZiEDTBR0jHx4l2LBfNhUZE/sFlNykm3zbWAccuClg1E6QgBzAFDdutEwsACRrwCJZH7bsYX94fspGA7iwnhjjD+qkAOROHC/ex/le+kL0XoYG0ghuFwDANbFjWP+5tMrp4N7bYeeNrMLBvbZzm3+hS3gdXYIzzHfjiDmK3nZQbEdA6moG2E4udgZ1v7atCijwOur+yZB0jwj2SbSetPeGFxZgIaADPEZt8Ftn3t688eYZyym4IKcmMA72J6fLRI7w3DRsRb+lK/1ISx82uDMGlJlyXjzFGFNmO+RD78Ra4K1kTIA7HwspAABgh/WZbcDhsJXsSybNZQG7dnzd1wDAmuMlyboDuCIboMCAzHMuRfM9F1t+yLHIrvR3OHny1Ob0M8/6rHsDOOjAzgzbpzWMM0bJp8s5dI11VdNP9nF2Rq3jTDOld83P0JMd8FqwKh/TVY5IpZy4PgMKsL3S9lbV2aOLaq4FAOCcj1KX0DzXxo+6RgmKRWbrJ+TxtD/D7yBwcknHrP9w82d/9me1NwDu0rvVSLMo0Zmz4sv0NkD+Evh5VD7Ge8q4feknlFcxpvIbEsRbkYT/nPXOmqaGv7VX3+21hSbdO/lCQ/ZTZlIAwLf+yT9RJtoJAQAfb+6TQ32v5J39j2msAUSyhgEAYrfAp7FVFn9zBQCUDVe2MgGJosXSm2UX0Rx0O+iawMgit3Qd2VI+aUkyHID2O9/9s82/+d3fFV+SASDZijxpHVxrWvubkrS7njn9dO9/Gatrg+J2AEA2pIQKyn7bQGWQEA+OJb/jAEAIKFGIBKed89GdkGSEqV4BAPgdg229mTGWMTgpAcAoTQZAKfyK8tgZQSBYKVUarhmnFVE9raLuTRPLGDKVgE7bDnQ45PaGlg2eBqx2Od9r4s6DkyY6N9PI9zOnONgIGoxejikhVQWAxQJE82O+HIdIhsWawWbG4fpTp0752BUiHAAArOFsoLjZkRCx2t/R6DAMX87/DAAMxo0AD6PY2fFJD4NcrstwmQGAZS3aiJj3LDQ3K3TmQ709UXc+h7YO0dpYr+q4XJ3vkXIgy0QTqNPn/bMy7N5WHwrQvyfUwfUY9T5yyirCUGgzxgn/PlL65BllAAgytyNYx/Vso6XZNwwVSivYB1LwAADyWgMAexw7M+kQwdm/hd+aONeOhql54cF8vxREeKYM6L5/4TTTd5Yhfs4vRfeDjsbvW91248Q0Gsp6sEdRjIzlnZ+f2Xzw7jubE8cOb554+MQGu3WjVNabnEGt8WGcYrSSolpR+p4PEdUuxqAD9iHt+UEEqPbxIAh4K1PSIa9Jpl0hmKAIvfpc+RhHnHdAHaIXVwUAfHb2vJWbMww8uQKAysAbKXqkUO7XkVju/6AzmDF4oRXXHuos5pKdyZKBm7uExKK9ZCQAwCXV5p79TCdDuP6vjJmZT+e9rbUuWbW9x2Ob7qQoZyMq3x/Xa36ONHSkux2zGL52+jvinhTUEdWq8cwAq3lPBn/uXxHBkr8+rcDRpzrn24Z8d3Tn+mQA5PcAI3P6cPTENmhSdXI2Cu1s1wkoGB5kJhjsaxlgo7pB1jRawwHDoQcwwIGk4ziyIWABxhk12DmHvsoN6uxmAAjGlKjtGshhfbj3lrEyAX7ZwRgiMfzq/e39HjRRunJSt7eli0Eh/1/9VjqhxoYJ28TaBgw0v8h66+NkAEzyrb9/l9aSyMuLX31BneeJPMqQ72af0IppVLeHZmCIha71gJyEUWUAVXIxAzhuTiZdyRjPidfZszNn3jI4e/hIHeOXmn9SfpNOXtlkFXEPT4RPI1exzTG4Xcql57pfDtF+jetRlZU9rvIy6pRtd3gESU+vdatjZLMeI8KzpTOxZ1hpMil64+touwKirZf12z7prsMH1JtA/1R8K1la8qXGTycV0Y5k6XUynwR8If9w2tyQrqOU5m8Zk9hRrt03uKIUfWXLwT8GKOSgma8ppdD49+v3pPrnmL1Kjdf7csIcgOE6MoVYJ43JUWetEzwK4AZtMJbYZ8kEgA/hS7IqAJCpyz0M8KB9dgkSa9jRadYx2QYsaena4lHrvrYpst5LSQtyefp85j1KGmLpreVs6L7cyAIMcLjI6qiobsmWAP04Rh4LALj3pI8CdGZK2UYliwv8CQiQRoKm724ax/wY85UGEmL7sK6JllPa8sbrZ5y6XbXdI6rM990AttcJKso6Ie8Mhmpc0HOdxlE8WCw+HMhPPjtX58G3U2dqbNBztpATS1vb8wW+lc1FWjlgmWH+BgAqoIANkBKyyL8KBJIh7LIcg/7SR9LtrDc86P4A0m/QRMDrAudHlkJJlQA9nQmw+EECpg8dUdaomggLDDzYpQmHOCJR38GfgReyJqTKk4FgAEc0UCcp1Cq4zwH0vpSQKDCnObvFZo/J8sE2ZQdu7PxXBNnyoAMS1eOg5AYarxxUPq9IfJUfVVlB1eTnSOV2/Frmms7a+WSMafgYXpl/Qs/Qxds6WvwnWCMbRgAAIABJREFUP/mJo/nnlWl3CaC8acL7xAD0Pze1JJtIdE76P0GxM/L3yDKuJUnjw9v7UXeya7Z0qld492tclwyAui5jLVog2HdNx9B+YfNPf+u3nA38iU7ZCACQfhWz7E/GzOw7BkgOEB3eMrjPXk9Ke+FzB57GmFjMAgFKX4QnbTdRctLgUvWLIavnpn03ZM59Kpf6k+9+d/N//Jvfdc8XtMZoQdzrDH2xT2ZUPet0NwFcGxgzs/vatcXR74V446DOQpbNZ3AoABwAN3PpCXA8DucXegM6BbcEeJ1xzX0Q/vPihCB5LwAADWuogaAm1Aq7UztjVPm80FYQ2fiF4SxEc95mEeXiaPW+ZD4zSFErx5oM425eoyiGPG85l64Jb3nfa9j1ItxwMvTX5LzcU4+2UWUAAAPlqo5AfNIAQOoiWUOcTjobz2u2Zij2jMwByjPYp1fULRbFPytM1vkLX3iwDJBOq7dj1Oh9OS+J6pchuAgC/RWjeBjt3KgcDhsnMlTSCHCe8+wEZb92OTPsL3NHyPCMikSWcZG0L8gdJ40XCHOcGfeheP01MzunAGBY2AX04FDg3aBL6/mxAIDXlLEim6nMLYwJGxZRiGkidNOOLqAEdAwA8Oqrr26tCfPw2cEW/EOhrh2/medmYTzTWgTJXv4sczPXbgFBLaQdvV8T2i/49yyAF1nRe18A9nBgEDjsEUrAwrAR1bcFALz/7tubozJEnnzohBx5zqwWGupDc0nXl1mFUXiPlKotiIooc2+Ao9ojRaMx9LSX/DvAenZUne/TlOduItTHdJwVIIAzOvDxMX6qfvLnOt3h3fc+8FnOOdd4aRrac6rj+zAC1HhJhi9gAGUcGP2mAaCCKbpJBgDa3CP0ry10RV+XdJ7z+bMfG+gABJgjPvM+zo5BbctuZbnbMK1vrA2uPffvY1BnGZXv+buT3F+Dp/P9K8um5HfeT2NB5G8d36a+Acj37vHiaCGRXr2XZjuMzxEcvZdo6JDXVVsdIw6KuNoR4MwTWeQOxRqPG0nZEKrIBNNBJwEAlkJV8yxFsFCevNwJm6Ow9B/fdzaZGN4lBM4kqrrsRJXhHxp/+ux0/c51BgTa8PH5yJaNZfhHhs78m7Va+MIWRZyVoXcXZ8OfDz21vtcvyL57LttlUK3l7d57D4e0qLOliX90DwDTD0xZ/DFKAOpaUpBNO8huyQHKAI7IcTwheUwkkCg6jfXigBBxm/V5ZQhMkVo7YkWLtiNwtrQ/RGUZCvvJ8+h38676utCXoLrqF524W0NH8bzn+p3vlWOrsTqyNlL0HZxrusfwS2M6HJrHBSqffPqp5fpl3B0dsOHpfieVlh0dOfNfnEBHpT0WooQVJfLfztrBIACUwpFi3tRAkx1Vp+zgOLDuVYpRwMFVNf8zWGYHrPYRYK6ADIz9ypzj4oroDYMem8N2E41Nda99BvjqX3jWTpj+8R49F1gj69d2yr03+g9Ax9d2mQ28FFsL0IboFjwJL5IeTrADEIDv4WQVuJAA0rBLskdOie5eT+bDKfvE6wwN9lr6SDqcrUXO6rdJQc52TZX1xN4B3MXp4RjTagBo4M8AWAUlSk+XUenoNSfUYKR3ZkfkRPrpVCZjpdUTCWQPYwMEKOQasjtmGRcHE5oFAHjlZ69tfv62Ti/CMaSpQ+tm7CMDKFBE6+TQp5sBytmLTc/+pcSybL9yoqHdDz76xKvItQBJkRn8HNFjm3xbTldo3AFGy+oDyvKozvjm3+wBNkoDALX+9ezFTteahsZvcmIFIGOvtctNOOlG8zSdmM5Kfgw5FKk1wLeSc6W3AfbJsoU2jqiHERkt7hciGYWtyXoiM3iPsjiejeOfXhfOetR7daTfSNNnbfbrVAfsHDuGNnlKRjpTEL5C5hgAqO9BA5VBY8el1qBpv6Wt163UdgV0y+4r+csrWbnj9w4A8EDTY+1hfpZOK+AeGUo2FD2t3hKA+o78CwCAHOUYoMI8rn2hPw8v1gawhIAvYFTtH3MaNmKt+XjdyW4J7XgOk32yvsfe67aBnnzf/c007xPSNWQAkAmAT/CAHGoyjwIA5FlF/8XbBTgHOKrxxL9wDwCkQPOX97H5J7SQ8rTwi9fEdLet5/LsgLAETZGL9HwjyH5QJTAPyL7+znf/1AAAwCDgDxkAZSW37Wg62wMADEchi7ht7O1e6AiDTGYGDXgEaRUMDuGBkwoDphaC6PRZpVWXkdnIkW6UiJLTi9wAsF5rRwfme+bZL5kJqbNGUSSN08d56L4on3Swn++TcUYx2KaanKVyUAdxRpnkHgvRdSOyNeENohyGQjTJvEbsdAEQtf79Yxcdt5NRxl+EQVK1AFdI44+xwI2I5pMZEWd+1zpyH7IoUKqsHwDAXALA/Vg/zjqO8TpQsEIqUXRBsrOGc5pVopspGbCsY2lZYwxtOUCp6YrCmRk7SndWvjNjQy843DgQ7LeFczcewtm34NUDoRP2hc9jMMJE1NBwJCCgAYIV5Jn3oF0rNacQ3yUaE5r+ppoAOiKtqIgV8lBqtecllHF0AQCIbswAwAysBACIMo9ynzd/NsDz+UyXe+hx4pXai0aSJ4FuPhrkbgF1p9csYNdCOfs00/RSAtACJ3N+QiATJRgDzLm5efedt9WD4a3NEdWhP64ygKPK5T+kg3YB1ZWl6sZGtzAqOWmBzAuNFSO1+KbOyXUdKGmjdEJVFN/xg04Pv6G5XtbcOaLnqMqPOAUA0wJDhVmj3LFxX/7Zq/r3moEGImRkCTh+o712raVoyymvNFHi2DZSmckoslLVtShjpSxsl/UgaeERlEstuHdE47mshlfnz38qhU4DsOpMHj7JPofeBw1sK8u1rFg7cDPthF/WtJNnxEGtZ29nSbnuzU51RRHg18GTJbRiLMz0sfDrohxLxscAw1BFySViErkf0MCfE22U8gw/ByxNxNcRPKKjXozaqyjIADgzbVcWWK1jjCS+h6IsJ6LOmsbZ4+80E2RdcIjq6C5OECE6WqAB9a8Y6j6RQIA1z8XwwWHh3kTHnB7bUcgBhCbaVyNcwMrJUdg2dDPuvQBA+PCOjPyX/DC0sovn51utazPbzPDcyyCsq5fswgkki/2QCCB2LU3A7hEocFwGI7xNOqYbfDmNvvQpTVYdXdMLAMCAbxvZlQ5ez8Rgrvriol9+ujGX9o7o//nzF32Em4Ed7Zn1p75r54taaMpKmrawXQzukE2mVzIjHbl22m3RVppDEf0mo+E+ARm1v10GY34ZdeFzj5z1Fs18Vfq30sTjIOeMec/VoKfua5nTESf3TqhU0qzH4hBoLYrHau0qAs/RtgXgYUPxcqQaHkbX6xnJqEM+osPY3vTbSYSrHKwyktGB1nV6Ro7UsvPjSLUcYckT+IdSHGdt4JCSIeSeItXTBwfvLekJPv/SM6fdS6poQH1/6BPQjh1bNZ5dAQDPTWsQQ71guGHPWp9gk7B27aTWfCpinuPYYjMUPZSer38VwOJ9bAWabzkDwJmOBRDUulYTZYIdceZjS8X4z3GPAAcGEWcAoKPqoRHGV7ZXO9oN5EZm8Pz3P9DJRa+8Klp/z47mwhtG6Nn/GnfWLD8LMKuofhxA7KtkdyXSeVH69uy5CwbOPbcGKTKGAABep3ZKwwuxqcneYkm5N7zfmzGcWFYQh6X/8UFoy2Mn074Bu+sCtbymbe847d9RdwHQfVqAs846E6nu2fefnlP0Uf/IACJb6KJKaAD8rac0TjJJkTsAVgd0eontT9ES8yBtPPrsmE5qIDiFcwktl44onXa/+oZwCk/xbslIghL0PDIAAC+2426QQzTK6ReVYVSUUDRAqjhHCIrv2imNvAGQKsOj5HHdLo5w84LbL2yDuXPALsA2NwIYeldZAK++9qqbAX6svgAEYVlL+D92gm16TjLRz2osvF8Byfc3HyhY62sbPNtl9856b9Y/u3TSbJ+GN+afa7soumHcN47xrc1DCnQCAJAB8JF8yi/IrwCU8qvBigKxU75dZRp51R6V7PC4VjRvPl/slQICAdfYw5T5YGvVdtXe+KjXzl7n+zNAyl4COtMXhAat9+okiu99/4ebf/N//u7mYzLvAYfReyWG6lXDqj/5/fSpk+4BUERfyA+vOeoyG45rgyB/x3mz4an/EPgQPA4lzBLj38fqyMh6XWft+rg+o1TDuIExUA6VtsfxfoP5Z4EJUZ3+0jMmrve1WQANrmPr1KoYjtWsanToDnHFQA4g3Ob5HkQp88o4tgguXBh0JWscq6fXMYoghOJ7Wduw5rXetyPkUvYypCCMBXUqNDD1j6dOnXJ63LwHP/zRj7wmi0JvQzzPqmNAbm2e+9KzbozHtWQNlICKQqsuxg/ICHMn08lXrHEHKYzADKUNYx+FV3SVTIGKqPjr2O9EF9rgmgGAjHNL+E+MkfdJy3J0CNSsI4luBiNBjPF1jDQtSUfmwXcCFNTYtYbqE+CoJPX/oHlaV9LKQOhrXHUG+VuKEr/2+hs+QslGYztLM2eFFwIAuBRDGQAAK1F4EXhEJ+u9saih79BJaHTmv7UTt6adwZ/DUYghudwvD/B6jhlMby+/DgN+2vzpwlkoj71q6dL0zzoCMp06ebKdNCKmnF9KiuJrSttXhsBDD6iJlYxEnWe9767qDnwP54Gzl0ePK8qEcTCAQvgW455n3pAQ/FDI8o0GANCmbhLGZ9rbRxWFOyhaoASgzg3vkiVQBhlbr7z65uYvvv8jYtH+d0POPOdrs0coc2gJuWREHdrVONJYpQwp6G/IMafwaQ6sezUYs0QsuaoFvXrlogEAjrQiSesXAwDm3YmbNblbkwzftY8zTW3JIX2PPYRWK3o9AMkqnSmng3r3orUJsGynNoZewJ5ZQdpRmozXtXJvW3SkaLaBh1wnHZTvk0ZsQ90GfhlPllFae2o+6wxpssJ0/npH4dmzABuVUTaiU2UcNYIPTXhfy3CMkxmeifwEAODFfiYjwIanCMLNyyQzSJPmcwACQACfGS8dV2Vp1bMF+eoshI50Dv4azsvMU2t+Xxs0W1Qx6Z29NDBoZfuzz+frXbRzOxrz/vpDeACCqd/zzxpiSbGNAcU+VuovZGwggKau2iOixjj5OAfV4EqyXMY2cpzfeZ+9HnW+lSqZyHCB1DG0Kh28jC32m6Z6ows8fE09JmDOsDUKEMCYsi628qrZc42Pf2u6QY9YL+pvaBf5FEB0AJ8VQc33c7PI5hkgnfVB0tVnHemu5eh1jYcoJItnR0s3x6HHALcz64hqWzi9vjx/8Gudg57eDGl2BWgF/ePYxbmv71SKbyKMdsQcrUxPmNr4kiV1D7432yLumq/x0dH/I3XcJrKIw3NI+jz1wQZ75ORjL36klGNsQjJCAGPpJ0WDun0CZNn/SlOvjIPYL7VfaexaDk5Sa8t+qXIh5m5DnrXpTIz09rDMW/Vmqr0re4a1cD+QPp4U0Mgp6ezJZNcmc41ShmRLZS8D/lYAh2GkCWE5FHUaUTltsy6PXVn13iPDgDtA4zhcPxMA8L6OyLUTEXujncAAPgs41Y5NBT4KlPbJE7oX8vjYsXJs+Z57KCmAd41GEub1IUfmQFTo3M7PSgabbkQf5m/tu9fI+qXsEvPX5GxZ9rU/4HKRvq50SAEwlV1RAB576XLOBugCHLsXSQNyacxqvmuhZhZvPX9ep1+Qus692U78l9AG9Gr7VvRxhMzAzp7B1qRpJfd88MQDDn5iX2Lv8BDmScDu2WefUdChbMBy+plQ9ZiiN4RLTRfdW0LHDQ4Byfjdpar4BrZGKhjS2SXJKiLFf+FdGhwva1azbTPe9FVybGRYBDjF/s3n8CbZ1gRwf/ijHxtkwtZiXwIMWQ7hrGoPrmp9UtpDT4pPlGlc6zsyFGbfZ6/DPuhq1ou9Vbf1m/L5GkCY/7ausTwrf+pByZR/9k+/5dPCPlS/AkqGoUsGHEB0tkHrGQM4Kb3SZZ0NDHD/2CGsy+xfF/8PXZDP4lYWXyI7S/cUvRHZp2dVN5/U78jFnETy05df0SkA/1bHlr/vRo3dRWJrnaKNFwBgl/OZhYqS2LVJu9CZ6iRZCoAoCMYPDiZHFGQheJ80EhM3DNWNKvgdQcMzl6ZMbRDOjjvLjiAKAEBziXTpDSpuw7Gb04ASxwFb3ydz2DWXCK84Nt7uycga2WS3M67gixGFDfHU/UKidc/8mwmX92xgRNG0wV21YBW1IMqdXggIP+YNQXz/Bz9YAALuOTOW26j1M50BoOOQAABIVWfdZ8QJQ4weACVkJuPFR2r1kWwogMUoGlHE2ttK1S4QoACDSnMpYTQDAFGM85qtAYDMxcrdaWxTfwfdMEYG1yHwMRYRvgAk0FYJ51JkGGnU/xfyXCnAGKGcXerOm2QDUP8rIx4UHcTzI3XWxflfmsY1KBMFzXi3AAD1YvhZAwCz84NzWcJ2mw5mwTbT2uc5/nuFY7F5rXvKE5KqFCN9pL+NUcy/JROmBjnzyFoAz/tUcxo8Ab2SpfGMojdEfHMcm2nulZ8ZADj1+COb46pdvYvu1ToJgCZ/+6idJfWe845lCDr6zpqh8Vup25cXSPO+UPrrqkk7BEKrOfsceV12TUryiWdObfbLaLxCPSY1ghgANtC4jUCad97f/Fd1T710RUbtPjkT++R8SqEfFfBwXEZP1tCGTWtQgwDtDJtfBACEBwzqdGSC8S61z5aNRNXkCJ7/TPS1FwCYjf7Qyyx/Jmrxr3O/kLV82rVHazmeMd977/Hl6CXkdzKwlihO3yzlWdVdfTR0ixEbORtDYsxn0F5oydcC0vTxfPlODFKumxt5wdtJNS4AQB3Yxc9VV1wRRsbB9xMhtlMh/rayBTTqju8AGlV/nXTWkmc+Aq2sz63IWKJ2e4xw04H2FMeRcgTRqEsCNCIcSXQbBhTrRckbZVmpr675VWQwTtRS/9nG2C6+382ru+VIvbsXMKr3I3wmIXSHm++yE3L5lv7sWwcIWDcDnE8CqF4btdbeI3039d3sYzp541xj8GLkGhyS/GatkOE4/HXcbzWIS60tIAGSLmWFoc2yQyhLAXSoLLZEpUlnr14CBXTxD0eH/cMxY5w2rk23MsI662QBlToSn2tYe8YQ2g7t89Nnv0/PmXnbz+59C33w+RZIbi+z0oJj2TsiqLd5fjUAyy5LnjriO0CXABh13wL6CqwsWc+6LU5qR8Sh79BOnKaSydXorta2m/tZ79S91vLAIIJtAwHBSrfF0QToo8FgZVWUrE9PoktOd60SG/bCUVUZ7PDzERm6AfbnsqGSveUEptdJ8TwsUdRpB77tKvaKdUskr75fKek5HSR7UHZMgUgpbXEvEdleceRTWrHsa6erz5Fx1mbO/lpsI1bG149jLf3szsyITmK/AiYuDoTuyRr9XKD4yz97ZfOxGpohNwt8I5mu7A5nOnW2RhzteZ+SCYANxAsng5p4XpcFZJRj2M5yB6j4zE4ndDBFLrNeiwzp7AyO1qssHvRyZdE4c8N704BgO6WzrR7baV/TFnZyrV2lYHMEIrQFzRcNYw9WiYqd/84acXp+7/Owz+IiqfGdAFsCP3dTMqjroEGyCbih7VWxHiVt3if0e9MLP213KiqL7YnTDABwWEecQrd/62/9LZ0s8ILGppIXZ6hQVkpgQeCKQJXLOp2IXh1X6dPh8jnJKzIZkJMu61F/Dj38mOyUgr8BS/R9vQ+9puSg7JDaD5/6UGaz17m/BlU0L0z2YTvpcdTj0LPG7p+ljGGaSwKO/FyZnLxHT6TK4in5Ayhe5SllR3KKwGeSpeV7lFyIbRoemf2UABIL/9zml19UL+36emQVfsB9soG+9Vvf2nzlhec3nyhTAeAUXQPQ6rKMKZDBvaKz49cmy8jgJ8BjO//xy1KeE3mYDUiJUN2/9oLvVlCmdhf6hkfKBi09kHkTpHSvIvkpP/3pywsA4AwSAjCsd993wPNFAjoG8ClTQpRMBEAcREdwJgd1l0M2fz+pEizGhQvVOfeJJ56UU6Qzd8U8fD8IkolAE82ZqUn/ZAzV/IVGJEN5zBu4BgDoeu8Oz0ZfixFxNjAEc/TYvPCZ717HadvJnz/POmTzK5DI8rWpM3lza0Ke12g26CN01oZ/fV//fOtilCgqI52a52UJ4Pvuv1eC5Kv+3E17tOms3fe+//1lufK8jD8AABc8//zzOoLtEQsnItXJush4UKxkAJTCTNoqKc/VbKlSWjpLQdekJICxOnrQaWyZf/oFBAwxmtWIbRTjvHbLWq/W1nQ6RQO5DkaN4VLPq2gMX8VAtEEpmkAgu+ZMzgNMX12alX7uVCWBFoAC+p31xEiEwTgb+n0JhbPqHo1C/FhHb4AOo2gDbISmALxcAqD5UwJA4xMGkf3jOqKV/J01Hcqntm3muc9zAnYLwL0AQAii1vd2TsHMZbGT7uQgDNrflg0DAGB8rPnJk08vDZygLwCA1197VTX8m82Xnnpyc6+aAFy7qOP5BALcpQg6DXYOaJ0OyMBjvXDeDQpgpNncrCZ2Us0GAK4pHfEgR1NpfkRer9AES87fY3ruQe3zVQQsDp/r8VGWihofOqpa4A83f/Rf/mRz/tK1zZFjSjk+fFzP4ixiahIFwLWD4BRHS02s6kqzTYQxJQAVfdIaFrDbSqKyDkjFBYQn9Z9TAAAA7iZTYEcJQL4bmpplxtihUe8879qdFGJoi59Ff0WXlPkQWSPlF9qArpHTKHorspapZHNxf96P4VtAX5XyzOBh3T+0vN0vJcrTtLgY4wUURk7HAMxYo1B5P04dRlB0FGg9/Apv59l0dHddqWQBfI4ciMGMbojuSaOohScZhx4cwCNN0uIUMEb0ExklpWBlFNvo5OQKHe2mMXAcoRt1SV7w2ZkzZ2yUl8xI858yjrIeMwAQOTjv2TZ33v6vQQN35vNZds93W8vgO41hHqflmIm3JIx1fEc07Szwl8GbkkFl6A/aYH3L6SlHEscfw9cOi/4dpKaccq12Xthzrq+9VyRRKZtcwx5X2UCVDMTBL8C49synV3TnbvYDWkHOBABI8yxsC9KdoYWceIHj4GxDdJ6+G+elnMKajx1oR7nLcXWEUK/ZiZ8bQ22tf+vaXJ/Ptu0RAJM+rrRTiON8uqM+YFjrHddVA7bYSQcki6E5Tv5IH5NkAGRfMSTR02yCM5q6ZNN73XaJdZvn1j0NKD1o45+xz3ZkwJ7q/VMNeaEJQPFhl20MlFUWjdLRKRfQ/cgoRfZwSgP6Gzl8VLXZ83HPKQnAWQL8c2o0gLFrwhtEnmy2pd9Lg8ouTehgCjQbwz50uthRHeEvZ6boFgcxjn+AJeaPvVbpwqPHRNY3do+vaxDG/Jb0/vCTHhQ7sK7tZqR0C1/4pmxfbECitK+8+pqzK0hbT9YmfTQcFfe6EPkuIJbfw1fMMcBEegJAH5WyTKlDNdVk7pbLfbpT7BgcoOisNFjc6+yRtVWO/3JKROvUpVSDNnntoMc3iX6AhPmu1e0EpDKma/QwcOZG2cWse4HHyirE6YcWyNihFEb3iBMWPks/nw/UR4FMijoSknPV79ocly1BEJPxAJyzZhwpjYyP/qgAk7I89VxO10g5GZGHxx59bPM7v/M7m8cef1Tv03wYXoFJOKFj3+bsBWWT6d9NZQNooKL9Aawh+0yH6DNko67hKGJ6flTzY8apPjq6DiDrkLIoHZUW7XGqyn7xpVnf+qeCckuTwMXPq1WIkx4ZVHRfR6tCA9jEAAA/UT8VyrAt3xoYYa+RPz7eU/TJP4K052QzL5lGy/OGrbj2m6LHZ9m46/fb2Tyzbtr1vaKlKlcnY/i3fvM3Ny88/2U1aVamgvacDDR+Jhty9kdD3wk6lO4rPwl5mbKxOiGjAtIZZwKV+zl6nBOjcOinvUipQXQGvMZ9kH8GBgj00ptIpVMB4vj7pZd+uvn9P/hDH5HslzMd1zOvrDHLWkoA5sWbHZH174M59qblRzDBuCU8OM6l0J7HH39CAvvBRaCgUOlSX2lqKIw+U1sTw+HkXgEAwvyzIcxCYKw+hWEvJnvH9XznlyMAudaKv1N3GVOExzyHeVn2GjylIOtojVHzsUVoaaC1OFN1x3nddiP8dU2zWRPFSG+uuVanz9n5CwPykyPqKHm4/8R9my996Us91qqtY30BAGaCy7jMzBYU9Q8A4Avam/eVRYGBiqAKQfM560xXe6hobniBkVPIeAmFgBTsTSFSlYrJPcopGpkQNgStWCuDwIqzO3Wv9yEMt943K6tuILR81qjiEBrDwJwN9xjbMCGNhVwqoHmSCYBR4dTjdiwSBbmgUgEfF6d/PjZJCgYDHzoFCPDZxTSi05wwTkjxYv2pNaUfQ9D2OB9RtubRBtmSAcF7oeEo4cwxfJZ1WqOSg6YrMhGlm/0OzdX3R/pS+CvPjnDL3s7vj73Ib9sCfBa6oX+yLk6fPmWezHMvau1+JuVByv+Lzz+3ufeIGu6c+0SN3c6LJujBoHILyQYi8YcFAlCDdzfRAtJEAWrUB4Bp7Nf/vX9GaXrnL20O0exKab1EYq4AUun6L6pU6MCxo2ooSHf4AmxI2b9Haf70FuB4x1def0tH2qjk5fgDAgHudxnAdaHvTq/0WQAl2hfHpn8PgOOmBS1nXGtZdnW/VycYeK/1D8f/isoAbigTgBIAwDT2OdGeXcpsrciyf2l4tuxES/uxfyULs/8zH8Zxh/Zp0lj1+BUtYCyfKHJEt18Uvktq1BTnAckClH2arpL6WI70dctf7s/vjjg1b+/i6bw3j2fQ7vitAIU9GswX2Ght45UrIqeXKC2AHyl8/VllEIwsgnIUOvpE5LiVNAaSjSx9z6Uf+i8nGMwGQPYrwDMNAZELR5X+Sb8InEacQ9fKymkhAwB5gJE/9rjoIvddIjfTYsw6YOxzU9cObG7wcvh79/qFPmMg3MlY2jWGGnMf0W2bAAAgAElEQVR01FRDaoDMk2rgq8AO6wHvZ2eMoaetF0YZ3KybUBLVsKjOLHdkH2cAMCARREpAlj1VloCdmHHsJNE67+uSPVIlht57ggTUr8704azBKhtkbtA0Mh6aJuXctb/OHKhIZxpSxqCr5m5dp992EMsR2c6aORpHJA+jrzfUkevFJuiyg+alRI5muVBgmGTGLclIp9hz/Gmn3XPPvvFsQDtzquVY9jq9KazzXctesmL+3hao1ymploYGdwbfpcxmHLkmo1URyar3T6+gAY5UmnmaKhYdIZuZTzn7F/yTE1p4DwMXuQMwkEygisgC3I/jB6PfD3kvpTM0SJ9IoL99rJ3WPiUazNclhBNQwjjSgyDjjoNd6z6ie/V77WUBR3Hwi6aRnaxfOnYHXJ3t2dn2KWes0WPbSA2KiqbLFqggx0JPLmMZjSljX2CbkNFJBgDd2g9q/iYvHMVOBa+MEBzCcTRj9EZ+MofKBFB6s/Rh7DYc/PDxQpfdMbHsOxdOlJNhgKD7XjRQwXoZkHWn/JGhyPo4a6OzdlmKsiUr84TvJRPMcoEGj+2cJ1qa9asSk4qIR1aHr0cJQJf2NECQ/U253yeffOZmocyJ7xyRHYHPwRHT+CrPPfesAUmyhLDz2Ms4bXzuXiK61van1prMhG9+85ub3/7t33ZWCTZOdWwHXFCwSQDAex9+uvng0/MqgVTDapp22rEk06yCZZGH9BM6AAAmHVc9BgEzUF7QSP0OMMBbB3D+9fMwR3M6k6BT3xu8mu292JRZx1l/x44wTWhuH8nXeEfZsTRiJ7vNQbH2IdxA1fKuyt/QgZ8oC6CyNYo/xrO2FVlo6nY6aZaFa/uC+872T3SmVyjKrq+JfQGQSbbn//w//Y+bX/3mX9NpMSqfbho0+N9AV8moKv2KfxV5Y15xOURdk7LByNKZ56FH+g1VY84S1pYhPkFkZALwPrxnACnyBb1iO039iERP+L7IAI64fflnL7v5pwEr/AokNCThWxY4wcuwH7r11MmnNa5683aLvev9edGj1EzkDQAwuTSUowaGBgVxZjAgOQWA6IkH0wIUxoFpLPSldIOMzgvI7zAVjtqpZ077+2/rXihqL3g7tgiJaj7BmcK/GACwbeQUQS7KvKnI1yyOv6+Y6WtZw7XBdPs1zPcHA/gRNnxGBG0Qb3dcBf3RfOnQf+rUKY+B9WK+rO+PdVQHBLqLwWYj68tf/rIzAAAA6MuQDADWOanbAAB1bM04UsdpSAhWmLwdep7vZlldkzanXobAa7GytlVLGGYxytZ0uDZ2sshZxzUA4OudhjbAqVJutYfz97eu0f6lyRhGAogutIViSsmADZIWWO6saeS/FC8vELiKTHxm44TvpycDpS6kkDG+GCl8xyldHREae5uobHUrj6E4O+ezQx/neosA+485sldCe3Y6bJsvr10OZ/Zh7NXtnLAWqn3D2XAY96gmP0+rFv+4FGj2EJp6RUrzus7yffGF5zaPP/qFzbVL54Smf+IU+UsXL9hYOyJFeFjReKJPOP+HBNrcpU7XAABOfdP/GwC4eHkjjlcTwIrEXEEYa41PicYPyim7pPfO6hgwvHMAAH5edSfjT6XIzknZcqb1USnkOh2AhjxeYxu6LaQXjDdk3DTnUVRpT53bW9cvBkcbdT7pUEYxAMBNAQEa7B0BgDs5ZSV7huyOcp7XfeanmY7yPvOjqdZjatDI2CPvipcvC6h9y2uA/AaEwaEG7AIYqJrcE1acyGveg4fZJ1J04VGU/szXn6fw12OfaXunDG2eDzgT+gsYEN1RBn7pgYBv5fCXjnDH6NYZdXxUnZGdmlcixTEOCwwtkIR545S43A0AUPsBAEj9neWC9Vhdy3Uo5/83AYBd4MgMANT63RkAKEO+6PhOr5m+sk+LszI9YwbK4lDysSP/Tmm0J9IOZI0t9551k/vO+Mqic4MAPZ/BZ1ViU/0BqukX++pSgN4/OxBLdHPqBK6bc9wgjmJSoaGHOrpy1DrbidP33c1a5UiVKdZngVvfDLntevvWOyWry9mPjJ3LC5hK9EqVsYx1yPWJTMZ2yvt2SNFJdpAKaMlRaAYSDNCPhoFLO/sGZrLPLh8wUJFrixbWmTx5buqn2ZUCb+bSntqnQUdVduDsAfax6auM6AFMhieLp4auNtguGQMfMVfWINmCXIvxywt5YzukafCqQDh+r94ROrJNzycbBL52PxetNaA/YE6VmxQAkPFFLmQ8c/SOsUMPASBi6xSYMfoCcJ1tqDbomYdPhdG+5NpkTfFcrs/cUzPN3BxZt/NZfQrSdCy6H7PnhnQVrwVU0ptE/bE7aAJIbxLKK6oBd5dCOZOu+H0GACI3Zxsp8ss/AcXdWyI13Kvy1aWBds+pbS/LfdRigxc8B0CN7Iy8Aj5bBzUwYd6i9Kd71NQ8CxCwW8znfq+y7MqVyV7W5wABNEsrPRT7MNkOlRFSdFQgcOxZnKgPVOP+qY465EY4U0cBAGQnci8yY4kWP/XFJ33d7/3e71kPBJBLCQRNpbkvtIcM+Xu/8Xc33/jGN5xFAUBGYOOyjiO+58CRzeUbd23e+eCTzVlOp5GNcgMbBABfzwZ0KeCnZCINqw8DUHuNyTzi1A76fSA3ifjrOiLR+lwQnE5ZunvzqMZ8nEarLbOM2XQZ3GyX305jzDrCPCheIBMAm4Aaf4AAymXPyR528ZMWk4w4xg0Azvvx91jzOei1y5FfiONzfgkP5bLb6bI1AGD6j08pevwf/v7f3/zar/1NZwG7PET/CvwCeCl+KbletFzNfkcZEfuZawIA8Hfx9zjJo3i/y6O1UpZrdvSrbLBosE7CK7BAn1HWSmPOloOMw3au5F3kd7Kmwp9J/V/m7dB/ykA0B0oAtoV4LeGsaMxSk/Ce92I2HKz4epFwJDF4SM3KEYAxmnwEoJxUnwpghizUOWnZCEscqowhwigOkdP7xEzPifn4/S1lE3jiRkjK0UkzwQPd5XYW8LdzxmcDZyaUGYCIYV/32MsmIcR57Gva3Ta2graPCPkipDp1ct6PCNCrYjyIAnCFY/xCdIyVSP4bSv+KEt/1/BhaL3z5eUerQe9AjOfGi9yfewMyXBKhI6CDzgMApAeAfW9pKa4nDYo9ydnIUa5xQItxGuHW3s8AAN+f1z3zjlKa6ZD3nM7pLs8ydsw0wxmKQTciTOOzrf2caLsMxjL+oR/AKAQ2P31GLeUkHRmqrJUSYDX/ZtJGgDEiEQBn3jojYOUNpz+FSRlnKYlSQpnnTBeeU9NynKY1X4Ze12tW+91Gtnk5zv+I0s08MK/bLgG5pp+tcbTxEkRh8Nk2gMZ6AgA8oPq3pVZK6/C6aO782U83Lzz3zObkU49Lf11Wk7wLm0sXzvl0husSbvup11Wk/h79AwA4QoRVZ4VTy3jzltJrdZ93z7wtAOCKSwBuyUgBhUZQ7ldK8GlluRzQPn4ko+iddz8gxiD7uACAm/p3WcqW6D/9jG7cUhmC9CjR/9AqSHtZFhXViDFQy9zpy84AKDkJede5y6DwfQZ4d4pG8QIAkPp3Uw2w/qoAQO3TMLhnBbgtX4Ysn2U610ceU5rxiJo0YigB3BrZbufl7bd/7r9PKEsoXaHhb5Q9RvcTTz4h3lAZhSLbyBDuQbbXAycetDwAjIwihNZnUDd0fSeaW89lrXuo6V3EcPmUi64qpz+yZpbVcVrSn6FqYvkXw57Uc8ab2mKiPDboG41HR/EvvWcSEYHtTggAAACpxlFlKMdYwAgCOMy8WmT585Ite53wWS+t538n3rydjqrvZD3axZ5k5657zjIqnxev713fbQAg86lsgTI221CHlfpmkVFJF4bfFhpvWi9crem+QXh4ecicLqUwCJAsgBHddGaIxmDAh7pajX+/GLIaDJYcxvE30KifOCjYL4yjwIU6nzm9hXBMuA9yKH2PfJQeqdWWizK8O/rNPdbgV0D26AN+xiCO7I9MmZ350I51hJ3DaohZ7xcg4IVt0HrghEMnlN3FtWaYBgtGuWfWYziavQadwVG8NYCNGmc9u+i1HPmQh48zg+r8Wf1MmussE4ZeKsrgGjfN7OACvJP+Ix6b7ovNgcPrkgeizXr/gI5Yq8a+dfQf4D48XJH//W7uekS6oRz4IsIBAFSWUECKGl/xp2uCe115Fk3X/L3m27IJcJSr5IKa/cUmlPa4sjiibTssZQRFH1kTU7npofQQrwAAkQdlC3ZqepcLZL+ItGJ3UBMMMOkmrt6z2hNKlALWFADT8qdl5gAAyjbnxbPS5LD2svZnbYew9WPMWgvbH7VXudb2lSPXQ0YzdvTPQg/Il3bY71HkOmDYAuS2zHZW0NLPpTLxZnpknjhb8Q8CaOAcYceF1gsIrmwaxkmmJwED6tbLTlXZkIIPgCmAIAAAv/7rv7b56gtfcfns7/3e73sP0XmMgUAQ88SXQY5gS548eXLzG7/xG9YP7AsN9O5RWcUVAQA31Y/oM6X+v6uAxHXZOldlU1x1N2TRseZ4RWuTJrdkNJnNbU/I3ta0rymQckP/AAKuKcBwS0fEXQd80Jj2671H1MvrRWUs3CvQ8y6y9MjQhV+8XEPvxGkMT9xO/7CfzpJShgNAN3yJM4odQIksJ+DwQqYCpvzxf/5j+32R/wEzirqHnTL/fTtHPtfk5y7/dNd3Z1s332XPWVfkxV/7lW9svvqVr5hefDJI+zUG8BY+FF+i27Wu0EEce/5O9gP0kmbBmRvHDyeLp8BMwJqSV7HFyCCrv0tOBiDOPRZes+4tAuC9ObPY4HA3YE2J2baPMPr0LQAAD4ijNW/4EAQx6GsVisHrdwvC5vh0WcUhBwCA0CH6ZRFEeDinn6rGwsfIoAhaiePUY3AlXST3zk8WDWZlsgji57/yQgEAOiKmkI9OkdGwEv2HAUPIMwiQ8ayJZE3s83dIwal77QVEcp8ZAIjhsCbWbSIM2t7H+7USKLRpe80zD+ZM+j/3OX36tJvOZdwQz0/7CMD1fGfGihJ77rnnfEJDMgAqVS3NTG4aACADAAAgCsNIagv1IsBSDkXwJcCTbjvmPugmBgDzi8FXwmPUxs4MPQMAMegd1WmBHSQ9RtP8mb9b1LfQQYzstUEWg5nx8z2n/2p+PqJGAhzaRKgXKFBdX0faWTt/YUw9jbm9+9674oPzps8LOnaK8oyczpB1jjOW/Y2BF4MwSj00G/op3mmjqn/mHjMAwNzXGQAzTa6F4i4heScaznhnfo3lh3IKWIOj+ZBoNSdDQEOUAJz77JPNV55/dvPM6af0lqI3N2XwuVGesgFk2N0lZ5w8Ho7ZwXDZT12nmulwhM5BGXog4O80ACDTWyUA1QX4GtEkGeinBXIdvu/+zQdK53v9zZ+72c7dqrfbr7NTyR+4dl2pVAIBLumEh+s045FGJNPDBg44dv/0+pstKxpgXudgQQSClPUiAwiq9Zq7zlLOP02EKmVdn5D2p+j/DQEAzBVFEwUwDP9Br+u1Dx3Uzza0J7rL9bMsmnk/Bg9rBE0DzNynaNhFZVyQrkgWDA4w+/bhhx+YD6j99Jn3+g4O0idS8Nz/UYGHOEGcIAL6T1Oukyc5leSEnWPqUGcDf6atteE4j3vXnHfSLBzQNck5szt8nPkXT+yV2UWvlQabtUw0spzFkXqaUwNmAMCOSWc7WQcCEIloiCySBVCeRYzRuxzJxDgiohA+nTuF/1UAgDsZOUMWrI2rAYbUGo3P72Rwre2Cuv+dAYCMwSAIer6jWclui6ew6K92/Jems2zvBABYji8gQI29AJYt6ihndHozOsT72v8cOZdOpw6TedN4rgDrKh8ki4vSpSM0INXtcyxxdZznuj6Vok8ocEmB7JKK5lfDz0T/5zTz2DAzfabB0xw1mvXCbEsMYBjbQeNAx2kw1UxzdFFnzNYdEVy97RWmKQCAZqsVGS7+yD7MAEBW1nq1gRLouiKc6WydRoeLpPH9DFyQbtxvF8hfTkEMXz6aZRJjqIhup7fb0VA2kezJ2Bd8llIOsow+VnPelNlxv4OcIGP6LP2Ns4OBf0wRXAAfl3Ew35a9PH8uW7Lkb1os+7YmEJvAmRzSL2QZmLZYQ3a9ExhGGnr3XiAjQzcx+I3WwFZ16j7p8dvNINMccq7N5tmlI5IiXHMLQED9MIOssSC3P3I98A9+8EMH2iiFYXx1ygHR5lrf4gtKzQu0mhviZQ7pBs+YAQDKcauShHltZnleIECBUj6Jwv/VHPgO9hS8Eic2tDIyKRo4AYjW3PYJZEuEPoDF0uCROXQzxjp1Z/TZsByAzxsgs9PWJQ12wCT/4/CHBqrcQJFf7Q8p7cyZsSO33buavdZPAADSxV988UVHvQm8UQrw3e9+17IO+cE6ESWmLxTN/8i4xWbnhVN8jT3VGhF0uKV6/ouKQpzj5AWaAWoNr8CXnICkOV4n4kt6vcbvuXdvC9f/azznzn6yuYbDL6vmsgIoVy+pPFVlfBzWuV/P+OWvPL/57//Gr+qkJY1f93HTwFKftmcWGdC8yq5F1sSXmPW3M06UoQLfAPIEFMfepVyW9eM9sgcBUf7Vv/rfNm+/+47pLuWpEdGzTbtIkDBd3uifs46K7Tn7C/Plt9OPeT9HF6aXCft0n2Q+PQGSiVI9AMq3TPZeMrLK2e5jVjXevJ+12wZuKxBnc9G8gdzLKVENyHpBBkhqsWMBPgeI+bNkfvq5BISoebVMXjI79ur/+ER7MgB2GY3Z/BgL1sGLQzUMq2Wy+hyHMYRPlDoNAEFIXtPRXyhTmLUUVAl4R1klFPgeqBmv2eGLwOGnAQBF9kijodFaAAA2i8VN5AYizWZnHtw3BOelnQyF2cjZ81kfB5P6w/k+a0LLfeZnruh4+XNWtq5PbkBky9Fr5cz9IMTLXr97Ns/KgcdIiZMIePLSSy85dWQe/7yv8xzpH5AMANLVq2HKWBPSg0mXA5kqhVP1VHTWTQ+AIrhCq+fUdYzmEGYRdQh7MEAst0r1KxAnr4w5NDDTYZxK1s7pMfr+DAAsTVii5HTT0aWzbPN5fXPW8e3ohWc7AkBkSHRaXad1lquEOkcXBYyALnkxFn4HBENxoOxZn9A2e0jKNHM2oNPHjM1gWnhmrOEOQ72FZICUQYfD+fh/AgDcCQyI8F0DAAitRHwszrQWrN0XlSr3sARsNYqquvqXX/7p5lN1gX7+2WeUTvdsO8QcraM1kTN6CQXMGgoZJ87lRqHUDgqIOXJU5QCHSYET0PL2u1J4asLDcUCsNwJbz71HxvvJZ5/bHNY5qe99/Nnmxy+/qmj/VafbHTl6r4/7u3hJTdpI1aSeUuR3raP/BooMshQIYH5vACAABwCA+cUAAOGVBoJkWPNfGVnIIKCJKkkBoacRICAAYEAZocVXRcNJgx3ptPMaz3InfD/LuLWcmb8bR4Kf0B1GCQAAhj3OPuDMww8/1I3XRpZAjgJKBgwRJvYCI4dxAwAAbHEe7elnvmSgDFCRBphxfmYgKzImINyazu5Ed1vy21Z3GWRD1mbdtjNewlvbRkwZe5EHMYpnmWNHX/8wvks+FTE4QriknVon28jnCChOvaiMh2Tf5Giu9+zEDHlcu1XOZOpRt3dwrZPy6byX6z3fRQOru/ZzR1Qun+8ymrLm89qtr5uNKuMy0wMXACB15stnbYq0szDqgauZ3uKEeX+bB9uI4m/rSxuUDcgFHOinZx/nuQXksXPAunfUunRKOY4VJb53c78CGESL4ZXzMmJ5xQnkezhW6APkP3+7fwxhVj0fGVenFZTDw0/2OPXM9bOM7JSHlfNbpUfhFztRHXXO77HFkDuZY2QH8wp9Re/a4W9rskoEimc4rrR6A4xX6Cp7nk/cBwOnP45xl3CGJmIXzUZ5wA5qgV0m53RqHM5y1LIWsWuYQ7IukCf0z7Atp3V8++0q9cxJUSnPMaguEMDNP52VsX+xiXD+4UfPSc9lf3DaAx4QhWZtor8Zk9e69yEZGbF7QmeLrYFM934nNbjBCwNdpa/tdHvNRlf6CqLwrdLTsy0SBzug0Lj3iBT6m7ZJFCmWvptlK98n0+gnP37JZ9jb8Se1nZ9dBuBGgOaZbdmzDQAkKDVKQug0vpUZ0RkMcwZEaHcBAUhPx25t/cb+1TGf0FI1owut5buh99l+HABA2WKAOi4H8H26l0HTZK1HrxEAwGLvdfmWFD3zEPbv9Y/daz5uYKscWFKvFWHX+y5JIZOAyLDuSXPRF154YfP0yZPW/dhy2N4ALwSIODWBfWaKjzzyqAN1/Ft4QjRBerxLEuUIkglwUUGICwpG3EVwgn4bKn2UOeJIffSXbeyUApDYAaCkYMJZOfvXySxUpsCn0uVXBOiT/n+QjA/N8u//3b+z+du//jd1yNLlzd3MwVmKDVzZpyN7sQgCesSpv97lJdRZzD5EwED7fIBYlMZ2lodlvWyeC26USBbdUTej/Bf/4n/ZfCKeXnisdn3LFxtSaPu32/trs96H30YJUXjktvdsns26IhdLDkvvkFnTOqVCiAWQ5J7RdbNu9vpElLayGvbZGNtso3P8Y8mA4s2I4kXOT+BjWG21MrZLyiwtWeTvto8+j3P5HqBSr/1tAYBcPAvz+s4ssGgoUsoumxoiuSzBjVODcwmq4tQVMdZ5nQzgIwCNYnFGdD0JpkDQ8xNGwpGdX0wsi4lQQIA888wzvhZDE8UQA5oxzADAetPWc5sJZRbEawKqDIDtBjnzGGeD6HYEu715a+JtB2+horo6exCAxV1ZtT6swXNCFNOMgrUDDUcIubNuE8OaWGeiBZEkyk8KL2lMSTHiuawnhiwKlF2HQKuOqowmGy/misEgdW+P2kJ3CPTUv5TRVq9h1QUASBnAbNB9HgAAnQUA4K5cn7OBC+Fucm+jqle1x9gCsAVRmCh0HAMgIA2knoZg0DP0T7SPrACMihwxyHNxgoomzY3+GYCEa8vAqaMyiZb6/HD9y+kXUUozuhfDI3TEzLzGLZ22AYBBbbsyAGaBvosHhhFZdHq71+xg+jrTRl2PQYGyYj0ef/wx1Zo/YnpGmcP8b711ZvP2z89sTj31xc3Xf+mrblpzU1Hxu4hMyXA4L3o+L2fzojIB7iYSIOWSEg063B47Xob1h+9/KOUnQah1pgbUAADotGTKKQEAB9RI8P1Pzm7+4ocvbT5Rs8DDcv6PHL3Pypf0O8oFSBiof+24ewqdEJdUTQwJL1aMvgjfiiR4/vyP8fvackz2Cd03TfsdPURzdBYANWNEhzoSFSN+rciW/Z72YZeMmd9b78taDvAssn8o0eJ8aur9SZWtPSLyUo4J/IUh7vRIG5xVl3vMabRHfLwPMr16kjzk+7FGALNkZ+VIvhExKqU/g11r2toFAMxzG/QfVdYSpdcnyxRDMvS9VtiA0PN946QlKsTfzMtyiehdO5hxwPiTCFWVfJSsJsqIzhvAR82X9OUcA8j3a2w1fsa7FwAYhnGMjzvx4K7PdhoA04W3kwG77rVeu90yoUMD4ZOm/1oceKEjbjXrxagyp9ljaACsHSbT8AIlzJBCHP/dK5L930kzbSjV3KeGfO305Y5E8t3PQX0BiAhddi0vKf5k85AlQC3wtTppyFkFZADUKRT8hJeqxr4cXTunfJ8mhG5gW83oLCcb/Enp4hxhGrRS9BW+Nu21AVl6tvsPdES/Th9I5WoAgME5/s0p4aHB4YjOvJl9dgYTARXv1VS62PS71yguR41rcRypR6dWGscIgPgegSdeqz6GF9sFXsOuYT5Ese1o0PxV90GeENhw6V9H7FlDdCi6lfdx0BgH94Bny9msxrPoZk79oRFo1pA9JMOjMkXrHkk1R8+wt8n0SXCggL2SBTe6AR9LiZ6jUVetQzu8oi/3+jE/jMxKnGE7+HKw0gQ7a5rIe6LZLrWc+i/FJjHPNA8t9NLOG2DJj374Yzdoq7VRxgV6p/eKDIBED2PzmAbj9DSoEf7JPhLZLVnUjQjhz2LthZ9jo8zyAvsktt2hLq0xXzefF/8nSLT9c5ENrB+N7dqmM8DGfpn3KCeuzJbM0XZj87dXX78b/EP2GpjlmD30fh1ttw2mq2Eftd+6DgAAUIkGpp6b/rsu4N50ppKARx973Mec47P8+Mc/UST+nDPm6CcC2OuSIv1OZpgzR+DVTtH2CRRkU6A37lXGgAIS17Qsh9RXh2OLxSTkGFpBuIGqPnM/LttUBCykiy+e35yT/Xj+nEB5sgFw3J0JoFJo9lR+yyEBPt/6zX+8+RXZWNev6DP4vtd7cQdxDP1B6SZo2X0pmnZN4w5QFB0bMMVhxi7LaTjWgUypGl+iR+mH890//bPNv/yX/6sCttUk0cAIjmr3B6k9G3Iof4f+dsnxkmRr2TXriLrnLjupeKd40s9tp3geQ2V+5rUYfss7JUOWP32v7aezDikNHTSdb1T2QdsfZoUCKdvCHH7fghEMTRi/iqwm6CGZ99kjbsQ18VvW65eA1p4SgAxuKJmBsPszN/kYk7aioOmEBh5ji5+X1HkUocRxaAhemhWg9HB6SAuNQRDGRxgG+YWR5nrw2Rksorlp54rO1Qj/OqannpeJrgGAENRstMxG5q73xywZbgmQmVBnAsymre+zJuo9GzERaAT/CsRaCCGC3xFvMRfrCgAQZY3iov6IqNtsbK8V8yyYv6J6F5wAlCs9AOLgh5Aq7V0RDhsoE7N1FLfS1YpCU782UtcGXYyjdOYmGnW8GONjTuzhXkG87XyGFiBsI/6iP+hlBgD4LCn7awEw1r+eS13Omr629h2Sb8Mw6zavN89N5koMj2QHAAoQIXVDKdeV1b14pUdAnPw0T6xmKh8tmQKsSfYkIFj4rIzjSXGyC63Ay7iOAzFQ0fD14PP6/qDbbUR2t5G/vULz9339BADAF+k4+sgjD2++qGwgZwA0gPT2u3ISz7y5efKxR+2AZkQAACAASURBVDff/PovKToDKEiqXdEOTtcFGYbnlOJ5lWPV5OTLt64zcXXt0aM07JJc+VSRJTtjAAAChKS0AQDuoVfIV76mngHHVVv32ea73//x5tPzcl7vf1BRJRmaarqDjnM6nkEAlFsZ8y5fKEm18L4+bMXRjufS4IroXp8hjyLo3gAxBikD8FFHcWjU/O/GDfplKBrcxxVtg2VD1txWgW3t26SIln2vfc33YzjNdHzq1GnTKOUW76lc5cT99zm10anEJfCX1LcCsGheU6VY9yozCEAAeU5fF+aPvH9Y/QSgW94H2MJ4YhVjYM1ytwyzotNdMnh2RHbJzjIg9yr9GvnIIJv12fy8GDSzXLHDYcC5DMMYbbNirjX0qFv+1rF13A/+J3MK5yF7yvUYUwCtODGJ8s5jKSdy9ARZP282R2YOvJ1xZINiZcivZdud/t4rK7b3asiayLWWN0t9fqyjthmI0vl89+oFUPJwkUTFYwsI0AZ7gyp11QBEil7y3trsqqvn8Q15t01rGN7zGtX6x8lWk0A5hzgMpgHovqP40T+OQrqxYWcT0EdG8gj5TnQZ2VdRfwxhZSzhGHD0Gf2PNH6cdKdDi1a2HDF9L2CAU9N7KWferYAA8rIzBHoxPV6cUQzDBQDICpZVm9N7ctrNeq8ZS/jVIG7fex0hHrsy1pzfXMOKLNXciaK++trrmx/+8EeuqfZxf+yPxkZXdYxYxkrWKM+N040uJH2YuVhXtxOcvV36RrSh634B7YCz5smg8/0lZwNGsxfobDdz1PoBCvA3+xHdXX2MZEe4ez6ZZ7Wn2FUBArznlJxNKcCRFZFljhgTBLBXVPIImwm5UlkjBSZlrVkbvlv2Wx9V1wBA+gbl2jqatZzf2A/QCmDVG6+f2byk+n9KI+hJgtP90UcfurFr6ejuFdEycnGqHS0fdh6/JyoOjaAnU59s+lv40LtiiGG2L4sWar5k/3JrGsk6i8ZLMvyLfG9Ni6UDGuDqiqOSbeIR2QDuy+EmrckESLPX8kbrZJXiaTJXfb/uU2DAX3YC44scTb0/0XlKAFhnH0EMCMD6CISwbEG2Wh4A5u03YFA8B+3h4JY4Kx1c5WY5JYDfsQkoV3RTPH1+j9aEcAJd/8lY5Cflivs4laR1EqD8VWUI4PSxlodUBnlZqf4XlSVJM2WcfgAARRfc6Z+TAK4L3L///uOb3/5n31LDwscddOB9bBGAiBTJFoHWvNzvh0xj0YtBv6aJW+055u8DnXFxSJkKlgW6BXN3RrD5Un2bJPP+8Nt/tPnX//p/NwCQzJby17rR6+xJR1hPP9c01QJ+0R9rOz+6Yn2rLRsD2oxPt0BHsRm0Z87wG/bT3LusaKV0yVxSHLnmtUDnd+ZWIvtrnZQAau4380N4J/IuQafMyd9BlmsP8c/MEw3McYT2/P0969AqswGA+nh2hOYv1PvF4K41mnERf1B1ZHFMSEm4KGMdYj116pSbp5E2A5Pg3BAVyhF3Ybo4bE5vl0OXWiAePCPUMahwrsguuCgGzdEwqcdkpAEA5g3fa7Bsz3sH3S3Okdt//SUBgNxvEM5wAPNZGY0jItag6JZTFoEYAMDCVE4OhjspSGEOBDWGeBz5pBUuzNvGctacn5RREK0CAMBgz/rGGOEnYIubKmmsUUJ0qyRCctld/yt1mXnmHO4YsnakHDlLM5zKLAhoUEpMzU40p5zksHYI5vEP9HcbAEjvAtY12SSMu5TpaLo1M4/vmzM4V05IDPzZEMo+xBHPWAK2cG0Ze9VMJjTtn0JB6aLOmKo/Aue0Vvq4FaszYqrhUZx+fmIEnVc9F6hydRqvMgnvTxrwNP2YM82r8OSAJm8XTa5n17/6zl7AIMh/xrmLR7beWwyIdh+JgPSxLzSTPC154EiVngVtvPPeO84CeFxp519/8Ws6rovxoy0LXXV6G9E3+PxjZUmovuyGFKCRfV13jDIAGWlEqEumqG5ONXTumEqNptb8K7/89c0+HVf3c3XX/e4PXtqcvXh9c9+Jh3VzkGiODKwUSjv3+n6BUizHfAIAY+p1ndY3CHYZYuO4S7KFbCw4U6DTExsAIMuhygBkMFy/5DnGmC3eKH6JTJ4dvDUvzzJtS7nt4PWg9pHT0OALamDE9+hUzLGtAAAY4HHGmLHpVNdwhi9rSwSP89Z9nUbP8UfU//M38p4yABz/ZHp1DoXXYuZtlnGOAGS+M4+G/tYGwJau6rnm+8tnzVvzM+e1jOMXgzrrU+8XKMm/pPHv0iXQT8mD0YCMdQAEqXUcsp3nIJ9JhY4MyXj4e84AmA2MMffB02s+nOc1r9+dAIC9RtP2XcvIHnuWcWQd9urTlh9tD9R+NE+1wU3Ew9EiA0KzLdEA+woACG/MtBE5DP0Un2yXyqzXZt63+TOeTmpv+CHyvEChihZatrcTXyKhjMLSCypFNAhdct//HJ2UMa+fOJhcV0A15QF1eoAjl/qda3EskV/Rq1WvrnRjoo66XzLLstb85Nr0NrqiRl+hW6+RHY2iX+YBwLDMn/VqR+iGsxkll3Q9TuhY0+H8Ldlv7bSGHhhfxmM6xpFAfja9BDzj+/eofpl0dM6mfuedd+WIHq19x7Bm/bu5Wxq0+ex06+zip6pz7h4C6IP+jPmXvRebqkAa37ON4TQFtF4VAEDjNDvelJ/pizQPZI052YF9QGUeP3rMgESyTMnm4fqMI4A/Ot36nrGhZ5zJUIDf4kx6vaWPaCCmFwBGshWt7x215qJyMoqGSDWvKHECHNyl/q7shAJ+queIs9wkx90/qdOWqcGmKaJPKRL/EZ3GRv7zP/9zAwCUrVxVmniin7H1TEfe/uGUM786FaN6CFg/BnBqZoqTlM+3ZXzJUTIbaYDIs/Y3ABbHM6Aat0ugKGNiH9ibklV1gsGczehj7/Si2W7RJXaq7K+O1leJQI5DLkcJwM4+BRlJutZR/t4j9Db75fR/8Y6bHtLgGTmvvQG8SI+AKvmrMozSF0V/dSxjN2KzQ6YO/NKZ+DWxD8tzKwCJRcXpXgIQzhjR/prvtL9yoMsJ7yADvN2lZQ4eKBuBEwHugt8lD24CDmgeBE8OKtPjqoCBRx99ePPPf/tbKlk9rvvgdDfAD0DBOtSuN6ihuXS5Q9GpbNoGppEbtldTziFghHVP1k4Bb1U64TVxX6Wbm//0n35v8+/+/b9f1tGyx/Mjo7i9URNAg8zN15ZdtlG3I+ixcf3Ntl2HDqz7DdkwbNw9uqDlST0nDn3pLOzrvLc8z7Iu969Vy9G9BjR4bnv7CW6ao9AnrTcyziVrdwmsln4Zcf5msP4x1OU2SJdGo8jQNJ2dZej2XfJXWWV3nTp5UuPZHUXZYyC0oKrFbRTMjBlDoYxWGP2CUv0RYBiEhXZXs5N31ATiow8/3nJw+U51WlfalpgORrmkI73KAxjPyUIiAIl+Y2RhaF7zmewXtu4JQSK4otgy7TUBVPYCDFBCInOrZ82RUSZtEbe1npn7LmOqvj+loDeB7d4Q+xtbz88Y5vUOQILAInX/+Re+XIYqkVExlE8AUDquEUYbAuO1zUQ1j2dUrwsAcO7cWRvyRMT9XLKUtR4QlOu1bHRU4yM6X/qnCI4aIZwvK8OOgKZLMj/LuKYGrYwkGDwKzs5nO6qMjT1EUczG7LwHUQr5mdKHNB/JHjBmDCcfDUUDIhuVGDqJrtVCswIAU7lf1rvWaXv/12Na72HuwXXrsoEDMoKgRQwE0sDcWKr7XQQMWDsE3MMRDG1hAC6atIHof6YGmqSWMW8rFc1rHONU+5aUrO05lbBi/XlujXM0OCqerpnNSnzmidD/HDnNWsx12N7XdqSj6OklIXnjlMw0rPpYUYnX1RPkgfvv3XzjV355c/9xDEQAm6IxIlQItlv0SZBM+FTd588p5ZzUS3aT823p7uxGQ96zSpHDKCO6t0/GxvO/9EubuwQEfHD24uZP/uInQtbV2XtT0X9S6Mqg6Jm1kbnMqcEWy402jmYJMBvOob+6lnRZjOOWlboh3IisN1fyTJod6tSDOre35GjxRpUareXPLidve2+2eT2fxWDMT95n751BpB4i/H5VhiHrAN8A3MKHpFfSfAm+hdbo9MsiJErGOkB/dJuuhq/3O/0f/iPVFzlE5GJWnjOfxHm7E72tdVPkd37OMm3+LO/PAMKypy3XZ/kYOR7gkn3AkCmQrplizfTT36xtjHPugUz1Wk4yn98BwPm3C3yY5VBz4RYvzuPYRQvr99Y8vJ7/HabzC32Ufa39S5ZRcYedixjZAQHMC9U5uqIZNkEW2jfdt0MPDVZKe/HKoHPdtxmQZFyDhXd47TH41tcufF0f7Ll+y9gbvJz9qeuHnl9AJEADO7Dl8Of9AAU4NY4uiyYwoFNGwH19/Cx9BbROdjT1nkFlIo2iLfjLzo7W924A006LTj09woxr2X/oklregEuJuiGr3QxODlDsHp5dPYhKV0YPZl2qt0G9RrZKolwc01hgUdaQpQPIePW1N2T8/0fregAAdBXRVGeFuua2xulUec+1Uq3TUyDZEqVS6lpnYNCvoWVm2YplkySokJ8JDGGAJxhQYG1l+UBBfh6ymegnfZD0O3sAXTOuo7JNIxsIvADkA5pyCgBNkiNvDCTo5T1ijl2KCQXz/Z/rxCp6/xCRdxM6lYZhH+CQ43Aw9zQkq/0YuoBGfS6d6xcOKRFsp+U3KOA+M5rDF7/4lPu74MzynG9/+9s+EYBTkwCFAnpGTw3ZU+B3wDB2HD0R2oqzn6AVUeLYGqEj04Adoxor6/+xsnQL0FHH9c4gK/sg0fo6iSA2iH92lqDBUX/Wvt5iNRZYb5ppexdLnkDjfqXOQ8flEJVcic9SvNj2KK6wZU3JGOxBQClcuQ8+/tA/r+k9jrvz+fW6lRtvqvfGIdXp48TnXHtnx7VjnoBY5hd+Sf8Nl9MYiGg65KhC0R3XLUdhttwkQGH7mqbpyBWNA5CD69JI3R3roWSDAOw5aeGGWUWnFxR4eXrz2//8W6I1wAOONe01U9DknrsVCPEzBEJAR6Kxq7LBAD4iXZETyB7bpfTCwUGmxxe2pNbrXtltNxowv6JeTNdUVnlLHQbZngvnLmy+/cff3vzn//JfhbnoPTIf6JmEjHEPpeFQx/lNwDC8y16mWSb7ZOfc+zWc/cJSVnrI9DEHxUqXz0GxumL4tNabDYpw7awT4hdEF9c4xzW2Jftvvhf69EL0a7ZTls/z4TL+vbrIMmayRbZ8o+Xu27/s1n+toxn7yaefJl91y1BZT3oZW08ijJTrMpD8pFaOoyEw9DEIjZDpmRAskWac9nw3hi9C1c4J2QNJBfc4EQRJQUkznFsWwHQUJ0J6RfWocRwzNhRnajBvN58aRKOd9Oe247ft9G8ZVYuxsW10RFjuNcBKYRGZLKKbCL09rbWBuCaS+e8IqqDIT598yim3MCXHUrDO1PGjZCqNdfuYnmEsV9SE15fVIZ215wx7HDEU0aIcRBc42Ylax6HmqJY6w5JzMFW3LscsBjT3jFMbJcj9jujYNiv2zhYogUv6dRw3dWLvGvg4lzMpZ19Sn8eaB+1CySaVnu+kFt/IXO9vFGMMiNwb42im5xg9EQK7DO01P4S+4sRn/WL0WRC0gkkDnABUnJLBe4kOMfYF+dfYKwJJ2nV1tg/YQb0kpS9EEwFO2AdSw6wojH4XUjk7FRFWAQBqbiWkZx6eaW52kqKAQ0frdYjgayoPtOMIGvOnuzwZAAB9aQT4iRoAvvrKz/Teoc1f/+Y3lI551Ig2TnEpy/LqYb3rmt85NZE6p+jGZUp+QJm19wcxIqfURTsPbgKoXiHqX/Hc1762uaE1fuOdDzcvv6FmgdcV4blOpElotZRhgQd7eZ/5zXu5CwDc5ZCa11lZDPROkbOCsSwoAMD15JQ6qN+vz+9t+RAAgKnn2XeiwdDe7BCv+Ya/Q5vzT5xUyqiQHxgNjBr6c7RGjj18H4OWzyxnAojYiLrbJ1wg04mmkfaOvKc/wOuvv+7PGmde5rfNayWHds1vrbjma+702Tz3rM16PULrkdtr/mfdDW6Khuq1GwCY5XkAgEQuAafn5qzZX4x//mVsSzaPI8cD2Z95605O7F9GPmUM6zW609+3o6t8ZylbmwyXcojrCkeVbgsAFHsnM2QpAQhN6J7JFhp7OQAAwPvPw2Y+FwCYJj/z8ufRZJuRo+mTqST1nmT8xNAsR2h2BKqDt5x+gZMcYQrIGfnPdYABOJ/+ntbHQIKcDrIN+IfjS/adM4zukbOvKF90LSte/QkUNWyHvM2ohdcs09uZBkiI7ozzkayHiqKubJbI5NqQxVmvna4dD8+Ubr9LQOCZzR8oBfiiZIS7XhMUcZo06dK1ZnHqWfcCAkp3xfE0HbTTFicRJyigg0saTDcCPJYoYjmNRWNNj/17nFYcNttJafBsXVUZjSnpKeea7Nd6H7kIgM86HZOdiQ4vvVsOPO8nCMKi8Nn9Jx6ws0YUnmypKgNS+rZ0Wkpf2Vei1c6caOCodHXRD3pqqwG1bn5AqdfuqQDddMAL2fOrv/qr3rsf/OAHKr344eZHP/pxHQfInraN63s7qDNS5rO2kY3QaJVHoJB6b9uOZa+IlLvBYOvp7KUz9Jx6LweQI+Jc+11p+lVbXpHktS9RQfUBBDBfaLROWyiwje/BM7ZHer3S4JJhQP+cRlNp9gM4WHo3oZebljKGAYjg0+u/u9VJXycRnZPzjG0BdV9RkO2GCvSrbY8GKgf3EB369dCRsVyAOTRMHwB+jxPr3hVkzFD/r5k4C9RlUd2X4P/m7U2f9rqu685LYiJAgPMocAA4zxJljY4j2XFXu9NV6aSq+1v/c6lOVVe648RD5MRdklJ2YseWZI2URYkSZ4okAIIg5pFAr9/aZ91znvveF5BT6X4o6H2GO5x7zj57WHtylLT2Y9Nny8sPgEI9o6rgQKFi62y+Ap2RlJqA463NjedH/xnkIQ1AAP6nigo4LFvh937vd3R/xn9ekZNygji6QkVMRT92zMmZdzPdMXS9c9IHLun8vHDA8DJgx1y4xW2NBMfg7l2qlaNUhKu6r2sU6FqXLpaD8FNVMfzb7/zt9J3vfV/zqrnZo71DwWVHzzHiQQdnbZlvg3ktPddsZea4cxS6aRIQT/pTdccoR0rt9Tq+5j58OaBzpSfBXDf12y5/EWcGHezAXMr/+sz3Jb/rfckMc5KZhq8nn8fr9vO7Lj5PfnuznUxafj9eK9fYlOPh0Rrno488YgDgH/JabtqZSFBwtaJ4/wlVvkPhpAcPHqzF0D0JC8E4hSEsvS8U22EiAQAwbrgHBJKKklHQs8iEZtFT3N5RpRukfz1jYdPBVMeQynGyl8rk8rftjp1dD7OQqydfPkufj3oXxWBcjDXFak3JHcfiEDfNMQAAhPf0009Ndwl9NpE2RQtmj4D5TQGA559/wYoqXmWKgDH/NuZbCBPzGACAjcazEv4PSAMzOCN0D+MzYzdzJmSohbmXMXrVHjEAofI0phheeQ9iqPJc6QQwGxptY4VRl2Cs6IZSWMRoBgCA+bIHxaH2Jdh9bIvEGNFeC9XFWhadZcd1w327/TEaAdl4o9HouYwi1t7P6HpT+tMjttoLVocBh4iiUDTBN25qntlRMi1aAhCgamF8olx4Gcf+7cI8rzk3AABjimLFnkyUyjjO0UgKsytG12cie3Km91npb0qXf+h5SezZJx5/fAYAMC5Pa6//6pevid6uTl9Ri5o7bt/fjP8yIhLWuJPwfsHOGKak/ZzSc5IOcEWfUaJHkJAFpGsFisYtAh2eVgTARZ3/9796azpxWq0qL4tu9A8A4IqM8AAAa2s8KiklRzbBv6VwmPcB+74BAJ7fpiC5ZY8vUxEA6nE4AwD21rUUgFJcu3F8I0Gyxk9M380zlPcRWiiodGcB/PN9mscVcA+AFl5zjwqAso+ClgMOpjhrtUKrHscU62LcVDi+++57fMw777xbtTmSC9mUvc05bmHf2W5t4y0Fo6dr3pQlbDuP7QbK8rjxXuP8jLQ9e2xRzGbDv4ofxYuzpIs1gRsDJgAAc8HcLhUIQDsiAEbFs++v7QGArUrIqHRsx536vK0pBZmvtWvnGcMTlvPdZVkpV6NHpZanPKvFMFCOWh0AA0fl9eKAMs4CvifNrv2wAADmy3FFI2yl7F7vtfZs/z2On43dFr5Zk7DBHOfbbFUya1rsxffzl5EToADjhVoB9phKxvF+v0LT992iHuS0QW1pFDvk/f/0GsWVK9qgHB6l/zjHWiMgvQA+W95Y8R63Uyuve+RA9Ll8x+eAtjOtZ282mcXDheYDbmcqMucYLeghv1ZBul8ouvD9D464BgCgKMYUzxcFOtfi3HF8kZU1mX2to2NwfnQMjkjuq/dXIhYysAaIZ57ROzBMkbHxVtswbeHNGDc2bg3eN3DBBkXqfmh+5QV2ykZL4eM4jBFk+F7JckCO/Yr6e/SRQ74HKUDI7VdffVUpVac9F35ezRUyH2Oqxl4GN+vJWtrzb3sHvafAVwy//Uq32q+CcVlLaODQoUNqqfu4igD+bPovf/1X7gTAOJI2kbxkogGin8QrXs/Wo26tj4jXe/ZduK4ZP97zAADIsBYFHCOoGUKMk/vC8+zYEB3zENx/TNmsi6egNAZ8KRqwiMrzV+g94EgDQgwSoFWL7kOzphO7gGtcpe8Vb6rIjlY8kBF4j9QcQp8jQGcASdGHV67JySVw/tRZ2SIybhnMaRUPvukaRdf08Srpg1qfBopEH02ofum/1WoyDi0f43HWfvVcOnKhgAruTTTjqFNS0Jj5Oq/ORehqgFtpUUw9FRz/Xjty+n3NngIDYIUxfVk69/NqAfig0gAuq0uAVsC1EwhWURdl/SMKABCBUP4Den7JQgELe5QaQ72Sy0ohuCLQAEdFFUUUIHENHl4A3E6ekUhKOVOERSpaU84EpyXoeLU1ZK//4IevTD/66asqwCzHDfwe8M4Ap0scOppglNHRyYo3VQqQnVrsSaMGTg4zWGMZ0Bx5/r7ZFI0MTXO+NjqV/Y5lqBcP613H+BxeGACh+E69uj5W9qyPbdfJ2FPrI9cKb1zqjbnmbyqfttP/tpPrfdSRSZ131rWa3vTow49eX4KOM9De90mqL8aFY56p9E+uEUYfXqGEGp87e94AAAYbi89AwvhBUdmUKJkwjD1U0IS5eKN3gZXBYywdkEHh/ur0nXRRjHpYmE2K6oSxLyd63GTLR1xTMOdjGvFcb+H6YhXTmdGrJnRnJjoosiGwcSzL45KnhGLNdZ9/4bnZy2RhKqQNhBmlvBDuretTRJwwmWl6Qd5RQsWOHTuq9Iz3fV3mLwAAQqOM0YZk6nEAAE47j1UdG8hLVwRACN3MV8cGBeUzwpFIBTzA5xXGDj0kisEMzSh8haanmM0SAAid5doBAuIVjxeDObMHxXULCLHyzBZA0jbxuPmIAMi1Z+PNxloprn0Dr2yEleuNRhtjyXNst65RDqP4pBgmoAyAyX55sFHisgZRyGPYcV32QOXZCbF2rYDz7kcLKABA5rAtRxJU5diZWeGhacBRxjcL1Kbk1Pcd0VyQ7AbwMxeqqhkt7X4BADyptpNEAKSGBHzil6/9wkLmt7/6JYF6Kn4jiJ1tM7fnIlOOG5PJQbE+CUWe85QAD9cEINexMXkLft2T4nqEqu2QIvb0S5+dTqjV309fU4TLp4RNUrm26gUQ8pcwrBhl41rlO/O8RkvbGaMb5zEiNI8W6lxivyIASFu0+GoRAFUEsBTyAqh62OfIF9aEwDi+8dhRqQ99h5ahA/YIxT+Ty8rxIPekAsF/oTOKNtICzUCbxgQwC02hFEKfHIPnHxrj2hj/0CkeC4qRmv4ootSifEY5wZjiYSvluouhJd9be+6Rhkd5tNx/414frxPDfzzXkRD2/FcBpzUlYJzj5bW7QXOTq8fTQWWM4uBezCEALffild+3kwlZu6VMWsrgde5USsty3tfoe+38GAfjvG1di2YKb4Quhms0NmAAoM1nU8xLeWJDBUAouZS0EBtdw+eoMZv8Z1OWrcnk31TBGtdyu7lc/x5N0FrK1p8XoNfm3LVQax5Il8DQjzJX6Xuky1VRujtUHfyOO+40AOD8Zc0hf3dJ2969m040tc6OFLPOpAQnHCDanxQitOFkzyrGpMKjW7u8yHrL+waA8RDI1hSTCnBgwxhHQwPeM1b2yjh3vRVg0Tby/ZT4w1GlBNE69MQJRWzKkDkpIABHUJ3f5UvxqNKboiOGL3LPGGvjZM/AdTN+YpD6+Dl/vEV4aa4jcx3RZK+6isgNBYUBQZ2XbrCqgEFyldNiGmLm2gaylIjmCtweW3eO+PemB90uR9izzzxnYxNZDW987bXXnEeNCePUoeYVNi6m6wf4wFNJVIDXSOBN+AGFVfEw3+50BHVp0v2Q8cwPjjHmkG5Q6NsA4WPhNesleu4ALeO81vp1Qyi1DVy2xuNK675KIwu/neVQW5gYoqwxUbrRI7GXYQXR17wn9L/UkajrtPu3sTgKQPosBTej9zXbfk4bMT22i9fakF1fAAHXq4icBizaiKxQekclEDHg6ITUGdB6T0pjvijn4iW1ndynaEHN69lzio69ovD4C3JgXaKzT1Wzz/yNxfJCwwGRs/fdas4h/M3gbTRCCgPXIeIi9Uecd6/vXFBP9AGgBqBO+ueF1ukIvlNFMsvw503qEXEPR+rq/HvuvtMpARcvnLMhf6siAHbsoJua6hOoT2Dl+NO2VDUwbrltuveBR/X3VusCV69SqFgAxEU5WkW/e/cdmG7Zd7vm4Kp50y4XGlRtiR3XFBFREQa6cwFpgCQ37xYIqFTPdz+Y3j1ydLog/eCcbMDzihIHwSBNiGKDzJFrTVgvax0bDOIllL7MbQN7UjYx/nWHthe9cewkMg8hsiJEoscR2AAAIABJREFUgpxt+kUBxq1rD7Q66B2butRmVPxI5533NCCAMbFOXCuCqn1X694j4v5hsqUfvaYDhRfUY6yb8b3u0jaRlo88pAiANthxcLlgGP0oSJfKR/+tEHmUSDYGOeoYlzGCMEre//X7JujRkGHR8ZawASEEDFgzfQgB47AZs4X0VhgWRsR+8rA4XteN54XzElLN84wAQJ5lFFhZ2KWicD2lqcLK15cy81Z/WwhbS7Goe9V5XeH7zRc5xWUQIgj4559/TqH1FYrGcwKw/PjHP25CtRjHuFabRFwDIQXg3nvvcQXwj08cn3sa2xBpBWaKwVXOOPN/WQYa+eisDQb7BQEAy5CuAACsM8cQCXK3qotXS60qYojxQBFB5wS2SIG03ImBO9JhnmWMLpiBhCGkLF70RApYsbT1WIIgdGAam8OPRkW0AADv57bQaxtsc623ruPy3LVnGekve4Ir8Ywoa6wvnnMMNoSoqxe39wmVtCLjOSxFAgEBjWCYQTMIYby6COJ4cH1f3ae8AR3x95yQWKhX5akxL2Eum/QUOp7pqu0JszwEb5uSKJPs2aeefNJtJfHko5iy3m+8/ktVoT81fflLX5juv/du97SljZ5Re8vtgAmoWxqrbkCRUdIBLujZoL9LF1prnAbzfirj+hIpAAIWHzz8+PTB8dPTe0fUJ1fG/6cK3aMtn+m5KR9hotc1Ihr4N67jyEs2+Gfb40VDLby7KR4GAayMyNN8VUW8WmpR358BATZpKr+P91kakMuxWTC1MDavbXuf1J4ApVzT7f1ktLO3oT+82HfeqdZEugb0ROg6fJ0QUwzcAiuu2tDnHy0AoUkAKGiO632gqvfW8ayIbaZZlXLdEfgI4JE/ru27zjsrp3fJ49Y5czeGY/znrxX8ZvwXj8ue6DxhY20Xwjb71op1M+yRe8wf448RwV/2JAbAhgLcaGUpV0faWuNDS5m8fO6lvNtuXsb5zjHbKRTLa6wpRjWuHgFQ/MB3MSDW9wNKZwGtMf5HAGBMCWhnb8jdsYbE2jNs990/ZB6ud2x4xvXus6Ym9LVsqXjNsDJE2PQGopN4u3+fHB3y8h7Yf1tVOuc/GQtUi6eF4C23ANaXx7haDkLL4ivap6Ri2uB3v3TS+eQY2VuRZTGw97lQbhnb8arHgAKAraJ85SkLgJjw9KIvW2uWr6MTIHuKuUEPOa4CrhgtRKmdEe9m/Mh/wtLPit/APwJS4/VM6oEltwHEZsBrrDGOuXYZbSNAXYa3wbhW+yB8b+YvjR9BoQEUYgxXAWpqE1Thsyp63WoLtL1d9y0PfLGv8lIyT5wLD7DB3gx3xn/vPfe5Hzq/Y1TBS/1c+i81DxLhyd4pnlLGzahLZS5cE6IBNwFKooNVTaBK1+IfXnqeHUDcFcMbKBK9fOSHRcv1jxfXror9pSOMVdETvRGldtRfsifQ5dPWuMLHo3NkZ3Uv/oZ8c3RPAwIalzAo02rSFA0Q4VJF+UyL5OMD5jQHVq1M19XtGXaEa/K2q2Cgi1e3SAC2kN5K5VAo+zUZpTskX9xcgEKSSmc4I73iguyUc0TdSodowCdjjTzs+mUzDJseHiOf50zEDsn4jJ8IB84LAODv3JqyMi9qfyrSxHKKNWV/o0tXrRpAHvMO26TwgsrZB3RCvWD/kuZHQUCH7cvrf9POK9O+22WwXyMiW3XYVCfpmiIcdu26bXryqZc1J7dKVh1XhLUA/iuKtrysjlRKJ9gvXnTgwD0ax6SUTUWgKH0zAMC+W0QvSksiEoBihIAKVz+lhhCgk7o1UcxZhv+pcypSKTuC/Z9uO3RcILKzeEF1ErjsAs21vx21yr4mNQLWqb3vKgVNvzIAYBCoAXRN1685JNC99rIpK+91nRTTzt6q9St9YU3nCuW2yW7UWd9u6F/QcAMAZmpfCIQbydnr2R+j/N/uOj1Frz17011mHSoAQH+o7d+tKSi5UBgWniKqSfMivxSDJUonBcwIgRpz4hk4DMbeEiFTVTX+2vSxin1B5MWJUKwKHQKJRVDg4SUCAEPirJhM7sF9K5SqNlSE2XKyxokdF21pAOS3cYJ9zAACrE1+FN60f8usFmEFYS1y7L/19+N3QaxhpDBdhBQKJikAhOgE/Pj4+AmHloWAA7SM11oS9JMyyPD0ffDB+1b896uYB5uoF5UrpbYqnRbqSyVQPLjVfk9FG6XwR/hwTOad9WLTuj+41vdBtXrj/oA2PAs5wmfdvrEAAAupJqxGACBrmOcIABBwIeFkUbZjJEew+Zlt6Ndmh6K4vpFTe0YiwLswWgIA263RGn2szXfWcDuGkmeMslIKRlX6tTJiQKAAgDFlwAqeQz/Li8Ff8q64DgpF2pixVngfAQJmcEBz7SJBrXBN1i7pZN55Zobd07bkARv7aGBuzjMMLYisoQ/GCgCAUYkX31ElEgJvvvH6dOrkiemll16YDj180N57neHnL3HGn7r4ThRA/UNJBARw+o+Ar5NSMOmpvEvKjysJK6XgU8IHpTzv2n/H9P5x9Zi+QtVZBEilJVhgIxxtjPfBj88084PGzBM9M/K9eQMzzMZgo7x05bCMIocj8s/PhNDeBAD8dUKfB5RxO2E08r1hmjZ4yngM70dFH8Uje3cuztmOgdZoCQhghyKH8QqN0X0lqQNci++hLyIAmBcUE+j3pOitWr6G5y27AGwfYXMjwVe/YxwUgLB2/JLnhz8EGAwtZ590j1bnCWv7fsnvl3ub3yn2CVDCyxEUjr652crN0aPygmi+srcy/lkoL9Dl7WTS9eTxSJM3er+8/nbHj8flfeZsVJ7mtWBdROxpOVehnCXPPXaX8YznfIwAYGkrGqBqAMyr0BT6nm85ys+15/hNn22koXFdbjR31/s99BaFtPbBMiIjSuKoGdbcMF8AABiOe5TrjVJvQ4W/2reEC+8mCkDKPAXibAwbCK+CdjYobbjzl5D7ytmv/a9/MgQJyw4/iIyJ3Ha3At2jvKUFYkYu1XVUYZxirHNhus1nC88qoF8RWYpQrGi1Uu6r0nqB1ZH7nIMhwD/2CIVHIxOdC91yeuPYIb0hUQjJOU+UAsZZxlB02r3/WYfwAp4rdXbc8SjOJo05AF72fTf0kLm0b0ykQOUiZ8/zl/tihEWHCv8Nr02F+xjrRYdNP3GdpV5Tiffh5TPo2CrcUwcrIM54XEAFyyP2osHN4m/hSVnXzf1dlM19bGA3ACDH+v7NoM5xGVPWi72LM4IHcqvExtcwVjtounC8tA1VGe9dlzS3N2DSQZHod5UiUVErpmH0TnQHG849kmOOKBro4mY5AmzIkfOtP7sVE3/zDgrhqb7D7XK63EJ1fj2DnvfChU+nD94/Lv1KPe4VEU8hOzoFFH/brJHD2CstpDz7LkDd1HuOdXQJRn1LPyGNBHDFdUH0G8AG8teF9/Tcfj4D5g1YxSdP20HC7DW3rsWlfUTFffPXBhQ6xUH8wq8GDgIIsja33Kr73KWx3ELzwQLSL8mrf+DWe6eHDj47fXJCRZc/Pj0dV3TwhbMfy2kCPeqZhIjs33+nQcl77lEBTDlbTp8+obFeU5QSrTMFPqiGAjWaDtyqGleKKti/V1EpiphgriiySHSFPfgaLhFBjBm99bxtCZwK56cjHx71nqWt8wnprdZdrVu0wolF1J7Wka5Nx3bgEbFUqQKWO5VvZQWsSLFAo0QKhCfUPigHanjLqOePuljNbY8WqEiDAmJqHMWD2gLUb0VxtSTt73Z/biSLrqcn+T4tCmLNRvXvNwIAtlNSMuD8buKUYVihyOdslBD2nUJtHI/ng0VFeI1eKQya224/4OmgiBRES6vAX7+naAHPUIW1JKeKFAPCovfLOwoAgNcqD8h40rYkSPFSURqPHQ2yHD/+PqLa4zN7VENI8CjYvbCmgZ7XUosRZCmMbZMEtluk3JeNjrHLP6IrHnvscBG4ja2bFO71vlsAlnAsIh5fa0bEc8895wiA995717Ub3LqK3CFdg3WCybAE6SpgT5n/Vbs61hvhE4E2znVCCzlmn9b40KFHbbxCH8kNO0UId0sBGL0Gm5uxCwKex+g3aKBeiQCoOa/cdhhnAKCunDevduvhmnsZy2kbfnOy1udvbeuONLScb64dWs/7WTFsB4/Pmmt1oVzLmMJR+Z11Ig2GfVAFh6rLAMAY7ykaxVykCjG3Ys7jmcWgQxDjoT2n9XOhHloJ4SG2QWy2NgMzI23OURTD+PPccxrAgDQWAl1FgR4XzeIZJT8sSgAAwAlV3H3iiccUKvmkjgX1pVftwmA0lVcEACAVlWvxaJACdOTXH0yXKTIFUg/yTEFRwB6FsV2QoD51Qeu/U11BDADoGZsi5EJVDeQYi3ht0MLC+M9ezhqF9uY5MOBUr/IMhQ+wT5vw9xHk/1P9uXu5ikeU8TMqZNejseXcj+MJ/xrHNgJjpkmqSDclZrl/K6RfXg8h/+x99i/pWtBak3NW1KE1ugC0p3Z7NXg4PD/7K3JwvMcoWMdxX89w6+fHaOxidHle5FPu4wrKQ7g18zNGHfV171Exy/Vd7vGl54t7sQ8BAGJgRPFHSTty5IiVtaVwXxv7Bh2ufLjROTe6x/KS28175nz8y7nh+8sIMN8X+sdL05TS4ijFV0umYFhsBQBKcSpwZ94LHmgpVyMg4M8LwGR8puv9tja3a8cv5fJ4TN5fT3aHv3uPtQgczrNR2PLxR7qrfYK3Vfn/CvvfqyJdrmquz7v1FxpOj/i9t/C5DHMMH3jsLgx8518TuttAMtqOGgyoFqyMBZrc7RZv3VlS0ZMyqGyYVFE7/hbQXHK3vscDDSChmgQNJCi5Vqsz7jeMQNIO7Cwgp9lOjGoJR6GxVOZP+2dS2VKDg73pSAHtF/4mRfCicqI5nvtwTOoTJQwaEIA5SUROInuix4SO0S/LI95D2rNnGVfCyANw8Wx5X6HWtA8sb7TTyQAkG1DCsdGBqiZP1URg7hizw64bKBHdIMXkRv4/ypk4RnI8OijjTYu58Da3itZ8sbZZD5tBjiwoY5XXCOx4Toa1s61kR0Slo5gq27PxHN6juIEdgdIN+fCcuTCezsv9uHeFrPcIyzEFr24S+unXzbjSJtAyrI0lkTMcE3CLvUDtAACz8oTXnpg7cjQD8GqrVA9A4a4YrrWg4nmatrvvuV0F63SOagDQzebI0Y+nd97+QGHwMlyVCiBJ7g4BaYkXYGi0I0onJUpH+11gEq8N+dvApupikAiAcna63gfP4JTmKmqec6l5FFCLCTsrRwhgWeXo4ySt7jUAVNCACz4SxStZzpjc0WuPUgHuE8/YR7tAZJbaWOq0PXuUVrL3AUVWy5n7CSDAien8GXVuU7TiRMSixnnbgdsl729z+sD5C6enT05+pO+l41GU1OVGxLv1vIJjNEty/Dz27HTPXfe4FSfYDN2P9igaiWhMagQABGOMX9E56EsY+kTKpMU4zqsjAs6JHnK3Aq3XeTl+qDFA0cS5HTm2kFMhdD3vyarK34w1/SlAJn+Zk4A0WZvsIUcgoEumAGHjmQHrig8UwZqfOtK4dJENR9EMAvQwfNeEgs5rW82vUbbcyB7Mfrz+cZs24OJ2/20AwKhUhBHZyyGUuQzUCzbCAABG9PTDD49Mx9QTFgMl6CO/H7itWrahVH71q181g3xXhUu+/3c/sNAgBYAe6mlr8pFah8GcQMu8+EPrOMaTiroxErvCWIwlAnk5geNx+e3GAECF14zXnI3Ehppm0sP0uiJsWTG/brTgjAVBCHM/dOiQ59eh7aa4m1x5G49bAIDtuwB0siMC4DOfedARAERuuEqpnieG8yjk4snCa4zADQBABECQ5pGAYWCc4/oMGuLjKgAH0yA0kWclIoT2MDbImkKUsLRMSiIDxusmD4xrBADIeDm+qpf36ra1IctYqN7sbcrad/Vp3CjN0BQTWRpQvwkAMO6PKFqjITCCX1nzCNbQ55JGKfLSPQ/pO13tbEpYFBBAbjZFgQgXJTcwfZUzB1Y8WlQGHhIYLHnadIEAFHAnhhYGfslVm9MOqvZNjP+sRwoKjYxlCQJUzEXRuoqOyjC6dy4oxFhe/9Wv1Br0qCKGDk6f++wLOhKlEAWpK5OzUJX33nPTaJ6VOq/xv/fmW9MlvCBG6oXYCwD5VP9U4mk6K/ny6Q7xHALvtV2c4oBHFprDy1imSqOCTdCuvuyGZtZlVMqWTDWfba5YwUvrplYDwMoLd0QZR0lP8b8Y/XW/0bC8EW8w3TQwq+7blfyRB4c2Pf62EchtHb03oZXRUHYOrK6ZdpYB2Jg6lKd4D6HD5HNi6PaCrz28OXs19+n7cysevnZs0VLt4zIQO09f8vB5Lcx0s28KPGQ/JUJm6z7fBB23m/8yejaBKq4FUEL9m/Cq8gDKcyT5yLzAO0c+sR0NLWXtxj5jH7Q1HPlj5mfz2evT8rjlfcffl++XgDq/2/hqKRQjL/O5/tfCL6MoWVkqZoBBu8MdcjroNdensbKV7hgVKl+wwSYAUGPc3o9yo+cdaXBJO9fbc7nujfZl5jc0YgOuGS5VJb/GXveOEdUcCITmuzAXBW2JqW0twMTXKm8Z71559WOoYexgwJP7z9VseLmjSvQUKek21uSBlxzn9jFoYzwxHnv/dR0iDA0qyGuXaLN4yCPTqiBoAx8UkRBvpekFxV7/YSSVPtK84noGh6TrPwDG1P8pz3sVBkapZ37cXk1yKvV+8BQ6D1oAAP/YU0Qv0kLaKXCKTuwt1WrfMQ+czxhiSEF3AACVMlC0Ospfj76BCKl/EHlecyRjhnUpYWRAPbI9axoQnntW7aviPaEf1oscaF7h0x2sKFmUdKFEPWSty6NfxjTXjmOE46peVPFcgJMAI8lZL7qr8PgYlR7XgiHwG8ZpOQa6pzXphva0e/Dp6FROGMYUAKCnNnRay20qu68bRvP3fNfmZObvwz6PPudOFS2CMW03uQbGP86RvYpw4ZiKBKhIlsg1nhbjnFRXXs6Xl6zHfty1++bp1v2kXeKlZz4vT6+/8bb0pPOaC+pt6fnYWrom6x59YASKNmWDffIb/No0YH200nfgC4T9Z01rPXe0qM9WALRF1XrvWTcr/aJSAWgrfNWFNomupWMAICtjp+1k1bWoCCBHquyS4X+nQMYDqhVyq/RmPS8vQv+vXLpFUZo6V5EOR1W888L50y4YiMOCJafOxJ13qvjkTRcFoMkIl0FPysS5C6c0hxW5dVXRBDcr7P/MiTPTZ597aXpAaTA7JK/3AKgoxZPnuyYAGAzJLTGln8HvXOuAgodtzxZgqGtLZhItgL3gyAcBB7SGvqK/tGk8D09wOoR+x0GkueF7O3g894T7VgpV1e8gXWhMKeq1R5gHg/aJnuDRTafFv0LbzPusa80gQAMA+IyuiY4JIDLYGwYAuGaj/9D9KK+WsmXtt6WtsVXebQ8AWJd9+ODDW6TnUqlYCvbcNARuxsGGl9IO44EZ333X3dNBean90Pqd4n7vvVcdANy+BcanlecvYecQOl7tr33taz6HSsn/8T/+ucL7zzkHbqcMmsOHDwsFOjK9p8Im9lDTr1ILzL+8+D49dUfGNjKWBY9b/Zhn7h7kFSWjee5iUHYFohkuDivq4SF1zRL0pUyVUF57ZQ2imHI88xWh97nPfc55uAi/Etw73e6FFAuev4zqXjSG641KbgTBs88+a4Psww8/kBF2zPeAcSLwUPIZcdq3xHL2xhQDqfx/tQxrnuMwv2yIFNaxgqjrPvbYY/b+AhAhcKkJcUwFsQj34RXBV2MtFDRCMfMUIReFivlI+CDnjQUAR8W8rz+L4lUo71TLIQ4N9+Nqd460zm8jPYzCfqSvUaCN6/8PVRpHGgzzgGH5PXU0Woh8xsF81T8Z/wobrdDRPQ5HjiGSlj4OT8MTKroC0GHuSetgLUmpcbiV0Nbkd1fbIphmvbiPFZPBAIkhQGueUeFNBwbu8ZBqQRAJclFAQ9UwuEmo+tvTR8eOqE7EA9PLAgDw/l9TeHxduu87zx8hcI15FqItBVJjfv+dtyUMVHxGa3ZZnP+SqtReuWm3jH+9FwggTuPWM1yOcEZXWNbVL9NysKWBzOrPANyZSbYCWqPyNxoLWwyfYUM7NmcRAWADwLIf4VApALl27dGet7jkDdcVCm1x1ooajud1hcqyyfMwFgb1rEdADQZK1iLKjhUXK8+9KvVYTCvRJku+mHle7oflGDOOGJ757DVphh/jjmLcPXOt5kLjeTGuapy9N3VCflcZMJQZxj7Mx9p6LIUun9lvpEoUL057olKK4dHZTyPgmefajk9sFe59ndZ+2+658v3auEc+ONL1mvEfmRSPyLh+vnYDAJqJa+XJZjx7sBm8hOB2HluRL75OU5aKtzU+4MTPAiFDC8MSbTzu8vvQYPZZaHjk1dvNy3LPXW9exzkbj1u7Rs1/1w+2fi56rWiuamsmi8P8JPuuZGQZsClah8EWT31FHNFloLyg8WhnvwMkbAI4Yxh/m2/OxxBqHtQy9tGzFHXmCIJEBjRPq2ifY+KIideaonW8kO1W/vkgQ4DzI/u5blrkoTliyBd9FUia94AA7KV0DQrQmEg2/jLnaWuMNxyAgHbJySnG+CdkGn4ZQLNAgopw2HRGdEU6+9R7wikuFT++1BXCj7gW76NzjYBL8d5mDDRDeKTJzF2AiOg4ZTwV+BhDKbov01rdV0qu1HbK+4r8qPmu4nHRsbxH2nhyfaLtZp3HwIyMukazoz7pcsJNDtTzFA/MuvrZ21htWDX9PymYs2xt87jk9Ztz29MLDWW1eahuDfJgS291hLBShAEAUgDQrXdbzn5kAYA1w2UNw7LKWCsj1p0MRDen1e0Kx8IVgQV4qfnLKK4OvOj6fKL2ev//4g4Yp5aj6ATNJrCh3uQql09KM/MZ/RaAufZQgRgdiFX4/HkiZgDHZIu1aBqAAKJwSDUoHk9Qh/SsHWpDuV/Re3fsVbqD7DKBHVdVIPn0KUVyn72mjkuy6dTOD32FEP9JXUf27ds13anClnv3yXu+W/aCUgn2CEC4ejOdEy5qT9EmXHqVAMur8tCf/vjUdOjgw9PttM6U82+fkIRbdJ89aqF4DStduhqRGNRl8npoGUnxRB816EQkjmmzgK5rLWoDAIAaUMzX+UtySGqcFz+V/ieA5syFK9PHJ8/oH7UG2OMY+9I3UbmiB5r4xR9VVyL7xHprs9sCZEXPicyKXVW8rGjOthn1zKCx9j01F8rh1FoUNqzMEU/N6bk9ADamDmzqItkbRUGNjhoPGb/L+1GuLHXV66YArCkVS4O4K2NsogpRx8N7/7332QNSeTBaIBl9AAAOVXLhjVKGEBQAABzz3HPPTl/+8pf9PaGj3/j3f2YGDwBAeOmTTz2tnrJvT2+9/ZZDO0D5SAEgCiAvFi0V0yPki+C70jBOzHabNt+vAQDztVr17lLY6/rzZJvQtoYnduUnAqO8fkuFezlGxsEmxyCDqQIAEIqbSArO/8lPfuIK0zx/GR4RWuXtC7FybIQbKQB3q5XgURUBpBAgYYOET2FgOoxKjLQiKVDoSrGOh6/WuvL5e+haCZgIUQRrQvUeHwAAGBzfvy9lOG0EI+BjIKAwlHAq9L4YchWlWQIAmfswyNFoWNsoNTeVHTQaNrW58tVWoT7S0Y1oJxt1qRSuKYlrtLIdnUaYu/WLaaf3US1BipLcPR3QSYQI751b5hBOKXKg9UaGi7kGrTeoYiS2unIQHUAYlsOyUqfB96r2RbziqUBajM+TCAC+e1CV5wGCLot2SjG6pry6Xyt95d3pgfvumV7+3AtGmOHUotJao6a8mAEPOFx9VgiZUkqO6PyreFIkHC5cUmSIQvQuSJCdlzBQbWT72quHri/t8zxXlJEZL9r2TQyGgCuQy6yktIUZ+WOO3+Qz5bMs0K/orTmaNiIAUgSwPF+bAMCSxpYMfIO22+ON56zAln0+21wUnbZIIr/vZ21H4+P8hEdyHfZnPG4pWro5TyzuJi9eu8f43Ti3oYV67g4EZB7W9lGUvQAxzPFa2P/y3HHc2+51nmbg3zAPPkPb6bIwrhH7iwgA9pN5aVMgwitGmbWcg/E6/z3eb4y7PcfaddeM/3H9o+RvodVc03unpb9FJhlkS3pMPN/pAmAibEr4OgAw8oTlmLvxv0n92z3vctxLvWe7td9uDbbj5Wt8vwCAutIm74COaq8Y4Mfr3wqWdQcCSm3JZtYIoHUG45oxJgKr6Bzy/VtUHN4ntyhtSnUHIRq36rau95j5lnEzvKMd3AVUYK7TwhCAIa3seh2BkkMBBLIHCxwo72q1i6uaMMh2Rwzqwm4R3PhSQtnJES5doOoUJf0oehHPj+EQYIB95rBoohYbf622wTIWWkrCBR2fVJboq8XDSo/hlcrqnoXGKlNAOH+j+I9rmX0SsLHzr9bRACnXgA3Oi3c6sibrGT5BdCOpf1w3z5SoCc7J+XhIWdeADePfEQCA71eo+a5y5LRoLkeOtAiVFP6zzjgAAm7L1viXAYBmxBadt6JtlrtNhuvbRMtyTOmu6JVF/56berch87fss7ZhqjNBRbRA4147jYFuU9QUo36NOzcY8Eg9jPbefLrqARGdQrQLXRaiF5cjsyJV8U4TcVLFFGtHVFG5Dmgux7i517sebt7QDvYsNZ2a78boyuoSUDwhNaB4xkoHqFRP7yEZ0axfXlVQj9pOOGOvqPCz2kI77abAoqQWuEMRaUEy6K/p3x4Z87ce2GtnyBmF1p89o/2i4n1XLpMnX6kT6GU4LXYo1N9tBKX23X733umu+1Wn5Lbdqux/Umn+RAPIqeFQf/Et6aEfyO47eP+90y3UHlBIwV7ARD3XHqIvBBDsuBlAUTVNdt3ifxj6pBVf1r7kuKsCYPh7i25IFAW1noinoHXhZbe8luFtJ48Ap2mPWg0H0AdOAAAgAElEQVRenN769dHp1JkL08eKhrgMWANvpN4DYI8+N6jLBR7jAMq+jo2WvR8aT/pgbBt4UtbZ9Nz4C63U4VFVwLCcn5XmZMWzRQXUfjG9N92y01Dx3KW+Od4rNktkx1JX2CrTegHm8CfzJmoALBWdCLDl90tFrAbclVsAgGrtcnk6+GB1AIiX/5TCy99//30z3hROYHJAf2/dX4UCv/KVL0/PPvuMNy29pf/0T/+9GfldKi51lyIKHtQ18Ri/+eabbdIU7kXVVlebrFdQslFpGR94u426Lpy3sJ7BqObR443sioYLHTXjP/fdepV4QLrhzzGbym0dM6KzqejOJv7sZz87F1iE6cO8AQAoyLWT/B4Wt0UAzDksjVmH+cJkAABglLQBJAogKCl5wby4vw3u1jKlPBFVYRfEyzUAiMJoIEyQ7hgCjDXeLuo73KluD2yGIMAfWhmuVmEVWtPvS95Tnh+hXsK5UjzyPQqAhVUbK8xxbG02Gidb57cggGym0PO8K1niptwv6SPXup7yuLlhF4bCQBTXU/TXlMmu/BK+WOGcoR8XiWkIZjyjUSLSYpD5c59i1dCAiVVRQapBl2jy3tElo2QkbYCoAKoXM9/85TO/cX6FYVZYc+gj1xnngdCxp556yns8wBK09+Ybv5ruvH3/9PmXX5JwKWEDP4GEo7x4bAOwxWgRDGfVdeSIeAvCQacoDE35YVd2TucUpgcI8Km4PAGMLkzo5UaK49avewAALNcg/KMDALVXOw01Bt7mKbwxy+pbWNFO+L9XqHn+ET8IIUJz5XFqAMQIAGzS5KZRfj1+VukMm681EKARjCMh+pivb/iv8afQ5/hb5m5tj8SoCb2Of7cM3EtV87x1fruxUvfZBMGynj1CoULNw59SUGw5z5tgRbeElvu8VrNxjOQ9t+iUhHhTA4CUHM4NYMneOS4ZRkeO0WAY+UuedW3vr83Rf+t3ASDG+43XylyM87/8LkrKEsiYxx4ZpAunnk/ot0DlKuhUdFDhknml8nyxJTZUy6ENeDsAVTmnr9/KPojh0OhppN3+3Nvulv/Wab7ueTWkTmclb8bnLDkOUAuoWyBAA359Xv0zANDAN9cI6FbVDA7kTu6tLh3BVcbxjM0RSvD86CaGBfy55qn+4i3LetgD2fKmRxqpsZRR5lohrH0DivcrKi0pAqQVofvRmSCGaGQWRg+6Q7HrigbklYryyWtOLQGuX4Y9nkOlVQ3gWuko5STiWtWJqNqpoddg6BG1Wt1zVFjWRQsV2UhxMg2AqAHztJmXF3iCwn9TA+HD89jf5kem2O4AcvrCrKcOctaK/jIVpDtvInsZO/IbAB95y2byc+l5E5ERXsf3PAMARp45siX7NREA6N/wKdflaaHW1jOlRxokxeht0QukKthQtVOmRQM4raOedwQATA/8BsDRZEzP3+/pjJHtSV8r+gsNbkawhn7NKy13q31mgYW1b/H8Exl7lwoN71cKpCNhHHkgo0w6ZNYHGkitCRwg1d1KJqTojBB0DOfko1+WIY28MFAz6wsVOVL8ZgMxm+fc4x34XwfaRpawKdvGdMnSXUt2ZG/X3pXOpo5Kt6gwKDoy/wxgtHVhKtADAwJA3+TOQ9+1lwpI8J4jopRwfULyZdRjDAMe4QDE8L9wHjBO+hPzDQAICGB3ivaE2ggeuPOW6ennDsvw/3R694M3BSRwDa6V/Sq98Oyp6aknHtV1RE+X1GFIkQRMmwFECsFq8QmEhrft3a3IBngc4BN1C3QcRwFz7tL3e9RSULPhyIGb5O0nCoBaDFeUavCJQIvjJy9OHx4/o7Ecny4TBaprO8PDgIqrshXQmBRhp1Gk1lXVFAuNlL1RkeqxMUrXaLUxBmdzgDfXHtABnGNQsaULlHONaKbWraHR6yhtOqn0b3saXNfxAw6Er66IwQ1gYtOO77S3CgCMgnypGKwpYWN4Kw93Ri0jIJ5DMvbwNDJxbEIMd4w9fkuPeiaK1mD0O4dRfP3rX5s+Iw8hk0ml5G9848+88eiBu19RADApjJe//c53fDwET/4/CAuvIFzJe47StVQgl8rc+HmcrDDPTNmo/OS7OQd//qKYwajQFSPYyiSW1187L5ua3wIAoFS+8II8pY35sZnptfvTn/60Qm+ikIYBefOC5A0CgZxUEffTTz9dAIBysE9+8rENwUutsGKQaQtTXaMQsOYxJveqMffUJQgSHQFsz4XWnt+hBQQNf9vwHFr1iXoDw6ByrwIASqFJizLm0oiavQTkJhYAkJzACCPuhXBMhABzFoVinNu+NgEABoa8qpB1pHtzM20ajiNbH98vaSGG0fJaSzqLsA6IsTzenwfvtYWpljgGf5QS0wQMtDE9rmuvEOGbDpe7ZbpDisUBeRYStpm9VPSnirHao+eVb5WOCxgwvCcqgOsSGYBnM9Ee2Y/LZ+UeTyuSJ+GqKAknPzkxvfaLV1Xxeo8iAF5U0SvlnUqIXMOal8DJNXzNJmy9p0V/uzS+kwIijrz/gQXHVTH9M+dU7PCSeAPtZ+z973UMCnMt89s0QRZqU7hjEIz8YgQAQkO1njFAtyoptY491znncV0iLXous4SoRug2Xk1hrWetKIAlnxrpY81om42uHNgiMdZMGh/LcS0VYjxmu/uO65BbrPFSvhtBgE2ZUl7NkS6W/Dd0vrzfGv+teauQzfG80F+MDe7pXspNMKfI2JItj3vserKgaMePMiu/zCc5f/HkIK9Iv8l8WB5pjx4XuA14xrnuBT4osEtZtcZHxu9uxEPGY5fvOXek+bVxjLxrOf/53IGrrXeryv+Rh11Z9r3N56tgU23GbgxlH2SvJZam7ax5/13v+bLvwj/X+C6a6LwXZkjn/y8QYOiQACnNxFj3d+iyDR1xPRv3AQFqD1WqT/KKy5DIvvM5PrenBviizRiLgW59jFoMCTnGm9rypOFVDMDXsKLc9lihqAYRitazfGPEYynVicjM2JIO5qgBIgbUxhCDpGRMRRv6ug1ESDQn33n4LXyc3/F0JtIgnlvGkroAWf/SEzBkis4SQYChl0iB0BG/0ZmoUguv6D3gAMYTTg4KElJ4sI6usPYCeDu/q5yqRElaJrdjLUsw6prRyB/Cg2NUj3bkkgcyL3co7NqAInUObKjUeuyS8WdAX/+gZWTzSaVXluHSdb5xf5fhXbVKSAEFmIdX8ZnCfp4zRe0ip91xh4LPrhlRRWwzt662bj2wQAw7ctp75pv0Qv7aQ68U4ZIFAWHQ6VqKB3PT9Jlu7NZ95s+sXzO6o+OYo5gGof0yjrEpblEouUEjHV/pHcx1pWJxPYMkrh1WejXtxynoB1hxQeuMroMHneGik9og1n88g4tr0GWICAa7kPsrPLXmJ3t6RfefN02dO/NWeGLbU7lWAAC3RR7ScNwKVEX+AAB4ZkAzr0+LCqr2gOTPA2xVDn2KQqP3AZ5gaDM/V1g7D7PtdyJCLwL+8MzIzQJ8MMipzbTTOou6se3fNX3hiy9NHxx9Z3rl73807d6rWgKKJIDO6eZEO+Z77r19euHFp3Qd0dAVOfvQynQh65aaI7c1VAg/Tpnd8vLvYvyAYqQjizfsgVeA+VyW3ipdbjcggPS8a4pO2HWTajupu9MxtXl+59cfTe8fPaUWgzKyb1Z3kz37lJqw3yBfRRpRY4B0KIpDVuQUz8bfpBuP6czVda3oMhE8qbVQzspKo515p47DQcq6xPZkPXJu8ZAqtJ3vN2VuF4VFP4l+6/ZkUUvXP6Gx8KPI6gDIde1N+qrjo7tq31ADYFQmRyG5VKiWykluUN9XEQ1Crmgdc/jwYU9qIgDw/h89RvG+KmSTzYHxDxJESMvv//4/0V8ZiFqk91XR/lvf+pY3JOH/TOoDyqkE3fvLv/zLQl91LSIARg8wxJyQ5NFwWj5Ln4QUcOqTMm7opYK7VApr97ZZTohxu0AUvyWDqMXtiM5ybDl+/B6iSQrAvffeOz3zzDMmJJgFzwy48tprr/nUeAELoYRpFgAQavC6IUglvPDGAgCQg82Bj6gQ20WlcGBUcT9Xi28IOpuVYbMmbr2CUNb1iTpwOocLmJRw4rjaGFojfUa4gF5Xblkp4uTLkJsHMtlRt2rXk3DAzMESAOD7AAARPFwbgKEX+amIkLyWBkU22Sx4o9GPC9bWatw0WfNSHHsBsLXrx/jJ3vH6NAbA+wAUSzoLjYwK+ihcxmey3CQXsRWzMUkulPswpFGBKmFdxhpFoxI9wV5EEXA3BeVrsXb85nZNrthaQpNX9t7YYpDjiPrgu/EYaI7wRWgXJu+xiGFSc+Dnr/69hPYOFwE8sF8CxOH/rQ1YE5Yjb7KXlfnTc5+VsvOBugDcLMEgmGM6eVYtJi+S4aYQMf2r0P+WKmExLjpu11yrwTEL48UcjmsSACBFnRYk05TNMnJG2qnc/8bcQdENAPQ0oChmAQDG9c89xvGNxnXWfV7/KOYr9OyvoF/zhnptBxSMpy/pdM2oGmk+v4/8dgkAZF7H5xrpe5z3pQyq30qpzHH8Hb0mfK6KvuXJGfffmPqwxttX+f0wX1X5t/ab06wGAABZRRRcQCTzPv0OWEaNG/bsEgDI2NdkwhqPuJHsGGlmTZaN9LWpjPT0pyVdjfTA/UcAYFzD4kF1dBmrmwAAn1HOwqvG+9f7UpS68d9hu3EM21Nv8acoaBnnPGdt3Wba3NgFa7th613H3bPdWox02eeywYCDQpbaBnkeXy+y2wYx3szqW17X9ANsfm5DDMCKAm/ajAds4GlVeEwyuqVihAFw+YT6B0DbTT9xeFcL2WbOMNyTWmhdpEULlkc1nUwqRSByh+t4b3o8yGfaERbIXMB9RSfwm8OO9Tuf+ee0teZ1S+u3GHM8NrojsicecbzXkU+WjXowwnNT/JBnwCs/yoAxotHGIa0K6YRkRb4KHwMCYFBRed3XIOSa4tctSjEMNfnAjK087lkLPOP1WnaAiXdkpFXma6/Aeoz/RHuGv0EL9gg7mq/C+AEX0dti3IbfjrzM+0v3x3NMS1dyuknZve+ee+2QY6cCAGAB29hpaX8xxn2+eBn3LM94FW60TuGc63rCzD/3HlNFibhgbr0eRBq0MGlsiPAk/sazWvRSPMlF/Vz3ogGHbS4LDEqV93IWuI6VrpOoLPOiQf8iugNHFGHyGMAXNJYT6kVPZMkl6kzQUtmgRdk4RABYddCtDQA0vdo8bIM9jGmQmwBAjpt1tMaHOm/g8i3dthXknvev9odbfmpvcD4h8wY9bqVLQNVWw4hmTxv80d+iTz1jAwGIGhnlo7uysekp9mjbQE5bzAYXV5SurnVCT3Teup5yD9E5SgO4dvnC9ICM+69++fPTj1/54fSzn70y3aXOCY88+pDGwZG0+Tw/HXxEdPXAndPp8yr4Pakbxk26/y79LuUDA9wpOv7LHqUuVYGN7EtHCRh4ILpTY5D6uVvG/S4Vdb75yq7p/Ikr04lj6gJ17BNFfmqsV8U7dgoA2nf7tIN6AjhcDJwUmMl1HRXSPP9EN7CHXDfOxS6786JAsGo7GMcBYf3MJ5/Z7y6I3vaIWxyKRwMCMKfjfTgmQAB0U5FKvYBu2T+tVTmOmzbWvmc7dZXqmsjI7lDp5Nd1oZJtC/qLUOaXAAA5eU3JyG9L5SsXr0FWf3cqiMOIDx06ZCILA6A6PWE1VSikqldy3m0H9nuh8Q4DALj3uT7/WoX+/uqv/tre4ducw3yLcocft5H5d3/3d/OCwIyjYHG/5Dp70zemMW6srUbapvq7VPjWlKbrzdXy/O0+j0aBl3MABMb5zvsQD897UIXUnnjiCRvACFcI7Q2lRdAFwIbeoPhXSgJahm/SlS02lYiVIoD0ZT/y4fvTverp+ewzTzkcLgDAyRP0jacf77lG9BXK5rxxjGv9peJoKQQSBrpuNkgZt4WAYURiULJWDtUTOmgGrsEm/45rwAyYigj7GK5l7FPwsNaYeQ0AwHvojPsHAAitjjSwNEY2+PXKh1EQjXRQ+leha6WkbYaHj8eO6xxaWAIAW2ly62DyPKPBNyrvI40v6XOkrQjVMMCulJQiz/fMIQDAHnniUcgeeughf5dqwgiYAFKsE3PvHrQtVIrPrDGKCECAlSb9zl/ABaJOblVXD9Zvh9pInRe9/eLnP7Mh/NILz6qA6O2aU4oAQg9VYXc0Eio0tcK5pDq6HcyRDz7SOfIyXNulUDApZ1SCdWiYeA0ofULdnR9BqYCyfBEqa/stezL3HlckRmP9NighbQ+HJtgb5d3sPKaiX7wZHUoHAEC0Q+4XD0mMn3GNl7xk5BvL9fd8AQw1hX9pzpgmFgDAViWmlKXtXhnbOFfLMW0a2w2QbKDI9WTNuCbLfTsaNHWNRE0UH+X3eB+5TglfhG73iGW+ovyvze3antqgg7rzHAoaACDKKoo1UQDxTnrPib8BjBHhFk8hY14ChSPNZ07X5mu7cY/jHI/Z4GODMbjkGeOz30imZY3H4zwHrHPoL4rIAJJjzlcV9dofIx/Me6tCTg1ou6h5nzO+fk5PFRmfJYZp9sEG/2RntiiZ+fo1kvZvW9Iffuh7eznPa+uVxy/4MooeM1HXSb71Bu1RL6EZ62kBWAPooeI1f5v0j+yLQeVr+xpVbXy+vqyeOQ+5pQLE+w69Wn9ruhQjJkw4sqNykmU8NPrl+QO+xwCE30UPcHGzxi/d99zjaUAChk1LZyPNIO0HMc5Q3tOVIFGBXDPtnmOw8hcZhOzKM/I5rb6YOwxVy50GPOGlrIiA7pWLMwJdBplXoGHtUYzWkm8VDYDsiXFASiSpA/yN3LvZPdd7lxdT8QZo0z30s1HfjDvWCKPtVnl3zc+IurT+VEWvWW/Pt1uZIQkrUrJSIdoz+fKbIPRI1ZyD4Xi78uZvU5TtfXIuHVRXqDvUrYn2kwar0+WqbY3IfkdA6LvMHbvGKYhWjKr7Q3hf6XYtlaLpaxyfto4xivDEI/PrcxVkxAANABHenr0WpxPe/dSaYJhFS0Xz0XtHZ0tkCKmufH+ONdN6npG98ZG6U6HvsivNL2aDqZ6t9nC9n1MKmeUZBAg/a/rhMOGzHI4e0L7YBP9Kp+QQb9XBfjOY6ToctabQMXsJ2i+gjIhO0UvrrsLvrpyvkHl0a3d5opNYA1pwxOwgHQAawikD79Mz7+IeunWvXcEjyyjH0Sd1imz7qxfPTo8//OD01S9+fvqbv/nr6dfvvyO75LC8/c+IT3Cu2gPLJ3PgDumOV84pH/+YUg1EnxQ+3q09LeDPOf1EWeA4FNgCEODCit4DzLLogCgSdD1FCFyTt3/HTaodIP/TuVNXpk8+UBTqx0SqUA9BjqMdMuR3qoNBA/xc1NCOpOrQwb8yzMsxmD2X71y3QIM38NTWNLYGx6NDXFDNAfQGwHsAgNRBS3cC+AXXhTemPsOc9mQgsMCARBtkz1akbqVHJL28RzaWTOr6aAcAQp61JxKFVYTVO1CFCDsv4Ju5COCozJm8B5RgPrUp4psKQYTJ5D7yeOQJVXKLuiYY2MwU7wMxdeXxQSneL7CAh6QDwO/8zj8qkajPhBMDADCpeP8BAZ599jkbn9///vdtTHD9FELJhk5LGn4bjb88w9bnWhfgmYMoDuMcbDc/ntAmXNeOX1PW8t1opC3P5XPQU/4CrvCP9xGkP3v1VeXwf1gMLzH2jXtcDwDAG0trvqNHPlBo9hPTc88+bQAAryxMl/AvAACU1nNmHgolwtgDFdbanOU7CcnZKG+5Unj1ayqKEDH82ASMOc9SQr6q2eZfuhdkwwQAKCGL4K5CJpmTCAlojDFwn6DGWY9xjpfrv6T7zP24xhtK82z8F7IWY2+rodO59treWhpPS8V8pIHx2NFQKBqvsK/+2jRoR09CRV+UIpP9klMRKLl2CZkqPlN9ocvg59h9MtzpLlCCRqk7DfgJY6o2oNW+KcIdb8Q5AQHsac45fPiw8v2pBVEINQz0l6+9qsKA56bnn31KhQLVJlChYwAACJ1NY2gIM+U3lLRzF6djR+gZq6J/Egyn9H/Uj6WLMyY2EQCu/O+pQYDrWYRg+9Uqyq7t3cz7pmJf5xVtl4czv88y3UYoQFzlQUaCZz8kBWAHBXUURhcAYFak7Pm8fhXYkaavawSGF8w7sR7bz8bIYlg1AtqgpLYvR1rMuZ3mOv/8zfZSzVtea3xv/G07o6rTb4y1njLRvWMFDJbCWsZ/1it8fQRzhk00v73e3Hqu9CjJBbUyrHsEACDiiWitcf5QVClkBq/GQwghZY+GBkPv4X3Xm6M1ul17juV8j8816JdbTt04biHbQivh3fM+aHuinqOHC481AExHNwAAWCyH3rLPmxxpGrfH2dewK0ZdQeqAwsgfM9aCbgZS3NgH/98AAGOAYHSgGMql57eVaEw582eaRVV2C6/0ra7IvnqEAqPtvWtf1rmZg/LORx8qGVCRdjtVgKs6C4QKeioBRolzhZsByDpkb3ENFGWwGSvTjc/kOjkOueKxaFwo11ZRm/Mhbdn8GwaHZE55MeNtVY0A6Yd4id2iTcelNkCBD7ts+CRaYa9kC49BlBndCdj7t9AGrin8bl3HVTx2Iinsv5Ce04tI2xnh+S8HAzpOGfD5V3pP8uM5zl5koiRpP6h/vDcYQBpBy/n1NZoMHQGAFDdc25/MW/SqX//6PdcOMaDVFH3CuzkG72xABmgsfIPvUm9rqffM600UkuaWqF1k+m1qIfzwQwf97x7V3trjDg3kMpcBVbpk19dYw9pTNa/VFliDMF9rAEDrXBSe3eVcoyHPdz0DnlFe0Kf12xZhgC4KELDBC3Ub7AGDH02nCV9IC2rmaqkPjvvgJoe4l+H5rqKO31bBuvPoqESPkBJgB0TtsXqu4mdMg9dhAyBoDKXtpVE38BxlkZsqUtctTlgAZN+D/lbnBGwbdZGi27av9IHnoSV6omPQsUiHLC80UdhEMZSuYgOW9pmp20VxQLzWSr+5SfpevfC0l54D6ASdFchHYUjNNz2VVDhwunx+evn5p6anHnt0+k/f/pbW67zauH9hevqZx3RfogbO041Zg706Hfvko+mT0ydl/Cva9yZdT//cZlTjhIe4IbLW4ALyGtoRD0i9hSrgyFxrnVXX6dL5T6dTnyjC9Lj22GmQBnV8uPWAriD7QiACMxkjHEcjaZ4AqJWOxry1yn+m5Sst5ahkVW9pWo5Vpyw3+mItHElI9KvGCK8AEEyEdLUmBQRMMe1ugCdiiTm1jaaRJBWpAMWqo+ZomlYwkHEXvTdQYGHc11qV5Cj6KJk4iumAXjm29n0HjrcAAEtjKULWt2rEtnlMXRqCJBScB7n3nrvtNWRQZpSaKLzTIFH18DUIXgAAMPWHxHC++IXfmgmQEMlvf/s/+RoIvnvUVeDgQw97o9PuLsXfuH42RyIAYBpB/ut+/bVkhH2TdiViZDLbKYDL64z3GOcnzHjjd4OSxQ6WCq6/bG3Ixt943iDNVFEHYOHZa+5vdv4/c2bmRhSA/gv6Q/hbKfx1zzBgwANSAAAA6MP+hc9/viIAVMeB8C8b6q0fJ+1EHPKifKLTMuYw6ugf//6HR7VRr9nDnwqkMIu04YGgQSbZWCPqFSRunAMjY4TQGj2rQoZ5oTTAgBIZEC+z83DaBh07ACzndr7OwqjJ90vF0cuwcmwcvvP6tRSA1WM1/ny/VEJzv/G80YBa0kWOj6Dr+3IT3Y/Sl+cK/Y/jGJ8VpchI/sw8as4pjue8vZYzXblL11x4JjUWkp/JvPMdilcENteotI3mkRAtEdXDNT/zQKXysAUA94gceu21n6vw0CfT008+Nj36yEHdSwCA2fWY2w1tDNEAKEM65rwBgFOiT0WjKP/rLGkKEn6XQKwpMINWhKfLLnGrGpIlLbIAVLkpL8u9Pq7HwEEW+7YLYs9cu1alGNQTbKXF2otEPOxSIZ2bJQw5qvZlMf0xj8tr3ejRVzWTb9etW255jfxl9jqOkqFdr/y09RrbB477YqTd0egqWkxo5iZPC72N9Fd7qoEPs5JUo+88d5jptv8290oLC29zYLXMRN+/T8h3yZ/yJqHkQb82pZpMWPP+jx5YRrKUH8uJ5oqj8gmfioIJTwQAiBC2oY9nSzwVAMC1UqQcB6QY6SQGW+ZmQ/HNMy8GsypLtqGNHAtYYaV+fEEQMS5DM50Vb1Bc0WWnyarM3WXbJsCby3aehfcpGksHUauuQxFLolCsIc8yrM9Vk22NHkbQ3/vXXvCigZGOMpJZLd+Ygjx8+1u33ubVfxm311Ie+Eqzfh+dpKn/ls2DATDMX72FvqteQkAADBHTKmHl2T/Nouh0kL3V90Y9RF8f+drrzvPgx+fR9VsOLEb2UkYWoByQs64cwGfUFVlL8AHLDdZQt3dqHuG4gAL8plSztF1jfI4EFZ92OgA8X5/Iv0Y5dpQnFbj1O/LA3k+Hf9MBijQwhSm3VFDG4Sr3ckXuafWBSDuzfsF9rIuV97gUfK5Z7XGT78taGgBoBnw8eHwHyJ09mlB5jgsIUJNS+yM8vHgWRmsH8DO3MVYDCnJvnuuXv/zl9Ktf/cre28plJ2K7OhU4PLvRjOmu7d8enTboUTYU6gD/hbS0DhjynlON/XbxLTpyPfrwww7BtpHL/TxunzDrNayPQ+St67S92mQCn+G7nEMkR2jCERZtNyXkGhsgWySpIJWq0cYJK8DrOhRkg5gKcChdw15iG3r1FzABnSQRHZ1+63cfQ2E8nYfR/6OfvDK98dbbwsOqdgGh9tCbve0NBCNEvfY2AADEUxECNf9NNxm4xYadEJk9g/KZheJzSwCg9lN3zIxyi++T7sD3dPnwX9G6jU0Z1uhlibamwB6E4cgKuhpYl5dOJ4P5sr7bsVsGL4UEm+f7qgAAR/for9UnPZ/bRpKaKff7tU/ldb96cfrf/tkfOBrgT2AqD0QAACAASURBVP7k32kf7pp+/598TcDRbRr3JdX0IL1HhZgFFBz9+Jha86mWxhW5ZvhOYAHzu0970gV5pZ/56uhjRMoJALhEJIgMdKd76y6yCqZzpy9PHx87OZ3+RLU4PhXId1HAxTU5qGTjJITfTmGcS07PqxpPpgl7/aFidL5K18PRtM9FSGstqkMWBRKJjFEtKjEIvkvEUVKKmesUFoX2XS9EDu6KGKoCozhGo39wzQIdC1RNvYZEzFSkhRxXDZhhvxQAUOmN1iTbvuXzSG/hP6GXUSNc6rRzzb4mL2966DMP6VqDQGgbKAJs6wUG5dPEWZ729BBnIz766CPqK3nbLHTx1r/++uslHKwglGJlhEVVO0H3vvyVL01PPvmkJ4EKkrSz+4u/+AtPKAyfIoDUAuBax1RLoEI6Kyw8ryBg4yLlt5FBjs80K9KD9B6PHb2l841+gzfjnPaFYUd3Zr3x/eKaFSJYr4RzQRzM2/PPP+/c0ig1/P7KK6845JpUiTDYrnxDQxY/jXAKmYUQSQGgcupZdWn4wm+9PL0oxn/ujCqgXpYXF4bbQAZXzdV7IgCqN+/V6dWfvza99qs3pvvVneGAkGO+O6V8bGiCdTpNFAGFPCSgCcs775aBVWUzhkQXuuTnlUcsAEA8DjUHhAHR4xXEnyIuVWUziDHHJHc9AmBUwpbK8VKh5vwRGV4azKtrOIT+j5twbV25XjzsS6Mo5y5pZklmeYblcV1x3nyGnL/cw+P4sg4RtJmDGKP8tSdfzHjOLYGM235JTmD+xjMTJJXPXINcKgAqBC7gFYYR6+ewTF37jdd/OZ2QkHjy8UOuQ4FSFk9Q7RlSVspYIowUWqtiVdemj46fFE84p8gUtbA5J0NPof8KgLQSB/ukZ+9NSgWgDUxlbMOAqg+yTYro+40prs3P2hqNBoVprp0fL0hCCK1Qtt82jGma1uxEOW457C3vbcxL9zrUgOoaHnG9BjttSSrDM9VPi/IknoO6VuczS6NlScdre2ZJPyONhqaW3+W6UW66rNk0jLaeNyhMukg8njnOKSGtKFftt4oQS3ueTFwEKVfjmDJSq7819IXXo4+9R9gEVLYnE9kHqDAr1FmU3psbxYHINl7pdQ4/5XxS4qqORhnD4Q1eK/3b2RQ6p3k1L1iAzvwtGugKebxFRavQfwcgu/Lb6KEZ1zEwKvxQ45QSWK3VCoDNmqMEJ9rKxkfTEzwHyZtseylGTEJ+uQbHV6pXvbfxqPvRZtatSAddgqHxO+PAkBuVeXSBT6lGruPvVsoav6GkwfvrurVe5rFNlrzy01emX/ziFzZwmDHmmjm10UCuqudi6QCoz/N+nUGA0GDmsYy5qA/LPeJreE2bMd7IJMCg79vWMfu71q8d73GV02SOAmh59BwSo2G513KNDnLVjZvNVyPy+RVZkONznYwZgCFrvVVWFCARjlTTWIZQrUuKkpG/Wz3VWRZoidBjP3cDdTgvx1fUQSm9O2WY7BWNeI9gEECnGKytKCHFxPZAQ83pwXv2GnQwe4H1G/II3QjgJHqiCwvqWjihXO+mtVPjOWMEGJxr9MT3qWgPbVYXnNJleAUYYGKhacYcAD1Ri4Qj8733UssX5tzsjeyd6MiJSIBfAAJQ4M8e+dYS2VFNjYJiHJdxW2BGW/X2twERM1hKfYZ4z9GtVAwOmaw5+ke//VXJ6YfNE23gI39bZwavrY7Z5cKMlQLFq+ikAerNGPa86Hf+i9MmdRcIZR/rFoV2WMsRkKl0rkonjYc0z4atUG2Py4Nbv1dXqC5Hu7fV/KNFgjFq8yhd+5fSY7//wx85onWn+MTlxqu8Z+pq857JTub7ApXbLM82RAdc5h/bmwX36HJm48BuY40OH49lNgLrBBcG1Helf6VbQEXH7GoF6dK5yztKa0Fkg50zcpSQyuIcfHnK2Yylt9EdpFwDBqoAAS1LMMQLBDh96sT0+KHPTP/7//rPpvfefm36N3/4f04Hbts7/Yv/5Z8qlUTpneqmwXhuURrpuUvnpuOnjqszE6kHqitBBIBC8q9p716SHnbZUS1yBKl70zWlce5SJ4Dz1NPQMfBngxjy/p+Xbnf6YzkgP9HYL2hsV3dLN61CjUThQIYBzjKdoy7VVmleUT4nKrbmsuqsBBxiTgEXeSW9GDsm0cnQaXVLK12jO7zKTrIxr9oLBbiQ9qx0pAY+cj34TZwSdY1K7yE6o3TuinpKkWMXkGb9rSf22kN8FeAy9BodwXJ10FG8Nwwetn1PDYBR8Yvx1CewgwNrSkQQhfReZSCHHzvkavJB3vAWv/HGG57coDRc32HEYiIQCi0ADx06ZGSKTYqHJACAGYCre95q7wlICxNX+f+12YtpgwBLGDj3fKv3ZlS+83xrxhG/LY8dj9tQ4tumXxpl437eOLeC0Oaf1+/PIje204QF8wqBMWcvvviiNyrPX7nZF6Yf//jH9robtTNSXehyCe3uAch8BQCgnSAAwKmTn6gC+0vTyy+9KCNNIf4q8HEVAmwhmIS62LMvKwsihsD//P/5phjmxemlz33O4/3wyFF/D8MgDIZWcSF6hC2MJzle2XhR/JgQMzuniNSzB+E006J1oDbc3ltIGVF4udG1CtPKWqMEJkcwxsWa8TGuzXLdlsdHIRrPWXs/7qHr/T5eLwbF8twlTSzHOCp7S4Uze+F69LtqDLQ9ND4/44vQDmizfLa1sXCNERAwKi2GBx8gooQaFvRIR9lIiCltAI8e/XB67NAj0+HDj6Cme5+4SDi9U+2ZiTJC2CXgAUq+hMLZi9O77yhv7xxeIikEQukJH7NtpH8uLiMAoJq+olYi0NgTJTS6Sd2BjTznCNaszem4Vhtzh3LdwkXq+1EpqPf2/CsfbqdqADiygWduIEB6J3tfWFOvc3Kl5AxuKhQj32r3GFIA5rG2oqUzLTYga41uR8N07ffss9DdOAf5jr/b0WNov9NRKZCh0RgdNY5SwnI9eyYchVCCsfKLC9CJMuz8XRRQkHTowXTuK/hYUjSsLNMCCo8aOaFYKcw7HnvdZOz3my4UbgNmo6Yr2ghVGyr0V9a5eJ+gc3gSUS4ViqzOFOJdFMUt72EpZQWG1bUY724Z4iP4nP0XQ53x+XiUM2gJA8jPGUOWdk6kTPUq1SOtpvVbIuhcCRoPz6DEcm6eMQBGKdDlhZ277dibKaO6KZw5B9kEyJF0oewl9rzPpZ4LBpu9tlUNmrxjooIC4iennHHhLSpvV3lr63r1vLyvVKXKv2QtLON0bYrj/uEf/tvp3Xff9bVNSyiLDmnvvdK30wVCLmXKh3ayG5r5vtADxr0yG9PDl0V9tS9GmsohW3WVUsah1wJnWo2FBf+a+UIzyvp4+9hzX9OKAYBO7346jHLrDZvRFdl385Mb+MCp03WV8LmsCXNtoxZe7jz/1tec9dNpzluWwc4rRis1ZsxX2JPaMy4M7UHXuhGdyMfq3c7a14gwuvfuw4BJwcLy3kVZThcjA0OiD6IPAJHRG7LXoDHnAWtMVtDn/TT0s9d3pEQeO3ZM9C1AotFf5nUuwNiAg+ztiiDQMzjsvp6tvJJliBbf2+zXzdqwhz6QPnxEdUOs8+jYc+fP1vtWnyCgC9cqnbxdh/kn2qLdo5wrxYcwKKjBkI4QjGmP9EdaNT/11JPebwA1rJEjAbxGFXlSwBNmfemWmy3xKvIt8s/P3Xi3dQp/LnAiKRbmaw4kaNef5R3EWDybf4kADCjFNUo2NGO16b5Fqz2iLsBACpAX76/uGhTQ/i9KNz4qp+NNLcWmd08o2ipO054iXlnvEc94HbTyWrM5ao1q/q73Wuqwa/yp9lXt4fDEWuMWESOHmQGAVhwxtkFFncmGcrh6haAzVgCVXRQRJN1IDhPmAbkaXkv3A7zmn8o2+MLLL0xf/+3PT9/9m7+Yvvntb0+PP3Hv9M//2f8k94tSg1XvbbfojtoSJ04ed/7/p0p3vCwAgL1HS8Zrys+/INI8D2hzWQAxGMSE3LtJNRjOCmYIkAt4LNvjtLzsJwVanNdevEREg2SpHIMx+kddIvM68rHxu66n1PpFZx2dNWVEl4xP62xHE9l4rygiulDlHjWnZZyn4PDpk6cNGp53RDX2SgG6XLNqVtChosBq6MFRRJLb2MHYTugNEFnS4ADj5pSsYV+UvUcHF1IqSiaOupt3oIm1tSRuJOsIgCURjoQ2Kvij4ZDJjuLBBna/dyGKhw8fstITYqPq8bvvvud8JJhemB2tK4zACiz4+te/7toB9hhLKaBIEikA1VKuCpx487YwTp6l6gAkJ7dCK4L6Lo2cPOP1DKPxmO0Mw2Ismwb88nPmb9zAIyHaAGlCdisDQEvtDCUgSgwxEKiXXnrJBFRzdYuFEQAAAqGQ8bqqmakVwyLKIEWMJcbX52S8sw4AAM8/94xBAGrUVgQARV5A3qtwH5eNQvwLef//3R//8XToscenZ5973hv2mNpboVBw/6NHjynnW+kBuq+N8pZrtlmUqEJnghxzbLUZ5NnqWWz0eQx4SgnnK29AIX70Oq0IkFIUbp07QGSdQp+hxSUTXa7zcj22Y+Brxy2N8az5Gu2NytUaTY3XH8cwjndNIIxjyN4dGV/RRfMmL5S8/JbxcP5YUGht7q4n4EL/rlIruk3th4OKGCEKYAYVRJ9vv/WGjKL3pocOPjg9+cRjVhShPypEAwBYiYpH01F3lT8ISnzq9IXpzbeOKcKEY5Vqgr1P1AD/GTwoAKByv2CBDQCwwd0jAMbnz5xFOR7XaJzX0NeSZ5ZjoIebFy3MK1FGiwCAnUpFoFKBDRnC1VwAqbyxKChpqRklc66GzBkIhiUhrnwex+b3AwDg54qjqNHGeIl4U7YzjsZ5WZur5R5Ym+MIqqLLpIgVnQbJrv2yCZ5a8YwB2OaaOU7obozljXkyCFCC0HLFodVVeJaUKPtZ275AAMOP4DnlNbJaa3UvaDxjt/FMaCXpaBpRpaCVIRoAYOT/vD/ywYeVJtXkQHh39kxSoOKJjIAf54/7cjxrVN6Emh+OTdRAFJYxpap7QMsDUd7RDpxzPryUa8/ejuYxwKCCN8eoZzzJYw4fTxRQUtSqbWsZlDH+i24kG2SwBfTP2udZM7czGACA0vLIAU9YG1oE8yISLHNAaCmL5PxdrcFbCuulc9C3vvVtpyHxvNBI1imyYaT7jT3jwUbNX4IABQCMryXfXQMAZk7QLrdZBGxTx6hjy6hCQTUA0MD9GE25XtHo8lUjGI8J3w74kH28NVJobSz9+uGpm3esEWQOK1WheBw63r333lMtZ+Xdv9pycDl2jHQx+NTAOPKbze+p/6M1Z61rvwCIdACovOedb4QfVVeCpnjbM1/HODqNiJ9mHMW4BRwDAPBcAjgRUt301ij5eOKJRMUo576OQGl8Iz3Gs8+gLxTzWQnXceQme6+3Zan1qA5Z4RXR0/iLV5DaS8gDaP+y9DMDWBorhgXnEuHQjcACyAKMBcwbPaKAKkRXsE+irwPG7NV1qF9CHYWqpF+ACnPFKzKoaGpIPxjodDbI4YizUZ6omgI5rdcZ8GzpbwLqC5zrKQYh2/DsJR2HZkbeEdorvTfRADGKhogagF/d60c/+cn0N3/7HXckupnokzYe9lp0lJtMNEmT6/tplFdrutD19ccxrHvLpvUXS16yPMrcp+lzAUVsCDaw2W31ZGQaSG0AdXRPOIUNVaey0PaypRS3yJTdOxWdrRQACgoWLbG5qqAewNFLKvZ38DN3Ta/8+LsCWV9RNPGh6Q/+x9914+VPtDeuaZ/epu4Ely4qKviaUleU/39GkcZE4ezQtc/o3id1/fNa8kvq2qTEfxfzO39B3ccoroksJz3V9oAAgDPyjOvga6r1dFWAwaekJ+j5l/x7nPNR7mbuMl81v6aWjTks+kkqSQcHsrfgFyUzlVaEc2sI7+fcAADwr3NqJ8k9KLpY7UmpL4F+V04ytwxsUQc11gBjtKSs4tqmY0e2SDc0AKjoiZYa6/Qdr2vpHezZ6E1jdOCFVpvENNIQU4NCBx88OLcBHJW15STyYDNDHQyHKGgQD6gkIROHDh1qhmhtaIz5o0eOWXh1hbmQV5Te+++/b/q93/s9K/lscBQG+tJ/65vfLubG/cxo/HMBAfpbdQBKWQ7qldChTML1NuX1Nlc2SZjJ9RTgcaPmuPxd3sMMrvX9jlLUN/Wm8T9vVAxeEUDa6eG1D9Gz0Zlf6iKMhB2lpBvA5d0J0h0A4BmF/N+hnK/TAhEOy/v6+Zdfmu5QZwYENhEAEBbeVodkki8FMSus5VsCZ777ve9NX//d353uuPMuETgFWoToi+FQL+AHP/ihBWSFuRHuWUwG+rhXlbF5j0cYwVZ5MK1gRkOuGWt5r7owCGrGM1ToUrXOYJ4Q0oAjYxjfqEhuGhmloGR+x7UaGezafliub6470st4jcz3SD+hyeXfkUHl/ZJ+15jbJkMbhOdSWrTPOX5J0/l+HFdqT+Q5xkuu7Z/lc4ZnWFA7rO7q9KDaeT5++LGOUGoN31eRo3fffXu6/757pqdUB2APOaGfqlOEIwAwUodQS0L6MQ5VYeaS3r/3a8CmMzpQxv+nUhBJMSF1sVQur3MBAM1VBIot49tGoELdlgr8kgbW1i7HZH8tp3oO7GXwFihRy7t67vZ/VMTVX5Rb5KurUrc0Gc5LKGnWZHOPd+V8XNPxmJHuN8YREKCBKVnLNRrYhozmr2djIq64trdyv+14ac7LGGNA1oW7UC5eF5RiMzQ7ezx71eGMrU3PiIB7v88bLNZchfRa6bZ5VXmEoOxpdWq9rxlbRtdNSyWQWclSrKoyc0BZ7gtvJwKA1loWzFK0w3+Rb9TL4V8M9OwvFAKvgeayamv0/MTwv0QKpOMNspf3jA3vHn/j+XT0XFMGw/NK8Sil0BWP271ShCg07Vxch5YWH7Yh07yJKcbK3HF/QGiO269UsNwzCmkMLBeXFehB+hodEpCDVmoMThcQw3iSatDBB3l6XAl68nmnPjnpiMJb1eP5HrUtS66meY2VYTyLgDG1P/DU/vKXv3JR4W/LU0Vk2l4VM6312GwLucaDvWNnACCUFGraBADGfZprJUSaB+hmeHGdAEpb+Edppn2PtaMrPz3FAAGuSlmtHbNprJvnNKWp9vdwvWZkZQz83pKN6loD39pOttVxvQ3ueF5orfhJOKzaDD/ykPTDRw0AAPJS/ovOAhwHDaeoM3RQC0hkSRXs42gb595rY+2R7gTq/KBSTkL7tQbF68uoq/3KK8BRjM9RZkObcSrN9WwavePYIlWV49mrzDU0yN6jD/3sBIO3kK/eDOgCJDQGOzcKGEso+eiBHOfQOrCOq8imkqOWX7qGU4lapFL2TCqZc414gwOQ1PPV91WzhDoKe2vf6XtHRhhsq64RBXYW7cT4Dz2NXXq8n5pBNa84RvPglc8O8L5rRvVsROtc63TNi2odXxGn3tdtDBUO3fcGY7P+2GCvURbxPuPjffHN0jX9T+ccO/7x9F11FfvgwypQfKnRRtaj6z0d6AjwUXuk/i31tKxd33Fr70YgYdic1z9py68eQeOf2YOO8PA/ugRUb3rWNHIye5r4I+vTMtYrOrfSIndIt6JuBn+pnZRzP5X3v/betekzD943febgvapN8dPpgw9el+Pmoel3/tEXhRHI0NfeuFk8WC6a6f67JBPU/u/iBVqKk0osObJ7//SeWvf9+qQMfVX1v3xJdLhD91NR0gsK67+gyJrzsjOoG0eM20V9PndWddAuax11PCmdzuHXaLfI+fC2tmeWfGmcwNRIGNcvekjkQ2yRvo/SpYSWixXNBmiWOWI8jjy0LoKx3gpNtnah6CekBUCD7Jdc1xEpLaLA60QKY4twcFQAIE1ajeqaqU0RAABAAr5akQWS7bqW+QXOeTpx6fxqVdj2N/QAABBBnYkJcWxnIPi4pkDi8YVoQDQR8AhoCgDmxQDw/p9WbnhaLxTjLaazXwjRE088Pr0or/ZZnV9KThU9+c53vtM2a234AADVl7E8LmEITH6Q2myGbZXzxkDWDJjlHOTzUjEOUS0F/tJYWBOkFfFRTLUzmE3jPwyE45jDeGLJKSVvP+0PYVrJD4tAG8/tAEApWSMAsFPILte6TWE6H8t7f/edt0+/9fnPTY88dFCEjSIs1EmEZ6RcRI3Bzhq+8eZb03/4D/9R4Zt7py9/+Ut1Xd10tzbBgQO3T6+/8Va1cBQQEOQcYjyvvKAHP/PA9PLLn7MCfeTIh9Nb6g5xRsUEHWpk73+FHVUhmBa9YAFZyiffM+cgYwAiGVtCdILSjZt+zQBZU2puZKiMRlLoYhRua0JgNJxDCzlu7e9IL9xjzfDO+o60t6S7tbGMdLFkiqMBOV5/jAAYz48gGYXf5h4pgRljxSBQk7zk/9PGkvypeF+PHT0yvffeO2o/dMAAwD55BqnQShsY8hQtrs3QqdpcYVmfKi/s1LnL8v5/KN6j33cIbRYeSFFKhxhi6NvLX8ofvAqFCc8JqQNWKhsAsKa4j3O45IUjXxgFysw/mmKQeV473wCAwuKIAChli8ck7aLyXDkn+euJBFrjyWtjGY9b0tTmeHuoL98HsOlrvWlULOkmx22338J/1uYy+2kEAOr+UahKKeopTCOQsnXWLYeGvt2dRvt5TZKU/IKe2jq5xRYFn8Sc4bd7FRX1+ONPTHfffa/5EQI17cVcaMzIe4XxZX7Huheh/SrKRCXmimwLv+J35Ndo5EKm5l/NC0jtlFJiq14L71HmmCOuR5oAx5MWh9c7PJLrMtZ4x8oo7oWvxve7peTRuadAi+RK4/mRh9w5wRqj5PG4t3kOxhS9AQX+vffeM09GPlH8kDG5bkh7VVTfkenNN980KPLggw/4FwAGvCLwcq6TIlbMJQAJntbwEFoM333X3e4o8vOf/9yG1t2qVM6zPqyCZcnVZm0rvJ9CYAUUA0a//fY70ze/+c3pP//n/+z87TKIOv2P+kC+93ObCEeYsCvuMQDGfbC2R9ZAgDUAYCvf7okHvpej+ioKoHhnGeEzrQ/G0fwMbQ8VnUaXKv6cQoLx/C/36Tg/63u/APjMzlb9pwgAQw297vDhR0UjD7pqOUbErt0JSa92kABJkf8G10y31fudvQIdUe2/wtAnf65uAr3dXozf6IiMD0V7p4yZ1Cyo/VRGILQeWoaGK9JQ+8I1OuqVfUiaTKJdz4g+qW1AJCr7x/tZ44AemWbeF+kU8ZiPQfPWa5r3NwasjZat/C0Ots7tKioBWVF8QYV6Mdq8BK5o6OunW0Txl7RFLaPQRdH4TnTkaAX4jmQs5/l+TS7H2Lfnl7G3ehC9jWTbGBZcmSceuD6XrF0AWU2JL12LlM+KzoCOff9mVDu1wTph1ZEoowqe0ls28tCdnzajvoU/R86HD4dfQVspvogn9gc//ol62L9Sc6+x4A2Pg3GOUGyrGDoYAYB6vBsb7+v62MhHri/b+vqvvwt/zq+zt9pRtJJTQ2/6cU8bwGMPiFdjYGJwVvoDQJuMWwPSnF8RZqS3JYXkttv2T7ceuGX68Og7AnaPqn7TwemzLz0lz786hZ06OV2VQ/gz99w+PfXIg9Plsx9LHaMDgcABVfG/fHXP9IOfvT4dV92mqzskT+TN36l73IyeqPtdEkjw8SenVQuACAUifan5VWAtrQMDdiZVcuTda3O9nJ+u7/Ui0Jm78djRpsqcWm9sSw4visxijpGVlTJRNm7kD3RV4F3xCYANQABq3Pkcg/T976hXM1bOZX0uXjjvCCgDiAZFq5ApL5yrt8l5W0VSC8BjmByPHk96NnXYrGe0qKebqAEwKkprRsWW74ZevAyBRbmggXETlHsEfBQKBv76629YwN/cQnDTuuzAgQMKkbxPfcGfUkGfu2dGzLnf+9533TowVcpr8wEEVhQBSgPXjnKYcKsI9TCzNWLY7rulcl1Mqhj1OEdhBEvFein8zBpCKYt9GxBgNvAWsXfjnPOcbikjwjl8+PB06JBqJbSCgBAfOY7klK4p2yMDZSxLAICe7AdENCdUoG2fCOjF55+bDqn4C4R1UbUAYMgIWYpXue+tiOhvv/NdF3X8x1/7mjy291oR2ydvzD6hT7he//iP/3T64Y9+4nwizxWMA+Vc6NUXv/iF6SsCDSBKlLCPPj5uRe/EiU8UqvmOji7UEi9HMe0y2GCVQfOZm3iruD7P5L71DjXt7Y6Wa5b1yNyOdJC1XmMC429rNNIFw1bmPKKTa8rmdgporjR6I8arL8e7pLV1gbNpzC3nJ4ZB6CSMJ/nUSz7QFb8m8Gdaj5LZY8vjOeQcqgzTfcL7yjLwqtb/Y+XxvyXlbrf4wRM6hhBkzsc4HsddIACFes6raMyb736kaKEzogHCsPWb0GG20hWh0CiYAAilf1VepJ/N9NSUvhukAGw3/+NarM0jythSMV7SDsV0du5MYR2Q7ep3DfM2A0eB1HfFvAvwKp63plRt0t4oxK7Hp6oibvdubI4x3ydUsfOzHLcdL833azxpHOmo4Gbvhtdnb9fxnQ/n/NzDigle+yZcURR4hfdt2ZW2vCqoFJpAOONVDMLMHB86dHj62td/V2Dl582HuD7XS55silLmPjGeq9tAAQbwxYT2ozhZMU8USuNbhOFx/fAuFGHLMDxezVCA7xKSOwLaVbywDNjR08n9qJ+DAY1RnEra0FGO3wBcRP906MGTidy+7777zEsNsDVgn6JdFWpYRhjjOH78I/+OsQVdYgQxDhwAXIf3yCTuT6QfIAg5+Hz3wAP3+zj+EbZ8XF64pAVyLY5Hj8AYREYAAgAqOMdfa/vBBx/Yiw/YcEJ/0SO+9OUv1xxiUCSMslUeZ/czHlLSfvazn01//dd/7fpCTlmMkbYwnEeePgMAAQOaEd3pajSA+t5c6gPzLzm8GXxRZrdKjzJQlaXizAAAIABJREFUMxbeJ62vqkpXAbQyhftxswwzfRfAUffoUTTZ8wH8lrJw5B/Xl39JO9mq63Ae/Kyqh1d0ysPq8ELKIfutisoRTksPbxULk4OAaA2GCV0YdBMQzPMRBUCq6N13312FuXRtO3wURbDPdSPU9aWFx0OjqYUUj2b2C0XnmEOuby8vEQU6Pq1rDahRIM00X9GoZXxiiODoQnknSqvSEK5aLyJMt+uKjDUpipbL8aAPumCOT1pAZNNIM5E9XV8pPufCb44iqPe8Uj8hzxsgleslAqdH7VRvdMiYlApaJTI0+9H1hu9c6wMQ0N7EKpLKZ1+PqE7znoqyC42lonmehQMY+0hjocHUZCkQq0X3Nn5cekE9V/GhnsKaGgD+0amBtU7QjAGd7CnGRqSWvogTqvSZ8nDjvPpQUcl/+md/pjSOY8Vr9Qs6q1vI6RkNAMybsgNnIxqYlOR5z22j7+f3TXm5CQD4kW5w/pJHLHWy/B5ZGlAFuympAJEDtW4FvLhzBQCL/pXRymRWyq0jtwUG5Nist2tzCLe7eElA2LWziuy9Ve2dFRq/U/seHUtV/1986rHp6UMHp3MfH5n2SgYcPXpctRZOqSvAhekXbx2dru4SWKwK/5an0BqgtnjBRTl5jhz7WJEAdAiQFjirki2lRGACr7FWUuhsnKM1vtbnufHGJpPHuQzPjeNq/M2ApHhX7sdemL3u8B4BGdWVpOwf85OWsly6isB/O3VVLFDyDjqzrUO0Bukabc5HUDUAWNoFsk44LIRAFgjgWib7FAGgOmiKnjWwB89tjgHGD3/EKeu2kPps+n7koUf0fsjjGQzeUbGdBYLD1zcNCQaHgsoFyXmkxVcAABgr4XpGlbypa9IhQiIFHn304em+++81w2GymSyEADntXJNX6gBEOeJcFI54xbhecguzKEFrxmdbbp4loYxCLwSwRhTjeeOGHRXtNcV4C5NoURTLEt2d4RfTSfg/c/PMM89YSbMHqOV9Ev6PojQymeVYrAQ0ACDXJALghRdesEBGkQJIekwI/SNaF1B1vP8WC1au6b150h6cV+V9OSCF7Ktf/YrCgO63Ana7cjHJofr7n/18+sN/+0dSrs4bFMDQ9zpJUJBq8D//0z9QqNDj8uLQRvCMigieM00AAHzzm/9J61g5S6dOn/EGY12hIQQlHqkI6FmxhQlofMn/jxGbTb6dgbLGJJZrPV5jvM7S4AutbHfN5RhGozLX2o5O1wzQrO2oIKyN/XrfjWMdDYIoxDGqYvzzOWOMt6SMokrHWc5BBP1YtCfHYGA8p8gT5zCjIIgtnBJi/MYbr9vYf/75p8VDbhfd0dqnVeu38grkWR5imOXxE+emX/xKxdQuYTDRTlDKCEwXwSYDn1w1ogAqF8rZ3RV2acWgKU9WGtaV9i37dRsGMq4hh1ip8bEFHIaRL093Sx3106WTwU48ZK5cLaVXCnEKY1lF0Pgy/+wlaD/1FLIPsjbZ5+FlM8DIKFCsNhSMjG0MYdw09kejIfthOz7XFcEO/CyNoOWcjnspdBU6We6bjH981lLqClkPCJBn3lQ824p4DkrZLXIaq2U3DVID+PxvfWH6/d//H6bPCQDA+I6RjdANsg6VOfRXL6fKYPyLrqDrGPSjnGLtMGQxWDBgT4sHMkbkHv9GELPChK/KaD0i3njCxjwGcxR8nptoh3jAmBvui9H86quvekzPi7fXnBT44P7QicTR77w/rxDbP1c0F+MhGowCnRjfRDl8qmchZ/70aRV00rUx1DDAiAR76523fQ/SHLg3fAMZxHtAaubrZ3//qhURrgcd0caMc9EPOI4oIHL4uQegBeAy85Nrcn2UpVfUnmu/QOoXnn/BOY6Az8wrQANRZcgIOgjtkKHCM7qVk97z7MhM06DmC6cBQAfRhX/+538+/df/+l/bfBZVXk/Wbw8CdBNhvMaSzmdabvsvn8e2k0t6D0DleTCPqv0auVj1IWbcauY3G/ysDcR8oZ5y8az13NmnoxwaAae1Zwso5900jy9PXvea6x3pd+jnoYc/Y2UV/cKgm17uAqF9CNADvZfBUQBoalM4N11ygxoC+w0o7Xb7YqLDQtfeG6KXOVy58crqNFNh/wwTmnLLO4wf3TuRAowlYB/vDfa1nNrMS4FiBcIy+ssOm67P4dN+puaIKBouQ3R8RU9xjJp+z+dx7biXiyejP81r1NfP5zWj3R5H/VT8oYBNvxpAkDHGextemoKncaD5mroOc413k/1T5xR4DrgBAFDnk6OtND2HLRe/qqImHkAbR6+DE2dd0UWPEPS1bBf0gn6Mi5phNacBV+bL1py6bku6tNTemKOAWEsiWFn3BqRGPrAT9qid8d/87Xenv/wvfyUD02E0HhM6rFsAtnQvRym0hcvalOxo+jSA0iznN5Z448Nyb9ePPS1nTQdZ7svtr74p202bXpNW3wZ7ywUvqzAg+yr2UXSU1AlDfgH4VnQ1+0RRaHo+pwIIRKgo7nIkliGMrsN8qQbLLiKGzyonXmQn3etWgXtf/twL033qCHfx9AmpYlfFfz+Z3nn36PT+UYEGO/dPV25WG0AV/btGGqRO3CXjlcKMGMYnFAFARycwG6IATPlm5dS+qPlLV46i+a2O2ui2a3PX9ZjaK9vx/1EvqfvkX4+qy7w6CqDVUAhgnv3LuUktsbNCfATQhdRqA5CQYTsXQHQu9toIEHrnWvAl21UANtRm0/cAEgfkNLtVgClOtD04X13kuiLh3CXFRn8BENHvV4sAjpM1Kns3O2erJn4UFLwHTeeVEMAQId5dQu/qtLZJNQAYzIsvvjAdfOhBDxIDjklEQUCBwVvAveuB8QJW/o4fpgEAo1GyBgCsGWpLQhiV9xDQ+N2aAZZrLJXbca7G+2y3ufl+DDFZzmnOSwoA16RoHwopij9zwUb9iYqYVD2EUvSWm2F5XX6390bChZaCIEcojpdFhHfdeYdRpIsUnCHEHo+kjjspAx1gBuWMtbpfXhxy+dj+CHnC/zHOvqm6DT+V4nebWjaicBXBX5vuJbdbCt/vfv0fO0wFoiUcBQCAMNDjH52Y/vW//r+d17lblUtPKmWEXHGe65iUttMqHgIytlsC2SE0rh3Q0xoYV5TxpYEyKjehmeUxy80/rnHOybzmty0K2yDkZ2ExgGvjeWHOo9G0dr2lEMh5xUxG9L3nQY7Pux2trj1f9lb2nZUdC4Ju/I+01VvgbCrB2UfFJ3qV9nzPOmFs7KG4EEJXNHtGxtBrv3jVx7/4wrPTfffS5hIaF3U1T14UOLBEBMI77x2b3vvgFGaYaEh0QdUYOgDAEFU8kHx6fBSlZLvedYFgrAnfO/yy5m2c53Ffj++X6zfO4bjHfI7vmRZzHWAd+QKJMzvUjYCaZc69FH/F8LpVgFyqLscQzPVHeomBk3VKukaU2CXf2cqfWLemKLaBLderMe4mHLuhsOQxo/Ad52K7PTMqJ+Pei9GRa6yh+qH9rF1y/gO0jEI/1+t8vBQF06b+WKY4fLj3iUfp/53f+cfqTPPV6Ytf+rKNbwpwVZeASjvL+nBdjGf+JW2J6yHf4JMY76wLvBOFGgCX+2OEYvTeJyMWABUej/Gb9q55ftrX4TXnPApnluJVYbO0XEW+xlsfL6gNZI0Xo/hW8fILMqx5ITe4xwgCnFX61b/6V//K9/jt3/5tg8uM4T5FdmFc4zHnHndKLvBMyHfC/V9/8w0Dx1wzAAlzcNtt9RlD++wZ5R1qHHzmnjwvzx4Q4dFHH/V4OJZ/tAnlN+YDA5914HrMIe8ZG8/OfeAhtyqPPxExpGyw5zKeeIbiKcW64N7ch/N/+tOfGgT40Y9+tGH8jvQ6gmf+3v9aSsC8Xzb3xJKHj0b0yGNGnjPKipE/BADoxuMmAFBe7sH4tvezK7Pzvmr8bVlosMCArdE/2T/b8b4+xhi1hNgHoIiC3gxADQfllOJViQCwQQkQq31EzSAMDtbuE1UOZ30sf5qux2X5zDkYn/BH1r6Ua9WccAs/GauiTfMgDS7pAuYxBqd2eg/2qIni+XjlCDsmAsj0IdqCnnh5T/E+j9iMWhvM8HYbu4DXhcCUvts7SoyRJVmHRCR1I73kBPJq5J+Z91Qg72B6lPje+cjF6TxJte6R1bPRgiNniGBizqL8m7e2sSeyx6k/mq+Krig+5jodjvZprRWbcZn0ghg/M+01Agmv6jw8UVwlb70fGkDhZ46FF5Pb89vbTDZMwTSb/ePsBOsYQy2fdmB1iGr03SLyWOuaspum/+vf/FsBmbIzWjHAsUhjjFyL8mGve9yYxBGbdixs6j8be3gB/Iy/MbbUAVvyjc3jtv+0pquEz4T3cAxGKTYU3+VfpRFtdgrjXKcDaL8ULUHTRAFrfwmQgexTH6A6c/GZ+cdWID1AhT7VDvDsyRPTrTLoX37+2ek9FXi+da9aKyqn/9jRj6fjH6sQoAz/m3fdqpoLlAwsAGCHdLYdAg2o4YRdcEHHX1WKJoV63SvF6QrMGnuvQLXSh2p+Rr13OZ9dJ+2GfuZp1Kly3KgrdX1mjEKsmwZsLH2mgJUOAhRQNh4XnZlrMr+kFLm2iJ4V4xy91ulKRENQt8HASxFhxlFAQLVB/9SRSOJtWoj9++GF1CMoJxI13DjV6Y2sJVGDTk3otsMGALDG8Ed0MkTfvUI18cmJgmk89tjheVGYHBQfV4M3swXNLAQCwU/++J3y9J2V8p/8SZQXFIwYtMWsKvcxAAD3BCiIoIKgk4cxLmAWdiSOMI4sfpjydkrrCAAslfxcf0ks2a4jUx/vO27nUcFdMwDjwWA+YMYvv/yyiSzjRzl7RTlMYbY5fqmQ83lUaAIWPPfC8w6powggW4tiFni5TqorwAWMczwOIiLufZcUw8cff8xKFkwPIU6e9qdC+wgtefsdKYZvvKljhUSpGNQJRQyc+OSEPTVPyvh/6sknpodUA4DTEOY2w7QR9kpR/sH3fzj9y3/5fzjvlrCjA1L8nnvuOUeBUHPgF798zfcAoQVsCorlHFVdq8JMqyr2uB6jMbC2fuPvS/rPnGW9bsSkl4rc8vPammx3zbVzR7oaxzQL08ZsxmsuGd947JImuGaQ4UIZeyhkF4OdeosGNw3ITVFV7DrKCPeD7tjr9v7JgxMk94y8jK+//iszs2effUqeyPvEM1TpGwGjf/CPCteG0+9Qy7/z089efVPKo0IVr9GuqYSEQ9q5q9sA9uJxhBSS323h71Fh+BVz3m4Nan93b/b4bJnXEXQb16fGsGkcjPfy+YyBTgDiyQ6JdXGrigTgn9MmGj2XgCkAY3yNgBbrlYgN9k2iA8YojvAbzit+vBla3/Ptax/1f3XXzMeaoFwK4Bvtl5Evr8me0Ofoyc+zR4nF+I8w7YBUn6HN63aDxWsbZL0JY+ccN4D5qaefUXTUi9OXvvIVR0nB87zWzMGcfzfZaP2eiqHyG2ktRCllnfFEw6v498Mf/tD86V/883/u8X7jG9+QIvSxjfTbZVyz7zC8kYvpNcx58HaMczzzpGtxDGO8qFzKD1W46pS8pqx1lHDGgYHLk1Jdf5+MZIADaAAP63333e/Iu6qAf9XG/R/90R8p4u5Hiuj6qqo6f8b7E6/9O/Lyk4Z3112K7sIYkLHFORSdxRObom2Ar1yH3w4efMhzcfJEhe2zZxOaDSDM+DHwKzVAnnp5kKgM7dzrRt+8Z64AA+DrGIU8H3IEOfiR6tUwt3dSfFbzcFrRYsgR+pIfUD0bznEIdwwFg9AVmUNtAq7/jpwSf/Inf6Jitt/acGaMxsUmL2scEFsLFjTw2vF9aHrJk5e8I5+vt0eKh3QbNBAEz9HD3EcDHoOuzhnHEY6x1UwpgPZ6r5GHrb2vvHZb6Rt81NAi37k6kH4XbWC8P6DCYegb8P3egQAFl7SSj6ePtJ+4loEbP0v2bHndqt97ZHylFUCHpT8qPcUGv0L8W+VzjoXeMGCyL6FTDHm3hLTHel2GYdv72KZvEREzynAXx2uGP9euKvld3o3gcp4DkCEeQcvaoTL7SBPW+a2zdXBgpDPrctBhA0h8bIzqthbRCctg7XUixnVMBEHJumaUt3kH5ChQM6HSVagx4AbnsIdjgPM5PLQAg1qb8Gd+T+g03yW6gDkwveo/nH0ll6ruyVXiv5uHPaIv43QqhCYBY6iMr0QMVMpor5Te6LNdn2PfePPt6U/+9BvKMa/WbKytr1sDqb9t8y33TdUQanLTVNxpf7mfl3JtU6/rEQDLPTjTyyDv12Tkmo6RvZ9rcl6v51AAQMkLQIFupGZeeT6i2Zz2gsLltGui1EgHYI4hTn2nG+wW/3YqI4GXCuZ/+unD032y6W6TIXrl0nm1yZvEa9+ynELgnhEofPECqSQUFdc9qIDEPsMhA+gmve1yKwx7gRocug98oGT7EMUZYKct0xp/XePBN1qf5dyFZ9T1o8+Nel3XywpYKZCFQppjylz06nEP27ntQut0XSOyCMOewn/y3GuKq3BjA2ns2O18j3MN7LlWBvNZtQD27RVofmCf9UfASQOUnAkdpT6G93o90T+sDaABw02BwYXZyBjkKC54hcMkITCMeRi7N7/QjDLcVEFSisaXvvRFPXT1c2ezo/AAAMS4D7pvRtbqByTkkWMrrKsmZQ0AWCOKzQXtBVmWRlPOHQGAnJtNN27IMNDlRh6PuZ6hsRzXvBkNgFBj4YIF2YsvvrgR3oMCipeG4yGyINijoBqZTsbD3HE8EQDk2RGCzX1oacHf8yrISHgJ0QAoXoTd4QWy8ijiuqLwU44hTPv0mVPTd777veljRQm89NLnJOQ/Y1QVzw2efBd9E3Bwn9r/0F7QbX2MdglBlNAGFPpTMePv6hpfkscNL/8TTzypKILb7ekHSPiV0kh++KMfswUd+lrRBaVcQBMohNDQGvMb123JWG/EEMbfb2TQbHfs9e653TWz/msMKTQWOlwyujVaHgX89YRGlPB4ldmbMJ665qYoHK/T1bRxB0Tx/n95e/Onu67rSuwBJMABBEeI8wCA8yjJ8tDdHtoVD3I89A92J+WOYlf5j0qlkuqkUpWkU9V2yZ1ySyq5bUtt2a2ZtmXJGqiR4AyKEwgQA0Fmr7X2Onvf8+77ALuSfODH97337j33nH32PB1FYjCH7gC4KYwIRMEhyBHxQ4rwmTNvh+Pn4TAkoo9IZACw/x8KQGIo9v+ITrHnoi7s+ZdeCQPl5RDe4bB6P3A2a/nhBNBToaxJweW5qGSeapoF9YB0sNtxLzwiv5MqsUbfUtAUkZ15gY852qUA4HOewRwZDpgxG1nRm450rTpmbhzZ0jz3FibdmPf8OG5GsspIVg8B8EzzVDkufDJCOc06f/fczUvoNmnwoGKRNdSLXU9FEtd2B+fl8EKP0/nXGgwlAJXiTT0tnznPoz/frp8hhFPJhmXRnckQunfdHaVpUc72Ex/5SBjG/yIc2ziaUscFAonQ1BT3oFTtP8RxqMhW+uhHP0p4IBXeTfvsBICTAEYKouz47Omnn6YRfM999/IeGNB2YkKOgudi7pCHSIvGOmE8w5hHB3vIyNdfe2PzXGTKwUhHeQC+J+aDjwcPtfMB94CPwnC/O9YFno854Lm45vOf/3yM8UOOfWvwasxD63g906DDqZHRTeARvkMTP8tpO5rgJAFRIZX/umuVKYZ9eiP4NxwWgAnWhfXBSXE2esxcGee4V0d38Zlef40xARt8DkcDxjt9+owiLWHkIRqFLAZF+8KxHE4AljZEXbadc8T5THsEH0BGBLIRPvnJT7IfwJAPaTZ0HOoRfLILK07toq7UDd6MS4H/aVj1MWccXfvO/NRRL80xx8wu7Tp+cWl4l/UipU81yvpJd2e959y2HQBrcmymXWcl6Ggwzc2f0TDVzNIIg70UeVqhnKLnE0/EAE+NexSdoolKhxh0xUWxQjOAlPpr66wW1fmT0pJ1lJ0zctx8E2UhPP0CDdGyTwAdA2zaVWmyQ19CFkLKLazNjSXJ9+HcjSlQLc89Zsd5fJY1+n1fbfSTnxNelo3iI5al4ldO0e2NNjuPTkMdz04HAJ4lB4Ce2veQ48N5QjlVs+IzKXvKEYHGe3Zw+dJd+i7WCaeLZY6dp6BNfAZ6t3ywY8AlFeAjaqDK2WZUWtHJOn4vnRY+9WdyYgAfUAJiGmU/jNwvGfIp/wEUlCjECwxaGPx//def33z2P39uc9W1h/g5HACjntz702i9y385vExTEz5OsO840P8uObp+xawzcjl98/Z4Tpfbvk/6hnDIDgDtl46+1T3mEOpaD7yBrq00+4Bz8Fp06d8fv9DvmVEZBjuMTthxhw9fs/nQU49t7rztFv7uj+Dg6XDuooQMxjxS3d9681REuyNtPRw74ONvxu+ZeP9mBCDRlJHlGDEv8G/zgTGv1EGpifb5Nieh17tm88x0sQZT78YaT+/6Q+1P9ZYy7g06CJzrQQU5CLojDqcN6UQPOACgzyAZiTCn7hROhHTU6CQi65m5T6B3NhdE81HoJtFQOtgHGusj4wKfMcs0XslXXErDRWqM4QDoynwx1Iaci8Z/S6SFwIYiAWF9zz1302upBjXv8QxepCpSaYU3JyYBIkQ046mnnmQDFRwfCKRAGvqLL71IL71/xDjF0DAvMHcIdDCQrrSRsbeOzDMR9M3uxGXCXjOacM+aA6CvXt0eyzEyj9MZxxqpz8bYmvB1BAUREUTFfQ9giugQmgB22GitxRjlKCkY4n6sC8z7gYjKo7mOO9ki/QvfozM0Otyi9g4GPIw1OHfgAEBDQDATeJ4unD8baZR/s/nEpz61+fBPfGTzK7/yK+FQiBKC2E9GomLvEEHCLwTG+aiZQx3n2TD4gDM4nxL1/n/4h38UDOT6aBD4z6kk3hVpt1QUw4kA5fMrX/nq5j/FOc6o8UbEZ8Pu7YK7G251z7ThaO+9iX/en54BsLY//qzf16/b9fnMbHbt817jzvf0uXQcXhtjxvF5/V2YdBw1DOmdZBaAUiInHpufpWHsia0a1BkRiWuIMxlVuP/++6Oj903BtOC9j2NewkB5JhwAb771xuaRhx/cHL3vbjK0A2EgUFnEcTU4jiZq0l5/4+3ICPl+XBtRw6gjey/Oj1UqLE11ID+NdyqgCiPl/EEEYIl2AGDC666LwS/cpyPXuI0/ckLOToCuMK7hleAPBRNKbRiUUJhCmUGEBKUAzK4B/0nDtuMp9shOAFzjSAvG7On/5oeALYwoGKYuHar9nA2IUmjHti4UD8NLMFxzAHTcN39ckykdvwuupcQZLzufx64aN4GfUp6XCu/y+T26V84cXhMgppGYCivmgAwjeN6PRAo8ypoejkyAn/v5XwhZ9RTxFRFrlAHwmNR4NiL0cAKAZyFNH55/dTKHoXqaTtsjcewpGtehtA0GP/rk4BrILB1Jdw3HgkH9ZqRBw9mA52E+4Msw3HG/DO871KEcdYPRQfhMKFAuA4AcVtr89WFsXUOawj2YA6LocMbDyIcDgEYMHagbHiGLZ2NeqKvGc0/zxBfUYCur6u1wzOEa/A05f12MyUaArocOBQMd+SF3Tr4Sx78GHHgaQKQ2Ag7YI+Cj07fVwwIN1d4ZRyTK2Vg/NrTgKC6dQAEH4Qv61AgHoCjZkMLrucgkwo/OUbaiBEdA1LjiLOZ4Po4EdL8EXkNDwc8Xnnc+SXwl4ugaG0qLSefXC/6Lz9YY6DT+9GS+7bXjxnPwGhj/ajK1Tb9+FhR0z5TcZhj76zxvwGBa0AyDoYCT1er5Pfo8YMTnKcoJrotAgx0AcKJhdirtlPH1ahj/6AXEdeMX+JnRebOgZQaAJENtmgxaO2xxj/QcGKLKEuXRmjxdAAZ/OpECd6w/ssYdSjeU74yUDj6lhQynpjKClhkJRI+MJhuMZaAiylkGgJ3HumfpXDWSzfrnwJG8HvyGTZaTHvSswjfuz9gnBZOcVUBDPR0I5gfG8Vwq5wU+62imaUxGvqPvrcFuOsTdlwHzsdPfc7dcAsyxTsAL1wsGykKUc8/lCi2rIhuYaZ3K8FOTwuTlaWRhLGT4+ZhwOwCwgafCYfjxj/8HnlZ19aHD6QBQnwXTm/ejTjxoUf7/FxwAxpPJph+UN+sZ/mI2THfpiLh+lw3UHTXqVRF7STzOTAyUjWTgUc0v0UcGiALdBD26MhMAKeWBA4R/IBJqzx968NjmwWP3bO6+48jm+jBEz56LXm0wcFOW4cQvNM58P8aFfHo7ZNgrQffoHYZO/xfiOXgUG9URSJl1k8GH4WSkM8M2wG4dbpfePcNzYnk73oq3mF7x6m7/fTzrRc4E6PDuTgA6+sKBwmBGOERMt3SE4DOWQdWxr+wJkPamnsc87DypDa8RTA977FBkX1x/+BB1Z+iRPAWE2UppA+a9HOHuO+8WnFNAdaSx0qY0Ll61AIyZPzYSghZKEDr8QrCredv5iNKdoBIjJEONlRaM7srHjh0lgUIZYs1gKApQZizgwQCc0k4hn4oanodf/+Bz1iyhmUxSVPfcmxjWvDqXa6DvIrxCwqol3vW8Lkg9970Q1MzWqdjImkCaqRVfwPj7ERlHBMhIZoVYRolKBcwEydRT8ZMhdmA4AKDcIaoP4UilIr6HaIXSe/ttt9IRcE14y9HBnVFKepc09mc/+5lQgr+2+c1/9VvMUFCWBpouRWOLeL7SxiAI1EUWXkFGmMPRc1VEA74WTZ4+97nPbX4+FO2f/7lfYKop61mDUVCBDaUU6VqfiGZVB6N5y9vRYBCRH8BFXmh13Ha0z3vajY6u3PR92OUA6PSwS3nzmGv72vfX9DUrUp3uFoQVb7z3ywhmUuFQFkoB63i0S3is0Xl/rnBGTNUZAO6auwsGrsMCssxs2PtA5sN/djwdiGaTkSoWRhYMKewhGqIg2vnj116N7I/jm6PhSGR5SdTxK0KITrXdE5CMAAAgAElEQVTBcEMAvXzy9Tj670QICqTIRzZJHAeoKBIpbzQ+cpSpFCIpi56nmgPtTvGf92TrPSMMqeBSIJUHxBkA5gXzvcJNKKyoZwuHKfAYDoBYq185XhuTCkpGi4aSn/tl3mjvPjtohxGI68B/wWNdj26+YJtkjTZ20YueW6lwM34ulQ4rx1J696KTxGztYPKpYVykoaoeEGp+Zx5o+l1TATpNpD+lzV0OAP84RRaK4hUBuzsiiwnOAJQy/dRP/TRLr+AAPXJLRNkDZ1CqAkxCdB6yi4YFDHMctROyEPwU34Fnw2kL+IPH3Xn3XSH3jiXeyPEFuQc4InKOvbr/+APsO2B6hUzEWFgzjHnDHOuDMYsf7L878SMT4OZwFmO/cQ/wANEWzAHOXPx2+GH+oHccB4s1gCbgALajBZ8hIoNfGkpZamUnh4/uorGSRqeicYo6OEMA++lyFO8tIiDYb5ccGceN56hF9X1APawdeoUaA4PppIIYn9tRLuVJjh06v7Hr2SQS3dth/OFzRP9x+oh/Bs4n2VlWzrTbo9BGoS38w9TAp1sEPrnTllNhMf6g9+JT8/x0DCAM1TrWbubPNsIZNcoBTLv92vnvKvFZT4t3pgVga96kPVN3dcoQGJ10vCq7i2MGj+sOAJYAcP8AIxmwPw58fe21cPiLSvmZHYjmD6Rp8ggZ/0xHHitM3pFG5aBtwlQ7NJqgMeKv4xRt3PoVTgDieQRD3FsA/BQ9k7g+BLPAd2MuLNPyHqc8sIGNa7qRb5wWj9OudB6l74HP+h6/o4llQxLjKV51fKkzCGwQ6WLi7+DV0CnktDTPpL6cuoQ/G/uXTgzAwlmlM6/nvnOPy9EE+sIY4FPuNeKx7bR2vy7JN+0Zrq914RQIdZ/3OtRVPfTKlqEg2Nbe2gk/1sJpSVYxyp886YdR/vPv//0fhc6BgnZkDyIDQBlEnUb63nQ6r8h07qMF6bRH7e2OP8ug7Bes6Vq7ZGef4/yQXffYVhiGKaPS5cQxL8PYNE4DznAAgNaQus/j+lgKEE8Ez4eBSafZvggUXhe9vo5u7r/vrs2dtx/BBcK7+Eud76N5HXgwj2mO8q9wAHz9m9+OErm/VTPAMGhR+48f23D4NPNiiG/CiXKkdfqfYTDDZy/deK/9sp7XHQD4zE0RC3eEEzb0CeMMxvLvCPA440biqxrySTdV9gV1nMxyxOrBp+B4gU7C6wh88No8/jf0RvS8ejeOYMQpAIcPxWkM0YPhIDoygqeQb4oWRK8ag8cAGih+NfMZCJSMzYvvyhzuQXo6NhZ1irfccjMdAGCgiNTiCEAwMRnniJ7AY3dw84u/+Its6nMm0sgRbUB3eSgoPOoqU/utDBgRHM31kXjeMEUqdIqAGYYVjHlN80Zdikj7/WtEuuYA6PDbEsyTQj/P188wM7QhhlcojkePHh2N2cBIEcFAOmMxvzSDuNH2oLozrJil4QoHwCOPPsImOm9F5AmRfZ8vTIdL7BeOCIQD4Co04cGRMWGwIyoEvgtFF3XbKEGAoosaUjTxsMdX3mutaBgG8Xzsn2tQobR+No5kAhz/4A/+gBEuZncEXrEhTeARjhf8P//d/7X5zGf/khFgNMq4ECkz2mPUFkbji1ByZwdAV5T7vu9itrsY79rn3h+PtReDvpxnz3O6FKPy8zued6Wij9fntobP/sxMC/eq/itrwAbDWVILxReYCJS8FULyc31mM1DBjrz7IhJ5ezgMXU8Nto7jyF4+GUZTnCxxR+AcsgP2hROATaSgwKMhzOZAHB35VmSGnIroPxqdgJnh85wBewFAq1CKKRXMZJaJiBRcUj5KebgUH+g4vNir5hztfJGe6mZg1j1Fn3o8DBQ0AozsBjpKoNRFrWXQJvld3jjv4aCnGMRRf0eL7BBFyjR+YGDCIMUvaubx43p5409XAI2vu/C+y4EZT7dkRxoF/fO1tdRnho8WbiUa4MQc2Sgno75ax9j5VCZLsS7hD2Nk+IUSDXJzaKBUJguUQXQGv+/ocWYAIG3xgajTRwf6J558PDJT7oku/jiaTAIVx/KgDAtyC/KHTs+YI2QZovsw5NHwEgb8j048yyancFY6GunjTMETUaOP48nA53E0V9HfhmO5Nt5lcNh37DGejzXgc4znLACfDAMlhacUhPPdKYmWqYg2YBwoCYKranexNqxFTlYdE6WyC/1eiNpFG3xQVnC8mg1w10Eq9R7pjVBm8rguGosyWJyx4D01T/P+eu9xPTORYm8wf3xveO+LEhrcN3h90gsMVWASx0Ada+4xzGHAH05z9D3g2lMmDlw2a9iDKTi6vnAgNnofdLtkFsK99lmnu+HA5Iz0M9OK1loZQI5A9V4sZCuZ7ul1d960pO/i3Gsyx3hCOEImZ8d7d1bf1rPyLHcQLBRPl43GHi4yAGISzHKCcw/GZvAxZACgvwNnRObYonzuJcDJG4D4vprE6VMZVV5v120X/UuIGwqQwCGEyLwVdZUHQOEWD8avHXyMTuOUD9bGq5YaP7qushIxe8tTOtKSbmyAe34uESnYKyJu+evxF2iUMq34W33rs9Ixvu8V35QOKKO8DF0mCYNW0oj1nIlD+RzLbdxvOhPfdWTeeKoja+GUQJYQYAJnHegcTkzMySd8YD4oyUCWEJ5/bQR9GM+MezBHwBs47bJO6KU82izGgAGFV9yHfYC94XlbBgJ94Fz0noCv4xdj/pcvfGHzp5/+s0z/V8PJJkUGgjmTo5pnyik1vBb6a8+fNRlaN/x/7wBYsz8Iwwym2inTHQCddoYdwsxtNQVkCQCj7xpHTXShtygN/eabDm8ee/j+zf2RCXDTDYep49CxFfTuEzfsNP5eHP39xS9/dXMyaB96Pc4VVCo8+r7peEDyMOpTwLiU1V2nm3bhcmwusZjt3dtrv3T5kl+KhyxRQPCrUxgMT8FaMDPch/OQIysDxfSKzAvQjo5AlBPgynACFK+HoNJzcIQ0ewFAQ45AEqL/B8MWQzmAjX88gRVbbd1bDoCuWI5lZS2NgTZf48gDlB2kECLSC8JF7R9OALCABqCQtoijf37jN36TdYtoNIf0xm/F0XJQUJXyr2gemKAZDpgC/mbHRJ/BmulGdgDg1XO04OoCdjaQLmUYcbvb7s4IIwbc01AKE9YEUBfCa4pz/2wQHr1BOsoIDaN8xrLXiRMAoOhpvfYoV02ylS3NXfMDUeFzpO7QARDG89uZeeGjJ1w2AKMfzdpuj2jtDfTqXhHXXx2lB8+zgzL2Bd2ccbQTmvvwXNb4h6ZtTm8x0lv5BHMH4UAYvPbajyMd6+Obn/zJn9z87u/+7jhNghEFODHAqOLa//nf/i9x/OAzNALPoWMmo8E4+qYcADN87RQBLLv3ve/rpZiAFZyZy3t//Pkabsz44/2d8XC+zmPO1/c5dFxZM94uxeDWcN9MCWM7IgdmbBKYFQ4pap0lzlDKukOwL2mC3Ac8+55oFnbnnXewDp4wjoGeD5zCL5xON16PkyKCj6DGL+6HAQDvMKL+p05HBJABJxgqUgCzFZUm4NBuKjBjAUkDThvtNLE98+1P1nCFj0sngHwKEirrDgDzByuo8vlCQGKdPHqTkeXA6axlBg1gTOMyxvbfeHVKP66xcebu0TA2sWdwANQJAdpP0bfSwE0bfX9n/L4UjnZodfkw/91p1Dg6r68wyvxqafxbRnDNzg5IJ1SnLa3HShr7CI9pLq7LfeNYzAA4uLk/epAg2+h0NJs8GA7Po0ePRibAT8YJFY9vboteJj7BQntwjjzYJ2Zg7Hci4o7nI7IFOfd6NFVFhB+GP5zgGBOKrNPeYaDjpzsGYOQ6CmYnD663nMOeYu/wiggMnoeUeCn7UjQccUcGAPEGxjy6m8cPmqqqJA+G+kU6CSRvYxyW/ug7/KBbsXGFa4Yc5rMU9Qd9ugkrxrGOgcZoMnJ09CbmqLRTGXjuCdRxkLXeaVwp009OGjgZvHbMiw6PiHgYb6nUpqFqRRERQyA8eVvMA7XhkEN/9Vd/FU6Zl5jZprk1La45AHYrhEqpHLg68UHPyXoIcT0v72rnGH8oZS1DKT/rfMeGjpp6qa7ZyruR2w4A871OX0vZUxlMvrfzgE67+/O4NfKRxAmmwFPvsJNVc5Fyb4tLBi2wCg6AO8K5i8AD+RhpU1kSYNkw/k/GLyGVKTsVbU2eyTudgQSlN9Nkzds5FzWOI8y7spu81PoADYv8zOsHQP0Z1taj1tZfHME2vttgVa8B4ZnWp6Z5yGIhz8LMk0ZZYw3HQCt7EV9XpL7rf3vpKObha/vGOeT+iN9rPYCN+X9qrwNOxkeuPeULDDFCPenIOhH0LxrJ2C7wjYAdxgV80DMKn4HnwbEJvR/3q29F2AFB19eEcQIdFPX3Myzd0wn3qKGjSgJ4PGA6CcA/EYwyfRsW+Azjno9+U6PLPvhhGFBnYx5/8olPbP7ua1+P7NNoahqTR721Slh6k8fM6E19xfihZI9t3Br4s+OPdT6y7QCYr9ulc1zqebu+77jNsZkiDudX1Zh3XWOsG5lcdBZDX8E9OroTP8YpnoIRARv0Nbonejg99XicXHP37ZtrEIVO+YEGd+wfEDj1RvQD+Oxn/pKlGDGItKj4Dk5G9sqgQQPESycARUbpV/jajgTPcw3Oa/o2d7HxBuP3Oty6XVdX6FmSY/1HMBZlGZYF93IAEG48RUJzQSNEB02Bj3SE8LhAlOMCN+FsQSZMOmAya4MyIcbg6UQRPNLJJMjmviJ6AaDkCUd3Zg4FeYvwnDBwCcC8AAOIvrGWJtuFgoHmFEbUF6IrKCaCSZ08+WoYii8OBRaAQsrivffet/md3/nX9MT/+NWTrKFEKrs9H2bQUMgMQDcAUhQL9YM6e9XMAAykOwDMDPq6ujDun3ek6UixRozb3xsBSrk37Mwo18bvQtNOjnlOhgeYJWCFVFK8gslirYgIwQGgLtDquaBnl1NiEWFo+6hIzxUaM5AECiy8tRJybsYS0RIc/xFU+ATOiA6DDR7VU9Ew8K//GgrUy0zbR+YHTnIATiE11vWdTLeE1y8bNLkpz3WRVos0VTiM/uIv/mLz1a9+ZfOxj30sTgC4n0dPmQggGHAtGgn+D//j/7Q58dwLofBH2iysvyAGnKEJ4YTjtXwEoGGPMboDYJdBczkMdo2pLB0rS2bi6+f7/N7PtDE8X7+XwF9jULMDYJ2J7f60K6uAmSJu7igvZWoVhwnsSzsAlAEgRse5hjBBxsjdkQ7N46DASANnXwqF/Lk4Exw4hsYyYGRgaBACNDTC84wMAGSIRcw8HQBpHECIM53ezFjPq31PY5BCyow7923y4BpSXanyZ2v8gdcFyVmBI/+CQjEUVXLKHEKvGkceWZYAoMwh8P3c2aiZi1Quvk8FEoqWo1Ezr3CExJlCanwkJZZZMUEndtDKGJQDwPxzOFxTid+1PvP6/jr/vUuG1HqLTvwcRyJmRb1jFZXmjPx7voao7TbUIG4L9KofpACmsbQtrJ0mK6cNNzIcAA9RQQQPAl9EQ7vHHnt0889/5mfY0PTqqHckPoeyYj6NubnsifbP4MfAOTVyhSPMZTNQit24yvzEx+l6XzGejjDT+c1uiMeoIiL28SDTqgxvGB1xfndkesAox3tci+8AR+MPXlXeIwMOShYcGVTQ4z0ME8sZXgunAvm7HBDqcQFERlTjCs7RP6BfzB9NYunITYMeoHdXePOTc+/gPu2J5X6vodbzIiKbpysYppq7zlv3GedcKzIOIB95ZFk0p4JzJCPmmBOUIRxP+JUvf4mOEJ5jnQ5xLgd4kmnF60r74AREUempCljMiqblv+9w6cDgUImLg/3wi2XqvcsarUBS38nonTtju06e6BtjjhKFZuD6/iW37opt7YHpFfcYx5x1chYZmql7Oarc6Z735gd0kGTvKEShrg2DDz0AYKDRKZDGN1PY41KcAAAnAH+oEMMuKONzzL3pMVvPtkHPdGX9zlH31Xvyw64n9Pp4j2WdAvDoGQKITqMBJTMHfFxeZqZazjNg4ecATwOOgFXnaTreSwEf0lnqTjXnVNwbGnZdxNFF4IJpZeGEyvIXRmwRVBOoB+4uxqKjzg6dFfxORx54JJ6rso8qs8D+gl/hlwY+HYXKHOKaA8BIW96HE3CyfBfPZ+ZCzJMwzjIMRPrxnqW+dAQgEwPGkKKpaF5t3oZAFHAMAaixNmQTBD/AySkfj6atL718ksYUfusUgJVSZwuYsQGZYTgj0WW83+YnezsALqWbzvrkZUxh0AR5U8pM7TFO0JBT0U7GJMOhQwFnUDZxEcctYzeTr2IecHTRIUgcfzfkY5QXH79n80RkAtx+5ObIbgweGXQeZf6bK+KY73fORwPdr31j84VoxsgSMeiBSuaMayDv5BynfkA2kvyJ1oiQVnIrg0uNfi8HDhpiqQvs5vdzf47+hHUHgLlg19fMO/BqvFUAS2qHeI8yJbBo8t7UfS9cgA4EHUenXQBv5dBDir+yqVh6hKZ/MZYzAa46GE6y4EkMWED+RlCtO7p2OgCGMKMDoJTKJeBUrwClBY3djh49yhRx1xqB2EZNF4VRRA5CmXrooYc3v/3bv83Nff65E5svfvGLrKPEe3joACALF3iCQPgwGH2espUsCrv4noI9U7L6/GajZZeA3mWge6xOaCVItWEl7gZrL1ZhAd/g1+fQFcQ1ZMT3QAIob4giffCDT3FsfA7DF11zv/71b1CRY2QJRlLCREqzojaec3fkKEq4f/M4nQrX0EuraKLTq2RAA7GO3HzL5mfixAYgEYztl6Pk4FOf+mQ0a3t48y//5S/kUS/vsZwDii6cAVT13LAliBmdq91YBEomjBPUqP7xH3+cWSO///u/z8gAOkPjXghUQPeWWz6w+dvoL/Bv/9f/Ldb7Zih26DgaynRYgRAAEDLIYPBxMwa+HQB4PxP2mpGzF9NYYww9Gra2d2v3zAzb77vScSnGtMb0dzkAZnyf1zgbuDbGHFV0OuGeDgBOeLcTwAqEMwCo5AdeotTj3nAAwdDl/IM3vHLylc3z4QAAnrLUBEwL/IeWBqKXUY8YDf/gAEC92BVxIoD3l/vhSHxvfiWul0ZxMVqXbdLZ1RwAe+GKOHW7OKNFhiOiZHgcDcJFiqSM/Xls8HkeV4gISHhrcdX5s6fZyIV7B0U3lVg1g0Fql1Ik3fMEY1L5ilcencqmimp4xfTKEBpwANhIZLp2OngYBcoIkZ0l60JRwrbj6+B2WwpSYdmaAuPP+uv8mWmg+JYi0TY8bFjZkSPdoDtWTPNuQFnf7aJVCmpqi6GkBlweeDAyo8L5+C5SEYMXQS4hMwUOgA8+9QTP2oWyfgEdjaGHxP8UsZfswi/kog0n7AGctzKUce157gsEuKPwStNXIz+XBlgOmsaxZijDMMTwA54PvHNPHBkNcISpzEPKf0XfbQywzw7rOkXAzMbGWHE9voN8sQOA84r1YP6WvUjZRmQCUTUZoqUjQLZgr9TIEn0K0IxQEQhmSbDeNvcEEbjM+tO+Vxq11iwjdH8agjYQfAwsaIQyLv7B4AcuwAkN+qPjIB0nGAPNbhHpQuNc6B3ABZTbWF9hJBNKMJ2S4hnFjzsOKf1V+FnyZU2/sALIa+kwWPbDAC9sHKXWryePFOhugMLpYfnOOcacRZ+iPWYHpMN1OSc/qZ5opwEQoNP4uM/15cmnfTwzvqexWOSuvxYww3rNf9+jngEHAOQ8yE0yQTjMHgDhAECpix0a4qH6GXQb11VKdpafNR4klSvWwhKIuq/rRbt4/NIcyAdTuU4nWXxE+qa8kqELDd0Gk1511J0j1pBj4N299KYaVusUhNHIko4dNdbDHE27SxCnY5upH6Q6GUlbjg7jmQw664HmD4A5sxu0afy/cZPyLGGOecOJRrxKOcN9hx8f7vj4HuU2/o44G3CxIwFjWfaAZpH9ZP6N5t9o1MfUZ+qpcobQDgj+iJVeFTRNuQgjMcbC6SJuJAr4XxWOWET7DyJLILOEZQ9E+QZ66mQZB2VmOEafeea7mz/5j58g79rPs+twDJ273sup2H9mnDCqLfF+G3O26IKk0bsHGO7FVy6lB3peW/hrnyFPQppmNhm53X5hmSQzANSfDcEC0YleRXOdB2YKf1jx6r0hnOFxgnQKu0QLujn08oObDz3+8OaBY/duboyj6bAHgdoM3jz30sno6fXpzVtvvCX8jKMEL0B3gUM2miKrbFzlxOYT0kNzRjk/0Dm/N7nuoY9s7W2DzZq+XmMuHUOdp7oUwteWfiH4GNcNT/MhOwCqhGvbAeDsTmaphNMFZc9YHmQhMjCAu+AzgIFOU0EzwXCaxJ4ioxTObkAbuuXBgD1kHd67DIDqDjIAuqDrytgASiAKU+nABDIVjEp5jARhC0UGyuaxo0eJMGrstX9zIs6FxwkAQCEs1BGSn42jkNAtHgbgl7/0xc2JOMqIRgdSu1PRxHtG9GORqCeC8qEuyW+MeiIDGAqTIybde7Um0Pqm4G+nQvUNImlOCm//flZYe0qqBf6qMJ2EIxlCen5IgCloaCTBiEhFEhH+I0duCcXzKRpPbHwXSPD8iy9svvntSIuPvVCqWjY9SuJYKlZSaiQMpKCCST6JI6HCgIbwRURdBkFDxhgLR0Ph1AZ08j8fyuDn/vIvmTHwG7/+a+FAeIRNJ6z8EqniF4oC5k2nD+qO40OUhOAX+ICMBXSffvGl5ze/8As/H+M/FJeomRAQVJkdB+MYwhuiZuuLmz/+v/+juoTCA4keAFAwodzFfOFM8P73/bVh5r3oezgz2zUG0gndY/XruoEyj9dpamYu/b0ZRP9sL2Y0z3Mea2ZyuxljCa3umTRNVJZNjdjXZDg7BTs1hq3Hkx6otCkB23SNjJ6HHnqQTB7fY+w3ogP0j6IPgJx6ENjy6sNDD4GjEgCkiEHvUv1nj1g4xdhGhJ1AvSkVFaWkQ2e62BngNfVFeN+JC8P4TyELOk2nGwTpaCSHdeK7jFQNvKPG1h0BGAc0qSY3V0Td1jtnTsXxm2FI2nmYk3FNGXkwhbYENOjIzi/QoPjZhhFr8E0YPk4VR126jWhmA4DH0mlBTZL7s8Rzd4ovXDEOXIp+vAfFK7WQ2elZAlPfr723s833DpzmDQv/zRb+WcZboZ0v6Olw5L9xAQIcd997bHPLrbezKzHrzxG5D+3l0Tih4kNPPrG5EJkaKF/zOqGwwEmAH6CXhbcNZtXeIptAaangb+CLVKRoBEn5hELstH0p9lKygKOsB/R1oKv4gSOhn2IwHAVwiKUctiMZ0XfLGB9ZdmU40VCnTyMsG2wZRoJ71VwqIgEICR9Qo6hjXOFolrMZDgzNMdP1SSN2RJdCRL4R8LgYvQFMHzb4jSc6E1y9g6wLeMOlSCFKoqZjbEmbZOkmbZZ/UI6sIwD+MDJPh85yIBQj9SCp7t9uYihklCzrSrD4dRn9htWs+C0+pyGaKaFkAd0AV0lEPmipdwwnQ9WTDh0BRhicFCZc4l06YaCawRjlXPWZ+WSnc3If+Yq41t4BHZ+KH4DtdfpPx0jCDOvyanxVXx9wXc1/o9FblHXdeOP1yfNlPCLsZ6MUASPwKK9x8GruQ2WRdR7E/anp5bbVh7PMmum/v595T9/D/l1//sjqoHww/6r9dZaAMwbcW4AZPYxyh3MgswloTJE3OFVflRDWKblNuad4xVh4Utc/u5zA3kkGloMAY7ic1vRKftSMKMprOjMku7kPxDd9jrPj6UQO+kwfjtFX8Ode6ce4Z14iI044CccBUsaZXcRtlKMXmUh4h3Fwiogc1rQcMwNATlOuLWAFJ4szgZ0pxQBCOAfoMA37QE6Xg5vvPPNMNCZ/lroDMlPPBg9GBgN0VZdhea52rHi+W3pcrsVzxRrsFJMsmdwAyTcaNS14i++3s8Z0YDwsx5c+USbZEv/n5JjZVuEe0j6Q8wjwA6W7p4n7t5QTYJmRVD14ZIljfDkAFJHmWHT8grG8GyUAd0TZ3KPR7+lIBA+jHOYdlbX95ziC8e+/8U0oPdx/5UsKXlxTPJbywLwymdTQ6XmddMrGTg2qy3qd7QLf1HU+7XnfxyXvJn9k5kTt6swrLN/GPqajcJmxXjyedJPPtKwBKNxAX/ODzECgRz0BFnIr7leJmHRFNAOEPo0eU6FNc2+URxHjdAeAgG/PTymDZgD4vhupTNfA+Y7RHRg14Ijo4eg4MHwgCgx7HPuASUJZwA8ifr/+6//15iNxvjKOUPrSF7+g84StaFGxrbqyK4NoMTYIGEbq29FBfhztE4AAEGcHgJkkAZnYMTP3zsT7un1dV3C7UjxvJgmRkYpt5bVjYZ9TIZrSPcxYsT19Xk7zBENEw7RHHnmYxAtmjc3FEYvPfP8HNIZsxHVPrxVGeelUr0XUSgYMJvloGPbI3oBS5Nqb7r3FvAF7HP+HYwi/8+1vRbnG99gV+5/91E/hXAchWYyBCIu6t2bUBilCYaC8/PIrdBK9EY0GIeShKKPWD8dI/Yuf/Webo0fvDWPlMKP/74VCCOeGGj3F2dc3HonzWv9q81f/5QtQX6MTtdJmfewQnuf9X9vrpbJQuG3c2EtB8J51RtFxaqaHGaeME7PgmMfY633Hvc6g+t+7FJe16/WZ4VBMywKfgjlo2F77Pvdd8LUCudAC8uHES/ANeboGrsNAhQMATigK8sAzKH8/iKaheI/PmTYIAYWj+8ZvOAFYRVCpeH2Oxn/AhN5jK8JMT6w0cdMcBNblOAAINcpCCQDuS73NtC3BlUoP1pq0Zp7hqFzBEeNg7ZzFcADAiztUKNmH8T+XNOh0Dntx8R2cABiTKaXxfCiVcLAgswY/4Jfg0+4KPxQLCupSMMcxMSnMwDp1rTaz47fpr1UsL66pRjWJcc3w6QJ2wDKfaWV35uF2AnR6oCkK/olZbpQAACAASURBVJm4xj1qgnh+vy0Dkm+3fQIOwwFw5933be68577NmbNRChOyCc/HEab33nXn5q47bt2cj2wn8D3JNSnISumV4mzc6w3tuEfB38yrGeVnRKzOAgc+qJeAammx2XIA6PhcRQfLEIADYN4brVvXqIZfjtWhPBE/kS6IGmpFFfggjJv7bJ4HRz/WBFOThkbii+rPI/KApq90FEhZw/yctszshiyRGHSZSjOvj4chBZ/KKO/Vftgx1/nNwKeW2o377UCwAwD3zBFRK1rGITrW4/l4tutL61lLhVcGthVT80u9ks5T9g9ca1G4JZ5L6U5KGvzDvM/fcI5JcMTvZpgNPpI8hjCLqNm8/7wuccTf0dGVD1n2LTL9yDHqbBraFUlYcACUsq2ofNV+t0alCZOxlhiPdcFwsgRYUR56fTgB2CyMWU84YrIMypMnTzK4oyDFpXUqP2d+XTPWx/7suomwLnk4diplxs4xB0y378VX5gO43zLWr/gMDUWdwcqoYMAL2Y/K8FJ6u7O+nN5v2CjqKplmntIN7B6dnOdffDQN6cCO0hHFB2aY+bl1upSdQbYblvcs5AX3U9bq4C3ASfr/qycOZB+zk2T5xDGnOMZTWSL4A6nqeL3AI+OUzizn6lK2oxm1Ha2HQhbKEaKeOT7a+FwY/5FISEeAM8zsTME1znYpfaiaaRueCk6UDB1rBi2kXBm4lIpGYUqmfKfNNXSHmKv3tOh3zh6QXjA7AFwCuaareR7chZwE9Cvuc+6Nniu8UzlA9VUzPjswyb2MD+k02CcHgI1hOFVR2ojgxv33H9089eRj0RDwBma7vBI2wJ//2Z9HX5y3NldGifG7jYdqH7nqgSezLmDY63PN/h/LCzpuzjZd59u6rrLbujNAeFzyqs+hz7mP7/WJBziLzMZ/ZV54jZ4ns2cyIGw6BEbQ8YL9QkYAaatoEI5vzBeZtHACIAOA7tpwzMDxTZnQjwHsgF1bDCZjBY2Lj02WcnmOKb0wUt/L+jB8fuLEcyQ2eN5Ymxffwdj82Mf+uziK6Mjm05/+NCN+bobEo7yo8Ciyh/mAeJH+jvc4DxmGJLz4BgLTgPIEgDUBuRMzdnyxrSR29XK3kOjMchfxGSn8PTaHHjgzwHQAmEHK84mmh+c2D8fxf8eOHY2o0zs0kGEgfe3rX988G3XxTAchUUsRlRGgjtDeMynySwcA6qTgAIDAQUQfHlk2icqUTCtTyhZQDdaJZ3/E5m2/9mu/trkKqV5x9qQb8bmD9DgDNuap7uOnafA/99zzm5dfidqr2F94YbGe/+a//Z1gtJEKi5RA2ojoGi0mfZAdLw9sPvmpP41z379Ho+8Ma1kBORG9TiWQB7gbfx0ee+HAnoyyKVqzgPGYnVA7UyELy33tz9jGgTKs5nkaDy6Fk2vr2z2vYjr9vlIg6kiunkHi9czr5ucEdmeNNTLm0VNS/Q1wBFkf2D+m/cXmg2d89zvPEOeR1QEcR0aQjA3U9+oX8fJdDoDOvJ3d0yNhhIs0WBm3FGKVOrdLCcS8EZ3F7UMRSsHtNZlTaPilA0AgqsiI8FP4TmM+PLPA/3fivHUoQfKi6y6Pa+OMEKCUhJYvAe69osKIJkzhjAPfhEHmU1ro5EsngZ4f8wnCozDaEqJdUav91Lq8PqVee6YWPms40nHNz/Zr8cPd/LWURiuLtHDJswZ8VhT4tf3sc7GhDHyQQqXU9lvvuGtz/4MPb85eUKSLae6xV7fceAObGp2L9FXU1qEnEpzXmB/PLk4guHkenmXDU6+opYfSrdR49UlZNlJzlgYMAMg6K2MYuwxOGWxIc2UEhQZ1OTh9nrmduXDu8u801i0XnG5M/IazDuvJaJ/wTTChEp6yhfPJqLVr7lV/mHiRMGBku31GfKNeXzJVxxoVjIDOnRdp352Ozx0S3nqvMzvTcyz6VwkEfnQEbTpowI+YLZfOutZwjU62hkOJ6VTklzhd/MLZDsVvdeUsCyixcmyX4gle3TAXJbmBqPFR+1EGcc1RjlGGy9oz8bfoMp85SqC2HeBKwDY92yrQxo/953hLxwifR11tOwNg7Dnuo04CvSLOCY/abJQBgLVhPUrZlvKKNUIHUVmMMhm5jr4fiTe79FTv0cxP+vs+ZlfSxwZPf3S5P19DPNx14yU+77oqlmhHNfg69DHIP+g1+M69K5w9YEcA3jPFPbNy8Uga8QPv1VEdPxh3obtbN4nv6KQgTWnSki+OrlYGkHmwr8KrecLgo7nuGeZ1T9GOnEh2+gG/7EAUn+LzYBPQ9pexhbIl07IbqAKWdrTiOcgOhYPTjaSha/g0k3IOIvtWSidKqLgWZyoFBOjwhYMAzoH4HI0cVZYlZ6eztJTFVXhq+Ui8b3xu6IALnF46ADCHzuO7DtfRaUum2VO3yNQRz9ol/7TVnDj1K18ro1+Gv/hwlSzZvhiGaPJyNgSM7Ew2qRvlA3g+YHWewb2HHjy+ORbH6KK57NNf/ermme98NzI0rtmcRzZyi8CI3jQ36/OGS381/bgPyrzOvfS4Po7hOsN6eb/ke+fhvk97vyxB2GsuXt+S/qvswrKvB0I035KRHf5qDIhMaGXKkUZSt1XwDSWMYSOHznIVnWIYTKUCcMZs9QDozHU2QLpyjUnBF4y6b6T9IfqPOv2LeWzQm+HdQa2dzueWQQrmjijy7/33H2PN/+c+95c0aJUOqUgG04oyAwBM8MYYE69QYuEAgJHgtEpHtl1T1RF+FsC7hMbadTMM1ohvEHQTUBYo3RDtTNOb2r3brIGisBUSWfnCZ/Y8osziIz/xEzS834w0aXadjSZpX/7yVzavvPoaU+W9N34FTEt5TMWC6Y4yHDA2EAMlAPAUIfpqZdoKq+dDQRPPZFp/7PeTTzyxeSiMt5js5upALBjsEFb2suIZrPeJZ6D79LPhCPpOGHbAB3SeRpMq1Mf+m3/zu5tf/dVfjuY/r0Tzs9OM5tATG+Ph+0PXHo7GQTds/vCP/njzoygnQQdRdJ4Gv+D8wylxNTu+6rieNQfArEjM+zYL+DVlYY0OjGvbip6wpY/Tn2kcme9bUzT6czuD6uOtC1rNoSs4hYcZzZmMJTMk3Dd7w4vZzYpwrnVw0W0nAHEBBgM9BKVMgGaRAYC6ajZ7Cc4EPH/m298hn0AHe+AUjwSFQzCEG1L/L0bKKBwA/G3jGeadR3U6W8CSF6cBDOdCU/A7rfvvHnGxYMJ3s6GSww6HNKOnkwLbFUbtTzVtgcPWDgDcpr21VpY++lQ6eSwOlpHXzQ4AdJ9HBoAUmXPkBc4AMF17DY5IjW1MgdYN+oGveZGiGzJopX9gntuOlL0EK9c/AbzjYZ+n96/jvoyPbp7VYGv82TTRH9npDs+GIoxuxzdE1tmjjz9FhxP4DnAER+2waWWknV9Eh2msOIQvStfYIClT9M3n8RwrqXgOYcU1o5GSyrDgifc68Z2icKX8uBFSV94F01Th6ExwjwsZeD0dFu/hmDBNm7cLzhrGPHKUneR4NgI4v1RACCMoFowcwVkCx4JwwVjgTR3jdUQqjE5YiB8Vf+pBBo2pHgbb0Tc9UovofLWUQ9duLvlx4TmIh/VEibviX4NvZgM742jhSlHxGv+tzzr9J722HF3vYh+De5s8AzXWXacwdy0aAS7B4JuIqL0dTVbHZ54HNUUphLVzCe+iSsrUxDXNbansEl/nEZidpX/mcbgN+gZ+HX2CXEDdsXHbvUosy3fJ5s5Td688V0UeO3MZ8/7173ZdP+8T9+ESE9jr2bi/06PgIOeudVs8AY5A9P2AQ9y62Eh1D4eK+1/hM+jKHlcGgLr5k76mrArjOktmxlx0ZCaQik6kCX5buLqy/q7bFC9MfpUGiq4J/Ki+iOSPzkzyfNQjJXkL+4WUQwA8zdkCdrhiXDg72Z8ljwc0b8FceMx4nmJxEEcNxmfQIyGrWVZqWMQ47M/Akjp2IpKDIJ29MsLQ9+od3mejzL1bUP7n7IzibUtgDRiQFy95yoz71lEW8lGeu8Wge+mD/cL+PP9dxn41AvRnvRzCa3X2A6wXGKJwApTjAKwCe4Va/v2bI7fcGEHMB2m//c1Xn+bRsJQpgOuKA0C6Re9f1vhW8ujiW5eiwt1EOusJ6/hd8o0SZ6E7lyyWrFrux168yrIU93XD3/qYvxf+lHNoOKCyNFZNAeGEkcOmz5EZMiiTCTsJvQDQG4CwDVuLxwbGcVx09XYh0ol+TZHqysjbEbECseJcbxz9YYKBsf5KRHvtYcI9YPDHjx/f/NIv/Vebb3z973kWr5UdKzE++giIhBpWOBVApLgXXeeBQCB6z7E3xOrEsYvxDnFnIZvMZY25r6HNTKjdU2NCX3MArM3Nn3Vit0AwXMBQMNUPRQNAOE8YMYpNhrH81af/ZvPGW2+HULiqxHsaRZiXu0d7zqrFyxTlYLYQKE9EE0AICB7BSG+cCM/70b1wuPdQ9GK4P/bw1jgWEH+/Gw3LfKwUI7lpiIPJwsnzg8jwwEkQp2J8dfQVwUCQ/d7vfWzz6CMPRV+H18EGQnghkq+5nAzcuS7q/6+55rrN//5//Lvo2vqqegCACZPJx1FpUeNFwciTC8ogNCFaEJog1oh7dhrMzLrTguHo/cL7OUo+40dnCv1+j8FXM44FYylmsjamN7wL2zUGPz/T8J8ZWcfFbiz0+e/F3AbbAy9pE8G+MBUphRXeA+bAkwcffIC9LYDTWDpg+e1vfotpoDj9gU4l3IfeFqiBggMA0QCkAdLYlK5sBaHve9/7eQ8M78HHGuNeg/XSAaDnmTlv8Uoqybl3MT+nSwIA3uuZQaMEAL8QlHAAvBvGJVEBjH9FxSQFcfEGqz3UEk6gLfRkgQMAz1SZ1lmWULnDND63h3/bAVCpZB12lZqcRjeURCxXtkTuiXbf+NT3Zua9NnTWTXjB0Omd5oemzzF+Ctxdgrbz3TV+ru4LWWtLRUZ4eOj6GzYPPfJYfIEaxXCihMJyAY6UkD/o0YBjjRDJRP0oDGDA3DiHOVaapI9J0np0TRj+bK5mA7f2z3zMtFb8aZklMNaCUsCmpEMBcI2vnQQ6e1lHBvY94E7F/XQAAB/SEJfRNys6mn/nfULBmFc6DDpeUyVrToMFDY6xM+sis106f6m/9cyuh3i9/IzZQW2uCeNO/7pXRhX3xpkMDEWrCSc8aRxnMZc191Ipm3ZcrOFVwbl/W5EkUYtqb63cGX7IrMQPjIglPiBqScaQSmjSaSqHa/NY0kXyDGcEJNw04vyT60z6Eqz1mVPLiQvlQRCnchQyedMQaRHplaEJcCv9FKWM5kO41ZkvMw3sou295NECz/saEve6vPO183h772sabZfBf9bG7/zLz60AkTKJWO5J53n+5H5dif44mZEJ+LrRHeQlSuusD13JTFF1zfePswfI++NXp2UcJOyhW4MIUoSNLJlhgHN/l0ZOtwV2wa8ipNY9y7F3ZXQpN32TL6IUjhk6gRvZgNJ9SIBbym6Q09A6KmkleVsZR3B6qpSAJVUYOa5RX6oMuuFVjC71OPUY8HhXht5h5wq2eWQIZFRcNCq8xXfut2NHMJ4Hu8Wyy32B+vseRCB4V3B1GaAo/sNrRdLamJWfHG5htG7xhEHTltvdAeDSlXLUYV0s80YpbpZjipvpyG46AZgtCX4HB/EFGp+HI5v7dOj2+D0QQUvacZkBvaQRKouLDICZhmoNsifW174MwOy6Zhed1zP+6Q4AjL2Lf+E777/5wZojQPRRuCH4KytRzhPRAzIx9Ful5MquzaaAODUDGZ/Za41OvjDcY3woI4B5T88pYT8vwkSPwWGsIY33aJwFrxMAFI1AN+8f/zii02hUkowLBHLrrbduHnjggc2Lcd43usVbUXLaF5DCDTsQxQJDw+JgQL4U3eehyFopwr241kcAdmWvKwy7NngXwe1lcM3fdQeAGUc3KpfKWZJqExrzPA0/Mwko7zDUP/yhDylaimONgkGiF8LfRXf8M2eRQrrcdNc8Ksqv6Djm4cZuqgcNAzoExpOPP0ZBQ08mjvBLptkdADbaWN8f137gyAc2Dz70wOYWnMwQdbHYYDhuvDd4DoyN7373u9wz/KCXg9KDhJwwUH75l38pxro5vlXjsqvi6BCmfce8cRwQGgCeiWOi/uiPPr55+zQ6UUfJCTJFoESncnQoPODu/tr3eV2Z1BV9D+2w6grB5SgCvr57nj2uX9eYuXHOinRaTkOxNhvfS7mZ17bXfLcF9JJhGj/NeCwwrYyt0cguppY24Iiicd9t/CebtmIOnDx+/NjmtnAkSVDL6PhOZAC8HlkuoP2rI0WM6f7xDfY+ArF8v8gASMO6C4hufBrOM53583mvvLY1/JkZeYfZ2OsFsynPvr6XOd/H4WkcaM5CBwCaAKIEQJ3ihRsrUXI+owztea7gh3CegsYcJQFtvhpHrgLffTaya/2ctjfzyQ471/xjAcv6/1hTbrzm0Q2kZUZAnydhEL+u4V/bnzV67td1fu9rZxp0RH1eW3ICKizypOischssOAHg3vuOMcIPBwDkz9unsDeqn9tP54cUSMDYQhd8swRw1tcypbLStMlbM8UZJWAdZiPdPWVmh2lXAjR/XKQ6a9GpPvXJFpJDOu5vduRSvuAfXmHI8b6co7S6xNOlYrnkNfXcgd8GICdrg3GptFZmAGAlGErJKUOfdNhK4kyXnV7pPoAsoEGszvcGQpe7hgnGd9NS0i5pTA0LBbuMeBKWotemYSfJFf/UM9YxS3s6uHlT7MsJw0ivsG7h4NBUcl8WTuEab+D5mOs8j4J97VndL3wxvbZxxzDNSGrRTFrwmHPqisYZo6OWbLpuz2O2tSLmzHqhgbs0JjtP7rJzTYFek3lr13U8mHlHh9heMnSXjLAsM3bPz59xcAtTcm+B/y6NsSHbnbI+LhH3D2M873WfANOHsgQUFEEHfRvTLpVFw2fwHHyO1Phro1QMPWTQxwvGqvYF+6u+PDq9o+jTTQ9Nq52v9fUVzPzpZLhyzOoBoGe4HCD5SjrqhBfGOZG4aa/LYHxWjlc5YQEm6IpuNOiMLBvpOHKuygeE88ZD4LKyMaQ/m//ib2dggHP2gEAPnlmXsnMAz0QpATIT2GMpSwu2KBdyMZ0Ums9gpel8K7oByEa1YPKbpT4gejR+bNNIMTA7arpRajxE8K7LWzYSZ126nAA+ok4OAJ2kIgeAyn981PHZyAAmPkOvw42ZwWYYCPbEhstwAAzKW4DwcmjZ8FgLUMx47NLpgcmmW+Nl03k6/nRYz/pNH8tw9ath3p1DljMeR/ZZ6B6hFDMTA1pxBMZQUjeaW8fn5rnYC/QSAT2L76JkL2B97OjRGDPrbSjvigiWm1IEbKIHEiNVG4YpSgCQ3oUfEBQaAKIMAJ3aoYCYiFCbCsUUoyE1Fb9YlI1MAAF/o+v/tdceGpEVnCbwUmQA2NtmQLgBnI3ezqw7wu6FFPPmLJSMScLPmzornFSsWurKpTykfnZ5f70X5bG8/vrDkQHwQTpY6BAI5g5l/u///usRgcJ+yVMs5V7HImLa+MxpY9gXl0/Y4ALsnng0MgACKfzdOzyGTwzGnibXT6GxGLIF0LPhvnD43HxT1BinwwBw4JExgRNINcb+v/jii6O0A44qMBGkqIF5Hj58PWvADx+6OuaM9EBkfFxPzyFw6vXX3ojo8K1RPvDC5q/jrND3IvUbRuCZcDT46DLUv0Kg+cx0E7Xn3/F3Jl6/73vVr18y0XVjC7DuGQBrCojnMoRKwnbMdUWDJBlOn/f7+5gLzrfyZlZerOj6UhsruM7ZG3MDwK6M7YIj58RF6ZW0F68HgiFREPszKOxpJN13372b2289MuqSMZfvfe97dBwC166+5lAMFOfBhgGG0x9U9+/6/8z4SAdAV7a85q4sdcXK8DN/2Is3FEiXmn4x7WX97VB584+KEiYO0VhZOlp9bmt3ANA+Jh6UGWGcGfX/iScWOl4j6BoOAMDQChEcdOAZxnfvgaLFeRLACv5QoUlcdDzU8+du5D4LpmVUdNj2vxf8zotMgWrer+uXNcfG/y4s8Uw3nOt72HlyGePbcg0QHtmHSJVjdop4KI6MuiEcnGiyg2ZRcAC8E8oLk67hxKQARhNXnFLh0qoEoAiY+yx4l6d/xjX0EDC9CIbLVHqn52vkksF6h8i1j9Qrw7TvxXwyTH8+lYgc1/TKtzn/bsCuoIYMd0BkGHIeTWOAA/R907NTuUX0KObOU0CShq3sCs+VzjjDq/MzKPaAP1+b0uwGeF0WEw9iXNdEe29EewVb7YXGFCg09vhRyDDfpkE78/Dm+NjivzyqVHCiC8LpzTl/g198VNet8ae+XzryrmSUJrfElXmcMS+uDfe6M7R7Enjv0uGHeSddpruIumIZHzmMhYDnTxp3thGugXMpS1bIC2t9l8uPd8GjNmn9r730vEvd23k2oduMgF33zrrh2nVoQOcAjftv9L3qKb2kV2bnZDaLiGzwl0QW4VY6HdkfKeu68TeMfnwHusPfSIPvWQHQBXl0Jo+GQwq3nHR9/XYCGM0s82b9ZxgtrUSlw41ZIEH+pYN1CMmA51GLpAH8T7RnPqGxykFuG8KyDQ0y3QQV92AsG/sOcMA4dWo/I/jIFkjnLJ6LXlRdHtnAx7PUbwEoLaev7Z+BH3BupkOBvCh1aoyBfcfr26Hr4hU6F56l+dUR3tgnlV+BEy11kGS8hIFZlOVH4dBSLtQeie7FnzljbWfyof5qJ5IN0nJ2w6GaRihKI4iXCvKBMWBcZCpfeSB097DzsBbAipH/xFEb+kva0Jy607q+L5nSP1tgzopO3b/veLpLz/f1wvvi2YZR8ZJqkmwamXUV48ByjXpnOPe/1xwAfd8KpwK+PBVNx05jD6Gv+Mhcvc8jQKGrxZ4g2ESW7N/j4QCgsLGSNwhNn1mI9sk7qgJjFL8w6O+84/bhLcRnaPKG5m+or6GqkkIKqeMiHCACmmqotk+vSqUEESAC2I93w/FxMAwwPUeaXfvvM1ZnRbOUvzXQb3+2zcAmgssNM3HNSmdHAFzTPWm41sZidwp0IYG/nWbk62GY33bbrWwCSOYc8MHvD3/w/c23vvXtyFCNBotBfIAp4IZXHQumdCYfkYLx3A0cDgAourjukYceZpRWx/adiYwCOAAqGmPmZAfL9bEvmCe8yyzPoJDIbuvBBF1jBScAxmQDsmBsNP7DqYOUfeAEGAXOqURziusOoY7tSnYJhlEPXHkrnEeHDh2OEoITcXTL9wKpD1IRxy/ShjAvNBXiea8poLaJU0xN3rJUuuCdTAPMhOr7vK/9+lnwmyYuR1nBtRZK/VkLRWQPB4DvmZ/Z59kZiDF6jakVtq8LBIxzuQ6AmU7Gc/1HMhe8Radnl4iU8Bdt3HP3XZs7ArclKKQIwQHwamSPXBs9AK6++tq47kBkpUQKdvzKfkiBmI7KOT5umHvfvbe7HAAzzOa16b0V8TTOhrIugdcZ/NIBsJ4B0OmLPIKiE+vfFz1RlAEAZq3mhS3inlK+HACel3i11wjnKRwAyJ5y9AF0iS7bVo4MJ53aUY1+zLfGVjqdjGij9Zh/jQge5ARgJEsQFy4UZI/f56gogQwt2Zszr4VxJL7WlagtfGeUYV1OLeUBFLVllJlmT/yP64l5HCAPVZd+7CtlV6wXZ1LjOvLk8LgTBmncQ9hahi2Ur+A55JlOt07YdYNeKec6h7r4QypkeFY4zs13+f3C2oJdRfM7nSDCxZJNZaR0J2enA8KckXOh+PjOSiC3MmGWCNF5F3edmpz4rL5LQ7Q1pFo6c0qJl7NFA3feIFjU0UqFG+vyuK9vgUfJf9lHhHhrXPLzempnKcDkHdaHdjoAdL0bjJpeBAgb36YDGwLLYn2xFivgNYKdUowMW7M3fGXzjc/5feKPR3CKfp+L4bKAT+ybmgjCuIeTFqdYKDJkcuTw/Cc6RYQP9b7vh0MeH3RnpAg51578QlkacoZprnYA5GkmNJIknzufqLWsOe6WcOn44/u2+clih8abWb6vX6XnzWP+Y/TFtXkNUHnszLrpwSDT9PiMznTBUrwz6W3IJJtypb+ThyRSuYfA0CWpK74vZwB19fg76oWvC/kLvRDXIeBk3cD75GMD3aeieG09F9dC7zPfn3HZ9cnujcIxuBwhuZ2xeMMIPhxOTd6yP0DbMMIkdT0HZ0Q+ko1YQ++pguAjDaFAZZwqYP0Z+qeP1AUdWCfHSC6PxN/InHgXxwim7aIjS7U37HsEvkj6Ef7YsKM9lDLTTbddpuej3uwE4EkEcBigjwv7DlSjWcnZpaO8dBXzSuNtyWSBzJ8X/nSa8zr6vK0jdvyEG/P8efVDkOjPjLY0NMFbmKGGxnNRNkCbLNbjoJCOCa3+LuL9MlB3OwC26X+m24WObd65i7in75d0PTQ6QS35cY2/2wHQ7byuw3de4PG6XmPnUtfLak7L4BHxJJ0A0mVUhtGbN4om0GvKxj9wMXv5wAHgTvQF8MRaGu55xE8DkonLSIsTAD5w5AgJzTXcP/rRs+P8dzGP98lgYOTRKFogswSEOtefo+EPQYEI1p133kV44fzOU5GCCQ+dvHKqdVRjGTGohXKSQtFOgBkhyBbaNd5cj9ORsl/bkcAMZyacLmyNBB5jDQf75pvAqWwGjJCWheP/0GMBaVo28L/1rW/xGMArwgHgzfZz3ZAPcARj97N1BArgh3pQlU+gdAPwA8ODgwDPMwF6Lr02D2PCwLDiQeaavQXgNe5CHM1YzofyDMYAZo1yENfKktBjYuANMHyQkgLu79Q06AnXXnsdHQCvnPxxzBkMEIZgHhET92H+10bfgM6supC20N6lDJTSXQJ+7VoTn2lhFvx78JXFV8a3/gynww6mkH+sMYwZh/r8O1NZ+7sYFzF4wcxKMC1PAOjj7KVQdXj4kBLF0AAAIABJREFUbFrtiUoAih4MZ9HePXfdFSeHwCFYtaAnnjsRmT6v8OjQaw9FDTsOmgzUQPYHhA1T7mCs2GiagN8Z9F77WwpLGRUWPp2ebTBLz56FZQlgf1edf/Vd3Z+MO5XdBR8B30TDnKiXu3ghSl1QApARSM+FxiJgCggkbIsvaW5+FmgUTlm8MtqAxppZ44nXqhGX8WsPfzcOybesUKWauaqg53z8fDRJklGzjBp1njjmDUwEjLDLqciwESmMgYz+dgdA3+qBj7kv8/hWBIcBnca/P+f1VKLTUYs1UrmSYSL8GuZsKlo27ERD/J66qhQ9mkq2nHBFotaCPhz9lPWXxvMSB2ucxLcmuGvPqW0FnNz1W1pTPb+nkZbjSvf7fSmPY2WOXk90pZnUPPEOyr+s0V0GEuS8yhCW0Xw9jftM54HGlf4xG/5VigAjdDH/mKv+9cZ0GsM/ouk+pvZOP3Bg2IToe1tK+6yEjj3PZ/C4K48mDTiHFmCEZkslXfgg3QpK2XA25P0YpfBbKQp8z/Vq/hoj8WNcbyPba/SaCt59rpTANObRzwI8B71Y0GMI3+ST4vHMhoAjiE+k1I5fNXbNkQVjrNfeCy5Ra2NAkJ4erEEOAPxUCYBG5mf2CDUYzLQt3lKO/LEBuadcfSrqy71ZXmn9AJ/OeoOv7ONs8//lff25/dq9ZKedZ/PpGF2O+e+uK4zvc+5rcxM4uvMlV5X06vkC5u6ldXXIXURqnTqMQBzr4AOe0N2gT5KmYrsYXAr9205TN+wTzgszTD9dD7ds4HcoNaAjOHCQ9CKnnK+34Y73OC4O/EQ4ItqC6Wi5tLXe+EB9r7Tuvg9uYGsHp2hRzgoY256/jwy0bIX8hFE+5G0Mfg5BLvTmYno1HGNaA8ZAjxjD13oWx4Z84wbAkaAsB5ejYh54Do54xVGHuB76OU4cwKuPfuU14bgoHM/s4S3895HIyvSTnHdPFPPU4mNdnzaO4LOeKVJOAJ/KoFc5/FTyJriLtuXky0Ac+Zw4yTptLJ2iwonkdXYwjFXrj07L01cNPn2cOTizdpdhYhlU1yzl7LJMpsNspsvOy/C39ROPbNgbV3xN170k01LwEm/QVBhlLpkjAvhnc9UlXNT0te/vvmP3wQEgwhvCjtE1TcmEOIMHyOoMgLtCkb8pjpwyI0BHeaSAs3lHpiKBqMBIELW1A6BHWrUopa1fA8YSxHT06NEwUI8y/fLzX/hCnFX/uo48SqGquqaDvMcLlVIhBJwFhzemr8XA9LXeECvD87V9o4jeYzPWhc6lENME2Rk+xjV8YbA/9tijm7sDxnYAYI7f+MY3or7+5WA6Pn+zUmPgAMD9PkrGc1Q08AIZGF7BzI8FjAFHGP92AAgWlYbT68GVVRB1ZISxUwCFyDYkvGZHH81s4DEl44AeALgRvzSGaoVkNOoYSJwbfN3mhz96Lo4Heosp4IRJzFv7KAGEDAAj9IyjHSe8Vx0H+t753jWG1IXZvN9reHIpBrSlbJjYUlJdLt7u9Zy+nqUSQwgkDPXaBahrxk2bWzAk7MvQmB0YpchVtLivRx78UAxiL++4/fbAv3uJa84AeOGlF6N05KXApVA2WAKAGmzQA3CEyDHqlr2SNeXHQsNrn9cx40zNcZnuZfh0WPtebZuVbF3RxCi/M74MmEGYpZJcc9NJADif9d0L0WQumgAO5X7A2s+xcLRJZkN06QCA89TNnaxYeI124NIZkHRrPmT+aa0JSk2vmzYdrcI8FTQLj670zYKvO0rwt6+dowFdRvQ98P6u0YrhvkbfnQ8kEZCZsKnicM4kbDkvdDnvkZYyqiiHRrS3dt7G0tB/Bs0kjpjeMfIcwFlgUXcotPEXyCh6Mh6W8dgVHBnq1SvAypTWbVhqDGU38F86sAizvpjx/O3odY3lOVlRUa6OaEcKvJT5kpvDeATdUCaUHBKtZMS+SIFkojr6+rFypLl0uYxB2/6NdZUyZePakdXCs5q7JFdF0PrO1F6kkZo1/lxvGr5lvE5GyQLPzE9qbtoC824rnVLml3yo3bOOYINRscQhIv/vv3860P904AOCDGjQl3CiAwCOEvMbTMIOgMxeSmWUO/SPcABwlolX1v+8i2tyuHiOHTpL3lvcdy+FfYknlyNrF8i1hWfrzoO1+fvWLj+7n8I4Rxsq923w7MmhMfTFHHSNHxNdwMPy3uVzBbtZF0HjO+jepjcdQSi9DdmbPOI5gjkoE+CJAzhbPL7DdTqOG+WnzmiqcbpOSAxK/Rx4ZuOQUXMYqJmxg78ho2BD8H7zhIQPmkq+K8+41uHnJkxkz5hul7r6MEgZoW4NBVuJD2SRS6gMK4zpwJjmKue6sgQUycY83g29XaeXVHmSnOoJk9xf6Mx2yNtR4KwJGHZusmnDX7Jcpafv0PEQzRvPxnGyETRAYM8ZuKBWB6wAmirz876bLy6d1ph+NxCNs7ap5nIA6nKxB+jqjwbdts00hjOplKkG+hQPTPkzHOZrdLyUd8JTy7S6vsv4Lb16Itwum3bpf3WLn78ud7d5kfCrVPl5TcvJrNGradr6uJ0s3XG0fZ/kCo/G5BGV4CLKlOEpPp1vJK/ta993HA6Allo4hHMKqz7tzkDY0CKP1IChDk8hEBCTRQM4NAHkWEQEeKDUdA5GGwGVkRAc+8cFJ4JcFxkCIIgb47zlD33og5u77rqbzoQ//U9/FobgmxRGMhBV08MUcKQ4JTOzAmvgrTHiwTyHIlaM0Pd53Zdi5DN8+vu97p2v63PCfTbEcN3j0ajv1g8cGV398f3TTz/NHgt2AHg8wALMGEgBZq1+APY0aVwc3QjnDb5/MBoyYs2I/MMxgPp7H63Cmh0wsdwreUHVGVXZFyEYGLWXAABDNgPBa2eUwAXBtilC8S7jBnwOcPUia1rF0K+KFPATz76wOX0GDgt1WYVHFT/AWTiTMMc1Yu6Iv1RKl4S4IJDEIeOS8X3em/68f4oDYOJLW0K4z7czuF1zncfz/Nc/p3xawKx7Fx0tng0xjOVjbaBvSuDmOONBxTTXmJZwQziAsoBb4qi1Bx84TvyxA+DFl1/aPPdc8I7wgl93XRxj9z7SstX9nxkAeHafS6PhmaY67PxdKSdlIC3h1NOC9U3nCWW02wiouwmToWw5SjEJEPK++ky4VA6AC+fPjCaAMw63JwFTCQfQnMurzPtc6+myINznFE/x4ouk9QsRUcDa0NeDyoxLZSw0hgCflac6eq6MGkT/UKMqRUx7Xel95oV4HcY/8aicJMSxFiE339rFR2fhX/BqRl6bi+HX4dojvBxvuHByj2zcLCIPOWcS2vifhu8RYezPpLiX4dgv32XILHGPT0qjWHcrMdvq1EJJnhxTvl5jZDo3HR+KdjmCq+/1P6cUkma4Nm6qwUhYsYVigqorQDaS7fAbZJpwlOKIvgvLrDFfZxLp+GXHitdgHOvG0owDet/xAUZqKmvsWo3GxU7jtHFdEXbLLOJmKruao5T594fu1PmBmJR5nV9r60qRZSo9j2/qirn4HOPrBXhdM9CSlk281TzGvmHryCs1n1lmeAA5edDJO7qib8L4v/hmKPGvxd84VQgOAGJqzCMzFMTO8jnAm0ozHQjRJtHV554BwAaAIwNARgJ52aBTP2Nd8a69FHw7b5hJTWvXOJfSxdYU8vm+bVjaiKrx13TLBXxIQuU88qkOXYyN7IvhZKrn9LE4zsraZrlB+p4nke8d9SYnGZPIIFqCrzsQKCviHwx9yplr1UOADoJ4j+xQNea+ahwNTWrJMk3zd+sc+9IgxLPtAGCfg9QxKJdoWInXaS1Fa+81GIg9Ced5PcbhZ4YfoTXwgZkG7FZfss9HqQG36HxIGeZXy1g5B5DhBOeZ5uUTdtCTCrYQM8qsK3GfzHeWdNmNawUzl7qD5qeyBLzS8YEjEEMnRkns2dDl8Ww6CUKuw8a6PkoAoZNDzqPB99lwEqAkm2MkH1NmdjotGn4Yhh2P/Nkc6OPpKXAAQDfnMY5YaPLRLO9Jik467/0/TAdL7HTNvWEtvOwwq+s7XS95QeFBR/299Omi9+JeRavbPMTzq/GX61njF2u8yNf1V/xtvdN/z7ZpzU34CwcA7Gz5xCRT5nu2eNE9d971vj1+VAZZs7O92M7YgDRK/0ekarO5//77qWACCTEWjutTFC9qdJKpYFLwGCK6T29Z1rJg0nYAIJp/NWrEI63o8Sce2zwR583fGJkFf/d3f7f59Kf/lGfI43oaEOkAQL2SCWgXE9/B+8bHa4jjL9fGnBVPX7u24f3avebhjXK9kaPnILinnnqSRyw6ag9i+0JkRKAplRo+GNnRTE9p9kAIG+qCjx0x79LIB2PAnj366KNU3JVidH6D7A2nOInoNetigEpZcn8BiCDs18Fg/kZIM4tuRBZsWlkJtUAxfhA9GcjwyILp79s8/8JLoZgIsVH+YXUX67k2TgAw7nbGP++HFNOlp3Mmupkwu8Gytm+dHvba1zXFo3+21djFg6UGbAPF61tjIGvP3/1cp6UKH/ov7ukZAAvGOYAqESpjiTy9GTklYE2T23OT8H4vhBecfHAAAH9oDMTryTg6EqUtqE09fP1NwSdQ/wcHQAr90oF3gn3eu75Xu3hE4WetoePRmjCUMbfklRRVw+ioTAnvG3Uq3pR0BbokzsOQwlFz3QFQS5x5FI24GIwRikxvt0Ay3eNu7Cf2QqcqXK3IQWb7gO7huYdShx9GDFKZgWK6TE0uJZRGWdKTozPkEVhbcwCYb/SNWhj/hEUaOjt2c46EzZet7WfBfxt+M49OVWVLkS5jQsqH1lL1fpp3ZWN05Tkv7raKJpLGXDdcaDyXdbxisNmQzCHSitTzKjI7nqk/xpxHQHYsKBGPeKdDEKVwWan2erk6rtl7xnk3XQ1zR4PnhfqWETQYjgkhKoSEFzVxlwPksnP/e30+M30yeADl0j/KxuCqhxMDK5h5ceGMDQJbr2Aetc6QPHFvRDH3o4wO8KhSBcmLVFZzzuRbQ7lSrSUMEE0xYT4iiKJ9rFvRGB/FVjwBtfThQYhn9wzG5A/Jm7Xgwr8Oa6XwY0/0qfhKKaHuT6D9s/xT93387N+Hhmen4vVUlB6dDKPlZEDgzYj4RmYQO3ezyENoSxCaWuDsy3Tnyeqe5Q6xSXGgROBeAkCOMfYXf0/DTQa+8XrdAOAuLAbQeGuy0A+9lM44813fN/ORbf7c15Xy0vAb+4UI71JGCJManJtnYOuZBumOa2ZjZ8ievA/jMUuXeKT5mq9Y92MUmriSMM9lwQFAAzJwBPqgdUJlAehUKlwDnR+6Gj4f2ZrxHlkE0PtgQB+M6wp/FTHHPa7J93cI/gw9CIYngVX8qSFS0kI2qR167CzbwUlE4wxukQ5djqjTYbpDegRH4loGyWg8owRWzgDXuMMBAF3dji7rnu71Ir5aBu22bmf81qsypdTk23uKkwSw9kiMZUNBzON86PAIrNx55x2bu6K/kspto8E3MgRCzsNeOPvOOWZS/zB6tMEOUJBviatrurHnKBuxnLbu5k/dPXBJvKbosxzs4ifiQz3LsmRV0aSvq0weO0W29niFBswHbI90Wp/1uPXxZjzRVbv4SB+zQLntfF3jJTON9rn3fRBNlKzb5j/Qkd08Us577dnynq29vveuu+kAsPGvmstqCDQzSNfOoA5FRuQ17AivZg7ymKH7OxpOgQHoiALg6n4yA6QT6SglRXI9UQglnCYAJDl8+NDmox/91UDkO8k4PvOZz2z+7M/+nHXAaCjHFIdMnVHHUtecNEGYGzYDqm94RwwDvr960/caY5eAWHtOH7vuMzPQHXYAmNlAaf/gB59i+hWYCmCIaP2XvvQlErUVKt0tRou9xPiO0tdRMdVXAHsHQ+Gxxx7PGmE0BnyPHfxhIJgpas4qzXBjEsBjlHPEd444doKTcFnWnvp7p1HRi8ocAGICo/9SEpUxcjaOOHz1x68TH3WWtdKq8AOchQNgeJJnzWHaADNhf3y5eLGX8rBrj403l/q+e4fna8kYwDOTo+xSOHatY23e+qwYrpm6X+lFzHpxM27CbQBtqa7J+u3sXozTxj895PTmd4UNuoaUHtD7ww89SAcAOvbixBAcK/r97/8gPNsX2QNgE5EmGP/lALCQ8aysHG/T/hr9rsFzKfC6slwKZRfSpmMbhAvcGmsto2fGvTL4DFhlAMABgBIAHQOoKIjWUNihuaayht2E4gHB66havAdt4jorDNgH9ARAdAZOvlOnTqnXBwev/RuGHphx3L9LMaDxn1FUKPfEKhpQy/E8a4+jWec+5Z+qEV/uYVtt/ln4s0onK7S/Rhdb6+G8sQAYu4wvpSNAPM8Nzmos0Y7XLlzfzhiRvGu5BF1BHynhAlbVQRs2Vhx6ZgSsmMID15fijpa8l7At+hZ5SgkQHpWSXzD3Z/V8wUH38W9eIpwgX0/84xn2QZvL+OLyXqLlyJ6wU8mKCerIM5Icr5yvDWjWMKrhp5wHinSTp3A++F98Fsa73Bj6saLEfaJiDyVShv14FvEF34PvwKkAR4AQuRRNwQVyj1GVHIfHYcVcGfWKz6+M0yKUgSMYydDvz9Za+0kbAx3yHu+F52ueOyKvhr8X6X2EMp1EZx4jWNGVob2CccBGjqrB7Qo4HAAbOAA2bwXPeSnk60vx94/DIDsfDTGRzQNdK50+2H4jGwVXOkwano9N6LgGDGplHiAel50sGggKQwfP62Mt/14aDDt5VI43SaytYXfJ1wL1djnBpXhL14O4qkmG9/2eBKgeO/BwaXTs0gF26aA2LnbpCPyc/D/+JQmN415L6pMAHaCC4553JC+4IgxI9Hoy7Ylm5BCwnsiyXvajUn8BOwuguyMDiCcVwLhJOPHc8gxiDQMpt11pznYSJH9Iuu+wxt88wm/IBsn1jg/OACDdhW3RHYdqvqjmg+IB0j+hG7Oxdeji6FeGq+SoCIcHfrFufMZO98ugk8jYfLSy7noGpuAnA5s8N+jMRxf6O3yPz0DNCACCH+u4xmjgGJkXd4fxf3uUV/J2zg+OA40FJwT6sz399N8w2LLExSKPNZks3qq5+de4Tp0+9RDrmXy1XsDNwYyLD+lpS3rWZ0sdTGCrFKRdOnmns67T7qIPzd1rbkrWhCcFleVfa7yjdGyt7VLw9Ygzja7pmy51Fzwqw0H3ypmHck3pfZL9nQfMfInjPPzAgywB6JvbDT0gd/2o4zA2G4okiAHHucFQx487Oj733HORnv6msgm45QIGvYP0+ulYMPyAoNX4LbrKR0Tw7Dunozb4ts1v/dZv8nowgj/5kz/ZfP7zX6ACgG7gCJcBEV0CYGFH1JmYretfdyF09/CtMdj5vhmZ9hJAuxC1P4cRlkyD8vxtiCEqjwwIOAAozOEtDeUeJRZf+9rX2gYrMoVr4JDpc1Y6Fry1cgrgF8o/9g7fPfLIo4O5wYGDfcPe4jpH8DEvwNrzwnd4zyP90CU2xr8qFCE37OrEp7kUcXkONjSvjFRvPsfnWcflrGcJpvX26TPhpXwnU4zKAYAhIUhYg5aEYKIY5NytpvzwcvZql3DveLVrX/d6diMi/kk4gCfjdfrStMHnZARsjZHsJeAN5/m5neEadn3snQ6AFCaL8cRlBi1bgcN4FmI9C4TrRgobG0+9z4agD9x/nLRvIQa8/M4z3w38PE8HwL59B2P/YTik0p7nY4+O66m5dBOx78/MD2YhMeNNKcjam56GNeOG05s73/FeypipWsdeKiLFS1fi/zCp7ABABsB7F+EAKGW4C5WydZWei7udAYDxMF91c5Zi4j2GAwB9AfAZsnzgaPGRUgsK5ZAFzS0nHp/YMx9shKTBvMCHSmE3nifKLNCo49+c1tuxaxuX9ckazfraXRkEhAs3IB0dxO+K5gpuNOWWj81otow8RPC8i9NlW5P1SIJtnzPT+DNtuxSdNLKGsTpQZuyp8Uiv3hOOXmngjBrAuO3p0gtq4bqlhMJSU88DNanSq6LwMBLsEBBMZFQjeleKVHca4H40qZUiVM4EOxf2B+/HvLTHcsQo1Kx5IMKOv4HfuEYdjsvYRwHCRaTvpwNAOoxLzQQvG+aKtBsWmi95yr4okYORm0a29n1ZO9n3Br1JYF6PsZEpA8WXTUoV7ZdMr87j4sXb2GuFrPA/m3hZh0mZTvr0AOno03tcUMry4G3kHe6tY4UbWIa/1eiSxk+UAOyPmv/Ne6+HzH0hnAAvxPuT4QB4JwwzpDbTxFA5wuALihjT8QM47XAAkCpwf/b18epJBQ4MEIfa2lYU7229rSvt/d41PpAw2gb9+GRNid91+V58ZtYLtf7k8ZNO6n3fY1o7v5r1gF06zbyuXXOn3pj7sMj4SmcP5Z91kLamruMxep7RyZ6xyKy+dAQoS0DGI14ho6AjICCIo4LhDLia2QOh1wcNQSdww2hGuwM3GNzKU1f4nHQQdh3QcKcOEs9SLb4cYOp83qPvRaPQU9zJ3nziAo/kQ5nAlTS41QAwemXFLxwDiLgDl5EJgOxlnLyDNeC699IpYE5L+EugkK/a4WijzkGxWc90TwV/D5sKsMN1zNiL8QrmOHUJR2xfR1mPZx4MOEqmwpEQpX8x5+99/webb3z9H6gHXJm6wi6ddtav5cx0wDVeGTDOuaRtCHRxWSKvtT4xnJB7ZwDYAVB7aZ6/HZTYi1Yxd+svu+l8aNttqHLqz3Qz0651cN9ccLScXzrf5/nO/G2XTj87XCzrBl/lHmsfyhFTZbu76H/fB594klp8VzJFCOX5lJEMz5uOoWAztiwBuDnqeD/wgQ+QiSCSdzbSTJ498Wyk679DYQikt6LqbqJSPPVMRPXxOc6AvzZquuEAOBrng//cz/4spTcI5BOf+uTmm9/8FvkQzr2HFwuUBAaBOvB+7m8BRBvQI5Brmzk7APoGzPd2ht4JYy/mv4vZ18ar/tlGspjV+2Q4cADcc889PAUAXlbAH2vGEYvPxKkINLhHvR9Wi7T4a4eygXFUElDMF1dB+YehBQP6oTgGEOA8ffptPg/9ARw57Ou1cU/mlgyfPQaQgRHWi1O/BoLTu6a1SNmuNHx8pkwH7a+cNFUnxpMK4rO33jwVzFTOAGQ7aF6KjOLYwKux91P0pwveNeaw114Rgs348fuOI9uEvv2UmZnueqYjaSu64TCqCb+1C/Kxa4zNcO/CsNYmo3GmE19rB4D3jWMJtbYcFdKCt0sAeppYdyCSFrDn2W0XjqPjx9A/JDJ/UlGEgPrOd56Jvg9xGsi1hwM/VKObOahsRqUohdyKNFLavhEeTdvezaC119uMsRRqjOtsmrVrHSXocPZWOSpo+l/QQhqfhu2lHADaqy6opLWlybEoAaBSlRkAPXKAEgAoBcBlZADgF3wYJ3eMuaUy32FS8IOmYcNPxvNQGFOJVy6P0i47Xg4+gm+FMgv8KxiZ/iS4DfN5Ph13O49eo7OO651SZbzSNC3Zx+iy4Iw5UvkFv/EHNeu8R8arFLo+eq6RcNEzvIca3u8D9hTcfAyeKMUwjWEZtqbXioDQ7sN13K9yLDh6jgi1jHJ9D0NbfLKi0Y4w8WzqJHCtQ4Y3esswugRenRFufK7nJR7Ec67Yj67g2dHaim3CBONCvtuxYONYkXxF+IV7ADiUYxn8I6U+rmMWoesaMzLmKCVPikhDFPBTE9lUtBPXlGYvo5H7QEeIFdR4pdyptFbCLcZyJp7nKRwMWf1uRfvtIBrdrTl+4g/ZkOQbFfU0eolKWvAw0vtn+lu8jRhBkoKDSJzO3wkruJDMAin5agWafp+I4isEg2dC4kiG4lgu8h04BC5Gc+V3nw2j5bmo/X8lov+nY944EhDXaT9aAC6JOB0qyTNmPut14MjeTvGzA2DJDQSX/mP+W58t5dea/Ktrt8dbDD72Ys15MF+5vGZ+7jrv0V7vPcft51zuJ2sw97275nM5Y8vhIzy2AxxI0Me0iDUP7Y4JX6fygOoLNRxPdAKo870Ndciha/IoQuiT+ltlBq63h257VXwOOrf+SEdlChXOocEb4yPgqCZ9oIPCB2UgK2JawS05AcgpRsp9Ug4Mq1iP7R+Mh0AmTrlCEAy9y2677TbqwWfjOG3M5Uobygn01CyyTp6rH/yh78usP6q8QPqyeIpKLFwGKPnpzAiaXOF4lbPlXKT/w/6CDo3jbF0CgCPVkU2tnlqT8MrJdLlbsrjVlgfsbRfYRgQ85fzUXFX+JL1A/Mu2jgMcycmaztb3qc/Nl6zh/S4Dd+geaYesUHXbnUE9nO9Mtx3HJV/XM5Zq/0ru76K7nYZ56qYeyzIK43j9PSOg1inZhn3AZ3TeT3pulz/7fvojH4n3NshwUzVi8kPlfVK3S3e8hLGIHgCI/t94Y9Tq8nipKyJq+3Z0bv+R0mKCyLlp6R201w/XAsBOq0PDkJtvjjHQW+Dc2c1DDz6wefSRR+jBOxdpNn/+538RToU4VYCCSGk/iASoIynSCNeZsxmMXzsyeEOwAbPX0t6VmYnOzLwb92tMXgSwfRpBGf8N+cG7AJMgVHv7oMA/+OCDm+PHj4VD5TSnDBjC+P/BD39I5UjaYxEwOud3rxcZUTsuEe+h/MMBAIb68MOPkFkh9R+OAaQ1iZkslRevwwwQ7+H1RGkC/vb5skRQk1QioL2u8JR2RcjELa+imBh+eN5pXPv6628Ek40zWtFhFClPZCry5PLZV0eqc3MA7NrnvQwIE1THh5lY15xEewn1mYGvCWMSJyElBb6n9RqvyDBT8VtjIMbdjudez4zrZcAuFah+rzM8eq0ZcZ4XzaoZJ92MG+080+5if5wBYCPUgouvqfiDvpEBAAcAqk3ZtC72/pnvfje802difw/FWIrQoRSAnmzK+GpYVPXJogG+X+qQ/HypHKQBQ8GUCxskREth9WfJrCtqusCFNH5nB0Bk0mGSAAAgAElEQVSPpNsjbkYsuEHZRgnAWWYA0HSjzZEGquuArcQwrVdila+p+MAjLwcAGhGpyR9+YPzjF3sL+kf9H/kT1HzAcxh1MmKcWlz4EZ+pE2NzmlBTTAWsYIq5e1+GAqk7x1MMYDsTNX9FULmPdDL2o121jvRBjHmQbnJO9V1FWOQ4Wn82P6aAshHfUt5bFJjoMHiskEOwx9hwcit6XfgBuJSDxNFvfKiO6pk+DeMU+M390xxpgCMdnqvKzK4w4BF5NmzIO8Kwxm5cceCqZp3pfhraSFO34YtIOwzrVMpc6849In5o/S4n81nvNNShgEOp894wui36A21eEU30UA8uK9Trcl16KtIsFwGqANvSwOfleVpPy34wPtsEPhjrYwPYEATuAdD5MTLIpFh6K70/diyU48QOADt9dEQdsXXgiDa3FDcpW3bMIAsv6Y5sgjkjA6uJn5kJkAMOA4a8koqYadW0JH4mnMJ86r34qxcX11DxkeHCoAe+s/M8lWwpfVCy8zpe79+83w4AyFLI+ncjA+DdE/y9Yv9LYbi8GXpV8A7WoKXTB0cDGixJM86UkPxKR48Xzs8CNukAEG3kJrUMgO7s8Pj1WnvpYUUny59dSrSuWrlhMccuC7bHvtQnS6NAV8/6xl66wtr4a3rnrnGX/FXPXpP9Bb/dDomxloGj0gGHjhygKoNPcJM8r+xSz0f4kHueD7fcVsmxGtCxx0DOWSn0ylZFXwD58pQ5zCbTMKjDxvAcYMD2jDGUDtDYGYvlBFly7BPKwM9Mg7gMgUwYy+QpMJyykRozjXhhRM55EoHg6kwHNvkjH77IqP/h6w7xpC7ope9EEA1zPJDOP0NBtCleaiXDxj0+wT346UE2y3XIchj++HFWMx0jWVIB+wzv7XCBHo/3Bw4c5CuaBaqRNk4POMcj1U9FU8B9+czCw3V66PrjKGeirmcnbvEwOTwr62nYO8MBQ46R/KTz606rnkfL+EodZ0kLun+dBxSOrtNZ3WeeU7RX99baNYp1FePDzGNqjJIja89fo2lfNz/TtrjxwXad7bKiec1PmQCy5yXXhb+lcwq96QCwwUkvUzJ3HP8ERR1EZQZgB4DPjMe5lHAAXH/9DURaEPipU2/FOd4vU6kcdBiTOBBKKQgZnjcQPiaCswuBQG5QpaMuztLovf2222m4QlFFvfvpICrU3rgGBYIFqUNIITKwupLdGfPMpNfed8D27zvRFwALEWYGjG+6Q8EI0zd7FgjYKMCb4yP6kAwL+4EGgLfQOYJrYj+C4L8aJwCgkQeYJZ8V8MUrGAjSkJyu1L2nvTkgmB7KAA5FY8FHwtGCPUE6EEoLsIcy2kxYIkAjkPcORp478GOfZPAp48PMknNLBVwCAZ7JQkanQUkPxedFJsAFnPqgpnTIOhDyyjBQDwJHOjvR1D5qznMksQvX/nffH+PRNnEVg1rDr77X/nsWyP0+CgIQZi6gr5/zAbNJB0AXWhaunag7TkkhruyLBWDTYDTMLHRwvZ17vtews7yqeZaSUYotImfaYzwfzjk5bZY9AESrZurvbe4/fnRz660fyDo17e+zJ54LXHydxwBedxj4HDgZx93AuEHJEAQ/awYZsYVhoH1WzbDO8ZWCIZoQnCDgndmkrAXNtwyE5JXDGO54P/Yzo65QM2odhbe1v97BVI7zEpdEMHqZDYiY/h+KOoyJC++eDfqP2kKF/oYhLeOKG5sGB2dLBt8bSVJQUHmS19+8Edk+cADge9A+aN1RYClmiAhC4VH0mDDj2d9p7NkgRsSQa8mIMp0zuTgaJXZo2ULRdxyvLhufCT/MY6aac663Urcd0fa66QzMFGgbaTIg8atIutMflUYOQHu8ZDYLw14mnRrL+V4Z+mrUhvsVUaZxnkY6o+VQhNCrgtlzcmTAAY5OzXSE+3rCFfeDT+rzSjkH/J3SDkKSosw9dop/wtKZAh5De6b56VVzrsi61tYVdMhoYB1kKVNNCTvsmxy6cMzDyU8HABU2G8LayP1xRCfgrJp4pR46yo9hMJYVUDXvFVxsyMuYUwp9V5rIf/Lazj9nJU8NKxN3XCKUzyXQ+PfkmBHmJQarb5F4WKW1kv8nXkjZrrIC4V7ONx3Sxu+R+aKFEecxNowE/KjLubMLUPaWzHJBGZXdRMzLMQJIEAbxKz1Ltk7ADjXZqWtpb6FDQL+SEwA9KiCzR6PRuI8yHE6CGGv/+1FudPGtcO5FD4Dzz8aYJzZXHTgV/Ocs79kXewzS4Y5AF+T44p/CM+Fy/fS/4ezKZfpj3ExaTOdGu3OpSJesHbDMa2cZPgyMWYAuxtabWeavXLL4aN2w2H3XQg6n0j1f7Wtm/eJSc1n7fm1+u/SaMhKWsJ3hSzjlfnl8UHm/f5cO7Tn2PVnOZ/nsXmba7yFW5X7S8M/fCSvIO3JnSRdykMVLih/W9sd72Aow5Mnj4kvwNOrHKSM77llWJRk3w0lPKphngC/GOhTy9b5772EmAEp10c+AZbeg29SJyevSvionI2R8ZrtZnqeDDGu2s7PbHgPNKUuqXGmh48Q8jV/IUqDxHzz4HJoB4kSAsKdQYmvZozFnA7Foufampf/bSZJ0Zf3cczX8MPKy34fo3z8dP3bR2xrdlv7VeU5iAx8+axz1XdGpdY916tublmwjpb6UcsH6eWLL1sDzGvdaf7+225qmhzXeZ5wBadjh1PmS6YW4/NTjj4+d4HnPsSZ38cTg6NYJIeaUOKf/w4gE8SH9H/XfMiAuhFfp1Oa1118b9adGBikUqOetY+UwFpSMw3HcF4gREWhHvW+++RZe+9prr22+GxFBH3NR46EWRh1H+083jojSFO7aqBkI/f3aJhih7fW7HETFc3Y5AGaE97ykXKViQTkPIxwexvc2Tz35ZDhYDqcyFQZ/XPvlr3yVBrs9gnYAwOhCrS8cJe7+3Y1ZIxA9gmFgwyB45OGHyShejYYgr7zyyjCmqHSSEZWAN+NxGj71l/jF3o5+D5lSNGBG/qe1EZ8OyCDrjBSNwPS+nAMqRzhDfMCvU7Nk6KnkAM/tP7XPjn4snzPjyc79SKN1xptL7f+smOxicIaHPcEyCLYZYvLkZvBt47DxeqF4JK4P3G+KkZVuw78bBHYAdKEzDDfosus8kp9S2NDho8Y7dgDYW90ZGf4WDC6G0LybXWshoEw7zz57YvPiSy9vbrrpls2x4/ezdu3tt3FMJc66RfmR8EERPOGV8VziXsqpGaAVY8GTVgEVWvUjcAQ0dVka+KnAEydLuAxxUhJ48f24Ng0bGwvEWay3GTq8NptzUZmP1NzQxENJORewKAcAFTEYMUmJVJybcMvlEHa4Fmvl0Z9xh5yyMsqQ7QN6B5+1A4Bw41wBk+zLEo3RaHQnHEbKehriVXohRwFhneuVkE8jmsIw8TXpWrjUnEdxdaWoVYq695DjtxpxGfaZ0p6GHx0XaYzA4NV6YEQjcinjVHOSQYyxu9NHR5fKkSJI6HsY1svxKtrPMUezt/iT1+JIKGZkczymaUJ2YiyUajnyTaeVsgOYmp/jEB9sxHq3EzfFW5EGqnOhD0RqLMYVDRgz8CrD37+YE+lKiJFwKoOYEYKM3AtG9UPH2cjGCPmfRmaPuKmpXhj0mBvlunBNdKzRYPS6RwXWaKfTSONPR11XFkuGi1z9I3nTlb2OS/F5xhxwj8umPI9yMrXxOFHzVLr0snxlPHHhwBwymsKxOy10vR0AVPoxB4Ad0yJfxBYoA8D8VfhGdOFfoq16JekDT7izICZ8nwY/nQEt1TZhQ+41HHoQvniPe1RmJ1GjIAyaju5//2wMGccrXzy5eRcOgM2zkdUXusX+KOGkMSXclTOQ1DEEgfdyCdHucAF4VbKnbRPvVXPbLK2pm9tfUt4N79r/Je+Yb91lPPi6NSNir7EvNd7a1Lu+uaZ3dkPu/w8HwEJ+JTFtGwOrmzA+XBuDaJt6nf/mDnfnV9/RRsj9vh6067PosLO+4PE7/Yh/4id4WTqDOR/8Eo3ksALqsV4d3yBgQN0BGT3Gw2I0fvYcvOjrHDilSUUWwMHN8WiGfn00MIcDAIKgH68uskl52aQ52T5pNmkLmkA6DLteU7BdMkRqXEOfEk8Qz8jALZsX6shAyAI6AEK3fjtPApKuRKbAX+1f6j8LXqv9rt9qbOo9t71kHJ9tsdrfJX1fSq/ueLWNqaUZbX83NLbx1S4esBet75qf1me9pRzDnQfMc1p7zl7rN610GvDf1t37d4YV9yLlQzX21Gz6HPY99MAD7yOq7A8xqFP1MQjrYxDVyOgZiIJN4jLidm1EkWW4IXVFdevvhAGKFG6MVWfKK0rsY8acSg6lFI3rkA2AaD/uOX78OA1ZXKsjBV/kMzG2f5D+zbkiBTJ/1hCub8ZeAsBjFDH1iHMZpmtMYN7kzgQ7w58FQh8LOpqYkRgAHACIsP/Ehz/MhihylkR6UWRIwAEAeKTmoDTe2A83+oIjxUxkRi4jFGCJqOAjUQIAen/l5MtqCoKoFTIA0qjqqTxL5iCFRs37Srn0nLjuNP47bBWRzU+ol+r4FMFCqbRYi7MYBAsZfDYoXOfsBjN9fMG7HADdwF3AOxnlrr3ztbMSsou4O5w7Q+zjz7gl5c/1s7pygaMpFDKmuv19G3xrXl5fArvWUQwTnxk+jOBlf4/uAKAXGmPx36yA1wS6AwBKP3C1ZwAsmE4qDtinu+68fXNveM7tKMA6TkQGAI4CvO++o5uf/KmfpsGPcpBT4QQ4F06Ac+fAZ/Aaji50qub8UrhS28wmXFTCm4ccirgN3mIagiu3Io1/wyzXO0wOGswSKnDaUNCmwbNg7EOrFy5LuOsh3l/CKzviSmkPZTwUbpwA8O7Fc6QtRTTSQz1IJoVnCum0AwZuICXQzZOQKeHMCGT7INMKz0X5Dxx+mpKihnBAaI5hbKIwmooJFH8YqUhTh7NNuKqOwi7JaM67odio6ZDmVpFCR61LLBsX9dqNcwtWRphH5Dmj+hk1h42JjGsY4HWEk4z9EaFnRBx1iDLG/RxuI1EFa6pIsgzlNKJzPYre25mgyP+YH3GkMg1G3b272ONq1s4HTiaeyQEA3ocu2K7PB/AFs5wYX8H34EjAM6m0xjhXRE8X4BvKZSoBo2BIpwPX5QwozD3xiEFbYTSV7ymqr4gB5P6B4Vx3522h4KAG8uOYTTl68BQ4YYzzjfbGfZn8Y7koJbmUWn/elc3uBei8Fc9XU0AITyvROcekfUXfNedSlJKG8TKlqjY7NfdYq+4/yhCQIbv1Q6ULBjeJXbKRzxbmea3iWfmTD3WNdDKKhHaOw90EnuI9PE16jmUiqdWK/JB/ulbzUe0tSYAOAqwh0vzTAbB572SUX8oBcPWWA0B8kfxRaWsNln0RS+Mf3+hkn1w/t/qf7gBYgfbio8tV4o0LeO262tr7Sz1z1/d76nopm+f5rukWu+a39ty91u/rL0cH7nAYu5s8Y57P/P3avf5sL+NnL6PJ+7WkfVHPDOdk6wM8sCHoEM/AkZqOI3MpswAya6YbvdaVio/N/EPDUxeAURz/Dobcvf/Ysc3NN4bdckF2CqkG9EL2lDMj318Gwebn9Pc9mLimV7KcTMyFtDX4KnTrlB/Qn+AEwNrP4iSDyAA4HY0MoUMVPzdPtDzXGuf97g6AhW7Vnj3bPNv7Dj62HH8XXl0ab0ufXcPt8mFsO2zXcHcXPe+eX+mdXvdeuPyPdQDM8+l2es8I6PLSc2X/ngyU7aL7fceO3henALgpj5o6OKUbwAOxuGu/Igrv0hAHciEKi19WkNKrLCOCSBvpL52Q8Dc+x7026PAeiile3zmjqDWM0ruilgaf454XXniByiqcA6qDkQHJM0URDeEZoqWUdG/IpZhd/96A7Ru0tunzmN1AnJlRf9+RYh6je4J9AgNqeNAl/Wd++qdBhsMB8OprP948/Td/m+k9Qg8R+sXNLbfcQvjBkB8RURss+Wpj3Q6Ah6MJIK595ZWXCWM5cpS2qug7jHPBF/MWQ5Lxz/RxRhjqV/Wl5Q2bEX5pCEond5MXMlXWUC67d84OAB8jU+ndihbUc5cOgM6QukOg78P8d8ejXUyhM0j/3fFhL2ZCWEIZSkV9i9A5oP6X0F86B/aaVGPc25clw0zO2M+Axz64/szwmB0AGG+NidkBgDmjL4QdSV2AdYarPXkvSn0+sDl69D7igPsGPP/882wEiPKUj/7qr/H8WpSDnI6UNaQkwwEAI/btwNdzOI0kHI5I74PBK+VUncPJu1JhJSRHOUVTVKkYJ6hTUx+KecyR8PEH8b1V+JEiuUjh7tG99MCnMcRMA+ryTXHJDAAp5HIAvHcxnF3vRQ8APIupgWngjFnaEBBV0kE3opiqIzwQ0Qj80PmayjoyAOAAwHiAncp9AC5EUHAVmn7hTzdig/oCwxOdlw/FF9fEs2SIsu4dmQJkBIZIRs7h0KKDAK9pNHsN2eTNphDXZvxPgJaxr/HcRM7OQVq8MqkU7Y869Jgg6cjRfkXCZfhT/0pjnB3uSXeyz1JF473kC7ZUcmzpd1Cu8L0cCG60pzHMd7rTQE5MUy7HQC0oxkxHg4x5BKJ8CKozEOQAqD1Pk5H7pPmphl5KJYyyKyKjijuQCib3h+AxnJpzw7Nq/JkuhaaQWm7YAaAmgZLrgpgseD+vIuiat0tv5HhKax+q8MB7DGJ5jRUsS4SoxIJOGz8v6c5Ht+fnPhp3cl5SyZPPpWxyj4b0pzVZhsylQfHJa62dykE6ywY7AJgG7/FrapK9I2MisJL7JnomTRss+ViO347qEx3iF9cCJ9RngK4t1OLjS/IVZV0UTHSdoutSstn1vzkAzMEI93AAXLEJY4UZAK9sLpz7UXz9IzoArrzibPA+jKUnC9uEAf7p+zvrYL5m6QAAHDD3dNIn/TTQeXf5vF2ydK/Pt8cqnuvvZh3vcgzntXH3+mzWBQm5ZkTvZSRc6lk7lfmydnYOcSmdeKavS61x1zq6nFvTs4niyRPmvy+1/vF9NgQeWLnIhkpMj2egvJawJ9koyLbgRynVzXOo86QtUzx+6fSiHEl+jutB4w9G4PLmm26MUhqUz5ROvFhP8qqZ55pfimbLWJ0dAA1kog/25pj0cz7QDsp9NPTpBEAjwAgsngl96jR0pqbbW8kRXLYN9KXeXrK+40ufd9cfO+7rej+j9mGhF5kLNP6wG2/F5/emiWVmw/Z89sY4j91xQXeYFxZPNAzWeMouPjPPve/nrnHw+ZwBMF8LKNsBYLk+r3Tf3XfeFc8XEiETAHX/RGjWdEdtYEQbsF9uXAWlEtHnA6Fcw0hXqmAom3nkFB6A+66KDu3+204B3YtobioTuQgY/zBaMQ+MiZMFYMhiHBgD7loP5UD1vjh2Q0eCCAi1AQbM2kasCY6ZOe0y4mdE93uPuZfBOCP3zPi6koENk+F9nrX/H/7wh4ZTBWt+9rkTm2/8wzfznNRUlJKxHTlyhJFXwKs7AMisbIhgT8O4h6EHo+C+e+/lWEj/R/8GMxwwKDgEmHqfGkvNWwwCay6HgPaBESQoQI2ITXBLRU5MAGOqWQmijPpbNcylaLoB4Egrjfk7S2WGv/a9HADlFCilsn/WCeKfSrxrBLwm3GYFQDaIFayayVAArXqlMjnPdS9Gtoshyk6Y0oFT4PxTHAALpojB479r83hGHye5Rhvep9tuPUIHAHBGjsf9xMVv/sM/bB599NHNb//272xOR7Ma/EKQnTkTnuvIAsDYb0eJCAz9t6KhDbzaOEEAfAgnR5wPJwEjp2nomUdwirle4MmB6ElBxTz5earXMu7iMzY4spKdRlcW4BLf92WE2ziltKsyavSs5J+Z3TKMm8wAsAMACrcdANUUMw0Zbn4KzhTQ+IY0wdR40ZKzYzBHZQkJx1QCAAeAFAI4ANiElSnyuAY9FvAIjCXj/eL7kWV1xQ1hZN4U10Vk4yJKC5QRQAcA1n8lDNtsNpPReoWlFYXfj2sZQYfRm2uhcS7DepQYcJqlWPh73Evwc14y+IaTAI4e0xAnLwPZDgAZ7Lg+G/WlUUhY2UDEHTkfKVRCBEbpuY+Kpru2fdTi5xg2YPlc0tUyIk4HBHAox+Wc8GyuXyniMgyNgN5vvY56eayK2Sa518l/xVNI1NxGR5rsNswjcpoxZcMw8TJojqV/AtQwvAVW9JNADXiW7SUddP4JxRePNx+YHQClPGnJNuyEdHos9y2dEvkBv8NudlrqCg7HTdoyDY4BsRQ/gM8QfIRf/w9t7/57WZbdB516v7qrqqu7+v1+90x3z4zHTjyGEAxYASX/QGIjEaREihTxFAkSgkQChAKCHxAyCAQ4OAlJUEIexHFCjGUT5+GJE/e8PGNPv6anp6ff9a7uqvpWsT6fz/rsvc6+59zvt8bmVn/73nvuOfux9nqvtdfWD00eZjSQRoGzCPImme0aJJ0SGQG3fFPyQiJl6U/jUkSe70j9twzOlHjfrnT4lIUtI4hgEoYSP3CT9/2Tkvi9ZzegH6f/2vmA/vFsHvuH0wDoUOTstQ7eAnDzfCQIIAPgjbj8RnEAIPPTRRuFH8Y/y/+KkxUECbg0kkzbuS7pvACclpViwWPtNepoDZZe3OHBJfnsW4y3a33t9vvSc3VOVRdaGvfy/Fennui4DJu9tLWmF2yb//jbBh3mDVW/HnXepTWyzNo227GvqqMp5d/0E7iV8kXb/9JlljoqTsKibhnfUWMLv/qa5SraqkGlsT5BjbhSz402bMij3WefeopHmV+P4J3pXX7b5PcYawa4FIiTjmteZJpq2+ySj+Aewda6i2ysju6gzU2Hg3gLCh0qYxIBEjsArjAQqyKKgqF0dvMit72G/91R3+G/tJ7LdlF3MKzR4Yg/63jbedI2PMUa1zb2Qit1bOOz/fkuafZCW0v9LvGnNfoxLhiu9d2/edzjFoCl8e174L77b2l/dd/7j880/kP4O2IsWdcLhR2N/fd3ROVLEU2k+uOszsAaZxAcC4UTnjd70+RRiyPdeJyb0mI9IESkUJkaBAcjF5EqvOM7ov/4HfvaFa3UczQAuf9/nnZWEW5E3tEAqwyrAnZtIUcGju+VwVcGUZGxLmZVnnxPHYeOvAsnScDzkUceZkFEbK1AG3CKfPNb35rejGMAsZ9JpyhAudDa3HXXXVwzwMpMxXCu8PZWDDhbnnv2WcL0/fff595gF/lD29x2EcYWhX786xXXG2k0xc2wqfNr8058MrzwLgNHDNzGn8eIyC3SW83wtDddSjKe1akGqgpb++0Em5GWBYVgSXitKRRmiPWZEWd8T8W1URB6nhvZBykYrKyzDTaYM0mFbQ0ftzGJpWcIX9ILjJpUiNFjKqfeAlAddFwz06o10oLcM9wWNUYhHGX1AA+XBEDHkZvTPXffNcEBgGvAS/CSjyPLBQ6AJ554Yvqpn/qp6RqMe9S1iEKAyAawYwFGP/a0XQ6nAD+HoEOGAIrbXAmnIp1pQU/W0WW/qOiYXmHO0v6VN1943qOumK6KcOXtuQ+WxbDS8QiB7lS4hs+J140/UNHtwt68RoYCeC+U9lBOwgGwExkAOLoLth5psRmqRgyNkKhD2gHxzx0A4J14fRpORL/Aj50BAPihtsoOlBEa6jBSNQ4NHREQ7N0+Fsb/2ThL+P644UzQJCrOw6DvDgD4D4QfUjbEj7sDgEXqsKUgnQC9Ar6i/zKIuxKRZo+GnQZ8v9adZcw0Av2HA0dR6tJ39uX19JiM+4Jk0kHM385tGMJS1qwUEQGSx6SiUdcDSlkbu373nn7DXYXxNEcrjFwy3ouiqDV6kca/00to7CPBAdkHadzD4cStKoIZ8h7IMxIhTOPGRdy3/0CVkd14YBuOcIu56o+denyqs4L2VDyuO3dxH7IYGl9PWdxOGyj8V3xAzbs94kuL2qmPargbhppewibHwvlldo8cAIBDMeLrw+Wz+VGThzkgOxt6YdA0VtEfq+p7DLl1AnAl70znSf5O3mZHCdY8M+awYpatVvRpAHM5rLzD2a71adsLBKRG882oDx7haGbjp5l54CKBale8Re/KQ9ES43sYADejsPJ0IUJFcAC8Hre83rYAHABPiIwgZZwIP5K1cUwu6Oj1NJir7KHESSOIa4gtAeQVu9cAMMxre0vyexNPNhd/m6xcQZWGp7XPbfdWHOk43ultSc+oOsFubdffl+T70jhHHXhNl1jre7x/7ON2dZNx/baNB7+5SHGFZ3uGHjjjMmhE2228ZQtHhuOUlONxMhZkxZU4oexW6NI3o8YO6ACFdhvPTyFfdUrr0HVdq34Lfu7tBEdCH0UGwKnYutwdAIHrFHOZXYax5Ski0oERcFWGEZ2wOYa5Md5XxvqwbZ56ctbSfiTQmSv/c8skHAExfxwHiAwAOAZGB4DhuTcHQI3gVxnex7yEk257QT1vD1Z63Y6zc7lwO7S6V3prsgJ82fIi32+XnsY+l+yJpXtGHudxjFkAMx5B2pAMGusA+L599997X8h0Malm7FNY+5irTDUAkmZ6P+6DAX48is7J4NdZndj3D0JzhXZU/kdWgYnX6e3Y79+2CkQ/UEhh5DsNmMf7hZGHNHVEoWGYwgAwIQL2MgAVSVoyMtoEKbRSqC4sWl2A2o4ZZ138kVlXZtDHZqbU+5wZSWU89bojHXYAQFg/++wzsUf6gVkGwK+/8krs1/9AjhUgZMoXjAU1AHDdkVy0D+N5SfDgHhgEz0cfyDZA/9hygLUAzHVWeBwLGJFUrAX+WtpzwhwMC1We8byLuMGAcxZJRUYpilRJ+G5Y2kHUEDnWFMwKBgr2LJE5Eu9kZGAuPnLQODqudc0AGAWg7/W61jZGYl5TPGobFQcqc6h443Y8RzuNfNRMt0dpGQjPRTX8WxpHbd+4NyP+rqk1+pONlAZavLOSPpXmvn3HToCxzabGFMex8FkAACAASURBVHt4hIMM5v0SguHEAt1Wgbq0TqdPnQxD/3Fu6cG9kOnnzn08/dZvfmsK3jT95E/+IY7zBrKHAi+uB34C1wBDRvtDoF7j0TafSMAhS+Cqjij9NBwGH350To5HH6+ZeCQhihHJWeTK7Klqa6iwg2YmCS/IiknlQ4XHls0WrFH37m/yBTlesPdeUT1W7MYWgDgGkMJdFJ5OgI4Paf5lYUH1737Aj+EAAC6Cf2Zug44BDHrHCzSOYz+RKaGUf9i8dgBgpWH8x/nrN49PB488GNlcj8R8z07Xd47FjcjUCV6wIzy6CacIow8JB7/bUG5F7lw1X+ZMS3Nnav0cNk6vr/c5YkJIMXMhnVjpSGT/5DGZiUQjQ2Oqhn/D/0RG7GGn0ui1Ag6nY3EHBpqstdauyUrXpdixHkTDA99rvFAbtnUxPuIYxws8KoZvMYY7TsnZhDZaMT07AIIGkInHnrIPzjcab8piKqDkvY0naEw30SYGzloukqO8h4w2LqM2UPbd4ONsgYQfHEjIoGCfLfNlU+ZqjIBt78cZFq77Yl5dq+n7Gp1shc6YkM6tJqJTvrzmGn57zamzyOW4w0UoMecmE2jY63E8SxqNwRMvUqGiYp+8c9Qv3LHvFcbLGK9bHjijhLeyQOwQ7H3bUG7ZBrSewa8d0e/OHdVqEj+pfVKGsFaKswjSaMJWIzoALjID4Pq1N2Kyr8d+5o9yC4D4g8gIECfSylGTNOEaKAT/gswhXjkKmpkLhAVpeO3VF3VUkEcFf0kBr/cs6Wir3RqNTPe73bjw+5KutYYfook577vdLveio9xum+P92/rwb+Mct61LXdOl+7aNd3Y/eR7wMfDUcpTXVAR2J3D34cciKn/32ch4+2i6cP7j6fLFj2PXWmQHxpY3OvZaEcHOF+qajOOb/RZLBwcAdKY7wsH+1OOPTyeOo55ZOPDNN7zdx5Mqzl0dmSwHAPlrof8lnNG1TjXi6XAapgxJXDJ8wSp8ghb0IRj+13HUegRNLoZuBl2pBi2rfFjSO8cxdTrrMsd8oOrC43rqt5St7cemYfLKXvGi6R2Fln67+L4N/38naLahQgy+Zn+vjdt26RJOrAVB3ZYNf8g5B3BrP/vuO3vvTFy6My+ConLY8ylDDC9nB7CyfxqHuIaiXFAaEKnGM9zfnwaMMwCUZtfTXjAoZA9wvyqiJUkUeB5GP4wIKLJOZ3W0uBaAMxDWkMbXxwishboJcIzgV+GBe/bqABgZZl24kbn4u/fB2wEAgf/ii5+d7r0HR6QhIyCOPos0pl/98pdpmINcagEyjE0RPhGjiy/Wc9jrmuLzXbFf6cmIvl4OYx8nDdx7371Ri+EqFR7A/t1332NmwJ13nqRzAY4dKIyGBfqCg8FEwW0jTQEVQXvuTq2qyhRxKY8/5L3xB4fCh3HEIYrAqXAJzoqVAwCcruJeJcZKJG2vZTLEkWir0KLRyWiuxmrlxp/HPirxmhbqvZW4xrZM7KMDwEqVNK2M+TbFQPD2a1QY1gRFkzP5YG9DhouMbUfNdncAeH1k180V/EZfoN1o+3QcRWlHkj34Vej3OYTTKQTmU089yRR12lQx/4sXzk+vxckfp8I58K//1E8yowCZQ1eR8o9jIXMbEVKTr8WpACiydi34x40wQFjpFo6AMP5RM+DCxcu8BuHnVDhkC0gwqlKvi/kQ8mlAciTJj6owUzVsIK6MBEFQL6qtuVZNqGfEdFw3fgdPhbKAQpospgmHXRjt4QTguBit64azrZ3dHABwoOIFvsnxRFtwAIA/+PqH4WDDiQoH96NeAIx4FQnjuHmsWzgAbsXpLIcfng4feyzSwx4IR0u0i6PfUPgtHADMPKADAI+O6ryMXOI8DX4ZxrTZrMhwbq7Mr+cbnIRobIOwpVKudGR/1ikodj6IH+oMe1XId/S9Zwd4fXubcC7hH9r03npld2j/HJDSzgeOv+gpxBca42n0pwFvpUTzxB7ULODHzJvuAJjDQzAknJKHCh655x+f27iA8zkuwzazDJoDAHI2nvG513K06vhdw5lrgSiYtxilE0AGoxxC+0oWIPhwywAgf4q/SBGHA0D00o+zEoRxOZ1g+RscxBs8LJ7t0XHxEAy+OxQEByGClU21i1OKTGva+ZVyosCx0WfbSmUYCJ88HjrRMqsuEVUKNjOxBG/INzou6FiJz8ww6nKj6gz9VAD01yN8FkvUdaQM9Tmkk0BzNX8BMPAdGUGZ3ZbtVb2EMGQhYaf/Z7E/AtPHBaKuiYymWzcja3Mnqv2HA2AfiwC+HmN5LbZFxRHD+68EbPGct6xQkwNGNRnpmg9trQn+QiCaQmab4S5lIyhrQqaM4FVbyImLy3anlNEpcbTy2fHpbpj050cdbBzn0hxqO2Mfa9+X9Lsl/W/p+W1jWutvSf4TgkUObZtHlcvuY2xzSf9wHxXfvV7b8GEcS93iszTH8f6qa5nvcnzIZqFRSY4bdA0HwMHpn/u9/3JksJ2YXnnlK5HNemW6eP6D6UAcfRk5yynC5TC27FuaQx1XHY9wG8GJG9OpO+9gEcBjUX9HNdPEE8D765i93QxIb/3QsNyI0kK8JM/nGKrsyefruEe4Y1bcAx48DToP/sDr7QCAU6BmWHS8mTsit61Lx/ci18sDS7hnXb3f5on1CVaeuo32lAWdWYxF398LvY70to1O6lptw+/d+h373OYA8L2jfVt5zJIDYIajqdc4K2+cBx0Adb+1CcCEDQQRgfXFwW+O8h+gMSERSyMfqazxDJRQ3IOCVFSucguAq8jiGo8hSogxWsXoQhcMMCJgiOJeR7I9OfShyuGbIK8Ku5T87mWrn42Ia4gwMnMDbxQwleGOn9f6GxeC8OB89nPORyIiCgfAqTC+URAQThU4Q778a/+EhszBcL6oiIeEHOABI93r4NMWTEh1q4KdOji39EwYaxDKqMQOAwF9IdqK5xElxCkMaB9FoZDRAaeODAylZzkqhWswZtDfMXzObBGMx2tXmRnWTUdhycEEA47ziHmhCvyvB8MGyrmSuZVqbzFxW/M2xWxZ9ZjCYI4cI2GQQWeEy3AzNlXBZjzR871N4Y0weE0Q198WBXwzOHmnRFHZjzUK6IqTI64ZF2xk1TG1z2Ufcc0AcOTf+OL3yqA403QAGE6zeQc8DocDBzUAfGrH6GGew3sncOUIMwCAu9qTfyAM/cvTq+EAgBD9yT/0B1mn4lI4vWT8Y1tKGLbOWqAHXEYS6ILHk0qnjhR4FcFD3QA4AvT7dToG8H4jTp9AQRxuE4j7uM2EuB5GcRoahukMtvGFuEsjA/psY1rEOaZcpVI/4lFrJ57Hs1AWmPIfxj+KAKIYIBwAKhaW6fGJc0LnrtwLG6XAmH8Avq6fgqwqjAM0cyyye+gAiHnBKfj+B++LpafRifOT07VBo3wn9vtf37kzHACPTafu+ex08ZN49mAUOGJWzr7p2OFj06dX4zQY+UEarXUaE52Yz6U6z2vtHhjqtLG7A460xnnP0/qb3EjyU0TYUWE7D7SlIJG0bU1QZkA6IDSCHIPWjWNrcNCYZ1kDNvBthGYbED5YejsI+okpwAuMBXjiY9DgLEHXGotFKvgfeCga6rSBQRGqXedLXlaVAmiwVBrTKJIhbuc6P04HQ46MvKnJAoy/5Yj0dWHmieV99IEsPvMBOnzxG4xXRP4zE6QBctATasQbEWrQDM/HpvzHudxsSs6hFgWP78lsACvzEMKX2xUTtyDbMwNCukOmpRM3epBhLsdlbBsftG841zxhDgdEi6YTtvDz9O1+epZPSWfJV9sulMq5jRv2x5l2o7bxehoLHKxkV1brl7MhCxDieeIk7lFVfxs7OBXAvFqyQ/cqJaXzChnfcg7gurcATDuRpXXrQpD/B7HV6rW4Hg6AA8gAuBrvaAeZhngmM0XIF4Ur3vrU6Um0NYMncd7wRnuZocBh2AjaCJM2WBm2S8p55a3seXAOjPpbW6j8sKb/Lel5nlNto8rmKtvH6x7Hkj5SDeBRto/jHccw6gZL99/ONc+hzn8JxrXN+ozXYOn33X5bG+c2fUcSVNuC7QDAZ7CI/QfimOgjd0w/8qXfM318/tKEo4WvXolaQZfPTftvfhqBS9FkP0a12zd1rNv0Oo4ZvDxo946Qr6gBcBi1BkK+MtOpZDtVfd978ytuixxym5C5PuXEGHjsGT/8jXrLvKaa2kmnIiO/EzOspQ/F59CfzkedMARGlubnAJrhsKS3LtGjZJrkVqXHpbWd00TVoefrsA1/xfckO9ZoZ5uBvUbTa3RX57yoyycPGnnBUj9reLXEs8ynRt5T+dcaj3Hfdi5t0CtqAFiAjMYNrkN5tHB1hwBqKxJYKggrlVY1AZymrUrnQgi1UwVEGIeJqC2SDGUrAck03zQMZRynEteIogtVI3wlKjOvysRqtFdRkS7ARwBXAmhCNhWxJQJYQ9a62EvP1bEDoUGsd0Z9BRQAFIHfYFrvx5Ea/cpXvtKq9GO9PH5kREDBN/EDXj5Kj8pE/NWiJqdPn54ejRoDR0K5O3Xyjjh68QmeZYp0flCV6y5gKwDXIEZyOOo+KGKqyAIzPcJYQtuu2YDxHEJhqcJcar9ihIr84wXlFziC9cdxkIePHJ2+8rWvTb/+66+QcSHNuyrWdl5YWa7w7OucUZJUCJbW1eu5mwOg4lOnD0fAM723RZZ0dxXMowAdcaRFtvIHG/8m3G1Cfo0JORhrVlrHgO0ZNhgZaYsXBFh1ALhvC5/GNDg5Kf++x0W/SJtx8Wis39HAVe7Zz+yQEf7dKXaTAhPHfiIbxQ4A7NX79m/9Fg3+f+1f/X1RB+Pp8KzLwQTjfSccX1LIse0I+5sQ7bXRLYOMFW8zxQ3n3n4StSxA6nCaoUimTiO5MZ0LxwAzAvKc3OuRFp85GGn0FIMVsKJRV2aUqay4Xpk3abrgwozhp+Kr1EUIMRyZCuMIn+UAoFIDBUAY1QwlsVLxPSr8ZQuCs4iQTQEY2AGAcYFWT548xTHCqYbMHjpHKTwxL9Ch+Df3/d4MXrBzcjpy4pnp9NmXpo8v3xGXT05Xgz8cibW48Uk4IQ9ElgCLGq2/bCyMdxEn6bggkBKfuhIv41ne/Rp5NzwEFUX7u8KR+CwJor9mtGckhtcyeg5e1tbJhrmUCjsAJC8kd7zuLrTHOeS6gz9KAZJCQhxPsCiToyhuOW/fSxgkrjT5lOs6GiPEThvFoIHonxF82sXuw/N3BobGRMyhIZlQzNtGZaTxlUz77qcCKeNrJou5/l6jTVwgbnmCuJNrLfzVWOaGW5OzhHnIvshS8bxk4Cr1vuFPksOoo+BeGPGGa5t7GQvXBI4frofGg7WmTEhllo645G1dBzCPnxe8dS2J/mxxEKQjyOMBGDjG4Duk7iE7wQQBJwCNxDTCwStwr7YGYLyO8qfxnzgHZlczAXxfd0QAZ0KuhzG0LxwAE08BeD2afjXkdzgAIgPg0AHAzxkodgC4sGbP6qkKPz9bxwNS4iu3NzEpms7OFqlFtsLMAe7Bd73OV7bpW6N+Vb+PCu9u7c1wNQNHfmbb+5JCX3XGpfFvk+1rfY3GxZoOsJcxj/eMba0ZPGvXx/ZwX9WvRxiMOvVexlzHKG5jB4C3vkBugLhi2+rh49NDjz4Zhu9OyLsPWJ3/5o3IUsbpF8h4Y/Agi+A2bq1RVFlev9cxev1uhn5+MnTv56Je10FkVFHvkd1TbYw2/7YNUUUHm54ASsksrVZvy9mpLUsoHc7gUdEL9Dno2oZzG5MdiuzrVgQ6rkYGHwJ0E4MeF0LHgv5TAzR9boKseZ8+L/F2ye1GtWmQS17qtzW6Xb6+Sfe74YSG1ftbu3+NPndrv+LBbni/F3reRmOG18izZrpDroOv1TEt3VfXzvQ24yGPP/LILZ0TKe/QmA3QAJdIMOs4HoCx1wac+KAj4lIJasa6PVxKScEzVqRUAEO/M6qWfzZcbTBYsXLRQvRhRaJG3byoFQmXhMLIoEbiHpG7AnM3BK9jWEI+L7bH7e+YGyL999x9Znr55ZfS2sBe+0PTO++8M/3Gt75JInb0HG1jLFDSkOaL7zbmvA3A93jMYDqPRlT15J0RzY8iWk88/uj0wAP3Uw9H9B8CGlsB8Dp//jz3CnFt6OyRvi7PNVJaEcFH9XbVY/CazYg/kZZrngWVfP91eC+jHSiWaB8OgH/0j391+q1XX6USzswQzDdTfUYHwLjW+O4MAHxeZnB6aoTLKFx1l419PzMyNTPLolRXxMnPtyu49yrYl+6rDoAZA+NsqsEk5bcW/xsdEPMMAFg3pLicVSrpPFtXe6mPwYkTuOqaHjM8yPUwo0RfSEd94oknJpxgAUfXwRBsn8YZta+/8RpT/r/4Qz80vfD8c9ODDz5IpfyTEF4cNZQLHlsY+1hzHzhwiNkmzOrAEXLaPoIXhB2cSawHkM4x1Aq4dDlS41AgB4Vxoj8IR27DYWQ+9GIo6ET6jLQDv4A7QqCWFkzmmkZN23cV15xBNVsn0oGNf0eIwwmQDoBWtIv9ZMRNm4DTVnZEsTsARFtah+oAMK+Egw5OP9AYYPReOAC4/cAKhrc2cBbaAnBt59R0/ORnpief/xentz/YN314IWARDkOQMzf7ID2YBf5o5TWamqN/VRKIPGIgNvqL4tUN4e7Rl/Fn41X02OgS3zLl39fNG/kMDfFSOR92VhrsjtqjzgiG0KIIwKtUZChvGGG2UYOIuYxELj//pOjZAWBlxO3phATdSVjDkZAKIOkAbeF9FOy57oaTYYrxN+cnHNjRAuUn/hJPbVQ15WBwgvQ2MwqW8nemlNHRJx5Zs65Ao8Afj0MOrA6TUXG2AmxeayM5KQhQaesrkor20qmGAdDZsLG9RI4EOh9pqEtZJXbws8dkTMn3hLNpV9ywbAEpcLAeQjmX7E7bH+ZK6hqflrNi7gAQNfcAB0Z1M+RtUrnGn+hNx1RM7iDwNzMjwB+awZ9OAFb5VyES4XFip5yLPeJPzIXzIGsIsB4AHI+RDr3v5sW41w6Ab4dj78Po9zIdAIStAUtvzpgB0OWJxo/tGzkJ1w1o5N4dAGy1pe8mPaUuM8JY7c6NDdODcWa3e3zfUjujbjjqBbWvtc9+Zvx9TffbS5tL99yuHnG7/SzpQCOOLxlFy7rTnBZH2Fc63bYuS3Pw/eB/EI3M2LFawuyroJuoL3PwcNQpi+xVyHbs+Ye5zbNjnInS8Ko9nHTYcbLiVl1n2yl0AMQJO9BT9oEuGZRwwLLX5xGNzumfcMMYMkgKuqRNkHKx2z7duduPLUUWluixOlraWsR1bwNkEcDgNcwGiODMpciyhJ6zTleGR4fLEq/bNIo7fxhp0nrfkl3WGFjRB/x87XekJ4FvzCDqGLNXPXqNTjxm/z7KtyWc9r0jT9gNfuN8d+Md1eBfskdHuPn7jFafefKJW0iRdao9FKrKLBklgpIVF8coO+6DgKKgy4XTQKSo2sC2YYj7axuagBT1HhXsqZA86i+j11JEcCqBUv/xnYXpUjiuOQCWgFgF8zbBMgLVDKu2uZRiUgG8ZIAuIbRhA6JEGjOK/6EIILZYwKDFXF97/bX4e72l3lsRxTix3QJRPrRtg86p94YN2sAL6dYwunbCeLr7VHgun306ou9HaIyh3gBTBUlYMsDPnTtXvIU9vQhrgcipjQooinBU6CWlFuNCOz7BwQ4Arj087KnIab9uOBNijL/w//xiHHf4dhpwchgxyzpgYQdARX4TThMKuQUA12vGx8iQ9kJgEipzJ0DtuxJV11HmwmQvQrUyoNtlWvMxKCrZXh6UDYxMm+5zUFQPf6LNnhGDdjcdAN38F5/Qn+uEnIwtK3AK+lSPSkPjmnl/LZxR999/vyLS0SZw8K3vfmc6//G56ezZe6YXP/vZ6aWXXprujGq+2P+P9VAkMjztPOM6hWZ6vfdl1XO0h3swNh6tCcMFT8PIi9+uXPk0DH5cj31x0eeFCxd5ogC2o8BjjuNJ4RyVUSk8YLo2HV8ZwaaSLYCbtzHjicadFCDByds70jgBz4TSQsMQghyGKJwVUk5oWqZhpSfRvXMTMIZsF4+l0WMHALbpKANA26dAP6BLnxIC/oAMAPAZViFmb9Lbtf5IzccWgJOR/v+F6fFnf+90eefM9Np3PwqngBx14fKLCcvc4DDTEJzhejHWBT0JaoGwOwGMq54v76VscOZDT+s3Leo38BAoejI6Ol9H29pvjwwHQ00w1FyJl96/kA4lPMM2EqftRGhRStJSJy6l9KutzifEpzx+Zagoit3roMDI1f58jj0dWIpiY+h9Pk1+ZLceO69nNpaj3+ijOTwKz7LjoUX+7fQh4tgRJUcyX9ancm6W36rXkgV8h8h4lUVdSeq0Vnmtu9Ea9LWt8tVQJs4Ug5730EGQc6V8dKSfhKbvVqxzxew0JP6ZtiJ74eB+yyvsl82UWPCzhJGtCirdbHPO2+e4m4Q0wxIbQTLGyQdqE+RfvV3Om8sixxHkvyP+IhlRK4wZ6j48CDPbzWfRnvrqToDuAEgeTwcA5HykK8MBcCscANgCcBMOgA8yAyBPUPEkNZQ2Ox+N2WmiuTeES5lVlD4ujh3ZTc5C8DYPP995hx2d6nhJye441p09jWdY1qXDZ6kNT4kgA7yKg2E3vaCu+Tb9cant2q/HNcrvvYxtbOcH/V7huIHLCfsl/WXsb0lnEV9cphfDZg3We9GBSBq5duTbqLBPXg6eIr6PDGNsl4UeANoia4NeY0LjRCwB57PaNv6ZDhh9nIzg2/PPPRtjyAKAmfGD+/p2WAkf6rEMUuQpBE1fSNpOW8qQqwXTa8YMZBvqDyALwOtoHubx+cQknOaFU4GgvyAjEvpNzcxdxp85XOqazPl5dZZozW2UV/oYaWUTvpvrsETnnZ7nfS3NYRtt/SA0M455iW+stbtGI7vdv43/+Tev9xq8TG/1nXB84Zmnbl2MM7YRdfbCWaF0Y1ZCFo/38T61ItXoXabhnh78VOZq5y5ABqpElMp1BNC3MggOTkfDoNX58DpCEC+ei5xMBQqUkbgqDxWgVg4qItTfKwDr+MbrlWHVhdzNwJ8xil2YIeYCgwPvz0baM9Lyr4fnjkwl5vrNb34zDOO3mG7fIpLZJox/waqf1rCUgo17EE1lNDDW7IXo58EH7lXUnHBWdWEWCgpmgSghnABWarFFAMYU91rjdwaedJIDYAEng9fKp0t4uwi4nx1DduzA4Ee0FffiuBbM6+f/zt+dvv/9d4N5x9YAKmVpNAwOgM4ItKLdiaRIzagQeN2XhJ7b2mRsUu5HIbjWhvu1UjYS/fpzGt2eBN8gWJeYXAvC1HtBWzROSoQVRi0j6Urt/UEcADoOCvtmd6Z7z94bCuQBnjNfT6AwfOfMDEL7Rhx3+Qj//MK177711vRe1J8A7jz++BPTj/7oj8aWlUfiKJ/Y157bgRQdVFErnETC7SlQnBkRg1NAqXHaO6voOLeb4ChSps0BfyGEsRVlR0Z/bge4FClyl4IvXr4URUijoCAyCPCO9HnsgQciE8vi+Q0hkEYm+qpCtpmOacRAXUG/5Hc07jFOKCoa74wfCzua8tzDkh0/5QA4yDodcgBcFe3EddD9mTNnkj51vKqPVpXYRaoviBnfdAzgtXAAnLz789PZR35kOnTnU9OFTw5Mb33vexAb08EosOSceDlyMqWbxkejNKVL4InEO3xuqf0ZnW+3p9Hqo9iIUzLXm0KRG+nTORA9ZVTdjgjXJGnGSTPa7UTRO3kD6Y2TbzTBNeVF9UnHT2Z/cJ2LLGNDaSyLDTPpureftOejplAgl/PPs6D3IWuGR/xJkSGuYAkygwXXCAMaiFJTPXaOA4GuWC/xbE6iOQA6nHMPfToZdE86sOBYTUPTirTmqLbwsW0BxFSRccexygnAZ9CRPSGAQBb5M1zdriLaKcMx75QvdNDkxIrvseETFUl53/iSnFcGAJw/lvuCPoBkB4C3XeQ++gK7xi9jOMhkcbG+pQCHMwpq/1qDNqQcl8zYJj9yyNQPkpaVtj+/h+C2wk9BI2dmJmCoPTo0MlMoaoVItugaovp2LBDWlFX2CuoZPps8sTsX4xp4D48CjCKAdABE1t1OOAAOhgNgH4oAIpW5jS5HiQY1eclwZQQZQWeyBbjJSusO6nQHAMeVGQBt/Zt+tLsDoEK/yuy6TtuMj/nqjWupxVvTH9b68PVNw2az/apfznB4QCzTz4h/28b/O/HbCNNxHGMfe9Fblp5ZWjvcV6+vtp02h+Gd/lPhZLThrUrmo3CmyZgOh3jLXLbR2XnMXuA3sw8Cb0/H9rqnn3pSunrQBXlyvJClzEBEOsjFo5J/xVojKNF5e9I2xYxkjeWC5yLaS/rD7+BhGSRFfw72mZepSGlE/aNA+6d5ghKPS45aX2u41enGsOkQqbqmacTvfZ3MHOe60RI9muSF9uZtfS3WHQA1KzDhlcPcDReX6HM3vXwvOPE7fc9uNFf7W3IA7EajbP+HP//yrQs88g17vVXETbrE/IgKM/luzAnZlPqYaZC57nYAQClfWnShsKLCLgjk6AgGDQJC5PhIFJODMgTEdVExG5dS0ORB2/ay98xM1sygRoY3FHiMLxnxLAKaSq4Z1NyYmSNhZdjjfZVwKvPHZ0TtYDi9+NnPTI899uj0CVPxlYb59a9/fXr7ne+xUn47hzwpCEq/040dzZ0ZH4BVMD+kWiPiCiP+7D13T59B9P/IISqSjiocRKSHhYa0JYB6SfzPJzFgXdEHi6phj2bc6SKOZliq0K2oV2dMLjqSEQsqcWKQyAQ4dvzEBGfU3//7vxLvsdc7mKb3LdUMADsPlghAxK+/bYb+Gs5UwSOiytTvsvZ+dn1dOyMbmdHamHZjWmOf9f61Z53u3OaUipoNduGxBCXwYVsGAPEUMIU+W4BH/na4KQAAIABJREFUZTyzhtDYY48+Rrx5++23FdFHhDlx1EyqPy6ce+CBB6bHH3+cl3Evnns3trugDbQN59bnP/+FqInxhTix4jIdTMCrT8LAPRhrdCRqV9wRNTPwzhS6UGqVLovaEpExwNT67mTkyRgw/qMdFPyDQKTCkEfkKAMAp4+EoITnHO/xhy0Dl8MBgdoC+rsetHgkI8bCN44fBlLyJTkg9Go2Qxo0dE3wiDEoBDoJIKg0hj2vLE4lvOC1LFYQpSJu6lORfjjgjgcddQeAaA3XQftSTnZ4zCYcBDR+0nCVoQl+CkdKZE3cjGyO489N9z76u6ZjZ16Ydg6emj6IwqDnPjo/7d8Juo3MiQORbSH4ZiSuGGtpe+TYezE3y5d9kaIJ+mpTSyDx9zSk5cgS5Jxe3NP1dRRqd4ZiDTV+bRfLI8wSz6vh0mi3GK82dhgpV467cBL9F6eZn8X64XOvCZCpp228klFyeIDXaa1aFBWRH4wxZY0i1xr7aHzUDDviGecNuaAaMcKPDuNqoTajHHPhtLoD0Ia8lY3atp0FdgqS73ILiJwON7Hdpu2h1bg5Cs5Hf5a3pAMXq8rtYsr4gUKssfvF56kw50/xA+7jHIlniQsJt8ZfsgHX1sBX8R87DuZKPnE/nDGtpkDh8cZnn9NdeZhgpc467/WY+6CpQ+W4bfx3bJahrp28GhedfnSUQPZmXlHyTjkBZExbWa71ADgmtMFMBTsH5By10a+0ZzsX5QDYF3vyD0yXgnDejWDDawH3b8cz7+cpAHAsBYxSOdco5XA0fvocdK4fcbco/bs4AOSs6BDpsJzL71HOjvJulC9eu73oZ17DSm9L7TXkTPwe+zD9cDYpB+oz9fPSvbVP3zteW5Lz/38ZLkt9u6+l+S2NbW3+4/zWvhuWlc6W4OTnndlTT0vhEcLBp3BcKp2pTe73rcvWF3cb7/h7xfW7wgHAbYqUHemUTVzglrI+SY6h0WvKbuIT/zWPeeMvNurNV5kRi8wy8IR2+5z2mAUc87ZNwKAdAh/xDIJq+KvwrWvQ6caj7nyzrvN2nE8rz4wyYbFJy5YXovnOC5PbDLTU17/r5Ut4sraWI70s6fAV324XJ3z/XulyN15xO/2P+nVdn3FODY5/4Pf9xK1Lce77hQsXGBFCSrcMAS2MPWZogKmfoUhWoHnvI9NYGY2Rso17xjoAjBBzr7DuVZQ50tuzXoAJF88iyn0ois6BqHmmd0ShUbwLEUCMjTG+olxXxKyMqqc2C6HotCjOjbpgZupGqCWhsNuCLAmres2LUhHEWQpoG3t18P0lHAF471kVPMvI5le++pXpo1DAqdQUQYznsP/fyMQ9mmRC2lrh9hEFfOyxx5gKjN/hsXzwvrNUELAGN1AAEAWryMQURcB6+cg0rSkMehwziHuh3IqpuuCgDUlFZ/oJAF6HemIEkRLrH+OC8ngo1vz1N78z/dqv/VM6FpCarWMH5xkAVYGd4WJjFmIk1ckzCvW67hX+JhTjiBXZyiB3Yy7geVaaR8FY132b0FxjICMujYS98XsaHT1BR4p635uuNfL6mAFXOPjzmgNARpzqdzz/3PN0Gr322msZIZo7AOp4edZ9rP/Zs2enJ554YkafH0SV+re+812tfdDDU089Pf3Ev/ITOuYvjHLg2YWoT3Ek+BH4CE6hOHHiGLeyHD6CmhRAAaXHgg/RSMpoFNc2owF4h8GPF3ANe8KZiQMaChLAUXkw9m8ELiID4NLl2D8XhQjhqLp46WrgKHAfuCqPP8ZK+uM/vYiNVtDxboMENkNuV0FwVSVNNE7zUMNWuNKVf35uRpb6hXAHfz4RmTRYXxj4zgIC7dsBANhhWw+yvhT9hJLvSLP448043u1anAKw78jT0+n7vjCdeuAL05UbkXl04DCzIi59dBnWdhiESgtv68p5wsiVQeJIRBVOnAsN9FrgrxsOPQXf1xyFtFKho+c4ThtPdFp041D9QR5pXoLf3LgmbfMM+8YNmjGPKz6yj7YN7+1jpKxoBihvluGOrRF2AFAepkFgXMi+mGzB1M/4Ifd/in+L9c7glbg0Cng6FlykF71yfNlRfmgOO9QpSMdBrYPQqvrjsXR4CCA5ULST9rx5omUKo1INdN3gN5zxXnkwMndoJLofdJm4MlfsRC8WQy0dH6PKUwDaetrBmDgo/iclHFtsjAfmi1a+ub4kWPEt4+/In/k9FfZev8CTznH6a95nWm/rNbueiq16bA0540eGvjMraG7LsE+jXpkAXp9u6OcEBgeAHAw2+kUtmeWFdpgBgL9L8Rk1ADIDILYAHNh3KYymsgWAp4QQScTLkr4sR7jmJftFNC5nqIqhkRu0LQAEudJrGr14DaohMOJ8v6evQUfBvo712l6M0yW5utdrY//WwzZHqCtLhtOSYTvqtEvzqGOs/Y3tbYPBbn3Xdtf68z17gfXSONf0pLHd0agxPnJjT9oe4KdcAx6JCZ4BB3hs9QEdihqaXtzn02lxHN/2OcsxieOMUQeAMgnO0RKYFC2Ij/oYdGdDYYzeQC1HgeiMo4n7Ic8p29v2pDT0QT6QsWW/J56RXZVb2YqRb/0A9zBYkDS8DUcTW/OWZfhwmIV/9vZE19sDQGR1fKkJzXxvOFTlzdoY1ma3eX1cY49hE9/mz+5G67uN4Ad5fuQL7sNzWMLXOp9KU/v+zZ/8g7eQHgJlEEY2ou0wQhHdtfJG/A3mXqP0XRmQAoUFpHEIpl+OYaOSn8jGasJN8VMGAPaEIR2H7aEiZipr3P8f33WuNxTwG5GlcIn7dGUQKj0cUTspjB1xqtC3YWOgNEIiASmSWAHShdug7CWmjgKp1LthM0uMbEmp8HPa46/TDuTV0775l196UVX9MxKPdORff+XXWcADBrOVTPenM74FA8CseQittMZ1GP447g/M5x5E/194fjp6KJIgGXlEJFjpx3AE4Di3tg8xGQqOTfO6K3IJ5RqKdydAZx3AkHIRQsBFRqaO+sMYkU2Ae1EFnmsX+HU0qpd//Te+xSMA4QCgYyEZnzIA5IAYHQBVgPXPfUzjutQ1JMOmw0ucSPugs7gb1wbKTknrTWRZY1Ja63VGNuLCEoNYUjzEJJu63XBtjRl4ztUBpGtO3ZQHFfOzA0BtVaW0R7WJW3jC+4Nz4I7gAoYwMl968SXykt+KKv6uBzEbY9KI1kDZByh4+UxU0PVY8RtS1N98800ZdYFf993/wPT7f/8f4EkUqFkCHoXsmJ3AVUQW4cBCBgBOsjh6FEcRHgk6gZEpUiEdZco0lGrWw4gJ4VhB0jwi43EPeApxFKp3/C7+o+q5sD2QEQCHAGoFXApnJGoIXA6nAIoMMUsp+SeNI/OzhLt5VIWHeSVoENFcZABAgaARkLTb79f6GMdkGPhPxeCg6DgbCA4AZjvECzwFDgDToh0AagvztaOGxEzH3vVbcTTjwcenY6c/Ox05/fx04Ph9gTxw1h2cPr0Ucw5+TJyy0LY0J4OWU6DSVlNMmhM2t47kHGws2gGA52VgcNZaSBgaMLSzIKlh48J9vkdbADAPPWuZUPkmaSEcGpYf/o3vVNgyak/44GsiP/FDtQISACIMOgC8px1f/VwqpHl/nwsGILo2XyWe5XY39m/liv33KA/mrYhX8oSUn602RK4F9+0n7VIZS/7m/sDT+cJ0nfFgpDKN0+Es3INMdmYf5RZrcuRcpV22dQI8rMB2BQTNgJkr9g1oufI1vfr0WHDR2jvWuimSSRe0h3GT+W2m2TfejiiZtw1yzNIxFAEEjWG7heoKua+q7JlWyQsYle+OggSLlt50mp8Vxc8VxpqkvJPjAvdnyM7rk7JVGQJJ2+R5mfYPjEr+5W16iZrRWB53m32zg3Q2OAtAzjhF/nFNDoCsgA79J77vuwkHwAfTDZ4C8JsR/X8v/i4FbJT9x3G3SWdWh3E2j2EUkxUuWsZzgdOgwXnocgDoFAC2iOXTExWkCSP1OOpbhrkfaH2Ve+va+b41eV11hyqb3fdSf75W8aXeX8c0m1h+qc/53rGtcQ61zfH5pT7W+q3Xl2AywmBsZ9RNqoNvL32u3dP5Q5d749ptwlvZPTK2wUt7Rp3gpcwh/MM+eWz92w+DmjTrYKAVmo7hI4xGvav+Dv4B/Qk80ccqI/I+wmlWlynHpGNDRQuu+k8nBq6QR/aeGp5iy1IG9dDPwciic6abTudSYMA1BhzwdEs0/lNeL9HWMsyJ8Y0eR7zZ1Fc98GUHwByXW4+tD/c1rneHxrLxvxutj7i3Rr91futjUGu70ctutCkUqLg354V7pVffN67pOBeuZOlv3x//I384ZJM8TK6ODUWWe9HTkMRn0lemj9LLxMhDCNBQOMWskgghYhBtSyZvZcF7/u3NN4ODAWhlxMBU+0rZ8d4ZZCcgSwHRaKSK47eLkRFw/uIF7m/BvkrvOee4cnycawphA0kRckXLHC2vi9mO80njUEpGEfb5HRFDM0A+D5k2W0x9n92DNkcCjPHC+YL78H7q1Knpcy+/zCwIzBtRzffee2965ZVXqKQBNtXDiLmeiHNIwUxozMVa4p5Poi3ssccYDsU6PRU1BY4cPhhHqh2ennri8enhhx6IMYNZZeQs9SkZFkozIkIl4HSmtSI4NhzApQx33GZ4ek1hgGj+vTaBnTA8KzWggTUOVJuOHDsx/co//NXpn73y1bg/IpDhMEBk1WNgCir6bv1rnFWIV4JZEsSVWY2Mfc6kG0lR8Wc/dAa4oOHyWuMpRTs0rgbDxJkNArSCaEUyFas6r3FObmONOc0IfMB947kYBRwcWrPqGNPz3fjvdQHABDqDEkxgpKHuww7x9Ytf/GEa76/GKQ6sScGU065Fei0Fe+EEnFfPRcFL3A8lF2t8/vyF6Td/8zdpEMAg+uyLL08//uP/EkbF76xLES1cCcfYrRj/5djChBMEDmeGCs7lPRi85XA4A46diK1EoYDip0OIWO/gqEsdgad0OvEvF8l0lXOtnbJtwHfQL40enBIQeA1nADIArl3bmS4gOymcAsgMgJPyUnzGdoGdNHZGPoT583hNIh0Mq8D/2IpzPY4pYgZA/OnIRukB5rEFjfhbjbCb7yEDADBkRhe38NziNgo4AP3CFgDWfSG+gj5leNE4IFUenK7dunO6eeCR6cRdL8bxDk/GdoD7p0PH4qQRKCHx4KexXQnHMhrPOcaMuoKHet+iU31tSIlGMs0d2U1Ej/kWgWZMAAbgmSzyB0DYMJdRSgFKAGXEPyFmY93Gdq1BIOeOeB6Oi5obIGlkM3qv9H1FZnr2gORBzz6YGf3MBEgHEp4qvArPsF8vQkaqzEsJx4QF+pDRmzfnvdUU47g4lO4oMG9wFwdCMdXWDrVnJVF8FJkf4lecZzq/Kl8EfsHox7WdSBdHO6q3IZ7YI1MJTw6g/0H+4AUeb9mB4eBZFq/KfjVeRM/4o9YEzgAY6hhr4od1EDrJMKega8pCG9aUV0AKNUMnQ3oBFX0TQPneFkL3895SdLDea8XK6fnNsCf4ta4YQx0L+yV/yah+0SNqpq8N/76vH5E9sFpFEzU28ShkOxHn0Rcd8tpnTweFizVD/0L2H0BIQICmUVcg45+xjuSzJEw4ACKb50bUbIktALd2vhF88vvTkUORHTR9KrueSBZ6BL/0Y/xYtDeOAjXOcsNDOsnElxD9F35hzHL04NQCzc8LUFVewVK6pOXbpoFh7J6/b1PGl2Tlmvxc0hvc04bOkHJ7eUSJ1WXdLdeNT3NjqCHkqmFRdZ0631EHcrtL4/VYl3SnbfevwaC2tw0OpPCij1Q95XbaqONQgCb1LWJWhyEZQPLTcV5uY0k/q3MYcbCuX+Mj5iflwd7fmkGX11OnLqOegVD9b+JRv0myaHy5/7V5j7BfW/euC64bu3OcdiChO6vrWJbWfD72OSTq/Z1eLe+07kuvcZ3W7jEdjjRRaWsNhrkq+WgNlm3aBsb95blaJjXMlqwE/08bbKSdOt5xrbfxwRFn9/2Jf+uP3boRjHknUlwdNeb+ER6roUgtlF8XzuqpwkIIHC2BdzN5DTQUbSjfodC66rsdAA3gKYjpmS+MwYKZ+4qjISgwUjLMPHT2JcaKQhY4z5IpuRGNwhYB3MeignliABQKKDpwcrgNnh+e0WwjShUGNdWP46mCO8eKeTqVqC1bKjbtezK7mgbj52b90cBQ8T8YNtgT/dKLLzblHobVd7/7XdYAgDJWHQqOvB47drQpIKzlEB1B6YICBnicjejfIw8/FIO+Pt0X0f8XP/N8VFU/Hut7WdNTaGimIBleHWlSkWSusp7xfqSmIEGhy+ifFUQzMO1Z7RkXVObiJALyaZzbeujY9Df/1s9PX/vGt2hkQLFhEaGEuY5+kmI+KgWVkKswrAykPrNE1HYAFDGc/VjBk3d1KWXUMNI4+K0ZRktMZmRIe1V29krcFQfHvvp4YKRJia+OsFzc8piVsbElrgzXD8+fufvu6Utf+rHp9ddfJ65iWwoqoPc1EPxM76SFwBXch6KXhw+DX2ivPuj5299+lfvzT506Pf3uH/2x6cGHHg5n2DHi9cHIXDkSWSrXgl6uh6F7Je7H+8GMLHKLSizEkcgEOHL8aBwHFPcHPzp29FA4ClQFmGZveNDF0+A06xlIcj6inoCcfN25KD4J5yjGhvoAME7xjgKCcAJciC1VV8M5gL8PP0KqfWQLpLFNfpPGDNFEAXc6SjCnG+GcYLQOFEylXpFSatmZUmt68LudAMpo0hYA8FVnAOC6jwH02n8cW4mQtYDGSVNJ//AIIbXdDoBbBx+djp/G/v/Hpn2Hz4YT4GTA8vB0GHvBY0zYDgAnAPpQVkU48zIq3IwkDV0wtCFoGmaGmPDKe991zJEMbhrr5KMAkgxrKpFN6UMUPx2STC/XvcI5GZGuqi/a0V8/6m/uAGDbyW+wMPjMMWS/bINGjtpgGj9e6aBofBAwtMxye0k+NTMgJ17GlTfRaErHY/adQ+eIGk0Bjq3wniPHKbOSX9oJwWTTln2hzLP9gXPEv+T9lOWpeOCHVnwqM/kwBp7Ewvo+ontW306ez/ljhERhGaWEoYDKsdoBYGPbqRQaAzFBz+G7rMvGMxz9Agz6drKVmhkJ/+Q4zaBEJ5RRiWe54HTGETsSfzAXZrRxnYFjmJcK67WaBMUhSjrM7EeOOSeuaL4VaCvrCSc6XYhAMnzTkUA4glyYxqvsA9xGXwbXUZlCrKxP3SZphn3K+AYt41zyW2Hwg6LJVzA+OA/CkCfzoQPg6rTvxkfKALjx1Vjfd4K+L0df4QAgcLAWyjqMuup6hnwDukhcT3pwMUitrzId5MNMKopn5ATI30jXStP2SzSasCjX68eqO63cMmtvm9FBejcDwgy1GHwtPbfdGFgeTZXZt9NXbW1J7i+1O45v/D4aVOOId5s/7l+Dwe7GXe9t7d7bacNrtKYTrcF6r7iEdkcHwWhYLsFzDh/LnN0wdRM2vR3Rzwp2YUU2fvKzi3puwfclHKu4762I7n+kF98LONjRKp2wZ3L8IDTj/jp853Ns2XgJl5EnjOu0Dfojzt8Of+mwn6/P3njH5rpa/jU9Iteqwn20b5bWei80wXn+yX/7j4V8skLRK4JLKZYDgGmwoWhfi9RXOQdklNk4d0aA3lX9H+/84x7RDhx2SgGhPp2q4glL8eup3lCyYNDC6D8SZ8R7GwKexfhwtAVSclHIUFGtULYjCoeCF1QkGIHICEdTPiWgPAYL0ArYSgQjo60A937Kvsd6jmoVmfyZ/UKPhPDJ1EAXYoMj4InHH5+ef/75rL6/j5HRb3/720qrDuW7MmG0xXoJ3BYgVZXRSigdiJ7GO3574vEnwuA/FkbT/umFOK7kyccfjb3UOBsVEXooGyLaOcObC0N59BU5kpCWomfjyJF+w841CPCdClcAyc4LzJ3GDaMmYdAdORa/H5p+5n/781EHIPZ+pwOAlclT6LRnipA2YXT8EfwrrCu8vDpLBFIdAJ3BFMYD3AVOZf9rRC6FuuPXDF8WmG/FuzVlocKg4qbnM45ljenOmQWO01P2T88AmDOyznh8fRREMlSAt/fee+/0o1/6EiP33/jGN3ge/XysTqO1114CFtHpZ55+Kt6PpiF5gNHpV199jbT88COPTp/73Bfo1LvrzN3Eu0ORxYKIP6NciMrD+A4nANLidmIsLEoprTsMVpwHHJkv4Qw4Ec4AZMHAgMXK6ihRzck0ZAeWKvQ726mntONe7EEn/+EWgilP74jjBIP2aPxH/5ejaOCVOErwfGQEnIuMBtQywbzgsMS46Bhktg4KwWkLgLbJKNGCBr00fvFMpNA60pk04YioaRdK+Z04ijFoHg4AnwOMLQA4+cN0gi0APBuZhtS6A+DmwUfiKMCXp+v7H5k+2YnMgiMnuFXnRKwZxg38YeZD8F84RbCdCwBxJoBhSSPKhlWOXY68cPDSeBSdNbzNiH5Sv35ndN31TxIP2UaPCNhQF8+HAQIDNGmY6JDGOxHTyllto3EIrhEelZ2Y68CtBb0yP+lDI5fxaieEr3FOmRVgnl/maTnQjCfwjnyWDgiTG4cqvqsXhSgLR1Te1+Bt/mrYpAFf+TvgfiAcADx1OhU2O8FaO+jJSohxkdk0cgLwNBjIMK6hMrR4P+V7XOIiGHaZvebfMCUb+Kls0+APePF0ABrbdjZr3v20IDkAquye8cCiW0ln6BkLXC02B+M44en7oSOkDsJjtmJ+2XHCXthkGeATGrgiaKtlQuoxYh6vE4kSv9siB53AiPd6avsA7m1+JTzHMYlnImrP6H9mCdm4lnOtUwudAHRqBn7w3iyMSodsOiq4FSCu3/ok9kJ9OO1ceyMKO34tUOp7wR9jW8C+T3JsSw4AOWngQK1bX6QLmJbxk415RTLb2FP3I94lPo8Gz5ISX9d4L4bFKOf3+j2JrOmIXMuU+9v6rYq621iT6eO9o/45Pu/v9X1JB6m/17Eu3bsNnnszYnpva/fv1u/tzIeUkrxq6fPYlu8d12wN1iPsbscBsLQ+ooW5bHPfdR4V3zbXrzCzjU56+0v4sqTnLo9zEbvyomXO8pNzWM7HM+rle+u7yzi1bR180BE8uqJTr9lqFb4jLow0shfcMO5VvrC2hmv0aN7tNvpcu82xNralfsdra/yl0s2+/+jf++Ohgyrib0OAe+RSKYMxiX1+n0a03Q6AqhzwaCAsERUOpQcy+h8Kpx0A1KOK0Ua9fPBa6XcJSCjXjupAeKvYkPYTVmcD+r0SaahQZKCIK+J1IwrlnYtjyD4Kp8AlRul43FKmATJ6x4yC9EKnwtK96FquKnxGpDLhOhqxDcm3MVE8h369TxefUUDt6adxBOCToVxpWwDu+8Y3foNZAIfD2B8Zh2CtiAnAqPVTpBH/3XX6rkj3fzD2Se+bHnv4wemZp56ISGjsfY36C1QMtIIbczYCGRa8y6mjaeDuj8i9s0W8ztrG2SMThE+2b9zBvLBvG89gzY6euDMcOTvT//A//s/TR+fCmIjluc79qakOF0V/Cd712u0IxUq0zSlTFbXEBUFIeFszRCwg3E5Hczm49spMRuKtz/a21wVJZTJrzKFeN73BuWfa11i3MftifBScMR089NBDUa3/8zyuEkUAXQPA9KT+NVLDELUigL9wAKCSv1PxYVigDaTTP/ro49O9993P/f9n7o597GncIP33QHzGlhYYEog8X80jTUED2Lp0ix4COAJdI+AQ6wMcxwkjVqoZ4YejTFlLoCWM3Ueg2dDAuHEfU+2ZbqtsD9JtHrcD/RdbBD4BP8osAETIwYvgAMBnOARgNINfKROJACHvxHc5zqgtC8rAfcpBFdXiOqWFoMi6nU2K5p+MisRwCsLZgD88DxhjC4AdcOfOfUynKZCa2VbOAED7cbFtAdj/0HTy7OeYAQAHwM0DUZslthMdQ9HFcATAUYe5Y7vB1egLTgDthQw+FJ+JZ55HQx/PC8Z8jwhXPHcBv7Qlc82RFea0+IwyMCMoI+U2stJIJ5zAjBpRknozHil3KaO+iU/EU9K7RkJDny4SfpOhU9sjQyhGOvFB48kGnOktAzTX0mBQEcBm/qgP9M+ulCnVeBmZqyE0p8MmW5NHugiWeSId9vkbk2RhYGYmFZi/jqyKscOhlrTgiD4yyLRlLVNVcg6gJ9MHCwnyZ3FIjpl/CTdNhHCBQwb3eDuZjFs9S5mBjD2PNfUEwwBjswOg6yi5aK2PuWaBedgBAEeFIuqiE+C9aozAYRXXuf1AY7bchTORa8S55bySb1h+e1X4ZC5TGzPmygwAZzMU5Q4PZAYAeFHj+XC0Y+6kTZ3agedxjxyD2sLYoucpawVzY6vmxFOWkAGQx4tqDqH/QAdiNkAEV24hA+BjbgG4eePrwVPDAXDoYtAxMgDwBOgLAQZARhkEGtumA8DrL1wAtiGDSnPBeH1ihaEg3UC/dR2xy6FRlu9Vno6Ks9dovD4qyVrDvkbb9Le67vW58ZlRf6xj2U1Xqe3WsVYjchzzHB+TpxQjaRz30ve1cc30+PLgtvuXxlqv7RXea8/U8Y99WVfeCz6swWFtzqSNXeEqnrjXV21PfFBP9m2YG1i30b7Huxtcl8fU9T/hm+yk3V6Gc5+rBr6kq4/4ubmuS/Rv52l/Ws/NYTvSWnNID2tV77NOVNezz2fsbw6J3emhw3MJhuaT+q1xxVzzeSHzOj7Ddr3NLlN9z2hTcG3+xB//o7dYTI9GcU0nSwUohKKyAHpleS9qK36RewItsKDIYt86FGrsG7QwNQPznlBO12HXNhMJ2+oAsII2Ro8JsICvi95B4YfyDSUbe3HPh4L74UcfTxcjJRdnfMNb79RCK8017XfcB72EBH6uKylFSbcyVxT3RaBbUUuk9P5/KCe4/9lnn40jRR4gzK0AvBKF8ZDhAAeAjU53W2WXAAAgAElEQVTci/HbAVDHJsMu9mVHyjT2/sPoORYp1l/4/MvTfWfPhKMhhHvuA/QYbZxXRU6Cu6ScpuHRlbJQoniudb60qCR8GUsyAlDssCKwcQJ7ApE+fcepu6bvvfM+MwA+vR5OERQRzFoNlZEY7kuCvBL1EmGMRDPeL93Pyt4mw8mpzVjO3ENsXFDv49rvhWgrsY4EX+FQf7tdYV1hZwdAxZ0Ku1Gg2kFQhQwUSazns889N332s5+dvvzlL7OAHyrzG6dGxa06AIDDzz7zVKT6R9G5EDhoC7j/+utvsBbAww9HFDrwA9kvwHXvJxaPgfEa5mrgFzICPo2o+7UwvNEfMoM+zer8qAEAfgSFGLSAGgFAZTjfUDwQLxj9qKWh40lBV4c4B0bRgMPpZFNatCKUPAUvjUSMi0XGyvu1KCB4I+7jsYFwCERGAPlT8KaPIwp/IWqYwHlJWkEBzhgv614QFVOINosxHQCVxtJoMZwxRmQAYNzYEgUnA9oB3M6cOZMOgFs8BeBcnKIAI5QF9Zw2T4EvB8D1WzD4H5mOnXp+unX4yWnnwN3Tzv7DPJ0DPP7kyZMRBT5M/ovIP+CCdgHTw+EkwDBpvDCqSRPThMH16dF8K1L63bxBAjFT7ZnKL+MR7NVFk5AV0lLl036rBQBdpNIV+10rgNkhHJHOgaeikIhvxULbD3LIxbjnukj0pMMg20oD2MY+LB+uix0CdCJ0xYj771HPpfWcnXGu2DydGWJCBg6k2yYaLQ31HL+AZ4eGDHo6vBEBTrhybnk/tyLQAeCMPhR4NN+W4qfCvmnK0WCM59NRgL5aFfiM/NpBJgNWDhHrFTRim2Ojp8UzW6Q6H/JZn9RhoxbOA28hoz4COkEEetvL2Y0pk2X4i3Yht4ArnH/gdFsGYAWV37TCW/slWp3I0tdON6mwl/AZK8Y2MqpfAyfNUEcXadxLXmAcPZLvAIgyakSZjqJ3h0BR0unQcBvBS+kU0N57bwPAc9yaiZoOEQTYHw6A/TvncgsAHABvR6bgxbg/6qxQ/osfiF5yK0HikzMATEteb+ImnUYoagwahZ6GminY4iTCof5S8KHLpXUHQF3qvRh1uxtoSd9FZxv7GI2y7Qi3+euGnkHel7Set4/jHJ9Zun8v49qLTrQ0nyW4LRk7u8HXOr/wYdMYqjr2bnrMqItsM762wWYN1hVW1t2sb66teW1ruU/JsPE3tzvjCRudGE863DZhpPaX6GK0UZbmPb/WJCCb+0FxpxqyVU9cgqHxY64fzul/He887z7/Ed+2OQAs6+oae93r/D3uvdJEn6ftpk281z3zcddrc3jMeZTHVuc6wnYNZht4+O/+kX8jHODzAdZoOH6CsLUCjI4cHVPkWql4NtjB17wNQM9IefZCtLZzjdV1V4p8rxUZMwieIJD7xz0JtIl9wNJJUEAPVbi1LxeRxSufqCjXB5EN8MFHH/KzjzpEP64MbEA6cm5mtUScFTYVyGvMaFwkz6cSFw39GA8cAYDti3EEIAoBIh0YY0S0EAUA8Y4TAKpRhfuh3Bu+Nk68heO+++5l9P9mtPXYIw9NX/yhz7EQ2s3Ya7wT1xBBxZjGeVFvoINBSmRjvg1npfQadeycqTDDZ0cynVY5Z/hSanCM2p2nz0z/9J99dfrrf/PnQhcLWLSTDKSc4mXDoHrsvFZLDGvbmiwxI2dMNAU++2zEyM7wN2fInYF0xlXbXxM4dczjeEZh599/UKG39ryi/9rXXtfG928XcCmgUmFF9P+Fz3xm+qVf+qXpO9/5DlP7vT4jQxNd9Fk/8/STYaDeJcU0o2FvvPFmFBT8KJxhD0333/eAMpSiL6b3c+vAUeLX1SuXo/p/VP1HRA9n06PiL/An2meR0sAx15IAzgPnePoE9tFmOxgJDH7UIzgS76ApbGGA0wA0BoOXJ5NkxhCzkUABiFzR4RV8EnDkpFQbAx+xJQBjUOHCOIs3+BPGBqcqIvDYi3/hUmQEhKGOzCUUNBU9ZiS0smZWCMb2oYJ/QSvASdMdxoeiinAAoGgqiyUmr4MDAPSM14UL56dz8UfFPQ1rGSqjA+DhcAC8EA6AJ6ZPb52KPRPHENMjx4ZBdux4HDkY8zuSPAj8FY4Hnq4Q7fmsdRp/aQjTaZZGXuf/fd9gp+80pmw4Z/SfuIqRM6KcDgAa6F2gKrPbe8npkkzrWe+uAaBTaVTkDq9eoFVbDYinxEgZsy0lHcZzom+vBWDjj4wjn7VsSwcDjGI7UTmmuC5LkeN1xgL2ymOcm4oRKYo9U4FBtkjWhWG8le3IMYz0fp4uY0KjoERdHclSbr1IBwBwwNvrGr/ncFzwNTJs7ADgHIRHB7KIL3DHxj9T92lE2+mbe9nRHx0KfZ14Cg4danIm0GFBpx10Cn13jQA7HpqsQ62J3F5BqEhoaVXa4qRxTGeEHNF4p6ynUY1tOCAgwZ/6B+AKHMM8ZjqH9+Jri4u76XUgtI5NiUxxQBW90GiiDWmIdEBrWIa9t46ZxIUambURX+oWAEfiPRbiMHgHMjo4H9CZDHZV/k8nQDoa9sExcCMKBdMBcJ4OgJ1rXws+Gg6Agz0DgAU4UQeAEDI1iD8dDAdg5nBE+5kBk5BhXZPgm+CrGMsnoY/BCdB0AeoHylysOJ1CVq0UY3nZwDI0l9+rHN0mO+vTS3rdUt9L8nL7aG7/1yVDoOG6cR7rMjgUGo4VHnK7va/B/nbbqeNd0ofx+16Mmb2spfvatjbjvAy7qpM3mks+t23Oo343x6W1DDfxGgeQ/Mwmv68KQG+59zk3gse57LZWmxH+5f52a6eOX2PQ327j8br3+Ww6Pca+5/B2X5sjxH1LDoAlWhnX3jhZW11a58225vDbPYNiPv46jnEMIw/aC82M4zde22bZ9+//0T8cY0yhlbhUkRCKsAFpA6wfqTMXWi7yZmeA07pa8bbCsFjXF3vsGPXuw2zZAk5xTcGN61AQZlkAVB4UJVdlfEUYkAUAZ8DlUKoRecPReYi6fRwRr++/+x6VbjovEDXktgKlWyoTIgV7GsVLzKsJ+Bz2NuaLWyqRm/lgzFbaoQDhM5RnKO+f+9zLNDrgAIARde7ceToAWAshqyq3NQodC4aJM3XqSQiIkD711FNUAO6Mc0ph/D/y0P3c+0+fPlKOWStBgtbjqUhoAnJ/Tgc1AtX9/26jKdOp6Bt/jLB+VsShiOkdJ++afu5v/9/TP/rVX6MD4GoWEnMRyYawiQ8V5qOQXBOaxrLl9RLyW+kH/5KR0ZVwR3fWHACez9j+yDiWFIxtjGbb85Xx7kVBGsdWMwD2wvSMvx1HFLGHYQkHwNOBb7/4i784ff/736ezqjJgjbUr/+4PyvjTTz05nT17D9NbacBEm3AAvPPO96cHH3goCmM+qCwlOox0ZKaijzCs46QM1gTAUTxIzUcFfGyfic+gFxp8dCuEgwBFy8AzYDzh+B6dQoLtNmgfBj/o6dTJO+kMwO88XjBoCQ6Bwzkn0OWR+LzDTBoUHQU9I9IqoUcHXPSJY/m4LSBPEQCvA81gDpcjMwk851I4MHCiyTe/+a3p/chYAi/jWmZ6eltXWQvNAaB7sN+mR3HRN3gIxupoPK5hHe6663Ty0H10Dqw5AJRsHHw0MgB2Djw0nYhjAKcjT05XrkdGwP6jUX9BmR3gs8gAOB5FBwEzwAp8C3zsfGQC0KGJKuGZAu3Caf6OdaIN2iLkojfz+HZmMp0UaSynIYX7CCeO1ScKiI/TEAWo0riX2ZIGuw162orAs+D/aRT6iCTjqdP9uaY0+JUxIN2m4zHFF/0KEuayJSXfNBc9y2vFcYDr3b2J22T007hOPteVVRlJc1wQb+oZE2lGwVBkZkfK1zTaRH4BtzTa7UhxbZcqW6icAr/KXH2Nm8sw1yKbyfszgw3dcQ+/nRqANTNB4AAIekulWvCPOdAQFKxqjSE6XAC7oh9UXYTrjONjMA7ex0XtTgCMETIo18HGtOUd14UZ7WQOVln53mS8nTXMksBpHcg4UpS9ypmmyNJhgb8mbQgrtimvVMsuIAblNUf+9d7XuRUb5KAxF2GyawBweESN+RYCKgSkO58GACdvFvDD+hFO4RCIQIC3AFz/5LVwAGQGwMHz3AKgeheceeJwUhLwDrgU9G+eLjte9Ms/Zl3BsYR1vRF6B7ZohgMANN7kasrdsgVApCVYdfzX5wbVFYPXv48ysz248GFJvu4mw3cbx246yLbx7PU34+hu+udusFgbq2G/2/N7GW9dR69r4w9kS9az5gYU7q366IgT/j7eN+op9b5x7X4786v64XIf4v9Lr91xTDy/zq320cfdnQBus8JsCT/0rGE9z0i5XXjUvvo6i29Xe20NBo3Xtrn2O5fWft7OsgPgdumv8e8VHrMEk024dnjulQ85Q3E3frLU3hrdV/jUewznSov7/uQf+yORHRmMGlEBKMNQjIsAkqLVi/tQmCXzlaKbReSoEHTibXsN8/4KYAg1Cwnu0wUqpqcXinRzAkAJSeXA/ULJdOEuCEsoED7OC0r2wcgIoBIW/4eijUJXV6NOAFNw4w/VxeEA+PDDD1mY61oo6ohgaS44Qg+CvSgAOTYAtUa5l7IDlgBPxYhKyBxuhgfQ1+ewQ2G+Oyqpv/zySzRs8BwieRjrV77yVc4Hyk43qlDlH9stjvKUBqswJry743z1B+6Ps7vDMHnumSeZZg2VExkAgBB16kyB9ThrJNjnpRr5eU8qoVhuK7e1QroVNCqL6QAAXGr6tGEp/UwR6ON3nJr+0v/xV6dv/dZrkf4ftR1irfqrM8EKRzPGNYa1RCDrRCNGwnXxmg8OMRsK1kjbHLm2VlC2M+yl8e/GLJYUlMowKmGvEf8oRHyft4p4DUfBsQ22VWjD4PzhH/4iT7D4hb/394izUgKHvcypZtdxQjnENhVkq+h4KhXn+044AL73vXe4BQBp7W7LEVfzH/AgRJyhVB5FoVDu7UVasQrA4Z2uJvI1FcCCWPaWH0U+NSIfEUpDHzgev50I5xmcAXfeeQczDXA/5ns0nKOoso2tB3AS4MQDFbRLpx8MmvwOfVw0oC1Leke6f2QExHhQ7PBX/sE/mt586+3Y5hMnehQ4edwygsGIIFzTAEkHgLO0ABOk5p84cYIOAGcAwCBEDQAfy8otCOfPCedLBoCcWHYAnJhu7HtgOnrn89OB489M16a7gntEvYVU+mUKyOCFQwR8SLQup4rqAkSdAxhpyd/Jmzl/GBBhXETGhovkGUeNg4rCal1Yx4VKotYRzx4KXg9/LWuQUE5pvbXn3ZF9G+BQdwQ/UKiLlcEB4Kg+nEs1u6Du59dWABn1eJ5jbEqr1oRyq9QYkByzAcWH2rNcUwzGEabk6y0jAPia/QgexcDThnteY5Q8jUa0ZSc5aMTH1DIijLaC7zdEF1hb9gGzCFxHhniWmWFp7PL4WZz8kLjNdeaZ2rl3O37o++uxpUQwNo/gb1gszBf4RuNUDmBKoXTuj05oK8/itXLgUQYmX7lJuZcOE7SWDgAuT1W8ixxujlzgbxtGRvUTT72+mCfzTVw7AHiItSBuak3M09n16AAAXtrBlXoVx+XP1jWwpuRNcgBYxljXIV5yHZU1RzrF9jqsA3ASchSwwXiSP3DMcADAGYRZ5PF/SuMP3MHaYYtmHAPIGgCfvB5ZAFEEcN93IwMADoBP6ETlUcx4osg5u8OQAdAdAFpL8F9mTYXxD4cqsg+uh4MV/ID6YtGFTM9zQwcwTfwsCnmirHDZN9SLxumVZ3xrlXG+Vg2Gse2q/4zdjdmIS+2Nz3S5uTB443D+NI6lfq+65VIf41iWeqvyfWneu411eQb96lr7kmltRbxyw/s6fEY4VJywPjTqWkt6lOe39gzaXdOBRjys9+mzndlC5gpL31vxx2Mo0EPvi/i+ea/ti97XOPY53ndbbSSliu8VzkswrzCoNpG3AnUHQNbFGZa0wl9znTsjxgDk5lr8zjgAKq1Unr5GQx2WzdM7w901/rSJg65ppMe7LOnrU0G2hIvbeOESXcx43X/6H/w7t2pEv0fvu/Cuxk0bYBKGI9l0HJSq2SPp0hiAIAzCqGfFK2VdygYBH15jT8gp/55E8yyXtEQhL8YqQPYqtCncgwhZGyCEJ96xJxbRQUbAzl+c3nn3fW4N4DF8PHYOkXFFreAM6AjYF6gaXDXFwwzZ42yplLmwhsmMMcWgfQQg4PJQpOs//vhjLR0SGRhvvPEGTwFg0R1mOrhgDo5DU8QShRqZUYGoXNwDAQyjCurqmbtOTb/rR74Yhc+wLxdFuuQiOZTznClKOVasy43MrrCxYQWQ55c3rlEM51xDExBxA8p/mb/HbsagqucHokr7sel//bM/O333e++G4hoR3FDslEZt50knDvUtRleRWfCdE84SMdd18O/V4HIr+G2MYFt5qQKj97ls/BtWa4rH+HulnTFFbKSrCoM15jAycdMbo7g8J95ZKvM6Dbhvrf+WCh3wRhv3h6PpS3ECABQ+bAH44P3329YUOxQFS6yj+nH7MFBQ8+KZOAoQ6fxYQhSY++5bb01vvfVdFv67O/4A3S4wBWso58AhjPMg0p6Bc3mE6aEoGkgjhIZhd9D4KCo4PbFH/2DSCzq+FhEqFv5KDDN9q67JUWYawBmAv6PR/tFIbz1+LDIDonig010xL4wJarOyCmIbQuAxaFPpr7k3O2uv4Fg98KC//fN/N+pgvKdtC+kAEPw1GPJhzCOVY649bMH4Z56KvuSsuDO2T3xABwAcuLgOBwbgB34P58DFOEJVTkUZyS3tmEZr8M2bxyML4L44BvAz074jT3ELwK0DxyLpIMYHh0a0yXoAnJ/Szo8fP9GKP4JfYc5wNlynQy8VougS/IoGO7YJMBNAx4HxKMFcK+MtDBC9JBsMQxnjPcIihwTS4CkRCGdndzm6DiAaH4mLdACYl9joFn56GwEj45mx5e0CmK+dOzJIFa02H6m1A2isNuM/CxbiThjCcDrk9LTfHoaWcJWXAZdiHCta35VJGu3stit+cuJrOwqP3aMzTLBHnYnZq6TQ24nB+9Jg5r18tjhGTUuJj5Z35D/0TQgOri2gI+xUa0Fw8zF82L6wrhiaP9hQsKOoKr+I4Pt646Mph3RMXuoWMKwzuw9rqbHQXNWipzHfnQNaysq7MC3NBdkOKtiLF/iOfDCiWsqtlHtcF+K2cV88Af01XpYTJNjoEC+FCqV8pX6kiL63CsABAOejt18Q/hxDf8cxu+nPkQMg9vxjwswcAHxuBR3yGMDIirwaRQCvfSMg8lZkN0UmUjgARGM9G0QzJEoQbvgd+hKAZVkKPIZOgj+k/GMMqiOFosPjVrMe+e1yqsv9Lp8HtE18H4MruKvKwWp04bcqg932eH/taU1m+55tyvfYl/uv+l/tu8511Gs2DYe5/lPn5rEtPTP2V/ussFqad52z21mDf32+6mvj+mz6akbDpxuES/rNHCv6N987c6DZxkgHVF27Gvha0teW1qluSa66vkYhvLYzvK5JbWvNgSQ42UE6n+UIh/495WPJqFuG2bJxqfWXfFjDtyV4L+G573OQ0DAZ8bTinHT9tRXV9c1xzTMsqmxYoontrafcBQ9NHFmjpRxN8pNlm8PjrXi2uR5zB0btt+reI4xH/jDi7DjPES6Nlv/rP/UfthoARNiM2oFRoxgVj3VqRlUaOFTktd/QDXMhIVgyClGBz2OC4uUj/7T/rgs5abZSqPgxkcDEsWn4JzpRQKuKNiMvknskPv6lgFJafygk0T4EEbYH8LzuyAa4GEW5Po4UeyjE52OLwJXwUisyqAgHj0rKfaaOVntuku09iZMpiSXav4SM40LBa09nQ55F/mQY7Q8//DDH4GgOjH8UVaPy6ZTSRFLsr3NkEcIY80O19PvuPRuG/11UGF547pnpheefCWGPyr9QALCLt7/Qro8b6wLB66s62M7EsGLoLA1vmeiIm0oeYBjzciqof68OAOJQ3INI3oXLV6f/5Wd+Ngo3RiXx3AJgL6IcPBLetR8z2Y5rJsRNBrdGhP36nBAbgTTjYM4U2l7Npnh3eI59bVMS1hScvTCqJea0m0Ji+KFfOnnyuE8xlF2472xQ6ahLY+WxRx9lBgCi+b/8y79MB8DxiJyjPzmTVDhvjPZaeUX6//PPPxsnjUTaafSDCDy2Ebzx+ps8/vPMPfdMR8PQdtq/8YGRzqRB1iaJH1iVHKp9KKI8DjQNFXyHkY48FlY+R4o9TheJNHUb6TjtBIq9bCqMXdFTOTpVORsV8BFNh5ENoxnOCtUIOEwjmw7VIDDUKEAVftVBkXBRxX0ZEHyPP9Dr5chS+j//2t+Y3i4OAGFx8tycQ7vCpYKTk9Zuzln1WewAQBYG9t1yP3j8nYxtDU7TRxYUTiMQbIT7PYEr5h2wuX7zWLgL76cDYEINgJunp1tRAyBcGuSP+5Hej6dzDz3WFv2DnvHuCLj5Ek50uBG81xlXxDkGhRUxTubdhDyetzEk4z9T/dtnZFjY2E/HCnmVnBrGN2I25VNm+Ngo5A99X78zGjqNqO39sbaSHz3d3gLYnIbZGSl72lGpdKQoSp+ryBXlkoF/wzhPmkOfLQoOx5EjwXG97c1PhdBykW3aMK8ys8lQrA36SN7FyDCw3w7kHjXyPJrzmo6UjnuEX83wy9+UJZbZD7hH+x80zzT2vN2vKns9WuQ+bAh2Pg9ju63/bH95VwSrA6CyJ9X3UIScJjsNY708Duz9ZxE7gDHvIQ7aI2N4pZ5j45+LCb7D0w+SphN92xHH0AMSqK1v0EzDvVRWgKp8lo1mBoAyPNSfdCPBUpF73pefcQQq0vn5fL5znt5KgBMA0uAHPG6GMU6iA04APqE/HZzyFICrUQPgUzsAPgqdIK7zaRkGyABoDoCEpfBF9IE/8xdtrUTwJWqaRD900uZWx7pOdoZWGW9YcBqJX/UZr6F/n7fX8Wh8ZnxuyTga5WdVvNfa262dqgeOhoXbHBX6te9LYxjnP7a59kzV3W93bo3/5frMDbmRpufR6QqvJdj1sdj47/rc2v3jda9bjSDPI9RVl+y8qupHY/S5wnV3A1H00Hh18sslPK5jn+Of6HwJz9fWWMGVlHPmBxtWtXiIXl3vtY7i30YcXMOj0Tit93UHh7jvXN/uvFhznDsAlmh/c51LACBhvNdxL/GNShNLNkPFc/Escu8ZaOq4xzmsjb8Gko13spV6sGwbXa/p/Ut0OZv3f/uf/8cxph7tt6FH5TcraFeCzFXcQEopOWrHnjETiZVdI4MNZTRSz/WtTIUVktPRYAV2DnzKyFBUtZ+Xy5DZc1JmqxIiRAd+2OCBc+MqjuWKytyXwxmA/bhwCDAzIBwCKMylmgKZQhrPMhWOsOqFkTrRSFg5o6ES7UjgM8RCNCS02GuxlxhC8rmopI4sABjyPkYNZ6q/++67ErQ0guXskIMA++yQseCtBvtZyfyRcCLg2L/TofT/yA9/Ybr3nrumTyO6GiNUpkYM0AUD7WiwgkR4sh8UR5aDw/OqDoCKN52ZJKyzsBy+Yb2txLodF3xCG0fjpILX3nxr+tk//xcZ/YcDABkAmGMnsLkBbkY3Z0pzQtRvXRjVNfFznXlp3Pw/ibp/tkLS101tmmh9fXyfj238Zmi7raWxV4bZnx+ZyLoAmfdpesS7aRDbZqRc9r7WlK6N+aRgwVqi1sTLL73I/fi/9k/+yfTee++SHg6F8VS3rtiQQlukb1pwN+OM+lPTZz7zQiHifdNHH348vfrqq8T3e+69l3vNrQgj0wAIarw/EOnNppfqzQe9O9UfPAqGOo/To4EFJTuuhSGLTBvgCiLmynARCggW6QCIqJ5TWJENgGcOhgEBhwCMfxj8cAociSM29f0Y6VMOgG6AcHx5OgYMCGxbuhK86C/HFpj3PvhYWxfAfzHGxOGRwbfWYK9k1BBjxZgwBjgBPv74o3YKAGCNwqLeqw8HAE4h8N568kdZplL4o//rO8emG8gAiFMA9sUpANwCsD8yAPZhuwNs54Al+CMNQB/vFvOJiCBOKwFewBmAtnk6QhgALNQaPJfrn0Amr04Z1LYKsWZCRDgZXWzUKtpsKRCITKaJp7A4ZRDHloZ9hzoJWwI1hSptJsgKGsn6zEWv9J9bDxI0c4XO7fHZMkqHXDkedNcNffGN7Ith1LwAGCIDwAY9nowb9+fRt7jNBf4cNaeykvfjd8KGvFvj0QkPMogoe+OznWWjIsb1T5r0GNgmk/a6wui2bU0bRy1DYFTLFi3BgRxb44901iffKxkJG3IyjV9dz7VLMJMuiVda6wbHuFVGtk6gMV5tGF7xvE6v0RZCPS+uX6N5dkJxDFQw1D6dE9jKAsdmOsAwd+Fnbifoiy3+CvgCZzDu8FywCCH/oWnxBHZQjIUDwZ8ES2/5gVNDsKPPiSeGJCyhrxCduoOARQ6YgYB2UeMITos8Xpe/RUr+zXBS4hSAcADcCgfAvsgAOHr4w3Cm4gSRXqSPZArNgY7Tzhcd5QMPgLPWzlTAH/KAWxtye0M1woyzXWHPxS3UVKNg/rXhes61Xt/tczVWtDxzubumSK+1u9v9Vaet497g5zmOcXzud+16nUPF8XFeS+M3je42h/HZUQ+v6zjScAfv3AAc4bK+bntzAuymA3muIw5VuFa9Z9RtZzr7sFbjGnX90TredjyrY6trKFYiuh/vMcw36WkzIj6OT9LBeN91Xd03pwdn4Fa4dXrt82uUO9DTmOFQdWvxdMmnLmOW9eB1+lt2ANwOTo84sMRnxv477VQbJSGYuswazc3br1m3mnuHie6sToC90PXa+OuzbQ3/u//iP2Gv1SjA5zXv14gIBp4dAPjdzzpKbMFK9ILgTcVWffYIekVynoWc49gQ3jle6YKZIh7XuNfUSgN1Z0UQRMxClOZVgatug68AACAASURBVABHZe5IAb6E87JjawBOEEC9AGQDvPteFAuMjABsG7DyR291KjeGmYi0I+18bt17t0Q0VmIwbu5jDu/8888/HxkAD6lIYbzQ3le/+lWOSUWvFDHjWeQwaMK4oDEdP2A+MIzOnkX0/xQVhJdf/Az3/x8IA2QHBXj2Z+SizMNranijrkLadnOEzLkimouXjyk0DihlX4qZ1BqNH3/eZlJPlPDaHAlD6Z+98rXpr/+NvxVRsdjOEGnFN2J8ME7FQLoQMAPpKegVI8fPPZVw/GXOIBw16Axt9LzNGWFloGq5KbcFcKNAqWNw+9XztzSTJcHj+9C+aW3p2dp/x9f5uugITTu2Nhn6GnQ5rpwrjMoXnn+OToBPrl6JyP07UQQuqttHlfkL4UxjFI84lYW+oKimEw2ri8gQnFbPRxvAWUeVQIvf+Ppv8N67ojaGT8DA74e5515GPOYJB0CvDdIdmvit8wAbiJl9FMot9qvCAYA5YE4q1pdZA4P3nTRso5yaNv5g8IYTAEUBM+31zjtO0ACH8a/igcd49CCdD/FS9gHql8SWHeL4gXAAXIsaGH8ltiVdoiFKU6AYXpvr0AWHM4hwPxwPrgGAjKbLkeaPF/o4efIUx4nx4rcP41hRn0UvFlZSAOMzHQA3752OnYx1iS0AcADc3H88HQBcKBn/aaRi3I6+I3tK0cAjzHDQMW+oSn+DW7BY/4AnBVANaHqHj4ckDsQ/RYC7oiAzykZOGiQ04mQ8aw5pMMKRAuUin5Hx3w3JNKPo7GCbzZRKJ2t8b/vek8VXhUXbAewAkYFtGcbsOAo+GOF9bI1X4ic4BkxytBCTptIBiy7pOI3vzrbTLUnD6iFT9LPgoBWqVB5VUNCObDixCfCZI4Mcm23KGcLPmeMt/iIeTgjB/sOd2Q+dEuBDmWVih5zkgGzZkjjA5/Qn/CUNt/WcG7+UR+gn/WCdZ47KawIxI/dNJqfybJwyDTWFj1OSw4JgBB5l0MFZiv0kgowuxL3YhseMgTxFxPPhaQJWZpssRB9cjAKLlB/1GsbKPftMiRHgZtkF6SAgz8u1wKDpRChKM/vt2QL4DWn/dDykUwRbARTLx1GIsUUgHAD7r38U0f83p1tXvx6NfkcOgCmKBYOutFKaRm6ZMMW4PhTgBmcfHADio3HkX+gwOG5Y8BZsWlYIcaCbG11WlbkkXnjd6vua0r4mh+vaVxoeFeq5XiA+s63N8f46xt2U9TqHcW5r41pqc5tBtgQ709saPDfoZDDqbqdNy5W1NneDEZ4Tu+t4sZdn3N+S0TPOW3aImMy4Jl7/NT2sXjdvU/vip0uwXuunXu9q5Nz4H2FfbabOV7set4kbhuPIQ5dWdbxX91SYbtNPce+yA2AOn97mpl69hmsdxjKQl3DCdL69jb7mHsfa/Go7hrt5W+NxtwmfbsfYCVIdAKnHJDJoPrvNZm+/N7z46T/zp8GZm5LsPSsjQSwhXlu4GJiMUBGRhWgFCpGTMqBPdJ7i2X/j4DI6UusAuO1OpEoZwZ8Mze4Bh3e/p5dJAZb+7qO6tFePyncYGqgRAKUUhQJh9KMyN7YGvPveB2HIXOQeXd/fzqCmcToXEpVhNGUwUyGrMFEEEil/GhM+YB4vvvhi7Hc+w73ImCccE3AAKJVYhr4dAFCwj6ISeRa9QkopjBAUUzsSZ+/efeb09M//2O+e7ojI5I3rUdAnFgCKC6PwCd+dMLaroSGlq9l2bRsCx577NS3EGV1lEa+5Uj4yBTzrCFEtViYc2zfBAfALv/jL0y//v/8gjImjdMrAAQCHhhlhf++MVYTvKGmyhM45sTL5t8nY+xgrk9Zn/Wal2JhfKW+z3f6c7q+Md1lg2aiZj9+9LSkiSzT423EAqOJ2L3q5N9Yh+PgPZ9ifjLR3nACAgpNXr1yi0Ytj9i7F3m/s/0b2ynvhUEMBTiiJ2sqi87dZkT/AferUSdYAwMt4AUPx9dff4BhRGA9Q57GXgeN0AMR1GPCAL/dg0wATPvp4KcNeB9chY0jKMY2ZdApKeUXKetBXbhdqRkRbEB9z5mcFA5w8YANItLOPBQJRhA/twrEBeOBoQVTExmfUEaBhh1FgH2/A5OKlq9P//hf/cjgdIy0f2w0auiW/bPnEaZzyd81X66i9wchMwDYE9I9sJhzJh1d1AGBcuA4HgI1UVvmm0abIHh2KqAEAB8Adz077jz41XZ/ujgyAOAFgX5w6Qg+tjF44ZjAW8kUaUDKmMS/AWFs38ri+YuPBQLgQDg87hpqhVvQAOhmzyr8Vqq7AywHQtgYwC0G2k+nRUX35BMTY2rFtnG1meOU6t/vTGHb6vuxzPc/ta7hA41wn01DRoYBWoVTz9/AutefQtmsS4B46yPlc8oukK44znQCtIG8aSx4D52n+ls9RVsJZAHkjSMy20wms+sWGfjsiMJ0nbt8FJ52R4boZjb02m1sLyiKBkE/p8M0VSON/npZdFeVEY/FLDrAjCO9jxDnH3DI3cI+V3K7s9vtkcDYljXQ2V7BEPV15TI5fHAB2esRNLRMHDamoX9+eIAOROBk6Bx1gOV70yVi5eQoeZ9XKcACCdMBvQn7KyaEtc1oc9AllhUibjhS0m8Y/35Ut0DII0mFA3tYcBFR4WDzQehKMf//OIoCRQXnrxqXpwI1z4QAIXnvl63HtzXAAfEAHAE8ZIe9ZdgDAyem0f2Qfgc5Bs8ikwpGr3IZBdC6RPjqAkfFix9ay8bVNga8O9FFhH2UnKSEN+bmushlZXZK79drSmPYiq5fG5HEl62lvtY+lcY/313bW+hmfuR2nwTaDe9tvmocRuo9g1Bf1S9Wv8kpzvkgmeZ5L6720rktw8rVx/uN3Z56M8F97nrOc6Z6a+7b1qPbAfKyGRQ/wjHCudlQd+3JmbBt1fqiw7vr0MrzMe83DOx/VnG18b64fft+LA6DPrQj+YTD9nlEvL/x/eGYb/9iN5vz7Nrqd40afv+2p+uwanSzdU3F5jlfzQOVu88PvaxlUDWd++s/8KZ4CYMENBo4Xvo9ZAG2wacRLp4pBgcGn59yL3oEzN4asiPc91CUdsHiILd+tgLhdIxQVrSw6CCFkjz0MAvAS7003a7HxLwPASKz0PyprNB4mbgdA8T9EuXFKAKLRH3z4UTgColhgGDAwSny2MmDlM4OpWBYGUGGnsdrQTnh4DDFRKJTwmCOFGIYU9vVjC8CxiBxCSf/617/O74RF8yym4M30Q2xpOBrPn4pUauz1RaX/L3z+5ekzzz4dghhHlaXgp07g+SJV0QSucdkZwdMVUkH1vFqaZzJm3I+sCcCN8EeqYcCgK41dsHvdasoSnqeREHD8K3/1r01f+/q3orDY0XDChALBYoY65q0SQYexCb8T3iYxgYHOGcRIiJVhzoXAmgOgZyMsMRELqW3CR7/Z8TCf36Yg6fQztrk5l+7AWGI4FT5YB62ZIlPbBPnSPNEWDcVo5/Tp03HE5Bem02HEX758MY6afHC6K65dCSfaldhag+01iDjDCQBnG2iIae7R8XE4p0JRROYK9tUDz1GfAy9Ei7EdB/dbHz5IQ1op+9xnin/A01Am04Lgd/ExMcxe3E6xMkR1WdQsflNF/q7EU8Hn1hoZk6IBwcf1AOre6CMxbkbgU8n3XmJmKeS2grvPnKGD43A4AJAFwKMGcx54h7H+8bmL018IB8CHMV8XpiN/Zd9W6tMgIu5kMbmMzmotd+hg8DGAcL7A0Ne643hAnQ6A73AogrfQaQshbljl/nBmIYQDYOdWOBNPPEMHwLWbd03X94UjJrYA6FxwwQrHysmxqugoMBowQvQ/Fqal5MOJAweQeYSKBOIYR5zQEgYDtv1Q7sio1rRVg8U0Q6PKhrYNpMwsmaX2c01tlKeiQnjKiG+40cYn2qH9lsa/nAXpICjtEWbkocA7OTYIY/45VV82KhwIzchHry3yDaPZzxRek4Y/DXnzYzEFtm3DvXG9El5vPNb4jOPX0qiUg0JjI+2m87qm+9fikugPzzCrBsZfcZxVfuBMB9JJ6hHtdyjAyed6QCHT7UGtGIvH0Va46Av0jIhX2kDnGkHO4B/wIJ8j/5K1MZPDygoUt60Kd7s/5XbXS3pGgHGkeZSQ+o7Mu+RdMm7Fd4Svru2RepGQCbZzQkHZTsHYeAFFNG/BgY5b7FQy8KAfZJ2QDm/xMmzjQwFABg2Yjm+dIk8RcLYGf+hbC9rRf3SO4NnYCghcDgfA/p2Pp5ufvDnduPzVaBsOgPeDw1yOv3Sq7Rcc+xaA/BbLiaCDjX8sAYx/8HFtc9JxgR0nBBPhoDJAlowbyZc12d1/a1sjjD/Dc+YVde3rtWpILfVZcf0H/bxkRGyTt0uK/WgUVDwf57DbOGvfbnep/Y6Ky8bdbjqD5Y71i9qXn02SJWatv+aG4Tj+um6Ghd+XYL/UT9X9xmf32obXRG3Jnqj2S/3dfZhnV/jX4n9+fml8yzrefAvAfK5LBvZuDgC1IJyUrtqDbg5ibbZrHB4dAB1vTdvVOax2Kv5XWqUcSNk9ruE2/N2NHurvazr12MYSDXV66UXad6OhkY4rrlWe1dvhE2VNlunG7ezqAPjv/8s/TQeAFnbuEZ07AApDxn1QxKBEZ5TBwh/v1RlQI/j8TeKqGZt6ri869iiSfFKZqExjBA7GixR4iECfDc6ihdHAjThLLnWHpkhRWaHOlRHM6AdP81lJJXnwQzLdCMP4fCjQUOxh5F64eDmqan8YRsz7YcxcoPEk4pRCgr4qsi+NdQZfckWpNugf55DDSPjcyy9znyb2CEJZf/t735u+9a1v0aGx6QCIomfRLwwijPHU6ZPT3ffcTQPj3rNnpt8dlf9P3XGchX8Q/b+Bo9JCUWGRNKYZctHnClOmJ0M39drptlB8ol0zJERBFJ1SJoX3WgOP/FxL90sl2kjs64DR0Yj+owDaz/65vzC98/0PYlyoLH6LNQDcl9ZLT3e4Gme7AT3CXIpZVyKqoHRbdgB0YpsrHR6z+m/q5oZycjtMJmeSNLfpAKhtzRngXLldY1aVgfbxz+dVHQA+AnBkVmuCr9EPDIrAfUT+fygcVzBmr0fK50svfja2oJyO7TRXpouxDQDHP8GIhxMAxpWL9MHoY3pxpqYCvCgC+NFHcSRV4DtoDE63y1EgUhFpGQzgOYg6H0HEKfAQ+G8HAA1SGvCKDGMPrfAtleRYyCNhJMMQt9NzdErRAKVRBwNPBgucFK5fIf6mTADwH7yLh8nxgLR+fEchQ7SNiD+cevg7cfwoHX2gUTjZ7ogMAWwX+PCj89P/9XN/ZzoX8/XxhYiQMfKWSrKifehPf1p/O3JU2NB1CJAJAOMfhr7wfqIDAH3hhfX4IIoENmcg2wSQbNTYAXB2Onz86TgFIGoA3DoTxwIiAyD29e9zIUAZfjoiDEZmOhPAP+KIMBQKVBV/JR0fCmMBY1PRVkQBVb8EYwReXItxOe0fg24OnuTNVq4wBzkr1a+zCMiPcr7OIhOXrant5h2maDMX8TQZ24rOd4O98x/KPBqvygCQw8DGaPLTNO659SFwRIZyOgCieRW8lfO8pd2LKckZLeHA73wuDezCCDkg3pla9Exew5FQnPKGhcYtp5lknrYhbKgRiFBn/YMUFHFvGo7sVzBzrsGocIwOcPHXNP5z2w7bTQe2q+/L2ZXwzRmqVoeVTdi+MpoJv2RaS0YQqSfh3IxkPxd9dKeEKIttZGYe1z+VTZ5Ugf5xDz/TcpVDsG6VgAMAJ334WWcAkFWQASnDCMZ7DAinB8QORj7jrZAtUp6ZBB63sgg0Du2n15F/cEQpl0iKeauyD3iTL8nxLzyRI9E5L9wagGeuX5gO3owMgHAA7FySA+BwOAAOhAPgwD4Vgb61P5xz7AUBlr762HoFnoNaHcgG9LGy4Jct08D6FmGIy2qJzs2Cv7mUM3z2Nc1PfMSvuVHSnbhVZo6Gwfi9G6JdD6r3bOoUcxm8uS1Fo1vrt8+jzTbXbt7/mmyvhmCF1zaDpMJw7H9Jxq/1sa2duia1D0WIvXZd9+5w32h1vED8AymO+luF817GttBwuzQa5EvwXILLepvkUDNbaH5vBicGdVN96M961hJvq3g7h736XX657fprv38bDnWdcjMDgFSczoER95ccAL13j9PvWufltTS8ugPZeGY4VXrYttZLv4305nmM+vf47Eg/HUfaaBo/WxvTNh61yX/6ei3p+bc7733/03/zn0UdmTwneDC6oYh1Y35wAFCgh/wLRdrKTFWQq/GniJxTXjuyGFh2AGDw9AgDhSnoupAeF9eAsefeDgAIVRAAood4HmNr71KrZoo/j9GJl4xuRQShsOJ8WxghV8NoRiVxGCEffXwuCmudo2LNFLeM+nlP/JgFMS6GYUJliNirugUe+z1hvKMQGguNhdIII+U7cRTaq6/G8TyOhGXGAiv3o8gW6gJAyYl53Hf/vUw5hqHx8kufnZ587BHu/cdeP6ipKMiD33Q2uBQcwdkMWoKZ0YFUNrQmIno4ADDHVugwbofgdxqQCizaS9jXzo4SKYE92wRzOBEGybtRMf5n/uyfi+yLOCf4po72usYigl0oujBhJ6tU2DDWomBUPME8YGQtMYZOWFWh2Jv3tDojlhiHmcc2YkydXbDOBpeYyXIWjtdprmhsU1ZqH6arvgUgFe4cR52TU+nrXDq8Za88+cTj4bh6afo0tqsgpR9HTsKZhXoAwD05uK5xS43xDXiD66i6j/5wPCfoCvvC3333PW7FAR3CaXDhQhxXR8NOziViGPAWxnXsL8e+d+Am2kbEkrwmcQIOAH0W3gJyOLIP90CBF3w7v5HxKUMNlGPeZZgJji64Cf2/C0StqZ2L86Pt5IhC9HAfaRBKM7If8AeD+KOPz0+/8g//8fQpahDAkIjGcMSnI6+knTR2ZfY5ZX/ZAYCoHDIvAFc7QHQ6wEnODw6A9+OYQK51GtCO9Bp/d+IUgOs7d09Hjj8VDoBnYgvAGWUAxDYARPYNN9zPfdF0zsCwlMEK4w5F+mwogyejr2NxVCDWH8/cYoqxIs2IrGKsOCIQ27DAp9CH11NbvPSPfMmGBDMAtM5SlhyF131ef/K8NIppHpkIrTBx/OKFSu1X9JO4QydvOqqTGLS3H0Ul9ZxTTfQ58YAFIGWo2vmM9SOfxD08k1W44Qg8Tx1Io9w1CHo2A9arGuyddq1sEc8hm+00YOt6kY/nVgHNKW5selh+wCXUlmmy3XwGEJAhiv9IC34k+TraR7/mWzXzTc9I3lLmINuDGRS5omxWqfcyeAlI/u6jBGXzygGAV9+ikcZ7rrfn6ujzokKf+ON7MSjp3yl3kp41Ck3buIdIvLbeCbIN9yLwQHriIpGDtCxBRvkbziotfn8UvMX1dtpIGvhO7KDBD1loviTACc/hSMhtcoahCy7L6I/nYIinw0EGOU5jirEhY6c4AA7c+jgKAH5nunHha3QAHDkUx5HuiwwArhdwszsAVGCZgApc2h9OzNjuFOsIngI+r5fGZ/nmE6AIK+sbqcuO2/isJ1TFvhtBVV4n3TQ6Nq2bD/TA0pLxVnHCfXotG/4UJ9oSDm1zAGD81pVG2VwNhXFso2K/Jtd93bBZmuPY1pK+stR+LmLTTZaeqzDz/X7vY3Gmmukk+WHqlJ35tCdnTVneaj3m2SJ1/o2GkxYrTY5jW/puGJqHjvhg+e92l3S1uR4n5K58cP6s5Y85c3eSdOM/KSlgNXNWFit5c126Tr+5Juap7tM2nWhqCb8rHvj3+X0eo9u2rFB72x0AhEj+iWfU9e7j73J9De5LOLwNPytsxnnVdew6RZ9ffVb3LsMPPxlnl2hzNxpbHn/vbw3/N8c3m+2cvn76v/rTt6wEN6GexFkHME6EhYWo2DgCowV3VI1CG4Y/PYBdSHamruepFJaX23BKuduDzJFDQtE9GJtQZD6F0In0eSIbIvL0zGNvsc4nR8o/Xo2w6eHvyhH2MCNqBwcA96dntJrRRka5I2Mv2lMWQOybjerZUKyvxz51OABsELvQmBkJ5jZuX8DS2cDAmGgwxzih7CIDAEXUHnr4wRYNQGQT0f/3w0AGHDQHKF0iXGQIsFhgzB1G0GOPPRYR1E8ilfr09OP/wu9hdBFn8EIJkFquysiQ/xx3OltU28ApnDo6iToelISMoPDdwjD6OxT9HQolvqaQV0FEPYVKSiq6VBZzf2ph/kgd/O7b70T681/idov9B4+wBgAcABauVRHIoc2Uz5G4qnCt7GWGaPnFON4JuRoGnZklm2sC0W1ZwRmJcYm498qQRiY3p9guMAgLgrcrRSMTn88vZxHw975xXKnChW2W9cFnRndQNyLxzowd3R44tJ/V/5947HEen4eIEjIA7rn7LtadAM4Bt/EH2qVxi0rhyDzNvaIofokxXAuj//LlK9Pbb3+PW3GQHYLaG8gCwJF12D7g4wSRweIUXNAZ8Ajtaz+q0syB04i0M9qZBbvwez1rvhtJHYbMjiBNZCp6wqvCWZX94YRAJpCdYs4WkGNBv3faUnQORo8MXoztWJyAgf4uxTzfePONoAE5Kcj3aIiozW6jief2NeKCtZML4FyAoY9if+BTyADwuHHaBgoEojU7AERPxagmQqnDm1M4AK7fNR0+9uR06PgL0yeRAbBz4A4eA2gempZvPiNjHlsY2C7GHp9lZOrEgGZYp4MFGQHKuFAqvQw2ZQfcSBgAT3AayU7gB/uLtmCY0BmUuNoU8dzSZJnWebBS6gkLRtgttDt1yemDcVN1071JbnwW26JgPJuPcX3jAZxUAN4s61GfM3tAWVv6pxo5MgxpHOb2AGR7McIf0VRnogFHOFXTHNfEyp0c2XK40KrmJFomS95XjfM+y+QB2TZpAzDE1g+0l4jGaec2MDo+MqMA88N4u7I2b7kr0lZ+LQcEcfGjjOIY1TiFrkTRAUBxoWteC8sU04Lgk84XIlx3xpH+hzbZVuWVGdnvTgrt77dDm/Ivi1DCgO3yTXNuvmU6BlL/wf10XsjZ9P/R9iZNl13XldjNvgeQicxE37EFKVIkSFEiCZKiJLLK4SoNKjzyxBGeOMITDzzy1J576PAvUEWFLZVcUpQkypJLKgZVlihRbAGSAIiGDfoEkA2yz/Rea+11zr7n3fu+D1T5gcnvvducZp+999n9YaScowqwRqwB0Asfy6igjxRjGD+yxkTCRaH7qfC3MeMEAloh2mDoDIEMhpx/vhvvhJJPQwH3cQzS7WdUAI0AUQTw9rk4BeCFabrwdDDmiAA4EBEAey4EjmEh0EcaRm8r4sV4cjSr/kMWugZ5K/rWGqvYKcaAOcrA12VBRPawrkQKG2VZmry4tneNuOzfS8rB2rO+PuOjiR8W+kd82W2/QsX5Pj2+O+7Ttc9RXl5qb9zz+ztzD+kmTJYVmQqPbTBbkzXqO+Pc+vgbprfHRziNv6u+oHvdqNNl4k14+70a3VfH6HlYvq0w3kmWq+3U9xu/IjLr3xIsKgx7AeZlWbPj5zI+LcGr95v8s/DBCj/z4q3y5gIy9D49pu24Xumo9iWc593Cl+cRBl1m7vJZbW9J9l+jvbV5+vkluhNejIYTDBl8ra/zEs0I7ILNTmNamoff6zQgWFXW0vZSCyrZ19iexuexFGPN//6//i+xzylEFt5zKtcIYU2BvwO7LrJ2LZKj9qbWeFUm6Lnhfb07n4h+W3H2JuyzYiHoG/ktAKqdLuyg8vMb4cW6EIIuc4JD8KfSH5uR/jqcNYkLgjxD9PrZylfjOXkD5YnvwpT6Yh5mfINCACPAJZwWEIIo8/0ydBXv2vu9ZKnjuMuqmdnjvWtXo1Iuog7i+4c//KHp7D1n2rgxru9///s8AaDCDu2hyvbZOBpNntPIu46TA+BJhNf1gfvuoxKG4mzwUKIg235s5CG43aCypaOEKEAHLJi/XDzRDreEsIL1qJENRkobIxwmu7khCeXo3cgoDEIUgmT8B4MLQgZRmfw7340TAP74j0OZRM7wfub/1/THEW+4Rl02n+FXJbaWYruFP20KGZ1x78wY+4ZUGcBuNnA/v0yourvYv8Nw7Un7JxgAGs3l+jRlI3HV9AYDmTc64y7+QqE5dPjA9KnI/3/w/gemK6Fs7o13n4hogFOn7ox1QbVp4HbgOCpPQ1hHyCttUTgjGoY70aqLQ0IR/tGPfgxEmY6Ht5qnckQaAa4jKgCGARgFaPQrMHLOP3gCDADAbUTQIIxeJ1AIno4QwNwwJx8diClTaaCxQAYAIJnvd8NdRsMw/QchuVLEHEVFnE9jXYVVtYTXzcBRVnj/lVdeaTzPudveII0vbJN8t2yU8d1HF8IAgBoA4AUwALgGAN47EsX4cBQg5gUehggA8StvZNkujkmM2OSo0BA0emo6ePix6cCxXwkDQBQBDAPAjdsBT/APKjeCk9YiDQBZkZ8F+iLEn1X2cS3vQzm24RhqBdZu/74wKMaziLzCc4z4iHvwhqNtjAbHB+rs9eDH8LTiIXjLoXA0gws8nPZAp6GTHlZteg5/d80Xb6jE/Qzj95zwPOboNaVCnPUIZDzF4jsKQDwpO+EcGv068r1ZE3Is2G8zPWBvKP8wLoTpWoYCGh/SSIDvWRtAdCeDAivUU9lSx7ra+UYXnow9/W+j9XyPU0EfOR7xVxIN5+VUBoCDaXopFM34F96xspvGA8KXkRsdZyUXyZfuHHauDQXC9HalEaPzwL7vt600Be2ZUJlT9LiWFID2PLZlj5cMAAYo/eM4SqqBcaCnCGSER+4tXvoevaB0R/ZVaBXe/NYG8JvRAl1GgvLv+5SdaAxICgNfAVxAGzTOxxdvlNLuWaMARf+IOyz6iz3YaQCYLwwHoCEr9CEL3LoU/96cbsIAcPFHMgDsiwiAvRcCJOgcY7BjAHgNuUGAPhS8FlGIkNdQqObfaAAAIABJREFUh8iOItVYAY0o5YCpWclbiZdOAyFtyGDgz5Kw3HC8Sr8DWo8yyCbWL1+pvHSUs3aWAdTm+NyawD/O0e8Z9wmNQtP1eh39+lw7Lx9nK1ScGwB2GudmG32htr27ptDUvWac66iIGa597TH2LsxVONWxVJjuZACo71VZcLa/JhCWcGE0AOgZwciGxG142NG58PGiL+ldyZkj7qzTiQ0PHkfuD0O72/aH7WP2WMa/62/VNZnjbsoN+eoaTq3RYcWzJfzxiLbR8fjeyANG+EsGSzpCBGPb+OfzX6K3NXpamkelj04DxKzSjL/PlZxlvUJ4NKOV/y0iAHjMUObc2gjAsLPmde6bsweVuxIF5ZGI8EzzrJUwuyZ0FCbuDZ8bGhRpCmsqKMd2Y37YWBwpgGsWxqFAvvTTn0de/hsUFEFwyDfGS5iP9O4ePqNNU5505QnHJh3vURGO6zcyJFhz1JzheZJXS6kFECSlHGgh3KY9qmY4tV+2l570pmDkHOENhQEAn4+HJ/XEHSFgZ3QD2vjWt75FQV5n66pf9AHv6Ic//GF6+N469yaNAVDsb4RidDpOEXgsogFwBjuOIEPeMfKzeQoAI/oUYgmhjroYlQCOsuc6FjgDJ/qZ5F1YkdImYZswTa+XQJMCG+aZa8A1xS3gWwowJ07cNf31178+/dVffz2UyVA4Aqaov4B/mG4NY81BNqG0sZ8VxpaqUnpDKtG0lkqTTXrnuvqznUmKoLYJHjWkTGCZt720cdXRLQsWmnm3/vU31jaFsd+Kt97slukTa+CjoNSPn4MicOruu2gAOHv6zHQpambAI/WpT/xqFAY8Ec8FrUQBSnqimuCRGahpAAD8PBa0+/rrb0zf/vZ3pvvCoHDq1N0sxAlDAQx1MHZB+UckzoU43g6/ERUgQ5/ahSfZReNA38hRBe2wYCB+s0ZAFpULMKJmCGGTCovpk8a9aM/HV4rnJMalscywrpE+aGsUOqowYdh5PWykxDs4LcG8D/SmsZBiGty90s3zHRfwLgwAmJ8NAIgAgPKPQoCiIeTqHol1OckmbAAwDbsPjjUNALduH5kZAK6GAeBGMQBAdbGBAsPU3JQXLy97RgNAocpQeakygjcVrogQwLu3Ax/wHdEmMALAmLs3DJfXEWGBKI5YNxtKoTxcD8Mp9gQfQyePe8KJeKCxGTcqHfYijjJY4NNSCKSvtcga8DR8zLtIC1hj4C3RIV7IlJOkSkUAmM45TfwfDAxaPeNHy7F3ZEHcR7ugq8aCcl6YG+dA4UMpIrW4YKVLfG84lwq8r9XniKuNd0bTYSxzm6qF0CMM6M0OWiLvzkiyauw2XpImtHk2PmEFl/eKPEDltz3ehdQmiCfsOw+2gSDpcOClDjO300EyRe5tOR7P338hc9RxEQ8AP+oa4u1d+AKvSgU9+4Z+jPddI4BwTocK2tB1XFR7Xhf+BY3DSJDrxft4l0YJvXsLEZKJkHgOo7NswfcYTSUDfiKXns9rCPf38YLEnHjuFo1o4mfg7LdvgG+HMfDKSxEB8MP4/lIYAF6N/pGyhbWUw4BpCQrNkFEvPgdhbI11QuSS5TKm3mXtFEY8kUR6KgTX06xUjc4MABVXt+2/S8pxXSvj5G7+LgnM2/f+zVaXxrPU9057/m7GWxWqilPeB5fhIFjXz5K8sK3/ZXlk840Kz3kfXUH2Oo9jXYO7UG6eFrw0nnqtKuhr8xrXzb93B5vqva7yXd+zl9rZ1naFnZxvm4aP/v5cru1zF5/YBp/3it+G33zsc3zqMN68Pso+gjPemBso6jqN4x/XcITjL0NbfmeER8eDehrZKL/P5fDaxjYDgPsc9YORNjfnv0k/a/DaXN8qh+utPf/z//Q/3D5+4ljkosaZzyxepfOptRktFVGbLwEzIxcUsNZ53fDLhl4XyqHmUP6tDFi4oKAF5TyVZHnbtWlfjvD/F57/aXiyzsUGBO9998RBcOYxclTaXcEW8kc1AECg0uZkNISQw0VhEmVa0ii8ycBg+Sb38ybMeVO24aKGWKNthRIqHNgRA6qCHZbziCyAEvGJT3wilOCoPRAbNJQWGDO+/e1vUwGCImLjBfo6Hl6+T3/60+EVuxJREK83xo4NH+kAKMwG75ULjzHXOHKfcY+FE5M+bcygc64wjKqULUUAADE9xyacJhT928gLfIJCY9iga60vjgA8On3tz/9i+sfvfI9FwxjVGGuHdAAfSWmMs8DKdiGoY9aJe1y/IhAmS5EQN3CNJaZSGWdVuLZvApuCizc1d1lht8SMV8efcxmJeCcGN463CgqVgTvypqaumEHPN+/NbdMGH6zpmbN3x9GVvzLdffJU1ACIcPO49qnA4zvuQLV5CLNQTLEMrnWQDCwsp4yaCc8SlFfTz2uvvj499dTT0wc/9GGeHw8lzyd3wBCIdAAo/yggCBp/JeoFIG0AkQKI0MGxVa5bIHxRsU57/vU9lMzwNlNxj8gEHgHIkwHEB8hfwPtgLPAZ9x5/CtreHMgvERaeH7fR+JcNmXl/Gcby4OOUBNJUGuR6/YURg7uCB7g5igJ9g74dAQADAIyHwgFFAODEBnxsAEDYLnPjq9HLEQA0AJyc9h96bDp47KOMALi+N1IAIgLAtVfqJg5Kk4KcCvCsBkAYXdLzLzahMHmeGsCIZxkPdEQkFP74h9MFQOqM5ICRVuHjUDrQP569GBEhTN+iwbcrnx5frxNgIYNMQ+HZ2aajETgX3RZMwPdTwZMgiTEr5S3VlpyKFXPNywq/zJ0IEog5oaBj0rSO1EMUl4wJeMoh/4gAwFI45N48HxfJV9ND75QE8sGy/zb8ijaJgxmnvsg3SntNCeNUsPf10HrCJ4/Z1NFtSiVTDn/iPqfnY93SFFKVXzHGvkaYcxrtmgJcWI3XAvO2kcJpHa4N45M8mtIc/bGwXlOSs+heUeIrnfoEH3rlDUMMM5X/XqwuZYKUdXpRTgA5cY4UZsMTFHDAX3tPxaMqbFJxpwdfo2pwAK5lWygQqBB+RRvhrwv9cfyQizD2VjMByjXGlEaBNChwb0+s1ZGDapOrdzN4RBgAblx+cZrOhwEAEQD7Xw058Dxu8l+a7SQXYaQZLYNCp6AHFl1O+YE4yxQp8X2IV60YL5wPHJ/m7JoSZevW9bKvEzZlPyxosvF1fK7uudv28lGG3dbHP/XeTnv4e2nf8oX2AQBV/Mkwm8+5GwAMl9FYvVPfSzLM0jtzGaIqg8sKjPdTr32VW3pb6sn807xuW/+j/FT7WYZRb2277Me32966BrdRdvZzu8XFxuOGyI1OIz0kfBs81td10yBkeWGE1W7Grmfc5uBtTj7scfYIif88BoBflq7W1qLP30bKufKvua4r5FRTyv5c18B9vlcDgA0mlc9VHB/53fx3d/R6LHv+x//+v719JDzEJyJvFMwcYbPcyEMQpfWYCnxnLiKazmCqAcBIaUWPz0KYyt585A+ZVQq5FPyTeVnp5P30cuA7Q2wzQkEeMo0HhfnOX3h3OvfmW9Mrr73KXHr0JqNSFJIrR9R5whYmVFhKghYjAZKYmwGA88w8RkJAC22BV+NOFGiCXRckcL/lTcdjKMDnMGcrXUhbQC4uFH2E7H7sYx9rdQNwDwXQcAQgnneUghkKQufheT0eZ46/8ebrrOiNdvDekahyDqMGvP9Hol0eNRYGAFxHOgCuweCDNgEjRkPkZm1PrZC3F7GhwMqw5+5V03r3kDLCpEUTCDY6Cq3XPnD+NdcaYYAhxP/h//VH04sv/YwGgOsQxgLOWG8YAOpG4rVLqYrtLm3cxDeujYUer/78rwl8zjg7Qa8xQKIX17xvqMs9bPbnK9s2gCWhZU0A2mlDrnPzfAD7GmVj4cHPjpu3GUzflNOVGZN56JEHpw9+4P1hADgZxqjLTAH49BOfjFDzE2HYuhJLBQEyc9/Tm0nBOJNIr0RtAHyAF6CFl19+efrh0z+aHn/8I2EMO9LCsjn2ADlqCQDPEfmCopGXL19jRAAiBXA6x5XLKs4p2oc3u9Ox8FwRAFD49wfuMT0G3xEhk4Y/06eUUUQBKNzfNIHx9kgB4b9hWCNWyEepOPaNo+Ks+JxoA7wB6UzmbZ2pz9+t+OM+bQAAzYPethsAHAGgUwAAf0bxMFBXH0QAsCAgUgBunox6H49OB48jBeB0FAI8likAetZKmZVmhb6nASBgDdXBRQCpzJFq7M3OaIE81QARAMidVnYyeIP+wQCAIwT3IlqjFVXLAkPZl8L3ZbCFAQdGU3o6sabJk3BkXz8mVgosrqXGXZQMrSeNABmq3GgioxssvHi9iZ+pGOmkCulKgCKVZBoOxDHEI3HdxQOBpNDHcrPEzzyqshkeCO0UONEXnmXQi4xcvFsErCaCJY6NOIj+uLfymD/zMbXZ0ilSgrEJVRECGFx6kqnoiUc7ugHjqHtArQHUcD+VOxoAEr2Ny56HsKsbZIhraTCwAcC1N5zjDlhoX8eaK4KsCke1Dxsx8ZzkFSxJKqbcx1KxT6XK68z9LvdKDjGfawJdToj5+dm/jVEcS64T+0zlX/n6KVsAN1LmgoLvozGlwKu/GiWQ1rMWWSF5S5EKrA+A8dI40A0AjgDEfBnvEAaA6QZSAF6cpneeCib7fBhFXwv+eD7WFe9uGgDEIxBBFYZURPE0YSiLk+b+yDQELjPGlPUByr5pWhgNAA1XEl7Ch+2GgQ0c90sL75Vbq8aG8Zlt7ddnd/pe9/6lNpf2/7U2vaf3NrsBwPDq7W0aACpN1D5+WXljXKdNGWpdYRrXd0keocmI9OqaWJuQqfCt9L82p004beJZ72Xcj+cRADut/TZ5bRyf5Q1G7RS5eo4fYlv4zOXYnUbCWZuq2sNt3yM/yvolK7S3vQe1PY677lGax5JSXaC9S8PfTjS1baxrsnjH3WUDgGG1PodNB/o4jveOk10PXaK1NZ7V5zhf8z3/3X/zX99m4agoGAfv0TEojaEsYpPg4GixhScPLzZVvgu16SU3I2le3lTcbV1HW7Uojwfk/HAjC65TOWzIKYEEQj0EOwvU8BJDYbgQBoCL4QH8aVTLR7irzhfXdofq/Rhzy89NIasK5RUhYfCQYFDCF3Nj7iGu3QjQBF2QUlF+GQ6fYaEKIVUFfp0cII+nlPr9FFQxD3jmPvjBOG87vZAQ5FH878c/jnzoJG57GwGLo+HNe/zxx6cHH7iPx60989yzrBVw5swZtgVFCUXGbkZkBMYAQwHWGEeSIRT4ELyeMTd8h+FHBXqUs2eDD5a/wgqeU8yTZyunAsfnC5EKD2QIoYBJeKY3zQYVCteRX33w8HQ+jDi/96//TRR5uxhhv4d46gIriTMEW/m8DdEJiM62TKCVIVr5N+72p9dZwJwpC8dH5rRMuOsGgM2NTy1sI3j3sSQArLVX28T3kZnZYFQ306V0lZ3GVumEOBA4CMX40ccemR599BEaAC6/e2naH+v6RKQAnDx5Z9S3CINAxMhaIKWhLSNgoHCiTWAb6NMnBeAIwKef+mHQwoeYr34iThPAeFGs82oYFFjEMtoA3YDur1y+waKRiADAKQPno1gg6gUgUgDPwMMNjyVzmHkigBRUFGADZsEAwPDU+H0AdUTyXHcLDvDStgihZH8Ytw1yle6N74CljX8V9xsee8cW0Dl//EP6g5WRtU1pbMPekOuR+oMxofp/NQCQJ6Z2pgiAkw1+MAC8G0Yb8maoAqZjqISI3rh9mAaAfQdlALgWBoCrNACId2CMjn6QHTAARFqnFsl/LARIr7iKh5GuaZTRNRUMRIiIThCoxQLhOlQKVvBc8KuMLmgnoEQkgEPh/Rc8Cs+bMgFP4AHg24SbIjDdhNGYnn146bN4oRVBKNwoSNgtvc0zz7mlUtaUQ4DA4f7AbczTVf7TE0+F3QIsvekBlTQEcM3zfe5g3odo2EiFndqUQ/MFOh8hN6NRrIb35kSaka+Qw6aSz6VvdhvxXIKJa5h7HsYUY+b+SB27K9kcb+IPhT4M2Pw+jWCV97EuANp1lF1hsOZ1Xi/B2ftAD22lY4DHzWlBicfeLzgEj0mEW2lVON+VbhkAJOF47/L6+rrbSLAIQLnP9bz+jAKgAz7hYHzzOrgPBGgIyLxDmoJBInP4gQowAPBeQkD3Mw0BCn7KaDZEKKI+1gX3WOsnPowCiO+5NxNeNDQgPD9avonIrbemm+++ON1+OwwAV58L3v5K5PZDnrIBII9eJJ1i+9f+DH55IAz35quiCxkGJYWB94IfRp2XOCLWKQEOazaf4zQqXzSsEqeMHuMz871bTy3tlWv81Gvt9v3+WjtL/dV3x+9Le/kMj4b51f7rc9v6mM9tSX6x0M8WW1MVTtvg+l7u7TzmUemzAymNmsNExwhKy5d6rPOcNfxYW4+Od+hX8qr3yfW9t+s/Y3/mvUvr1/nQppK+ptirHdBEl6Xd5xynOm+rY9iGL/3eNvlV/HY8Inpsd7dySh37kky0hjfb5N46ljqO90qj2+bQ+VKloc6rnHKzhH+5tc5AtkRLO8Fw3vamAWBtrSvezeHbjQB7/qt/+V/ePnH8WITsnsgjqvZHNMAxCsYwDLDaNQTCFsovQvU/HlkEUsxr9uLjmoV97AgOafOz9ub24lpSNqvnH8+qGr+Q3IWc6CHmkXNRQT82SAj/L730EhVm/PbxRvIIScEgkBGqlhEEHkeNZrCCwuN5itKq/gU0K/b4TgtZCmZ1EeHNhAKP0GIYFfC6FRz/pYcqXoYnE2HO99577/TQQw+1uaKNX/ziF5xXDfOCEgOYHQqP2P333zd9+EMfmI4eOzJ9L4oF/vznP2cbMADAhAIjAI5Jux5/ITSgJsDheA/H9sDQgwI+B0NgRnoA1lrzh9TalXgbQ/pJAbHBZ6VtMy8ba4TwnaFa4FL+tRQ+XMP4AZtjx++YXogaDv/m//gDhvxDGUCuNyIDnJog/NNH7EqCRyVyf6/KvwS5ee7UGqFsMowe2tXXtW6stnnkiIrg0sZiZSrvjcS4NhZfr8KycW1OxH6y08c2Acqbg+Ffj2xc61P9Gvp6ygUzsfZHw6j04EMPTA9GAcqzp0M5DEPUwVjr9z/2aOTv38WaE/IAQbBFnr7SbZpgDfEw4GOPLfACJwB8/3s/mJ544lPR7oPEm+usLK3iaDgxAHhtz+i7l2BUU4FOKP4XL77LugCIBng3agS8Fad28HgqphlkWK6VzxiQjX4wEAAnkXag+iBZSC7GDEOHP+QN8f7+A6obAhSzkYw4TmFXHmjDzikINdzLERgs/JZpTUoBkEBUBZ+KK3OhTcIBa39k3RAYAHAKACKKVAPgYtLdRGPfyUjVIEwDHm+eOxdFTcP7R+UiFXfTWBoArl+/kwaAwyc+Nl1NA8DNKULwk5ZZT4E8kNhSQuSxa6SSTwU7eWVSM2GDowSzTgDC/6Hm3IaRBh5z8FYqpYj8wKkJceJIPO3ijOgLcEVkgJRU/InnyMcCptiPsL6MWur7laNfoCgBDpezZoyNFGhX+Cl4UACCskRlNSPfWjqYYO89AWMQGDAY/UUaQ7ue9OTxQJlmakwxADDUPt5r0U6guewX77UaBNzP0JnootUZKPRKXMllGWmZeOM2PF6sBhV8KXmMxfJcgRdJyz0SADpmRgc6pwzPJbyNxzP6SCXXvIqwtnEk4cP5wwmQCqoVZK+NeWmTL5JABHKlbehjY0HuIQt7NdMFMqLQ75s/6W/yv0EQZz+AEcP109OVMhJxu0UQoH3RtN8RvYhoGAlV4MWUkzQQWZnnuFKxdwQAjT6ZFkADKyLnqPTn5Im3gZuEtwwAuC+UwW+lCBAyN8IIePPcdOvyT9MA8JOgt5enA3ujBsBepwB0AwCbYJFQGQAOH4pIrTSu0oAH6qEjBl5a0ATSHK/wH7BKWGmlywpMjyT06lWcXVNW6z65JvhvE7Arri4pEWOb71W5GJ9fG0uVD97rPDbH7T27Sk6A5lyJqXAex7Vt3PXe0ny2wTsZY3bdx6N35kaANVlKL4vvVPFkm/yztLYiyr43sD8Xp6zASV6iS3M5cGx3p/XeDVzdpuYmGC3DVPpN549dXjNcZnx2kElr+yMuaJxej7kMuA1vNsDmlU452HJo1Qe24dMoB++m/bVndnp3835XlJfeFf4xDG+xaaLTQurGex1fXX+vt+H4Xtqa45Dmtudf/Yt/SV8u8sMh1B07djiqxx9jNMDx4/IYUz6AvIFNLwU/CZ7BxHEvr6NBC1hsPDdyAqq8D6wdDQBub+b5j/eZ1xsfh58D4FDwIWDbg45w3zfDm/VqCNDMBw5PO96TEI0iglnoJ9qDYNgMCdojk5FIUfe4MXbAw0XArEyqgJi928pNtf5nONgTBxiiyBiet5fT4b7ySt2k1x7jefjhh1nIz/DF2BHVACOAvY1WerDZQ9DHcX8Iv8bJAc+/8ML0wx/+cLovTgA4EUd9HTgYlXkRAhufmziHnTnTNxn2jDEhBeDEsePT8fgLAwDHGsIqahAoDURyrJms6i6oYrc9Jy01wbhAi6zWXRtrF3wEVwnQeA9wPX4iTgD4wdPTv//TP6cAcT3WFYYACOM+YrHJpoRiNwC0dUo8Y8NJrz3SZDPnZY1gqoDRjUL92KKRyZp5eo7bNvDVzWdtMMN1j2fcIA0Rw2LbxmuGi2ftca7WZ1yvhqYqZJs28YxrUeA7jIb3P3D/dG/g7T1nz4QB4DJPmzh5151MAUAKytEjh4hPPn7Sx+dJaA0PcijdiIzBmKDkPffcczQAPPnkF4jLphsYtOSp1/FSeIcpP6wlEAp35KDCEAhj2vX4jmMDoQBD0VV6wDs8QQDGANJ/RgJUeqcCieOqWCgw0gJYfK4fG2j6Rg0NPGfhEf2TX7QIhzjGkvxJ7biPuqwyduqjdiZGAJhmlza++UZpz4AUpWoAQAQA+APmD6OI8cZFADGmagDg2JkNLAZIzy4NAIcyAuARGgCu3T4zXUFaQBgAEEpPHFEceuOBSlSW8o+7TOPh77yeewVhiTZ4/J+Ufxj+qJIgeor3NBasAfBEdUSklFrJ4DqCB8cVFAs8GPNG+Dz7yzzlehSs9yQZAFBFX32gbRW0lTFDRxOiRgsKpnHzogGAc4ZxiPUDtAaMEMnNQybsFMQyfUG6m1a70hijA6hkY+5SyPbEHCovYp59FqbDnBmejygaK4nhQnZdG44xeS9xjp76fnxdxUPiHHg17ltQyfB28gqfTpBFD1s9HAYgKAIAMyIMPZYiYHYhthfFtCG4OglsHDBum081Q02TLbrjwXSouXbYss90GNiAJ9qkeYuwsbJt2s3JbwrYXi/gl6iUf/1eE6zTYMfffgdP5p7I4+6yBpGdIG7Din07bjfNDW0eiUc2CvAEDNcMwEUaSDgophNUA4CPDmSRP+A23gV+pYGA+xYMBNHnrWtRA+DGWzQATOfjFABEAOz9WURzvR14zhitTsGpIN2C4hT/Dob3H5FFKL5KA17yA9cvgQHgVpwGc+3qu4wIg0EYaH8701bMc9YE5VFhMr9cU6TWnucSLnyqgtRwIp8TT+8ywJLQXeltaWzV6Ov728axTbBf2t/XZYtRKVlX/reNa+d9aLPdbXKI1rsaJvz+nJYrr6pjqHKW6goJmmt9zvfMVHqaoC/nSY+gysinEj3U2+3jXsKxpX48h7U1WhqzZe4+/+V1s8ygPLD+6fjT37OcN66lZXy/PeK/rtf12sTc7WvddYFxjNUAUNd6XMu6X7qNJZyseFHns7RW4yzmcxjhrd91P6vvg+V3+XxcB7Bopef9Uz99bbQeI59YG99MlrCiWvHln//2PwtejI0kznaHhzgUwJN33RHe2SNU4FBBHikBOFIOO/7NyONiUbcsygdBwZZ4h72ifW/sGBgt+RAq4rrfM2O0oAyxyUf/VaYJ5b0jiPJS2CaFZhTPkjLAnOAoeAUhH4rAu/H3ErzrsfFZuKMiDYNAFjuUYQAMQPIbgOU59MJeYhJSKjNskUKJhDkdC9WZrb19PJYQuatZV0HHdKl9nVSAfObrHDvmdM899+RZ5kofwOfFF1+kgUBCpgRufJyjDA/sffHe+9732HQtQiFhAIBAdywiODA2vwOYX4sUBB/tiLxMrOGBaPOOeJa1AmKNYQA4FmkC+I5aCIgCscDENWH3YRRpQl8eJUijitYJIdOAjZhOJybM3cUbcUwbPogA+MbffnP6q//4jYAjPHwTj3qj3yWNBYRzY9iMRWmtJimwrUYAidwi/J6G4DGZUVQmMmfeakDXtK5LDEfX2fNs8/Gzm8x2s60lppXDb3/EYOZMuLeduZ1F8DYs6pzGzcnC9WgAGPv2b6y9lR20Zfw8G0o/8Pzhhx6c7r/v3ukGvN7BMxCWi3oTMCrpFIojpIU7I5wfHnd8R2grFAIY5NC+Fd9nn3kuDF8/mz75yU/SAGBPebrAYhx51BQ8n0wLklIIpZ8KXIAEtH8xaB/XLyIVACcIBM3BG44Ug7ffucAieOANUig1Pyr1MWkUlYMCjSgb/IZhwsKgTxSogmOHr/AdczEfcc0L88FKE5VpgydBWVc1f/G4pc2v413HPR+jiL7g+YcBAOtCfhgGUStJGPvdd5/m+mGMr0XE1JXwypE3I7Q3dRjSWBgAbt2Kopw37wqv+iPTkTs/MV25eWq6HIUB9+w/RgMADDgWEHpkTnrOpYvRANBOUKHykUoslDfw0b0I2QfPUDTATSgYZMYZMZTeRO8zNiY4zUBpA+nphvccimv0whoPMF4z9UDD9BGAhDvh2wsW4nmeMgCvKvkbFJU4hSAjR2BEJcFDewGvAz9k9EPbPDr5QCuDMSiPMHR/yUwaT3FBPwp94CTcU7gRSdGkl1Z4wI2csMgUABotQjGj/WXOZ6sIgyKWFHJhcGsGC+0v3JdhnINRQ92Sn1F/BQzTONCiEZyegMhO8GD/AAAgAElEQVQeGAEyWoE0Y/6fe5fxF3jm/Vy4K+EFghH5D/5hH035gEvj9ICEg9/zXwtDfFZQEUz7CrR+YOwjDzXsUm7Ao5RbEHnmceX7aj8NbJCNEv5Nbcl9mDtMevobLXP8eldRAOqbz5b3tOBe47yXY3MeP/lKKvc0IlD5V5v6sLN+DffwTEYHAE/ZBvgiUiUQhQWcR5tOnYCX/tbVad+t85EC8NPp1ltPT9PlZ2LOP5sO7Y8aAHvggCk1ANhdzA/iAGTG2LcPRiof0vdiZ6A8hRn7VA0o/DAA3LiuCIBbURSWiV/BX4jTEebjvZozShiVpZx9rXvmKNyP747C79LzVXbdJkSPAnfd52u/4767dK/uHRW3PdEqO4zySt2z12SMNdgtXd8J3ju1NcJs5/aqLNOdRMCZuvSjHLWMGyQiUcIWvBnXvc0pvf+doMT4lpvalAcrbEYZy2NqKXKl0fWxWpac8/P1NQDM5nJlf7buAsstVANKfaKOT8OunHUnjFjryxEbovcaSV3XbxtOm+8v0cxSr5X+t/GTTZgJdkv8Y6RNKeNzI8y8vd2sQ+9v7NdtdZ6BcUkeeC+fNZzb89tf/B3w8UCkyK2NNo+EAeBYhJSjMODB8CLjN6IAjoei6OJy3ABQYZ9CXN3Ue3ExDK4J1RQwNGAWvokPz4SN6y6MVwWUOmmeUZ+flmeGduJdeRIiDQD5wfQIRj59CPYQ7iH4XgwBGEeFIRoAoeX4QMCjUMDxQYjKv8irI7bnOPndCn/OsY2je/t8LrQ3CCO3PYnyFspLYoXcc4bACWMAFIw7wmuPDwR3jAMC1bkI0bWxAPesJGHTUgrBzemuKAb4kY8+Hut1lAaAt8PTCQNALbZHpEo8dJ4huBzGdhA5zlTKQnkIb+1d4b3FWkuZOMS1p+cmwAJhCe83w0IoLQciZNoCHfqh0EiluBoAJLgqFcP5gXuiv6PTX/zV16e//9Z3QpYODx/wIYsA+jnlDCayWyBMAbXIqzNaGJmxKhBvKuqbm3MPeRo3cuJuYeJdaNkk8G3EaaayJmzMJsJN0WFG/U5nQt0CXmmmtjEKKp1u+qkM8z7nv6oHpPYBHHj00UcjB//d6ZFHHp4eijQAFF1DHYBzEY0DYxJSieB1PhHGQywhDEq4fubuu3kPYwM9Nh4QNPL88y/Q8IV6GDjmEgoY8Jzz4IbtM8glPBOOwYRgCIBBDzwChjV6+hkppO/IdYdh8HIUDoSBAPUC3j5/nnUE8AwNlql4gzso8kcGPin9MgLYi+k8dBg7MAanVBheNoBWOkTkgtZTuOS18DGLGKffq/yibnxdWOl454iOWgMAfATzRRQAeBrawzxwtGI1AFyNvFzMCxEANFYnbd2Oo79gALgVBoC9Bx6ejt71iSgAeCYMAEenW3sPZ+hyD3+THJIGWtIKuWf0GfysCXc9tYf8Eso5agAUA4BODY/GqBD2vG8W0aMi5sr53HhoOJRRAMwn/sY/cnfcCxgovD5D6uOeFWIrhOA7rqivvzqJAHuD9gcYhsJIER8akKM1pZOAkWEMSIlKJQzKucq/x8PRAwqggmexGBsZX86he7MJtYxU4HeeFiBKq8fB8TefLdX5Md6WnVKEFi0Fn7egZYO5QJv5nfG+jOLg2FB0ZdhuwgZl3hxMKv8qXIi5lHvJl6uSNFNyPJ+UA5xWBt5+Iw0r4lPRfwrgbGtgTJx/EXzMG+fCTX+L9+GVzn59x88jlafVNkrerntWKnLvMalxbBnLQkBBp7bc0PdYK+3qT7UGeM37B7vQRGHE5O7U7qHRlD2A0km7NADAMOIQfyEIx0o8wT38QnvgiyBmOE/SmOJCiZS74PhIgwCa2Xs7DAA3z083LkUKQDMA/JQGgAgHCJhn2D7m7qKY+2SI3x/0Cxrft/9Q4E8YUKnQywgIEDH9KyIIkP9//drlmCciEVC7IGVCnqNt7B4WvMLFT+VaErILQvC4r64rW70vR6TYQFZHUeW6pT6X5IS655qf13dntLEwj1EJGt81PtdxLl3bhObO8B2f2EmJeu/wFp17zUfaHWWsJVjM8cW0uimHreGI58i+ivFUaKixbeKNx5xUvYB729ZtbS02I1+W57H8fk8B2KSF3bTTed2IS/rd5zzCY01+Hccx4rrXxBFas7UotDD2V/Fwjuvr89wJd7XObQQNJ5dg3fYQ67GNn//TDQDGt1FWH8chmOQ++Z/LAPC5Tz8ZMhMQSSG2PDM+0gHsAT4SSuGJSAWA8A5mDo8eBHoohji+jqGL8bGly/n23NzLefZNOICHJQev0EudEz8iioVeevyTIJ1vgXvyYmJjCoE/FH4K4CmIQ+GnsB/K/9vn3+F3RANI2dAxgtidFK6pDUheuzRqRIf24PUw9k4SRl4JsbLG1MWjQJ3XeSxRboSz9xIG8PxBwIRwjj4huLtIIJR8IwfmXA0AMAxciuPQkMf/4cc/ND38yCOsF/DMM8+wmBmPmEqCkoDfxwSsxzWsN/1jzNVTBXFEFUDxZ9RHGCUwfp0mEBs8FCLMJceOo3+cLy1iEy4AJ2bhWdm3C4pIFoYwvH/6oz/52vTc8y+yGjUjBCjM4xSAiDSBN4lydhHqGlX0TaSxqVWimDO6ZUZdrXij6LnJEtTGMgNdEkyWibkKMWt9Ll83vMcpLzHOOp4q7CwJPOM4Rybq38DXD3zgA9M7EaHy2GOP8thJKD6XLl6gAg/BHqkmxwKf8CxSS1AXAOkmqEFx9sxp4hU8xAr/V52IV155hWkAqGPx0Y9+lDynC1HCVQmPCq9yLjcMRzACOG/bCjkigmAcVLRPRJiwcGgcjxfXb8R44QV/6623aTCEYodIGoVcq2CdvJNZEyC0LQq7WeCTe0cMoKUpZKSTYYj5YO7mVzVU2vzNij7gUE9mcNSU6V9/faLA3JjliAPTsGoAHCH/6zUAZNQ4deoU/4LWHAFA/oUIgBDeKdaDlkNoRwrArVsnQ6l+YDp28hPTzX33TpdvHY1UnTCGgKYZ9psCE64U5ZTXEWmEednzj5x6K1HgSbhHD36PAGAKQCoQDiOWMUHh5vRgwuKO9cdQWUQQfcU/KKesGQA5Dh74uJfpAc7DDoYm7z3GSwOP0ricQ081Ku5rjaWw41nvB4wWAYfKuSL9gGjC9BQpmzQKYTiZauEQcLdLHsloFeCyeECj21TCrdiNBjjJK2TC0s2TD0lu7Yb2zibRgX6lqJwyhPYsV/FXvjZ+d+OEPf9OFcD82B/hq74Ii9z/6jwqj531iyETppa8iBANj3w6iActg4DOpPCn8jPTkRRz78VOa2CFifbehlAP/ClPuC1DizIRjYI53ByL988UTFJhz7egfDPqQAp5U/6pqxdhNZV/7r3JxBXV399lP9gPs00W8UtF3/yA/NBHAbp5GgTmBgDwZiXm6ISnWzAAMGoj5nj72rQXBoALL0UNgDgG8PKzMe+Xwrv/djwdMsieiDTJsXh9bkVtAHS3L2h3f6QB4B8iACI8KOlXcGe2TvSBCAD8Y+h/GgCElPZmFdgQrfX+tii1pX12TTEZFcv62zD334oHo1zXkCm/1Pu4VGlBa5QUuyCb7KRELd1fm8dcKRpHuf57U9GdP7skKy29M9KkYbH5rBSYDhuve73Wx7AsSxXekY+uzWNNFps/Px9DXbcBGl71dnmt/RFuS88BJbSvbK7PEtyXVtERAIb37lees8x/87e6oslWy1rpuQq7uj8Z92trpt8Rb1tUVd37kn7W4T/OzlEFnV/shM/L6+k5zXlQfbbSl/c5w6nWkdvEq+U2R9pean95LWX02Y2OsQ0XWv9f+I0vxv4OwQybwW3WAjjAvE15Fw8hCiDPkGdkQHj0oPzbCEAhIDctFurCRpNCSVeiy+YNYcmeNrxHQT49eYlcVlKECLqvMEUJYxKyQmEPgR/737WrUVU/cy3gscE9ePUg0ENRficqYSMHGIYBh6HD84MJXotnHQIMAwC9PiwU6HlY0esCuIsEmnJHxK+/kQIgIT/DFKNPewUtZLoononFYZO47hA1E4xhBaUGBgBUDEao9K/G2euY63e+851meHHRKgsedXNCezQAcHo6ksoCFMaFCJC7ImT7SCgSmAPwgIaACIumJzeEa3gvWq4+p9e9mlZWGmttYTISphFe/W4c2fb7cQTgG+feYSgqj25LxcEwUGjonIjSB5PMqAhQC5xUxGqDRDfUzJmMry8r2yMhuRu3vXl/LnTuLKj4+Z37nzMKM/E+gpEBjrj5yxoATOfGQ4b+R90KePs/+tGPRBHAM8RFFJxE7YpLWYUf41HNB6UA3B1GgLtPnZweiNoBSCsyL0AVe3xApzBkIYz9Yx/7FeKcfE1U2WQAMD5kDiDGhj4ULCQBw2kymC9Si5QqpOggp94gWuhd8IeIBICREMcJon+kC+A5GgRDgt0XXmbW/ij8B33Sk8qI8Ojbeb4DDpqPWKis64Frvg9DgXHS1x1p0zcLrfdMuUpeaGOrjgG8gykMnFPMzR5ftHd3RF/I2CjjB4oAckzFAEBoRwRANwDcHykAvzrd2HdPHAWIUwCiCCBiBgIuKpqE5zPyxytFuAWPoHG3r4toNwXlUN7pPKdCD+XBRQHLaQ35rjGA1fod1g/OQIVUiilz6rG34BpD8MNQAaU8fjOSDIqRDQCWfbCOUThQiq1z8eN4s9jzyHtpZehjBp9yKgGj1nAbhkrwGf6X+0a+44gojq8qNelpknFACi5xRFggNAZ+535nmPkJzRf9ivZxfYZ6mA7HVAS2jIRKCULG6wzZF161qXJEMgCoDZ9mwPkgEifHaM7cogrSCKajM6H6CdBaxq4MeZ58jzgC5Tap1+lfASOMSdEYPRKQ8wUrwL5V4MMuiB99x7CDzzSFZ8xzXNjYJ5KgLxqbMvyf69DkDrEebZdpgEOaCF/q17k/OyIEfZFnxZeMKDElOHXAI/U4OU8rjVq83t5M+adgJEU/eY/6STjhr4sC8r18nhP0GGE8iFOCIsx/7w0YABwB8GzAKAwAe98MQ0B47IMXqKYAljAVcxQHBO2E0g86By+gQbAYACQD4CWka4WMdgOnAKiegE4bwvwsF+kn4VMQucG63974tqZ81gfXFANfdz9V9uTwuP7LckO97jFUGau+vzSvpfmuPbdbhXALmBZv7aQwWdlZa7fKI0vPbLZvr/X86drPqCzOn7Txu/MS31+ayzZFaae5j3PrCt92OW2Oj8t4rXWWE6Ou+ZJiuG1N+946p5vd4YG5t//qrW6nnMuxS22O8N1Gu3VuliPHNkc8345fwAXtt2v0sRN+tg0099/dwW0OpxqSX/mJ99RtdLENP5fH0unnvb+bMoH3W/C23/rib93GYoDxoVAcAOq8dXaAXS+MA1AWT999kkI8LsOz59xxbPaOIjDTs6LKELDaoQXneNBefHuwzHztAa/vaSF1lJeVCimf6TlORs0ie6nAoz0cH+acYHvqoAAwPBi1ALAVZZicIwR8NGH1WPdibx3hKtOvi2WEdBFBe/mMrBbsuXHGnDBfFLBqikyM38/YAIDfENwFMygcOP0gjkELZQVe+8985jP02H/7299m5XN4LhyVQYMGhKUarZCbLE8piMGrPyGIjAM6UuwIcqFxTGREgSCX+3AoGEcizxhHCgJPWgVlyHEzIhKjFm5pEzVjwe9j4QV++ZXXpj/4d38cSljkBQZ+QUlzDm4TLDlOv2+xUUqecO29GwC82Zihdwa8zkjm66tfEhjnzHM3THK+wZUw511wn8pEtYQJk2Ecfq4yWgvBprPdCFfGQ8Cs5vMC5+6///7p5ShS+ZnP/Np0OkLLb4QSfz3oDQo8anIAN1VYzZ6nG4Grh6czp0/F8ZX38/QA1B0Bj5ACfZteaxgQsDH+ysc+yj5aCgCeyJQgsaYwkNGCZSMi1k/pNlasHTUDGgN+pYrBSABEBV2LMeO0ABgDkDOP60gLQFSArr0b/ASKXg9t1drLc4VIFX+oeOR8O07NF9VHu3HMMDimkneQxVaz+nnAy6du9LelSFUlz+vnGgBYK3j+VQQwDGwxvzUDAODz+htvTBcu4ZhAGACC/jMCgD01A8BdwRwemI5GBMDVKAJ4dToeXvs4KSG99nJip+cV0RrQM+KfvPXd087rLRJAdMZoAFhQqNB3I4Dz+wlj8qQ0/KZxB4q6FHspsFRvUlaxcYARAFBu6anPtAC0BT6bXl16U+n9z/OO+Ty0YCn1JCkUTwv+dyD4IHlZKrMy/mgOTBvI0Hh7xr1QfqcKKOY7TDVI5c0Kd1OsU1EjHiVfdiE+vk9vfdY3yIdkBCjCafJyqevJQ5NHk8/H+zRwZDSB9upiLE1Fmn5otJtpGEzFMa+nUaGnFWDvxJz3709PRYCUeiqNG8JhKo6MJtBPVrCX5k0F03sFbjNMn7fmfJYOi7jm9AzTiSMFOrx1p/K6dg81LIqCtyl8KrS+C4kg2lRAOBUiMP/OIg3gPMjhEjqp0zM8n7wDkj8MHr1WwMywkO36pA0/q9oA+aFBQUf9eRxUrBkNkP2jD/A8GiTyXxoINK7oH8eHhpd/z40L042LUQTwLUUA7N3zAg0A+/dB0c9UAvSOZjBlGgbC5x8KP2Qw1MtQeo4iAARzzFdGgJuR+3/rJoy8ikRoDoK2rHPcXVIEPPWlv0sKwJpS4PfH/W8pAsAKxFpbNny5zaqMWM5YkxPrO3VOlYZ3I18Yv/F3TSkY29kJNttgXe/tpGBtjn9uAFiCb33H8NU1yzoyHlm+rOu507hH+OwWvmvtVnlscz1NrWsGg04HS3Mw/niuy2PvsvC29V+Hy6b8WuXineCzhm8VJ8e5WcdYeneN7pf7mcOvwqv2ufTu0rrtNNc5DB21NzcOzvsVD9zNuqzR0Xi9Gnx2266fG2UQtv3V3/4dGgBacbrYNHAUFgti5TmymMTNOH4LRb1gAIDyh+8QGOANRs44jpHz5oZNGz/k9RaCWUg107WXHR55M14voJ+hkFiiAyRoZv4ihXwggPY/M163W9MKYASAV4+RAbEh6nxwFQ9kzYDwWjKaIL0dFBijUSkPYlhSnpx/vIWcUqCoRwniaXv9jfyMjoDoTMVYQpF39+pNtLcC77nyOGCKNYGAjzlA8P/0pz9Nj+xTTz01vRQh2CjSZeUPSgo9C2kpI5xTedUYQuHPquY0skAgh1CDBY33EAFy5x1K+zgc63ws87pR7R0RAQz5t3AHiKXSLsNHeAFT6LACgLahpHw/TgD42l/+hzjmDUKoqrkjVNsh10J+wbor2yl0FyGjpgiMxC4cspW1b5CdAWSIZxv35ibaGUMVUjYZ57bNZ23DtXKz08ZV78+tnraIz1vwmL2BmrZsQPKa7MT0bBw0HrqXkydPsnDlT0PZ/+xnPxu1KO4IGrpOnPzxj35EGgMdQaHGHA8FT4EQihNGEEmESKPHP/whpgJcjQKVrhmB8bz66ivTubfeZA2A97//fbl+iQgUyJUWgqgf6GxQOkA84A+63j3rTknqwp0UDkQHCQZhdEA6TYwbhgAYFeH9R42AS6wXcEWnCJy/GPeQM416GFIOWbQ0fZzmP93wWVNKNlfXPM5CDIxtld9xRlWZa/Sl+dtjDKVAxo3rVIZQBPCOqAuCSACshWoAiH85BcBGnTcDxhciZUOKdjcAgNhcA+DGjSjceOjhSAH4ZBoAjsURYFEIkEUDlSZBPyBD6aVsq24L+Jn4dau2n+vkmgfSrbJyeBoBpERg/5DSD+VHBcX0W0aDWGvUaIACjOvFyEzelXxcSjx4a64F+F9GBbCAIYfoIoFqk4X7wBuJGfH/UNCDN+0N3ge4OPyf6839DeqMjKacP1JCXPk3nsE6eK3Mf8XXckxczlxT8NFi1OP1oqBy3VOR5hvcM5B6kZp0XmKLvIV7WcVcVoSmCHNvwL6few/1eyr8PX1L0QsZZeFRMtgC15LvpJFBdVYCXN7/4jluOfib89OGYs0YRgDRBYaA9aD8UHJwQdEGR9sic20IBxgAEWnS0ibQf7aZsKh2A7ehJzQU8IJ+akzn6aZnK/w0KFIWgJECMJDKj3x65tm3RjUhh+qr5g5YHzpL3pXzoqESdUv4itZaf5sooJoIJaqA43IePuWz3i4Veob2S0tnygDGl9EvVrzxHPtklECk2kURwD3XL0y33v35dOtcFAF895m4/3zUAHgr4IvixUq1IjrybM7AkogAAM7s26NjN+H9l+GupAXROA9cVyFARAFsGgAMc/3dplC0ZauLmhfX91cL6oJxbb/y4PF7Xc5xXHXPHA0A9dklWWSp3W3P2ZA9vjf+XlJo5ijZcdvXlxSmnfqp971fbVuzTfli2QCwNtYK3yojjPINyXkBL5bmM+LAe5nzbuBe4bpeIK5h86zJtTksra9wdk4zfW5rRoftsx37XxvPbum0wqLOwXrQGp3tbi2TKQ2NVDpfg9s/nQbmhpcRf60DvRcDwBL/2+RZfKp1t7YOI/zG58zv9vwXX/3KbVbljk0CHjJ6f4OhK7xe1lqc9QpPG74j9BuK/YE4Bxu54kePqlAcOoAyik0OxgB4q7EfoCMWGorNquVRQkjP4jk6Vk/PedB10SzAc+NLA8CMWVOKSyLwZpmMgJEAaYGxkoB5QvhXCL3ODIfHj8I/rfLyVEml1SJrb5YBQEYAjbUBMQX1Ogds/E2IiFbsjR83Knt3mkCfbYHxz5mfPfiEFttW0UMVDvvEr/5qhEx/jArZ9773Pa6RlTdXssabLRIg81UFHhXH8ly9HoxggJDLsURYbOAAwrYPxdqiiNsH4gjCU3EUoRWprqw7dFNHWGGthQPybOKDMOX/+PVv8BSAvZE/CKHZVbgxDhOQjBjCd+GFlID6zMjqNpFdVjjBU/13HEshPnGmrpmprBOTBYjNzZQjKnjgd7f91fPrjGQ+TnvGZPxRfymMr2x8GPcYAdAMZGmUqcxE85wLYiPTNkOC8o9c81dfeXX67G98lngBgfxiKJRIQ0FTx+KYyauRnoNaIaaND37gfXFiwD0RJfD8dG8cX/nxCPNH5IBrRoAXnb/wDmsBoLjgww8/1AxIHCsUQtIWFBvAAQcEim65qTCMu9Om14WRQaxILmWSwncIv+9G0ULAEScC4N/lMFjgH1MGrkVl/kuXIy3gQnjSLwS/QN0N1BRAAU7REhzXFtIsEFWmXXGxPue1JUanoohrTqmxR7vjgNcm5gYlyHOkDK9TBxS1o1MAYFDwySh+1gYAG3PeeuetMGzEWd9Q0icV8KLSu2gAiAiAKAJ49fbxmQGAa4IkMuwbefweC3mimVTGK1/pBcKkONsAwGMDaTCwAq81pnKVhgTSPt6h8hraI3iKCUGAmvXZGIeVbXrq3T4HKPrD/BEZkOkCWeiEz9IIjCgP7GdIH2CRPih1osH9UROiRYoBetaUwGuQVsWQ+eQCpPfOOzBX0id31uRLfl9cStwh8Vo+dP8n/GMEQ/Id/FEhw9pf8oh0SRMX3GaML8u7OYuCfZoWiSfJo3Q0pPgfChUSGwEDTJMFM6XIczm47+u7DFnxf7bp5DXNjkuomWI58Cz32ryZ17T/mt/hIenSMhr0fbGOwTBvY9Kytb44TvzOSHSO1d59wwfrjAbowU9hOwdO4wTGBVxPJwUNCRw7+BGuZ72jHCvxk/PQQHj8Hwze7sfv4jkNtffBSBFXLMijFbEvo0vIaVqQ6RaKKvo3Ig4wxhYVIKMJB4m5IjUL719/d9obBoDb77483UARwIsRBWADQKQH7GENAAAdI9IeeosRALF+wTcU/q86Hkx6oFFPgFIEALqrBgADvRqv5/sO3879a0kZGGWvnRSSpTa05orCcNRYgn32Z0l49gPjvSX5gevYaHQurdTnvW/4WpUnl8ZVr9V9eunZtfnv1O4vc7/uf5v9St7x9fqs+1q6pntiDPXdUUb+ZcZb+11b17V2R/nIeLvbdpZgtQaTikfuZ1z3LlPyaeLde1n7CtudYLmE+0uwXBrr/x8GgHGede7vVTZf4wO9j025vfYvGgYPKxvMFoCO767jm9Z1G36trXddr8Y/v/JbX76NcF58IHw2RS02DRSAo9AcM4FCyaI4EDiCCFHoCMUCfc4330POejB/KIcH457zUpUPqLBcE6wMAHPh2QOnNyXD1WdMER4+XneIGQSg9HDE+MnMs5Af5kPhzZ4JpgXoqEH0DaUYij9OB7h4MUJ+w+OHnFkZCBSKDo8ahFlvDvSesmhhr6BOZSQXxBuJF6fVCgDbGpS0hpAZ0ty8JPGs524vrRULee60YbX84HgeYdMfefxxhmK/9uqr0ze+8Q0ySgv6akcCNQ0hGHOGd6KKL+bIkEwK87gtBYnVmtESoxUUQohaAFDY7gwl4wtPfj7Ofz/NMVlRr4KaFB61hRSH5gmJNmEA+JM/+/Pp77717elAhC0z7SOFfcHKOOcogM7IdjIAbDLKuQFgzrTnIaZrG7je6REJI4GuCQlrm1l/fpOR1LaXNpgxomGJeaxtTHMDwFwY6f12JQXXxBMyXDV/nzlzho+fD+/4F578QkSInCC9nTv35vTNb36TxfJOR10A/EUKzuX4B4X7M7/2qelDH3x/GAm+xXoAH/uVj7LAZDeu3QqF++3wur/NwoJ3332q0w7Cg7kG4gNeEwkFqZADb3ivFyF1Hrp4DwxnOhEEqS3XIvoHffNIwHjHyj9wEQbC62EIBV+4GmkqV65cC4UZxoCLnJNwFik5ISCT4c83W8CsHgNoXHARwSQ3KW3xLowOroPhqvp9bbtW1JUbVBHHP/E0tAuPMwwzMASAL8AI4LXTKQCn2lgB43NvvyUFsxzhxZ6QAjChIOmJUHwf5CkA16azYQQ4IQNAPC+hXx5O4kkaAFrRvyzY50gtK9yGg9IEdH64fJLw5isiQORmQ2AaAxwZgHVEvwjJp1maHBAAACAASURBVBGmlcJP5SM1RBgOUsNk1ACjFNLgHI/gO42S0QT4E73hnIja35def0S2QFPdG0ejkpNm2omjm1pEA4zDUDRdiBC81jUDuAdqrRxVwCiGZtxIo1UxAJivAp8536KEUx9LvGmCHpk3qaHjIxXfbmBgBAPW222y3WJQhPKegjafA4ywFNjz0rhAI4qFG8AJ4f7xDI9ODNhk01ICvRS5vIzgwA1NqRsNzIqobJPVUnnF8tHYljjmUw/wG8+x1m0uW1Xw5XDvfIwFDtMwklsg+0cfVKJzXGrX7+WgFKrC67xiQwG2Uo5NgwG8kNKH77yWxm78vh10KodK4nTKPijg166h7dzf2RfmDxxHAVO2p8gnAF99KnpBp0xgLCn/0IuBPlXE8Ab4HdMFYJTII/3Qf+D1AeDq9cvTnmsXQpB4Zbp+LpT/82EEuP1cRAC8He9fifHpuGRFHhAA0+19UuwRAeD8f8llKZ8lXjUDAGoARBoA3pXpT4tsSIsniPz8wbUx8qzeq7IhUW1B2fG1bUpQjYobhWS3O47Lv7cZACy3uY36bDUIVOXE+8jauJfGR7RJnB3HU+E1h+7ufi3BdNub4zg24a5FHsTh2ZovwbwRuU1LC/NdWuPdKn6r8vkWuI5y19iX8Xc38Brxa02eXFLiKrzmcuUyTczHMyc6z2kbvdT3l3C64lzFY+5fySet442w6TD0nrTdWKT3xUVq+2v8oPfnec9l3bW1mq9Hl9krnDbxwXS5cx9LMnxd174uZQbJ79ZwRU9uGhwNJ979nS+jBoAERwv6rq6NVyXEapelIpfF7LCR4PvNyOtiREB4ca9GKC0YO1IC8O+OUApcBR+blJV3IYEEeAhTOBrMhgGHf49IxlzAuIgz7Q0MKOPcRhKpZACQcoxPP5FAiHcTqQyxKSIk3orQ1RD84dGjhw/nh4cxAMXAkPcL2kdIuuGCyAH06XfRB2BFAS035XFT0jP9LGEbE0Zm4d/2ElrBr9ZSIzn+WuFGLQYUA0QhwN/8zd+c3njj9emv/vqvGR1gIhO8eugVN+rMu4bwgTWSsKRwW8IKCgXnRdGZsju390AKeHtPhuf/1z79xHTqzhMURLShyxgigVMKowpNWYBFzSEUAUJo7KHp3/67P5qee/Gncc744XYKg5DT3nqaH9TuIB1UEW1t8+sCRBFwU1Ezfom/r1vU5oywCym1T+OuFa21Tbhu+p1ZpeGlIvyuvo9MZZPJWHiquNVxtyqrg8Bb+rdAYiVXyus0Pfa+x8LY9BpP4PjCF77Amg6YEzz33/3Od6n4w7CIdb4jjEUo8odQ3U998hNMA3jpxed5ZOCvffpTxCXUC2BRyngGz6K+BdpEupGODYMhSbTPNO3kB7hm+Fuo6IYvpRc5ysiGIxX77EarVjckDXu4x2gUGArj79VQ/FU8EHU3VCCQ0TcxZtY5gIGMCjxOENBpGjVyyXTLcPDUZPD9SqQ+4LSV/aGYw/DwYtACjrW7FqdrgFdhvDrHHDytR6+gvevBw2BcuBn05Boq+I0irYi8wHcoZG/HKQ0uUohrZ8+e1XsxZhwZ+k5EW5ACKNxLSyMnaAaAY6EcPxQGAKQA3DNd23tnFAGMdI6gGYb94lkrZ8wRTw87+CGUEirn1IqT56toInlTKJf2+PsZphXgPRp5UIxW9EkuRCbUXcm3wGfIF4gQ/Ce86H/bPUZEuSYAXtF7Sk+QFkj1DpOJ9diH+iZ8RMZSpmWBn4Vh2ykHrDGQpEMa43i6h8refzwCAyv7UaiKDNfAQRaXFP9xXjsZLduTACcQJA9k3YFU8BEgAQXSBnPOAQYNALCLzEhr4NjIW1HYMuGFtWPT+J3eYUZyAMa5r2I9cwg0Psdzjd+BFuNZKtZWrrl2+k1dFWPPe5pI/+Ae9FLaiZLVm4YJqmyrgCDVRg0c97nV5xqkrZ/443fRG77bgODeYUhQAdxsy4aHBL3fcd8q2icFHNd4/F/QKXzgiJ/hhy9J0ddvLLe+ay/N3/yL5wJ+mKPZbyr/lL8wDj+fbbI+gpZWa5nRB+TRMJ7DQADcIN9IowFRGnJROENogBAwYCyAIep2KOb7b4diHlEANy++PN1680dpAHh2Orz/XMz33XgHqZA6+QPh/CEdxO4uXrxvb6SL7oPsCBkuC3QSpglYUhXkCRRgRg0A0D54Rxq8BpwQGIXfba3y+6iUSLnohmk8v10Y7verEIzv3rvHPsaxjMNdkvfGcddxbT4/yjbdeGdYLICozbPOY2n+S+/WOVYFv8qkO817qd16bYTjfC5e2025bpyz17gRVANuEk0NlTNdFPyp81gyZoyy45os6W63Pb8k0y/BoeKo5YElnBn7XHqmRlVX+NexrMmj4iTEmtlyesxLY9+GY0v9eH4jztXI1LrmkjfbzJuuN76v56RDro1zHffn822bwPBCxR3tJ3qvpu2uwygxtkUAmMmLv9W1XMORJXwd6WOJTjuOeuPtdLYBx698+SuxP7hwDwokaYA40xtCP4RFCKvYv+Dt8uaHsFNY+1uIQ2xAEIZdEwA1AlA0DoW+KJbEZgVDgs7T7uHpDFUPIQJ9Ki9eg+ZAA95G8KpkGXhUphMBhAhxB5sgrOZxD0L6yNQoWOM9KPLx90o8g73d3jeF/J4PI8AlGgIYwp6WfIzlcgjtPvtbY9NmTsU9IxQ8foypWrC9oHPE6lax8T5+uxiYvqsAIN63tw/RFij0BcH+K1/5nYhkeGv60z/7UyojPoJMJG64Aj5dIKRQS2EvhZZCBA61VlimUiCQEvDYY4/y3PeHH4riYBCIoyBTitNcW8Fcko3CVLsBAArNwcAB/IUB4KWXXw1hWwoT0k4MO3nV6gZhou3Es0TgIxMW/D03vTtnVBp5/dT7Ipj63rx/r3Fd89rHSHCbY1b/a0x6/X2No9/vQpPxC23WSBorghJ2/O4Ik83NoDJlvAsl8wPhxX/+J8+znSc///k4ti8Uw1jDVyMC5emnf8iwfwiFd955J5V4HOsHT/+9kfOPY0XffPP16Wc/fWn69KeemO69917RPzxSrFAP3oIjScPTHMNxOk2twWGFy/wBsACZOurG+IrrwgHfVxQMfhs38LtGOPDd5BOgI9AOnr8eAj94HAwAuG4eY3rENXxAm3VjNu2ClwqWyg1H9IF04z3TT3/2i+npH/44aCUMqWFogKdWxUrFHyA018KgHFe0Y+XfSjWMLkgBgAEGz7wdkU02OqJ/RG7oGMAbwSvejigo1QgQissIQIyHNrEHR72GASYNANeme6ere+4KEf4wn2UtBHoiMQlcsvfPx/3ZIJCbJjdseYox9n6ygnlG+gY5BuBuNwAoRj21yoQhnrlZronubCAgYLUnYI+Bok3lmQ+lElw2SEcToBGkQ9HQQOTpyjteRSQTrmPeMG5mJIrXdSaPZj/sku2Jhxp36eEPXih4SzETAmF83eBDGqdxJfkoppa0rWigojRQmZf3m3wgeS8NANZ28W4a8pUSJn5NYQ0KPrTqlANoFGGb5nsy2nOvEsCpwGewh5TvwlLtsR+5tmUgCVb652v+jeZZhic/3Fbyn7kU5RWAjfyst4HpAVxEz+ycsks+QzRBu+gff8pzjhRwv4y+j/sJMkbd4EU6JVAjDw/mGKCIUxYBj6GtR4YXeu5Tked1tMAihArT52+uWRrOMVV04xQDFxBk1zIe8K+9/0jDAZpkW6Z54QKOBAxAMjJA0QF7ILswKiCMlvDMRxTArYuvTrfeemaa3n4q+n1mOnrgXHR2HlQWf3FKCUwAmDDSrsRD9+09GM4f1IyCXCea42xy35QooCgp1JFCKgDgq6gLxqPkovZ13vZtvh9qAUcBek1wHvd1vye4z/+NYxj356U+1/ZwtDXe67+lyGjMc0cFZ2fk3QKUnWWM/vI2WI2y8rb5rA1nN+NNiuG6j7Lwcruit5msY2sfgSRuUNdzCd71fu1nU97bXK9xLUY5c/saL6/jGp56bEuwGcdqh+EaftU2lmG7SX+mBc95HXd7i2u4Ug0chr/3yjF9w22QZ3A95zpJnUuH/xy2la620493EOGW/m37jHDy+6uU0Hh/b7v3UWGxhlvvhcZG2i0rkwaLldX//G98PozD2sWgoDs8lcomzjOOvygs5Tx+CBHw/tMjEh+lBoTwHp4oCJwsFBeC/uE49/t0hO+i0JdCyeVJ1sraw+vNP4/xyjYxGQswrJINQQr/QYCjot2/sxCXhR1uPBJO8Jw9cgYwBfsUdCTkh5CN8E5sa7HBQgG9EjnLKAx48eIlVgKHZ871ATDn8xfO00NJz1GmA0iIUd/1IwLvQoCI1cjdFX9u5JaEiPgWkLsiUb3LaMIGAChYOLoModJf/epX4tzvC9Mf/uEfcsOFMlWVBnlRizRE4U/FjLCOHhuuCQ8ifDCUHhb4AkzZ5v7pox95nIYdKGgHw3iTmbkQ2dtmJmEtpbtk1swNjv4PR3jym2+em/7wj/54eisiLhCaS48rz3EXgBSJsMyIDeMlBrrM+LthwXPsbUhgWWIueEYMTDDzu7XfJcZXiXtpw3Xf6jMFJra/yVSWN/cujJvBmqka1yuT9XjnBoBlwWlkE4aL24PiiNMmHnvssenHP/4xcQMRAIgKwViQgvLsM8+S9lBnAwopws7vCyWfx4eG8n9XRAZdevfC9Nwzz0Q6wAej0N/76fkXb5DyDQMiDAYd9vb2pIDcFKDM4UyQQCgXHHWhV5vGbwlbbb1T0ndkQZ17NxRi/UPRhlc+i9sJjsIpK/1WqhVxoNQpjAOKPj4wRnqzxn3QkWoShCIcdPqDp344ffd7PwiF8BANAPDwIwXBecmoq3Iw8vrdn+p6qFCpIhbUH+ANYwvGo8im8y2KAHR9+vTpFqGACAAUARSgiOHRZip2oUlExRcaAPbsD0PfXU9M1/fcFxEAMAAcESxhGCF9FA99UcBBv1a4q3dQBgDxGFb/57pog8Uu4RMXdCwg6MJ5xVAw9I/Pgz+Be+U6Cke7AUDKa2qCeB7KOqep/UPKh9rHtbY9UwFOBRx80Glm4JWZzibtRycIzDbzxGOOe/YdxgJFjDVGghEQBm0BNDbwVM5Fe4E8+h5zPMuIGBkEmiI1PkPcL8ZXLS+NABiXUgCkp1nhvcmjgNF+50WOjiAPyXuKyNF2x7VEexnIgFPdFPmh/tx23Rot11HsKv2rc4EnbR2B777a7yUK8AJEhvob7bHNbGO0a5Obly3QNQD8Xu0b2MHlyiHQmEClXuMjhkCfVuF9pR/iWT4nAwDqJ9FTn8SAooMAEAslU5bJtbcM4HXjHALmSPHJQn5KIcADfRL07APeaBMUmfe6QTONClT2s2AhJoJxMCogDIlxPB8MANO7r0cRQBgAfhAGg2emw2EA2DuBP8AKoxpBe2AYJBYpaRGnAByMCL79EbnUUzMtw6ScNxgAEEVAc1QaALrTYC7Mz1e+3+t7tZ0XjXLHVxb3VD+0JIQ3w0k+tKbQLu3Ly7LHPJqh47ixSlFI+hSZcEeFpE91nMcGEBKnlq7Xa5YTltpbg8Nu2+zP9XlzxsXAsS4rCVfKjBtvFdiSihaMJXVN3P6yTJUrkG10ZVSy4ThW/B7lz6qE+b4dgGvwWxpf7WstBcbPrM3F8tpSv/P11b470sQ2WC3JqUvXxjHWsdgxtdbW6LQb8czvjREUgns37O+Mt2SYi2hcdQLBqMrnHefmc+htzfGjy+wV1mtw24mu1tYd1+dztsy73OKeL3zuydhD4EnX5k+BIz1iCgOPEP207t6IMC41XkOmsFFBEHSRLQiGt1g1/v0RJowzwnXUnN5j+4gGyOJFDdGyTy5gClX96CANXq10QwK9dEmcrdpuwrnOw0DhtRwDv+e7zlGFgqqj6CZ6+uA9gwEA6QFXwxsHIf7tKJyFvFp86EnkeCUM20OvQmNCkHqcF/qUot0NHjoGTQjrMRnxaoFEe/4BN3+g4CPfF4XX7rvv3unJJ5/k2P7yL/9i5jHEuPAeCzMmcbQQnPTG8ShHRnSk8SE98BjD4VA8cB0CBpQ49IWwbUR77AuJgwJYEp4jDVI+TwE+2o0HFM48hUf4RCiPz0z//s++Nl2L33CEQMGq1kyF93RBdCeC8P1tjKgrk7XdzuCJY7lulZkb581U61gqkY8b6BLz3mT4VkIqc5n1INyHMNg2uM5MKjNf24CMWzYAVOY+Z3K939quPdqeD4xO9wQOPPfcc4zm+OIXvxD59FEINFb71UgBeP4nP6FyB8MUPohOOR3nz4MP4AQARK1cv3YlIgB+FjzifWEE+ADXHqkCQCQou9gAEGnANSMi5NjSM4+52rglfiWlcr5Go+DgzaEwc3xNnteULtBt8hZ51lXAEukrXVFAIVTVOTEMvRkBTj5+EN/rc05PwrysxB+KGhjf/u53p3/41nciHeAQUwBQnBSnD5heTwQ/RUoETiwAH4JxxTzOUQDoC8/AQIPv4GGoVQDjmtfz7lgHGHQx1nfCOIA6AGI++WdmAEAEQKwBjgGMFICb8VcRAEfIhRH6bIOiFW//FarqRAZog9UAIHj1aAEpFgrdx/fmFYQBIJV6Ghuakm4FFgaA+EAxt/JvpZ9/8U/RCE1LJP9NQwDxKqMKGBbfvf4tAoDantuKvyUVY0+svz+NjlI5525HDbJojLXAnw1exdPPMbJwoBTs+klwpgGjz1k8u4dBa6rdQ6/j9sR/1QaZqozycY1RMxmCz2gTaK/5Ph/Pegc0FnhMlq8wPS1zC9BgPwAZFGSVWxDN4LEe1MBrWpe+NJ6v9xO/O4fE/Bf26rpE9R3bn802W58FHazQVwOADQp4H45zb7n0FcQ1B1W0tYcufR0TknJPhRz/wRkBaShPOKAhAEZuTluhCzLgzL3PDrbg+NEcUpYQHUcLRO61XMxUxGF4gAEg7zWDg5VsWifwD5stPP/6q3/BR65fCQtl/Lv8+jTBAHBOBoBDYQDYtxcRQpD70gAQ1E+8ScsJaofo1CikCHTjqumB0SXk2TDwRzuMJsDgO85WA4DWz/vbfK1H4dbrtCQM1/2rtjLukUTfgu81Egz3xsgwj29sv+7r4x6/JDd0XO9Ok/n+Xo0B2yjANLZsaGg4ugLTpZaXYLe2JrtRYObvlr23rHWVSaoMJrkHuFKdOGAamu9o4BvnM67FEq7Ud9bWtdJoxZk1+a/L8EqpXZvfON76HO5tMwAYP5fm3PaAYd3HdawOkSVcWYLXmsIruJTNIdd3nJPntSZPdxqz0WeO25sydKeBDos1eXoOrY19dlCgO78Y56b2q/xsXF2n1i6370zR8zmNdLaGx3M864aQtf72fO7XPxvvaGAWKOt33ZOwai+WEQ/3kB8rpRSegAgUC0US/+6/92wUpvtwVPJ+iCIdvMcKY9WgMCFEDUDBZB8V8KnsUCEMScKV/LGZ1k+77uczb38kuI5QqgMw20jiXQjI9o7by4dCgDrLHOeFo/J3HBkIo0AoNcirxXf0vzfDaS3Eem7OT6nIXr/zKMIIAUbRIJwBjjzgUfnsi94NBo5swBzg5QM8EZHw2KOPTo9HIUB8f+aZH9OD6nk7n1/Py+DAYwIT+1ntPw0RaNcRAHgfmzujP7IWApR+HAuIfzQAFIGY3teWBiF8MMpjLjoeLIpERgHA//Sf/t/p63/zN9Ot8Bwgz7oqKQ7Zlqiz/FnbeJau1411hLGNUu6lKxK13y6QbLafBZkwszRcuT8ZdpaFGbe+tLHWdddzS3BYZya1/2pcsrd47HNpDGMb1Thz6vTdVDJ/Eoo+DFBfiggAnA6CeNhXXv7F9POfRl2H+H0hFEzQCRR5RKiwJgBOD4GxIKZ07s0340SA+6YHHniAHrO7wqgEvELtEBqtAicPUsmS0mJY0hNWDACqwi04kQm3pVPIdafJ1FSozVjQ7LxPAiX+T6J13/ShA8rwJkOcNoNxY6vCg78DDvjHgoHOfW+RBygqGikxQWPf/IdvTX/7d38/HTx8NPjKXqYfwfBIUTn4DEL3AWudXnKJtQgUJaVIJ8ALhgYYAFzUVTUKdKKBeQEMAFgPPH8+ooXOvYUwX4FWY4aijZ9wfUbEQRgAbu+9vxkAru09FUo3DDPpuU9gVwOA/HsS9BQgkPn3CTPDryr9eKYJI9UQwOs9d59DtKEn4MjCfRmtxPczfcAefpqL0a9JyAo/hyflmDTPwnbSXLuim9ppany9or/wEUX8Ou3g3WwrcVDtJO4SfTOaiH1bS86BcQxpgMhLVbggTlqYswaaofsWYryPcmysedCVfynpwm1/EpRSzAG6hgP4LTpimYMEA2fDcWQL+C5SQrBGa4f05t/5Dt+o7WjLb22PgljleFWB76NPlhAPliCtBlbiWPyDjlujhWsAHNrCu7bvuJ/Wd87TxgFOIa6xP4AI4JUenxEAuIl/AGfgLfuH4q5KATQ0QtZAuD4mnLKV5S6un3MUODgZ3VkvgJX8+zWuBa0XiDQIfsh0gsB29p/KI4MMHJ6QA0/lnzUD4PTB0XxhALh1NZwal16bpjefnaa3wgBwXQaAvXsQARDP0ACAJZwbADAXGwDEOLuhugn4NACEoZQ1m5IG0jjBNpOeNafOveta+/v8vpwPfm9p768KmvrSC3NBOQ2Keb3SXX2u7we7i56r41+XV5I3zuYOGOxgALCVqHi/l5SEcb5LMB2v1X2s3quwX5vPWlu9zW4kWmrbsDfuWKkaaz3sZh5+ZhsM6j4+b1N4WN+tesOa8rr2zIjXO63L2hp4TL5fI0BHfBtxf4m+7GhbW+elNe8y9FyG6ptL5d6dPg0bw26sAzDOTX1b+d9cjyV6XprjbujQz4wyXX+3e9IrXCuvWIL3Jp6O/G13/G6N3kY8mckjwuCtpLLnt770m5FGNq907w3JXiwImLXgVWeEIhA9H/nhIbDD83/2zN3TIw8+OD3y8IORA3yCGywMACiEo9xDTZqhbZJs2iCZk5hM2qGPKLy3RHAGPl53cUCHU9ljboTAsyz2hbD9jDbANYXrqvaArL0QeqKAVvzFdVTS5skAUNgDDpevXI4w+/O8DuHyRmxuPP4wvjv01wYFj5kCUgqaVshYRCzaQDGhA+HxPBxCucOFDQwXAHMYMMaH9zQmKTYIJYYS/ugjj/BcdjDKKzHGY5F3DanEBb/kbtHHCr7zpYEiqpIsZME88B5gyWJiWcEY1+HF1TGPEAjSCptmWJ3JDJElw1Vttc0+OZ+A89Gjx6Y/+dM/m5764Y9CrkDOs5Qjf4RT25G3EsRIhBXj54SzSWySw/r1ztyySCXH0sPPNjfZpXHW9rbS3w4CjyMyutGMvTVpedPDXeeCdXYVenv/K12sjWwJHjVf6/5Q2PfH+iMCAOHmT37ucxHVcSw85FenN19/bboYR8sBVy+HAe1cpHpcjboZd0aNAESNoB4AogXwDwYw1BJBzjoiBA6H8o/ioSoeqKNEWSA05iuPZRfe8J1johIsTaIJ8PGsi1q2vMr0EueeQnrFGMmP2vpDa6Cm1tuNXzghgCHrqbjjO7yl4IuYh9eEfDDbMm0hRcm1OGy4wPOMFrIhI7xn3wiD2N998x+mo8fuCKViP2uQ4MQBrls890Ck3CB1Br+R5oMUJUUp9IKGOPoP3n38Rfs+6hTjtKH15MmThC/uw/uPmiH8aMrxz6HeoNWox3DjWIj8907HEAGw/6GIADgZefc4NSYNAKL2VKRHL37m4PO4O4W6d7rWhiovcFf+pZCrHQYPUPl3lbghbJ/rDIaVXjR7INOAQGUeio5D9UHLVrDwTrp2UaiQynf+BU+X5z7ahmE27jHaBPsYQZX0bTq0Mt8ZmPZF6Pip1LcCgM0IEDfRvxPLqbSDb2LuNdy1U6m5CsbDegCYP4tgii7UB4AGBVyGXuoHaNvKarIrroMVci1lkxXcjxV//HZIfjMA4N14L226qgOQHn+myHPu+st1x2/ZI9rHBoCqlPt2tVVQL04HtmitK99eTrNo20YoE0D3hR0LoCqOKYPJSzGOqw+wj5UkkijB7zkmGVbiHyep/tgnnsUzNgCkNZwRAMRr867ukCAfw/M2BJDKgLMo4ofG0IHaJZeCMwOGuqb4KwKBMCQqIF0Txr9G3GoffAf/4v09uB8GgNvXQhY5/+o0vfFjRQCEAeDA/jcYARDlTaMJLe7eTAHoEQAo4qwigEYi8ePcp5Lhkg9zvN0AMIfu7n7N96acaHl1VKx2EsotO9T9TTg2F5y7zDtX/tcVBg1qm4LQI9aEnH1uiUxrIGmRRLZ+LAv5te9RAV1q2rDapnzubpX6UyN8ljzOfnqUOyQzGy5zL/oqaAYDj59bwgOtsf7N4dM44KIBoMuIC8ausuZ4bjlEva+XHSvjfJYUuyUlcM0AsITDcxxLHsTxznvfCVfmBoBxr/LclunHPW1LAaj4oL76eoxwGvWAzTku08YSzi3BTPBVG0uGykpj22hqGV93oPNdEFt1zM3n3g0W29Zzzz//yldpAIBg6RB2vADlvxa6Ql48lE9f64QtKzOKw9155x2R63uGxeEeiJxfHA12O3ZD3IOnmwX/kqAttNBCjg1sIFwSbMyIx2ylFw9ea07SBoS4h2vajB0GPC+W5zDbZgDIM7NtBFBIrvKwrIRCIIQSD4+1Q1oAD3lQlerAZ2MyiBRAvi6GRKUnlHMe5ZW/UYEZHjh4x7FJWnHB+ziD3PA8GPnOENw9TtxHO2Ii/WQDH+3lMWD88PafPXtmuitCs6E4wYsKRQoeerQHmPN4IhJ7KfgYbR+MzVupFQqzsqKFeSN/0fPidxJB1oqg8BkGhuyjb6ROf5DQ0Y5I8zqFJHggcgZ///f/YHrl9TcmRE4Ct+pG4QgAw35E4DVrWGXMlXYqwzIMRmKvDLduDMS2GYe00UNMyRtaJb4uO/gZMZA6x6U56P4m4zQcNt8RA1kiy1vUyAAAIABJREFUcOMZDAAj7hs2a8xr3IjxvMLg5WWGx/5KGL1+9rOfTXeEge9zn/vsdDyMOjcijPRKFJVjPj8MY0ELr7/+Oj3WUDqRPgJcxXfgJ8b28i9+TuPihz70IfIPFR0FDh/hs6AJ8g38S9i4KCDhAS8ZpXsZAHRUmXiHCq5ptjyNArREQ5OkdgjWOMddwl0PN+P8M1Ko4YkkkdzQxVzZf9LVxi5K4UX9ue9WHTzv4T7oHB60//DXX5/+4R+/PR06fCzmsIdHlOJoUgwFNP7BqJXgdAOkVsA4AOUfvBFrAsXfNT+csuFoAfAfpUtMNNggSgD9vhOGmtEAAJVDMEwDwM3jYeQ8KwNAFAO8Op0KA8AxKuZUiHIugmkRqJoynh78vCfdwJuTUgSUMqWwfMKVlefToMM6AN0oYNok5hP+RE624epzLYWAETm59q3NFCZgUCJOZBSA8/4Dz5gmlq7hvYGLKIpn779z4oEXTThIbzvxiHOAhiocbAXzjGOqqCqcRNSMI+Ks8XLfEy5aaPVeSB5ClIPxIjXagoIcU7ZNmsg2eSkNAKmHamzQQUncuXRFSbZS7nfZXD7PdzDFADm3bzSRdROZ6pWk5CiAFkGAd6oinvNhX8n6SK65RFxekd3Gx3Q93kvQ02BA5ze2aZd0KK3wvr3/5TrxxWjMNdZRgwAlCxKSHjUmBtYUlk29DHMHTNIIwPbiH200cf3m9dhjCT7FM4r3JA9PBZ/8Jy0bzOm3lYNtk4BkyAKmhgLPGgx4hVECihrQ3pvef72gd7lgmjwpLiIA9qEI4NVIFTr/ynT71TgG8M3vR0rAj4MXvxlz7wYA0nqG8Pu0C0YPUq7JWTU5DnPWOLjP5KLuZADYSfGZ31cEwJqAW/e3sV0v+binrskQde/exMa+jr63ttdXfDXv3JRztsyrphFZVmghS31kS3BcGrd5DEm6yOCjbLAkEyy1R/Itk3T7fTy2NnaYjbK/x1LlqHGN6/zW1nZtzPPrPSJhPmcznc58xjFU2PUxd6MAePA2BR3vrCtwa9DV9REf12TiiuejfNnl3PmardHTSDNanyX50zJsl2Ubj7MMl/JYX+Pt822bwsZjc93xveDpEq6OzXdU1lxGGqnXxnfrmizD1BvfJs3sBI2Rz2zSkDaxEUc3xvjbv/nlkHWE5DYCYLD0lqeiCwHyKpV/nFMtI4C9V1DuITxD2X/g/nsjP/weRgDcGeGqqh8ATwTLwzFM2CHjGhgUTikW/sAjSKAWSQFeNHxcuZjIFGOGAEwPDzxJ0UY7uivG5+iFughW+msEgJiwpBJ57uXJh2IP44RDhASPXgOBwj0ln64M2Ggiwf5WpA68SwUG+bwYs+dqwR8pBij0hSKDUKSPhmBuIwz+At6q9r0386En5lXDA2iY6eivwxTq4fU/Gt9PREG2o1GgD98Bc/xDHj/WYWYAIAX0c9NVHKojzb6Q6ohGMR+MXYXGpJA4bJJV2zOigmtkRYvX8nSAhDGjKpAPGe3+3u/96+l8zB1FvFBnoX6EG1I6t33WGHB/R8xpbm0Uro8EU5l/Z4zz0EAxoVEa7Z7pOTOvjHF5E9m0KHrz6IzTY11iIDbYdOaqmVuwcKTHSM+Gz06M3uuJv+YRwDNEmpw7dy6KZL413XUqIgCe/Py0Hzgf9LEnjGHHAu+g7MPAdTFwFTwDKQOITLl48SIVfdQFAG94PSIGXnzxRRoAHnroIaawOLUFOIuz5cU3lGbUolaAU5BrY31Vo6RX9weS0lubRwRCLbOHRwYA8BcpxD720uuqtdd6uYAgaR1euHjBijSjBxDxwrPkuxe+plyYRus6VB7ktTpy5Oj0l//PX03/+J3vRUFA1QAA/0GqEXgAjCEf//jHg+7jeNKgwXMBd6QHkO7iP9H+Mc5R48LxrDqxQAZJHNWqo/9gAEAqAZ5TDYCMACALVgE+zj6OAcQpADdvRr2G22fCAPCEIgAmRAAcDxDDsCQlxgqq+aiMCPLW04OfHv5R+cd18thUxKWMS5mHcq/6AelGzjbcF9ui8i8NWCebQEMVDbXaAdhfNCEqzc0QRCU/1hMGMsw721IqgNpl5ACNTzAAKKqEEWqZLmW+hzQwwt6KXGqhxJv4jwZNDgHzgUc39zNEUSWuChc0J/Nor6f3QhomMDTn9cevfZFSUz9VF8CzVeFvhfqs4KYy7jD+tKOxOeucIhYp0bZ1kTaszIPOMCa0lQYCbuc2OHh4WqaZAQB90B+c7I5tpGJuwQswqf/YN95LR7nz82uEgG0jDuSwLcTvpl4qA0DCnXMuziwLpuIRQjPiXLLy+pfXM7W9GQHwXBoYsGjkKqzDh8Hj+DwBH7n95MNQkhNPBRQ9x6ghyDh4hFaLVJwcKRCNAofRGlIqody3ugGooEjLA1/WoqIN80DIX6HQ74/K/HvCeHszIgCuv/L0NL0OA8CPpgN7Xw/HwYWAfxzfFxEAiszsE2WB5rhCOYH3MrUhh699SGgvPPKeuLSPLgvBa3uU+XRfp8091nu/1l33R0VpVFDHZyo/z1nM2nF7VYb1frystHbB3H1tCu/z1IbabwdmgjQN37NnVua7pMAuwcbj36Y87Kzc5Pgoy3VZSDKPoitHuWUTvst44ucss62t7U7XBf81AwAhk//6yJYUzCo7LsFzxLk6T79bYT32sYxHmzi9k7JnjLFiOI6jwtXfl9rs8+l4Wudd+6ltah5i9pbJpZNU/NiUfTfbbq02GW1t7CNdjG2Na1NhLd7f8aPS6U64ZRl8Dca6Lvxa4nF+fycZfRyHf2PsXR5b5n/Evd/4tV+Pv2KOXggLu/oNxTgU/3bedCjazTgQxwRG2OLxKOz14AP3h2fwvumes6fp1EBoLLe42CSOhYCLDQ/tIcxdJwd0L4dzp91vXUxVys6QRwr1GTKHzTHag8FA3noVuoLA7IrYRrIKxBrlUMO+oOA4v7cpC9wvrURK0YNCDkMAx5GKgRWEGsYug4GiKjIoL+GriuBQhOD5RqEvePug9CAVwIYVCMZ+HwoACq/BkwqlwIYGKN8YKxR+PANiQs40vKsn4qx1VOmnEhXSG6q0w7MKhDMiq3AbpDYdBcWzqjOk9HpUIlf+tQhUp0BImOV3RD1AALUExs2+E29bX7SQwgFgefjo8enV196gAeA6YB4MGCkAlQk4AqAT4LJwUImrMirgmCI/ulfX4/Tfqih5bp4n4IG+UdgI16xQoT2EpBuHKv54/BhH7cMErqPtJCi5TY1BkRV9/h2OxqvKDPgcBEJ6GDsD6WvUDR4+dg7twxtsA87G+MEIcv0MF8NWHmod04j2oMjDAPDCCy8E3l6KsP6TcQrAk4zyuRGh/kfiWEgY/2T8CXqMMH+F8sdZ96GMvvrqK4TfA8EvkBIAY9Zzzz3LkwJwGoBoUJEGgDX+UjiG4YkuSCn8EIYNZ+XZRy0JeLrzO9J1oKgpTNZKRDfosJ9UMNFO3dTEY4TruF75U2fsxnX9rULAuJm7/SX+hmcPRWj/1/78L6bvff+poMGISAiaYBHAoHXwirvuOjn9+q//+vTiSy9xjsjdxz1HIYH2sQ4WQqmoxhxgAADPsGEX4wQfQQoO+oWB8vU3Iu8X8MkUCinuPQLg+vU4ivHAg9Oh4x+nAeDK7bvCaBfvR1VwGPJc08Ubu3hdbpow+6ZSD0MAwW2Bqwmu0vAIf95zkT5pmE0RjfdJj/EE5wmvf6wb+SUV7C5YS87Io/8obJIKWa8FxwEaTjAuMcoL70PBC5rax2P+oLhzsPyNfhi8DHpFJBTuK/yhGQfaHIAL2KescGCvE4aksVj3MV3g1XUcVcs0LswFOdKiaRodyDd7RIv1Qz6BscI1jXEn/qEXHM2LD8PwBYamoNuWAq5ocOM5kBXupR4q5b21q1MR0/EsZVhkqHnls1b+OVMtBe+BfB0loAF1IwBhns+2vvNV/IYcgaW2AYBto9+cG5aAY0c75Tq7Ab+IOTXDQG4FZYvSquR1tEMHOexeOUbfs0HB7WY0O59z+2lLiSgoLhkpgEIYwACYxV/YfXLblBgMJ0YWBaSMAr6O/9KIxd95HQvq4n4EGdFT6QE2hGIweB4Gph4NIEMo3kEUIPbtWzAMkG5ijDeuhKIfbQWfvn7uF9PtN5+bpte+G2F5P5r2730t/l2IseM4ZTgDAOjI5VeMjAZB/HEKTuJc7nGgF6Z9Jh+VHOYIumJt0Wttb9Q65yLnvfGP+DCeUzuj0jQ+v3Tf+2t9dk1ZG6+vPTcqM3OFgoyp4a/nvNmW4OR5VcVDgNI9Rm4OYBr3Hu9dbmtNcVkC85pi4md3WqNxTS0Hilb7/Nbhvz3CYzfrvjSv6qgZ+YafN++t6+D5LOFnhXt9bglPxrnvhHMVpzbxWnQjHilHhedX177PS3vz0hxG3NjEXbViGUi8dJNO9Z43Ab3jOZAn5n4v2WqeRlFhtzTG+fw7naytyU44UnFhjteCkWG1hEf12gaNbnmhw1V617i+bms3bY78pnc7h/8afPY8/sEPb6zgjFlmSCgUbAmwCsuXEhFKQcSe3RHK5mOPPhxHw93PGgDw7KEewI0QbhAedgg5YtgIYseBN0/HKincvHpnx8lUhOa9RD58Z25sKCUQcBtBpbJqb2UV7N3PuGh+F/OBwi0ElLGC1xzPGL1b8XYbDm8XGfQjuRS+H5ESoUTjHSh+qD2gNAKF9rPAYBgALsQxeM0Djo0zBU8r/5jDmTNnqYRB6K/ef8AHob+IAGCecfSB53F8mq7tn06F8oC/MABgTTBSPMs87DAOwADgIo7c32NdINTTm4Atht415ZLbwKG6AKh+Hs9SwEc4rUJqk9zZD1BQQoBCfFHs78ChI9NzP3lh+j9//9/yDGz0AgOAERRzspd1jszrFGXm69BnrB3mev/993OMyoFWJIrWWUen4WMcUZE2VGU2QUJeR4HFUCSpYHRmAwMQYKE2uzXbzMQjlTKNAov7iQ9W0o3nvA/BqrrWALnEPSuVZpidiSbJQsiNeda5+NQJXMM6+3g69K+oGAtgagM05KM8DQ9ej/lVmoHnHL9P3306CvrdPT3//PM8QhOKOyIAkG5yNTz+B5EKFNFAwGREBGAcwC+nIsAAgNBzFLU7e+Y0eQiMCRjbRz7yEdYBUP884C3XB2G44B+xflmMEt+RvgKGRBqGcBsC85FQbo+gHgHGm8pXXbs5FmGtu8EG9ypDNgOuBoAqzGoD24xSqXwM36sXyWvKZxi9hJSYQ9Offe3Pp+//4OlYz8jfj+lcSgMA8A+w+tKXvkQ4IfT/HI4nDf6BqCwomkcj8geefX/IH9MAAD5TTwmAAQDRAqBtGABeez3yfvFLbu/03AOeEPSjeOENnQIAA8Dtg4+EASAjAHAuuPFWempR9qXI07NuLz49P6nUphEAY2hGAUoTPdSfKhMNAFTd2TZz9YEDHLBgz/v5rpTwrDuAtpy2BAU+BU4q8KmQoBlSgcOZ8De96zQA0Hsal6DF0uCm+jAAlaPSaDDgcDLkn5KYxse287sUZUWmSFhT31D6oezjn8Oq8VcfG/P0rIr4yThBJzton890RcAsWPPKfrKvJpOhmQyLd76+l0RCXYbxAwTIUshQfyrjQzg9n+8yZfPmcy+Jf8zMwExSJkx7EOfPfgBTZJpRKdA1BkgQn+YGAMMtgaNn0whAaOU7bqvBgh51veV++QN9Wg9NeQnvtveS5VsU9L0WWZB98jraLmN3xEAzYJR7rV8q7Gl54KBznPT8S+HXSQDxf/D8Z6G/DGlhfz56kHwl/wEo3BOwv/CZTA0A/uEejZ8AMqIBrkb6QOBgGIhvnn8tDAA/maZXvxNHAj5NA8CBMABEomP8C9rLFVMlf8k8gqkMeEJ1RQF4DwPvq/tIFX6r8lCVoDXlsK67+6xFXuv9pe/mvb5n+XJsV7hkGuzzG9u03DEK6mM/tS0rFIZPc6BsDFj917bm7SQ/KeP0WtTxr72/G+VihENt38Mdx7RtDdSneNW4xptKsHFrvha1/RHOS2NaWqMqVwl8wmyPSWP55fof4VGdROPYx/XdBrsRH/Ws5NmqkNvJINmky6Yd59M4P+D32L7xs9LK5vd5BECHf3uyTamvd448eYZTwZf62QYP3YPst2kAXGprvra95e0GAHP+nUeyW3qa4+hypM8mLaz3b9mf2DDb3LpMsG1sex6874HO6UojTfhlCKeLaqVyQqEb8L8VFb33TmeiwveZs/Hv9Cme843cXYT/HwnP1pUQZLE1wBCAf1S4MtSciiZyZHPgJtZKoI4AMKPE8xCKnTvvDUaAkDDPa/HXxbfMeExwIh3NpYlaEJrpfUzUSialEPweFm/vv8YRSh0JMNlFwRdGAEQorxV5nB6AI7muh1IExR/eUBTyunZDUQu03EFZCBhh/CTkGMqBUNThcaXnL0J2fQ44FG/ABgXUoOxS6MdJC+EBgsEF12B0QSj24TAInDp1kkYBevhjwDAo0KN7/A7mZDPcGUp89Im1E2FIqarz74wFEgkEjG7EkZBMiYVAbHJhSIIKn42xHTk+/f0//GMoPP/3tC8Un+vRjyMAjOYyAPRIBTPoSgbGGROwFV55O29Ojz766PTF8EzDOyqYKVoBnnAr72gDinFllDRUlBMvXESvCawZ/YKxEH+zLoQtr2acZsToy0q4I1MseAA3VF1eApPTbipTAp4Yb4mviaBeE5xqIbzNiJikJ/drmKFNn2SBZ/vGlHntdGuZJnxf60jvP8Pd9xEXAdNnnnmGcLo/itM98cQT05HApyuXL02HAu9OBz8ADsED7YKeXK/43+uvvRoRIK9RYb0n6lbAOPVa/H4ljg/8yEcen+6Oc+qxKTDfHcYD1NAI7xRQimks0QbGQmNGzAPfGeIduI6Q8cNxpB6MAFCOUFeDRinS5YzNEeZdWeyY1b31GaZdvFdzuJnhbm4SXgv8rUbIunbEkxDwYRxDEa0//drXpu+FAQDHAELOx8kj70R0ENbs3qin8tWvfnV69tlnw2P/Rijtb8T1nop1PIx7UOzrB/CBgQD4U3HeRQDRP+69EuuhomLAQeS/m4ZlALhx82iI+7Hmd3xi2nP4fdPlW3dNt/aisKsMFT47ngq6FXUo4QR68CgY1Rg/7lB+Ke7kLcQ3LEXWU8A7TUNUG/bstzSC1AKdPnPLQiUnn0JPCpnU5MC7kVJAFIC2iP1HhoQaWq/j9+J5/IURIEP+iVpQtJPuEEVA5R40BL6LZr1psE0p6cY71lNgjYAeVSChB5xSKQXO6ec+krgKfox7+zPEn2DCA4jSQn8ErwwKtkHxsvcizBceXoGl/0sPfi6PUCafS1suL1F/DBKIGq18F+3kFtv6Y1/osxgajIPs1xtA2R/9LJXs+Adc5zW3n389l2ZTzoarjENFAs1g/EneHpN/2xNvkLX3uXCCl+ebNie2lfZhl1HgMzPZAMaQxN/M7JCSnhELWOKMtG/vcgy5dGwfk2dKgHAIezrpkDWZFPqvqIB4D8/nc7ivBRGFMJIA+zWeI1DwD4UDZdDGQG4hfQ+wIu5qz+AJAMhLiLCFvSHLTBfemPa8/cJ08+ffmqaLP5gO7HsjUrtwFGnw32YAUAQA4VEMAPhtTmierz08UwYXlJHOk/tev5NCWeWCqsC/F6HZOKo1TcSpFxe+j+0v9TcqUVXw9j3vu5JTSgRlQnTsei4HbY53W5+e3zjW2uZu5z/KHR5nVUB2AKEpmJiyvV+tiWh5eX28x1pWdN/b2l3SL8wY57KVWpvzmvVx7Bb3lp4bnUbjeo44OoZ1i08qAkDPijYtp2+ujzaDup4VdhVnR+Wy6gHuS9txlYH0fWnZxrXxGCve1LZG3N/ELxkAdlrzNTrA9Qp/40euPuG02882JXupDY15M8JlG19ZouMlmHb4bxu/7u255/TZDcyuHflsV+W6p3dUr8Z/4WWMHfbYkYNRpfq+iAC4Lzz8ka8egjeUIxb+g/AVOAnln+G88ZFXtHtPq9XKi2UkroRZEZXIGUCEJwaebBsCmHoABTIehnf0WgjKJpp2ZnU25MU3ADwOL7yR2J5ve5ChaFOApzVdnnB8h9eNCxKw1T1FBeAS8qWRt3v+YlbwTsUXQQdQXBoMAl7eJHDtUChbUPJxnJfmIuXcOYSYOz4wRjAiI+aMqAB4XdMHRe+p0gKOJ9IpcuBArMmpU1GvIZQH0DAt9WlVQz9QTBhpkadEmGBTBk8ZMvP+gBsh3Ug4FWJTJcAXOBpijntDmtwfBQCR7/w3f/t3cfzhkekK60u4toIWxrUKxHAcVSCc86cSnBV4XINSiqrzX4qz6b/85S/zcczd0SY+ytLGJ+AE4OkCa/Dw1agUw1s8TutpAwJgjEr2HW80OuJASrCkmXQDuR+3fzXW9FDAQwJnL8SJNrCx2WCB561IGu8oQEBBQDRGjMuGNB835xoYpjmtYzcUeB6cV+Avw+izHselKOTHMPC4h+euhDKKD+YL7z/G8Itf/ILV8aFQPvzww1T4UfQPKUF3RY4/BGCfVoG5aY2iLka0jUgWfBApAGMC1gvKLZT/B8OgAIBgHjBY4fvliCyAMIvjA+G54lKkYMwaFMBPujvjSM3A630IFY+HYDw7e+89nIdyv71Z9U3KNQC82fRNruf8j7hWcdAbMLGT+Oq2ZZBZ8v6bj9IAgAr5gXM4FeN7Tz1FmsDRdhcv4bSRizRQ3RdHJf7u7/7u9IMf/GB6OQwlb4QRAMcAkm/EOiGnHzzCY8Bf12q5zKMA45gv8IxYPxhefAoADAMwvPA9CgUIhVeUUJw3kgaAMKDdOjsdvfOT076jH6AB4OYUBoC9wRvAgnuCL6idLWEdpJwBHlL2FS0ghV6KtyzUNNsW44GU9tQO00gAhR3Py/NfQorRRjKjpvDxBBdrg9B2ZcCWYi6PCAeOqKbAD4f2o9IbFHo+G3+htCuVIox0qfQDqX2aAfefjHpqmzCZXqaZpCGAvCKMXC1lp41FodnsL9+T8VQgJPQ4fO1lzLfm2JRSwEiCBBOeb1PGd5FHCtDxw177XJ4EZ8KzLY3aMIvNv7lUWk/84z5hCmjLLQG0jKPVIijGBa5Kjrs9n+PF67mlJx6rnypbegyld0YocIuROJA0XuDhcRcphyjTWTSbI4tO1LPxA78Z/j9ISLSVEsiz5VIdgPjY+18NALwhmc/LqxMDIgWA7cSg9mFgQM9wHFjJd/6/FhXvg2jSAQMFEnPP/Rn3VCMOtZEoWHAPtjEA16Scw/goxT87nPbBSB4GgOnc880AsH/f62ECfCdgAEMBOUQMFHuIIwDqSnTUsQFAd7VHVZmmC/YJkHkzW3+Nisv4ey7E79zwbhVgt7RN2RuV5CWloPH+lBV7BNkcydYEe0LUxL4yvREGo1K10/tLzS7BWXQjhXP3n8bgtsxDeLFtLdcMAEvwqXu73+t79Xy/xvuCV3VArcO8Omv8blVct62j4TeuT4XlqJTq2TUDSqenGqlYYVKdHksKdtPxUr/x2EbZRm1qTzKD7LK6N5E53JbwrkbArNFLhcd8zC7KPDDo8sJSGoRvV1zo6667IrE+jzWaqPDx/CqtLMG4r8cm/xv5S4XZ7um4b+IV9+e0oWf2nL37TDzTATgOWBZteWjaph7fVZU7vHLIib5xNc7zvmd67LGHQ+j+/1h702BNr+M87L2z3VmBwUYS3AEQJEDTJCUqsmzSVJRS+Y8tydrMKFWqVKVK5f/5k5+p5Fdc5UriLK4oqbJiJxJFRZRomlqsEi1ZkcIF4CKDIIh9x2AGM5gZzH5nSz/P0885/Z7v/e4d2BrUh/t973KWPn369NPdp88ubgngXv9470B45FCG9z9D6aFxIPfnQmnEYmSQUL2xVqBHghrIoAM6MizPvAfQSO8xj+6Ch4QebGks7FsZVAE3M3EaNxoturGjGwAEYmaDgsU0+uR9ti0LOSeQQvnwD+Af+/7fDPCDBGoyGGAhVsJAhYbmsSFQBhi2GrkUmAU9z1fKPhiA0tiBaIGwIlwOEIXoBOzzxztt/3fUA+MANAMkCTSwPBjAC7S44447CeKoFOWkJk3iO8qGEYCMBwUgNScmCsxogT2mbTxPZZpamMJStecwPOChpYHyAP+XY1vEF3/nS9NTzz7HM8+v5JaIOaNztBqYqlrp0gSx8cdjjPb/3M/+fYaUo+/3339fC3NXkkmV7X3txASprbl8g3qf4Z44oxkKrNBwzBKMW0hUgxbuexsB7juCA9+vhfHD/O/6cd3GANBkXGAtiFk/+hB1I3cE+gKjjref4D3X5dMlvFgpj4X29MNgxBMjgpcOxPtIHnkmjFXYQ48j+85EuPnFAO3XcORd8JUzyHtLwWa8AwAKpe86tksEqyACCDR2Aks8q3VCcw1jcunSxVYftvEApCIJJrcA5Jw5F1sFYDw5ESD1rTiybhNHsnnbCWjD/dsKI9+9ey//Xs1NzYfC2HVnGBTujigDCjoCD8kxLXKSB+tCMCuf7fTdZdZF0rxgcVIXmxbhQwVeHumv/N4fTI//4AdhAIgxpAFACUJBGxhYfvmXf3l69NFHp6eeejq2DZ3nFiJsqYH6hbwMCuvXP7QD9AQv2ADg63hWET8aHxgANGU542PUYAQAFI3tBaH+X79xcNq6fs+0/8jHpz2HHowtAHfGqQBIAoh8JQCo6b5tG7+71x7jgX37Fammz5IDQlmJ/tv1SomE+jM6g2gxs88xKgoNlade64QGVicG8AdRI/f05wKOTPsG/0aHNh4b2DNLC97DmsQqgbx1GgD+OQkg3lfkgredxO+6Qdze/1wrhcViTVoxAIBmmaWdTc6oA+I/JbdFJBfbzWgBXadxwQYA9DYDK4gNE5Q6JQt/p27GsH0d6NJArvFk9dJzjuZcIekBLmmhySFkOzyXUknK5zS/NHUNxLnH3+WlIcAGDjxD98AYAAAgAElEQVQPQwSgpOsltk08YfBPO0saAup9vm8DAerJd+uWA1wjGCdwbtNjZlRI22xrM8qkAYA6S3+n0SXpzD5yxqj9SvCnesASqBNListvJeH9bA/et2ff0whlXLsSaxS3HgYPoB68k17/Zm9L4wP6R2cDdJmWGBAd4KLG/vMkAXj9edyxCME5gIQESNwKkI5ItjMnphuxBeDmK9+KLQDf5xaA3dOZkFHYAhA8Cr7npj0Nkkna9LO8OjcAQAY4iavq7UqpQIT/bQdMR3Cw7vcSiJiP4vzXvw8Y3q483zMAGwGi1wH/HUPE17VnFSTmZK2MPTRsVP45ZpZdt9KJ8sx2QOTtFUWuF6dYZhdu0rUeGr1uPNfRr7alArKRfsuAtguJricUwZGFV4w0ji8e2Q7E1fZJD5mXP/7uZelZb082/eZ1mXbScZZpZ/q7vA7S6/M70be3c97+cTur6bPEe6iv6tFLY7cdgFeZ6w1Q8zFcHkfXOY6ZeHR9pErFpCP/j3h1iSd620f6eV6r1O3mXb3XedLv93KW+VH3N+658+54d5U4vEkCgKE7gJaep4GD1w/Qbl+EKX7g/e+NLN73hgIfR1JFIjBmpw9lFgASe6kR6kxAg6y1MABk+D+OwAIQ8hFZNUTKnWpCK9uJZwBGBI51RJM9nA3AYbLAAJDv6PxnEVT9khJnA4CAuq53D1Iurpx4Cc7jqWbNxgILAOIFGMYBlJL14rpCyDeosCNsF/tuYQgQ4AsAF+fgSbEVTeGVw95qAhPWCUVR5VhguH54ZEFbAFAo/Mr2HV7QAIT2GEM52QrjALysUPyVLBDPyLt/2223E0BACZBhJaI6QhG2QQPPHwigjudVrzxTNFDgCDKE08ZVTEMbALzFA08DpMGzDN1kM5JBnnzz7PTrn//CdCqOOEMOgK3wgIAuVWBRoYISTEXevNkXjhGQVUHvPfc/9ff+LoEtjBuf+tQPs93Yk+7J6HFzCJmBdvVUWCuUd13j3p5LfhiFuNtW21gNVqhfuSAyKWDOL5fjbQBuZ12wK8+6z/BaOscA5przVKCd4AcnivRxmBhHRC2Az9B3GQAO53yKI/oCgCNaBeUjieSpk6cYgg8DAHgB5WG+4l1sZ8FcwXfk9uD8yiSS7j9o5hwMMFAZ06ANAK2ox/up8f228GTj72VukTk3XQgv+EsvvjCdim0C4MubDGVVuCzBVdSt4zpjLkDWINIojBJ3RGTLnXffNd0Rn6p0CsRVBURzu3rqQftuQZ8v6JUn8b0dc5lG0nExsIfHY1f5HHNjH2Ks491/9ZXfpwFgMwymV4PfsAUAcxrGwvvvv3/6lV/5lemRRx6NzyPcDoRjGJEoEATFHMbYuGz8RfQF+g0DAMbai4mNBWiPDQBc7LiO3poB4OqNGDfkAIjnfTKLlToqKLl4Cq8jAsDH/OUcxrzWTBT4pwHACy4ljMpI4wiy8eNZ2YUAjDN6LMsgWIecwIdyEwiMlRN8y4uutcwZ/JkHBPI7I2i8BQDJ9XhaQOaPwLupr7Y2U8bbkJQAnU3JiADSGiQ1KkVEAdYEdIlImXFWiQTRzWhnPiMZisiAXEcob0Ef/MZzKoe0RdNy/3weLOCABwFi9Bfv5e4LlCkVUSRnP/J9XornktR8tzr36B3P4csuaDzyukF8LqMN+FN8EyXnsJB2+s72dJYgCY1hq1HA9XmIOY6y0bQhZ7+0jIo+CdRZTuqIXkpYHmvr/6oG5OdsDCDXQf6j7ATeuEZw7zoJ0vUMynaUgKMAyCY55DYAaH1UGXwv718PI7n2RgQvcmENHqDRAA9o1jjxnw0AlC8A13gWFeRfyEtHAcAAIOtDlkVrAwwAES0FY+LZyAFw8rnp+suPcgvA7jQA7OEWAHdAuQM0FbscRb2aCpr9uq1vXB/SiYEta11Z7Xt456Ox+msJzKwq7f29ZfAzV6h3qrPe722+tbcq+Kjf63peaaQhqVw4r2feH9FV1/q2wLFl68CDn6s67U69Wgd4tmvzcpk54bO/mrPJW40G3QBQ19uxrlsZk7ruju0ZeWQneo1jtB3/VRr7+63QanymO0Q54jsMk6R7NSqN+qnK0Ef063znZ+tYj3rR0hiso2ulV9XRK22qzlLbOvLbWO+t0L63y/Oqz691/Kx5ZdyxswFgnMO1z7U/y+3VeG3Hd+t4pl6fv58La3a+4pE6Bsb0G3fdcZdk+TCKtjQ7a7OSMWnXFwcNyki8tDe+3xZA66Mf/XAkq7ozrkeobhgA4EkE8Dt0KI4DZFi1DABiUEQQYC3CopH73VF+Wr1JRHrIBXwdrgyQwTwCBKJsiFpkbYECRAuMFxoPCDxcrdN8jk3h/yh+2D8s6j0vAJUW1AGjANqTIdQOaWM99P5qUTVItAEA95mMLPcsA5AhlN8KOa5fZxZg2+UVKYBjvujl5x5TeaprsjGDVpS/Pwwo+Ou8CGgHz02nl0zeaXhbcSTbXZGwDdsAvD8cz+wJAKIIijSIZIQG8wnQ0BJe4QDuGMcjMc44dsrRGgZi1rGU1VmTjCp8zjd4ObHffX+U8dIrx6Zf/80vTFdCwbkafcexgEiKWEGY2iIDQP/XF47Kqt3iKGEmo8vu6W9E1nQAzo997GPT3/pbfzMp3AUeE8rBm5wRIzP2x7imUae3wREJ4l/8A4Br98E/ZKr5TPIi68kn0Kg8FjB+cfyTf3EdvOG8E5XP3D7zWPMwJO+1MHt6zAS6GcIM/oNW37RaGISUB0Fnx0eSzjCkYb7iO+hx7txbBPSMIohnsc0F7SLI15ThHOSWl1xA8J5O5OgJHUELbAFiXg4a/KCMCt4507+MX4oQQhuxbx8K67nId4HtAhfDAPDM009Nx159lXkGoDETMgYhUBeA754A/vsPHKKBaXd83xsg+nAYEg7FZ2+U18ChJynnap5EQq0d5WWCuehT58Wmyub8nhsPnDCwg/rVBbobEhzNUYwNGQHQDQBPRj8ORsLQGzwa1KeFvOc975k+97nPTY899tj07W9/h/IA4B/JQxFefvvtRzmG6p7aCIMjeA6GAhgS8A9jju0+MALYQHT8+HGxBgETRkYRANNG8E9GAGALAJIAYgvAlY27p60wAEw3cQIJ4q/LDGXdOcLEKiqvbQFI5KeQfkkJRRbl0XuSGimRiXgJ9mtEAM23NrZw3ugZ5iW3u7itD7BUItoMUQDKOeAcMZDLNsLKKoWiFAUgYwCFv6IU4rsNzaAV+N60Vox4/isRAJknPXUtMHjhney6LBK6Ds++jQTKq4B7SSUYTDAmkOswTKBp4FlMR3is41YzACQgt6rD7P6gtAG3hlr/8KwNAJyDCapRO8rMQmaAW2SRrCW/qRz845Lqd8pztX52PY0PRReV3SbeQUS8QEEnq7+1srMOtwNBJlq7+zvjs2NpTQ2m/Oo0qXXX6AAaUtzJLIz1ZVvlpc92l+sorxoNnCfA2weuRw4gERqgHkTFC9kglI1PGgFwnXoM5gifE7Gs8zBxIBgBz0GOgSbIYZQDo2SAxQCQYQp4dg+Sq16IyMQTz05bLz4S5w3/ZRiO3pj27QpD/RR5nCjoZebnBz9z8nNti4/YINtP3tAgAvw70kqGL3KBIo3SGjIqyP9hCn+v++2HqK/yHXsFmi4x5fLjvFqfXwI39ZmdweGqXqGqb80AUJtZQcFO9FkFkHWOWcqsJ8J6ACqaar6hbyrLGEFz29F66/u4DflbeR67sS11fHamf1I7BUulYW+329/H/u3WcasGAJc7f54TfebMqM/pe/+Y1pWGGhOVMeYv8r2l/i7xl69V4DmCXetaI5383Dr+6897XuzEi/P7vfxxzMxz8/Ee+Wzsx9jXdfJsfl3jVek5yo2x3KXfOxkAKg94XXQ9G3cevZMSeabq1pWcNXaA6j2OKBR71g5EuO+973zH9OCHH2ACwCNHwst8cH94thBerL1fDv8voiMmd9cubBxguAgFQi4l2VqHR9PjTbN8glWJvwwltWJt7UAeGAo4Pi9gZEDGBTfeZxhxDoLW3lzR0WsogACCcQ2Ah56YeMhC0+CHxzdxgZgLfRpMMKFSsDGxDw0KOpaNR/VE7c6QDvqcCc/4q68dowcP3lZ6L1EuFPN4EXU1Jkn+oZUQ2xAY4od+goml7IJ2OIsdZ7AjKz4MAGcitBolAvhjYe8ebkQkIFu99hAeiIiBw4eRZHAv9xgzAVxcczI7GhnMOPBwiZUxIlRQmMQNXuYIz4YBYDOSs/3gqWenf/Ebv0mQhvPOsQ2iGgAsZOoxbKl6sc2rE7FHIyh5nELVH37oIbYF4P9Hf/Q/IhDW+q3xA20RwQJQ2iZDWeDRjhoVQNq3Z9UKCspcpPRbc2W0mjqRZW07yvb5yaCNoy9saKp1eyEk/9LrlXxV5of3+kOfAj8hdJw8XvrEbP/xH6JBUL63ijBpJ3nlGo0A4D1sL0HiKPANeF8RCwJu9vbj+1UcKwVPPIwOyEqPqJA8PtKRMagX/I52b4ZxcBMRKvE8ciDA88ltKdwmIg6Cke8ComQQYRC0efGF5xkBgFwWVwLYQhE9HLyEtnrPP4wACJ+HEQBe9D3BA5wenpMrypuUDmFRjGM3AOCKLO9eHMR3Xqz6IplWdMy3trDOF/+qxGhMYRSRfOOJDekdRwTA9598KubXYUY0XEbURRpUcNLCj//4j8dxic8yVwLAPxKI0sMb9MMxgU546rZfiPugJ4wIMCaIf68zIgZGALQFhgEkZASh6DElNpBiDtQRHBrzEzkA7gkDwMfCAPDgtLXrHTQA3LyB5IWRVLSG4BllRhn21iPxJwF77mXn92oAaEYCAX8aA0DLEjWgff7FjZxj4Xh2HtPH+Zqym/JPLmJGeDEE3ycQpEG3jDGNAwA1eC+ehaAA7ZTIj8KXfym70V6vJQTmkniU/xkBkGJA3GyjQDEAtCR+AP6kS+7vT0ME2qIxEC8plF/to8EBa2rYwhA8QvAPXlJOzA6ciyEA77fACGDMBNlAbC5D80QfkrE4EmxX8T0MXy6FVZ/MdY6szXLQf0cU9Lmo+44UUB97+3JJbIkGNU9639o0Rr/jg/J5TGE8R3ybNPBz1Sigmnv71OAsvywtzRgRNGU/MN7ZTrM7aQEcHH8ZGSDHOP8ZJ4NGuFeP/uNQGoenoYCYPXF1jQSA7ONGS/AW2cGefzyvPAHK5q9hgC5DIjjsgO8koRhaoQqp42SUAC1HYSTYE+/su/xWRAC8MF167huRCyAMABEBsG/X6dDzIgcMjIOYS4rzy7mQ/ZWgbAYAzgXygIgKHQBrwEyZj/IUR1CMaWV8lhTsJTCwDIR63TsB3MoT2303iLzV5/3cPIpx/rZ1RvKMlr5t/s11H68rPgVhp7eXAO46cOWyRhBT66hgcNtWJw+ofvdBf+s1zTMbhCyL5gaACgrfTn89dtsZAMa+1d9zAKWBWqLNErh1OUv0X+rDEt+LLnra4+7vlb+pj6ZBGfeJp2Z6j/VBrWH6N2c8l+etwpVmblvDP6mHjv2odfr9UWf1M25v22ZeyvS4reNd0cAG+O2NRH3+qr+9zHn/xzwG68ZtvD7KoXUGgMo7HpqVbeV5Y4nvRn6at6OPr98d21XlDHnpnXffQ/2qCemkB5RtnANvoGAFaA+AUwJxhOTi2D8c54Us89hjrhMAsHc8QnHz6DiHIVfFWeC6g1mF6epYOTONG99CeDUFGr/hPoFL8doZdHiQx0lfBRcW1DqBlJ1aXp/KfPjuNlhpYPlY/BMBy0jR9xQv7enmEm5FspTpa/iLxF/Iio6/AGL25NJTHe/35G2iA/rA8UDtAGMZ5ofxA/0Ruo2QYQDC28JTiLBoeA4BMDjJUWr2g+otEvhJBaeQ2EfP4q7paOQKuOvue8KzehsTEyocXgmBsF9VCl0fG3pHCXI1nvD2w0v7F19/ZPqDOPM8YnPjs5seygp2LbjwV0Dai4WGfZWxfc3HYQmMPvzQR8hPOKLu05/+dBo23FdFSFghqsqK+YZjnooNE+3BG84TIdDs9GBS4EoAaQxRZo4LlPsEzpWXCPxz/njy2gBgYXw9tHlHm6BcGGrMtzYWuZwlQSTHkACRIw60GMxpiGvgEwF4H7+ohIj4B6VNSS5XhWudD3UO8czpVJphjNEpC33BZzgoIg3IP2oT6CbjnK4xsiJuIJIDUQXnIyoGeQiYi4BHi2oLEeQKz6LHsZbcErSfoE26hizY3ofcFN+UHjKmiEdtGPTYe+EUr0lGaHEdz7TGbZktlMhO87Hyqb/bSMKbUJAhZ3C2N0BMoLAvf/kr03PPv8hTAK7FuCEKAOwET/W+MJq8+9338hQQnAyAqBHkB9jCUZ3RhyMxJx1ia1llfvUpAHgOPMWEgREBAD6CIeH48RM0znnfrvblaz7jFIDrN2NbyXT3tPvAw9OB2z8aSQDvjt+RcPAmtiTJbUv+yNgOefNFCUgRRP8w0WaiKMpYePVFJVEsy4GckeQBelUoP/f353OMCPA8w3WSWtsJpEDkd9aB++iHwum5fkWf6XEEMMKxqcknBO7BKwjFh/fdWfnt/dfEkYGT9WfEgdEmvPLKRZHrBn+ncQDjmGWLnxRdRMM4oqniEoygkr3qOjFfftjYKNdbwujRj3tcOUOEInAGANNAGMsQpy9IaN3I5Sbva87pPsdBdm2tZ9qxloYzvdCVz/4en8GjJbgoi9c7InmPDuAao+tN5Srt8LtuT2tXguzW5iwgRbPKz3Lw11ELBN/oF+z/CwYEl8e9+wncKbdSdpEswt7Ng2+5hg40g0B85/u4Zlqhjdlusx+NBZjrGDvUqamLnHrco2+jQIu8RFlsW1IL8hwgnr85OcUzdkiQh7BPH4YAGAHUKZUtQ4GiAsRrGnDkDdA2gN3Xt6Z9VyL566lXpotPfi0MAN+Ll49PmxtheN0VRteE95hPnpFohI1Z2kIpg3hyTdPUtOVTx/D2tUROCq8d6wDVOkW66lHi0ZQorf7Kjf3+/KquL9XtMudRiIVLs5vV/um7VUdZAhC+xrpzjjJKhLKtG+2X1t119Kj9GJV+68Aur9bRelSRAeeuxzFHc7hf+4An1tFQwrf+82/zQgWplgx9LCv96vd1NB77vh14ZKuaI1LtWgf4ag8qr+3EdyO/rfxuEbNihLH+Jf1ubIufmTueVvvT1s5SQOWb2hdHACy1x3y0xJ+zkS48VPml1yMdv8+xfnShdbCRz7aj53oeNF3n/LW+rM6j6/pjvpa+23l8lCc78l9fDdc2ZyxjO6Nmi45cmXe9+Nrejb/zn/zEzAAANRbdgfINAGkLDQckBgthwwippEIbDx4Kbz9Cw7G/vGf5j9Bx7Me1e5ihXqsKtEG/raSyMHfwDaWWgMBE4sJbXBMpeBySqbDu/r6V7nVMrAkn5vDAUfldcBuoDE8qv2PrdZ+4AsZ5Dm8RmnjfYeUWmBbMDRRG3fDWAfwjTwA846YNvVRRLrx2+MgQIFBKLzToC0URihYU74wCuB4gAQo+9hTvDeMMQDz2GJ+NOnBawyaOxYZSAIURfjAwdJTjxD1oAxTUg4eOTO94570Mq8bDCNVmMjEYDKJOeC0NujypAR7RDqkqUHg347izr05/9hdfC8/TAYIcAJzRANAFRNdgR0HbBb0Xn1SgUVPU6QiAz8RRgIgCgCGEo0dFtK+6al//V4WbBbK3CShSYu7ht1ecwtU+EChnuZBXII/yzJPmM/91BADrB8cn7+CvQb/nkFu7tJCbLgaX7sOoMOl6HhOV80t9T202K6HShhYlCJ4JWQDV4K3aVhv1cA0GAIOecY7xOoENokh8NNw8zwa3D8RYIQrhSvD8pTBiIUIF78AIgDKQWJLYsiwk4ieNE2UHy+8LIud6/FbkTIMjMz4YFTHPWT/UBD3ZW2VT+c3iZkI2ZUrnuwTZbCdC1PdN/xIGgGdfoAHgJidj+tpiPKB0Y4sGjGWidzjtYp8wcmfg34GIeqiLP8cjPvUYQO2LjsiJPDEAMhyGwBMnTrYkleY9Au9ApjIA7J2uRuI/GAAOHv1rYQC4ZzAA2Ien/AHSaHseANFD9OHe+owASBjDOaNtApIRlF7sf+7b53XJEBkARBsRPPfq0YCUe/8TnjA5H/rsjdkoIQxPbbSNRjNSQHvwFQnA0wBQdgItecczbwHmNe9JgSXoifB9t6nzWxoAyGvKKaB/ZS1MAwDfAYBTFwnwb6QhwAoqDOM0YsD2GB9g/A2kj4jveZgAPeFoEgGvyZ6kayRkXzQijV0NzHER5edv3IdhoZWZS2BrJ2Vpc3y3YcmOasgwJXJaOEFfW16zv2xqDqlzApCV8t0G6vEMdQD9JTWL+G7qnfuYf20AmNWDbqJ8+SDMTizW5aB+9A8GFpPRzvUy7WUgEZ4WpzvCAqLH7XR+APAkgL33/sezsWtS75edH61MjyfnNJ5DZJ1AuJPs3oAhkKpIFI7cAagXT8CQyucF9HlEoI0AJIoqvhHOgF1XL0+7L5+bbp5+dbr6dOQAOPV4NOzEtDm9FlLgfIyFjKmxEZLvMLEgm9M2u9Rh5zMemmUDgN/v8nc70GldyZWse3YJBCwp4S5nVNg7N+jbYnl9E012onuq/U5bh5PZR2DaiTVn5J1oMLZv7NsSAB6vvV0ajXVq3NXunejXZ84KZZv87HdqBECZ2PnAur6ua8e6ttVyugPZ8nypt50XrMd4nEe9tL69E22kh2TZTXdc1keWyhrHoI5zhx6djr6/lhfLeFYn1RJPjXry6rxZHu/5GOZ2cOrjkrCe5+5v7eO8RPPffI4u8Xbn17ZCrB/kPjGzTeseFV17Enk9t904uaR5G5fH2zpTb3tvx/YGgB4FYB71m0tycOMf/hf/eZ6klKCR7QnVD6Hb9OAjLBj7Pe190USBUsOM8+GdREivz5Xn3nUAxLhmYHstzpvlfv+0BLtT1StpZYpwI0PlbWjgooc6m+bRiUFlLIXsOBnXDYae68aCOqlHgs8nmZU4KdMduM6ttvVeJToX4pyZBBjpYkDGdRhbcA+nF0DJxx7enqUeK7oMAN7rzyRWaEPQCtnXufeamoUUBHhKEULNZG2MAJDH8K7Iio5w6dNnzzJ3w6FN0C/C/hmHmPsHscDDQ0WrPSIsAADD2BPbAQ4EgMAxa/th8Ik97P4rC4IUcvfRBgAozwA2OJTot377S9P3nngyjAH7pyvRbozE3OPqxaXTFGO1JGglLCwApEBr68DG9NE4AQCKx2c/+7enH/uxv8HwdE2I9QaAOtazRYL1dMW98oj3SQHIGIS14ybjPSdTXAbgffKLZ7yVBJqr+L0KwhnvpIFhFHhNWKcSWo0ruDf3uEBZ7Au552BXgUGr6rVZFXDgv0o39wHXnEdiFPoO9YcxDwYYgXdFVeBZ8V4YH4mGdNQmgD/nREYAaKw1L3iKRsqH6rEByIeBCfPMhppqyOiGx7kBcATvVZD6fV/b7tkq8GeyKGmOspC4EWHyX/qXX5mef+7FmFM6BaDta6cBQMjC3CKPveY1ysUWnaogky5pAICx8FJs+TD/IvEicgBAtl4OA8Lx42+0LT18hq7LVQPArv0P0QBw+eY7wiCA40RRpyKmuie+e/AFkEUBzg0C8oySIZjOBdSee85joU/ecwQAC9A15xeQsYAF639cm/pxgz4akNEZkGuoG43JrQDkv9S8uB0hygPoZ7QB5l168Fk+8yKoGv112L7WDyKv5GHybz5HvqDxTPLGQLXP6bgeBgBYbJGvRgYArAnxFe3GUkNrrujE2VEMANfjfpzESLDOfHHxSRLzeTuLbS93iD+WHC6jqRc63J8gm3Xqr3dTMO1G8aLncIgeWY5Bu8sl+5U6uNpaxzMt8Ux2jJEH2R4bJbzUE9PaoJHvJmnl7U45Z16jLln6SABvQE7KiBXcf9dbr3me2QCgiCoNtevz+1lkS+An8C1sbYNA9erjeYf8M6w/DQH4bgNAw5fZEAZKxncbPniSTRQOHe0mjhrGEX7eCxLb6jAXuG0LDgQ0NA0A9vojEsCGAAL40M82ti5Puy69FXsQX5uuPRunALwREQAbx6e9N16NbQCxnUj7EMmbNMlBRrFZHbQ1WojKuk/5hBwAPrmjrxcai74Gbgd+XXarYxiAJf3Az87Xn7Gkf4/fHtBWQdVVdHEJNI01jev5Uks6eZYjFca+/VUaAGZr1tC4JZouA0sBu+W+9bHX/TkvLfHDduNceeNW+Wo7MLzEc1W/rWtubet2dY88WUH52+XT7cZe90z3Tv8lmi7RwAaAJZ5dpyf3Z82rTZJqdKmW1DGXzi6dTXwy0rTWVcuvdKwnD2xvABCPmdcWmbJdXM+39T3PkdFwsY7fl8H/OA/m41ZpVvlviT/X4QHzwgrP/Nf/1X+ZDicl7MIiQwWcSrMAXU8qJyFOEBEjx9DozFBvwOgQNfxGKPOSgjxvuJRvnrfMekMhYhg7DAZKOGdNsp8fbe0BioVAuZVe/vDikKBtaXKCD53t30RdNwFHpd/1VWE0TorFQWsasQaYgCwACkAKFnNfQ/sd6q+2iWJY433agdskcIS90gADCPULwAAjQgAmn1EPoIDkghcjCgDZ0eG9Rygx8jfs34tCcc5vGG4yasDhjRxDgKuYmBcvhoIQoGwzgD8SAmIrAPSS/QePTAfDKID91zAMeCJ4CwCMEFCykWzw4uWt6fO/9cXpldeOQ/tlJIKjN1rfRYVkkeWFw/yjcfUzIJI+NgDACPUTP/EfRw6AHw0Pss6yr3ukaihj46FhVo0Cv050t9ng31tI6js2BtXFtPIGxrMbDnpEiRZDgeH6riMIfL2urbPJzz2bmhfj+3iueYyDXxyl0PdpZvgowprhMaIyLzrPBVAHeX0OScGzQaMucBra3h4AfG4TQYg0wFcyug1PrDGugYfwQSJLnEiA3CMONaVeDqNX0qp6wm0AqNEBbH3rclkAACAASURBVKe5C/OveGgIwIpi6TIrS4wCeGZwGFEBuptletw4j0lTGYcA3q+G0v67X/ry9OKLL8e8up3H+xHwhvxVvg2APEVggd+ZU4KnqvQFVWPcDXBONHmFRy7qRADUiagdbwG4EgDh9deP0+DofzIAxFhkBECcUxAJO49Oe7AF4OjHaADAFoCbERnAkxcy9F0gPT3jGZctUCXgTrrmdwF8GQxZV4J7ge0eAYAtQuxje17zXeAygTnduJzZQS/t9eczlAQA50DK8QOuWwARbGvDTYP2bBuy/3s/v6IHxI+QeQQ+pC8Wx2y7pQ1QHuWm+ic9RvU7kaDRLa81HsnIAYJtzze1lZ5WAlmUJ2O7Tc88zg/vwG6BcH38JtLiozlXBVRLTl3RIJ7z/nY0A+8xcMs7mlAdPP64Rxppf31Ow8YjfBe/yl/aYVyOn0Q71bU63J3X8D76K5KZdG359rBza3vRJWlMSHHvCAXNhd7/NhxpzPAayteyLDzD/AEJ7Ftb0Zc0IvBZlwudoRgTXGeLSMhn+TvLJHB3j4uxgmyC8mLp5bih/aCVVJ8eOZBlekuBDPwK6VfEUcgwZE7ENczjIBRkw664jug/PmJmoKEJeZaUawn6AiP+Qk/bDSPAxbPTxtlj09YzYQB4/S/j2dciyfOxHgEAUug4gowAcOO60T/Zgs+QLaMzOm4WjKTnR92oMQT5AG91ucby1lyra0Zd42p5/l51tfHa0vO+VuuYtTMH1VsA1ive875UPbHWsaSjakbon+57EvSWVFqOZazr8xI9t6NZHYN1tBv739slmb1T+Rpz8da8z8t9Hcur478dD63jh3W6/9iWnZ5TP9b3YTteW3dvuzGe8WSZJ3P696dW+Wx5bKrOtETrJT7Wc3PwP7Zj/juj3lIvSE7fgUSmrf6K1Mt9WF+Q5dZ2Va3n2/qW+W6UE+vkxrzG7drhPs0jU0b9k/KdROjbhyr/9/HuNJrx0//0j/6b+J3eBwxETkCBQO4q64p5eEm8/xkKEaMC4j8nm0PnqNRbWYpVhhEBuedZoDUTHqWCpQ51wMHs4jiSJj13lWBduW/TcgaSqsDj9wH8mFCepM4doN9zy3SdyGpjsmcq9B6IloHXfc6m4T76CwW/gXVHABQBIaW4eHqLFgJFX8m9ulBBm31UHBVUKIuIUcz2MxEbgHUAJiduw3MA/ziBAFnG0SZ4U2nFj71/QfEYRW2/gNdWiYW07xTgCoDkcoB3792FEg0v4s1QNPZEwrUD4VVkAjZ85xaRPKaLoYoyXMCzeez4yek3vvDbsf0gMpQjwVjU76SGnMYUYHUy7zyxTTsBYi0gaDciABA2DQPAj/zIp6ZLzIoOsNkjWcjrQhgpTOYLrMuee801FuNCYC823qkGIxRsI8C4MLF8j3fyDeccve6KMPH2A0fg2GAAYwProXbaZ0mrg1NKvFXzUYwCiwajbEP30mhOqv+re+RLbW3Pra95PstIuBo1saKUZJ6CujDhO38nf4unIyFhnGZx5cqltuVFz2UYePLPivBL2rBd+UxbQnIeiuZNTd92Aa/lc/6V95aUII9bjXKpBgDkLYAnHjkAnnnmuQDnRznfsKWGnn14iGM+I9kiVGoeqYqonIySAt09vhovyIM4TSJoxiMh8wQHbAkBn+yP/B1Hjx4lXyHy6Njrryvng+cAamFUFWZHGHhjrz8MANwCcMdfDwPAO2kAuHFDOQBoECZiEXhvhoBcmD1GbBuZJM1uAN5EjPCOV+9+ImAg0TQAEJWm8WPmSUdxnCsoVnUrioCLFw0oPEklftJLGs/ilAg+7jUJL6fFk2aXfE/Nh7c/+5d1NSMG2BPX2Hc9a8BfdRKeKpD/cJ30SiDEHBshe3kddfEkgLgGmU5sJwWB1/mQuknQDKAOskQeAAZLYNwNtjV1BFZdOdoI+4JJiZKzHoL+JKHD/+3BT52ylYPfDlt190kqt80kYfuzTfE3Ay06uM92tQgFkZD/6jKA9xjVjk9ZHty/WG5EzezvDMRnv1IVEBgelhQYEGwAMJijMaMYABqLZD1tPIGn4cEHTdzvZKcaAdBEdBoFkl04ZrC90wCA9x2Eh3GUHa6xFzvJ5Q3gPbdkBWHwHvJsXA8joo5Ijf8w7mEU4BYAFMIIPmwBSAMAOpB79m/w1JYw86HyC2em6XQYAJ6NLQCvfCcKifD/jdfTAJCOFjIithZw9NtnplSSQI7xUVJaRWDp+frsuI4uKdKm9/i3Ptt0TvJP11l3UsSX6mfry9qwXL9mlkTfqp5Sr4111LbW9djlrWvTvB2uv81w3h7Xp7aWZp+W2lLfG993nUt9rP1YolHXt5f1uNW2dANAbbfLHvWuUZ+q/fA7XmuX7tVy1/HY+N7Y5nXvrWCR8uA4JtvVvVTf0hhVHcb63Lr+9TmhcRmTrrt9Vbepc6J+d/vEC6qxTodK/z5+nR+8NVN98vV+f8535vUeDaNp2p+/tfGx3OqUX+Xv2p7+3E7jUefLzm1ZbcecF9SvChfnc2CMCupGgFWems/Bxp//9B//t6nrSAlm0jYqUAr1Ahh3pvN6FCAEurxXyg7eMvVnKLsnjkFMZxoBNDRA4dHygGL87dWD5ZrKNZ4rK7qV6S5YzHAS+GJCLVR1ErQJQwDeF4i5INaxg/Uf7nfw1wGC+6I6e/jxKPQF1roCWL3BjT42dGR/HfGAZIv2zDYuSKDiPAc+Cg1KASdSlMGkgQwlR+i0jptTuLCSATpZFhNzIbM71Xb0AdoHNAcbaUQJhGJjrzEy9oP+ACfwRmLLB5KV7QtA0bYDhHEBHkZNaikA+ADMANj84Olnp89/4YsTjjlGhnFEAFSr75iBc5WJh+mRkoa8kgYA8lF8/+hHPxpnyh9m9vQf/uEfYgI5tMl7zpsQzg2m4+LiMcZzlZc6n3lySii5PD8/LgBzkNbfwRjWumVIEP3cL5RfowRaskobAFYIZQVIbawGjCqw6ZU22BaTyeiXtKxe67EK91ehwn1uqP8ANV3ZW6eUVBq5/DaH6NWXpwshr9jDuhVhqlsRzm7DjcyVnZa1DCrC2bdmkEnN2wtgo29ZsXqb5opdv57ebDHIirI59tVbD3QcqPId2PAoIwm8/Nenr371T6bvfe9xJsrcFadmOKM9nYIZKaNYHCQ/3NeOisSYzccXJ4xouwTajHqZZwMGg6h/b8xbnCrArUFB12OvH2NZRniog+MPBMocADAA3D7t2v/wdOjOvz5dmd4VWwDCABDXES/uhduZ+rWPXzOfwCkTq+YosQfy+GON0T5/h+GLj3TdaLflFcA9x2tzwmkcvOdevxGdRjYmwN8TEUCIi2fuFW7kpnBgHUrMp9MDYGRpegTWIhsJiQLl/cd9b2OYhfkn0xEwcx1zJIFuOJqg8WZG1VkWXb+J3fwyusBYgbB/RnNDnHP6xhzdizU5yZr2EYTqM0oghiHYhfdpt0U7rIiBd7yksX35ScHMCACTO8ufAXKQ3B50kXWm5FFKcf6XtpXnEnvKaJEEcHRZo0feY9ke/qKroG8E9+4/6IK+pjfdEQqkVPHOk12ybOcQIKB2OW5A+WtFq9j0ZiCcy2P21+DcSf74bnx4X8MmPsT3/NuMAqB5XkcyQBsAmDsAnwz5l5c+6QsaMBcBY2SoF0FPwpU9ERaCPAA6NQARAVHAlvLVqAz8D+A//2YEAJuZWwdD4kw3z5+edp09rgiAl8MIcPNYsNlr074NnChjA4AjALLDC6A+V0ZSVslcZQCQrtSTvq1TkOv1dYZZDmMB+o2fik7gZ0jqqkXPxtyc2eV9fXYEBlVnXGCh2aXavvreqCf2l6xTzEteBSdu86ojor7pOv3+CAz9bF2H6/q1U/+2u99paOGw+jT1nt4ITZSyni/Rvo7lEh3Hd/4qDQCj7jf2aIkfl3hv1BXX0bHqniP/VD3OfL4aSTrXLescqeNTnSguq+nHQ+OW5lHXX7tH36+NuuecLyCjM9Iu107oPXUM1/F+vz6fM+vm+bwbff7U62OZKaVXhmesY5wz6+f3WFTn92UeWJUHFSuoniq/im46FKgx7hfbnP9n//N/1y6jwFQ1BCCR4T2V+9Zp6lBW+KHM6reVaS76CaQrgPH7NC+kkKa3OUFZFUY8Qi5BnQExVuIlpqxKPhU7Lgpqg+tpArBl8JEmoDap+/juLQE1maATv42CdZ2grcxRPcEWDvOJ5wFWG/RMNyh4sNk2tD0XU/fHQI3hgDkmzLdALQLZoK9xawEGX1EDAAJUuQU64SFgZiZEFchwYD8dviuCYA8BghQRaZCsN9qLurbimQPhaUf4PyIANmN7gUE9xpoAN/7edvud09e/+a3py7/3B8EwMB5s8F39W7VkLU2IVWGQbw8GAEYAhAHg6NHbp8/ECQA/9EOfjGPlzlHY2ACANx3dUsdsFKz02BV+XkoE2HjbXkoahuah9zy2KQGjBfvYHxu4RA/xw3ysFYni65V/zcNUEXNhpd6XfG5QUHkSz/mUBr2vOWOrrA0AS0K1zS0CPMkDvavTIfyu66t999gqRF/GPs/dNu7p6VJEipJYAfxja4vsIzlPqrZemMYKtmVTE3gFRLJW8mdXEEVbF9Tnpeij6zy1oCqfeaOOl+VJNQCQPlk4vtPgmIL5W9/69vTtb3+X0QAwAGDPLbf80C1pgKpoAMzJLpdGj1o48iLfB5KIou8wvokXwVXh0w/D4t13R1b/NAC8fvx1Rgt4KbHcZQRAuJphANjKCIDDd30iTgSXAeBaxKC3HAAJ+OWKTg98GgDIJ0aI6KugD9EZtwxwEBTVoLGQF1+GAj3fEvx57BL8472WgoyGMxiMEzRhzzG8jthS5osE9OJVhPY30O59+Ljh/f8lrN/zSckBk1/ICF2BIf8OBgDO8wT3pEOiX8/b3UgeiLSD4HXUh/ZhSwXWUPNg/DUItm2F7c6tALDDYJcC/tl+nbbgZi8h2/Yle7Z3H/UYeOewtFnEwAuEyFfFIe+SX3A9QbaHvao0PiHAwBvP2wBgljCwdxvJLmkIYPHdniR9LEF8W7pnSo3np8dGv5vik179Me+n57ukULJrvkcjQsrRBvCTpVlueutn+BLPY2qjrEqQakDA3M79//T2gzZZZz0RgPIe1TgPQP7G3n/oBLqvRmILAL3/YayPic8tnTw5APyFsosBwIPKaD/kCsJ2zYtvTXvPn5wuPfPtaXo+jgKEAWDj1cj2EbIkGWieBNAEWAWiZl+sJUomrQi9vwoDgNcSM2r9PSrf1rsaU+eXuqZtp7D73tIaiKLW6SS+N+oTo07a+1BbOI9g8J3eFln11O/1xo3xPa/Ftc0jfWp/RzqPNFz3e06rnLQLD1vfbre41vU1d6TtSEvROA1TbQ2eV7Sd7qInTesiSLII08btqGB2ifdulT63+pzrH/ug6yqlRlSP7axtnHFX1V0sVIdGWZdZNzeaPpVleU2z3rqubuvFI2/WSEmNq8Zl5NWRdro/d3jVZ9bNW2pDbRFJTvCitMBX242ZaTXq/Oto0Muqi0OjyKwqn4ylVUBzvdJe86Xrz51eTYktNMwyip9749f+l3/UOB8vM9twEqcmJauCS2GfAI1dgeW7zcorL7/D/5vgYQ96/7Twdi9aBQlLXsslYcwQz1jYuodVSiWP98pIAzMTQXQyFwhKjzy856kBcFtDAV1Q0CsDjYC+ggvXUQFiFVj+3q108tzhvXrGOuhh0DmCTzzrI+lUj5QVnzMPWvhYCjyrZEHkGk4SWNe43zoWc4RVCxRo3HD8H7xkjMjIyee+OKmdffoEN3iOe2U1fgAaSAq4eQBZ2XOPYhpkoJhv7j80/eEffXX6t3+uEwDCQcHkgt7+sTThKz9sNwHxnLYrwBCi/sAAcMcdR6e/+WM/Nn3yk59gBACzxyPbNwpLLXCdVbwKKLfD+Rc8Diym8IiFkSeq/8qj2kExnvN75gG0uSeq82kDAtRzvpfAE736gtl5TcPtxdXWXSsKOuKvh65Lka/RBhIoKN/87X6NiwHeA5BaNQBoW4HzLaBOPtusvJJACq/WswQHFczTGAEPVW5vCX6/FDkAsLUFCiVgGBJfUqfNOd0WLRGecsFlmr/quIIRah4QRV9Y/vUtGNWybgu197UreSalysxgQ5qCziXaCR2CwcW00HFw8EJPEf7/DA0AJ0+9Gb8xKvBcgyiSo/Diw/PPZJ80GlhR6gqgxnHiKSJnI8kntg9hXrbcANEeJP+755572haAE2+coAHAvOqtXcqOvjuA/q5mADhy9yenrY13T1duHKYBQGDd4fsZfs/1QwZCL1rO3G8DosC9ZI+SiyXdCezn4J9l4DpDiFFkr9NH7TlyCzkAYByhBz3Rpp8B7bmdKhf53YFsaRhAoj3yQW6FaZn0yJBt/IBc6/GAzkPAMH5G4vS56ggB1El5nIYI/Obcz95ryw1XW9HLHmvrzGhrXAvbqvbAJzjGV4T+YyvABk5Tzez/XI697uci79B7L7tdYuT7sNkkyJ6Bc5Fa+QBynbHtxoCY9ivvuDBoJyBRWxm+n22ymkLuqN75ZBO+kvYZrmumRb7voBAaAPDJicxj7sqnz29hc5DeyjJlYD4gmdE/lJmmWRoKupKt51yP30NQCeqv2w5YvMsBX2Vgne0vyZY0EDAoBW2HIUDDL6CeeQBoGIjfVFvyO0Pv8T0+0l/wQnBf/OU1RAVE+L8MCsoxlGoWlCI+y5Na4GljffE7DKu74truS+enfRffnC7AAPBcHAUYOQB23XwlTgKIUwBy8GEAoEkf9ZFvxVGLijbXZay5Ova1Ozc8Svo7vlt/jxEA9V6V6VU/delet9eVbzlcWzM+O+qcY/11Tax98VpU27JUttZYO826wd9lLQGgvtb3o33XAx3wbvcEjzpVvdfnTn/eOsB8xNb/Wm2HBZL+ev61/qUHGDcIZr1yFD18expq1qjeviaOLVw3rl6j6vuVDrUc62zWY6w34ZmRD0YeXNKdtnuv3lsaW8um3ufOO6OhZz1Pt57O5mHTo8oY1DKW5qDpJ9noMe9ze+TBkdecB6rivu2iN1bp7UVTJfv+9lEv3Qgw13F7+2+F7y2j1smmKhfm5dXViK3O273+TjfdGnmuRcBmnztdVMb423vgmv74z//Xf9ycMhp41rKyN7kyNAu2JyT7MArKJgAzpKMrrF24eCEdJ0v9PTLBKLBGwS9h2r2vtV6/2wwBBGaZtCxnFD2ieR1Kd2XUpYEcGXupvjpoY1/dv7pg+Pm6gPl7bQP1Q2pt4yKa/cdQUkPok0OZ1UUjAnxoSFkOBDAAFhWKnMRQqHNKUbw6qz3Vd7yXiwsVc3jxGOIqr4NBNq7v3r1v+tKXf2967PtPMvwfBgBh8L4krFvExzGok6guaDYAQOH4+Mc/HnkKjkx/+zOfCWPAw0yISMUl2wwFhnukI7oBZ8ijbvQNIIGKVfIFJnc3hCRwdbRF5miohi4QE+9ciSPbanK7PQnk6r54j31dZLW4SCFAP/y99znVNgJqTtYe/UGgDZ5Q7gYobQTiBCmKQLDiawNSHWt771GnjRGotxmAWLYy6pvPMYbYClT/ddqlIMtcAFUg1cga08lbXgiSQH8YyADMQlNGV5kDILLaI1klPgJeFEZNMOJdzGEquj5NJMFjV5zE3zKYaUzr/PMWGlwbDTDiN6vzIE5VaYQompzJiIrZE+W+gKvG80wA9iee+MH0xA+eCkCOiBuEqe9JD37OVxoMhE7QjtpOlIG+wCgLA8C5c+cox2T003GqGP3N2DSNLQDk67h2/MRxHj3qPiEnB/uNzUGBMG/ERvOt2AKwsfmR6chdn5yu7Hr3tHUT+T/CGJHi0cf2KUu/vPZeUAUTxJO8ZoAPGZRjRxrEu2gnDAAy6gBwo93xI/fry2AgeQbDCmSNeuVxyggDRwiAaZzQr62pqovtAcAPL/y18H5yjHJNoycecxDbNrClDfKVbAYZlypqRghofsk4wXEnSwi1ItqC++Bx1eNekmAqZ4DgP6IBYPDZtRdyKN63MQxgGeH+KcKZkxC/QSPIsswBgOsyfLAqgtJqT8tgE5NabAs2TgCPpng/ewRx8X3klkOkQdqhGrDHPQRDFPYVG9tbrmnA5zFVGEWQy4EPZKCMwdISf7nMcg2SFAH58N0J+rhkxQeP0REuGxNpzfKEa3MMsgw8Rz7KsjXs7TkOd/wmzQrwb20okxbtQ1lcKrNfBvKOAEB57KMNFklP0JURGbiXHv/aT+/7RzmO3KjHAbI89ANtTEMAuQ3X2PaMhIK8SAPABmR/MgPnCx9Mna6ty62AAPkhZ2Pd3wUDwIUwADz33bBI/n9x1ujLYR+LLQA3Q5aIjAT8zAujkUKvmcfH8nNUUNFXRCLwKFuGMWieVEdFlcsaPT3jv0sAxvVY1i69U3UmlzuWVfUH9qgjq0Ug43L8d4wwcztMj50dDNWYm1TNNszXGjHknFbSZ7b7N9JgCaSMYGqk0VL5b49OamQHGirR+ghplk9QHxl4YByX2h7KmLoepz65vn09wlZjZQNCCoFigJjXM6f/iHcq/9X3Vmnb71be7e+rHvAV5gxO8VnFODL0JxX5Z938q1jC/Z3X2w0Hde52Z8jIc/P2zx1gko+1z+t4qeOkokuZBwoBK/+OtJzTXBJqaVy24x/LodKrVsZ2BohxjK2z1jZ57lcZMTqNK/5RmVV30pWqo87GM/G6dSIuwWXRX6HxmAAHtf2Lf/rfy5zb/qU3MBtSK6+EtAekV7IqiXiFE3Q1pEkDC+byxJszluuqAnQnxupZsFVW9aB7YEhAK/0J9F1z7YsJ7agADgTeHRaIKpDHe+53nViVhr5f+7XUx3XvC/xhxlV2LItYDms7li7HlAs5FbJ4AEAKYDI8YfQGMFmQx8zl1sXYSePSSGCa0AAAbS8NPOkZRdv3x9aAy1euTb/9xS9Nz734Siize6croV3CO6moXjW0g7BcDtYsxpVXK3AzTzkC4NChg9NP/uRPRkLAh3iWPD3SULZT8zt58iQnF0A//sEYgGPSthASHcyJ68hp4HBq3LNAxj1cx3MHIg8C/sKgoHPaM9IilX7U4dwa2DZh4Y7nnNQPwl4Z3xXloX6pp54j0uUw5kq+djXC4RURIsOFz4iXt6ZHGeAdjivXOhk6CBLyL+qggpbPGeCjDR2oK+zM7WvzM67ZAFATBva51Oe/+d2Clc9kH+cLiS6iuQD/ynh9MwwAl3iaA48OpOwQ+EMhde4StPPdbrAZ5ZTouJxAkGfH01jUw9BWZRgakBNJ3Ks2pDe7CuoGGpPHzb94hnOAY3l1eu3Y69PXv/HIdOLEG0yaeS3cvjAEKFRei75kuOQQPXnZTm7zCT4DD+DEj7fCAABvv6IgZOgAEN2fBgBGaMU1RABciHwBXniwJYPRDaBgIC0kAty6FjkAwgBwKLYAXNm4d9qabo+y4lhPIrFUotIVLO++owIsNzKKhcBcRgInDiTIT77Cd9FRZZBJ45oAuZVjTogWqo/s/dyS0bLMqY4Wqs9uNPVSY5auZu3PB6OlQSH+MuoLl2DI5KP4ywa2ZznOdpfjWRrtos2p/HDNit+749hB9LMZAJhbQHIXPGEAimR/ewD8WTFks+Sx5HYiQ0QqxAe2Nke9MKFfngJgjzn+EiuGI5jGArQpwTSCaQz8Sdp4/1quEVyL40WQBKkT2JT4zvsJtsMuhZMUZ2CbpEVZOUR43HkHAOCbzoEhyQSEII+fQb14DnWSl7K7xPgpG2Dk4LYIXIzvl6IfFxG0koDcIN7LhZRQfVz/7FrtMyg8AHfxdLIfDA8wView5+yjHM72dhGWgFzvgYB8R+Thb0XV9H418I8ysjznAaCXP8fEUQKyfsT7yRb4TiMi+ImWpuBUngSQIf8lCSB5FjLEZyJSAcC7SOgX7yM/UBwDuOfcm9Pl5+MEgGf+IpKJvBTjeixmemyfY/u6x1/t1W8ZmHWigGiX0VAxgIhYOhzrJnJJUeZSpsq4baO0qNL1lgp4qk7l5+rzS6CgPiedIBmp1DGWMQKHpXKX2rIEOEadZGx3/T3uza3rjNpugCQGqW1Q+Pd2pev5df2vdXncRtqtK31cT8cxXBkrL/QY/2G8/WyLC2vzc/249fLbDJtVuayLO6JXFdScU3reHxW1Thcfr1d+XeLRXpb743Vxnl+qyawcM+sFY/lqa9d5ug6wGulhnvE74s2u9zTap65julXHx3ZjO58TwnTbzbc5feb0EP3Z4hW222meW39Jadve36ktnh8jv8z0t6IHVm9/1Q9R4RJWtiwY58toHPA4zfm609Lvz+gd7bLMRb+BMcZxUz3Q5qS/139s2//9v/2PVFHqIJMo8Z89h22yZAFSdNsbM2IbPNYOrSrPEkw8QorAJBW05q1ONsgWrzJZZ/6xU10J6CHMc6G5agBoezexQNodYFYsFVDpLr9rroAVjgUbj43La3WSrQ58X0DNVGbG1cVGAsv0W5moHC8DQSgeJay7TTMZACRENPm0DULuEnqjUAqvqQZ5uHJByvOZ+CuVYraXyoWePxDJAV+PEwB+53e/PL1+8kwoZQF2AzxsMYlRhhS6TtXG/4+T0v1ze5YEhj3UDz30UNS7f/rpn/np6cEHPzRdgEcUimp89gVYvhp7rZ988kkCfigjiAI4ceLE9J73vGc6deoUq3rHO94x3X777dPzzz/PZ973vvdNb775Jr37qOf1yKCO+zgRAeUAxOFYNUy6d77znXxOxx+JfngHR7IhgaIjC3BWM+o+cDDOf88IBJSD5zfjmEZ4cvE8nsF9nt4QYwPDBMIr8SwMB3iGSTmjPIepo24fAYfyqbDF2FyJkE9nZUY92GdvA4DmZV8gunceCp6UCVuH0R6dcqFyub0iy0OfvV3F5VkOOLqBoe2Zv6LyOKJUwAFoF8NMiwEAeQDsVRPQaGX2ngAAIABJREFUkgXfXFMFrqJfRHsLes+hbt31Ytyfc1ir+uIkpV0ZmS1GWYcXWDBZ3ZfoCAy8U2WHy0BSTRlvrvGkjkcjF8D3n3iSfRJQxli0wEjy1nUjiaKwcK9YdBf8gCM+34ooAPGelHHlEpjIR04CCOogAuD8BST50nOIeiINUX+groCc09UbR6ebex+cmAMgDQA3N2KrDzLQ0VCAidXBfTPKkPYd/HNO0wCQtGTOAI2ftwfIkJGjiXJhDDO4t9IDeUUmiLLRxzS6yEPvKICeIJAgMHlACBjvaj8/hQJPC5DRDXTCE1zo7e3XoiY281qVZaKl5O9schvnNCqQr1NHRQ4BFMMlGcUlWDeQRy5GgG1sx+JxuI79hnEWxgOcBpDefzYb+/8dDUDEHO8i5D3uAQcy/D2nCLqDnR5x6IQMBOl1R59g/0QTYWNAWoLUL1suRryDx0MUhQFJgD0Cqgho98V3pkaI97xLA2Id7QtWY5suxAmsYQOO42ez3riGvoZ4nPbGu4cPxX08C097fHAt7CFsKNuCfoBWUdeVuH4m7FXnLse1+H0d/QdfCd821dH09XUppvrUZdlrmu+RRxsAWT4mkAaY/JCTkz3wtRoKSONUldgdh/qjDcLebHwrgwWIBp7afAbt4aDpL8F4RiVQBiZgkAEAwD4kB5d0+Xakz+WajGeQFyTBvw0AN2Pd2Lh4LnIAxPr24mPT9OT/G8R+Icb19TQAaNYqB4CXf+hDsXUgGKBuLfO6zdwW8RLWRm9H5L24Dpkn/u5aqWU0y/fAsBurgEDj1MFt1THZwPw3Kt6rir7rSn0m61oHOMa2jDpZfW9dm2r7RgOA+97rSVmZa3d9tzHJ/OLsV6VRpUltd6XRbP1cQ3fTfhynkebtt7tALuRb/P8KLZPpK4ZYGst5d1O4LtBgmT96dLBeqW2RHux/2/Og3+unmo08Q7yQOlOnld5bor+2TIou/sx5pREyZZSMafhXgek6p637u8SXvjbywjrWWp6Tb8cAYPrN5zroL9osz/nt2tO3otpoNn96CU8s9aPSwvPBDqq+TXeeY26djBrba13Y+uc6OVP5surNlXcK+zY4vspXmh/6r/9zvzZ+nQaATuwWUgZFP0OHVWm6AcYeGQgCOKTiODZiNexBhdj72zqYixWV35wElbE7U1TmmFu0avvNSFUQaFJ2UAsZZ2KgTV5Q3c06Ify9DvZKIhOwbpnApoX/zuhbgNbInPV5tGXdxGT2fio2XZC1zL85bg6triHpKM+h4uqraZogL8fbfWk0YgircieQLyxAUQJ5zREACN2O0wICxO7buzk9HqH/v/8HfzSdPhdeXHhUcAwgPRTdiq067OmrYU6lfzP+k2JT/9kA8HAcAwgDwE/99E9N999/33Q5gDP3I0LZD7qfeuPk9N3vfnc6cuQIgdJdd901Pf3009PHPvax6YUXXuAe6g9/+MPThz70oemRRx6hwgKjwiuvvEJgD8ANYwDAP+r8wAc+QPD1ne98lzyE9xAtAAox4VqCeryLOs1r56IeGAsAOhFRAHAmb4roe/z4cRolYGiAweGtt96K3AZ30ACAsUG5b7zxxnT48OHpXe96V+yTN7iHwr/FMvHcPXffxXFDBALatTdceQTocQ90MW8QwGTdar9OggCv+BmOO8dZlPcih3LwD14f0AQ0QvtsCPA8ZHJKeoDkla4LEr9DgeVKmLyBv/EctgBcDeRhuWEe5gSo2j8b2KN1yFcOWs25iUcUIdQXnNaOkrlrFNSjwPZc6/NTrlA/5wgKls3/urzR+OmoT28HeObZ5yYkBDzxxqmg0b4oCvdy/qflHkq3lWsulZBpiUBB2zNhADgbUQAKqYdwkNcZ/1AXeJ0Gn/iNCAAYAAQUkTRQUSja4wuZH7ybBgAcA7i1+z1xFODtAcgC0UUkjyIFUIf67QgAvG3PPq3SSNCXs1UYvBsMKEXwOxNK6jknCMyy62kClnd4J7P5i75xw9548CWuAJ2mbCS0TzrBAMB+ggfwXFrP6/5yyzOyE3MFoHx8OIgdbNpVjbHQlGjZ/10d3uFWAeur+TfJZueuQDR4NI1fMA4AmTPSAVtWYmCwbQGAG+CbADMNCVsxhvDYe1sA8BU86wDiANwwANxxF5JExvf4rbqmKQ5LoWd/M8E8doGR56KNSEB4IO6j3cGSIVMF2CMdBz+HAtSjHbSXpBGAp9JGuQD96P+p01HHUf0O8cSoBZQfoonGg0NxPZYJHokHgLs5GADIR7gf18+E0QAGAAQAwCCwBfbLukF3g/McBrapAvr6G8/gnttu40D1AcA4gmccJeCyCBXATmmkGI0LzcFO/ULDzjkGUlLPiU8B+rRFuTxfB5bHO6xMtEGEBD41UoByNcu9AQMAZDrmEORrRgOQWxHdkuEXPCkgO4BjBUNoxxaAC9O+MABcevnxaXr8T2kA2IgtAJs338qdIlilct0nY0PuKIEljLVaH7RNkAbusHjAKIzrNBrHzWs4NQoEJ/3We7CtbyzpXB5b/60yueorqmOuH9R39V5Vi+drBp6ta5PfXQISY5vWvbtU/9jEeX9arQt9MWMs1a5rVfddeqoCzQYKrMNtQ7uqj66vXfU7Ckcj0emtMvrvGgEwrrNLY6m+dQfA2I7a9zqO62jSo5GzpdsaoaxvrzcAoD06rtd5a4qOXvR184omeQf/0m9WwWyn26pjo+KbXu58Hizx9Ha8vW4sVukoXaqQbYZb+hjagVvnnuaa2swnt2Or2b35fLRDYeSzWytu7Gste933EeOtq6lhqJyXlaeXaOy5McqwLuO6bPBYj7KDulchpfCuaM3Pb/zqP4ny6tEsAh+jAF5lJg2ij3FwU8ZOmomrYHaH7IARQ1pJ7ZNkfFd1uDdN1RpAYw3T78/W/vRwYxHBhB6FBBq1ZKlxXyr492RoRxlisS0C1ANT6VA9rUsCdYnhmkctacGxo9eo0y3RgJSO7AMe577ZItxlAIA+W97Ngez08iLiOhT254Q+zUCDuqCMZZ0+Xx5A42Acbfan//bPp3/zJ382bUUc58VIAAADAK3fN3BMYZadTInxEJ2GBdySpc1tKT6muccAbQdYPxinE/zM3/+Z6b77PjhdY6Kzm6HohjIS949HuDUSr8E7gT7gLzz9eO+1116bTp8+zUSC73//+6dvfOMbDPPHdxgJAOLxG3/xD4Ac77344os0AABg3XvvvQzlhvKD5G0A0/C+AqABvOM35s7F8xcisuC9oZBf4TW8C68/+gKw9vLLL7MdMAKgbrQN57ijDIB+AEcYABBlgd+IbADoRqg3+gUDAiIekBAR9SEXwoVIiHgk8iOYF+6MOvFPXhz9Q/kwcGCbxKFDh+O3IiX8r/Fu0BL9Qz8B/J3QEm1H+biGttBzzQz2u1t+BHCSczB4njGZY4apSnHWogglFeH/V+MowNEAoPAmMIuZ1zKgywgKQnjU07iCtqkPekfKv390xWppXpoGnHMZ/YBrVkjkzRaT2piiSsTnzQqcPA6vO8YI3IxtAN///hMRnfI0QfDePdoK4NMAiLdz/rkdjsDA+6gP4B9GAFTINua8xPMYQxiZYJxBG8Gj2C6ghUEecPCJQn4xPyPK5EYA/j0fmg7c8fHp6p7g1eloANE47YMGANEVbWVFANR8NwE5SqkGgBASNh326A0AcUUD7GLIv4wFDnVvIfuQXSiZnhKVrwR7qpvSgEaBaA/31gNsygDA5znGLIAGLco4GD2QHyPbaa8/7tW9+7jOSKvBAGD6qj3mpXwO9MRaikgC2keQVDDZNPU6NJ+BUBnOj+I3A3TuQVuDALsD/AMwAxvjyL6r0dbNA9hTLU/5wQD3iARA+WcDkOOz72Dci+sRUBIGSn1i6tAIEGJuCtsnSQZv/tUA5HfEfdSJzz541OVEJki/Gp+9CB6K50+GAQDGhBAl9N6/FcfGowxGECRtQW7+i/eZuyC+njkb7QwjQqSBmS7Ge8wJENdDVPE9lMlohfRwx6mH7D8egjEBzyIXwbW4fi7euYjnkBgRtAPR08bD6ZiAnBwodmxzHN/Lcs9mpi2ntd8iwLqJ8Uk1ALCv2U3mKE0cQ5t5qZ9Z/pMWpgkNNvhRwD3lWV7n+2kAsPefClyCfhsB+AzKh9izEROyiCDfBtSQGyYyxgPgAoOK0wM8yFEgaLArDAe7Ll+c9oQB4PKrT0w3/t1Xg9DPRQVhAJjOMtZH4CT3MWDuxW8lMpWsA13s1ZdRUx2x/OeQRv1OhCqekTSo/6pCvaT8rnueLaRM7ZEBPdJruY4cjXazJiVeadhwodazpMCPbV9qt/itAznRsSk4Mx1ytTxHbarknepb6o/fqbrTEh13osW6+xyP7I7nTG9rjwjAIzsZAMY+er0dx3C7tq7q5Kb1XGdoqibkevLUwEFJ8+0NAFpXO4hfGqOOmZzXp1Nq7gCt45wUS153GdV5NPJSbf/YjooL/FzlwyWerPzf3zH/1tEWj1e+6jxv2uh51TPn6+34tmI2vT83AIz9WpqnS/31NcsPj4ONm3IedUddH8P5PKy8szSWjCgYDG19y6+Tm0tG1ja0+Zrvuv6xf+tseO35z/9qRACUQmbe3ZwF46SpQsvCfzsB4Ea50SaK9KlkDA2/ihkm3eoE7MyFe9z/mf/mz3ZFvgNa+eH4HBbKTJhm5psxzGgASC3HddQM4n7f1m2fILBKu87oBANQWqxBYJANHIaFrPfLRguTCot9p35bAMuAdCaGgizFlnTT0p9/++LpV+0h1e9cVDMCwCqQFV8LelKctO2T446jd07/z2//buxvfnTavXlouhRa5Va4qhg+fh1HkNlyqPZlz4rgLX7+onyh3+BXnFwxCquPfOQjjAD4hV/8hemDH/wADQAAowitxdGI5wGSzpxhSD3ALoARAD08+rgOz/l73/tegm1sFQDgx71XX32VzXPYNgAsjlXD9gAYEI4fP0Egjol9PsA9+gg6AtyjHvMJyt8fsbXnz70V4D4yq0do+/kA5nhGofWx9zraDK8/EhoiSuCxxx7jNgUYCehRic/B0OjRXoB0gO/9cRIDyt4Xf9Gfs2fPTEcjemB/xNii7wD/56LOuyMiAHyAPeMPfOhBlnUhXIPgFfQN/YbxAUaSu+++h9shMFcYTRLzBnXB+4PxhmHDp37gfW9ZwFCiLYcOHyTQR7mgI+rBO6A9PjCs4BoMDtxScSQQSfAQM94DWnLe3ZiuRAQAjgEUi6TXC99Sh2w8UDz4BLUZ74zM71Xh0ViYd4rhsLzPmlYEdOfXMQKgy7DcF57v2hDgcUOZ8p6JpriOfAAY85dfeW365jcfnc6eie0fmwdpAKDREtODKKYqClJQVL7mybnguzdPn0nvg4Bvk0/BlzAAgP549mSgOuQMYAI6esN1KgoMLhu5/QARANd3PzAhAuD6vg9EBMBtgT1kAABNlSsAlQB4oxkyrOiaFnUDfG5nIFiWAsNPRgNUAwC+N0MCBtxKFL+rTEYK4DoMDC6TIBsJAnPLRSI57vdPrnHOAG4XiIbSuAJZzP6n4YBuYckjGw+4Lklk5rVuzLHc0nokIwTnh+UV3uERgxJxvo5quIuKSxhQ4bXpPffum45GkNDF8JATXMe9S4Gl4OG/FAB4f4gR6A145QjAfjyDmfJm2HzehFc9ADU+wQbTu98NY16A7QD6md815pm88fC6I5Q/pieBP8qDUYHrCdcl7bXnDo8YZoTyI1IA5QHbwYMftr92TCGwYT1EgYAwiiIGBejP3/wLxTj6jhPrGBiReiC5CPUZKCe4xp/r8QyMAPjAGMKtAWYhrgVdlyKbDNeaAYBMKfAPQ0pdPzVTxJlU3tOA4LJnEQboR7Sf4kV6Jw0Q5DO0xVjZ6kqqIzUCAG3MV/s7+RzYskUGJOBnwB+MBKgH39NYYDnkCEZF5oRcgOFbKERRPeBJeCXZETkpWH8MxO6tS8wBsHXsqenqd/51DPgz0YBj0/7pLeUJiLnB/Cig7Uy/lzyUY0UGAZSLNeLoHbdTpsOQzKSu2S7QSM+tGgBI/6YHeERM115xVf6rjlnfuDUDgOSUdJoRuMzrH3+tA+vbv1Xvum5z3bzvS4CxX1sFSkvPb9eWJSAo/h1D5W+9R/VJ64Wmru+1dTjXAE1j0b9uAagj43bNW5ICYE3zdqLHmGNh5IN1wNgqwXgM36jv1wiFVRyj2rheEPP0PBrkhjIHarn6Pu/3f4gBYKwH5Y/zbxVYJobINbS2tzfb5XgUuzHFtODRvayvD2DT70iTtzsfLU1V3pIBYJQb6zCaW0SclpEY1SFsnc7vL/EKI6FyW2V1+LbeUibWvq/KIo9Ha0PKbca1FsJVI4THa8RFNdKX9PnN/z0MAPZWszAHqs4JOJ/UfFWLRxKmErU+CyJ1Bq8LRZ5B3v0mBMIGlJ7so8Ley7bCnqEMySxz5sUz6W+qzEQap4ALLaIlyZtNODxSmU/fx0nsftcjBL0YViNAHRwzZlU89H63FOKZeQJCeRPHcqA0Ng+622ctpAiRFuUxajuh0WoS9uyo6qMEk5m8M1LSNKS0wv87+1p5Jp3SAACGOxTun1/7P/+v2Nv81LQr3FMwAEDxw7u7Q9Mr8H4Yf422gQR1hzpZOIbwYHSjiAEWDAAAvT/7cz/LCICrAYZ9zAyMNNfD7QZQDgAKUIo+ex88gDN+A/ADtAJ0o//OyoprqAegFnvsYQAA6D927Bj7ZGPCldB8NwPkoyw8B08I/vld1Itj7sB2AMpQmLBX30cC4jeAMbz/2DYA4wNAsgE32xHuPwNntPtyuP0QVo7nsY0BgPK2iPFFKCaG/mLE7SIK4Ehc2wpEgBC1Bz/8EYJ20AL/OGZhUIBBA1seYJQALa4jcSPOl4776BPrxzGcqSxULz/qw2jhWfTz/IVzPH4O0RLoK+iFiAnkW/jUpz7Fep544onpvg/ePz3wwANUDmkAwPhSk7/BRI4wAOzOxZIGoOYm7gsmPOQCAOJNJVdECKoMhVWmtOz0UG49b2YGBM/5zngzgZwRAL7muSPguGz5r4sJs/RzK4aO9AJNAci/8c1vTU/+4OkAIIgMUDn2SGt7gw1sff4JdAP4XaQBAGMlE41o4bmBMfDJFzh2kAYAgIIEwJiPjAoiLo4tANduC9B1/3Twro9PNzY/yC0AV2+E8S78gvsiQgH14uhCRvRQJGgRpoTIMbB3nnAHSgPvlcgBNlIRAOBpRwCoTBsM1D964tOQwLqYXE/78JG1n9sC4jL6Xo8DJIBHvTASRL+8IDPqIcOU8d1HITKSIGnXopsI5G0U6JEI5g6MP7bC4F1mR88y0taq6IXUUVQ2Gh3dQXvh7o44+Pe/78B01+0B9gNgA6gDMF9ECH+MR+yg4l56NAzFHEC0APbGxz08cx5785EWIT6XAvQjuAfBHiga0wksDkyYqRMU5o9oAhQGMB5/MHXdX8hp1I9tBYgub3aReA7APnapJFpOnInu4PlkS+amiw+2JhCrAsDndwZ94JqGU7wDWmQZZAn8D3yND57JaAeUBdox/4CJj0dzgbABwLf82+2qv73s2+uf4kZ5FHK7ghceFO+jDUELPNOSK6KvxQDQ3sG1xJbsj6MEfA2yCo+kMUHbb/QOpxP67sgAGwDy7wbyLZQ6fcKR+41Qf66viBJI8M8OpAFANI77MABEBMC+C6enq68/M2195w+DmWQA2Lx5dtqdBgCltExBw3HqiaggP7UNTOAfMubBBx+kbHv++YgmYBlRWxJpHKMyjPxq3arqllXZXtI5l8CMyyJJk0H6c6RwVp0DMjZk8bfeMe+s01NHBby2oRfr+ufOHa+rI/jqZezsKV2ur9c8gp/6/BIQXEeaVbrqSfbBsqC83Oj1Ng0Aq/2p47fauhFArtKyjr3f73ywBOp0rT9bwdZIh+0MAC5H+Ai0kgFt5OtlEKz1s+rnDYsYz+UcuiV2XhgbX1rPf9JlV/tMaTardr61Nx2wxI/deZscw3erQWBd+5fnfzcAzHWyrgc1ncR4s8iEJdrXLayOgnW0bL1X22l9yzqx8YOf4ZhbLrO/HceaH9wW64umaXO6R5f2hQWeMyD1TWPtzlMdA+Oat2O1sf3C//FPIseWzihHSaw0GyQBp9+VCX20nAwAebxTljgKrWoAaFMmAYO95WSXuNY86vmg310nxNwmM2GtuwvmHorfGNUxd+hfGgCqsONzqZ11hpAWMgvpjfeRJ8HXPYh4H+Bflp8+QTw4jQlyldfpAqmkN86XYLIRQJ4HMTEzyqdBAxb57QwABmsULhxQM0vC7szkLXCsCY2H7FGcT34xE5RkNNPPrgpJ0QqAUQBxY/pnv/bPp1ePvUGvYRwIQJcSE44BrCV/zRbv5Akr9vLLsfFlniU0KuMCjzv6/NBDH6EC8gu/+POxP//906UA0nw12o4IABzLB1Bu+shLjJDWCLku59bjmkP9faaxxwEGAABshMeDFgDQ8LzjGv7hPjks6rNXv3l7secytVFGgQS/oF5cAxi3sQd/AcBBG2wNQFsQcu8kSlCpbLAgvyDMPvpG8BfvMuFf7Bnexz3f0kTxLowA6P/eaO+99767RQBAoHHbRvTp5ZdfoQECbcYWCZQH4wLCOC8FGCeItBc1nrGlUwaKSPIYdEBf8P2NkyciF8P93BoBwwS8Qo8++iiNF5/97GenZ599dvre9743feITn2DuBdEpvPdBQ2eORg4AHFOJ7djoB68vLHYan27FZlkEfBnBQLmlOQQALj5OLzsWBSIKybx2zntZzywrGL5VDABmTBoUiwGgLjh+t8sV8LTAInhcWyj2TC+99Mr0ta89EuHT2MsPNzC806kkkF9SZkMe5FGdliMXwgj0ZkSFXEWUhtzorb/oqw0A+H4qDADYLsCxYzSUkwDiLQT3RxLAa0fC+/pBGgCub0Y+jZtHA3ACie2NBQgGgAzXz0WMEQCp2DV5AhkHswJd4PDQY+HHex3cOw8ADABUbjSKLRKAHWl0pQCicQCgn+CepIxxhsyJ/5z40G5p0pyoo2wBiN8KY8aRgDiCMGW80SCJJ5nTvM0wprFutEfyvY4x1gQYCRxZ4Pdo+4DxwAYAsElGAKKvHOaQ54f27572x3fuy0fiPHj+EQof9Z2/Ejk1eFRp8Cb6HmVg+GEciHQN3BcPgM2s+QnY4bEHgIQ4AquD9ACtrA+e+biHulAWy4tnfCIBox3QxvgLY4AUVUUK0Iuf75tMuIfucWdGgme3h2UAe4JueD++Ey/Gb5RFAwEXIdXDNSY+MFzgOZTHoyfRB7BfttVe8pltO+er9UuUxeiEnKRsQm4dQDmp/lC2OCoTSwINGAmwaVTKZ1EQ6RjPYAuHVQY8a5uk1nQyMUE//yX452UskxijfAZRFREAIjYnw+ljA4DD/9spABkVwLwA2S6u29wSIL2EfMlrIS+QiR8fGgDyA0M+2oG9+VciAiAMANMbz09XvhUGgAvPRgNeoQEAq4ecKV0XpL6TclOyFGtPRDJBRgdxEBUHWf7yyy9Nz4V8d46YBlwwxgNQSCot/lkH5uZGAb/avY2opc7PujaI0uYKAY+Zrlvm9rxReqc+b/1T131//pfDmnrcHGCrHTMdKPVkl1fBidc4tUnMvgTU3OZlECm9w3rrTs+uG5sexTFvv/tqA0B9n7TihTSysvdeZBMQlTV3fLf/9vitebg96DEee9HHvt8xPUVTRbb08q3T97W8077zonX0eX1zXp3rHxpELimss2ENyICh2Y5cnCfpFs+7veaXyovr+GAEvuvGeoV6Q8PmW5SXSungX/wu823X2So/r28FRz3Hxk+pn71BxKfGX5Q1rLFBCNaZ0UrkxNQJa3l4Zn/os9DlgXsPxslimG/QuVEWcpxxrGgVVpvwMdj2tl/89rZY3KeTjzIaR12rxvouE0JShMuJhn8+vcsOSEbjMmPyfBBYf7ZjXyQBMi+5XSirXfv8r/4PrL4zRkKtFGBagdQ4CziK/QStariUIE8Ifze4GgWT7zsrfQXVFgwmxhhmMbLEKKzVHg2mThnQyluFs+mlfmghrv9YZvbHZzzXa/3ZLrCW2oWwWtPH96sAQEj2uOAkK+TjfWCVJAxKjDyuUFQBZKVZqJ5xATINwShmnj2h6XXQBot99+A2xUGtFkNC0W0aECpR4rbsWLZJYS4An2gTaA8gg2v7A0geP3GSBoCLl8PjHFoqMpvfIOhJDSiVii5QuQpr/yz5ToaQJjBy0tqjTx3SXsd4DhMEnoeD4U3/pf/sPw0v2J0Eku34uDx6DY1HW2eJ2gofa+yqIgFwKG3N/O9tJBZGY8SEPbUMvYFXu4QDOTGgLXzc/x5KlI8D7JY/eVqubWWCtuirjAXKei5grhB7T2wvAlC6HFp2nVm24P3TmF+mMQEnEBxSYiYqrBnWHGNzITzJTiLoUwgwJt7+II/Pnra3H+3xsSS4BwMAjAmYh1di7/67Ix4Z5eAerj/+vcfJW/fdd990KgwBz7/wfCRPfICKo4wnUk55HnuUcTGiCG7AIMCmIpQVBqQenjXj/+xLH7+UU1GqrLc4ZSHC2DPypS7yxKg59ZYWTBscaaBMT/JsweZc7AJ9rnz265J1u5RUMhYSGgFgoAoj1uXLV6avf/2bERXxdIDGPGkBCx5FU9AlkAoV7YxqsBQAP5wPQxQ8+zACefsD6G15gC0kMHTh3umIFMCWAc7fVOA5uzHHAqnFshWRItjA/b7p4J0fn65tfmi6dPOO2HuNM+73hiENuR4wp7GopFJHAgrZ9QRIiSS5mGiPP4jcDQD6TQCP8Hmqg5Y/KJyTldEBKNeAS0hT8oJ/U77hu+cHQZxFNa7bwJDKEp5tJ8GgKEk3rXs0DuW1fI7PQy7gOpLy5TN8EHTjdRmHIS1ZNsB5lqQIApXPsjGmfD4/vM5Sgi+0FQIyl5kK2AaX7k8KAAAgAElEQVRpM+ZTPAlQTVaA8oiiUUbyscEySq1bDnmkYHYVyQIBtJHQj1u3E5gj2gAgH8AdiQPRVRgLsCQAIGOrAeqHaEE/CKrRDxo7BOzxLvo3RgGg/TR+5ho8gv8+B3M45nqOWAzGAHxAP/Qb866TthkKcmgUnZD0QRtT/5TsQ/uzLDzPPqZ+xbQkuIYbKCONEXiGhpUcsUhvo2iO+EDMcLkAyMd9lAE9EbTIvwTfGcbPe6x4rpNU7z+3Rrgh8Rd097X2LsvTnKHsZN0xv2GpwJqKLgTRGXGCf5kXYHckhNh98fR0840Xpqvf+uPYT/JE0OfV2OxzOt5RJIFOBsE/8Sf4ezOMvEjup2gA5CC4zoS0H/9YbBmKBv4gIrtOnTopPRFvcd6rI4rumhsVkiUH0KV12P+6TmmmyDJg0GCZGigYJ9tE47gbAAjUsRmp67hPo8x3rXM9ttdb27S0Xvia5USrlwzeSp+1cyyn1t3XtFVvMXvddHeQ1jO8kW72xTpXvbhdH7yGVLwwwx8D2ndbm86YFen9atxN0A+pX+jirS21XxVrVAeb+1rDotm/tALWSN8KeE2Duq5jXPxM7XOv2w6EfkrQKn9044E9xVUnl76kMSRvcCp4gud30wtGvTbvdBF9hwEAOoDXI8gzreXS7e3gUMJtYSIwPUgMHcvOg9pXzm46DLtneuRxtVv6M2iFdvt4arAcdTzWL+M67kO/4fG6qXPRqZEOGIkBaTGWI9BH8N36qkE1y0wMykjFKBtH7qrdapP1sX3cgivK4e9mAcR4bl9ECavt3alK7Jige2+eECYrMI7rhb4bjhVst82IXrzvk7hg4GeS68yB5XJ7+RpX9+W6QqGzffLQU65CjmLVj2fhRIOuh++KrNU/PFO3F0DeQ+dzMn7PUdBWSds7T7corN9IA4CI1wWsGIxXE/TofhUYAD8ieAGRpRwLvKoAzwwJKahqvUtCfieBVAnShEAqadW4UPvY28SeNqKu+8I2JH2q8BsF7KjsA+Qq/Fh1OMpBXnzRd+WftUPIgpw8bcCYRUrvMLlUDuzYtrEdGs+osC4OpW6OK+pryntfSCojVcGAshotqHBASIm5wZjwQB6K/dxPPv3s9IXf+mL8BkuHUIjpi4/eVV/w3ZPWtCa/ud25WPAaF/FcyBG+y2eksaJIANQPf/jB8FofnH7plz7HBHjXIskexoBGFyh6xapmnq6LwsizGiMJZ88DjmdouFV4jPzm5y34YQDw8/K6JsCAEIORoNAU3yloox4pSjrrE320h9z8oWz7Olqpnq8M7z+iANB20KULa1ghI+9BGBUQUeAZwPopK24GgMeRghJCSvJ3jeOBxcyRDCjDhgwbMExPC0Z70Y/cdrgJZ5TxeiS8Qz3IN7AV7T/15snYn34Hty80vgqewhFSEN4Xzr8VHiwYQTAOqSUHTWoSSM8lKw5VUbQCagOAwrn6eDY+4JCszss+D3Iuc3FDvm3xshdz83Nb2LNRq8YhTuLwrMrAwQWvya2bERXx/PTvHns8cgGcDyCFBVR8Lk9/RuJwDsHbnOAbdIoIgNMRAYBFHxEbuD8aALAtA2P45punmQSQ1mSMcy6WN7GIEjlHpM61yBwXBoBDEQFwbfPD0+XpzthzHsgPSQAD7Yiu8KSrLURVLIfmmTQCOOzfpwHk/UBSUlElm3gSAMPm5a2n2mOXKowDVOb0Lquja1hKAC/DAIB5FNe9iLs8jgtfFajmePJ3ykUCa3zyGuYd5lu+1+TnigEg+cHKK9qNYvLYPx/NZ/CYXTWrSnQnGAWwpE6jZrI5/u5tBAT5aD+eScBtIGt1H+KNHv4cDlQGQwBYHoAV4B2iByH80G0ykI1bBbBlgNyPbqX3H0AeddLeYrTLQtWNDKDiPRoiUG96yPEuQXFcZmRCDinbPi692d563WqJh6ZhmqyL/Yj38KFNoAwrtz+kqBDXUIQL6OOTbfB1vo8faHOCfrMgCoe+BvDO7wD4NpjEJVy/BNridVzPdqDjIAkjCnLcYBQhu4HQJIzqZL1+Dz9Bd0xhfOJ7MwDkeyizGT3QXlQOOZEyXFsAcA0GUxgAYr1i39J7lOs2Bn5j6+K06+KZadepl6atR8IAcPLxGMNXIwdARAWwASjXVMwGgw6xLQtJTNEObmMLxfhHPvUjcfLM3SHDnp6OvfZqGG9x1GjybRrJqL+A+YreOQLMJd2P7WgMYgYC0QaZzRwmfJofA8sKNqi/xuTxvaqT4E3JiJFJccnr9hxgz0Egu9zWsrlOVtotyuZH7/i9sbwRjNZn+5umj6M26p3tv4+6+FJ/agmKKizjEYKvvrNOt5cOhRcFfLPH5d0CwHNYK3bQ813/9PiZkis0zDHm/GPdnVdGXdm/BV7duF7X/F31fc63nV9KNQRvWmedQwqgTi3ltjHqe0pIK90+bzZ54HbrOvgW+iecgl6bMB4AqNJlBLDlNGwUS32uO21NjzpuTAScQBpvzhwkOR+kx6rcCs4xLk70ibK5tRnrGHUUbbX1WMoogJNCcDqXcqI5TJ1imA4ngXtHpxK4h7xBFG9LKJo4CeXaQ47vdkhCX2L+r3R+WX/FFl1vPXc/SYccdxgQ+LsBaDaKH+vBeK8ZAOI96PgwSFh/x33rh9DJmtEHjpCcBxWDSD6BUnKiyeEm551xi+WUIzaFwbFWJF7IueFyxVc92b/bEKcAKALAjfT3vKIJkIM8Moq3AszDOOYCjwyQg2NGqeWMk3FsR52co2Bx53r7HaqjLpnJ5n0afwk0+t8o8EalHg93AbAqYOv7+I7EXn2BGeoRh/cFJhcblaF2tf43L3wbjASP8/CkVsO8U40eM/qWcSW9UiDXMJ7af2ggNDiAJaKNBPoAaAyxhk6UCzpYLerHGedH77hz+tM/+/PpD//1H8dED20sPIZgURoBihWxT5D0WiadbTDRWKYCAeGWAhNKjQCgaSaLGUIPD8d5VZ/73C9Od0YiIoaOU8DQZljINFcazFNV+Lmv6D+2XFT+hQCm8E9jzNKCt8KHKTVdc50DNg6Y7hQs2GvPdlMyUKhrLtmTgj2+2Juvo/WoKWI8UohBQcO1vt1BkQT8TfCqOUujVI6LaWoLo7cxGFTZu486fQa0BV4rO8rE+z5mEG1mEqn8hzZzywKiRmBgCG8RBLTpRd5PAwC+nj93tkUAiIT0EbO0vq80vbOkU8nQmy5N8xn67AWsjhnnwYIBwG2qMseLrGlmWVfnmBUDX5u/rx5IhVJiPysJoOu5cxem7/7lY9NTTz4bBhKgjVzIqSjMEwbBAOCF7FJEFJyJ4yLRx0uxERzzeTQAONkktgDgaElGGJEH5MG+gfkG3riBIywPxXyTAeD6/o90A8AkpGgDgHwUCdrTsAXaSPlOhMuQz/TuwzAaKJVh+R5Nuo4XDABkaOSxyG0EWYY83wLprN5Z/6FQYNsL1h9ek8Kefg0ZFlAnm5xKK/qeKNNyl+OOBxP0U+OxkYTXJb65Pz3lt+/DAEAyxKfuc7fS1ES0xVeCaxoP8In3mEcA7YO8Q1kA5CnAbFAACLWxYDQAoH4bCwD+AXjBSgCOPj0A3WAsGYBqfHnXvXF0X2T8j90G3PuP9+G9Z9dRv5aAtjXA0RXul4fazlduFchoANOC4Lg7MzrGyn57PNH+Vl8R3Fqrer+xJYGnByQboGgMO40ZlG/6GCxT0Yxn9uIvPolDGoZMXMr6476PRQTtQAvQycYMgHlcxzYMnEoAqMzofNQpXbGF6KPZMIZwiwX+YVpn2xyOQb7IgUQ7YQC4qYAozia0F2LUotT6KQ0FWI8AwrKvNADwexQIokdHGA0ABoADB/oJCgYwuXx+2nMp9vu/+cp0+ZGvxlaA78WLL08HNuK4hzD5kfyDAYCJ/BAHgHKj4QfDsIgjcO+77z4msH3pxRd4fCuMuJDRVxl1IAbXEJoQ0imWdLyk1OyPn+1qTna4PtW8/55gqoNSoFmRdE/X57rdunqXrnsNGfVHPLt0b1xzrL9UfbeCgvp8fWZsy/w51F1P+BKtl3TqsY2jXr5Up9b7HgG1VIbbN9OBctA4Fwh0SCWRoLSPY5zsMaML13VFP450bOOaddR6eboM9UrV0yK3ik4/H7/iMeVLc/60TtW2zUV7u0c2I3WjrfAUX4mIPlQMMMdwcqy1GS1bdQIcwyvPOykiepS/s3GBPEih67K8NdBl0gCAnDqmOfsK77ysuFXXMri0Xu4yjd+s1xnsW59kOHv2pd6DNgld3O85CgTXoI8A1OJULgF7LQbEEfE/l4mcTwT0Md7wxlsvt7OsRVEUr39tL2jHcc554MSjGieE5SOEXzxo2oon7XyTHmmHrZxrAtmIAvDoUM8l6IeIjefTaOFcAdY7fWKT6BUGodyqW51DjdchVzOSozlokFvI1vbUGcXLywYAjzGPjk5dwrxA/fdWDQCV8dok8aLarGtz76gBQR0QT7o5Q64Kpu0EKsVFmbRdaLx9i6cFr8tbWoD6YpMLRKu7hystCWhoZQImmsIz4ZILDhnTXmA8G9dFL/AshGJO/6xzXka97bZIWrA9UH5riH8qqOMiNYISCzqX0bWz6D/jQ6F4QXmXJ00GgJi0KQBNS9zbGzGk/+orvz996zt/GWExm6GfwGgAjpXrRbQVbTxJ/Bf1ePtCnyBpeTc9h4Uc70JgIAngbXHU3ef+wS/EfvNIqR0TgJOYZOkLvYUe6rKVE21xFIP4tdPWYTmmsQ0AKHid8mL+R73te7a/8o3Dpeq8Qf8Zqk5DQ9+OIXohYZmOGbsWrim/x7altU+0VNRBPbGDCwzXNIWRgcsYDhbXZDW2VwS/Nebkk+RVhnjhFAd7wSH4MvRMYf8SVOYtWUtjWwiFkGi9J2OTrQQAODhawOONfVJQHtGwc2+dna5H7gJ5yYvi6LaJ9WcKjmku2tWx17xyxur6XvckzSOesvj2xwoQ1dhcYOsi6geXlEKOH95Dm5ryKY8DjCtatDdi7+wL03e++1hso3mD2zWupVEDRIQi4fajDNI7Kr0c2dmwDQAGgYsRDVANAGgTklbCAIA2wwCAnAzmfXA7QTIWVKJW5OqI/A9TJKK8+5PT1c0HIwfAXdO1Dez9jwWvgHuB6tz/z0mNgbGCDYUNi7zvA+hDcUACRFGKf8AEdCNrfz/LTD7FNedyaAsvUZFC+IHi2GQOrK5x/hKk5BjxOrbjpAKpgVcDYFArSmjnsCxPgirLw3uSzzTEGTyw7SqTJw+IJP2vDQazPsf99ES3PAOoCnoL26d67Fl3eS3aNutg1S4n6emAMdCYpHAABarM0H5UAX0FJwLgmMDYgTM9/6I82sjyzz38kJvZfS5T6BYMFvCw5zLFeZ318HsOp/82I0i2LW0yTSGnTMo62pCnnCIJ815jrawXSiNOMdiMPsAIAECNv9TB6iDieQ0lSYrb+OwT62iV5rrbbDyKbHC74hmE+GPfPz3/6GN8YABAXhsYAHA6AaQVnuNW+/hOrI17+J1jxSUQ1cGDn0YC1p31s91SBwT0c5sAhy/veekjreHcZyIFmO10vo+iARL4I1IOZcMDhdwg6ASNfqg/uDeU8V04BeDyuYgAeDkNAI/H/ZfCABBbADbSAuEJkg2EfuN8L5Ap9z/wQOTc+QDz1bz80ktxRO2JpjwzdJaKt5gbf3HN/6xncRg6suft8XfXyfw2iKIBZvmaOPyoKHw3M+hZlZnGSXxLHaSv93NPMUuxrMiyagh668gtfhn1LjvSWo+w3mZ9VT+t1yrtRhqpv72M1Qi0PjlGfbuWtd09Rrdafy2gG+2q+pTH0HNMPIC5pCTI9Z/Htuszkt0aV+igGjeCnozI7DyiPmkPtErtfdEFug3iprc9Vn2z8qBBY9cXe0M1BtDnEPmWRtpcg1k291p1jy2e1rZG8ZC3cBLI5jXocXLuQIiq/QKv2Z9CJLeT24BZDwzeiDCQc8djoghFtQc6GHRjHoVN/Q7bvrYa4KaTIMdS+qJC0g3uXQbfTWcati9i3jv832Hx0NlsIJjRNCpFPbxHQ6R0mMZDqWt2fRVHd8uxZepbT0YHroSuhDVD0a0aa/NNo3Ou/aKz+NJbIxtwbvImHSAwCrAsrAeKHoARAk4q8ld8NIYyXDiiAPzInELplDBY79hGbTR9G1aCDC7zZ9QZPXcx2NazhSUSj6WyQDzC9vVTWRSF7C1PXafluFQDwHyy5FSRDOW/FStFLliajPOQksKrTbBWxuwd6hO0CpJ1C0AX0npvTjS1eVUQqjVLirgXCL+z07utzhws7WkpdZqRmvSplBi/9wWL9c4AOsDBAoBXR7KgZNCBcWoblwwA68aG1Evhijp4bI+1Lt6T9YsTAEIgDQCkIRb2pHEDE1TuN6bf+Z0vTT948pkQUGFtg2IPLzM+nmDZpVEBQD+cS8BgkpWD3lmXQ4C82MMTsTf2+Tz88MM0APyDMADcFqHnN0NDYtI4Wh8kUBmyXhSN1u4EvxY03vZQF9M6cU3PmaBjM8UXnhumm4WBhHDPU6HQ7r4VAvS05/Zqhuq7PNzjHnB4zGEAYGi8FkqH63u+SQj1rQpqr+pCgjksOgJyafVMzRz3scAw/CgXPCtY7GuMIfegpfW37j2r/XKbGLZejAJcYBg5EePM7RAdkDvKAWFeUBrx7tnTpyMPwmXhQ2sSaEW2jQJ7mOdeEMijaQAwQGO7ILeasE8FgTxRlMlZmVIwzH+y6HYZ5iyxVb7h+VG5kyzSRzyouYy/XlhgADh/7mLkAXhqevRb36a3nAor2hz/YYtNW/DAN6BvtOdKbN24AK9bzF9EAOAdL5CoFwYAJHXEu6eDpvjYMo2FDcnrblKx4ZvhtTsc1941Hbnnh7gF4FIYAG5sxAkWER3QPPLFwy8RIkOdjZkrEQD04MgK3rzxosLMAGAaeYO7M/izPEbACK1VA4Az/4OgVDSw6KeuC5m1G2F9RHwCB00NTgNAU7DZHqGwNrdzYWfET/IFlQTWIQNZuwdXbd5rRgBcgk7nerVai1z5LPkgebwbAVSHy/HzVGhQFsqNT7IIy4ekw19GCOSSYQMBxXoaDIAFoT8hdymOBoyUIGEYujltHpBBBM85bqctB8m+CHUfDQC24djLjzaknqo+RrtoKLCxIgeANMl+lOlBPkobSJn7jTMI6GEAwIkIm/EdoJ4RAfDSZ8O9YoLM9DLFXxsAaDRAvag/Pe9+nlMzftCbH3+9BYAJDk3jeB9GEn9gCKjfaRiIYvBui4pI0O96MVj0FaRxhbTA8/hNgsmw4e0CvJdtQ1v5GxYbTgcZuvGdDog08PJayFJ64zNzIcOD8RsKe+QAgAFg442Xp0vfjAiAE9+PAl4MA8CbwT9QfGE0YG0EXpgBe7BmIIog5sV74thcHFl7IYyPTz/9dID/N/o6GwPB0GQo/VCQc061ucdRnv/rsrvLVz/Rdbk2UqnfuURfF6N2vU6ytv/W/aobtrlC+TAmgFP/ycdY20sYyzrdcexX1WH795xQw8NNFqVusKQjLeu1KMjrivpfdWXeLbpPpfXYvlEvov6VOpjfq++MW/LcvhE/qH5KqbHXXd6ynZgbesYOHM3++H96st2fOs6sl2PU93dbf+HznOs9YtDg2VsDoasg+tL/TAf3GcAV66qjLOyNxvPW+aA/oR1wdiicPQB45mpyMmb0BN8Rscak4nieYfK6bmOG5wzKRnnSnxRJCwOADNHac09vOY0zqF9AHl52tQf0VE4PettTD/V65hNx0G7lCbDBoG8L8FiifWgrtos6DN5tQvh8A8ZciPL95B/ofojMlXG3z2PxVgJ+vMbnnP9qri8rsL041rAGR3+77p56FfQ0CljxvcYSZcO4QDbQv9RbPNb5guRAOriUu04v0EkS/8g7qRNUTEHnQ84zz0EaM5InxaJzx3ljOLa13/f1bgCADi4HHxYWb/mgJOGcyblFwd/rqPN+xQAwr1wEa43MiWqgjp/qW1eQRqtfnfwGJH0AVsGR669E86DVto3PqZ5biwCoi4eIv1SyCF8Fm2hRhCmECzQbDpQKWVwEFoSvnk3vfzXli+JtdV8Jc0I9XDxzcTfjZttmbXDHyLBpqBgsTXi+eZ4TbElZX2cA6IuKQl31cQigATmTFIYAwBaIP/qjP56efe5F7je/gizyBP/ZT9TD/zTRGyimEOiAmJ6LaDvAoMNq/KwIn+1IIfvwww/xDOKf//mfmw4firO0UKu1ZdRlmgxj14W76CUgG0pLaFhefM0DdUFAE9q8KGNRBZGfYT/oObcXpHvKYdGEBxjtU/h8hvZE//fHmWDNokghAgEUwh/Zy1O42Upb9+VXAcPFIfcn0YOMDF8A0bmQ4FnvoepZnSXcbOzyPGCdQfdVRU3ywP3znMBv1In3nI+Aox91Xg/6OkqggWMINYwPtfib05lIFHg1MlWvRAB48bBxKpXL+Xz0vJW64fmA8pnBdZg/7hNoOyoVSqiCcrpyWfnGc2rOE13R6IqYwtm1IKhElppeleuBMK6FK/HY6yemP/nTP5vOnDnLiBrIBIYKgm457igA3zHvbABAuZcQehj/EOrmfzYA4De8/ziJwdmEsRoqAkAGAEQAwABwLQwAt4UB4PqBh6ZLN+4MRHco7tvXGI1PAwCMe1S4uSZI8RBv6hka/4zyYvF1eKJ6jkdqhIC8H3JrJ0LOeqB4Oxke2ssQ+QT7ekUyjHMVstJrVOYGQP/QJtEvvhOJ9b9eTxS2mN4nGxpyoW/jm8qARBqMETIOGNhX4G6xx7FAu1CtvfIWp9lVPmJjF+6BHOxLfzeXH0eMtzptOICchacfRrPUdxuIboYRGt40AFI4OskBcmFUaM+CRLLtqC0A2ZxQ1hN6v/lQGjvQzqbj5Vin80RlZb0cjayDz9sQwodUr+vHbe7jj7/w4sMAsD/+7osb3hKAd8rUavv/IzUKQ+mh3tNOY13GjJg0Zqh/XKPDPK4ZxDMJILB13HP/yfrxD+A/8t1Ol+P+ufiLIxqvpZHAz8AZCNZDH123DQBkJ7QHeB62V9AEnzQQeJ8/aSZRJNpkY7AFAATFX3r6QYP4MNQ/GotEqlSG4/s+GOnxG8mjWgTAq9OFr0UOgOOIAAgDwAQDALaRYS9CVheNIYBAG0JQ3B55XD79mU/zuNinnnqKp7rgBBnt7w3PZBjgna8IbaFfMjp/rXUg+1H+rK4roBdHs/zz7+7pXr3fnyGpLL9zIrnMseyunJvIrl9MhfZVA4DrXdQB86Z1iL4GGCB4lIfWl/7Wd9SP7s0b61Y9va9L913GKuXndLbOQa9l6r9+Rx7jVQdYXfOrvoT3uqNP21Esa3FPTiHpRf7Lsjwvi76OS3yXMkJj3LYGechTz/J6b6+22gQHSyTfTQdJ80wjWgbAGGuXtyimR9zX/SzBdzyL3zrxSHigYZ2YG/CQ2/sPD7n5GiDdE8reea9ZDnH32pMrSiuXnvnU6ZWBXkBXslNb/nAfOYDQlrYvnvSDniCdiifJZDmIZGhHsUO3yGidmZ6NMUr9Ff1EPRVD8VlImnym7vcnXeI+6kHZe6j/ohmaX1VfZBuhF+V168t4xk4kOI3oBEih1OYH1vV0TDl6FYNdQb3bbA8+o6c4BSXE67PkrWgL+YSYSrIGH9Sj6EKMQROPKoP6maIyzRNdNlSZ1J1IVVcXTaQ/mb99X3yH6A9t5xJPOeeJ6qOzM8G/WzbSYFsDAAsBSOVkUQfdEdXAX6SJJ3W18i0JcD9XvYV+pzLaKETd8Vn9SdiqoFu4V2Hu+7U9rTNsv4eoC5J6rdY962cB2HWAsll90Avoru1ne6As/v+kvenXZcd13nd6HtANoEE0JoIUxUEiwWh0otGyE33KcmzZkqUk+peSOHG+JIqz8im2M6ysZCWxEtlRKFKOlkSKkijSJEgCIAESM9BAz3Ojs3/Ps5+qurdfKF4rDV7e955Tp07Vrl173rtaiB+VqEPwhmIzx+eN4J1OFd8g4q50Ndv3IHoNLeXsr5FPFLCbyBEA3qgjAqAnpI0PcQxzccsW3vycKngKLibg18sD+Z3vfHd7+50LVZjs8vbWO+9WiHJZC7VBy/vMeGAgPNGbymg1GfpYC4SXQvYokavFdVrAXDTkuc8/V8XlHtl+49f/Xp1DX8fVoSi35Ch87k2FgBIGZ2V/91ic4P5+sZsVJ/YZc9Y/hHXFB++pybjXDU978rGpvJ8q7aPGgIj4cRsHqh2hVxA35kpl0vTLeGEO3Leybwt2mDDfsXDDHI6UJMtySUhrgo932Llbfk6hm4snJMwt85r45DoFiihoxrLuC/dlD1As5+Aw+Hy3898n/K3t6Ji/ThvYNQCENplgJy9rjm0KJWufUUaHwFDPxni1v4d9ZrsV9NCOuSXBWeP4up5Z84PwaH/tLeDsGwDCCF3g525pGVerSv9ffO3r2ze/+bw8/DAFiiZqvAvT4R57idob1+uYRsZwvY56pL0ZscfKKQCsMf8I1X333XeHh0WMDppfhg/2qFIAPjhbYc5Pbo888bPb3ZOfVQrA/TYAKN9Yyn0r6cxHE3WIpveoYWXmym++0DqTAoBHsbGpFfyh+XJDruI2BkhZd+FFrU9pcjotJIp94NGeFwlUUcj5W4YC1wywD3PSnhFJsD7TuJV+LGFFHGPaM1VGNIx5IS+0PD8chFzuKTTb1LTkJW/FXhBIu8FrfT9tNO7MsUG6FtOLkh97yQA7z6TPRRlXpfoUC7Sco3FxQkDZazUPHbyAAUHrZiFTLIr3d/2BgYe5L1i0ckwfBov/8R7RnFyY7WR8AMTdj0BCO7MugwjlHfTpfrlNLj/K/6kaD1EAyu33cIfHfyjC/Tz3TwCLHobe3e+PQUIso+cR2KeIIba1zJG5cJICxgS2zc3Sly/X51LB8Go9eLv6oD5AYHe37kkH99Q0t9ZDvN5G0N2ifu9h7OEAACAASURBVIhgbEk+uc93y3kaO30ilKbIgF6AMaCmQX9d/C8GAC1tXZcR4Ma17ditqgPw3pvb1T/5wra99vV6gBSACzXuqiXShQBF79oAcJQTQIrePFve/1/91V/dXv7+97bvPP9tpRaJz6BI1fedMgBgWrRVA8XD8oUNcf9//o3VG0Ly2psjryLj7Tp0jGvmH+GP89nIH+EjLReFAQis9uTl+Ty7ygb794y/4VmN0L3+wcR9nrn2u/Z3kEEgbS1L8WtX3tOV3khRptb5r31G2V/b03ZVxtz/dGD4vqNBh5F9gZmMCD1/8p+1J6EjGW87gcI7okDqyLReR5+85BSuVFvP847stAI8qr+P/q3s4gVPDvbRkkFVIb/eKwW++ElypZGtoohHNs1YMw85kprIx7gQeUGF/YRbnh/vdbpsFbHTyRnz5CZFpnVEKvCeulAr9lm3XrvIOcgIVshnBGUMNT4OmqOAXbAucjvcy9EOxo8d5bLVVZ7JiVUfho+RvyM35kSicRrAoleteDmU0JYRV31EfG7oKN57SgNNakDjgXCrOr3T1fGN13MfOz1yNz1lX6n3PvUe1j3oKAYFvd97E1yz3tAye69DDBTZsyLDe45c5JKhsDecH6QNgQz75kEvfWS27KXsRe3BGjfkExlac9c4mzn3vh81C3oPzve3rrOfAjCH478s+ObvXeUo68v3vgFgX/mJQBwL2RrSnUHtL9i+1WOf4K1EexZ1aUK9MJaE+E4kNAGejGF/1p53hH4jR89dVqvOr1gVgyZq+z1F2Vz7y7zSNhsARpm+xbTDKJAUWnLYNwBoFiKek5Fm3NxDwc341+tZW75RHGSNZCO0EijFp4tNpO94GwNaNoo81VGm9Xcrf9UXBITjzC6856PGLl2+ur397oVScq9U2PHlEpJuyxsYA0Dg4Rya9iC3IUJzaQZAOJAq0odQNCM37CgCeGx77rnPVfG/R7ff+I1f99EflbsTQuz8o7Y6iihPC/8kCnthgUGZHuQwSvQeWdc9cA4Rz/oG5lOZbO95GFvN5/XXX5dH9qEqYEi7e1T1bMVNa1UwpYL7xaryfunSxe3MWSvrqzGE+cVQgKLNM3yj9MEIshdhfnqHGKAtq3zjxcFqrXOb2xCT/Zq8rswpfQ08bBeX4bNEdOwZVpqiKATsRMUd36iTCiz4O2zNjJIiKcWoWl0jBeD2zapUjeInOrcb+iUcqed99GGHRtW1CCzBD8alPZO17H28T8Oy/0bawh5DCQ3JumYfCjbRZPod6x6dAtUMf49KOecEYlmJJoz/zbfe3r5YUQDsJfAhJzIo+qMZnyIAtJ/L81/wZNw2ALjYDf/YH2sKwNWrGAAuPBABgAHAVf2pAXCmcpqfkAHg3qnPbddHBEAp+CO23SH9Kh7IeNitzaxDE1KyXhQa5tXH8VmHaWF4MQC4aBOLmqrBwITffRoAa1h0IgYAhEH6QUFzdAbvceSKDJq6XpfyW8MIdvlvrXmiAZZNvUYRrPelBC+8JsYFzUfjM+keir3GpOnrnsiQpESPbTUAMHc5iXK/2ySMXN51cshRPBNOnzZaa3vv0QWVrx+NGDCiDC7vY9pah3pG6QCuOalnR1qBl6134xxz+jVsDTRNC1C2kUORuv3efO9EBSz3Taf90RzaGNAkW3PlA9ip/H+kXozCXycmbqfq+sn6HGPOfOplSQeQEgyNoW/GB3z7b8kwgF80yPCB/alMSY8j1f9lwKi21254fvRVJFkRCIeIFKgPNQEulYHgWt2/XI2r6XYzaff1Wycx1LfS9KsD/d0OpogSrK3Ags5MqjzGGYBcH5EY1p6fiAdGHXV4jwIEygthkoWDeqZ2BNc6FFbeITrBw8meRVGoY1aP3by2nbz87nblT764bT/4i3r+1YoA4Ai/qiVShQC9doXd7XGUAaAMyR//+Me3z3zyU9sL3/l2pWpdVESBKl6zPkXf75bBgP+UL119HEWoZ8KL3OK+p0LyoFJOc+/rVZ4yZs17+c13TqgyhLpdkxrTWmiw/+0I5wJalNikAUzP39p2GJP3ZLCD5jIN1H7ffK9msCPH5V7GvS+/wWemp3h3/FGIGdLqwaevIW+2kfQgOXsNNw8cIpvmvSnelv5dyV6A1DyOib5PGUBKcPK/JXeUXMIxbeIFdlxAS+FpCXFHwUOR1SkTLd8Bh1SEt/d1MULUatKPQ9P5ZgNbThjKfOOKcroLT+MdVxplbSIXpMP4fkey1u5ar9hFnRGHR0VGiHzFMz4/3tGcSsvsozKns8X4lZzxNdo3uhBjGMaHXjthsthL10Gov90Ow23XFGjcpc04blrjcNplqsqrjpcMCFO3G/ni8NJey5290TDf0fGaoWS/8d7IisLs3hur8cj7v+udRc+Efy3OJt6bKMKhh8gx4f0sA2wr72nLdwwAY+/I6FGGqnagiLYgLbSD2zAw3sYAYN0NOtpEVzt0zmXHcRhdRGOa0Zhjf2NA2EUdLeKIUBBM595M0xgngjNZJ8FR9KL2t2pkRQcPnYv+aoOcZI5etwgUkpswAEToZMJD2IVx9MeTsJIUIpBn6GwlTCEuq/VvVZZC1INQUZKmUDw9alFq9p8PUOd3LGYmgrH0rErxhH0YiNtG6B8L1UQ5c01/KxKPtto0LblM/uJXVT+By7p5Mqcoz+v7jdBtGWdDRBLpwQ84s+odIgMSqQ9dmyh2EINa4SilWwifIwo9AcYVTzlexhhs1mf992pNj5U8QOjNWX3fvIlid2S7WtISx5NdvnJVBoBL9SEa4HrFSl6t8+Zn9VPjnQJrmogE9vDkkXMOYeOYurJ+paAKHm3WnmPkSAE4ffrU9pu/+fe3h07XUR+ykvlsUktG6nWEnO2uvyMzaLfiZXA/uLTPkAW/1SgEAWkcW/fNuq9k3WyvOM+/9tprCsvO+aQU98tZrXj1lStWc8BQcLuqdp2s6IYQVb7DgIA7zCvzwtN//vz5nfGAN87b8lmoCVP7WFUB87OkuEyhZN0L+3tyFSJEYMSgpnc0MON7WjPtERJNWIr5eE+4D4ibI13KW11woQaA16UNOMpxc4TS7n5LisW+sDgjVuLhOJhOeMQhyonOkVEsgh43d2hkM4v1vpF3R7Cb6z8NZsZG01eNRyiqK4Ij++WrX/2z7ctf+arwIZVrFb1DniAGu3rmNhbxeioGgBvaf6kBYGHs0Ud91CJegBtlICBXl0gDMVCMgDBL78DqiUgApwCcPvcT2+GHf7JqADxeHr2KEDlcuEfRMZi4Qvu1uMbXKvYZi7Zz/R36T10DQvWl/EtzNLO0o98RAfSF0UDMtzVXM2zDQ2F7TXdl8oBOAIP2OBLB4HPG7f3X/dxDCKAnCZvQTa9P2grs/cwQvOCL6tPrw9gVLVCPWdE3rkTpl+EMwQR0cNc7Yf6LjcNHyTGMNgjESDFMkijAHJ5CtJ/e0ejX/ROKrqMD+98I1addK/3JVc87GiXNMhrVNMZFuTcc3Kne0Yq8KH/Q08utj9aePjo3nuc4YlBRiN2vOvOyzE/fy7WQZvqEVCO7rIaCtBMLwlhRbfDi80HpJwpAaQCMre+TAYbiTJFDlobwf1H36pvUgZ7mMAAMWDb6MV/py72evBpjAGtHSgA6QLGa7XS99AjFAMv9f/te4XApHzfq3jul/V+rdhgA2ump50fhQPpDcW8YCkzAyWx2RAHkb3n66xb180Qpg4JtFBBp5MP4zcZKSa8dzUkxQto+uQfaUnvvXhkLdTxupVfdv1xG5ToK8NIf/8G2vfCVmtAb28mKAKhYvurIp8lI6E7BBGBcyPFE1RV54rGPVEpFKRdFU25evSHafa141rU6gvdOLUBlDOk50W4iAEUTlkkH8Mt3hPo1HDn8TvRexhpohaPYVl4Y2dI4Z2RX1Xr2MO+W/ObnZlrhbkQgYzU/siyQoqvi84yzn4+8tfKSpIdm7F7XWQBslRVMruy53o2Sm6HYqyK0Fto90cZdZCjGGq959koM+5E1bRAuerkX/YiSHaUt/D19ZUmoyRM5wHzbm5p8b4/PaYuqHVTyY6rAy2hAtXecL61UikaIBxgu0M1jZSyKQdVpkJ5TZJUo0wohZ+OxBNXOsHRkoeULU9B57nsfcwvv6bVHIacPRwPAc5Afc2qRqUJkXeNSK2iiXyL+4ldKuWHLLbLfimNClJ6zxhaHQ0ePkf4YA8X+FgisA4M4F+S+aAS0kuhxO+rhAMcIvBDe2euViG7hhp5b5+s15T85FXq8hvVs96Ce1Yyw1yS6XsY+4Cm6lHoA6nXAjzXIvo0uuRoP3Ho1GljGPkjXWp8jwtRtHKVqxEGf6OKmrceyD1fdKeuadWm7YPOvjlCth+Ltt5xj2iCc7fD8/bnoHYvr03Lm1DcYXPB6NdCs62QS3LXXOjQveyf71waGZiTgaONM6mIc+u/+0T8sfFytPxOYKzIGwFlU7kWQz/Mr4DLQVeF3fxqB/xIxnAQgAlf60aZsL/T6jNauheypCHSoZ/U5cnrx7qDktofGkQBe+Ty/KmaZ0zrmdU7r3DX+4b7ZndcKt8xzhZ8WlLn3HFamsRoA5L1vr+x+P/4do4zhsSplIhziKnM0DkhqQbWHvA8PnrOSjIDjFIOD5tMraMWrmaMZbcQpjwelnDUmLxkl42YJBKQF4JnEm/nG2+/pyLLr168NBZTdlQ0DxYJIz6IWjKeNU2zoemksnDBxLLoorz/+4z+2nasUgN/6rb9vT7YYOQVP3Hfw017Ono2BoX9jGoLzNBTtw/ivWuvsj1U5Fh4s+KeUibi2qjOOTiJ3EqWOeWaPGJYd9l13UNowAJw4ae9/GAUMF+8/fQCHEA8MAI8/fn5YeldBJMw1VlMMAEQLONVkd+7rWNe5P4AnKHqy7u56TXb3+GIAAM5NG0ZfEEVZbV0E8DJn25cwuRK0mSc4DQBC7RbWvL8hgivz6jXe2zPrfLLO6d/MTh1LcaTfHIUIbq1MSFXmu29gqoI8vafCwHtAI2Im7bXb2hKdfuTxr/e/9NL3tv/7C19ULQCUUEWuyMhiDzd7RSF/NUYMAPxjn/EvqSDsxUcrX/fs2YcFl5uVKvB2nTDAvmF+irKBMQ4DQOUR1ikAGABOPvJvbEfaAHD3/skaw0lHj8jtGwMAuYl2W6dAInNnjN5r1hhdid+KvGBdY2dOKQrooJyOiwg8tW8cIaLn1EREpxTPEsTwZgC+hceg8UlpV7FMM2QpMYwpbumWlGfufmuoTS/F1GHX4VcRfOm3DGRJI9g1JjSni4IrTa3pypTdpDzrOgsvBcm/E64PiUeRltIVXWlpowiD9rproaPEB9Qo0cyYd0y7ydB6JfDwGMYCnrV+OAwXw9bS17UuKNAh89UWUkU/Oe5P86BZ92e4+D3hJkPhTz+0Z4zdhvuxzwwDQJPn3JO3vq4NA0A9S/i/UgCARSnIZ1DMT2jJt6pxp3dQMFDvQXntPjSeZQyCpR/TjXaeG7+gS/2NEo9tqZx928n6PvrB7TJSEtlWkTNHT27X6tkr1eZ6od210p9lSKhr1AegOOANjAiMrQ0Aw8gg4a4/TnWddQq4zsCwRYL+ke+W9rKLBd68k/2NEtbiryIA6gX3ii+XpmY8JArr6uXt7I3L28Wv/OG2ffuP68EflkHlPRkAqAPgukVtACjoEAPEpM5WxNhnKwLgqXPnCgbV5fWb4jUXK53tlTff2N6rIwbvEa3Tg5VKPXhvsCJQn99SHFux13o0j06RNJ92Q7Qi7WwJi4IXg78MvcADBbtPuglfWk+4mbIobe0Myxnk5ExbkbbiIiUFvgut7JMMdpXlllG67b48HD44Fb+OnGrFCHrN6T/7/6Ks5joG26HQD6OG342XF/oUGKZAbWCkMbTsIFzhd/OtKHeaU8sh2h9tDLHMP4vrqX0bVOSdZ9M2748cv4aGiyaL7lkdS3QpEV3sxayPaHWjh+S2KI6S4cpYU/Il0W20SSoCHfroYeMFj8fTq/c2/45s5bV0G6+ljRG7SrE32o4804RV9WgWOTmwhHjoHZ7QwM3gsHCpK/eLzLQSrr+X/hKtGkBoPm0gp4gdCrHlNOY2nU7Ry/RiZArBUk/7o/n4vYF58GoYCNoAMOW+uVcjc67ybZ5fxx+cjZyq+Ws/TkOchzgV4FUHe5AqRNfxWKasNn+v12S8b51rcqAx04E3CfunzSrnA6TRnxjZ1LuSfz+io8G5tK/5ZR/t9NevDozd3vMwnG2syTimAWAXL2gh51iYFLAQr1odl17vyKeeY9aw3nKQAWAigZF2B7mbQHAtltNsih0huBF4RY4Q21FBUeEYFmDnhjcgJoEOsKelZ27CLH684B75uvhrv8719V4MEQ/Q1429j9Cr0rPTXxNBvW9RHhtoHsui3AmWiwVQTKaJWmA+N4mVVATWVOmcSLxuCROYfQPA3FAtCSzrOJCxhy0isBAcwQYG0tarvG2HKFkb8uaJwD36yVrZYy9C3QQbRQaliGJ3V65eL+X/+vb+pRI4LroaOfnvOvO8/inspXBEjAsBU8JAlAuYAbJozpp3aDuKDOP/0R/9xPbE+ce33/7t/2B4kBPaJYbYxDYGAM+hJcyGVRjiDiFtYAzi1/6jwHTFvR0DQJhHw2jFsUQwcI3Qfgsa9ma4yEpbntnwjWd4bm18MTyDzyEW2QejXkIxKTy/IUgjb6uZYXLF4ARPPPGEjAdCiTYArILBQfiwYqTwvEPAV+OirjeeeY9PA8BqrBptOvwKIgeekQLwAcmzvVZen6mJ7NMQ35/0wGOcDOygPZN5hCAPPFR8bvqy4ISARVQGQgPejqTCIGSaqXZKTcN4Ckl+XgIGNKD3mYRBaU39Hgk1faxM4QN5tV/80r/cXn3tdUVt4FHXO6BnCnd0ugf7lhoAzI8IgMwhDDcRAIznVgn9GAAcPTMjAOSps0pUyslpGQBOPPz57cgjP1k1AM6X7nG65kD0Ca1YgxT3Y16z3oCYWXv6ezkhgqWMOuUoQrSqFUvR93zi7bcdoCNJ1N7h/+IZwgRtKLl2xfxo3wZfTTwRAISCNr2Vwt3hpkO6pA+EJ/Bl4KnpqvYizLkFqIyZZxFYh4JrQqqPBEq9v/tzsMNAv1Ca1kc8DNq2QSBuabpsUDVcBA71E6Vez/Wrsb3QN2yH+0QPRD5YUwdC7ofnHrtMj9Ec1++QAaDl12EY6Ha63gpwDAfqA52Ql2YuPbeFxQRMhjf422AcRgAvaZbWCmq67HFxCfDjxUfhhzPIAFC/UUIJx68MKR0PiLcfZw/Do+q/IgH4u/scqDJRRsuFZz6wSCqAlPi6KDizPtWJDCiHbm1HPigDpYTNMtDVGYnX6/t2LSqFAW9gAKhvTJjXqoOb9ff1gt/N+uTUgFuMs1/ZuoheZl5nWOVDWgBGDOf2e0CqEdAdyGjeRgJ5HWWsox8RFv2+VyHK1MeRckB01ZVL20PXLm2X/7yU/2+UEeD+qwXT9wpeFQFwn7PMbQAIGRVKFxAeLn7x8z/909v5iiw6xiTJIeGrBvsXz39z++H77273KvTiVhfTVQEzGeMmPe5p6+tD+WiWQ3vZR42pqnobAHjOCofU1padiBRx9XWcCaQthVeQLmgBn6F4g8qDTQHjTjNEbojiSxtq7kjJpQJ88/V45BNFJ6dF0/ZEUUZmjlyBRxwjcvgYdIa2MXiE/3N/LSLHfX4req/nvi+r2JNv+YB7a8RAeHIU3BXe/L3y+pyalLWJhzniLoVqRxpCy4TCLcnGNr5Hhlll7rxDON1yl+j5Hn55newIEIluXmok4TNlX7EBGZuZhJ+T/M2+ED40PRdNb6P5eL8VaBqnBgDrjjfXDkXkbOPlhDX9d60byRq7uOwIhj5DvnE6uk/gjBE6+e0fpmdFHwJJExUMn79XRON4HQ1sAwQ0yPJO1neVh2w99hz0r13ZNmo3L21Hhm6L3ppLRaZc9YTIRzP12t1mrOGhwPwBA4AMmB1fKKdFH62HAWvR/fLunXn08IN/MfZnTdYx6HlooJw3xrLstQHTnt9MSZ8y5ZDp+/ngT/aV3rV6+OFhS4RMePzQtwSfwV2bxkX5n+PsBbKMg9xBcUaNYT5LGxs2zRAynzgq5vyyhk5/iDxp+P1rGABWa9k6ER5PXkKvyUAAdd2bYQr8yTPxZtTitHKY51flINf2FauVMXixYUi7Gy9e/30Bfz8C4CAFYL//IOE6noxTFsklguEBQwAEUIRrpklkAwepEdYTCbDCLZtvX6nZOWJiAfwsvrezGr0mu4gT5JjhPPMZ7mXNV2Vyd2xh0EauNfzasIn3bxbTUGoB+ef1rdzAgh3nld+sfMXrVScAjzUGgHcrLQAlmKOEKGZm5mnruHKJ2xuoDYDFU9qSq5HSTmfa1xieffaj21NPPrH99n/47+9YdeW9YN2aGUwDQIpdek4hKPEmrFD1nD0PHaOkPRhYZNvHWh6dwMwlhqLgUML9Erp/veaduTCfvN+4dlgKXXBiGDTawrn2mTkgKJjYHtYpAhln1taVaCfhBh/Pnj0zPcZdiyFtYgxb9/dKTMf1NgDs04zA1dcJ3TRzbXq0y0QtEciAg5JNEUAMALZye73m/tvF8axX9t66PjGYjT29LO7c24sRUoZD0iGIyPHReuDr9Tpqjxy/wGaFo3C8n1uZ07qPVFCzwzABRzwnhqfnE8syAiUV/V988Xvb629Uka6qqYFLVxX1Cy+OVeQHHiPwiTW/WhE1rOVauyHjSAQA7yGK5K2qL3CbEOH2lkg/kAFAu6yiD5YIgEd+qhSYxyvEmdMITmrPIYQR2u8jcaaSbhbP8LyH40UlJUiMUhKbNbsPMwDIbyHhCm3QQpvCLmUoqDxNFT9Ce+1wVNqSw0nfLbDx95HVAIAwGO2SkaktcIwBYApzNjZ0mgJrEsFREQs+h3o1OASPpwJfM6hEcwVFiPaYsluYnSHyOQmggyks2/J/TK0V4SidGm6nBAwjgBCrc9aXZ2MAoCsdZUezePu7XYN2J3+ftdL1Bo0Wycs7FHvG1/YVjTX1DpKiqaPyGHTPQY6q7i+ycgwAAaMUVC+nX7W0Z1khVwroMvmQNx/sog4AH6UA0I7xlH6J9580ASnGGCtQ/KtPjAAK/6/rwk4vv8e3zEvr1SSdL6bTtkDDQ4J3Xa+OPvig6pOUkqwomjIv3KljMm/VN38f12ki5emvDq7WOC6UzHu9fpMaQBQAqjCRAEQJyAdZ/XawiuapII+es/kNXn0G4/HaGtEf5t5jjqWCooBSylAC+H9y9PEQ91w/4O+7peBXTZDjFys17y//dNu+9gfV76sFp/dlADhMBIBSoHiB98ghDeTe9nQVFv2Vn/u57QSh2UVLjrVh8G4t5le+8fXtlQtvb3ePH60TESoVr4ap0O8WXIVby7+DeIbQb5Ep8zdKzyOPPFJRVsdVOJfrJ0+eqLS/U6UcUQndStHDZ85uZ86cqTnY8Orib7aUxAkVmhIZxsp5wqqzAF4b8RXmIeQyLHJksZVQ55db+fXRrvyLshwe7nzj6Zjal/f4Hc/9vjdRCnw70cKX43SwEug9nH/hhatRPu+zomGeM9rV+Fd+LdwRPCNvWy5jE8Cf5VSATwoeBZtWxm2wcHpm/pmGG281Bu1pCthWlCPvaE+218dytGsMhKcQSu9oSm9Er4/vZwP4d+YYmY9BSylNVJ4UXx+lF8MJfazpHqZLNldMGYE3m7eNEWT+fQUuqmrtGp436oCpfiWybEZTBEb765R9kRpYIOLJE6c64s7pmqss7lf6fWPuTURS1FqRMcB3RDF6jejLsHd6we6edESN5JQQpaxA7+mQH+aeCIldWaxXTgYW1/PaMdz32KeuMvFuyJs1L8UfN4HOuqzPKJVwGdOI6ATu4CP/a4OVeNhq3WQMGHOzL+D5cjxEPutiitVOclZ9Kz2zOlpT6bOekev26ZtIqCI6LGfyz06VXs/qWacJZB69VoqGaWMm95SG0Pg05GsvlOZgvQt5ekYcHPonv/Of6o2xBu4L+KsBIPcGUhVyrPlN6wJk0ppM745Y1rJbJHAuRH19Zv17LLj6cmc719oAsBb7G/0u99ynCcZBTObDrq3XV2TLBs14PLDdWewr+PH6RapYieIkrO5jhzg3YkTRn+PYfd86Vm+4BamaGO5uqg7BDUxFPL3ZwnDyBocyzbFlbR+cgw0AgY+UTRH5yY3EMGv9bxeTIS2Ac+7JWycC4FKFOL9dhgBVxK/6AMrb48SAeqEqky9MwA44Wxn1V21QrOLPfPSZ7emnntx+/e/9mhbFCpWJ5IDtiguyGM8oExHNxXO7j5t0F6XcAtnuwu8wTgmXuwQsY4j1lzEjJGAAQJGzN8D5gAP+NR6qtif0nPBEVUFtphJhI88wpngfYBZRZkgT4J7Gv+wnflP3gX5PlBAlAaLHfRA+eP0nzDJOPTPcf/v4sgoQMQCoIzfsdRh7iXGqzsOd7f0LF0oAJdphGgDy/vXd61qt41ujcXbmtcdAvDbr/jN9ROl+/733tUZJxxhHAnYfg5l0eCtpNIHTwLueq7wLYtAWSnMkXiKllLrC2kogOqyzdlHU36xjAb/5reeLYdT92heEzp86dbLObT8pHGJslxtPeCdjiuDJvBGYKfQogavavvHmW/Xtol2yKvPfMABwQoMNAEQAHH30p0upOV/X6jijQ/Y+oPzHACD1AiaqSIZWElrDFEz7/moA0N6pNoruaQY8owU6bt3I6Hat4LPjCAF1SXi0y8YjPHYoXEAP5l3PxQBgFlnN+/5YG/p+wABguAeGVoCJXrAme7i0SdHSvHcgIe38UTX20jg7cMmecXejqUpBjqDez6g4YMgJU2t7xojei8wbhTrRBXRlncA4h6LPs+haKJSCv8cVUi5U7PenXWAvkLTsmnYyYggr/SlS4sgEsw3DqpcBA0CiBgTGjDdspR4eMAAAIABJREFUREJ1y8XYVrwE8uprSft365ulUNgAkPcwAJR4hoh9BQMA6QAYAWQOrj7x/qPw6/UsRX0T9p9jAg9TY6BRK0YHLXM/A1sBxeKsZj5hQYJhGzjuHa7QfwwApb4Ltyu24G4ZACrLuJTtQ9tHzhzdqhRNpeZs2/vlaH+7vi/Vs6QHXKMgYPWFKfFq/d9tBML6mzoBjEVCOvDN33zThqAkRyzrAYF/aavfvVBEBbjyfwuE0CWcDxWdQATAvVL+j9SZg4fLcHj0vbe3G9/82rb9xRdqEK+UseT9UtgdAUDNAP1rxZqUgg/KCPrRJ85vv/TXfrZOEbi9YRY8WoNH+L9R7f/s+ee3V957d7tbQC8TgmieA8sR4KdS6I79b5WzVhkU+gX/okgtaWpPPvmkUpoSfm+v+FEZAE5WetyJshDxm4LA5yoC7kQ9S8g4BlVHSxFld0z1hFBSoYHyrte47XUv+lfXpcCDlypi5/oBKlBXGxt6REV7+DL/Js+BzlQqyE6RrpZda9rwfowV8BOKJVt+eVD2SiTCjA71Bo+8G74ffh+6Dh9JjaDIYpHzpzIxFdodRarltyE/wIdazkj0pGUIKzui7FKQLI+BoMnfT0SDacRUyDWmVnLY1IxXc216Oo0afibny6emAfcpNDjlL8Ml9ZsY01qUT3i0iGmBp5T+pmojmkFzdSqBxznpTowgmk8bAAS7yBF5R6/lCq/I9KtcAk/ax3Ft5d5rq1FH/L32GP2AyxxjKANDIh7aGTSjTsy/glfa/1YTzbvaAMC1eZpDjGK7+sM+bpufC23d5yID52/XA5oyX0wlhpeQWCmeeT7GNXpUUcZB7D2HlTYIRuDgh7x7GGpa1g1f5NVJCxh001DKZIzDvQZxukqGjz7ZRqPhqBEjN9yY1owomOOOPuV1bVyV/MQ6xBA4gRoc0cHMgq1hPCr7S8p2PYTUINDWG/BoI0fmLyOD+clYewwAUXaiFGShV8TJvYFIjVQxAKwLta8MhQutVr2DFKYs7koE9xWMlYCtuf56tq09Won+p7PLhzTVEoqIzqQEq0J8UMTDShhXZddA9MLP+e8i6RrinwJ7KxHMu9cxpy+MBzo6ZLUMLZvAxGR90n+HyOTvvGOfgaxKaubIxsh89vtR+wbbOu7175X5RfEI4guFGTOMojcKwtKNClfGACAGXJv+VhVRIhrgShUM5Az0K+VtJRoA5QeGjfAuD1UEO4TxDg3m+6ESDp555untqTIA/Ht/698VYwIHxZDaoz2MN1JebIHex7UVPitMDOR53N2D+O6+4r3X380MeHQaVmxB5T8stK5hcFeeev4xlwgPWWWMIlyDsaGo3yoPLoIKRgNCHBNSyP0R1u8VFaHgOsJTxhbmlHGRmgG8EByCLyvhDU6seyLrz3e8KdA33rfi3Eojxp5hD1kyMC6vHNoIIwaBp/29Oq7ukArmWFiwAO7n1Xdvhv11G/ug95HWQ1qPNm6T4v19ZGYgrxmRF+X1f7s85cDfeV8WBoNPCbGklxB/xmWPgsfHuoepDc9QaxZrfmQEKqbDPJ1nbuPXQw+d3d55973tT/7kK9vFS1cQcWQAOF3C8KnSMMAFPlfKkEZ6QuaecfA7BgDGhMHnrbeoJ2Hh1yCcBgCUeVIAOAXg+NnPyQBw5/CTxUBPF3iqeKS0PUJkXbyPj5Q+d6N706oOzJ0iwLdC6pdTDJICANxNsltLbs+/WWDhSedn8ls8IN78SGldD2DKYc61ZL1lp2f9O1cveOgoAqcRNCJ6zYJbGo77UZiixhEc8jPCx5620Ku99IkGEL6tSjD0q5X3ATPktVZyxaICgpZNRv+L8q9027wXmPTEo4CPQoFtHNAcu522De/MeC0v6l8iAAar7PHLa9/j0VLyu97ZthYbN3pMclKmwz0DAMNsJ9xQcCHVquyPZ3/Q91bIl7HRr9oBrn4Gxf44H4wCksJsAKANHv/VALA+o37a4KBpQbd6aflundkw4yPlzXOmPbC4U+H/ZT6taygwKLalYFb4/+EjtUcq2f+ps4e3c2cq3L+U/wulS79ZW/O90infLx2TdAD0eKUG1B9EBLRzX/srYfxatgamaV/9REcNgOubOard8q0zrsFjvqA3EjbJNSjll5wTKV6l3GMEqFNWjlUEwM3nv77d/+rv18ReLvjaAHBoMQCElsueXnz1/LlHtp//yZ/cTqF0Ar9SqPGyM6evvfDdMgBc2G4R7qx9V/drTDI1Nm+eWOe/Vp6ad8FLSE3D0483/7HHHise/5Q9++2MgjY/9NDp7ZGHz2yPPnJmO1tFIM6eOa2otofrc+Y0tW1IrxNxEu3kT2SNa+VswMgK3YTWmk+bnsuh0UK4Tvoo4JuWk7bl9MPQ/RjgSdMSPcbQgoFX7xXBnPygDNrqv+AR40OMy/DzhPpHLo0xYDXoBlaR0Wdb1wDY57v7Tr59mT6RBVP+a6+1qN6MYrAM1VRZMg7r5pD3413t32wZ2cYezMjvkRNulqxn+QGDSp/uxJ5rpcXzbYWl/iDVDoNMcIR+VEC65YjIxJ7zrCCfuaxOLG2nWmeM55YpHGXJUYCqF9URDEMx9lvbWG/LKCkAO/8WvYLrQxFvT+0Kez85Fefwq1UHoUXkUmRj8FMFEGtsyHxytUiWti4AHFOIETxL+oXh5Qgg40u/DQOAFmkqljFwWGbZPeJxyoLmM4maSUTB/j42o3C7/qtrmcxxWP7bj0Dx/hIs+sms+ZDTPWsbAKL7dUpO4DaUbuGHrg7ckmOynsucHHJv0ERmF45kTXupp1M1MLchLPgTWW9fL9g3ABBNED3C/NOE3M/5ZTP6IjLuXCe10SOeU/BHRoBEkHYak/aH7A6O3uAZ7QlqAKxIti/Y798LcmagBymJ6WMK/7Z4xACwviOLGcRZgbhu6owji2VPm6csDxnI2iG3KxIi6EUZ8fXdDbtLOLyZ8m9fsVnnPBZqb8PvL+CqMCmHvb3K6/UUBEz+S6rjstFjPV3ntMscjTArEV+JzP4cwiTobzWmCGmEcLsGgKxh5qX3sJrD2NJkrAnwDowYV813KNt1U3nSMgC0EabAjeJvQceMkHW8XicGEPIMY373wvvbexUVQLHAW6Wo3BfRx3KPq8y52bLEdxEgDABPP/309szTT21/+2//LTOlZtoQqn2ldB9+YeCrIpm/dw0HkzgHP3fgFFgdsD5hVPIgFwjF6GpOCAF4ONyPi7eFcDAuQs+zdsw/x8REoc960zbPRujwEYnHJUStoYgrbqEQAi8MAPs4dxCeRfjZ39MZ/yp8rPAc7fslInktfQ/8FjGeBgAiAIYBgITe1jxCxMe72tiyevx38F7rkuJzO9O0IoOg4sEY1oVXL3/v+5V7/5r2GYIdRhR9Stg0843AMAWurAl9RBCIAWBdrxTLCw55rHjkyXF1gSKHd1HN/0R5969tf/mX39j+/C/+suh55ZqWAHqmjo08UwIuIf0Yga5iNJMHy3t69RJxAgBeM+CH0EUKwM06jSPnK7OhChOboVQbGQDOywBw7NGf2e4efqoUFBsA2K+8n7D+pCRItI+GCOMfYXUIGi7ipzb87LQgrnv9/BmRBFL+fTzUVJJn/YTpFbdhQGkF+UiAs2Juj3/NS93bAJCaDRaAaGQNVX2o2TQAqA18phUY4SiGiEQU9dAX3i3NU5HOYsg9tUUJRrknf1x0V+sEojBWtx2e/DYChEbbS+I2CbYIHLQlNHjfk7qBcoui3kr5UMiXfpJKEOU+IBmWhSyNZRaNk/4S4q/3WreR8h7PvsLjWzLhuQbx6Da/2wah1U+OfowBUsbpl0ateMtA0Ip+wvn5xgigbAvIan24FmVf392/3lHjomaA0gLaACDhjw99MF6+F8NDlH+8863L+USAQ7V/DqGI1L6VQl90u/YmygSu/adqu5wruy4lTC5WXc636/tCtXuv2Nf1eg++Y5Rl0gPWKADqAHTwWgvOHpP3dd1LBEDG3d+ReVwHwFFkeOuJmHHufe2wunf0fl2VN7uK9t24uh2pSomnrl7abpQB4N4f/54iAI5UDYBjh67JABADg1RB6GQNjs/jj57dfu4nf6KoQpk+KMxWiw4/vl3I9xff+c72chkAbmM8k0F0GgCyH3tKQ9nJ75VXw8+IXHIuf3n1ywCQI011rjoKec3r0UcfLm//2UoBfLyiAM+XMeChOqXhZClNrpBPQUQUKdGt+lBzCL56qzyrKKrcw+HA31HyFS7OnhQdtvKSWj20099N22IMSA4vPH3Ke92H9gRGBaLACv4l10RJjgyW0P8Y8qWULPLj6gkPb10dcjrrHdzGUI2S2DJaZJjUG1h5t0nHVLmiBPO892HxoO6PCuqIXEcLx4GtaCRKdH1ztO+pMtREllqjEnEyOF2ilLzKewGPqUVDeiPKPI4v+JIq0Csiw0YARWxQa6cL1jLuKO5aj+KZOERSd2BGL1hGHnoJNN6MXrM9XfIQspSKRrZjhfnqWlOqqfh2MelO85BRrXWAVS4XHFsOEU3p/1yEFtrSDg+woJW1KJpKnej1yj4AAMABuGFI0mkHkmMsx3OSQIweMQBon63EayhCEqws3QzvvLijjQS9zl7OVSn1nOY/GrYHe9GD1jaRPY3/awRG5P9ZBHuuUfaXIwBSlHxfN0EHsH7Rc+l9GXjyrOqY5TprgONB8pX35HTGMbfmQqzXMs+xriJ5M6I6RhTagpvZj5IhVr2wcW/VxYwDOKe1FMPYuD4392uMMOaDMvIopCtMedcAoD7Srq3Xuka0FxSyKw1rTf77//o/b/Y8ETmTX4lJgC9CsBCTIHoAuQIuyLeGlphxOfRfoZzaAB5CFiTvOCiMIsgn4LQSqnOeEdYWQpv+dE8CqYWwQQRE0Ox1HZu7Ow+xTh8mNP2O3hCZxz4spLC0tKd1aCJga9M8bWHZRYMAZMEzHpjQ7gbeI2Ta3N7MQqgD1iXjnAxoIv2OAWCEtrgvxpB5Z10y5kH0BJcOtd1D8l7QQUCSb6VxSOoznGB+tmg6V85HqrjCOl5JTgwgDeBKhV+/Wzngly5f1d9XK2zORLCIX1viRQirLxTcjz79zPaxj39s+7t/9+/Ie6xiPwWnuwohZy2DCzMkLfAL3q3Mdl1HkXPgU5t39ayu+BIYQryyd1bc9X28uvbm04Y53yjDRxh9GFjWLm3yTiuRJjw5rzYRANm7PosWA4utlByzg7BkBjcFg+CnhA0MAMW8xSQaD4SbCI3L/ucZDAArfuwb0ILLmZPxcVp/FXKuvkN0jRPGHz5sWoSAigpZDAAIH8IU8C970otqwPLosldX4utCe1ZAeddk7oZR4A1DsBfmbh3B91XVpnjmmWfKw3SmhIaHKu++ojCEVx478FzXjH64tk9HI3jZsxQGO5mt8chEnqkgCMmbD8Mg6Kvm/GZ57f+P//NfbO9fvKprjzzysDz7wImIGgwAq9AVnOF9MQAAu9vV/s1KAbhV5cxVBLBpSgwAKPJ3Pzhd+cmPbyfOPLcde+RnFQFw+37VkygDgNSRYixiwV0Pw15/aPue8h+ttF3LEni6dodD7U2nte5S+o1bOt4P+h58IH+TPQz+C1amKTEAiIIBuG7noUFzHAGgtkXvVFOk6bOe1XMdBRB8bFwaBQDbAKCmOllAwzbD7aFrEq09ysNvG/RoQ5dcj3Eg96N8YxSgvxSgk0AWpVo4O98pXMn/ocSip0gqnN+63wo7Q5Oe3mPQlumPpcl534Jgv6DlPqUS0B/9J8JB6yXQDViwnDEC5J25Ftkq8EIMiMed1yhkvz8JsmD51K5f0VOStx8dW9/1DLn/SQeQglvPDANA901UgGoH1P0jNRkZDfjNNHpQWtL6G1ss7wbmRHJLnlrW8lbZ2KjgXyrjdqg6Yt/ewpBb5yGCt/KSVZtztaZn2S7VFgX/XVIA6t7letEN2wgqP77u9f0bLd8p/aCNHsn1j2yZIoDN/rVwWqZun9+qQ8Rca4FQoJTTAHzr/45UGtHh6vDuvSpmWor/oTpl5eFb17Yb3/7L7fYf/W61/UHdv1CRFdfqm4KBVl5MT0th4u8KhT9XnvZf/Jmf3k4RZVd87GwZKhVGX3z9z7/9/Pbq5TrCFVoKOa/PMXm/TGUm7Z/G0x0BGhRsWkrYf2j5R6ruAHzqXJ08cK5C/MVjal6PVTTCo2UAePajT22P1fe5MggQFYBxgBMapjf6aNUgIvWQk4luiP6NKtmF3BjDGaxrD7nmR2QHaCuGAkUTJK+H5V2cUJYjzIfizMEokjQt1TDByIshv5BoPbs8/IS5xgkUBUOy7sLbtP0bKSIDDaNvIUHacy/HCKe984GN9OLtLS/DB2Kk5jvnx3M9fcCDT1TBjeOcPc8eqnvIG6It9UHm0jG+4EHxmcgJFDC2EeCDqvV0u9rg8Lm+XavrUvIF27re0XGsD0OU0YC6BA1n+DNK/2grGrzroV/ljsh14vdNlOIUsdeb0zxIEXEBR8+75yZZiTb2+obPs6cyL6/JwlN6nVj/5MGH50e2bLIqgK1rGH1GY+1GpKmwWRz6bzziWE/JCBjiJP93vaLWBaJzBG/3IwBsRPA7/OycQ/SKB+T/5pk85AK5u7KLyGMTeeNQdA5PxUfQ2YzJ/o+cEnwLHC0MTFivcjlj0nMNf9HrZlaroSB58ZExJWOwSos+NiOsbSBIrIIK6j2wz6YxL/tK8G8DgNfLCzbWbszf88k/4K4IxqaJWf/QN9rN/TwNPCLxqcuwGGA0L2Qh3bdcmXYGZb2xqwyHh5QBgAiAPYtFjzADiZC0M/p+GS8KMq/3RfgQ3hqxk/+fvoRs/Kc2s7jHKqgHADtKCBNsAAsxC4AQ0Pyt/nlnE+0YCawXrIU2OBKuwltFxC0QBoBjgZrR+feuMpQFHgjCPAjX78IpFkpdrfV45enIKtyh2yH0xhUqvN7eURyU71vXjpWnEcE/m+V2WahRRvgHkSJ0KaE7GqGYhc92j4c3ykfuW43ze4PAU+GZeLAyDSHmnsc/m1O0dMGFAReEoLYGj9QHCfmxogsfB9EbONabIQYlwoWJBiCnmVQATg54n2iAUsa47vzjhN8U0y4L8OkK8+MoO9IAfuu3flNHnTFKQuZRqva95oFvYLTicXAt87J3Mxu5cIhCbAvhX4nlynwGoV/2VlSGdcO/W2HuWsci8OCJjCNdqI81vV34MA1rbVBqpmymYQtz/qZIjHHIxFq5kgmhbqEKa3usrHhCYIKEVQbvV3iEUY0xF/zFDJuBrHs1fw8lSwphjHEWIE2483/myzvrAEOSkchFAO9RBLDaj3oi4Y6hop78Do2A2K+naTCG7AuRy2bUYZbBUeCVEMwvfekPlXP6Iz/yIzIAkEcKbcNLIIFnMYzQf1IrhkGhadz+XiPXfrVCr7DOHOWPh2EVbKi6fPzESdUj+L1//vvbt59/SZoYnjGMAMyL9aYIYEJJ4+mWwaYEUOaB0Mw4EUBJAbhex3YZFhZwLAxILCxB/lR5NOuM79M/vp0+9wvlqXyiPuXdqdPWD5Wicx8DQNPkoQl26L8qkhfdVX0DGF7hi71pLcRKK+S3VTvhqdr2GeEiko4CEF7kPcAY41rTnhQTtHZRHkIiZ5qBg+82FqAhwR9sDKCpxzJD/7XfF14gfM3m1Vh6hRgv4bWtuQ7WjpBo+5L+xQAg0LYhIB54TZtpNQ21u3leGxEAUeo1f7df+wvOjMiARflPFMAI2e/3GZYNdg20qZEkNO9J40HvyVboR52AjHkBRwwIGdtAiW7T5N9w0Z6xkYPvts9E5iwv40wDIMiL3yjteLwZ4gkq79f3sRofx+/J01+/+cgYAIikfLm9ogOYQ12jnxgAOC2A5zEGcC9/g7cyOPS8GTOe/pbXGu88/otXbmxHq9ogJTlu4bKvnPLb8k6ZNhCsxMkEZS+UAQEl+FZ9LpfWj/f/FnCo/sn9v1ptL5dxgNMBqoTAVoE5MrisRoDW12ypoYaB2aqq/4d+iiV1eIYK/alBXSp5RxEAyEP1ISqAdndL8T9Gtek6BeD0jUvbvVee367/X/9jtXu93vPeVpnqZVxxTjz/ioKqQ+2PklXOVc79L/7UT22nq+8T1d8x+EIpKldrAb724ne31y69X6cAlDG0kdeZXiXED+sF+OaJhEfw96rA6Ik2DofeEgYN3YNfnVHo/9kq+Ed6wKPb+cc/UmkAFe1U93ME8L3iqfA46POJSrW7U+uFkwG5ikgAxnC0jBdRLJJWZ/rlMUfedJ0b8zSUUOiRjAsY87tKv3i4QpmL1hJ1UG0xwHOCgU6CIQWh5eDMPXOjbWobrEqN+YXruugoWMFlNVx7jXKNdpEZlDXcG1EpXw1v8+ix/QSfHe8/Y637FFWMAZv2R2vjUGtBBoNa1GkogAwXzCK/1HiRw3wqkXnU9SqIQZ0M1YEq7z/XiPrkb+CZCIwUEIyucbusbozdxpbaN+qTgrop0LZr2JVirBSLNsgAK+YOX6n/7AhxVOqaO5+jc+HxKtBblsYjRfOBAZFfeOIDJyuxVr6Q51fZbyqRPQatTmgr7/SpQWMNe03mXlhkJY3Ye8Sd2GO/r4OtelSaZn42Qrioogr0CnfCldBbeoCN736NGcFQHOHTNeYUKWYQkTOEX80Ap1JrfEwqbGRDOWBArMjxWiPvtMxx1fdWWdm70f1OR8rgxJ5E658rPHZh45PWrIdSsNAGC+tvNujuyvQhtr5nR2bXU9jZgx4/usauEcFMNUcOTh1sTGbMfYXduv+NO8iE9e7qbuqgnjKYoWutKzuN2PI/6ygaBd7X/qwUgP8MVrCu+FgALiYPY/XseQBTec/D68JNpWouyFw8LZuFmEVKWBc3SkME5vWdQ8mIZVZWJhTsWbVUgGivtmsFRHLKaJ2XvRoAQOKVkOadnrvnO5W/BnbPIWHIOtlAhgBCmXIESEdNtLFkWHolBBv54qGLYkLIKhZmir7FggYhvF7ecELV8OKR436k3BsgA2O04m/vNv8SApwZax7DIOOIhDXFIHAV7BoWA9bDst3hYVHUxL7636QOWt7AKoYAKV6rt3YH63Z/hCi4yIyR/WYp9+TpkY99uVID3quCbORDg9Cso7x6tZkJzX722WfLCPDs9mu/9ne6OI+Zk3PMPeK5qXYo3g4BWvFP+LCPR9pn7jPMY92sg4gt05s4FGVrjufVV1/VeFMdPjgYhpLNfbXwAiOB8sAW5dPREH30CorXIGoYyuyh1pnojSQaK+21h8yIXSX+rEbskLAW+qIVhPewH/Q4xjMTwTW1IIp28El7WqH3oR/OSdO/3qthBANcbQBgbBff5xQAPP8muiqI2V5c4J8QupWmBB45fjPWXntkygNUQofOEdb7Z46imSTH7Byv4/cubF/4wh+o4NTnPvec8CtVjPEI2FM/wzMTQhlGIkVTSud+tEnh9QjdmzR13a8K4yRcXaFsbTwpGL7//sXtS1/6f7ZvfetFaYwIvw9XBABrkFMARg2A3s8xAGAgI3wWgYC2b9UxgDEAYJDQcksgwJDKEWZVW+D+ORkAHnrsF8tb+XQpLRgFSFWxt987oGlsW/i5fo+y50OBZ/xIkRZI7cnmNykE81l5FYR7fT8a5aJBcoyfaCaCE23FVxuXFJpPhX7v9BTti5F3GADMgHY/EgS7T/BMLtweh9r26mjcNmZIyWYv0KwNAFKoeTRe8lYkM1Z11cq4ZLB6NkfnrSkACpZohVz7JmxM7/TQtb8gYRkb726YpPggUX9q231pby99RWYTBJscBjRZi2GsAK4LO027zENzD+x7TLKTZKwNTt4Ja14NAIIZQ0CJbwWcUH6F+/Nc/S0FvgwAKO3J+6f4X44D5HqiCFCK6S+RAIoKqAso40oHqP54lr4xJqiPuk87ZQ82jIFLdOoUU+QaTrmbKI7V4Q3q1xQ9PX66wtGrcVCHrSTUrX457o/rVRZgu1kfQv5RqykCyDc1AIgQuFH3qnbgOCFgGAFI4bdNVIvc2SK61rZf1U4QrtCGtjVgvZ53t4JqNlg4S5QhAmnRgaPQPI4BvFl1Tn74/HbtC/9TDfSH1a4MAPcxAFDBH6WJnY5QabmDF2MA+CUZAIrPkP/Pe+vepbJ+fON7L23v3Li23S+B8y4eZwCh/YIA23sWxaYdNMLNvvyAwbSF7ciHobukQCXM/7HiX09X+h808Wxdh9Yda08uJx/cKf5K5IBODagxYgQQjSJConPxWSOMiBHQpfSKzzZ9aCHe+AF9tgKVOj7yZBc+wE8tQ5v2o1RiYOcfHnKiRAYEFgPIOj/DYyr4ORZsKn27jps8y3OJGkgfbMz15CrxKvgyOC+a7NHYQGe5N+/xNYdk5x575ERZ43TaQrXVkYm1pjxK8UWiAqTf1bq5do7lBGBCTadbxR+QAuL1R7blE6++6iB16DvXeBa5WKkapJqUsQYe7pSCkgO7pgLtUs9KimptSPQDG0+8FzyH8OQp8zJ/+Dv3Y4BBdjxaG+tYRTucrPli3ABupEOMaABwRDKJ0wSsAJK+gPzqdzPPqayCdoUDMhRO3cPwtxNz/Gu5VSaLyGO6iVLtsa94squLRUeYTr+kCUSvU/ulnsN8cRtTeJMU42VIFhS8RxpHuRvdT+mBwq3duVkO9NhdHLx/NaNZx76vb+3rYEmpWJ+ZMEvq5CIb9ARmPznhx6c1WEeZe2C3+j7ziXGj91wxpNVIMMdhfpe9ariYaSYal7ZJYQmvSL5c6I7XVE/v6J4af12N8VB0clmbRDg4gsCynHYo+4J9GHn1n/5XFAGcCtC+ApzQpSziXP7dv9aF2fforwK52zX3WhB3Rd4AS4uBUt+bKW8MkJWz2uH/mtg4tNct1/cagHvXBYwlLL8R1a3c2Itk+Ih4gPD5TfGRGsNqNYzFOpslRIAQIP6thhQpGdVfQmCsuMHSHfbybikeP/zjojcUAAAgAElEQVThD0UgpOSqSIqtmIT7PvnE46WMkGd1d4SAY3HS8RDZVAPh28IXo4gI4Qwvy1wD46x3vmNREswjrFdj3r37bxIorkfhWomACICYzaJcWq0bXQmHStjA6KGwHELn6l0UjWHNOILt4qXLpRTWSQHlDb106ZLCyDj/PJ7aH/uxz2y/+qv/zvD2CiayUrMWOZrHxGcXV+aMVgOA8c5KbDZoiPlqtd/fQ+lfzy+MvMX0Zhg24Hz/+9+X0ICgENxbCwHiPSAK4I033pAAM4+FnPUrgoNUyGVcKLHg2BnOaK5+4Rirt5s+jacuIPfROkGBvlfcH0KFpP1d+NAu/a0GAK1/vXcwLJ5tzeEgOiAcaTTVOxpeXPygPCaXLpYXqcZnXd0GAMEmzK+Hta5l8DZtaE/0yNUyIHFtPbcV3FiL+TEW5kOO/PNVyfozn/mx7VOf+pSqRjtMkC5sAFjXeDUArPtopaH+GwNA6lMsTEpTd0QR77hR+ZHQBSKCMH4R+fLa629uf/ilP6rTMt6vQVAQ6LhoAv3Kq1V7AQNADG4xMLKXMAAQPgtuEDHDiRs3yhsjI38LAaZWeOxtALj9wSPl5fyx7aFzv1T5zs/IAHDvEGkiCiQWQ4kBQLukIwBU4FeKdoQtSZH2eASRwFPtSfeh3NkIQNJMeQ1amkcVrewwHib6beGaW4KZagFoEL7Hn3qnFmwo6owpNUl6MdV+NZTqdaEP3ZfG0H3ZuNDD0nt6qq08rkr2UOQ9jGEAgOQDe0LJ1XXpB0xXQkH6862heDt9pfuJUp9x9D3GVfKlxwf4J5v3tXx4PpEI3UdvKQnyMQBkLmukwbokHrz7TcrC2M495/Bgga+XVsvUYFzz77lOtX5C/HW9OpPCX3PCm89vHflXr0SJ58N0dbQfz0aBr2spGMjwRl0ArtcnSn/SB5JOIMUFRdZkXx/mwzoZp8p7z7F99QNl/ToFuuqh46et1NEO9giM6IfgPQwxtCcK4F49zwkAPMtvIgBQ/An/51unAlQ0AMYB1rqdcBpPB53JUEHfwyiwLLNSBGjb1giUk3jyFNHXVgOObrtfAz2GbFHHABIBsL32ne3SF//nGkBFGLUB4IgKDuwaALTmtcnPFv35+Z/4ye1Mve9E9X2irFh3q98fXHhne+mN17crHP9HCoCcNPF2YhlpxG4AT0Um1+e3+cwsSmaeNJVUK2mHq9Df6TJiPzIMANBF+Nmpqrh/opAHfuhQdcshdlY6xcj1BYr31m/ReOiGaAY1p3xUKnhBbQcUHMLY9d0hwPQETUExBAeQTWJ4hxfCa6n8b9mn6RLyTcuUg5gwovC15q8aZfON8NuEyede+PTKA/O35NcCeeT9yDbcX2X2Ga1rPmSF3wp+3uNaVlbsj3UUHPftVaZtpYfUJlQqYXsjw/Mjvzt8vM1JHcqPci9dtOe+FliMQTvHmd1SwcaSB4mO68+timTBUHCrvPD6loHfSjZrhzHBUX0+Fx1+Lz65yClDhmnZnvmg8Dv64VDhEUfuOqoXPIqRAGfM8cIdhp7oiRTllSKIvtEOMOMyskNweE9Jlqg45WEp2qKRIdBW+IBeDACRO6McslYDr+Qk9LOJIInMOnbY4hwLHhnP3I8wQEaAOa60iwF+7G3RzWkAmO+dBgWuSeZnWCPMrn8OvWWFgftc3x8DwKAiy56hX90PM0ujZfxyHLdRaBoAwrX87unhX2hVRyxAFzSL3qNzbGsk5TpmNg1rMOcVnNDqLNfnXM181vXV/qiP8L7fz7O6/sBYuNZ40+svnZr//snv/AMZAFYFbX/h5BFZOl0JxppDf+AiDOzypvbGTthrK4BzbA8gl44KbMRduhrWsdnnRI4VSVbCul8szMrbYlFbkWdZ1NVKBrAnPMqLKClBZLHn1osi4lEFZjo0LPd5p0NzS7nFCkquu36b4Zw9+/BgkD/4wQ+2r3+9ivEUDFCETxVj4z4MipA3mJxD8T6QQA9zUb6fkMAb1wgZZGurO6PttZhIZaTfJTpuZ+LaFuiBtyZFKOXrc9lb6X8tepZ3xRsaA4DaNmEb+d+CqPEO4u3zPM28UHBMtMsQcM1HB75fSt3FSxe39+r0APojV/vzn//89jf+xq8MRZbrhN4lJC5MI8xmZbha0Z77iv9spBhpRuhNt10NRSuurrBeDQAmrDMcHVzAAADMhgGgx0B/MCmYDHN/s86C529WVCFwhF12TQT6AcdSWyCK8lNVF0ERA8Ch8ANrvVJU+lhAh8h9sH3yk5/cyYPzXDrc06g+1nwKc7vE/sOMIPbw53kFaevHEFhCqOSJLqyA4ItA37MBgLOZJZ5JVXTepJQwDyqEMfCXgQBGJO8NR/ld3V5++WXh1Jk6G5peLBB4Dzqs0iGKztW8W5EmRJnc3Z577vPb+fNPqI3DPXePJGTOI4JnZ3/NOUZwC73V3gQHSpAELutRjiOkcQio92ssF7fvvfT97YUXX9pefOnlmibKM0Ir8znjInUFL4xI8YzwrvTLep06dVr0IsLP2++8IwMAy6JcQvBSsKSvgk8ZAG7de3g7curT25nH/roNAIdOl+JCGgRV7ITIgqVFEgs1DrF00S/fa6//EKrdXhEALQCPKIL2zjg0kkeJXLFxNGku00VspgcOHEFoBwYSmCzcmzzXmGIsjgwlI6Q9EGoTpb61UaUutYar9dJw+1s7ovlqM2MbqhHqNdWwBX93GH+UZ6FrK/dtG1YEgJT6mma86fHsi5bz+lbW5dxFmN9T/tWu2+pdvHdPuVc/yzhZgkQqDDkhS1PfEYfWOfEMY5R9pvezZJfuNwYAnA/rHABFL5UKiIWdCBw8a7AMHEzoP8o+8mnC97VtFgMASnsMAEoFqI4wHPT2Up86VYA9xj0+dU1HAnZbDACJKlCRQOBoEcHkpT5rOL5+1zO3UdilyLtz1o954Y9A/pQRBYWeNqxbPcd3lH4dAVj3iQhA8acYIEYAft8kQqA6kw7Ps+BIK/xaf+DQMB2sHuGbD7Iv7VFaRWZYzI5krGscryqYQ19JA0N2qAi7U9cvbtvr390uYgC49EI9817F+tTxgDIAAAjiABzyLHpWIztTPOSvff657eFS/DEAAMerZaj8/ptvbO9cv7rdIFQWmimEsELhkOHIHFGEwJCJU5FFw090ekH/M623lxZaDGLJq8561l6nuJs+FZ1AjRwitxQpRRHUR3x0IKmWJ1UEzgZ31cdpY+SxLphLFMGJDnPXKUVlkGUcRBLcrcVXqLq8z07Xg1eY97KZe54YJ9pbbL5CXSIrkZGnM+/IYPsyOfenjGJ+IQNAb1rxS9Eg1shtBb9m2KLDQhJfXz3VMQAMOb9rB/BbhfGaDvp9povA2PKZjdkyyovPsoBe25NEO7RSE3nLkWgOq7dTzXIkPBeYUQ8K2DjKrqN763pkyUTnKcICC5z4DYYXjpSuYoJ8qp4AdR1o44K9D+l4aJyEMQJIfixDuRVi825kJ36nzoHcUDU/Hc1cOIzDiygA8MEkYUYB0OZEGZckH4j41LyGwaFzl1ousB5AoUP2o9drykVmBF4fE7FVjpfhVOta61D9Jax+7BHuaXDu1x3vGgrEkRtfxobq9+SxyL+RX4VXi4I6nzMKDkfymI/HveNA7Ul6eCas+zpHxnzQ9f1rqwFgyJDVgWRz4cRS4ykDRqbscQgne0/kSOwUY9e+bLwybD3H/T0ULrbqnYYvoO/TRNrw4723u9YxAIQ+Zx7By/lMuOWkA3GwRheZ9VmmU86pSrsGpkFj/vF/+Z8MAwDwSUdZ9JWQZEArQqwLEmK9KlLr/bXPtTDgquAfiAyiJ3PyGlMr3tk0u4RxLvBUvibQV4RcPfLeK36PVeX5e0X22Q5iRXgRlmEYE3kVVG13ZAFbNKHGEDcIBL8JXVduWLW7rRAhE1QEeIiVLJz1+dM//er2jW/8q67mfr9CfB9VOBuKC98UtrmvXLL7qgIuwlMIyt9GBIentFzbDGGIc0MR3CcwKx6EfnjtQ3gEIBFAMfSGUzbAigdDIYqAL+LkjR8DwMp8dvHFUrQJEYI6hNUKmgskHikDwA2FhFH4jDoBKGvAmpzoz372s9sv//VfFmMIk4VgRNFj3Gv0hfBqb81XAhZma8Y0vegHMewVX1a8D4x8zYJuwvRgVm+++abWmw/CBniic16BdQsWtL9ZzA0Fh7lJgS1mEovuenQQi6bokWqD8jqYAh2294VxcD/r9olPfGIouZ5H9l6v3YCRlap1D+4SQa/dSg92YoerX4oyrm129xkMDk+Lw+gul4HnLjUQQB+rmQN2Q4nr0Ub4CS5nHV9++RV588nlf6T2E3vQAoXxmG+EgOQk8hu4nz9/viIjnu3cfwslzsMMQ/DeCL4nysRwdd9OWZgRR2nPujlUEKXKCvPAidrfXIMpvfPuhe2F775YBoxXytBVlborGubwEdIXXIfiVAm6MRyh/DOHjCf5jECOYyYxACS/FQOA6mnU+MAnRRBJqGKeKCtVR+KDs9uRk58pA8AvywBwo4wC96oI4GHc1axGC+NjZYgAGIwHeu1gZXkx6V/KN5cKCZUM38IK7yUUD4GzDdN6ht5iAGjmrkiCLhAob2b1gbdN3vE2ALhqv7QfGxnamKxXSwBqD2CMAC0UCeOhVW2s0Phg6Mv9qSx7I7u/VorNcz3HVvQzXQtnnrre0yDgO0peS5ejPIJ4Ea9ZjAtck3d52TR5R9f6MUHL+yMPau79/u4vst0I3W/DwhQGm1702DV+CTizr9YzDKcer57fM1J4MyxzYXm8RFbUUb61X6zES5YmJ79+k6PPt/PXF+99XSOEXxEC1V75/k1f1bafUSQAbfmu5zEaxGCgsP+lD54T6izrZ/w1wGF9/MajXzU0lbNfRfX1m+eGyMJ+ro+KBXK9+kNaQLnnG7X6Viv81Aa4Xf1jCJABoK5jYKhade4XuPa7MTCg5AutGwekH7cBwOH/PFB0VPCsfarcaeepk58tMQqvehsAjlYO9slrF7cPKgLg8hfKAHC5UoxUA6A82VUEUBE3KHAYaDv9j1MATpal5qeK3z6OMl3vuFknlbxTvPitKv5HdZFrRcc+QFZqxcYn1Exl3ogaGjBlNaYV5SfyZ/iUlYeWSURTrOpavLDwjqeWeaNsnqnaLZGx8NxCl+M44WQXlE6ndzny6qGSxzg+8FSdiIPyyOlCRBF4T1SqFc6bosHIH8n5h0bBP2iEgkfkolMM7Dhg7TA6QO9RFn0Guulb5noQP92VizxnyUSNazw7ZV1ThGEAaIITJWa+x8qPadZ0Ak7Fw33EYSJjfGsvO0phr5FTUQ131/fx+D5cH8A4Zf7P2kcWm8V0zYMss8XYAK80zFB+JCu34opRRcUFC95EtsEDmRdyN5EIRC3ImVbrhXzNPMNnmdeavsGcc7Syi/hZXrtLDaKCF1EcjJOTDpRmWRcFJ3iodAGif1y0kH592oPXJXxfBg0Vuo3eteBAp9za+TRzzCN4i/ZiaBO8zXum7BUZe+4dYVjTQMPbhu9VHvTaRj9wH6tsq8Ev/xQLFEWaddb+MyXKmge+mfeqqKqd5vegvjZ0zb137uuHkefXd078bi1uBzbZO5bDRkryDu1JlDr7InoUaxcaFViv8PXfU77XKGQwyp7xuOaH3zmRwPQKh9eEXQxmq8Fgf56zze6ej6HX+9rCyNp2GDkwAHBzR0jvBcy1rMGqvATI+5t7JQyrgHuQFQgAOSy7gbco+bFk6p17yv+qYHpinjz9hVlkHBa4p9VmnVOUgn2lpXsycTxgE6yL7HNFbR2yZRMLsBXUCfT7skbCXLA4vvrqazquhCI0FPSSQluKQvKuUWzp5/d///e31197Q8eOwUxQ/M8/8cT2kSpu89i5j5jIltRCFdYQJBjV2WJcGCawhkMgxGi1sdsyKERsZG1Pa5SUzDcbdSI18wuchbmC+KzwOZH/ryIaQwFi49fzOgtTWD3XL8p61mpW2bX3bYawMRGfZQ7Rx+rL+ed88yzh2r/4S78sWDMmlINsul2C2cyzh7FPZMY4UDLqfWvOVvZBnjlo7hPnFvj1HmNdgs8whEsVyYC3gmdUvK/+UzhhM6i8L9bzuxiAwMF4dkKQW9EkZDwMltSIEbFTz4wCLCJUNozwHo5Wyv7J3jfuTDqR6yhq+wVNuBdjRPAo444BIExIxZAsUe38y32ETefxlyzaBgBZvsVs2sMhzmZiaizyvxWuEWKef/7b24vlPf+FX/gFCQXs0yj58hrU/nQBIkfnMA7W45lnPjpy/5PbyfMUNpIg0V6EFXdsXXb/yc9STn+v/b4AoiibJtSiTfKYITw4ygPF/4UXXhKtYdwcj/nwo+ekyTF2hSBStrxxh2vxItgAYDifKJoTAwBzeevtt9sAYBjSypVwoR117dCp8kieKQPAp7dHz//NUlCe2W7WKQAVO1L7l3BZa1vDe9/h/4726IiPGiMFPeW3qK5lAOAdFKZZ+Q8iRBsAlJ5Ro5DSJWJhTVK40Qo9+CelCHpGk44GEZ1ohV/3DfRhABAgYLokh4P3kHEhbhsKuk+9r5V7iQBEEcRooLG1kaAVfqHi4nFvJ+D0grcyKZTvd0rkMtBtvOBCZzzIw9+GAs/Bv20UUb3Dnr+fTb99CIPntLxryDCaa481/TPn/iSyYGzNKOyMuccq1me7S1BLYB3v0zrPcY12mUf64ZF6sRT++qwGAJ8zX/frPSj2J2u+yu+vy0QDEAXAdUCOBx/FXvUAWFZP0YYASTl+Nsr/enoAz0f5T3QAz7IWskX1WgWe4KM8/KxDK/SKDqiPUgR4Gf/qPoYCGQB4hjZ1D2W+dEcbEOoa4f+cAoDyf6f6u8n9+k1kgYwDRA8IwW0kUp/1Ia1AqMf7FsWf93KdAoRsHqr1809V2ZVGyMChS/WNfEA0QF0/UZ/jVy9W7b/vbpe+8L/UOYXfqfsX6rjE6wVj52AzaBkA5OWtvVPPnygZ5LlPf3p7nCr9ZUS4XLSJY3vvFAKg/F8pHkzKA/MVTcJwKsrhcTXpHrxq/W0ZZIZ5N2S934tGEEkpBayVJcaUmjbiWfCLWkSHgruK/emSvaDfD1fRQCuIjhKg/k1OwEF+Qq56qAyrD5chAKcCEQRcp96AUudYVzkgKCTo4wOvVXqinRTl1caAX9EFiXiQvFTjEe2vxfOY/dt0Thimf/sy+b6car4y5d9V5s3zTv2KvDf7z75WBKf26YMGgMhhQ6aphhnvquyM9UgEwMD9LhDeU3J/05lxp8L171dhyVGMjjmL/tupAAyJzHDRMsua9JFaAJLpOlUy+MF8TEN9OlL4XwopKx9aPI4N7dSNVWlPxBdzcuE/F2OmrfO1cTy5wCGpEYlkOFrzSpSdIxZdi+eOIhRMDyLDTUMWE57rEzhKZmp5bldOhYgZmJGPYvjzHpq4k2K+XLfM3ayv5fbBJ1oONz3ovluCSv2nD5fPLCc4lYFnvfBpz3fgn/FNXPJseWqVmYPD2RNBpYlju/tjPwJgHevQ02rdUntBckfLa3LIDJiFDk0dUgatYkAxwDR2ap7ZU+u4dveEZlZk1Ucxm0DrDxmfHPnhU5fWCIB/XQPAqm/sG+wAanDQr94vvu31knz83/4X//FODYC/arEjUGfS+8J97q+ES4JsvCi92HPBw1gfVPLXqAAX8XuQIIagpACLkd3Wt2zkSTQncg7EaGEyyJZ57RDe9hjtI2D6oMgJi2oCb88/BbpcoATh2B5YV5g9pNzt733vexK4HynhHc8iAqWr2T4ixcM5/3e3L3/5K1UE8KpyzFDkYFIoBUQZPP3UM3UG+SlVu6UKq+ZcY5Xlkjy3IlykCJyo4kRCYLzgUuJWo0aNrsAi4aYRYifcvSfte6YPK+IpvHDxoObeipB0ERzw+vRaLnAbsO2ws6x1GJAITFtshczgU29kpQfg0aiHHFp3R8YWvJ8f//iPbP/mz/1byhPjfphASMjq/begYBK2Q0gzuDFIW6XXf/uMeR+PZlsIuCDiSwhpCFC9RwAwFYpPV4g2/6Ss13cYWeBKtEmEFBMw12UIg5nwNgFOxEKIX4ie609YAAiseReCUHLG17l8mAEgFvngDs9kz6+GJM/ZUHZfjDwW511Ah8HhpeLoKtpeKW/SnVrXBwwA7b0d69DElt9Z4+T1ffe7L2zffeHF7Vd+5VeUTvN+pYz4yEl7/UkRiOecsbMvgR/GOQxxGFEwElBHQAJlH1/pfTSt8Hm3maCP4fI1pyQIFL12fs6Xk4/Gfa4Tkg8+v1EpH6/84IeiJUQuXCkP26XLV0RDUEoxfEUY4Tn2QdJk+C3DgP45nFGFseSF+0AGAIprusKJcdJyxmIAuFuesTIAPFIGgLuHn92uf3CyQp7LG0bWdbu9JQKoIGDvkRZuIMmq49HKvg0A1A3oXP+01yvbYi2JxQo/3zIcBG/QEL19JAD6qB8epQ3f9S4d0edUABsnetcJ/ZoZA/A2AMQbMgoGtnAgw/Xg3ZaibFgYNlCH2QuXG8KLAcDjESi9z2IA6OfpKl7/1RCgEHrLyuP51Tuf+bCsMZBE6YwBIpEFaZuxaJwNWmvIEza7cDJ4YsSQzJx5AoJWsg30BR7Ms2ESuAiv+p2NWl6GvhbFn+FIGad/L5206lTvl8e+rqG8K0y/2tBeYfz1fby+RwRAg13oUsBVH1T8r58yBNT1pAPE+680AsaP4i++2GvQ65c15jpwQbGPEYD1S5E/wQyYdJQAXvwo/zoFgN/00d/8jaqA8o8RAAOAjALdlggD+lDtgPqovgB9g9cMyvZ9fSeV1+H/dZkigMypficlSo1R4BFEMUqWofJwySgnaiDHrry/3X/jpe3Sl/7XbXvrm/WiMgAcrgiASk4wyaJwYAnH2koYACr6qCwzn6pjd8+WwnajavNcv3hZkTynSqF+/b1363SDytWuB1RUK/upn5+hEmOjGejpv146eF8rV3qv7tuRED6TMF5FZ0nuNJ1deVd+o8ARFQBNl4e4fkPnz9WYia7kowrwhUAYAZCnuIfyT2TBQ8UnH3n4Ect+8Kn6wD8uXan595F2MnjUCDECQG+BP15qeYS1Lrsplg/KHpOwQJ3XkGZFlypKy/JZnGyrfAvvMuymjBdKBUyiQK2KV6JfIxOt8nd43Cr7e52axIlEeh1XuTowjwFA8NLpV7tF7Kbsbby2fAdyd3QasF7qSAwDu3ioveyKCWicyVynA3JWopciiBVPw+2d3YpZPPrmgZZREt3AipotUXPCRQCRHmOA4t2ONrBjz8/6pDJH+iWS0hFxq2NtyDBt7Bjy9hhjKBDwAcenF37qVYaFd0jwfxoApuxlIjWUwd5vXuOuESY5/UP+Nc4Fv9JqHUf2cMax9rTqEmm3rzumffBufyT7sneeX2UxnlEhcUVs9jq04WdNOc4Y3acJaejHfK+jHKYutIvrczx+9oEaab3eKTSIc29HX1rWXUZB4Z6Zz0F6RuTKoVftyaDzuo0AKz4L5hgAViBPA8Cc2AqYKAq5ZuvSpOjrAq7Wn/0F9vMOo9W9fUW7LVUrQUzf62TxKmUMFranR3VFyH0ldBKkDuftTc6qrTCItyoEJf2IeBQSYcWFoKtIV4V0IaC/+trrUiJOlsef9gjXCI1YM6ko/tZbb9V35dWVII63FeEcjxyCOV475aaVVZk2EJn3yqDwxutvtLeSTXt4e+L8k2UIOFLPP1bC/Dm9B0sqOVeEqUEYYGCnK3wNBiZrpcKFxMHHHF2F3Ax0EqbJNOfaT2EoiKi1QQhp5pfrQdy1XfKmB7I3MoYh+Oc0TqzIPkKk8fYoXx0ByFZ/I7SfCzPDWwr8CfP+8c99zoq00geMK/m34lGYHcPYZ8IDLtopLQny14IrB23OwHkldLEd6Fr9j3UZY6prnPJA3mL2C+3iyeWaTq4gb79wjXPogRtzXfGS/pJGcKvcTBmbLOoUToMBFeyU71iSdAgA11EawT8VGMRTszCAdb4DiHU/R1OuRreVYO8Q75b+0tdaQC+45rn7Daywzq6uUcYAkPxCe3kg1G68ngKQd64CC7j22uuvb1/72l9uP/7jn5WhAwMAQlvqLtCPPQ+GAfPP/HgeuL5dCjNFJ9nzCHbg1lGibZq5rHRneCFai5QHAWGpCTVhi5OBtiGgO+D67bIgv1NHQ5I2hALMEYSMg6P7QKFTZ04XHtRxWzWH4GloVVI/EJKnAcB7KDUAGMcblXaybwCwXcbj+aCK/V2/U8bHE59UBMCdwx8rAwCnAAAfDACt7bWijhEgijz0mfoGqQkgZRXhiQRwhFetrPeUDGst0FuZV8PO3W/Nub3xglmt07GisaPQD880PhyhUpykNH+kJAjvO+xfTL6upn5E9xvDgXCx10l/83zTTUUAyBtkT2YyGDK3Jm0j24X7orrqT1O10m35y0iOsNAIP04O4D6GgJ76agAIGSKoaTUASCmKwQEFtyMEWobeuTfmuHq40Td679EX/Ztj+PqYR48ruD6+e46ZlwWoppoo9S1PivxJiG6PP9/1e1X819B9lHYp5620q21dk/e/+hqh/3UdQ4CMAv0ugQNhlT46hSD3uaZ2BXz60ZGCzB+jA0tT/xcSk0iMwUJ67co27/Vs2AlGWghoib+lwON8rPUg9J/fXMdBpCKC8LS6hAGAGgAYA/SNl7/u8Y3RgA9/KwLAw9T49B6MFlpUOfQVncFvigCKNnBLocWdhkTD4o22UjDA29uJetnRigDY3vr+duVL//u2vfmNYQA4LAMAXmdqCtgAQAQf13A0fPTJ88r/v1kGgCPV5ZNPPb0dKlnk+ToF4DqRTHjiugbP5N8MMByIwU/+GpxaZa8d3iwaOjBvTwF22PYq06j3vsbf9ti6YB+yG7+J0iTUHx5MKiXefsK8z5XyjzyFY0UGgTIaPHH+cZ0Mo9MEhMt16mF2aeIAACAASURBVEHxhatlxMcTDZ1QXrsMACiK9iaHZ8lxwVq1c0O0q/9ZKWMNjUiDj3XIjWRdpXLkCLQHaxOZx84Q61Uei9wtetswHLJ7jVdvBVZ7zreplHi+M3LUKxcY8615rguUFu2RdE49mD7nTfs5nhAyy2RKqdA7UeItN1np7+hF8JvfTbG89tM45Pl73MwtzgEZxVij9I2K138zqzgPolR7/7gffYChDAc42nxPEXfNY1I/yxFxE2GlfC7rs8oqqydYW3rwon5P9cP8U4cheDN1lzkey4Y+vtBpAzaMJXViLdS9OmsZv9Z0Dz90qedxkM613lt1w3Xu2dOr02jdn8HVVf7cf+9KH9J+fd+kDKS4dqo1ex5D2oh4XWoE9HpxXynqwyGZqAD2hB0ULJ32pz4PRj9LqhET7L5av8oz8cpDF4jKGvrDoveGLqz7eNXTpIu3gWqdf/5edR3D1nvHx2d6UcsA8B/VaS3TymMk9KZZq4VGwQiSrsLmurAR7DOINaRmf8EMJPaASYee2WEGcwklEDaxyztcwT85DnORglTrGOxZ94ZFoXCurd+XRSBkK4qPj39qaaaGEUsewjMKGYo8BB0lgiPp7hQnP33K3sFvfet55cY/Wl42EA9vG+Dmb94BQaDAH15HNjDPoKxa4TgkKzRteA9bkPtv11FdNyu07s0331akgcPZDukM3EcrCgDGdb6MCeS2kTPNh3C127dv6igcmBXK5jEUvggAMOQaN4YDM6NZ9Ern1oowxrIMwdw1Eki5kXBvwds5WTP0KqsXRNyxUKtfh497PS24zrV17tR8vwUaIX3n9Vq5crFF/g1LZq0xBpSPfvSj2yc//Sm3Ua6wFcZ95TC4p9znVib3N9QgyAvDjOV/MM6FKPodDHihoA2QsflkNw4jJcqB3H7W60xvVDM21l8MqwkFc8AAkIJH4EnGEljbc81Rkpya4FA4fiN4gcvyeBRMTpQ3g3VLdAR9JVwyaQYrUY2Sm/fIPjlCjOYe3CfWHwajELSVvgyOw65hz2OtLXx8/70LqgFANEvOtJ3pB34qAkos+Mq/a0GL+WKc+/rXv6E9aUPbDPNnLydKIrg6mbL3Bv39+Z//+fbKKz9o73utQ4XUQ0+A6ekSDGmXcQhfG6cQtC1ENB7LuEBOIfmDSfOgWrBpIcdeYqC4VKG09EMEEFWDiQqCFpyo9x2tWGfGtB8lYsHSe8gpRfMsaP7G8KgiktWQGgCXSmhHUQYXVHOivUrKwbx/vHKRT9dRZz+6nXvi3y5h/qnt9uGHZQA4RMUzQv55BqU4ER7KiywDVakgXiP2rfPzHfKGIs5vvn38jkguzyk82KFy0ghFBLhOdbzmFfQg5V1Eo5/xnKXQlKELw4jD1dvLQT8GvrqE0bvWANJcV8JOCgG8oYW8UUwQoUsSZEcBNM3Stm/pd3jhUXZbOVexu25LOylszV7EelEeGY/G6iklwoC/YwAYUQetI/XUW1ifz0SH4v0W5Of7YxyQ4aVuFhkZUQlRKvO81qMVfR1R2P0wDi1F3QPc6r+FIdUk6LYWkpvoBfReLrevQXCfOmFStIvcKz+/+tAy8Ey1w9vP9YTmS/nv3yiaKO1R3BURwKeeVVQB42GMXKvfpAaMEwHqGgYB2uo+76q/Y2TQ0CP8Zo36d261nWysqWBksqU5KQK4XsBpmFLc674UejzzdUvR93VdJwHUb8L+UfzvdDvVAKiGKh5Y/V3vlIA6Ct31A8An3sdAEEr7W5EADJ9GgrWVxZ18YfgrC4i1gFoj1NUpg/Gxq5e3k5ff3C78wf+2bS//Wd2rGgBHrtSyt6G5OscAIO+T+DfF3o5tHym55TAyTQ3m6cefKFp4plKH7m4v/OAVRwAIf6YXW3tigad5xFTqVxkzfGLfaD9zeCee8Vdvx2EUyJX0GeEc4EQuFE2qMThFoLz8RT9kSK8ogMc/8tj2kcfKSVPX8P4nFSC1mE4VHw0P5uUY2lMQMPIN92Osd/SdTIqieeHTmj8ySrW1gtoe6ALWqmxZkLd8MAX9GZ0ovhMDeYMmMt4KKdFZ0foHi7UNpUQPGKITVt4BhDhbTPb9fQVspBz289F/rTjzXgrhzTTApHvGYz7lg3XUfpfWUjzDtHwoPijibQTIU9EJBFMGIZnTMq5Dwa3RRf4ksmLVZTK3zNU1zODlzTfyoijNPb4hR2hdJ6OIDIgDLv8GDHm210RjsMeg52wZYug2bcwInKJvORLaMOknh+MhMg0dKjpxIdLZH1lxFRXvfTGnuGzadVmWv4eMG9mn763K8oTpGmXRIfrC/SkbH4Rbwe9Vtpxy+4OF7SP7r3rIKn+ad8PjxR2HASDpJXN6TadE/B+sYRDc9L7saIJes+Zqc82JDKl2Q7EXH+2UIOi1DFGN69Ipdk+NWw0A2Zv0lb2edZhwd1+jTxkAupBVjtUTw9AeSWiqF3xfiP+QtR/WBe5/mAHAQDKADqryn/cl/ChAXQl4BEsbKlYrzSQQIDCCYARyAQRiV5IBBBjBO0eFyGtfhB/PGd53qsPyLyHBKAh8uPdOCc3x6qNUJV+J6uwYAAhNPXfuscoNu6WK9Cj1HONlwmNLMUo6OcQvfPc721NPPaU2MBJyzQhbJ9T/WFmgySu7fOmK0gBeLwXm4sU68q7z3M9UbtrpUvQZN1495aY108K4gMJPvtL5qhsA46JwD3ltGArMQLwOsiaWQgQS+ZSCCGoQRUtx4ySARkR74TCi2IILbG3gMIFKuNM+ngivjFE7eLVKA9kEwTmvn5/y8WgmGqxhoghC1G15v7197GMf2z71mU97PlIyOgxmh2lOYWGOaI54GAuyHySgZD948+8ToJXmiTmF6x2wYVJYR03q/4gAAMdkUGkiGONVTnhQ6J+K1BRet/IXZT/vSgQARwa6a48Z1uj1dcHKU4U7k7k4AgAjF8phCOYqZKzEU8a0NqisAtYB0zwARjMNYNeqGa9Cj1eVrjB4Hd3efedtpQBE+Ud5njg035o9zryAnaMsIOxbGd5+uP3Jl788jsKjX/Yd6TeKiKg5ZR8EB+k5aQJ8v/jiS0rjuXb9Vu3zqtfQxy1iYCCqxxWMnROYIxaHYQnBQQYNFw2K90LhoJ3OIoG+9uSFKqJ1oYwejIO8fdbhahe9hG5Jga9Y5Zw1mxQYMx7T7giJ+waAj7QBgB0YA0CUcxsAQBoTgbvltrx5r+Z5ogwAFQFw44NnygBQ6UpVHJBzjGUAaG3PxguEMmgJBgDW0wyTvvhz2Hjb4z+LANZNBJqOfZfAhHAiDdiCcksxFuxlsKCNvTS0MS5ZsyQKQIZeaFxPJzRCY1nFxD0DQPYK7fKuYWDsOgBS9uiX2YVeip5aKE0ofvLxGwRC1BgARCtauUw4vmgGcPIyqi+BpJXpBZyGpcE27kcpHe/nXvcT5V4waTkuEQp6nbTh7ivLhnJO2x6X3ocBoH4rgnbpK8EgzLGXTfNVIAaKfObQeMJvFH7+xWNN2oHqAPB+L68Vfq7VJRkCaFN/p/DfA8cAdrvVAMCreVdqBigloC7SL/diOKDfBdxjbUPXW4TwumNgqG/WKmshA4CM1Q7V5zriLIo/Sr5SAervFPHjedUFqEFgAEDhVzoA3/VRbQBSBaoNxwbqd58OgKEgxhx0Cd4rnSIGAItY5tFScoBnh5PiQGkDgFIAUIaq2MDROgrw+KU3t/e+WBEA3/vTShO4UHC6XM9hAMDzX7SqDQBWgPAuVjRSAftc0aknipY+XM4QomlQ/F+so4ydApA9xwYx73+QN/p67q0yaGQ47k2ea9lj/pvPr+12ubyf9xDGDu6xmC/JS1r/4f1n/58qWothHvmMCAFqBzgt7Jgqwkum4phBKsGrpgBF4mwUhseYh1u5jzKKk+gOil69J84OcCdykxSDFtYFZ4yx7agRb2o5IFEFMSSb9lsejmF/VQoCF+MtBpld2XlV/MM/VvhFMY61aUQTsG9amcy4p8HmQUXJOfXUuLGyZzkDZPXfka2y39ZVHorexBbxzKHwLFEFNoYsyhMyW4/TSnk+Ex/j8MlcV8PGCA8Xhiz/NNAJA8aStTZC9yfrIwPI9EDrXd3dNOo0rveN6VRiO5uI5h28z9EKdoTwwtFPRy2sRg3DcLcoMa+PkVBDFt3woNa9mn7Wce6AIsaHQTTn3YPk4aznjqGmcSJP6t7Sr/BFTuBdmmFcMqMZcm8r2QfdC/5qTyV+JFZj9bF4zPWu3l91nEtkm/05Tdj2860TuV1kX/elvYkczS8tqfdj9Nt92K/702nYpoHAJ/tm1cGGYan31KzbVu/7x79DDYBVqYGbexBr8bx1EGk/FaEZonQQkhjoDy4SL/qwFIAVwfaNAIMAaXH2xt7YMghBbwouGygeC95UjhCJYsA9CK9zfMm5fWMQRoT4RAAQgov3njB+KVmcza1jYe7LC08V+it19ishZXjVCBEmz59+EbqxGJOLoqPa6v13qxAKx5uR+41RAeaBweDMwz4RgH4Yz+3i+BgmLlfeL0T53QoLJhQZhkBlfJRGwtEU1lZKxqPFhB8792gplFfFrIgUOF6MCKsroW0wMZiXi6U41zyVwsOs1iPqIiyucBWoa96x8gJXqtFHUI5VO0rjiqiihU1YBj517taKL5MJxGKuu2NzG0e96DnqjZ+8+xOf+IQiAHLsol1rbrcSrihn9DoZ1poK0vthkGe/f+6PRjrNqal8NbFSsJuWsu418D8bWMo0hqdaV21kMfzJyIWztdYpNMMbidzAO7EaCqR8Zp7VBoOMnoEZ9F4IrqOwYgDIObqsP8Yu3p/w98xsJdC5JmORUjEswWcdsn4H0Ydd+IbRh8BOGiETEQKzTkGwEev7FUp6pfYUBZkQxNjD49+gLzONpDd7D+xQKdPvb1/96p9JgX+mjkTkuMOztTfI7WSvhWhHWQ7u5R32qN/TPiUn/0Idyfevnn9RHrzjJfChbMqAwBoUTFDaU3jK3iQUYhtg2Dde8/obPJHHPMVK6witpgd3a3+mJgN0AEMgcOYoPxsQMLg5eofxac/JKLPmqe16bsB/IgBcR2ITLeEITSkiNS6dh0tlMxkACE8+KgPA/WMfVwTArfvPlgGgTlCoowB15lm7ieVNGvI0FZFd4Tih/SmYZ+W7N8jQcDu0TpumtURpmlH6rfBHIdc+QtDhfR2+PyoK0zuCUO0NRay0krSG8Gcri3R0X+qz+/Lmtexj40aMlkzXNUi4r4iAViZolgiAKNHDENBKfsudEk8Hyi4GgLS3EYhNxUZvZbqXJNEEep/GPw0AUj7ZOgy/lfnYWSxhZE79/n52PYJw5O+3h197m3YdycDfqqeKAYAtyLgs1+zk/jNXja/+j6XjSD/NP/S6rzcodX2kAVT7HMOntADAgLLO9f7mb3L+jxYw8dqfLlsUvykMmOP+9D6UYd5Vf6bwX5R8RRykX97R7aQAeGoHGgA0Ldp2lMUw1gDfui6nesNERgD2UT1DCL+2Vn0o4MdF7bu6r7D/+qFogPpWuD80cPkbA4AiBeo5ogMwGsQAICME/beuT8cyRDBWIUVuGB4aqIoJOALgEJGRZQA4fr2O/Lv09nbxD3932174csHz3YqcIAqpIhIXAwAwZq8ib7AWD5U88aOVmogB4BB52tQmqSiml157dbsyDAA2QosvrgwDgD7wj5F7mBaIkxPrhsJ/5NQgVOSCXbXs4J7H5psGhFnbpxUxbe0uLljwg9fCJ5CbkJ84IYCIBmQ2ZCr4CLyJYwdtBOYoQjt0oP04ZmKslbJGfk4d4YqDR8fZNnFINNeuF28qsOKrw4JnQ0DkWiabmgDxThuG03M4Ui3BO3BmMQD01hwwi/NhV25pnJLyOOszrMryXCuvYcawLxPAv/LOyEpe206xUu58y1XL4OThr3FHaXYqwNQn0kfkMRWHrWciK1kfiVdem6GVp1jyPIb5iULZBmbSVVtGy9w8UBsA9pWuMQdjbiAifFjb5g46z4AVrEY80wAYEdPMv36vcoNOwpDcOKMEAgNx3T09LO/P+vIdA0DoxgMyf6/PKttmjdV//W9NKxgz7vWLErxuzFUu9F6fkRFZy9T42dExBfyGTzOhyG0rPtFsHyenfDdlRnQzG5IgnFkD44fHIY5gWXExABgHPKNpUHA6SORKO0qzwnNfjAKF4FvjevTvOD13lP5VL8jeaGBmHQPPPLeuYRxEwu1/+o/+wf6e70kkHH+GFa2LFKRfN/QOEowNtd/9nDhA9URXVJh/B1ljHV2R1yFECV33M6t3UhPf2xxu5cXDA3+tvGmErN6qcHGuofxwTMzVUuBfeuklMfAcSYJnlP4pwIX3DyVASlIxBar5i7DUeBTWX4TdHlmOh3ExQO7rKLGPPat7586dE6O4WYI+BgDGg2EBhUBHCZYF6ukyBKBEwHQermIzN67fVK5u8pB/WJb16xVBwDsZXwrZMBdC1p584kkp/ecr/N/H4Wj2YmB4Rclpe/TRh8XAgS25cCjwYRCsy0EWviCV1gMLcoeiAV2FtbW1C+UzBDcMPJtOWNGbIys+kLzD3eh/GBcSxpsNMtZy3djuiffy3KerKvFnn/tcRwl0Zdnhsd4lnIMki4nMULD9jReGkATfbG5NpxFZe6J28mr4WPucGF4W+sIp1g5gACuOAYSSOM/IeyeWPVIB6Cf1FESgm1ghhPB+1jVEgPw97ROUoGoLTPKsGDsKZN0hyiTEEkGESsiutbDLMNY5Zg4R5rKvQuBWWAyY1UO73v4pxE2iroCzIdSB2+AljO0r5bl/qxTvxyua5dEyaI05K78SkT5EeoGwBETAe3j75je/JQPAzTrz/kd/9JPb5z73WVeBRnkvOKVgS+iRlHkihRpnJC8XfDDsXa6w/Per0NW//KOv1B4sobn6gJAxP51FX6oD+5T9m6gC7zvolnO35AGp9YMBoOTnSELWRoX5ShBn73MPAyHvJJ8+p4RYhukcs8Zbe48GJHYYPmAITXy8aIIjTe4rzUCRBqyPBJhpAIDp3qnzzW7eq5oQRz8mA8CdQz+y3Tr0SIUkV8XvCprGJ2iFuI/20zLAKM0sR24/9Ke1UTfx/cSgS5ARc9NmGtelzHfaj64PIaf2GOd3WwJoIYl+SQko5R+NkzlBpqrNUNaX52U0AC4a2zQAaAit9HtcQ28dhoikI/BuTV/SmHFvgIDh4iW2vDn4P6JAjAGpAbDzzbjph6l1lkI00vQdEAmE/WkHmhTMvC8FBWOcUNAESnUr6DybgnKlj8znFsWeOeWexBjm2waCzG3MsWHRMrYV5XqGsgwxAAzFuuEAaKTY82wDUEf3eTk1P3nl+a5PogFOYxzBAFDXTtXfJ+iDduBx+m4veAwAKhjY/SFwYQAgNSBefxUfbDB0xokXNf+MboIBsLSQ5+/MT6n1QqKiu/V+efzrozoAbQCQyNB7FSVftQHQP4BrPScDAPp5/c1zGAgwAKD0X6sfpAMogxr8br1FDjv6bPlZQWRNEEYUAPPAAFlf9zhKVKHMRbfg43XswLGiO9t7b1QNgDIAvPinNgAcvVTzg/84AuBIRxMwYeognawFebw84p+uvP+zyDsVrXi49t+VOjbtxVdf3a7VcQR3qy17ECF78IeG6UFypG8JG4bwvhZM8y5LiPNsu17ZXbjdX6bz+0qR+5Ei1BtIvLFlHBR5/mFkP1n1lVh05Khz5WzBIEANJhUILIcPaQLc4zXwU4wE3E/xVVLHiJQaJojmHw8qQ/PIOt2raUtpz2IPGLay0R2y7Ktsptkq6pYpOgw4NHuVc+LAcfuZIhEZbmg6Xpkdnq6uRcPbMBBmuhgZ0oZ2rkHlNc77QmmjqMzrc/0km2jPRTFPCoDnZ5ljyq+xKe/rMMrLR15Vvrcm3PKXo8qmAjX7lN7Cf/Wc5K2Gk3BY/HN6Yocs5m7HP8/5QYNFIGEFc+pHVvqt06yy1WpsmN78KJ1+offWNJZMWDt6MOD3ux3x5tPNHsSfOYO5XlN267GJn/QRk6yDeq3uWp51e+PIGr2w9jOU6CHTTTPf2i7jzDxXGM+5Twf1VIyDp7sRENAmFSoFL4sRBHbDUb0YACDkI7qx6ZTRpxkOWNWRGIbsXBe385ocZAAwDrvA55yb/173V5x9E0+zD9wW+Ebm5vdqRNUe+R/+m39Yz+6+ZPxuDrYfTrGj6CyTEtFcTPxr6ITRJeg9vasTsL63Kh3/3waAhAzNydJHrE8WzHzGthDOgxBRfPnll8tbf7GUbY4Cs0ee63jWUMJQrhEiOV+e+Sus64SPjsHLzz8ETACKwkl+P8YCjAEYEaysebHI5b1WRoVHi0lwjB8M4Nlnn1UY/p1S/qhJgOJ/4UJVy61iXrcrKuBqheGdUS2AD6qYzlNKJ8ADyPjIBaYGAQYLFJJXXnlF0QBTubujkOYnyuAA48EyjSEAxkQRm3h3YUYPn61QvQK9j7wpr6rmgcIYa/tCtRp+O8y6ETRrFwRLGyyZQXCFuhSMtSlAPoWATQt8+ogbDbgHgdmYAy8bT1jTO+XBiEeb+6y9laAPtueee64MAM/pnWtOmZmD+14tpdlcYxx78819Pd8i4jAAIBA2emecBxkAVmstFBb2Fes/OAheqthNj5G5JKQcoxP53+DPQ6cfEvx4562KQAE/RbhbeEmkgBX75K879Byl0mHuFGVyBElSCJjjxz/+cSl0UoAiMDQs1pxNwUnzzt7tRj2GFU/SZj8CwExw0h8zi0kLaA+Tpc2/+L1/vv2wjGQIW+AyOI6ghSLrOa1GAPfC2gMvFOh/9s9+Vx58Cgg9VYLqz/zMT9fcCcVvrY13S3ixBTiGFwkq4HGfP0xaxbXa3xzD94Uv/pHC8n2cnAVcVV6GPlAkUPn3NlAoJBQBsaM0xLDr3awx6+cjCav2R+1r9jPwJ9KB92MgTKqSTnWolfY+8j4NU7jb+0E0u54PHjjf1P9o+5HzH5EXi+XlRIN3L1RRwbon5ZC9UeoQ9/Cc3K7y3bfuF22o6v8YAO4e/kQpHo+WonIGtWHHACB/3KIRHimtMQYJ5trylQeC8ISHpw0IMnoJp5o/8Ft4aC/+kKCo8M861aWjnKWdfafJaYKCayIy9g0A9gb5n0Wjicceer9/MQAAy+GxhGBGKzVADzQAyGuOglqf4ZVHKIX5N70Qu2yFOZEK/M71JpVDI2VZtY6MEwUUFIgdJeyV/qKgs54ufzKchjw/DACWxWQAoD/Z0Ro8bdMRnHgP86Af2ko+ZC4t3Y1jB+lLLzB8qRWgZ+s64ffqUzjW76Jpj1vpAEZbTZK2wwjQXQr09Mvz9X2aon38rvacc4EBgHoACn7gvQ0qDbPa6PSA+jHqANT1nCqgfvszljdzhZd7SkEx/RHFX9fpF2NPtZUBAF2t4YSjXc52YFZtRw0IYFvtqRFwAwMA0QKsa324plMG6hmF/Vfb69VGBoBS/jEC3KjrKmFGO4wA/y9rb/ZzaXad952ah+6qHqt64tCD2BxMUSIVS2QgwFZu7AB2At1nAAIHyI3/glwE8E2QBAgCO3IcX1iWLMVyEkmm4tiIEcWRHNkyJVki2RIlsslmj1XVU3XXPFfW73nWs/c+p75qEU6+6tPnnPe87x7XXnutZw2bZwIC1LUOBfYNUso6JgHhm3kCJGahdw6Au5crt0jtJwAAF37rn2423/oXldDvnQJhAwAU/2TV96K+UwTBSjxaA3a6wNQXyuhQgUF1JGN5BlZjLpbi/9233txcrPJvsRfRprbcavyaK+0qEbsypuWKmfDOM5HV61mJYrEqlD1l97xFAcuerdJQunpxWUYoJRAepOvTKMC92p+rz4Dn4kN4YRYInBABjDvIU+RfYv9SfiYl1q0jEztE7OEyAh09WgCBFoUJKOFngNH0+RDH4MnzzMYUyTj1rgRh2st6JDS9DiPDAEV2e+SI7A2zfxD0dDEmr0oU/r2UiMj0qyKR++agzv17y/I45ILe43sDclfdcOQ6HQXe4z/KZA9ePRPy7NJfr7k5P5OGVgPOdt6qbSXTzM+JY+8HAEylLaBCZBbNT3s/Nlc2W25kNzQTuopymr57CLpjPSbhMXpGG0Vbp7mv94zdteFxyMhNa/baV98TyWree+eOw33V1uZwCgHspq3y+Wz39LpeaSFrJt6mMZz0FrFnDoTILasMOOlK8NKgja3+pC/Nh+bzWQ9zXBk4t30CU6OO8KLedFYAwDQx5cHJX3pzE8ruU4/mHAd+NG8izFt/zF3TuAAnWC7rFfmv13X2qCkjW16yDL8dhkB9MjbtAGBay4tMnXWVuVl1MF37lZ/7G3eJRYritoWQmf60yAbJNEHm+27jAgDIJacF03VCm9N5TLpjuww7jc1z2247vqp6RLT11kroWBgMvAYCIaMSn5F5tQUdnsOK/jtf+53N6xVPf+yBk6VIPCIAAGsdTPrMW2dL0boo5cgZwq04IWw+VO5cMOyUS7EAAmoPwkkxVCyoa1wWn6X4VpuoB4XuU5/6lOPFqswHFXZwuUISsOZf12cAAO7lSBlizU5VUh2Uf4AD5uStymau+OZS5BDguRcLIW2JosA4oSDh7osrGmEAj5TSBGrIszrjFhS7RopjbpR8sNoJMCElqF3yw1x2GYomAkuCFOkZbxRiNfhS/WYDa8XfbtQOE0juiZW4VabCOjzPjLPGLnPeNKMNserWGbEIUJ1d15ujEz5+4Qtf2HymTgFgI1yZ17brvhfMSs9a9Gw+LG0xgKmkDtrs0BP1fRFEdu/NAgzNpjxXCZM3baGkAhq9/PLLSv6IksdGLhf4tuqfO+fs8xxHh8JLP6EhaBU6UB8Z11qv0JjAqaY9ysr84ZLIXPPHSRIksORZxo7n8JyQZ0CfGLDGSMXtboAbPUazn2a0o598W6Usej2EKY9B/tS+HUBJbcRTofryz379/xIwhytl5CURsQAAIABJREFUQA/6D41D2wBv0HTyH6DYA65xD2vjF37hFysx5Mc218sD4PFTpzc/8iNfqP4T8+8NL3zG7fGcB1RTAs/OncD6Yq7On/9w83u//83N+Q+dBFRAILwCBR0wpt6hT4MAdvHniE7Wl88eLu8g5klrpwW7eifBH7lBSCSFcER9vBhGgTwNKgCucU6tBFXGqL6TJyT0rrb3HGodDmFiU+FIj24eLBCJIWds3nn3bc3ELgCAkAsAcHNfZf3fZwDgzoHnSvF4aHP3IC6wlcUWj50o6gMYYwhRjOv33mSVcI862my6TzRrTVXiBx10J703iKE6IeCgk9aytCb4rZ/Rs4uSHou9kn+iyEvZEDGK74g+s3FrcbYQ2p9THs+I1lN21zMkbxc5hDMp/a2ki2e10hvlnnsH5Fmfe0iGpopCnTJQ3FEkVT7DxPCwFS9abVSg3TZsAQAo7u2FIHmJPZ0uNVDQMtTYmlNPsxNZ5qXE9zOaRK6xXNO2DgmQwZk+mhXJa4D3YCZK7sf1pX4The9RbL+nUp/VXb7Xe66Pz1XO0VboBQJU5UfrGV7yJGgAQMo85VBvvfNbAIAR/8899btOEOj61a5mTxqT/m5K8V9IVkPSc88zWN6liPf4gB0q8V99Z4ySO4F+M45ci8u/QvjrPjwHcr+OA6zvlwMA1DuAwVX2PuYBIIBX1yvwgeZDbAIEeuIlfDbAybzU/Sj0d9gDAM4LVThW7vp33z+7ufDbv77ZfP3/LmX+3eKRdTLAvvIMqJbaA8ADU0+p30fr2jMl97xQIQCH2UfgG1Xmh/X63tkzm0tlUeNeHf0J/Wn9TQto9qZ1n9Zwdz1TPqXezMDcO3zvOi/rLC0Tpjnbfn617nlf4/ep9CduP3sa71KIW+Yx7+tlWb8RKgAozb4DEMD+dfrxU+2huV9hoOyz7MMOb+MkGeeeYV8+WrKaAGgB3/bcQ76beQK6bU2PyV6fpNhqWyFH4vmtOFg+s8vJuh9nu12V/+EB4Imy4gg/FlHNQdZe0cou1+Xd0crMOHFlkZ+y72s2FstmQreie0BPptfBKbcncKEL867m3SsB9DyL37aRyfxstn8k+lY/6YsX0raRwrrP0C3aEKUx4XrzNjfQY7tataf8uMo9KVNU1sq36wiPcXELDfKZFQ0fWkjb/cmcum8xXOwqjepH+iIvW/iAT0BwdQYBbNzaGaset1U3GzSRZ9Mwxlzt9dirTg9PWuDh6ras7v7r2Ism8XDscRg8rOlR4xNG1+XtkEBqSQuGnjL4TawHreLikeIQgF4ryA4Cowy+eUl0iAcAQIc5zjAaT47NEwllMC2n/VvJIDNWgz/PuRgbcvdiBdcyP/ZS8lx5vHzzup4zzrzv6lr7fvXv/cxdHRNT/5LFPZMzGzopbl1AK2PYZuBm7FyLtWVm9zc5zAXlDu8qDOvvu4rnUD6w7GrRTESqR7+FWQvwCO4S9uofytXZM+c2v/mbv7l5rwT4hx49VcIwVvnDYl7E+GNZR9GC4ZJMDuuhle3KDluKF0ABGbhRNmjbxcsXVQfJ+SDWJP5CMaGtVkodn0tZMPpHKnM/KO3JEw8puyyKGFZ43MhQXN6phGcI5q+/QVhApdsqpJjnnqnEdj7Sa5/CCPAgiAKI1ZAkZ7Q9yoxdzyjzgOLTnn76KblUyzMAMANVr4jbcW2VZbwWFBbWQ8qsLyyv52pbCQ6RhZHvNV+MzZrQxki2x0LZe8WQbbGPdVV00PtMNn1Z69vCyrMoQxz1R/mHDgFg+Gi8MENfP7j50R/90c1zzz0/wwjEOHaygzZTXRfJcmnwrCyowQABAKAqbYDLol03mP6cjW9ullqhQ7Dn94OlKdAvhQCEhbSg5EW70bzSb2iVdkCnjKk8V4oeKecmZwyDDLZmcb2USZqXTYmxhoaxngukQ5hri6jBqUN1dOJnwgKkgGZcNecyFc6Nn+dHv7L4hoC2vYmk0FUAk7jVG0fGeJeBRcD5w2++5LwX1YcrtY6Y8wsFftB++o+LJbTOu9cpR2JWpvyid9bdV7/6awLRblQK7U/90Kc2L1R+CCtoU8DRMX1Ssg1qZTMVaNXCAevNa/nq5tw7ZOnn7OeLWoecCELYz9CumteZ+ds9kPVHKAB/JA1ESeVn5tN5Seba4DPXeThAEAIjvIhxO1pgUIQO2nipwE1AgMxRlG6tw543eBRCKMAjf7R7BQAQAPbf7RM6qpk3yxx5s+L9b+1/ZvPo6X9HAMCV2xU6tAcAIGUeOSqbffuia91J4/TWKKFZNIpEM1F0KegNZtmS3ABAtiA918cvAQ56R/Z8wU+0tOZGSB4A1WnJp4EZexpom9bzftZKCXWuYMT8PECEmN3sgzqUQD87AYDcL0CAtknIbABAfTMAINKgfmm2/Zn28pwbOp7dBQBk2XcXWsryvdZ4e3i5pwWciNRSXNuiH5DBwrKfUYw/zaGNXUcU3IAHWKh5CZwAZ6mXAICuT0WlDfTdQzveJZD3mHjDtpeA3Pt50cZ+Zrj9t6I1jgGs30nkBwBAQkByAPDSSQLUz5pb6kyMf0IIBETAH7mn3pNjQKABdOylOITuXQ+oMSZpK52sZwAApLz3PMM2GSsp+/3S3HIf37m3vqLk856Qgb5FuQGI/b+E23/de7Vu0quuAQCg+OvVIMBU7CR7OlkW/ZAVnRMBsPzX9eKFh7SHladVNeTOpesCAG6+/UYDAL8hAODAgfM1l5elMGjsuwK59Vd5AACfKJ7ymcqtUgyovDEIHbq9+bCOeRMAUL8HAIjiGE8r0bf2Qy/yXdmQa3sDAHrShLojA65GK/+e+3bLn9ddt70C3aapgGYfiJu1S5QEMPYIPa/ikAtcKxZ8AGvtS8VvMTARzqkkviWDcbwgXgIJ35QnmwCBjTxAo1BHmc/eJIMUoHKPl3iu5rYVAXig6NByuHI9cczG+HO/10RjI4nesh/HW2NVKFYAwau5ea7qsev3+Gtvg10ZXt8bGBZgUc9NQ18/3eMf1p96/KvHXv1d99hui+ai+7HG2WtuxvWVJkRBWiyrvIMxZdjN4Y+jb4YdnCtkpd0pa6XPs++h7wDQlq/Vm+YzUejS55UGvVfBU/k1wIHf40Uhw9oiv0RpXMdD/Um7K34KHWCO7QQAVgPutn43tprtuc60qXDvpQMAiGaqe9YZ3V5newEAlGMadjsH/YnGG+mcBLf0pSlF0+w6Q8cuSxPqfV8/y+/Z61oTsnwedKFZdxsGAGDjWUjDQI5a3XowbZwAgMisSS/DIpCDNqU96m8Ahzle94zDjsFsAgDTAG/deiYXDX2onQAAPrvSleSYOipCQV2tpSkoE5GMn/cs7u485cXK69FvYWWBsHa9C3YJLZO2bgpWOGifE5CtydKaQvRGO2WFrsnBoopwjeX829/5zuZrX/vdzSEU+eMnyx32tBY5igLWcrs+o0xxnvz14W4fazMW/geKodM3lAxc9xGwEbxRbB3TXe6InRF8ABb1W1y5cPP3kW94IDwkpeW5555tS/BlMeyr1650rgI8Ai5Jifl4uWdjAWYDOV3hBLeqjVevXhnJC7FMksMARRLPAM1j9V+gQyn2zyivQGW0rc0FayRZ5CFOkrmAXDM1uIADFnjMzVz4lBjpjL8Xn4lf1sZm5Fpu9Wysz0F4o+gnDIAzgWmfEiJWkkOINIqXz8BsZqYs6xWHXN4RKMEci2bLuC2IoVGFYCgGz654X/ziF+UxAR0kG+7W3lRt5LzeWAQHCGU+G5LVlxUAUP8bAND2IyVgIuQrrSYGL0raoGfzSCGcEn5YezWXxGPbnd9Wbyo3I/YRQlZ2fPQbySehBYQ7lMp4QURxjdC0Hm0YJZ/55z5yPsgaLQZlN/GPfewZMcEZA+d1JIbWDFf9FZOcFoKM2v0Uel/35uNx8FnN2bzWtR5GJ9pC6av73nrzzQLFyhW+1iRAB2vCCu/VWkvOjxCPACwvCFgIVD5W8/bmD/7g65sPzn9Q149U/P9nlTSTOK8o/dq0tBY8+w4dsYAzgKyq42qtMb5fvHSleAp5Pm7XqRzXCgi8XB44xNOf1/cbCkXxWhCdRkhtYTc0AZhIO1HESSB6uGiY8c986qjAKoP5QFB0UkCDeAfUZtMg/Inn4QHaPNSNZSPWWBcgCcj36CPyAOA5xhHA0dud54cQACVfra/kALi974HN7QN4APy5ygXw/OZKeQDc3u8QAKx62hTJHdDKvPYlabW+lr3DCh8aoz4gzeh37lc/6ho5FLjuDP+dGLF47cj0nzUHvzGz2QIA1Gh4FuVLk/N3mpTQFs+1N1nN93pPfxZty2RNWQ4B0P4UAADeWJpkhH31mSpb6ZUlHG1Omu/8Tff1UgAAiAyjzPqdaC/3RMG34Ofn5G6v1egh7iEYuQKGrNX3S0EHWOhneljd1rpOHspMCToCmAkYM49L8aaNHVOuoWrcBos2cejIQToMAgCA9hBygOu/xttDq1d3e4nA0PoYXhD1ORn+VTdstgpJYkDi9KXYezplrQcK13vde6Su5XsS+wUACAjQTVc9UfKj/POu55pshqAWuaUHUFPZ/eKetJ8+pm8yttY9Usp5vp5hPJQQsD8z7tSV+WeIifWX5b8+CwTgczVaSn7de6nc/pEuKlR/c6WuXa7fCQ2QhwHeASh9dT1yoQAHbfHJMm0eLqWofjxQrgaMib7DryrP0IMABO+d27z7td/YbL72f5SXwNsll5SXY3kAYBnbX5PWJKi4flbW4XrmqTIofK48rPaX/EPaWU7S/rB41yvnyqOyJvKmeI+odcgWuyFmpmUT9SpXbgMApvncu61o9YIYdfi+la9v708z1GtVcnPSDHw++7sVsKnseRubxqwhFwvsdL2RvZhQPL8Abtmz4eHkB3igjEgBrJUouk5yAtC+XuPGHjbD9TrBbJ/UBC9EXjtY+wBycGSExA0PSx9yCjJgLex4R1omXJ/xmOmZ6k/ADq4FOM7YZMwHP4fWFtBB13vuvC9JahjyU+ZN81nEAIgRL8851pox8YsokHluzrXbGqB5l2Z2acftDs34PfJV5NwoadkyuAcAYIQiiIF5vm0VVvab3mFdJnSzyvvqySJ0Rl7VzRqbbQBAtKYtJnNixjvK0D7AbysAsMgsrfPII1CGoxa2MoCqVhWr3fsLEV0BAMsp2x69GdtduS4AwTjFrfdwM/pFJtZgLw1o6XrKqTMPxKrkq/293nYV33y3LG4G675OY/CkFd+S9s9xqXvboBUAQLTaKC+8jiSVc+dMOXODJ4fH7WK4AdpMM5O/ia+OnZdx6NwY3d7IQ9HTVo/q6ECmq/aKXIAyXevpHbyrLyTZKH22HO+1nHDg6Dr7vvqLf7O8KOeEO6NoKQY1MAAAsWB7+jy4UdSieIflhtQYxEGgLSxND4B7CWG4VCx15K6hlKnM/LXS1QsjIEImNgxbLa4BkEt8MV2S8v1OJQH7/a9/o5TIyqZd29jBw8fKC+BRDRLMlgRj8RrgeYRwFGqs8QjWlHHiQY70wwpXWdQ5dq+kJZQQ7sX9FiWOz7j3OvbXwjpjF0s1DIQJZjBhzCgun/70izpH/MGKy0fQRyFwOEBZGEvxRUiHYVLGA8ex5qPMz1holH5ACOYMSyn9RmnkM4pfPBKwguI9QKJAYkhgWofrQGSs5g8+QA4DEtg8UPXUM3UvidJu6ci1ZhoI00HjcCAMkttMa2SyLMJI6AM5DmQRwQuALOiwvuq/cy9g5byucpQAsd5JzCglWK5KPp8cQOOdd9+r4+DetTt2tYNMup6Hijzs+vGieOSxRzZf+cpXNj/0/AsaBzbVIM25j/6sCvzWJpeNvdq8MqXQY5hLmP0qhIT+eF+Z8FqvGLCEPzN4ymGurtf8MU9Zb0bF+7za2uwDfCC96jfvtmOdBnCwZT8u1xMNvEVSPSwMMAaZI60E6czithAo03EroVlD2shbAXJfvQaHAtVrLZtpGPRWnxlTMeKZJddWlFneLkMTiNcM9b1339F6wHqOAHOlLPAXyvqOlw5rE4AMLxzWKh4shAUA1ukIzqJtTu74oBJuPlmK/3PlGQIABvCFEmee540oDDPWlwAh8QIAfLiBpb6euYK7foEAzAsxr7SDJIEkCAScAAwQcCjBKurH5KVMAdYhLPKvvv6a6JzxB+xibWTMGRfWOkdR4aVkL6CaPoGgzteAdwg5IghxsocMigGWH4chCOjqjQT3UwMA+zVe8i6pNRowD7o80IHdN8rkWOejlOX/mc3JUz+52X/8xc2Fm2WdOlBhJPt8DGDbQ6qX7iPrdpiiAfCgRQmHc7fAfd/hEgbytM6gDbn3NygwtEcr4VbG0b5M+lj4V+GAxGPmUijTaKLW9KS8RzBZJbyVbmlflzuU6M4loOsNUFDkkGckkKlK/Q2FvBV+tSMAAE2pYRDbbwOE4vO7PMqRy3w9M+5B4e1M89oBqaeVC3UNRVvChMuOwk3xwm94vhP7DWuD+uzrsGKmhlnD6/HmpfJ0O3ywFJNKqlckhht95BfKow6Sl9MGlNAPS2NFMT18rACaeoZj6To0UopoLORbSn/XH3AjCremv55hCnV/100ZKP/VLCnuayw/if9Q/lcvAGL8ecWyT98CZixTMUIR5AWgyXPZIzyBdkpQnmAB48H3ACMo9Mxv40QmA/E4zxXjKyCormlOeNXnxOnbPd8ggO7puRz3c419s17swGT+xxvgSn35sJCAy1X3dX6vawAAAhC6/JZtXbYKjDtuC6F1A6782JFvFg8jCeChitk/XOFHB86/vzn3u/98s/mtSgS4/73NkQPv1NhfGvsNxwZa2UMIJRXo3c2TJSe8WPmKDgLO03dCKEtu+P7b5zZIWzdYu8gLQ5Qz31//VmV7VV7iRWmlMjxk61ENeJQALZXlvvW5XZnyvsV18fcqv/5ht/VR3ka9vZnFpZr2JXzLAj20vn9zsng6+xRHOrNP2UDzoI00xfOTiFpeA/Wd/UHHC7YnGSAAcin1OtcRa9qyAtdkYJH8ZuLic8IJsrchE/Ac+w/PahyRu5DX8B5gb5RM1Mynx5f9RWMxJnXKPFvz19b8yENS+pXDwOVlDhw63PuwDEpNZyLf7Xh+A7KSRNptu0+wYY31Xq62tdxiTz//FuVTwFAb/FRYyzXpk7eMSW/pk+aa36DHQcP30uau0gwNJP+U2tL9c93Mm/ezGBxEJ6Js/t/SUhsprJv18ZKtR1BfwkFjaFsBHZWiQeMT+p1BmlwPAJBxG0r+OgYtsXFPjKw8n5ML1OcesiEvB2jv3njOfdOahyvrdPIBmyXSDj3Q9cYbI3MRWXgXCJCxTqTvMRY90MSq30bdtvhrhOtPmEIMYvJp03c/q5Z32y3PyGO55Wg9rqy/nityAHg46n9r/fXZAIfbY0+TSZuUY1AhPb73PXL4tu7R8kTxZ6/Zqdt7DNxvGc6hrV/7n/6Hen66V1ih8TF5Tkpl15yZwZECrEx5s9MKbOFoOD6MAdvyANjtw2jQVAgmE/fNc/E14iWimazXHTIT2QUAuDOoIm7TeAD8xj//rc23/uTbZaGr3VPpkStTNxm4Ze3bJwDAKKwV7SwilDOUa5RJKaitVMKsiSEWItvKq4/tM5PFWs1vKKgI7dzD9yxwEoqhNHD9ydo8IRric1HQKcOTxekCdvW/XUL6d779HZXFJqCwgGeeUfmO6y+vhmoTCeN4FsH+jcrCyzvgBMoSwr+8DkrRxEWN9p98CCXJGwzWfzYg6ooVFUsjWW0JF2D8UcIssNtSKEsuTLEJLHSDBMgmcaOyAWdRsyj4HYs3tAehO2EN8T4mfGgP916vu31SUt54481KVva+PvMcfYeBwggYv5zjTv+e/tjTm5/6qT+/+fSnXnT8tCw2OVrG9BZAIHS2blhp60pX2/S4vTF4KdwrzOx1fTI5L9ZsSCiWkLYywrdrvxdqZ/GvcfugwlYYD7LO00aSNvKXIxxTtmz5vYEniR4giMM9ojwSz+n1zlhypB/1EgYAwMXYrptHxmJXaAu3Nz+fY7A7Hho/ATorAKCLzRmsHq7JfwxyGODgtIzr5RXj84M7yRECcQmvrCFAONYeVv5LrJXe6I/XeCJcGaC7sflEncQBeAZ9MyYH+iDy1XUxG8ZKJykP3hgwAKAqL8YLj4rreCcUOHG52gIY8EG9CBOAxhkrx+N7zpgPMvKzZl+v47IIB+Dz5fJocJ4LW0kEcvWJIPTHHi01XuKh1kpYM4wBfOpqARO0S+2s35NcKv1RzoQHyANhHgG4lvrIKyCvCAk5CJK42pcHQIUAnDj1lc2BBz+9uXDrocoJUB4AmCfjS65tbnoBOBkg2tUEH2Ia055D+1H+5Tng2GBoFgAArwJZqhs4iJSSMAL6K/f/RZnXWul8DnILhd4ZJTZZjZbXhHMHNMnRwvoer4QVABD9NgBg35h6vAV36e9drizsXZ660IBArO76ra/dDwAwOGGFnj8suVQpgGCx3qfsyNtb4ID60nXVm4roMoU9Idj0NeqQtwF10H5+wIp8qbzF2K84Ug+LO89IgXR5AgCKfVAuAMAlrMa1fg4erXGtaCwy2OOPrxMCGujQFGVcNIhuS+TE8Ts/eYpWxw0n5qtrtIWXusL3ehHvL+s/bXXV9gKo3wIWcL/yCeQaz1PPTn0RKwQA0OZui5rbpKb3/hylP9xr7Ue2ghaPNHayzvd75i+uv7qvwYAIagyV7u8Xyj3KP++cGAAAcKXmkICfOohE1/EUINSAugIiyMMAjwQJalaiZPnCA6s+A2rcKncOQigO3iljydU6xrj2mXd+/19ubv3GV+vBd2t8y/hQAIDoRJ1DaIUuJGLqLJAnat8FADgAX607AAAu3Li2ebUMF5fgTxKCTQDLLsEFy4+szT2ULY1D8fJ4AdwPAJjbrxfjDwYA9Lpe6tXDy18UyI9qX25Pnavi589+TeXPbbwN4FJKP3Ib+7KSCRZ/F0BbhhhC2OQpoGS39hTTSTJ4g9U+8Vh5crHnUK68MNtbchVF7LlpJQYDX46NZT8U8I8X6OiAy2GstR9I2bQSgcJOH+ylaXB5hA3UL06Y6LmyAm4ZUXIK7y0zUpaME1IKHXLh+fdethpcEoJqHrTt1iw6gpbrPc/EIrwFFnBPl08dKwghA8wKAGjNe25ifPDQTIrNUFne7YW73COllycWmo6x1G3uEll/bSBN+1ejzUrDUjUpt8eK3zwP2yELu2sjbRjz22MR5REAgCboPtEncjyr19ciw0WR90jYZDNIRnKCAYD12vp82ps5G7pAGxJ365rraM77SheqJ+zEHzVFvKusborbv465W579PPWm7OyPAQAwEDkXWvNNsz7/9Tyr/EJgRzjN+B0W61MWVsPWqKtloDH2tGvx2liTnq7zkDF221tQ6H5LJtS4tE7f/NblemzChzQH/9vf/1tliDHBSyjTImMAO+sqCz/MtxEJBC09U7+JsLOb9YSsHgBrxuWFZnr+Oot/E16P6pYitQIA8/mtWcj0t0LadzUxTCTQ1qbfLtd/AIB33n2/rHdlDa3M/khsMF5ZwAuNhfkGRYu1NEzc+QFKqJd7PYI1x/3dEFoList9CPogstQNADCU4WpaGD2LF0EfhszzueeDEsZPnX68wIAndC+WQf4oC+snVts3S6GnHXIZrhcJBbmXTYINgrKcLO7wSA4Isz9fitGblfgw8Wco/9TNM089/YQspj5jHQXDcwxzIIEgzP/RCiHg99vKqWC3/5YFenszocddHPd6KaHVHqyL/BHrrs2kfjPA4RwJiV8jfhoFCQ8U3vmO2xxnlb/8cp0DX/1FwRKt9iqXYlZlM1cBQRiTv/zv/SUltEPp22vzDrNd6XJl2mF666JcGWx+34vppszd31KWlQ4zdDEkeUbYmpvM7WYULTiA9hYzAQBgzHJuPeAGbV5DHKgTBud4MAMzjHV0JZ9lXMnnSFAn92wDaMwR5QEAcDRe2PzKHyajjsDmZ7OhmAGZn+QvzIvvAQD0OQw03FvltDDQTFR9aSvDhTqr/mYJlBZgGh3tGHNoABoH4IJGzhdQhOcMYBF9Z70AZh0rt8qnam0R6qP1ikLR5sltAGBbII3wofla+CS0rcR7HY4E/aH40w48AqDfD8ob4EJ5HF24UEd+VggD1xCb4RGss2cq5AIA4+0C7Y6X0AcIoBwkgFtVBnOlU0jKi4l3JTlUnLyFLtaS10NZ2doLiTbEE4AyeCZgDs/FM4Ktm7req+Sh4f0oZysAcPt2ras7x0uAryO+CgA4eOIzld27Ep3iFdAAgAQ5elW+3wkDAADQORcAPtBhW/ZF7+wvMA/2koBc2psMAGCr1M+x4nN98QCANh3/X/9RrpQHa25uC9edqEsCHrTVZLkCAOELuwBAnsmiWcGDsbajmKfclvOHR0Ar3NoqaaexECtmYDa5znMepgEASJbieyv0sgxzKXX2+hBgsApCXZbWZNrTGE2+2/rB+GzJMlYES6mMxX2NnbfgbGt0QAkszVIdUPjxXOgQAEhCYkn9T14JbuJwi1Z7uw1Sovv3KN0Z31jiNQRVF2LpGgagzP+AAlVA3rmmXAB1HY+BAAax8tMnGqdhqvuUIkJ8qcekP9OGAAHcT9sCPKzJBRtvGkJ9ymk5y8I1Vdb/8BbQmMFCwiJbULUQ7jFrstZz0EGOD5RyX/cx5iQMLGeNzeX6frk+Awjo93opmWADAPI2QG9D2dLCwypV/FPWodo3xF9rry3UgNwJB2+X+37JGYeLZ73/ja9trv76r9RD7+wJAAw+D0hZZZ0++WABAJVjCLf5GjQBALWfvLYAAPAbj00GYCoZNC/rcd0zply6t0uz6WXb+p+yQkt7v4srjJ929y1+WNuxlrl7fS1/V0ZI+0xp6aOVag9D+0/VF/Yi9gR4Pi/JdCWPoeyflIz5UMmsZfwpMJiE1Mj0CPzbAAAgAElEQVSszCf32shU+0SdEhV+j+yjULtWNCEwcldRR5LLrsqXLZLud/IOSE6qH9jjcpa5AALySsgbz14AyHb0EVnRIRcGAOzZEo9BK/FT9oqiMudihFr1oK4KeUD4we+35r5litZZhtLU5WQIAoA4yWJrK+607lxDil13aKTvEa/oueS3YR1uJV2T7GdCz1KuRU9zfNd5SVt3PUojS7s2r5XIqAYApnU6S2prPnvcQ5+s+Um7HvMVjpOPzmKgibKa58ezYppZc6bs9dhqtXYZU+4NcLQqs7vlj3ZmfLXvzKMmd+Xz6ACaBvram2Hq8P2NvqdN9S6/glZePF5+Xrxav1npBwBgLsOD9K7NucHKngPkWsqQHtNASEI1oI8JALRBve6VB8cC6Iim0L2bDgMA+LvH+l59Yh7jaN3CG8oMrWrKSf+a/gb9EgLAYgwxGb0LfGJuIMsWSll7BAQAyDmY2wBA1IZdnMhTa+AgCyjI3WSM3ffQwXjf1ilMuHNyM3lGA1XPslCiXJK87w++8dLmd37vX9c52+/UBoUFqjKtV7+UMKwta1HCEj+c8ACYbJICAgJcvoxVz8pFnkURe+ihSqLX3gDXOoM32fmxzvE7vwEYYIVP0jYmT9nFlQEeqaQy8xfy+9RTtaHW/YASCO24cGPdB4BA0Tlz5i2VxbOUh2JDO6PkJWM5ytF7pRSdPXtOG8YV3ISrLOpik3m0wgFQ/Nhg2CCgA51BXp9PVsgDTIIjzIRW44p8ohSCdjPWueHmB1OYqjUHADAYLAtLpohmFtpg/LvODG3C3wUAnDTwjtr+egEfcotGua1rGTMUJcqCoTMXjPFnPvOZzU//9E9vPvnsJ4YXyAoC0L8o2rvENhYHwtGCyK33rUxsvX9lPIPelwd3AYDEn6OMx2WPMrJBxqVPGYdrceP2zggG7FjRbHs0zE2I+7Px3yiLMMKFzqY/auFClgOE2wb0YHzQqENCHIe+C5KsmwvdyoY1mc7c+MYmsPQfRjmYpwdIBGEwZSKtwymAld5zgAfArcqdkfuoG8F13Vhg9lLCyxUepZv+6Ji7ApAIQ4E+Hi2rCfkzTp0+pc8kaeIvx7Gs7c4GHMEjwkA2JeVJabd6lG+Uemf0r7CWAgHIA0B4y8VS/nknSeC7Fcai00Xqnrj/v0WirFqTeP4gVKGQBzSLd8vhAsISUiS3UECkZvZBeNlQqJ8cBAIAGlyMQKgNv8aadQ5PYe4Jm3i3wisUc89K16Zbyb7Y3CoB4N27dUTh7WObG3efqBCAf3tzoACAy3fLQ6m8Au6UyddW/AkAkPlfYkUV5L1yAgB8XjdbJQKUwOFNWtQjC721Z04KMI0YAHAMv7VG2nu3rplfdkiM7rOF7B4lvpmU1mtbffS5NxfRNlLiUuawFNA6QijgCb0Rr5Z5bzrqipTeKLmLZ6zd8dudPwAAv0c+iQt/vBBUPgMCIOOp2RMAWOQbNSPKtaz/lt3nS+O7AAtpN5eZ95LlE2OvnbTmr/MoDhd2Oc51ubSLUAKdXc/tXGfqWpHorcwcIENNPb4yMv1n7+jbNCVM87DEw6fqRwCAilbzc1W3YvYpp18AALzwCOA4QO5PvL+mBcHLTZFCT7iBwhw8LENIl8Kf9vYzAxBJOdxDG7svvMXyFLKK3MI6QBnXUYBsg5AwYxQwosdL893X9JFn6jv5Fm4gYNZzOhawvl+p18V6cRQgyQNvcb3ec5ygvAeoT057ctbX+53i+wAADq3qvbRQCYUDFAJECMDh4gnnv/m7m8v/5y9XpW/XOJ4roOWyBGwL2i2DMW6MQ7kYPF5yxKeRV7D24qFVr4sAAMVbLlc9N6kv7rgRoLcUkiaTbWFvKD2TBy8DHsJyF+/520upnzdZ0N+9Z/0+laXttq2K2D2tWdo/hfYGKKEd/a7VRavH48mHs6102rBxtE8NQAZMbqnIZyQR5PNxnepiY8DJPu3J3qk2NlAteQOQ76g3yWXtSi4XEfG25F5C9opMEjfqWPfT/shutNlewQ5XlDW0/sN4Mz0JTDvsVZEbHKvsBGqrbJE52JbxfaT0kL3GGGYse0S7ji1ZyytbN5APYcxLK7FjPnt+5neYwDJPzdAlS/YaoPFD7tPznl5pI7rPVdNH/TQUbOcfWuXHEENAihh2oqTvyp30MfRiZfreU7lWevdITRltKozRnAyARE/blfdSlvpVNDWOXNcEmrYztxrx7JXNEK0kz1CO3fW1lq+WhqFmtews8lXeNl/SwLuXQ2HuXi/8wTKOj36MMam7gHahdeC6PaYZh8hZmsuWI6grci1yX7xynawYA3mtraYb5tUeNzNv0QhlUDmtJ3X7Xe/evI16E0Ls+1YAYBtY9bBNTwg+aw7/0S/9j/XsJAgPXKMutWNJqWhQAATQR434YQRzC4k9snKXMOGrTG1wXXbgNzVjMsC9mLanb3tR30u0vZqanN2H+YyITwuiURkEmQoD+N4rr25+8//5rc3ZOlINDJxYVQTxuIHGwkb/YoFHSEe5dpyUhXuE6/MVJ0dSMizzXJeVtSQjAAAd8VeAgyz79UIBsTDu+3xk2VFtnijgPK/kXc28sFxyRjmCOuAC9ZPQjhhxGDcMn6PQsN5RP/HN1AUYAJP+eJ0WQPkQm8IOap4cwkDCvZsKC3jvvfdkMYSp0l7+UIiokzYRK82flIwiXBT/AxKO922eKC8FXNLYJAAOJFgNgclUgMKlmZREPGNaPDcGiGLx9TGBtmJ6jMqDgu/1ot24disHQ7WXWO8oNkKiUbIqRII5zLF5n3z22c1f/Hf/ohIaJu/CQGOb6SuEoNFr01xT3rKB3w+hDEOYVtUwGdP7uqZWJrdel3W+76UPtDP9SiyYN2MrOJD37RLUErNPfxLDFBAv7eU3+oaFgHeDPfY6UbhKmcechKeUN2kKXtOMsYQGPECWNZux2d0Q1jE1o5xWGiv1u1IZTKE3xYU2pO8tDGx1mZLQKu+H9zsXBWXmjFZvqBZQciJBjQveAOXhc60AgIulbL9ftM47gBl/rJMnnjhd4TaPSxFmPa0bsZPwuO0AKdm01g2TcaUeKZv1F4EpjBYwCxACOoZnQNMo+XgIsYbPFBj34ImTWn+vvvpqJ+d7TG7s7zS/4LOU/o7Z8jnPpfwD2kIS2uQ8OwIeGgCgLT5OsDwm6h4DAL4RYQKgASGR8uA18A/Hc8Y9nnhKeD/zAgBwVADAicftAXB585gAgLt37e9t67sV+X1kgNNm07kAGgBAMZdc2Junk/QZAMhGpwY2KGBtujWlFjh2AYB5mkAARiFaAg4SApBEfsaegtzPvSIUOqyyrEt5K5BkMHtZXUt4gTswNEY939vPUI65FsXdg67vAABzDGb3hrW+n8HSrsiKfk7Ft4Ya5TqCZthDtr8o19wnwMFLzntz8+hEbei4PpoW3t19sWBkBZnfh0cCCvOi4HOPvHnhTTzL1DcAEvlILECVLMJxl48CHUU7sp6wm9aq1X3ahlJcZZAvAMs+r3EyQFcrEIB9qO49UvcJKKhn9YKUaCvN6++5JiWc39I+SCjj1GwgdWsKWvRQu5fndKvlxQFgSHjrvsqaH1mwSTtAkOayn8VdPyTDmBE5hMIPEFAncsrKDyCgYwDrxmt851WfucZJAQABAgt4RgCASZBxlIC6CL8CM5Hrag86UKF6x4qnAQB88NLvbS780/+lHijlf38lAtQxgOYfTU36vr8GYX81+tHyrvp0nQIg9ZJ8InVfAICrVTkAQHIeiJ6bce3uEbsKefacFQCYe4vX8f3kyBi2PKLbf6v77EcDBfO5dU+bCkbP1yI35Im5HwfkzC9p99wfs5c66XLxHe39HWpZj8V4hFynUM8+NYowAfYvvEWTHwDjEXs+BhwUfgxcyGnH69hneQ1IbmLvKrC/rmteW2Zg74hnpkNokwgvSpNjiLlOHRn/qSTFQDNP4VK4Vyu+eWf8bxagz58BdYxBHg+DISXPKezAbfMv3kCkNOljlTsY95S7VsPNpLPWB4pW17nj815ynsZ/Z063FPCsAylf0/Ap3jm3l1amPZ/8yWCmfWgqcKOPzSyj0MUAsxQ3xiPzFZqMbJKTm7bpsw2mPYbpx9a9jK7kiWholqk+SuaTMQ6FPvPWxhDxwkWvHDpjDYHuz5zuLNzJC2a9q4y925Y8Puqi3m7L7P8EnuLtap68rTDD2QL4TwAgQEDaE17jGeHUANFrw8cCAJpm7f3OvMP0OxRGuvQSSgMN9BiLP2d8lrHjo8ML5pjqS3+nHwF/VlqPTiz6lhzDA6qlaah40j/+B3+7xsuFz4cjTGXgvOjoXBC4AABc3wYA6juDO0wfaSqCQ5OxqnND7rcJpJGTiEaX03XdEvYZwhhJShahPYzlQJkq3i8XahIBvlrH5X1Q1rjbJbmAG2VzSQw9Cy+WdJRvXiji/G6XYp/N/eGH55VYjM9hnPQJ5PPhhx/R/UzO+5UYkHeUAJRZn9NeyrO8AXxMnxLitbuLcw2QHA+L7P7yBHhSVssHitE7HuyYrIicAMA9AAwkH6QfvD///PO2JlZb8ApAmKdeHflYc6acAEWo777/no4OpC6DFo4P5zP1PVQKCn3H8l/nRQoEOFoWZDYSXI9px8P1OwTOd+LTzDNB0Uz0QtpqgdizxC7pxCBqzrBA1Htiqp34r4SZTg7oz7asJtHimhwtyj3WUsrTHFRfT506tflzP/Xn5UERFHsgk92mxLplIYVJrYsr9DkVwG3XcAt7RkPvt0DnCpiLNhtAsrjzC/3Du4N+0DYzdoRhawJRkqC9WIJ1CkADXbKIdzwfCh+0AINPGAzPmB7NhHgO4SHMhdUE3aEcAwDsFb6zCmtjs+jNWsxOzGxvhDfMWgJAFm7QcAeX9qbRLpHRaLrM9+u0jRsFelmRTbKgKJ3WGMR3VJHDiwAvCRk5X8n4AI4AvXgBdDjr8uOb00UrAAE+faGzzrs05cVInx3vaIbPO2NIzOUahiHwCl7Q4VKJ92ftCeDp8CCeAQzgBIGzlaQTBVzeOLXesIoTDiCvFqzZ2VRrrBznaY8t2gf3klLStHKzLSS0g7qhKXgKQp6FCY8tvAFrEt/gI2fLAwGAd2i1CPW4cBYIvG/f0c31WxVOdPfJAgC+XDkAPrO5sjlVCseDNQ5ohB24LmWd+bB5GHA13gC2ntsl3zRtK73OBRdY0BsUrUPDbKu+8gGEDhYPAIGH0p4aeOh4f/udO5FgrPxodjkRAMrQHGcrQuCJqVmjI9LRehvP6B7WQ2/6WvMN6reyK6Kg6bwWD4Ao6VHAFQLQip4AAWNHW4q5LMRVTtz7Y5qmq7yi4NNsZI2BD/Z+GIVTyj7E0TiLAAl3zQp2wAY+djvSPgmxfV0CSPdvhBz0+CHj8LvqbGAALTsKfIYz47N6R+gawHzXjVzE0sbpg+cpt6NzpLzTIKZAyQAZO8ajnhcYUD8nFEBeAIAAdZFrOtqvfpcFn/q4xm88z1z2fGpIGLMeI7EkvkCvPNvlBAAY3z2FvQ4jufS8MjY9CJpXxrLrC8gydIxuSzwAeJB7CRkgwR+KP9Z/hQAACtR11CclB6zPJAi8QlhA/6ajBXmm620Wq9AvG0dIfIpbty2w+wi3q5j0BzAIFCj4wUv/enP+n/xSVWgA4PB+n7SikwCYb601lAVCAO5sTpZs8JmnP7Y5hiJZQAJtv1TA/Oskb6XdrCn4Qgagx030v6MI5Kep3CQ8dVrsI+Ay4rvPZ3sJP29yXWrs9ksx3evXrVv/1C/3K2O2a3oAzHabF6X/q8IkPt18clXk2LMF4LfXGnIYZSSvE/KYvQGOSfmHxxPC6TA3vDjLA1BgAGFlJctVpk/mMXtN8igFzPb+UzKZvAFmvqGcUuRTw6z08PuQXdovRoYN9hUNsRlkkgzG+m9F2PpFEp9lPDF4iDTag8FrZlFKAboWXWOlg9XTwPIOsuGktdCWwYdtTxDVUeXmpLO95shUs230GMxioZhBGxi9qtw1S/yUecIv3I7sNeoPa3NZI6ucKuUOhZpyWyaYQMC2LBMIZV1vIf2Mm2gt/ExAwL1JHVdajwy90u7a1lyPDCNDTbS2lmkzVJlXty+7XMvX3dB1fg2ARB7zilfbGbKWJzJW6xwL0BLNwfcabe1e63rzIte1O7/aHQa/uVn8UvPVm7T4O21ivyiaTcJzjT2/Na1xgzxv0FN7Dl2yQ15X2VokMOSjbV6Z+Y8n8UoD4TMsj+TqsKrgmvTp1yoEQOurBU1PhhVzkkE4OZsVNwqkQ3H7oAjF53YDFSvBPxZpL8q9rIiLlDUE7r02gJXxhShMfM3eqaepJ4tgnXDnMfDiuFmMBKZGMi6U/7fO1DE3JAu7VEoxm2cpFmIYLWAHZYXRwlBhsLxQjtakKR9WXDJeACjUeAX46AbXSSwWGff5Y3xhrownFm3KwA1f7lhNLJRPfSgn/C7XqRpf6gDdRUEhMQzJAuXKTVxwPU+CQB//d0nv3//+9+1dUHWCGqMEo+jRnqOV80Au0qUMwYjfL/DiW9/64/5uSQxFhY3ksUcfd26B2kzwDGDTv1MED4IMCMDRawASP1RgA+WD5srdDOWhE4kxH1YsetpQClDAaz4EDkiR6xCAnksGBKBphBhUO2kzIQ/MIcpTrOVx/2W8iQlWZtmawxM1lj/5kz9ZoQ2PVf1OdhOrummpGcYOE1oBqWxm3D8X7mRIK0IcIW90YfkwrQC9ZYy6ET69KWTeX375ZY3LDMtpQbg1BUAbMr1rfdb8Ql9eJ6YxI/b7FO9uBbUSuPU79zGvTqK3xuEl873nAsu4XbqzurZ7tbtWB3PXuMYDwILVRNazrSzClgRhC0CJs5qyWCPW8BZtzpX0SkkAHaKAPCMBgjkPsAQPE2PtJEaEOPSYQDdX6jQPXOsvXbpYJ2O8o3AYFGFAAI4EfLQ+Hyt6DvgCmKUNoGjUgmQAAPctYGg2oUk7Tj5qgcjzBwgBcMO6c8KmgzohgNMCvv9qZf9njmpdcaoFdIx3gBIn9YBM64njRHPduFN7ifRmLVrVZmM3T4A5C3Zz7B8pwRDhkPsACc6efcvt7Y2MasVpZYo+UgpHhUrtAwD4ymbfsRc31/adLkCgjlfMmW9mcnWvAYCEAAxtuMELKCoupqxTxfr3a2xMsfyjyFebh0hC2VHme01GW1P2f/ET02xCACTYyZvFmz6/auwWwM5eBKZDbf7aH+l37YO63p/FK8ZX3bu/NMyx9n2bXsOiv4ABnqnes6imFV9d1/rV8NkQzHd+b6VaezSKNQCC1pnv1zbb0ypSSd19jwPXrVQnMd8KPLD3BSjgnftQOGE3mivaGcVeA9t1dplcWr0DAjCkb6sTkZrawxkZBPkr+EuzxZGFn7LlXWB5astyLwCAvtbzAAAUS1dx+5cnAMAAbax7tk4FoG/cW78pfABslXYt0y7LPpUvfwEAAhhI+acN/Wzrwpp7/kQD4m/+LsGwy4uXQO4b1XB/XnoIPuLxxuIPAIBVn91U+QSqbEAAAAA8BAABOJbxan1WSEBdJxeAjgUEDBUvsledk1axWpx7RmNQPPJQ8YrjxYuO1l576Y+/vnn7H/1iFXKmxvGdGs/yAJDADJcwJYs98L2unyiQ8TOVkPg467pkCEq/WDwPAOBqDaocX3sRZh3eT+7LmOwCAOv9EXDVghCPh60nodd6X9id02U17sz2v/nXtHdtfxqTvW6VB0wjbtkqk+R75Fk51y+ySgT95BFy7L8TQCdxIEmb+Y4Bh9xNh2uhKMFv8UrLQxiqKrkzpz6VR2ryXUWpGJ5mVbeMfy1bBHyIjGqw2bmboojGhhzZTooioDkyNoqPlH3kE1vCGQfJzjKWsuMia0aG8B7s+6aRQePZAECuR5EXdS40oTw57TW4jjWfYwxZFdsxF+EEXe9KGbp/MQr0ku3pbvmFPSRMYAEA3AZksOnhEUsusnMs/2qHO7MnfUAXMl7CjxrgX0+Wiofr9GiaqyBjdg+1tzwp2qPqbvdeazUy9VBYe9xz73xm5hbQvQJ0HE63zkfkxzwXgCxt3G3DCgCkvdFHI2ek/BgkISTTeHJVLGPCb1trMTzTVvu5hj0ft+5MACCyntvqfqEvW5YyoJS1FXkuAICMdHW/1wY5WiJzxjCyTc8rz5u67xilMaUyuGROFuU/e8G+/71CAGJ1jtLhzJyeeFc0SYQO+YipFsuogI719jYAgH5oXVQrZw7zDkJ7v41ge1GaCWztzmMyp9WR1gqV7EFFWSQr9s3aNTn+78LFy2Vhe08vPiM+yLpMTDqNrDKTKZ32WfF+UC+EZpQoXrb63xQAgPKNlRpGaJd1spXbXRci5VnKucXO3YuW550XoBKylBIvRLYVd8p3UjPqMBjAdwjrhRdekOLvPAIn+3jCynRf7cY6/tZbCPPOjM6cAiwcrvAHrOIPnXx4gAV4KWA5J74eRUHnqtdLWfOLBnAPp/+0/clSCmkfx9ZwJOCVqxVjXaDHY488uvnKT3xZSiPggLNmAgq1slTzlY1DcyxhDg8AW7kBABx/1vG1zFmj4sRQe0PxqQm0kXYxvo5fm/MsYVUKk619Rwv1/vGf+InKsH5aY5vNLBvEFl32Aslmm3LHZtYMfCqzvcQXhHiXkYXBZcHzxC64wFziAZAwDfr0rW99a6D7Xthe+IA3PI/VmLPmo3RbEXDiIPqoEIJW+In7j6AAiMW6eaDmEtoOKJA8CNwHzSBQPPfcc1KgnEOgFfTJAszeFqYQ8HB7c/bGHncnP74tgplht/v3EI9Vul6Ux3F+crOvdgEAADpp3BoAyN05egWLgcERgwBk7Cf5JyACcfH0cXgC1HGSr9fJEhzriQcAIAAngLAGY2URCNDagfd76DPue9Rlz53VgrAKpuPUECWuBFwLsIdX0AebN948s3n99TcEWOF1cQsPgrqHaxyTN0EAb1q0YQIutlBYkGCt9pF4EhYsUOl4wlrjCH0rr4WP4bkj5aLadu7cGefXKDOuNzmXoZjdfZX7pACA2/uf3DxYAMDmKADAE5UE8OQWAEB7Wcex+o+jALWN1HXOj1uEWKzq8QCwZsjP9ggYHgADAKBsu+GHJrW58Ts8Qh4rnFZgNSsAgATOPQCAeABoTWpQTZtexywqe93E7d/tNt37rGcrypVCRtTaXR+ftWXSpVbqZ32tMFNlK5/ejKsMvkfB5nkUW0IGQuT1Oy79bqeXE+2IxT9LTHTKS+PQ9/EcbTarVTltMHLdHZpAfSidSvTXyrrApO5jTg7gGp8pH8MgnykTZVPl9VLXYRX9WWPS7WqSGFox98fa70F0+wQAtJEGjIeY/sTdy6Jf93KIR9z4dXpBXadaAIADAAT1rs91De8AJf/jewMEmvpMe0iPPrNXtbwRMokVPccA6kSAzE/3XVNfFxkb9Tm/U40N743izHHyWhusxkPWbQBgAQAgGSAAAKEAvFC+E/uf5H98lzdAhw3oBIF6TicQYGWljVyToQIgoOO8aXN9Jn7/WO3vAABXX35pc+arf68qP1sgSgCAKnF4ADRELL/V25sHa4I+W2GKDyDzkHyuevFh8es3yzsRAOA2/L6J1WvmXsu9ur0KnBk+CewzvGze5wkaCkfGu+lsVQqa/HLHnPTlyp/2cSiGIfA/7YHRnyiCs62WNyz3ZO/clUHCs7EqwutXhUtAfs2Fw/z43YgiZZAwkOvcT7JAjnImZAC5kc/IAyifhwsF08kDZeRBFlBegZKdYrBSaCgKeS9CTgiJcgoA7jxOrlMeYzVHHJHLviODWoeuJWcR+Zq4l31wAgCZQ691eIvLJnktnrL29osRhhh+qFhl16p2GywvxNsx+0y+ywlavNv7TJT+KFyrXJiyxtTSv57H3fm/N+man4o+tCVn7uEBIF496D3th3dkPwzDnPQ/ypQOZuZqoNw1e21s60P5dVsG9V5puWLbG9v8mNAPu/eva3IXKFmfzziFDodMyF4J0L6sm9lmt8F1zLrW+cpcTBkz/ZwLcKz1GpMcSRja1IwwJnV7DGCmjd7npKKr1UNh5hshzw5P9lglV5E9Vtj4XF48m1YdQWumx9bG09Z1uh6NfV1HRgmdMkZO0hqgLB4Ks5+mxslHVr5oEMnPsD4iD3njXdZZy4j7vvoLP3OXs9fDhIbyL2nHHQ7qkUWjCpsZI2BP1KZjO5p4hSxDmDVYEpoXBCUdWBfULhOMRTNdzyasvoRg+vOIkciCWtAW2o3SeLkSqF0sKyBHdF28xHndFxUSAPMk+Z7P8u7JFghihjGycPdRLVjjcatnzBCuicWPgg5jQ/HGSmsrtTOTx7Xq2NHjpVDDnA91/L7d6ihDipRQWZ9GwB9t5ztAQUCNuGyh0KN4o5jjzgzD91noeDZckpJMfG/cuZ44/UQp8k+ORX+oFEHH1KI4kM0cS+A5AwilDNAX5kzhAE+ckrJ6uxAvlDBCD25V307UUWJf+fKXN889+0ltHIdLQjMAYEuB3VviMuh4LQEAbA41xs7kbSaWnA2Sj3rziLdJmH9cm3NE442K8xZdVl0sVDan6yV8AI588Us/JqVOaHOHI6wK7SqA7AojuwxxZYBD2Cgaw5shFuOEkWjTNisbQks2TfWzhRnpHT3H0Adz9tprr6m85CfIOESpJfkktBVBwEq73cQpAyt32pF8CDrTvcoE/X+iMuCviXRWl3IUQOrl5ATHa9tLYC+hJ/ORvq8bi9er2WkQ6KEFiIkuqHhrRgNAFMNshao+4HrIGLM+zle4Ckf3OXeCvUzCOFU/ymoYW9fhvbWvw2gRUKqfeJNcrrF6662zCoHhefJmPF3eMijHrI0AK1hOWB/eLKwteONON6eng3hCu3DBgBV+oo0P7wxyMfh0EPjFW2+d2fzJt1+ueP/3lN8DDwCy9wNUAA4AtB4qyw78JM/QG+bITL+V3cD7vQ6n3VUAACAASURBVDF4zhw6w3O2/M9NnrrxfICPsQYpHw8AvBSgSIEpVZYEtNJKb5Uv8Z19x8q9+LHNg499uXIA/JmKPTYAsNkPD3EMqQFm+GZb7ZUbIC78jZ73vFjxZv3zjJVt05IBgGx7UsD7mtaoaKOtYdRp1iFFndMT7NpnzY3xFP/RSuSmJiw/IpLUM4xOlyNaF09szZ264i3Afb2hu9IqohVylGXRRF1ur0RpnFIEW7lmfKTQsrXC9iQ8WNEM5iH9sIWSBbBXWbLKdx0aPr43+0z70y+x1CqbtshtP0CBp8gv+t/ljWmoMqMk5j7KHOVnCBvcEJzdwIXuU0FZv/4uoavvEW/ve+h3O254PswyNCaRExPeAHExDSj7UdihUqz4gAI8q9951TUlAOT3epEXgCHgNwEA9a6wAMa/vm8lPeR7lydPzmW8o5DTPrU7z7rL7mvPR3hYd0m/i/yoP3xDYLjbzrue6c9cY3lTnhL58V4vxhurfj4rHwDKPe/1I7kAcP2/UksZNQnAAO8A7ids4EYN/s3qGMlJFcddE8s+DrC5H8C3eM6RMgA8QGjhd/9w89Y/LADg0muVef7DGscL1c56jvPDPVVKpCz38trvAQBerBwAJ/B0LNAdg8rF4ttnKyTxeg04bcVHSyGAtE2A/SLLdZm7e0n25ih6+T0A+fQi60Xcc9bF6S3jPD4PgssMrXf785bytvPzkAH2UJ5WhWi19ncr0pp7K1yu/CB1c3vweffcspXeoaXuA96AOX0KWRHZkhwBSvpcxz8fP+4cAswj7zJ6lYcnJw9wVDRl6WjQku/oD+VZunGd9hzAMFTHPxZNXVZoaoWeASj1sde6EwADkLv3P65RXvi+PQAMPHOCDvvlkcPOYxV5w89wShRHVNfpVH1/dJPMmzwD6z4AeCdA3FaYMi+Zq4AHHtPkpNmmjb0s4T4xYHo98rxoo2Mc17JG2KOFEo1h+Nyk+Sjl3rVkJEsMT7dNjy5K+UorPGXeYxrIGJsx+3oURM1h6zgZn639DdoWI+rm7vG2jp/KWvZ3rxHrf1kvAQFUnxhfN7LHLTLNtGrPpIKrDB4Z17TuMqac6vmDnrbnMmFEBqEsp1vSCC3T5HuMeU07EySC+/W8Y/CEUTevXsdx5BjROMLP54l6PC85rX5gPUROthwLMGs6WP9StnXdDiFoWXOd2ySQFF9U23tfbt7gMptj/OrP/427SnikQezB7N0+jHUkTpDiYjcfDTaDPBZnX6fstsrYHTtbRbOnNitkslYGuU5whLzthdr0MjYNAw6jPUxK6KmJzm70peCXYH2pBH4AgGt1bvjVqxW/X+EAuOHiuo+yzIQwGdc7u32UTwTuZF7lnmTuTsz8LgIJ00kGcseu44brST586IiYrOKsqywYJX88A8Minj8u+BAo1nvqyfN26b0tRT+KP4wbTwDKXMcNwR4wgGdog/pRzPta9Z0N4eOf+HglAnt4MEqQ1XNn366jAt/cXK1nAQBkSa3xO1iSl5L9sWSK+YIaizfU+vnC53+4FKcnlTzw+PFyQau4sgceOKa+sAjk0tTIFmWhdBhA8mKzwuHNYGVAkKQYe9ObSS6xYgZqrldf5J5WY6eQgSoHrwaUuC/92I+VovOoLB1x7V2Z5ZYiujCQXTpcmcu6IBMCEKa2tj90yYZnJWx7U5Fi34udN35nTgklYb5pQ0JAfF68F72PmORIPyfgycbFO8/lVIm0Ob8LrayKHq6jHL0JdKhK3RjPH+rj8yc/+cnhAbA7Xun/XHPZbLYZ+XrfXp9zLWfOZsPMBpBNjIRVCB+ctvFuHSd1p/qh8dLmNROSzv4uzI1+Fm1Y2ez2iYdxPJ/BuffeeX/zyivfV8w98/Tss89unnn66Toh4LTmBH4H7acIn8HsPBcW9u1pED7lZ2YYkIAUWVDaot4MmbX5ve+9UklJv7/5oECdz372s1KgOaYTbyVelHPi5EMCtEIb9gLyn/M8dHgNG68QewSAjrdXOywQGP12XCllBADAyycAAGPCyE4PMG1z9WzR8OZoxRg/tjn+6Jc3h05+fgAAeAcAAIge2FQaPDC5TgAgyDmNyXqRoq9z5bxRBSjROu8BdwI/v1YAQAPAPbhQwkM0LwYS5IXG7+2nnQ19BQCG0KD7rPCj6Du5FJrKqoWafkJHg5xaqVa3+QwPgY95qQ5Fe4QDQDO8+Jn7oR+eqXes57rWv0dpj8E4ynjqGEPd5C56nEvQbenvcsdfwIMo4xki3oVBsFX3felDD6nHM0uo75WIUu1ORvsmS70FP8GbgGfTP//oqaMOSR1pd8uD5odznJhGTQnVAQB0UwQA1G9HOYVAA2/LPsq/QgHq2hFIpK4LDKjPsvy7CVb8GXvema8uN0qVvCW8NY31HtLQuHT7JcdqgBqcqPf+qnGlbMpUvfQjLyoEBOibNQwBBVr+UwhAK/iMM+IqirQs+vUZZR/Ff3gJcL2uoewHHAAUiIcACvv1uvmaXFNrzRRCgOLGqR/7AHyLBx4heVydcHTr1W9vXv/Vn6ujBl4tIPLDAlMuVMcKgG0AgDV/hzLEdypssDr6qaeeKSDgkPg03fqgyjlXMsiNGni4iwwA/CAZ0dS9u5d4JFeB3vtVhP4VAJiz1mO+RVApqedQhQ4y7lnKTG3f6zlfFtTy8yofrMp+2rzKMFsKlcoIlY1e3lvxR9S9jovbOB+3POHy03YPh2+iLezvyH7kCEB+PPFg5ZSqzw+W7KgTn/poweMFEKDwI0+w5x2tXAN4EnAkoTPTuyznsrormVhHGZP8sfZs9quM4VRcag+qyY9RwfIGx8ZaSXHOHnsNOITMiXUjV8WgIaW481aM51p2zIAIZCgaHB4AiwyZ/XkFBUKD69ym3nWCdmVDK2qh4am0rR4AKRt3/VCAy5kAwHYd22GU0bVWeVVONwLQtml07gEG/HviLSt1/T46z3S/WuW3wSrv/X5u3H4PrdK24ZFHe5reUjfy3Tq2o01ptuZ+5QHzc8Y6xjOtJe2b0T9NI7trQi1fxif3e75nvgctF6UqpRD2fs9O6r0fLUS+EvCzAAC7dKJ62xpPd5HNpqxoOUhBWEOJj/7dRgz623O4rmHP01zT6/ilf734tJZkAHXnpDdYvvPpa/sCAHgSG21ZmIgFyCBoO0gXAmajeSEeKc09ufcQ6JAiJtHeDwAI89ie3F4wTJyIYAIAHnwAACNOUMBUfiYAwDFcWNluVFadq2U9RlE/X9a2y8p+bsvadRBxlK1iZhaKS4AoRsfvjBMMFGUbqzvxVVlEKGS8glhyPaEBUcIzJjwfKz/tzHPcBxiQOCuDDJzbaneulI3QDm04AdkdWfMoT0fA4PJf7aVM5ya4rFfckflM+S+88EObp0vZQbniGkz17UpIxjFlASbwVqAc+sGGAdhAfUcqmYyUjRLgnzj1RFlPy/WvNhJyAzz8CPXTXlzWyOR6wwpUTQvKHMeZaW6IKWtpVItzAACeX2WpbcV5zC8LiWe1aGqDqHmMhV+5AapMFCYUnC9+6Us1R3hS9NFdjQRnoe61wa+L/97Ne0coaGFiLWdlGlmEcaXPb1HAWYwIh84pkTg6n9qQ5IY8w5nviq+TRaqPO6sn4uofACoAQLwCoIVYoIOQH2n3doELYU49xlmLShrJWmgFe12LK5PjM+vdjGVvYSll3nfMEQhDHENsnkIZwgSJMqEFAADCT+xyhRfSDBdJ+d4Qttti/tUATCvnSUZ3oyRlHTH5+uvKncHYsyZefPFFCzVYxkpDSKwlTSUhpqzqVebBg2XtEsi47ao1Nh15QLVwow3biiyA5He/+12FILC+Pvu5PyNPoe+8/D0nGMWzo9bKp6odXOfEEZ34UZY5jh9NaBA5A0KnFpoMAISfi3/qNUEJxtS5Dx6TxYZTRM6QA4BTO9AyFJah3VEjeaeu3aps/9fvPC4A4PDDP7y5UicC3Lz7kMIDYgZX/gDtI87279M/bNFfAYDMB+NHmAA82xZ3C69j9rkWTbLHjQUzhYi6PwCzymBOGgTOu/gVjanf+dyEkjbIGkL4hDS6Rv+l5dWXtEnFNk2JlrqQVthX6//WFmcSsWDRXfG49PUoe1TVFnKtJp7jO9Z4aZA9NK0UB3CQMJT7I+tpb+w593DYU8DTorIzpKGNrTai0GscEFi6Hd0PC0xuu/7qO1npt5Zb1xmAYm0fz6v/nma9IsCpnVzqfrQ4MusyEdsDoKuHuo7W/2rLscDHVNbzZP8nFECJACERwgDqXoUCEKrQ1SsUoIclAEAUfNrB2EtU7jHTuEIaKPMNDIi0um08EyeTFkGkvOt+5rDuwwNB3gj1HS8EAHT1u9eaK/R37w3dN+rme/2MNZ8QAIEAXOt2EV3I41wXAED7qx48BJBiOCEAMOB6WU2vErdRRHG3boIfCOjg6M9q+KGy3u+rXCm3XvvO5q1//Pc3m/OvCADAA6Bg53quDAM9cVIrhNZU7oAalBefqSSAWLbgh9WB8+Vpda541/UaAGUaQGHQYuDjDwYAiE7Hnj+FYvPYJkQPm2mq6UNfl31JpJVx1j09ccv968ePkg/ud9+qbKTd2+WE+FP/+j5LvR/4kDuGnNHokc8TovsMQC8i9b+vtwyfMZF3W80JMp1DA8gfwPHOJzq8lJDXB6T4Kxk2OaR0VHaFx9W8cs35q5zwGlmEPZH8A4zrzfZ6zWzQHxTyG9q/fRyxlaEpp8ey6V7MPTuyUBiNQ92iBO26aDtsLsr/qpc4wWDA+FWv2XY79z25dzvp5CrDMZZ4KHqep/LvGb03XEVrnHnQ/aG9RVEf17fL054usMDzqjK05ldK93drRJPuTfO55nu8H5qSVo/YacBKOxfLvRo96XP9NPVDjxt/Php82zo/adYGibRzVWDd3AkCUHbaKDBiAIembXtJhQ+sn93B0d9usEZdG1vGOGBIey22rrD7rPol2WrKMisAsHsSReq1waoTn+8AAKss77GJLGyZZdWN7WmyDY5El1zp1fe0Jz6yErIYngcNAGTj9V5W/fnln/3rd3PU1HDBbFq23LQIXGGYGjy7KfiIwHk2p+IZhkvMNkplVxDTY8rdE8XqgTaBeOYmsU/iVRsafQtFBzmkkgwYyg5HgkmQLiEahZ/s27gPXSYUoECADyuOH2V/oCtYWOv7zZrAWEZDjPEGIE4fECDXqc9uw0Y1Yw1EmQZoyPF19IdnSdwSZhhXagT7JAFEMYDRJuEfzJk/rjvHwH65RiPAJ4M5daPAxcMgCf9weUbpgAnK26DmDCUAJYd2Y63HmkhbUxa/nSwLJNdQkMK0mBOOkQPRPFA+sA+XF8FjVZYyjRfSb5eyYwpJ0Nnr1+3lwIbDcWbHK57dZ9iWC1cDTJkry90GGeSS3v6YnuvesjPvCEE1j2IC9RwbBcrY1RoTgJkf/sKPqC9xhUlcfphXFPH1ez7vMqUt5ttrQgBIHqj3gBXrwhUgVv+CYqYc0X39Q7lN+AfjH7e5YfFohZXYdo/FzBkgJJ5xKrqm7oA+a1gAG67i+JqB0FzulcIKjbaJLwos9CJ3wAYA1tCFdR2Ofiyb0DoWGZYVAFjHMOs5oIbllCmQ5Xc2WAMgZa2vZFK35P3AvUy6XbyGhbdnY7iEclf1M5Zl1SDhoGOk5EVhIOn9Eng5ig8QgDUNAMARklL8qy7HjTlpjIEtx6ILYW0apvzVlSs0lE0j1gzuwyPne997ZXOuADfo8qknn5br/5lKTkqeBz4zB5//4R8WL8mZzddvXBsnfhgQqFwY1Y8RhjI8ACYYYO+XuaEg8OMh4zAmcmpUCMC5t0YOAJR/CZR6xwMAx99DFVtcAMAjP7458vCPDACgzheosh3oLUVfweNG01cAIBuPFPHeRLV6dG5ea7jQqIlMfdL1AQC0QMgj2ZOop/mFHovwz8anZ6u81shEe5rLKUQZgafpDXB3GVojyRsgqlwkn0WhkJxNNXY8GK7/OQUgCrqe7i5GSZGCq7XYclXrBRFHJM9Huc7wROl0k0eSwKy1sXqiY0RTpo4o/w00RPlOuIGepcyO2VdoxgI+pI8SU9Iu+syFbl/asQIWyUGQEYzcTvulHMPCekvXmCAfdP9EAt1n7pUC7Wn157oPRR8AQPJZvfg9IQACAOqeeAJwKoByCPTzUv5pA/3uxtOWkKOS57lJ44aVNBfWJ6pKGRmHAXbQH36nzfXKaQUAEoQza6q5gbb0uOuIQi5Z7tR6knJfLyUAbABAJwNwX+7p+8rJUfeANgAEcEKAAADAgLrnmhSXov9CBOTFWSUTXnWwJuYQ3gGVb2Xfme9vXv6HP7/ZvPvy5uDhC7XSL9YzFapYqMW+tkJZNUHuqTw1NXAvPPmU3uXxVw2/UrLGmTq9pQIdq97aB5EaWOexnPXakjC6rK1B0z3Iq5C7/ZuJXfTbhDQ+08MstJ6DLOUJMy5rexCwP3yUEp79ab1n7Gnd5r2fzy7J+1ixOzX/YHWbM/W4sYZ6YarkoY9OfrdaUiOrmj3aHRl5AgXfYQJODEgoALLcQyV7cpqAjsNWHhYbIpD5YnjSUbrVnsh5TCeeotSl/bIWHiCz8gNgiRW6OaUGy8wOX0O3oD/UMU9xsjelkrsBCDc/T0JBBjEZ1TFuUC9eyPA1edC2EhTQgfuHLLTMd4xs/L7S5ZZnX9NqXLWnftK60Q4AsCrsU5kzd/koujdhZNcyrQYAUH9b4U5bxdebmuwRElpeSKx1I9crwhn6VdaQu9f1rW3YXS5NP+Lby1plfvoxt9lC21RiUzZ7ePch43CP8it9ADnEMfupx/I2Mp71SvEV9U01ju8BNryv2ECQEygCNMdzxrLkHI/VWyLyfoxJGn88COBdq/td5gX6WwCAjJHb4zam71NWbP5Yv95jXOt5y70rALDqK5H3PN7U4g1b66F1cK075Ltf+tv/beUA4FxwFM1y55T1J4q6FdoMrIlVZfkeELV2zVJ36kcUMNyxdxUoDRaAgRZhhMC5+Bfy3FL2B5E28az3rcSe60HeVwBATKNPASD2n/haBHAs/SjFuAJz7XIp0vM8eoQbKwtJYhdLK4xSluwas8NHjqq9MEQzUCu32XjCYFBEbpa1Gpd8FOqhWNX48kws/slwT5vj4p2+JZFgJh5FBZAC6+CNysAPo6QcmLTPia0z36t8KcZ9/Fi8FHLM4ME6GpFNRK5bRawPlkvYc889p7n0iQc+T5zj6Zh7+kx/b5QiEoX0wePlCVFeB/xxIgFMn00kijxghRE0J7JhQ3mkQAOAA/pgl7AhamkTsbeDM2yu6Kq3zAZ36hE8OdbFznxdqzacqOPUXvz0p6sdR80wJdV5JFeGu5eC6oUz0c+MfxSP8bwW19wkVuU+G6yzcHod7W4mMBSPIRvRvuE2p4R9CEydXE7KX5XDXIkG67kg9kh+ZLXnLx4sVkw978APCiEQA51KoO7XUUCAAw0I1LXQEPxg9QDYWnc9hvQ3TGqM0e6N/X3dILk00eaVF0yBaNyvzZ7Qh5ubD0pJv825wfJM8JipLEkM2em2E834qLgdJHpsmlwnxKWyVZeHy/t1POAf/tG3lDeDfABf+MIXFCtJaIzj/OaGTf30n/UREG/G5rstM2bVGtJq7SCPw3e+8/LmYlnznWOEUzQ44aHCQAQWlodPzSE0jHePaUeUKU+AS5frnlpXJDL9oM7sho+JxjS25rEO7YoFvFH3+o12sbYBABC4WLMAAFeVWBNU3eqM83UI/ijhvXJr3KkEiQ//2c2xR764uXwHD4A6RWAAABZTAgBYuZ8nAnileB16nUzAIO7+EkS0S2pBSPvTUYEt4NP7gHkKLYP+IuFo/uvFc50QUHtyW/0NAMQDYNLcOB1g0E/9RohHAwim7xaEWjMcegoKHG1qBTgg+4iJR9CAR2CB73WwZv6nOJZ/lDfNWu7VHssi1VSoW9EwB/nyfFvsWQo97RpqyV8rAED9tLPxFopWrH/dq8SCkRVbuZf+UL8n6aCanzq6vwI4ui6vB7/U1/5NbVoAAvo0rO09drq/p44p05imD32PljHDkbrrfrn7V3/wCoiyjXIvJbt+IxmgLP/14r71WEDaoDwArXSbInvMu+4o3VoO3S+1v8dQHgJmLwYN6Ecr7AO86b4pPKE+R/k/xNhSLNczdt2WTB3XAwBI0K0XaruU//rMO8q9wgJqG1SoMH3otjKOyh3APlmvqwUKKHygXtf4H+uqHlZi0rLgwwew2x1k373wwWb/229s/uiX/+5m8/afVBjUxQJSPqy5u1H3OObAsfz2rgOLRpJ4tvIMHasBwqpMey+SX6Ryt1yvAQcAaD/bRjxsrfqov1WpyJ6R+/3bBPXmHLWxQHKZF4HmZrybx4jbiK/m1+2WfBQAsFeb17Z+9LNrfeEMP1jd2/uoOuE/PrbSZaHfhBC5Q+u098FVgfLxZf6zrG96Rv6Sd4COfOao54c1p+yHyKuEnCpXVX3nXmQMFH/AgYdLFmRsLRMDLBhc8NF2nMjlmH7LeM5+njotL/vEARPztLrmqMBYlnVSlLwnp3U0Cc0lv9UvyRJvo6THKAom46Eyl9MLGAcBAON4OI+blCeBD5NeNY54sPXeE6B41X2irA8FL9OFIjbhRdPmHnQYWX8CVj3Xff8IAUy5vY+tZWXeRRKMZ79rx+49d73foFITlUaX59zv5fLCExug0PhmPNoA0e1cqTzjlfas9DiV+Lk2x7Uer/V+GmELdzw1qJcGe4+PcXp9xgBAjpGuetSpZpqiJQ/mcKcfXjZebBY3m3cJyAQA6AnoBRlvZh09We0IGDNpY5YT+o3xKHLcCgCEZge/all+l3sMHtQAFMleyeOUBNFJ/kqd6Pr7fv5n/msBAEdLWTysc7BtZZwTmY65Km/MveBA6eraikQIAMCS2ZbLEJY60ACAF+LqWZA65vvcGPZmkCbPEPB8bhcAyAKE0cAMiP9HWCYXAFZ5lFuOVpOFnuP3qu2ECDgMgAQN7ouFfcdfKxsrwmm9SDTlbP+OE4YRwiBzjKCYapUjV/4CWIg1xtrIHxN+tRBy4qASXpDx4jcUPxIpIuwabfX5rdwTsIE24lmAld3Z+z2uzAltIcM5xJhYq8SV04+rV5xVX22pGD48CQwAPKt6OB7Nrlo+H55nHMqARf+uNgGsBySLebqS/6DMJvkgZSXzK9fsgVBeCzUYhChwegDHrlEGmwj34jHAGNJX3MyyCLUTNEMXNbBWB/OdZ4FqjhoAIHThuedfEBijMdVrm85W75OVTu+3kd9Ds9WYoLleG65gC9FsBuu+mJYdw2ZpTckQW0hhnOJaJ8bRNHK9wKq0VXk1as6gJ+gQuiPpTuiJdwFUuP8DFlilGpse45B1g4WZEAl7zRgciLcLAECAlrQ9/VvHIceM9LRMeSRctIc8fd+LwXvsMjfb693utQ6R+bCSSd2pcBJZ/ltI4efkiJgggAsT423gJYw390xBqpOcVkGEB+EF8NJLf6jx++IXv1g09KwEGcJkmDB79RjgTMwj15hTxpM5SZ2M//RGmK6K8CHm+rvf/Z4AAE54gDg5rYA8JSQmvaY5L4H6+ec2zz77rPqCgG4vj+vy2IE3XbhwudZVJUissSGZICBm/KYFTlSZMweFN3HmGODNHgBYVW4VAPCm+J81NwC54iNadmgl5SlRvsQ3Nqc2R07+WHkBfGlz6bYBgLt1ROC+8gAw6ozibA+AAACcCGDFWBvHAJS16ekaiXCyPr1GNTftE28AwLKg9yUDCM4N0Gg+Hh0yJ4sBO3M/PJAasECJFtCi/TxtHTS88oVuh/a3fl6EGSUFXt5CspoDAKDCPeSh3NUDgN9l5W7yTuI+uijnm36u2UHtJ1YmmSntZZAyXW0QQHBEF6Y1w3YNENCK++CP3T7d078Ny33qpCzWUecfiLLOo1Kou86szbSHOkZSv163jY0M7wC1s35LmfxuwWnG3Ce8QeNHmU0GGtIAEa1gq066i/Jd9/EZxT9x/RrnjAMu//UZ9/+AAEf43vcLJIBUeFEXpNPzI4W+xztzIH+hnuvUo2VSdQZ4oE2alwYAArR0iLCmifrkhUA/aG+DAvFI0BhwvV4JTZBi1+NGWbH2BwBAsQegAACI7BNQJskDeU4gAHp71SEAoNgZ9xPheLuUnTJzlGdBfanC9hECcPHDzb63X99843/9u5vNmW9Vrs+Lm0N3L9bYV3giAybZL2pJAfbkXKjGvvixj6t/9AHjxNWSo94ub4KbnB4ETbSyhWeO5RR7Y637b0+F3ta9eAUA5n7iEKPsc3k2XmFjzxqFTmtqrLJbyk/zhrVNa3vu93lbMf9BnhgbHr38QR7Y+55oHq3wzDFjdvyX0qNYbCujqAGmfp8IZDdrHpKRqj3HjhVAjeEGeQoQQLmpZDQ8uOFIWR0vWLz2aF07VqABXnIABngS+AQawF/Ys71jnfvJJ03xF0WJ52L1V0I5/TOoPV5y5bexAj7tE3CS+M05o9Jv9kD+lGy6/qQIqSxWdyuPrdivsvcuXQ6PzKaPoZBF4ZPbddcr5XBRYLV+67ssv733wDtIOG4fNP2tdJhrkSUlZzbCTBkOudwG0HZp8F4dzqXqWQEQc9WoOOrQPp7RmwBaZHC1Mz+bTCyb6vrU6WLsiIErNDjXs8ci40hb48WYa+u4xG1f23E/NzwAenx7FLuFpn7AzSFTaP4tgwQA8Phrx+nNdlr/eT4nTqzzs62Muz33AwBGnqoes/Q/OaF6NMc4TAXecu0qLw+9ogdmyLTZoJe5Sxu1Xy1otEBt5p4uwzN+9q//l5K/jlQ8DwoqbptSbGU9yoSO6bMAJwDA1v/V9YEGBt3TgmnBaUz0HgDA3oxz1rf+nhMFQhhRZEKPetejcxJRv628GwC4VZA47yj5WM7wBMADAAsgSi5Hz12oz8oT0CEBOT6CtlwvBZiFuCTW6gAAIABJREFUOGKY1BhnQg3aiXIWt/1HKjGe4/TvyupGAj4lcatxhDgvlcCO0I9SzT0wYSn51Y+cLMB1Ettp4beyASNWnUoE5mynuJLb1clhGSiKABGMCe72lJ38BSTngBBow8WLFyoR2flqw+VSyE9UaMDDqocQASyT1It3SLxB4hEBDbz7zrlyX36iXIodU3ykkhySRwCgg/uSAJH26YjBGr+4dXM27TPPPKX6yB/ApkJcmWL/RXtmkhHARbODA5mAUTAS27ULAHz8E5+UouMpmoqvFhWCE/QrPWICXivjzqLfosFebLrGJtkbT2hyr3fd26BZGF2eh2laua/MzR3W4Soc+68j5lpoEpPtjTkeJNyDpwDPcG/ADq1f0Zjd7fgsYKXi9VAcvbnvEwBgIdZHSHLPwdq44+mR8RgbV5hNmFDmxCx0CwCYzN7reRdAmeM613vGb9xbjaNc6Od8WejxmZV1QcqClcjx9ILO81AY/WCiQYkz3y0EwPPkCl9rnvwX3/jGN0oJPy/rOyciPFwg1XD/r4oBmRgGMl27D72R1WcBAYN3YhFBLPZmpLXZPJD+vFonPrxRJ24EADhSQADgJIo8PIGyH33kMbXhxEmH6mCVoS0AAIQ0EcYEWAkPu1RA4Nlzb5e3zrsGKksw4khBeLJzdxjZT5jHY4+fal55RwAAz0vxJ6mf5CY2RUIoyvpf3wEADp/4Up0E8G9tLt46XQJ9JdgscR8AwBTbHgCsidaK5WGRRSsAIAlnfb9OFKdR/RpHA7UWltwA2qLj4sr8BQCo6yOrcVv+7epff0KJ7CZI+Z5nz0UsYvqplRHziO5236PjMFtJQcPMEaXuL3U0xVKsMYl4E45j4FZrfDwF3SYr0vyFdBlKeQV0+bqf4WmFeLa9gYKu998EAHDf3e7x2bKhvjcuqT6lnyGLAQCk+5nC9mCQFboFxIxLnCl6WmZ+A8bN3XRd3V/aEAu7hlprusMA6jseACj64D0ouTyrEIH6DYVfCne9DtZvAAF8Tg4BhQrU96OU2c9uzQNjUr9F6Q6YgUV9eHwAHJj0vUUxbs2M4gWS78P6X7cJeICP12srBwHX6vdxVGEPO0Pi/WoCQ4QBJLYfAAAMbLSxdQp5CExD6vjMz8U6nCugXAhu1Rq/tY8wAGS6WgPFm47eLG+g8gD4l7/wtyoz6R8VAHCpwJKLtf9crTEsflcPy7SBTFIIBsm0jtaEfOVHfrTGuXIfyUupkivX/nO2DB7Xazxlq5XwSfJAjVpTz/bbum/sCsBD6B2PBEjcLk1cuQVobu1Vr6eyY6xu2bvK0gp279nI5eLeMuyf9lQofu8xuN/Y/Gml7v6+yjZJhGyDA3tB8UYfw6KxYt+aYLH313hxMtcGCHwfMi6eAchuJA9E8ed4QZR/FP9HHj4poBq5zp4A5flZiaFPlMzHs8rSL0OPGaAt2bW/5YSBDu/Tjy2nKnl0NRdP2iR2Zu8kB0E8bWWsG8YjvA0ABLz3Grxrt/He++mP9+WZw8fKoRdR6GIFACJX8Ix+h2e2ci+qbgU1nxk7lZnQQ/aRagv7CuDbR/0N2mp5M2WKJ7Qn5K6ctdL9oPxmRJpTCdYNggDwqByVqKYMDwDxdK8c79bzb17tdVY/xe3f/fe9Sfi4K+utY5SxWwGA3O/x7wTG4v8zybJlXW+Ms7yxkzRgBHPvOen5DFgkAKZPK/NNeRY+22PRnp9Tylzr6tGisy2nruMd2VB0BBkLDe7R1PwDHHgkZ32dKJAxZEy7v1s8pulLQFo2SN0vrufZgq4xLsZNr1rgpPbZo9zffT/33/831QqsxQet5NUDKDUol1b4zCzSgLgJTReKJqi6S8k3FE/mRkDwug+Gr0WF1cy/TcKayvqc9DFMrRw1ENFUFyRsjCZ9WQY2k+BGGEWxkujOG/n2cX3KuF0gABZqxd/XZzauy6WQIxCPc7t7kaDAS0lqC2uyfNuCn1gqC5rEd5MZXwyzGNvDpVArmRubZo2tjukrqyPnuuN2PJK3leDOHGSCxaAaTHHCuM2wbGOp5S/H4oVROcu5FUKUEJ0Q0M9xfKAShZWUAiBAOy5eqhwIxbAhRcIUUMJxPUYRxJ2e4/TIWZDyKZdz2d9+++xGRwBWGMCJihl77tnnBWa89IcvqW8weB9/VskRFYpQngYcVVf9wPL/1FNPyAuATQQkmQ3iFkkDtUGxAHrrbo6ihT5YEb9N93VtAkVnJFAjXOLjH/+EvFqsKEJ0EwEMAAADCLCRhZP5WYWPQWuDzkB0pwv/ukAnbftmMWSylbcCms3Kpwj4OusP127mQoIsls92Hxo4eLhqlyk0szcXnoFOAHp0rIiy18/jPSnvmpJLlgW55pZ55Y+kgBRLWUosV88erVi/hKSsY7BuLGG4q0LUQ+xl1xviaoFfEeKMi4SRdqNahZ4VAPAxgNc379d50gAAsiYMnjRZ89h1oIq6J+OcNgaBnxuA4wwlkNZcAI5cLE+g773yyuab3/xmZUY+ufn85z+/+UQluLR7v4+zZMNUfouisySqlNWikznGCyCCCeM7FE/xIHs0vPb6G5tvv/wdhRHRDsAYBBZAiPfefX9cIxzh9OlSvgnLwCFfCqt5mI8atGcSx/jBzwgfILEhfAVgE3BgbBbtzYCXEgAAABrjTggA9xoAKEEPRUCae9GuAIASpjaPCQA4cerPbi7efLI8AB4ZHgBZl/sxYUPTLDfGFgU/6t0WANAZ93VMoG6WdjcS+Q2tl99a8UaJl1m6NwI2QJ6ud8WYcuJGfZegBVBac0TZLcopnCBWMO336h3Fd6IhytNkNSWqTTUOEQ47L8DgBZEZwlsW5XfIJm0pZlgoV3HZ3V14EAq/5DGZm+vV1vgABUWS00bRVmg9327o0hi7fvWl2zQUe7rTngZDy27QIpZi7YkeZgESsSQv8tU2AEB9DXZwf/Ze3R+vhh7DIfIwDq0kR4lXPZ52K/6jILfF68a/h/XpXlcvZR83+dI3RpuTA4BEgCjZWNxJAggIIFCAZwARPNR1Zn2V1wCAxiHzQ796vGV1rxeiiwAA+ik+YAAgwMaCEw3AptmblPoo/ElICBCgHASUQ3vqu170j2v1mwAB5maRXWgLkW8CAGhHfQcQUEhC+rDQmvrF74AETS7FEnTv5Wu1ghjf/SW3VSWcvX6j+Meh8ii8efbVzW//z39ns3ljFwCo+/EukuBd3oUc8VehWY/Wnvvv/4W/sHm4jBPvv/dO7WcXNq+fqWNW63W5vAvwacMdlT/4GHuUldHtv/+/AIC11JYieql4FPZKpJZnohB5/7uniePCChxsK17m+fcHB9YW7VF+3I4/ou77jdsqf0SW0Zg3b5t7ETKMFbcVAPBeNy3YfMcTFWsu+3qUEuWnavd+FH28AB4qoBpZDtCcayfKA4DZJpSAxNGsGwxlGLCcS6u8jusi+yhtINGgjpUsSk2eHQyTeD7andt8xG24q+cBuvmzsSNWa4c8KqS3npEBsNvudR59YPtUKY1Tyy4ZE97jOSu6keLl0GADxLOslXatb/QEopANAMDedTaS3gsAbCmOoSHk3lEWw5P5mXVEJlvpcISFBNDAwNvMC9BFuY0WxVG6XsveNriGg3c/2IP3INd4a2T84NJbdIYMrP3bD6etkdFCV6u8GRkwAABtW8EX6ljDHO0yjz7qJMQ+UQL5YxpoMn+W+WrsYf7NFbLxa97UTrd5NUJyz5B9NTed7FGyUq/pzPsKrFDfAADMU6S8p/o2QkhxF802j2r9QJy7By/0ucVfKL/bIhlg0Adc2jwW93/noWJtkaS9vHH+5n/11+4eqUw6PECSj8PKA+AjxZhqM+g44riDzoDNhuOtcTfBwzy2rRZOW9EdW9/JD9QXyspgTopaEadtOmuHFZuTPGUi0EY+RFwuczfJh3IVqM4eCECKbg8WfxRWrNMo/4ABKP6XKzFWLGvE5GJtQ5ClbAaSVpBQwW6+rpvqFR6gWKgCBKo+u3STObUQ0GKGMD6ezfmo1IvAHosfFkCY7XCDaiDA446C63hkx0+RoLCO7WmPAxogZlV9Q9mLRRdhHxcuxh8LIpZ92gcQYKWeRCucBHDJVvryJGBM1gQuTz/9jHILwBCyWN+r5D4AF58uS+nJPtYwyQdJpvZOKWx4EGgpFaFbYaqNpF3PoTOQYR8pWEeelbX+iVOVaKySCMqmUEIDWTQ5Si/9RVRCsTJSXRtTW1QH3dQY8NvRY4ALT20eqDFnjhg7yiCpI3+xoEcpFz0tG/auQh9UeBVYlIiGFdBMcv0tVGovg/sxQ0vJUc4ApN6rMXM7zFgASpgjrh1AMesNjrAQAANWJsALidxitYcmco69+2Xa0Rm8xNwhNBddkpBH3j7a8KdAhmu4NrdFOItlIGM0FMpm9JPZb2e/HWt1rPllU9xa4O021xuEhexabwp5YE5v6RQApO1mPz0WlsYd5tJH8tX8r1aGMM6xcbVwk7GU7iXhoOij6nu7rOjffOkl5b14/vnnN5/73Oc2j5d3C21gzCzEkJjQaz/CwdgMGqyj3QAuWbu070aFIAm4qdc7tX7+6I//uPjNJdH00SNlLSlNER5wto7jJEEp11mnz3zsmc0jjz6isg6XMJUNLECsaLvzfCTxJ0AmCU8RxOFpeDwdqvVPH6GPJ5980gJVvd5+28kHlTxJVOUsvnQF90lWzfVS+A89+IXNicd/vAT6j1cG8qKTO4Q/+dhKgAIp/FUeYIqTLnkzZtAIR3C4iSee7wLGaAO1tXantcfa4n41UAtWZVKO9p16x1MlCR3l3s/zsf5LS7TmGK82npkAgzd5tZCYf2iNTbO/8651bVcTvcY+t9Jtu7aqKi02Nb0FCF8bynoU+K5Xt3t71R/3RvGPsp5487ig657umsIJlrK4J8o0FlboWkOyxvjDC1pJF9vqdo928FwPea5Jqe/rErG6j8MS3m0aw5J2NJig8ciPLcf0kDoPAdPbemDLOB7HZVx4PO7/GrcuR8cChmd0OST6Q9FH4eY4QIUB1AtAAI8B3uNmXyfW6jNFhC4lPDKuUoxtLT/ASQP1ufF3yxP1PYCABbrZZtoI0MAkKPEgbQaI4Dr8gzYxTnUNYILv+Ofnd8ABZFOdYsCz9RldIVZ+lH8d78d12sH+qrU6QQC8n9MmexQaCMi44h2gFDrQ5W3km/aQLBDxRiVFvnbutc3X/sk/2Nz4zu9Wwy6Wt8TlurXOVVc+fwP0GCbYv2+VvPBYKX9/5T/8DzYPFbB/5fKFMgBc3PzJd1/Z/Kvf+321tTi0wEW7exsECGXsKq1aD5mQ/rwr+FrINe/gv9DYWtagyf4guqO8ttjt5iCYcoSF/9GOsTBniXsp/Hu1W/Q6CHt5nuvtGbi2855yRev3ggkfDTDc03P3ZVx23+5V53xHxn7KttNLMkX4N/nYDrkX6z+JBFH+j1SiaL6fOPFAebJxRDRHD+Jd6HABnmcfVdhsych4a/IbJ/1QJkYcZFe1tJWp2WdpJ6o/eXiSvI+9FXmWvSHKH3seCo9opopzYkHvVWsSwWGtb5kucxHDl5/Hutr6TI+V91HTowHU/oxcghIq46efCQ3K66ENQ9uz5TlIWESU/QAIGveuQ2ui+d89M66+OZRURq72thCwL8No1mCebJChCg9/hmKiTHLXlowbJXWho5mHYgJIK/1Pxd/0FF0trvIr7eWz1k4biXZ5guSEpsMc2+5mrQxhrp/E9fuW6f2wJtCUos7jLWvnma0Y/frNMmPWpXXR5JSwvI5MYU95J7Xs9aK1bPli5AhAdhLNrNn/bdzMmo2CvzXP/YyoWjTRc67904RhvdEgFsw+MpjW7n/31/6Lu0ePG3XL8VY0HPeeeAE4ocJMYmYLFMgRHeAoN1c2kLOFgQjNqM7nqCwlqOoerfGx68QOctRM+mb6oqW3AwCESCw00mG/Viaqz71KNMgoO5xTy/VqPJaza7WB4fYv5R+FvFzzUfrJGSCPgHphXeP0ADosJqIY67j2Gsmze+OUeJJRn7EECHigLNyyvlZbnagPBcEJ4OTGW0nAyEeAYp0kYjmCUBtujXdcUrGK8ocbFGUpoVX1yXkYnPWUvh4vZZhncb9n7pSksC6g6OF2z28wW35LrD9hAcQV8w6z5F5ecUvnnfpg0Dwb97EcW/huKU9XBCLgxl7oP9JJtY2xBmQ63sn/ODXggdowsHYfrk3hJJln+wjBo7VZMJRY6a0IeG5tWfX5ljdLAtra+Ksz0BxteuZjH5NwL+G9XzNj/NYy8mJpRrrS4qr4hpFlkfKMrSBzWx202wtw97ddQSByAdfxvDjz5hmVF9cp6od2slkFQKEfZ8+e1TwyB3KnS26BagRjJCW/NkLmW/RRbYq3g7OgFgPDKtru4UkACHDCb0Hg6VPc3WI9HwBAxx4OYakhzVWAsKfD3iDI7viEMXsDYocyDcOE3yklVeeqstTVRxL4WQkfYwZTLbqA7tik40KusrxL6/fsmYqzEqO2QsofIOCffOuPN698v46/Klr93Gc/u3nuuedUaeYLDxvCVRLyFO8CbRYwbdqsDcEQb8JvoFltDjXuHxSAc65CaF5/840SmMu1tuo6fJh5OrA5//6HcuWHX7KmHirvmFNPnJa3jPhGrRl7H9h9UidCVAOZQ9abvX/s1QGg8OZbZzYvV84BWsNGCRiJhw9eQDx39uw55UVJuJNEQ2mXWPM5BaDWbsX8Hzj++c3J0z++uXL7kwUAnBIAcADtqP5s6fcGIzCAyewQAG02iuf35qf1KO1WqoQHVhsJz9jizxq3gs9vBTRg0ddcWTjH4i8QJoo/BXNCA2NR9w2BqUM87G3CIujZr/dbWgMGZGRBULvcHglrC/8Yq1xtnF5Fspy3AqsdK3yktyN1qxV9hx7Me1bgYOx2y3P5XXQXsCB1eXlky7Oy7+m0Uqc5qSFp7wOui87TFiaty+ohVtvy3AoARJ7iea9NTYmXFP0J4/P0jTaYLnrdZNH1d41D7u/ns774ms+il4AKqXttR08pYADTJat5XeOd5H9S+uszVIpCrVAA7unuK7Fg16/+1GeOz0OxVgZ95HS2bK212a6AJ/Q/ynWTosqjDXL9R8GnP1UW76q3KkHpT7tyXUkC6Q/3VF0JF0ioQBR9JfOre5QLoF6ZM1YLir3aU9fjvGKLowGA/PFbxKnb5XUHb5UXAWFDpbxfe+/Nza//8t/Z3Hzl94uGyivgTh0DeLdOJwHJwG4Ir6MPDHzxHACA//Q//o82jz78YO33hZrUBP6Lr/3O5p/95m9VG4tXl7uLjSiCXAcA8FEKe9oaAH62fipZ3jP8S7wD1/1nfWbNjD5cUtYb+nPbilzmkD32uDH3r4Q7aGmx2u5x3+ATS7HrfhiatJnh/+tfM5VRzP3KvFeWyfzsNU9ThnfBDMPBWgR4v6JTPFDGHAEBBTzzGTCAHALoFwAFyJ+SNSRLHpUsQzLBo2U4IrE0ex0yDNfc4ru6x0o+CZHN54f80XsDz3D8dIB9h+3N048cDgmIb+OgFC34ff2TziIaTXim363LYJ1ln7CHgenDypzKkXEhokaUYEItps6hcWrFGq+byAhbgA7X22JMv6GLNUwhcucMKZuKemjIek9vD9lvPYTDu8+Z9ad8bGt7uIn32RUkW2lA5Xd5Iaso0lk3K+0MA0nTicvu9SXQoWcYHa1fHitfzzhtkXDvw7b6eyynOL6tB0qDVLn2SrfctyYPdH+21mDLliv/WduZMjXKNRnyNI/Mh5EWkIc6FwAgY+O2Wj5c19GsP7wSPm2PhfHb4DeTfiJ4zLFzfyPbODl0G1wkBxQI95//1b969+TJct8uxTTuNwdr51I8ewXMkXl8jWuForJxi91q8/UE5cizsBA3pONvauEoHqcF40x8shOOSV0m4J5EgGHyvWvteh54JCN9MKiTABBmM/makCYWUEENrqzmZQUvKyzhAGTpxiMAQR9Xdn1WnO1VH70lt1Eshn0OfU20CJSyW/DX4CNI1ruOViuCwAIXd2sYGVa44+U+n0z9WP2w2pEocD3PHQFfx4+VtMJw8xugAXXgOny0ysqfImYkIMGIcb06LIDjQqH6zq7q/nMUGN4AKIoo9zBgxhw3dBSHc+fO6sgxFA0YtZT5zmfA/ZyXDhAAI0VJDSBBv6Y7u1E+5xy4U4rN+1K0QHtRbB4/VWeRV79u4Z5OEhkslAIJKrlMxZcdLOmJhIK0W/HUWDlqrlBwjegaAFHoCgphXUD5ofwnamxRGlZX+F0ms+uCKGF2cpD2NAjKOI923GLaCyilZyWkrkx1CgLbCGpQQd/PvL9V58JTRDLKewOzMkTB0JuU2xqDtyp+nI02Sn1yRiTen3ngGooe44FnhwRTxruuM/7aGFshYv545tlnn1V70oYw39QTOtsVsrLe1vEb2zYMdxGStHn0+jQD7PWZJSzeYg8AbczVcAEAYqRsYHbDFwNuhqtxohyh29pim9F7/rw2DRAEkBBLJPGQNBtrQ9z72muvb77+B18XKMN4cCIAXi54kACQMm7UPwClsWl5A9DxqB3uE1qJhwZ1QLPM5Xvvv1vu9+dqrb2thKRHDgPmlQWtQo2gBzyDoGc6/VCFE+EFwLzhFbC/eAFtYD4nMOO+5shBCw37BAD89r/6mhReyjpWQhgePaxL1tGZctPF00lIMuPOmpUXgGP4b1efr90psPDo5wQAXLv7nACAm3UQPACAlkxbVNhGZe3XkM4kgAAAvsfAqxX31o7FJzX4eiVeX/PSZaOM51g/7mHe5O6vZ5oq8RaqNaH9SIKarUQCDBoAsBJe9FHveDesHgCu222IkKDy89d1iZ7qP4mJjStwC03dsuJnO4r83V0OEJBnomAbAOkyUULVdw+T3O0tZ+i6RIfc289Jue8Xj2IR7qgMt63L03JIm1JnW/pznX5pfbQHQRuOMkWqJ+WZ542pMiCQ8nc/z2nevqfHOMOd97XNUbDjmKHxo48o+cZ91Ai5+NdnlH+96juv4/WDTg7o37C684yAFgnGbUWHNup1HUs7JObIFinRTaKehwZQVgBAeQjqN9qQegRKwNfr+TXRnyz8XKd9tLO+8wzXAAwUJlBbtsIXOtxAyf3q/pEAkO9ND8n637nP0MsXgbja7+2/5bK5dABSDV4W7yCcqID/6++9tfn1X/nZzZXyADh4pABKAQB12ghwoED5aiAAstp4e3O6rLz/2V/5TzanHyXv0dXN/8vbmz9fdl3XfbcbaHQ3uoFuDI2ZGEkCJGSJpETRpCxFoiOpPFQ5kWxncrkSuxwnVanKb/kv4nIqVU7sJOWhLJaVOIpkyQolUhItSpRIS5YlS6Q4AQQJEgQJEFNPQDfQ2Z+19jrnvNffBuk4lW/j4b13371n3GcPa++zz7Hy+H78N39r+/lf/KUy/msAi08oYg9eWWUMD+eY92WdzRWnT9HXcjlK7o5C3AQTD6zIblm7Mf4jC6y8WwFf/+Yzkdv7hsRVj+zUs/56ldGytCnrOPqyn5vfMhqOdvG3fZm7D6AfZKS73HUx5vuq6+zK54PG5FryPuO8/n5dtdf5kTDuWV84nirPUwEAyCxFgZZObOfEUW1RBRhAn6EPRA7c2FEBGP8kEwwIoOOmcXYUsRMdmXGL00TbYYvQsz3PYeaOTNSrHgggAD0qMSzyutEy1odl9xwfnlOEAff1cXS0M0cLih8j9xsAyHija6g8gQpB37wAA6CtNOj2Tfsk5MDsxcG6T9ehi+GAHboIMjzmc/RRy1/PlY3KfQBgZrRrW2/cv0sVtm/gmS1UBm0PyjXl9dfdtRYDfKH3hcaHfi3Kje3me8dasLZi9WA8yzjNMtf1kc9+qpdEqGcZs/TyWoDESucT1LBAXZ0+OQqVLYTRUdcIiRUAUC/RPZYxiP085mq/jdIDQtceiOg6cfCJNnjpWX63Y8ZAflHHf/c3/5srIHMssBsKqcPrevSYPa9ZqHkn2YvbV4U1YrPPnGR8jkFtogVV1uKwcsyi84KYWSb3GVk6LaKRcrHLAFdSHHsrdF/2nDZbqN5e10rg7oDPQYlRRptQtokEcNZ6RwUQTq+9tbpeWbfLmMaTrSSBPZBZVITvOzTfiUr4k/FajA1Ekn4Qfss7CjgG+PHy0NNJyiBEmGgD6icMP0aXiQMlsN9lFDqs/URlvE9IsvpIaf3bkTKUMZwxoikTA16nC3SbKAPjkAR+gEB4zkFPMTK471t1hA/fMV7O1vM+DvBQ7Um+Q+BFjj2kfrYPUD99JZydsSQbP39KeFhAyhNPPKG+0mfKvLNyAIjxl8GQ8DEdJ8P3osXzlZiQYw5tCDvfRDLh4zHl+skTN9U+as6rLWHSQAjgxh2Vt0AJ75SfoY3AvQW/H9KUxRIGsS72gwzYlYGuSsm6mFeGshrJNoQmbQOavPxiKVmdrCwe+RhxGGoJeeYaIBECMwg4453tDplfftPZvdBfzSPGK23A2E8iQAwg5o9r0MKDDz5o7+eiPMVg378WhrzPuMxfPV8Zl2spMeta1orR/kevnWwBcATAN+onKyr2G2O8OQpgjHE4ntaABndIINkGDUAGAMi+yOEJq99RKgiXBwBgKwtr4/HHH6+ElffaeK1yAwLsMm0j56lHdFp0x1zkSM/MlZMXYbFsigT40pee2p4pI52IluPHUZJQlg1mAQRwD/OEsgSgpfwctRXgdM0tdTIO2W5k5QP+PbcffKOiCT7y0V+p7N9FAwB2tV5YwyhGR66/ocCkZ6qOl81rq80oV9pyUh6WNxBsxXfOXz5Zlsg7tlN3/Mnt1UMPV+Kw2gJQAIA2ssuibUtYxn27opcIAIRKPHQjJLGvMdvGYPrZphvWghV6EZTnsr3y47slm7LBCTjoeRcVtVAd80S5XU7eFSXUFGfeaZpJpMEwzk3s+j0AwDCiFwIcxn2tXJeJAAAgAElEQVQb0AOcoF6CHmKkd3dC7ab9+dJ+fNtYemmM6tV5u3RvjPNB5jzf9QYsWEP4Y6jLuO+lEQ++lnsAi8ZlNB49lWOOqLefV7e7nOQDCHBAeZq3NpJH/7rfGfMxdH1f+pLnx9xTVIzrkFrXoab3b0yfwuzRYep6Mu+zGo7XdQEA9RvXtf+/GxDFiHZi/GvbS+nsl3velBOgAQAmQ+PRZE8RYUPUi1NcxwzWTYoCqBfG/fX1Pfv+uU4bAAUEANTvvEZywLoOKFDJN3S91DLzlnopkz/7+JsmlOWfowD7O+3UlgDpXtOs5LM8/1wDjOjpUb4Z+kA55EUqZ8Gll57dfvOff2h79l//i6KBc9uxw+eqTxV1+AbJTzsBGuu1CruuBo8IgP/6b/z17Z47b69cKi8KZPytT/7L7Wd//herU7VNqIj1UhGvPG916tCuRzCzEGrwe2TGavyIbloZ3pFTTThRdtfnVVgrpnO+za/3//Zl3L7hu94fuXhVXX3TPgCwU7YkGP/coojb4RXsMmaG8avH5v8vAOCgMbIBbKM2hk3GVvy2hlZbOHuLlfTXdiCiq6GXcJ8SUxftnOjTswQMlDOK50guiF6IQ4hrRA4QNZutAznxiDFDx0G+vlpHVDuPgOkkyQtjFHEtCdFwSkrGFA0jr/OMDPnFkEwEgEOyzbG1DvWMdRxvfW6e14LBz82kgnqO+3rcOAdgWkzTyFcbO7IBbYdxXQ38yLPQ1zTq59rQvCAau3361HLVy8He40XN48pYc77e7RUTvvpPelj6LDqIEWtKmPQ5dTq1K7KRfi1lS79HR0PP6urWk7ZMa/6F+xTlqTqj30+v+Vr/4Betv609GcAAPHFpy6qrp17N86B5et8AYgtR57nztdgW3jZN5GqUGJXW/C8A5C7/SztWRyNPzSgHarb9oOsLvSrhc33P6XWhG4+Rk7/LNuX7f/tX/6srN5RCeOMJssSXMXiSkG4yzJc3tjbIUQGIG7/hfZby0gCAsjZWx1fFfh8A8CR4YIOGgaKx8LSYrkFYHnA6Bvy+Ttf87IU0vatuh19ruZmIORBrm2d5ASlY1JyJjUHE/lnlBqjvvCdPAN53kmYphIj6qlot2vouhZ/97t0/rstDNwjBREyytRvLex8UU2HCtQ+YIYk3lzEGCKAtRGUcKZAmjEwoahnsUfSzB0rGcj2HcS6veRXo0OACLRQSXNl5u3/8BgPG8AcEAoklGSAGBs9zxjzbADA0lYm9tgXQptU7TDSA8hwARpQBSd+oDwJT8rlSKDBueT3xxJNiiBgr/HYX+/RLUcCQOX1zGapKOPOawCeiAYhCINeATySoZ0p5EKPvPAkwbRINCggoAIPxoFyiEx6p7Ons2WbRRFCMsOBmhAcJ+x2aJES5aXSl8wAy3iJwNXI3mJR+X48/m6FMYUpGqF8XgEJVGGQCynArYYiIIVrI5hnemU8b9k6gszKL3Ee5zEkYF0tkhkY7FD3rEJpmHu+rrRPJyLqGne0wtR6TKED7AEA8/9dioisjv3oO2NfWXvz21tPHbxUduFwnX3SSRK+71LMCkuqbQtrMs8IduBCWYm+UBlcvgCpAMxgktPqpT31KtHP//fdvj7797aJDrScl0ElkSJgwykAf0dP8LtyF9gcY5Pkcy3l9rWdAGzz9eOG/9tWv17xeVlQQ65pW8yz5SF6tdfnSSy8KgKQM+DKROdAAABjg1+6WI0eA0E7C+4kAeK23LeFNJ7En40Y91PtCgR4TAMDO7mSAKHJVxoUCAN644bGKAHjf9tqhRyoqwDkA7GdI6L8tR64puktKrgX0yPYv4ehogAGZiMDrGSJaOlcA9CzlrZ6X0GKe4q7VfFnIai3yri0GNvozn0meGsVkRhC0gNGzraxo9miGnxffpky1rU2Fvl97/7gXI33VjbhP7aKTV/+mJH/dPI+1yx3qURNmsJQelnGiQOfQHYY63v01mkDtnGLQXmuNiSmR7zr2D9lKtzqqwCvE1wUgxGjvshLur0La+B7vGe7uSwfSjPJGRETXscrzXeVTolttYPy8tt3u6E4HRQCkDDW9/ifjGzCgvld6IxvW8NX6jr9QxwMCDnADY9AK7NDP6jq4FmH2vNgOACCgvADdHusmvpa2xqjWEYM1xvH6X4chX9eOAQxUlXzXXv966RhD3usFQAFAwO+5jue/EvSPNjMWgEHUW2JVHn61q65j8GdbANsAdAJW/cZ1Oyr8DgAgnQwAgAcBNcqgl/5DGGsVevHsy9sb557fPvZz/3h7+lMfqVMALlQbKlfJ4TL+CwA4xJ7cJqjrq+DD9ezNx49u/+Vf+8+3h+6/t8D+l7TN6GO//hvbL/zfv1wYYW1ZomyWsCLQOAlpV0/zPK+LyXpSrq+/Rd4FABgyROt20sxq8Ki5Sx3ed+x73+xvX/6v966/rXIs9+wD6VPy7K77+WxLK2Sae74cMZZ+Xe2tP6ju3T6FKexefbO+abyaD2YOUo+uY/6MEGYzHsliPWcGYv3CAL2OhKv7Y9DJWVRyC11PjiS2AJTjifwB6IQY+jodqnQ6nEL85m3KhyX3iCigGuRggARahaMDoDx5o7SVmXUgp9xijFcf5FBBN8cpuQcAAIJTV56J/UAEgPUrR+Iyp8l7ZkPMlMbvCqiX02GOu0PQHf6dqOmM62rkD/DI4mdH94s8Q5fO3KzvTTq9rWHyrXX2E1ZugbTQXS8Kv10NAAwaqF8TATD5oql21X99wRIu7W5pqu8x+PfpLXRyEG1r/Wv8vEfeekCDPhqTXbDDvM19PDByXF0NP5pMYdWpo2uKnrusmaTcl1YAgCJle7ZuPvmXBYkApmxBaF646vGZz7X/oTN+c6S3ARvqTsTpHGPP9rR5GJ/kXTA/OPQ3/uJfv0Lo9fFi3kcqW83RSp97Y30m9JpFREI2IgKIDuDFPUweg094NRJloi9W0sLCo+gacXDo7e5nogEmCLAyeCtJzsCYEvcJYRhDrYH5dw/GbllTiGQBDIWw710ZIW2VwUzGeqIAev8/Xn+M/hzbpyMDXz4rMEP5ACwRFRZEJvoo/WudTaJj0rS9ohhU9nZz7JfD28vY7/DuWY5Yrrz5GH86iqWMuyQxCdDBbxjYGPH8mUl5TEgqp6Plqo8ACxh91KWMrlWfs5tekreT533+eeUIKIbMMxjxvON9JgSdJH94SFHUYeI+YcCLmvYAblCPTzm4XKHVX1aGcoVrVbnOBHuDAAgSrd1y6rRQXkCIFwtseObr5ZmsCIB3vftd23333iNzQplLidYoEIPtAvGw4hll/PnO0Wnv/8AHBAA4XBsQy6HzpstW7BFYEmaTwWas1HFosBdZwqwnbXkBrtEF+wpMDLAY1Ck796Ut3EeEBuMFAAAx0S6iT7RNRTRpAZbIjygXyRVB2aEBnnWimwqn09FxFnyExjEGySsR8IDnAIUYI4xcr73Ootpt8XCYsYYxhgGtilp4Qu5fmWjWwvruZ6cA0hg1sgrPIJSKNj9fXmyMfikOnRhyDSOVV19MeEFgxVjnXqvk5wiLt1iydsxnnRtbNMT4vFBZ9H/7tz+5PVu5Fm6ptfDYY4/pZAnonDWEQuMcE/Bxh8SKVlQC18z3QjfZW+i5sGB1OKGfePmlV2pNfb0S8n1T7biehKwYxSTLK4MZfkuyR21LqvVEecxZcj+Iluoe2q4krlVu9ksCAHDqACPDeiCBHsCdthaVof/MM88KABhHnpZVwXUsQfHTmoNzl05sbxx5VBEAl657ayX2Kv5Snj3krbb4MIBi3DyDYW2P/LUBAIBTZ3P2WjMAwDOWjWQYzzGKDbIyVLG4ehLFJwX29JYPbTXwfHq/Zjz29UCiQogmQrlrQT5AoF7zMVJdv2lE3VOEQkfCuavxAagLuleyi3a2nhBia1AgRq7WK0Oc51R3r4yU0V9HmV3uMPQt09UOj6HrTf0DAJCWhPHlF78HAFjr1Ex0OzV+npYdj83IM9D3SjHq+8ZU9iJYPT2pJ/qBHkedWP5ahJqM9sZA3WMK0z8v23ZKuBCmN1sBMG7xsB+vV5IACgDAaAgAAHnQz/aWa9zqfgx+pKY86oAB9b7OLUMkg7/nWM/xVzcp/J921WeiANjLj3FPQkISECKlkoMAb3+OK+Q3AADdQz8op8EDIhdkrFN+z4e8/tUwWNbYAlD3sWWBVEXMBS9tT+ixyzWRPWsMdoePRbmF4F9O1gsAcOjiy9tH/69/uH3lkx/ZjhwvB0RtAbjucB2DfKUSAcZ4rwk+wiSWnD1ZEXt/86//F9ujb32odKRKOFp86Fc/9uvbhz/yqwIAyKdwuSoQAFAJfqU87xn8IYV9wzS6nmnA8ifGUp7Z1Q+bADMtSz2zrOlB2yHCA77IsB2TPG9Yr6+/7+sBfmJZ3KGnRV9en/edNhLMyZq8YsR0Ww5qU8ZIJej+3Xq/XV+7Jre4nQ4paxh/4q/WR3f6VozKW4LNcxPpi27GdMdhsuYr4nknzi5dWNF15UjqEwS4zkkCGP8kO2ZbQHIHQNU4xbBTABHQIQEIoIs4i5CDjKN8tTgT2DYmh0qDFz2OGE/RG5zIzffwJ71p2R6g7wm9roWnsihfNo69q3rxvHjjBKUyjtIV6v4kKlz1p7Ve3R8nZ2TVoAHLzkQqrGtk0EvrQvvrJ9+d9yaG+aSxtGEF6fbXJHdny+VKUytNetwmnVg/jcTzWj6o3aueOW213XXgcbc+bxvUQlDzKLE/HXP0cwes4r6Bps/Wr062UVYovPXU6KDUCzDFJJueJgCwzy925rfpQ3py2zPWV5qGmj73+72Tv0zCEV2uo19V9wS3nNtJ1KPrq21sfcs0eeg/+TN/5QqdwLjH0D9WAECMfSIA2BJwrI/wOH4j6ByeXpQnsjDboIqHU9V1et5MKh5dDOIgI76ePTH2TGdRTIY+CVL3LwzwIIY3nmvtYV+mHES41BlBMom9zXMU896igNcbAxvjn+R8KMkXay+1j86rhIHnCan3FgGAABRf+gs4EEN7XRxEUYhoVIeZjBLaAajUWJ26uRJtlcJPiJQT85lhKbwbY7zGl73cGIs8yzF3AQAU0l1/jCmKPyG+2RqgcgYTqzPm26ikHI0F+6Drd74DANx2263jqBYiA8RIq40Y84wbBgihyTAfwA8ZItV+AADajtc5eQ9oP15LaOCpp57annzyS8MoulyGkyIHaksAYfvHKwICkIKEhUQqcDIB7z/4gz9Qpw28TeFghJFB2K9XO4kEAATQdowqHy8680T29g/+6T8tryl3O4fCzLQpOhItmqno+zWYkRgKgolw82VxirEFwaNFe8JZTKEX37W2IFDvGgEAAAAApMVf/7JNhrIAo2KkBxTQODTAkX5wbzz7ZiJhFHiNvf0k/YhxyrPQGN+ViKcjR9KHAZjUfWmvhqyV8JWRi7EsSsAKAOwABYOxZoV4LlbliWflOai/L37+C5UZ/6x4D+2x4C9gp6MYoGn4TYxuTbGmeaLk2hPXjHzUJX0loIb3olMuY/2FL3xx+9xnP6s1ft99bxFd3Xln5ZZQPore06cMtfZli0nr5YRCzrx6taALs042YRpK5BGJR58tAOCpp76iLUfjnGMAwZq7JKyLKERZZ32QcTsJPC/qOE8LhBH50jwJ7zjCEKAAoIdkSwgDAAC2ACBQVHZZNgYAHDKG55wtAFcaAHjt8MMGAEqxf73AggAASkSKcGE4iq8psWILZ+qW6GnBLGCANRXkXffPRIECwWTMt5WL0TF0Wawj81H4jvJeSFZQpvMLiEtoWXttSw/uz7on6yDkxy1SUHIfXXBekQEQsF71rNWYQWP9mTpEbfzYzR7vKr8r637Is676+r0/ryBBmrcCCwIXYuP0e6IGdkAAvMU0hzXZQ7l66BOpkDYMMIHyoaF+zmM3+5wpSf/T5dXWWKMb1K0Y7t0h2rQDJuR6j8GYtp6+TEumSM9navtdxjdAR71jMMM5jhcJ4n2XEV7XAwDgy0B/ih2q0HgqaQ+7vOm0u6x17bdnLIz3KcpA4hQAyBiT6hUoUC8+Kwkg40gIP3Wz9aDKwMjPXn+2A6g9lFmfdXQh4ATP0hR+r8+0G7BAxnrGssrD0AcEUPg/elW3OacrAM4BEKhdTQeZI7WfaIDaT3AIYBWdpy4hTy9W5N91r53dfu2ffWj7wid+qbYbXai2vFT9IvpoAgAozNcD8pVucqIBgMff8TZtAaC+j//GJwQACCiswbpktLDG0keQCZ8Lge+8h8P5YvTJyI/VKMvvpg+XtiYjW4uNbHF5V0cARI4d2KS9i6uSv6+XrjLMjw3GNUrJfJinzf56qXU/xvVdT+xqiL95W2e9V7dpjtduGUtbpBPtyuTZVxaEu6ayLWy7r65XegiGjng+umxCtqd8ki5S15V3jG1xPS8c/wcooNB/jg0smYz+h16sHFL6fKOeY/yIUiWCkcjRmysa1OC39R90bozVo6UzzL34XrcyxHvLrvZta4uydYaA9nYchQ4dfq6+97UV1NcWZxxpS+I38VLpjlMXEA1zDanVdLtGXEZ3VBv2EgKGxjFirXZO+ljnOetmXT+h8eggA9BuKlyfUTg5cpjfFsNq0F+Tyv5v++vMW7mvBhoCMBxkMEc+j1B66dOuMDqcE9F7G0byya06+uQXu7o49QHyWP/tFdpzsLY9NtNcH1q1NviHYe31HTDmoHWW571OWkVkXFXGXIf26u9G867cYWduod0GknbWKOX3mtOzS5RAjH+vxar7z/3QT9T2zjLmy+NPFMDxMvYRXmwBILQGAOCG+oznHyBA53z2fcdPVLh6VcC+dBs4XvtRMGaWzBCpOxqETQuPTJ5MRnv2prFAOWYiIchM/GpE2LAN8hE06eoJpYyVkKKEcueuUTcJnXtk/PeRejpnm20A5ALQkXnkA3hNCbtIHnjxImdxl/FaElknBpC8K4xcZflIO0KbumuqO5nBGUAMO74T4pREeTakD3sfcRE8AADJ+fAGUlfOQaV/MFDazfMAANkXhZGEQQMzASAgL0JCpLQImolj4CuJSrX14sUK+yvDH0NBYfploMOMabP3+5MY5XV59Tk9gbppK/XDpONJxqN3vtrKc1/76teUYE1h6VWnz72veWMvMqHMhD0DGNX3GE+05d3v/p7twQfu387cfmshwTD98lhz9F0Zy2xr0JaLYuLMDwkc2QLwgR/4gTKMXtae6YAjw/hoQz6o8DASDmB0CcVPtvzQkpTfIMHLog2dQVurgR36XRnsyhgYe8KxEx4+hGqX42gUR2xwH3PJ2DCujKe/O9lMDHZHdYA0e3xyIkAiTgJqRAhSJ/OYhHUREhEE6UOAv7Env5nnXEtLSFZz2DH2/d3MbFcoZL1nXJQHoY363/rNT9QRfc82sOTcFZRBH+HigEjQHffjJTBDaiWlGeE8kWBRFqWQGsjSdhpLaSX9JFrliwUCfP5zn9uOV1j+O97xzu2BBx5QQkBozjzPUSmKLhA/Qas2AECW3QgK0Xk7TAYAkPVY65768PwDAjxTxwCSh4CTAKiEkdJeyToFgHJQbhK9QZvFVxugY61drHXgqJvaHiLli2iS4l9VhzLsFx8iAgAli+5SH8lOXytF3ioc3hgivJwgEQDgwiW2ADy6nb6zcgBsD9WpAEQAFAAgr097+ts9iWLCMX7KBbAAAB6wVoIACvAwMVKKFrDh7sRKfc3S0Qp9z9MwxtuIF83wRIMFCsGvzyqPsWOdqtK8c8Peth1+7qiAjLezBAd+Nk3kZX6hjlgxKhmoCNduS/TgYXS31130EeKmPV2knouuvmcop1opkVFWwFVSH90J2JAm8r1BggEUdLmqa9HTh7OA+hnmPNttPQgk0HA2SJA9/mMeqKdfrbd6ztOv9HMZh/yeSzEsliHXT8P7j/JTy0wnyPaY8DnTQhcwvjEN8LwfbyM7hrdOAqgfS5QWv3O5GMQynGkfpF/vRAKQ4gKvOmMvYIFy+37NJwZ/lcU1jG3WOCxJkQj1e52w5yMJ64uM/Lqm+utFhIA+1+/XEynAd+6jr3UvwIDur991OkC9k8hP/aybkvRPIEC3XxEMdR8RAowjGKTAjYAYvQ4YP0CK2o5fr5IPzSt0LHDxkKMV6v+xn//p7V//ys+WPCj5vr1cY1b5gy6da4NO3FuG2ZUC428sh9Bf+6t/pU5NeXvxn7OSQb9WWwB+8cMfKVp1DoDXcJJgCFRHpF9VI2PsigbCszXbnth9/c9jbq9sjJmrdcQpfwZNLR98v1dis6SDbtsxetYbooiveuR+AVNZD8H7fRgYrr17OriCxkPljgKn0bHWO8frwKaPsqnjzYySPL2OfcYka2ux/caYZ37me3iqGOPsq4Vkz23639nJ5bzwNlXyBcRRwtygs4rOq/s+LcuRqOgw+lyOqSMdIcBn9AGMf0WediSckg+WLkB+K+USqJcjICs3lpwHBul50f9xZF8zWuRnZPWIXhYSOCMh87tpyqABWwRNn85pw28+Ct3e6tDwkB9NFwppVzl+2QbpBIXiP+tcok9MD/qaUyNzGq/3/vpYjcx5bzPSQaOxmbotC+2uAMBBtLVjqGatdf6HFazY1ytTbmg7Y5DxCgAQOnm9gMTYjE6UvYa8zxWUuaP86OSXCz3F2XbN9rdOnwgMawLW9WZ7nERSayyRGstyXPlTACD3zYAUfNffm/d1ZFVoKuOQ06wGbeDtb9024JTHrukBGpWM95zyE+wutqYBgKKvH3jXj2kLAAY/TJkFwSLjXE4OniUU5wjZpjFcCww4XlECLKgTZfwradypWlgFDAiFkzvQr4k62CvmQfYCU/IG0DH2jaJ4Y3AKgQM1mwqzwAQGCclVf5M59L6aNuo98Bn1uUBWgyOEtL8Qopyv18egd90Y3jaU7GFGScej/XyFqF98tfbv1skAeP/xPF8oEADj/5vPPy/j2EjM3Lud/U4gktQdb2oWOeUwTjoysPfTi9EVw2J87KX1sYFkKAeUoPzs/aXPMEj28gMCBBQAyQqQca6Ai2Nl2Cdyg716GH0YoEkQyDYD+qoQrCqL/tMOPPx43rmXRH7U/dXaCsC9tMF5E17SfmS2EZAEkDLJHUDbyamAYcL2Atp3oTSw89UeRTTUeFCGsvv3uCk6ouo7ffrm7c47bt8ef2eFYd93T/1+WUwe7wN1KgRYEQxn9eIou8e/67t0xjq/ZTuFaKkZq+gmCHsz9JXxhlGIWfJMGw3znl3lYZ+GBkV22Xy/is7qWpBgPLlEAPBa0V8MMfpmA9ECiTlOXgf6FoDDzMBh6NmewP1sJaD92TO+GqURMrQt0QQzcY78hx0RYFBGgrKjIZKgKKDHBPA6dLwX5qoohckHid9HgQMiUCZ9RPgzx//sZ39u+/Qf/ZGAKB+N6HYoIVDRzMlaL9AqewO5B3olzwbCHg4IHdFH8RGEqdBfhwXy+8p0WYPwUMacLQB/+Id/pEz9Dz740Pb2ygUAuJb9jT6Zw9uVBBZVmSgbjFtC4EwLrRS1rieloCME4CnmEz6GEBr+VkXYsF4AF0kCKACHhJm1RpQvhNMvqg/QB9sDYPJOXGc6y9YQgCO2JH3pqS87ASv0XK25o44VPFa0Bi9+7vkXVF8iAAAAxJ8V5FAF1hhduFynINTe/1vvqa01hx/ZLh8+U55RrByfzmFDPkn8EMYeQxQgJVrSiJin24DG2nQEgBSqBgAkuyxrZW3l/GKsLz3f88VjI5SU5+Wt1yrTc2ytGgpEu4oHGLCs5X7C3dS2Dm9PGtshdENPGtYfjaO+knnK7ksby5KL0ixD0d2fR+Wp3S2IJylYpcCwa4M5TrRc6+JFPRkSkVEb/DLerU/6jz5gPUIDfC4yxAhnqGmXbMKuT0PVRnyM83GtjUQwINFT6/Rr9ECMdIYjQEbAgmG9iCZ7Ptd+9jUrPl1Hl6NmZTzSrb6H65kCxgYjXt2mbO6pzyMCgM91QQZ0PYcHnmgAGdJ2SKltyhfQ40CZCqen3YxrG9OEr1MHZY9jAy1K9Gy2MsTTXnqlQAGC9lRM3SvPf32WUU9Z9Z12yctfn3VkIW2t39iiwGl7Sg7Ii3ZSRn1O/Xj/5fFn3OodAKAwPs9VRyjQP4z/1ZCjjagZIuO69UpnCwzfBVS+XOD/oVfPbb/+z//p9nsf/ZniOXWk75UK67++oovqKMABMmv0Sz7Q7mrYX/3P/uPtve95V21nekH7uz/8Sx/Zfvmjv1Z0WM6iBQAozqjniDQa3u4soMXw99yi082QbK6tvPoguZuQ4H3lfjUw1PJvE8EXeeF7p1GW72nyWu5unYywetHvfss9Wm/LX/hVktTaiDTtrc/lkdS7GkqpLzr3QeWv12bb05r9VkWn3u2D56ZpiLFZ+nnVOO+MwVq+P8chtt+ubC+eNTu6Efl/hCjAkrPHy6tPO6zzVkLo0hfIJ4UTAFrGXuEd/eC2OkUHfUBbBIh6rVwU2DzRJxwZO9sHnTmSN57Z6a0fc9iGomiyaUQ6V+wG+EkDVpKRzUT3jXBsHwB4/iSHWv8ZRh8LVjwndEheMc9NDNtELGi91L/oeaGddV603psWp962Gx3KGl37Gd3ZABX/dr3VNDFRDN72GgerNklQm16xPfYTgcZgtmyxV386eCd1pE0CocUbwif2bMMem5SbeXT7m+mrqoXCej6jD2NjoDu7Tr+SjM+OsBb2C1lnbtf1qemTLdtzRncUJZL6a6x7vFb+Jn1VgtU6SaJTJOPRutR2v/zcnBONc5fJNpfQHvdqbb3/XT9aDiIGGuGGQu0M1xj8JAfEUNUxHMrMiXFWxmkBAYTY3FBgwImbCgjoYwQxUokk0GCxO0NndFvRFrNgoUvp9j7UhK94UKwsE7KdbQF6RszfRJhFoYGAeDvMYWbr3J3E3cEXhagdWTCD2PraQYJE12ifteqRvBCD5JUywify2JkAACAASURBVM/WFoAXa+/ua4ACpWifrXwBJPF6vvYPYxSTP8CAoZEnXhg0OlmhjRdC7pX0T4kRHRbEH/fCmE7ohAYf90Z7YHB4/zGkYSjZw8+YxEBLdn4MFZrOMYD8zthiaF4qTUH7jDluhfCqMiqybxiDnZfvPaeIA8rFo3/ffffK+8hYCHQohkk/KRNQ4PkCPp4rrylGFVleoWjmld/4S/JB8gZQHn0CzDhbnnpFJohpNDrVAJHmUYjwoe37v+/d259833vLC0JSwzq2TufE1n7CNkgdlUBbb93eUonb2K5hRmIjTQK1x3bQV9PZSmsxUkITzrg56UedESPbvbbSUMobBo8fmiAAjIY97jI4rohmuBfDLjSeNsKsnHHWtB/PPp+n8T+z4TuMbh5bCFDEGNxUAjLPRsCs64CxTILGqciw9ryGk9OAZyVc0OGqHxnfabwb9V73EK718NkAgMd1VZoyhgHHLAsObb/ykY8q2oRQPydMdL3Q1oVaZ8klQQ4JjsvDw32mQCOFBUpJsKBHuXq1QDoAJDF0MdL55/rhzb76SgF7bF35oz/6jMCphx56SFEAgFg7zFs8zACAzsaW8JyeHdcwBazmEk95FaIzjXsssxVAWz5qnX6rwDPWFUCADPS6kagW8m8cu+GYQYBOjmR+O1Fu9aXqJLrhM3/82QLcCmyF7up1pniDtwDUEYvPfUvRDmzJkSFeFoSM+gYADhFxUwDAq9vD2613v7+SAD5cIECBgZVWDcX+IABA8rI9IArPY8510X8GB8pI9yA6MqG3AHjoO6yv599GKCH4xSPaSEfOaH31xnZtMxjKg2mUZxLhFMUCS45y8pdWCeST9YkMa6WWzyqn7l4AAKIoVD7jNYvyLDvwwQqQKGGCAlZWxBpNe8w789bPpC0BA7o5474Y96ooQIDa5nJTd4xyUWD/nrp1egBz0CJTrC36EO+9JgATNI3xrqfdPX/Jc5D+SNSnX54uPd9OMxv2U0yrDSPyIfelH92mzJFp2y+1HQCAe7se/V6vAAAY/2T5x8ue4/huxDPPA0XXeNMT8BOy5Hna09HxjgKoMgKcUJ/K726qjh7fAXQ0eMF84uDh9yT+Y0dyTgMQIFD3YNgT4s9LWwAAAqiD/tHGesn453M9TxtoJ+3SSQV4+LuNtbzNy+p3xAVjJVCjtw5Y99oFBTQ5RFEKPEZ5LA9mAQBvnH95++Sv/ML227/wT8qYr4iAw2eLr5Xx/3r9huIL6F4MAqcO43BD/e8//Y/+omT0+XOviO/+wi9+uE4f+bXSMypaqwZE2yRLaLB3V7xfQOMeQfDLwifCnVdeug8AiI7GM6sn2rSyGsj78mZfru/rjasuoKFtebVuIdgvYxgo7R0MDed9t3/z1/12zhw3q4Ty/ftGy+61a4fu7z83v1PH1fV0bT2+nqs8o28tt/Rx8JPM6bXKGyNhOhBT2KUD6wjeIrvPNAx8V+Ry3YMcZ9ygN4x+ZDzGvhMBlu0CaF468011DYfmyBtQ/PtEbWtWgsHe9pgtgujntMZRvM72H71kzbm0biuV/s1C6z90TY7dDa0qkk7M1P2MrrTSBPJ36JzYOE3TXpf1sATjfF5yWvJkNyIhhnXyVx1k26zJ9wbdaczdZpU5SdNt0Sv1MXWzjdPR6YeUqyvbJPWQ6WvaXxQ3c3nEPtK89330ddJnCxMRoAnP/bKOlfsCZkR/XMc3OpaLMPgYJ9a4j3IxojXmzkE1eMbSh4xpQJ1xGl0XZN2r29jzFhalMRAR9Huvu+gp67bVQS+jvwsos6ydMT0aE6+7wbtqHlYAwDRT/freP/HDAgD4k7GPYq/EArWgCiU7iZe3PqN049W6viYVY5QIgBtIGHiy8gLU51Onjb5xmsANBRDA90g4RtGUuxIgZ7bbyCWZ20xcwGBdKo+bEOglEmBFp1avbLzEECUdcvIR/62MNKjcPitaGfu60PJ83mPspMygggizV85fFACA1459wpwSgNJuT3dl0CdPQBm4eBKHt7L3KjGmjLNCQTDOGwRQSBJhP714krANrx9tIcwZOqTcN2CAyqhvZXeeGFBh0MUQ8YYSScBCxLAEuMBY50V/cgIBn30W64nhZZaBWG0BBIAGMNgx6pNML2gj48RnjDKOG2N7gpKkdXjN8BYPwXlFnmjKo+3nOVGBc4erbWNRNYFiIMGwXytD/lId7/J95V34sR/9IJaTmE/mBlqCprzl4Q315Y7aqw0AkCMRQzu0d9BKM84sllUwixEti3gQ16SyHbm0z2TDNEJnTZgjVMj0ZObCn7Z19PF8MerDiJWRHf7fIA/jNvvuPeusG583ajAtABL1BFy5oYRinhve02XNUD40kFMewmADAKTcsQ47xjcgX8bAfZ+A30HrMvvm13GdytVkYDLYa1x+73f/ldYRgp5rzo7vJJDkBnhVnvOXFRkDuMapEPcWYHVr5bMACAMYEADQRrgNhmbScKOF0WsLSr0oh7VIYr4/+P1/U1sQvqE18Mhb3yYQgARFWacsSuZAYcLRjJqxr/2yMJ+oNYLIeTxyPKp/y/cXqj8Ai6ztF+oUANZ9aOfoEUcDKMmS+Ozc16pkf2wJqj68WpYBAMBrhNyiiNdvRPN4n+R1RXvPFwjwvLY1YNjSJiXJkYVYryr71ddr28P2kAAAjgG8dKgAgEPHSrF3Knob9B3yKPBOg6r6HMLvfflDWWYelG7eA0Y79wEA/Ra+3sa5jP2OBtBaZiuAyp7Gv7YDNF8SuFDGSQwjG+xz3Q3lKdK5owUMZPtvzSCcPui4RGrVhPu+FLECAKv3fJVBuUceWnVk8d73jVpD7WBQ+T0dAQeG958mYHgGiIiFigHIgwwjn7Um24ju7wEO1mgAqWr9TGyYgyIYAm4IeKBtAT1aT6XtsKT0O3UPYIDfFi2zSWawhGwlUBe6jgAA6H2lglwFAGT96b0KZEh4YVSzHUCJ+VofxVM/2q4B9njlhXc9EJ68/+gzzFNPuXDRuifKV8YjZC32WL/Lc1/vGPlJSCgAgDLrXREA9ZtOA6hrGPnx/vO7AAAAAX6nz90ulmjtQhQAwNjl6D/6hIjUO+AAvy80pWv1nVOMJAurIPLpKGS4Xpcunt9eP//K9ulPfXz78D/9B1XviwVMVERgHQV45Y2SqZoPK+ra/kT/alD/8k/+h9v7vv97tQUAPv3Pf/GXto/+yscEAECcr7FljadAZkSWMwJgTLrW0bpS/Dn6V/jnvgGVe1zOfsh5X110xLXMte5rAQDrPX42s73wtEX5ViuuAQCkrFVP3e2zaujb1rGYrXgzAMDDtyyspfHDeG+9Mz95aA6uy/3NGDazSw2i/+U5rVMDqP67dpn8llb6Ln+bc8AX82rx416Mqe8IoHHrldZ30JEN9OOgIjoAbz9bWDleUN8r6o2oZSKbjwoEcI4BOds66hY7SJGVnH5WTIxtpjGM5XACgCgZg16ULQSOvnS0JH9jS6b0MesT6V/0pHHkXeuhAywQeODyomtxJPKaE4oy7SGfzqmsiWmczrWjddPzlDW00qHkZHu6Y3MxdTtUJEbXT43cR0yx75o04og424BZizxogJFr0ZHSZq4p+ld3JeJiOrKmoLCclwzZASCms5i2SCft382fp2HsxlLA1askxr/708yd8rRAJuBAO51kuKNdO0pk0C/9b4eNxqXqmx54D1YcaLvzsAAbTduarx74oYv0bxn3pakpTu01kLaAOoM3VHu+69EPXCF8FKOcJWu0w4PCMpcvqK5hxBMuerKMfYAAFtrRkqbXFZx+vJIFaoHVEYK33HKqPEu31X7ZOvalNr9xXqzOAc1gjqaZKOhYFo462YCAP1dITIfthlHuKNK9AOi4BNIewxsCA6JbiD9NOAgAuBbzTxuzGL3/lrC7MrrL8Hf4/6tiBuzh1UkB9Z3P3yrPLr8DGDARlBFjXihmG/aJAoBR6HPv7057c9+pm27WM3jTYSlS/tvrh3FAZADEiuHMvCCIYWYxuOVx1x5+8gkQCeDQ8puqXIwbMU4Q0Q4tt2GOouAFYcZn7xdGCegoz3NUIsCHtiYQlt8GlfZo780/1zDSiYagjEQaOHzIzCTMLbSAuvEnHn9s+/N/9s9UW6yoJAEIz2hsq12AD6dP31IRAA8oBwAEvSYBHMxhadO1hGkW3dXCOXbJFG655yChPspvJpF7TbPmZt/85jcV6s29HOvG+xA27bJzYsRzGjv6lPA074cnp4Y9/QPBhdFiHNW8KQEgv7UUjZGfuYTmmBc829OgD7raQh2m1WUyjgilg8Yz8z2SjSyK17ru1oQ8g3H2vIRhx+P/qd/+lNbFzRXed2uBRwIjeusHApptROxj5ag8xhJA5XIJIAx1jrxjW8AdZ24XbetI0gaRkslwAABC8s0wGQdAMvbjf7kS8z3xxJPb81XuXXffo3Lf+tZHeny5F0Xbx0JaU7EoW//2lVd5wMQHrTAkGZGfMY9kzn0MYGX/L3pWJED1lf5erPwjg58QtbXsc2RdEaGDonCxAIDPf/GLigA4VLREJAEAGWMBDQoAqCgDAABL5moTHsT2MLxRkuq1KzdXyP+D2gLw+vVvqyiA2+uYNCIACFJGerSAQyACIEg2tlubkZBgccSSFUT6DT2y2LGopiHvYeu1IcuW33c9/RKgbL+QRWhjXUqnDPwGHXJNyk19WbYPrGt+ghLdltBrR/iI1qlvBR6oNy5gdI2pKwwBqqbFGLe+0evF1/ld3tso1x1yT9cl16Lo9HvKEnXRVTz0fV+AAnmiw1Zq+FX0Ypg3FjPuCThwFVDRz6ztX9hVg/yepkQ7SCnrtmtau33CJbmVaVwcemuOgLRxTD3304a2NzIWg5XUjQAAjdd4rBiTHivpMPWdYBwZqHUhhjW/JVJgLVc01OOnpHqMbY+DkvrVaxj/IVuLK291qPd45qOkqk31QgreWGUpxJ/20LZ6l1Ffn3NUoQCCarBOAujfAwAoeqDbIIdg/c7+f4X013W2BYQezFPMioZi3v0LzV0CEFSjS0eiELzzxTMvI/PLiP/cv/7U9jP/+O9We18oAOCVmupKGkwSwJ6EDiKux0ovqGf/0k/8he1PfeB9xbOcA+CjH/3V7Vd+9dcr0uLGal8decreaJRy5Dd7ghsAWGUmY3mQvPUo+7cotAfdt16LvpiVt675psgU+6bvVz+nlkjm7usOs/6rIxH2K9n3Xl7dn3AM93s13teyhj6heZkh+7P/V3fv6t9S/qxzHfOM1+5YWIOZ7faz5u8eozf/mwCADRuP2exnywcVSnGrR9jrXeu8dRyvZfc/x/8BALAdUEA52wbaMYYtcxMRAcs2V6pBht5yuvRg5QuoraadsyvHTaOTZcudIgDaoJUhq4gF61uhUTltZIC1Ycf88FnAQNkEy7zOEH7fy1rRWNT9sUHmGhCH3clmvxr2E4DpNVPlRafK+zq/tEOnJPR9cUzKS95zLFinmYnfZ/SGI7r93fMf6HSNnrVeJDnQetLaFusLbq/5VpcXOVzzvyMfNNepp59L+7GJuqyM/UqS9Eq8ciHQGU3ui5qDjhqO3InOSh8F0nQJkhsdla4xqMqTo0tjVW0f2wVceL9mAzR/bdcoWbO2NY5YxANXk8evi+ox8yKc/CljnLk51Ovo0KOPvPeKM0XbdSAdqZTGZNYmWZxYSlWAIU+SQEUKKJkdSd8qqK2YOYvmpptqj83tt5S37bZ6rz24tT2AzPXS37RIfUSIQ+UmUaT78oKXNIvxwj0ktNohkBAXnW5ETeTZfGY14Mewav1M9Etjsxgk1xIiXF89mwudzAVe44OnjXBdjLEAAIT0YhhrP+/L3uNOVm/u47eggzpNobMQefJ5+TgyGd60vdEbhchUX0Er+azwpKpfiQWLyXEdUAADPIYI/eR5jHoMO4wgDEiMijAbvKp8VjuqPMrBO4hRKUOjw5qco6Hmp8MFYYT0yScleH+JrinigdwEVvYTJuV7JkqnyIaiNbZAQCe8BwAwoYa5aalqD/cjD96//eW/9JM6reJCKRlJejiZa4VEVntuv/3M9uBDDzv5YDOs1WMecEIiZ6GFLHovoIMVkSmc+H0yn51nQyzQ+cJiVgZspur1RplPf/WrOl5RYEW9csRHaJB7+J18CsxjGA4GnpP22ahlvAMcUF/AD8Ade0q9WGL4J1Ek4wawcNddd4lmwtyj5KzKR9qE0rgK7P0x2F+7OwKimeu6rvbXGGUb4d+2X/7wLylMHSDrluq/BHn2/XM0n47lfEnzf6n29pGL4oknnijv/Td0jB/bV95y3306TlLtRwi3wY6HWGMjwbNswykaPFIAAOv2pRdfrq0AX94+VwkBoU1yXHzP93y3InImQEbImEPfMBxWBS98ZiqvDHELoV6n/m0KUsZDYCCnXTTQBijK+qK/8BfTstFoInbgKdnGARGj5MPZiQB4piIZlHW/rtxR8wyoS7vYtvNc0RYRFTZcqkyERB8DSH5wAQBXHthuuev9pSU9WtsBbq+IgHr+0AoA2OB3Zv8Y7LbgDAB4G5SUZ60LJw/cAQCsV3gB9qH1or0GCHRMYCsiAABeq1jT02OPoPXxiT7rWWCPqnMCxITajaz/FCGhvVuO6m3x4mahMSxKqACF+q897xHEMZRllAcAWLolmdjXeSbGoxemqtAQBPsYXvKU1YAD5ZuHdXn1efgl6QoeeJrc941h5XvXESM7AEDaPgxy2xQ9hz3U3X5E8KhbdONyNd/drjGdvqx7Vq1rmAgBHJZxejMAgHFLSH7jOsMgaOrR0OdYQBnijCk8t9ogYAAApkiDVBwiMYJLeqwyjrSBgBKeyfF+lKGy+7plhY3/AAeMg0Qq9dHWeiXUn60AigrgVddl/NezOQKQtmXbggCCvg8gQBENvWTk+afeemG/cxpAxjhefym59RpKYt/L71Jgq5BDOTago5heR35furD9wW99fPtZAIDDldfnCMn/ODWoeE7983GitKz0pOI9jOVP/IU/t/17P/inJJvhK7/8yx/dfvXXfr0AbZL+FmBNDpuOAGAt4Xhq8dzU4XV4kE6WG1bj6lq6W+61zIrRsq9zNqHumABvLvNHI5vCp+qQsvafn9d3n/UKiRHlObtWGVc/ee1741g7oLYe6H19Z79P/j5W5dUFjbbO8Vv7Eb3hwAcPvJhxcHm77TOzWL2eQw/x3RrDNZoR+TL0Wd8hHYLniIplmwAyEp04+c7QJdChT1eSXdkp9Rx2DhG0iiCod/Ri5LPLxgH2uiIKcDrkD4MTnTb3TRDAej00bwPbdJIQ+DyfyOf0K7QeOo9Baj3KOXpy5GB0/aFnNHgQu2ItY18vUzspc5GhooIgt/AQaEI0NPeYz/lyQs98H2t4xNdPcClRitJZuvydNR+yaiNV8rGBhuiao/0RNl1PxtTtQCWYWy5HXUMjt40hDtEIvMagJyORJbaTHFHr+bDTS+M99JjM51w6jqbYPa7Ux/O1AKSsHrPMf3I36NjCdkCJ9ltW7y+ftF2ySsMf+8oAa3T3jNewe0Q/1f9HHniXVrrPSS+lCaONpFLExmkRkITN+6Y1YYWIsRdbR3DV/TeVh1kIWK0YTgm46eYby9C8uUJv76pEbHdUJIATdPjILCIMCC+1Qe6F2wpcX1v312BoyrPXgzjCUnoUJLj0zxOTv5WYBCY0UY97mhmsC0LEvpSRzzEa94EATT4eV7x27cbgGXvEK+yl/r1W3jadCtARAYkK0FaBPtINb54mpV/WjryolbCLrQAo9sD8PWbxqAtxpPf17KlCLE/Xi/vJ3m/GQ2JCnxeOp4+wewzH1TifQMRhtekb5TmFiAAAMLRgrD6C0FECGFbkBGAPNYZnQu5pcwz95BCg7Hj7whDDvJOrQAaQXIVWt2Y4UDRdfkdRK3ChtgA88Jb7tr/0k/9BnUZxorYOOEkhZRodNZFSNgDAPffeJyOaxbTPOPI953rvz3++x2Ddp6+pWEymtzJVLUUUGWi053Sf3kS5ZE9vxvv1Sjb3Us2XjF6FnjsrrunB9QDu8AKckfe/w79URv2OsOLvQtEVYw+o4vJ8RCNRHepbC3ieS8Z/5hf64AQF5+EwUpsxWA390SdF4cz1l7WXZ661rvaFVcpbBQLPwn8k9IpR/sbHf6OOq3tG/UlSRyf7O6nIFUL89UzvzX7xxRcERn3l6adltLMG3lYee/p3V0UEkNcEWoaPHS5DUqKNNbWjkVpIcIkweqJ5vliedIAAziV+93veXYDCvdoGIM/jGDMz4H1FKjTid362srLSW4T85GPzPGVFcFQbWWMCAToxJPNEPg+evVRzPteRBc6RyhXw+3/wh9sXvvjkdphTA6qc0wWKcHICzwAAkNQUAMDCFhUfkMQCJREAr75x/3bLne8rQntsO//6rdsb19fJAOWnVH94QlnjZgSAXc+27Jy8zwCABCNyrYyCqwCASDuEM7kDNDpaUDpZwDkAPF+EGPq6s/7nXrW/gQLRFIPNaTVsb+DZVj4C+lB8+PBqwGr9tfDzbKrRY017hwT1Wz6GdNSOGLSLoa/LHRQRfT+GeHStDr1TvfsAwDDSF9xD+kEAha5XrBCQgDa3vsH31hFk0Gp6l2fjsU7b1/ZnXHOP2lVlBADQ9HR9A0BY7Kt9c8K82oa1aD9z3O3Vd9bTJJ+IRo1J/mTM1/ecAKCfujCqp/xk45eY4TfJk04giHJZ30eEQl0PAKC+dv2UQ9kCDhi6eo7v7OHPPKocyqtXxnwFADDyCfVPuH+8+QIBiowx7nNKgSIW6n9sB1DSwHoOzp1cAmoL/2P+6g37HRWBCAANQX1PdIWcZ41T5zpthO2gIwjErd/tnCGHDicClOPm0qvbH33qE9v/8Y/+jiIAAAC2Q5V3qJIAahsnUVTIlqqAk6Suq0L+/J/98e2DP/JDktWM9Yc//Mvbr33s4wIACiJQriRyAFwhw6EmysQZnvvmxmn6tnhXe8ENm2GHd9vp5LJ3KVDzwxweAECsbdmX+x7bALTmGfPPrbiW7Ftu7I9W0Ne/fV1h/5mDxmdfXnlM51gdVMa1AQT14Krxurrtrd90XWPMepy/k3kcNa26O9SQBTXowpN1dZmdJC6GkvRhzwk8H8eHTjtiaxmgfNE5zrJknlcOq5p/nXRVegROzByJDhCgLc/aDndFQAAggUCEPlWAe9mCQCSeZFKPG6cQcbpZaCGgvr5L7kzvNl5y5DXjp3Yja9vbz/pCh4vnP/pAbCSFk5cAchSBxy1yn7qy/39/r/9qR8XIlIxvPVQssvWg6JXmM4rZayN43fu/rOF4ltF91RczXabU+iPrg2dN9+o3zpe+X3S0UwZ8rM1s8Zps3evyY0C3jJvrqQ1c1eG2uuyIc1uOOqIy6yX3QINNh7Etkq9K49pjo7UPXQ36tTNHuQC0BN2GWT9jgJBMY+veav+0G8yjxB+lT01eEodFxmysN7rUrM0WwORB2jQgEMjlZK5TBu+HHrz3cY0Zi4IkfkrEVBIQryTGujpZD8uQqyaReI3BAAQgOoAcAeyDRcJcfLUScVUGm9vL+39PGf9EATxYHlsWzHUVt+aQ212mibcMA3dtVD47zNVh82wHIHwsHdcAYXyMAfXE7Bt6YcY50kkVrcQ2JIcHaWdwWtFbGexg/pp4tzuGLp85Q9fhxT4ij0lhn90rL1d2+rOVILD6xNYAQuXx3j3/fIUpC2HqSadtVY7GGwW2r8fLHi96JhOvIH3GWCfBGwPM9gwnevMeIp7lD0YXYy/9yNnvMDcACjL6Y1RgLGFYBU1NJIDGog0bGUZiVgYqMk60jb4HXKBuKRpDww1B1ui0ti1PWbWd8EPNIYo/i6k1VrKzEnHy1oceLA/DByonRXkgSkkhT4XkBcaC5sueiTNn7tjuvOtuGTQwkBFp0YtKA9K0sB43Oa6rzdO4dx92Ec6DBOUUhOrOGJOVrlJHaFcAW9HTK3X2MnM1waBZJ+U6usQ5HGzcI9xs0Pu8UgsREGmOgQuamPpuK1AkQiKoYtqVvA4AC0QAGKCJUeN1MZnvHCWF4C3rKWDAWHctlPLEupZW4RPhHvpWXfWQwvzr88XKtfHkk18SoMXLINp5tRGahrZpO/v8oFsEtunokCImvvL0V7bPfPozOiLwne98p06JuPOOM0CHSiKEYai8JKzpYZm1kV4tua4AUZg1e/FJCPi7lY8AsO8Hy9tFeQE4owQwFw6B21M8Fx6jpVRKcZKeek1aIAQg0544KeteXwHZvFXA0QJ4/fVcjcUK6DFutPdQWWq0/3d+9/e2P/7sF7ajdZwhfTwJIFjbKfgDAGALQAAAZABr8wqWBfSForKd2i6+/hYdA3j42DsKALhFAEAdqtQCywCA+FZHAOj5tnhlpOOBb6XZSRa9dx9rJnQvNUO2QVvOJlLPC3KJvAYY+/RX+xSSPHCOdvbexmDnWUAenfiAUcCzLS/MBloJUV9nGKMXAU1pgIjfJCOdoIrjEUWoqx2QWc+1vd/kUe7kel5YbrfYS8vweOy97mb5Q3douSXh3kOld5rTAANlSYlQ+/1SSHt9N7+V/qjrEvO5l+e6Tl2feoWpufnC2kYVtta3PJNpHIpKLwm1tccm/Wj9r8fcbVzBjfCkvAcAGGH/6oSf4xp4J8a76tYgR7kzAJB98suSH+OQyA2ND2NWj49tBMwh39sIV7vz6nEVWRMhUN+Tyf+GIlfSbioZIM8DUNRzHAGoBIBdrrz8GP/UXW1OMkBtCaAtlE0fu1+KOggAwTvd7fa0XbLbvgY9BHgCImtcUIjZzlcRVKXnXXntwvbUp//N9lP/2/9Q0QDfKD55tubiFSUBlCNHstZGilZxrcUf/7E/vf145ei5UmcLoh/+3M/9wvaxf/EbtV20oqTIAdAAAJ2ysm5CWeXCtzMeo8zasPFcS9H1x/FnGpkKOD/o6nf3MAAAIABJREFU+3Ljmgl872nd67KnARO9acj5rsP9uPpv7ddu27h/AgCzvFnnfmn74xIZu1vHsvCWAvbH96Cy5u3LIjqwV1eP4075rRPMsZttmqB2L1N4xjCgTIMZSV+30cifgKyeD73rt+l8GKHrYpjm56kvZcK3Kc9GHOuTI49JBAhDJlK2tjfj2CwHE9tnOeKSenGuEQUAreNkwWgF9DpZejJAAc412TLKn2Z9jDJXevGYW25IdnBfrZkVALDnt7cGSD7t5k+zzM9+bgAA5wryMoj3t4301mVyf8ZuOgd622w7cAIAJPndvi7L+AQAAHFQOYP+Xb8naK4F9b8N0UQqWs/3+ucaY5m2qc7xvNfqsLmQ4T23uh8eNhxs1APhmTK6IXIcep15e3kYBnOB/i3nbeRRaEvrfdJPIgByo8elRxyAZp2PMQfTVhh5Clp4xlOvxnaTBiCyREy4lrjq3KMBzPRoS0eT3thdboE6bLGqQLK17a/VkS3+8Za7HysdphdR3ekEFu48UQBKEiVDzx5lGkq4NrEn7M2lAXjCOB2A/f5HSjodrfDsWyop4J133b498shDte/2ViUJVCPwCg8Ux4xES7nelfiuvWFauPXPii4ZDB0CawLp6fVegmrt3HMjMtxh3NNbI1JcwIbsrdD9Q5AYCV+Zxw5xqgwTmvcMTwaWcBmAiZnVmwbZgNFxgdW/c/WZLQEY2i9VbgD2479SLyF74XYidu+V5d17vR3iy4JPiDcClet4QjVXpTXcWhnQT/V54ZQdD37QRMABhxWTo8FjjxH1Qu1zJtt4jkHhPicJs5Y2GEd9xTst8IBFRHiysph7EHmnjTaYPb8Jm8k9aYs8hmpDjB8zBZR8niVx4akyUm7GqCsg6d677twefuh+eRh0fCXeW+ZBSrm9EhjJ7G+++5577dHQ1gODKpnoGLPszVrpZTKPXUBpp//Qh9xENvBWYTqY5qCnrMzJyEKjXlemZdrD/m7aizHLU8n4HlrE68tftm7YGKz7aux9gofphIsIHyfT9LwwF7fcetugBRgrdeb4x5wMwHcd9SjD2wIiDFTMuoUFZWofaAv7FRXdZ9j7wE+zqgHYrWs2hi+ofcYcRZK1Qig/7QI4S2RL3s9VosocI6lswPWCpjmOkjYTCfDkk09uX61oAICCtz/69gIp7xIIgJDHMLWRjUI76V3Z61t4KLlnbQN4+umvbp8uMOFsATbvf//7t/e+9/ss+DOZCErhpvHuNPrcayNrxIuFbTMGvfznucr6Tv3r2ppKhbcHGCwkYacjdSB2Az3OoAyHxCD/xG99cvs3f/iZ7Qa8/nXtpuIRt5w6rfFha8WztT3gvJJmOqpK58S2gAGkvVxbAF59/V5tATh84rsUAfD6dZUEcQEAyC/Amladkq30C+tTDFNAi2kI5YfLBgCUlA8+U997VWk0En3RX2SpKgqgAQB59aGVlh8qWHzZdSjcXwVRtGXKzibxhddrzJjrnjedLNI8jXJEj/UdL5IAZcYHYLvLF54xBLG7rb+88xvtwJtsHdW3x/jmSxvqph+TlO6H3VB8yCTPSgFbuBbfHYTRffYz+d675mwUp20LAJD2jqiBRCusbbQeO8unXeF3PQQx2jXt3b60XeKzr0Mjuje6Y/cx48OYNll4LMW3fL+M4H7ns9rQClWMhT4B1GNZL+E/DHOXw/Oi026/2sq17ocV0EkybDkgokC5BDoqwBPTc90fKZOx5l5Ag2N1v7z/dU3vdZ9AAQCAer+uAIAcCygDv64p4SDjxG/10v0NCsT4l0Qjq/8ypgICWvQGc4eOYFEDGEifpT+5w+gtbAkAWL9YSQDfqO1zX/3CZ7Z/+Pf+dm37f2a78Vh5/isR4OXLJAVGBsbQqjYyvrU9kAS9f+bHf1SAAHrez/zMz27/4tcBANgCUMlItdeCCbBhYAN88sc5ij3dIowQva9Fnjnjun/bBwCiV/YTQzfR9xCHHgzhQFOrQWljI/JOnKyJNLKOx2eWfj8/6SjtWghj6dxsXzt+8uByT3SzXIoekDE4GFzYHaspr+fYrfrKEDs9rrN6t3sfKFjnZwVS/m0AgNF+VeD5HH00NfacJtKCK5Yk61ho2bUM6ca6LNZM2wSrvom+kohIHXOs501f0g1xFAHYFX3kmEBOO4O2TtXWSCIEjhcIwDUiA25k2wB6av3O9oAcL8gR23JuVH0+Ttmgvhw+VZdtKfcZYD1bPfmeBOAe+0QHTsN+9cyLPuqfAYBJbwE3Irt2n5kh6QEkeNfR7J3LwOPi9rkOuihY3p/pD3WGMaqtqX/yUvdh7oMXz+61FyNaulbTwLAvqEk6a40ZsrbLTnv9LOO4yxmsb9lg7tbsLPUVCMlaMgDsu903CwrLJ1/3c/N0B4+LwQ/qiq0T/qGHVoHQ5Srvgxy6nltqtH7l+/WGHZTyGYPmO+YtHfmk9plXKRVa8899FiL7tp21jmy1bWXdsAGKe+5465UomdQPIuY/M0AyZnpAWCRGU14rhJiFRKEstFOFfnE2NQsHmcDZmuzRPnPHrRVy+2Aly2Lv7d1KEgMRETojY6UUXxltvVhCiBlAZ9fuhdJKMcaOCL5Xf7ztavEgwsm8Vi+jkagprfPJCm+Hb1hrVVlrdlG3rQEIiKMJOaij2EgIpr3fUToUFtgRAWwHwHupxHdlyLxUkQG8480kwzdGXiZbe1hRiHtmXY77jocdY88ebofacywYhh9H7BHNkb8QiAnXmcoxFGIgQvkYPxhZ7Ct2dlHPUcKe+F0ARTOseCRFSKwZKR2TucT45z2G9+rdTdu8t8bKNb9j0IOmkrWdqAY8tscLBLixtpwcLxq7ufJM3FgJJhl+nk02fNNneVMbKLmtjoC7p/Z7M045mkUewEYExcxgsDC2Rs0kzHsxZg5oVxKjiJZkmM4FJFRUi7HFE4tOZcYIixE4pmP3A3Oq9VXH2dXcTy/7RK/Vhmo3wAYvG3xZJaY7lC3WgsPdymDurLVhuKYlM/qEhu2vF/rHHAjN7tCzMEKRu3jjrrIWcCi0NQCQ7v9kTrsKxQoSrEoGbZB+2IyKaAaE6NlXzgqcYr7FOKt855uoIy2LFxE9wQkARCgJNFQUTiXdKmP3aIW/s+Z4/plnnxHwdebOM9sD979le7COiry7Ih4AnMgxgWDPvi0DZZXcstYn2y5eeKGy8StK5hmBEbTzh37oB7dHC0zY5RfOAUAfJvA193RxnXL1x7ppfqZxYL1rje8qhgJBBcp0To1es8RJJEoCqSXAp8ePcWJN837y5tPbb1USRYXj1piAfN96+20CCuEnr7x0tnJQVPRP8e4oVpYL5jW06/IbhPvft910+/dubxz7ru3CdocAgO2wASuHg0/rk8gDrRVLNn60cT7C+q186YVMUDJUjO7Wy/uZJPSjGJWlYjrkv735ojtZk10PYAPRAmWBaUwwPEgYKLDAa1qCEF4vYCDraRr0arX4hddYukEdmiuea8M4y1/rQM/5NZ7hOqygr1OsxhklooeAMuxRWZ5nLLptMeIXm8WWYj+zGu26lvr7HitaYxocwk/ZSxnqbr0ka+qjcNi1H0tdHjsicOY++vQrv3ns6hUvfPdVfa8K2GkoOZk+tlK1Ghdp05hak5Fe4xi+fl6yO2XRdO6xjqlKBBr0d64ld4B+7nZkfHUIRvdxkG+Nh7z6nn4Z6GTlJ8gO7I2x4HfZuTwLD6prAADs8Y/3HwBA+QAAEuo+jH95/WljvZQAkN8Yv44O4Jq2CTDmkHF9TgRAUlxkjMyrnRcgf9jLsb/p+2Ul7WralmLq02KQoVfQB+oUgGee+Nz29//nv7W9fuFr24kCAGoTWo0JOsqkc/gVEXqH6/kf/FMfqESAPyH5A3D7Uz/1U9u//J3f3Y6fgHccqhMLCqBm7QlwZaskIONs4yoLpkIbPuG28sez0kGWuZ6lrJ/mys5Vrft+cq17pZz1dJ7oFpbpq8LtZM1S3sWvRw1D/seI35eL1i+slO/rZ+sYrJ8P6t8+CHCQDrz2a/f+gBrXBmDWMRtLbLU0VjAFWl3m0mtq10Gy9mHV96VPL2s39w1Dped9fzzclNXJtztKuT88YZ0HTabsHOuf9m7Pc9mVJ4CoaH6rezHw2TaIU4yoZrYckhPtWC36OMrQHxSRWC8iEXmG5+keMl9J1XHcoEti+3QEQCL70j7WocHxSW+J7rM+7TxhEnu8Ft17f77nb23/hOZk8wB4i4JVJv/P/fRZDoZm6rQZ203z1ozFUY5uo/9sRw0y6OvRI0PvGpMG5CevN9NSm9qBqAT16Aw1cvLWS/7YcRYAxEBdgyRyMicayIa8x3lmwU9bsXUv154pN3Gexra2lXbKbukOhW/QjkSuD7tPE9E3tk3p8cAmmHZAksEr6kQqi3ULwCD9CRP1OGC7xGESmyK2l/IcAXS1vjjqVlminPH/6Cex1xLJceiu2x8exwDSWBOXl4uMQA1+POIIfCu3SdhGo/DSxmDU2doylOpYuToV4M4CAR59+yP1eng7c9tpbR147dULIxRdCm91NF53Hw/oCSE8RiRVzaHhMuYwXCsUV+GjjDfh83JrzL+VaQwGJMZthGgwSb4x0KmxmbjhALEV/R4jx3jMNO4yxMOY6XHLhOtZwoAa9aHNSualjN6vKjM3AABbAgAA8GaStO4cRwfWu5T9zsUQZpUFT0QEWcEhhovlDXcofxnsR48rGmAakkYVk6BQBhaCDCXInG3wCxn5iihwH7VwOiLD42QGgsFlwZdFyAePWBbXfN/1vFvwecRjyAJ6EFLIZRjn448/rn3ahFwxdjDhG0p552gWck/cQOxmC12MtMynstp3e28tEOTOCvPW1oUqY3juogm24W6jxcBWjIhdJaT3ZvXvMQiC4BpIWIz15n77ZWSsdgi1x49rMDeiO5LfgdD+8FQxxJo3ZYMXAFBjUWPANQAgBA7ROGLK/VCArwiWGIkC6uTZ9JqJhyDGP++g2WNuxXCdFCd0vioRB/UzfcxcH3T/qvTsC/UI6wBwtJcw/j/+4z9WnxG2zszr7UqMwau1Bugje/qJrsHghzmee4VTE2prUgGZjN1Lr1SSQLYxXblc0UmPbA8/WMfaFdAE6BHairFNP771recLfHhFpwBwQgPHemJUQ7Pwkx+qLQAPP/ywuizFUusrio/5lhVI73vPmFwuQxv+ImElJdwea2g1c2WgIFtiPKrybNQ782fBZNqQwsr9nBxS1xIdInKs1/UFgnz8Nz6xfaqU8UoCACPfbq6wxlsqWoi5OPdyefsKALhQ4+j5cpSL6AJSAQB4neNE79puPlMAwI3vEgBw+XABANfVUYBSJCCWthijlAXhrrbJX4Gy1Z9bmqsuBg3POvUMb4a0hHaX0z9J8xgD9tYf5gxo0aY0Allfuk/3e5uAOXwpL8spGFwzb3f0wPBOtwLTrNyARa9vzZ31VM9jykbYuwv6C0gRgz1l6bkGALJGABBEL+lWf2/d1EZ8FKrZ9Snr3fyIB5cTg34FAEw8Y8hVJ9eyFWGtN23i9wYE+Jg2Sh/s52WI23lW9Ng0utQjTKbbE3BjAAqatzbSrdOOvlq2+k/6uad09FX1NjmEX6iLLc74Ldcx8jHYRdbUV58FHPBO25a/SQfuo5Vrj0O2POgrxjnX6ncAgBjX2vNPxZAi9yHT6r7j9QWjnywlx+t3YEzAAL4D1dOM3I9hr7wAdR/vgAI5LpAcAAIH6uaAA+pC90v97jYLmxdPmR2kneoPwGP9ZqXag2Mdq+QlTpZ6v1xRVV/70ucLAPjvt0vnnt5OFgBwaCMHwAV5lqQR1Lpjy2Ge+dEPfnD7iz/xk+JLtOlDH/rQ9tuf/O0C4iqUmr3RdV35BjU5Zk66t/+ulieT6NffAgDszt7B3/b3BR9019RLXF8AgOiP4QEB1F2GDcb8xTlj2dZ30L8whr0+xthUSXpmjsNB45FrB923f3/uGbru1UXrkTTtzcr8TsZ4v49rW6+lI6y64H4deSby021dV3rGV790X67+fX3uqj6GyXbZWraLQ8freDp4lFy39HElQC89lAgAolJxWqEzeeuhjxNEdiuaup5HN+M+6bEkvkb+tZ3DKUUjFL7BZtoZI48+Zw9/dLTQi3Xz5A2wYzDOg8n9rJPYJmoaa2M4cnaNeuPaCgBIx9AIO3IBncyh894iOsoctG0BF51VeuiQnx5fzWm1VbZkR/5mnmQK67+0NfZDb7kbXN3fE00uWhLDa6bHyIQRV1l2fPVaFF+30+2NOud1rnGvw7Euuqy0l+sx+um8jGzJEQtD9Rnn6SKQdaSgdKjWA6Wj9WlwjdBbd/OW8vDF8IM4f90s22SZY9t4Nd6a2nY8qvVYarbV1q2+/BI6wKoXrZ+55QEBAF5c2WNhwaHrVZj2eKliS/iEBoNSKR8AWcu1l8Z7cXnG52HXee8nj20PPnDf9l11fNvbKxrgttsqUZ2U3z7D3fM9iGQsUk2SO2H55D31QsEAAPTZk20P2vSY5XMYxvTwBOGbBtsYJI2hiSIAQCa1aduStS7GuObbungClOwycwgzAsFJJ7KQXyv0SXkByqBgCwAhxRgW5AfA4CE83Vm9YSZW2i3QvdjpPx5P6sO4cTgwc2GjiH7LyF4UWBlzIhz3Ssd+eRkroVyIa388sw9mIH5QSysOTZpD6GUxa8F0NEEYa9oDnZBxnvq+8Y1ntZipE2b5Iz/yIzKqLnc4Owa/kMdGZ6XAYQSLLtM/G7MZW/a7n6koAowiL37/boXazNALYgGEKL/pPnNuI6H3YbUp0SzCt+xFAIiGPKA2EpqhrMJn/RxwCRqAvpWkDwXv+hs0dqFhh777xAXn63CCm4v1XbkdGgAIAEIdOeaPMWGtMvaMOetUmdGblj0OM48D5XXnmnaa9Pu+sR7o5gH9W3/f/zwVkqnwrMqKeY7/xntd41i/3/zN35RxTwi/Il7KqHeyNzxKvptxAig53+vq+W+WAV9GO2MpYKPmHwCL832JMrmvtonwp+0CJdTJCsyLKAHWIGvya3U6A1E6RNbcUFE2dBlADXT/ne94TGBV1pWBFyfGUh8QFC18sz/QgsJRO0QdDLix1/fKv7Ldw6Fc5ssZL9FOrxuE0QB7WtjoVISKnIC2wMR/51/93vbUl58uvmJD/MZSWG6vYxFFW2cvVoLFr29nL5wbgIKEHOW39XXp8o11750CAA7d9J7t/JU7tkuHakyvK6BOwgZpOAEAz6GttpShBUi7u6/DcoUvyR07AQAsNUcL1Htvc5jeb0neqs4h/hL+jHvzuxF10F4GpCQGiI6NrDU7koM1sBDDbzw3iU/1DEB1jRbocD0nOaKtfkhltLHK0EX3Hsb/oqfu7KNnOus3DU+/D4M0RlPbQ5ZEdd8CAKyGeSILWsfwvf1sDGm1yzutLGOXhde4yIwQ6Prol/TUBhe0/MWPXUaMTs+JjffRhi5/BUHQYRV2uz7fde2PW9pNswMASNdK37je3wMO0L6E/XsBNXCgLzMCIDrbdD+4j8yl1Awq6e8CNbrNDEXvDhl9VxvqhZce4x2vPd5+jgA8Vt8BAI7nc31nf79ACvpB2by4Vt8VBVD3AyJoZTU4kOgAvgMy0LyUIR7RBj5tJR9Z6InvYPeZp/V4rHgY6bQi6SqZ8DNPfWH7+3/3b20XXnxSEQC1Ua3W+oUeCztplD8GXbAm8/3ve18lAvyzlRy6PP4lz376p396+73f/33JYcA6NEiNaa9BvtD2GNJDZxuys4lWRrnu1Lyt8qqn8sC3KWtDTdc2yF3ArE/kshoEorPJC4ae39dj9MQQo6xEPe6WFf3TYHH+DtIR9o3e9Z6DOrxvbF9LB7mWwf5mY/ntfvtOyvx27U8dq56wf21tRwyjN7tnv93W8z3wg8csN81+4Jjc1eNCg+hgOKtwaGIQJ8n28YquczQueQWuqyhWnJ4wDpIS4qArPaN+Q3fR9tUOR0q+rh36l55vMGClkXUMvY3XdGrbYLGDWoMa+cU0WO1hbwBCZRWzsePVY5IjkEOzulq3sb5lzEPX2i7gH1Z7B3mdvAVruw0CeJ2v+o0T3iUyG7bi+/KXqEfT8bRLvcas8/AXAKA1jWHzkLSeNjqRoG0AujnyhyjJcctG7hz6PDzU4IfKb0Jhi1RX2ACxaUl96vlyH8xHlB+tdevwDvOJOL2ngwFbUlHvGfCmz9zPD+u6sO3g9oePWtBTvo+X9PxqgNTsAR4wF/De20/fPyIAYig2z+uuV1I5xQEu6IGiAGb4UzoWEABjlQQZ0odKQNx2y80FADy6vfWRB8qwu68U+GNFTLVNoBA0DBNlkm3Cij9eSrEmahK/kSkyghOB4LwAGoAe4NV4DQFpcvSl0ZAm2J3f0+HWZgwCaLh3DGLKQMlzIhEPaJAlPu+HQw+ijUtIk2WFmufow8VX7Z1nrz7GBp8xNvA4ni0EHoPHpwwYlUabysTHKKduDEOeheC4H+OQ/TMI54TIDEIVATpBoQ2UmXQkYxgU0AZNI3o1l6aRyRSDQgUID3NdacnP74ZAY4hiUPH35S9/WUYbdUFrP/zDP1zHq31PGXGVdKh+l2KD4qlptPEO8/T+KiOEMOSErTMuJADEwCPnQgAAK+mmhYncZ4n3CrcFsLPQZl/s9TAbbRpYPAChKT3fxV1L4KXWRLwYzHlNER94QokACOOOJ9hZ34n0qL1lhDaT7b0GQP0XqmwOuTLkKCXQA8g0xrMUNmmxbnHaGGNT2XHFXNzT7PVfy01fc22d95QZ2tkZlzDLXnOr8Z9xX/h/K4dXtmeffXb7xCc+oTD+JENE8B6pjPbwEXnYe6VznUgbQvdfeuElGcA5KnFk+y+DEK//3Xfdo+MCoWn29t1UL7YyEcL6UoX9P/P1Z3T04pGal3e84x3bqYoWoF8AdTz/1gKqbqts+gA3yaOg9VHDtyMAm2dm/eg3STRvK1LCUFkfXucZO4e5WkhrNloIcifzAi/U+ureZ5uIoh2qXy9XjpFXCgQgyugrleDz/IUKwa09+pDK0YqkOFM5ECjjfAEAzz77je2VOr7LdduwFj9gFur75QIALr9+x3bqzPdth25+93b29du3y4cqt8thfJnOM+Dz8CyY3Ju2Zpt32SvPy6I6glJyS9qWeZxoSNU6n4BD942Sazg6GWCy8A86apduDHm2AAhI5rQAWY1WAFhjvdJHXaqzOf8qNAMA6MY9AMBtNoUPWdPDQFWNUfv3xRiO8aA2IIxVtt+TIyCK0DBKLZQsy/veMbyMFdfqXWygyyTFivrV11ovGV51JQFcQITUpWHCs5/2dXmak/7NCp3r43NH0sq49FjasB/96zlNvzzn3Xc/YtnShnbaPUCHkEfawHu/+vHM3gQCPN0N7C73m7U5jL/nhTLameK11mOpNDX1nYTTEsVN3rQ1/eMz/W6srwDZ3t9PmwtjZ4WcrOeO1rLH63+yfgcIOFbPAABQpCIKKB8dELlG+Vyv98qtLM//ul2AqVX0gNnD6GfjUL1+DQBEybXi7FfsCnm46p+2TjUI/ioRTrXV89kvP7H9g7/3t7aXvvm57eRRtqjVMYC1BSBGgyNCOQKQibyy3V8nonyg8qLcWUl4ybvy0Y98RKewHCnDx8cjInfM34ahtQDypoFeUKaI5dW0zxAh1xfDKPN/0Ht4wxrevd4X+T7obdQ579qPIsgz0YXWMpqS9ZY2roDF2r/diIK1vuZOLS/X9s7+fDswY7e8fVn7ZmP27/LbmwEB/zYAgHXTcKQe1R3aMF0PBnwV7RzcixUAiE6cO1fj37RY/2udajj+2pCWHcD6Qx8rnYotuNa17WghxPtUJebG+4/xT0SrdJUqVPnT6v3UzU60DX1lO6uPTrcMxMbZ31KqHAJi6LxbfwjgJ0eedIQ29LXeV1Bg+U1yXlSvcba3uW27Dhty9yWBHV2bz6xfG3h6Rc8ckXfSaZyfKH/cHjtA11of39ErVb7bxF/yGE3D1/Ntz/oEAPrqDnhAOclbJ7qT7WZbZh8AyFyvAICFZkeAuDmOAcd+Ynyrgnj2Rx9ov2wkCzbzWzvX5p97mK3HaxSu7UPbmdBe2ul1YH1ppVnJ3uhaLQM0xm3jJfl9dBPz+uaxtPX2W95SupgbG4NVw98E5GPWvMS8eO2Rj6H4emV7jRHIkWaAACjlR8qAQSiAeJHW6e676lz2B+8pw+4dtff27ioH491HdawL2BOZASqhxF7aIQ86SVMbuNmHIqOXkDUE2IEMoxdAT94+Aw1x9VpX/frXzDd9DZFMwkf5idkxAYBdJtcIDUTbRCRCqs8o/Yw9BopzApTnUmHerynUWNnOy8OPAk8CQR8LYi8Wf0bHvDApC6+/Ev5pf04vI+ZORNMELJSqFzv964W09lHtE9iS/ft+1spjCNwFMtcOEN8X3H4mTCAMgrZAL0FMAYs4/g5vK/cAADz26GPbB3/kh7X4zNzYK8g+QwxdZsY0OOmuDMGRXMxgxj115jtRAJyZ7i0APQ57AEDmWL1pxrn2ZV+YZYGa0ZkBrvM9hOxSlkdijs+q3mise60R+WFPLlsZHJ6ciAltz2j61rFLTQPZJqPymYmFQTB/rC+BbIxtG6k2GPWA+pCQc0f0kAk3p0VEo00Prn5/MwCA3yLI9gX/+pyFZht9EbbdD590cJ0M/8985jMyvDFueWcrDYa+aRXE08pCTi8BCHCIl7iW6mCsL1WyKgA3GAvH4LFFgPWXc30ZX873ZWzIK/ByGdIg9g8++KCO2jNDr8RAlZySRIKE/ul84YowoA6BUwpNt2BlDhQmizHfY0I0gE9FcdJBRzOhhHvtCsDr9gZNSjhYBAfWShLQ0P6zpXADIsJHOAaSNQXvOKq2nRBP+UrlL5AhU/R1spQTomSoEwDg619/djtH8q8G/SxEEHQQCm08UQDAme3mygFw+NQJNSUhAAAgAElEQVR7tpcvVRLAw6cKACACADrmPjwA3s4jvgOmL4sxhj2h8xMACJipkLwFANC6FL/p51QGK1+TOY4DrFlvAGTKDGP9gH05LhAaKF7bIIKNWNPCWN8tZCYA4PLiMQjrdpsauGhDUAI71/Q7D9pQHkZhXxO2oXXnV7DhocdyXxvkvSSyM9D5ATwMAwCI1z7YBvXGY537Ut/w8PewCkTwlNmQFS+yEaz2tfGe+yT9NXYTbNBDdc3z7ZwB6Dq0gTIbTzWm04xvvx0qNwOcsWlgQNe7z00Co//Ut4bwt3jyvNHOLiv79buprQDZwJbh3WH7LD1FxHdblViPur1VU/vptcuqy01UgKitx0C4an1OokBl9S9V50RdGwBAPXCiyjxR48OpAAIAui2qusrIMYMY9sozUD9g7Ks87q8X2wGOMXfGxCcI0O3JvKtfHfqfcYZV4j+h7d4z65wqMXQv1pHAVy6/un3rma9s/+h//dvbN7/6h9tNxzBMCgDYChxo3qa1XYV6X3Pl5Cl5/tCDD1Qi4uINVennPvvH0mOO1jZRos44yQm5No7m1dxbJ9H8ZB2ZHJtosqj4bkIJAHAtY3Pf2I3uav21CTE17NS5q6elFfP52Ya1vRMQmEr6mkfAMqPzFrSMW+Xj6O7eh7WtB+kZY1H12GV89svbl7/ToFqU0ms14t/h+puBAW/Wxoznvj5/dVNW2miK2Zvfg+oZOj8yZVHMoytbP5neaoW+F63vzsdu/qfoMMgdDH3WBTl2jpaOjA6jvAEFAqArnCx5TAThyE9SdIlzBr3YerB1v4Bz0nGkP3idJLydrYTUY/lr5+IKAjjieBqt4cE+iQBdw1EO0f/Di22wxrPtUHvpL0IXbAuit6B/mvdNwCE0GT1iGMfSlRdvP+MJoN7jn77pPYJDepuPjh9KKx/pb5htj4en3fSsMnsOx5pvGb8TVl8I+IyCUu9tfEuo4Tgwcx2Rwd1eJazn9153s4/wsPbqY7V0dHraNElt2pehmx0brMl6zEsv05X+HNXQEQzd9dBF7K1EjsaIznryFgAAgFvvr3dnqBTKsxjQVmy6ZAkpvqwGD0kKAgBgfEC07H8hOYFDQY4XKsbxbTdXPoC77qx8AI89tL31rW+pY7hur3vNiPl/JiWRALrei/MgIwxgwEcEOuM8uQGcIX/uTc/Cz2Jemd4kupl/wJSjeR+LfTVU0qZsBQi5aSAXITLKzgIa2l0TphbpRLfWI/NeLo8/yDneSyIAWHQvlmH40kt1vYRyEn94YmwwezHa0ON5jv7iuww7hc56v0eIIongaD+G5r6wDLEOQ6CNGDKjklwwiU4w3m8o5iZle+l/hDPva+b6hMNB8N42QsKUo9rygLdS41ilsSf7x37039/OVJIyL2JAoOqjOA2GkkPnKId+sjhlFDeDZnHe+5b7ttN4a6u8AAD0y0eOeKFn3lJv845xfRVCVwlMaYamgH3hKjraiyTImEb1yDNa4E3reLlJjAmo4q0TMwOqimyviU9wuCQBEkBGfaP/UsSNSAfAcUIZXwug0CMw1hjPch/3kHRRx0Uq6eUuAp81ddBa2l8DUXDWtbauyYzJCgAEKaUs5pM2EWr33HPPbU996akR5cF1aIsxylak1E8fQNglQAsAyFF6ip6pa4BqX/ziF7avlXf/unLv8fu5c+X5Lrq5ozziIPUg99CUAIBSYBlXHZVZa9JjeUSgAFEDACYkBLqxtyZImcf6qbEjMoDfpRBALUXPN9Q6QnhyH1Ec7A1EMCTqw6BgCXbGoCMbctRMymAblCKIyrMPv6CNRCq8/PJLqoc66X/2JRLu/41vPrd94pOfQuSLzgAF7qhTNagbACBbAIKCd0CJAADL/ZM11rfXFoD3bNcVAPDSawAApytsHaUFHqOO7wAATrCExRQAQOK0QINYwt7Hlr1qyhEALxkgVW8J8IL3aQEdITCeaTfsEMYy0FAuDABQvRLN9sbvFQAIPUZArlEJoSfx6jAHCWa3j20n2RanEOfOSCfdY9FLJfTznffFoM29Q0T0fQd55QMsqM1tIEehY0g0pA0AcEsS7+HBDnCgvkTnp4x+Ls9KsdLDfmk6IGWURC4tAAa36ZRH24D6jR1M6I7kuBSAAM17yHZAAIkvyuzn1u+qvu9PW0NGOyCA5tmv0WTxvwkAwL501B5efPrWgTfy0Ne14BK0EU+56uv5yTYKqYDQEM8DnvV80r/XjNvttqO+Jxwfo52Vf1Pdy+s4Rnu98P6zJQDpGYNeGf/pO+AJ1/kMX6iLlHNDvR/tzwAARANwjXc9Z6Y+xkJdaXqg3TL4e3wYh3znYgBmCkBuXAQQrXwgrzz39e2n/v7/WFsBfr9yANT2s8PFJ2sLAGPs6MzIXbcB/QueA7+7/bZbt2cKcARsBXyGjySnyapbWIbOiIBdfW8uHMtr89B9AOAgHdF0ZOKwDIrxnwXgsVrvmwvVz059OM9c+9nVqAzvWLcoRpmfSv30zM6W7H66Vr/Sp+SOcR/y7NVtnPePm5ZxuVbt/+7X/20AgDlPHvvd8b/mCL1pIw+qf9V3Y2Ps08E0Rj2W2ga90EPKDR1zTxw5sn/QPYoRQvfOYXVEa4JthlxjGwD50jjd6nSBBFzLSV9KNljbEJOAW1G80L2E8DwG0MaKGZp0e/iTFrj5GB9XD7JAtxjBAwDwnvXYBunHMIqR63EIYGvBJFvoyHFRDuAwHfff9eZPQHs7HWOHSR1Y7IXdCfTDOWUgCRoTk92rVe11n31/thiMtrQdm+2+0o2r78mn4PljoBymn/Ujk5r2iV14vG0utI2n0+6cnE8AgGRBAyVpi+wQJEvJlHLmSpdtHcVjMXsMH4tOrn53v1zlm/OHRFN5zG07eZz8J0cv//it0fCRjDB9AgAIEfPoujjM/BapoiHbZS72x3ZIef2EQq0FUO831D7m6+t1A4Ze7eM+fepEnQhwZ4EAD9fe2bcW4oWXzeWF0YKUqUwJKndmKGLNxDNQOTMTYsUI4PgaJ1hwkoWUuW/grgbbMP5MDv5/uyiuMvoysA4UHO3LgA+mYKpowhi/zkWGIYKCiyBbvfX1nT3d54gCKCMFrx6hu+xhZi8vnkpyBpwvICCGkpPgEQp9RGMgsKDCfhWOzAIB/at/COvsM5pj6qO+3uwPIyih4yeVgf9GoZgY/syzTgZYijDS7RMKlFCoPdfKLswcdfLAjBXGLv1xUrVqaS1GkNL3ff976wSJR5zdviIAnMhJXFCETSQAf2QfTn8ELMCU6vf7H3iwjp48rTwKSQLYUzIE5WBIJqipLNSYZG85PwW4WIWFPrMW9hb/YGyNuq4CaGd9QfNRSmToXq4kbF+VQceYiJnX/2LIh5FSHttC8O4yD0crC+1AniOg6lmM5qwT5s/bJJaIAgEP9U+eOsKhHUXDsXAocAlLuxoAsIBx4V4v+wI19BSAJe04ECihhBYGK8Pjmo/tuay+kHX/6a883cCEaSA5Lyafaka4KA/wIObyRO1Jpa2HayzO17piO8EXn3xiO3HyZoXqofCisL797W8TjTkCoHJev/iCusMYEZ3DaQAS4G3Qs891RmbA9B31wPM6r76ZP6h/EkhKmWDLiiI5DqtPzDV5H2gr36E55l6nElQ7DHbZosI7R2g/W4Uu1uvrBRwBAtBg1uctOhIUZaM8/50w8dY6FePJAlB+9ud+Xq5ZQAAiA24vwAMw4/zZCzrekC0AY57w1EOHolV6drLW9S3bydvetR297b3bKwUGXNpOb68fAAAw1p5XC0OTis2t6dl3pADXm5TUBxnuRDZBar2JXPcRwqexc/i+eGAJZJff3FuWrMtkz7/GvJ5T0iKQfcDQulXg0MK44pW2PHcZQfIT7qfGtiAVsFrTET5sEMtlW/nqdSJtgrZnVfjz8OR7CTlkv3USib02Qvksw5vfee/oAN0PtfVa5HcZ4tyvB3yvhi3YS98bSE9jzm/LFoAxDt0WRTJAdg0u9HTtaAFqS7ZGLlsOomNFHI52dH9o4/Cyd9uGKKH9DSyEb4+tAHm++xbSShg837NljLr5rDB/iw+9BADUS8cAokPXM1agPd4Z60RT6HrPRe/I05gAAKxgjKabuaAN9SJsH2Mf7z8AAFwIAECnAdR1PPvs44/BrxWCA4J212cZ//XCyCczSwAAvP5EAyh/AE1oMkv/Qtq0RX2gT9BlfVZUigCArBoAGyLl3HMlDSanUEUDnX/xm9uH/sHf2b76xO/Wmecc+/tKPX9efVzXjz2k9pLeXyerJKT56898zdFWjEc7JWLYTXmq1ukezWXLVH8ORNMeK+ZQes1+WK2f42+VM1cbeK5jlWurnunF6nKmAZq2zTau7TzIyFxl2r7neDV+DgIDVsD8oLLHQLmVo73ds/FzQI91XNdnI2/Tl91y/7/5tj8n19KpD6ptf+7+37ZoHcN9HeTbjW/uX720+zSaSNThwW3GJ5kgftCysB5E18A54SO2nRjw5tougDOB/eoA9yfK+Hd+Kz8HaMA2AuS5gDTsBpx7lC0vte0d7f+3ViqaGKBA20LxmIeudQqHInrNG1Z7aYbIJ9TeDqXLFXUZ20zbV4pZKbJlOI5tu0X3cxRDTk/bdZZda91kK+s63xyX5/vnGg8AoPH1qu7XygN8Tc/Wfz4SfJbV+Il5joYNndiMMkkPZY82b7Tu0fmy6rq1aNc+vOvtiBRQ0PYOznEDSJ6d8LCM5Q4vbP63zwfyTNqv6HiihdvWkA2D2tF8kH5zygR8WrkmaGODHQF9Dt1WWwAGAEDF7WU0Uewis/Eit+01BIoISntRHKIu46ni5o5WRnoiATgOhq0A1xfUfdttN23vKADgPd/73RU+e6aEs+CDkb2d0FnutwDb9Sx7QFp96fah8Xg/fR9tR8h3tUOGJ+dro0gOhGeXeMZAMXDU1gorZa7MMYSYSZLwaEE/ry0GpGbVHqhZjsuUwlj1CPWpf+zxwfMnIwJigmjqnlcLzECpxyDEo4/xzznk52orAGAAQpWtAgAuUnJqAyEeQe4lWzl1G23vTNjDk2sCzH6fFnU7/aVPUWhhSDAqDAklManPN5d3lLAmjFYDLjNrKWXH6A/xJwQ9e7cnamqvNH3jGa5zL8f9PfzQg7Xn+jFFOFyuvYjQHIzwRLUDWpJiQzI3GRhJXum+AXY8+NBDFQFwq7wOAop6bK2ghQ46I2lY5rjO9M6w9LGIG7QRZebesU5mFIjoqJngjnEcQmoGYKZRi7jG9cL5iwIAmFMAABZ2DMskUsy4ES1BUjzmgXlfBaUAmZqPAAB8P3Xq1A6aTL1Ey9A2b9mpEwSKiXMvR+Kxtz2o7aqYqfmLm6nxC63TdUwOYuz76+la9yxDpFJlCNdawbv9tcpSr2SHHeXjrRAd6aLPXm/5g5dhVGPgsg7Yo3eugCYM4T/4gz/Yvlx7U4/VFoCbK5SfTNRvqaiRx+pIv/MVDQCQxDqnDm1D0Falpi+Fx+HtPLK9WgZ4oo9Mv3XMZ51EwB/glU4o4Iyw/qPfycshUKHq8rGLRAocExrN79QpL0HRuueJBEJOzkjC0Bc5krDWzXPPPS9ggjkmnJ8TQNh/CABBFANGPjR1+5kz22c//4Xtn/z0/14047PKOBHitkoCSL0Xzl3cnnrqqe3lcyj4tiBlfEvItXejzJeLF09tJ2797u34me/fzr1xZxlARABUckCMjI4AAPwN7/a7DfwoJsMixfOvqmK012ch9X4FABjtcGiWxkfHiLWscoQCCw5j1eCADIcu50qH7SlRJOu1XtkCoNwZIt4YgfBur39711qhMom3azmJJw8wNtTPVnRa6Rj1hghikLu7NqZG+T1OfX0QTttBMdZXo1Nh6+qT+7YCAGBGBm9CgL5XxjVtbZ0qupXuS919j3IS9E69nciGloEpf/XOMx0sE3LXDoy579dw9xgIPFjsqqHj0Q8pM56bIW/3xqUdK77PUzenqcdXdNHjE0OZ5wAF2HcPO6EJLHHqrNy8omf6rDYA9NT7a0QINK1wvexnRVBggWuN9DxYxth4J0SfBIDH6162Adxc93PGyg0Y8PWdvf0K90eGe+irst1rMvR5pu45Wi+gXQz/Y9U+wIHxXF3T3AfBWNray0FADXl/idAg+o+ei08VjwggjQwGALhUCUHPv/Tc9k/+4f+0Pf2Ff1mRURxj1kkAW+6xRrIVkbVy4uSJ7cd//Md0GsvnP//57Ru1rQhdhXkJiC1jSrpljJUQwJ4OxbQfAADQrQAAvK+y5DszGl3f3O8bqukBU70zRDf36n29VQ2Zbd6XaWnL1Ddcb8BcrkdmpT/TMEgb/X6QvAyPXdePbu6/bK3Is/vtcL/erPy1tO/s876BHcN5//o+SHOt0q81nwf15c1auJaz1p32HfRsngmN7Y9jtk5aL7PuoWjDKizRlKGo1YGjfBn1h46GIYZefbKiBzHw8f5zL46t03VKD04eeJaiZcs2yqlXAhCIJqhnnRDd+Tti9EOmAehMW94qGbqOg7Q0916XBtVCE5QZurJO4q2PikxsE8ynURFNSO4x60TmB27HpO/e4tMydmf8h8690KHY0hQKMqckC1pPWOh2jQCItz9z6fmyc1pziUHcfbSDi0FqZ/NitGvdYDMIIJEmMPhVZJH60EI3kR87uj719RgkwkAm2LLe5jaLaWtT5q6NshupvEZRrwCA9HXmV80Kk8KyNo93ofUJfjX4Q32+5dS9apJkbDM9DVVr93PhJBzBs2+ZzCA2sqA9/a6MiUKhva6OmwIAIKT4WBk1RAEcPvz6dubM6e173/Pd2zsff3sRPkScEAm8Zw4pA81iL29EeibTnelOUVs1J8ZMiJDFxz5Y/tYTAlYmmsnRu6l+EDBcfp/BxIBZidohcLvh/yG+aDhzUe0qizawy0gvRI0ydazXskDpEyAA3nEMbYx+PvvIwAsyms++QpLAc4Pp0IWzZQwQAcDz0Zoo24LGjGAlBiUSCyqkNlnp5X6FL5UBgvHPHmYnOiG0GAHuo8c4RSDe8jCYGPwh1hj3lEtftJeoFQDtd69+YyTN51+rbQCnt0fKiGdf1CXOdi8QgLCoWyqs/1QZOIRpQ6ccqRIPcNBGQKQHHnxou6kMq9erngAAzE2S7qT+LHIzryza1qTHZM7f9g1ZuPO+sqCyUA6bAewI2Sg++a21VkK6v/KVr4jRekGyJ7MZUNGJGG/9MQdEAKBUITjWHADUo+iLUuYoRAZqjSsGJq+0x+PgcWPMMl/8ft9992n/pk8N8Hn1CVGS0JCrbyo9QjTrv4RqUUY8HpnPfWQ0aytCaBnmXoMeU2iT9gMA4HnH6GW+Ep0wva9Xr9fwM9VRim4M7Kcr0/3v/O6/0pF3hOefKwMewXvPPXdrywkggHNNYCDAx7wNIacEWHmzN14ADUg8YwlopyScjgjgmYR30QetgeUeA5SlaJOssNYsPIcTBlhLRCNQJmsYQEF7Bjm9gTDBeuaVCvd/7vlv1fo/q3wfzPPt5eFn7shDQAQHngWUAwA6HS1Z5T5V9EXfsWg4geRYraEzdxYIWzQHAPB0ASIAAF6f0GBbnfKgY92crPk4vZ245U9sN9z2vXUM4N3bq69XBECZNEQU8DLP8fYvzTO8dLUMWbVtgWorQLvDnfTGlpOrtldfcrZBZeV4QGkmJFK03zJJioXFWsIvaQeSinvjLacqK0ktw+RlaWOe+qoI76tzZIwkXAMEMVViSUpxpDwAvOaZon0syyonYXcJDw/woCHx8vbLtpCvOcBjGOWIPxmVxjLsac7zLRrze+soPW/L1PX+9uxtp3nSewBsZJW5TukM9aJOSVf1odtE/QEBeJYXv/V0L7qQypJd2eRDu9ENuaQhiw7XdWVcNAb98sNdfrfNoE2DHH1fkiVOjUaPqS/a+VH39XSMWyg6EQEAAL0LUeHwgBXUA/vkOQx8+hibmtwZiRLQGNYLKbsmCVTdPY/ccLzKBAA4CRBQ30/UgwAAQHnkAcCwZwtAvP0AAWKx+AnqMwCFjH9e9R0A4EiDBzfWDwEP7A3s/tPJnoNEK7Teq7FBbZEaUPfIewSPxEiQodBAPPmECgA498I3tv/zQ//L9uRnP6lTAK4/zCkhBdjTSBVm44Q/jP47KyfKBz/4I4rY+synP126Sh2bWjqL1gZ6Tus48UCJ1oZzYjZ8GltW1PcN1WwBMKVd+2/fgJx6XVsxiyzbL2X/2X3jP/I0CX+/XVvy+9CzkXFteKw6RHSM9X1N5LbqsZG7a90Zq9UgWo3X1QCb914d0fqd9GfVKTR7rUfzeW3ntcpa799/Zn/O9/X376R9B83p/lhFV+gls/PIm7Vv7a/bZhnEe8rytun5t/bBc+7f0HFINIzDCx0VnYSExMhxPqOHAxhID2/d/FjpC9hKjux0FHB0wNhw0fntDOxoz17nAtklQJyrazjmqvE4E62fzUR72arcAo7ZbpnVkQdCeu3lTlnR1RQF0H3NuoqdEf7DOBgcVNHDRpB+iVN5x0j3CK8gh7SJBvunzkmlEUjzfs8r/MsOCukddc2OLzdAzY2u0O3JeEWAk0w4kehrvzLj0waYfUod1sHdDq91AzS7/ZygTNonCoN20E07glz1cH2HiBvUaY+9IgGkd3giBBjcevq+sWQjPPtXve0CADOBg34TNtJe7goFYa92WnCoIgDwbAMCHD1SR2KUBnEEIi2JdqKOBnz07Y9sj7/zbbUl4O4ibojfRKwwsjEIM0Q9DFIShzCNRru4nmMrYnAKqSqhw9+FEkoz9L1R3UZtsx8GqZ4B1GSgHC2MbFXwBpGK+GwMjQkZi12jLBKKkWKaCiG6HQpv1wTSq4n08Cx9IGEOQAhJAtkGQF4AtggAAJDc6+WXKrt3ZfUmNwBeQOojSuCVihzQEXICUqzQpg/asyolEopmYfFlZsXkPhs7GCM2OM1YPPcKX0ZZb9rwwumF+//w9qbfnl1nmdipeZ6rVKV5lmUbD9gMxsbQQGgDKzQkpJv0Sj7lU3qtJB+yVjqk86/kQ1YW0A3d0EBsDI6xjSfk2ZZnzbJkDZZUJdU83ao8w/vsvc+5v1slO01u6er+hnP22cO73+F5h43PXJnfwiTGYASZkUgSdI+GCIoao8mGk8O+6eGmMaaNgc7Gq8lj1+5EkT9GCijPWko855zI62X14e577pkOwpDlfFlhLa5i4m7MJREv+tgrqXkJ2tiEfDZNGR1qRQPvxueMuQ8bMePPE0bBZgMAUR8wyOjlZk2EHE0YECeeyOwBKlo0KsUsa8ePc8zIFy4K14pRJARwUlxmVATCiMIs+fcYPMX0IOsYT2nrc4M+9JM5zJyphog8ui7KJpqO1lm00gGW7l1JTpK3R5+0AAAqhoe5Z477GQBbqUsQZmjbcg4ARKB0hkmmuhUg2rnpG49+C0fhAWgBIMnHnUSIfwzoQ0Dc7wBdnUBYPGntGuqbkPYIelHwJocvY6MgbnPHnDACKtzTaDgpL/w+Hv2AXNrbOjbLYXuKYsJrHdcnkAAAJtbtpZdfUgpC9sgeGPd7YNxzXOQB5wEC2osHQwPGPGtecC64fwXS4UcehDKmX0bUCMceAGAXADUCAIw2uYDIoueQYhEAwEKxUHIBAOQbAAAQAbD70E9NO4/+DCIATsAAwjGC1xEBoB3aAYAoQxGu+avPGyDgVIRuFTZRXQX7KooK94huyxiP8BNIUHsw+YdsXxEE1X8CBZohuYArb7kEXTP+S94EAEh0lNoSH29sQXw9+XQ2ns3rmsLByC4BDZq+mfe7pQFYPLTffB7HbYrvNcOamEIAAD6R99IgL+PazLjPnRbeOk0L35cRVVMv+uWgyhgPSKE+edkbCCCQg83n8+p34TZ6bjz80t3QrrZ9Lav6GFtrxbhn+so4z+IZNdYam0CI9Fkyp4+hxJimIoW1rOZUOkD6Xe2mMCBBAJIGWWb8Ddh+AI7K0cXx4R7Z5AQAqk3xK3ynz0uX1BrUQzX3+GWIPz39e/CXUQA0/nkKAA35fQQH8FqV/dlP9o1tUf8o1EG1RwgU4O9WPCzHCCoVAL8MzEgxw0Q32AvkjnIt+FsOOoETbJsRANfR8RRZ5T4igEm+xB8VWj17erp6/o3pz//t/zE9+d3PT7u2X4A8JgCA+gDSwxQn14BkygZW+7/vvnudvsjCxohwYjQBPU8pJMb2AwBE8XZvRxltvm5doSZda9cV9ehW+fbNGJy9JdKqd9xG9zVFmTI/xFS9ZDv56CcBAHR/LVLk11KOpa+W7d5boy4R3WQc09hul9GewFUG9Sijl+3c7P1Mj6l1WT7jzbYx73dRQy38OE/jnNys7Y3npX/T9X4tSPti1EVu1M5SZ+lU0ahydvtyLGId9dzYPU4NZH0s19uiA4DGPnUQAgSMhKUuQvDn4P6Dal/6MaNj8V3eUye2558IrAsla8+Ufh47Q57xcsrZAHfUo+WP58S6u49e72tce0j2WGyo+Tn1obsAAG1P+Qvv5wIg3e8q+kc5G/tJanbX8UYa6AX9zDtSpy5Ao3gKh8D+la2WexzaH4Zd0X51nS2cMqpjm6mZOgEg6ybAIXurz9WSLvS++FgHAKI/DsylBuf5THRT378zW0KyyTxS4yvvfq4ZbRdH2ll6aUlj8zIFQFNXBlImUFdmgeq7GIGdosn+DQCAPDRhzAkR0sA6AAABGIKrQlvQWGjk7xKStXU6jnDVt7zlXtQCuB/hq7tB7MyNoZe5cmNpSBYCJWOgikN5Fi0dM8kcV8L+IyBYIZzeHtYFCLJtg6AvRMYxTr+JojNaP7sbNLNJVR+iEnizNE8o2hlDQ5ZCTMyei1Ebx3NYG2IkAion0E6SAqATAxQFgPw8eO3OIneXaQFvwEBiGB/DghUBEM9kNiae56IVLqBHhV4CGRvdRdLovbKHP0V8aGhaQCQiJPPiHGHbTZIAACAASURBVHzeJ4UY2qHOPRVzcp5S2tCpBJX/7xoAPWWATEYGXs0vr2UtAEUpoD8MQ2KIO40+6Xp4JmmERtpbH35YHtu9rLyO7xwKnzXYNB1CPrdCqsA4Oa8p/tF2YeX65IgVTzl3SbGhYnzjeo+Mp9FenikNtO+M8VVjjiuEZACAy5dcI4EAQGhF3pihP92gNVNLrYsYIH0/WFvg5zEeU0sg+4P9y3dmCmb6qmiPNI/wg3xndtAjg8xzeqiXK7V2ZS19bcKt0NvutXe5klEByfS1OU8f0TdGPVyA0cvNKaEmjZZ8Rj2zwVd9jHeoCwEAYxcvT08+9cz02BNPyejcvXvvdBoV81l4kYASvf00yO+68/bpfiiwDJ9n7QnS3l6EtaoAJmiPdM7+MTJCoehFJwEfnW7gitpG3TGviZIhYFBAgQXaZuxjhNrS4iC/wF4jmHkWY2Ve/9NPP4XTD15VXj+9ASeQnnEMx2sl+oBADyNHqGgz7YCAkYDAWnvSxzlEitALzmgHgoOMJOL4z124hGMAd04nbjuhUH8CAC0CgCFzKkVfACzTqCQY92AecazRobcjBYA1AI5P1zYfR50NRgDQs1+gQYAAE4/GZkPaxnPy+u3apoEeRb+0XN5HS0W1AOp7XcLN5nWW8V5RALS0LMN4idMHLC94/ozFPtFynTlMZYhAs4BFGyUGDOqEGVzd0qNCU7U/WiGdxibQ80LXs/dcdLWxERvDJaP5N0ZmdM3s9TFKIbn7EqeeIrcRQKGMcbLfeNcz1aMxX6zD/SkhN/Ni4jO2obkTH2vL1UGAAgACKKQfwnASLaAV8b0Sr1oHfz+yRY2VczAY8Xl2NdGWOLwgUQbpm7zt9WXayVyqD6ING9/iB/JQd1Agz1E/PKX29jPsvvrFJVPqAv7G6Ce3aapDrWcDAKgv5OFFG+wTm1MBQnzJiv80/AkAKP8fvwfwDEYEbCNJcr7Y/0KBrIMUiMD+4z09/wIQ0DCjChgZwOuZaqCaB2yj9N2AAAEAUvxQ+j31JYQ3kBcRQKypcpV+VBUXGA+exBoAaxdOT3/5p//n9N1vfGoGAHiLc8HtPXQ0mqMImMPM/UReeRl8ifyPctbRhnZ4KBqATorah0WFXLG2RKapHgEQA5l7LZEKviYjmN160zerPOTjTc34Gfo09k5PZYSTbtpA+N+0F75gFQgwH1uYiGVmV/J9/1IP7XMS46HrqWO7M4Ni0dfIkY2GMH4/6hU3u2/ZXnjnqnVcPiP35p6bTe/NaONG7dxsHOOYV9OhwSrv7DmdWh6avrtzznr1GKVKuqJuIv0ae4U6hwr7InWR9+3bx/RB6CG4jgAAAX9HtYJH7EDxQdaCAr1QdyF/SG2uzJtOEZNORV7gqN5mJ4muBmeZ7KdR52OxYjhaCwBoa1PG5eg4lfldgmFcE7VfAIB1cc9HimfKkUldqemefR5numMJhTZ3BdVqDbM3pcNkP1BQRV8t/aHG2/ajNVqt3pJOOGfULQJ+tzXGtYqcKNSbEQLenzbQeZ0jK+r0IpHGnH/pWZrDeXpT9nnbs2IJYsQ9tL/mqfEIfNsjCgZbtfqkUwBiqIqJsSiEnuTlbEhtLeB8IrgwFb5QYflChuuhXMStW5jnQqAA+SJ4r+JYIDoev3XnHSemn/7pt6EWwFHk4iJFACDA7l00JOGF5vnNpT05nJQah5bCv5KUFGaUlJ7AHAPG11SGqaQ7BIYnBvR89bHwnRelj5WTyX9JHYhxqvbLo9kIGGNOFWjOSwjXoatWJPsm0Iw3Rt8eOjDznNnYjC8ppUTand+vHHp6B5kKgGiA81DaCQBcuQxFHykPjBI49fob+lXqgOL8YhjBuFAujL3hFP4O8ydAwzDwq2IWBw8fkgeYY2XYdYqtSVkuYZ0xe7MZ9GCIOUPHjxw50vKUIqQZrk7DxF5+/7LYn+aUm6jmQOHrFUYtxBHrZ2OKIe3GujiHh5Ae8OCDD8BYu2M6jtBnAkusC2Cvp8NwDwMAoLdUij0+o3KTjRNlUt+1ik5eefOozrCXwinvzcw4vWaY8+qbnabG+yPkwwA4HJM1Qt1hoPKvQJViCKK3UoA8N0iFwByqqJ9qPvjEi4RghgZrM+gPBcaYcuFcdv/k8/QrbUtYVChVu3jdiwr7KiblOaP2m3CmIaIF34QJjXuId8Rw1tIOz1Cf6nvyIIa7X7yI6tOkmTpOyW4y1x6x4ddrACTkns9jmP1JpA88+s3vIEXmIvLhj4M/XJPxz+r/H/zFD0wvITXg+ed+MD1w/31IA0AUwPFbSvCyYi9AS/IthbrWHqYiLVS9nk2BXgKMwwhiTkCn1eIAnfC1o2h8/KeLp9koJsjxKrz0P8IvizwyjJY0fSsq9ZOeGebPdCp66nwXFXmmEvTwOgEPQuqhzDOMt/LzBCwgqoAgCI/rYwrANoyJEQB8NgsLsgbFG/T64V5FdtV+sOed67kb4CMqfB9467Tn+M9PZy7jCMFNxwEs7rGYLIOdlh+3h4RvrKoSw0kHaCCADHULSYOzRQUFAGhuKo5bX/G35q8bzdyI5kOis7KYFYFFkIr0p2KKGANdnyquCPkSAUtaE69Nzhwn1zJnpkDKqitZI1FE67KEdyk3MwCg6FnddhebQR+bhbdpG5OHsKQ7piJi2uBgBwBGI14RAAk1H54zC+knfZBNFWCgfkQf5VAKXGhpBWUAy2jnL9uNlcxhRgRb57Bxz1/xzCLIuk9TVeBBxppIgPQ74MiyT2mL5CCgYXheA1fYnaG/mtuahzECIH2rgJi6wm1y6biEZIktSqE2lvL/RZMeo10ONSc1RkeMeF44V0wREHlW2gX3dgAAGu381VGAuIa/+3HdvjLsGcpf6tdMHdQYCRDgOtUSwFsWFeRr1hfYxGeQbDhPVt86CFBro0HjfoIAigZgfm90K1yfo0TJzxR1iD1CcPHaFRTmvXhu+sif/+H0jS99bNqx9Rx0uLO4HiAj95KGboVW4aysA8XxKySZDh86FiDHVTm8jP7BgBiNo6bXjQo6SaoMEvGBIiQbKL3I882MvLboixerAIB1Rq3m0DxplE8mExNC6G79FRs92Z8vDczlOLoekvDnIvi61/pM2hpBgd5Tt0GZNe/L0qC5kSF841H426Ux/GbuGa+5mbGdZ+SeH6e/S4MzbWz0edYmz7zR/ct+jDRaM1OP8wLM2tI6Wjfij/cRagIMejb3kYv1OWKY1yYVl86GgwcOWZ/A9yoWqIg/gG9MHahaWdSXtmMv0pHgek/WD+TAKSem59+MrB+LZxptBqf6aDtEY6GOWAX+um7dI3QyruzXtt4lb/We7RdgMLf36tjmitbWpUq5ns/XTB+v7ySXlsZzIaptLIPQkdyn6iEdx72UHuEdPtgN4UEsrpe0qeVeqzHVvNH2DT2l7TFFgvpE6hJE59U8kC4Gfud+lwSS7DVokRSCXM/+xp4Sj6ReUXSTfmjtihY3HaljALvR6QGJXCXYuxQZCaEtZnnA5TUpKWzjyB4uCgFK0K2QqAzVZp4LCZwG/gF4td6O0wAefvh+GJAgTsTLHdjP8zHhaatiGM34V6eCqLF9oyMWZKUppVNFmKz87CPCXCSQIECqW0ZBHVEkh3JZk2G7JMyEtM+uy8KUSjASvypYl9Dis1I8Qxus5nSMsshm09RJCSWKXgU1Cp1jBclcRwFNT79+LyIaAFEAl1CdiJ7zc3UWOCuE8zQAVgm3547KIr1eDO9nWJERQ0ZnbNuOwmgqJvaqCOUYDJ+dQBIZOs6QdE975cKW4A3jYJ9I4DRamZtP459FyGJkcs7ZDg0bAgACYaB8XGE1JbYrl0VHxAIYdDqzweQcdacBcB2YC83j2m6/9VaFax8E+MBoAHpJdaoEmqWxRABAhhg3a+u7NS0/mgBA9x43mq4xj+9bn0r566TWPwhzH43cEQCYMcTmPbfCFACAnU8UiQSCojMcknkBIA/b24paGnwW5ytGe4CmmRKB+7jXkuPPaxw61lHnUYARfEk+mY6fC8fijElADKqOvjMI0D/mXHQAgHPkugy9+Ezayd4d52e9gmVmxkKPNNSVG18KmULKVP3WR38GAAiYwXYFmrCYFWjuBRj433j029MVsIujx07AG34V596/NO0Er/nd3/ln01NPPjl97atfAYh1CLR0eHrXO96hFBQaKwQsc/wl2+T8E3QiyJi9EUafELkoZ/ybOhcW8H3tdMoD0qQIBJw6eWp6HgY4AYAXXnxR800avv322+D1h+G/21WAuXZcT60hlW+mEcirZgN2BHsIFCS3j9YSQcOP/90nZfwrJxxjYM4ujfLLAKBeeOGF6XUce0i+yepmCmOnMV97de3aTswbahHsewsAgJ+bziICYG3zrS0CYAYACDyw8MkPObVoqMAa8krBeqoZMIbSkWHZOiX9uyhg1SFQZwiYOGfflk/y5spbqEtcQ0DHALK58lCSXggoMCIiRZMsqyrKISQuT0T6NRgAjGBgX7XtOUGDAqB+8teKXUINIxdjyLZgtpqY0qdwQgXH0wEAGdBUBCoCIMb2GH4/AwG8/WY/mvMY+nhdmKI/K8O1BWwM98ro5bPLmG1RCWWMl5i0UWQ2rt+8r2UyOFBARYzsOrhFfWH/o4uljVhUY9t5nvrclDQPNb4B3c8+kyRqFqzo+Hf84TUBBXhEIMcqb38Z8WxAmgWfV68DimTFdY+Iy9fwfslak6TeMIefOf4BABgJIO89PgsAwIKAiqhnW+z/os8g2WkLw/9xAY1/gQC4aCfXcAAACCJovNVWxizMivSIa6+CAQqQrEGYjVuusr6ICmbhI9aRuXQe9UDOn57+n4/86fTVz3902o1jAJMCYNlNR0KA3pIR1FnIs5XOWTyK/F9jiv7WV6KLGMsT7apB7oQvaJ0HZXoEANLajYCA1QZjnjmnjdbOEN0TP9H4DK/XMgJgKcXmbedd+jPqBKuvNL8JGJnrl2MdDbXm/Wsy2+NcGqejTF8t3zfoUfTfdev05sa+utWbf7reuL75PauuGHWQ8fvVNFIyqy5cXrOk6fF9n1Mzn9Dv7JnLDtaapZ3YBSO9ZK0pn7YxzVqRAVsUecNfps/q9CDsO0Yv8gQBFQ+svUV9ifcwYmDPHtfSyg/1l6Ue3m0f8wk6VkedLvwj483e7J7nDiI0uiVNa//Ew255abuszzlfjxES0t0pY8tuCAnGKemjwDsAkOdp7AU+ai7rWXEa2RGZ+ICslxpqAEV0PesKFck8OJA9HM9lswUqxXum9+rxdo44Krvfo67Jpi1HU13ra+o3Qg2fqDYTbYYSvmL1Gtt8zqMHObKgO6I3BAA0CP16EjK4+QZweIUNwgqWiCJVi6gCYnhNIEB1ABgmDq8Yj5FjTYA7bz8+veudb0MF60MI194CAADnXyp0xeHk9E5rMxSZevEo4ewnUSgnBa80myyAQzPp5U6BwISbOwS3EGQIr9Gw12iLMDORNr6HRYoCKKFJL3rPedG9FbKaBZjlknM+217LnBYxSEkx4RlJ9yLJkNGm66BA+n8Vnv8rMGQuIJxXyj4NQlxLcIB1AUgcLIjn/F0L7BhI1HRUAX77LlT/fk4VwLkBGTrPDcaTBGi005inZ59rEWNeRgaTPuQptILNKuQEAAgE8BkEJJi3Te8/DUsZYjqq0QXGPC4aUwYkYrC1zV1E6lykOvsUjCubl15qhmnfdhzeUTz7OICLE/CU+vzUHQhtvlVhT0HBUmNBdKz1NMBjj/ucyeuD4bO2mazyz36ynm1eawOuur9dQ4UynEvABsPvE6FAhtcNDxkxmE/OofL+4bYyKtyPukxV+ZGWs8kZacF5Zxth+vFA8xpXu/eoGErO/eRKs32YS6GX+fAkjUqUMdOsb545hv3P5kWMbqT7zmf0ec0lAQDmkjICIBV0UwuAefqK9NE8mRYT0h2kmyDco9/89vTt73x/2r5rDwyS7ZjLq9MrP3plehi1SH75lz4I4/eHAgDOnH5D5/IyKoBRAOQzPm0gxf8gYHT0HMfp/nuue9X4zFxC6hJx5P1tBdnrh7xbrOlLL76MaIQfTc8hP5975hD227333isAgn3ZTSFd6xFhyGcohUPz7ZQrrb/2uXtA3hdAgpE+TB36oz/+dzDikb6AuiybsO8I+HG+ruCzFwE8nML4WXyUqV0dAOB4aeDswHcHpi27cYQrAIAL124FAHDbDACwNeZ7x7XVfInH8Xt76fnr/OkBAMjkyYpKDQC+5M1Vk8BawbQF+5ucKOstupMVhhfY15tZULNkgmsB4B95IayypABoTcLT8eykYfFZY2FL7YG6VmvgpRSv1vMCqhXhRkFxxIPsBK9h/dUyxZjl93w2/1fGOpvR/Cf/f2hDUxsjs/6W/Pfeq/XnZ2rDU+n+Wl9ohn175nBNns12WvpBPT9gQet/G6/bzfOz/jGGZUTXs5cAgPfQfH40xmHOShkp5c5EEmxJWFGu5ef1OjqTvjdraD9WrH0tA0zExfA/kod3dQcANG+1dlmnpo4xfaDGleiEbMN45SlhaKzT67+bqQB4zaJ+jAbYi3YZ2h/jvVLrvY353CrWxzoBTBWg8b8PDe7GvVtxHz9n+xxeMkWUTkCSLDrQPJTzaI06T0UAOPqqR4KFrwsMAF+6hIKg+N/0ib/98+kLf/9XKAJoAODqVRw5Sg0A/I9OhegtjCzgIymPGKHGNIKmT1E3Kn3Gs+0FjhiMcjuGsuuKJohqAbROPWpwKZvmq+z7N7om6ZDLe9pzKwoutBHG2o0KTUPYrd+s0xBWtd4NhZGfL42HzNH43OgQ6UP0JV67VPy7nI4xEMoe53V1//Lpcu76eviKm83/jVv/x/82etByPKO+tmqsGedG9+ee8bqRXrv+3/WSkVLG+8dnjDTAtuPgiX48FmRmGwQAvB94bDCBbUTDQldnhDV/6PBjyoBOu8F+ZSqBawQ5anYz9Btew3viuMv+ktO0Rc4mwsS6uPpcg9D1ldrDj6RzV+h+j4Au3W4AorxdEubu1hIE6HkwKJ8TFpxy6mij/uzwA+vPAh315SLaWvq+dYO+L6wT85mxDyy30roIfA4AFGqsMUtmmS8F9BjXUjrAAACEPhptoC05pMXrQSeU3fzl/MUJ3J4R+ZgUxdIZNGu+lze7jT5GzT+vCJhJAGDQuxsA4LXk08Kc3eDI4EKcfdNzQp2LO1aBZohpJkJGAB6u4y7QGQIAPJtbR2DgzluOHsLRWw9Mt91+Cwh1JzzIe1DhnWkAThcgwbb8/4SDDQCAqjwTuScBtpAUCiYjYJmMHBXoyt11TCAk91jUIgvEubKXvryZohuDCpkdtwsDuwyoNifledJsFhHXPqkFGua3Fi9z35hJIgvwBRcwNQxEJIWws9/0pFNR51GBThGAx5NRD/SyM8ye5jk9lfEYFhEkT4aV0S8BRPja13EkmoqD4RxxIIbc9AwXVkQAisIx95jrwJBk/tJQdHERI3bsF73vPirQR5jxmQQMaOBoHvDrsOzucaenkbMRxmMPqb1omZpRaVC4fmkMYnjMjcI6H4XBdByRAKzgfkSh0kemB5AioDB2MhVuKAFV2l2zkKMxJD7PyqbWBtYA+die+9T2irdehX7Pa0XwmpH52VvYwxhDEz5uxILZClmlu9QFBHvYDxmz0Abn6KfHFK9AUNlR+Khd0APpmcyO6xjhRyM6hiz/BvAhKMM2ImxGIR/h0GhaoFLtD42PNRuMpo59zXxkj2l/0DPUFLwOijQhWGtHlnQB1aRV4LHC41pECAAApYhwHaJQok0XwHHRmp0Im/+HR744fe+xJ3EyxGFEygCQwt5/HV73f/JL75/uu+duRGBcnJ559qnpicceAy3vQYHSt04PPHA/wJAqTFoggJD1ynmb5+oZuMl+4PjMZ5wiwLmwkHBUEQGy13CEH8P9f/CDHwgE4P333Xe/ahLsx37ikZvbAISSf1rI+qQVr7e9//xO6158gvTIky9UJ4AAAY1s/GUqwmXwi//rD/8I4N4ZgK27YEBvm46gFovuBTD34ksvTq+h6CDBRNUAkCC0J53PXbu2HcYOjtbcfs+0+5afna5svgspAAABKgVgVgOgwJjZekvQVYh+jHv8pbzIhtfayzJLSgcfjc9oaFQ0jAQdw4wLAOgclYRY1xNg0JFM9W2LAS+NnTIpvGYBAJj39BSApjCQvmPwiLfwX/GFwSsRQMHtcND4bxGuH8NYXuYyQEtXADDj22RIJiPISyFDVkOMceep8h6soYtF5lqyvLpGYEhsgISps28DiJAUgjxD3Y+BXDZYQIESkVYw2N9aRd1br5uxP3xW2I5Z+aBr8Za0FYO/SN2tZZxZ0ooeqCCQTHX7q/Zw7QgAlPhoS5Pvw4a6iVRjqHlNmL9kAe6WoorXa+iT0iw4xzVPpV8pwoDtM7BDR/lBRaHhThCAEQAEAvJahfxq4krkaAqoB/JzAgYsHLgL71k8UAAAXrMYICMMBCDwL99zzTqZq+I/O83vJALJlyCjmVJGPkH+SRp3WgwKmBbYvHYJxf4unpk+8/G/mj7/yf847dlxCbobU/nOGTiA7if6KCNbJ6KAmJhCyM8I/muvltwbZXn0w8yVZUihFKGj4mPRo1ZFAIyyydttQVBDW/Vy+OMJXwUSqJ1/RABgfV+iL87HkBoIy+szp2OE1SrjPPJ9NAo8Z51rrmp7Oa9NJi/md3ndqnHd6LNVc//jtnGj60eDzPzA4x4BgFVjuBEAMLa57P94n3WzMP7VdKk+lR4kfbPQwxEYyuvUFBqjRugc6dfSRvHYUpOL9zAtgMd209nlQoGOCHCaAIu1I8JRTh8D/QEJ+N6nTyXlpjud4sQwsGDdXuKBYwB/kS4/0IroL/OfqdAHvi6OLi6PDHL8j3ZPdB2vHQVi0a34mQWSdVL3zdeXO7r4jtaLT6c9yL/8r+hAOhvuaKCvmu+gIflZxhOesJ420oe5N1+EVkh4A01qjbPOkuPUPyqKPbaSrqcOXfzVz6S20Z1OXCyeqKShFHLSI7uKzldE8mo+ahrXAQBGCjRDbaLaetWk9Q3DiUdOpWAHUh7dFaWIyxnlO1VgCwNi2OwOpgAgrpAK6RZ8v3vn9unuu25HPvet05GjOMv62AEAATh2DggyPbg8Bo6Ey1DQTvgVAcANJoPAC+qwZRpUEEQVetyqjOP75Mbyex1pASNARelEQF19ScVJCeBaQIeU+jmdicTISz6axxtiNtEODF33Ls9qrNltwEsYc68hQLIVul7zmb6KQOj5wzjYT+Y6+4gtblxU08eYGAFAhX6cu7TDyugvv3JqegTG0fM4Fk3FwsAUBCZgjjj3DzzwgAQ6GQlzpk+e9LnjzC2OMkkjJ1XHRfMFvKRSvRihNmM3gsQ4S/i28QzMmWMgLbLfzEdMnjsnVKAIwQPSFF6zECCNJYIAtyIi4L777pne8zPvaQasQuWJZIrRdoXFjHy10tCUDbGOrph0IVvGNw2kQckZx98AAFLOoATlGv4lAyeT9ZgYUeJoCLeJsSvaotPE8lmmse4RGcPM2FeF/zPSgcgofsnc/WMk0IpXPzGAgoDnw9tohMGX+OTcNewVg1MEJUzDfJ7oUQKgK36zcLG6Tj3YAACoR5UwsYf1AsAkgz7Y7/Keu0Ak81VTuZr7LqdfcFzc50prAM9h9f/vff8JsCiceQ/v/zYYwKeRJvOed719ugPRIgcP7lfBvS8+8oh4D1NMfhFRANsRjcQqEhwrjX+NVfiU51RrmUI1Yu5RMBJZ4bkJjXN9CKAxzP9lpCAw8uYN9OP4LcdxIso9AK+OKXVlF2qhXKkaJhw/91fgxygdWVeF7RJNrn4w8iepFxRmBAMZAUBg8D/82X8E6PCaimNuxmdHME564q8CHCAA8Oqp11RnhIVbGf4v0Lz2wNU1hs0fnq5tu3vajSKAa9vumy5fRyHACScTBChQfLvdyUmFih4gIEEyu9zNpEmAkBH4zfrTpqTB77YCABvEM3XouD3yh0Q4mdGWwkXgThtDaQ62zgp84xqJ7xB4ZApC35vxBJiY7dmcCXuuQRn63TgwDGB+ZppWP9R3g1pqJ0Z0iRlOgchnMN6b8Wl8p0UZxBhOdADvjadEXeVUlLFpWVhTXEOXg9q6UvPCJyIgXusWIaAGawcGh0371casuF99JhrXrpjfy/D6UiX8ncVT0YGvbfd4yRogkX7EsC7RVjLVnnvOA8cufIcNZXumLZOSn1mfFakU7/PnwZxFNxHJ/FtzrXszL9UmVZ7LQnDcvsZRc5ZncVKYo08AYDMMcRr9PP6Pnnsa9QQAiPHAcdcAgHJUWf9i8F4Z+owY2I32eJoATxUgJ9/LowDZB5Id/tDckNJY7/kZAQABA6QR7mc8gAAAi/yG/wecZFQeX6t+yIUz06YrF6bPfeLD0+c//mco4EwAAKAAAQACHyzOC+NhPL6YpWAZDUiZwiMAFX2WPVOTKHnl4ie4OsSg3ePFqL+RS/6sE1rk3RiZqStqD1YjvoufDXqrWmmfmQ/kZzQEte9LRwnPiS7XdIAo0b2FYQxjL97c69VG9nzcGVNaHI3+vA7fsjw2Qbrtrif0k7Fqxhc6zLLHq4zkVZ+9uZH2q5YG9I97/5u9vsnMmgc7J3KE9IpW4jHlvNA8K5rpulknnHHdMvejDreqj90ApcOkO0Kk39WaKcIPr2PY5vVIA04jNMiv+gE8+ldRszmxy3oIwT0b/wD+CZ4zDRuf7YCDgxHX/M6RoQYPcqSg0w451u5VTl2wPIcMues3ZIT2mmvOZVf1PdjrzYXNZs837UY6lACGcpa4io+oWPaT5DplKv+Vo8H13vopALJCa3NrpUqnTsHCZijXNXZylK4jGnGfWbw+3n1dED1Cb3xPaGs08tuay0k6n5+0J52Nay/G7LmKfu/OeM+aR2r0Gn90CtFD6UQE8F6QyQAAIABJREFUdT3OLr7T32W/9IzwrsM8BaA4XNCThEhniCOTWW76oLa8Jp0Zj1Fij3RWAImOCh+6ybB+5r4SDGAtgKNHDgIAODHdettRhHIfQs7KdoS9+rx5VrlkCC8VUh9J58IyBB5c7bkqVRd6nM0jYqjNE0KMIeLcYFanJwrO8GEzyEx+NntQrh6SHUbqRRc9ENxIHod0yX6cRIijKZIihDIQ8Ef9qXBir7dVwK6sVJ8SZcBNpSgHf64jx7QffOwYl94KkYsGKl+ZHnl5li0MaDin8j5zgb/01Uenr3/jmz5KkQoHFYUCVWj433XXXSoewtDkl+H9Zy72pcuo7Fvuqhw5t6pwSMZvuiwiLsKLQLKXPiFFNadRpmsjjop4LIDQIaNJOCYyPuY60XP61ocfmn7/9/+FGFdSP1LA0GNn+HFHCnOW94i6egOnz11RyGZWNXMxoB7t0r28MBhlLNqoDy1qjzSgyeufEO5ECOR7G3BmHBHiAj2K+c0Fe/W2mOFyLdxT04kFn1/LiK490tqVEOhKQz6fC1A/T+2JfvOe/NFh2o5m8NyMoWXZN20eol3VtaTBnAkvpoa2FY4Ko5nuMAqtFIMRVeF7RpKQfkMT3s8pIulie49+81vT9x97Cl6rLfD+w4t2EEdEwgt/G4rgPfTAvcr9Z5TBo1/7mmicc/1bv/WbUGb3qzK2+c71djQPaZYAJhVp0iB/2AcDqLXOZTFwzJwDAnFncPIAc+2fhdf/Ofxyvu69597pnnvuUeg/gSy3xeMPu3DpPKRC8ApgbSGzWdPBmsr8c6+Sf9JT+af//s+mV1/j0Yc4BhHPPsxih4z4wMSzCOCLP3rZoW3MbWUCuFIBQJ2wKNauoV7BFYQT7kLNlls/iBSA26cr108gDB+1NmTZMTqijPsK6/cuirTBNaQt7gPrCXhPYDd1UwpwlfJtK5jHNTKiwcaV7zUNE/3mZ2aYoW0BaDX/ogM9ktaXFXrRrZbISg0BApvwxbuLrnUhlQyNp4BefJTUHbZJ3u/0t/oZrs+zaCQRyNCe4289uhmlmgPf7zF66DNjOnU7PcUGE8JHa+/p1ryuv1K92PZglNZw9DytMw3POglA0qeABHWG05YaANV/XTP0Q7UkCmjQfNPbTJc3/+I6AgCe6RofriUdsv+5bwQvzJs8HzLwawzF2jSP8vhXe0USJQfnQIAwohpP2lT3hznLvGsuikTatXVvSDr3Ng8/xnkV17CuCJ9Fkcj+6mQFPkPGtg17HtmnnH1ei1+oNwIAmP9PcCAARhQzphUQe2UNAYIF9P7vwfX78LuXv5wHiHwWAmTbXHvo8jbw61QBhp8qekiRQgYQya84wdZtwDehR6k2EgahqCHVNWE6GIx3hP/vRJGBL3zmY9On/vpPEG13HkcS4lhdAABb8TBFARJpYBQS+QX6yP4y/FhV/vHvHE4SkOoquUXCraK0uG8LZAePItRa1qT3tTERtL1eNGPKsOxsirT2XdXwEK8y31wal03pTSMlP/J2rtt2wNCfdyMm19sI6X2PPGrN13erjPTlNaLDku3jd6b0BcHOL1j3bgQCMn/R7f2cHhmbORyfPdoD45yk3fGzpT2w7MzqMfWr+rr/eGP8Se+b1Wyh3Gioq/vU5Eqth/iU1jlm2HyEsSmKu/U2Qs/hvRUVvZyf5ZyO87VqvtPH6q3+dN42d2iNulv2A+nANQPo+UcaABx+Op0NAAAdPvyeRj/fy/AfdB7aY4zgDiDAZ6cegEDFcqzG1hCPgY0R+mU/5TTB36YfYlMaQCyZXryJbcuJVBF3HMusaOdG+4XrxQcUjTPtPE4sHTEvZ3Sl29aeJgfKPnEqg/e+jiyv9W/rhikpE07XjSCk5pttFe9hG4naULRY2QJas/bssuk4vnjxo6fUwo5gldNpDW503mjm6Dlq2ohpA2OIHRJAybyg7mcRwBG9sbFcD1lSa036+HGIzEpUdWJGlJQPnJQAADbambtCYqIHlAgUDf9777kdYdzI40YqwIGDe6V0O2+Z1Sudt7KDFdClAdQxChp75XdwYgbjZTTONDHFYEWo9JBjcs7DsBCAXgJlObYsqoi4BAGvUfhJ/Sa8XCxMj+lggq6dGVS1Heo65eW37632LY+WasbXAAB0xmMB0TaUrmHYiolcRCiiqc1XA6S3/0evnJz+4sMfnZ57/kVFWPAzjoUKOSM0yASYP8S2E85PhZaeyYAjjEww8Y2CsL/WXOiZXZB1IuUG9/p13XXM77HgnQEAAw0qtLoQOtFEaT/veudPTf/T//g/4D4XEUwOutfFE8A/7Z7aUOO6+ZmutM/X8sDWxsymj9GRz5OXL+OA3sXSFLMOI8CQOQh663BtS4u0l4rx6u+wuUeFYvl51iHjHIWX+1FCLqDVYk+HqWTOQ2eNBgcGozFgjvuJAd7n/LzT55z+s7/y/VKQS+FvQAb3KYxv0OU5FJK8Brpj2Bq1/RjHpEd5rUJn1b9Uq2UEAE/E+N73Hpsef/IZKIfwOMPntnnbTnmoDh/YN73j7W9VEUmCC18HAHASkQD87kMf+qfwyt81nYcSG+BReXalrXOutqKvZuykJxesS+pB6CPg0ysI938etQa+9/3vI/z/VdXWePiht6jYH2tn6MgeglaMcKjKv1n70IUUzgIAx++yxVptiUw0OsZIJxrS3Gx//G//BPv+VfR1G+YAKQAnCAAADECbBCZeAsinqrTSoknDjuhCrBQMN0YHodDmDtQnuPWXpwtrd0xXplsAAOAUABULpIVTf8uAFz1pfzmCSp5zyhiyU+1t1wJIqKvR7fLO1JzSiivOWGyklHOBh+ymuQfv01w34ephqA801nFNUnpk3Otz86XwqKDs+l6bxfn+bT9EjnCPq1/WINs1hPSqX2xTSgufU59lnQIA6Omci4iXAgCUM2/25/QB6009d9+OFRv4yx/NrX+TChDDKgF+UgFoYPNatp17FvaGuoDPQCp6NjLGXLeB/ax+Dczb+6COJ1RYe/1q2vicAjfYfXn2aRAPRrrmgmxlAEJGA7xIqLXLdlhnmD8Sc6XQk5WS5Ae8VRMS7zqfE/BAY6z5ZRthcQIQCtyIuOdz1CaBDzz3Ij30BDlqDgVu1NxqHDTw+T3+ytPP53KO+Bq/LOqHTQRHiE8MoLe+nGYG5HGf6gfgL43+/bh8J67Zi+9UEBD3KOSf8yjmgC8YSYbB8cQLRV8qN78geHmZimYxiCtXeAwpjkqGok4D+SpSqlgo8ypAzzV4/7dcuzx98bMfnz738b8AAHBBAMB1nALAedExqeibT9rg8c18cxWRAjuV4kl94uxFOwzkVLnGxXckJ/nJJkyEz66O9I/sKyFdctmbvuiC7ZR8WXq2LANK38j+1X0eu1rhmphc9Cb7wu3nuZFB/cr13w+ttPvm7eWeUV63Ry9ebGTQioaGTb5U8Ddqewk6mH95Ly9/Rh0ic7t8znjPCDDMPL+Z1ZqPjca00Rz8OJ//xG0PNYuSrjhSRFBU662eLNHnjG5Cp6GZxm3XDaEt3U0AgEaRNXc30vHma27K9nysp7+N5lQ6KsEAMGg6MnZgz+p0KfAL2lt0+vE1HbQ5Ycv6DE4b4KlIOhYZTAvzGQcPj2lm/bEYp7KzGAFUwiuf0ygVYFDeb/IPzm8caJ0erSdEJ+VFpjfv09Cq1oj0XWtlAMCAAbWP0KgdAf0+6QPgP719NapW3D6Lpg4Fy4fJtO6SY01LV9BNaWPgJ9p4tjFHe8ivBwBAfbbNNuNFelaOZ+xRAjrGnXpijT9zMvsr/tqfHT0mgMsiBcAj5ARq8hYdGRvOa3XWN7XBjZ0P81W1eEgNLggNTKFQ+LsHRiYh6127tuH87bum+++/UxEABw7grMs9KAKI62iEktiETpH4iFQNuQ0NAChiGfsWD2r6kQVydWwU4aLww19VqK/wt9zfxiF6KoQGX6owIWepmGmU7izc6OUdjVe3V4Rac+u8lnDlYiT1djyiMLTHcbd1kELjNmNsCLUiDXKjoF1tqgF5Sjge55NF0f7kP/wljv5BNEHl/yWnJGFAZAwXUT2cigHHwkrBRP1C/Cbqmp9BgKa/nRaaCG7byEWEpLWY7rr8rWuK8ZbkWi/8FE+ivhDFpNF0CXmL7/ipt03/5n/7X9VPvud9CYluhqn2JNt3kbdxzc2o3K7nN+ijuxVDfaSzcT5SZE+RIbx7YOqjIR3aCMMLA8wzxhCw9DvVPnNP2rOxMuM/pjUxRm1O7WkzmLYEs4gErUEpTiPdRuCMikJaYChnb88AQKPPuijAR+Zh2c74THp7O7ODIYx9yf3+KgxTRgDsgoecn21VKJY6rDQEChPtw4EGVcsCeag8HvPZZ5+fvv3dx6CsAnzcvluRAAyB3YGTR971jrdPh2GAH0Lo6re/9a3pRRjpp1EM7zd+40PTW97y0HT67BuKMEkhQBk1Ep5UaM2wLTTMCwMIBG1nKgyN/2eeeWZ67InHVWDzgfvvn+69916krJxo4XcC1VgANPRCJb6ERuZbS1f7zfTp/W4+bOW33V+vZYPCKmPhPxYBfPnlV2R0EwA4jAiIbQD7rtexiC+98iMU+rPQvkbtvkL7FQEAAODKFRQXQg2AfSd+abp47c5pbQsAANQA8NlnNLJpMPtvGGSEDb9XDRP2S/21YLOX3ai0x5G59N/NtPA4VtEwu0Ra5yLUvGNtmlIk+u2nAahIGdepAQBUNqRtaA2TA9j3TqHo1BU4/57ubsAPa0NQQQBA6E59qudVnYiSznMeX33Xn2FhmxeaW4hb1tvWhjaHWtPE++KFSHi8iSCctO7lZ6x5CG8zp2pNp6leg4HGI3ldJFIHSir1y4Y026URrMdpDtymDD58SG/3ZuJUuJZeat7He2RY4zq+Zjtsg89UJkT4EvtdbURn0HOKH9nY6WMQOJytxbEP11EMqm+5p7Y+jejCUbPMxoV5nfbJsBTaHya9fN4AApIMvfrW/2Sc53naTxwL73eQDOayr4+wGdrCNY8EALgONNLppScAoJ2F97vwHUEBpglwAgnWaSm197mLoHDjYub778M1BwgGXLmOVIDrqAWAa1D/Zzs6TyBZfWLKFx68g84TtHOV9VGEagAEJL3T41ZRgHzOZchHG+5whpxn5BNTpqhPQJZewHscA/iNL312+sojH0d/T0/bN+Mo1us8+9tOIj5URYnxUsf+KSJq27R/74FpD2qpvHrqVUQ9vSH5zMW/diUgHXiM0gesv2jMTfZ4zvMz1yH8qUHWnhbJz2YAwNAevxv1vyKjoqeudMyU7uJLS50jCvrq/t3cAFuvw7g3o44wH302gD+d9zEjufnnntvQeTdYlvppZDP/jg6MZR9z3+ggGNfrZuOcj7G/a3y8Plq2s6SJ5fUbtTv7vECAJQDQUnw4z6VTSz5p8KbSrP+oE5ljrVNe9cilMbfsX9rZ6LpRZ0p78zGbPnzdevrbaD7zeU4ki87KZ6g+AGuvgWCoe+1BDQEW1mY6sdMHnJ6t4tO4no6LRA/4KF6nnl5C0WbaIzqJigVBcS3phd/R9tuik5QAOJbOF30mKpx5O+6SrscxDlGeZSyP8+6ZKDgxUS7dXS+bkZsgtB36HgsrWkbwmnIKlz0Vp2zbB6Xzeb9svDdHR9io94ZatG50DrTx9La6HtcBgHE/KMqqTm1Z7ovxuhlIJ7OwO1U3BABEbAPSstEDtGglXUflc0b8XGD8cxiaFWcSio4DhLBgzi0Fzl13nED49gMCA/bA+N+/fy/yYXfV+ZUshsXwFJx1iTyWGGHy+FDwVdRCcsUzASOD0kYu71kMV+bNE4Ei0kO0iiDASCDZKJrEQqtp5MTgipE3MoR5REU32N2nOfPVAkazCSOJokPBusKLPOYjKY9Jyk8V/qrQfBr9bJeG/RiOHUbDDfulL39t+vO/+AjOA9+tNbwI9I6bnKvljc7jAiu6QESKEwYAmPBZMVaT07OOgGPUN42uC6sZswt3HZhsZ5JRDJqavDCmqQFWrm4xv+swBpkC8L//mz9Q1fjL8D4EpeRcEvjpIelgKIMSMTJLo+5VYI1K6WA4j4Z6mNYY5TFrp4CqrMFIJ2mnMWOCNWXwxWvMaxI6xOtGRFPkPLi4QpNmLmGaNlAp89x2Nxj5eaIjVgnSkVFsJIiFQGp5zHpHb4W6oXnzOo597Wtcr+oabxGvN9uWrYfXTz3xhLz/9NRTqeUV8m7hn5RBAgCggfEZfH0GR2KeOXMOFe5fnr76tUcBYF2f9h88ouKXF3m04vk3pvf+9LunO26/HceS7p8eRxHAZ595Gnn5p6bf/d3fmd761oen118/qXoDOxCppCKApP8wUfQ3x/yl/kCEQkJqWTvjWwAWvg/P/zYAmPfB+H/ooYemI4gA2MbIG6V71MkAcWFyGkpYiR+Jh1JWkBj77M2YO/lgCZJsK3/PSeQRoDunf/cn/x6pPK/a+AZvOHTLUeUFsgYAC3wSACAfYH0QyT5VoaMhRoCFKQC7p+vb7pn23vKL06XpLgMAEz6TFWWXaasHQGqVAmVATfKBY2KDcr96j7Vf0reKJjmVyYLVef7MqaexIFDUCIy1WV4BXhY51PaXxmzgo4EFfHbtZd3XBGGFH7J/nD+5d9HrIj73e6RYovY+SUAnny8AgDakLFQAC01kLR5lYQ2jLWcp6E5r8K+2A//mdb6rz+N59hqVKjr0lS+55Wl4yhAFPewRAIAcbRwrugkA73a4kYEBycvPZ2FbYI/ZAEYZGBn6NNyvcqhoB/iZXp98HfcgY4V0Iu97sWm2Q8M5BkcbD+1MXEYQgW1m3E381RSXblVWskGF1DngJcK2a/xsZAz1ny1TtVe6sd4F1GhLYXbYvhvFVfrF540AgNrBL739VzDwbTi9SPSq/cexuSaOcCt1GH/ZBklWRj3mkMYv9hySb6bd4GubuP/psRfKYDmlyEn828G9i8/2YaAH8P126Ck7wBt34h7WATAAUPdh77Id7ULyDAKKdAAo3ctbh8AnQclN+J7pVVw8ys0LPPbv2iXscSjujAK4fGG6glSAZ5/47vTME9+AzX8GbSL/Hzuf33s+nYJJ4JZ9v45+kY8eOXRU9YROnT45nQIvJTjPsWxGGhF/1q7DU8gUgEYcXoPsyaxJ5Ov4nq8T2TfKrThiAoTO2uK+LmMgvHuV4dYN/K50dwpZ/2ouF1dHAGRcprmBedd4Nzb+OR99w9/o3o3k89hj03OXx+lXPKCjcRt9bjRAlzrevO35ztuoP2+mnzea73x3ozl7M/fnRKzy7xTx+U88/zFAI0uXvGXU21sq3pt6eL8obYx64djEcs6X10dQeD7WR7SMa7rU8bK3zEu7XZLoAPaDEQDkZQQE6HxxcUGnEOjkABry2PdOz/aJXqqVhL2tdFDWCcH34jPkjaw9gtRLggR8bo48T7FER9HaTuJ+Zps6xrscjfO56c67boVrk3mf1V5rY4uOyecWgKgoTvRZfSlbIK9j5yxpboyyNFDkZ+Zn1JtX1dDKdcnlH3WS5X4rgtR8jOundR2oNXZD9vSoc4+h/yrCjotirwgAWLepRBAmrRYuVgMcO9ju01OtfK780WI4BN3MBiAAfgMC7EQhwGtXL0FoHNCJAPth9O8FALAHqQCsyM2zKrdDcSZh7YTCsquqWIbgOoJigogBPxqaWhR2rhnVXjhV2AeBcZKIUikfDkSbgoGzjVkAgEJaNObyuA1MddywPa+lFMsFkYxz5ed4EydoPoupNvnscpXkqAcuOusj2APTC3/xeoXm16am10dFqeqH4MBORF7wXPT/+yMf05noV+g9x/iZD2xXh6MHkovuugs0AuxplTGNdgQYZMNV+573rlktmVt/32mmMVcqe8PECIRoxmFtbNGnBfRmGii8Bzdx7XksHCMA/uAP/vV07izONKcmy/XBkLJJdCwhfkVPMB5ifOU4PT7eRl2nZ9cZcP2JGGzsQ4y8fBaGm30iBYn0VYb9yBxGA4/XB4nMugesSL91b631cs/yfROupR2vEi4Kv8KzIvTHegHp2yj8A6gt93VnMDzJwQDfkknxE+VxNVYVIdXBifRbc6ExWOnhewEA3M+Yu6986UuK/nnowQekIF+BQOHxNZevXPS4KWxoAJH2SadSqKnUXlQEwI9g9D7yhS8LALj1tjuhlJ6FYX8Kgunc9M53/NT04AMPSmD98PnnkJv/rCIA/vl/9XvTwwCTTp18VfS1E5FJKhzH/URlV0qvDeRELaQgFueCPIUV/r/5zW9O3/3ud1Fo8OD07vf89HQn6mrwyEzzI+8TzXnt/DGSIWsRAKBmuS3HDFgqHtyEQ6MV87ptAABYA4ARADLUMQamADDKhwAAoxSYAnABRgTpn4bdNURKcPCYVbSBCIA1nBKy5a5p3y0fnC5vvhs50MemtU0sAkiBQQtjNQAgeuGccayxDKXcUknQDHpPK8LJOcWxfgkAMGKhgQKWYOU6NkCgPmoOB9qirNE68foU5rNga7n8epoFotIEyNvYTvETwwHFB4JG1fUcL5OXrjdXPUGDqrHREo7teXPooZfNNG6jVkZ+MTwOqaIl/bnoqpaa99fLwSaozle7Q1taDvzS6KTVTbNrO/q0a/v16YF7wNfR2JNPvjbtPYyjWw/jO1iSXAeKCYahCwCo0Hbl+St+HddU7Dq2z/TCy5gZdFrAgLegIgUYes97OB5mtbDfXGIazEwhYFoof7Xs47gW86A5IGigieiYT+m6BgGLDDjWeO+zOaR24PMABOxIQvwDBNDzTt/BONcjnakOgfEg/c5eC6DkwFn7w/KV8pA/LJIrngHQcI31eTC5LFi7CX/5K2cIi9vid0cZzgyGo6f8MhRkhuVvI8CEfUlIfjsGswffI9kGfzehCCDWEOH7W7hQ+JvBE0hgROUa7r+GMH6Oj4DpZYDhSe28gur/PAGANH8BvJEOmDXoX6defwW0j7ZAMKwNcA71Sq6hnXNvvDZdPAseeA3H/11nTj8LDDNNCeBHgZfed7wVADyipm49cfv0wxdfmC6CP5/BcYLktawzsHUzIQsuJvUHFvclZXrvrjduLOfDA0f5lBpH2RXtuix+2z+WPkmb4utu7Hjt9LMI0U5k0s0M1vn3qwGApeGVLnY69c5edd1/CgCgz6sG2vSEUUcZ534JCCyNklE/WI7lzb6/2bzerJ3cf7O5vVE75rthsEUGdcNoyggwKi1m2e+Z3r6wf0aavlE/lmNYPmN8v7w29OFr1gMAbTs0QTLoiaa6RnvRaUZ920dp2ylKpyFD/8njqHvtQiFlHulOvYm6Mb8jQOAUbfdlt45yZyrtFdltqoUEAJJpSXTQkc+NtC8AAEOJw4BRArFvOMQx2prjdUobGb3H5bemceu5PTqw6ZjUZgQ0cO8bZND9eJ+xO0Lc0Qvj/DeQUbpGZLntwZx6sNwv2nUDbbTveQ/tg2FP5tr0v9FNCf/RdrJC0cccZ/e4f2PbxFYhAKC+lv66iUUAR8Y62xLSzHzDOKjZ+0ZhXUFZDjgLNBZHSE0AGpwqVANEmScC3HX7rSoKeBApANvhtjh2y2GkADAnBZ4KhpqQyKBhkJiYp0LDlvnWfmaU6VTlHwYKapTnfKhQXnRjo4EAAASS81bwl0fZschNEYXGPxgzEhhU/wpwCBGPCxcjNaGrq5jefNNlrksoSelIeA91pYFZUVEVKFAK8wgAoDNJBeD946kI7Cffc96fQVj0pz/7BRQk+6FC+/lUR3O4Tb6MBzrLnP4yUoKvKcTTrS5YtRqNZrqx6HEl5D5In40nu4QywtzTkKpBEchcq6QkNFMWLKNhxpxCFnL7GZwA8K//l/8ZXtzXxbzIkOSpLiZIj+yryMHes2e3zllnSBLXPWFMZAjMg0qhw9AHmR7biXc+lVINxPj4w7wemb/WncpjMSVHV5ixjPsqc5sNyj6N16n/FcGS+1KJXkp2gQyan/I6jgIjNJy+xXujfVAK2LhW/CzPz5zPBRD7X7UmBsNrFCBcVkcGiDXXcwa6rnkxxXj1gwYnqoeE+KlPfkIeq/fCgN6LdbuIfDPq3GvKWeVDOgCQueB6MC/t/LmL00swej/3+UcgfNamu++5fzp56g0VtSTreMtDD0zvete7kepyYXri8SeUAkAl+fd//59P9+KIwNPwYNFc2Q4XKmmAPwZGvB6k49ACAQAKQdYdoPH/NdQU+Pa3vz3dcccd03ve857pnvvu1ekaqe8g71yEQymt4zrmu3wWZWT8vK1J3R9BaIOnHy25DSkAPAXgB8/9UCcj0DJiCgBPfVAKwI8AALyMCAAKZc4n/IhrdP0WAMCyZVcFANw57Tv+SzgF4P7p4vWj8A7TLOF1FPxOATAPKeNb37EZ5/KLZ9V7RQvUIesaR4X1y6guq0+FgJSM7fv1U2CBxgoDJjUGAsSQBqREcE4C5MkzUZEI1hi0TxSjQI+E+lUGR3gvFJkW5VUAQIpUqj+wUNvyxUp09yTYwxNHo10e7RoerVjNSZ8+Kxb1KyyW148h6JpDe5uNXtScxJiuttkmi/LRKNzJo55guOHg1+ltD+2b9sGL//zzF7HWa9Od9+zBnppAszb880O9iG1fZOqArG2lq6vyPQGA196AsbhlhwEAbVzfSdKioZ0jAA0kycZqQIDC+2ncc5w1Ds1BjU2RDXzNPS7lzG3XEvk1LmZUA/scwzzBIfyen/koKQK1BfhTXqExgdt4CI1y0lD2l3myYonUfhRgd8Ah+ZpXXgedZRutdvJ/lPFPpJarZF+B/kL0AHKSCicLieJZPHKLdU3oKd+CSdnK/Hzl6AMUwBPovWcYP6MRCRzw71Y8C1U6UDAQz4GxvxuP3MfCnQjf33z14sTj+njfGk8BUhEB6jAAAHhSD/jjVfAy8jOHizoFwAVg4csH2MDaKmtruAae/004qoD5+Uzt0tE0X8b2AAAgAElEQVRaoI/NIKLNiAyg5//aGq4BehSQhAUHuX5MLyLwsBme/V/95Q8KqP3Clx5BBMDrWueTJ09OZ0+zsKAXcjvAVOkQjFUo5TZ0N9N5an343SibqN84eq3fnPvaJ7WHR+NgfIbkEShQ7ZodtJ+fBACwerEYTG/yJ3qlvS/m4Z9Rh1wn21c8oV8TgKXrHPO5WK8DeL/52ctnjfIn/Vql3466wKp2fpJJ2WgOfty2tFKSbdY7lj95zggALMfq+cmc/mRr/2bWcaOxJd0tdDfY+RtOxzh/PnVqfmn/3kb8TAeUiLQ+R8P/wP4DxRM3SX+mTr0LtpodsZA7+MxGNFLPVFxwp+8XH4LNxZoBNX/UieiYs3z0usjMbsLS/Dy6qo8gpN1g22E+kKxpBG3fmapZIp7v9FWBscUDxgLwTSeufSd5VBMs/o/3sWHW7YGa1MaTSr+eXcc5JAAwjKntq0ZTqwhThFvj7dQ7RoPKWVtCcQQGZroKWzl08A6A+ONZkhbC6sgNAAANJNeZf67cQKMyGoRExFPP3AYCkYeaxcTwzKOHDk63HMNZ7odxHCCiAA4e2otUACgo0FB4JBcjAJiXsgthqzrPEgo5jVltxPK69Fzn7g0ywRoA8Ag9iRLaWsgeCbAEATIw3RttJS1EGRgWuE1EbRTlyAltWs9olkZfr9BqcIGefM6h5quUU5E0lc9qs7WB78dFZz9iwHP8BDVohGajnTx1evrO956cHnv8qen0mbMKXTRhU2Fi6oCFdQrh8XW8/1SKic75+q7o1rTOBFWAiyBu4yZSZeD6mRUDrLnTKg1crTvWEm5uD2JClZjH+P73//z0r/7Vf4/Q79Pa4A43ch/ZX1Y7JwjA81HJkEbDndfQQOPpExdQ+yAh8uwHmVuOG1EeU1Wf4rho9DUjrTZ1PPpsMxEC8erzvY55qzXKOKNEOtrAqKv3YkWB1LzoWQJ9KnyZ6ypj0vPl/UBDwQpuY+oFIOR5XYB05SLzvUp4j8oZd7345oCcjkCCGI88Kx2Iy4kLbMeMKYaSvcPsdJQOXktllQ18+u//XkcBPnD/fdMJnF3PaACu6xo8VVo/jrG2l4WH9/QZ0PW5cxdwzOWL0+c+SwDgKkLwH5zeOH1WRe8IILztbW+dfuWf/AquOz999tOfxuc/VPv/7X/zL3Ec4FEoySh6BcLbth1FSPE5fxh54w7nrFwLShqdXMPHH398+spXvjI9/fTT0+1IL3jve9+L4ynva0U1OU8GAbw+/JFQovFQoMBM2Gj9vR8TURHG7us6UOj2iiPjD4EsFvqjp/8v/+rD0+NPPCUA4BruO4LxMS2BYBojA1546WUYfMzLozcXgJeKALI1KtsFAGy+c9p/AgDA9gem81cOKwLA7l8RHCm6hHeF/kdWsZ+M7iglwl5DFxrUqLxZi8UaRNCxklECML8x8Ek4PoGlks1JN7q+ToWRx5++U6eSqNGAxUUfigpQZAE3jfeKlY36oRKjXP5Yn7Io/GVFY5HomoKudmvu6zqPqUcG8FYpDYkmGGRnYbmW7elDvdb0llFsRcQXVJkGv+66joxxXpMz4Wmlb7p6AQDA5eltbzmoKvTPP3d2ugAP87HjB8EHDQDwsA3zkDLgCwCgkU8AYA2fM/ibM4JgmnrtKAnPtQ0qHw3LUFGfZsIGOQbKQgEohZ/pGD3+1NRyqon1BPioLebx0cD0dGrvu7Bc5z9eexu5NPhp4CoVLvuh9BlTNNuhzsFjgwtElAzXApmC6a0XJQtJcBg9+4nPVC2aQDo+YDTSFR2L62K7Og8J4IDD77HHCSIpbYknh9jIJyCwmTrHBRjWVaSP+fM01AXyoq3L8pQBZMC4mCqwje3D2N+EtrYyhPUy+BLW8zqMd/IEXkvQQP0t4IFjU784lhqbDBbHrnSAHP25CjBhE6r+b0VRAina6IdAdm4drvR18gUe+8wFQEHQa/h0jRF6LNAMfoL7t07np9/8p780/fS734rThb48fes734ZBgJor6O8bb5xBNBWj8gC27wboyKlWnYTOu5bG0FI/4vw6fDdOnlWa59JTKOLJjvIaaTIMYFvhLSJsVw37enbn+jfh396Tq/tzkyZWfu12B96oYawfx40Mbzece9b3bS7P13cjxl7mbCPdIDrG+LfP83rdYvmkVWNYNSmrxv/jzm10FC/5jQEAG6umUZHJIKt5e6fPjef4Rv0b6V0rtZJO13/e2xzkVem44/Nmul99MX+mR5c5SR+87mSFPkks+tpIT4rABbN28UCnAtBBkl+mbJL/++QAWwHU06nTKnqbqQUs7k55gIcpPQC81Dp38SBqHoNja5wjjaN4unSjWoJWc0jjsrzVvJaepCLHXnr8z/KdL6V3Up4PE9jXO/f0b+PY1Tdl443rF4f3aOAvaUEF22Osq0/lgCh9dqP96eKpvj50OTqOZMOWA9E06ieP+1nvRwCgLX4RIgVHZ5RuoU1IRkIiqdaXzLsRHwVrTWs6LYOWClkqauP7q1j8/fD2H4ZXllEAx44emvbtx4kAAgB41vsOKdCsAbAdhKOzLWHEOT3AFSnT3wxUSnUZKD5D3IZ4lLagJgkbHoEARgJcQJgKSTftRAlvCquEaEelxjnohkgI0GjqSCTL6/39kKtNbYeCuJDYnKupDQnXCNtqYdq4lIWdQjRpO7km9CbwNVG2N1CITIbRC69MTyMS4GV4/s5CAwz6FgCAz8059VrP2ih6HcAFnwbcyfhGQdAMukLs897emSrhzJbLUDVRd0NwRrhS0sww+Lt1C4wX/GVtiH0AiTh37/3Z90y/93u/p+PcxCM4R2EymINTp06pOJxzleYIHDfO3r37ADrtl/E4MlACAEIosS8IAJCJce3JuHKOquiHyGZ9H8aqXCZ87tQD533zGDpGr+QZmReOl9/zerar7wuMCXBmkAq5oKD9GAM6Lk204qP8NEdUgjOvpK0hgkBeMLnpBqZT8+vvuleLfUqb2TPkuE67MJ8II8raXGtgWxl3aGMMWZeHvwwp99VgUOi2RW1gTb/85S9Pr4BGWfzvthMn4FG/Xcc+XkXRKkahaE/VGof+yQCvINb4jTdOT089/YPpC498SZ7JBx58y/Q6wK9nEOpPBZCG+a/+6q/pWNCP/e3fqkL/oYP7p3/5X/8LgJCYfyjzjBQgAJA157F6ofWMiYKNRw7S6Gd/v/Od7yCF4GEZ/zxOU4V1MK9a99rPTRmvRWQRsHicR3SYe8Pz2YUE16GnaFgwdd6S0DB4cGFkbMOz9+zZO330bz6G4p/fk3HM1o6oCCAiq8A/X4Tx/0PUSrjICCgacKgeVyfhoE+cYyj9iAC4uul2AQDXdzw4nbtyRACAc+JttAu553bmLpYB7/fuPEPtC5gVH+4AQC/IRytr8PrHAC9Foh2lqhxiPqh4ekXW2OCEt1X1TFjZnMAYLUuH+bsbPqmD18UjICO1ALVsqmvOt3LfZbRHAegKxShUW7qAF6rdlyNruUlamkiULC+cDWPxKz6L97sJ2ZXuaoYqA1nX1K/us6ioZ9b1tcVYA4CxDxfPvj4dO7xv2oUPziLEe5NOrkgEndMfNPfldWS6BoFh1ckhDcoadGoFi7pv4nFwXOkCdbIXrvHkCSmOBuKak6HqK0gpQU9JG+0c+VpLnxpE+iEvJdBKz7k9bfIyow/y2tS66Kx53MPweVEEN7lc09hLNLy5DDJofbqGDHx8xiZZ6f4qwtTZBp/LPHYb/LyOHnV6qdkODGkCdjTmZajT8DYAQINeIfUcK77jc+T8x7OvwIjXAvLYYj2fBrpBhTXwARdQ4G95s1k8QZUHzc+AApgg2B/yW84Y+rKF9Iw2t6A6II9Etm5jdzznR7obIx1IbwQhQlvl9SKRxAOmfivFjYAaPHKIpKMeIe8gwTn0TxEKBMSokIPQMMLp0lUo7zuPoQ/7MY/4/BJk6nRq+pUPvmt63889PL304jPTJz75SR1tugt1hsgbX3v11HSOJy9xHrWl1nsgi4K9T0shHveY8/9L54pBNmrt2k5zXqnNVD+RVaKwBQDQjfm+B8b+3Pg1Kbo7Gja6dmYkFEC/vLZf03XV0TgYx7LaaDQj6PcEafOdS12dnzUdc9DnozvnedEBcu14T/SYMZqG922k7479S/s3AwL+/wYAYriKWYXWSkdav74/PggwrsNyrrImq4z4XNsA8aK7ZXur2sw16+o11YBGfdRRmJ1mQk/8xJEB/i52iHRq8lH8pXONfIk6KnUj3suTlggQtGhw9FsR3dBz4/TyXrdmpEK14LUERvl5nGoJ4RfIG8flYBsEmOcYc63lXJc3OYLcacIu7u5oQder40+clqa7bgObHKwDjBEk+mzhZFMbY9/afPrFEgCIDKc8z1p1ICI0JnNXPy4G2KPeZRvieXFeysaguCh9ccZTUwOgKe3lWUzDYpKa4OE88iAoZVw0ChleLDss9jt0WLpRGSjqUHnXt+L1Lhb7OnZwOnHiGIy6nTgua7+iAKjw78M57/ugyO5A7ok8sGhnNzy29ObKG0rFbjAqxs1jpaErowltCYEQkIhBx+4yBYAhxKmiz78p6tDCYojEoM/x3G5hwapCdby4XVFcBZTMvXhh2GTWvM9EpjTDMrCaYlb8PApXNqH88WXwNXaUXcp5xtrpPHIcq0ZE/sy5y/KOvvraSeTpvTG9jtxnh75XfrvO8XQ/BCQ0750/02kMhUYFDZXHjYSJeYgSGAUwhqXaQ19oFHmTwtNRSCLvbXn2eB1PO+fAqKLnmH9379ojhJH0xIgQztt9CLN+78/+jAspyctXRn4xCtZ6oMJnFQRhmHhuogA47hjGuqbmLsY4n0OUMrUmQg+pRyHDPKWjReI+Az61AgIMcIznAbiwUNK4ybsCYiOJYxIyimgE5Srhh3MmpFRgD8ft6IOLYpI23LNmBMwuQOHimnLPsH32IfRL+qSil7Yz5qC+fHbGllQJe7o5/66kr+M8uXfKcx06ICSgKrAwLsWUBiRXYxbzrHz6AISl8HXgBDljUJSfeurJ6Y1Tr0/PPv2UjgKl0X7rbScgTLz2ZOLce64bYMRTXiL8vQAD+Jlnn5s+8XefgjBZQ74/AACBAvSEb532o/r/L/zC+xUB8I2vf11zexcAhg/9+q9N+xErvQ2JtFtYulu0wuKl8MfV5opxw/ni6+eee2761Kc+NT3xxBPTgw8+OH3gA+8HHzuhNQtDDoCifUpvYSmrMoAlPCz8wle4luIvxWtCI9kjWuyav8bvigcQNOD804hjVMuHP/LR6bs4EpERAecwr7fdebvP/AXdvPLqa9OzP3wBoCdBLu51RgCIiPEfBQw9flDkr9827T32/mnrvrdP568dQ0i4c/sIXPC4VhZGo1DcihLxV+k6HuoCuO9ce/wnBYKCwJ59fmggx3ycAltFA2nYcJFprA60rSHX/o5BWfFIai80Nnr427nCYlCmQZWPFG8r0IzPLOEbz3azrAUaiDHrevFAARny+9ZS2NjQ0DKeqkCsL0o++WI3Z36f+AGDATbEy3DhI/1YGbCS6Mw9RwE6RmdoTxKwoydC/ZCA9TGrvFR9oTHrkHQatzGJuiJoXsiLL4GX0DCnXG2nmVQfVU+GfISF4lgNHmJY6VOUg5UGRVmraJ/KBTWIbn4rA7/WjZ5z8g9+znu51poq7gAa4DRyK7iEhrQ/s1c/hrSU1PLi0JDm8Xc0tBlRyPB4evlpDAcEoCFvrzgL06FoHkBEHmnHaDu1SUOdx+BhDgQSyCtPjz+uIY+tZxGcMFAwhKJLAXSagdaU4CiN9vSd97RIBI8zACp3QKo6e716RIIjOZgm4LakymJuAUWoQKf8a2IcNcdFV2675rN0iihiSgPg3i6l1TQI6uEv+yIVhN/7fv4w5YV1QSBNMHOI1rz756Zf+MBvTd959HvTY9/+ynTt3JPTr/3KO6bf+M/ePf3wue9Nf/kXfwl+iWKjOGWF+cI8JuyN06eRPvK6YooUa4Gmo9iHN0aGLOUh3ycCILqR91pXjJuimf0YvlL7VHtO0+tUD7/hfFrp94/3z5v98T4dooU0//P7lzqxeEcDgudPCh8PX7yZodh6Xf3QnCjqo/dhNJ5XGYo3G+u4FgECMobx/ahz5/U62V8Pyzrn2WMfx8/GZ4/9XBpINxvD+L0oRjrIxuus9i2Q3yQ1jHTIW/v70MhoRG/U343WZzk/0ZM8lNWRNKufUSB88VFecyP7ZKP28/yxv7ElOXXbKzqbOiRfk9dTh49OyftVDB76kY8b9GkmihyoYwklC6S3AghQhJO2moABFiMNDZl3dJDA+e6Ds5esmYay+KoBZYHqBIrL6rYst1znc0YAwLRs3qjThTDAqwRHK/KQ37cc+9J3Ow07yiBzo/mmfNT+9/gSqdDokYBr6XGZ/+jRfJ/I6vGkKLWj8VVURTnxdapT7PbSb9TmCABoXkXs7lAPYbAHpaH2VOTNMTfcb0smoAuzkXCbGEbxWxmANDqJzOMyFvbhKQCHDu7DGdkH8YsjuvB6F2oEMP+XAADDtJVTgvAy5umJgPA9vVnpVgy/KN4URFZE3O3RKAkj41cJEaHwPA/jSYRQXt3RKNQkaxo6ANAUTD0koTWOx2wCoGZt1ebxNRUxUEbAKIpEnGX859pwpsz5yCQUsl99yRoQVaNRyAiAM2dRJE1/z03nYJCePHUSAvqM5ugSDIFzCLsmMhaCFWDBCp8k3CIy0gk3rk50qEqg2vBI2XBefTeCk/8+IsgxKKMEZG3EHOhBLML151QWeAwJa0fMU1doyHDujh07Nj2IQkQBZfIsI3H2WNOwlZElu8N0TCOGRiND//l98rQ9duQzgd641imglD0xgjgRdNmAo0ITBh0AQ9EAlVOevTcKOl4fQ50eJ9Iv2+Ocig7xmoav0w/WcHwbq7cnDNpGDfcJlS7ur+0FAPQwXVdcTQVXXi+mGo9+MbEc85LUkdCtDVB6wVwVVopZRaBkDXeiUEyY2zg3mXOmQeyoop65p/Gh4hmknxeRtnEWoNXjj30fiuXz04lbT0x33X3XdCcMWAIgFA4S5SUdSL8EPWienTl7HsfvPTk98g9flAJ75MgxhKK+DtDrVR0xx4KYDz7wkACwUwAZ2Mah/fumX/zAL+hkEqYiEQAYQdAoiKPiQ+P/c5/7nCr+v/3tb5/e976fn25FP7kGiQoJbBuBScBiXHPr8AYBRoFupdcCI/t8FCbhaW3vF6/1PTQbkDeMfL0Pf/ivp0e/9Z1pO+acxuKho4d95i8sxVeRp/vM8z9EUVCnALC+Rp1KhteUAXhPAODaCRQB/MC0Ze/bprNXD8IIQXQW1mD/wQMqbshTBF559SQiHdiOAp/RGEPtw8kYGWAPm6IE6q/4Ze1FfS/6Mh/VDw3PMHfyHoKPIhrTvMilLm3HeIb/Wfq2CAC9FoBtA4DpTGm7h6zb7JGc0IPQW4IW7o2Va8rJijzRuvDzUg4MmPoZWhdeVyBDNaHvDdraQ10CRSCI97L5X9IgWF3ZdKHzL2TE0mijUS45WrySER7sB/vGCBnL2jK+yc9kaNvTQt5AD7vnzqCuqsBjbzp9ynn0ng0XXrKfHL3ScYD0jPtMaYXGS3lyVXuaeDKAeS+PDOVYdQ3nxNXp+Xk88+yH8vL5fOS7yxvP6JMywNVGASA0XOm9Vwh/5fbzO/7yfhrn12Sw23jnZ/LQ81rqG2h30yaDDDbkA7yjr3zPcxOJAAAMMMCAdsnfCrQU2KgTjAZgg+ssPYbAvUGKgrbaHIiOMPHxzkcxzOfKvWcbRV+Zd8+hwR8Z7WiYnvSmfIfOZPgVvZLOtWpdp5D2ZkZjAIBXNAcxAYACkUhnUqKr2BZHDhBw7Rp4/bQTFQEOT2997+9Mv/27/930ib/91PTlz34MaOuTSKd6y/Rf/PbPTc8/+53pj//wj4QkHEIB1MM49YQgwAUArC+g/sop6BlMQzIPiAE9FqjtXmvzOvO+AAAaYdxl6wCA7FLvtPDT0YzzugUASB+0s7PDs03X/R15dv/Sc3Wzn6YHincU3yKtDPp01+HMM5cG4ajjjc/rTXiNfxxDf9nmRs8c5U744FwW9TmIDBvH7PXwNeMzl0Zkvt9orD/u+JbrIkOLLLyt9+qVi8G5sbWz8YrPx5fr+vysGr/mbPEwB6Ktp62N5mA1LeX5nZ4C7LX1COUXIUW3zTov+zs+f9X6ca/mlADpmZBTsRHixGMad/R5RnG5mKBrByS1V/IJ+1W2HOUs9r10KvDmRLi6691oJr+4DF0kulrb12S8KnLO9Y+9RXleBukQzp/xedydh4pkpB8bTLAuUA5ffTX0Q3Q+jxKXTUkAoFJAo9O16EbNv4lgyWvW0QHnY6CNNh8FIEhyF/208RR9oQjgXSoCGOFjwWBC46c2oiuEsohCfqsVzGXsxPJ1BhiFyYpzoU5U0ioCQGsjo2ITvLvbgRwfQE2AI9PxW47AG8diRTgWEMorw73379sn7z+VHyJGOwAA0AhUKCAFbHkqm3ceyhQNynEy+iQb4IjBLKOenld6KJgPj9cM3Y1hmI1BxYc/LQSjvDtN4ChHNMpmMb1a1BsxsJGRd1IoAo/MogDT8zozXRKHxxOCNDHx1/k2lwFwoEIwvPwc22UCA6xArEONNyl0WApdjS9H7whZLkV0z27k/xYtjF7+IHiZp3wXFpT37As3IplAU4yax94Ka/LmiR5SKeV8KlyIHgytsQ1lGsJE5PbA633b7bc14KMLWe/3jrRR2e0hQWRCNBpZNT5Az+iZSD4+jeSsD8fJa2PcZk3HMP8YbolkcG5sRTFUBMAoENNGGCr/ag7o4aOyXsZ2FEcp+QyVYl5pGQ5h2Hzv/iGHlGkyWNcAYmM0S8KveG0+j1APo+YYEy2TuhAZB+ty8DsdL1UMkH1grQ6GfnoPFqKqvWlljsUn92EfJ9WB9zQjt55HJfUVHE/HBk7CS/2Vr3wZkTnnp+O3Hp/uvfdeGdk8oo+KOQUFz59lP2iIngcNvwZj//Enn4HH/1mAIAQkNin6hZEwDBPnHtkNUJHFAg8gGmAPDGIW/nvLA/dNDz90n2qSEARgBFJqPZDOEj1BYIV1Az7zmc9MjzzyCDz/D0y//uu/rjQFhcRhDbR36uis0TOT/Thf/2zprgW0MDYpwhY8XI+s23i/5rAEksOjbUzvQWrLR/76b6ZHv/ntaQuBOfA1ntXNKBGeZkAA4GmAK5fAD7RH6G9smgijYWiM7hEAsBcAwNa9D08XNh1GKDjTs3ZOd99993TPPfco4uI733kM8/4GogGoYjAUn79ccwrdMtgj5Ng/GcpRxspQlrEd4DQSS+5hG/M0FE3o/mXF33jU8D6RMIkAkAgXuxRDrDYs6EYgJ/yS4FD2oO4l7yzBqPnmM0pn0Pu8NircZWf6G6WAoyqeFaPdoZbF2OnxLqCAckc/6W/hFJ66MtZp4Nees3Hu72KYXoEhy+sJnLbQRqV4cD1gaMOA5h6j2UdPuNJ6ZHTjTHekvdjoptcddMFcd3nQodBQZov32CMvmpPXX1xGee76yzx0eb7tDbdxbMOfeefx6qeAXcL3myed+0a/BSBwTni+Pavrs8y9DPryuotMyGho9JdhL+u2jHs+NxEUBFNZQFKRSfYGc4Utwmlo03tO+VnHkSq0vkeVUf4oh1w/AVfiPRIxa56cHhczo5R40gd1HUWp9Togmvvie/68+l1PCZBTZCh6FJ9OLyTfAwBUz0p5bUJLvTFY6vxX7EcVk+CzMSYBAPZ0EdRx3zkY0gV4GQGA6zsRCXR4esfP/ZeItvvQ9PG/+cT03Pe+imuen37pffdMv/nr78TRrd+Y/vrDHwV+cgXevR06BUWRACiwexqns7yMVKvXcDqAtk7pg5lLzWjpFdGl5gBAIhNr4E05r/XX+Dr/9FV577/j3PZr59ek9faUhRE2f8b6CIBVRtuyzfH9esNNO3ulIb++7Yy564NvFgDYqJ83Ah5WtT3qLEugYJzDbvB0kEcrNKxZjKhV85X73+z4ehudJiI71pvV8yeGpSyp6UbrOH43N+DyNP9dGtiiS4mm0Gjv3Yhxjet1o3VYb5OFloZ9fYOBRM6tv6QD0TdeA48jtFDU3N4TeGcKN51rjgyAMxe/tOGU2stjB1v6l200pX7D4UBdjM7MOFcCDEYXt+5rB4tK/RJAFM/rhnyPFnckUtPHkmJU6xAb2fNBu9V0a3ZgWU9QwoBA5mYwzIdnZj7kUFJxWl/Xf9kw52yIANSz5pQq2lmxdgEArOv0K0YHXKuXdeTw3dVqMY+hIw7VKwDAw63BD0RZSs2S4Eei5+u5gdQZPrsX41mIOReolAjmpDEshPm4J3Bc1QmAAAcPwFgAoexmPQBWcccZRvT6U9GmQkOCoTKq0JMytBpB0EsxhJpawASBdbjUGAYjw4koOecABszFi5daqHhCxrMp2+J5dTVVYdxdiSwFshazKe3D5M0ZaAnBpjy43Yh757X65k7Uc4ro4ylwowiUV5FYr8LFd4HjwvhojLmGgDcO0bPkl8QACfHyuXzmNhb/SfgM5olKpo3Q9Tn8o4c/hqoNwzpajyGquJeGapA+ebthqNlopgFsZTdV16notggB9JvjPYyjrY7ecsxAhjZjR9m1yau/ybltOfK4lhEAVGjTZv5yrPHGpyYCF4PjTWh8FJZEOfAvw/z5eQCBtEfmpbyoWBCLDT4KAO/BAqjQt/QjeyeKIlW28RjM9NnPdJG0MDm+kKe/DI0I21URDHn2SGMjSECakGG8AAB4Pb3LBJcSGqXCkjScuJb0bOKXBigFwFKop7ALPYk/QtFGbisCeN+Gh/0b3/i6on5YVZ8gAEHCK5fOq+L1GaSxcN7paSII8NKPXkNuO8+3x1E0u/biuKszAnn4I+BJ+550sQnRRseEPj/79JPTrcT03fgAACAASURBVCiQ9/a3Pjjdgigk8qADSD86AC8315IAAIvkbUGYPAGOT/39JwUA3AK6++AHP6jCgsyBY4qEAUALwXj3VvHLVUIgSmv2H9fakRcpItjTPcY2o7R4nTDfisjZOX387z45ff2b38JH7NDmae9+pFQBgNmOcH0CAE/94DkBAKQTFwB0iJrqvwsA2I3ib7dOe5ACsIUAwHRgurbFKVgPPfTQdM89dwEAuIICYN/C0YuncC2NeEauEABwDt4Ynq+9WYLZEsYeQZ0EQdoU7Xdvlk8DsFCTCJbBT6YI478AX31Z/MdpQI5WSuh944nyvnfB2kAA9jL38HVn522KbXix+jnSIljMkwZwefMpMxT1pBohLMbD7+2lJ4jno1Rd3JU1TLTnXA9fwwmt8H32Xqoq+zhGG4XyiMhIde46bTXmqgty0TnMlG8sDgqjXYaqjVvJY6VpsOAk05ls6Mlrzk9x/RWEzpO3MvJFeeswgnXAowxr/9Lrrigb8hd53tEnecsLzGB0AlNn6GHXb33O5zA6gAY6is4145y0yvsTCaEB0WDnbxVyLI+NNmzC62su5BnHLRpLRRWYvToigd8poqCuZ9egZragCy1uA04qPFzXVhi9UjSqHSsqNowt7CWXZzy2aEtRh6WHLZU4pilIxka5K30qvNvhfmXQNUuklEbMOSN3xh/zkH6PZEXdzwkYeYyGIBpBD9dSKIrWOFfEbUgOFXBDJZonfKxd49ncANunQ9PBW945HTh0z/TsUz9ATYNTOJXg+emhe/dO73zbcRyp+sT05BNPi0aoQ7GAM+vrHD56dNqKmgCnwYNf+tFLikaMTNURYqSIkg0B76NLsf/9BADSskefNKp619dkJQgQ42oOlITX9r99Zvu6zZXwedrAjQGAGxm0edJ6g7soazGOJR1Z9yhar2vHa96sobxsd9V9y3ZX3TPqsRpBGUXrabWDFV7H9eb4aEvk/qWuMNsEN3xTJij3Qp63yoqaddRvbnbZ8rHRB9d3p/OMVdc0XlE3tucm2mXR4EZru6Q3z6PH7zXJuNbP+YrhDx+NM1G8b6DPvoYj2GAaGOeRd1qPt+3FvU8dnwCADXxHATBqwHzdxj9lIXVnRh1K9imFzDwj5MPXiVhNMfMcKd51XPMN98te8tFOlVox0m3JzvCarg/XOKlD1lQuAZzOdy0z2lyQ1y4AACvpLnJr/lf6TkX3jbr6uE5pU07fujZh9iPf1z6jLOTYjh65B9+ZIMcjELLE8Yp3ITQPN1i110ZDId/PO9BD4MhA6f2nJyLPyPFfOT5iNxb6CCIBGAVwHCGrB6G00iMncADGHqMAqGwTTSEx8HOG9RIMyJFNYtRcUC3QSMBzJEtzURPPGgBabC4Q+mjvqJHneDt5nuX8pzxWFa428yxxUWriRbAFQJgA5kioNyj7NmxZyuaEqeihuE8KS1+TVczZyqoVayOOHVni5qDwJaGo2BMNGxCdTh8Aw5G3u22uWrdC5DhV9H6uyWPojaRQ0QIl2EO1JSO/E30nzvLkl/CioszrWeAxkQe5X56tQtm4HqPHgEY0K5xfQZ+ZsnHo8KHpluMnBGZEcfAG70BU5jesr28qzuWcEWRjxRCPR1+6EZX5UlYyXs+D55jGL3/GSAJ+3nKgNpAqIwOJh0ifYU1GjxFvl1JUXiznJvmzLhi6YrpEDWWUDgxjZHh8PaZRZP5EebgnQARf+yxV1xdIQch4qEVfpN2qkE86DADAznLPhomn39ZleCU8jGiTR/O51sT16VWcV//Vr35VhSwPwWC/6647pztvuxUe/NM4HvAMjH9UN79wXhEuryNtgJ7okzD6d+7eD3Do2PTc8y8IAKCRdxinjjBagCkwW2AEP4BUgPM4SvLpJx+f9iEC6cH7756OIP3o2BEUJIW3/MiRw8qlpzF98NBRRRL/wz88Mv3N33xURUp/+Zd/GYbwg0hDOYq5YwGbSzIaQq+jJ797+AzGrWPSpMMqpJi5597NvCcKYxUPthAxnyLtBwD45Kc/M335K18TL6AxvQ+AKgGAndt3Tq+89poAgIuoDM/b/WgaEAw5NgCwJgAAaQ1Hf0EAwNlrBxAGDmAEhVvvBxhzC05oYNTFY99/AoDCaZz7TlCOxj8FPZmZDRYBseRvDOsvfiwpVMI4x/7xq6QwaQ6rwKX2HHtW19OKHXlt29/hFZWDr72icDzzdUyMnh9AUntGzzQ/Vj0TfkS+FqEZxUk81Ya/r7VRLTBanlyeaWwvstMEuM4Oe+dUKARfg7bn3TLYRnsLTazoO6urLuom80wh+gA3VITO3nQWqGO+uw5LhDyl4c7UGIW6c7bovUY7imonaMFnIgSe9zIsf03XdiN9m8ANHyXHNhSPUR70TUr3YXilgQXmqKuN1i7HYc+7wIfqgyvjVzQBI/10SoBBjRbiLuoMWMGxeK0UPUA5wHUQ4/ae0drx+eXBt55pmaoc75KT+pyy0qq/DXaEtHc+aWnQ+qK1tRfe8x4NL4ax6YhfdeW2DFi14z0YmV+qsp7BHym95L/coy0Kpo+JvN51FHhxzHgRoQEFyoIVXiCPX5e5D+55+zGfsS7ik3zYVsJZuUW7ceQ1MX1phsmTyAeuQ0ZP+xB1thcg6gHQDuh+E8Cka6/gKGdE4B3fC756VsDrJQCvTitjMcdt4DkHpwNIw2KEDYt7nQZgy8K8rq3T03nWe0ctwwMAdIPGazaMsI14vXGkyfScFGBUs5VVGdrxy65TZRZDJ9ZJomN0YG5V9MF8/tc9JE/P4rULen/zUVvTQcZbbnqll8bH8lkbGYzL9vn+ZtduNI5Vn4960fL7jXTYVbbE2Kfobav6vrpvfT6j+7yZMdSWejOXvolrzH82+vlPBQDcbPxF3Rt0Y9m/5QyImbZxrKe57DE3H71y1C/5ebMFitdaxgJYZyoYPf0sJMjCgYoMcKpAfvg5o775GX9DX9IDSvcJEDCCA+bLJQOKR1rnHz32FblNXhv7Stc6Skz7Lf1XlLf1/YxnpNFxv0oWSY6VPlBtj3ZbHF851Wi0XcY9OTonx3mVblTttlOOuFIZR02g7ukAgB6jr3ql+0oBSCf5/RCHMhoZy9dqp+4bicMD7aLQOfmcFAsYTbA8JL0/DAfZCQI4gIJcJ+Dpu/P249MRHBNIlGjXbnifdGwbvIhQwO193Vz1AVBZku9lYDBEmBqYJXLvk4kzBRnaQtD4qQITUgKVc2JUifdToMmzCeUrIdVmRlqitr3Xj71viHTHCu58wzWFwlK8hfSmLkM2r0P2RiFV35Tgb4QoZdVEHoU3ayFvP4w0CmSpXriXIcHxwhsY4nFJOVtSTbgd/CMo0sPJh3xctsPCbDJOa83XCTi3ZUPf4a4JUw2xpyo0109KdAEKMQiUZ6TiVQj/xjj2wxg5fOQoPL6XKse+QnTQBeX+l+Bke6FRhwsHJOiet3EdRgPNn4dhdMYRj0XGuzTSRiGoa8p4CFPL31VCThsWF9jLNKB8/KwZQCRVAzKdqTBU2fUDlntbNIv7Q8Ppf+5v0QbFCLMmI6PjvTLgq08+n7XPSbyYfNYackoTdeAcaZokC9rQtHisCqtC+y+gBgA/o8JIQODxxx5DNfvvYn1RJBRG+S0w0K9cOofUAOSVyvC55IJTZ85NZxBu+saZ8/B2H0btgDumZ555DlEAr4tX3HnHbdjHF6bXXjuls6x/6h3vmp5+6qnp5CsvT3t3b5+OHdoP8HHfdOgATh+BMNqP2gD7ocASeLzl+G3TE08+O/3N334MZ6o/j5MEfmX6wC++H6GuB9Qm6cPh1PYg9jnxeA0o9VBWy6U5mKf9ig3eaa8rZSOwtk5RYzsl0DjPPPaPvPIzn/+H6dOf/bz2CiOn9mE8jMBgqgYLgT7xzLOInGDuNvstM0wG6XWdA04aYg2AW6ZdR943bdnz8HRm7RAiADAnAEeOHgUYi4gPRkT86JXXUFsEheRg/MM0QDtOATDvJdeQqup9Wz82+3gJtYCKDCDvK7e4abXMN9IaZUQZ9t1T2MG7zLHy5guQS/6zDXEaQX5OABrTvSueK01FBmx5feNNLh7GzxmlRiObtMnqxjR2L11m5XfW6qAsIs0zBcdGeEKq83yBAfhVQTlGQEm++ljceLHltdZ1zOU3SGAQgF54h8Xze3ru1/hsGduezYJ99ey1q6woj1QijEOF7xSaDyOeHn56VjCnBAFiiOvYPUV6Vb9IqzKGCTRwAXn8psP8hVnU8yLH+dee5Aqn11/X+VFRO+niOQapxiFaIM3HoCOPsLgRjQsMKN4muk6ahveNIyJKhuBvABzLq+wdAud+jM5RtLJRH1jeik/PZJUVPt8TY8v7dSar6xl1mfZ+nmvJq3dF8eZzazTylb7iU1e0M0jrjPrS1dYPTP+Ccrx3SKN8vrrka7qc9SMMXsTJER3Dehb5AsEwyhMWR+akMIqSMrvVsajCiFux4DqNgXSCqJVpyy70Zxf6i/Mktbfxcw08b+11nNKC4oCImqLcfx6nijAFi6Aqu8gttw08ez8iN/cAeKRuRzrmqTwEARgNMCrDM/DbU685yikAmcsbAQBje91jb51mrqiPNNKWaOjPsA7Fp11rJBGGPfKi37361din8Yp1fNyU3y6ZGQoD7ZkOTaCrjI80sPxu/fNCN10mL3W3Uae90ThX2Qer9sqN2ph5ZOvCpW6U+5dzs7rd+XzebJ3+cb43HfEnK9t2pviiPzUPKb6TsZeOMN630Rr+5OPvfKJ2RJ7ufs10+T6W/rz0zvr6eM/6PsXLHX22AF2C47iYADHHR51S6QE5QlD1xnyigPh9RXunnpjsPtUQAK+qvRqdWQYyI9ike/m5owOGfDB72jZdOWd47cJR6+g3yij3s0cXrN6zAfaz/pyPdffU8xJRlvmraTfdjP2arYfXR23iuhEA6O30vY0igHfjen+QXLVMWHtQLbpUr3UAQJa0D3hc8BHFXSrAvKNVMqSgjGLDCeBkw1hQ5X4OGBO/A0cOHTqwZ7odpwPcfusxpQPsRBV4AgD7AQDs5lGBCCVWGInOo3RqAL3D/GUxOykqjWGT2HwMWwCAthhlkMoAkofC+R1BklILgPltSQfw+DRr0m7GjTIq9n2DW4n17A+LUrsmi2y+bo9FU4T0URc4Xu7+s3y2leoOULjt7uVSmF4dixWQgNXyVWGfzyrjUeNvNCAS1XcxCOOF02ZgnyvMNj1rx39ImTGxdo92AKBS+nV/UQjntrwdHIoNXobTer6pyFBTZBrDbhg0txw/LiXPxf7IIHjckD3UM6WtjCuFHOunb/hUdk/fs7HGefa09ntGAGCVII6h3tsyrY+rt5GAy37M82RYD8qBu79eSSFNEgBo58hHuRTowXs6cpm1GAGBrG0Mee6JeLIzRxp3KaGuAG7aGplWRJ6LvtXasy3m9paS6hWI8U/vmiMAXn7pJTVGAOAilMQnHn98+tKXv4K1Rs4+UoF28oi+LdhPMPxJxsRVeCrC6bMXcLzlJUQCnMO1UExP3D49/cwPVPCPa/f+9/2sFM/vP/YEjPuD08NvfbvAhQtnT8NQuj7tBwhAAGAHlF8WId2N2iMMYz2CyIPde/ZPX/rKo9NnYFC/+93vmn77t397uvOu2+VdpeHhYwy9JgQlo9wb7LKh4r/mnRZCS+bOvefPOKft+KvwiBDjYKxo7+vXXyrVAvO4F0dbPvLFL0+f/NSnBfYRFCBwqqNVkZf72slT0+NPPzOdR/FPrkIAAHl5ZegVALB2DADAz6PAw8PT5S136BhA5u/R2KVQ5vOZbkHH9GUeHE/wiaXiy/svtLw6xzoEopPsPX4TWhCfTsHRKNkljMVrCfzxBIqOvi/lDQ1rH1FoAe3TBYr38X4qzJp0t5uK8hyLvNMwcg1MlqIjr7Z/aHBfv3YZY3eI4lUYzzT0GX7Pv1dQoG47ZJachFXITvnuBXK7mr35OJ/jUOv8Ym/jc50Xr4t47Cfz5Rnib9pJQbxUy3eYP1MerFgyMkD5+XhNnEQAAr7fwoKO6Le880wRAL1uZ9FADrH6pPURoy2DAl86fcVee6fFsW/ut3QGeqSLF8YLwY3IZzhKAm2RL+haR5jFgHKqGSMmuhx0epuNdctPG2xSCAna8HPJpayN10UyhZQz7JGZdByUOHm7o3B5s5oS6zlJXcqa17czJX2mxlekh/dgDMzi8MUfO3/nABzh4lSYOCas9GsMpBXwCEU9SKZiXc0kRPszr3MZf5FJnFOF0GK9FGWlEFuf+JJUsVa0V+lMiC4CvUrJRmSfTofB56QF8tZtDQDAnt0Mw38TUlyuMsoN+4CpHIgSOnfmVdE8i79evHR1+uFLryqyiFFZdDJcxSksAhXRp13g26zXo1NI8GymbZ3GCQEsPByHwgjshQcmRa/pWrXmtfp9r7ad2l947r2KNY31ZdfXsv65qxuWc+DHukuPYAqPWBrMK7ox+2g0XJfG3DjGm7WT579ZIz97ZTne5ec36t9yjlY9+0b3r9J1Rl1g9HKO4181x+NzVs2Vv+/rf/P5/P9yhWmsCeH5irfPc5U8trXHdWnxrjbO4X6DrRu3fuNeL8efltpKbtByrlvuE2nMbaR9XQzxp5fjeo38b3QOxR7pkXzmn9HXozvb418nBuAxBC35GY8TVKot+Rjr3QgAoF5iMIC6JHlg09chbyj7OsgUOWOda7TZZI8W/9aqcjocDiVGYgB3iHYuu2dp9zkFbw4U5vmj8032HuUBV1qPKNod1l72HP+V/Br3oj7DByMAMNoNJjG0vgoAWLWR3KCfTtocmaIfvCSkxQSWYPd9/uUd9DQnBNDhelawhE7zCCvmTBYKzXzE7Sj6c2D/boAAtyAl4Khydul1Yg4qDYF9iBLgXyopfAaF2S4otzvh4dqGEF8Ouhv9OLYKSnAUvzGk2Uc8VeghOhqUSEWbIJAjoK7AyyjBVscfJR+exuiSSem9QjyjdOBteUv7ds52miswpsj1sxy9PwDAaIyyTXsZZUGU0uL2I0zZKFEt5TWrUFkXaqr+L6WYiJkLP4VwPGcuILTK0A0BcpHtwRPR+P7yxkW557XK7R+UJ/W7jCN+r6iAUhybckaDCQ+gosJ0DR1PhXnfBUDoAAoOXRXCZ7ps1fSrYF+6w/77+/KQo4uZs1H5EE0O4w9zsxLh9RyZWZ6ZCIBRyexr5NDwKLmmgflPU2LrGSPAwOelCGXaHIkkjJOGgBhU0QOvTW601nDw2AcAkHIz1CfgPQRP+JNwfb4WTdcceH0rp7W8Wh5NGa8ELIpRNqZVzx6FvsZcKK282Hh9CvnpPJKTAABTAL733e/iOLvvwyDnEaH7sYprihCiN5OGCXkKFcrL4CGn3jirKIBdMNiPHLt1ev6FF3GiwDkZdv/sP//N6WXUF/giDOPjJ27TCQHPPv00no+ztbFXD4LXMAqA7/egAKmOmlQO2k6BC9/9/pPTy6+cnN7//vdPv/kbHwIowFoGFXZcBkDqkygcu5T0pJFodgZhv6Sn2jLaZ5yzFLVxSskA/4QRaE3Mt/RTBsYVzAMLHX7tG49On/r0Z1UAkL1kRINrMOxCVMTp6fGnnsI53T5Okoq6l9cAALR2zC2LAAIAOPieadOut0yXNt2Jo+D2yRvJdAfm7YkWZYUw+occ3acAaC9WxEu4nK4tGslf8SpFhsQYKyoSLzEf4/oyQisGKT/r6Sr2GMTQtkHkNlJF3x54HHHJsVUIutemQIDywnN72ovs73yNJ/YajOjrazwlJt5rh7ErZ1xGOqvU83x4V5Cnxz2h1FQ8SA8GNdMmXzvcmjn35PnOv7cHncY/25LNQTCIRfaSn83+0cuvqDWPlbxc/E0KCv86FB8xWwYSyN59qWca12+lIVq8jJ5gniGcYwADktvrQh7CKIJU6jcvMKBh+Z0THXQ/14Dzr/93r7ViyIo3xWuh2a05js5RpKy5b5oG+pt1VlQJgR7RhkGBePC7z2KhOSusXqqdaUPyrni5+ui5mBtlocmSpwr9TMSTAZVU71cto5av4JlOKoHbZPi/25dswZcB3NkGDXemCJAOFBJbUW5siZEzjODhKQQpgqswWawNUx+p98grVqG0LqRlOegwWteAEUDAtnS0KfUEg5U8JpQykfoZn8/bHbXh/bpWRQOZ/kfv/RroiikjjDKhDnTp4lWcKnQZhf54qtBpgLDgwfh7GWCBagyB/lk/YxscM+Sp1NEISF6EjDmJk1jOnEUkl+Rb1yszT0ztk+ON8qScOaKPQbfslF0EHjqveff1lvXR00a9d3jsoOt2PhL51R0HfsA8EmH+7Lyb01PuK+43Prj6uLqVjT5d0uuN756P2XM9zseoD/C7UU6n5aWRs0ofzL1jb1Y927y/R+i6Q97zY79GferNzk8zonTDentlVTvRoTZ+RjhoW916kfaX39eAamBdbxMcm+EueI6bTIs/DgCwtEHm4zYPmv+s6u94xSoAwN8nlXnUWbl4y3Ve8lPr1SWj/l/a3rRbruS6ErsYH+a5CqgBLFISZcktf7D8oeWf0V62f6ft9lr2almkZkrq1tSkRFFFsmaiUIV5xsNQPnvvsyNORN7Mh5JaWQQzX+a9cSNOnHkKjAOZGHhQdd1qHMug19Gx+OcSAFwD/gke6MwBOADcfwtjHkeJePAbOQTA42tAgZYRn/8yy5pt53X7qq81BR0hWDMAdLKQ4OqgMT6zP1rKv54Z1jMA7PhoDgHyfo0xyCHIddAJMhT5e832FZ3Y/nLg07vq64lPGOPyxetWFbUyG2lFKeXXDQcKgqSQ1k+a7PDCV4x2JGJzYll/GRc6tZv3tWuV4ienvoxezEmpbJg0PNFHmGaLutzr773HTADUoDJCF2UA56NHAJR1CD0KwRBmUHCRAqsu3qoWpMJAIazmc45mmuj5zKZIao1yBPRu6FLKlQVgxwCbToBpZXqjDUpsuja5M7NOgLghj7UDWuYmkli4dilOMpYRERCTlLKtSGLtCN7SsnNDLLiNGBamnFvuUVMGqdBojpwvf+CkO3LlZ2+6r8eV3YO32WjO+GEFqBo/VfYpEtdry9VhU0q/PYFiHG5UKfgh2nkujH8ceYaeAGKwMlrxGc4a1Bw2xpt7hL/PR2o3yzriWcAT3wM44D68C8ZSaIkbeQ4o8Aw1jN4DR8m93sG7lzDCbzAuwMCMU405phB01EslCkAF4ZYFs/GxnQwAxZGnGSD6PDJr7k0B8mz8V0Zdz1VeE+gk2WRQZNaJH8TJxggU0Sb2ZITL+Keonn6zEmXGj2FpSGR6/KsoUYHRD0UTpwAgGwAZAEhZh1FL2g3wgP7xD93En0UPAMAAhu+9OG7qXjgBzkfaPpwAtyLSjaMvUdLyv/9v/yvHQ3O871z/gMrzlzd+xfEOBa6dPnFsuRQNAJFhAAUbBi4U79sR1YJy+yCU3OdR//o//97vtcZ/4E1YAww8Hk8WLzSsOXkqjt5j+Yr4R+9A20tUegRbtAP8dsYSjIUm0MmLlAKNa8Qv7DEXz23GEIRE/AOs/vpv/375s+hZAOMQ9HI2+Oa5OPkAguJhRN5+/suPwnESkeZ0jNFQRuO5iPS+QhPAb86FY+1KpO/+u+Xwye8vzw5fj/aAZzHL5EnZmV+7TgeAm++o9j6FF3k50oHRUNFNN7txZV6kxnoyXBnxhyHCGmXA0B3ZxcNFrxCIOtYOBiprxnEP7R/JFkXcYWTDNaHadtGRDHnc94qRdn1H45tlNXpXWYCMfJwjD+cQYU/+rPp8zFn3Z/09jW+VAHiOzBBp8lBC3koN7kVmgpw5ciCQLmis2oBOZ4Gdyq1cQc9oMoQ4lPRKp0A+B84Oa9dkLpZGfY96bw7TqmSqHZdwcCgzoGeBJcXzreNz8oAiNyyT7Dh15lBXunvEldNL+AgOegGNwT/Ib5Pn4bhUfNYcdaVOjBFucp9zAJ4+kY5dOoGDxqwbsLQMpXBhrJL/pidB2TwwQpGhhjaCWfZGealmVrgHWTF4jMpDcOqGfoNssdNVzp9DcpzFtThN5XL0sDG/h65T01zpkEmnrRplamzqSjGWG2dBXrqjNuDgjC4fy9uVbJ1io4ZT0jHUx0dZXq3xVuIP1kqdJxvlgsc9fvwEq4z7gpaDV+M+GOlP4jjd+w8e8Vo0Gn4QPVvuxTHDT8K4338G/hxOANBs3Hc6MrnOnL8YDCGOCYwx7kbvlgf37y2vQqYeD9jvR2kL1v6Cyi58dkW2aIcTI/y565zlh4YP5pnVyd/ln43oovVu0Ys9tmWkcQnfV7m5JkOr82GcY/+ryuT5ml3G6ZqTodNQH6k2Mez0ZeNlLJGoz6962y4Db9MANR0nXaY84NiFsJtua7hTwoww1XokU2Y4VZvDY1kfst7Rucg26GuuXuumPmX8MK5pHNeD79o746v5ENeQPKlict0zr/9NHQDz8zdxQrqxcXVNX6yQOXi8ER7bobr7lzVamXGvXiMZLx7sDCfwPkf+XR7A37Ic3McOom8O9kCOUTlNqTdmsMs9vAiotIkYdiS/rBH//rnz22KbMLDabT/ra8iwq05DZ9DZnqKDW2nOzf7qvA77l1nYlP1aS7Udm55OqW+aK8FMOAAsDWeiWWM443fQGDw5oud0S/eue8Ft4Xk1JpxBoa7Ecq2q/W3pJU05IiTY6f9sRHrfDmH5bhwHdvVqRKVC+T+xd5QK+7lwAmCzgQjYWDTtwnnjcARAkGDWPEc+FVcTmjZW63CabpJIYzIUQOl1seFWnQA+dq2O6U2pZ0YbWAMjL7WvrAHMCHFuXWd26QUC8DBnCmuUKyRF+28TdRNQRZBZCXCKZU2/1GXZzA4Qz8zXmdmONczCBTsA8LkbdR03ulBQ9Edw6o6hulY2gqSx0pV0E3uHWx5tF7BDd/bzcdQQHAA1pVpplop8fxkG3350Z0ejSB5RwttEkQAAIABJREFUl3C+Et2J79+P1O+IRDiCYsUJe+roCeaK9EtcA+OUmSqBa8YJMA1kpeBZcAogxVERWx1Nhnk79bv+je/dEE+1ylL6a48JaLxYv8dzTwP83RVZKW8WfMazKlQNu2HspDs3nDIzISakpGpCwGFGOjsDB5vx0KilMTbgkj2kvD+JXvBKw6BxjjQ+xAG51v1QHr+Oc6NvxbFRH//yIzoD8O/Bw0dsyAd+ADw8HhElHA8K5fxJOAsQZYJx+TgyB3gCQKTu78UpAPfjPjT9Oxwh0P/lP/wH1u//xV/8ZdSuvsPn3YojB4+hbjzgfzL4yYVIk0daKxwA9izfix4C92KcV4dDcQ8F9r1wRKIBHk4mQV29jBml7qIhIRTzy5dVI4/PcGRpv1OhBwzjn/fQTgLTIE2/dACkmUyaBB72elgrQqJD4kDSIJj/yTiy88c/+YflR3/5VwEXZc+gbOpSZFHBSr4bZREff/Ipj/GDTaTIJox/OLzgAEBEP/A66v7PnPvN5cSZ78cpAO/IAUD8gPSpdC7BqppdGV3Gb1aHs+knjKgRPwwDGa2KbL+O9GIY3MgCYzA7Piv6r/PnHc3ELzy/Pu5TbT7wSWPYIFdJl6LqiLTrezkU8BsdADxXPru/p2HNVHv2qhGvcrp+O7YuDWs5TUS7TLvPzAEbaU4DVAST3G9QYLskzaw7zhUOHYBYe6tIO7hEdyRVwT8rAk2JzQg3x4gBmSWVTonGJ8SR+f88qYT0PadiquxBpS7dATAbBjQpqaBrSDxTilQugnssnKGsiPfuLO3yn3PIOZkvSrkBfsn4pTGZc3efFGcR+lQaNuaM/W1poYm3eLajJWz0m7waOgjqSPdRWkRnm9QlNPkELau5MDIRjkTw4SRLamD8Y644mYHNqeKz4ehjryBzgA+QD8Bf9ODAdQAP+IPlJjIb1VtCdII1m+fDiYdjSyV77DDPngiQUZQJCjpwv4v8wfiKjB1VE+DEXcqDxDHTIev+SXRy8mHvNAfRDHsA8ZAH/Yb7cHwyMoKe8whYNFDGqULPlycP7y+PH9xbnj26tzyKjIAHYejjLIYl+OiJcAIsJ04vrwPer+I5gM3j4LP7UfLFJpnIMgLNRLbC/jP1KeG6cu7GX69l3QAzf8p7bYHlzbpndDyRGrrV2B+Tn2aDxbJ1NqhmGfomDoC1Zx9kqHmvfe8ug0oOgKSadCJtyPppxbvHG22AQbcdYNy5HOfpZ4g9jLoLcD/nOPfl0G3bHQDVAdkekTQvOBas2bHHvqrrruRsdeaJI91hX/du0/jWvI1+BzkAGtZOulaZflvIzIPHdY+bWfWvN8Grcf0zKYzw2CCUb/HFLhyssCQWFRq2bdBPI8tSgOwdAFvQGQHgu8gwAv9guUBcQ+dsfGdngo/4Bk+Hc9OO7iZrGYXv+hY+WxdvgRvYanFJDYxK9w35xsTIxN+mQ3ceRfxtm+wPNuXRAFjrdxbbLPc7fmS+gwRv2lsxzqVwAHw7hKkohxmnQpLtairSa1L6/ds4AOr1zfJMQheSyjMJz/Cp2LCrcfTWe++/s1xBp+6I/J8NpfZ8KOEQnmgUSG9PGHWsaeNxWJEih2Mm4DmHIEyjTMxCSitebkrX8XZUbo0EeJ8dAK4191rMiDx2M74L09FGQiNKpEqj1UpNF07xDVKjcW8gsT1OjOanMesU41nIVIMcSgifmcsahBy/tAcrrf8ERGUC3WCRge57rHTUa6vzwAaDyzFmBwCVf46GD8486BFEj88aFyjvLAdQ2ivS/8+EYagzOVHz271z2BcYfEgPb0fUpaH5/vvvh5F5WycKxHVQQBhdiRcUHka+oFTBMAwHFFKn70QUGLBWZEXnvcMBwG7o8Qz885F/Xj/xMXEO9ynrQEYIostnQomUgS8hYSOd3xXyM8Omchz/PMaa4lGVkuooYDQsHV4eg1FqKKNFcRx5dy8nacKFSr0Yk/YWX2i/HKUjfiZOA2/5G72bzmbxaGKYNh4wwBexZ19EI8DPwkC9E9H3e1G3vx8MGWdKY48RiQTThwGONT1+/IjjYw8ZrUKDK3h4I8KEowGfxr+9qHP9n373f6Rj4aOofb8UjanA5J/EvThJBEeMw0N8ksfRqCYcL43/mNkFSzTE2os5QKhgL0+HUxJ8h4Y9jKNUlKHU43vgHBwBZ8JRge9w8kVrfuksD8KlRzZMK0wXbhuRykvAuh11l3gqHiZcBG9j2UD8djzqcv/pnz9c/iIcAPuR4gYE24uMqbeuXY3PR+KkhHvLJ59+HqUWOO4U8FcZFZXvI4yLsvv3iygDuHDx15ezF7+/PN6PJoDL6baHjWpTKNvoMG9yBgTGRTr7iePY+0RqsLWkA68BzRx9Jj1OinEDPEXxUb8Hxxzq77VW7Dkj66QblQj4GDNF57MLf0bVX7EWvvMXkIJL0hTRlxHaygkg08iP1NytYSzxWvTaZZY+k5dBsc1ofld3R2OkjmcaUnQA+65/egkP5EzLfP+iBK8p6OYR1Hg9TAzCevIcoulRKZPwDMhKlV/peZIfPuoVOKYO71WukP+UjIBN5Re/y7kh2JgXSB5JRhp2+q0HCXqkg7KNMkq8UvWdMgiVaWEHtt6ZGoqyhviMNFDwYRi/yIBBCjoMVfD/zz//IjKEwkEIAz6MTWT04Pon4chDc0+UzUBWoOklThGBLMA4oHkY/Ug7xb4zQ0Ubz4CF9RYdDymZCjgAfghWsDFV9puQIik4u/O1kqjUW0d8SBlAeK67StNxnVkNbEA68RHLKIzvcR3twlR5PZ1Xwk3rE/jMcg3ulXAB46uGFr1ZYORj/ryQzlc4AJAdQMU3vib3jD4W4UZcjgbtos/Kw3CiokngJ1/cXJ68iHGORpAmMgGOBp+kboDsgXDmgpc9Djl5Pz6Dl8PZQJxOeigmpOisIXmlKsum7XT3bRwAgkF3rlT9hvBKvPYMZqNmky76XHcbWskFVgzW+Rnbnu35mV8TF5NX+R7rDCME/3V/dR1T2p14WO4H8M/6wQQ/64J9zzWPxrPatLqCVPVzrS9tldSXXLojGIyvGf5re9t4et6qe9YdAB3e/TlNXuTctmUAVC+Fi/4842qNrT1j0OlXtk7g72W88/Xb8GkNv2eHyDZM2TanNXrY9XzOYXqI5ZzeO/9S4EGnBbiRILKrIKec5QQ93TyR/VPS8YkgsvSXyGxytnc6A7xn1m9MM53vdryjc6I521KnQE+hqtTngHJ0ZWATn7jR027Hn5BZXVdQ8Awvypccg383XiH7Wa90AFQYzpszG3L1dzIMGw9prnksEswOB4CNBR+PxOngnh5qLkrXSDReJAU9ar4j8n8lOoG/+25kAkRfADgAkB1wLrrMwgGgHgGoMdNGQsHA8RFsGBh/18YQbo5TmbvX3N8TfGU/XAKAa4AkThl39Gt2AMxjNuJNhc77ZcZneFphglHETWbKobsHWzDLEWAFqO5ZFegS9haKXpMM6doF08isK8ZIkPerH6GRSlciYmWklYmKQK28JpE0xJQSZ/EuhXt0QnQckFHJOcMAD4KAQod0Z8CQBmYqgrgG+wLj0RFyOQ+kVL711lvLnUgPB6PAHtp4t4MFq2dDtZgLjP/zkWWA8+lpuKdSh/FxLyLCqC3H3645MvMwDuI+pxw5QgSFG8cYgumIJrRuMzafmuE98VidfoSUpls7ggz76hCiEyKjmX4G4UEHwJjJ0ZmzGEzdO/5mhxTua9JJTg0p6QzzykmA69MBMOOTmTYYnlOC8fnjjz4KI/2j5cYXv2I/gCehoHM8KKVM3VXDPRjuYtSoNY0oEo6xxHXxGfY6ovV0FsWYMMARsYOT4ElkCcAhCGMZqddQ4rkOlGjA8M9yBDWQQ5QZPStC8Y6+IsAX4xENGCi8sdznkWVykqUkcBypNAPZIDAcELk7H6VLp6IsQKcEjDVvphsbCoQT5m9WyA79Ov4RLzuUFM1T91watvE7slwAo72IMiLF/w//6I8jJTeui7XsxfOvXrsW6zjGjIqPP/ksjJ9n0awLWj7WDQcOosRwGMABgH9xLOuV7y0XL39vebp/Op6CjuBSIqC029ONefAY0SKUjF8yzJF+rw75UgS1OPLMrO9Huj9LwngOvNLqWZJAY1Rd6LFO9omxNpjGiQx5Gc7dkE9ewug5sF/1/X5VI9uGt/ZiHIew5YR7rwKN0Z00ciZUB4DGsUKX6uiqqdLpTc6JHuX0XaTC+J8zqDR2o69ckP/u/FJGJ+9G5kSDe4+iiTy1GYiYuM7azhnem/vtFFx919UxfNJeOxW/LTsNI/F80bv2jnWd6TQkHG1ApWHirCd8r0a/x8M4v8hoPBxqcA6dwLFQ6BwdO6tmd5KF4L3uDI3v4PxDJqCi+uh+j9rQkzRI/zFOF/nnn30YZT53KFPAy3FU5h7PnQZdo9fFHhsPn46eH3ACXIysM/Ds0+HkQzNIZAQgasTnBwxYehjrQF8VfCZfhuPypTpSOzDAoxQRVUfvh3gY0/Ph6CjGppU70QDW6XRXNN9TBMv74uwAy31HpywX8H1tuEenGeYJHhbjNEcFZCzVDWUi4QVnyn6slQ5GttJQpF+9eAJO4QAA/SNQg9MKjsZFR6M/y6nwj5yOf88eRykAjmANfvPpjVvLZ1/dWb64G1lVx+JI59iLM9GUFc0pMRjgAMftrSgjAH8Cb3odsBPtdtzvSnI39hpxDx/WnQCN1onLnS+sGS11Tzx0va7hb/44GzNrBg85SDHs6z3z9WvXrc1jbf0aa4aBYak7tvGSdXhufjvfP64tDZzUUzGVqota3+nyT7N1qdk8PxtBhQU1OFr3mfdwhME4/6Z/lwFn/VV3jHqpZ7kNH6ankJ80WyC3YzLzGuNkUCTn01SsCey7cGQ7HTigM+LeQfs847fp8KD71mjJ92yjiV1jEi8Ml+ndvNPPtEPVQThYIOCR4Mku+6XMxvfZuBn6O0o4q+5sOUWKST7sPnAzDQ94ox9l66YG0npetOxJIsWwZI9BuqAK4SAR9PR0pDWZWVL8UeKcYzU8S0USoDp04fx7LQNgBrKJsC5oc/PMaLsx5+tnB4C+zyhMTso1kUYmKJs+vsopk56XmYFT9KHcQqhDKO1FLemli+eXd6Ic4FpkBFyI2tbT4dVHb4DTYfwjMufmEPCsY0MhrIG0UPwddfA8sE4L5baeBkgTSlfa7QDAtRCudgC4nmQzJVsKTmsaOCCxYalISSO0rFfx344Mu/6b7CiNyjUHgPduZq5NyBiZ00ir1wn2XWDgN0cYOsy0U2asuwSAxu6OCt5HBVbEB2nQ57Xp0TczhGpMBCc2R0QilJALoYyh34O+FgE4+kxFIiIJMNIY+eA8tC4QOhRAGoHx3QxfEh3/ReQyroUT4HZkABjm3ns86913310+++wzKldQHvFM1LD3mtpv6JTCenENywlQxxxK1cVQKJV54Iib5sc9jTXZuDesbfyZKfD7bPrU5paRpmqcKYKWdc65b50OO951pjzuP7+ncaLvrTy5XwW+7c4EKIUZtc5n0W2TSj69oxlN8TppSGNPw4D99JNPlp///OcsAYADh8epMbtDxz8afyyEquKANPkXoSwyVThTHmG8s1NshPnZWwJHXIZiq1rYcIwgZR1KKxyGjKQpjV08QevlWfXpEOP+JFO28QJ8RtNC8TwcCweno3oBgB+9++47y6997zrpCPs1Otr4iAJXwLq5xMQa46uXg4GlaCLhx1p5eZybAyCcDzgBAccWoiYXjcSOBN+8GKUvaGr4OGp2P4pjAB/GkYmvorv3N6/Q/0PN9A6FAwAd09mc9fXhKLO5Go62a/EZkU1k4Uiosb9KwBK0ZwVZTlBkIQingDYtyg6HGg0eNwGV8eKTFFyXrAVjHhgY6dPiF/Yhtv0uqep2nhkfbdRamNLxUlPwGg43yNMJ1LrMe+eb0QG8qIp037P6rGpIdKUpPfFE3VHYbypxlf/ltdQCAEv0JNkco+PO6ECc9ArRXz5/NH7Ef02X7JVDR2nFya58mK9UGTN/Fj6oXh+fjRfOYGHDX8oZyV5en8JAGTZq6HSMziw1unv/vfeXD777HfYBwrGLxwOf1X9BmR5M8Eze5zIGPIPHAoO2s7M9XSyxNjgHEbX+JI4K/fDDny+ffv4ZHRNoNHrp0qXWNBNQQGnPi/2nPB4Ujj04AnAdMgResWRMvINH7NIBisaqOJVIKf7A4COxf3bikjbI8xVpMvwcRLDx7t/k+JaxDnxjSWMx3CV/tY/+VzMQK32Sn8W1OJGl6g7K2Ellk1uDHkTCA5Qz4Ho6Q8mbJDM5n4Aryq+onwW9Ho31RgeU5fB+ZFa8eLwcev4wygHuiVeEU/bpqyPL14+eL1893l/uRgPBm9GQ9HV8f/7s+YBXOBgDb57vx/fhlLlx8xYzAFziYPqpkS3j/zaDQrDdzGTrODvz3w2zbDCQN42hfv88l0oX81Wzfl35hfbIMnjdUTDKjM05bMKlj7fLgFsz2jy3NRivrXEcQyEeficLbpjsrKNy7dqxpoXWGyxXLHvJEVOP7YZPd3KuwbmPZ31G36zDHNd059N477iW7bswOVzytm0OgHriU3tC6k9r+L62ZytYWehguwOgjrWNptbw52A8GGe0feztUJz3qNJA1ZVzN9ue4lmM/qPZaZaLM0MsrmCQmGUDOtXI60BgiH1Wst+Q9fke2HB/OPFROw2s2/UAQ9rCwFHof07DI95WbIIC0velwSflJ8jGejzv4rXldKkWUE6nQzH+SSvbHAB+UDPCclbbkGpTaRFyuzbBBOlUSgNEaW5JcCn8sAIqXSvRAAsnj4fFQ8hAOYQTAA103okj4K5dfTt6AUR6XhhqMPTPhxF2Js6qVpMcZAHoyCpEC1Rnp1RvKz2VgVTU68ggdmShjHl5TbgGQtEeIUd+GxLIVm1KcjMoBu9VwqQ6GOkA6KktVnpr/beFupFvFkz+Hd9XI6kRDRHQTh0JSK/ZQtNGM1kgozOCha9TapXGmZ0ohIHhnHOoRmlMqj1fG6K5NGU+oyGITPK59nDBYGc0/5s4Fz5qrTMDQNFeK81aDyI4JkzX9rsmFGfHP4imcXjZ4MO1VmyUZSAHAZTIdtRWKsu+B8riV1G3DqMfSiHm4GeZWcAYxPqYAprRKjAUnGJBZSyNOSvDACpZRSp5lUa9n9zTFKgWogQjKIS1sjWyD+G7aXxwrGR6FqLGUcrriqc5J+GPhHlLSk7F0c+MibfoUcOrVFArDvCZMZQbXSK6CwcAHCpffPZ5NO27QcMaLOJ0HO2nPc5yA0SWUzpaeYXSjTpVrUU1j27CBdYBhw7mg86vLilBc0d15M40T6S5IhqHtLHEbUbEMsLo+Quv5FQB71EncDUNkzElHIS3+d33ri2/8+9+i92zqwPA+zbSHsAr5afRIfY0M0SsSGlvZERwnBQGoJPjMZ9PP/ti+b/+4//NaBqOAtwLJ9TZaH4JB8CToIuPPv44cBYNEuEAAE1rDBjeSNVHc0iUVJw8FQbXXjiwXkNAyngy/bPBYAoiRDdTc+O8+kkimbUQcKaBU1LqrQtiq1rqfRozzgaq0RDzLu9tFdj6LZtU+sKEIbNf8hlVzlVZNgps00qhGXZDT+wvfNP80PjBWaQhZnZEfIRDo0SRNs0Mj90NeQpu40GertDptM9F+CPc7msalVM5T6VYC1Tmt3qncUoDs/P0zuu7Y8J1lbgH/EoKUn2u1g+eCYNaWTeP2YvFfM73wnEPgxpz8RGPiPjzyDroCzEX95K4EDL+WpSwIBL/1pWL4WCDYR9lYOfitIoYG8odcE6ZPXKiyuGgDBk4tSSr0U8CJQLQAw7FKSFPlq++jqh0lB7htBHweZQJIHMH5V2gX/Dp589R5hXH1oWTEinv0D8QdIDTF/1IMG/sDeZLXI69HjMZcPyeYOU6fuO/lVfzsZrl0xRON4UsSmJ1xlhBBGxnuY7v7OQ2ftoZ1P5OHo71M9008USnNyCzSrjo8iRmbeGeLCNAFtQRlMgFfR97GZH7J5F99yjK5h7fXV6H8wQ8cj+caPtxrOD+0SilunhteRwOxp9/fiN6rDyJaP8T8pe9OO4ZiQf47saXaAgbPXwiSwD9Ojr9bQYKLOfbRQUOWmOtge/UV3nArpKCOu7a56p/jWOm/jLdtK5fm2bXI7V13A6LbZwkybwY3B0vRKNztmWd08xnjCfbnjuvOZ/ON2KO7JvVV4Udn6ObxFfyjtHA7Prx2n7Pc9lmy3iOgyG2AS/PoOOcxu+ycG1fxoVi5X31pX3OCJOcSHUAeJwqt+pe7F5bnYXmPI+zjV7m/e7XrchGrK4AcR0X+gjb8PhgOG7iNFEleVfXp3pgta6vnaTFbGqVkcHJDJsQTmfamHBAswdUOAhSx8L4kFMuFXAQWfKsnxSH6/ydSgLTtpMyTSuZMY0GqyI3C4qY9ny/bCk4GaTzGW8RhCFfhw7dglRpV2XwwmWXhy5eeJ93bgPyTIRrDGCNerUYLHD2ukk59eaoOU83NKnQpkJPrRLA8Vi5qd5QNW/L853jOtTpIgX4XERm4QB4L6KwMPxPo16b9bdxVOAZ9wVQV2/VhMTROdkrAGOz1jvr5wwbpzyPyqWihVWI2qjGO5QcjAfDAddI0UBqn+Bd0+bX9qA9M50AXDcV1kz/T3hYMbASofeexjczgwa/9NabWOZ9nBHO6cYwnviywps3dmYsodpwRRiWqfpSMTAH1hPGXtvQw1XGDd6RazUO8J7iAKByLVuDEQJ0HsYcr0QqPzIAaIikqKgNDhGNNwysZPlvKIpoBIiXjXnvFRs6xTOxr87owHdqQqU1MYrPdNKIqOZ5xlb4AI/atI9KbTitMB/85kiQaULwyFIOKM/BlKrDSXMXnDEW8TBwC+ms+A7XYn6u8STsMpXdzArC3vPjlia8On1WBWnEEPIGGLgOw6aEJi9Jx4v5ijISevqo+YpPU2ieWlqSeg6G4x6H8vn5Z5/Gvtxn6v9n4Qz4+qubjGKjshQ1oXDKNJxHShTRs/dP4NoIE3WCVa0hUpylfLMUg/SgppP4GwLgNbIzaHgo1RqNRNXQMFNkESHL62X4KF0XkTF4kI9mpgHu7T0E5Cw8G0YKypaORoPBtRfGs3EkO40EMQhV9qRIpxnLsWh0xWWZsdAdpsEbw4D51Y0vl//j//yP0QgNqb7hBA0j/sLFy3RsPIlmW5+GwYMGiXSYhGIuhzELT6gYsu43xkZPFbh6DjMC3QWaeICUCsOcWJXzMk6Tj3JPYmRNuwhGNB0U7+dasFekr+5kwDg9xT4FJiPigqXnIX6xCl45LFK+rClApkk7AdaVKvGvKhc0ltbf5WePXXluJJOMeJdbBuVvlr9at5V0rTsz+hVlbmvnp4ThaIh3aAj2VABTsTbxyVjF2qT8uEGejzXyvG0suLYSc5DipOaBzXGaSo96vizkjY+iARyMZtMpnoPMPRjP7lZPh2fMkUZtI5O+oVDAUIOPMsC3riBCfzr6gESZTfQDYnAhcYYn/dCJgeMTdTIHM03YpLFkN/Ah6OL/mufb47SQr8MR8LOf/SxKur4iHJC9g3Kxa1E6g2cDZuCxcEo+fPiApT/gMXACozwBQQfM01ldeDbhg6SAmB+jSCIG/u1XdR4ZFw0rvPPUmXAe+jeMUeUI5WZxqBtHfU2VfcabFNUNny1vAQ/IOTuElH2CEhJF+SWI1RcAvPUFMwcCh4JXHAW/CGP/ydc3lpf3bi5H9x8yA+AYj8eM66OPypNDUX61d2a5cP03whFwcnnwPI5x3X+1fB0Zdl9HX4bHOEUgHJOPoz/J7Tv3Y+1RPhQ8yOUL3s+uCG/qtF0/6UAWbyhAT+BXfbg6ANb4xDp30beVfuuY2+7Z1NXcZKzzE9/b9KtpsDV9b+QLfW71e/No3T8yTY85P3Ne0xqMx2cb1slVQZ9l/rvu5/w4WM4/4evxNRc7ViQn5/ltm2+d4yzDvI+6ZoQdnLe1THN2AGzbI42yAueCig0u+dBW/5/yZsavXXi4/TfJqjU5U8ffti99HWVjVvazwrDOZTd8vv2KrMfPz7CePNO69bimpyaCwSngpq/IEqNMQ8ZkZlspYwBlouoVgL3icc+wHdkvSjq4kRU6rHsS4XvrbMg4cIZXBucHHUa6j/bItmWV87UJsKmCDgCUR5E+qk7QAw6SM/E3mgDOm1M3e13p6USw63cSxooDwCmxVNhjIjJAJLx6FJ0ukRY9M6IZYYSwcUkqBwQ0FHGMF5uEdLx3IjLwQTTrgSf+bHjrkQkA5eBMnBcOhUEnBOhMYyoR8c+Ri+6UUNOjijh9zdoYN4izIuF3G5reYNQl6yxwvXoDh00B5GtaoxJ04E0FzzDyNRbSQDwrZni3YTdnTRjZbaxaMah4UJWFIW0wLqp/SzHfVIDr0WUVERn/pzGQDoBsYuExmgMgsx3MXKvSQvjDccBoPHAMNZxh6BYHAOqd8RvXnnXJRPm4FymZNqRtyCs6ezjSOp9FBsADKnqjEoCacR3fhHpxjGvcccQF30ERxHWcW2aBeH/wbDuC8B2cTsf34uzjaCzlLADMUUf49Q7qohM4t4SfmD8bvGX9Kn7HZx47B0dYfLbzAmUGT8Oww4t9CtJQdjd7PAfMraUyBWg9XxvUNuhW8YSR5nVlC9frvNYsW8C2uf7YQowOwIwmgdmN2gD36VnA+/atr+kcgiL/1c0v4+9bzNR4+DDSSWN/WYIT/Ea1XfFM4ETcS8M+YYX7YZTDOYMIvxqCSRGB0wRG+9Fo+oUXjf+EO4x4zBEwRfNQ95UAXPZgCFtAkz6T6WN9iSMwOFR2FPX+GYEEbM5Er5KTp1TqUfnonPkhetfQVJht8AvwLSMFl7g7N8ZDLbJpGmUAoBEcnfj//L//ien/C433I8uVt69GJPRInNX9ZPk8Gi0b4aCMAAAgAElEQVQ+jvdnYVzo/FnQqcoTkEECIQgFH+m/zIhAhDX3LJMRki2JxjtvGD3f5ONw/LInwxS5g8woyhEdDzmWBWFXVp0iJR6KuVg26Bqf0d4Ra6DrZrjIoUMcT55GXrqdNXNDmMia14wCWs5NySuN7ZInyzA7t8RDJcu4hoSg6WaWsbUTNmVNwb+RF3fHy8jL9AQ5jNJBUuiyz0DODXdOxmPszLacgdMM+6PmuiqlQ309UvTxshwCLNgtHnQaeASeBGceeVc68c/GyT1XI3uPzTEZpY/sg7bvSSMpF7TXdvBFJCaedyJ46dnI8kM5AOQ7UvERAGB353Dyw9HP9Pow1LkfQa6IIMt5ClkB5AGdA9chYg7xRAyUBKA5IBqFohEpnMRwAsBR8XbMF6fH4G+k+8PB/yiOuXPWH/6G8Y/fL0V2APgxngc+BIVwLzIWAG/3sLD+Ybo1rtR36wEoQeC+MlNCgRA6XCIrBL0GWD6YcMI9bnAFvoR9s7HEJo/YKxEP8YL0DtkJB0w6bTwnvL+KbCnyqXQKHuM1omMeIRifof+gkeqJyMh4Hen+N3/xT8vr+18tF44FXr14xGNWcXTg66N7y70oOXp9JrI3f/N/iEaAp+JwzehJEseRvow1PAz43w+n5M2vb0dGxpfx70Y8O3AxSgKQxdRfppxOQWv66SzX38wBIMpco6MygY2P1bCajc+1++b51qymf9n9nYFtjm2emfyg8eveaNNz3KbnbzOoK+83rWos6cyCJiVf47f1Gdvu5/d5M96tq/gZmk83vDy/atPUOc+6a9dxumG8OX/JGN2bJ8q0uUgGVXo1DDf3r8+z4kLNBKjPXnMA7MK9N/utr9MwmmG1pveNY6+vY4Tbpo74ZvPbfVWlrzU4z7baPBpYvvV3YWfXxdxIFvhkx7blkTPQ6BTI4BB0IuiU0PUgc/BsZhBYrtNWEQ/Bby4rVXaVguIKpo06HvEmkKJdA2c45b5wzxn0nD91NchF2M+d1kQTKg3lqUj0+KcDYCaSGUjbGMfBG6gSACNQH0eL74qzIxTdAaCaTxGSXnr3WJ6zgrwSdPREA7ChPECJQJOe7+B4rvDCX33rMp0ASPmHonDu/Gmm6rE5TxpQcAA4E8A1HlbqqHpb0+NMKnBX5hVjesNk9KHZlepCbAQ6cowl2giqm2wjtYNgNLQr82t7MSlIxJ3BQOlzxT3VOF1jljO8+/UWEr2DaN0vK7x8dtblAmRmFVSK8fxhj7UKIXZnKibQOhfPFZ4uGSTywikt/AxPAVBzP+h0I1EZVhUvSVBpWN2L49Cw/zpFQBkc+O1MHCOHZz0KZaSmuVa8tOGtzADVclaPnQ1AjI+MFHjwEAXDy0eQILKDudmL6Hc0eAKDsGMJ1/Dsas5Tyjb+w8tZKVA+3ZgQc6LiGfSBLs24x+dS4/QBH8lY4aMoFJhiZ+ADPqXS1/APlJHCkeORbEuGD429PhYcFsq4yUhHwtyCnowyGCSMfs43uCm69MNAuH07akHB7NLQ4vOSRt2p3I4aR9+l7Coyxr4L6ShDJN3RYCt6UKSxcKQG0xjJLAHucTB6pL3u0amCWn81o4MRBOWbBgDqgGNO7DmRzb/YEyRhz+wLNnDpeybnjySG+4eQJqCMx96rcZjwCi/CDVwWhmvSufiG+5BonWxUGHtx+/bd5W/+9u9YAnAkFO/DEX07F123QTOI/KNJIBwBz6NbNw2CZL86EQCR4qJQ0lvjTB8d6anSg+zdkJFWzNNCEnzQfE1N35IfNT5ltdB4MmBWwychkQSZcb074qzQ6tz3+tpQMoHX2LnGZPNqGlbKSJqV0con8TvoCvfTmZjCueL4PLT5DnADjcwQbeCYrRSuz5hKQXGQeVw7AeC0qkosPld+qetp1/I18vPMFMtGgn5qk3MsZXmdR1ci0i2c9D/LqhfRsM5KkvminaOeL3B2P47itDOckdsEDNLAUSblyD9oBb9hX1qm0qzUp8NCBWVoBSrlDS/QOp3++Bc6APSAK5EdgFp9lNvo5BMoW/pHRSzGU/NXZJHBWQEFCtpSZMaEAxK9YeBEQ0nXjRs3eJQsGsaiCSFKzjB/lAbgGdAhnCWG8oCHkemgE2WOsYQA2QO4HuUMAVHqJINTPfcQa7G+UBsaWlZZtvtIUSuKdnzmhkuxDBxyFpN1GtC35pD4D8U0PgOn8MLxhyiJszO8Oh6/CZ4npwkcDqilFfpKMY3mnzweMPp+hBPybMD8WUT/b3/y8+VIlACcPRLO69dRhscAUdT2hyPyTjgAzr33veX8+7++PI9ygNdHAobxDLTYeBE4+DCcRQ8ePVl+9cVXy5/9+V/GSSWQqzhPQLLJeGaYuCRsNvaM437XvV23W9N1qy5i2dDvnznM+ITZmNp137oePuqZ8/y36e4H6fSG18wP+/x6uaB4Rq1F7bOo8N0Ouzrr4pQV6AcevTafCsO8hTcRMungnUYBRje+6KdvGuCb6+jX9FT+Rh/CsoZrunsuO9F+zTaPZciEHZzn2mt2AkyVmrwFz9i1pjrv7ddtx69tuLE5366rz/jtOW7iSbf5VgEwfbm21jefn/et6y6EDWGoB9X90VXWIfSbjXhdm8cZB/9xFgDlHkoEEFTKwBN0TTrH+ZsctHLEKpMXrqxX4YDG8+xwtSPaf3uN1INTd+4Oi5BTPDWmz9/l18rUk34mWulGv04wSmeAMwB2bcKGclQu3o2ATrHsTgDdmotJpkIFiHJoygDgBnUCqcBoz038hULvKJHSkiNyEUDGcYBvh4C+dvWt5Qrq80IZOHUqTgaImkEIawjklm4Y90B44587QtJY4Bwyak0Fz1GlEWqVUXnDFM3zOcl6twKFYfW7CHk2xq3YJYrGVBI1Eyb+fd4Dfw9DuneI7M3jzJww7poTYWa4a0KsC9jN9OXx/j7nJCmTFvfITbbaPlMhy0hCespsQBNDytpFtMoCkCFEth+p1ecisnqKtcq8HntGpryp6JvQqtJ8O46Zc+Qa90s5i2Mnw5DCucZIX1UKkLx8eDm139kgdiy5YZOjL24IhWgw06mjK7LKQjQ+XnY44LmIGPmEAdcf4cgzGeZjszX+nZLCqZHuOG3DEqmpAJSassl7yKOj0BRrcHCJKfmYRgs+Y3xjmOkAqDjlfVHkWMrnGo4ST1NpNBy5U9LiCFus/WUY10j5x5xRtiPDA1HEaMKV3b1JnzCUskaf2S0RzQcMWQcNQ5tRr0yhRloq9hVzDHjQCEDKaq6HOBjfoz4XDhNFzESCpO34x0wS1sIqVR8Gv5ti2TiacVY0Z1pHhI1I2Zi74TQo28Wwh5FS90CsKcfLHwxvwKvXICsz4subXy9/9qMfLXRyxZGIJ/Yinfnta6x9RjbFh+EAgCPgeRy/B6tKAkZMNlwgmL1oybXHzXGmerOZJxlPe8ZKF3a4FryfuEPadTTdPH9WjjaVFTgALBir0svIWRrxbbRJlpAzAT/T8GmAFUiT3W5PI8W82WaRfIiIrMhrKmbE3Yxkw/iDAQlDsMoUtWlk3GEYpyqQo0HfMyuIoEUx93OrwxFr4vyKA6DiD36ocOP1/E8v4DEMdNc62qlJQz5ohKnvxHud5CBH1Zj9gb+VQq6jJ0mLGZ0GjC5GHb+Nf+MPpivHoLMyUslMxd/rUiM8ZA4VhR98I3sGnMCxquEIuHBBJ25cuBCOhnPoMRAZCnmqBKAPWSEHFh6gLAA4vRD9B86b1+IdDj1kid0OB8Bn0ZME9ILX1Sg7xDpwyoeOAz3FvcZpMpApcB5g/8+HfLp+/boCEZGNaLZLI52OZ52eYDgCrpYN+E08Teu1btH3sCuDvDYdq9zT5BN2BOyH3OFRWLnPxOd0xpqmAAdnFzTZG2MhG8jlIIAfjHnyMvL0cJpjDYEXh2IdJ8NMf3wjSrg+/2jZiwaApw6FEzCO34xRwv4PQz8cAI8i7f/iB7+xHLlwdXlxBO0Cjy4vIacgowJHnocj4Vk4kG7EaQG///s/iJNgHobMirIB6gqjYt/pa924qnTeDbp+nvf4e/0rNYzcsF168doYa7ryrGvhvnFcr21e4/ZZvukvo36pu+bvpB+6L9MmPOua6ry3fW9ZwnWK2Qwm8Dbd02vSsZr5F/CVmSfJG9rCe1bWtjnt2h/NXfri/PJ3/Zn92b7PDoCD9kH9WQ666l/3u/nE2ij6bcxu/vZPE5Dca8b3G+5+/ihjqhPlYBpd28OZ9tZoa1zLJh2N9kjnInYA9DHnKzNgG7CDEx8whNNapz0p+8pOe54yx+8VeAIvVTPocEbj2niYytRUYqVgRreZnHFX4VlpJC1s6a1ZAindgWpl4nHKR/ZxwvdygFNlQQ+AbcAzM3hTRrfO4FRL2JmISF8KtryK1QFgJaKmfm9DKo5DJCYG8jIpSxha46OZw+kANmoCr7//bpQFhJAOhQApgsgSOB+RYqQK0kALZRKKGr533R5BWKhUGyumY8N9np8IQvOxsaJN6dF/CVhFl92gbDZ0R+JlMl4S20g0o+LbkWd2AFSFwnM+yAGwi9DW8KIKEK55oMJGWtorKCRQYtg1HMrDJjPx2mYlte1LKms0NPi8iCSEU+dERL5REsCoMHtMoAFdN5i1H1KirKQ7dR7nwltZwj7tReo9/mbzqjD6nAGA7w0DG9xWnGB4+0g2fOfUTlzHlNT4HSn7cAAwipLKH9ZlBwCeiTpSnxBg/DbN2Mik4pbNpgxuR0VraqgM+uy2j6g58gUCJ93ExPd2ujfubzqemqLOnwTLjg9KG3cZiPdqVi4IYx5XpxfXASyHEpnjQVlFhsStaKj4/LmO6pPSm/+CmcHwJm7H2rA/cjrIGFXKcRj7GWknzIAHSX9IV9XJDlmjxaiUzFzNSfPCWDTyMVamejGqHqmwRzKCWqPwNoRwL8srYjhnG2hP7IjAmeXdiebn4NmO+s2pX50vqMzBEfdmRDulNx0AckrBOx21tlHi8pOf/EMc9/cpSygOh5PkrbeiBCD268mT/eXDX3wcJQDP4nivMOoCJsGxiCPS1JCB0BUuKzDmIS5pqjRrg4XRcRogKsngNTEseR5gLGjzn+6XpTfyEClmM562DKP8wXyO4+QY/RzcjquEY9Yyo3yq39fnQ/jS/d85ma/D/I8E/GDckn7z6E4YraBvOJJh/GHtMAZh/KGPRWI737ozOQ1nNiFyiuDYMJX0lU5gziHnJKGeSgq+bwqsZE6bb4NcNxLJofOeNkZRHFQCcIxGdHUm2nEKegOfc1mSHZ52WpiPmp6pCHHConPIWxzXC4UI17bMAUbkM5Wd625MYnD4wOEmrq9O+MQiOCG4LEVbYEyj3ObixbMh688EzkeTwPNneGrQ6TxNAMchyvDuDUEPBa7DAaAMLDmu8O6yogcR2Ue/mBuRDQCZgf0FbqPuH80JEeXHiS44LQaRdGQC3IkjTHGKCdZ78UI0FIzMRFyjEq44qjBgDbxRoEBZPoAdHbfxatkupCXAUnQjnCFGNX3FPMhNHL1nyhAQvOD0NP6op1LHPxsylZ6IdZkR1nQ1ZAzAUcixwmCMMXhcbmSGHMv6/7uf/CKyAH61nPomMiHi6M8jcQQoZxsZSM8OB0+/cHm5FA6AJ4ejTCpKAF6jPAmyHRsfy4SzYj8c3198fjNOMfmDgOGjKJ8ImmKWUecJXQbNhsUuQ8MZaoVASJuiw/4Sf/q2L/PDtfsq3fr3Tb1q03j5l8zhX6LL9Tk5A2B7ZL2OP6+561vd4Ex03YDoqPcW3ibs1pQKv9uExboD4CCYjXyyy5pta9F6x8yIalDP6zAtH4RPu+B40Bre9PeOd/8aB0BjygOdbNJNt6E6OUmm2rRao4NNeGl1a+P7+3n9I853OuIYHAuNTIFOOn3MjumKCxrD9oKeoP5luh9YCZmvhvbin35H5B8yzj1xcC/4MRwH0EmP8RSa5Mepm/OEGmAW5VHPGrfTtcEF8yYp+CSvvj7NuQY9havk9Tglxz2Wag+ATcazHZ3Wrl1jdFLgeqMMA7M6AAQwK9zupj+XAHRGMDw7Ft/vFULKkFYKIZosY+iTYdS/FZ55OAGQDYDUQNQFng1PPVIEIaQheJWqoeZg6sYupcQpeiLq3hG5CkwzuTq/zgSQMqdGZf2f0kaRdmjD0fd6LCO2UuYdLevKHsff8IBnlC0UeEdA+zhdWM7EZMLaJZTWmGHFEsO+wQI70aicT2yXc38AyzRGdU+vFZ4VVz+7wTfGZXp6Kj2Ea4yJKAxSmpHKCWPN4S/QBEsGqMiJoDFf7IENYyhwUNI6HjlLQnXheNajSEEH8bumG9fW85rxN3DGqfomWOyFzhSVsouznlkKkwpcVfw9R6zFGQA1usYjs7L5ICFQjEg8b3YAYK3dCFNnb3xXj5GbccRMxHBfi7SKbHuUlLTh1CPsdjNIOuMeBFxhmhDqbgrJ/ch70SPh008+CmX7HmuC2euAaUzCFxgfgBHgCoMEa0Lk3ntLp0s2+7OzBwq1yieAHlAAQTMRxURaMIw5emd7+YMjczxSEufDxrVsyjh1Ycd9PmHA+0VkKkLB6wc+oHRATdbsVBTTB9xcR9bqobPWzPsk69Yp+IqsAtcVdVe9tVPXWJcLD3Psza2IRn558yb7AXz91S1208a+vXjxevnZhx8F3r5kicCzaGYWYGRZCWhHPMgOm1SGW3SoGubj8Z7GfznCUIcNYZuR5xRUCaLkDaJNwxpfyoDXM3pNvZpKbgrrxmL4AQ4M8oYU5J4P6T/hhT11KQpwQQkEXZCvOgC4CjRAG7Or6FgOJySOe0SkGE4AOwDAW4QXeQpCrpMyMibW5Ynknxzc5vCplFKmCRa1/o+wSZrritYIH+MOb6cShI3tR3CS1kmHIK/eSNQOAOCU5ZednnYA4B20aicA95CGfHZPprOq4CmwKeDO0zYS1oAdnQBYW8wL8pgwIb6oNMDPV4+hKk/SYGNGXXEIUEfAMlHGFadeRKNANAvEqUFnwlF8+XKUB0TTWBjfGvsb9ijoR/RC2esyAziMOcJJhv0Evd4Lx87n0UBT2WOiEegY58PIPxdBhksXLxGnIRN4JGw4A57FM6CDoCTg7Ti6+FQ4WcyzAIBj8RsyVFyGAt4imMZ64gLOASmkCQKnfBqHqhPSTa1GGSteRn6U8CfO5VodkDB9sT6VjpDu7KVzEk4YOCs4jhRq4m3Itz1g2KN7y+2P/nl5df/Wcib2ANF/lF7gma8OHVueBA2dev+D5ey7HywP4jjAV5EBgPIkjIUmjS/piISser189MvPlv/0+z9cHj+KMcL59rIjepPppv6uq3i+u50AVTcxnYx67rc3LHcZ/yOX6n+t6+Gj3tavrnzXOvS4zg29KW+uc5ufua7n9fWbhxpO9e/6XdUpuz6Rgay2UetulWroSc+VA8Ar7rp1hWQ3SrcZitvgPs47i4qS/66vU/rH+NIs1/ewG8K6Z+3+XbN789/WdPgBSkk3NUjz5qOP8F5b63bYpwzL9c87v82GnGl6G3znNWzivnUIJsVT7vAFsZdlZeBj/n5cRwlOJC72Onvx0nqfRCmyWFUqYP3iWMgP9w4AH9QUoIuotIAZueD1DD7utZJJZBBC58eege/uo8cTZHjiYIWJ+Lx0JentdmLApWqbI36/fOk7A7dYYwRrwN6FYPP11QEgRtGNfCss1XBkI7j0rM2L0v0x5YyEsFlfW1wXTFIopMygyRCzAcLbgn4AH1x/n6cEoCng2fiHkwPQDwAee3hrIOfglcFnbB4MC9dn13roNSYpwI8GupV7ePRt4GJTsKF4IQPAnh7UO1fDwbVAdgAk22iKIZF1mwMAigK6IgJZodQWY2ydGWwKkMrANc6mIKrrbbZ+woHetaQwKZf9ycxpIAKnws99T3rMgSpB+c4R91RziOuojMQj4Mw5HfX6PKc9Fd1WG4O6wnTCeD1VkECpRaomjYNiVGNspPyj9vtZdCTW3yJqjOejBTEP18FC0bPRzJT0IG7Mzf0BNGdEMEavuuGBd6TeyqDrkTzP17Cpip7XVK+vTNDr8toMy3EPOx5U2Piaeq9pT7glBdEC0ALfcxqjSxlVD7okYwQepOOAmSFIk0/mhq7aH3/0CzbXAl2qiZcYGsbEnnieNKrz1A13I8ffLsFgNJwGPhwEiP7bsQgnio4da86+NFRB862ZIaJnOOM6o3Mn4vg82ZViuN3QFCiw5zaUzAdYt415x1goLyAdpENGxrEMQXzGXJXJgjIppyKPRmHjF1C+k0bZ6CvnaOOKmUYxOk4AAI4jGwAGDEpaYKTevXs/up1/HE6U18wCIO0fUhYAWS6XiVIKOXTxO4w3HaEGI06CyYo0vdx55Juza7RPuTY4YFJ4mTcRVzOtH9cSZub5zQHQDXOvzbxhdLB2Z2s7wSR5oPlaS9djVFTGpo3qmdVV3sf5xkPpACoKA9YPWYEIMJx3MCQfh8MQR8ihZAXN5ETzvS9Ckkw6KDqvloJYxbNoLPUFGc1Zw80Bkw/id9/W11KUnaQbOwCsCLWovceKd9AN/iGl3XvIn+MB4HmAt2UX8A08D+tU3xGnsasBnUqN5AxQVkXQCxvuZQMkOuJE+3LQaU/oQAhjTwqNzm7mvfTeaS5NeQPtYIx0auApyrCC4wEDKCCBEgCUAKKHx5UoEVQAQE1Wvc7K5/iszOAj3mffh6d5ogx4zKOo9wdM4PT5OI7TlOMn+Hf8d/nylV5uGPc/C9oD7d+NbACs8UJkAVx75xpxBo4IR4VIL4R3Pw1G+o/ITM2Khf3VAeA9wlzFU3CKjI4+xMtNjsGywV9Ma+Z93QkgZ0ZPvR4bVPE6OgB6LSodAIB5GO8nYMDfu7Xci/r/w08fLqeOBBzDaUHHQ/AHHAH4JJwAF3/9N5djl67GEYDR5DYak+4djyNG47mhGamXT+zbi3De//Kjz5c/+IM/Dv60H7+r2aBfkpv971FX0bo3ddmmcQig+eqGUdXnOMKWcdqt3+rDLn3q4IE830rb/a5ZR5/XXp+967cOtzUHgJ8986qub1Z9hiY8o6Z6Ne42qob8reot/Dtv2NRA59EGk2YC43i3jbQZ1rtS47usEl1W2InvdgdA1Z86bnkO0mHqa20fNnF2N2bU69fwq+/nCoxX9PtvO79deJUKedn9cf275rvtt7qezX3cji241raD8E0O5nm9Mx8Z9e8SgEnY1T137ymPCdkFBwCDPvEZQWfpup3HOyMX47BReMhN3CNbQvYFZC4zzlyamniovadSy6W0Y63l0Re+0gGQ9sSVyx+0FZtQKwBmItwNHP06I+wuB4ANEhOVr61ejXlezbCImSONAp3NAXsqzak0cTwCQJEACtCAyOkQ/FfC4//eu+8sb0f33kuR/s9IQDYM8rFCx/cUlWDH3jzGp9ffiul5I4Q8m0ZTUzIdbU2FHEaGI/9Yixo/ZHkAvDxp7BmR2lFNWQIApdmKfnUAVMQzzKxQm64N57pP2wTFTMj1Ov/mNWq8nibG5xMwBI4/jPQJfay5L9DMLe9v2SBCzYYbxbHC52Wqt5QVojefhfr/06cj1RMppAr9pNBRuUGvtRmng7+0L3LM1LV5T9B1uDoQYOA4KuZ5Ot0fBGqjzwrW2BwrQVNoZt6fuvYa2fF4mKfnZmdDnfea8wD3NGWftNGVml17Xvei7b+ZCscAF+sM1wq73/3MqoQqBVW0qvF75A4KN/skhML4xeefsQQATjlkAMBzCl4Bo9gd+11nbphjPPzm76UMd8cODewwLARjMU7an7kEMtCMPOIz6RQKOaPD6k+A2+wUNP5U3Mfn6owhrqai6S6wcnhkRgaj9srQcCaA7om5FGNPUVE7TTqNvTQNYV/SsPL+grrgxIJjDBF+4CdSk2GgPn78MBqbfbX88pefRhTz4XLzq9vp8IKLJ+CENDWc4X5YR98cCccijDT0EUApDF5fRZkGIqBKvUYpFY5nO8l3GMQwjD799FPiCcsygnbkDOkG/egkShpM+qAzEftXauwqfZku3VXXkX+un6xBxqPKJrTRyv7Q8ytNCBdmZXFTmYBzue6v9wwGJYw54dxrGpdIAQd8TKfk18S6fKUxK0IQHjZDrCnN0pTNF1hPn7czY0YWcdFj1jIAMnOAZTE9u8Lrd/YLHWUZkVDPEvc3kIxX5F9ZTIYVaBN45cajwC87wI7jdIBwjhxHVCNLlrB+GMKWXT4FhntCuswMPKSi0HjQ306JN69TJlWX9wYpdaHMuID4BP+QGMVRSeEYDFw4E84NrA9ZGu7Yr5pOdXRGozw7OcyTWNYTL6wPcsv7DBzF2u9Edg2cIb/61a/iOXGkXTgDjsYaUNKFQANg+zwcyYD/V19/xawlNBEEnZyKLIULkTng7C8EIaDjqJRJjUAJ/+jTIdy1ESbHhw2QKqM1P5yigswlNKUC34Ma2I0Q45qdAL2kJ3gNdUoplg1dITvwXzpHeE0qstAFjsSzjr14ujyPBoDPbn6+7L18tuzBoQgHGLsGRpZcMKUXx08ul37jv1tenTq/BIcPB2VkPx2NPgBQbhHAQAlA3PM0jmX89JMbyw/+8E/DeYljAKOYIB3o3NFUfmd9pk24XeNv+tpHwySNAV7W16vP/e9va5jVeRz02Xt38DNGg3oed9YJ6+/bnjHzvQrbyhI1to35dQdAg3TDG+uCfSYD/8s9qrirbRAPx8tBo00YjvuzDuP6fMn7TRibz286Vipu1fPXuw6Fp3adavc+jg6VXThxMB4UeE5G7Np+ek/X5jdfv+vZVdesfKHjzIBxKSdsK/UeCLto9iBa2cSxfodl1rYxuuze7IWje0YcqDp2hR2136JL885CLDKDpGeAh+s3ny6gE2rs2Jaeokx0yHcEq3wUNXQmByrwTNoeLaAunZjpe9AREg/N182/1BMrdd2DMgAMwIoE9fM25Kqb4oZRnUjkNda2xlUAACAASURBVFP3XUSpu/Ilj9pYMmBj1hvSnh9jMNmfCkgwhqwn7sqEBDP/DoBAkMMJcDyuQ9rfO5F2dy3KAi7GsUHoA+CjAJG6dyaOE2I2QApYOAGQKisDrjd+Mq1ZIauIr2f3lPau3Ijp9DOVXX8YabvpAKiGA9dbBDuFbiJm7w46CWYqgan8pcIjfBZC1/Er4RItc1FcUw5rx8pw7aQg2xvKdyqwGd1vxLDC/LMJ18AwigMAc6mGL65zZAbGPA3cnC9ggs9QMk+GUscIPRU11R7jBZijiZ7TO2dcNrFgDXpOz1DgtalsCSe1RkWIey27u/bbkeB9qAaGPitSUvG7G8ndsN9U5EQ/NVpjQ9+MpzksVrIH6jVWZLcxec/N+D3PhSpg8z4CeYxfwpTepGdMkzbzc9NC4xmuV1kImFhk7xxDanr0AAglGe970ThLx17JOYemjHg1+Mc9jvYj+gql3uUQUGjhMYUjz/hvOELRZ0+EbGamZoTxXeig9RgsbJoij1I2cJ2j3lUAqK+AHHvkoUlXxkMbFMazRpPp0aUpF8/y3GUQ6js9XxG9V4HLthZ5fFfSq0nTuOdeCPgdhjzuR+OzV9FpCxHpV6+escTizu0H8f5oefggzjIPg+34nmrgwVvhPDgctbmYw/FIzWbdckTlTkb6NCKZf/3Xfx1N0T6jYQ9D6ty58zwiDUYNIqA4T/1H0YAQR21ifcJZTZh4BV6bUfiKZ+qtwEKExCk13TF9uqmqHQBd4AkHycMjUk/jacPQL8Z0CuU2n7y38VH+PqZ3Yh50yBalC893SYqbyR4LYwWZFvhXcY9jgy+V+8XvxeX5OfVaK9u+h2U/yJZIPi8HgKIYXdaOaYuiSUWNDyUMHQUBbjLqTiUl9jd5mhqeKttJOJiZLum0ZuYV59/lGL7DvoAGkTEFXmjHEBwAOCZQkQ/Q+pj1Zmc4Ny/5P0/kSJp0VgCcAKJ1K/75XtZvvuDsFJ4wEAtA8zvcJ+eA9lQNgE8wGOBGwDw1KL63m4V9CZIWMR/hnpob+oVZIPsBRj9e9++Bru7G6SXKjIDT6FTQB56LMgKOwZId8bLToXugLwD62KBhIHQP8gnQPPhjKpBs8pndpbtyqX4FVCJz/3ofCNWfiufjpIPgHQEOZ1oYL00jdqzzeTGmlV87LAl3OpEChknHGgNnKMbpI3HCwTeP7kcDwM+W5d5Xy+lD4RBAOj8cmjh6Mfb0ZfCTw+fiFJLr312eRdQ/OHzAInAvsgIkw2KqweuRuwQHADIAfvBDOADCwYAmm3AAgFYK/bR9IF20bVm5phqMo25iHa/TkSJola/2kdc/bTMItsnaOor530HXOlI96zEjDGxwdR1xbca7dHnxQBJkx3N+t+kAML/EhZvr2NQB66jiev0+3m8eSA6w67XpANj9/DWHQTf+Pf86xgjnER6aWeoNRYfmVdZRBzx9cwdAHcMQmPFrF67s2tttY1dIz2Nvw8/6HOOB7hVcx5KDNfiv72/FqfEK79c6D6gOgDUa2T6u97Lj6zYYNNk9Iaf1NWenNcxKPc6y1LzbfB1Bbclc6Voo36qOA8s/8+2htBFBMdMoeHb2V+sB9czelBhcDl26dJ0UXZGpAqU5AErdV92AN0Gsf2sHAKs5AF0owBkBq46LZhygni4EBgT4qTDmz4an/b0oBXg3/sEhgG7HELZnTp9kt2AIYfA3CDQoDkiDRCqnok4iahsTVmCbgp4KETfZPJPzs7Ikg8jRf4wFpQkKvY0DK1bOAGjGaKl7x16oi/Wc+tYJwsYmnmHmamVZa9G9jr5WRIeBQ6FuZTRxpSH3oLgKuRQllUJfPWZmkBV/sMYa9avjeh5WRJ0h4L9hzGmfER2VgoiIAM4mR00na/SbMqSUb8wPio+njaV7jjVyrAaKUIQjJZFHvMXouabKgHXmpsoBvG9SSkdDoT5DDFcwh0LpTs64pzo7bDxWmFTG68/NyExDAOOurUnP7RFwNYeT48LPmGnbSuHa7zTA0vjxXGiA8Dl+liKkxFM6VLowhAHgc6Rr5EoNBOmKgkuHTQAfPrwfqf8wSjFf4RmargGfDXeYP/SOJt7V5+J71JDiOxiopIUmpG2A4jtFEnncXQz+Mpr8gcZBp5x/jE2jPJVOOiAJUynmjWY5+6zXje+RZivDUCc9uK7f5VA29ImDcZ331NdZSOCdfCKuYSQvTyDQdKvyomebvtl4L2kFDc/wehXlMEejCRc7jh+OlLKo33765HkYbZFe+xolByp3wDp4FBjvF14fRQYAnKEBGxhAv/jFL5a//Kv/HEb+15FRFce6Rd3zO++8w0gmXsgCgOH/53/+I3ZNl/BCgzY4epJWwCszQl95gg1h8ThFPJsXPObyPAyD54EjdU/xTBuszKhgyUc6mhPfuc+p0Xc5lsw6v/eYhj+ebweDeD4ZzEYWkK93DZ+bH8L5aLzQrcji0H57PpiByuBEq25e2prcmXkljTjzyQ6ACofmdGyKuxwCLWrcMiDk0CHMQEeElXiD9qr3SND4Mpx5bB6dVmNmDdbjzCiVBTzjteQ58Rym26NBUkbzLY9MQ5YLqr3n8M0RZ7xmVIQp+5qfHBMRDIjLvdekx/ibmS9QpkiLahoKdl7pTZ321XyQvQli/JNh/MMhgGAAnFooG6g4gfIFRPKRyWLnlfUnNfiVrMGZ9XAEIGMCfT/u51GzT4PmbFXCmGU5RMwCsLHjRRllQUMxB0SD6LSgkgieI/7jZ0Je4XlYn47/VNNN8st0rrkcg7Wpoe9gbJdLmY+JzwgnCVvgJM+xhhNBziHKMDhUKETBfcRzAhjhEIhSmOCl+3e/Wh7GCQBHHt9Zzh4NPpLZizD+99FQ9FhkCcUpJMeuXFuexokAz14HT4keAIeiNIBPjUgVmpHiOc+DF//0n365/OAHfxrd/5FBAP4RTpPiAKjyUfx9m9G79n3X4Lc5ALaPR1C1V5XNa7KzGYSz0dDYz25T1w8SK9i8tsKh8ZXB+NQIFQpVl59H7IGsGW79ypq1W/lq1ydH43o2vrhbRF7Nrek9aXvQFKsenRHkZTWj7st1trWPK+u672ig1uvr/s16Qy0B0HXWXebnGG4j/HrWbF/zxrLyizUD1nJj2z1rOLl27Tbj9qBx1+bUcVOypqPdnFGxDpP5mdueYb3LdD6vwTg07v8mjdbndZ2wO3Ksy+K6qpd4fDd/dlmbx9PaGaoV3iYgjPeDjEq9XDqLnuMjWl0CYIyynMZzwMs1Tpa8V6r28yhDM4jC7ADQmPSWQxfDAbCNqBoB4mYMUqM1B2HGgLRKTWhMr6Us9O8MDEXhupFcCWRW8DhvCEM6AASe+fxMeZHlRTEi4FKlYSzLxfCwozngd+NYngvRB+As0sejbu/UyePL5UsXQviF4D0RKYdI0UA5QCguVIZDPJ0NJdfKoNIqoBDmPLLTOE4hAOxgRFAQc446tx4KUV0TDRko9/kPv7k+r9UkERuJejISQkHHqxqLTsms6ZQ2mkU0useKAeBjA9bIbmO4Mj+ncjrCTUTOCLOdPLOwg1JjJoB3Kg4xd6fK8vqYi+uc3ZwOREXDOuDEjsIZSfWxU54fG05VXIz54GxmRCWRcgo4ofEZFJteWxNGZdaJQ5lJW5zzbAw1nUlrwrsyFnfwV48BC54eBa9CrtNZZ3zN4GzCo+Op5tKdAnpuF4ItQsKrTHA2UPS3GZbn3BUP0YzpYysPAL4m3RtvmmHNZni9czTmoA7RTjt2dKAqVha0/q4a4mK65AWEByJpOC7qmzi2Dim1TxiRpmmNBpep3HqPiGcTj/L6GngIw1E4I0UXY/bULPwpOrPwooGSfIbPSfrjSEVpw9p1jrYyNMwfgIMzXLQ+lfx4Xwxj8wA2FSQsNtMR+Wh6uDyF5D2NIPozAUe+UiDb+egMDUaykZGVx3vBqLdziMIoDChHO4U3SN2PrIAwMu6GMfODH/5hRP+/oKED+rsa6cw4Dg0OgAcP7nNf7969t/zDP/40ouBPea9KKjINHQZErhGw6BF+AxdTV+8AzJlHt8b1PlrNvMgwdmZLj1pnd94JjpWemgwxKRHP9PwZ/vieOJE077+rcPd4a/dyTONOGcPPclShKxHG4PHdW23ZQxosc9Zzkoe09fTGfJxbKamQrEycy/u68d9pl+ne8R+M6cqn8Dzza3y2I0BHIKJJ4DM5vwKvedpOyFU4A7BPdoKZj0ppSsMzORzG43XEETkoZNBmXWU6AA1zOhJo+Fa+k445KFqJD905qUivXoITMgBUGoigAY4RPs1nM2IPHOCZ93EuPY1hlKik4lcdgjEkaMolEZA/KJXAiQDuWUJHM+iBBr6CA9w9yOcsRYRBTwdFOAjQ0wj/oHuokbDmzVMp4h6VP6nvEF6iBZUO4YX57r98zmaFko1HWHaA9e1FWv6paILs7BL3raDzLZ103kdmBIDnxXMo12Pex6D/RE+EFxH5f3r7xrL3+lGcCBDrw36gb0hE+J/GqSLLybPLtaj/fx7Pe/pNNDWMf4fDEcBMVtBFlAxAx0EzQBwD+LMPP1n+6E/+YnkWoEf50cuYv+RBLz/U3s0GWH5bGPZoWGweA2jaIyZQpgknNr/vJVzjmGMApModra1jmnA9ec3kBJjpuf6tW8a18ptJxnkNidhaQ/vDH5J30DYwlmjNes3Gv59NrtMHSXhV3af/uDnXeuPaE+YVro/rUcZI8AoYhnnOf4x7ZDiOwZwCrVWYOMptnbDDvM/Rz6kGfHUCe7+qDGl3WynZuRLNvY5f5dDAY3O/6nAz/lS83oZf43SsizQJtcV5M+94/3v3Po9Pm+dX8XwG09pamuynzld1kYK5EzLV+dUMvjX4rFAoB17DT81FcLD+4oAHg5J0yGeGXvB89+lxSUp3+hOLiu7S7XDtf8iZi2wCWAzoglxVIbNCvAuYFWk6QPWgN3MAODVd0Q8RQY9sG2nb5qaGDnCtMbyZiOrGGMgwMM+EoLv+bpwO8FZkAqAGL44IxL+338YRbFEjGGf1Hg9lBSaAjneK9D30f85UV6cDdyRQ1J9HKOWxV46mYMcRpYYDAFBhZC5xXjV6SJGTgoL1sqs5hau9SAQKn4+XE2NxPdbCqCoVU/3DC04IRspTeWqpI1k6wdrCzGroSraimTa0GYkqUSp+pjEhpGIktyjwiM5zbbE5Wks3RqnwlKZBUBiRKsq5Iq0PKZFpGLXOzIBLDOJUZnu+HkeaJZwzmAd+OxEZGh988N1ouITsDSk11KMCfk6rAcCh0PDsZxgV2Unc+EJ56rUlM5jx3rjU0yurA4C/5r+Om50mjNN4V1TFZ3ha4ROTSkWyRMRnWm1KSVqBJl/arwXmI31A+dgUtbOCglVAXWwGfzqO6t/VKOYyJgMccxAf6TVWFZZWvBtNJ0fEPdDZqWQHbtEB8DwcAEGPgDm68Jt5mk+NPMf8YzQsvW9W4riWpFXPgYw9521hodpW8DKth/EuA3lCDsGnO1hoHBbBUi/vpQCp/OWiSMPpvFzjbzOvzbvFpgsPd5aH+KiUI/wzXTvKV507vl/ZNViwosGgaQ/dIrQx3//6X3+8/Ogv/mrZfx70F0dzvf321eX6e+/T+GcfzlgA6Bsp0Z9/cSN6BdyKkzQiNTwUejhGAK56pKqebwEoRy3xIZ0GSq+PYz6DRzyM7uvuhmujnw6L4IVVkFf8q3jCIp8ps4dPTuW87X+BqWHoPeq8YFY+R8dNlV+cG+hrcBwm1zhAa91QzqY1jOtWLb2a4kmpx/BwLNGAJlzTOZLvoj0Ys8JURhzCCKvKqNhHOAAiAmvQGMbVMYKxYfhir+wAcEYV5qMeO0q9x3Oqwkr+R/rs6hN+p9M35aMDB46KNOWIslAyshpurrNkxD6HZWZFGjyK6PWyPUVWhE/GO5QV2WlxHA7q4FEv0NgO18bzjkVPIQcEIOeceQQ4Ad8JueQnKPkDbSArAPTxNJpvPn3ytGUUucGmj5JSc+Kjy170MkLvIlQy2LBv+5BHImI+5D3ZH8GNTOEsgEMGvJXHfMbvcEboJBs4GI5F6cHFcOC9tZyJ0kg5gExTMPLVR4CwhNyPUeAAgGufMj/4xHH4QMMBcPeLj5fl2f2o/Y9+OHEE4GtmIkUfl+Vo1PtHVsXb7yznrl1fnkUm0os4DvBFOADQ3E+YCh6KI24jwyb4/X6cUvKTf/wwegD8Wcw6HAXMzIpsjuYA6Hyjyl/CO3HZuGBeOF9XebNlRP+ujq9vK635b18/3z/LVzsA8M5sh5ykZU+yodSxuh5hnqTxfVWduT4fZMSJsU6mOwVIdQBYT9jUF/IpeNLGw7cZZJuz/G//TX+27Zptc19/dpUPMuK3zXETHwT3zcBHYsuqwefRZ2O9wnCbfVNntg3m1VCdr1/T+daetW3s7fOS/vvt1rAOzzfFkLU5HkQDm/Tb6WltbWvwOmh+6zAyzRysh0v3GY8Y9N976MuUsrzrSbpeuKiSP14TwmJWLcIB8EE/pW0F083EUDtfGZuZ3bYNHpXx3Q4AKfAyEJVCPvYA8HOrMiYFCkcnVE9l34oNJTZ/GjdQXbZxRNi5M+fC+L8Y5QBXo0ngxeXMqb3whkcznugPsBcNAVGXdyKEbku5iCgJSgbQNwAmcG/GJIWLTBQbAH6a0T+nCOJM28No7GODOpUpG+hKnUxlPcbA9UJUGeE0WJPBVzhjg2moh4CW0ZGe/0xPdq2svEiCtdNPlRbdIzbVIPA8Gc2hg0LpnbgGio9TFwdvZhoamIdTQY20NnocIVU0JZQKRFtCGfQzkOLJs9OtmHJtStFWEyMpBo4E0bAJgoABcvbs+XDanGQU5SU6/8c/pz5ie5DizwyIzIgxPg9R3lyDCGlTyM1G2EgTMnpnmum4LIOMOhTDHXYY6Dldma7OuW5Y9nH1iXc5lbp9I8K34dFpAlE/MYlWYz7Rh+9B5kx1/Ph70WxQYFWim5LlNVgA9DV1CtUnG21rMCZ9B3z24xSAO3duRQ0oUsfFK0BYVnB978hzasRdz6+Kk/kaDVkYR1SmSsSXsihhn+vsxrWiJzbi+p52HllTA6tRzmfkvXVf6rMrHtkIpzpsBbHgIr6jAcd07XT+JV/xmN3Jks7YvKfvZY9+kW/Y8ZCCx0fwuZwGz7ED4F409kNa/ycffxZZN3G0atDcpUuX46SV7/AY1VevQ9XHyQ04ujEGuBfZAl/e/Doan92OzIA4iYAnaqgRqnlcxRHA0dFblwzA+HKH/fsRQVUdsBx8xgXDrQvC9QwK81HsScOfJKg5ul9xyA7aGW9nHJtxY97npgak4o3rneq/RhMzrhOPc740YhM3rDSYTl3XTzkb/4c6Q+GNeFSFk+aQkWI4C5gS33ucaE0dl6wa2Mkt2WNaEF2B18rwxOkASo1XppqebaPaMHb0jNI9DRL/5uwY70FV4jBPR0RYIkNHkPQJR01wPRv3iRLTQZk7kY6yCufK/zAGIuueL7LM0MMAxjSzVmIY9CmRUob+JXJWqFuznqGouiI5dGZmE0TAZD8M8UcPH9NAx/fIqEGpk7Mw8E5nALISwynTMx/k8AJDRrmDTikQ7QAHHEmSjFdGHL5DX5XnUVrlPUGPivv3HsTfOM0i+iFERgCOs4SeoxLIKJPM0oJDIXsPv3q+nAwDHR3/D3MtYZDH+HuRwv/s3t3l85//03Iiovinjgf8v9FRgXAZ7EcGwMtjkW157TvLobOXlmfhrH999GR0DUBZV8CGPTtQIhYlJjE2jwQN2f7jH/9s+f9++CdxgkAEZOi81yk6479GECa/f3MHgB80GwhVJlV6Jh8Q81G/pJQ3vKbgu/n+wJ8GOVBTrNty24edBgt5Bx/G6/ksZ/vxu93Gf+fXm7qR+eDmjPo3lsHbrjno911jdz7iq76dE6Dv57d1AGzXdeyEn/VGr3OGWdW1Ku7sWvebwP0guM2/f9sxtT79q/eu6dDj2M6y+bYz1PVr+tFBa6myQ2OYEjYdbm+6B7vwuWFjsafn69fsCstxX2unfe0JY7uOcg7GfvJ+OQZ6WZztMI5x6fJ3B8qYN1vIiQ76BM9gCL0pYjgDwJtEI58efCt96XGkrHeUSsZr29RkRlVpxu8HOQDWvS8d5AAMG+OEwDkeAgblANfjhACk/8P4P3vmZBiSkSUQDgA2CmSkAul3Oi4IdXT8OzIEUHvOV6avgQTUTMxdr0OJik2BMoCjy1oaPAV3b0ZkB4BLBl5k9BtD9w72ABYa2qlxEOBphQIRMcMN71C6HI034kBhgbJxPJQFMH1nAGBOuL6mnFgBsmGuY36kXBCZkv/XtFXfrzKDPFs9ozJz5MyOAEdx3DzPCr1qILtxg2fKEQOsVtdlvKCwwAHAM52j6RYcADAacL454IZxmDoMwxfHE6UDwOuj4loUQjMHv1fiNUFWIWVc03iKWK4ZBN0IAFysvIzefDkAalripjDWHNIQHWpfLJAtjGbjR+uUA6JnLsxrguLKDImS+WGabAypWTCCTh3Df2u9puUeFZWRogG6AdKbCuEXnACA2n80qHu+jyyRqYlJKi+VkVceYXyvhtfsKICRwftzHtxTnhYBA0WeV4OXCvTEvBsIimIG3iYnWccBz4EZPoRJdzhUep1xpl1Xnms4c470DrvJpeu9tvHqzu5r5/QW0YdxVDJ/ZGCqVwPeVWMsgx309ODho+WP//hPlxs3bjJyCJpDp/N3o/7fKWmKqKpXA9L/Hz16stz48mY08nrO0wiQiaNeGlnvnQ4G4YV4jPiNmgbCAXD+/HkaLcAL85iZFjFPG67VMO7cP5XexFt/X5v6KOthjOybBtb4gsewkK1O0W3jNJrih9HZONf9z/TVjP40JkRTY7TA37mDvPm16b/SrefvfjAuxTAd6XfxDu8J0LKnvWbUOXFVdC95YcMd74o4g28Ltjo1Yk/ZBiixo8zM8qKcVIU3eTWcu0FjdijjMik/ks2YMxzKNmRsRPfsGg0sBcmBBPEB06Blk+HiOUj2R8+A5A8YAwY53nm8IJsGwzkgenSav3EU8NIcpV8JrH1N6BWBcgnINq8VNChFDjxUDhg4B5iZkLIOw0AO4juWp9Fh2rMY0EzR5YSKDOl3wMRZAID7k8hCuH//QRy390QZMvFStuRpHpmIYxT34t69ZX+5euncchI9QSDL4pkokESO/s048ePWF58tJ+Lov2OHowHgEQVsXoTD72Wk+R86fXE5e/03lmfR8f9pzOt1ZAGEOz9gFuULcToL+cchHWeqbJUjy9/83U+WH/7Rn/E6ZPj13kfVCcBdzX8NtMaitHdN0+N13mfhhdZtXOhOBo85lgPMSvqMr3VMfKYMXnEAqONCf1V5UOfTDa0+n+HGsgZ/39eSVGG+Yeiwl0PlQeuGcx/HukWfc33GPJ9df8/rNF76noN0+e1j73Zk7J7jqEuN1xrn2gzzQ4dFx6G5REWXzjgz79O/BJZrcDponBn2M0wOun+8vuNEve/geXWH7JvizSyD3wS/1q7p+9T3cpP++57VfdqGl99mbtvmPY9dxzRfN73SAYAMLvaP8ZHGXZ/GM6RP9SOPD12+8j2IaD7f+uXmplHrbQira4XQ24BUF7TLAeB6dQrhFIZVGeYziifS0XTNQXW7a695DRa8FdErg8FxXxBOp0JhuBipq+/HmbzXr78XXm/UJx6K95PxffQIiIZAaAy0h47YaYCye3D0DXCDL6eUY3xsCKYPg5MpjlCe4ZmHQINhnOuTgS7lyd54RAEQ/YcSup/Rk2fR7MolAlASjsKLkwCwouy6ezfUsrGO8aWIKHqPCAkMYtRAY55uAGRngmFsRHO02KctYGHsLZATYAZDRg8dXaowbopo1jVjfGcTWAl0VNoGob9vihgjv66DUd0y4UylMSILARPsAxwAe5GOjMm9jE7nsGHtsMH1LyN1kD0NwrKr0TyfK2zDuCtsGfEuxkA1LjdpwSnL/YisTWKGQmevpxSRjp/CDL16KtuMv8b9ntG/LrDqs6lQZk8OMAr8bcbSBBK+y7rs+nt7Hp0Po4Lke6tQqw4GOwG6sSD+4SjV2CFWdM8zxeP4PxxV9yLqPZHyiT1X92vd7/l5D3Yx5HmfGp9IHcHZJvi+pcdDaU4leKNbe/KhOg/ibtLxxvPSOVizaqAIVp7nzyPs1tPLFa3v6dnzXlbc7uP2fVOUEJkg4j+Aup0BzgSAkWMHAK5BjTFeoLmvb92JEoCfsMP/0zDo4YCDIQdj4XlkbsAQYn8B1kkjmqda6PsPHgYPjDrgyADw+eXuPwAV1E5AG7Pmj3gu6Bj9V8ATgB/VCKx4XOWCcaK+EwobSr7kilVGlVJ1Jbjuc82UMK+sOFjpY5Zpvq7KKc49J81787GjOVCU86TBVv+ff/eUwNHZ1h0ANHET56YIOEHSywKwj6ZnRxg4NfCQxL3Op5JbJfy0NuGUHQCiKzkAgB/1CEHMe/2kndFZVvcAjro6dp07ZqPjC7sBXE9tOJK8Y3QAuGQteWKMUfm86QkynnmNsUQ5qN0sL04Zigg9ehsgUn4q9AI1zJNx38cSnI/CaYB+dtoSwSM+2hHfYJcNFEGneDLeSRPpFIPzzfyCxy1i3ThCL2VHdYqoDwDbl0a/oxPcC9wLxwG2zNkaeIeDDg0cUZ7A7I3QP7BvaFB1LrIkj0WGz3fffXu5FHrSueibdDr+nYLzIXjBjY8/Xh7fvRPGPFRMHN0KR0BkHQTQXkT3/xd7cUzmpfeWJ+EAeB7jvQw+Gy4LxP+XE9CvGDxhSIj9fB5HecTf/t2Pl7//8T8ur1Hel413O51Xg+xgB4BolpRYWUX7PMu3b+MAqHJ8U59OOsHzU3Cb9klrxeY2P5v5i//e1Ck2DfZZ9nuBdemN3ySv2yZD272FJxp+lt91vauAXflyDUaYQ3WgmmfWORw0zxE3Nh9sXrY24smMOwAAIABJREFUzw77bU6AHrHu4BhxSfMbg5rzOurf5m2ez4yDG/Ii5dc8/zfBi4pTB92/bR835+PU897Lal5LHWvElX+ZA2ANntv2883WOe73jM9vjnNviv3br9tFS5Z1ndfY+a/AIOVL2loKyI7BAfIaOQAKmQyELf2IX6UDQMC2V3Q3szGCHewASKWG4441/zb+2RhnZZ4HbYajFL7OAtzAgxD3kV8Wizgb+O23rizvv/dO1MHF6QDh7T4XGQDnz50JARfGfgh2NAPi8UBh/zoDAA2xEFFXOq5gBsNaihKa7iDlLiL2xWeBNDcwfAhh3lI88U9D0OIFoxpRMgrg7HKveljU3eXxhqm0WTFDjwEIdaf9Q8lwGiDGbBH+VPjraQYYd06nxd92AACpHMF0BLciIe+FcpWMzwqk98CKCuYGB4SjIzbyAQOlMErJ9BFU7pbvDBIpU4IZI1ZUtA5RiWQaYRgY+IcUYwDd0SEwZEQVsB7gthV5Pi+1bjPi+l4VT8DQTop1BqcSAMPMMBhJnYTVDK/+26ZCUo1d0WB3SEjVqUyrG3guAXDUy0KNcyce2vnXDQGmwxd63yacx7V0w6SudVP56E4OjMtUJRsyVMg9qoyhJ1FH+jya/+EdDgCkrGL/jzPNtguZeY4e042x6lyrc8nOMO5tRj+qQoj5VAOgcjwb29UQrLjk1N727CzRqCzW5TE9w0A4b/zyZz+rrmNWFribMCITnuQdzGLoWUjNqCf+Ck/Ez92IsO9Pq8vPfaHBAydfOAAcRbx9597y+edfRIO/+0zvN596ySwkZWvAIYBHsb9H0CIdQcwqgIMn0o/ZhBGOOrzL8YXeJ1X5tQNAfBuGIqKsaAImQ8g8pN5jeMz0SXjEHIamrbkpg0KT8KyCxzBvjpWEbeUFdQ51jzz2LqFe+Sh3B/OcCK3RFJ7NKGk39O0cteOk8gply6mJm2BjJ74e4HEtG+0k7n/D0erUdeCCHYebyp7lg5ya4rHV6aVSgDi9IeSeGlAq+0Od62XM1rKDuua2n/nBZWymkfaeDZJs/HLuQy+DgAE61k8AbnOFIwM8KssfujMNvCIMZcyZcseOaIwH2Ykadhn1oDE4UShv41o4BfoaDzGlHkePQlriPmw49klHczpTMr5mhgyadOL7fvYzdAM17FS/G2cN0ikR20K9o2SEAGSSg2iaiHlCr5IDXc4GNT7EHLF29C9QDwcc6fiMPTfu3P46sngeMAPgXOhAlyI4curw6+V8lCVcPBfNEjEuTj0Ip+BewGYv+rYcDicA2DVSVpG6/ySy8u7sf7PcPXwyMgAi9T/6GSCX8VUwQqT/n4j5oezUOgvWdu/+w+WXH3+y3Pz6TjgAkE0Z+k2eVCBUmB0AxOp0dHmTxzTj7sSaiKzQQ6fXOn7nteYzlX50T5fJM1/WbEHcvSTMV9cMgMpLKm+Yn1lnv8ZfPLeBvxW8N09ck/WbkElorzgBtjlTto3h7+c5myY3v+/Ks2Azj7zuzFl/vu7fxY/7fdKyiFHtobP9U1Pe9Vvn/13PGsfYlNl1rlVX8Z6vrWXbGuZ9X8ODg/bmoN/HZ49wmnF2234LJqKKb/PaNv6bwqjqp+M9fR2bONj16+33j6MdtD8HrXnbc6p+UfHStEHen7Zhzeq2TD90+fKvbToAVhqEzQ6AtY0cJ9kRfs0BgAnKoFMdIBcyMHDgQpYBTMZ/ffZBG7BLIbTSTUUja8HBXgAwRPlxTODVq29FOuu15cqlOKs2jH+cf30mmgDh7xPRKPDEKRj8Mu7pAMDZ2TxyiMXdVLYoZOIdys7TMGZOh/MAG2NvP9aAo87wjmud9od3Cn0oTzEW3mnKsr4wjzJjQ57e8AqwsdOjeU8zai4YSyHgEV40emQg2OAmCQYslGIfR/XEHKgIopayGCZGMEbRi8FhYwmRM/yGzslO0ewKlHbQqcZzdMgOCCO3DX0Z0z3tzvWdZB7sZB3KRRgYSEM+HBECZAHAQ4OUQqVyywuGuVOJyrTUKpztADCztVPCRpSVS/zOeeHZKRhcTyec1L/qwa64qs+jQsF1ZN8AMYwxjXtm3o40U49oQmmsCaz4X5mFdgDW7ch63L9CcxlruOqVdS6Gzeb6RiXJ91cYdgVvM5MHc0Hk/9nTx5EO+5T1oPtRDoC9Q6MtzN9Gghls3UuWUDCLoRso4z5mA0Y7fbBnVPo107mHA+dd4CIeptRmM1dG6FL5I74WJQl0pbV3SJo2PG+Mx6afE/zr+mZhsk1AYQw7ADA/OxuM23YAzE4gOeg0R9JsGnH4yuVJKHeCYfBlpP6ju/+TMA5wD3ggnxu0rxrofTV5Y0r0CUYU6VgIWnyGEqT4np3hg27RAA21x8h8Qvoxvne0mBHPbJAqfhQ10HkMHMarDoCKX2uCt+E4SbQL85ESLJO8Z5slFdwzOHDTwKr47c/bFK6DlE4KaPLnMSvA45mXVwcAnmnDeTaeifdYbnEACA/kgKzKgw1GGa3K0NF3PZ1c9450YrhTjqXxbKPSv1WaYc07M9pk6IpX6hl21npeXFdmI2AhiGCL//WSl+rkNN9FDxOXA2CrkTnUYUPPxLztSaO9FMD04DFdnsXGngS6SoZsTCA6zvIaGNDpoHodtKLMmnBQR6QdchEG+NkILCAIgKwBZBfSLxt/ozxPsElDwk2Ac88sS5GxxtOECLdertUiPmGkV+eL4anvMEdkHED+h5MO0Xn0LEjDm/KNMjMyF4M+MSc0KwQ/fvAgjPC49tTRyDaIORyJBq0XTh1d3r54NkoAgidGBsCLaG6ITEn0WDpyDDpHlCvAsA+n/JOA16/uP1puPv8mHABRKhFlls/BIBPnjyOykk4PBSeikWgc93k7nIwPo4zoG2ZTYvuFM3pJZvL/kwdLhuG36gCw7B2bj67Rv/DcDHuU17NumdQwDTMapFVGbnMAzOr3zEO2/V0fvCYPx7UkxFL39jN3yZINQhlgU2Hc17yN/3msdT5Y4V2fakenyxYdPPH13eGyNtfN797MAVD1ubUx5n3vQcw3M2YNg6qbEJqFL1c4DThU9YvBIbM503qfcWGXjvdmMByvGmmt6qX9urU9n/XhCpNd83jT6yq+bdNTx+d0B8AuvJ9hum2u2+T9m96/bdztaxn1Fd9v2dqcwqsOAGJfR14yOjBbetxMhHVD5+n19EIhmpoAVgZk4785ANIw6x4gPhB3UxBs2+hthFEXvAZ8KiKp+Mu4TZMNUhxecKbHH4uat5NxpNWV5drVt5e3wujH3ydCkOHIQGQFnDoTdYvh4YbH3Gno9KCHQMV3FtRQBHBG9qPHD5f33nuPTYRadDgELY8746PV5RjRAhrX8WpeaijmZgxZWwwDHhGGyjCMFFb4rRTSgRDrtkIkQ1vpyrjH85EDQZkLjiA7ag/YmGnQqOC1Yshea42Y4rPX4fu8H1UxqSm/VVn0WFCKarqonQT8PiOTQBfUOJ47f1FKSyhNh6PjsDvs26DTaQsy1HAcE14kCChuE0Nl2UZxfOBaG1WcWzG+ua5UkqsyJsRP4ZQCV/g5p/b3SF7NhKl7azh7zt4PXWNDtyotetLMKETHmEF3ecwO2FXmNAkZ4KP3yDS3jfa20fAcofJ8EUEDXTx6+CAyAB6xjAYOAOwfUsuhQDW/Rz60GyWKdrbTNwDtaW+xrzAIbLSz8Rkdd8VIt/KYtFkVGuMF8Ntp13YsOfuDcE4aZtpwRjoNI8zJdEeMiL+R5WNe62dUha7Sh+mz8maPY1zFb7WWGfDuONyP5GwZPsR58X+ATAo1kSgNhHBshlKOru5379xdHkRkbj+zeXAKB2me/EzGIwx/OAD43BwXqf+gt+dh5Ah+aPiJh4EXvlxu3bodzp/oih5GxMPYfzgi4RBAZoC7mWNv3SejR0s172oMVrwccJz4v/6alaxZSSNs+I8MoNHXNmWu0uCG0pU4UunGeAMHgPsAdNmbTgtsSTogPKZ5PY3jfNWxuCfTfH2taQnvxmcMAYNWRvNchuJeAypB6QayHM3OIGkNbVNG2GnmPbKjx/uGdzvUaBAm/lJuoXlt/A4+D7lHPpnOhrrnldYdwcf8lQ2QKfmQXd0WJLRmGEv2Shk03bnkhjwe2485Za8I9f2A40bZL8BbOvShw8Q/y1Sd7awI/KkILKBUQOUCUW4YgQc5qWTck1YRGW9NDbushQOA8E0HQOMTot7MeBAi8LfkgeJDWH/wn5J5I51BDkg6b3xLONExF0TlX77ESQUPoqlfjP8y6Duecyoa/F29eGa5djmORg4efS+afD4PJwA2i3pHLOdYBEfAN45Fht6rcCB+GQ6Ax1H3/xxOgSgneBlzYSACfBkOHojTuA6NRdEHCeV9N27eWm589fWyz8CFgiySrUnJqbf2fkR2Zmr/ANZK2y5ZHM30XH3iXiOkpPj+99qneaR1BwBxCbuWZDrosRNT8nxnPWSbPG17nXtunPZsZ3145nV1VQcZKJu69Wg4Nb0xB52v37zfi9f7zCvtfBMt/ts4AOoz+/rXMEQ0Mr/c7G83now4Zvld926GneHh98pztz1rwKuJ79dnbq5hm2Qs1JB2w3jvGIBaw5/t+Jf2XuJtXe+bru9NYL6G32t4LPhsBqa8R/jdsnMXTdU93Ta/bXRW9c3VPSoKcLWvgJXGH49R362zb2QADJNlfXIKvky16gJSskRe742pNWXbTW7Qdb0rrvbaywst50B3LrTmgGbqJR15G6IexKjWNoHdVxOAXBeFnTYdn9ktOYT7qaiTu/pWNAeMkoC3LkdJQKQfn4nUvXNREnAmUt5wTCCUXDADeKvVHwAGJRrQRR1/KMP3w3P98w//OSJlj5ff/d3fpRNAURKJLsmybgxQUOVi1YgtjZJM+ZQs79EhG1H4jlHE7JZvoYGhqqGmfcznNkYaShuVgc54rXzhOxv4XSA5AiscsaPCiOda4r7vswKphohripvvoZGWNZbGkaaIIb0ynDHOmMDzcH7xlbeuxtrUNAhgUL2jGJNg5uyTbERJHK7OLVzRGXt1aFSha5yZBbRpxPPsRqgUY/W6GJ1kVfHszTFlWMyOlboXyEFQFN0NA/u865rk1OmKOj5L0RPx6u/e18P3DoZEYcymQ8KDht52Rml88rzr38BBKPU0TJhRkWnNupilGs8j+v/o0UNmz8jAjq7SoSxT0JKGtX80WkG3WYKzJuCMa36ej/Akf2jBwB4thWFJIzueUTNQvC82ECqOm2d63whXIp+NJO1RdbgZ9u4H4PFUptK9ufMeVQWk4iY+28ivPLPiqjMX6u+jIIv5ojFf8kiK5/g/8RdFbMHXHkdTPxgiqCHG6RzcX/IQNCRTYzccRUq4eK8wPxovPsVDx8W9jNRg9zgB7B/EKQN37tzhOwzFR9Gl/FmURmmvQEc98gkHQuUbhv+Aq8lwCdPGS0cHcxW6VRnc5BHdAVBh6M/riuSmkVlpv94LGLJunHJoLJXhPaDZjJo2gZ5KXh2T5pFl6CSsfZ2f25tyKisMr94IsAt73WfHr/Cz8hcaxuRd4i+WD+YBPJ2FDfx6JpazYcwfyCu5TtQyImU9ytAKH8O66DjP6zx2u39DQR3nyTmTFPv3VaEDNxI+dR2n44bWJJqQ7OtyrGcl2JmvDBxlAZhfq0Q/8D9YJ6LkLCWMSDlOEcAJGpR78QD0tMEcED3HvS59UXagGmgiUt/4RKyLtM/MDclIwFl7mb2H6LSPeQb9qa9S0hH7A0kua+1UJdHbL/hwRPWD9h7cvxNjLsvpGHcPJxJFH46zEYN49/L55dKFyGiIcb/49PNI94+o/n70e4h14983IY/R9+Ob+Pci5vgoSonux7/D6KsUmQPHg6dfjWxL6E8nkUUJBz5LGULGowdC0Px/+Zu/XX7y03+KJoA68SeYiMpTcx+Nx85AcalS55NdWfXeNR0w99L4s0nT3UCZf6s8o/9mp8MoGzs/z3mnyCbvdcZHUew35/Hf7ptZn/HI5qN2MJuG65Mrf6trBqzX4THOe5Q1nQ6tk9TfPV5KlmZfbIJJwOy6V22kPDp/0nvUxvK+z/x/29rtFNw0EuWcmF8V1m+6g1X2dxgUaG84qcY1Vv1/G87umkvXU9ev2pzT6ACa93gbDDSO6Gt939ef72u33TPj4RoM68iz/qPru05d79+2topHs042w/MgvXlD5yjyu3GyPj0txT9M8q/OvfG8S5fGHgAbAEKNUnMDjwazJ7dJyCJACVZ8no/26w4AZwd0b56ul6mUhlnn2atEddCmbtvgTQeAkS9TxtNIhgJ0Fmn/ly8s7127ulyLjABE/1Gyd/Y8uuKeyjTXvSgTQBqf0v1hmD4J4wUNdB5F06uf/vSnUSd7d/m9f//vl9/5nd9ht2yAlko//gOs8j9IfNbaZw0v+AmNjVRaJSe6QlajqFCSbDjsIgzVCFZPaj4DI0N5Y1pjN+5mZuLmXRYExs0eae8nG1TEr0TBpoisbdQ/K1yOUGBsOwAc8R2ZSDd0EKFAlOG9d68z/f9FaAxQYA5HwyGdt60mS1LUVH6i57ElXkMTzj8J33C1U2MWmEr97ELHxO/BOoGnMjkJRxzd2B0rnXpnuFdGgM/eC6S4KhJaHBzA25yA77Pi7BKI7l3uDHfYl1S0W3SwjufFWfjk+tcUgg14FUcL55YprzZE/M774h9OuUDjKWTOoAwACj+cAjiSyvxFZJB8KlfuudQ5EaczCwZLIAzS+ShaGhV9QJENPYdeAz3Vd8bpSmt1j9ozgX90pHaHmXGeO98cGd0RM3e4r044PU8CaqZz/L3mADB+YhxE/nr0VyVYlcbhOAPecHz+ZweAjlHDM2AUPIlI/fPYF0ZXQ3GngZPOTEct4QDgszJDBvSlZmZxbBjxSPiL/gLiBXrX+fFoPBY48OjRcjsyDnBUmYypeH7UGvNaWAfawqb89T3oEpI4l9fM2T7GPaP3vJ8zbRP6cOYVAbMmC+dxK653UurZP8nZmyB3DV8T2jbymaItR4D5hccejhJMmphPFDBvwPOqk1Ep/3IANMcDWWJm1RSt2w6hChvyV9g2JSW90gOu9f7aAVAN6AZ/wDeNWRh7iJqbhkkXxE0RrWEz00eNohlG+M4p8i4h8Pw3dImWfdj5q+neOo6NTdFOd+6Ockq8R/uj/WLqf+gQe1HOZGMcZU7ICsAL9HQyGtmibwDGRdYDjH8cgYnu/4INmncqs6Y5ESnTgnciOzCPEMQ6WyPA3D/wUmQAqE+RYM1eS0EgbFqMnh3hkANtwn/w5NHj5fatr5d7d78O/ntseT+CIudiDa8e3l9OR4O/d8IBcCZKIl/HuA+iLAjZPE+fxfxCFj+DEwBjxRpeYrzYz1exrttPQk9C+eTZOLEnsoQuRoDlfDT4vBJHMmO9Z86dD/6LooJwGESJ0B/+0Z8sf/+TfwgHQDpGYlwG/WvGatK38MgKfJOI/HZDebYPodDyKM+aVl2uOPgj6GOXfloN2CpPdt1z8FPXr6hjrvGpNx238qE65w5v0T7hXAyWefzN32wzjPzatFn3c6StzZnPv69f30sA1vQUP3cbTx/xy3Ow3bLpADA81vahfnfQ72v7NM+/zWaC/za4+PoZ7+a1z3+P11sP3pzhSEsJuQ3nxaaDbRsdvCn++v5t+FJl4Iyvute6ldZ2EHy2wXF2ank+NUN1F32swWHNAcBx84eqA9SxB1ybjwFUtLS/LFTWB1u3zDuwZcyLScjM7YDI6GuWB9hjJgWtGKU7ov9vyrC2XVdPTpMDqqwna+48n+MhjNED4NLF88sH778bZQFvsbnNqdPRIBDHA0ZN3/lz59gfAAb/3TifGgoro1bxju8+/PDD5UFEzH77t35r+e9/+7eX737ve8tbb78dJQQhDAMO8OYfDoENYQYjhwpzpoBSgYKxmQq0HQD16D0bq1LABPdBoU/F0Ygs4aN98GuOMM7OJRLJUMvcFVcZMyYSe7+7cVKFhXHEDoDWDI36XI/kYY49Al9rtnt2CubMfgXhAEAPhu9854NQfE6EAwZqAs934Dt1RRomYTRkE0CeIZ4vVjunw6OdiBD3GK6VQbiOeJUwi5Frxqf19ho2j8XGhc3w6gKwHn8mHEy4tkZywtWajtroLq+Fus57XV7TIg0+Uk3RbUeiO1OS13w2JjyPBjA7Pjw3kpAFYKclfLeZfZIK8YoDoI1PAzNS/mOPHkbTKdTE+h+UYDszKnOvOGY8XxNijfG34kdeXRQWMf+utNfIwibNrM2h4XhGB20sybch2oSBazj7Oz8TMKsOAsywZgTY4LCHep5Dpf2OG+LvNrg6/vQ5tb1nVoi4djNyuK3dyEHGEHicTifR6SbsLxJX1eaePq8WJ4g4vVzytRv8ZkM24gAn1yS/CIMPPPRBOFKfhdNBncnjuc/VqdxHgWJ2ziqqJTHGBeNW5zGbSupIsyM+V3rnee6TA6DyCI/j/fWzqwJdv/P3tQ+HjdtZQeTf/EfiazhE/pWGOj47im8ngnlQf25PFey4rjp04J97xej5JSPQ/CxxqdI98TgdAJWXmwdWPO9O2J7WXukVnA/zYjd/OMSTZhRZl6NilwOg41Ln7cY/OPZRQledgt4/7xl/o7CVA6DiJvPE+Hi5j4kphT6Ec8qskoxSyYQy446EcX98OR/Bg0sXI20+DH84OtHkFOUzaHqKyD8cXXBew0jHWOgvBOP/VJTanAh9BC/ABnBqWWAxKfTWoD4BRw4brSZ9Z0ABjgQ2UY3MTDgGYOjzeKisidiPhqvUP8KIj7yB5c6t+8uvotknjt3cO3YomiOfXb5z9fJy4WjI00f3lv17d6L+P8oiz8Q+BTyexvGgz6Nm/+nTcDJEmv+rmPs+nhGfD+H4xHj++WvvLd+cOr/cDlq+8/TRci9KfZDJAEw7e+pMrPH0cvbCheXkmdCv4mhfnALwwz/+0+WnP/swnAiZqQnVhd6LxM1E7I5Dmw6AqjhrZ7VvVdfh/uNr6CLNXbCu75qW1t6bnNly0WygVPzbNe63/e1NDZc67prRJpzuxtCavO8R8S4zt813lM3dPthuuFWjrM+lyj4/6yDYi591fXNe10H320DsmGNZsW78b8OPGaZvsrezrPc98xrW8KuOP+tG8zjbrt2E97rxvw3v6vd9Dpv7P8Ni23y3wWwTjzazcQR/jTCvyzJLv27i/UF7ZbmZo08OMWfKrFlZfT5rNkbD8TKBCptmLxwwweEYwKYAF8u4KYNJ+MND6MEZ04YNRC+8OwBo5gDECehM+6fxE0I4BJHvdV0fmyDt8CAeBPyDfu/LTGOqMXpwBW24mSDqII+GcNyLmuHLlyIT4N1oDHj5YhwNeDY88nEiAI4PjLOpkcqHWv9b4Sln5D+MfygrUABu3vhy2Q9l+dKFS9FE8PLy/e9/f/ner//acjkyCo5HSQFqfw+hS3HkBsIwhTAm/EkXMorNdKSTZGQuYeS6yapgWQHDaoZ07uYMsCNm03DLDdkgCkRFTRg9+twVOCtLuKZGYDBeVbakKCpSqUinfDBVAVeX9iJIBAzpvrkGGbCA2etwxJxa3r/+ncieCKUj5vn/M/dmXZclx3XYqeGr8at56u7qoapHggOkJXLJlJf8Yj3Y+rO2vJbfKNkPtkGZS7ZJgQDBCQRAkOiu6q55Hroce+/YmXHynjt8hYao2yjc+917Tp7MyMjIiB1Dsn+hxKSOwPtAWxiSDov0ts7+DCAAXNQVADBPOV3EudXuS6V3FT5tHWV7TdggMiHVx7pm1J7oZdGjnMcuLESnVVRSW6QMAd3cPbiEQMqaQht+hufLc2YlqI15XFCl/fpTVQqqElG9zeQFFKBKJd7087t571nkgENJBwCA46fgtYLBeS5qcBgAaCBlpiFUw3dJBszmyPtB0lW/9bVfPYoei40WDB9jqrU2+jW95onbcGi7DQl8b/Cl3ufvTC8bZl7X5iW1a+7oI630r3NLJZeemfDAtUgIyTjZUXPeIN/A6EmAiutToqjxkIub4bhSFi2NdmlgZUqJoxAazlLWLVrTSQ5Swz33ootCw90n0E6V4+Hxj8JhkV/8KFIPHkRBMNQTAE84X5qh5elttSxy2x1M7PUY/Iy6LroiILouKQYtgiDHtLo8OoCkZbi60dfvmvJmRaM8t7bd1kjujwaF/Qz66dOA8Wku/s3AZgfkcMSaojY6f/XK+DUCapRnXqM2cE0jzlsapKZdl/s9+kXf9XVS+bbTG1EOSMM7tXLig2Sviu2tKnpzT3ydP++TTk/0KQJ1nk2vFkVD+VCLuprGLX4v1xYmrestNRqOOfcxFteVef3qxfTxR9enj29+FONQahMiYgBOQ3dAOuGj8LozEid4+mEY1Z4Pn8qDWihMswmjWkcoRtG9+PtkpC3mamUtI6YX5MlAboOpHYgAQKpihOoDXPB6fPlaRYlxtGdU3Jt+9MO/mH7+dz8Po/zE9NGH704XLpyKEwBinE/usQDgN//w99OFADNOHD00XQzZfDr6gD4/fvg4oreeBumQDoC9PBwcKOoXPPfOzU+nN/uX4wjAGOfrF9OdSPO5H/VEvorCoi+jEOipMPpPhW519FiACtH3J89eTn/+o59MX8fJI4gIwH4PuEAxONpFRz5IhIz8mCtZb1bx9HEFADAIR75hpf658d9K+mzBBLrONkqH7+bvur9uanGUPbvq1Uv3Lcmx1WcbeOmy09eMfe59WQYA5s/zPHYH09K63Y26/Xl1nnalqWTEmPo47KEbOrILbxykL5ZZ416xaa7HPa/tQblXjX1cd73XmZ897per3zdu4AftwX3f2cRju/JupYfusQE/Rqd4/1hdzP1Z497dbZKqs45961v+Ml/0FKXdOHa8qvLH6rOXgYV63QoAMC4mpRgWYyIna2nDtXFhpmnoOAwrW2ANAIAWqXPQndc7Y4Q0xA4y2Usk3HR3nzU4AAAgAElEQVQ/xmDsXohJZ8qWBZx5jmBO6Kr4dzw2owsRCXA1QuA++uA6CwIeD6/XaeQlxyZ++/at8FTdz3OO04CL4X5969b0LFDsyITjcTjvRx2ATwME+PizT6Z33n93OhwbNQD3gEMiIkDHCSEEmvZveiGweTttwIaamdsbe1fkuid9SfhyXhPxtxJsgKYuT/8mj4DyCzXHCmXU71XQK/fTXo8qDGzcoH3xhNqDp2PMF/U4NC85llIvos43w4WjjQsXLk7X3/8gLocXO1M5guJsO3MFdWyYjilrBlI2xrGkYYfxQTmC96WCJ1WYUYlMXm1GXNbLcG67ciw7YFFplkmoafz0cQrkUEhmF2TQWvrGVxd/FUJWiEeja0lX6TTu6CZ5DB6rBhIVjDvBAz7bNOPamQubpY2ibi44/9jhpjZGxs0H40DVaUcAOAUA4eCIANDxYeJFvNxONdrrXFV+afyeniPTdcmgbiBM43UZplo74l/0Y9W4VL/WAQA18sJjqMbUqjLrgqB983EaTh1npX1Lq0k5Lg7rYW0VkGsqctLTBq5TE8gruc693hV+K1ANQGdNWRAf5caX773GgQDgGt6ufotmWJu1eKjorCPJXr/CnoGjUSOH+EF4GsOwgMH0JHKREQ2g3HKdnlIBgGrM6hlal31+Vj03CzZ79k/jYhTABsN+ttmuayz7UtfwuvA9z7Ovrc+v/RgL/XXlJyv6JxAJEA5efoAAXcalQbU4tg6Kk4YtpUprotFVoQkzEMf7lNee3jvN6/1uB4AF+nYyAACkfjgipIFkCVzh+lEeWg9xW76m07l7ANs11lWqsOBIXEdGY2x7Xybw9cv72uTzc72o8CBD53rkUhj9f/gv/0VEA37e9qNWiITXaf8B2MX6GMHX6Pv9OIrv4cOoiRLgqAsoot4Qe4nIgohGPBUpUqeiYPG5c2eUBoA6CqG3IFrAx0C6Tzx2MfbI42FoU5ZFNMKbQ4qMexIh+s+evpz+5D/+P9Ptr25P70YK5G998fF05cp+3BGROPdvTw9ufzXd/vtfTEfBCxE58E4cnfz5jRvTKxxtjDoe0d9XsVZfxQkfkAc87DP6ce7d2KfPXpkeR0uvo49IfsCafhnrGaA9+SfI+WUU/bv9zZ3p6fOXceTor+IUgKgBgj2dbGqnUt/d5kYT4zTYliYuebTML37xaRttDyJD5EUDAFAjR0uTA8foz8qDixeULw9yrW9b2iOWnrNpf97U1qpsG42KdQjI2wMAm4y/nERPzMxZNI5jG70NkFUZXfW8TbbD0rN2ub726W3me9u8H2Sex77Uvw/OV5rvbTTwHl/72W0HyWOuqQ17pdfV9vmtgGCj3OJt1VAfLxjHtFRvaz6erhlLFq2PCNkGAFRZVu2oygfjvlnpN5eFXSa1+y9dRg2ADYvYBkehytJgO8P0wZqo8xoARUlgrj9C7Ho+tibXRs8qelgnfxOT7srAfViw0FKZaxJeBqSfifEc4QYSBa/CWD8bxWuuv3tteu+dd6ZLF87zu6ehiN6PcLjnL55yM6VnBYW0Qhm9FREAAACOBeJ9OJ5xIsLVL8VmeeOTm9MnX3w2XQsQ4EQUFMTe9zy8A/BHU0GGIYZCP3hHvp69uPmbjZZqgFjJGhXyyjhShDpT1Kqq9jpyc0zFzt7ndjRRM4iyAFtbuD1cEq0bCMDnZQAAHj+feZyKdfGONmOYtSTmRwFCMdL54jg+7MV06dLl6YNIAYCRIHwBYAuKWcmYxlhg/AN0wtzAmPSLtoyNXqZaoAyU80XFB6NgOqxKTu23ZliWtmzXVF5qiznPmK5j9OcxZ5dKzMy71DfjajzQquGIUynO914YaY6ee649PrTF7+IL8pTbMR8kwah/QYnPv5c2H9OjexyjT9TtdKqDDZXFjSvaBgAGjxiOA3waNQDAo5g7KLkKp+0pHKaBo47axLq/Y//Z95RXmYNuI8X3Ggypm0CNepLB3tFrC9xqWFfvp9Nk0J7Xgo3+xoc0jLqcrPNTNwEaoMPeMjPoE1wzAGUlWIZ98EBMLMGNlufMCWU3ePQoQKCsuo7vPNc26nlmeBZcRM4wQAD1Sfdqo0z5kalcFq2iobYe8xvSngi0ZlQA2sB3yckCFWNdw5hguzGGZ+G5BPAHAAAG4hOkI0REgKIF4t6MeDBvy6hSzQwaGAkCWDZoDrwPkEr8ptcI6fOia0eFuMvLXfYg80ud17oW1ilC/r6CU5Xf/Xu/v8gKek31QvUTXMNCjXmsIs+HT8UF9GIhWwBxrUCZi/9h/RpImXs4bHSNKSxWnjp/rypHc4XrEME+/Pvmm6gsH/K6ylhX9K9rx3O9RJuRLgbA6/2ou+N7W9RSAQDMO+QUGoerL+2b39LrDhmFfqLdY0Hji6ErKErmzfQv/vnvTp9/9jGvxTWYGFyHsH/QHR59ge4CxJyyxbSb+IdUGIABAL5wagYiBhxxyBoCUV0fAMDJ8NyjcCrSFBFNgaODETmASAFFGEQF/sjV59GDUdH/0BGBQIfCc//wwdPpT//fH4Zn/tZ0Pgof3/jovShifDHG8u307PG96emDe9OzMPIfxPw8eXR/OhRRDN//rS+mfRzxiXod0TecCIA1+zKM+Jexro9HDaU3EeL/Zv/SdOJSpFOeOz+9JmCIdIcApOJoQIz1YaRCvAq+uxvHgv5jPP8//ac/jTogD6LWzwlKbsuMtTpsW/+Sd4vKuIRJWxPcRyQGconPIwAOAgAssEb7ah1Ateme8bddZIzv2UVf5rDL3jOXRfZ2W3qIR5ZfvmazUThf690A3E6DAuqUPnvtr79/lN+9/zMdamhzXXtLttD2vvcrloy6OoZ1BvW6udy1P1UObjLatxn0VRZu2gurfJVcaVzZdYT8vo5t3f5Xabypj70tUnVxavozuuE+Xlifob2x939Rd8XTUohspqH4eNs41/HJEh2W9Ie5/lp4/tLlG+tWsDoWmwNvTqV0ZZFkD6ow69JUipQUQnjq5iF/9J2yCm3fcHGvOrsalrGNGZeE4/Z7ujBzTl9XlMU0DnOncIz+ArSAM/xYbFBnolrv9ahc+8H713lE4PNA5R9HuPKryOUDA9BIgUcKR1sFgv4qclaPxxGBiAJA+OyxOP/2fCgEH35yY/r4i0+nax+8O52NYoNIBXgRbYDuFnVURtLoRs0A9otGoUbuualjRlisf5sZYWno2uiXwpNe52KApKbdkFYZGDKsZRz1wn1+TrJLm44WBhzPtBcDfZW3AUaIjKG68agQmL9zKkEHANC4in8FyBJKFfoFJfVcFA+6fv19Fm9DqDC8GwAA2OdclFAaDADwDOVqcBU6YpLB/9VoQL9nKDEV6DS0bXgP6GUzKrWM+DzPFY+QmhmmMibhsfFzNDfJBQMA4CiQyvvmaBvXMHJwnSs7e016LAZoqtKLPjXvbFnjs74mL9Y6FKNAMm0bOAW1jfTROl/1VKoFyxwAAMiJhbILI+8IUmTidirLvq7JjLoGenRH3VCqIGXfEgBI51zORRXIVmC6mKwAgw3d7DXHhRe+rwa+ecDrB3/7d0UQrKZSeXxLwltzmJE3ZI/+3NpWP3oQv2f4dQ7Fnn11uCtGBhH43Ey/aX1JmpuPj0ahLvTlVchFgjGWT1kPBB5MjrOADKhPwur18dJZ95pvHvNJHRO00RrFS7IAgBSuRcqFiv4F90QucBgVIQNwRjmOCHwaaSJPnqDw6lMZixxzV2p7FACMLcl2AgGgP/cn7T39+L0eRQVjr8+z1jJeY8GrcbOucm3c6KVMdOO57q/b964uS5aulSEjAG/ppfntAK2Ph+V57SFTJX8AmAIAUHQH5qH3F+t3uW3XqDHfiE49T73rC6NC7vbUMK47H3ng5yK97lZE0MHr7ZdkympUjJ81Apv+Pmct507iqMrwuhc1EJbsqj61OcN944kjcCKY4tijs23wFlKYPv/00ygC/C95jOnLOC7v+ruXmEaoKLIuv6AjSC6AecXD2MtADwDYSLkRAPotT+HA/KAGDgABAGE4NeNhnJziSEQAHUhjBBBwNkAAFCsGAHA26IrUgaOHox5BGOE4Fjggtnik9DXU0gEA8Od/9pPpL3/yl6HzHJ6uXj0/ffTR1YhgvBIdjrD+WLevwrHxJJ4J3efBna+ni+EcORV89CA894cgC8P7D9GId0D4R6J+wUuAItGPC7Ffn4qUyEPxrL29UwFEHEdpAinF8bynASC8jHE+iXoC//6P/vfpz3/4k+Db4E8cV8pygMvhtZR45GHQr/PT3LrXrI4RAJtSAH4dAGBpvde1u80QGFfbOkNwzZJ/i687z9d1o8+SlX6tyiBHC61/7FxWztvTYiub1awZa8We1xopmb1LPavf1uX3qAd4Xa8zoNfN0dvTv4IovYdL81/3D/ezyiHfva7vmyZ9V35bvxdtz2Nf5Y86z3V/7jJwfN62fq7b//qzSbFFUszbHu3PzkurN3tt9DSQOZ9ojWzex98OABh1jF0X9qx/oMjlK44AmCN1vhAKHI+CSiOkGS5WXPLJvH7YSG1QGgDwsWNWsrAp6jz2oqw3gXIwAOBtCdKZIg3t5BEqjSBQerFswLDqbmw7zM+PDRpe/3P7+7EZxhGB4c0HKzyP48qwuXP6acyFohob9N042/rbCG+D8b8XyDo2ZHpBY9O9eOXy9N5H70/Xb35AMOB81BdAGgC8YSnipJBR8Y9NlOkT9E/PDEpNR2X0OdNrA5qHXXpTwp02KGvubhVyNg6cS9o9sF2RbfZs7pRoC55EvCoAoKMKe7qAFUt5/sKjmCGPmAkro/A0etNhWGSG26NtFArbP70fqRnX0rhK8Cb6AUUKcwbFFvSDp8NGVPWacp6zWJO9hzIalAbgf1L601hPj6J50Ia7ldy+6Dpy6HZcGlOKpo0Nza0KMhXQAMp8pqR4wbswVleodQN5I691XrZCoqVY2ejHE6goZ9i/eQDv/fzsVJIqMJSz0LbUYbNtY06DCnyLXGXV+7CHVXcvCneHjEO5DIX3aQAAj8MbBMNfof8CE9HHqlRZPilSQHVFKpCyTuGwkdiNOglmez1HRafXNqm1NfrGZgDA3nDPVzPaafD2Qp2VB2sfxwiE+hvbUlTxDADo4dEAffrxZA0AyFQY3GYjiXPQaA6QJtW7pTk3kSDy45/rYAAE4FxEuzZebKTAqymBimeKB8xjCA2WvMGRkJJPTgvDd04RwljhqQQAwDoksR5gGAAAEJgYv4V8fhSeUBhBMIqex78+t3qm1zN4HkVDPRyfEKJ9SREweH43eGGLdYVXazMH5Qku7+Zr86p/qnmjSwaB1kR97rLi0vbRbLhu7ugV1j9fg5O9gQyQA7HHAIzBHlXlAkLFJSt1swxPpXl0oFBRVXVteP5Nc+0n6obo4X1CY2wh2XmR5JijjtT//dhfYbR+9dVXbU/QdezZbP/rcnDZ8+g5sfwm6AS+y/F7rK0d6AEFvNL9CVrgHfzOyVJfBGimIc+vMmINoFbQ75/9s+9P/+2/+sOoGRRpDSf24h3HBQOoxikZroOhwrUw7nG0JmjGE25w7F2+noV+gT5KjucxsDEVjwMAAEiC71WA+CH/ATR4GGmJX3/9tdpFMcFo73QU2NuPf0ciKvHM/tlwSAD4icKCJ+M44+CB48dPhi7zJvL/fzn95Md/wRTIb6M+wP7+HlMBrl+/Op0+cTxAgKglEbL4Thj/8Pq/jHQcAAMP795hBADHgzS/PFb0BWo3RBHE17H+Tl64MJ0C+BAnHhw+FDUM4ijfYxGNgHG9oc4TdwcvPnzwePp3/+5/nX74n38c/TsdOlCMP4qIro34AuUSAHD0YlsjuY7bOkOEZfJo45Hke8+2aV8BAMvNNjFbPtT1jr6MAP42Q2ds/u0N0LomLcf0Pl8jXLmzx5qGNWJ03bCXwqXrtTWaTt/PAYWWYj+iLukQGaRxa7rpYhIS5ZWzmfKm6r5NLua8z/s5f1K9lr1uSm+/q7a9Sh/1a1bfauxpmYu6B3FGclxj/xuPLvRnE2uu4zvz5/j89hyDoqXxTTwsYLjofalfdL1GY/PzxraW/l7q20ifTo7RHlLH6zqq+2ql70zHbuPtBvwqD9ihui4FwH3R+ya6zfXWrhtUZ+Sm+V2KfGLPr1z9OOzYqih3j4c377mQ8WaHu3unrcAqfHOuWHKCWpi/FAYfw0YFNJHENumNQZYX1qaBHvS3cZHWSZgzoZGujiKCgDiGDVV2sQleCaMdIMDR2HSePX/K8DQYLDBSnsSm+OjevekNKtXHZngMoenxPTY5Kq6hPJ+7eGF6J2oKfPjxjemz3/p8OnvxHD2ee3FMEMKf4ZlR4TRsbDJO4G3wWeUqEoc5yTPdXf09iVKVlznDd6qNTIgoBStHozFDpvURdOnxxP28PmsFEEBCBAh4oAh3hxiLV6T02RMKujv/14qe5gnnjyMkWDwqxV+LC+0jXxxK69lQaHh0INsOEIVzBMUmDdAMUZ55etK4J/iQVZp1pJmOL4MAUU2AyFfM/qrAloy+uiFYwffmZwNJi1XGd/sOHm1GGvgFpVo8RvCnKM21UJeLQKEitAspWojo2E6dG800FHhK4juMy14+Ko5J0+YpI31UqArPZXQF+9wVWgtB8B0MBxzDjM57I6teN6a+WFGnfdnTPEwvGwrmGwq6HD9lCsCu+Hc/lFdEeMBzhpdCxeG9leKm7+ZoK21ahqJ36tp46fM1976Kx/sG5Vxf837dBKyAqy32oPWDkTGUc8h9VYFLz594Vn0yD7rd+hzTvYIDHktfi+AdgSt4GXiAh5xGdjEke+h+/sbr5wqXIzJ8lKgBiMaeyQv4mycYpIe5GsbugzatWjMEOb7KzzetYKSS1/I7FUKTjKvGp6KEot88JjA/R/PI/9dj5hFFiBZ5jtDjAAAex2fPDtMCcgw+Wg4GBvi8gYyIOGA6ghR0njCQe7j5hv1NnnZ7lFHc3kRTyQ2WUJS3No1pG8G4xjwxVx66Em4amv7zNCIXTep8xzWA8TGCCOlncwPZPOL1hvnAHoN5ABiPdawwc4Sky+AEGKCxveGRjwBZkJcPkIbSryjT2tsNNEpeAqjFmK2seJ8iYHQYtKnrU1EtOAIOvIi2DADci/0TRq35hefVxzypyn1P5/DaYjtBA/FW7t/xpeYaML6MR4sHPA/1XjAoGJdO//JpFthexZdwAkTIPE7syT0F9xgwtSGpuY0TDMLT/ijC9CHLvv97vzt9EXV/ToUH/FJE+p0MQ/t0RBF6/Ric2osIACxN5OWruKUBKSvH6HvIGBbxQ6Fb0AKyS8cHYk6eBBDgdLcnTx9zXEgTYIRMRA2gqCC864/j76fhwQeNEBWAucU7wAesERTWRXG+r6O48bGgNdKxHj9+ENELl6fvffbR9PGN97nnMtIx9mem0wDAR+RWrD3MGQx/ROQ8C4CCoEk861W8v0QqREQg4DmHcIJIeP+R9oC5wz57DAUAYw8+E8cBoiDh//Q//y/Tj370F7yGRx821pkbaF4vKckbCFXlWDc2+x7itTy/Tn/VNXqQIoCb2lx6Tut7MeI2GQddNozG7tvoz6OB1L2bIw2SKrMhjIaG9RddtGqMV2NrV9r7Os5t29uX55/68CYiH/A3T0k3MEf5t8or2+Z4k1G7ad53MRi3DW+0f9ZdP9pFJH2JXnUEzUZepMFoPsg9izbMXAczny0b3PMejjSoa7Tq5N5H5/up9bze5qoR3+dzmd5y6q0+y0CGdeAeVTrvY08xryPbZb3X68dxz6nUoxrGZxAAkIJpJX4EAKoy0hFCd7ArrlQFCqI1R1Xs6XfuZ696K0XKirwYqeeIrJuQbYz9Xf1elZtxzHgGNmyGawcBAQJcDQBgP8LfsPEi5I+baUQJ8CzzyJOLOL3pRCgZx3EfDNMwWDFinKMNQ+1k3Hv52pXps9/+YvowqgO/F0cOHtkL5YySDEbv8zQMrbwLCPCmL2M6RV4iaV0EdoYfBfO6xQYjrnq0Z5sgOT+N1PhsQ4WLIX5CX2w8S1j3WXEV8m60Cciw8jjPj1a1eKL1qbQRJOD1AgsMHpim0ClVPDGVUX5UWKPHQ+M4j5byXBrxdAgrlA8bb/AWHgulSACLxlaVV4/FtO2bRK8l0ZVTSg0qcJwuWsIOSe7rrBqGPr7K0Rnw/kMZt9Fu415GtI1fVZ0Gj/k6jNV0roAd5XMzhLR+YV7aiHY4LOkX40cYahBQ1ykZWO1qaPwMpVjeWeWT4zsbYarGraO9/KLnlYq4BaM8WfcCAEA7qGiNtk1bes1IvrkRRHZLA8LRFp6fPk9ux3OpdIwKDAkA6KDmyP+ijXvfZSeAOntIYAA56MYAQ92QapvVePbmXFMEGn8m4CYjrS8stMVnwEiGXE/YrY7d4EE3/ufF2vxc80uVDRVQqf1qFEj6+bcKaLhvstc7v+CzAD/RT5FiAkdkREmW8F+ueUdSPIujxgBsNXlGIBHGBup8YG85zHBoGB84ZUXfiV5ccjR6TlBOe5w6+g7RBr2wIYEcRhPoZBHKEsgYYK7NAE5eYVRGphMgRxzGJMGC9G4XuTzuLxqH9tLWRxj1fAZNy6Js2APcvyP9cL3vD5rBqK2yqUbEUIbEOLWOtMdIVENuKHUK40X+ONoAHQGucI3m2vZa07qcK8Tej+yldk0HGPiqro5oE6//5GMUb835QduYm8uXLxOIuQuPcvRXAKgM8ZkXMaOelKKm4q+OQkH/9/LkABU/hFy0hx7H5UXqQ4z5SFSqd+oIUx8yFQ358sfDQ340olQgN5Hmdyoq36MdJoslTdB30Aa59pgL5P2jbcjCk6Ej4LSgs5EDfyI84BfiRCHINEQBCtCU4Xso6GP6A8zT/if5ZLzkZdQJehnV8/HbUdQVintUH0OV/bVfokAn0mm0lp5GUT+uDeyZEU3zImQTQbIABl5Efv7du/ei1sIdgg5oADUFWKAX/ExwWFEfiLA5GuDNFx+/P332yUfTxYsX+TzM1QlEBAQ9ILeRxsiokZBH4B0VctQ6fIlxBtDwPNPwBKgf4jxjbxcQcIhHAF6MFAGc9vFH//5/m37+818QoABvvmrRjGsMwBRMuURnsrKuM8sv83L9W+twc/vj9f67ru9112y7d12flu6rOupBn6frJWP8WjL81rcruVVp1e93m0UJLGt3lzGOtGz1ZNZ0qD3x7aZusVWzQR/XvPFK/7pvbprj0dg76ByO978tr27il0U+GPO/iuNk5H/+zesF/onTcp8rToh63y70q3wzjlsy03t930/n9pBtovl122jRn7UNAFgF4JdkwtKcjfO61Kdtc219Qtet8ipTAExoK35SFmQo+TcqS03R6YTVBi9lygCA2lF3rXhQYaJip46sAwD0c1Wq3174bprE8bdtk7I0GVTJ4DHBeBHKH4M+G9V39wPRp4cBSkZs7gj3QzXc57H5HUIoX7B+HKU7HaXhhI0+PQmgO5TKOGrwWhwziOKANz/9ePo4/vFowPA8YNNHGLzPZ8ZGiXmyAmvDuSoMfS6sSMwVxnUC357YplwXotnoGlS3rmi2+U9lP4VFMy5SqTVf4XsBADYC1FfMi5TG9IgzZ9VnN0O5kYeVXrocKHPXLWqio8gjV+iqPIuMDuDz1I4FxWzjQmRD/IPyA8UJXhDQGVEB+OyiTDQhKGRq3rjGbJ4xQONoBSmkadzksYYCvjpQMAo//80zm5kTHeknoWjBO+5UCStQrjwNY4mKd65jH43Gkw1ofOscbLyUjhFRA6HAgUigC1NXUjlrXraMEMBv9BJjrcbnPVahTtAB1IDBA9qi7Zg/h/1jDlwsDsaHq6AqaqSvdUcngM+fwXMUYJr6L6DS/A9Fdkl+oS+eYwMAVR7pd3tg5xXMfS/ul3GkPHHLMi+DLhu9CkpYfwIANj58dKbABY1TRu08HacazHi+eaV7VbVR+TobOfV3tR1zk8AuRWp+5zEoxUZzbrro05yPqzzBr/Vvrc1eQ8PPqCCG+1Wf7wgT36sx9mP/tE61Pr2XmGZ4Zxgx5QvmJwyJUueE30Em0GiJ4wLDaKDxDoMj+BDh0Xwu+RI1B2R0QH4epeEvmoO/LQ8cleCK66YDDc/IlW7yMXO1q5FuIKDupQa9/L66t3SjVsb6kvKs8XvODG62CU3Fh5Ip5SjG09YC06IEyiEKAAYqjFrPg8aQRnTchyJ8ioaIyu/Mw5eAJyhoxS/rN5if6rpkNELyoBhOfW+pbAn4uf8eGeQizrRHHQCsezwbpz04cgJySXqHi7VKrQSYDnkIWYcvYEwDiMcYj8ReejT2WH6OPvM9gT7cA6AXYwd/3I60vZ/+9O+YgnTp0qUogPfh9G7U/MFxeAACcGaPuw6egbFvHsUzAcGxHzTSUbNHkQM4Mci1FtBX6QsqNem0Q0acAYzgXpmAVe6HOBEFNS8AagFoOB1GMm5GdIx5gkY25jboh/sJgkXEDEFZAG5Rbfh5FNFE7QCkzeAaAB6IDMDxxbdvRzh/rB+l0+DYXPE6Cxoisi5odzh0kWtxjPH583EEcqwhOW90Dd5pzBPc0/MBNFj2MAoQMjb3c68DAgTYfwD+IV0y9lzwH+TlT/7yr6cHEU1hh4ciJ7ZbeFrL4zpaf+9oOLR1dcAP4z5+wNtnOve6e5d014M+p18/BwAO1s62udid/rs8958CANjWr4PyzRJ/HLSNbX36rn5f7Jf1+jVLsOrU2rKDB9KhYgCg6n31GZvWTm130/iq85LbTuoNukf77Lj/1ud676zPmNOhr5dt8zb+Xp+7bjyrusHqaDfRoj+z66izsagGQBppJFANx9DfVQlrc5hGT/UIyRiywpEkzvYc8u9Jp1KFs28RDptCnOIhAYBuWPV2vitGXmpnSYhuE6ysoh3jozGFscfnPeSK07DAxhWbd3zGEYFHESUAVDvGdxwGjAGA3Iyy38sAACAASURBVJSOhnIC4kEhgqG/F96BS7GxfhJFgwAAIBrgSCgtT+PMXfSLmzEMtLhWBqqqolcvb2f4OQ0d1ryJuZ3q2q+ZGwbMF5b/hq9azI08EeO0kZgXNEUUfys8GSZvB5lkkHcAwEqzeDI99/SoOZQ8wpBDocHLyrl56BjCM+O656Eo4dgkeK0qQGUegFLi6tfNcIkfoZQBAKBhHgILyt/pqC9wmIoNwmUz6mJWRK5LwW78C9TQ3GhsHhfeX4Z3ht63FEwymDpAg7+rQLLiC4MG+Zo9ZLp7iGCXdA86V2wHAZjeoOOlxN/qMz9DcQtexfU09PiTiwHKAPZ6l8GAdAgG0tLjY76k0ZOh3D7zuudppnxpa0c1RshnabA60sE09HPAbeJvGWxOG5kZNh4LeLIAmEvCF7Kq0sA8UWVgN2LEp3P5qHkyf5KvQQ/8SwDAa1BFKTvgBHKziGV6F2u7nvPKK/593CAFTMzltvvRjsEr/XI7Ogqzh8O7n/rdlOj7gnmk9kP80Kv+a+wuCprfI/ohG2xjTHDIwBVkpXhHnsHK740WRXlvfQTLxn8wGLx2XRdE4ELna9I++BTfwyiB8QRDJ1ZKzGGEHuMIVtIJBpqOxUPrAKnsYUZUF2oZ4PloR2BWpEF4L3Q+TOur987VXF/LhGUlwKBiieay1yQNe67qlENapT1qrq3nND4dUeFZJWgfg1X6GfZfefMtVz0eigSkq4UBCWAQBeQgLx89jnD29AjDsLUCR0At5KNz2UEnGeHzY1TRPiMAonUeSxeySPRuK5BtWNYB6MTkPIrQcxi+6Mv1OEIX98IwRVoQPhPcgHEPgzqeKaAXhnykLGBOGTaO+UowOWkmw1wy0/ewaFzc+zA84H/3dz8Lw/OvuF6vv/fu9FmE8AMIAADw6lWkJARnGWyg/IbOJI2AfEU5H4Y1vod3HBGDBtIQ4s4c90xn4DzG9c8jsoVh/zSm45QbHpOrveHOnW+iHsKXBCWOBlhxOpwO5yNEHkCAeNOpcQGYhAGPfojvXzYj/X54+hkBFLWIeGpGyAIeORjPlcGPwqvPecIA+oq16VMIMBn4G/oNaIDoRjwX/AE643oV2lXKmfcM/I0+WD5pywOorlQ6AwxVjuJ39IXRAPHDvXv3m4zFRDqCozDPykfLH/1QjdDfPACwqV+7/Oa+bzMEqszcpd3116wDG7e16k1jGxhTAYZtgMHmZ24CADwKzviGLm0ywnahfeWtbXO0jYLsa5HvTRrWDXmXRr7DayoNqk7rvm4bc6WPAQDqTG0lai9a4t/5ul0d1LbfcYd1wE7LKgN6dN46ki0Z9X3M0v0sU3YFAJaetW4s2+hb21pqY96n1fWWRQDXAQB1GfV80c6j898r784mnoqijvpLC1/FhxgV4CJC5IIZALC0IHaZ9O+Q/1tTi5OLjZwokph4Lz1HyJsX8i/vBIvPxW8nY3M8FZv5HoACAAPIfwsUHRurqy7DMIZJhf+gPFy4fGn6KIz/z7/3W9PNiAiAa/ve/XtSTOO/l1RoIkwuAAB5gOXhrrmllWF5AXU+hJ/PFwi+4z8rzhRI8yr1ra0EAJAryYUGpS5dIRUAwG9kuzS2mjGAtuH1LQCAjScboG6vg0pQWMTENAJiHAh5RJ94fBEVD5wq8YbeHoiZZ+EtQu4oPBr2kuFeF72CIcAcysy39/jspQAIgBDad999j4WoUPBJxoo8FDUvH6Ga5lkpo/Kgo00rfDLYBBrhhZQO0x1Eqp5ceUoVLYBrbHTgPnj+SdsZgpleNRg7qTzK89bnWR7t7tnjWLIthb5yBGKTWJvy/GdRN0cFMVpBY3BEApXepA2VuVAAobhZAHcjpO/GeHb3hmqc6KvXgj3FqADOIoXx/GpQ6HQD0XH08jeakoe7oV4BFQMAllujzPJc8gFJl/n9opMNJ31OQz8BABurIwCAa5kaEOMdvf6mvee9yh7zh/umMP4KRBSDPOeEMiWBCc+tlHTn4xsI6akAdcwaQ3JGEqttfOy/gRF42lXUlffQEy/jvPc3C/Zlf7x+MMY5aCJ+6usGw5wXwYTM6QUEZeiJZj6mTkcR4vlY5+YTMDR4CeHNT6Oy+KPIh2YKFuqVYDzxj7U/4h8L4cVcOmqIwek5x47OwDzCsGGFfMtWK22ZAmBeNh0N1Fbe029zrwRlX/JV40LLaRi3kC/Jg9gbmgzPrbnSnjROQBHyz+lPCKe2rHXEkJ6KVBxUWlefcLY8ItAY8h57GiLbAHgDBMD99J4HKMkCghmCDhkAoxd0pOyLZmHMMeKCBYYVCeU6A9WTT9mCyDpGiHwbod8/n3704x/TG/yv//V/N12I03OeoDBopMhhDLXAqACRAAojl948T3lN41ugMcP46QnXpCMUH+3IIEaEVYTwx/d3wlj+5T/+4/RXf/XXUeX+8fTeu+9ON27cYOHf03HM3isc2ZvzrVMSVIARABye76MLEYmG60AL8TUmV8a9QRM5RpQmhXHzt2gLxj4q/CMC4lbk4iMVwtE/5+Pkm7NnApwGkBxjRvs4Sg/KwisWy1SkIUBy8Bdq5dy+FQBCtHU45vf+g4cCVrknad7NNx0oNMCUBXkTiHc0gGQ/Uo/6Mb3es0DrWYpiTUmJZ/VaOpJDnMdsB7UBBCQcIUiBWjAGUsW/vSiw5W+XXes+Vb11vXXY97PtLe56xUHbXDKM6rMO2t7YT2ib3F9mRfYOCgLsavxzF2jr0bbArrRb6Xt2k1LT8ra0TnnfAJ/lp1QDa7Qtxj1vqYXZc1OYv+2cbDL2/qnsnkoDj2s+ZteIqGB1n49xTAIBhvlK9vG1lX7bxr3t95XnuwNtMjevf1+2NM+SN2lLFf5btz7Hvuwyzk08sWndLOtrCwAAagCMgxwHuzzxmftgAy7D/+ZKNIhThLoBgPjOgEBNC9gFANhdyO8mVpYW6/jdkpDgNRgH/kHRZq4lat0aFYL0UW40FOG9UDZOAQCAJyJ+AgBwLH47mrQ4To9mImOBqlNRi00WxhmKA34e5+p+9sVn0/UPP6CXBQorkPOnLyJ3Lz5DobJRic8OkeZ6K8Y5jP/KqzB866sKTBtoi8yUdcxo2EPFyIXg+fHfoIlAjW5E8JoU3vAE2UC1corfe/ivvEhqF+HmqgWgL0An85eKScpbEQoDFVwoyBEmmWeC+/g/jiuNVTC/c2YZzUGjW8XKoIShbzgm6fy5C6Q7rpFXQ1Wxrdiv47ZqvHujpWHN2g8qQtXHXXiH40XOs1FK8QSMkQq0gPo2lNBX5+XSu0vDv+fY2whUMcMEi6IfCI22IJs/T/U5+hqWskBjHvyeoIk9PDb2oTQ+DcUcURcwFqT49lArG3UqyohQddHUAICURVEU3q13Q+Gmgh9fwhsoY0LglJhhiE5Jnm+8GNdobfToEs/XqgE2rwhuRbgablbKLBcqKGAAwKdVSKEVWGXF1f2yEWDvtefAhhp+r/zl+TO9tU5k5Na++DlNLUsAgM9NhUj96ga6xzDf8H3aQq8ZUUPqaGgzAqCc0sF0DwEAME6V/9vrITh9R/OneXEkgD24GpeMNLycPqK85lKUEgABwvjjGh+RZgNLvKhCheAPGA+OLjBwBd65e/f+9DA8nrci3PnryH1+ERFFe+FVPRw51RxXRrkABARfIvKlRvAYYAD4ZyDAoId4SzKchnwTXK7PobVk8MrXmzaQZ+g/jFaDjRXoQnsno34BwRaGjyv/X0tCcpJ9RgQa+w0DWHVn4Kn1+nVhTfwOg5UgQKbngG//+m//hmH3eB4M/D/4g9+PnOwLMbQwcGFU55wwSis98PiOvIRrYj+iMZsAH6KoCLommIL7LOO9V5EnsH+C/sHjCMv/6tbt6Qd//MdR0+Hh9Id/+K+mmzdvhDyAAQ3vda4BEhppXwIWEN2h9ZK/J1iFy8CnMPRprEcb+A59xTw+izz5IEICj4fi7Pm7069+9SXTAe4Fz3zw/vvTJwHI4wg/rHXxuVKuVJdG+xB5j8VLARRESH4ARZbXML4BAIBMkJMyaOUY8Ro3SIi2HgWffvXVrcjR/4bPBE8KeAfQgZQHp0McCUDgfMzR5aC5ZMTRmFd483E6EYCO1wFaPI05RWE9ePzxPKQCYM5AAz+fRTsR7p/8xPSc1PWwRhnqTz0njwSGLC86BdPPElZWGh4iHBRtArrvRbV/y2bLQcyF04DAP4w+ifoL2E/u3MEaNeDSQQnL1CY0tn5oSsTWK/9rumCdQTDq7NsMI41JUZySO3MQwPuv5e1mGqwaFuuvHwEA9eOgL8q8lKk+USZH0ZqqOum69jcVc9wFADDfVeP14Lyo3rmNZePtoBT6bq5fosH8u81g2uiBJ23KLdSlBgCg9nzk4yV7bWmk6/s91xfrdeuM/KX5dD/W2YaVL9bx0SYAYFfDf+n5pof11N7/BQDg6rVP4rpunPmmkRitswyJLghheli8KbiwlIyG7QAAigPKiMEbFAa8OypgrjTVgX037L17K4uMBwMmSUFhg+ZMnzQkaUDAaITHJJSwk/nvRGyce1DsYNDFbTZIlaMYG3l6c17AuxD/nYkcu49u3mAkwPsBApyPo3Oev3wWRXBe8sQB9M+KhfIYccyPlAr/xtFmnuoSg82/08DqAu4CqtCNAAAqzmkVN0GIe9MwYx3s3FGaocKJZtY755zGRDbbDdoeMp92Xlf0eDeUzF6kDg05FYHKb9DyBUIgUymG0iHDLO6Nh9HrEfNgY4hAgHe+7IsMHoScR+gmDVMb5PKiO0yzCu/q0a3hsH0hklDqB1iGwFgPsRcdbXxhTCqkp4JZuq7RMT2uri/g+QbohJfyLwUs4d3Gob22x1BHoBVfTJAho3I0D1IKDS5B2ebfALsQnhkAC89MB+CCEw3iHlzzjGexP1ZqRoaDmsfVJxlXUsKhFEeYbCjdLJqFo9ky3PVCFJcCAIC6C3gujqYC8CVPoeohqMBY91rNjdTM6S5KafeKyiivRrbXSveYi09GYVqF+vg7DcA8/ku8JQAAnw1+dKNf66CCQOaTauib71bfNa9L/Mc2yV/dA8/+FD7XfPUiml4LajPmhHPTgakuD3q1eK4jRj/BIO+Gu72rXn80hmkU9RQVrCkauTgtpRnXAsUsC0lrggUdAEAbNIbRN3pvFbJP8C9lHq5xpIMBPdIExh/7rBM9wP8PIh0A+d63bn8TR6XdCY9rRK8ECKA0DRmQR2Egx3OU5y06wgBS97Lqfs4xljfWDKqvI3XgUAgcGN6uso77XcDSgISMfAGXNvQhw/AM3MuQ65lMlzFv0NJzTRA0eRY0wD2mLbzuGkMYXth/Dqsfrg8CAGAPlddjrDhl5ctbt6Y//uP/SM8r+vzpZ59M/+bf/PdxZvwZru/jLJqn+h2UYzFuFQRFrYasK+K8eBjiGSnQwMh4vjy8PVQcY0fEBoHKMBARXQFDHgbqj3704+mHf/7j6b333pt++3d+e3rv+jUW2+UulHII9wHIUYoEcs8RiaR5gvGIPQf8Bk//0yh8p5NqYJxjr5CMhVxBcTzUfAFIgNx68MhXX92mIY1igZdCNp0NAIAgP+cdnnuFypPPsTdlpA3mwYByj3qJMb3QUX8oHLwfhQEJzGDPCYIK/JGMg5GN6v1fxlGIeD75L9JP9uI6Hc0XR14GHV5G0T2Mdf9MFBo8i1OJgj5BCxznJ3mC/UT3Qjajv0iFYcG+oE2VGXAOgHdt3Ls2k9M4lbojEFH7nE5CsDxF7QFEJlruwYBHPRfLK0Z+ZAFOzB8iJVQzQAAAQeO4GnyP9Ab8jvQHvFtHsCo67tsUMguvUe/Z9b517f2X/H6TUfB246gAgPaR+XGJ3leqkbc04rcFALjTDQ3uBgZwH0wAoN1RdLdNRqUfOAt6wOgXHl33/V3mesmIXzc3o02xdC8pNOiku/Tju7ym6jpd/628QeNtcR7X8WyjfdoN5L5mV/am6tjXtrVAn/U0rzV1NtN2nI8lXqh9qnTyvNU5ru1Zz6z9HO8f+eOgczrqrGlcz5o5dPXap3GdQzjnRpy/b+GLDP2dTxS+4caSqPB6AEDeThxdI+BfZz0beW++KRrSmwXKP/WCmAmQNDxAF9IJGAY2Zy4JLRLoQyAPiv4h7P9UIPAnY1NjHYC4CkAAaRifGY4Z11J5xmadYAAocjQ21E8+/3z69PPPpg8+/HC6cu1ypCDgmKuHMoDiud4cmbeZuaxmNjIlbQEZRUsCqDPpfBHWNvocY2BpNBcAwIo5Na54MQIgjdZmYFFhCyU8/quKG7QIGyWNzundgsLRowEcPp5ARbxB6YJScTKMRINKUKZcANAV+61YWOjQBCvCx3zv55NW8LakN13PUSFBh2AvCWo0Ka9jP/aPbdKwTk9+0shGazfke1E9jIlFDmkEQTFXWgGULRrkWTTNxht+gwfOhhkegemxJwY8QKMQHcxxW4aiH+6zwzaRd2uDRMaMKmaDRxmmm2HeWpf6hzQY8CKUUhjzVCz93qIBFBkCQwPtwzsmww9GoYAHKH6oAO0jyY6j+FZGhHBM8c/ghA1dgyAsVNWMwe79HzcVrwMLTPOCjfJRDlZwANPZIxpKLntGO2lOSHyuuwoONSMo50B/141Ua6GDA+JTz7MU+l6boEr2Gm3g/mGuca/y43teuqNmdL/7qH449N1t+/k0iBMQMy8THMD8lfBy8SA8ub3frPxhUCHlFrySnlfzn/O6PV+e58qr+A3XO4ydHtayntEnewzpgU4QAryJTYsV7WNdw0h8GKkAd+89oJGHd0yFjlZDjQsZ5TjS7XgAVARwAky8eOliRBHcZW4yDdUcO43uqNmC9Yk1cyyOcj0XIO6VK1fCa3xBQEDIZ+a65z1gA60zrXO862i5+X7otai1KvDF8sM8RZAn5QzpFxqXaA6BrOew6F+kILEKPZ6DOQ3QAyH6MHoREfE3f/u304//4icBADwIo//c9D/+2/9h+vzzT5mLD7mjI1YzKoKgQy8eTB4Mwxk0A19hnVvmop9IFwFoaLkNOe3aDTAUXaARWCYMcPT9H/7xy+lP//TPaJh/+ukn0+UrFxiCjxfmUHtbyMsw7AEOHw0AAdXuDeR4zeAd1efjpzSMYUS/4rjQL55YgvmnUY9aD+Ac7CXwiAtoBl8BjDSAoX1LKSgMjY/xA4AGrX1EoE5UOMX+IwTfNMFefSmiKnAkIIAZhdYLfMK6ZdpA0BvGP9LZcLLFg3t3IgIjQCiE4wcvMsKNKYE4OvhE7IP7UZzvUjzvTPw7TXmMnP1v3yDtQTJAKTQBgEV7SJWz/gAFXXLBp3MougORAFb2QS9GLeA0Bup0AqYxXvT39P4+60dYhqHfGHOV0+A7pXy5ToFAAMhuAXlUFzOCAqcUBDgXbVj2jEp6lYHj520GxqZ7/2v47SAGEPq7ZLDMx0Flu83nKgAA1psbTKuGnlvczXDXA9cBCrsDCdyTEwBYmecNXRmN/pFGswjepKFl1jYeGOdn1QDrLSzx7fjdQXh7W99+nd+rYWpdSHr8/Jjq/gxPwHwiNq2/XY3dbWugtrNkJ478PF6zyQhfWk+2Z6rNUOet9mf8fhdZ9ba27nif+iFHUF3DAgDSO9WWcmpYXdnTgqXSmAaalVAbTwYAxgfboJASq38wbFlACdXdaQyoU9xaqCyn+VyMMj+/Em2XRfTrML4X/kEmgUMBsfEPyjQ2RXqmBQLsxffHEQWQIAAKAkLFwyZ6AkdRQakikJCLJ2jFYn9BEygLJ0JB+OCjj6bf+t734v369M71K6Tn0zC0pNxonuBZQw2BbgB57iWA++LVc6oRpCu7V9FM7jkQPaQIoFYBr8Zekps/lVEqnVIIFGKfreacotgh+4nznmE4eLjFwMG45flWhIi9WJp35TbCM8S/437wpkNeFV4uAxCNK9Q2DSoopum1RK9wn71mUL7M06pSL8UE/YMRir+bF5PKed/QvCZMBwkM0cVngDeBQMWG8Q8mDNuSQSPayPPSj0YkEOFQ17wNKQ5aN1K83b7CSTU38vZXT3APnYeh3oRqals2HtWe+EkvhwviowAcV3T1PfBYwrCAMv88vEpYz67z4b712h+oZQBrRONWODmAMBkqPscex0DxWDIe26WXTlZQKsD4kjDW2B1WW4W31kk3rkc5In5UX8ijnOdOP3/v+anPb6HY9GBVjz+8bq5eL5qOAIA3Ec+V15n76n5WnjCf2ADkLJW+V540H2Ku6sblex22bNnAtVv4yvQ0PVwHw/1hKHk+G3nfBgYURaIjIduekoYa5KTH5fVZN/n+fFG500JGr9diXXPkyxKpRkOqbX6qRu60A8hUfEbIN7zG8JbC06v6AM9oTPKYQJzLngAj64ug3/F8hCbDWw0AACHi30SIMo9Uy9oiWJyIBoFhB2/otWvvsJYIPp87G4ZZ0AlrBqkupqtCubXeeBIHa8TIQ+6UIRfNcxV93Ot5xdpgbZM8xg+ebob/85g4RxvJU491Si8vQUZUgH9MwxlV4X/5D7+a/v7vfxk58Pc51t///d+f/uV/8wfM6cdZ8AQ2E/TW8yOah557yWEblqdP7XO9woOds9gASB/NSICT8xvefx7hGGH/QXee4hCL/mUCMQ8ePGK6BmiBaKCLl3A6gFrFfY620ckQiEiBHAXtJDMgRyyrICFeUVZArmmPPhqABPY08OxhRKfgFBgW4UP6FYocRspUtO0iqgYvLAuwdpH6AlAEOwn2c0SOoD2lX0TkBaImAN4CIIgovhcRls/roBcEwIl8fvCDwTcXGuY9BJTgvX9KAOBwGPxv4ihARAGIN/Jkj5jrY8fAYxcJghwJYEeFG5ESA4UvC2eSPuIxGNYAAZgSkAVXWYsgDH/R2LpZfk4gCWteskoyDTSR1/40QQD0VTUyejFB7R3iwVM8Nekwr3seURjeM1NTaYAexv7oUaQxlKikHqK+bPVV3W3UYywrq7ypsvygn5f00SWj4aDt+vqlfh5EN119bgUAsNGvGuY2mDy/lktvO4YRAJjTZw4AeP9ZN37ul9ll06Z68ce5VzxcSqDUQ5teWgY0RgIszeum8dfn1n253uNrduGPcRySkxp43cvfjj/WgTG9t0s81mnSr6vry0ZmNzqrHtnnoOnDw7z4+/HZ/rvqLytz2vTV1Wdu5r/5rI59Wzfnle6b+vf2a2Z+5+b5WJaDvY9zcObQlSuKAFgSjnislWULSxd7awps3uvibOMgtYitTGcEAI03hI6Fx4+5frSZGwCwLgLg1xN23xX5ByZZaJYkhmcujSeZywICjsb3x2K3Rs7e8Xg/E94kRgCEooGCa4eZG0fHOmlCAYLfKeziPdo6ForP9Q/ej6KANyIa4OZ07Z2r9FggHJuKIuibuXMIsW7CsRXcUzEtMXj5PY1vGx7jwqpDbQKIoc4dAGgKOsesBWix3vrBcYgRWTXBwjh5yYYQ+wceTOVdXiunNOAB6H83wJ2nC8+bjDh53mmUwOjB8wwq2LAz/7KvpoUiFkBTroE8WskF52xYy+iwst4NrxXhlOOTwqM2uebS4Pd4ZW1LIBuEqEIIYaDsTwo4rEUCGwCaEjhqbafxpnBT4TF+OTIF3wm4Kb/FZ3lgLRNyDt2AQlz4j2805PqY8A26aaNQlf3nGzsN4QQnbMBwXKk8kp8Il+mYMKdauKMw/KVMGvToG6KNc4EVMi5n/FQJQRbqg1/abPCdAQG34+uqAco+E4fS2qtGunhIxr/XVpOfCUa0uUlluoMMnb/c1z7GDtz5fvFkBzDED12OV0DW66mO232k1zLrMtS9wfdwbtIgNl18FCl4EZ+dPiJeUtj/fK1D8MvD1JZImQ98dDE0gceaU70rBaetnWjFfNgiMry+Ug57HL1YoEK9cT29xzA+AwCAgQeDFIY86n/YeAHr0yufYfgcL8FsrYXHYeAiP/3xk2cEBO5EZMCXX35JAICpK3HfmTNh/Edxuf0wjM6fOxvHyaEYngAA/ENkAPoJEI0nu+Q6dt8Zru80CoCBLGSnNA3dJ5AMY5B32WaUohx0rKlqmKDS/KvgP4xTReaexuenBEPuIRLi1tccE6Q0DLnvf//709WIOkPov+t3IHQcfaScic1JHnDNkSq+6/mg55Nou0dJoJ8R/ZPpFSq6itB5RVyQx/Ne1QEQqI21DwAH1e1Ru0R7ZOd5pwMR6AhZyvtQ0JFAM1IsFFnFNQljnZEc2HMFAhxBUR70K6IKCABnTj889uANFkwFzyKVLmUY2kK0ita0Qvdp/MN7znop2tM1v7hOz8b6ePYcKSIRjZJ7Dz3foQecjar+4BEUPHQ0iNYcjrBUVNnzmIdAG+I5KBioFAztYdrfj+4BuDrJ+eMap26hcSLyg8APAHQAJaRD1D5IPsCxq6gRwKgMevhV80VbUEbv4Tlum/JP+5DXLGgCfnZov9dq31+iZyHeAHqAZ2H8+8hfrTXJPupO0bZACvWJx0+yJ/VlIGL2ZcrcLut3VeznrbzdX5ZZb3f36l11v+L4h/3swM+xtbtg/Esua/32PXzZwNj9uV1fq/3Xc+Z6wji+TWMff3N/2p6R27z10aXrrQn8ugAAnm39ttdHmdONVMB62WH+6hwv0aDuzwfnifl8jPO4xF/rdCZ/33/vwGCdD67pXL9La3HdXHpsdU1tos3yWDaPt96zq5xYosemMey+Vpav3DQn6+TBvI92usc8XL78iezVVBwrkZeYqTZkRZTfcdWsCgflBooR5B1TlVjljgEVFgAgw0H5nAYA1k3AkqJuUv0mCb80HTDU60vn0sowUoG8rqQLBAhFOMaJUDxEA5wJheA0QiRjA4YieDjoJB0E4fEK24Ti4zx6gACMBIhzhC9duRggwEfT9773xXTj45v0+ENxocFMhSCL5sHznQaV+tojAID0W4DwPY2UbjSle6UM0rzCTTlCD7kguWF3Q5BAUSqChdrzWAAAIABJREFU5ozZ3KQxeyiI5O+rgt/mmEKy5zA7P1bDoElPZQqf5P33sVOZfpFedCtruMVjo3c4FVZvQJXnxs9juLXosB4AEP0TaMm1sTLWpuwqpUHHR3GKcoj64Ptc0R3f2TgA1R39QdYphpIBAG/m4k4bxcSWGhCBZ+I5PNqPnt9+FJfng8ktBC/UDnhxvgF17zs3OCjJZZOTIppRAdGIPEFqrYat27Ojfij/14ojvGhKO8g86jR+0Ia9pEubYgVuPLd+XydU58ZxRj2A9i3aQp4svCzjbPw3Qz1lhGnmuVS1b6Vz1H9uq7ep9v1yn3zPaARXwMK849QS51o7faNGioy86XbquvXal7HTI47wtwEAh0TbO+F9gf3NdaAxgOEMAKRC33gl5WiCB35epYPzus3vnss6zxXArvSSgdk9KCiqioJkMJLNe/CEojuKyFFlduZltygcHLMWR7EhMii8zM4V/zZkmirJx/nqEUkAr+q9+w/iONIHbB9GMAvu4ZSX82en/QgJh6GEUHkYiayiz7DowxHCfZ6/VaMJfXdUwN5xnFYgAxjh6jDiCYylR/5heMxlACqqhnyQn59FmPyr+AzDFqkQCPPHiQgw+tFHtIficZgnzC3SHU7FvsPjEDPt6HHcR0O/zX/k2Ue7eKGWB+71sXQ08DMyAzTGZ3jD92J8GC8921GUznOGecW4AMRirYAuMBaRAgW682g9GK+MaAErCUiyzEONEkc8GBignpFAsuociJbYb1VRHutZnnSslVORm68ipceCLorswDM9B2/i2UjluBBpSuAvRj4FQPE6jHo4N+L/plfMe486PmHQAwBgEbyYEzpAwnvvFAbKwNxPj5EfTjDt4kxEBJwgGARgB6fd6OhYgAuU/azLoj57fUooAfBQkUFFRgAEx16KKCulHKJAK+UMVkPu14yICW88+B+pAahjgSvE97ra0T1NyQGXIW2CMk1tsj5Fpq91kErXSC7hH2pjqLYO5pXf4wnRHcqqBKOdIvA0eJNgPvuqeh56WREbIIEFA6vu6777N/VejZXv8hlVVn+X7fa2rHfUU6CWdfxdnt/3URlgTZ9p8iC5sOh6/KbM30x/3PJb4wrcn7omvhtrUc2KHPJZ0mXry2DTLsY6+9x4MvU2KKjlRQqkzrNzm6nTLdG60mWdAYj7lnlG87HutauBXfl8vr7m67LqLvWZ6753n2ubo042o23S1d+tjjnT4HZg2oPIiSXa7nL/yNM7dIuXrJuXdXrsbD0UoG0xAkCKq27pHUzTIQncDIJ24YJwSMNsVwAg95adAYBtg92VmJuuW8eYngSmRLT17ZAkhadzYRXho3vkDYAqDEP/RHgkAADsxUaJyAAUC8T3zPyEgh3vLDTFe+M+eDDiSyhnOEr58uWLcTrAp3FKwOdxNnIcVRcKJX5/DkXBR7wQABgXeqri9Ah0A4S0SMBG878MAJAvaJzLW0ywonge67GAHHcSuc1ZhuO3IwkHAdeMGmz0eTeVQd/Hbiq80ywIBcXFsnSkkZUJh5ZL6XAfGLZZ8lIrH5gmNmIMbozCdqSPlVdc1wCAFR5w2KmRda0zem7I/X3Mo7HH6SmeJ+ptyVeCnfq6tQKNK2xwmY/Mv/LK9jabEZXzMQo2AwBKBZJiLps+N0+O1YBfGnHJT7NtJjd69UcK5VxZqkX9VPfAIeoyWu0N7gBWNYTnsqtHJOB78VHPnfd9s+iMAVQwXcwPCtemv79wt8ZSAQAzvuaoG7V6Zp2x+QZd532UQeNv43gqH5sHqjw3/8hQEh0rX5kOAl/6+ve11dCu68l5ub7PEQLuj3mkeu+E/3TO6DK9evvFv9Uw9Dx23tZTKg9wfZcxVFtgBqRlCLRrT7gWgc5eRzh9FFujkQIvvzyQ3tNwTB2+R444DOk3b4JXI68aUQA0uON+GMjwqqPiOkAAnDxAIxHe+Hg2jGtQwEUC4fnfP72fKU86Iq/SEmOEkXb8xLHwoOP4wjSqgo7oM8L/MXbV0dB3qnYfnvQ8shBA46vo29MXOLJWhisBOBpimXbF4pqqf+I1isg1pABwmcfzABaAFl6/ng+AdIh0wLtTAxgd0EBi8T4AbYzbxwCqbohAAM+5gMg46i/GizQgHpXHNC7QAWkHBmW6F5y8QlkZ16TBaHAQgApSMk5E/549jXEzWgCpIDLGtacJAIABDoAC8wiQBM91zRPk96OGEcL99yOy42iCNigmiJS+N/Hbq/Ck4xoY35gTAACnTodXP4APeNtfpfefayvlEgrTGmRAsUbUjjh7NtICAnxBUBpAAOT8w2mAefC60hxoPQHc4Np901MedJoEnCwqeIj0MVbxz73KQKzorhouiGB59BhFBx2Bo4gLGPSSod5luwPA6TU+rUWRHQY6a3Hb7A9lYdcvvVd5/ZI2ACtQXDbScgwAKEWsGlfeV7sE7PKkSsXfzOdRTu9iAGzqyXw//M30ebnVpkUMP789AGDZLG2lOn30CANLTY9Y3BPW7RVuY9WQZRyRbZayB3fDstQ4gE5CfarzVDXWuS4GPXWk30phwQTV7FhzewcFAJbmqe7H8z129er14MluAMDbGqq5K2eHBmSldHNcO3U81sXX0aB+P6731X6vAgDLwIh4bZv82DQHu9y/ia6b7q/9WtaflteE15ctsgYAaBF2z6D+dsjmMopTBZS99isLgptJjwBgARoefwalITcGpyRLIyYaT/VgQHMqU4wTM+vLmvveRoSuY0y3JaON4o3/OoGl4NBrXOSSQI7c7OIjogBg+J8MJfBEKDfHIgcRxQJxvNJrnE0NDzPDoPPoNhhdKYig0OAM5IuXLrA68xdxVOD1D96bTp6OyrvhxaBxQrRB0Qg2VkVXaA5601x3hvGY8V4NgEq/kelc8R/X0DsQDTqnlQpGbvJt3tKQb4IxO1AXo+fUOoYUm3kYcaNx0hReNSiT1bOp6ZkrGK3trJaPx5v/69hsQMxpJ0pUOtV+W2DREAQNS97+eF1vP7kol5pSG7pBU8eO5/rZjrIg+dKo9n3uh653fx2Hor9daMkKt+lrZHplnWUEQKsFkmBFv99HQsmzZiOTtT06u7Wx4Xlzz3+nbe03DYmgJypW1zW5JCRH3vQ1Nny7914ypoI2/rvyevUiK2Kp87bCsVdllemhiKYl478DAON4fG9bl8mbS8a4+WcGaGRIusfgdUzAJsPHq5E/8mQFQiod6manuckIgJR7I3CAtIeealSUqgKuqD/zKKBKz7ZOk+fr3PZ+r9K38n4dD8VA7nMVUHClf/yOfvfK8eEhR1RAnhjwlCdVqHYFIwJ4nFoUjotcahj+z8Oghj0Jg1uAAAxqFXNzbj3SBFBfgOH4OAouZTEMdBlPhxn+rbUhgEt51chFV6g8no3j0XAsHwxcfAdjFZ5jVOxHnxDiz/D36DsMZVSbcRg8DFGAyKwtEx5lFZ0VXwPzxfon2JXecvaD8/wtjeeLF84zDB+1AtBf90u8rFQEFWbsNV5cb6GtDXituXbgtQ9gISrVYzwEKZjPrzpB5LPo0+v0fJ+K/Q31JvCo58+QD6/q/bw+ABHKNYb7CwSmRzrWLLz3iF5QfvrJ+Lcf9iOOKRUAQMM4jGu0gevwQsE+5LKD1niO00fwjBeou0MwSPUBzka0xrn49yTqI+CYPQAAL8PIp9c9+gegAtEi585fnI5EZAVz7XmUrPQu7OugHmnGedNeh/6i7sSFC+emi3HqgEEAGPBQD3CiAXkE4A/7KPDC6XLgUR2XqSP6SKegL8cIg8fAfa4xzw/mH0UHXwAsCNrbsy/AycfRai9yKpfXGp5PYCv6Bbq/Zk0GvQyQSkeIWhGoscNxd3DActjfgUcApCjCpaeZWG/p+9RcV91FCa/75ZK8q9+t+1z3SculXZ+9qc11OvAufdrtmlWjWfctfX9wAGCVBqPB6efM580GSt3D2KsBGKh6/zjeWh9gvenZ+2PdfAZ/YH1QORSf12LWK7pRIZmf14rdkvHTLVj2v10jAJbmcsnmGfvk+0Y+6tdp/Et0rHrJOl7ancfH+Z23uG4el8a4jhYjr4z80vl6Hc93PaLeO9J0F51zt7U35+fxnt1p2++cz2u36+a06ev40NWrn4Wj2dUB+8Lvxn9HmNVI9+5VJauG7fOqNLi4aDYAADo6SEoAdvQxBWDTZNeJ2ZVRdp2YOoZlRkr7GW54LSHSxkqSma2aPTPhpQfQ2EfQ9/HYxE+FUrMf3pUA6RMAgHdBVXaRS8Qq9M0axl04P1lHTSE8E5EAn3z+SRwX+NF0JjwGr3HEILwJIG4a3N2A7vnRntcl2iwr3D3M2+GWLgKINmiUpJBrSnrhCT6npQCIV2zg1j7U+XVOlXmuGxtIHeneXFQdRrjkLH+5PLvm3VPJaAZRLwpXF8tIr/7bfF1UI8p9c+E/1xIYx2ajzWOy4uVIAG/CXp++rvKm2hC9lQO6atTKWJPB2YytjOwQHKA0C1wzAgDuY+/73JDXGefYIHsUge+phjP7XDZA96muLcmKWn/ApyxM09WrV/mcn/38F2mcac4bwJDyptKo8WLxYte59Xj9XZ1D928+figAMnqXjOSZzMtCjpRppW9zuaIUCv9uhd3PxnOU/tLXhzcF37NsrMPLJ7mrwmHyvhlswTv++fvaVt10rITXdTgHIZT+UPPzO58kwJiKpGg7B7U6YLq6Eda5WNoIPXeV5vWz+aBG8DQQLIHtBrTkHgUDHF5zngJw917QEP1FsTYAqXvhLY/w7jDwYZwBN4QxgiJuAg3Cmx4GN36Hwf8kvP3PEDkQRpCOhkNYvkKd5RFXlfpjUa0dAAPaQJ9hvEHOMyQ+AAR8BqDp0zbgNU52Et+EYWyg7d04Gg8pBF/f+ZqGmw1BGP7KrccMIOJAudl4PYsCdMjxRui5PeSHA4SmpzhnDKCXZJD2NxjfCMVHa0h3cN67owB60VSNF95u5LJjL4LR6zmBAQpDWXygIqscK46+Q4pPVpmHUY4+PH8BoOWFnh/FF+Edh/hWmL/2JIbTpyxTREo/6hPHjb6Axz2uBR+jvsOFc5eUdgCPPcPvcXIBakDgmapvA7Dk0uXLBG0w55QJMPpxDwr5wTMdaQ+XLl+Zzkcl/6+/vk3PP7c4AIboj0Pjg8dO7Z9RyggiF3KfhOkvYEnvAndCF2Aqh/p2No4JvBQRfqzkT4PcUX5UJfQv+BD0sCzFXAJEAVggPUInuBAgAcCA9Kow0FGhHycveF2BP9oJIDEOpAQg/76vu8wjBfBCw0g7tOUMjH+fzPECx/uhxkYybgWbQZfXAKdAhyCYj6PkWoAjQSEOlLkuVMgCjQlaNPPRi4IzVhTcBPu6XFr+NOqPXQavNxbGlqqcHA2uem2Vbdv69Zv/fTTINz3xuwIA8Azrn3oe5rfTb/U5S7St3y31ujneCmiwet0IAGiXojlS0xNyn6sAgNtq+06yygg2NEABMj5vMg9sAgAOwifrjNLtdOsAgOah8/uotyzRuKb5bufV+bzWNTeuj3Fu6/jW3Tc+f4kmfXbXywH/skT/JfpsH/f6Kw5K723P6nSzU2XOjfo9dXio7QAAurBzDrcYYZUAutGVHXlN9kjfrT7MSpeegc0i8+ziakcAvC0AMC7AceK2EWvd77sKclf6p1pFQgjp54bFxtty52dvkLbhIWAQ8n8oNkEE+Z8Jz8alCPeDVnMIhlW0xWN3sk248V38SvnoOisbHhwYYvth9H/y2cfx75Pp+ofXIxrgOn+rAIDndckzJwEgqlSjYFXQdhBIXhalQcyMB7bVQYbKGbwun8NjVzIPvBoXuMYKJTf73CCsgNhQBWmqEAIAgBBaeDUqEEGlwwI9x+dnaNxzAMDGj8Oa6zVUfDNE1QZ4XSv8DtyAMNSYXysr1UBBexxv45XMT2vASQm9HkLoLQBtyMkL7Hx7KVP2DLdnOhW/RFBwTKk4QfHEfw0AwPjKAqnyAFNnY8FszvGXTbxtcKCBlbCyAXK15G+VTwAA+Ht6f2ItYA5g3GAsP/3p39ETx9+oGNYcRXV4SXaN321SHtxf01ljWQ33n/F3GvqUczS+Uw7k2Ovcd8AVx+O5unuPtmm0TaXDY9L6mAOwHQDoa1b97ag+PNrV+Ha/HVY+0qJGSqhui0NrU6rNlOq5zPezxTwVZOyfO9ClnO118rYq4VUZwefKOzYsfL3oJV5gQbm4XnTqqTC4gLKk8SbqshyNEP2H03/+sz+PvH1UG4+w7wgRf/wkjKcpcqkPoSp8eJQZVi6j1XnoDrNnznwYVU/g4Wealrz4NmzQB8vM/TCKT4dRh2KBMOwlV2R2a28V6Hvu3HkaxqgnwOMLc9HBgAYADOMdaw/1AiD7cCKMzoSHkajCet47sF7gdUVEDXLMIXthIMIwVg48vLk6tQEAs+iDSDN4apEmoMK9uOd0pCnAi44CeeAlpjXQaNPRrvYYwzvs2gYo9Ia5Aw1gwL54EREEXDviFxj/MLj3mLuuKEH2i9fIQ/88QAtsOKfDO3/yxGkaipQbedoEV2tcbwAAzwO44IKP6COMXfx+6RKKGkZof4bpIxIAnOK9B+8Y+8WLlwle4FoY0Hjx5JUE2J4FnXFaCYo93r93lzQ7jno0oCIioejlB2tEbQfUMMklSflLAxqrLOYcaTl4BwiUp01gTmDwH4u5Ph4Rf4cR3ZfH/imVBb+/YcrF8YiiwEvzgfQMRUXwtJi49ngY5jgmFw4F76UseBnj8rr3/IA+p6P+AN4fPnwQQAmiPXrEFMsQZM0CAhfpSMI1uAcAAPQTnroRvNjWOcesVALoLeIXHAupz5btXM+MFsVpE9IHlIYhQFOToLQ5y8X8sq1/XjIDB+Z6Si6mdk2V6f5t1/elPaXqBf7c+r7Qt12f5euqznXQey1Hup66rYWDAwC1xS7Dpdto7/Z8yAnZDZSMqnNNreKjrDStdBjn0jqm9e5xdORl71PoDztQTMTc2ur+3wGAeWvk1e8QAFjiEesj9cm/Pi+9PQCA/gBE5H6ca6z2Z5WbBORVXajy7+Z7c2Xv9Jzk7EXwT+Nd96p6xjLvrgIk69raZTwjz2pdrO/fOPejzLGo620sAQBdP4pjAAUAWGFTg70D8wnS4330Gytc5hPrcQ91UNVQEAAAVF2rGYKcxWGyCCDFeObuoUNLhGjMU/o4J8L8vt1IubqYlwTLCvGbAEmGk9nXBAlo40rVFQCg8mkUBtdgrPF+LsI+333nGr0Hr0LJQXTAGygPnJFEbdLjgk0SKDvz8Wg0IZIilMAIE3z3/feiKOBHBAKuvntNeDhCmGCjkf+d8+/0hb5gDOKYpqseYAFA/t3KLBm3CEwrYc34LcQjT+E/ACA+ri77VOluDwyfkWGSFoLN8Ok12Gj083ztPHvY1+J5DDN31fh8iDd7Ky7VsHD7VnisLNmQqEbMCHxpfL14YfXS1vXEc7irMhP9crEq90UgQXaYSrD+4XunOfhvGZ1KF7ESp++64UNoyhsVPMQZGQJjZQUAGAQ7lbMUTn38Ai4wrnZqQgFHXJgKY+B8pIDz+OzB74JPiqTnDuGhuOZMHJ0Gg+J2HgHGcWVUTF2Xdc4r3evmWXnI3ki0Ub/3vDcgJRVR83P7PsEZ39/6knLRY6mb3kwRokKtOXXIMqMgtGpnyusSAOB+LBWoNK8xfSWa65FYmq/6j3K90F33wsAR0NhBC43QfDgqJWoTHtK+j7heQ63aj+vEv/ZWujBYBwX8jKrwVfo3hbotjxpt0SRJCdt0CkQBJpN3ASSiCOBXX96efvCD/zvWJebl8PTlrbtRwO/J9OQ5dj0U3AujJqqrfxuGB0AA8LMq1B8PmqjoXIPCabTEHofcbGqWAgNhHIGX96PA3F7ktcMIAh8+jgJ8uJbF8zhfAs90DKFy6WU4y6hXLjrOrCenkF+gkCEFDF5yHLHHs+YjkgCLnmkIBC4EnJ2Mdi9euEBv97PneDaABKQrIKwdxe1g6MpApXka4wGwgH+oWaNIBRTwi9x81KmJ61jYDt7x/IfveP48ItyiXyhoy55yfAi9j3QGggLYD4Jy8b/j0SYKIgq86SkQADzAygQOor8qCnha+Di0khaWrqgAyqswuA0AUMZk5AuOJMTviBaDd1uNyLDGXmw5BTbGPos5gfEJmnMOuS4yAomynsKb14I+lMOkuqMmYl+KNgQQ7TFFhPtwCncUoQRPCARQYVuvLT0LDoFIGaF+oZQFhtZnpA+K6QKQAT20lvG7Kv2jL5zTPIoQRQuPJYgB/kJ9FQBQXk8GcViTIiI9UPPhXoAaeB72a3vgpfwrSoJ1IMq8g09xP8bn+hJOE+zrWukLADrQNviEMhAysQFJ0mtcBBAnUGgOpMjzEGXuj1XRnRuqc/2wK9hVJjdpkXJxvKfJ9S0fVu4rRohP8ZnptbJA3/pV9Ym3a2S1xtNyO00JeavHrM5Byb1vLVZwW1+iwCn5ZQ0AsM5Y4j1F+V+8rjkPdKG1Yeuu+rbbE05j1R43J8P4vCUiWT+uNXDW8Vntr9cL2mx73oKRWPl5VyPSymA1HM1TXU9ZtaLG39ZfO+fvEQAY6bRrv0f6uJ2RntYB+3OKE2ANJ1edZj0tulNkaQ53HcfY7+Y6XgMCeCbG9vvcq8X++3r5Qj6+HBEAZHLxOm5tyh0XBT0n/eUq97ycxuvKStCyIUeJSFbyuE0zAqB/j83EJwjQLOTOp03fhkx9PpXL1seFwfaBqB/RnhecCTOfsO0CeC2zqcEkuJ5loaGfpCQsMYPV4wacxHWXLl2aPr5xM5SbOOYI590G4n4YXgbQA5s/JozkgSIo5WwvciZVaTc8/fF85MAfjX/Xrl2dPouaAB99fIMgwInToVDhyCoAAfDspGA9GsoItLGuZIv2fnGOkweWPHdSyPsMeZOvSnv9bHo0RjaCmMquw6CtQDaFPwWxjRZ8j8/0mBXg4UQoLK507mJennfzw5JArcKz9bHNbfQ2De8+llwb6fVoFEjFRIho98LWjboZpsyA7cTz2Ooib14Vc1YS29fiuUveUK9B1y7wBtqAJ89xPp4qfml7tubze3tntKYTBCoKTjdgbcylYeJ2SRGtk0qvUYD672rAQymFIokw3j5eHXfl+VxcZ8nblb+JgVD5lhI5o198Y95yuxwrC2qq141/aNP1KKhqJJtG9bvqIWttwKJZUiYKyDby44xe0YfW36Ks1L6LV/oJHZ03NPZavK+uFdGsK2X1tyoflj/z1gRAvR/0qLKuePSTBNBOlzV5nnk2XnmurROu/w4ceC1U/qlrva9HeRlFBxmrMOLhTf7pT382/eD/+pMwSnA2+fEwig9Pt795EGH1kbf/PPoEQz8iAV6HdvnyJeQwjvFDOD2iA1RAj2s9DGmEo8OgVB8BkKlwJEBwhNgjtxvQwMnIRwf4gEKBMIIwV+Q5GMjxOwwtvODFPhYGJJYPUgo4tikAhjCIMVUIp4ehdzoMbVSvB8D4LIxAVOUHl75itf64DmEMaSMBMN0/G0Z07AvPIsT+aISMw4DVfgPAD2Hi8R6GGlIa8EQYei8i3QEyEfIXYMD5c2do5NP4jb5A/jmMX975l2HUIz3rFIGTlwRNUOfGFewVJg/AG2lvx2OsrEPAf0FP7BOcMISMR6h6eLWPxTWozo/TFjBW8zUQEQW94B4chxded5ywk+ALvOUARQgwx3c88i+Nf9YZiP5DlhGIwTF5KWMYfZFRd/Cog4gAIc4GOAkaM/WB+xhACtUicEQTQBwUCjx3/lJ8F3nxAQCgZoRC/oOeMYeqOyDDxXzNKB3UHEGfYohHgq9YrwB6U7T/KKIStJbkddcJEjqCkycWpB4GYOZlOBWgY2GeALKcDMMeRwcTeCj7G+hk8B2pFgCT7t+/zzZxr06gUIQGwAnuw5inrEVhAEH1ZQ4xHQVREwQEUoi2WiRZuBfjZfHHaAfXet+vNRcwBkYT5LGXlHuj8BQXNLlV913LqYO8L92/Th+s7YLsqU7z66qQjzrhWHV+W/+q/K/6edVh/MxN47cHvm5AdY/r/bB+uKorj3u37xm/X2eweF+yEld1kNr39e2Nxqn62GiRe/0MDSgE7s/Xl25N91snmutom+Zn8TRFtJu6wnjvOvot0XGkIemTztR149vGS/NRrxr6S/wz8m+l97yP20GjOv56b7UZNtK7Gh8LFy7phJ7l0WkyX6eNExb0YvNYiW6d8dQqHdeNoY7fzrnKk9DbV+ad8kQtblt/63Ri92cBAJg3WhkACGbqDW2xkBmKXBiHroq9MvpxIVH/XFjttzxCkK3TwO3H2awKNaHjVOYGAnCwpTM2NtYDAMsMusw0uy2ldQy9fLe8KnjBO33hwsXp448/IfqNM36fRzGhb0OBg8/kMKoSCz6LzV9Ho8HF4COpvs08Omye2NCh9Fy6cnn6vX/+/enDqAlw7TpAgPBcwcPD2gB6rgEAM78ROht4UIQqAIDrRs9qYyYaGgIpxu84xmIsm0+gFC8ZcON3taBLNX67IaGHQgGCFwav6l2u9K9GQeWvGa/nWMjf4LXi1UZb+J50GBH8BCYMUlkZskJjOpMeaJtBNDJiTNcKANQN0c+ttK3f2bD2eesOJx7HXu8f+XUmkFK4WuDb0Jw9s8xrFdr4TAAPHiLSUC8XfXQfllD6cX7wNwEAVpPOCuU2ajO6YUlB8HzOFLb0z4qHQHwjwhK0daz+zLZTRtW+UfksNKq8hM8GsSpd6ubJcTGSoc5Q/+xxm2cqMMGrJADVb9M3+VY/d+O9jsvz5zVuoMzRENs2jXX8NJ8DrBlFQNnwrgOlgkyjYw441igIjGAp8qCu/xEAMN3rOuv9Uhi2eZPtJ2+BD46GMf/NN3enP/mT/y885xFyffx0yNIo6Bfb170HT6db39ybvrkXRShRuC8MQ0QBHD4UeesnYfzieDzUAdD59G/RYMi1AAAgAElEQVQAdB9CYTkfbSYDlPKV3uoIp6f3NMKyIxcdxiaLNKYXlXLekV0JBtHjHgYvvNrWe3CsLqIAYGDTex1tA3iAF/l8FOrDC+kIDOWH0Q1DOkAKgACYb4Tn4+QYRCI8iZBxeHTxXNamyX2WtWfib5ZCwNFs8f488uZRWO5VtAMj8EzsLThjHl5nDjJTkhgBhBGH0Y5no/I+jPnnAZ64sCDmg9EgiJaAlzn+Rp47+QUyBMURkf5GIx5RcQC7o8AhDXPV0QCYwhMCAHDQqAawFkAApDeipQLY4LzH36R1nNaA2gvPCZrEGGB0sxhi7Lc0SiOHPeYFAAPaJ0hEAx/6DIxppDtEFEfUXEDqBcQDCyEmoOHK95xP8DhqOYR3/nwAAIcAIMXUA3R6kfn6CNN3ukMF2lWnA/s0SApnhhwCBAEIsuCEhwBGg24YH/Y//ONveRwfeMApEuAP8OEeizQeY16/a4FgDrxn0kCP58Hgh1MB0Q86GlH6AGpAqD6BClD6ZASBaVnXJEEFFpiMz7jeYCNBBEYwYm6kszi9BXyiKItexNFHcLo2w5IxVCSnpN8W42BZ6s6/XTKAdjFOMoaEMrhp601KS1rXPXGXvrQ9s4yrysK6N1X5t75t9GCMAFg18m2c9/fdertNF657ofcktzzbsxfmsf+ecoI3VutktGM8zr7HL+8Rjcr5YYkeu41/lznYxqObaQjeqt3c3fAcuDz/1P3jvIyjXerT6j32kG+m1TYe2ZXS6+i4CQBYq3jNVufoGFu2Gf38g9qOtd/abhUz1mUMeql5afIieX1JNi3JiCU+bP29ciUiAKiVr5J6Ral+SwBAEQDyotVaAWMNABnsTlZe4zlnV7Xo21QMAlGUyvzO5pVfRVLE7HMFdCTWtsUwEm7bgp5TuS9gKMvI9bx582Mqay9xDm9Ucz4USsYR9BHhe17rGFMaKwqFixc8MWH0AwCAMsBQ0kD4r1y7Mt345Ob0xW9/Mb334XvTsZPHmMJhj4gL6JGqxXhAk47AGDe8JQCg3svr0zDeJMhBKyv8S0LGGxrbyBQA1y6ozG/jGtdbAVpi+nFxVGOhPt9z3vpOUKqHpft7KvTJhJp3eP60VA1OQSGy59x9nvFIAQCooBYjtBqki/dmp/2bvIbKfVWoJvq8uq79zdjmCPTU3z2/o4Cbh8WtRg8RoR4AAK07dawWd+xRHfLKev7x2fm7KoqntVwNeF/rdk3zcc5tyOt70Bth6B3JXZl70zjnqSrnOqFD4xifXxXhcb3U9WQAYFTeaptei/U+jjPFR/1+phCiXwUEqHNYaVuLD5q2oxxbJ9eWr6OVS/qazvXd91TZWuetr0sBxku85zG3SJTkiToPc7mVqQkJmOA38BL+0YgNQ+8Qj0x7M/3Zn/1w+pu/+VkYSKfj+WG0RMj/y/jt4aNn0y9++eV0/+FjGm6H4f1nQb1TIcdOhiH2LetTAKiCYU7uhiedhr8UUNEaxwa+CDmNI+KUxw+DE9XmUTCPufMAJmg4waBygT7IS1RXj+r6BAEgyRW6Tq8okhTCcH4cwDEMrMtXrjAaDF5iAiXR5h6MeRidCTQg6mD/3NnpeEQhPH6mY+4gvfboXYXHGfVXYj/CGkHtgBgv5vXbiHYA3RRdEHL3GNaCwAgaefAiMzwdawsqho/Wi4gzAB0Ul2Hoxd3Yr1ALg3G+Md+MdHMqXVxzPOiCnHmefgMDHAA3qt/HnoB0CNwP0BeeeBAXBfkAADC5DsAFjXAZ8Xge6Hwy5hbjeISccqRRMLIgvOERBQHmpbEac7K/f5ZbGZ4DYB6efxbfw5zE3oyxnY08eZxgAJnLowEBVhJMQM2EuI57KwxdtHchPutUBkQpgA9ZwyDpM6ZSkocZpaIUAIzqSCAzewmGIPrB4fPgfegAoAVlJkPlZcDTUYBFSTCpp/Q8y6MNFfGAVA4VbgQPOjVTBSiVFkLwIIAW1HRAu3gGns90BIAG4PoEAZR2p/XLvgDYydQD0VcRAXAC+PhHjVe6CNJAcL1/03NUQ6LKda/zvjd1Q/Bg+lhrdu2HuUzp+1jdF63IVx2139f7nubWzGFSH7xN91z6fd14x33b+gp4sd4D8i+/1hs+Y9tvO4Z5P7oxutSf/sz1AID30L6nuaU0qFLfXaWZ9/RV26D2xfrRJq5Zos1BeNLXLtP4uwAAxj16ztNLc7K09uY02I1+4/zUdttMrWfIRbKPtF2l2+p4t696gyKth+2WXXhgU/u1vxUAGPmMNXz4ZXGmpa2wa/teB7O2CQAU638TczoCoE4UPQrI30u0d5QfPp7HAIAjANBGjQDAPAsA0CZlg3Q+OIWa6Urc0J+2wqhEy+WFwqtGAWyb8JkwTwV/eaL7RrPEvNuew9/zeBFM8PnzF6YbN24wBBEAwMPIuzsdIf4w/l8h/BAbMFSjDCnFOxVKMEV0hQh+htSDHixQFErDhcsXp5uf3Zy+9zvfY3FAFJ5SAR7db8CkjkHhkkL49Zp7RzV/PSza18wWXAIVZNtCR9OybmDVcPH1NgRo4FMv0NxXTyjHmR4DfEZIKwphNX4soEadw2oojDxf/+azk79t7FWDxMWU1F4uT9s/SaNqjPq5pCj7JhDKfy/RijRNVq/3+x7317/BMKXRGf1x/vU6XsR19thU5Qaf7eFZ6pu/c3GzOiczr6xc/slBndUa/XNe/TzPkb3nuBH1CahMJp0aDbD/ldD2Oqf0LGV0SaXpEgBQ+X6JFzxPmAMrz1RcER5NY2UOAJhvW5gr5iKvqcqraycwKScBj9oXfx4V3DbO4EuHhy/NL68bfuD4KDrFUBWgmm1Glud53ZIi4vVYH8Hv0vif87pyPtdtmL7WYF4HWtR6m4N8GB5hgLLStBUELcgXh8xxzL0/KrwmQ+kY8vpBz/DO/uxnv5j+z//jBwzVPnP2Ao3JQzT2T023v74b/+5Mt+/clec5DOJDkUZ17HicuhLXP2d1f1KWbbMmDPchLQOEvbuuAkL3X+EUAXr64xg5Fvs7qVBo8HwYXSp+BgBA597jhXByGKcMOU+eRBsqliZPNGgCI+0QTokJI6/JBtZniH0k6YOChsejmN6RMOYeR6SABQ1+pyc2ZRl2AXjEUeuARwoSLJEXHwb5kYh2YJRadADAM0ztF4gwAF8DmGA/01sc49kLEOPs2XM0WB9E4cWXeWoG8u9RGBdH4BriPx2G/RsYKmlIqgaB8sRx7B1C57Gf7Z89Q9qgwj7mBJEPACEUPSQPuzzfJ6f9U2ciJP8c0wceRbodau4wAiDmw6AT5Mep09FmjJtAA4vZ6fg80JkpFxExgJz6M1HZH3vPSx6vBwACxfd0zLHSJgAq7MWcnAs6CGjSdMLY1pGH+AzeAI9I9nZgUn4hQBqgLIozApxB/R/JRubZF8PYnnkY0NgPYbRzLmH8R5/Au4xigGEfzyFonP/Ar6pH0PUwLB+ncmLOUBcA7ywyWCIALPssLwwCuHYCvsdzcCqEormAA8U4gr5ORQDwxSiDPP3CAAfWxRIAYPnQ3//LAABVJq6GfmvGqgwf9xYBMvWqubDG9ZuM61Hmj+3X3zcBAOTCpp+Nrc6ke5G++njQPi71eZ2+7WuXxuV9RPs/d+CVvi3TR/tA3VNX5qXoZJuosctv3s82jWWXdtZe0zxQo+W1a6tpS5l6Zd8c53cXXtS8SG5s441K92X+7HrKrqPZft368Y56Fv62btEdxaNGtfrEdTrOxpVlXQ30K3ID91h30VSPv479mfPBJhqz7QoArFtos46nQuBrlwCA+cS7BoBReG10eFmxgVKODYZHmbFisVDquVFodUDGEEL//PvqAu4Gk4SsRvA2S6SOxc+pwrIi9tWA2s6IusIGGHp38eJFAgDwfgAAePr4wXR+P3JRY2NHSgByOOmFgGcoQRCIP8wBjvWxMeKFy20QG3fQd//cPiMBfvf3fme6Ge/74bVgKCo2GWgGKUjqImjRBWgnje86J56jTn9RuC7m9jmN6Hq/jQ8rpzSq0liqBqAAABXyw8tpCVY2qgfTAACus2e3tmvaLBlcXriVn1p0gSMacmLdT0c6KNSve/oMTo1h1XWszahJw9Y8s0IPI9UpVKviUYVUjYRghnsWf6tzUu/19wYAqqfadHb/TbfK13x2KinVe1/73wzuNMIsfhuokpEdXgvmFxoOaYTK0NB58Z5Xz1+bh+zYSLtxzVYAgAYZz2EXz9Zrl+iUNiRlk3+vAFG9n+HVya8cUwJ91VhVl3vUxPhMj9U0n60rzG/yuPs/yh/Tos4Z10zOGQHdBNCW7vX6Gee8/52bgbHpmdEtoVvBoK6sdYWz0mxc//05CSClcmGZtQoWZF2H5BvTxSDYeGIEwWTIR9Ag/gOfISIEx8L9hz/6D9OvvrwVRmqEdwePIArgWNQIwBF/T8PI+9WXX01f3bpNP/WL8Ibv718MEOAUUwBYdZ+RWdrXMEYafJAhCawx8hYeXVa2Rwj3K3qbYdizIBvBO1c/l5fd84koJ3jMn6JeQMpL/p7ee68JeP+hLjyN9rg+45EMoWdYfoKOCE2P4nH45tGTeG6Mlf2MZyO330XeACTAGAYA8CJqIbyOdAceYxeWPWsQRETDofCkI38fAEDkCkQUQBixsQEhvx3PYxX/MLRhxKGeAfY7FK6Dxx7/dBwiwOwAZeI6pjREp1nsNgCD02Fkw6PNowTD+H7BYrnwwgfoAS8+jMbw7p87fzGM0xNRvPEBwRQa4Dgph0fyYQqOxAkCZxiOj6lCgbs3iLRDzkP0UUUQoX8cJkhwKvoIEOUlcuphsMMLTbAgxhXXo1giDFpEccBYxXWQEczDTzAAvI1IETwTRye+iOMiZaRHtB6NcIE84AsewZcnKyDio4FhBABwCQAYH/2qEyaQdqLTECSbLH/ksY8aCDHvmBv0y/UJKNuJTPX0M4MAAlyzuDD5BnUpBDLhGrRpB0GNUKl7p2UK0yGymCvBtphP0OtJFKj0+rMeSfAkno3nAVhBGwYYBAQEqJNRBUvPkszoAECVXd/F5yonrRsu5X0rBTAlfIKofn7bOygivhsAoNJiHOdo2HSZi3lVxMco45eKenfaFsm8EEFb96tN/do2H+OevHT9PId/u3GmoXbboc5J31/FP79O393uQQCAtzEct9Fw+++bAYA6l95PucIGnpk/p9Ov6iwj/49tu/2ltpd4dPvYFjmG87/Ul3Gd9HGuB5eWZNDb2IF8lgggqLfQt/UrLyq9z2G4f/5ld0s3jgH8PJ41D6mqZBsZmEwK0zE7WL3sFIgzmltpybCz3FCsFGHjM1pEPYaAKP5vHgEgYkCJRkEivCfTlo1rkRmofPWq/CNZLMDrvSOj1WuqsppzlRPVBc9BJx/GKytHx8Z9Oc4avnnzhvIMwxPxMkIyAQDsIdQxlLjnsWHC4+Fzo+m9D9rAC43wQ4AAjHRI5REeCBwrBOUoUh7p+b/58c3pdwIEuHHjozizOHJEQc7wpqASNTysNQ/QqL/oI5rPFzS87zZg8qrZZtdD/ki7khYgZVbh8TRKUuGy8loVGCofOSY8pXrUK8OhHSgX9HwVg86gg/tucGGdULGivSKQCpDU6EB+BdBi8AO5p53TVg2+zm0cR/Jo5S1/tkGkNacpcN+qsAKt7PH22DhmqItUeNcLhNpeBV9GAWl6mpZNOK5RbnydvUiSDT3FARPK77KatmmN+9rZuNFtVjsP71Ddbyo4tCS0K/Czup6dcy+ZAoOv0sfj9LxVUEUgB1WDJqB9fQUFzM8tFxairYAGc1k1T5vYtLE2vkjjH+1UA9sgTOVff54b4qIx6Z8pRBX88XPWAQBdxmFgq7xVx1B52Rsvl8ywwfnvSu+6/sxPkFO8Nh6LCKcK5LUor9I+QeWMmKo8jLYNMiE/G6PgefIxnuNhbP7xD34w/fhHP6Gn9BjC/CN3HTnlh1GIL7zM8BzfuXsvCgTeme7efxxG235cczoiAMKT6agpro2MDGKtCUICzAfH0iTpmb8Pb3GcQoAK8fE75DvXPpkN+xei2aRU0cgNjy72wsexH7zKKCt4zWG065ECz0+GHITcBCiBuyHfLW8QTYbrYMjto4hdLItHUfcAnnM8Hzdyq2W9AtSMOZze8P24L3K2X0S9AxpwCPOOYzlhNKehD+P1KE4uiJz3QxH2/ijAaxjM+qdChTAIBdaeCsP+bIzj0PQgUiuwZhD1gLZQNwBjhgF4IsZy+crVmJ7DLEhHoxme5zDGsbaw18F7jiKDACpQHf7x4ydcatQxeLoBThyIdIEAB84HSLAf3vinz16yPRjyewFmoH/SSxS2/86775HWDx48YE49jN4XUSsBIADADAAH+6dh2J8nOIH+A3SgV5+edhQuBXAQ9Wki8uDCxUjLCBAFQBKvY8qBCiDiHuzVNLBRpyDaA30AtDgtBBES8v4rBQK8jTVh49887hoEkkUIw4/9P/qJv5+GXkH+ohzhYuHf6DuOwsQeiuuQGmGvP+Uy00ZQwFInWajYLkAMgCs9VafKN8sk9N9r26DEMxaMlPxj4b+gs+sFUMakjLI8RRs4sWEEAFb3t98cAFDHRjmU8pN81n60Am+doMvIKvf6+p7vCAf5y5GRY92ludxd1yL6Na8B0Gk5N4ArjfsYVmu4aL31dNJt+9km3aTqcEvtkPwJgFbqL422t5W2AyTtol40N/Y29X/TPC21vamtZfoehBPe9tpOD8/d2NKoH9Xr6hzpvk4/88HY3rj3Lz1vSYfY1K/dR9+BOdyzQTVmk318yzbe0li6ftTvWbsCSweq1LIl3dZSIW2RJjOpo2f417nsWcd7BAA8aUsX1QmeMamV4DJGdraNVD9IQZNBb0TZYzYAIPMmG0rDkKpSXqh+QRvBsT6qSuyjpjYJECuKFo7UjQZva0WDxNgdDBkZvf7dJ3QsEqFfdhUcfWPFKQAoAngziyHFGb6hBF2JY/2Oh/IFRQcAwLMIa3wa/6CYou8s1pTGOd6PZug3DWhs/PgbigIKMMZ/8Px/+NEH0+eff8ZIgEtXL4XHJjb8aM0Fh2CU5SgaPey9mwuDvoBGRd9zZu/8Ei2p0EKxyPDPCjB0Q1Zh1uP9NAgMHpQ5g1J5KkJal4Arz5kVivo3l055ziiAbIA4pcTrQkZHX3R1ybsNv1dvtRd2U8hN8VR63J9mmPGLzlfuj9cYFbqS/iEFitbqVgDAz1o3/lEG+DoaVgs0q32bhdxTX+pzSQ9nCdPnc7x2sNxRDZ3HnQkgcz/WRW8s8ckSGEBQ0IZvGHWmId7HkwxA05oisbwZ6jSHKjuomCPENQ1/81yljXign2KAv+u/2h/zv0818XWmydiu53Rsr/ExDIM0wtF3K+oVsNoWAcDbEwBY2vSqAqB+WjZ65WmOJQNl2FdAsK5Jtp/GAvOl48clsMApABIYuYEn8Cga6jv8awBArmGON8YDr+s//PKX00/+4ifTz3/+95S1MMSO4jg4hpijmNleeOBfRn79s+mbO+FpDo8ujH/UAQDoipDvJs8YpqqcdO9jMusRjh1GN3dgAFEANFTYTf2Xsafib+IvGOwAOLEXPglQ+AVyyREq7rBwhKbn0aKoKYOA8Wdh9GKumVqQhr/AB3iv4bE/EWcJANyI/P7DqPj+AOgI20SOOwx2dAR0OXXqfHhvLxAAePQoag18Cy94GMZR9PB1GsTo214Y//thZH8btHoUhjg89jCucYQd2n0eRihogZD9S1feiWJ830aNBRimqKuCWgAACQIAwD4W830+CuSejfaQsw/PPl4ERVDdHgZ2fD4G2Y8ohejnc1Tljyr7Ln6H0xK8Jk+EJ/7y5WvTubMXCQDcvXs3UwB6DQDL0ytX3yGvobYDiwAiQgAGLwz7AALQR4TDM50B4FDwCIARFNdTDQgZ+vBe4/SB0/uIKDhDUIkG7dNHDZTxsciQJjzxIWgjUAljRIFHidtDkLuQK/GudBIY6wHSJF8TEGEaSB8/7tsPZwLWOmpEMIoO18fgLE/xDkcCxsH9N4tUyvvfj3YEtwIIAQCAdg0AcE6om3VQE3/72Mu6nvGZxTI5JoFdAAAEiiewkaksuJb7QAIABLLoFFinYEufXGeAaGnp3k36o39fp8s14zv3LS3aoguk3rruGQBzqOcW6GDbM/UMvSr2yrFu2evrvb2vywCA963N9Ol6e51zj6HqDbN+D/O2bQ7qXmeZ2ucvPYcDDcex9r7MDd66b3VbTLyxSYffxD9L49lmD4z3bLt+dS7f7hvth50Hxudum5v5HHs9rluXb9fHpbnY1q91TxLreY3axpz3t9JgtCPM220NbuDlXeZwZd4pEXJ9QzJQByh6/Ox5xW6eDXgOAsxp0S10jqUCAEuLpiqEm5i0LdK2cCSAdX8K5NwQxTQqXCQPvQWhFp0Vael86TmBgAtlAvlxCnsUUUYDvk9ML9rWNE/2TQZ+M8oK8+v77QBApcPazaFsMNsYQQrwtxESeSEBgFAuUJApvAMfvvdOHHcUEQAMd0TY40t6Np7GMUxQSHgeMwhFxyaOCxIcwBC+NNBQ6ZnkgiIZitzJ8ARcv/7e9NkXn06ffvHZdC5ABpyHDIVUunDQXPp2p1OCLqadlGj/Puaq9agAK1JVUPg7TqA9o9zN5oa+eEEzOtLcioarLPtvpwAsLVzPwzgf499WiKxA4N1ARjWKoJRAackekmBjP70ucM2ShxZenG08R9o1odAVFytmlT7uM73/4Of0ENaNbmmdj995nkfPsI0nr+1R1K/ME6t5xzxmPwwAmMa1CCTXAeZcaqH+S6+Qw+mp7JbQ+goGuG91LBUAqOueiheUzpAptc2xIJ4BgFEOjnNJA5Zt6uk2NrxGajSAaJQh4Snk533r644bgL0c2KxzLZivRh7w95V3R7r4NzxzXD91LdQ2TNM5HyXItMA8tZ3+/BF9r6BAjwgy/fzeZEgCXK+YLz0HAOoYm2y3PGm50ZocKzyugeIq6C5XYQ/jVxHm//OoB/Czn/9ChfRiLnCUG+5HqDlCuQ+Fwfw4QufvP3g8ffnVbRqUe2G4GQA4Gnnf9PgjxYC8LSAAvyuVS/vN4fC8O8Ab4tpH6PHoN6KEKrCH8P8zAeIKAAjvd9QseBxn2sO4hkFsjz2Mrv0Imf82rsOzDsXfLFCI4+kot2BABwAXhjt36KhxcOHyuxF6fnK6detrphPgmTDY8VzsHQAaTp46F6fVXI196I0854dRlya81tHOGxx7CC9/8OnRiJg4c+Hy9AyGPY6q4+kCATNExADahPccYd8IsT8X190N7z/oyCPs4N1HLn60B5AC58Rfe+cdFgP85s69AAriJIboP2oPHPYJCPE3wBGE/58M8OFJADMwuhlNh+J+r5TbD9oi7Bm1HS5fusa6DQ8fBpARey2MeRj1Mtx1pCNSFHxKAzz6MOx12kJ40iOyAac9YK2jMCP2HhQiBACA8+qPs0geTmfQXow9ey+8/4h4wIkAiEZ4/gzH+EkHgljAXk1veYAYuAaRJ06PwGbI9ZcAQKJZWn0ZIaLIqoygjDZf4XQInsTymlX/QQM8FwY8+rQX/GnZREA25gQ1ZAxe4rhg5fqLJgYCBAAopcC6xnwN9ro2FUTV+tM6VNShxsTjE+M/F/5j1X+mUqQeidMOsghgk0tzXZZtau1XHXLhonbdwQCAKjf5rKIfNbkoCa054XO0ky29BFaq6KZfu+iWre3S7Cjz+vM3GWPu6zwnXv0u+vNC501n6+imvfuxJI/7/Kw2uKSfWGese4lPlXFbo9E+tjzOGWaj2lBzPbHv35v6Wn+r84Xvx7+3tVP7e5C5X2Sot/jSBnHVz5d4cd045vrhWBNseZ7X2UOjzlDvHu9ZovMuwx8BgG5uL8/dLnTpvDhf5+vGuW7O2xoSI/Gyqs9Ta9wAAMz7umpP6bnWgfL9ypVPI3p5tePjglxSItk5VseGgj/vnI16VSLPohAJAOBvKdQIX0N1WIyMoyu0GVG4uCj6CXQfZxLj+prbOWcWG/EdBTbxlibFo69j9sZjQ6FNTjHsNzHcEsMuPjvGZIXzShzb98EH71PBeB6egUPhBfnw/XcZAfCaIZGxCeLoovAIPAllCYoGvkMAK8cA5Qb/cWPJsD7QOY1MKHH4Hs9DOODVd64QAEBtgA8//DCAAYAA8ibw6KLY/M1UUHpHDzNCAd33Kgg6Xea5Vu5TN55c7wFAwHzjrG2sEz78HsNGX3PM8P7jH0NJ8xiher/nddlAEXBSDczaZ7RjZYnjlQbARWXOXbeRzRaz1xuABRuD2cLS/aZtK/KUDOuKzdVQo8GLmBBanl2o1TVuo5iKWXrWJXOWVRUrfp6T2eZeV2wqa/6d/JLhrTTico7MM9XYbvMhjYIcDdLW+fI1POUCVdgzJH/dZoDvKwAwKhTjem80KEBOBXyqclPXfgch0kKnce8aBpJFVpytOHV+6Mdg1rFWGrufAJy4SrJ/bAvr3EIdkT45B27LERZdns15gvnvPss7vXzrZP+4dhSF1Tcp86nBEtNb8yTQtgIhojc8mFI46zr1GGtosfPdGxhGg7qvfdGjK7M6k13UcXsupOe+0VCP/9XIlPZb0PtuhPn/6ldfTn/9N38bBv5X9MyeQNE8vIdx9vo1jpULb27w452796dv4t/dew/i7zfTqTDgUMAS98CgAxAAjzyMzlcsgw/7NvPeAQAQdY2wbxh9IduRK69q+DLsj6QxZu/rkQhlj8ADghOvIww/LPBYE7qWldtZiyCM3XMXCAI8fASDFUIT4EMAFRBhr2IPCTqdOndpOn32Uhipr8IgjutYGR9rTAAA9gIAFAhhP3Xy3HT71j0CCogQgFF/JPYqXI+UBozzwpUwruMA20exX6FmAtpDgT1ECwQFGFWAsO/zFy4RALgVhj0iKMAjKLQHAABgAiQI/rt67Vr0D4kadgsAACAASURBVCH7LyIC4D6kCgvjovYA9AdU3cdU0rgO+uFIRxTtg/GPjfHFc5xwgKJ84DPw3FGO5Vzk5APIQJ/s0adT4v+n7T205TiybLGCu/AeBEECJAF6do/TD2vW0tOb0ZL0AdLSTzyZNdMt9UwbeoLw3uvsvc+OOBGVVXXBZhcbfe+tzIyMOHG8i8Cbpxg/8BM9AE6H4+cxT1PIowADfhABmCv4FRw22Gfchx4ONvzhlIGcBB0iio/9RZ8FlHsAt+EIQR8A9BEA6zsRcllNHnHSQ5zoE3j1MDIjnoZjybis4wjDeA/40bkvyhEN8e+OM/gbc2a/iQAU/QdoTAi6b8qgnMWUe8lPSLNwPiVvsAwwD2SkPvUK4FrNknITRWf1mK5n/kl+krwSvA3r8RG+MP7lIBPtQs9xE0COU1LvZ75RHQAJnMUf5mezbrvtmflaPcVG10St/miqgm/li7qT3w4OgHl8y/YlWaUgjXi++RfXUuRmHW9JTpLnJIzfZt26t5cAzPPbJJM7XJadHkvrH+dXDfjlCO72PRfkl+fXHQDG1Qr/TfJ/aU37haXH9/3b4FZ11vr7rHvP8ns/8Fh6/zy33WuS822/H8tZYlKx/WYYbLu26V31GY+vcaudoflugvmu/R7H7XrVjDvb4FHfPcyZejDYueyLpNI2lJ5bPiVJfK2b0+P6XJ6koaIJ4HYHwLxIPaWJWflqG9hykvR2G/pWen0MoLyL2RcghJGRxmyzIt4MFDoA0rCr3qsK5FnJ5pRpq41OhcY0EwFnwqnjzEiqMUdgrs+hf7PpXjLwVFQvXbpIBwDSQp8jMhDKzY2PrsYRSyFgcb5y3AclAv8eR6MqKDhQShDRwRnPBxhlDWUDac2xVqXxKXoN4x8wsBFPIR1K3XvX3l9d//j66osvv1xd/eAqnQDsth7345ieF6ksYJ4tEjlh9HxtiXl6/VXYNi9zQ/HREYXXOEI7GzAexxFMrJERDafI5v7MTGbGgWogWsmZBbXmUZSkHFtnyI/AWCLo+p3nbYeUEtisRqx7Iamo5bulMHWDyw6OSiNaj6I41XhdmhfGRe2or9W5zbg8R8Db9QXnoa+5iSTpOWFoGOOeJQcA2V0y6nldxgEY/9XxNGdQeM9nwTHT90bmW3Cn4scSXnitnhtxOhmzvuuGbcfhzoeggFWcrHju6H7bHzLeSXHKzArzI2NS3a+JXGeEpQMAn+60GJHaeFHnpkFQvtPvXcoWwZigYV3rqcF1j+3oqfvT6Nv4WXitcYQnmcBoyRovsi06R5z90p0DbW5wzDSY9UwlA8X7Db7JiGjIm7t3762+CyfAH//4p9X34QQANsMBgGvnzl7g+9CNHUfz3bv/cPXnv3wbWVow7F6zqz+MTpQPoK4bJwqoegvNt2B0qX4adikyCvaiThxG5KOIcj8J3q6tUXd/ycno2h8p54g2w4R7GsX7MMTDFI15oIYbOCeahmlx/OSZiHafY3QdPQt40gEzKYJXxpgvnj5kT4Ezl67EiTGH2M+AR/tl9H/1Gh32pWgciuj8u+9di7UfX/3w/a0wrnV0Hmr1kQEA9wYMTcDmfKTYHwgj9mEY7HBYs7Fe3Pc6IvFvwlmAqDgEEuBzIe59Eun6cABgfjTa835kvSFVHFH4cxcuhvPlJB0ZPDMe74LjIfb/eRiLaIoIw/lkpNijyz+bK0bNOJwPgA864WN8wOLJ4xdRUnCRToD7OG4314u1wmhWbx5lR8ChAWcOjFI0HoRjBvuBY/Bs/KInBEo/8LePAmTGQ+Ao8BTZAMSbwBHsM/Q67DudHQyCCN+Q3XH6LDLyTtJpQ0c/YQijX44qZTJkI9KB/wr+6hvhshDBkw6dnItMVDnLqjFEnkFiNB2BR2cQIAmkOzvNp1UOMDjGyT87P7Hu1XmkAhEDP0m+Rl0l5uGTLBwseMXgh04BgNNj1kVGZb3z3cqfZ0Xf7686yVZeueMiOWEzMnQz+36mwVnlB+fCNe/PAVBf3eRFOgDMgZuj860cAOLjM2y2LbXL1W5AVd5d9fdN48yyef9wr86VMWK/vzG6ATjqA4KiyWlJhx1xbPltdV37m0+/a9ce1LHrXGa9RuvYbJuUN+avPWD4tnPu9xsLR91hP7iAMWa4bdLNdsGo0vvSWmojYjmwNuPQNhzdNt9NMNxkG+wHZ+YGxnJkdIdL092574Ln8glgkwPgcjoA2vZt8MS0SWYU2ZvGRjJ4abHdrOTbwFOad2YBNONfghZeeXphEmrbgIEIUHUAKJqzzrwqcYjpLiOn32ljzIRTEXJTevZ+iGxGoKW1UVHb4ABABgAcAEejTvMNjoSKexk1CGUDys6LUAqQhvg4IgTMBEB0QTIlHTBMSlaklJkaEpyMHEPRgmIU2QVoBnjjk4/DCfAFnQGnzkSKaZqlEf9p87PQdUSvGjgW1LMgMANYItwK26q4E7a5ZfWYNxNWRXYdM6Xzj53KixpZOwRmo2TeAxuSHtuRWvzdMxW6l3A0rCDEO0GNa0z/Phsw9UwI/D4eVdaJuDKOCsfZ0DdMl5QgXcseGRMtz0IBf9cMgAG+ZTKDojYJFzoqixJa7+2GoxXKbgBW+M4CwE6OSo81gg669z4IBj3iTieX62LdLTodY/tR9JaEvJ+bld9KuyP+KIOm8T9enBRe/p2N5xKmuKu+ww4AG6yoz/U9hp8baxpWdgBUBabC0bD29UPgBcVrb949P1Nxs+8XUnd1pcJ2XVExjxZN6HrnvuNe9kgZM1Swh8UB5gwHXNNRaYoSetxezyhcQ4M9wwp/w5CwoqzvkYGhOTXcTXyWQzFqurPx6s+3b6/++Kc/h4H/NbOvcJ48+A7PXo+oLVLLcSwgatn/9OdvGbl9EgYc5nkyDDsYp+gbECZT8GBlDfAMdB4tB5yJHi5xD/oNoNcLjEOk6cOYOxJ82rXdp06d4pF3sKEfPXrGiPPBMP5fIRoeEXt37kf0/9K77zHd/fad+6sff/yJDTXpjAOdQJaHXDkR450NI/xxpBPcexAp7uHUeRGp8OhBE6InPqjDjwh3wOJsGMx7eyfDiI5oeswZUf0Xz8JRAQMaZQAwapFRELXuSNl/HXNAJ3x2zIdgijmy8WFMHo4BwP/8pXfCuXCMMo3p5LGndCZkg0TAGo0Vz0a2wPGIxr9A8z8cU4fGfyEjD4eReiiMexwl+CLmfiiyKWiwR+YB3guH+ioyD2Cwn4zu83DUPHgQRnyk43NPIq0fpw4wgyLgDUP5TMAXTRTRbwf7Tz4PBzx68YQTAA4A4KC64UeGB7M8oiwj5kpjOO5FiYLKKHA87R75MrJFIIyfxT5QXsU1ljzQqIfzJHoyhKMIe4JsgeeAcawJp0jQAQBZng5GOG9hsYj/yqin8wdyPh0AMPxVsgCnhpqYKm0HjjA5N7AH1oGwf01mY8wkUx8BDZroKf+hPgT/wLg8kjJoyM0BRbv6rhpV1cloesMrmgMhdRyPp0wD9SBwCUB1bHd+0vmQeK0zIzpvWOJpS/x+5nWdt4wBCsOp3i9Nthip8qZw790/qM3jr3AAVJ27OgA4dn7R1pb8eTTNDBdMb+wDUNezZEh2/j46AKrM2WaozXrxErx/7e+6PkUITQ4P8X7SUCLrvJYKh/0aoeMaquybMGZw4i2vfMl28J1LDoDd8NN81g3L3U+u37EOP+P4blrto23DiyVa2zbTTfCybmyadrZXtxG3z2fbPizxl5mW5jnvGm/eY827j2LnqvUvlcjoHmcyb3vngXcvf8bhqtI9T7oRQ9YrVmA5jWzdAWAmrOhBdwLIEOWY6QBwNtdAdH3lXSClA6ArhAT5sL4ZoB1xjKS+vTsdqgNgHVijIHnbDdxFuPaUYx3IALh27SoF9otIWZQD4BpLAKAMocEfDAsIx6eh3GCDEW14FBGRl0ifpH6l9ED0AqChlNhiJ4DTiG1UPoeyFVrembNnVh9e/3D12Zef0wmAvgBQRlhrmRElM8FqrPd+DWKqNpoNp9nArvCrRD0bZxZivczDDGvcb2oX8T9HYjAOj8lKo8EZD025J3HY2yvnS8OIKSqxxFjrnCUzxvnoma4EuAOzmUPrVN7msd0BgOcqTCs+1bV5b3CdCh33v9fxdWN84h5lQypcTBOzcb++f91rLsZT6axHY72OpvQlrlTYD2PnWH5/dQCYwa0rlzAWFXHDx7iXrIZwrDDrLKYrBHOUxvtd4eu9pAOlZFDU9bMBVzoB9KwcaZXH4XenpHsuXqdpifBiR/aegVP3SdZrPi3LdvCmL/Ef7wF+wqirDgCMVA3ybZkETk+b4TjigAVWpRMrQ3Ic1Pfh2TmaaCPHMqruiWFef4L+NAetxbiPt+pEiZ5Vs9SEsTl8iIOqx4e0QCQfDei+/vobOgLQPA64hpIjGOWIfCO9e2/veHS0fxz3fbe69fMtSs0TJ47T2HwUmVuvI9J+9uylMDDjLPR4wf2oQYehB8MQ9d6mXRi2NJqD/+J34BRgg3edjlpzNA28f/fh6mn0AIDh/zIi7DjKrjVJRL356XPh4L0Uae6PVjdv/kxjkxHgJIrDMArDIN6L1Pk38RNNDOEkYUM/pLmHUQwHALrsw7A/HA30zp67FI6Okzwu8eXzSK1/8SRcGpon4AGj+VWsBfX9cAKg7wBS3eUAkNGLaDwcIDD6Ued+FE4P1uwjmy2OiguZBwfF8Yj8w0kCuMEgxhy413QUPJfjIcbFKQHIsIjpR109uvXv8YhAlM4h4wDGPQzVC3HSDjIiHj6KYwfD4aFsIpwmED0CYjyVZLymA+BMdPbHnsNR8eQxxoHRDAc8HALq2g8HEf6diH4LR8LIR3kCMzpw9B1q+WOtbOLIjv04LhJHKe6xgSP+BqviMXo0lvPEBfZGOEN8gsOIGQN06puGZKiIv+h3SRzwgjziMX8qC0F9JFCuIX6i5qQql1G5GPlsuyaeQjzh1/bGBy3AwZPN+XDNRwy6dA5/IzvFDniPYf5ZeaB5DcYnjSWt+m/zAZcx6bhMNLJcNu7Nl9/WAbAfg27gucnwqi7QZVeX/U3SUphOeotYNfeB+7bwWRq/zsNDmi+2jNbiAJBIqA6J+UXr81qczPRln8d+7h7vqTJpF+yr4f02z62tsslF7U/Xh5yhp5/1fZYps+60a87rEDGMLfe839ZDd8NwSY7Xp+Z5bx+xz+ftnlvE0uY88dWqy/9aDoDdENqMYyOcylHdIMt0/OieZTqsz8/7sAS/WWf230t4s2lfZ1yvMNW1SreaN4LjyqpV4KSWW9bxhrGbAyCZ/AyCpvg2439U+Ju3sQgKK19mxNscADSQpggUGV/HphRyOAFAqaR2AAgI9l7OEbZllKkb3t7rtacwnVBpUKjnUXcR5hLC9DFSkKdAw7nIKAGAQoMIDBwAn0TH/qgACE1WRxBhPHrDQxhCOUGtKIz/FzhHOZwBTx7Fc7GJbOQTKZpWqGHMI/UTETE875RcpjrCWIk9OH329OqDeB+cAJ989nH0CLiMFlCMEgPUNSIux3Yw0uwBYeY5ZwJ0Yb0kACkZGzgqgVQHgMeuhNSVEsyhG0dQQOzcmFPMhZcjhlcCnpUTC4Al4S/DhfkVw5hjilGylWIINtbbhHJ3AAxzs1IGUofxl39X5cfwmIl7yQHQwjATAlfhVtc5OwDmd/V3rqdQdTh3B8AS85sFq/d5pjGnY8/7M+4LDB9l+8zj0sgObanir+foe+f1+fvqEDA+VHycccr4pChZ9tJI3jg7AEyHHsPX/b2dFVLGJazWBcEyn6vr2cyjQDuqwfea6npaBkKhmRlOS/g40k1XiPWO0jQzp77NAUD6SqKh2KvKbBHelay7/Bmzc8g7GeHsKcQYf45KsiTC9B18FOnmMPKwCzgiDxHhv4QT4A9/+MPqP//jDzTuz0TaNow7ZgJE/fnr16j1X63uRT+AH378IbICHtBAfRMlAM8ibf941NFfuHh5tRfOgzv3HyjCG+Pf4+9yWjBKzwQXNXFTV3c0nNtj6vwR1LmHsYu0dBj+rzJdH0YaKjNQboDO/ufDAYAU8ofhaHgdRr0iwNlVPhwWr2AIxryPh8GOsoLH4VA+GO9CbgiOo0X2AcZ8ijPa49sT4VSAA+BZpNe/jh4CByO6fgglYwE3ZF89CuP2fjSqRaNE4RCOtQ0DOg1dpMOfj3T+47H2m7du0emBEgnA2ffA5w15heP1LkSGwKMnz5lZ8QSGMwz2GA/3sPFgjH8saufhcDgYTo+nkTIPvQAZAKyxjzXQARAP4JhAdNaPBH46a3jMaIzx9HE0Asz7gB9wKKMx7slwtmDP0HhXznMYq3pnr3UPwz76E6A3BPsTIEoOONMRr2wLGLf44PhBHBmL0wxoiJBYEN1Wk0KgN0oycIIDMhVwXCDgA4cBI/Zx+8w38AzlA3U0RfftCAD+KFuBk8hgTBr4k7MQjKAd+xcjIeNQuptchJR5cHy07vxiHMiswDVn4AF2dLbSaam+A3Mm3mzE02HijC04AcMxQ90l3m8+NPQASN6xrF/tPwOgcs9ZRnnsWRn3M+bHIwce+d02k4Lv40kLy58lvWP4jj0YtDfWmSkfmn1pA3ObA2Dj6/9mFzbBc9sLN8mwJb1i+8S7A6Drnut64bzHVU98u3eOxj/JfdBBN2HIuHeb1r+Mg5p9nXOHSZ8PnnWJ7TrMRpgsr7k7MmZc9f1v4wCYYbMNztvWXdeyzh9Uiri0Xn232wmwhF9L+7MfnNkPz/FersOjrwPXlI2FXjIKTPlfxeU1GO9yALQHssvsMImAldOZmYg9GVdSxCR0mtc5gcx789qiAyCdHN4ONqELY5XGXVMCIVyUwmlnw5JAWJoXN5oKNSlykWcIyWaCbeDc6hiYge6/503E+Iz6xRQuXry4+jAcAGxqFBkAqIP8+EOUAIQSHE2eDkPjyY/P/UW9Jgx/RLbgBHgSStIzREvSQLdySwFMkEv5lZGMUwPkAECE50CMj/T/d8Lw/+rvvlx98ZsvQ0m9wDOgWWvfHAeCmZwxMdkCo2qgjMbCSHTdSFvOsKglAEt72sbGKjLii/lAObbhBIIw/lbDZol50DjYEFnw/Sbovi7AQevSHMdUZxNub4ZUHFu4OxWkMVWcF9Z4FBoJ2Qis86dSlpET48bsAFgy/peYk8dVmunYtGjYS5KOrcbuwKhE1OHRcXYd96d6pOL0qGPRmE7nTTXIB7xI/lT3ymtMVjM4BowPxsMlYWPYzrRbhZ2V0xppxvXugQ2jIZtlLTkwPEfygJIhINxI55I0vLbPVqbnfV9iYhXvvca+ZmQUbeJvqfBPNDG/o44/w8nZO4R/47FVARvfXXGs1ekjkyUjnTZCOu+QfDGumWj63xrfOFFp3Hx9zgAwj9PeK4MKRiIcAHAWuP8EjrZD87jf/fu/r37/+9+zCd2pSC+HsQ0j71U4AHAWPca/HaUDP978MYzIyNSCPcUSgBNhYEaaeTwDAw+eVHCHO3fvsvab/JnRQR3F5ww6rweCfi8iyYeilwDS0g8cVLM3R/8PhHMAjQhfRJPC41EPD9ioK35kAMDQhNGOI9+ORqPC4GFPYmKI1iPKjrKyw5DtMP7i/j2cKBAZB2/i2r2QLxjzYGQzvECTvDdxtB+M60idR1T/fDixUY9/596DGCp7MaD5Hgzc7IgPOX4+0vlPh3EPR/YdGs1qTBjAZso+7kXJy9EwhpHBAEcGjGCUAyD6D8cEjHpkKSCCDgfCyXAA4Jg9ODvg/H4RkXs0EnwRHf55LyCMk4Si3OBMND08FDBCrwU2B0TTQcAmjWjACnv+zmWcFBBZGtHbwTLvFUs2UHah1HecUoDyBDpwHtyXwQpnR1zjISigodhLZKadCcMemQ4oFQDt0chGJl/M0X2R4AA4d+48swCORDYJnELu34DhbGg3XOWbscMQ+jL+lTIAWa/sA32UcWCeo6Z/RdSkPka+EndjbtgTO58ZeIkL1gV4okDsHxoKQ+4qQg/ni/RCOOPlnFC/F/Mt9j7IkgF/D7zG8+SBdKwn/0mFHNew9yi/IH2bP078STzk13UAdPm+7oBcVsqXDIwO9y6/l2Wn+WiVM4u8HXqXdxa6asIM7MK6Ai7XOb6NebOkJy3N422/W9Lndo0xPzPLmk3Pr69BeyNHdIf/pvHxfXVezfDcNI8qg5YMzk3vM53657B3TYY2q6jJ1fm+KiNH2IhTGKdrj61xbft1ACxjlOfztg6ASmvbYaurS3pbXe86rm1yAPDN+W8XNi5f37anS/OsuOUR5zFmHjBf96kYGB+8VEezdgfAHHSa39NLABK56nbWl7Uj4hLozcsIkEHJmgzlapS/rQOg1bUWBrfJAaAMACO0ew2MyLG0MWQMyT5VOzcj8mavoNnuXGe2DW2WmLmZkzv5Xor0RHTjPxhzQRNA1GB+ev2D5gBQVrsYEhwuUEzRhAsnA7wKBwBqMp9FzSlKAuAMwAf9AlrqMxTa9LLLQ4+6NCEOwIhGgS/QoCl+vxaZAL/5+9+uvvzNF3FO80Wm9VnxwLgQ4hiD/QRIiX311dCoBD0YkY14BfdqIJB52b5MZ48VXxN9Y3AYJxUcfOfog6P/g1FhHF9w+Mzj17/rOweaIL8YHQC6d6yp60bKugNAhoiaNfo9bspm/CCjKI3NfF+9bujLcCwlAAUpRxzsNFOZkxkJrrqGyLBu+5QGKYdOnFwW6l3YbKONOveKO16fU04Vle1p9IYDnQLZ5NJzrAY0QVu7w9Mo1FvtS5wZdBVgFW5Wnv2dU12XGHefq7ITaldszxM05Jpaw8HrRkyP46YRS3BnaQt+3+YA8HzqvDY5AOp7DdOl72YaqXvqaxVXenlD7/0guK/3bTFcvU8cT7e2KNcSDo1zSoOzOByaEyUfnh1I7CFS+QLkQiKF9i+VjMAf8Ft72JEJgC77qKv/5ptvVv/2u38LI+0Oz3g/Eynmp0+d40823QtD+GGcvf79D9+vfrp5mxkAcAAcPXYqGwNinQzTMn1evW5c6x3Gbf6uc+LVyR5zhIEKjgIjrRr/KOs4HWfcoyrsThxPiEwEzFu14MG3kdYf2QIw2s5fuBxH9b1Z3UVjPdaUxzzQtDBGPoTFs/fMwXAKX4ko+6nVz7fvRXQ/jLBwPDCbIpv6udv9ufPnaGSj8z/q9tkkEEcPovTAzQljWM4xsiaQ+g+nx7MwHLl7qIOHbIvnsHfPYww0MjwTvQdQ9vYkIueU+DH/l8iSQ4YajO0sOUBjvyeRLYCUfRjdkJQ0/kOuMZMtxsQevfPuNWYKPAjjGg6UN5n+z+MUAYJ47+mI6p+JfyjPgAPA3AzR/WdxTK/1AGQyIEsBmSGPwkilApZ9D1iRmSn3cADgWEHgTYhdZpNAzsFZgCaJyi5Qt/+Tp07GyQdXWDaCzIc70YjSuIhoOVDUEXPAQyJQPQAcbAFsoLe59t88sSmI7EFALiOcz5JMOQZ0KCWbP7p0imhKD4KCFlmSciyaUlYHgLMd2NE/s7J60EF8CxF+8q8Yz6fZELdLjw7yupTtcCzAAfAUWSdJo3a+zua2ZeoSv9jG6yrvW+Lnm3hjfc9SBqCvz7JDbGazSb6kMw48N/VjqiDpNMF19uXCyEXPaXrQNqCUa7vevc9hFm9b0sd3GXLDuhfW9XbzqfJn1j/XR1rWW3Xfpnn3KS47g3bNt9sWXR7phZNdEsq69IU+ouE7y76cMQbhr9Qr8xhk/93Xsx9X0brBPMNjP0GKGRbLuqTu2nZtHqfpFOW5bfS5ywGwRE+75r4JR/oeKat75gOdXjNAWnqN1Xe6h5F5u+2eOaC0pA9yblfe/TyuFaSaDK42OfF94eACg+l9zPtGaVx5v93sL69Kqcs0uuag1g7TA9w2O9Oc2EnaGQCCaiLy6NGqgARQ5qjusGEpnLSm8bMWlW2XPbflyPU2JKzXDHMaAIj0xFyrA+BpKIyorfzik+txCkCoMVHfyY6x9PRArQFMs5EPIhGhcMD4R9rj81BsnkRd6GPUhkbUxl51e/s5Boz3SDHEyjEXRhPQaCoiBo9CuTkeXv3341SAz7/8LJwAX63ef/89whxRHSsQqmvMGltEjSsXSiVfirwQnAwJq0ilm8ZCEYBiZFLiccXZJTNMBwLIxmiVSSMiA+UD76kN9JaIoBL1LPQq85LhNfUMyCaUhmGd/7jXri/Lb5t0SGcOFKlUhuysMf6biW9yADQ6yaHFCBRt4ZFXhZ5NC3YQmD6Hbv3pSSROpLOoGnXjsSSxm3ActSisJtHvF27VRo4VR5aYeTVSJaAilTcjQ8S7yQGgbt2ok7Wi243NbixLU6rzaFtg9jF10/f+mTa8LsOb/C7+p47qFkzrQtMwtsIsZ4VGF2zK0XhpbFa4qOu3jFTXd1V+veSEnOG6xJNyp2is+VON44pX3k+/1/OuArbSdI0qJCvP9fpNvRzDjkRcscFNx2TjG0CozlvqHPCMjYC+P4aX3uXrhEnuUxeuOCfdR42l0y73RLJD+wn8OxTp4q6ta/QeG/k8rGx0pf+PP/5h9d/+2//JaC260B+LWvkLkeYOg0/wgnH3avXjTz+vvvn2h3gOZQBxXxiPSPNGJBzHv/F0gYikaz1AEuE19hld0NkQj8fJyfmKm9DMlUZwvAeyBDX1l965QgfA3XuPaUCSj/A4OBjiaMoXPD4M0guX3otnIu0fde4hN8ipwIvQGwY8IIx34DhKHI5FJsHLuPd+NB58/EQZBG9eKXKO5nkwNlECAeMede4w2Fnbjg70eRQd093RwC9AeyaOJzwbMLob2QJYF/QAvQ9HAT5j5Pp1rO9UOFLOXXyH/ReQBn4AxifS8OFcCIMdIuNQGMoXI1qPrv43b95Z3bl9hzLkcIwB45rNACnjIvsgMgqu3/iUjoJvv/2OpQxwjCDb4XnABfOAMXru/IXInjjF8gz0FcDzaMyIZyEwWwAAIABJREFU9eDIQDorcPpMrAkZAOz4zsaU4YiHIwCSj9kMqPFHCV9kbQR8UL6BJn/AldYIMK6zv0Dsg5jVKrIkLqivAU79CVlu5Q7P6AheNFOEk0Np9nwfNANmbigYgrIHOwA6/09HWY22p4xWdB5zkcyicyGdjpTjKR9wTQ5i8SXxaZxooOwBfFCy6CMHTYuWZzxFCvgFHg88Au7i2D+IFOqaUjjt3MeanQFQG9eqhn78iC9t18+qrJ/lvkczn8Pf9fd6fXpz0u0YAPA9owPAht0oM5aNFq1wvsZjADNLjPPLF7kvV/Ny+9kJTtv+3ASTtxhi461L8slHGs4P1UBjvfa28xuN+NkBvS3Y1438Ou+upziTgFiSUwT+ccfW3Dv9G+9WltesQYvMvxmHTW/yiTeUZ932qXbPZtj4ncsOgHEK2x0AeodLEte3epcOMuPz0t7W78b961dGm2P5+z6Xcf3L613W4dbwcrB1Nq9/0/w0p46HM26J/aHkqpQItanVHhY0mRt/AH+tsPK480/P+MDly5/y8XUgJdMbULgDxwjQBpocB13R7XVlNRLKd9KDjM67ncikTff58D1xgxscDK6uUk+6aYGeX2fgWkND4EZkS06AzhgE1HWCXEf0TR6/GXaaGecFJ0f8d/ny5dW1q9EDIL57GumiiNJ8fD1KAA5DkQFQnCaMSEYa1MloIDxRBgBHABoDPo5eAOokreOD0NlZ1jdfSuWIgps5ioV9xJ+o8cOtaGp06fKl1SeffhJOgC8jK+DD1anoE4DjAx9F52QqpqEEKNVeircM2OxV0PZRa5SE0qF3WDeVgZiXUgw7PCo5NaGZ8tzGiH/Wjvo2nu0oQt+Duv+Gt3FhTaAW5Z8KSTGA8aw7+VaCs/FngsZ9TcnJG7E2XHftMRUf1nvCESNi9mkG/K50e29eXOmExbgelZJ1BaUz+e4s4yraP8wL9OeznmcFkfvJvSlGNUtu4KST4wd4aEFQ4dvglftc91SwkPAgeRemVefg7xH9MW7VfaGCCKOBDgjh3qhk6a123vidqOUV/wXdCbGoyOd+u+mUjfOZiXPF3tswiFoflFSiDQf9lPHu6D9/eht4HWSdfCXhItjJSLZhXQVGzzAxTxlPRfC8PU6Ft+lG3wmnjWPO+DAcGakLmNjwMJGuNenLzdXelWaFMKsaDVkpLniZ67S3utI25sa1c+zl0poK5xG/BNNegpCjkMlUJ14Y5TwizvspfCSskTEStImac3cO5rpzr3A0HccPXvcwHABoCPh//d//D3sD4H4eERgp7hfDiEPkF2tDFhWMyZ9+vLm6desOjwxEv4BnwbMRzcdRd+gmDwcAeCidI+Cx8R/2BPwcUWNMT0YgSgng4I36fKTY804Yw3t0LhyKtPnnz95E9kFETbE3oUy8Qs0+jwxUpPlgHOmHLIDnqDWHAwCZDmxeF/QN2IRRzChw0MfZiK4fOnJidT+O0Hv6HPwxZPcKkWs4JNIYjPmfCKfHgYNxekLMV2UHiCLDoRjGPdLSwTbi3WcjDf9svPub734IA/cxz4HHsX8wsFHuxqzDkDXvX73KMb/97ns6Y+T4hrEcexMlCDBYcfrCe9c+WF28dDkyMe6tfv75NveBRxoGTNhBHs6D+AOOmffeu7raC3j/fPtunAhwn2UMr8KZ8TxONDDNIvp+OMoFUFaA/cCxjGgWiDUwoyB7AZDnBCTYzDD+4ehczBPrVBNCyGD3cHgT6z4fGSJx1COdObFeZi8F3GNPMUc5rqMcL0+zQdQb8MIeHAuZjJp7nFzAcgjQMXiceSGcI9l9H3h9NBoIwRmOdfMIPWbudZ5OakycFp9ysCZlTdIoaaLIAcwFa4QegVR/yAB1/c/GhMRZzRnQAfyrbLODGnDD0CgfYSlGOjdMk54r8P3+/ft0htBpQl6P16rvy34+jWcXXdXPbVLUd43bxxz524I2WYYa+bb53sjDKs/SlTrHpu8WdZPybQMo3mZ9VafdbsBgUubQy06PWT9ek6XA31xD1cfqffOa9jO/9X0b9fIqQ0e8GJ0BVVdcGpPBFtIF9OA4tQOZTNTfXF6XukX2cOnBU+0nHNDQwZmz0fSijkvWE+f991yWHF11pR1WNLIo/yqcd+H30vWqa1pv7/dV+2rUUff3rj77mV7n5zWP7aPWbNyqo49PdXoknKchR5Ka9RfdvI6T/b4Zh8Z11TJY6zl9PtzfQgCmC5QjWn+2PbKEI4v0Vh6QA6C9wCmnBgG1ISxvbYFGvI6A88b1yG/vRug61gSaG+mkJykhOTgAvCh41lt6Q7fAGhC8bTPDWd8cfqP1kObkQXan7br3VXHOGTfHwWa0s4E1jLQGQ1/VJioq+O67767ef+99zudp1JjCAfDJjVBUoiATaZESdrr/TShcQH4rp5grBCM6H4MJoQ8AegPgJ5wAKA+AM+lApkJzy+N5nPOrCLCUX3jkleofSiya+cT1C5curD66cWP12Vefr67FSQHn428ozvBOwWiScqLGP47iEfEcyQOMJweA99UOABuRmxG241czFGBsFGFuBYN1MHBE5HFw1egxPmzCk9FA6oaqia0e+6exKgMYT0HoUVGlUlYCBewI9TJ/K/pz80LRRXcAVMxaEpp1TL1T9cV9rvqOzhg2WRqFQoWB52haQEaJDKRk9DimbOKYM2x7JF4z7wbf2JHV8KmGIL6DomkmOtOkuMx42oH32D/r+72PbOiVNcqAgyKkGsd4PAvKBlfuexJQ5PIOCkpJ0ZNCLcOoKWzOlsi0JxkzVqI0bhUQ/Tm9by4vEd30fg2z86nie4Wr3kOI9whfU0C68LLjpeEuDBU20uu1kSPv7V5t921gTnW+q+5NnZv3V86HnlUxKDBrorlSQv6eBjyMc8PSeF8dQX7yJQ1cOFYVoX+JY9fwE/+4TnU+x/XnwVtN08pKCUdtGOQwymHA/unPf4kU/58ajiM1Gh37z8QRgGgUeOzocUbTAS8Yx99+8/3qVqTUwwgCZ0f0HzXvwbi010yBzhKRmAhxBeujE0MrQDQc+/8CWQDItIMBFzehdvxY1PcfOniU6esySOFshTGO9crQfBm9Cq68dy3W8IpnzuMoQxqQcAwGbeNeRuND/r575WqMfST6GdxbvYiTDLhnb3C8HzJwQKOvGNm+cP4dnnRwO4zr59FpH3ILPQqQZo8yAETlj8BBElHzk+EE+P6Hn9gfAfjJ2nk6HIADwSMhfy6cZ3PBe5EBgPR5ll9wr2BcK9UfMDkTzpZL77wbQDkURj3WrH3Ecbksk2PvAGRa7LHfDo4UfBqOD5RnHMb8YNRH1h3kK94DWKCXwqkw1iHf0POAmXgRrUfPAPYhwBGJjIQfin4570QvgjgGEs0WmdGlEwBQgsAsJXa6xwkI0cQxMkTwjsNhoAvPoglvwA7PwZmEORwP/PERgVgjjGQ4lIBLcFo8eHhfNffpLIQsZDkR8VVO0SNZF0pHUcDTJQaifGJZ43udXlKoFdnE9aQDAD91lDBOQgh4hqMEmQYqCVA2iuU55nw0HBB4L/QKfOzkxduRKYK/4UTQCQtyFPg+ZTqoZwAcAMxqoywz3xN/3c+nKuKVzzbetp9BNt5jITj/9AOjkeE5j8bAOLjn62+XHAC4tqTLLD2zn+XVsUYe35+usqyVXyY2ze+Y57bkUJhPM2hzx07DsZW6D9eaF7fBbWmdTv1eeq5/pycXjepFS1M9tBgwgBM09SkcC4reZHCm8qhOXlEAyPR2AA1akS3E3iRwztqJZyf0klFZV2ZDez3TZdkmnrMRTEM7LOgdSDPqmt0gr7zEesd+8M9cyXi9hC8FEwtGLI9uXWL7u2XjVrxbh/SAlcUOXOc9mrNtqjLu5Hgc6XmNcjgnPGL70DxVXDszpYuutIz34/5WeuS+vHsFxwAamUwAZVFUpFwnOdWjCK3TIOjGECdKBVcGf49ijePsKgFoIIeBEoqQG9dVVmpgVy/IsHlrF/pmy3eexkxhMrPiP463CRYjgszPLAkpEwaNhADXlSvhAHj/Kj3ycAAgVfPTj6+FchKKECLGRAh5vl/FNRkueY4vlCcodM0JEM2P0D040j+REfAsojvOAjicCiayBY7EEYAQspiAzldHWqyMUzVcjF8C/mfiWEAcD/hpnBDw2RefRSfoSG2FQpkC2tH3LmQluPkhDiaO5c9uxHejZ8n4X0dqITTvLUzT37kRBr2wJJ71Ji6czWTs+LslB0BLgSS6dIKqioznqfT6XlYhYTJnkpAyBsPZ88G7Fh0ACcL5GMEKM/++zjTFjHrDt74GCiX4aiYB57+rg4V7a0FvBUwpJRu9yjM8R9jb2OsN7mqzKNzrKPQ6HuibJQfArMQswYj+P9BM8jY0HKsfK7ze41mIEZsdfGohDPPR0eA3aDEvG8+coxVdzCE2h8ZvDFsN7FGBsmDpM/X+VcUGv3v+XGM6NkwjXWjzGylZk3DaqFQW3LZB3WdThQ1ga5rXe/TpHu86N/ONTj+dRrXR62s3Lo24UWnPToB8c+nN4bmhqZiNf3UZj1Iq8M0w0J8G32SflRQTiD66X4ON8cfhYEUkFtHcu6hlj/HgUIMhg4ZsSP0/FfXcF4J/no00esBMZ8cfjvrzx2EkP4g09B9Wj8KBgAyAwzhCDVkAYRjBkOc80QiROqIizZgPj4ZDdoYgykauyEpAfgmOykNmwpnT52O+UWsec+ST5IeI2iKTQU61k5Fef/nd9yMj4R4NdhindgCg5yyi++h6vxdG87UPrkdN/qHV19/+FKgfBhscDi/DeD4EA1yZAieikSBONzh86FgcbxhlaFEuACOcPQrCcOaRdIFD+Ieo/rEweh+yuZui052nyhENWKKkC44U9j5AJD7Wg31iRlwY5HSAxDsOBkzRgBE1/johJxrnwnBPByKcL0q5X0VUPxrXBbxfQNZGlgeTxaCM8xhAGKKIZgP0UU4WWQCQu3AA4HpINjUfjP4Hr17F6QBwWMTpA+9eeZ/HD6Jhn/g54Iz36VQAlUPiJET1koChgL3VUXoHIyvhPf78+uuvGeGniMv+AZL9UQ4RjhA4ABDNfxSOC/c+afQb626p+Sx/kIMehjjkvHpIKHiAOcoh1T9VXxO59uwv8xV87Wa70CGwJrxf2YQiFpcSnAiHluaLDAw4TPRe3A9e727/hEHyqiaPIJdyzzDvmz//zH13dozWvK6Aj/yg/7XkANhuYGwaadP3ncct31E117cd2zys889thr9Hf9v17XIAdONf+7zLAbCfVVp8mie3uRP9fl0HQMU/v2d0Clh2rxtu87PEYTgJ48KJE8jMUQM24OiLcHyidwiCaBiJzrEsj6FYjMABAw04ZwvZiymD7YwG55Uzf6mUpePRZhzQPW5yO+6DcWguhdjPbm27p9tWhtWSw2U7Ti7L+c30tIv+9zPe6Lgg3JJPDUq6IJr/wMeWs4+0vnqf90L8YTbC9Z1WODqjPC8bp7gJjLvum96zjRfMul2F5eQA6FET30QHNoWZEbEsJt7tyCYX4L3gOrsy3AxBOgR6JFQOAJQAVIOE2k2bIxlAOgAM2MpGO7A7EJeQRQCaGDCFYNaQGcZb8Lszvw6LTcZWHWYJUZqBxQgPUihXoQBcoQPgDZSXiIhA0fjkRigVEZ04SOXBx1fBfLTnO1P5ySxkPFDIB/PBP6SN4mhAnBVNBTa+g1IEzyWUVKSgI/WSHY3pQFA0ohnXOH8aAhspiZH+fzVOJfiHf/rH1Yc3rkfdYxwbFfpDZdwybOWwGQyvBhDXDS2lOOsmPGeDeH07ipER06zno+NeKNaHU6GSg6en5Fu57AZ9d2jNBFQdBDaQfJyc51eNLH9nQ8fPVwZuBUQak+y/Spwer6ayz+vvKWQjUzHcGt0OBr2ZhPfKMOz0UPeqz9M17mMGUE5fDCu776/NM/eww06OwPoeKMFyOvUIfks3T2ZYjVe+L5VH/+49Hhlnnw2+dyZIxQWPU3GiztXwNO+qRnJHZUTPRl7V992415VUO+iqUwFIgKOuODc49+KnHQDGqf7ukqKek5ADYOSfFZ7OCFhyZAhmXZhso7tGH024NUxrNItfxAss6PKe5lwYn2l72Jy0PdXfcCStUgbNGKa/u2zhjvFfNVTIysqc/E7zLBmHapaKyDKUN0T1kdb/OJrdPWfKsTIBGEHOrAAZq2xaT8MbpQKIysIZ8DKMRDZ1iwjwyzBQkc6+dzQ65J9DU7kzjECzbCqi5KuIqN+5fT/S4L9jozfUz+NIOWQBoJs9joxDzTii2gd4LNwbNtiDIwCRbUTTmcIddKgmdyonQmrp0cg4QJNY7P0eTxVQUz4dPSZZciYM5vMXL61uhwPgVtTN07iikYwj7BDhR2QrItWIPkdfgTcH9la37sSRea9RooCabdTMI4qFCC/kySGeOnD8WJwaEGtDw0NE4lEqBtnvhoZwMsDRcfBYwIJHLKIpnpwALoHiqQDxwf4dDyOSTuaAAfaIzeJi6Zxj/EQ0HXuEmnn0UoDiiywf6xI9lTz2O/5DRBwy6llGplFih6wHGexyPgBu6M9wKN6JRoh4ARzxgB/7D6AR4YuQ07G/mBdS+1GKAMeRFHk40uW4B6xQ2oeoOeb/JpQ49OA5GDwQzg3M6Ux0/ccHWSRq7Ig9Qj+E55wvM/Vir1FSsnc0cCG+fxrNgtk/MnkHcZ+O95RtfCcyQg7TCcAAASPxqZ+xoeQoh5yJBhg+jT3BfrgsCvSCz+AAiLHsuPVRhjZe7Ozi0Y1M75eDHP+IC6mXoTxGpQql7CnZGvAZ9PnnP/+ZfRNYPpBlKdU+2o9BTC6RsmmZo4yw2HTP5u+3GRxVB90+8jal3TSxa/5vP3c9sWSgeKw1GO8oAdjPHJYcAFg/U+tRZoU9y4GaxpICYbsx2fWFbc3f5vVaX18auxq0zJIFTwq6vP7RtSjffY90+tNPN4On3wt5EM24ITvAQYNnQJbQqcgFC88ZgMgyxPF9PR18Ha+73raE88TvMmbXUaqeIICuZxQu79gumknMGXap6tAz3W3et230M89tOz1pzn6m2A1rS7QdkDyR9u66ft2xsGPjcrbIXA7U8XDer56x2WlPsCnGP4GXCykByFnPWtRRy1qXbKqhBICTcz0qkaMzS6eUiRK74dQ99v1N84t0jzarGwHQzCwk15+tXeDdebYhTSqh7gabqJyDTM6ENnQnmrr/EHZycsgLN1zboHXKePCds2a6hMDVgdIFjInCGQBwAFyNHgCvg2nAAXAo0jU/vv5epPGFupcOAKduv8nUaykJFtA9Yvo6FBdE/KEoPYosgKfooBspnlBOgmXxiCW8h6mFOD+SZyIjipQOmlyezpYMZwEiOPHfsZPHoxzgo9Unn3+2uhG9Aa4E0wNOMqqQNX+4D/OC8K/OH0IGjJ1GhxwEKCVYMraJZYUQ+76U/U3hYIMZ98DjioiRCasynpmoaRxmBGQmzCUhiC1gzXTMm5Fp4rUyJapToIqrmQnSYGPKfWJtM45GplMZro1Vr0WktMSgCpQWHACYl9KyjYMj42sYnWPP9f/eE9Jhs/NG72llQhXeFQ5ej5S90YCeFZ8lXlIN9dH4tTE80iQbJaXCW41c4iIdZ4J93cP5HX7P8L7JAVzH7mOKX+JTo2t+N1O2GeVTdgXQohrr1ckk43ZU0AaGVd7h7624b1KOK51UmvP6/Vz7mQ4DwaELWCkd+ujedAI01c3XiMVl2sKlcX7dAWhjcB7XfxtWgve6o4BsE2KtzS7nBUMp6VfGvY6NQ+d6GGjoofIo+CWMfzRURX28m9cBn+gMCB6Lmn7gMAy8p9EY7nEcoYeU8idPo4krUsrDGXBkD8ZyGMdh8FyKY1XRGwBHvR2K6PLqNSLBexEtf7j67vsf+ZP91xH5jLFh9B+LqDrq0dEN/2lElm7fRSo8DP4weN0rgEYROG8axGk8g3/T2Mb3BDSaxsEoDD4PPhQGKJrxsdEdOvfHelkrz1p9RIjxnE4pOXrsZETNT0XPgtXqCVL7Y5yjh1FzHpHw14iGq3nc4UibP3rsdPD/OGLwJXhlnjjDPZLMYekRTiaI9aExHj5wAGCzxE/N//HuVwHDOPEg+ZKjZC3CTj2lK13CXUg5naRghQpGtTIzyABBLbGneGc4HWhsKGLP4qjkCajnh3xF1hxgzUq29Pyg7AGZeDomN74PGXoq9ghZFM3IziyARHI69yVnlcp+LAzf02H4OzIPONAp1XiG0vbhqKfhG88eCSMDTqQX4Vx6jUyOTCEG7AwjluVl9BzwAh5ALrpzP5aPe/B+OHx4hF++l/dmlgrwAb/DQDcPc7YfdY8kZZ2+I7rFTx9HZX7pfgDVuY29ORaOCZRlSI9RJiK4B7IjkMX3PHttPAx96He/+31kqtxiI0e8xw7kmpXX+cTMGfX3LF/mu0Z5Mut2y2OO3/5yB8Csn2wzupb4+Wajaj/z/mX3VN3kl40QlJE4VANJ1rO6AyCNs3zJDKtN7666xih3+hOzrrfdAdBxCPAGjaGM9r/7p79f/eM//B3LvR6GkwrGP3j5N998y2yy+1Gu8yiyepmJywiucrcg+2uQg/IYnIk80jQh+2T8LNszwz1ZjjisL1PHRSdeyzbjuNPNJpwbv+/z2oQb23FmM/2s065syk2ffr/v0DqXeIDV5V7aPuvXhlGF1WjXaex1499v30azs6mp+Wxbn/WYvvqqe1eYVL1U+1507nfe+eSN50yhxxorv1xy0sKQ6bYTIg7gyIFnpb1GwO0M0KS2OAD6FFrn+baoVD7LLXlpaZPqXWMk04CxqsoN9Oo3GP8jsvUNskKc5DIptJuJFc/VEgA4AFQCEMcOhXJx46P3osYOJ0pLefPeMP0+BK2ZhBHPyhF1glgDjwYMox/NkFAHiWwA1q8iLZMppEo5tyEApZZCPCkC8GB9Xvz3EimfodAcDyfAu5GuiHIAHBV4LpRaHhOIKAfSAON//F0epNagCBxHxj+cAMwvRQLUiJA7nTAF49JwsKGKd1nRmYm8GnAVP6vQ3KQcNGGDWSex4Ds7AXr0Q0wbHys6NYIMgpZi1x1oIz6NzqFKrGtME8ybDGdk3rMwmw012dtmhN0R4Hn0tSYmp7OjXu9wksFtxc9z1NmknW/MGRd2Jjo9zc6gCv+6jvp7dyBq/HWFzU6d0bHgevTB4E+HFebqfbOR7jlvUqr4vc4+LVwjqbMp4uY33QFg3DN+sL48yxCs7FTlZlR0bBh3rBH/6FkAnr/v2OTgWrq+iS4MZ5WQCLcFxyFZq+1FV+S6MO/KbPHKF1ysdFD3e5z/yN9Ngx3X1h0AiIB3B4DLHdDvAen1me3E/YdBrTp7GD0wRqGsocs/OrDDOIbzlFHqzFoBrJFeT3wmKqiBGtK37z+4G+fWP4znkfYMs1wR672IwsL4v3DhQtRzXwpj7hgdCQjjIvMApwT8GBGk5zEHlAEgsgwnwF40lzsb9z978Wb1w81b8VORaaRgWZGjUwJKI5pKAVQ8dk9yAxFuRFvBnqGiICWdjUdjHxGBR7YA+ALmoGg1eFk4DuI5d5tHg7uTUVaA0wUehBzB3hxGn4BwVEeHhBgTEXwZzHth/B/ZOxEyJhwQmGOkvBK/mLkG4aQjB9/ACeLGoqBn4JR7A8Vc2SslfjJ9PR1l4J86Rx7Ze7X5Z/Is8kbhCuru2YMAsqadlqD9YnIJ16iSBDoLwLvFvcgmW7NWRMHhVAD+J+9lWUOsnQUQyECIB85Ho0RkIKCsQEY2IvJ6h0S45AMyFuBcgjxEmjxwiGvCRa5bvANrZD+ENBRwGXDnSUCRnYEqAvZKSGWe/BjzBI1mhNL0q944CSMYLzEG5uU5IcsPzgs1MRNPNL1Dvrs8B/JOmQRIx+86CMYTb+gyyVkz0CGY8u+yQKwD6gFoMHsg6IhNOYW1E3FPGPtoSnw3smP+7d9/F/0RbgddoLzPvAWbOMrAyks6b+iZh0uKuGG0yQEw8uH5DfXvzvPW79qs0M9ye9sbvKbhrZMesMvRsTT+X+/8GEfdbuiVe9NxROgUeSqHeKdL6U+TATOtexPc9tMDgKSXdsmyjjbKH9x7OBgqMrz+6R/DAfD3v1m9E7ownWpB3+ipAicAjof9OcpXUBoEPIZzAA5lB9tKDITrJ90lH/B65h5SHQeWcar1VUjdos98bta4DV93YeEmh5r0nTk70aMt4UX/boTxEo53WtlmIOvJqnf47zqP0SnU7bRZ78rRJoCM+h2lTrFNZ+jNPGSEw8zDHJBaLjNI7X+yM9ftga2cCjLvMhwAfLcWU71R1HHT6PfkqwNAj2niVXnsyOlxoeBoKh2Rk5DTqK1eCgJGj6ag7t297eUwI1CDswFN2nxG5BkZR0WG9j49yXdvYsij8KiZACPizkKm86k+2wGR43GcAnA1Oh5vcgCUGJvq75Nxds9PNxC4pngVmyCF8Y9GgFCG8fNJeCLRdAm/o0cvUpIcKXTzLCpQMQYyBZDWqVSliE6gAVIoIzgh4HIcDfjZV1+svogTAj66fj2UkUhbxVFAKAOAUhWCWgphlgNwTqmEY2/x33Lz2LaHnYD7bg5EVjafCmko2IpGpBrXjLHsaUAc7N7U5gQCMeQmzQYY74/3oHTCRqvvqUcS1citx1LX96zvtrMn5jCvq+/hSLKd7rTQwSAta6/sozKWDqtMjW4CtmchWGEz7XO/kga6gal51bE1N59G0aPo3QEw3u+VuaeI/EMdAUYHgO5eMnBnOHRY2/mivZzLL2aahxIJPMV6K9/DuuwoWMK/tkMwBsr8570yfAw381c/j7HZbyOVaKYsLzo1Bk7W9kHrUVTQ+GMHwIxP6/uWe1Noc9h/wq8iWBr86WzAHldnkmFblTjBru8j4cAtqmMLczcprOtK6SgoWReO92iUlEOdf+P9zgIwDLyn4mmVHxP7HzswAAAgAElEQVT83BPwTcCVhn8Y+awpDwfAgwc6su4pOqqjpIoRSuyh0pIBQ0SZkQnwIqLLj588YmnAc5RbIXKJrPS45/TpOIv+0qXVmWgwh7p5psMHTKEU/hCnBCAbAGUFcgDsBb89EQ32zkUm1oHVnXvR4I4+gyMxV5TpoB7fkiuN1mZkqwN/sOa4AIMTGQDFEKX34GCkr5+j5EPpgwxC9KXQ+fSi19Xq1Omz7Ij/5NnL1cNQbiGcOR6y0aJXwOtXARNGpWG0oswhshwOHY1xwmBkij7ehXvheFGKPU4LENp3Zx6dE3BCWPfIbDfST5aYqVGt8EYNA8mceio8mvjhGtPm04hmZhocbuqZwNNPOH+1VJLMU2Scv8BdgSMOIVeQCceyAhyxJzkGA/w1jj8MQYuMDOzhSTYMjPWy6SJ4S4wCRzt5jJtnwoCGA/7l6kSk82NsG8rAYjRzJG/i8weYGu/MMclSpeAj8ojmY3DyQE6z/C2dr5bje2xINmbUmDfAUaS+BOm4xvtQHlgy2gBz4D4j8lhMzssOGJ8+0PSy1CGxDvNQBylqjwfiCDJQEs6ARz9qU3ycTTaDBkCPSP3/+puvI7tGJQ+53XhL00Erl6y/Wzetc5zvNa+z3kBeVfjfJn1w/Z2/zAGwae7bvt//nDaPUuluP++q/HibbKw61LZ94RhJxy4f07Ny4TkrzhwePLt+Bn1oKxDHfVmXK3q46w1jcKHX0nc9H3QI9nLi+N7qN9Eg+7e/+WL1/ruXV1fiH3g5HMgoq0WD2AcPHxKHb0eZFU6AwSklOK0EuI2MM5feuoQXdAanmehMWWaESnGudf1CMqzpH1xIlWuCmUoPRh1SKD4bn/vHxooDs22kd41jLeHFOh6PtpRHWNcRxKO3fSrvW9eJ2shliE3jLcNosIcXjP8lvWsZZzePb/t8XGcJpJQLM4y24Tn35/I7H4cDQAJPiNajIlJM9beRLc39zhxh0FHxkoCvC5by3scDUrZxmlDq0Ss/PyKSEHZmPBybSsPsAFg39NcRpBJCJx6vLalpjVgqkWnMOZLbN3GJOXsjG6E2AQPFSA6AfgpApIKGQqVTANBjWCmcba+oFI1w0Zy6ck3jKmgfQhROAO5T/I2U1ofBkF4g2oNwDg0eugIo7PFx/ZVTCVlzCYENBhT/YPgej+ZWp86eWX325Rervw8P6PvX3me99XMcjwSlJCZOpoVHqAkh9dS+K0RkpDx5HfMeYx7VWB+FlWBdI7puAOiIvMd13a7TiR0x7U6CDsuG69iSxFEaWPEuKUE4dqvXrDvaWSOvdVz5UXqUqjoJZhxZItbKwBq7Kly1MdQUmMtjSvhxjg3njDu9DGLIXkjYm4YFy1FRNxw9b/+NSI7f5z2rxiWx1DiRfGcUDN2Qs3GuZ7oiW5W5+n7jhGnNc6prq3TM5qJ0VGW33uRhjlYZv2ba5zubsZDcIGE7K44zvXd+KhqwUGdDrDSwNwnWyuBpTwWNyxgaHRmzA2wWOuT1aXT5Xhg3+N4Ou74O0L3wnk3F2HhUzei4z0krfW7JicCbEyaOyFb+pPmnmlf21ni++6f4lQ0T7ZH+db4hQWnD23jDtVCZTMUqaQr3zoYKMgAU8YzSrDiSDfwUjgA2YQsj+Vmk/gMGdR/kAEAzQUR74v7gt3AgUKVFZDaMrCPBTy6/887qXDQHPB5OAHB4RkEDvnciWoRsgO9/+HF17Pip1ZGIvh8IYxpd+9lYH12mkUYaBvTqwOFQNlVfauMTjJ8N96J/zAoNY9GlHw3sgt8exTGDmAdSxGPiSMFHAzqsD/WrWCMi57AlJb/lADgdDQOPHT/J0ohnkbUAhzKcw6idx4k1B6NZLd4DwxZaPZwAr18BLxXlF/7gqEGktAv2r8OhAYsO19QsMEvxQIeM7luH0P0UaTRKdfysfxrP2NSO/otwetDhIocHxkEGAHkxO+LLeY+aXSyOuB/PwaHXFWs5DthoL+UXMufgCDgS2RnUj8IAdwkAG/tFBB04Rsc5uoODXuI9lD2M5ut74i32O4ZHVgj5ZDqtgZd7jLhrLmoEGfuWafjAMxgHNPyPwAGYKfTgAa0uOdtDxnscsQc+OjVfRjlgr+vi82p42fhVylc4wewAYGZC8mw4IYAncnqpNwDGqn9Xme178B2PBeT+S5aixp/0G3vAYEVMxP0KQBfoRXDn7p0sw/EJLmnU/YIMgDqvTXJ4XU8zX9tmMI2G5sjDdhssu3lev2NJT36b5xdl2jTA/A5y/OSVVUbVx5Z036Vx2vuhV4L/c5AOP0JZqnGaqKCFv84B4H2fda36/VIJwJxBID4u+oUD4OMbH66++OzG6sPQgT++cT1KW1DWFM1geTRm6NzBUx+E8wqyBFlW6PtyMzK5HoTD9eefbzEzwH1HIC/QL0AyNo1/26WAfaKf9IgOj063CbS0F/g9UW/dXtEz2/B5HaMq7Szpp36iZwCsG9VLum7Frbrrm3F6f/S0RN9Vt2nYZV2l6NebcLyvMbF29nTkDUt8Zjkrc9121LMigvXhf5kDoOljpuFLF68TO7RQWWcVqaoDoEegCxPKY1kqM+kvkTDh3+mRwu9qyKNr1cDzGJsY22wgmmGso1ef3xKidcXTzKyPoJRJPQ/YbzLYOrI2ytyMp6Q9I2tHmE48MgKuXLmyuhhnFEN5eBEMAw4AlACoCaAaKEH5JmGlcla7zht+jqq6oQ6kuhsAQriieRSPUkLdH8oDcP4zFQIZQlg3jnsj401e4pIAMCQqDNkc8FkoABcuXVx99duvVl989eXq2ofX4oSAqP1keiQUFKXwsRYVwp6e/zxLnsqNopf49NRiKXiz0eJdsRJfiZPMOKMg1YvvZ6gY0TDVnmpfpcwAH5sRZOM+Vq/zXbVfwmMZXH3v04mR99TvLblMuJsEYH2mCiErZEs0UYnYBq4mmWyTxrr+aZ0js6j0MtdYS1hUQaG73UTLRqDhPdOv1pMRuQ0U0dcpuNZMFuxDddhYQbTAnQXOGkNryokAUvevOyhKiivWlsdFai492wgj1MZV9V2EbUYZvcz6Ln9n+FQHBO5rDofEwrp/XrP3bw03mzSQamQ+Okfc/Hydt/SAyu86rnjvB5iGco3bXUPvcg0Z/sATZwKIl5I+cD9pDM3Wku5JO+uOXKFbdxx3mu/OnipETQ+Cr+ZQ6RrjOQOFME5c9Dvq+zwWuzDb+EpHEECsIzKj2V7wSTpRUTrFDvEv6EB9FHWd6AT/6CGcAY+4XnXRj2yB6HiOtaDsCjWg6AsAZe/Z03DEMkVbRh+OesMRd2fCCXAujnjT3MWPcD+UxDtR8/8knjsajoDXYey/xNGT8fzhcAq8CgcAygJexT8Y01wfe6PgH6LcaZS/fBIXcLQfyrAQMVbqP+LxMOrffx8d7A9Hzeo3q7vhfMB1NeGzMilDHWUAiBI/hUM59v5VNCWkTxjHYPFkGhz1J4MafWjgBECGAnoM6D9EvqPHQDgLZFN3eQsHAFLCADeeMU+e7mZZPvZWskIlGzJiO88IZwYM8HSGMmUfOAf8oleAzEklEjCuIZ/Y/h/NBHUiCZvpMeIfDho4sGO/wR8ULVfkXz0B1PH72HE01gNeCO/gvMH+QYbDAYHxmDWQqfwywLWm+D8aEC7tI/1ibUmjGAtrdO0+3kdHRjrqPHdmSyRPwO9qTIYePzLuMS74GI+CjN/hPJCRjqwUyTNc24s+E6AF9iVBOQkyYUgPoltmxVCeiL7xHY74u3fvbuOTlq2AFXpJAN46zeEgM2cq/8bWO8KJ3+lcTFlFXIiPeguptABZN413Yl9ZvqBtxWeWBZv0yF2yuPLxZR2kv2/9+q/rAJjX1Fc7/jbzdKF6zbRafnLpuXrnrvcbD8zbl2SgYbQ0H96fUW3JJs6cc19vAigOsutT39NlR5eVho14vuVMdSwsG1zVULYeiKmfPH50df361dXH0QjwnYvnVl9FQOxS6PF0YqHEKGj+ZTjp4MQiZw4e8uhhOAQePF7djaNNkXUFBwCOOb158yZLBtSQNngpssLoHMt5grek49MyDTRmp5yNF9DxoB8X+qj0UjMwZ7gu7Zf3comGlr5rqkqn0jX9Y5l2hQfeqw3Yi1UNl/aD8+NYI70u6Ub1u5keNvGHmQ628RHNZ5lWZSfLVhlhse4AqO/YxuPq+g9cvPBhQlCCfmyCIGNgrTFCgXk1ADYiRUtHqWnCVlzzqLgCgE2Muy6QG23AbeEII1B0o5iCDTl+4z3g7/Y8Doi58I79IltfjzcxX5cMmtcDRojCvHPpHTK+5zgGKBSq6x9e2eAAkPPETGx9el3ZprKEUwGYdqhICxRT/MPRRk+y2RXGkGGi802h1ZBFUrnJtPD4W40BkfwZjaMifQm1g+fjrOaPP/t09WWUA1z76AOeGAAFi92pwYzs5U0Ds0UfizcT769GzIjwXmE3WPpeSgms/3q3YdX7yngfPZ1UatCtGwpsGgBkqlj3ZKxoD4t3OseyQWVm3N8huqkR5LU9SieYv7ewcrTUf89Cr90Xcxh6DFCWjmv0vIWrfQZcTVljm/8wye4YrPdWY7Y6yLRfjqB15j3Ts/8WbPpxiH6HDWDDzvM2zTbBNwG0KxoNoknr3Zg0juAOvgc4VxwASwKu4iTe3XAl8aTu3/x720MYRak04zv/7oga35u2Vnd6mFcJluvr1p7i2Xns6jRoYDLOVkRIPBjx38pQOpEoBsQz2x5wPqTYVGoy/Zr39AyO+fdGxW0ua1SRay24WhwEhoOuyszte5bfJm9vKaU5V8FvhGP/u3dDd28aOcTxgAwiZ7nBcOoOgIjoBK9GbwBEd/APihveBWcATmHBHJ/Fd6gHvR/p+6j/lN6LvK4wWsOIOhFOgPPRFwDlAIj0ok+AMwaQCfDTT7fiqEFEz4Mjw/iPbvcHwmA7GM32kMT1/Bl4Oxaacg2OzYjurt4oMv8mIvSQJzyXHo6NQCmkrMOgxx7iqDbw9Xv37qWhhmWLfzHiHs8gjR8nEuC4QhmDuCe5FbMM4GCAAxnH86EkAHiEOnMYyW5qhW2DwarjBbuzFt3uJXvk5Jaj2UcBgjhMe3b4MFMj/jt58gTnLlqI98U/GOBIf8dP9Z3h0OkAQOYEMSnWouMMYXX7SF3crGw36UOIssMIJa9LOjgYjhh8jhzOHj4pG7DXlMsxBtLxu0NduFnlBPoOsD8BCb/wy6LbMEsO/CLuQ18d1dJrLojKwzFluIAOdDIDHBUyrh31xz1qTKiPr1m3w34CdrifzSTjfe5DYFrDNUYpgQ8ZKKBDGKWEmUVAJ1kGE+wszpW3YArG4H4RU6wTqUTCPYKgs2A/7DzA+GgI6CgpN0cQbWualfPBOd7u2v7LNgNnf0OM8nf9md0G7P7eszBy8vXdxkZ/tsrmX/ocRttmfGwbl+9PB4Br4S3TqMukTEwJmLu9PxhWfKhBiao/9ZLO0QGwZHCZDrRe4R/+/8zpE6uPPngvGrzGKS+njkc5wBcRuLtBHKcDgP1LghbpCNOx3S/Dcfo0nLqQBcwKiEAcSr7gAEC/gAchK+gUiLKBJyFDRJs4LUzOPM9FvCEDHXQOKsvJGYzgleY5dd2zTrZfnHtbB8CIG9SWRbU7cbXrq5vxp4+33/mv37fsAKj68QAr8v9dNL5OX7uf6TpenWN1AKzbsn0e8/j73d8DF85/AA0nPWuVmep4PCs93jTb8n7B/HMG8HjEhYwiTJaKRS0P4Ls6YoxAWAc4F5xSfRc7mBXE0bM0IVG+ash2yBcIHhZYyxu2hIjjZvQ0fs1LmReAExwAyAIAjNEEEJH/jz54V0pVMBAem0PGA6bZ09BrVHqcn5RjnmWdzf3wKBQzdnyOKA46AKNGiXVIrH3FUUhoFhXRDDoAcFRP9312JSyj+DEbzB41lacjivXh9Q/pBPj0i8+ZCXAYHbChpsEYZtMhdas2HnC8NBjMLKpjxUyrw3XdiLfhaOPOaZaO6LgechZ2jIyEA6AqERY4S3NZcgDYAJ7xQjxijECPzDDfWhwgXCsU4MlQI8YR3bshOxvL/Jv/6VMVzY5n3QDy83VMzW+BgjPqM0fHG09ojgTTRNmtBWZpWM0OAD9Vr+/KABi98qRQQ4A/6zqrs8LwwYI3OQCqYo2xamSea9/iADBsPAcK6hI98/dK7+1Txq+zA2Bm5m3u5B3daTbve79PUJmFt/d+CRf0Tk/Mjgao56oDllMKEXgoad14qRlJ5OfERa1vWQiOWQGa88hnR7hXT7lqlius802579nbIefQFUzTJSKIPVMGjdYYlUZidxinQl3mk6s0A2uI6+z4HxlaTyK9H0b1o0cPyD8R4YSyxqMEQ5mDU8CRbBjPaCgIZ+vDOJUFHaF5ln1mKMDAPBV9AU6ePBXHwp3mSQGyVxENj5r7aLp38+c7zAYAzBG9fxHG/qHjp5UVgCwAJDzIhIr5qtkeDH+k28PghoGOrAA4ALAOGOanoqYfssC9WgBrK5g8gi7LS+DEZYZDOB724p+61sNBkjzH/QVY4x/vhXFOZ3IcgRiOCkS9xMsxR0wUad46CQDHtqK/Cq4oO0LKtbJHdCygzpjnHT0dnf0AwgiPI/Eo58KIxThwvDAKjpmg0Z5lekb34bCm0hwyNbLvAy7oCyCl3hkuQmmkqj9dHYosNmYZpAMAwLPhoDy5Zi40XKcDOf7DCTvsqUAnNDCrywTc8zIcQ9XBiAaTxjpH4Z11BwNB/SaUWYJmg8Ax0AtLHzBfGOAsZ5AsB0467d+ZAzVKX+UXI5bMvFMWFoBrB3PNsqh8gyn/Lh1KXq9gQY4hgmTmjOWynRJYF1KkyYPpDFbAAR+XGtUIJeaKgAP3IWWh5Sz3oOhmVf7lkIs/Zp3glzoAZh69W+HfNqu//tpuA0vvMG8mbRGYu7Tp3Tr6/mBhXUENOZkVkzLHOt+6AyAtFd632xCrMBAejVHWqheN6x5tgr6XXR460w1ZPqdORAbAR1cj6n8mTgE5Fjr7B6sb16+rTIdNAuFwdHM/8TiyZ9IIeIzKZ/C5z9Kyx5QjcADAGYCeMMgSgDMAvko4C0yDr9L4b/SKvi0xuHinje0xk9nvMpzn/dov9q3r5iNuVD2+49aIX/We8b1jwGqZnrY7AJbmt7422WAVJk1XKjq3iEV3ranICwCb+commC7ZN3q26rEd1/u4wqMlOl9696Y9pgNARnoatvgtJ9CMf2tO7Vo3MLYhS0u7K8Q61kMrqmKwVuVv3vBFBEgDerBa5t0ZlM8lpFpAohT+Xpv/JHv8BQ4A4k7htM13AWTKTURDITQARComlJYnkVaK7v8fXrvcHAAs2eP9KAEYMwCsxC8hOA3gYDQNyVESAIOfjQFfN8VVZ2HrLOaD6O2Q/R2YAUBXVJrAKbAxHoQyIkkQ5FBucEzg1WtXV//wT/8YGQGfrM6cP0snAPoCQHDr/GUZXfgwxToVvtlYGxm4mXdn4ri/RthdAmCFh+pwdpiuezASnZxS7V0JJP89RvBFdPVTM2DIHFIJ8h5bgWq4NBvExag3c6m43saHQomUx2T4hpX/1rO9bIHKJvYmIzNav8+YHw3jPoZT4Ed8rRH5qiBRYYOy1xwWeofhu2RwVthtEgozrGYY9zGqQF43/r0fnuOiYZ0OAOPHPGdFs9z1fhRe1QGwxGDrd4axvzOM7ADg98Vars8OWR7JSwQT8TM38PQa2tjpcOC7C25W+NYo2bow7pF80hL7hGTEn8wA1nIXQjbg+jg9S6vSxsijRgFc99p7oX3TU5X+8BV4jx18I24pDZoRUcAp8b/Cn99HTb3gpwZxMpwiQo/0eUaAM/KftfBiguqM/wpOgrjvefQAQNQfShsMLih0D4N/wwkA52oz6oLvPomIz5PHz1gygC7RiIyj3hPRIRh0OOP9RDgBLpw/z8wA/C0cRNr989Vf/vJNKIIPGY1HBsCho6eCOUeKfUSUoEy6/IF1+MGR2TA9m+6x8V5EUWH44gO8PnHiFB0MSGMHGdv4BuwdRWJdeOoHiDrTIEekPcu7sIMw+Q4HfwLMkGVA/pcKPTvLh5MCPQ/wPWrW2TgQEasYG86Mfmxcj+xKRljZN2+1I0Hzw54djuPtMF/isk1IMSKeamS5jXRapOMiKsY099i/I+hbkPqJ6t97ZpAzANrqIQLBVxsbiC+YFKByBDaBxNGNwlQZ/fge6fQ8AxwZcdadRL8vkUGHnYpr7oHA0yhiLNM9xsZagSPkubFWHpkYHzYPAx2kAa3+FSrjc8Plmt2DZ0xj1ahXQAZ7oh4Frtf3s75uOjaP8U86WzJbQXJZ4/jTAj90KqhkAfoC9sMOAFApswvZ9wEBA2d1RA8ARkhxCgeaDOsUBfEZ7Z8/s3zajyE+6gPCs00Kc+Uxv8bvS/P7Nd4966mb51r5r+BYS4D3O79636jrLplLo8GVXkFQ4QD3ZQcAZ5jLcYbiKJc7zqVNA90pHQBaX73fc+lj6vmerWyc17OWQVmmEF+gB8Cnn3y0On/2VJwAcDhOdzm/+uzTT5nFReck9V31GwH/rA4A/I3MJ9JO/IcyAWXaxPHd2TNAZQJRLoCMgPh38+bPzEBj9i2cdeAzkFjgP8jeYcCtZzm3xt5pL+3SVZZwZaaRX4b7C7bWhoG0RR1P3tYBsKy/L72s65DGDepK0LWn26sduGv9u+iv74Fx1HJP8+lp/6Ojqz+3bovMeF/xdh3vdfeBC+euQvVJnE8l1ASA79NzXRc8KFGl2+QMlLpI2z3VaLDS1Sdu4lxnGouMCAuAQZwDqJnWwraRaMXouiJZCX96Zh8OgBm4mwA8b4qNHsODzIApdy9X165dW12LYwARlX90/97q+NFDzQEQGoS65lI4uQeA9s1RiyUY2VBwB1DqRVAwsuEYverBdCBg+S86XkOZBaDoAGAATEiomiw5AwYjFeCD0OZPRGT26AT4zd/9ZnX9kxtxZOC7q71gkuzAHPujbICsIYbZyvGMgp2p2zjx3hnGlRn1FFIprz6/WHBSmu0SYXQCBcr0BpYzDo8wHY2V+d4RB6QEz8zW41Ulw8ahcaoqMVbW+B3WVATTmmHL9ZqBdAE2jjd+73kYpnpNH2PG63o/rvUjnwRve51btkAqyDCa6l51+hmFQmWcwotsTpXGrN/vaxLIVVB0PPL+9Hs3KIqgoXSuzHyuKbjppOK8LZgoZLtTZgkf8F11PHjd3nPLORoWaazMc6iKteEhp5VmM6f5+R2DwyMHXYffmKUy47vmaR6jyJ4qzPFlOgTAU5rCkbgDskpmW0sHZhjJXDJv7nPxnnX4aZ8HB1waGjAGfFyb8FXznZ13XgvvIbOSoSJ4Sei+iDpjHcuKum0Y/6rf5rF1aYxSbsXfqrcmQ6Wxpj4BL4N/PlOT1SgVgBJ3/z5q+BWpBX0ggk8nQRwHdS9KAmDU8Hq8AXt5NPoCoCQAx0ldiL4AcATAMEKzPnSPxjFSaA6IjPmjJ6LUKlrEMiUf0W44qxgt1y5h3urfoVRzZQYYlsokwL0wIEVGSr1XSj16uITxzmty9On3tmVhwCnSfSgMfDogeSloPRzUyiCAMYpvgzfjNAM0vKOBKiX1IE5soaGnEoF+fBX2QD1ihFtJ54QhjD9kk+UJNTSYe0accECGMjMYMvtAUf4YKA1MlCkcRX1/fEWlGeOw9j3nQvxFmRsyJNSTBt8gFR/KtiPlOjoSGRHAFdELZXo4d2iI4wSE1KPwnPIAJK9wT81Qo3zEs+ng80/SgbMnk93hOUdOCR/cQyeI4IVPN/5r5qV4h+Wu5Szmb4exMz/kHPMJOhq0OwWgDwjPMJYj/IK/7tM/dDRXzwTsiRoYKsNDJx70DAZkTNgZdCTwHheN93/4j/+MCOmjcDzh9Au9E0cx2mCtPOPXMqJHfiiY/pqfpfHr3DfpD7vmsMsA6c+POk03/mc9epSzfn7JMNz+bstqO/JSY0/aqusiFyN+FVOwyXrNr+qN+nvUXTze/hwAlufSq+vaur6m2RjXDgcfQtT/xvVrq5ORCXA0+oZcjHLYzz/9rGUAAPfRTwQ/STtskHqEmUrOWjINutyKfChoWVk8aDoLefKSDgA4An744Yc4UeAuM8MeRQkB5oMSGWQAoa8HZCKAw4xeyoEeMa420GDL7UKqv/q6+GnF6Q5XDd73z3Jc+7lMh6PuWKdXHQDey6Xpd72Fb+EtdJ78lQ6AXaDS/GZ9tOux/brxfMbrX+4AGPD6/Nn35QCA4ErXdsZLho1aYqgcKOvkOqH1iY4brTsomFOJoNKbComvGTkLyU+I0QFCFa44ALB/xRbIKUGzMwKNzE5bnkhZdywVobYmTi4ZQrlvRsr9Cx29U8+7++7L1Ycffri6+v7V5gBABgBKAFAKgBIAOwA4mVA8BT8pQ1X41b1o3n6rZtRX0cE59zzGcOTfiijOtmYaKDMHkM6JjsVqqOQIR1t7roFNhzivUEaz7unylcurv/vHf1h9+vkncULAe/SGMrKRSik0r67Ql9TIjCpXw4c7ReVKirvXi3t4nFMqp8CtfgygMgD8qdHF9iUNqVr/tU66XuuSEKGAKkjXhJ8ypcucNW7fJxO71jQzLM/CaZuNMRJz0iGTcKrPE9eTzjDG6ETRfOo8KkxmBWpZAPYxNEczMTvXupII2Gv+us9pvH6/n3d0iHdR2bejS7xiNqArfs+7tUSTdbz+bO8BQphQAem1+Z5LdVo02MGkyTl6bpuEmpTUkmFScIWwT82dSv8GB0DdXwvM6gAAnDVWQjR5rJ8jn0i4VnhVZWkZD5wC7NRsGAO5z1yHDLvOq+0YlHNvhGFX/DyHxESZqolGff9rLwHRvJSYLiRZumH+ST5o2aM3mC96HvzZfN0a01FubkP8Q+QczlhEyxXhT/6QmQDEEg5CbFEde+5xS5ePMZABgEiOojhI94/jBMPQh/Gu6D2389MAACAASURBVGUoaXGWH2pAH4USdy+cBIxu0nJSoycYSidOnGBZGB2bYSijdhTz/jqa9b2I5w8dPpZ7ojnB2CI/hGMiPog68SQXNL7jAg0bneSCEzDaM8R/pI8ieovGVa+YlQAhD4eF0rJlzOHsa5ZPIdpPEz8MPGSDENcRSVaDPhqVjHJB3mSvlpgGsgRotEOu8ISJjGSjcz/5m+ALeeEGwnQuptFLfEB8wgY0xkQUPJYHuLMWncY8yh6cbYY+BpHtkCnr8VKWudGBk44G0YwypWT0x9rRMJenIigjgdH+bF7rqL3x3dgJOQnZgB4EdgAIKeVskO4i3WTI8AEfyjmI9whmxmGWasQ9bq7Z6bkRUOpA+tvZLeaxPSNM4yrzQ3SAD/pP+G/gnHmI+y7YsYt7sb8oS4TzCM/jfs/Vfx8D/sQi3WzwSOAV+k0QlwIn7bCngyD1NMI55gTHF6KbOFrxL19/u/rf/vf/Y/VDnFJxJDqs52FFxLXqAOjwEHz3r5PVJ0c5OV75df/apUNumv+yQVSwocj57TPuOnF/l/TTpc8m+bp/qKzr4HyTSGH4UI/Z6AAgRSzo++sw4PAlA8C0pDu7Hqb7utzySFVO+n7LliOB+8dCr/0wegCcOXtydTyykc6eOb26cf1jOQCCRvbiu6MRFGP2K2UFnKxH2LAU/BLX8LHDjOVVpTk23onMMvzE6TO4fv8eegM8CznwfZSG3WIQ70GUDd+NHi5wokLGqEeKHYrg0+InchKKPno206zXLe/okq67ae9t63V4C6+20WSnWekEXffucr/sMMebP3X8Oftp6V7bYYBNG20DPlq/3rTm/X6vOVY6E12M9GVdY2nU/TkAhNPWi8YAC6+dO/Ne0BhSH7s6ZqBaGTNAq0HQpgRBXQyopZfp3qoQ9h4AQ4QTd6Xw0zOa+EakoxJejgHk7aNBRqA2Ih+ZT4Klz82LynEq2P0VYZAX3oYYxi3sG+8MAKScwgGAYwChuCAD4EhEUdwEcMkB0JX2bhC3JUxGKaP5mb5OJY36opiDGgJF5AqnArB+NVLtcPY1vg/lB4oWGhbBCUBcCFxho6YY4kUoEPBkqilPvCOVMDgBUP+E6P8nn36y+u3f/4YnBJyMhiloDIjaSqU/M0e1CWuMr87FNpw65LohBANM0QUodO5QXxUXK0+siW1KVY9+E1Pw/lTmZxKreNwN4+5FNUrbATAb++pO3WsoR2O6lxGwHjV7YfT3dGY8G78WlvXethYvgui17mmt9/l5R7aWxvNezOOPDLw7ZUSvnYkxWlzomUbWWEHRjClHaw0nG/7z955LM8YLni/hfv2uGoh+3gqyHQCGx/z+AQYBX0VMEQGTce9GPPMeSuA7U6c368N41QFAODkHOSddDf/++5h1AKMLMPdxgl1h70d7eX4DPytOFl4vc+z3dRp0h3PxK5poqVCo63kV1CQrCNPJ2STWoail4YlO8p2jDgyYBmOdS6Vj/C4elAZTyhfzer07rk34MSsfGrNHTZnyjzpKHK3GY/OwT+iLovIAWdApK8m3ulxjAzXWvSOdO1LtYw5QzKC8oa4TkRoY+zgVAGdEg+citR8RHjQIhLPgOXiuo8k5dxwVeD7SSo8fPxERpmPkzzdv/RwK5LHoQH2Ge0cjnu0Q8DuWrmi/j3VFtLyfMADccMq37oVBbmPKvNOd9ukMyK7sGBsOBsDl2QukoSuaHPH9gLb6MYinIlVMDgmkub4IQ10lZ5J9eN57hLm4+Rwiwm5kxZ95H9bByDwMa+AXEzOAUN25hjI0yDD3MMDeIgujZkrZoWq8cio9jXJG2EXXzgY4Eoo6eXDSBw0V7rn1JWXF+ThbLV/ODsCcPReR9cE9irFxmkDRhQwvZidw3yynpYGax/SmtmFQhGGBi8g0ocGuQTg+9wayh+OUDABcT4NbhoZkbItK8tXR1T/GA4xgvMAAd3mRGv8qrd8Revx+msa8Skqwz85W0bxfsYSFswsgsYFhvBsGjzN24MDhiQnMENB8CX86DcIBAcwKJ8J//ukvq3/51/+ZBk93AIB2+zHVswz75fpZl7+jQm6s+dv/3GUkLc1gm0zcPOOuE/d3Vv103YkywmQ0oDe9p+s/ow4uzAXyrZty1rnrE6O51x0AS2uvMJwdAJ6nHc/62+N1nt70lZRFnWdp3XvBG49HI9GPPrwap7icptP4WPRI+SwyAM6cPkseR7wO2gNtycGGHgCSeifiBAHgPj6kcWRNpU7bndM6FQX0Y/7FzLJwJr96eSBODbjHkwPuP7i/unX79uoe+giE0xlyBnuFDCaWD1ENIUNtGUbmYqLREbpVBza8ZnrYhKfLuNjxatNzo44mnrSZBqsBvT5/zHmjA8BymzEYYVjTQ4iLVfdI3EhkbRhf4PXL+ES1nTuW97G0vmVYjbp2pbul+6vuRCxI3WJyAHjZo6egKqJV0aOSQQW/R1Ar0ngiJgKP46N7nPZXJ9Sf6UvayMgprHGcz7D8CWEKApnT2LEweGAmfXPBs4TX2CNZ57xEPJVg1jekExoQlEZHKEtwALx35T0KTjgADkXapo8BtANAOKhon4Voh8+oiHuOjpy4QRcZABUppX66I7CaACKVFScDPKHxj2MCuebsCcDjnVBrCiZG+71H78DcgEGMhMX39EAGjly4eGH1+ZefR3PAL1YfxFEpp87EcVZ0EOAkATkN3AiwKUqhDOkINnQLFnH7H1NOqcCg/gmRo27YQzmCEiImq6MNzUQqHgM2bEKVipL3axtj6tkKKRSx/mb8aA4ypHqEfinrwAyH76Sjw2muvadBZaByArTQnf1iXBcNPxhD1ctXDMldDNuC2YpXhTN+h7JXYTPTd7evqiLRmXHtwcB9YMZQx39HU82o2/6n4VznX+9xqYEdL7OA8p7XJlb2sNOAKMZpOzIHlEXvuOuLu3FROYy2LWkt8dLHY1WBNfI/ManaE4KwnvCH1k3iezXKZ9zSPbDdRH9s3sUSKK1NTrQsL2KktX/4XOJ93e8OQztu0tiCEpMGJNOemc4MGEBpd/O2UWD6HsODSj0dB/FpDgDMo2cQNDrN8Y2b3cHQs4CI83lMWiMIDF3oABRDwVeE+UwPgDGimDRYSWOIEkfK98totOQ+AKzttgMAyNPlHWgXPMiGkjJutM9wArieGimc6Pb87FmUd4UzAFkBgAd+h1ME0X86CMJZgIZPD/NYQUdSL8YJAYimnj17Tvw6lMRjR49HmdipPC4Kew5eHg5bcNVYErIZYJQRDykktQcy/uA8dXkAkEap6VWWYCG18zT5DR0jqOFWM0RkELxig1k0i3WECbWoimKpXAI9Z5BZIdxUo1nVqwalcT7uPQND2lldQBUorjzCNqPxcDWgZtYyCVlxjtbryDoSp96be0GUSx5Z8YO0SDzSkYB2ttoJYLipoZ+beMmQtswJk1vvSeOdNEu5GiUbPG4PJqxLJ1j4IEcDIuc8oUAfVgDTWBDvoV4Tf1PpD5l8MjJBzE+OH1dUHXh46tRJvs86lk/ocbYgDHA6BWC8R9aG0u9Fq/h5JqKV+AAWeBb3I1vFBj/qmLUfkqPmoXiGTYlhqOdaCCXwBchzlPiF/IV+AXlsBwD2mTQXeAP4oDcRMxITH2QEQbdQdhRwBun+fw7D/1/+9X9ZffPdT7GOcCDYOeLSkYSdFd3KhzHXTXK9fr8kK+fvcrsWf1SZsu2+/Vzbpod47+q6ltZhWGx/X+fb4zvTNOwCfoBho6Pkrd2h199W36+x411pbK3NKR0AkyovXOWzXS7WZxUgWLY/xncsR0xHm3d0ACjzKOedtkPfY1EuMgDORLPrDz54PyL/0U8lAlso3br+4XXSkk7tyCwrZAAwIKUjqY/iyFKWRsp5R701eRdKBkxX5A+NBrO8CEHCRwiiyQF/685t9g+A7v7td9+tfg5HwIMoQ7t79y4dzHAGSGeSA5+6edKQ5ecyLXS4L9HCCL8O8XVasAZSNZGRLsfxxwDCJhzelr27pIu1cRYdAKQsgWM0KqFoNQ8VLy8sXPMf17c+74rhM07355suxAynMXAputLIm/jTrHuaFuu+8B3nzkYPAEY9siEfFTsNzptLhKMKDi+sboAnOi66T97XJUSszHXiXX6+L3QN6HAAZMR5BnQV9INSk4Qs4CXqM91wmvXSBhMoVd3chJb7+V5vlANATXFu3Li+unjxItS01dPHD5n2/8mNa5EJgPeGEoSzkTO1vM0fgrZE77RdXcDTswXhSMGszv1mqjYscQ3RFR3xIycHFNRHSFdF6ieOD4zUU3jr0WiK/odsrockI56bnEoAxlcER+9Bl1IoyGejGeDHn368+jyOSPn08095bCAiSAfh/Yw1UUmCUyOVODQHonHLNF+APY3rhD97PIMQCn7inVRiQlGGg6IbOoKHDUinsuJb1XJKyAzEEdd0jNVoVCC8Znwa4F4Mj7b7wUSkhK5naHhcG7KNnpyj69wslkmkIZOCzvBwcygrrux8LQu7rwWwo0ElwBnPK33YWMQcasbBzEBnpj6vX/Q7Gtd4KZRh4gWcPkX5JH7QSFH6aaVv409lft0BMEestaqZGeLv6lBouK+7dS3LR8gBUiCawS8pUDMDrQ4ewivh7fkY7q5R7vusORAHjfOMrKqbOQV0RjdtXHKOZP4VVwN2CfNmlDAELHhWmM5dljXHec/7s43TNaUNCrkUKdd1o/68csSOV9LbaOA3pGPyUHN64F6VL/T9NHwq7plvWYn0mujgwDuaLKkOFcEJ15eySDDnHulWTTrS/t+8RkdmpI3rd3zPdHQbrMnXsDan/DcDMPdSeCa48qx1pleHMR1GsI8LRF8A9AmAsfU4egegPABjPg8HwcNwCiDVE7WeSOXU6SmHIlp0nKcDHA3FEgbWyZOn4z2gLeyLjF/iDA3r1LUTD6BQer7q4N+z/moJA2EWz+O9/h26kOrb0bBQDoAWweXehQMjMhrsbMCanMHFIAHWnmn5gruNdkX03cPCcHSKvgxH4bFoQbxMOOYod8hP9hkwf4cbw467ni2DZ5y1w9I20EbyATo/jUMZESLPpSKkbA5H6VQi0U+ewJpRq36YQlof85yj8T1kCKPb3A9nq0TkMNKGkVWHseA4fxbRfCCNI/CYE06EkGx6zXRhdBy3YY6vjx6L78i/FD2ksyiP6LXRgfnA0HaKP/5WpoCb/eE0gThOMv/2MXv47kikLpuP6BdR+shnKZl5eXYi87vB2VeDMdoDuhCKrtWzg9TMDPN8FnTz5798v/qv//q/hgPg59iXwGWmSAM33C9B86qKbuUhbXP+Rr/MummdS33luNZqDIx6RpV7eH6WbR7T481yaWmZs/we9nZ6oOoH9VKdh7NzfD1VsWGkQR7wipRul+U0+0JX1uwnQUiUul7qUY3EZRh1mS+eMX94PeWTTiPIP0pmMzOnoPamTmb+g7EOBx8+d/bM6tr7761OhzPuVei0x4N2EMwjz8jxgNeHs+5fjVTVEwMDuwTL/S8YII3eKsqeUmkN7qNDALyKk1HpLopzDwSNqMTMR9Eq+g/58lOUzNy+fWf1061bzBQALUFeICNLMF3ClIZdSZtdv6o6kXnzXGq3Tgvem66P/DV4u4TH21axdYUDAIgAi3jScHzCoREnDUzja5c/et78r+Nht5+l51c85xNLdkX5ftfaZr6wpmOfP3eNDgDW4jdPmojCEYFdNdLzoHVS87O41waHmHd67YmMo8K6c1PB8OkAmIWIIFmRtTMuQ7kL+KX3zEis7SMdLrCRnTPdcEOacrnujz++sUK6J6Ixjx/djwzKV+EA+CB6AGCFiEIh1c4KkCajEveuYXPfzMMoEGUIg21IYHakhKIIBqMISp51zUAY0gsV/X8cyiiUO3YqDSeAoi/ga4J7aDEcExEH1eLj+YzuZLowlMbDofBcuHRhdTXKAL767VerT/KEgBcwwPFs1hNS+QwFlUoWFCaMxxVCCe+L03qUKlg/VKgiBctGZ8WDbkCiw7fqOWvt5rDn2JOB4ScCFCWjGvciXBM+pi5Dyvd4HmuIsMnTmGNhfVRGqTwWZxnGTlxoRI59TiXTCojwoTDedRnYFCfPbRODNe6YlnrErCt2Iw0nbuRZtBUWeJedX1ZONb5m0QV3/72/d3TWrGkNBcjznKtSaCOANacJp5pJMSuU81hViM3w9n4ryqjUd99Pg5RrFOnq+8waSZwBrPyvGrCKbnqsNMYTaHZG+HqFIV8Iesn3WfkwXulZI0eqXX5P8hGFObPUhw64MN4R+c206Y4/XH0syXzZapyUP2c9EGaMSHQlvtKHx61KpHBDd8kBgOwEMQmaIuDPmVXQyjIYJapedM1HjgXxKyh+7JYfx+ZVBwBS450dwCg0x5cHnqne2NvM+sE7Wj33EIUWHMA7mRnAUqvnTM2EIwC1m4j64zQAOAAQxUG2wP049gmdnpHuqb1U2dPpiDSdOXNmdSwcAgejsZ73tPHx7CoNiLyIdwA+4ItPniLroJ+8A/6GtHw5SwVUKLkv0gHFWnca+2p6aJzROnUMIE4fcEYB7vP6jXsw/Gv6umnBuAoHkKPdxIw0ujUfwU33jMad8QQOYxqzlDUUTOQhbk5Ko5So74wdIRD/ZiBChrCuy7nb/8YJBTCWTQ9KY3fWHvojwFFN+crjvtTky8a1FHuMLb4MI95/H4so/jE6OBTlx9xxHCLuwedwGA9IlacjMJ0IdPByfETYEc2HYSIHA9PyAS86SlRugPs4bmYDmQYcxcdaXfJkZ7J1JmUPpaPEBAeaoYBP6KeubAfALBdMo/2Y0O48r2q2ZbCzVETjkG7SDRF0+OOfvlv9l/8xSgC+vRm6RPS9YI+LHmzAfUvKcjVYjTN/i5+zvrjtvZUvVx3Va5jlyq75vs2757HmZ329zn+jPlD0Sc69qGLrz2QmVkMfy5r+0Gb9GnjYdZ9xr7txuQTzPg/n2nTZ1tYqVlMUezD5Sccoetog74Ivnjl9ikf/nQu+jCDdXtDl1XAIMHvGAR1IuuBjMv7lkBPfUw8r9V1BU1MFR5Gtg38gNzrjSOPo56Lyw8PsmxIOWejK4B+QL8G34WDmkd7xPX5HhtnNaBx7K5wAP8TpAd9+92P0CYhja9FBdrKb1vGsw92wnWnMjUiXaK+PZ5tl3QFQ37mJZjbh30w7u+hk6XrFf71/QISFR7oCbb2t42MqdAtPjXg4j+EHJLvW56Trb/P9km7qMYZxcAygHQCqheRtIrhBITcBrhNQm34RFBrDBlE3WvHdr+kAoJG4wSQ3gsyI5Y22QrOLKTbkB2QQgcgHNiHgfphqbmljbCBmOADeu/IuhfrDB3fpAPj4+tWWAYDvR0JL5ZTKq7te99V4nVRQigPAElzKlSOARrJsgJTKKhRIZALg6CoosC+eSyFB+i+8mFAWKdBiF8ygVEsqrsr6TqTyQ1lBHVTUPF39IE4I+O1vVp998dnq/DuXwtuZaVwpQdgdOiPtVVhyTEfGSXVJFGkAYb3wouoc6B6lqUqN8VrOAEWBNP/uMKqGrY1WOw8q/OvcKnHZAMG9s9E7EzHnRlKT0KmKKmbn7BAbxp1V0L4aGcOEm4RhMzDzHSVNHA8PxmXBa79niSlXGCw5QeoalXLc+zD0MgrBGwpoi3AnfpsJem51LlZiLa3tHME9s0PC9zaY5h7XNeloStcui19VuvYeep02Djx2FU58T7PsORDr+eikjP210cP1cr60WtseUnEnJop31vW05ycHgLvY1/l4Tg33+A4JtqkYIEFrRd9CZhJQgwMANA3DA/fAAJcRNdKF34elpEBl6pK+J2donp4xo8F7rZ/OnJHTocmT5MAjbuY4+Q46Hyb+MPMSNZ+jJY/EHkEnHAChSsV3ygDQMXpqjoez7fGRk80lRPpp+HPPOlRJv14LfoJ32smJn0+fPWW9Jox9lAAgXRMOVzgB4BQAf70Xx0CpkWD0FYg1oakUDT7AnUcdwmmaTevwkiwLcRbJ83iHjSyVCUQUH9kvwE9kd5UMMsOZsE3+pTXJ2SFaloxQ00opsqLhXGk+xx3MfW4Gfz5v5cmp56ZB1++T3+I9mGfyD4+Fvxl5hxIdM3MZAPbRETMbwHgPstNsuHOfMosA5QuoM9e93Xi3IY+pH4soO+Dt0qW9bJKH9UAx3wtnM3rl6JSGcDzD2E5Fvuk6BKXq7e3s3MvjFI3vuo5In2gP+4SPstUwf83PZMOTdCi74cBJPg6DPbOGzPOM8+Zj9W/wGRr6+I9wVhaD+jSIF7j5n/k29Yi8xuw70FgaObNs7PTGm5qDhXPDSvndTP+5bvTdsPEU/OY///jN6p//+V/CAfDT6six4zh9VE6Cpmt03NukfxnWf4uf8zuX5ObSe5d0yE165bZ5z3rFftb4S54xTTdenKJiKfpvHGp6KHZdqLD44VBCqfYxn8CFil+VbupgS/f0e53dNjyR4xau3ewe6wNjVpxoS/rjoVj4uXDGfvTRh9GP5WgEyV5GT4C9OL3lHHnC4ci88v1wAMhZ6n8a1w4AOuZibGYAsJGrmriCZzS+FsBBI01lR2WJZtyPrCnxe2Vk4Xc4meEAgPH/KI6c/TGaBf7+//1DnCDz06IDYJ1uRoN2xmnJPNG1PzNOdR5ge3AO3oyosIuOZt3sr6X1qr8lBwFnWltPX/t8reuMwuxl7B54oa1swm8M6BrP1+e1TDP7WX/dN+spjSbgAGDSXEYGOKFUeKQYOTrghQkA80Dz9ObSgLpx9pL/GhkATSKuwaeyEezp+LeRds2wGpwYiRI2MLHujEJXAbuE/OvbNSJGZ1Qy6kGwcAB8EEcBvo46y/v3brP7//WoLXIGgNJRtY4e7VNkRspBZVQ27lKQ+1rzSEqA9uOz+r5CoWT3f6Z24mjASFHFyQDhAECE6gWyANhDQMo9lYdkZDqP2I4kGLehTgduIW0VNz2LGtW9YJBXr77PcoDPv/pydfGdi6tjJ+K8axi8NgKDqbkrej0P1niHV9NRQGbc/0ExRLdsKy6AlZUf6rTEXeE18ThxmStJZaQaXo1Q8h11r2eDou+5BcSIBUvMrb7Tc+0EK0Zejdw2BgzBQoecSxGexok1h0mZkhXUBtPisPNtNd21rqYpAMnANjEZKZZyTtkINf8w3re9mASvv5/fW+HudeI7pjWn88g00seY6V/woxCnIZGOoNznyt/8u99VnSZ1T2eHC9eX+Oz50ahN3CMNFyWYx7hRmZdSbNgZTrw/HTg9HbE7F2bh2/hEa2Ake7zfNyo92P7K/oibSRcyg0XvXANT/5HJIAOw87PZiaDnGO0YVLtUHMo7Z+VNtGEFIw0F7pn2clRIvJ/JHzlxYc5GhZO8FABR3T6M/tcoAYif6AWA34+EczI7zrE8yXxCAyOFHSUD3WAybjP7APwscbLKC/UHUJkUPnCQwvBHpP9eOALoBIiSADgAoNjhJxwE6COArAGk57uWGvOX8udGddgb8+We7dXlb4eGZZ+jwMLrLlsGmY2eLlku5efwFmQAqI+MGr7hGfzuYwTrnmK96vrOmrak1VgBFN408m24m27tDFbQoGcCUImOCRyFgswyKXXbRtTN82O9e7xHDe0UdTPMmS6P77Mpl3hUb3InQ505JcwAYJo/anjZZC+j/MiAScXbpzb45cN60tksbBTeglczOh9GgqJo7uxvhVJ0hAyK3jMJGRLVaJbctRFs3Kwwn/my59DmwtMhTEvZtyedtj2LLmkedF6JiQKnZm0qg6PKBumTloedbutcB10ys4YAd2UBgB8eXv1/f/jz6r//5/+6+u6H0IvC6YLeQnKOV37WYTOvcz9/z/xnP8/Ue5b4764xKo1V/DAf2fW8r+/XYJjvNz4uvafK2U3z2PXefr3wf+zZwoDEjjUHgMswxwd2vXcNz5uibz3X8l56oC9rXP1b2psue+QAgHg4GxkA18MBsAcnXXx7MnTZE5Hhg+eh1yojKHRS8i/p6c6agrMQH/Cw6gBQZrNOCJADQEa/yobUP4N8O+4D3z0Y34HvWo745BmUkT0I+YFq1jsR+f+PP/5p9WOUBagUYBd2jZkXo7zVsxqj61bb9sUOu4pzM80t6chLs/xraXXzyr0W40k18JfWum7Ab4eqeOm8zoTmgIu7dkfw37mJg5408FrM5MKFa/Gdz73NyK1T82kodUCMwkQv31UeUBfhydogqAjhxbz1ghahNG4ity0NJt/utSwTeR+0MkHqiC3K6pTEMTVpedO6oj1f9zxAzJ988nEcJ/IBu0/fvfMzDf/qAEA6qo2PbqSKedXGRTWi4/U1hSqUjk48UnwZ3Yhl+PxjQw9OAJ1rHccqPXtBpfTZ00gvYiZAOALie3Z+piEOJqYjpxTS7j0H4Ik8EowMe6DKPqUtXrx8afVlZAJ8GpkAVz+4xjKBl8C9rP3jPKCMxFvUiElGP/+lCKFRlkYbFTgqcYq0WOnmMGjU1QwvRVWIv0lEHsOGl5nUjB/bGFanjzQsps1eUhA8vgmzj2GjYu5DkDSaSq/Tf7EHTKhOSdYYsVFPGtcwI+P2rKTXedba0ZmWDb8K58aUijOBe5QOgJlfVfrS7xyBr5odAJvg572sxpbnobV1fjDor/F1i6rlxLxe0NCcvVFxwrCo+zbjRuUxGk+465p2js9tSYOfR3MqJVA42x1V+J3p1eTHFiA9ejYzds9VToZ+v+mmKzqCtwX5wH+rM6Qa/+wBIAfAKpsA6n09zVLzEb06I4YOAMyl0K5qQUe8bLTNdXLk6R6XnBTFoyGnHWN6pKH/TBeVFpoDQEY/OouDU8Hwl+2m31UiV7OFYHSDB64LYTcnNR4Zz/Gz4qm/hxEPox51mzwlgEcGRmlARHB4KktcuxcK3O07d5kpAAXvafQOMI4Kh1Ims45dcAVPNx3hHqXoS2mxse20/S5bSxMlbgAAIABJREFU+nUZ8lGDjiNcma3TFWbSfYyGdFRc87FxcG4ciygtlFPUwVc6cId6KrVQmJFMkvoHvqsKL0ocSI+Ub2r8Sgcv/0GhjsZZVK7lgMKWer74+/ixo8QK18WbzvATyjSMepxiU/kionTOUIS8koGJ9Hx16IZBznpewCWc4KjLH3h3PGD5C3jw+EDTdzpQ7HBkpD3ppPHQCU8xlmFOXSthgft1vKBkWYWxqcK4QZlGGd0d5Un17KFDh32hXZGSUpZ530CDdjDhFlwQTfSPLLhZntkpZf5vvsc94TusR5n39VIV9B353e//c/U//Jf/afXTzft0ALzkUZ3ONBwV4SpTuzwtU9zw68y/dz8x3rHN+BEcq7GQUE7cqCPVOc/68Px3D9C93WyXZOk8wtJ86z1LuvoM736PncA5QuHNHtOif52rj0bYfmyEeS3jvKr8TIdcvtRycVKVhuF6aRqSWt+sTp88EacAfEB+w0BY8AnwBXb9j6wAGfDKNBLPTAdA8kAMjjIsrV9RfWQn4QMaBh9R805k56hx6+noD4LvnkWPGdwD+YA+Muq18jJkSGSPxe+P49QZlJbhNJx79x+uvv7u+9XPt+6wtAy0uA3XpBcsl14Yn6ts3oVTGqtHvbe/ex2fKz7+tbS6nVqKvpgMa4mPrNO7nUfbRq/629J9xvX90fNMC0sw3QbnrQ4ARkpH3azNyox8mwMAk+sMqteT9RKAEcGWlNjthLwb0ETU+EcgTGsZAJMMGvdvAtjIoDzYLg/MZuPf76KADiL+NI7LUwZA1IbevRWMBBkAV3kaAOpT5QDQe12fZ0ZV51yVQgtDv6tH/FMgob9AKo9UKGy4pcEBxvUKkf8w4nHu6JNIJULXZzgAUD/68llGMQPKlYkxRpgGtz2VQCYysfgPzbEOhPv0SmQCfPLFp8wEwO9Hw2OKm1pdtrMLcqF2ADiSyagQGCiYK96Zxr9xTMpvwDcZp5lqU3bJBfG/ktqYgtpKmRW6ul/GvGWm1w2WTQLcY1dlpd87MoGRLkbnh+tnTWuohTU+8bvsM+1ygXUB3ZsUmqnPjM2M13Oua9JRjgs0o6+bIijh1+tKB4W1KEFSuMVIq2I7w7nidXVu1fuq8pGTbPiN55vxDw6Re+6xqlFUuczSfm+DV+eTyf+AZ0XJR8pueyebmWndFpQe24akLFIp5caL+v76nffNMpzPNPg2DG7jzAyycS5upHDa0Qs7AFAC0JT6jGyYxlSt48yB/D0HTQyn8ejn+VwqCKI1uv5yz1KB5M3dAcD15lIEV/Q50D21vcasMLCVEp5l+RTeJWNGfVbSMZpOAJUNaW/kALAij6wb9WUZs4Yk13g3HT/KTLFh5HsFJ2VwkWbjH/gsjEY4XX00IBQ78N5+lODj1Y8//hTNnW7zead+YjyncXu/UA5l5xGMXu8N3qlUd25uczbVI96cNk+DPhRZrMnHuhkOOhKw1837+DjWutJgj2auWTpBozsb4rFXSyjMsDtt4CoVFqe+KDJ+8uRJwsMRdx0jh5Ra1bYTprE1xxgl6/X7XCObIkom1ZNeTCvOAECGDj6dx8rwbXIjmysSyyC76LRDun44Nri/KBdRM1nibDqWXdqE7/i7lf80wsmbWUoj2cN8EfCgIjMxhz6Oouv14y77/s70Xh2i3m/OrfG8DF7wy/+fuTd/1uxIrsNuNxoYrI19a+wYbAPMxqFG9F9r0xEkxd2kJVI2TZsMiQyTUpiyKDvosB3+wdKQw+EsGKDRewPOc06eyqy693vvYTRy6MP0vPfud2/dqqxcTmZlZWmlvafxUnaiX5g/O/+ij2TSbem9BepFR8mOx2PdRrqnPtCIjT9cxV0yqxojaodB+3CSULDsr//d/7H9yq/+ZqQzfxbbCaM2Aup1MI2i8NeRHrxoAOC04zqRfPfHkT1Ybzrrnm7H/Nwp56a343t/1gCAaLwPSPS+9++PbNwpyhzjZ/GuMsHys/oW+UVdlr49jy5nz9CMTepeO2K+UjpdV7QYcTQ/tj8quvw50/1fD9z+FWwVAk3jWei5R+PkDgROteBZRUIZAnDtkdRbyFqFgAGnKjMpVvVTZ9A2jECA7sMJXThelkWy024gKAzHXkGAwNfUNaqTA/H7YQSPv/d3P4hMgJ8yKGDseEQ/Y7CLBQA4s+dNA2na2/tZAgDioRlDXeDFP8Mts6N+So/MMjTz67EsVbu0AQPPFZ+b588KQp3SMSd91yWwPGTq6cwAcPEYKXpFltURAaQj5XN0bYhTojoJkKNIMnJ2znBvd67KCDcxXSKkF1XoYsjGlOdRk0Zrfu9uLGwxI3WDJv2p3bTkBd1zpHAH+AsBf+/dd7ZXX3klsObd7dNPfsItAK++8hIDAEhLRQBg7A10gbp0XiwYHQx3x0gdcfRNf+n4s8EK5ZhgD1FWinZwABoEK/+3cn8qz7GO7QCf3402w0BrHrVaj3vxHAszIagQ32glB6pRgONeACe8//NIQXwuMgHejOyHDz78cHv1zde3x594IqL8WHFCNW4SbsykHU47EPjaJwJI0QpEEkxmFoAUqFZKzHNDsUOZAFgBS3C1VH0/EqRThtlzOyiZq28rN6z31f19JbdS3twPOX/pKOR8mZdWR1jHwjktM8aRoMvYax6b70tqHsiI2/JznQb43fNxNFapjx7xVQDAvMq5WxSg9YWUozMHCqB7jt2v2s4hwlifWDeZT472qamthN9t3ulcYOWt7W0fcjppiQIIK1iy8TVwNn1WbdEDAN5eZJxP+ciMHa0ag2CzATkKTo1gQdKX/isfrhoAUs8COQYYRwEA9j+BEHVfFm3jJtz4+/7nDgx4hUfzYMehAJ/5UnpWfJSOyGQrSk9yzlr2ggNIpC0dLb2nywJ5IIlMKJZtdz6Twy+7REcl/lMaOZw1reiLLnb800lKe6gAgfiG27KiPc2Pt8xZXjXr1R7epEwOObAIOORP6mKl2Xs+kM6JdH9kAHwadVgQAPDfPQBwOzIBWB8gU8mZC9QcThwXiA90MPfcY0VpONrzue46QlV0gx69+sTVyPq6SSCLa4/FapfmTjTCqlc/jtYBAPMAUvI9Py5WZ/5EO0jN9xxxzyxX1L0n3VuHREenzVq2yA9he4ZO4lwoeGwH0vPe9R4za5L3cDIJ7xl6MwNPtAE0WWwf29iMEMBSqOhNt50nmyhwxblO2+Exom2t4qvOiL9nUBzOLnWk+qxsGckE+4hncQ2Zc9QDogMecs0FBbKk9/yMtzrwaNBsC/f0gKreg5bEb3jGgSJzLYI4fFurVWKZ1fyiv6VDPI+WHXD7zmZGP+R41FiISyhL0ikDgwYfOADwb//6b6II4G9EBsyNOQAAmlremx5B69adftNZP7u999gu8lzHwGsb/fmizewodfvt+/u1o+97W0ffX6TfF73nrPZXm2f+Pmrb9sd6/xRqnqkj/+Pn+ZnnaHXyLJ+SMfel2xc/b+yA+iIIALz0wgtc9UeKPn4+HHoRAUys5K8LGdbT1iv4Xun98i2Y4cQUf/E/vvfpHFrtjyAxTufKrWT4Caefx2YjwBp9UKaSKJe7lrcfx3aA//C3348AwCdxjCzwcG2J6nxc9N5nAKxz4XnV9Xn29vN28flc5aow7f+/AYDzeG+W6/34Vrp23SeM66xJYzS/0Xx/dpBu3L3ovlN6adefkwEAgp+M5ibS4iQsFDmacr9EgjMPyMbGRupUAKAL3TqYiyk9CXdXqhTrNLJ9GGNM8gPFys0ZMvOxQEemxdmxOVtBzQxxZATGWKJf770XqfAvX4sm4yioCAAgA+CVl1+IUSD9dA4AGOReyb3ybHvpP9o2APFc8GfynKKKOh4K0+20eTtAuLevbOEVcPyxGgUl9PndUEafxZnZ2A4QCge0cJEgrhQSjintFJRQtePIJog6ABw3wAMKAMYYnozjrd6J8b/z/ns8KeCZOPca0U2eB5yfozEijbK2ALgCcxRNyiCAnzU4okJksCJ5AU5gK7gE5axCLBUs8Lz1iGy/ZhoVb8kZWvnI7+z8PBtRrWppFSX3hOUqEE/LyLR/t9N5eADc4ewJaLnkA/najlzj7QHWmgIxT7pvZ41fCHlWXkN2xJIDiNmBQ1e64utyacCqgI1WKbvydwDA81jORxUa7DploPgA2QWGJeVcWcwVUM8V3sW03eg5eKh/6LguW4nOmlNF/Z12nU5n4z/SOR180ozqogdl/LtoyCkCSEiHoMtn72eXWfavBQAqA0BOHthczkMFatyWC8c5AKBq7Ln3H453OP+qAZBFAOk4GjrZuU/GS3nL9fYhG+ItO0+1hUD8n0cE8jjOXM2A4mOmgc60L0cia56IhHIqMxvGhnY4VulkOTANPUS+YgBAqcX85FFjTP8nIHRfcfSpus2MjXSyeA+mkavyygwo/kowlSub5mmemIJrfKdPEVB/sN8fc4BsK8jOp9ejoNOPfszCgNwiECcIsM9ZyA9DJijEKlIASuxvh162DGl/vE5rsfzgTHmcW21Z9z5+/A19/XCkW38WpxQgBR588uijCiYo0BoAMuUU3+FZrfjHloEsUuWtAXjGtQa8zabrwdKtpfsIkEMWLWPma3JUZodYxnomA4IoPXjY5cF60gXoME+ye9oyQbZJ/Sh+0dwbt5i34NDjWcYOMHepAzFfBu3e6oEv0U8fw8itEoOnQcMItoQd9lGh5lP+hIzmKp/6WYUBQWege6cX98CKUzeHzkuW7rhGWxy0l77jBPMGgwLI3khQJDSl/7fcmu6+NuwQaZYBtqHTlOqsNmphaBT7y8Ki+K5Oq0BmzCVmACAA8JOPb8biADIAtFWQsp19ssNv+/WfWwCg81XRUKrm6GO95e+6vJx+6uz2JDvHjlpvv/d1fe/F8Hfau66gB/8kJ9FenOXgX9xh/LL0KBoUP4MsXBCAfUimt67yiR6WbWYQha6z/nwyFq1QA+AKAq/xLHTt1SefkF3JfwPbZL0WrszznbFVCtsFIrMFi1bUoSHXWOHHvn58j+1eyIYCuRjsza1dbhO6hSeuIKsr9IVOXxEmQo0ZBNY+Dsf/P/xdBAAiEHCHWVnHC11FS9H/iC/282ae6vph9bfKqT1vvtZ3rhjw5yETHXvv+7Py6Dwu84/7qb+/fADAfvCxPrhYEOAsGVplfSfLz7/wVhQ3xpE+OttXADQLsNARIaIbSp8TkZFdKHMq2VQqfZKkaMpQdIJ1EN87NEBRc0aOmO+UspyV23EA4KSytWJsTnS/d0x0yytNljipvM0QRwrXhnLQLMb8fji/r157hc4+tgDgLOrXIgMg1tmClqBzpqZCcabRu0R035RtOnn0FVLR2yGyseYMIhAAYLIEOsrAy7h2ZY9pQTFArEjhaB6svty/FYVHYp/RrZs4YgqrpnI6tcqiSL/AvCoxg7duxooSQBpTUiMDACcEEGCF8nrtzTe2b3zrm3lM4FMRIIgUQAC6FgkF3dHeWDFNBYuJgNLTuccCuRawLqidzwjYUNwpjZHSs7QKwZU67nvVvlB8jsCkhbe+i3cDoDYgaUfPbfhnrUx6JUvC5rZGXzIV1Tze59b3CAz1LAf8lSmV4IdcWpYM2wm3vM+GePQdai35oMuw55RPmefivsn5jC9n/pJz1sfgwEwHbfpe//Dx+DyfHaxWdtEMakYAB33HShqLVu5TrnoAQG8Tv7qa/5DdFTS5BgPS9sE77fWls6SD+tiOjM6ga4bq9XwZ33J8sLKrPdFzYE50X4OpAxAPnlCRzRzlAPGnjKsLsAHGg35K/0dQRMcJ4gz6+/cxvr7KUUcNit448aACYrjmLBDPoxxn3dOBGf4GEHJ/65gwrV6iH3YqnWlg+zT049hCkLwU+mak/1u/+Q3MBNLqvXkQWVdeTbaDz3fHdWwXUJo0Iw56pgcJSLco4iZm4j9lFeQ7qBwrXd0r394riaCAjuJDRopavxkBWBwRyEJ7WNEPoDfm3TyavMj5zywap/ObJ3TEVK65ZtYUwWSuGiuLSk6/ZFAOm+V1VNXn9+LxmgsEtkpud7Yu6U2dn5kKuFRyUyvhK2ARr5ZNgXOoTy02WMa8cub3l67VXDHo4Ln3dpO0A2Uv5OCbP/1+8ZdWwOHA+nsw5uzTzFlMorEwE4MXKCSYPG49R9kGVakEa+W+jwvdpswjAN6yPXI4Y6uPdY9pNtNZW1B8JK7nF2nMwghoX4Uv/ZwdI3IjZdbYo/BC2QkFtUZwJIMeTof2CTf9IPYvmFlkMK1jKEGjv/o3/9v2q7/2WwwAPBSBpnthD+8jQNewabdP3d6bJv3nigfMI5yf5Pmj535e1/z+btuO+udrpRd/Xj2oOT1q8dT7VnksPpgdpFO9lGzMztXpsdViSPFx4ZSL0MTPuZ8rXzDJLO0AM5CAM6N7qkcSp3zk3nvzurGgdQm3MgWOhfPuDAA846KjqGmCrU59+5XriEG33w374O1IzFiN4cF5R/YXtn7pSGzVXyG+jsAj9AUyAPDBsaFoz1vnjO0SwEinxiCB2VE7xgGAexxzHf96PF/KnD3Cf0c4xvNKKzgrwdG88VrBqRm3Df3VFv76PPf563Nbz8049uj6RfhmpsewEjsyzeO0nbdu3NPB/H+kn9Z+ydbYtszyenTv0Rx232D9njz9/AtvjwCAwYkDAFDeTBOHEifGScOQLbG4TRbFOxbQjI6nsehKbzXGHYSeYp6LKCXds5+wi0y6ddMxCw1VPIzOxQIA5cj0CbDBwTUKU/w8CgC8eu3FUQMAxanw4aRSyOBky5Hvxo8GN2nu9nFFNLdx13NAK8Uk6oui9JU2b9AI5r2DM6wj9Z/HTkUGwOcoCMisgAClSEvK6tZwPKGseMwUnQet5qJpRDKZior0KDjfuaKJvj4SKaavxH6qr339w+3t997Zrj7zNIMAyDSm2woeZKp+noc6rdJq9QV7sez4m89sADwHBE8JwGv1qYAh6KA0zSoyeJaS6TzL1aTMABiKMo0M2jA9vb9Tz5rr9NPy0BX6kSL0uHy/gi4CyUpzTSUPYV8CAHzWK1g5uM6X+B2ri5SoDOIUPyXwYyN62DSoMeur4s12c17vxqV0gB2AMs6mvbNUfG83JKtxYP/TQZGP1nld7zgKAIyzroWa/er5Z/kdA6hzFifDZwNQ4OjImI6GhZXpIGpexSteGWTTuQXgogEAtONVNxYhzOBfGek5wm9+8uo/9Tpkj11SAAD9gM+C3z//HBrIjnvXvfKJnapvJ1FjFV0Mtu1EFH/biapAZ3JSNKp3eFq8QjK2GoBmCW4aKZOekIF4ujkN5IvkRY4V64rpAPAdzgIQh/Mfrvs+p2LHQx6Z7qOuln6W3pbj70KC/gnHGtuhbHO94qzq6lrhFa2kUzDeO6zgrBR9riRzpRVfz4BDVft13TrORQD1t7qF30egtGWkSAfqXV4ZM3/Y3itoo/mfAgDgj3Dchi4AVYZslIXt+oEUznt29jEnvOReq+rghUqdL73pforfevp70ehIL43AEZ1bOaK9T3ofZDMzjjxP5KHS++q/s8C0UNKDneBBgnmZtB2dvDJo+rkPdkCoFxhIyMJio7+1HcEBvE6z0rGSKOfc8ChoLALR5gH3aUvL5yiSSCon/zdgjisKjNtmHdWT0TW8V3I1Z9dZjjU+3JdZRJkRwwWo4KO//Ff/6/ZPfv13YhUTGQBx9CKyItvcrHw2z5m5YP7ZadvtW8n/eSvUx+1+matHToyf7/N2Efza33uR8a/y1v+2/By1M9u4su8XGXeZxwqMnx7bf3wAoPPFqguYZRgBYdcm4fYlbkPCUdIP0rEnjzsrwDiHsi7egO6EE46j+ZixyKxCbT/lQicWpCII4NNPcN1BY+LAeP+tWBDj6j7kA9tvQ66Z3cNJUAaBjvdrR3WGHYC8YNsAddLAj8ZlWPio7FtkjKG4bA8ADOB2MHGa47RB+X33MVa9tLfdp2VONrTjqhVjWedKrxzhXtuHlRfXv1eZ+LJyVM+fClR0fJsBz6XPcx84omFTegBw7VvJv99xnI2xym1/3+QXti98/dILL74TfKeURaddKRNAg+HvtIOZNp2NkAH45oRmKRB9AgiUBpidBz1W6Fq0tRunI/Y5xQjzOyuN1ITpYGJtd2IYoiWbs/XOkn6zwjCKy60rDfR1gZ7O1EORxLsRAHjtFRUB/DSOAbx86T63ALgIIM78xaef/W2IPNFGrvL4yOEEE4mRRlo95242yADYXhGQwpnPsodiQgqqHXs4//ejoIiOCgxFFtVIUSSQBQHpXSpIRGWVYMH7mbDibwTCNFqeOnA3IvxfiZoAb/F0gDfe/er2zPPPbQ9Fqir2N2FlH0EGr6K48rRTwXlECvZTxbu68h8M34HkwZysSm6s8CU1vaJtQLcacAHrOvJmKErSMlfj0woaEBbfe9Y0f+N6zp35xtfd9ugD9wDn/sr8fXwHgNgCAMPBY5dKIVtWTAc6DAS8swI0cE8zMTm+vNf6wdEB0m92EI8UnvtiXsX77byI92canlLos4FIUIkeND1F0Ndoyx7mWCnDRisNXFu2TxmacT1pTQmbnBf1YaKvJZXy6C0tumhHX4V8lCyr+df3VRRUDkbXoeLRDKakoySHw4B97/yLG/IeTbJohixnpP/TqRM9KwDgeS0esUMOXeX6BQREzK5ZHbWZJkV6eq9JnXxHBgAkCzq5RPSE8wXq4T+GRMlvHcx3XnFPnWHgOakAiRx9OEWVFjqoI4e98zQz5TB3mkNSkQ6/nH+dKpAAIR17FGBjwlSeea4gAJ4FsQW+UGjVReycESFHWyAT506LFmLk2jKVgQNuWSknTFsTkt45HOlq0cqgFl/dC+dP81Vp+eNd8YtPGOgBgAKsBqsr/9eefco6e1OZZt3hGPOVq/x2qH2PquvTgg3bRv5P+zfNN2XQwp5v5b09SKeZU2p8/aPcMQhjp15tqWBfD0Akv6adVQAkdU4LAFgOlH9RdKecNTVb4LAQB3VWy1BzG57/tBxZ+KvmPYVI1M6x6GSd6CCD4XA6UEcCK42wr9gWKEzosm28N3nUc+DtJWVDZpyjd806q+tD9Uu8KrkXbZ0Fw8yT6MG//LO/3H7zt34vVjGDf5F1w+LFy3a+pmf7OPvYT/3e7UXnwVN6/iJtXuSeFT+s83QoD3nT0bNrf0/ZR9PH7+v3HY356PsjfHXemNW2dUIFgo/4U3zR9UXZrqNx9f64vX7Nuq0Whb7gXv0nnniUBfuAHVGU1osMxjHcmw8oaz7FCFKf4CcK+OE5bhNAACD1qWXVEWfKUnyHLVfYLgXsevdeFNaOAMDdCADgw7qWdPYTk1HHedwVNJHsesPt7F0MfBH33INfFw3oZIBb2/e+//fcCuAtAGfP1+kAQKdv5yFBixkrrnPLO8YtpYtnHnNGUWHPU7z9n1pGT9Oo9HLpMWdYVr/n8Ys+w4Y1PLvydJd9z3BlvKZdSV1+NB+i83EQ0++69PK19yMDoAIADgYYrAjoaEuAGxzKg5w5T3efDCv+buDxbAHBGYB28HpE9L3h2A/Qe/mOFMApZTgAsQUbBmvXgbrY2VuQYf7MNMDd5dj1O/t48Pv7773HaqL3Qyl89unHDAA4A0BnVCsDQI609skxANA61MfSaSBFaqCobwSTMa5FYO1dRNtaIS2nAF+hEBX338Y/HA+IAAAUGPcpRQCApwNEEOBerFQxWJEgTZFMFSzBh2fM56qVVRm+Q18fu/rE9tSzT28ffOOj7a0ojvj8Sy9ujz7+GJXsnahw6n36BqjGdj4v1efXd3rbGHQgWaB7TrU0r/cUGmcDmE8rM6J4QECsnJw+x0539XP9ebepuRTgnPXo6egfhXyc4JBAlw5bA9+a8PFJFzCvVcrtUAyNqdy36qP4hgAcvQVA9goowDP/M03qpTYO6zu63Hv8E91y+8U0nkXxdV7v95nTNffpJKYzzakCWVIueE8X53GfHIdV/6xmjo8K8Y/CeV0XDLGizKlnDtXxvvifHcj+rsFvcY9S+OvNui+DA+lk1HwZIOt+ymx20fQ6Wu3qe/8Jmlz4j0KGDACBkgcuR00P/J6OTBmschmgqxwAWEG2AJm21uyNXzJsrnB4HmsbgJ6xDNGoqqWk6wwsjnW/6ghMfIWpGaucBUDJG35DyijepQACeCP5yPyU4BVOlIJMfh56UwF26WT8xHnOyQ2ZJYBrDMhn8HY4SemkD1rmEjLH1zIAlA2gPdi2G2LPTOkH7biPlOfwiWbJ770WjG34aquG88v+VQDBMubVKvXTQbvKbDH/nWU/J93bQHWXI8RXAIR7kLAHAOy4D/4ZQaiQpcyuYMDIfNaNaTzk4nzm0brPmQ/idWMa2uXsoO91piQDRJltYXnsK0ApCMNBF3izXaosgsUwZIAdZqf0MeeSQaRmm9ocE5Phv+RD8SP4TQGAe3dv5/aVaNer8cnT5hf0t/d/bDFs71wdsDHvCUytf9RPBXT0yQAWt1g8sP1Pf/Jn2+/8zj+N+kHg86BFnl4w8M4BEO7v9nuPfnZ7NNuiY/B8Vlvrd6cA+EqHozYne7vw5ak+9Pk2z55q2zK/2svZZs360c/0Z/tYzqNNzYn186z7y4YkFywBgIuM+wjDdFvh8SI9/4Xnn+UJJ6iFhdV3ymd3yih/WUsL204yQ8ryDvXL46+hV4J/eTJAs88M1nIvPlQ+5EtZqtgmgIADtmJpC3a03bItIQ58Nlf/rUfNE6pHhro1tcWz08Y0oPcW70Tm7mdxghcCADhdBkUAlck0o5iZf4gWRrMr/um8ULwmneXPkQyeuuY2Sqar8GmXo4vK9Xm8+PP5PvH20Fmzn7y+wxjYtKtg1L43JQulE60XO63OnsPjUQ4ZuXbta8GT2multDJUl8TRNnb6q0qxXmrBBGA1aC2wdTCMYdA0oCy4lFHsVWF1Bby2daTQGcCmAAAgAElEQVRM12sVACjlPSv44wka/UigbxBRfSjQTjoUi89+2kmuKpDV+4Pfvcr5bhwDiADAvbu3Yl/9JywCyAAAV48QkVchODFNBgAGGC0AV8JYINm0l3+aKaHpiPA84vh4dU6p7077LCXBI/gImkQB/Oe0fxw7Auf/TgQEmKbK0wJwRikAL9qQkgSgdRoqxj72mY6VSqkcrrqF4nz8yavbux+8v33w0de2V994nUEAFnmK1CkpR2WooC0XalG6FVKyvHpYTqoVKV1UOmsNFHP1/vSqoRy04qsOPsa0U0AqatuVJo1Ec1qsyPDTQChDLVK77Jv5piKLfX6HIsgAQGUAiCbj/ZS8lno19Fa6TSnYqzz1FXevEJpX0EkYPGdD6PreUcZ184z840pJ1ndeAZJ+6DZpvbfTs+9RPhK7rhj7e01vja1owvloxmuyZI2Wflc3nRxD78TIAKg5LDoAVOfNDErkPWTHdBSTCCzClTSi/LXAinTHcZG04inxq+WWFG6Gfw0AeBzkOzgUTBEPJxG0YiFFBQCYKYRCaCwE6FTn5Hv2WNRR0G8OWpSOL13WScd580rgYAYbnm5wZ4A+tgGMIECNdTWSel8FAAbTDacpJ4hqP/kTWTzJu8VDCsbqI/4dupbfmKeTr9MGEgzyaME8PQD6DO9mkFeZA55b1yHQM+qDHXOnhk4rZcOG1QqwdcGwc2aEeJtT97sz52JXztayE0+qof3UreYfz3MFAJSCynu9LWnslS/J0fRKdqx73Md5Bbwy1Tx3OInii3sKIvHexkTyI2kYKgDBd2A1T/yqI2VxsbJMJp2RfYLMlR7K4C7nXDJgmth+9u0zrPBPGmSvkx74CxkUqCLuD8c/qKGrCr5pDM7osV4SvZw1ws7yXm8ZynQmBX2GHbGtyewLbqerTBWu+odOuReFelG/QhU80KvcauKFIPNBs2e9EOMYlB3ztJsreBcWsI4ElSrDy9tiHogTF/74j//F9tu/+0/DcYnvMwPAhTbbtLfXTtr46JbBb0e6oYPvFaP2+aq+H77i3ItHmPbooW73zm100HPv4PnZdUyzrSza9fk6dU/vz7GePdVj6e+uWwqnghccBJqd1OPWjvG+50c1TCTHkCNgxKejev+LLz6relEZDPQKvulDhz7TBPEcVtTxgd6iHsnAIbUBTWbVpkIbyHIFn+I5625kDHDbATIOIgBA+89FNdR6QbZY+VOXEEBfgqxo19sUkQXGMS5EGfMQTWHBDlm71+OYQJwCcD1Ok8HRmjOiPJSi0fIRn3YZqaeNf/f+Tue9lU+OZUza8D/nj7CUdfhF+jsHSM6Slz19C190fXCW/jopecb71659GO/RKgH3geV2ABgCK2DuBYOhyGJGgxkyALAC4fWlpUQk0K5OWUCwnji6dpbC3RPCAHGvENTO7PCsCpHt8Z8AwsTYCy+mmFJcj4VhT/5+n4EU94KHMnn77be2N6MC/p1bcZ7nzeuxr+iL7VpsAbgc84JCgDTkCapIeoDBsXKUo2t9Nm3KQXM0VysbWsXVWcMYMB2iACyqvKzVfyobLUtWQS46AoqU3o60ovuRKuqjSLDXCOlG9+7EkYFRMBDBgLtRJwDsU2cyK3hBRZxV3kkLjqmDrdgfdef29mxEad/72gfbh5EN8Orrr7NOANQXiwCBHlzYFfgBcNVxUgoAdP6wI+LtCRxbAO8q+lWKV0q+A1UFPCansM37mOnkH2Guci693x8tOvXf7zDP6/50Ixg1KXB+liJkP9teYbJAZgD4HVNGAVkc/3fawHYQ3mk4yWe8h2nIuSqpdxXdPH615aBIzZXnp8Zvk1SCVitronDNiVNhT5uxFTThbzsq7pv5hpphDQDsxXeSc3KHgXXey7Ggn7ka53anvqfelIPSAgAA2zAoqaOkl2t8VP9kwdJhBtA9CON3+j44Gio05tXJAkN9Pn2/qf8FQHtuJUE/Ve1fNQDQkStXHgpwAc500Mc9P1o5K1mq/iuQqX/1EQBKp0cWVl+29H8/U/RJZzOzPHg7eU7jntofci2epD3jVMrGDb2Zzo5XUq0v8X0VCNWxS/70FD3Nec2nK/2T59i7DOxyGVuOloIC+o5bA+jwQzHKNvM7GpxM1x8ZFiUztmHeDtB1aqoVdtdyi599b7n1k2Vl6M3Up7xO3iw+VOAx7Ut8z8KFSfcVPKp/miE57tkOq91XjZSxupVOwth3n3PKeie0KwhQtcBsTgb4l0UzOQ/JZ5lJwPHHu7CtrO/D973WC956o6B58H8mxMv+ZhYbeUdj6LI5zv5ecCF7kvTCsWH+kE4p324HAQbIIGnEYELIYdIo83kqw8N87IDV0CMKAJQ+TN4hHwWuwCk92F5InIcAALYC5IIDC+1lgGAsCikQbhrZbqn9CubyL78XfYNubLrLPFh0wxOaU/CuZCmCJKFn/uRP/nz7rd/+/cADIEPcw2nVPW5zELLNQ7929PsKnvuY1nb73+tzR304793mtYs8u9qyi7R93j1H4zmrL7OeS5m1rLWXrbTx/B5dF6YS3xcfzIsA542j9PuxnveJQp3eKPD38ssvbc8++yRDThw3eDUxnrY+arWeGVHUadj66q3SyLCB+c4tl4kdqNmdWQR8ySKx9p2kh7BFQDUGHlRcPb5XoCHa4v5/bBUIWWeNENm/0u7qqwMFtdNwLjptO4ZX4whTZDt9cv06AwDIBEAAYFFLB2SuO1YdfnpOZ5s75L+1furavgPn9/B83qg7/tPIkHS5eCsxRL7yiGbGwe7VkUz4u1VXpmdwoSFfRKewz9de+TpMuRwIOFVMR4nKwox0qVqxlaxTCjUwVbIFF1nRn+rZ3BlXra39W/25biTW9o4mcE9AA8qzAwBWBqV09DaDQeoBXdEXXQI9wbhsOrRJP2uG+qSiSafI4udXMwBw++ZnDAA8FIsLqAEQGz1DnnXesJlKeB6KUkKi69lV/5IdsSPhVSK3g2e8aqGxUxtVSmEyNAI2BnwOEoAuUFr3YuUfe0WVPaLjqe6Fw48AwO3IBkAw4OaNyAzIwlWMsGYtACo6/EdlJ6Bm5Yc9Vejfndu3KFlPx3YAZAC8/+EHLA74aGwReDDOpmaxooxl4n47/17BQpteSZLjkiuanDusUu2Fts/fALWUbgEffw55VcTVDpp8t2nTMwC680v2MoBszDYXJNN7j7biUAbyfYMPml9snhaMTCDYnP/zlNCaSTHGH0yIAMBMhwNB4QOSS7Om3+k97KbB6kD1on+mp2Wy+lXv3CvNkgnT3I5PDxCNOVhSwqe5aeCVskNHrj52Ftwb3NOr8xJcEmc48JLFPJspRgVut7kDoJj/BpQMvO38Ox3ePOBx9gAAXkVYfbL2SvIv+kh+s06EkXMRQK3qsiCg1wgH/64OTQsGLLZChlNBx/4Rb8jB8LYF84/um+8vnkoQlM9bf1P/5aQY4GteNTY5Y+lwZADAc8jr+bpLDHyqb6K5gNoqP85E0PVyejjv2b74J+b6czlbyaV0yBgY4L/2e+h/H0fo7Dzpc2dYlFPpgIlc8HLMpbuTgulEmr+pm1BstW0x8JyIzwRQSft05gAqFRYNumcgUDpOxQoJjqeZzT9Sh6J/Q/5pi6RLvC2j652R2ccGK9ijYEWe0GJaGzBzqtRnzkX+Xvv5YS/yrPto14W30O9RL4V8IlmQvlB74jkEyXPmFtvrwCXk3e3qWMt0xkE18g5bm6hUf4km2KpBvZ38B5tJ/suiwMZoWpFEoD5rgRCcKYjo2iZ6n3ELlJGcf/I5U5QD/4VNx08GpPgT+LC2rXQJFE0Gp9Q4OI8yQqK97VfpPsm3MgCSK6M/4gEG2KJvSJNGM3/6p3++/U5kADgA8DlrAKCtn08AwHbeuKEwk2aj27gje3kKcK/OzrFTcCQk5qsK3AwqNzt05MSfbm3/zdq/8xyHna6jLGSAyrPYMNJRn3svHAAgjYk3jWcvOgoz32wT+tNaKPNilgQWe/BfffWV7fnnnmYWDucbPJdHqg6gEvf2LVFIpXe2NPrLU1rQZ2wfoH3P4HrqKfA9FtucGcnj++Iath88GnWtoEOUcQ1ZjP/Rrihzi9tYoXdR9yplmvIWTylLl4yZoiMMTX2cC2L4QlkLsgQIAPz77/1d1AK4fRgAWHlBxuI0tjrNK3MQYOWZi/Pc/P6LcsTRfb0PX5bHVx7uf9selK0/L6+iMDDaOY29TcNEMYkl+nycRY/zxuhnL7362jdl3shgcuLo0CEKPCKsDgRI4bLjtDXlLIoX9+Zexma+LmGoFQgTYjhBB+2sxBpttlRb2rt0NGSkO/HGtE10s0Ke7rWxktnVeA+UmsB8BkKy1X7fkbLv7zGoAM2xEo4AwBuvIQNAAQBsS3r12gssCngpjKH34zPtk+iVIj4CA15VsLHCz1HdOZ0OMNDaRwMbKp5o0SsvBhhWnngvnfdQcgRpqSCQ/s/AQfyDw383nH+s+t9ORYMjTW7fRKBAR4rIyFLbE+fSqU5Qie9ZQRWwA8dsAeBypT+uxXGBb3717e3b3/3O9kpkAjz5zFPbgw/HESkuVhTKEZFVHlGVVVjHahbBhqsmt6JXKqs2eALvoVOQVyYDm6DtlELgbNgRwvREO05T59nyqbwB6IZRWQBMU7eUv85DNo54D9oCbe4GjeRYpuEhHckW6UC14oMgeYJCAxwFY2b+7vzRsxUM6Fw0jIp8R6cCTEPJEOgaOOP7Um4C+bOR6TLiIlM2Gg5Y0YFS+svu+SN5xfMG5XaYe6FIywwMeXcSj+ba70Ywaxji7AXp2vQXjpgcxhtzk6sDMvIBPBpuoRgk33S+G79z/gqMOqDnANNKI++953jzJA47r1gVME2cRi66Oa2xZ0Ahc4CaQU5apP0zGyACACwESD2YK3+Dl9JJ6xkiqbKKPHIeh4M2pJA94T86pOLQ5Z9uZsolHT++uM0d+lxbEE4FAMxDzHKjbUNQUHy1WrPCWvb65HzYNPRxNa9oGhVXjfIBOFbQ6zppQFkBsie5HxtBX/6unyMwwBXZtNfMzMNWHGUicB7yHQpIaSAYE3SqzIbo5P2sBciUIWL+70Ct6s4ITHoMLMKHVWlkBQAEp5NM3sPsDhlNMqQHShUF570Va+VqN+QnZdCBW/OlxidesywD3Pod44hL0JJslZX6KVNExfm85oDPcS4khD34YTmbthmlHiuMUQF48yLplzLA9mMs3mLBLTNcbc+iiuBf45emM0r/is4cs7MtUneWjnS/01YkrnL2B/YYc1ysKi5eJY8k3hsOfq62A/fdj/T/LwIDKkMls04azw19NOZhWIHi9fjO2UlF505j22AfuZk2Ats6Yrx0suKdsOW3Ajv8SQQAfvf3/hm3AMBGB1JlME2fCrK5A11/dgGc7Hnqi9Xe2C5If6Zea/Pj9va2eRJ19Syf6zbF17p8jX63Jvxu8qox6cInU5BliNhpZ3jfwz5ls8YrGT++3uVxwlCtr2sbexzdsNZEr7N62r+rAEBve51/yBl4yrgLAYBXrr20PRcY8rFHVZAPz6B+FYtMp8M9ivHFK4HhegAAmhBB0LGgQOGSkZ5tsZSwF4Awl49E8UFkIZBU1Hk6chNy3ueaOBYYIo8BZGYrdDcLwWJtULbDmcFe1LBNQvAROhIy88n1zxgAwHGAyACgPrQEDT6d6a7giQIknZc7b64zZRalrUkZa1y2m9h1rma/abXCavOUfB9xzZ7njn1VPHt07yn9cTw++YTHn1kuxSOJNdLuHuuv7rPt6fFlZHpt/9Krr37ji2FAWflVESjVAsijYHJ7gAZmgJ+/e7BLwZkJ2bbBCbTK8K1MdJ6y3THakZ4DIBluiZ44pRjOUhgGcDyi7kD5s11Qg47wacZZGao3he94VA+FZNvee+ed7dpLkfIfBW4++fhHUSjkUgYAbidINCPY4YP3LAxj578bhL4i6Dn2uZ5JmVSItY8bKgFFTfAh0IoUedOQ4CzrBfgaovCMnHJlQ62iACBqAWDV/3YcDYgAAI4MxE8UBsS9KIIyCtcJ1TEIgg/aw3EqoitwnJTgDZwwEIDkzbe/uv2jX/rH2+tvv7E999LzKEweCi0AS9yLqq5Qmlb0aM8KjC4MbtbrEnxCjecqQq5ykZbOC02ms9Kxcva8Gtz5bxuDoo+5NumYNBoggBKVLk4qNs2bGMxAzgp9AgXKHxtOJftA0Kv+C/TNShigiW2m7MwgWxe7op++z4d4XE22a37zKDu4wbUegNIzlaqmdxWAd1s2ng5O9DGUQXFfXQV+H/DrwYvOB11GlMJXgQy+ix1rjhrkFIDA46aTU1rGvOG+wbHi3v00fh0EDcMlnKAVvgTjKw/Z0VH7djblFHCrFmthqNK4UwczJpfzaMDdgq3UOZlmmONghgDkGkATDnsCGOm9DCixhgeCYwoAsBAgNC2zAOqjDBOtAntFV2Mu3jIP4L0PQB7haiwGUP6OdU+tukrPaTymt/i+jAH1VD4/aF/Nyehmp3103mS0U/jY65TJLncj0IqU/JzjDpKGgwzbkTyzk0OOARlQFNmUOVVTuByrm86+g0Pm7QDIGEA2FgP1PJ4t3hT62X2X3HS+NbjQ4AVYsHUrV8zBpymTogdDEMnbNiye28oW41wF7wCMomirg6aS52wn+9FBEkdFwIyOeEW95q2DoRGsA8gm2C1n2LJsBwS8RswCbIFABzMPpKO0hUXOpQEX/mYwRGJOPu4c7N8VWCp76Dk0wOfeYfZPQVjzO+5DcHDIetq3DlqrjkMGAxpPNlYd+lIBd+k4OSWVxSN94G2aFVTwNrtyzozdtOXTaWp29L9gNkou/sSiwxc8FlBFLLFVAT/tmNNRYbaH+KKJn+ie+mp1crsjwe9y9VXTpXnBRziF8ZPQc5e3f/7f/Y/x748jA0BF1WgzKV/OIKixtckc8tuvjfkFvmnzhN97/SDQFfzdA6xHjpDG27Vg46a8bj202oLE/9FAOmMLIQf9JDLJsec7ML0/Rzi39+OINqe+X/Gs9fBRG0Neli/Pct7W9k+1O1+3/Jace07cnk6zwolCCqY88sgjsb32xe35CABcffxR+SPx0INxpJ9kWXYG21ghb7C1cP6x2KV/4R8haMzFuLSvxMAZEOU8QndIR5hPeVRg8C8yAB6Lkwe05UU6DgGGjq2oR3KBxrTs7CHcIr5T0BpSITyFMSjYSNTLPiIAgC0AN2/F1lwG1gFCjD6Lt0pfzFiwy02n/zyf3WaXndb9lpF5EXKd4yP+WPni6J6OW3ubenbGtnVv3XmRd3geZj/ObcyBCWOHPQ+bDsW3o4XEeuZf0+zLysVZ9PEY+LMHAAxyZWRUhEjnAGcGQGYEqHMKAIygAHmpRz7kpHognIK8Rwa5jMSqFC/CAGw36TeRswUAbBgNHoqoIvdZSpCTV/Oa4KFdS5bqEbv9RNc7/J0ZpxSTwAvE9/333mVVUuz3vx6nADz6yIPbi88/RaOMIoAF7kxbrPakAmhA1Qqsr2isNHZ/BOozBQqAFna1FXI7RTNe5xYRpw4KoKAtHhUYjv6dyALA3zci4shzSK/rJ6KWcPaxEg4FRN7IAAB5LxQhsgDEIyikEmmaDMRsUQU4AGcEA954863tvY+iLsC3PtqeeyEKuUR7t2O7AFY8EAS4EgEGODpMi4rn7OQJYkghUEmyiODwBpIv0kGAclwNeOObTpsjI0tomRqbGDCDRZ2/ncnRebRqEuQqLPm8AE7vk1b1Mt0ScsWggIJgR8Ep8Usq/QHSi4dWHu5KzKG13v+VPqvs+vkOBDsvVmBKuqNWZEW7imjXqmOndXcEh7gOms+g7EiJjoJdy7wWEJ2PQCs5nlNcMT70tQc88LdXwVY5mvYsN+fXANP0KlqVbjX4VyBHvDwCAHmb2qF4kT+8moX78ZyPzaTzjWARPWZ6ZSMAgD4PR5wBgFhljpR/OZNgHm1hwDOdLpy3PDnA4+nZSQoAxHsi6OBjNvtMkZ8licMZ9fFgcyBhWbGemLdknLRPXVIdNZyenWZ9Lz0/0usXfuo8zbtpz7oTCUa2I9Pnre4b+mBksKUrStrJrqIegJw06VjcaiArHQGvoDs+lmPbnexTBk0GPdPrUHZF0nh4IuIZZWZ4HAZ1GbS3rGRwfB6/7ymHfQBq8B4dVfWTsp1BTL2sxkJ6Jl2dqdB1kfSE3lVBNDmUthsG4Az6gorpJEOPjQBxjBsrZKPuDSpzp1NqXeaV/CGTyUQOANzLAMUcaFbf3GfYt64bxS/O+BCvje0kw9nLuaBt5+xJ1yfOKtlqNiDpasxWNDNWq4wB9of2V7yGbYZffA7HHwUAFQDQ/n8F98WqDIsI65FlndE3B3YdfLBcdJnpQTFjOOSncIS0k7nwhN+5xejK9of//I+3f/YH/33Y/9DH3JKIYI8XZ6w99pkAnWdy2saP1VZZfyOwZf4gRoj5tf707+bfI6ej6/D+ziOMYLGrIJQCq/40059aKceauGS2cHtMu+qlPQ+uVDn999GzR1j91Jh9/axnjmz0RXpI+VDazzS/xX/yN1x0kxkAUQPghWef2p6IDADqjPiHLUEKPgoX03mGk0+eF98jQxpYE6dR3Yw9KXdikUunV4FhS8fT/jPzU7KOd4jHItDE46qRAVB6DLiYfJV6r2MmDUptmH7UfalHuGUpfapxagEj+bDRGsNPo/r/9/7u7xkAuMvANB/IltW+dfBF5upYnuQD+NMDRPb58N2peb4ob5zHd3ueWewzRkr9XHeeJSsrTyfZck46z3F0vH2ve/b01b29b3td9rPIxCn6dH1Fu90DAFZcZIWjAACAY+47U0OObOn3HkuSLZerNUB6CpEAgVYuCohqQnofRPQi5jqpcp4o+XVnOj8m2uogrErsiFCTok5G8bt7cS8r5z59q5LfT97MiHYSHgqj8/WPPtyeefrJcIDjGMDrP40I4UPb889ezQCAUn4MfBKZMwDgVGDOW4KONW1nLxBjRG2lLpRCRvar35XiZCBnxjYvACAwxTjnCsoGdQCYZhTXboXTjyNOkAGA0wHu4MxT3oPAhpTQlVAaKggYbcW92O7gPsAgEzPGtXvxy/Ubn21XIoJ67dVr20ff/vr21Xe/ul175ZWI6j4cRZ1wVnko8vhJ5x98BgfHoCoNhbc5IAAAfaUxVdozE2YTsFqY8bOfAtCFvAMdzUOlB0tZJDDOIICpvwYAak9jB/Z99maQ43mmrk8A7SCHHfbezx4A8D5Xt74qB/MTvycAFO92mfEqu8d/JF9nAYejAEBXnAZiDgR0Hsfva5DrSImv13pfjwAcFePAWfqF11Ynr9Giy92QrMY/Q6/BTmeEHtcq2FOpYL1PZewPAgAIHOa+abUF+e16VPYd3410Vk6l3mueJ5YnkyrJnM8MlhMglaOoIABAhVKPkC0AxiiDP2hF+anUQf+u7wV6oDP6qmnnQwcAHEjwKQZ9lbhbb/Z+mh8Z1qEHF+BkoMaaIxm4MW+RFnw899c3QObx9b729w7eSjXfC+UNkqY8UV5Hn2VDqWN5TSn+Y506A+74qmeMeH5rurzibZuIeWLLpAf7n7+TX4LRK+Cb8q24rO6kk16Ofx8Db0HzTVdD1zpzxHNO2c3N8mh37LUnDnD9hRp/1xdMwS+0pf63+eBXGUQhIE5e9GIEwXyOWzKSlMh3M50ctoh8oMAAj/7LIrXjfSlHoor6YGDfjwZjB2GD+SMDwLY9EwOICfoWwjUA4Ll1RtfANBkA6Nlma9OyI7WFzH+re2VDsMLvAAAWHjYGAGLVOzCI6wBwuwnplg6IC86AfxteWLHPujp8hO+Q0ac5ytM0GIycAwCXLj+0/cEf/g/b7/+3f4j1Tc63ZKfstTXW6fTbHfFzqmZ5MQ9ZJyAjAOMAX+B3fHDc8W1kI6J4864GzvyeiwDxvg1sllOyiHheva0Lk+NW7zwPfx7Z4mPK7K+eGotl5NT3Z9nN/paz7jv6zs/adlFfDYySdCOuk45zAAD3IP0eAYCXnn9me+zhhySL4G/aZmWwMVuKhfg0A+AJ4ErpYAWFbqMGVgQQb0Vhvc8++2wccY13YsvrwGfUJ5HZmkWqeQoAtqpmpgGDk7lF1h4C2gD27Vh8DQA4wwAMIjxX+pz6IzIAlKHwxfbxJ59GAOAHxOMIACgTTgwmHdv46wRTDJ12kmlmh3YNAHRkQY5edPtFeXGe+9X2Vyvn9/fLvrF8BT1Z+LDz4bFMHNG308uoq9DXl+/d6SdWWtOOvhY1AA4FLxlWhlAp3iy4loallHnPBJDjk6I3ftZZxjaKwj0KAAiEkJR01PrgLQqnwLeiwOX4EOkQ4KwOySkHZWUk/310v3s2HKdJOZ9mwrmtCgAQgEP4QpFgT9A3Pvpoe/qpq5Euf2tkALzw3JMjANCdIGVX4FxwzUl/h8BJFX/qgrYaCOH3SvmHtvDzxqaep+4E2eHAMSbaNlIBAIK8cP55/AhOBMgq5HcjUnob0UdETCMIgG0CCAzgnSj6h20BACQulIJ+KxqbxaQ415eodO9EZBUVnF965aXtgw+/tn0tjgl8+dq17bEnHmUQQOc3qxCVhDF/ok0fSWggNPYSliNkB0FOUgm5gR2vgdeaY9gd6g64wJFWDlRICcGzYzI97IsLGtX7uoOrcRwrN0ud2leWA/6bixZG+3yeHTeqGLzjlRnzmfuqn8cfO1AFvDUW06Wv9lgpmh+P7jN/Fg+Kl93+ysudPr0P3Uk40gXWX33+phGmLmLwiSn6CebzJvfpLBBu/rWs2OHrYzkrANDHar1qfuz9n4B1OvPqFynO/q8BAOsMH9NpZnAAILmEckMAQZaBngBvaSsAHWSIQTLlZEcyFbJo2vWeVz3AirN8+f6RAZArg3KGSo4pT3YE0UyzG+qHViIGvQ4DANYNZS/W+cTKz+Aryl860U0vuM+Tfsz3McER8TIAACAASURBVACQemLQIkkxLB1lseRGRzzlKiu/6o5i2Uj0i80vIIrNNfnWXM7ArIIzAqkdOA8smHaUNMzxdNvC6gy4noUNi189wKQVAgTDMa/UdcuHdETTsQPE750zP4OffK7Fnlb75P7w+qKrJTPehpB8MiYIjgB4QsW2KEWNzn6Pwbh0Q2UvScXWfCaZavonJS5Op5Oy4hZOhHizA2n9nkfgLrzvtgqHrbalJJL4oe31Z5YhtgE4AyALAMLqVqaZi+5qblCHpuukqfUduN8D23t4BxyulPNkaGFO6h0EoB6K1f8/2n7v9/8gtgI+lNXXY2V+2Eu9dWSj9k5c4PduHyxLlgnvDYcdeDRStuG4IVvk5k1kMyI9XLahy+CRU7PaD9+TKlr9H1Y25UYXm+3F3SknOa6j4Nh5Q177ct79/v5oXP6u46Sj9ibbcMCz6/dH7zx1T4rbkBU9a8dfQVyJHOpLiV+RAXDtpRe3lyN79GE69QoQlG2W4+xMgIEfIeex7QrFKbldjtvwVLsE2a1Y3AJ/gDfAIwgCeP8+esAi2IF1WasqTgFQMEH2+XNU5k+Z6VtNrc+ld2bq6s/UVyMA0FbgQ32hTgGCrs4AuB3ZuSMAkM3pvcVfPSjFWxQFGZ8jTGW6F95d+mrs2S6fxVNHfLRe8/Nn8c9ZfHORdxzf44lYdZqvOwPO368/k1q5SFLv2OtIcnOb+FXXXHR8e5wQfXz99W/t3iiDk85+7k/FSqlTR8tRgdOuLQJkw5aaVsyQGQAcRAUADHh6FdgJyCZFSvBOuCDtMn5lVuwyYz8rgY4m3sQaQHD087h/e8XniXeaqYqLwPn9+te+tj0be5KcAfDwVx7YXnrh6RiUKkCfFwCw02+GIagYwOuYsVS4qQIAdvq8R/FI4EpJVSBHILelAiuZgPummGKJkwEiGIDo+T0GAPAvFGVkBNyP6xj/g4i2Yt8hCpvki0eRulxFgjLz/iswFIqZvRiR3Pc+eH/78Osfbm+89cb2zHPPbFdCud6I4xS5wpU1AcSjSptyWqic7wJhdh7smDjCb5qKxwTMxPRpNBJwFxio9CLjINGtoX8CdfWp/tVKr/vblVznJxs2AfTiPwzHGQ7D+Rg1OpIPmoPgNnu2jA16D1asCgR/OwNgXclH3+mgnNwDXaCpA8gO4k17O9sryFiB58rrQ0aTNn186J/7fmjMMgAw6ACeWWTJoGEFVKNfQXyvYPYggsfo5zqArLkQbYv/ZvmdeaYBUMid9wMTBMmJsSPDwnAJIkkDFgds2QdcSjCskNPtAACdf6T2MwDgDIDjAIBESkbQMuXxyvlU271WzMTbFC56l3yXgxk9qwD9dHBwDyT0nD8uJTjmighHK76d/gOYd+eFq0e4XWOxnu3zXmMT7Uxn70HverTPgFfGLeuzoa8VXCe6ua/uB0jk0ydmJzrVU8521z0OjDATIHWfeDbnJDs77gP9MVVJk6o2H+gySdxlaC8PmU2VLDzaoY5whhZArIDOkVxT19DRLjmU/Aro02FPfhN/Nwc8x2NnVbTWRbUx2z88iy1lKODJAreY+sV81nhLX0tPUaHzX/HaHpMkd2usS1aYeaHzjDNJ/F3xYDkN/q7sBaZXmQCdx6td1O8Btsgik8AZPQAQmQDYjpLagZZLC0Gqm4MPbLY/a6C06zfzZh9TbV/BhDSnN3UvHRfsYb70YDj/fxhZAH/EAIAzAJyWXfQqB2Z6z8/wh/kQP23D4LTBcUQQAB/oVGKR1K/Wu91er/pkkhMyQde1wgfDbnFg+wBAR5rnBQC6Xuy6ZSXJXn+edjrWZ1f7eUTu9d3r+0717eL9l0RVO8lPI3gmYnoLAGoAvHrtZW4BeJCZP1pk0LYeZSnhHzKEkAVQK/mSJ9yH7aY+vQp2BHyB94MnzBcf//QTbhFgtmvaM8pN8NJDgVFVwDoDAGVo2QfLG1hknBiS/NLpxUsQk2XrLhsJueoBgL/9/g9Yl+se9VnDjC0AsHP+0Qx07IEOPLK7bne1A6D/GsA44rvOP/s2Zu6yHt/zz7G/46e7jB7xq6/ZFu3vMe2O3mPecx2YY+efM0C7e3Zfdd+cZdn1yllyvdKSLJF2lO2+8ca3D98+UpjTkGKluWcDqKHc/z0FAAxGi7m6E8CVJ45FANcFfvqA1skZCvEgCjIJgpqdUUwS+axJPiLSeffPAnjs/HuC5/b1FyceP4MW2AuP9PcP339/ey6Ou0ME/tNPfrw9/NDl7eWXnqOBdgCAiihX27ky71TRaG8tGHLEWP1agcID0GUwlUGEDsrMQEjT1z7VERYZQ2VacbSB1EoYKSjB+xEEQIQUGQ9Y/UdA4OZnsS0gfkdqFCv+x4qEi9ehXbyXID2nlk5/Fh1U+iYpwBMBPogjAj/8xkfcEvBM1FIAUMEKAyOtmRGhXtUcWCBmnpPjgU93Ygk+6bFL4+JXjEUKGBq4p6TrUg/KdIBd/O7o9MxxR2Bq5UnNQ15tq3gOXhDgZ9c0zhZcANAe+4/Vxk4pJvhYAfkqLwZLvY3B43YaVs2/zIEd1F68sct9f0d//1kKtMuoxzavdu6dhOFghIytwYs1y2HQFFPfHBe/l9kRWcSnA/AOmLozaZoJdCptvxzUOcvHNHC7HB+cjpYBAIbEGLAKYX6q00Mw4V5Z3AcA2Idoz+e5ewX50iVUIUZaYu7/R1HAXG1R7CABbaaR17ylo0Y6VQBg7DVvk8qhpB/FbJbcMoDrmu/k1dQN5QBXIxU0SN5me9JT7GMGFjqw89N9fsxfjvmRf1KXrM5j59ejPunlNlFyU+30WnYUZ6gxugp9T2PHveTF0Zay6HomGIeYMj8CPgPZVSCjWy7zjoG0+J2TKtqZhmm7nNGyypntwwxMZqBjugqQVwC0y1EP2NnCrEE4Fe+qwIDmWHd7m8vox8AGzipSde25n+ICXqM+VzC684S/X507771NIWy81qF241H0NJ3/oz6YJ/C0+lmBGNmlrAOhG3dOvvSI7PMaBBh08ikUdP5xHGX84zHQ2gogKYfAueim+g+rS/2E1fu0PaWLys4U3eiuj8F3fYwgpHhGdRCsy+7HdWQA3Lt/iUcA/tEf/2no0ygejHlpRacL0+wDAGfZh3Uex7xnL/dYCXvEr9DRc2o2xt5XeKVv5dSJB2txoWY+acjAVVJ4cQIoB5zXyU3jhUlmOfVF15WPVgx43vdrH1e+X7/vNDt6V3c2/Ox5fSq+b7JyBn4wjjUP6amiEq73LQD4Ftkcr+MYwNhy+0DwEqvrIxCQmOhOYFMV2yz+7vPpk8yw0ISaAHgHnHpsLdDxfXo/bC/23DPzNdq8g+2weXKJjte2X6U5pAwxYzZP5HIGa8qObFfhDY4UmfzxH7Jeze+kBTGqapwoA+DT7e/+/h8iezYCVywQLRxb9Jb8rLXVCt/TzJzzcXvrbc7mqusrH5zX8tH3Yn3jXM/5aYd75cFTetf3ndYf67vW3om2hdGPCXeefuq8PC2wXiBosJuBfKbL5KU33/yF+HuvQKTMvQKhiK/3vRSYzQgyGVeRMRvz3nEpQTO4U/4rANAn5ZRyWCMgjY3Gr11hHjHX0WSfp4xOMWkBFYOD0xM8T0QBYQNAgAA4wB/FKvbzsXrNAECcAvDoI1EDIIoAjgg9AG+mjAiQao5U3XROk/ZYJxDVGKAY3Om4pYAoUgNs+2gnMbwNGt9HQOh9qhpXbePQqjTvh9NOJyRW7yMAgHtuIxMgTga4fTNOCYgigXxftH83FCTf5BXY+FU1ABIkpEJU+p+Ov8IeTJwC8NjVx7e33n17+9Z3vs0tAc88+0zsaox9V6Gk0TcGA3jSgJyrDlzWObJjYgMvI6K9YfajdbSMQBgFuQEc6f85bTx9tGGwDcKINZuBs3y5j+6baX8IRjFnPQI8tLj7sPBnAtwjBSQAluahObaWhaP3c7SLHhEALce109j39swBXFtPbyg+7dH9mV5df5B3F2e8083vK5qWA2DFyD6ABbEC0NqaeUR/ec47Tfw7QfuUXr3XEROYIwiulF/Tzvxwat45vsS+uNfOPvpXKYjqqeQx+57ZAlMGQDroEkHtmR7F/ggoIvUxAgBY+gXE6McAstXkQTmTeo+cbPGHncphuHfLDalnyIJ8wwgYaG5dV4B/KEB3AJ5lfGvGnAFg/nAAYOUd88BRxF3V7+UQS27yaa9eei/6AaOY30ss076SP3I+0CBxgwMyqgJt56/LKmUrg+nMKLD9VffcsfFTvJM6mnwmsOjAgm6sMZkPh/PvlqCHs30GYGknWuZXEqXrMzszR/rD++jRfP9+5XnPW8/Y4DuSDna+jVvcnmlmbKBRemuZAsgea++zZEgZBl2HFX8ULfu7uIKYMgja9gAwSdjoIx2D4o6l24oGomk5kiR0NiE94S2ZlCnIS6ajd562jXEQwH0d+I5FQ7Tyr4UGbAPANjzYaWcGUHjR+bSZmivrGcyJA1XKHJVglO7MrIFFTt3PygJyyBpj0RYArP7fvH1/+43f+G+2P/vzvwxrjsB1ON1Zi6rzzVCCo2H14RSGcx/nNurhbqNW/e6xadVYKd3ODMDqr7cHOLBtfu7v8mkaI4C69LvjWX2VSj552Fd6m2dh3PW7s+jirqy4pHVx+vWIzhd931l9PupHf7Hfq7HYEdyvlsruIPtTPPHYY49tb77+2vbCM0/zKFak9GtJTryroqDgx8LHnMO8Z9RNsUxyGUor+8gSITYMeUShP+M+2OJbuQUWfHEPgbbcXj226OXNxB7Rnhf1xlxBd9MOt+y6AM8uitnngVg1OoUMALz7k+vXRwAAtbRML4vl8N+SRqSGZbnz5h7GLGxhA2TZG4byXDx1ir9OXR84Im8oXqp3ftk2j/hr38bpAIBsRPer9pkPna/PlsOi5UXl6azxrnb10ltvfSeu1UrYLFCyOayBSUez/uklqNiurQJ2Ro+2AVQAQEBF3oWcsDVCesrwSxgLLpNo3aqbnVfmPASH2fscN/4ycdeffRVwZYwOApv/NtF/r9z2AQAIO0AAAgA4BQDG92YUAXzq6qPb1ScfYw0AFOrpgE1bS8FYvZBY0ac7VgPMpUAbxKCjKsI1O2/8vtFxjfCbXlCmY5XFo869QjRqDSgi+ol2kQGAy7dwJCAKBd75fPvs0xuqI4DIZAQAvAe27ztygINHrKUTwwJhqkIVUdabXJV4/Omr22tvvLZ9+xe/E0GAD7bn41jFK1ErAKcH4EQLHL8CetzLo5tW51tgj9BtBFUc0RcdBfBIA5qMOQVT95gYKzNaIRZ4dCTZfO+5McDqvNkdWfPV4E+8N52vYQSkwYfS7YxJ9W+HZQHt43SGbmTi/g6Wxwjz2a7EVn5b76XmyH6JB6tYnO/FNUbS26e32w1dp0U3jHiHAzim4wrkKshZOpD8nuPtgbVVN3VH2+/1O/G3jXov+rdT9m1+OnBeAWOnV78P42I/0q/Hd5AR3wMwyuAb4Umls3IOMgDQHcMg2HCyeUQp9AP5XA4kHH8FAMDDISWxIgeA4Q/pO5zNcvqtY6RLVJWYbUxJKQZuCcXSuUSbKgLoYFb2ZYCvmZ80x3Jmhz2DHWu2wMCuy1eXQe39NKBUW2NVv8mZj0XVuPHa0sGd1/zuHgDAvBlIcoweH9uRTAz+TYe9j4Hzk8cA9v3P5Y9X8M86XDa8HDTK32RXSRGNPcfkfk3YIL5jcILxXe8DWGhs+qXlXvm26lqIe/bfVwDVtHAAgLqI2Rh20Gc9Ip7R9iwFyHTixNAhSeudPKonoy9wDOzEWdasEzq/uB0C9mjbNv0IwFtW6JJgDg24E4+Yb0FXZyhApodNTydFJzRhXBk0jMkYNIy2e78xpgwf8B79k/MPR98BgLCMDAAwGwBBAdpDsbaDTF3XYSxOn1YqfLSXgW/rdevJrsNMgxGId6YPFUWeLkQMcSXOLb+7/fqv/+72F//qr1gEGNszVDug7KjGLaC96vjOW0NR5S8rz63f+9l1zBq3to7gOzj/Xv01TsZ3KAy38sn4Ww9LvzbdhMvCQOqN501/HXtfFxlHH5v7YJ46loM1g7Hevb6v22PTZH3fEW09Vz/LvBy3nxitfWnd4QAAvnriiSciAPA6MwB6AMBbkvEM6lIBtypYqkCz9Sz0btUHUDB2yCNOEuFpIuIPHC2If7TNXFSQbr9zJzIDAg/DRrt2gI8CJH3jfyryJz1hmjtgKAc/famUU2QBDF2UBU4rAPDZ9v0fKAOAxwCmfbX9d4CpEsWWrK2kafcNuqzNc5hcO/h6tjlHvPDlrxmTnLA7tPnzltr+jpVnTefOk+eN70gepefmAIB0U2ED9+OoD3s6Fg65iEytY/TfnYfG+7EFwIp5Haw6l6v6cHXWCDMNazpkGCB9owoSuF0zZBkQOY5wwmYjNTM6OmngwphBOiRoTwCAZoljGYTsijQdW5P9lLL5Moy3V7Q1OWpf/VkV7P4dArmgGcACBN0ZAKgBcCOOAXw6nP+nnnycAYBQHXJI01hUSmq9swItehvBQe5xXd9ftCReGbTtc1xgoorJ9fFruG2FF4yfbdGwJQjDIO24e5UCKx+sARAZAEj1w+kAyAq4H1sFnALF4pF5rIpX+ni0X6bhYvEC1YPh4DBlGDz4YBA0lPMLccbrd777i9tHsSXg1ddfJVi8c/c2910ZyD8YgQEdqbTOmQILNhzDkYvxeDUzKUzidfmh3aYCEE3XANcw5+bNdi8sPei0Cnlv3793HiPvUwj0pOcWAQptUZgVCOUH/Y7/+raR8V7MYf6xvg9tGdj1DIUVQAxj1VbA0aTBkds5Cir4O4MTji9X41dAfUqm+3XrC7yfVb4z4KAjIHXNfO/vrE+cDdDBJtrpDlVXrGt/7IRQHpoRH/OXwL7PkfkGYMDv8fcrmOZRetF/rlik7vO9ABf4EFzkSidxhXVkbgHoDiFk1l+rcJuKIQ2wkDUA1A74Dk6YgI4/opWeURBBxyr547YUTLOMmEdr9RvABePFHkzTRDoN6ZraFkT7kbTtvOl3UJ5SJi0b7Edu4+nyojmx/LYVltS55ULVWK0j2D+swidvjPnN8Q+a5571YRu5hF72y9kM5P28l2+jDDeHx7IODZhZBLSvmaknHt0DDveLP/lvri3j89jxvrFFqAEX8jC7U1kQShLx37M9Nv8jc62/m6Oh3toDQ7zD82b+tyPsomxd93TZHLovda+P9MPEcj0vAXV2JknbA7K1JYEOQ+qKVZ/scUDxBN/V+KjzWNer0ml2rhPTpH71XOO92PI2eDcDHn5/BeDt1Kcts9C2bsleO1skFw68vTD4ADjj8/u3t8s8EjD+vodgvcJ/0l3Z3+QH8b5oin7CAfIRhX7tEZ26HlSbyqqD7MnxzZoFEIzLD44AwL/4s7+IbL6vKDMpzzvv9lXdEtDu9qj/vs7jeq+/9zPd/nlMvY1VbzsbAHzqADZ0s/eF08FLBStHy1XaZffJvymcfHeKvt5TTuBK38Eflisr8Tb//dfVXq90WB87i99Xeqxtn+jCycun5mvSH00nzddls9Z5Fn2oUvndk08+GTUArjEAEFv5MxBLqRN+g+2abKa663kA//E9GbiqbBxjMel12CrzEGwW+MI1BdCeTyC5ceNGHJcdC2GJEXB8oAL74gHImBeijEkc0GRttnR000wkH8lm3MNWmmjn408+2X7wwx9HbazA2cSducVrBKBkEXZbAHKmrLv6CUnWjxeZ47PksD9/zE9HtqywijF8lwPpgsI70/u91pCDPZKHua11hNYx0rf7T9lr66Uj+Vvx4u4tLZCw3vtl5ewIp17qWwC68hPTmun1szegFRmsXMuZl7CA5JUtYAJ2B8pBAG0nmAMAbr8PrK/Aob0eVe4BAPev/6TKzNWOXg39Isx60XvWVFHT7BRDVbsZAEgGBYj72nvvcguAAwBXH384TgV4IgYR4P5Srhalp1egq8BjRbvKCJ6K8BYzHVcYnugIUJJKdRZizf2gbYIsGjHuzZSCA2MQmgKM53xwtQCRyLsB9mIrAIoD4iiVu1E9FVkACIq41oGDPwCL5VAgcqIAgMB+KDoowbh8N1YHLkdl15deeXn71i98m8UBX3/j9agFoGMGCaiif1jdoeJgFWs5/EPpxt/mve4c7mWEE8hpFfjEn2XMO5AohVKAU8o0lQhk6cBwdxDSDfEEcth44y6DtGWP6QDLfGsB3J3ioXGTzNsQGuhZTun0pJE8JS+W17XfqzFYlX53fLkv1Iaw7anvYP4sgNJ1V59TOieI5GeatefH9JbzmauGi/7rtOiystLBbZFWjU94X6Otn+v81WnreTPgFVAM0I2jhhzAyACtaYEAAO4bRTNp6EuPOwNgSuE2goDsEoyArwyqkG2jIoBcN2Zgz9+vvFer5qJVdwBlHA386/02qgNqMLvA8+yxj6wEy0oDgwwUMoimFZq1UviQwQwAdNnSCNSHDuwlWAnsSlpzCpUlofnNPIvmIEknaDwMUC4BABY8BX8nMO18gmfQIp9vbVL+0nmA/iMnsN3ahqdHSj6H3HddFVPCIFgt4BPQ+tP7NOmNRh/Ty57sqqvWAIDb9irWob7TNIyP342fPpUDYBh/jwUCilPXwzNA84qqAfzQNzkW6zS2B7rnMZkT6Gp8ttr36d2cuJ6xYschHdzsK2mVtov8IeEs+suwjb9tQ7sO6Dit7/M39unH1mq7XnIi34P3yfHHP6z43793iwGAkCLWAqDD1AIAdrDV38xKDB1qXut9wz1e4PEc1qxqvBoe9Lt+AgcVnoRn9uD26fXb26/9k9/e/mUGAJgd45OjJnuZY+ovaXzhy13HLrdOf+51g77uPHGE82AztKf8MrMCrANAGwcD8BO6SdTNWUl7ICUtXjGNGhtM+skdPurrqf6vffaYTl0fvJkvW+dykpGzCPolvjtlz8+/Lv0125sSIwcAnnrqqe2N117bnnzskdgWiiOogSO1oMnnyUoZTLMdLAZK/gPYc/BLmdDAE5grbFGxflKfaUiJJxAAYA0Jbh8JTEpbqMYRrMfpAfjH7bJ4N2xgywYaNi6+4+/sn7MTOFu50BEZDLn1FnYaAYAf/ujH261oN2IC/GiI1jGnAwBNHU/ZwZ0XTvFb59EiYbW4YsFjnk4b3ORd7x53D+4qfpz1wcTfqT9s747k2HJh/p/lfv/emb1Lpm1z+vfn4dV69zzui+quuS+e6+LngW/ezAwA3EKwPp60E7nfB2sQSeMOpyWPChShMmOgGWNHPSEcvlfO//kBAK/YrYxjAjrdzJO0S/lIZdrZ/Gii9gQ7FdmpO0XELhqTvR6A5IjpO6DE90jj++Ddd7bnowggDO/1T3+yPf7oQ9szTz8RNIbh7nupYZWV/thTmO1IdkbthqOvtnbBtdEu8LsUE4lGvIJjOidL6f05wPFzAN78AqsWqaSG2KDQSWgh1AHAkYEojgLlh2IpCAQwE4D4ZE4DvZvAj3yBtKwoZ3ol6gCgmja+u4xjCUO4b0fKP9KwXoxMgA+//tH23V/67vZKFH25lDwIjXs5vv8cwQJUgM00L9NuBTJdCZh2BrdUfOAEjruUzhHosWB33OKsmSOhXZXPUb94D//NPDuAczrzpVSSU9JJMPjtfErQglHlvNmY4Z5yxILmkb5mgNPb72Pp4Hrmn1WW9HcH9g48DYW1OHvntWejtCpc/M3ATsgVjLHP8nbGTA9cjHeDxosBMo2PjNgpQGV6jT4sjksfU2+jz5PnBwE2ZzAw0MoUb6wI1BYrzJEcSaXeO6Dl4lvDgQU96FSpMr62EmBCtIKvIJmcf/+N1QWnq8/84+wBya8DbBpbAjR6sQXYNL7iAaVd6u/ZeFdNgb69wu/XvQBbMa+5mrjytgplzk5jvrmzboJtbTMa7ecvfg8DFLCDTVbc5zHXOQal7DfnMB3FZHzqInyGvnT5/5QLyznfHWN4IOsxUPoNNBnQ3AcAOh2Z1op9qihClUTve9Hdhy7bvDbOgFf7+DdWyjDG1EFdLhh0W+1kjgcdZXm4A7nqc2Y5dk2EXjT0KMjd9Tj1yTyrHLsCi3XSAt7hAADfRz5VcMbzMzWTc9rnU3LJCeSYpoyD9rBtBn7OpxMA8GsFvAcM3QfLLjk8HUQ1mwH2nvJKuyQdbmxgB0d9hsMDnYFtANjzH3qiBQCwFeBUAGDwGvqRxD2yIz2IeaSD5WfF/+dWEoyJmQTMjMJRo1cYAPjVX/vN7c//538dQfyHmXGk4scrRtsD/iMbfMouH81tx1L9e19f9TPusVw42AyeRSDAWwTAu3DwbkUKOKvNp07Gs4P/wD8jG7AW47oM+12zXJfjsY7nrL9P0eSsFV7L5Jd5z5eh8dr+kY11ezNvFSKVDJaDax2HAMDbb765XY0AwJX4HplCxNjWRYyOy44Q1TV5JNcx4ynskJJzRuYm35V78vGgMaHlDSzrABG2slyJUy1gZ8EbPBUABbJRKDt1wI3YQsKjtPMf9UUG/PHeFQ92LKki2UA4OtXgxz/5ePvhjz/mEdrWLRKh0wEA66mBgU64RatsH/HEKq9HMrReK/nrzn61XoGeOXPWdB96Lx/Z6wx9scr5+eOp4NxZ/H9KRtx+l6/+zvPGbZk/pZ8uSv9Lb76uLQAkgsJjYPckytyM7vOKRkbYmfKfRwaOdPCKNFA4AEyJ+mB0VPUSlTPxr28BsAHpk+QCMx7wauynCaWt26dQk70NLFdG8D6aHcWSBnl9VZBDIHbPl8N6FmOsAQBUQ0YGwLORkvR5pKrfvPHJ9uQTj2xPRh2Ay5dQ+sbGLYMOLQCwvqeYQs/swFDbV9QBHNpR5dNK55QBF4DbG4kyuFaSPRzivaNKz5cSHYASAASpSaFAcUIAVvzxrts3b8e+uRvb7QgCoEZAdwgcPUc/4bTR8Y8ILFKhwLcoqgKHAHv+73IvTfidiQAAIABJREFUIhTzve3pCKp8MzIBvh3/Xn3tle3x2P+FIAHTpjL9C/PhNNMj0NbBTadnvzdNb5OfORVxVTSmh5V9n8cjMEUjlKBgp7DYeGUQjO8TBK7BmVGsrYGorqwERNR/70NzP7uSnlake7Qp57vPufnHoLBWazXykqlKv+5Vplc+XzMS/H1v50iRd9pCXyBQJP1UPN7bmN7bHRU7CDsgqifmgm/WqfOqJfheaewCBl3GACa80uk+WAfzZ/yvO++sqZK6Ft8j08XHEbkGAB9LPuLccYtNrc4jADCyYVLfM9jIf6AT7q2/AV77CpbnUW30oHKXBekwpU8qg6ev7vv9mpPa0zj4LvlSKyc1Z55r0+jKlQBU5wQA9jq6a7B0TnL84I+Zdwz2K12/y1DnfQIuOuZeqdfv2tKl99C6Zio9+cdgtHmvM16LFfGoweA6BHICUXjSmUhrJkONljROHu2OZpftI33vAIDv8zF86m8PAFSnOUcNSGOsI2uMmWJ7VDnsROqFHnQ0/5J+mX7e+z3RPR38S5OMIhMj5y5f3fWEHfiuk0Y9m6bjbNM6BrEDB+cBfV634E14BfTKLUB8rslm708PkAzbA37Jf6Q9ZRoV/+cteSAt15iB7cRovFeYDFl2KvT3BQsBxpah+AfHH1sAHACooIEz23rgLGeezc99Kh6p7Drc3TN6jLI4XgYBcpGIwQngUQQAbkUA4Le2v/zXfxUBgEeoE3QKgfZn16fwiGmy5+G9xP/HXNnZ4eSz9bqzAVAgbmwNIA4Ohw/HxmFVNrfrsc+5hWPoNE3kYoq4AUu2ptulFhjq/Vh5rzd2ik7rOE7Ran3/RWl6ZJ8v8o4um32um4YbNBG/iTdRbBsf1wB45qmrLGeLBbgryAYMciqQjiwYycxYJYZ+TT3tAMDnsXiVpjhtEbVwarQMAKYDsuotynxgWFzHdlQEAWxj8B34BMEA8AYwsupmaQuJeWUEBHP+B84mgVRDBDYdmQA/Cuf/xx9/zN8d3Nf8HgcAVrqedQLAReZ/5b+us4/ms66Zx/ecUfIvTTK/w/Zvti9HcnBROV75a4G8uw52PLB+STvYfLHJBuW86Noi+BcVroP7Vnm79Pab3wkbBM1bAFVgRH/PzpA6MqXXUOn31MMKINggiEn7/kSc5R4rvVG4rU/GakDwLgcArKDOAihsK2nlQMAYMLlDFMlRHMCOolgR6jT5u/DsBWAPatx6AVn1hgognJAP339ve+qJxyMF/kasiH8WwYAntidiG4ADAKJzjiADAGbAIwHEd05l7MJ83oqJ+1k2JYM+0i6NrYDwM1Wt7Tk0u3pVlXtZ21MChMAqiHIrAMBU5hgTop3IALgZyo51AbAdAPwTwQIoM6zy42GmUMXLH0QQAP+NvZoJIpKHeUJABAaee+G57cOPPtq+/Z1f2L76zle3Rx57NBRjtBv999mvXZmij3jHMMAEWG2fXgKeeW8zAJYyYPxZV752MtlSgiVb5WT4fVYilg/f19symD8CAhDtvgWG/JcAuAd8entdzpgdEV9yZbml/HfldgQ0+vcG6j2IgGtrDRADf7eHQjxeSTEPd8U5OSANfK16Yu3foCmMf0bUeQ8B6FwZfGe4TKgMls0yUbN/FADw3NkpcuAJT/kYH887jwkiz5mfyhCSF/j+KqBI2ubKAeSEAYHgR/xuQ9LFVwEABf2oOrnaWYBggHPOPnQAwBOCFMoCEPABzXp6v3lYqsI1G7ySbw3s/f9oywX+RJvcLiBfJfukn/6oTgZ4WKnDXWZKzym98tTqslOOj0BI0cpOOfi/suOKHzL1PgMR3bhaVkeQirPYTtUBsIQe9B5EqlbZXcuAZ11ujXQP4UDSQvdVgATfS9/bkZodULcrGuU/Tu0+kNLvNU17EEPPyDbS1uYf4teqlUJb43kkmF6cR67OnW8rPfd9rruu6Bk7/V7fH4ThZT1T9HRguwcYyGkzw4rf8mMTrLnYO19+/hTAGw1h5BkAGPzdVoOlp8seTLaIuGsO7vdjAS3FzNBjR5UNUHpcAQAdcwi9oS0Al76If/wZ9phHBFZatPpdc4X++RQH4bsKAHRZ8Nx4IWgCvdGiM46gB2RpnKVErbh98unN7Vd+9be2/+Xf/HUEa6OqOntcpw2sDoz51fO96u9O//X3VR+cda/f03XT0f1dXu3YYS84MhAREADv8eSAyH68czfqtQQGgr12gFzyf1pGOq+e15dOm97XISfnDHjf/n6Rw3Q/j3bqy/EpQUfP7uxwswmd34acWse2gAgCALgXdH/5xRdZdPuRrzxIB/wyZIR2VTwPq8ZinlwMqSwvBgGsYyMAwA/tlmjBivypV40hR9/HBnrpDSw+rE4//jafeMsTFDaCRXcDK/P47MggAd/UKT8KOiDDjHTFEBKzwqbficW0H/34J9tPPv5p4GEEAKw/jgNoI+spibk6/6utW3npy8zfqbkTH7l/pX/P4qu9rF8sCLDy9anxlX7IaT+nW11Hn9INXa9bdvbbIo9HfUpfXVSPXXr7jV8IflcRNQMHvGpdFTDY6M4/gfLAplJT3SE1A0qh53mX3BsDpy8K3d34jM+U0y5Q2yfR6TIWrv3ArIBKQUpZzu1wIigZfl05padUa4qSQEPSv/etA7A9Ex+32hlNAEJO0Fci/QcBgCcefSQc30j7uXNje+G5p7bHH/vKCAAo04IsItAdP0aRo4U/DHR6VdMOmLqSPAVUML/dwaUTMA0r/rB8omPpENnZHPs7WwBgGMOcCygwKDSvRmpFNAwiCgSGQWQ2QAQCoPjk0OTKGR1+uiN0IOCk4oi/oYQT8MHIas//tj1+9YntnXffjSDAt7e33nl7e+rpp7bLD6EdObZQusMZjP6hsq8LMBUvp5xkWhkUKdcyqfypdYcckd5kxWNeIH0S4Hk+TB8723YkOt97Hr3CZHm1szNEMhul+erGEhx0EADoIGDiU3l6o411NW5VTe4zrvcVsLVN/O2AgBWfHSa3+WAWgOsBBHxnEGl/9RQ4sAI2zch2DTz3VTq2GQ32lZh+v/uYEjiOrvQ9/fsx4yGju+0v5mFk1mCfuo+STJ7yUVrix1abgnxUFgfOI8Uued3vQRbArailoei/VjTsmNmp7n3GFhzRCdtnKtVOQTX7QuDykDYE3FoAwNkBKc6DFexgDscsnq650PYAOeH6vfoj14UnfCSg4s8ctgCWlDg1ehYJ7fOv37UFgNlHOd+eH7YnUd2laFc7sg/MEmIArABezbP71eZkAaVDVtlnc0UDX9n/Lt/sbzZJGWH/0Q8MS190WfIxsLjGVVGkt2cthO5slQxohZEgMN8j+Spew71Mi805SIsK6WEfbF+GLGXmgoMz6t/cVw9fw5CjR1udYNrMcwyIqoCfdHHtsZ3mdZnrwX9cXc33JhAgAF+CVwL70bMsOiq+VM8m2eFLpeuHvi3ws9sC0MfUscKKH2c7UycZ4HW2CckAJtfgb9p6phEk5ZNvxja9gX06HyoL4H4U/PsiCgD2AMAVtoXvM8954Tu658N+lfNP/ZVUMc95XB0Qkw50duSUcTsT56Ow26WoAfCTj69vv/xf/9r2b//d3wRvx5G+uMO051AGOhN/cq6Obe4g2olfdnbvnAf2uG9+wLhitT98T9AOK9HD5sX4kfHlf6aZ7fquhoyZsgWrev8tFystjmjTbf9ZQ17bF5lXLp71U29vfve8teG8uTnLxvvZI4zR21VAUkH/p568ul176cXt2Wee2h4L3C0ZQEAMDATfRsEAZsBm0Vnbn6GfISIyJNRpTLn38cHQw63AMJr1qU/UMWg/yceaEPEuFQmMRY9WRwK3IBAAfEu8EPb6FmoEIHMksDMW0JApgHourjGDBTUX94WZvRP3/fgnP91+GnUAsAXgnor3TJIj2Tlfbvo8dL7psr3i1VUmT8lZf070Uobgl/ns+YRv3zWxjuOIT1e5qP7p7mbu+XenQR/zKjedX4/lMTHSGYPfy2KNcaXjKfm+9Mar39BTUKjYq5cpCb04j5WXV2cEoLCHu0XvmN6fkS8zd3beWwRkGJQNgADAzZs3AtzoHHV/HLny366q6gHMQEl3FQGzHYK+2iM2lHTyQcKS8daVNTphS7U50XWe5HUFppjofK5NwrP/D8fxdKgBgAAAMgAQAHjumasHGQAC6ijGJeA0OzTuewG0PFIn3rE6V1JYBv/7FP8Ohg3o5hVtAMg0uBkMwn0jZTznX/W2FiNBD0GGAg4/AWkoX6T9A2zjJ85MRQYAsgEYBMBeZmar5Lwjgx/t2gmHw+QVMb87bn0gortQrjg66OFY+X/jrTdiO0BkArz71e3l115ie3aSGJmHHES73BsOJ0pcJqcjAabwLYI3Pp4pvmc/KkBBmrXMCBYwbHQ4CgAMOcj3+H1SNjMNewAAfVyBQh0Xg0BEjiKbsEyvR4JN4DSB/nD4WyYA+mMno3h+D7wcAOjtdoW3KuEOlNAuAgD49PR43GNgLwB+LGtHYKjrC39fbcnp0xnAonc/IcDX2Ed8T3s5v7v3n3MC+UrHw3PpDAPXnRANMk2Xz2h1C2Mz/TwH6oMcNQcAXBGdJ21gD2GeQ02wAo2bMg4G7hkfI3AQ2TXqA0Bpc8hzeAxxufgfnX+M3un7kIvMAEhGsK4QLkqnspHJ2wOI/1lQUEw5+kBgUs4ndX/KXk4MHyHubQGA4ukEN+DXDKCsQN0BgD6n7oMBnfk6Q3yTU6F34TxyvyutSsqM32dAsG4B8Dz6NILOqw5wsD/uhH+O/ayycdLhqOSv9zt4NQJv7X6NrzUIuoJHyGt2sH0qQ6Unsm9CxfxvnA6AK5k9QtwQ71r1id827FK+f+jBve8wybPpiG1eFUyyba9Tbia5Gzo6M9fQCWfSpM3s8+7Ue1zrAQD1fd26UnpYtNAcGZ+wv5RN8bPxVOetIwDdyWC5RJv9JBDOVQb7HIQR/2F8uQWgBQCob+i8p3wzUJ6joi3xtgHY3dtK/48MgCjAwwwAHKjD5xNL7fXpij+yK8wUUxCg4zXTYGJp8qD0pLcaGrsxeyi2APzwRz/d/qtf/tXtf/+b/yv0IQIAwWeoi5TPXiQAsMp/78NZ3019/Rn/6DZ8h8FQfyhkB3aunxzAIsnAQ1ks0IsfQ6+Aj9P+dP41X3e5O2Vv+3DMv+cNsfNA19dHz+3vXe/6+QUArGfX8ZvnrDsGXeIXHAn9YmSGvvDcswwGoPwKEQCc4wwAUJZhb1uQw7iN+iL+4TSzCmTxUWF06IXM4nP/aNNTCHHNJxGtci2dK/yB+8wbD8VxgghsY9FMsPpyYuSbzB4h32BBKwMASPfH87fjfqz+f/Lpp/F7BA5YfFbBENJo/P8xljqSF9O68/eqIzofdvk/xRvrddHxwEicwaid39XHGuF5/N372Me3H4euGJKv7zx6zynaHPeJs3sYUBi2tPkDZ73/LFpfevO1b8azOlLPBZXQoV7QqBrwnjsxjoGsiDZvA7CxghOFvf5awZDBwSoFAgDaAiCwbcLThWoRTQcAOkg3YcR4cwAgoWQ6anIWeZ/ZaPB3MdWMiWZmM9gfRnSZrXEW524WzxYk98nM7QDA1ccfDfsb1fAjAIBjAK9GHYAHkKrudDyMg9FGFMIRPT35BTb6PmNFldF/Ora5MtSZuyvPUlRivtoXrxW5HgDgvWSFBCbOAGgKzuC9AgAJqFbHCU4/swFQeRhpwRsdf24JiLoAyAa4Haua3C6Qe+UwqQhCoRaAFbULKpkPzNOgFXj85u1bDAi89/772/tfe3/75i9+kzUCHn4kIsBQ5PFRgcG2tzgF3dFVByGGkk9B/DyPYhsCirZQn2AZ6+B3ABmr3nHPnm86IOyyAjo4xRr0dVudFTln6bBaFjz3lHOnsVOGvTKpsU+OseUdrlmO147nXuGWDK1KrwecBqDPsfudHTQi6g0SuRioQXUBFnqR1iA7KezAZgQ3Wzqw2pORdQYA9JUdCsuLwc6gJ2iw7NP0M33MPtbR13hecL4fvOFpp7233IwVNwHoAfrIh3aWMXkaLuQG15HqjyAZ5B0rAug7wUC+z7rSfFtzoWO46AjmSgaIiuyXkZKflf+RkovvlAWQ2QIJdkYxuayKr/ucwlyOkp9Dfy4HwPcWANEvV6IzhdG86uAWdRgdgzjtA+NeAgUj4GBdFPyzZpngHTxlJG2H5802iERNOrD/yWAumkjHBv8xs0mG2v10W5ozyTKujdW7zJgy32Fq9lsg5HDbMTdTc+7TGdeYkOKvbSJeiXVRTh+XN50uQMcMg5ajqyKo2g9aspdbSnK7gm283p1DTZvKfiUPSnZQtHEfEBnSmXZdwDVpBp5P+S09steB6xyJFJnOn0Jk+WY7TadgwHwf+6a2tRKX/zAMrohloBF/g3+qmZTBeZ4VDpETM+SbNM7tBknnMf7Ur6u+pB1NmpS8qM+m/7Cx2Zh8P2VwDADuYEC2x+vWJYqW0cHp2yNHIcDYJodtAJcDj33BAMC97Qo6BdzRFgnwem9HQf8eyKKW5nOyRAYAeG+Omd+bEG0McGawOonAJY9Hi7vAw3gLzk6///ml7Qf/8OPtv/zlX9n+z//7/4kaAF9hBXPWouCcLo02e7rimt7HPie9ha67+/PrW3ZvbTZ+8Habvz6v7ke/z/JnvOuVYGCee6wVkFu6QNtGUy+AmNZu2zy2jufUOLqdWelxdlvrrM5vONWu72o+zHkknmSw5rIyT47oav5bsQauY9vt47Eg9MwzTzML4Orjj0cmbmSNoUheYEFgD2QEiLad1WLMWWcFX9wNxxtsiJoztIve1gVoAvuRJBo4zHKRukN2VrqdAYH40MbF9zoVw6cRCb9TTkLXsg4WtrmlXgVfgE+wPeCzWFwFZka/8T0KTn78008iAHCdvwNXexueXmhckQo95agXiO0T1Hmiy/iRjPVrQ/dZ/yctTslgaY0eiK27O38fyXTx17FNOdLFR31ZdUHHbV32zmPifX8tPz0Q48yM4zGLnviXdXxS3/d+eNzr+3ZY/Y3Xvs4300FO0N+V1S5yRoBGtJqCkR1P4+oXmilk3CCkWv2/FFYVjtbNm5+FQxf7WNLwuvOZFDiEiKkvsSrrPql9r1yTFEVzOil2iA2ezdBq0iu0xSynFVgnnu9aCao9dPqcp2yPHCWa/ug3tgC8h73pD0eELxz+u7ENADUArj4eRW/CGMO90yyJ3sJxBfxYDCzMp1N9BaQNwB2c0bSRlil4Bhlr/weYGs6DQO96n4GW+IeNckoEDnBMmOifUDgBgejVhYp9wio9MwCktLC6fhNHA6ICKorlRBbAjRsR6UTRQGYcxDPM7hcvakW1UkWLXl8onR8nCISi8/Fob3717e3Db320ffDRB9urr78W+8Jif2HyZ8+GQdtwdqHgQRdkEogOKYTmcayG5Xih7J0ho3O693zGOYzLtWommhiwDscvDf4KDtmXPBWB9F9qLYgmonX/mC80B37nzL/7p9qVpktdRbu32Z8dq92ZWWQg63nqDsYkbwbnsLU0enF8TrYBZvK9PHptgP3k7VwZNW/73nUOLCMt3phdtzJOID/CXuU08Mac75Kz5PLsu3m8O/D43at2DC44iyqBPOlC3pJeoIyAf+KiCvdIr6ngH6oW1x5wAEUWDeIZwnrW2QzuS9eXbKc5oCU7zWlX+g44KciuwGNq0WgfTjBWZvOEAJCkZRtofMUsxZ9qU6yu9Eo/11P+ECCBDmDfU6c4SAM7oe033oM0O2FgfLeLd1l2OJbRpXKwup0bepogT9tCBKRE/x5odQCgO5/ih1qNL5tYtSUwJvY/U0RLb2dKdONEz7nGrn7oI+ez7IptsXjEq409iOtMJ36H+TGvTZyfbefqNv4aY1j0CTKLLMM60qp0ivvQAeK6FQnz6uwF01f6Uu/0vCno2oOyWP3X9q0HeN0puJYRcW3Ne9lOtw3diHc5+wzjZEA1daIDg2iJ/EFZqTkcRwX6PZyRlr4OG5ABAW+n0MrcfLKSAjjqv2uiOPAoW1hy3wP4oAd0iZ9hthKK3wZfwXnhXGMFMANExmHsJXVDnJSD9+JvnATAFOg7EeqDbYV+QV2ASEsORwm0coBcwSbsW7+zPRR4xYUhqdtgv5P3eG55bm9ykApBFaUuI20ZhXqBWSKIGTYddl6ZpdJbsPNfRP/+33//ve3P/+Ivt7/9/g8iIUAne1zKwq3SgcfYy7La+a/zVHcOi09SEPJHv77iN9/Z7Uq/58jmz60XBurv6UEA2z5MwHSEIIs4KqPQ22aP+jcF8Cibc5B/dWwo+S2Y0ft7apzrmM677zy66HspmnnxYyDtoa0UzNo7d+6Tx7e3/dIloClW/xEEeDoKAj75+GPE4peZIoZTzpQ9Cccc9pcYE3pz0KiycqAvtGUWz4iOzG6Nn17AGLrbugx2GhKIxVHo0sT4DNBCN8Z3lFHbH8gWigXnaTEPxOLXg4FLgW/5vtQteA8yAYGXr1+/vt2IY7Y//mlkAHALQNSbYG2tKIp45WH+fiXG3O0K6IcxO4unZsT+Q9rlCNDNn8JA4iXLZzmrvMN4uDmvXQbm+bIjrHedktW9bCV+S1vSedvtr/Kx8v9ZvLrKzpEsub0jPqSrlH407yOwNWuntwWMNQ0MQd/kd9JQ2zSJBXhf2bmL1NeIUwC+PhbcbYRW4VmVWk+JmQ1sDiOFY1IkDABoH979MCw9AOABjsgmQY2uMsqVZ6pWex2gNupQuXEpSxeVIzWph0G88ZgA4W6iV6Bz4MBJyOsYPDNnn/SzGNaKDkwIpfN+bAFAACDc5ikAgGI8mkxtsbDygbKAMaZxHXtmBcC8d9/zY0VJ8MNVl0ov6Up2ApsgISiYzoTpb1p1EvFaZgN4hWEC1ZqQNC77yNYAmAQAWp2T8gzAwEqoKoDy2fUbKhCIPU9xhOCVWEHEWdj9Q+WZIBJ9IdBDKhVTZZW2jy0Fj0S2xdMvPrd98PUPtm9++5vbawgCPPqwBAzGAVFgBJ/iPzwzAdrkrXHOsh3pdNCssNEvGvHmAA/lg2fI60Pi0sHT30eGeAUzFnnFkWZDqPfM17oiMv91UDAREjOWfNKvD1lJtL/KzgT4l+CHAbHp4nYNzPrfAj8V1HEgpeucDog93j7GU2DG9J3T+xqtuKVJtSXktBS3O+DEcS5g3vI++DkBl8cF2e0BgN4/y6FrNliOON4ECF2fCPhX2jX+ZkXp+MfjpcbqRY1rpgegv+Rhb6ByzAiytQCA9+wzHMgItFZ+qzbMHFDyoqTEX3pHnwoAeEuD+mCDlvvzneKfj5Gu2QaDHNmW6SJ5kPyKTybO1SJwky0/P7Iv8gHxo0CL+9f1pNtWUKQCQ0XH7qinWc62R7Ag+4ln1sCtu90zSCrwkBRMR4xSnnqHbVkHDTppBcn62OMgL/RAsaalWUwVtDItB+0HSOEsqu+0K87eKBDorKlVf5B+S78lb6aldI8BmsEMwXcLxCCdtuMCvIdbItiO5oAFY1M/ik5iIdxzP5xO6Hh8HEyVrla7ohl9gfHxdiQ4tyMIkP0mhoHE4G8+iz3Bvk/vtD2tAEMPnBUW4fjT0fPL12AAQTrGAl0Zc+lq8kgpdzAalFaR3QgMxAqnMzBBA64whhP0APQLHINYmAH+QC2xu7FS+CADHzhNRFvwFATACLWogGMkXW8EfbsXTj2C9fw9j4hFO8j2xAe6DXS+FQ4JnJPPWcdE88DsJfyMNuD8I1B/P+h3MxyU733/+9uNWA1HAOAO+tAi2zLXpZ9XvLrat8JEjU/TzlmOOr/69yNbMrBQe9666Mh2HrV7ZCt68WvXwXK2H/rhIIr5odvc9R0rZlhptdrvrh9XuT2LFqfGdhbdjp5J7cYfXX8br8x92AcAOt33di1bT3l1DR7g7pdefIFbAh6JrQEIjSKwCDbzNhrNawac83kE3an/godVuFFY1NlD0mEVkDUtht1RZFun1UBfpRNI5x88Fbb5QQQWUh8RL+ZCj/EJ+gQdZj2G9oh3415vnUXm640bNxQE+PSTwNGfBY4OeYqaGsjAwUC1yFWFrxWwzwwLjrEFNxmLho51JqAdzzK4nIes1WL85AKKhaeUaXXEg503ig+613Gae4x7h91I/WD6d5k7wq+W4TPfkHb2rHtWWZplz/wknE7K2bm3439GAEDYxPTXEZb6eC7O61k8//qrX8MwBojpKxkilgjeFWPflwEjVx+n4zRrmUMTmIUzVhkAtyJNZXWgK71JwzmqASCFpj5NAC9XA5spSHAg4grArC5RXRiTwwZmx+mIlOO2Bhpnpt23sTKggQZSjxwAQPT97s3rrAGADAD8TUf2sibWrTIAkGmXEEaDFYomgXSmPnL+KoPAAQCPdw0AYAw+LgUvswHZ913cUcCw5v9I8XLOSKDZWONeO3cARzJqlRoL8ILMANYFCKUF8KDtAAE2biE7wnm1VkqiBZxH7beKSCdXE1UNHbRh9VRUOn7wge3q01e5HeC7/8U/3l5/+40ASQ8BGWm1P8DKUKweK9pI8E1+aqmtHB2MA/tfjtVYvZ6kBY5dkx7ys2sK7FcQLYf9J0GmlfQkDGq34aIxj7juYN/sfPWVUj9/WuHSACyCcYpXVpBjp6mDg3kVVX109g/o58COx68UaKTRl76x8cdPZmE0o+W5qeet3zRucmf+JE1jXnv2xhitJy3bXsfiv+f3SI7KAM4OjvtNhye6oaBDOhIJDHoRKNOZRYcyQAcDjrR4g0P87EUY9/2B06YUwn0knJJNYCMnMejMaLOuOwBAAJ/2w7pskm9PDR/LfZGpm9S+nMaSlcpocFbToC9uT51m5xFtcHtPAjKzY+m+0u/UP5OjQAprnDuAkDUImv2z7ihetgHX4wR72T8Bvyyell3o+vPICUmJGw5td5A77/axOgC5ypftnfmEsoMV8yQzuJe/AAAgAElEQVQQ6K0tPJJg9oeKoSQaY2KfEQzLe7pCIQDlalhtPurge2wncTuenDFXIVGZaq+vcnUy31X6wJkXArb4AHibP3VfBbTpoDedKFuWqbqwNcgmysCi+Y5D9yo8t3KVDRxYI7NZRgAAfWDQuzJDOP4kIWgG+wEdwm2Qcb/Sd0kQ9hlZID0Q4C0dDt55JX84DqnjucIXjrXtm0l797a2yLF4alzEPbCVyAwQi3/Ba3diz/991NSJfiEAAFx2L5z8m9c/ZTYA6Hcv7oMTfz+PaxbPRHFeBOSZ9gyaynF3/R4cVYb3eQ878UM8dzscEEdRnIXCmj5xA4NTKYfGnMrKCFvIFf9t+yTOQ7+F+2MMXJdMh5sSTLU9W6Ijp7PL0OoU7/VGcuSEofZ47kjvFJvvFzr83dH7ep97u/jdQQA4aL0uDBZCaFcy06S3MXRls1P9vVw4WgL0R/3r12YHpvAlOesQf2he1u/Omy99v1/5rbY833MAYO1fn4t1bLgXPKYtnyj6fGV7PuoBvPT8c9ujj3yFMvBgZtWgO8YffSzahmtUq4Uefp9KoIr8ZkAbo2q2RluIg6cxRxhSOt3eGYUMHgQAXNuKAYC0J7LZyrLDaQJeKIWgk09iq6v1GnAB7v8s5AhBABQR/DSCAJ/GghquqVaBtvwyMw1yNupfCY/0fhcfUaryT/knfb45i002O/5xG31b8TpHnV/rPbOs75+xnJa8rn1f+e/Ue8/uz17vzP1Nu9rkYi8/tXg5ZwCIlL5/nBaUAYKxyGHaDwx8vkxO8nztpXe+QBonAXOC7FXIulxLMcHqAfFouudBzc6/HNZcmQeEZB0AbQG4GacArAEAg2RPtqthGljMwMmZAMl4ndBmySTMADidX+N3yO4g8mRE9sq+E47KlYTqcHdml9VhPlaCGsPDcRSJtwCERWYA4PlnntwefxSKSIV8EAAgdmji5hVQGww5KaU8axQWTjmvBnICqm2bRBo8pQbWd+tYjgSKbJFOrCkxC5pjVA10pvFi9DQdA6+GGQzcR9XSWO0n2MiKp3diVQABgBufRiHJUIAjyooNAcPRuLR9BUX9yKriQa+aalUIkddYbYjUx0fi+MWvf+sb23d+6R9tL7/6SmQCPLJdiWfRB6RXlSAmSKUvkw6deSEHTaMKpZ6rNyt/OQ2WM9J0mcHoALkAZs1Ar/xDWjd+XkEiv+JUlxHu82jgvM5VB0em5SkD7u5bLrvy9+8GIp0XrG8MdHGvVyjlWEgfuSgjQLxpUeMs479rOw0WV1BTLwwZSfCocSaR8v3SVwlY8rmetmylh3EXLeftUH5PNwal1+Y5p4OQYzO9HAQeYkrnTOl9a5vooisPYzXwNlNpVQfAK5p9Tjy3HrvOIdZYVlllcIg54hUAcAaAV/1ZL6mFgfoKfgdCdrwr5c2KrIr8jPnIVX+DQM87QS7etgAK+e8VxMZ4FfjBbFkfinLox6iBYOFJfTHmfYynAmJ9rivbwRkLTumuffvWq+u2nMmqpK6cwVVleNlmeWxddkmDk7Yr28AtJEIpGbx/zgTIEAh5bJiOwWdM90491/WJ+3KZe1BZoWG8Z+pnpqpSrpLHhv2KXy5jrvGT2y0yBT7ugyMM5xfOpBzu0aWRAceUdyYoZLAmHR2Pj/Pdi7R2fUgcIgeoywSDA2gPPJROlfbuQha0v5/OGFf6kM0Te7NZyFifgU/y7yFXDBJIF3E+k9gqgKtAAXUh+xUgPIMQcPDQF7zT+3ttJ+DIwzlHcMEFchEsxz/0GNdRaPl2HrfsNH7djyN2I5Mu6PtF/K22wpkM7IFgwZ3YP4yV+7thZ3G/szyYwcQCdcgEkAOl1OegT/yOwDo+na4MfqfuMq1x7BqdHe7hixFSlXfpQDBNugcVy7H6fyv6jAAAsgCYLm16Jt2LQ1LWp/ZqfsgXySszdtX712uzXpzbXm17t5PdJq59899HdvXofb4fdHVWbE8rN/84uOIx9vfSBuU8rDplHffR8xe5Zx3zihO7nJzCDP09Ul99kdH0Zw+Fh5cFgJW2Z80x2hfeghH8nMW4sRXg2aefjvpbjzMQQJxHvtbWGut2F2s1TvUCAX7a9g07AJnP4OrAMdzCpnvvZRDVqf0cGw0SslyVhTjwXmYAEIsQEsz1n7x9Fe9mUAD6kwFgbbVzwA4//+GHP+KC2icR+EMgAG3doswHLmH9Nsl5p2n5C2ldbTvypl5jZF348iJGx70XDwBorCtPr/KivyXL3RatPH0RuZ5e1v5Y5Xzm2Xr3KXlwX8ai0rC/mWWRCy0De5pgGYw3GeSDGheu+uv8AOSll198m6VhrUy8mmqm1pgLRElxVABgZNvP82JW0CRkupigIowoUsBuRBQqnLe2h95EGYweF2BcwIgm5DCwqdwTrtdE64Wj1+sETgCMt84A6Szlu1PW+a7ZGShn64h5diAunWykICEDAIEABADuRQ0ABAAefRgp6FA+MLQCSkJDAmz41at3laoscOiVYdxUQlHEOVLOBix2/OygrQDbY5toEszZhW9H+wFYK5pYoK+Bp2G4DQq1LUCpgQEC8DtSnREA+Owm05yQMghliBWWB1iIRXR5JJx34gukhUaHoJAqnR/tI/oakdGoR/HQY4/EdoCPtl/8pe9ur7/15vZYHNHzYGzN0PYB8C5WhKVcNA8qh0Qg2Zxsr1wxfdPR4TEHogoVOme1HBoDOz/vIntHtPbc0Sk8kL2al7kStZW3g329andfgR/3KapzGN2nZshxnwI7q7xKYSUNckXSPKd7vW+rVj2YBYSINlcbqy/ifQHO/n7zquWB+gQrbfGAx4hnRDtpEN7b5sj089yO9uGsjLlOPZOBq9XY9H5N25tyQtGmq3xP2Q+UbvRVPHY0/6z4TzCHNDthZ8gEUv0oI+P7ArvuXzk8cBRLt/c+WOc7AHAZgQJKkBx2BY0xHwnUx5hyNTZtku2I7FcxalY6UNAvQQxZQxGZ4dT1FfUVwMqBoAfY+DCDMem0Dmedt2F1tgIAaS5plUrvO6isAVHqmyNh++dLSBP1Cni3HdRrWKHxinrnLcg9A1M+YzrfNXi7eJGykUHAQ/BuIwCq5bvMMRPt0k7gTSuvWSCHPciRKzt1DrLjbzvr4j2MAzdSCPWkiYO/6di7nZJtr5yhgKvtl20BM3sYgFZbGFc/9q87+DhFwiexuK9sL551ITWvRlPjkjjSuciIGGmuLMgiXekAAG0fxpIyrxVw2JEMDDH9Vynx+Px/zL3XliXHsSUYpUVm6SpoDRAECICgmL6rZ/7/dR7mqdesWd29bvflJQhdWqKqbe9t283CT5zMLN5+mAMW84gID3dzE9vMzc3x+4vY3thtJmSRK/CsTYStZyjwG7YKc43AdWS1Yd+8HDgcz4VMgXgOHfmwb5G2q+wBONex+h7yDZpA1gnYYb+iD9wSl86/tszh2ljBj/ZYi4dBwSjyF7n9XMWPdqgjoi2sfLKYH+sHqGYA5gxzY5kj7yX2MJ9ofzTmtgIw4g/JoAPgzMTCFoT8nmyBgEFua3K2lQMADkxjSmCfXmC80S/sY8ZKKbLzOF2wvuAPst7aCM5YLdXTuG7+fQvQ+57/yF/btn1tbGGwPpZ+v/U2fq+MAOETZ6UwC4z1FVDoDcW3xdNzm+7PPjod11//btmd6Tvfv4OdUx/277fnoOxTb9PXgqW2xrBli7tuMj2AF4W7VE8LOuJs8Nf1q9eW27duLjduXGNQAHIB+TsfgSvYrIHNALUd1Es/ic+GXKTt8BzQX89rOSfgW9hPyLvQ+tjbT25OPUZ5YWvSNNBZlAM2KPowK6BhI5kFBQDwQsFXB4+8wITP2JrzOOTqYSzGskBgZPDcj5oBjxEAzGxCqXPbSNdfK1yiwdY8reaRROdA2Q/2MSeSZiM/7OPPk8r1Pv7rfLDFg1s8xdFO+mSLn7tsHoWDt/h69Ks6vsocI5GcRbLqi7ABXySecEQf5+i7TNqWeyDewf+/9eaHgYkcAECapyZbs1VgyYBQjVvZKoUtLybRdgmHHmj1VRFwGU0YoKcRBPB+PQ9gZmIGAFj1WUBkZeTTGev3sg/s+76B11QOFm62o7P1POnzZwokHcPt16yE9ik40IWnAPz+d8vFcDhRiOe3cEjfuHU99iMhlQ8RfRllgJYBtPD8nHzOIVczpFSSBDWVw9Fcj3Duo1dF+iqR53U2VrNxwjwbIPL5O45j5yu9x9waKPgecmDOtxxUzH2wOlYeMpUJf1G8BFsCHsdewkdRLBDno2J/NoMXuaJwHgVSQmlzL1I0Ql6Kv3gmOAXKHmD0SYCjh3H6wuWrV5bf/eGL5du/xDGBn/1uuRXpYFit4Fi4n0lRZ9ZeCF6GIwSl3gMAopdBvoyBx9Q5BddV8mxtGRgBhLZC1e8bdI/7efbrhtyVTKwLj82KorB6ATdcIwcli2TlPPb59lx1h9p9nBWj+cByuZKWXPnrUmkQib86/kYBAO7ZpbEWnzG1lqmtye/ZzxVAtcOaD1hfm8ET69OJjqPfDaz0aLV+FwD2te7byiDEs716PfPBbJT8mcY6K7zbYZnHqYI/cqDRDwB+Vv+Nv5KZMrr9tJCSTRxhlBqfwF3paA4sOL0Qq3AOAHjPmbMCBMRLA44MAG8VcB8mIzYHAGxXyhmUE7FOqV/XKpCayxVVvk8wlG8NgojHUgbTXWDbpE86L2W3so28QX6hVvq7XuJ98YX2dGv/JuU5eXPQeOYtXJM8jHaVrq5gYNeXlmk7XrNdHbygGFCBAr5dt+fUf9PWz2L/c85XMkkoKtoOKGACkt56BvkjdK7p0vWQpl886EBW11tDx8QDxt77TO+n/Kf+xFFduBbOK15Oc5V+wmwq4AR5scPDLVu57zYnevQZwuLCmFxVh9ONUz9yLrEHHWnvCmxECj2c6ExxR5sOJsAW4b6+Ag/HGv+8BcersXbGhHmeaGsSC9zGcb9hv1AAT/SQ84Y2eJxnOPKwbVXPIE/JyUxNyL/riQy58bSlk4K54nYHuMsMSMl2ATdQJ8XveB5gha7LXSAxdp7KkyeMqBCpsYeCsLj/bPKzdfaQK/Nh2sZV4CRPmKD+ojOfq528x9lUklmNMewztieEU8tgHZwa8B8TC2DX19zb+7D7y/Y3O1gm+3/S+/ddN9vM+TrjnBmH+brZlq7HJr5HcWJkKXq7HANJGVAytnLw0O1aB3W9MtuirTFZz43+uYjtMfSa2971E/ZRsPsbdY3ak27Z6vcWPft1Xd9XQDQDAcFbFy5ciHpcF3g6ALIBoIegO1AQE88lfozrkJk4bL7tD/VS9HvYjvSL4itX/HcAAHiVsmQk6GQHKWnKLWUrHXDaCMgy7olrcAoA7H/fBtcLD4JiuNaBAG+p1n7/M8v5WHB8FJgBvINMm7uxPeBBbA2A8//Tzz9zm4CLcHP1Hlv+2riAgbv42b4ORMAxUEXL/yP11vM449ejeOUoHj2Kp47jbcth58Lj2tuSzZmLj32ub0ibLbaxDysqmpbGSEU/2OfdAADvgeJP3FPobDU6tX3r5luvuGrKNDvve7Qi5jpU78JQ0O6W9oXKwe/AvcAMIviafK7WZQCA+9AYza4q+r5nJaiZXmZQYwVI4rcAQL9He+zUw+MUsIk57tetIk5zLOaJHRPTnnOSe2YG85iZAfA5AgBh3CJAggDAm7dvtACAgRdlUMCfRj2rwWLlYgoA8Flp7K04ZmHrqy+4/KgAgPu+onVG9dW+eaBWjdb0T1Zs+T9QhDZGnttdB1hggNcleMYqCqKVCBCgKOCjh1hZCbrFagpWVpgNELxzFmnkdB45OKVuJnjRs3VuKqoKAww9i2vOhLJ//6OPlq+++Xr5+ptvltvYExbHxYCHX0RwhpHa2I5hWhmAei4NkHsqVOeNknlyaDpc+tYBATlfWiG08e50wbUMnrQV8C0eLUO49Ws5r+7fUITJ13Rqkub9ms4L+xTlCtykUZyvBSusx1UVc/GMixcvEphyC0A6BU4jYzYH5ssrTnM/IcMjdl7yXJSQTPXCXfM8DeOezkzfb8r5ZgBQQaQOOsY4U4cwyt+yG0ybLcMjse1ZO/Lv2KYdaepcYhLJBkByOBcPIpL/hMf/QIupDfC4Vzk6Fwhg13X6zdt+MvgLg892EISFjXDFf9kFp+lWuwnYWgCAuooAQADC/ZLcIC3RJq+2HPV90V0Pz/v9XTNDQFC04IgyTVL0pT+YrwKU6A+rOq9EQ84z+iaIqT7b4R12LdpnFk1c11d8Z4Bs3mKLyac9iwVVnIX1OizKmciAAj9loKzsqmR3BvDW7+Yr6o6kgYYFHupBHs3voA75q/rSi9zp+1QMbEq0dW0H3zd41RTndVhtFgBkcDn+0vYkfjhzVivvnJO0Za7ZAvnHS444TriQXsT3cJ4dfMVqOX4DmNUqePwG/clVUaW1Mq0de8lTbzyK1S6l2sYqc9zjDDOsvsP5BwKC065VfBW2w/FaWnGPoARO7EE6fe7Fhg3EZ/zO/dl5igXoyNX7aOPixTjZJ14PI+32PI+prJMBMJbKxhR/eoVH/Fr6Es4Et9aksy82SafwjAoboj+gmQL6Cn5oe1UGXrCayKKJ2S6DiuIHncCh9+YR8h+/Ei+cJgOkxKSOlM4M+xQ2FbKBecWr8yTnJe7DIwqTFGi1/kLHILuPYqWSxf9gF1MuhDfiq0l0LEvHYb9kz5Xe5siaLB7lBOzT3W53++9a21DDHPG8bkNNp0Eb0rRoi9+dGYBFC2+dUUaAijgaS8zYtvdh7s+gZ3Z9R+ck/efv+5zPtOjPP4rGIs16YbH6Jz7znO1gC/Jh0XuLzuKRKuQqvpe8oDA3Toa6cf0a/12MIMvZ0FMIzKcalb5KW51u21CfozaVeT/n2vMIfOeaAZQir5Ljbxoy67ZhpYxX0v7Dd6OJktXjf+NYXeIjBSosIlW/RBkP587H4gqyGtJ3wMCgI/B4ZAH8GFsEHoReRSCAx3KHTkVQ0CzL4oUpM5oqyLBoLjWRBjntRomq5qZjplke1UjOoRc1N+yk+azz2Nzuln319cfxyJYcb/X7qOv26YTBnfTnTDQyA29Zbz/VBWsagr6VAbAe03ZwrPfl1LUrNyMAgFV27BVRqj3++WgnAqcG2nqEllNMo4153g0ACDwIH4BgdFaxx4yRbhhoBACqeqHBjf+OfiRw8kQzcg3By2OAOiiy899pORN/S+GwjWTkkbY53ehrfL/tICHTHsacn92NUhnE3xht/OL3nzMAgAyAl0Gbt964tVzGlgAeA6hoIMGclR6fy6VuKpIBmtOo0mzH9ToLXJG6DhDRN0cyZ6d7Njym/cz4zhQQbWovrOa7CtqJZu74Wil3g02mx2oD+g3wkPuWXKjMQgFjhirCAEioBYBtAPz3CPsWsaISKaA4IiV4GkAN9EEwwAEA3E8QgnTTACrYg0Vej/fPUEQpIsDvvPf+8s23f1x+H/Py/ofvR1GVM8vzmBsoJVRTVlArI7QG9wmgvMqCccxGdy2kopP5ogcATBcHaVyh1Q6Hsye2lMts4Jsd5OWWGawezKsBMiO1j7P/XmBNTzX/mD/819dxBSJX0+Z7ca2LQPE9rgsu6qd+HBwc0FBh64XlrMuasy/IL42OYzsM52ftKA35TQEmrzYQO/QDZK0BYs4RRTBBMXg+gk0rB3eSMesUBgA4vsri4ThSb7jIYZ8by4KcLmWVdKPJ23FMN2WtBwAUGDNP4W8VwOzcsk7fp3FJYCEwoQJ9I/WfdFQQQA6BU3FNExscgQDZinIg7EwXr8DOqAhh6ULrEGQ2rAHc1hxBr/UMsbGlZaQr5wrLAKkak+kMfbBrdzBm2UHOEWmvfZjOCMCwvDXI8khdmHM09KdlLefQzxUN9BybjsmPEa8QmMUvLQBQzysw0G1mP3HEwM500fnSFQAg7zeeloxKP2DmYKcrxTh5x6As6TIAIHmnjmVDO7YrXpVEu05BxcARrMIz6cyzCr2cZOt/O/xwvJkKn2CHIDXm/kmAUzrqA7iK1x9FejxkztthXqQD5L3SvB973aMYFva7w+FH31g7I7IA8Bk24nwEE9wGV/syC0A6CBiEWmmAMqyIjX3YcQmchXFtYitLIG13Lqpbx7JgYeIpr/zXPlo5G6YBuiAfXSnJlnfRU1lrUlVasWS2ZfIT54lbKxxk1h5nbrPKE0SEATOwZjnmHCMIoO1wxm/mPwcv/ExhONFglnHhuF57ysFmUQgBM2YgxN9HETx5Af0eY2UByJE5Jp3cX+5L6Rn92u2GbdF8bcc9/f75Xv/Wv1/3YuuTcY//uuOl57awkL+rvqntHiR1f0xvzcOp5fLly5xXBq+Sp3k8Y7OVnTbWsfMzV6NJ+2d7PIdQ+xiGLW0N9O/6c+Y5TC7Irwsz1nWSwf7aep5/33rWmqbYFpT1AEBf6sGXUQfgIgMAB7EIhC26B1EfCsEA60hklhqzli/goLFsyAgONPsAPTNqLHECs65F41UsXnWc4NEWvopFrQj2Qb4V3MuMabZhfKXsKAasc0HJAUHwCLIbiFOR4ZD1roALkQXArEIcJfhQp2/h38N4j2ArTg+ATDqgrSB/Uhv2P94Su45Oe7YyXCFiDZ9kllF+Tp/CTs8sb/vme57ro+T0dXmm93OLlzclv2HGFb/yg5zkzsmcX/yyYnv5UNRZlooMFu3qJ11xnH46deXgGrcAiHGyYEQadkXeBFIwAWZygToZBqWEaqr4sKbwtT8zHRxaKnRcBWRYWAb73TIAYEW8pbwJIgYBC4DDse0pQGnrTFKTaGs+xncdzGsUOZq2WmdCany6xhNEXNeeME9E/7xlgNR27FWPAMBnn34Se/7jXN0XsdoQAYA379zgZxzRQ2WUTjw+UPmnYufqtkfr6FsCuecATQAqScNyfrw6uF6Brt/XzoYVjmkxAEs7NgRzLcCXIIGOSVWaHcVcckUNbfXVsz5RW0ZklSlAg6ZIJPb/P3saPIVAwGNtC2BaZThnBFQB2nikS84bEyJxP1dQcj4BZkAzgLz4HSujSD186523GQT48qsvGQS4EEUZUfjpbAQAoDCdsdUdMxeVcQZAF8SiYwloX+FHfwTmis/nLADQZk1XAScHCixD7tPM4wYJnd4rJUh/Q/zhPeoegyS/UtrsdON3t9uBngFl7wMNEQ2OHO81T0pp4RofbaMMgFYIJ60M+4c9udkW+uCIqeqUSKD73KwDXQKww0nhamnKduobAALS0/TN9gZwYAo9PJ3aQmG60vDnGfeeY/zGDIYEsHDhuN85g168h6Bb/GF5Mn07HRkUixRs8CqufxzGGil8LBwWbcDoC0QHv3qlkUG1dIpxn+eSTyuAKv9GK/8IAIxAQB47Q88lrvcWAPM1M1cALjMzgfOQ9sS/iRbSYQ40o/9Mr6bzVyc+FEBbZ1h4zigL8U9BAPFOfafVdfYTK74Ed1ohQZ8oQ8wAKEcI90KvKGWygq2k+8hc0vwwAJDzxPvSwbKTbdnhnLaq8+YPZ1+QBumMWR9a3iADK/2Qss+VkQw4GIAxYJpyY12J1VfpBskUbXgaOdFcwccBYJuDiUm082anQfOhQBZSSFGdHbTC78jqg43S/MuJh51XgTmktaOWi373NXD48cJeVHAfC1iG7kabLFKHFfvcR++0ZhWwQ2p+BCewkp2r+3ZyVIU+eD7wjIMDtEkJVg3SuToP/AGgnP11qqwzzSivuYrm2geWUdKTdUzW9m6Mj3QtIEf9CPqlvDIjKAIITP9Nubcc2aZTDWkVpksnaQbWexlpa91WmG9GYb4MmBjwKwsjFwZYdLByjvtiDLV8tJ/sPa5jvYspk0M6qXCEAzwqFFgBfffNOsxB/Qoa+Ohf6VTyWryDXOEEAOj6IKjUeqoq8m5DYMcBXste/zvfs7KFeaHnZ+t+fDfbWF/nuanfq4UuS7Mju+85XUebnr6221F/dymcV2UFaA+4ZcSBMNqItHWqy7G7n7jzprPvpA9Tu3bPpdHrKLocRcfd+ahtIes2xcv91eeu29FOq06nepaW2PgiBsi3lMs4ISBWyZH+f/PmDdYGAJ5khkAsFCEAMAIqibWtR9AK9beD2QyaJd3gW2WWjSRcsjXjIfe96x3JvgpwOouqMIN8suK99LzGKVgdq6jgqvU/F1SwUIYMkggC4MWtVenvwflHMAABAGQF3ENgIAKo6Av0GReE2KeQZWwPswKhzaWgaMa4LdwZThk4TszZsdLMQ0W7CtDvk9ctHpvl9Ci5xrW9L9bNbrfz6dyH+TfzotsbbQEKBr2w/cILGcQqxIfSK+Az0hf2E34JsUxmDqbd6v0sv6Nko+iWfJ0Y89TBpSsjAICJH+lnXNmPTjB6K/NDJqFiHm5PtOZVnow25yQaiHF3SwqAOqZItPfLoR6AYafvMYFNNDOnBrFe9RgnwEFQ+WutFIp53Nctdlg7B2YGPWetWNi30bF8Ixy56n9/yj4FZKYW0whQ9QCAMgBiC8Cdm1HEDsXPctQwvhwTHA4rRYExvGQI26pZfPTK/xAka7ZsRyuFxRR6p7m0ABi4dCYfwBdXW6Fxf2EFANBSZ/ixxzj3HddqRAGoNW1yXGPVopwARzzRf6T6P46Vf6RmvgpA9CTqATyO401ALIE8aMtcs+RKHlNSsgicABgFMh0SKrt4NAutxXW343zYr775avnDN39Y3v3wPR4bGLWnuH8UGQaomkz6J8AWHxkUrMc25iG5Cdd2GgHY2EEy/e3seJ77PU7p8nfmuW60fR8A+EzfDv67/DkA0BUk55lyVhGnDsTWhiuvaSvRXR4Gb40VMtGrH0sGI4oVDNDSGQDkzoFKgUs1l/5eY8gRtzSqMo61X19iVPxKusOR5+pJZQ2Yts5k0CqcVt1dBM0O3uyYuj5AzXtuOYDuoFyvAbLAR9G3G6ydPtF5w97/ZxWtmfoAACAASURBVMzeevDwAQMAMha1N89ZGuqznEQIB4zOeg+4niv6AeDlanmu+mMLgM7t1u906McWgVrx0D5B6ern3CsJmfNqojMTlLGk1X8HJKzf1imZfe48zzagHFOCFnR5VBmmDDqqvg4AkKdz7zsLguZYOJdBexhXrghTD8jRLjmTfNphZFsMkEB/KKjVja376S0iHQgoSKVCTUrVXtfzMBsMcJm2VTyBVdjgHTjfuQ0MzjXGgvn1SRAArTglhXKemTDQiRqDCs2NFeuULVeJd+E5VXfXvuLn/KtUfMzwU+7LVvYJTmZhkdSwU0qRx2k/sc8dADKf6efxmVhhCscf98Kpxz5mOP9YvZcuUPq7q9xLhiAvbTGCgLnsjFfNfa3GLb4ezg3Nu5REBcNqewK+H3un5W7yWi82WGd62+RYAcu5H9gn+mZZ4/1Nrs232Hbm7THmFY6vVICcAuLndBzYmzRrDWPn1xlMEKgnn6R86Jla6Zf+VfYHJXVgjFSexgR8EIhuGirTgPRl+7Kbcl7Wz/Lnrs+6DtN8rI+ic7CKMpnOPhz/pwjy4Hro3omODgB0u2BanPRvyWwjfLu528Hj2lxfK4y39Sp7uIs39z9jf3v77gE/6eQArQ6PQGDQkXTNzIDhRCR9i49rlXZFp5zvnhU396HjEf+2hSOPomnh5OS71r8Zp/d2+nOOm7OVdEEmOWuJpelogyNfLVcOD5brkQ1wKbYmXj08DPx3WkEA8CUD22k1UuYGJqKvoJpPXX9gy6qepP88nrL70m+Sd89DbtUWHMtXdjo+Se4z8yBtBtp18M56xndan+LzwKKJZYnRaQO1QIw+IDOAW0ri7w8//br8groByLgKWYZ9UC2WzA4deiQxk3Uk+on6H8igbP6G+7TCeJO8b8ni1lxv6YN9vNdxFvowf555d1//Op/N18z94TOCPtgGqKKOlfGHn1ijIQIxqtGi4B22OWv9Aluoiid6/yS35RfWcwcwHt08dfniIQMANrgKAngrgIIAxWMCfSOlNsGgPqvNFQA2MIHihpMFVsr3DgBwqShfVjjzYGaGJaMOIyTQxUnD/9FQjk8rMN0nZ99E7X4/Rs+f/CxdZ3Cxvmbfc3iH+0qaVyoqigB+9unHcezfpdwCoADAxUg7dwaAlYNHy+I5Gd+w8z+IkJ1w1LcX0xL+8UpjKZESjnUAYOxxaoJICsdnOxq816mhxTGiWUap7GwwMhiv7rxuGRu06dSlWcAdySZvwNF4BjAZq0KohBxK9WlkAeAfV51QOBCrBxQ27CXX6jCVMedUoAZpT3CknBbAPuH3GNrB1cPlk88/Xf78n/66fPbFZ8ulwzgmEHscQ+HRAHKhc+24VbXscgpmg+VU7a7UxnsYlTQYs0LqYKuARHIlgN6geRqLdFbddg+qDbCdfOF7zcc7yjHljLzckWpj/BFRbsdCmf8tAzSEQcM+lpEeDNkKXXQYRpaslbLW+4L7cEKI2ivaa/WO0HTQwb/OY3HAYfQJLXHP8Vohq73xdTnZpHM5rJZpOwUDAAxDLIhQr1p9ZR+I7ypCTxth49C+J1BmQOc0AwAAywgA3Lt3T6s86UzaWV05rHSi5CS6v+IhPyv1fES5tFoO0Bg2AYYKixlMlEgHniSp8djRFwCRjGkmSteJB3W/0lj1XMubaFMrJe67ecOOnG0NPnvV3Q578ZQCD2ObAXk87VSMSyvg+qzVdzhfOilk2KN0OMfzBhBTsMCraZajNY/K2VYxS13rQDvvi3/4zSnycEi97cmrtsyMYN9Ep173BTUfmMmE7/Ma2AIWr2uFwLjyzqJu2Aev/enU3cjGyyJ3aAPfqWidTpJ4HCny+A68gpV1rrxnCrGK1Sn4iTZVzE+yygBB0pCr7Ob/DAh2XWAbRr6AjmY9IgBqLRZIJOz0gwYK1OAHiX6CXXIirnbAQ3zZbUsHYZwnrMgBnWQtFWwH05aamn89ws+rgBP7idHmmGb8gmdrj68xTgXnrbNStBu4dyBNUsDr8h9GM6tbjLj3daCfpLeRiW2ECtnaGVENEO/p7+a9Z4lQGhPjaUGBCELBw8wIcvsjyJI0s0Nhu0OatcULft/wQs0PO0m5xcriM/Ao5gVP9nz7L1RUvhfVXv/V7e9xdx/1LPe/sMB+h73aET1P9lq3d9K+kNWJ7esYQdte6xdnYNlmmCZ9TF1+nOVjXpkxWh/PLl0af59g4H2cXb+edN6P6ls9voXY0p+GvNG+SBqZBQCH/3ysyl6LgtE3ryEYcEHF+IBH4gbXLMEd2kbgoHfpJsvFmdNaZZ9xu2QOGY6hU9sapoMt3p6jYzfT/mZm7bxgNOg1Mo2MVWO8WcSx8yLlO3XEWNSKL2DrEKR9noVOT2PrQSwSPIwsrruBOxAMxmkCP//yM7NyYdtow5zlQPtSWyG54DaUjvh/xV9pZ2c+Mn5IDtrhnj7XvT3T1DecVOa3eLfwxdELzPPz5z7Ie5EzT35JRx+1J958407w1rnYcvEgAuPKetMJZrHtOXwcbUeUDzYCN9D7GbRRH+dAgPVM8iQyAEwQT7aihLX/i/sT0lKNFXUaGExuGUfz4WwMZMScOiaF7719w6k1AMy/nVBbwsvBpZAICOAZ6ovEIf//hIZhixk05l3FXJMqR/l1Xp2ZNC6BlzkA8Op5bAGIIoAIACBuKMNvANFXmqpoGiYbRwKhvR7ldZEhzKMiel3QvKJnpaDniP5atRhOTHw3M9p61aqimKV0mgOTq27mSVwzr3rNIMrgf/QhCY7rEHE0AENQAXuq4AyhfYDdx5EJ8CQALLYGAMBCypQyBYbRxJ2Ooi6uCq1jo8LRieG7ABL5KWh2//EDBgH+8Mevl6++/Xr5LE5suHXn1tgCQKCaQYARSY/2ESToQtj5XXyzTjMi9VPxUZGDRglO8VunRzcss5H2ar8dcYy2O07mj9V8Ntr2eegGxX2jKYN8bAiAwT6uwWkNpHOCPvdhyHQDg3aMRBfxNarxakUs6wBMz5OTpDtsKZ2+a2VqEe5ZDXtBTTaD30F37cHL5jXBnEJvCaiHZx8wn6nDlJquY3j8qmCaggZ0PGy/cV8CtTFvCUBMd24XwH2ZDqY0WqzmR9ArDPD9+/d1JCZlS7oA/+x4mu4AKZQJP5zzCR6RjoHDj86oSJfsAQz+yzD4WugQIKARyj5K/8qxt16TmK0DAPwmr6OceUsQ2hlGX3pR82t9JEL5s38DTznlkltC0gASuOX90Al0D4cHxXUHBjWshxC8wD3ok+tQ8Dz2fOk8ZYFEzk/8RUQe12ouK8OG+omZbuiPfrOe8eo891AjIyNoga1aSIO3c68V9+cMDuB7FpRjm1pdl7Md85MrLnbQsYJOJz4ddTjz1P8ZBCXIz3vAH89Qh6fpF6Xy41lO4a/sJpDB+hrvca3TR8E8aM+OBsjM4FrPAEo6gm62Q8wmiDExuIO5j98cACGOYFAj55/ps6IxbT/AEu2AeII6LRqAHQCdHEhw8UHP49ChCbb66hu3dSSPSb+tEYBl2/pTfN6yCwa3NNuZ7Vh1iX+D98j3oVO4ii88I+CNzznOpElico5vhYfidh0J6iBzwz2Us7LfxmHdNnNVndeZqhqAUZSHo3uEh8TniUVOaauM27TziPscwJIOqr7QFmSKq89XXz9HPaAO5vzq2EO8Rw0Ar6KOe7LtwmVtEl7zbXcut249yrnozxfd7RxUMHMeZ8eYnvOjnFWpwobJjsC3thk1DuPCDKYhIICq9rCtrTaIMwIs67Nec3snDQDMdNmi6z87d8fN1y5fHccQGQRouJ66BTaRcyqLie+A2a9GjSIEAG7ejGzd2G6BuxEMoO6j/Uctm3LQero9evJbO4VnxobU75mxQ+nE5Mf/OoZwbZdReC8xfh/l4Cem3ZeN4jXWPYkTOD7obqUdJxaVDYa912kBsmtnzsYR2+cuxHVnolBgOKncwvcitgbcZ+AYmVw//PBDLMhBHytgSF2pYSR0Ei+7rgm5e9ZZbTDWnetZ3PXR9vHFLL9bsrYrN4XJB+9PmGQfV5mvB25u+FU2SzQBsQsj/0bn/9vwNa5cuczT8n784fv49yOxHXycx7G4CejkBGfbTNa2MaaDaUlMMvd72NTDy1ejH5XiY8MmACqwyVTNwSBl8Nh5AkRJxZah5YPzXqZ7pXGrQjaaPANV/zUjbDHySlk0p4WMc5x8T7/PiuckCqXukUGcmWiLgfYxjtNfUVwENQAOQonE4cALAgBvRQbAhXBQEQDgvzQqAgu56pH77sdqUQYANG9ayTSo9NndXVz0/Emc+EUqvQTMVnoeux2UVWYBgzxSMgUyaJ3zAbm6kW6zwUI5OxpT/1crwgX82ViGneH4Q+HyyKIQDigaHFuCQoDQMjgrGZkBzA7ACQGoZZF7ml1x2emePnIOEUs5JniO9qI/DaD6PGh78fLFOCHgg+UvkQnw+RefL2+/+zb5XvustdcOjqMzRbTC3NdIZ2VVY+48MpQgHIsGBu3U2Lk1mLUMDaeIqc3r9PI5AGCnZUSjvfLW5mCem1m8zA94FqOZqbz7HO5XxrHSmimgkvfqr4MBrlgNR9zptJSvlHRnABhg0oHL1Tu06Sq77pvpNOiVwU2vAKoT63Rd6z5kj0jH1Gq5OXuswiWBLKMae2kl08dGXMEdORrduRjOS1uJRNNychwAAPDX0UJYKUCFXhTGpGOfTifaRl96AEDGPPadpRMpHlLaoHgBwRY49+Qg9T+M/BlUFoeTnMej8zfQDyNInlEf86QATAqdNlwgGvi6EShIADJWNHiuegaXsb2n8aRpbB4070MbQu7wwtwPpx/zj5MyuEIO/qpUfjv6586Hvo3n2Tn31iIGwVOH+ju0a/CDcWDVW0WcdL9Xx23bvDoOB94r69BHlmGsvCOCDifXjvfzF1FkFONAQCf2wANQIkUegMrjV1sRBECdk9B1rjRvPeZ0QbCeVgdYKVK2PB0GzgNsBw6dSX1tneJsgzUPui051nSUsw3cjwwDfOZe4yyMZ351/zAJ5Ux4Kw5Wd1VoEPVaKK9Y9Y32uCUgsw1cTwhtWoZgz7CNxQEA3E/QnCsiQxdy8u2QrrdcuUK95b94J1dOmoMlc9AQBnUzMfTKZnHcKfMVQO+r/wbzyjah3A0jXCA9QwJWDwL+AIrGPKivlHpDvFFA1VYGQF53rcGgdbILk+ZRCCmjGJD++TrRHF2tbAk9Q9tYNOd6RtmTCt5JZo1ZaguHAjwNYJO+0kMMaqBN6i+c1iMs8f+XAID7rbGt8cnIkp0Q6bCXDbfm3elsuTXRfsandhaOChJUC1vvNGvC7KHnA186AOAsJfzmLT8ugOk5XTky9gl2/a/x4H34eu7ZfN1Wz7dwxOzQjbFNc9L5uD9rL/6f7nchTssBA4yhq7AFFIHc69evs1Dg5cjgRdFAZn9CNyB9m3vsU280P0p9Ff7WdOw6wggAbDnHygSQbENfuq3RZvZ/xSfEzA4UOtCvGlm2Le5Hz8rSnHt7uAqh8jvo2zNxMsK581F/KAoPx3/gJwQBENhFnYBff70bgQAEAx6x4OuTcF4FMRSABx6X7FTtiW3+Lfyg3x0E83h2OGqnmS0/bR+/7JOhf0buCvNU4E5jFl2Ndzz/mKMPP3h/+b/+z39ZrkYA4Mrh5eXB/btBy1+Xx0FL0PTuvQeswfDLL3e5FYNbAnIhCO+H3dQARWM+cz0y1gDwV3YaK7otMGcnDL8TOIbR1SoBup57ZbOog50/GyMPVKA9rUp2h4TJfcneB9cFcksBzt/Zt5wV6w47zCPfN8Ok167i7ZevlcZuAOCIpjeYUkZSAYCPo8LoxSj6HyAw/m0FALS/FjY3o5HS4ykTDTxQ0ayLJOJC7YstQ7wvAEAznG27+T5uO4brAdl5r1UapRNZeEVbHn0V/WMUMSPPR9GsOxfk51xppwP7grBMc8a9qgDHUTAIwJjBgOcEzxCcpxEUQMQV/jSA1xmsbMbdTp3lqh8MIvoWgQXzMI/JRFEqnFwRhSsvRMT3w08+Wv701z8vX3zz5XLz9k2CVYkYuhMUzpTiAYaFQXnNmr8EeIq2a4WWKnsAsS3j5fbwG4M+4I+M/HmeOg0NoE1zK3/vD8T3Nvh9nuc2hmLTsORgTCv9/tyVIEmUvMh96Hmsjr/3njSt6soJVACgDKTTDrllozk1dv79PDsqbtsAhl3GSm+m7o0sDYJ6TZaVPWnhqWW/JYNeFQCf8Zq4pzScAXEFVws8eWWogmUuwIR+Sf/qObPTOwwQjbCi6TCseHEfNlb/44U0PTl0AhB95db98F/vw/fz6JzHyp6K1EFfoL/Q85nyGzoIw8XvBCFeZaeONbjPff1GN6Rf53PpIsgg5I984vFansHHcX93RG2DzKP4vaqbe1NPFhdNvSNjqDkyP+tsYx13pGwfFTtiUCH+g3OP93bq8RfPdjo85p7nukf6o1No1Zfasw7whzmBLGoVP4+Sy333aONFfNdT6hEAGH2MZxI8Jn874OFsB6zkh8aiXrHz3vlc7aQsE2xUJg4HTN8NAbOqIF/yK4YvYNhrZyRvQ9+EvlQwRYEsym44g6SF93envLu9EWxiFovqHrD/sAfxF+NzEEI86SyiAoF0EMmeyMpQMEL0YbeHI+rxyPZV4E54RFkKLgJIklh/ceUtsxEaaO9OCB6PI+mYQZDXUD8nr8uGVlC0633bFrnmUDaE5nzmOmNMdoO6PeXC7eJqnF6jeyqAyCAFCaFnc0zWUfw2bUzylQyTdJHsS9JJpFy3M67LlcQM5osuatd8Wlvgqh3z08CYaads15zeb3lVlgcKAWZgAfwwnJjsXdoe0SEV9ej78W+Ow469hX1OhK+ptrJ+yvT4+Vnr/jbrMTBTjcdzYyRxEmek8+sOfcAmggvkEQbhQvaUCalgmrcKOajmQCnbTVqrWOSa7vvmYV+f5+vnfpMLJ5qcZPzd3m9xwvZzPRbZ3xWGAq3yWFK532E/wpZAT+PI4ltRJPDqlagNEHu38RdHneM9j2W0vA1d4ZNkUk8QFqwDlHCqmcFF/e0sBOks2mnY56afxBvytAa9iDkHh+ZcqT3hIwoO/3U59i2iQcsIz6Ygl8igO42sANRyC71z9hxWT1RbBS8EARwAuH//4fLr3fvEK8B9z4GxrWvaNrEeRFR/3JMxiJ2p3JUj0bLr3M4vJ+G3LX55Xf7d0km9TxibskRt2+SzfRS1xv76l2+XD99/Z7kTmeAvAhcgowL1zVCI8XGcePbTTz+TnvfuP6jTGVhUVwE8FQyUPq+sVE21x7EKAJjRbQTNIP4eTs6FCxfZOKIPAEUAcGwsmbcTzUZORrGvDEvAuuHF5x3FngLTleaaeBbUtfLpimJ9/daUSnltTexJjclJFNH2k0kF/nQpqv1/Gk7l5UtxvAjOF44Jf+fN28wAwCqRMwBk74nkyCgCCzl+7sHXePRPzDReGdbzionAQe3BHeNIesimVyoinzwBGjuKesZ6PhIHZeRJfepVS2FUfLTdPMfu87r9UpQEEKAKVkDD6UckFn1DeoxXQ3x2M04FeBKC8fQJKlLrmCcUCwT/naMFFPAB2CB4FTOO/mp/cZ6bHL9zZS4U3IcRsPn2X/60fP7l75e3336bx6mICtqTzPTfthqWa8djOjhm9ANBmQHCBAJWvJcg0zd2he8545iZZpXVIMYcFmg2n9uQ8BkE2JrjORhjp6LL0ywrYpGU5+QN0sDgIC2PAX03poxaxq06zlPjtvNrQELVAqeAgCR5DGMzy9MByFTgHIdl3n01IMX3fs8BY4U5t6WYr6EoFUSQQ88nphI1/7tdrsQNwE8WyQBAGSxf6zkzKC+9JN1DBZ3z7jGX0d4AttknuAUIcKF98L7S+qM4WwSrPH9yoNZAUrKo1YdK+/dqBHgIaem4Dw4+ZAt6AuPKYwDjvlHFfqSPSs8DVQ5dgkGAL+iMCBSYNxyE00p4/I6iQOQDOS5c0c5JkGOtPeempZ0Jp9R7ywMcbTjeKjIEoIH9iLGPHfcnX4JWfC7aDVppxR177HBsZay6B03RrtvGb3g5/R6OKore8WSW1Ld2/r3y7/3fzL5I+UK9EdUhyVMacpzk/aw9wToAzK4T+IOORPBLVYDbfnrSUvRcyW7aAKq2wc8ORImnDfQkUbVqK91QWyHEI32FKHk7+kPwmMETJZJXAPpU6L1ui/QcB57FBxyLt3+IMfKMbV3nZ9sxpcw0/hkrSAx0iVbCLuWIWt8YSIr3nHWlbCH3E10wHbuuFMWmV865aggUT/f2Ky13vfKzbol7KPnVkFArt7yQx2HmM6RzhgtIII2VOJFP6fLSZaKxbHzNoZ01LtRk3zkXWYF89D/lzjLudvT4Wq3j/Lnj5DvZkhGsMC822S/bEP2DjKYMFQiuwBMCvAwAMNPDXMYZNnV2jmbt9D0p/vM9x2G5+feVPVlNbHdcmjOW+qcDfs8TJWTycToO8NyM2Z8v3mTTNTb2sziO+B/rHyWf+FmQAWD9XsnedHRmgPBGBoHyESvM4tkZ49UX++g737uFOfp3W23NmGODHDtf7Ty3YvMpc+y0HMmU0cLJWjwaxxYHHwMD4ohAbA94I7aIYgsjTjBSIFc+T8dAsIE+7laB05It2m/8lzI1eBRdYjtYwJLuK/6VDV/NaQqoTLGD8OK12qYiriJLpU1BQxwrYaL4mUX7gDGRYUjsFgvCMW5kIJ6N7cpnz+v4SfGydQ9nK2zyMzqsd+/dX+7fe8hVbBQJxnGCPdCyXvQoLLWePOPaGvv6d2PSbS7oGHrmpS0+3qcfjrp2H/91GZDtrqOQRbNl+eiDd5evv/pieeftO5EN8C63meA4cyxMAss8jYWeu0nLRyh6HkGVH3/8afn++++jFhQK62KLACZS/ID3zFTOmkdjPAeXDkkpA2Azpy8wc+N7RLgODg7pcP3yyy9Mr1YqZ6W4lE7KVQCC6YqQmwnZflMONl4FlKtPZnD3sRuQOXXkKAW+T0HY2M8TNk/uvvuPMxpHKyIJCyb4008+Xi5FJsASpwAgC+Ddt+6MAMDpFGLoAmLsLBaFVBs7DDKLDYRRcZHQ6gKF36u7EiBV9iwAU2PJM4Fz9UVjr9VMX7froPtRSvEBqNUexdwWkCk/FnKcs7wSxlS2Yo/kmyyR0emsMQdQDYEACBFIFbjDy6tycAqw2vc0lA/260IJPXoERymCKkFL7tDOlCamxJKXDVCj6Asit+EAwVlAn5UBg302AVYjaPPmB+8sX379h+WLL79YPvzow0gBu7g8wyoeQBkBeCkopW7KeTUvqYZGBQBEvZIXR+IZgU+FbLqonzVezmf2XdPd6wtYIeYKrembf3F9AW7Ns1fi5rkeoJpdXSOWLiN6vlbSPN/r1VxEiwVW9Tv2XleVYj0nV9rzPXUALRRHqPkKWtNxxypkGlg/0zSAwRrvbdCzOM0YQSov0VnOgB0/O6WaH72cam1a88tsQzLVVhRTBvydeUxAXMNx4KoXj5xBz6Bv0h5p+uTvdF6dSg6jzABUOkeudu6+OvjG1Fpep0wvGHjv4X+BYp3RubPY64eCeWRlgBkULkJ9AG0XAEhHP7VKVHyGvsK4i1/F85RLp3XH7ZB/RLV1pKdqGUC2Rpp77jfkHuDcF4+0YVyDZ8IJh1PuNHvoG55dHLYJY8d73psOvgvmMVCILAmwcNDKxUYxHhZHBJelU0lSR98Air0Sxuq8LHK0znrBTPq8eK5oQ/9lejxTuHF9gjDJtHjJwVoFw4IwzK5QQSnXIVjpAgftonCpnFhxMeUDwYJ0hslTcNlSd6wCwnrwAIXmLeuVDsTUjvjZugjjdKq7Hs4GNTdUTeqTV3QUWEuZ4BYVrWp3EAuwPCDfkKXiKe35bzyWKbSyQx7LOlDSAXeaMfFk0kX6VvNQgZSii2XVYyFeyCACg36po4ZOT5VPns85UeumkQG1bKqQ97iibQfI71J22H5enlNHYOeizcZQ+I3OQdLPpxeMLCCCwQw8gBdJh1b0kho27UrKrnhRQVjwJ/kJ3Ub6f5unEQBI7FEOh8ecdp3Lh+CTfD75S4QgVQh0Ep8gyI/svuRz/Z54RIZg8P+Yg5xQ27Si7vpdv77LkNucMeCM9Y4OAKifvV3rwqkXA38PrOapN2PmmP3RWNhbSLfG52fPDoevZRCl40OzaMNg3hYAR9bbxhwUVZHRwFENz+zrR5+jzhOjL22c83zO49jC4fM8ud3jsPnO/E4BAC1SVMaMC1gaS9CBj9/BZ8CIkDXYBojE4cHlKOp9mScZ4T3sh5zsxC2Q08RIlK90nN0nr6IDl1oeZZOkf4A/tAiWgRjKYWXZkc6WlcS2RRepZ8+FdFrpG85BfmQwGrabxbvT3vFmZSDC1liOl9OQadGj6h0AQwTOjxtgd3Fk94NYQEYA4O6DB8sjLM4hmE7djkw8BQSKt9cYU91K25L4eusK24NZpnC3MbTlqPNt56/j5L//vo8vZx5c6YOcA2xPZi0h8ser5dOPP2AAIGIqyzdffxnBpNsqOB6/gzagEWjw6917ygANPkRmwC+//BpFGH9dvvvu+ygIHdkBdx9k4Wad3qAijGnswEUHlw6i3xWt6SsJ+N6gA4oASuDw8Aon98cff2TFaUeQasVuzYBe+TPBO8EMTrsS9nVdCWwpFX0nI3DcJO2//z/+y5Yye51WuVock3fp4qXlk48+Xi5gxiMAcO7MqygCeG05B2GC8CZo5MJkpvjh2VDGKkKVYgEDDYOeqZViNkf7rBDknEiJCfysBUHPM3j1ytqIdEJQ2b5X9HycWKX/aauB2uV5x/GCE9HnWgA591WvAGxbsYhHCED3NCSBURZEwwpEAgcdd2Wlhn2psdofqUlcyQvnH6v/T3laAAIBUXQrjg4M8jbsJcVKXoZyTUWNc17tpHqVCdc8x+ph/T7AGAAAIABJREFU9OT2W28s3/zxm+XPf/3T8m6k7JyLyp2vYv4SYopTIUtakuP7s5lShafb+dFzOYFDQVkOvDqMibaMjFMVGNWravJrgzBwOGnY51lzIWVg/jLv+rojDWsWsbLttloZQaFhdPxL8iieaiVEQ+F92i6+RpSZRkQ8o7TELEbjIEc0S8c1DC54CUrRwJeFxeD8Jr1Zndf7xHPfKeTOK8vomdPh7GDYcQEtvF++60eOM7c+jT3ReB7nGwUgz8nAxme3JZ0nvaotMJnFQ/nNHBHypHSyaQnZ6/OqVMxTQZfzYVBVGMar016lkdEWSIPuNt+4cr3bRz+xOu72HCjD3j58Byde2wLOUI5gRFwXBpFn1ryAU+HVYMgFanKQzpk2zyq2ys6BzEom9Rn30fjH+2fPnzKjwammrP6N+htYpc8AAFbsvbXhKVPsJVN9jrAFwp/pwMU1zo7w+cba+kNhS/Ch4IdtGWZkpKinoRYHp6vC7yyrdkqkiL0qyjnIAAAxE1dOEmzl/HbpsL5OpaFgZNpnA4eVTLqNZsMH8NuwjbN8m6eGfUbf0wHQ8zSe/jvpAicw5kt72KU/qu+0QKlZTBf9HZkuolJkEJQDJ50rvUurlWPy83kHVrM5L3q+Usb7tZOuGXYx0+FBr8ykYDCBzxFVvG87sW3anJzPHB+uZZALPId7GbzLBhDQ4EqfVl0QhCNtHFCe5tH1T3C3rzFe8phJ48xSUlq8TkVQBX5UCdcz1H/PQaUK+1QJtDvSt4kP5MR704woni/QE59hu3MBx04LaMN7k7fkgvSXbEq3H/29AwQCuhiIrufWPOgKfMVFg9BHoGfoinMRcHz2XMEjBDyJKbhVRthm38s2cQzLE91u6LI0OwNH4cp9dnFvZ3Z+sFxV8O6ocfTfyqEw5Qtzd144SV+8utydlNX74G/jPnxvPwBtc3sU6y5ldlYLRHb6dLvVHc65rx37m5/nMWzqwMb/eDvP6Yo7N3hgl2biqX7peO5qIvRhRa/Eny5cjN9ZLPDK1eXq1atRKPASbT/kHcHOV8HnwCYMfFKRyRYya4BZYCHvyLSKdrR6m8E54BluAYjvuPCRQQBg4tZHxtkSW5u+5HOsveSiyA7dswXrdM5f6ljW+8hFMuEAZXEyiwx9Bx6KlTXJtmQV/IPgh/09ZrKlvD+ILQJYyUYQAH/vxTYB/o6oKuQ8MQWGhH4YZ6kALRbjahuxx70a51o5ab6SR3KWTyIm45o+1+az/p0vPBI350Xe9t6xI4/sDJp+/OH7sSX8owggXVzejmPIP/n4QwaRXCjYMgnMh7pPrIcTmAs+OTDZgzgGHcGAJ4+fR82Ae3zPTAGcjsat0KpzthMA6NHyLhgW/CtXrnAykQHw008/pcPlAhG1emplOpwBDzqBngm0A0ASjG0RdXemZDyOE/p5Uk7W9mvxxT95MZE+Yf+li5cZALgYzszyMooinXqxvHHr6nI+PmrXfiobrJdkhU58I6dHK6VDGdEpmQ1LRaJF+0xrIgkL5AjOlBGX4NkBz1MEmmYsZ7TSe5UVolVZ3p9/rfwHsYZzppThbsrZg/gdRUVGEcMBwtRDKqh4IxCqM0ULzJErwrF5yr23dLTj9/v34FzAWTi1PHoQ75kG3PZdxZVUrHxWrj6jdQDP7O9QgHHf0xC6s6Hgb71xa/kyInbf/uWPy9vvvbVcCME9E/uhAJVEQ53lzLkSUTRmK1b0MD7TER8RugK2fDZGzXtEqQ4MDXbQBoFxA8/mjQG+/EXSGHQqAK/ZOUq5DfnJehQE8isHSbQ378zyxr7mXLoCeDm6Smd1AICGMgwIVyDSoXdhP5ExggO5j58V4Fv6uXSQ0tU0Z2W8/AyvhOP5KiCn4njYJoK6D+CPcdRg6i6tpGm+APL9u1fYoCsxRUhD577K+MwVglF0T6t2PgoVaYOeNwY0aPgl815xFlHSUYjnehVGcqy2YQjgPHvfJmkYv8FJFkizQ6IxKsoebbHye2yPycg7dMpvISNsN6PNiFBzxQdR5FgJEI/FHr/Y2w7jgxfaByj080kfBN3C8ce2GTrqIQ50RjK9voNHTXvxrgF+HQcnmnjbk+SnUiY1HvGL5CVpljLTgah53HIi2RbXer8jYQ3bJJYZPD0yeeI7roZCMinm+CLZN1dpLN8E2skzXR/aTZ5BmvhzN6PH/ebTtoCddST7tnaOukx3Z2c400kv3yXatO0c6FKOgc68V54ayBQB0q6ls2je5T2pxxSYQwpt6QIHXiukW3oXbag2Bw3myPBiEcrUdZ0eHl+3g0O/ph6HvLOyPPRXjkHXKF1X964BvlffON/ItFDy/NDnPVuA4x4skVRF+7TXAri27O67AwC2DdYpyvxTG2Oc0UQPAHglHtc4Bd9nv0vOwllrK/05U+wkx++Jyo6LLgqOkS5ceEiE4L4wh0Z3ju2IDYuYHrb9pClHLSdkOc0kZ21lgO5F0Dgw0KvIUEBs4GIck/YiVgwfPUSgEQ1nxXrWOFFwcd/LNnELjG9912Wiy1lvv/PY3ge/xg9H2dneTO/v2p6KJv+7Xx0zGPvguXbmYONMI9qQPCa0L/jN/e+OJu5hxlnqkH30Pm5cM7aYr+846LhnbOEUt7f1nCn5cTy6tr9UtiXGCuf/IE4NwD9kBSAwIGxvmcAiEfQPJZIZaMA6TBGP1pXGTbRGnQMZOossGsq0tvTI5hdPUEwbZhzYMbdocVyJQWc9Onidc5RB2XjLAEbiTPbHNo8ANxVJyDaaxvxyC1vg+KEbeT0GKZ8B2wDglP4cBe1+/jlWtOM9MnUfA0swq0L3etGDWAmF7zK72Pw5OkJdVFvI1jxRvpQzPY/jsS3577y/df8+/bKSibTR3VZhLOdjEfiTDz9c3n/vneV8jBEnAnwUAYGbN64FTXXaTseyPs6ZhYhbIXRgOhQJfBwLnfci2+KXn3/NYMBdZgsg944BgM7kJnYXVvxuwUcAAGdz47ip7777jqAPDOr7ZCg0YVb6nO4EJnhv0OeVERNzfubxE1MmrAv3prBOYOg4xXHcs7vi3qfEZ+Wz22YCpZiKixcuLZ998ulyAR5/OK0IANy5eSW2BMQKOY1mMjVqLmTaXGcyK1IKWQYAhmDwwT0qv2JpMoJeRgG5IkaHSHsqjWxnuu1GdznbGRkUa1WF43JovbLVnUEKdgMc0CD6TgGI2fiS1/CsDAAAnXbnF0LyIrIpFEDAkV2/hXKBs4NjslDIMjIBwmlyWjKcG9CZ2Q8JfBGd5V7lDACMNMq4TucSx2oFHIX4/+s3ry1f/fGr5U9RvOO9ENiDqOB5LrZ0dJDiMIeKuEhRlwJIUA3AlUbdTho+djqCrpqbdQoY6dWMasng7AxU5fdZPrssWWlvKTRzUQeJMjZydjrP9BXR/jwDb89vX2FninGMEVuPLkTQ0bSAw62otBwC7EN26vkA1+wc0tN1hJ3T0bQfT6tnuB8AGW0x7Sw+I7ipbTHaUuIMFRaIQzo6HN9MrwZt4TSrjoYDOpIdACTc4+PbyGPxz8AJq+7cG55BiZLfM6PCu40e2nOBOlf8x71YjUe/8bvS3qPgTkTU8Uz8c+E6nvOOgju5akpDkWe64xmozMs9tvG7z5oFaREhRjRZJ2vkWNBGOG1O9+d5v/H72nGpVH/uJ28ZKljNK2dAReMc5ACte0aQxINuiIJidh6ac4tV1L41BrNuHqrMEs3J1sunBsgJIloaemboRLJyOYPpg5K/seKRP1NmJQvsNtviZ70d77seA5DrthK83Pvq1QHLTB9Dp+P4vjq3Gu7sQAx7bCBnZ55OqVa5wQ8KNpeD0XUVeX4i63ACc8xsI1fAXXGeshVPGTUNoMUTNxDwOush2uj6RwEAaZURGEsQ2e3SALn53BnYWr9hZp6hEKSmd+hhBwtFyvVqtjPmMu+fup8r/dGIV/Y8V3RwDM45Pji9CkiqD6Bz2UR8V/arAs64ro/J886gpQNmw57UtCuLTyfT4KWUbem5wiayQbvysf6e9I3/udq/p93ZdxqPtmH0tnoAwLyDphhMCGfh4mEEdgPzMLU6gO+zV7HyzxMhA1cGX5x9eXq5+0NUwP7pXuiR3DaCriEwB9lhVt3rOcD7dIF5qOPWlRBNH2Z8tw8HHtfGLNNb18/yax6WoZ11VrVwlN02n+4+z7Pb63CUoIM+4iut7CrgHbLkjC7wZcs4mfvQ5bH/Nl93knk4DscfNf4tnTFjzP00EtVm1uv6sLeFWQLNQCsEAuBH4cSAS7GwAYeP2waga4j9KiiAZxCPEOdByB0yQJBPi4NQJBCDLWzJPlI2s7+Q0cycUSJxBQA81h05yHsZDBa3CZcTT8hm8v8JR9UX6unMjqTc04xkFhb8Qx4trAzNc+exPQC1jOCoqsAdggD3o7jdvdgigIUUF+xlG8DcXMFWEEBYrhYOjEfZfto18Zw5fRsLHCWn/u04fiu5rNaOugdBT9lZenicqPNBj4/jFIC333ozMsBPxekSV5d3o8bY25FpfPkgisRntgexEzGkaFAYTPTBfAEfoggjCwfi6MDAbncjI+Bvf/sbF4tOHV5WDQALpZ33PhB00AIP5//GjRsEimgEANBpkx6oAY2Neil+rzoLUOKfB+NJmxXdcQrMTsaY2gTiW5P5zyjofUyx1a95oreet1ZqAjSYd2QAIACA0wBeIQCwPF9u3ziMYwEDMCv8n1EtFT3jylPOC57TATiNMKKKKXC9H/35fE/gowwCroWkUvCqkOZSwjuvIM9z5j07XjWaj+Qi8EtASKBvvoO+SAAIetvRdQCDDnzrm59rRSQQot2kfgZBRiuqIvCDNOUo5BXphI8fgf+wFUBpbExnAz8irSn7wkguWmYUViBKjmcqU/QfldEhiAFcXsQJAVeuXYmaAF8uf/k//ry898F7y63Yu+NjtuCEIphhGqB6rPdeW6GOuaIAZuZAbvno9Da95u9mBdTn22BMIDO3ZbDAmwNAGlc3AF2udmVB/DJAawO3JpL7x3YTyK6DgwoWeSW36w7QHHvED6PuCDIAzO/4jgXdUrljtd4Gwv13cARFS/Gy/vIeaIEYGTTyTDpuuE/Fj6BcK4UX8mXdSFmj/Gn10HvWcJ+db58ND+OF/ej4hz6qroL0qQMaaJd71XmsnFbnoZyh3B+EAcTzWE0+5wYF/uDoIwh7Lvbn+xn4zgEB3KP0sEe8H0cEcvXe2x/imXiP9hHERZoh+lFBWaXfgc5dfzsw5jk/F+cA21nc0XfpVOGkBcoO0vliEN2pw3z04GWXM/CEAgKCGKwnkYFAy/kr3k/vZ9WO5ty1JXYNPn2ImHM4b5pXFfp04M1yNPg3nZte2Zz9S2dOTlRKCD22zO6Jr1zksjtekvfQa6lbpYu16tNti3Vgn4NOZ9GuHCCnFVqGe4C2yy9/z3/MLcrOKzBbAQCnca7tllqiHstn+/dxnGbyqoMITDd3kIHAD6u+2jpCvx46N/9xaxf0dyK2MZbso9tSVgWurSwF261OL89l12uc1/gBp7owoz8zsqxXNc/iu66vqs6MQC8tU86hAwAd6BYYxRYk1cpAv62/sB2mO3CWKzvlXX9iHO4Lnf/kFWK3PrlJe8wNfnNQjbSB/UmMpDmr4ELZHsmBMGFm9rFNkJvhuGEjfIKIHm8+WsvbjP90UkTofGxvvHBqObga+j2A7ZmLZ5dHv4UefBV2ONKIz8b+irORqffD//x++eWHe1Gv5xzniXaZhZHxSG0DfJ3XPkzpfrqt47Cn6KNnz7gV323JzNzPk+DIuf11G3r+jD37NceNw9eu29AcbmFHj3uksuP0pFzws/7uxQJ7FtsqoIcgzgb9Xmcujxo32rGNnduc75vnb2s+j5q73t7MF9YpxhqgAQIn+MftAeFTXQ0ZYEYAdY6CW5AnFowlPpITL/2R6IqXyAbZueV9vE5yuyPjcNB5sdqfM0639KbUbunngX+H7oinakULFKezr2xVdiB9FWEp4S4tyhBXn4VeRIYk/JqoB/Q4MEs4qqg/hIWJX+LIOxx7p2NwVVNIzi1wY9RoCoyTimDFS7s8L342nTyXJ5WNbRlZc8Tc1nG8qbuFWxx0BqYAH3wc9cTefvNN6jn4hHdu3WJGwNVrh7zL12P+EeD1SUx+prdnODsUphK+DhY9EQz4+eefFUC5cnAl+l0KeysAgN/9PVJXbt++zU78/e9/Z5TGhQDxnZnfjORKolYQVgAKAGgPqA2H+9GVznETdBIlu56m/z2fTqK4+zi2nyohAfBDAODzz343AgCnXz0dGQCKduuFglt2mMw4eE4HenSm9gQAdvpBDGUjb6ewVh9wPR2lFOSu3ARW+pyv0zEF/vK8aAQpMmLolT4XQDFyNo+QjyisXlFTv/DtjqIlz+FapCWpnsA6YIBtEs9SIUZELFb/wXLPn79iRAxFxHhUYGQCcPUTe6EBMhJUQq/Z0I0UyxwzASCdwMiQiVUMgBacaX0lhPQPURjw8y8+X77507fLtWvXIkCAoksYgQI3iPLBQeOz0niuZWc9B5YtA0LLVw+g7QMjbrcHAAqMSxn73u6MzcYDffB1ToNG5oNA//YqhObD8xdXJT3RlpzNWrG1Luh8gJX/G9dvxFmoV8T/cNawfx5p+lxVx4p0/sW+8ywmV2Bc4WiDYOsaGp8M6nTHXSv0qsswDHeMoR+HxFS0VJlQpuAh9N2gB/10ij4MF5x/ONouKOiVeYLZ4DM48HDUE8rxWnwGQMD9aMuBAIB3ZxM8zkr3dtoxzxw/nSo5k04PK36RDFUAAkXmVBCsFzji3Mc4vKoDuqAgpoIfCvzILuggOrx3VkAZNB3xhwAAtwRl8MyyJb5UO533OdEDqKTjwQBABa5wCZ2PmEdsU+DnlWOj7ALxbGqP/L0X4cMxagYkuraCYe6XHfPymT1TAlF6aSvGiAIgG4lKLNPY2d/11hykPisoVvKBlsZz0+7mA4ae8DUED1J+Kwek2yYXCOzAbthZdVtzvwKMFRCYwezcP3x2yutshxhQgm7I/nH8cT1qcTD40gIA6kqlmnMbVtqlsgNytk0f8lMuN3X91e3uUfgAoBVZ5Qoa1Eq/aeWUd5/OIJnSFhEGjOAM56r+XHyVnDHhKuugZ6xpocKUKDAreapVNVIibbqzJswD/su2KTfJgsMZVTDA7TljrduGcuCHYOw6sNmu9EA6uVnXwQ6EdDv4r28TSXloS6EzEJYcQTCC/jH8C4cXl0tX47zr21eXJ6fDAXgeQcvYG30hsoXOxKlW3//rP5Z7399fzp+OYC7ozwBABM/x/MgKeN0AwEzL/nnGF0dduyUbvr7P5zz+3uY+fLvvnte9ft+ztrACZXD2kLKB/txuFzt/+QjBgRFSfl2YtmPUCnTpAcfh/KPmYavfQ8elDPZxbY1xHt/8eev5c5+32p31j68xfyDLEQ7fJRRYj22jyAq4fAkZj4nzx8km0gnONqTY0X2QDR22Ljs69H0uiokMusnyq+04+rrrzK53K8C8DgBYtaX5kV4etjAz45gNoC28fe69wEbbyGRMYI+zQYfLtCYscBc6BXUAsMCMAMCDwFnANvdjbzt8TqS6A5ugr7IrsoOd3sUD2/6D+G53Zk2fla5FzybZ0K0VfFzzzHEcOzSFgpoM4iiQcyF8A6T8v//uu5GJHNfF+K5FgOiD998LXwI1+GLrR1yDn5gPgnoOPEGoFiv7Yi3oCT4jPiN8g++jk6OYAdCJ1oHxCrgncbESd+dOVKePv6gB8P33P4yRdqViBrTR6xFC/MYUVhpBFJ9ag56Tkq4L/n9UgbzOM2fGGFM5M8gwyvta59oLBdABABwH+PJF7B1+9Wy5HVsALp4PIJTGnuPNyBmLMOVqmOlnmms1tVIv53ks1gMD2flXX7pR83W9Knkfu4DYevVkKJ50/CigCfC9UoiUJu3TVSTPR2n53v4MBzv0nZxljxd/R2XpDACM63MbhO8TqIrrY28zMgFeRACAGQAMAOi8buyVfoqUZzg5mRkxCgFmBNRATytXiEjiFIZwqMI5uoDsjXguTgk4DIF9I1J4/uU//+eoDfDlcjXSeCik8T9kCjj1nM5SUyJFAwc/CoxjLF2R1tgqCNNp0+VjlpXhZMA5zsr7eHY3zE7v7EpyBPLI60HD2GKR4ZpN8OA2c/qoca0T5Kxre1EZRhkEgW1EQy+G8rvK4qNc9cror/uJNHilw8MJl0rGX23rwDaPqKeRKf21b76eYWca8w9jY/53ipkLx3mVH89l0ChAPDJHxtaAeF4vXuf3+AvnGc+5e/cui7TgWdjWgHHjiEq8fMqEdSOeg35XkU85e3JWUm5iCkBL9EUvpYFh3vBMONrPIqjVZRrtm96kUwbxho5IQ+R7FNR4zoAV2lTtAFW315wVz8ix9wqyi8TlSmJwOVYzVgAInDM8GEu9g3/lxIinXXegO8s6QxdbcawL8NdVz8V7WuE3v1NW8zPnHpt4RgbALiBgf1PWbaDNn1wLBSgbel9BE8+FHTkHVsyz7AudIA5Mjly7c8gmAV8FVdlPpICmPkUDypbaDgBY7+I6yHi3z70NjWsj8NHA85BJP5tyVmdkc44yLVO8E7yQoMR8y7kO/lJqvLYBWI9qi4fBrLYB4JnW95JrbfewnVLAZ529JD6wQ62ZsP7qIJfSEvTnHn62W6vr+k00I90Y19F1mDhs30HxzdPx2yuuYgVYj+sRSBMYzQJ7SR/LkunPjJywEcwEAtBtwQf30XLeZXfMmeUmM2yyzAy+1YpeBpT6nHlMbs+BFAfvVg6A+VlTIhqDViOQ21a+SaseAMAXih50XDnEYrxB8CVmMlYAX0UQ4NxBHJv24ZvLcnB6efD8IbfUXYgVwTOPXi0//o8flnvf3VvOvbqAfXeStwgAgHZKzCkQvvuc1/vGcyS+2fAOWnPz3PQndVkz7ff1ZN9zel987+tce5KRb7XXn1uYcr3IZHnsmK3Lq9PdEcSW3c4aMgz6r+3YFq3nfr3OvBw17rmdffM064qtNo+j3XH96LYIWuxcOP0HB9gecBgLHge0uYhho8aR6z1JH+aqMf+i7pGz6sol9bzM+rF0A6lOjEXTI0EfgcOuq+Tkym5y0WRkbTnFXg4/LZF1B9Vyfp/p+fjGtZ90HZSudUVsj8BpQxEIkEkTloB9x0Ldw1igQxV7bA/AtsTHKBoYVe4dXGIGKDRv2qd5nnuQvebc/Z31h+V+Lf/zVUo8VIBUprzuG+M7Rgj79lHqiWgNCy0IACDtHwGAlzE2BInef+/d5ebN67Q3Z1knJexv+npYgPR2UuA0wRadLIDMSwcAmBkA3JDFFVkDoBNrKwDQhQSN34p0BOxhwcrWv/3bvw2nxMa6p6M7c8DKwZ9pBPNoNSuAbuC26LZlUGYBPonS69d0Id5SuFvXHqWMjmtjbSQoIlyxu3zpIDIAPmMGAAIAAd2XN25fXy6GgSSLpXPDaDyZTqtJHSBZ6F20b51Om8phClI4zb2DBQKd3Jus/kpIyaDtftEuVwEg3AnafI0BIhU+AwVZ4ZQpP3l8iriezLxf6a4Fa/Q1bnUKIhXd2MeJNqvPcLa1BQART7zHXudw9uITC57F93D+noRSwfnfeI8iI/JNJN7ceRR9hjLugJur+KRLHGkWRzlCaWMsAHgA/m+9+06cDvBnZgTciWIeFyPVEdkAqE2AF+aIQGIDa2icRTfLieehA5Dj+N6y1Q267tecdj5aP8fpZzX/ZfRVeR0vy7Xv7aDQ/SQQyKKVuM71Q+zQel5HGjqUeTAOlBcUmYKGSkl3OjtWwXH9Yx4lp8qwoJnSnXDUG0KeCjjiO207EgBRmrxW4tB/XHM/jqcR34ZjnfvelYKvM+LByA4aENRE1Xr0x+31ABVXQOGQx+8ukmR6MyjA9Ho5zOi073XQ4fz5OPsVgAncxxvFaKUH454YLwJKprsUvAy1jwzy+KyX8eweSJDvlQw4UtrFURob6JN1PXIVnhg8LSLuHIWHmPqeQSuPiQ6OCmtqENk2pWrNV6PNtipedmGtB2Q81SZ+cWFDH580/JgG5Aefx3dYnV6l4Dc6WIextxvfkzaiev7tzr9/lYM+bBScKK56O9OqaGHgMttAr3BYxvpKc3ZtONGDrtQbDbCjMj2AYxLEz+DfPh8bv/u5bnt1b9xfmTVVmM8OrdI6le5v3iP/5mke3nYj3mt8kHzHTV1pU/B81nvILALzu7edDaZCSxzXlq1KvrMMESQpkI5+dfuFOeO2IexPz2lyESqkrCIAwMBOZgD0rBKPNXGs7HXKhOVM8gflriDI/Orz59/EN8l1aA8BBCyhjfvVTrej1k1j/jJa4JRR99v3OJvDnOkAAFqu4HPrbcr0CptxlVHX9Lo1MzZiIbPo/29RCHAJ3/72B3eWczcvLs/PhE4OBx/H9J5++Gr55X/+vNz/e2x3+i1AbqT86zQd6E75LVuO2A5B93wxY459ePI4W3uSPhyFDffdP99z3HPm6/u8HIV197XrcW/1w7/tww6uETBjDttK89Os89yX42g+8/qsA7amfN/84tqtMe6bs6PmYcbIxlcrnZw6iK5j8DC2q+rEjsCYgVdRGBj/rl+LQuDYLhA6h/oosxZJG2JDBAByuxKFLrOoUgCHHWs6SGMl9YgRvDVTGGOdyalxysa6pojmi99IAO3oJ8HJc6kD4KdYt5vGHT+i1oe+V2BDuFG2Cs4/ggJ4xFMUmQRGD9yOYt5QeQgCOFvSx/0qsCrs3msD1XyV/lR3Z7feXLMByCeGsv1cYYVxTWGVo3QR+xX/nCkP3+Egqv1jC8DtmzcZAPApD2/FguLbb79F51/PBA/AdiloIIymBR69IrM8skn4LvEu7kNGJv0ZzHUPAKAzTs/GTQbmBiH4He9vRseuX7/OlFYEALT/Vvfi1StMm/ntIPQAgO9I572gAAAgAElEQVRjBycDORNtFir/fpRAH0X4Mc0NHIoRtxnipMrzJEq+hFIBAPzPAQCk/vQAAI4BVBpIQrUUDkw6GLw7HBYsZ1UYCNvx7uPzKCH8jsp5HghgcqWm5qYEufqvyL+P6ijBFnWZ4jgUVgwhj3zyERYCQaHAuFK0jjD3cakPvQhXAlwoIQI37d+l054KMHUZBWI4lBR2rRrA+cR+GCgSrBgxkhgru48i1QhZAAxO8dzTfGVGABQwUg6rTbQVleKxX50F5EQTgBsWbIvxoRbAX//lPy2///Lz5c5bd5bLh5eZ4oiptAwY7Ha+Rpteie7Ar+ZZziUVcRZcmXl4DTi9dyr7GPRHcMRKyLLa5dFHN5qHtvhb32lOuGKcChjfKV1efEqHOmhrw+6gDKrEg4bmGZ9pTwc658Wr+nQu4kLM0ZOoLP8oAja4Dm1gZd3X4Wg876fWXFfarR14pcoXgMS9DNxk+rENNucBRfQwDswtV+dRrR9Bg2c8sgcr/XhhZd/bDzweB7swRrQB+VQGDBSzAhymeYEl61+tcCLqa55D+9673k/I8BYEpevLyQf/wFHw6j3a8nul7U0BpvjOQWBn7PRUejtJXBGV9pKxp73zSnT+hU6P8Z3LFVKd0qE0RhswFfabnDY7aAA5SW8ZWwcJ9T2rIzPDXPzs7QrcExeNYvVW9Naqk51Vb5GQDvU+VAXbOuCVbKFzpQb6u24pBmjlBfoF/bLDyr3T8QB8duV26ziOkePrRwYKiHXbyzHnWM0nXEnfCJ52sGnnv9tK0VMgyU5a6VKnxTs7orKuOljvGQCeJ9Pazj/o4AKTJEpmmFTAQxS12R22JQm9PqqqHMo1Hlg7gexjTo5lz/PmwIDoJ/s7arSAT1sqJXkddjAqWHMc3F4TfWVRUWwBUHab56LTQPyZAYIcnIvRoi0H4JCB121J5z/r3MJGHkUGFBgAQOA7A275s+ZWgeseQIK9UUASY8jMiYa7OP8ONmZbSk8t/aS5apzf3pcMWKZooHeEp4+HW4iAec79tlx56+py7tbF5XRkAbw4FZXBHz5Zzj05vdz726/LgwgAnH0e1cTxHxwM2s/UPxOG6w/suG1biuvb2bZ5LnBFf7+vneOetWU7B1/uGcNWn/rz8fv83H3P2epfl48xf60vQx5zHrv8+ze3YX3Q27S9MO63bexZAb3NrT4cN29H/d7HvNYZu0r9qPmfn+F2Tf/+ubez7/fCFrHlkDpEoqLjVX9jUUAsJnF7AE4PiK3XlyIbEpnXxKBpG+Jihr/1zFrQ4e/JG9ZPRefMtErbWgHElO0ms2pXttHPVN9zm6yst/BnI5KK41YgEJd1HV+8Y52UmW3Qr6ljUL+J/JJFEM8A0yAYwJOFokhgbJWEbsJCNLZMPo3TvrAgpEUd1VlBhq7tuuZI47FM979bfLQlX75uDm5uaDrR5ogX7oFOhu+gLLPfIs3/KgMAV+K0iHOY62gDC5N3bt9aPojMAGI74Bku1uCvFxJhryvDU4WvT5FnQASMn8EBEiQyb9E2tgDsgJ4EYOi3wa6vwV/UAUAhQHT63//931mMCi/vKy0Fv7tCbUXgth1k8EQc5WjgmhnE+LtZ0Px9V9z7rvH8HKfA+zxaqBzF7H3bN9+zEUnZYjrG4cGV5dOPP+HenxfPHkXq/xIZANfC3IUTDVDOSKEiX2RjBsxcQG0NAFyIaQ1MCgTbiaE7nHto3OfO8Fbkms9+IkAZRCmGdfroFp0odLk6aEXi8dsx8rMN1AdIGpkFCgRUXw3AlERv3jGPUaHmiiWePwoaIetJgTdGEwGV4HTiWmQBsDBaKBkoFVwD549nVMd/UHxMhcpibd7GIMCHCG07ASPafYhj0mIC33rnreXrb79Z/vDNHxgQQBAA9zpYs2V8QHcHAbwqbWUNJaC95C4Sk4Xl0uHpwbg5SGRZo3FOurkYjM+bh1LF73AqPV/og50srZ4/o1LRirUyQeCQuxCdHFIVnsP2ChTrQ1tId1fmxClGcdUuCr8omwDp/A4eoR8IzHhvP5w3FWwEANQ52EjFpVPPUxwUkEKbTHXnnNXWgaNAGOlCQyWHUvyILxvoTUXK+UYWC/iLp0yUI0BdAOwPnkn5ssF3pssaWJWRsCMtHsfeuKy/kQEytpPPMrjClZYVrz762Q6ClEy4eq/2Y8uBb0EA6hQXvHS/KjDcdShDAHS2qmYG6IWsC9IjBVXR5nIih4Mc16joUQEPtD/ve+aYhyFVnzg/8R+OJ2QmQHyHFX07OAgCjOMA25zpPgVeeLrIAE+VbYP2DVR7ardl3PKDfjl4ivfcb79aaV+vgNoucq5yPEMn5bxyLnN+/ZzOs95u4L9si0yaNBl8K5vAeTAP5WdfC0L0Y+SkIw34qk1f3+06++Z5w/vsg7+nuuf3FdwZ9w+kVJBJ8pYMIyKMMbVvVzUABh/ZOZn7kX1a2ZOku+Qht6eIAVmN+nyATsmsgqsYBVbnACZVF0Q2gLiFG1jF1+Y308r8Q3nJbQalA3JuCHaVjtnp12W4QLtltK3E53i9gtf5svOD26btnFDqiuatPes/203zYF9MAM06pvFzeC8XB4fybPq0sAq3s8Qe/rOR9fgiVv3PXb+wHL57bTl7NbLowi96GcV6n/30aPn+v8ZpUz/HNqTf4vvYuqfTYSDvyOLbBtgzltvaKjL6t8HHa/285m/TufPlUe+Pszlb9/Z538IGQ4Y3bu7XdzzXadKv2cK9fS79CN+zdX23C+6bcYfv70GALh8MilK+tJBo+nZs3Wl+HD3nsW31d4vmW+1u8fe+ud66f6ZLnzcN1aveHGGeKgPbaec5qsLj5ICLlyIYcGE5iL8ICPgYQZ4ak8d0YxUYbSCIcC4yBogZ7eQnj/toXQcNnIW07lcGFKAcCPC1Ko+xUP6h+7hIIpzgNrtDrOQAb1fMLQqZ5mrdYtpQl8ZjOp4xJsARyrgOQQAUKkZfuO2POFDbPrnQhuzNh1EbILYIwA4/ClzJCviBR6G3cUSy9K9On2FGaWZnDjuZ+kxzXkee99/d9xGctR1PpljLTQuA7GOaYaNUCBskR+bH7z//XfiEB9z+DZ/iSfgRCAh8/MnHYacQLFDb+E3+nk6emrfT4ne84KtDb3rBiYtIwPY+BcAM0CenCz7BTkaNscqFAAAiC99/HxVaf/llAO4etd5iqjkAsAIOCVC60M1021Jo+5SZr92nQOf+7Zujfdf1vvRr9s/1DKrAzwIAPQDw2/PHy4Vzr6LyY0TEUSkXyiDtHAE2hVKOwEghb0GbmaGFY+TEdzA0R6xmBb/7WUqqv0qJqbV9xoHKIhVe0Urj6CsgUiguOrgGtjbYXcjokGdEdH52N/BQtOZfKTEHwhR5fBIOKFYotRUASkPnqsP5RwX1cV51eEtOZ9Y2AfXRfA2BE90EjnDGKY+8Cmfj5p1by7d/+VNsCfjT8u7773IbzbNYQXbARgGXCq5wjzgKvTktigrMZ8NGinoEKVjFgfcBqCrdFlFPG1XLbXfe7SziYchmULaDHHoreRali3HA2ZbirH18eO/0ePQdTrzqeSDqKmXsM+GhpPHCXnTQ0XMlY78w2AJ6MhCSQSY4kHbgdZxeZGrksSbkbabCQnZ0Hq72QwWN49kuBKlxq/BcT7HtwGrmZfJvCkXpDH0x9GLOD78Txw8e6LoTLND5bS6EU4bEjkY5wizuA3CcD6FD0nRjl+8e3PEcub89+EAjOskVroMLLLm1XuFgOTrvzzZ/27gUDQXw7QgabBC4kZHZ9JCXFJUKlmCO6JCnnKd9meVY+q5my8/nI+goKopQ6fWKdCsTYHeFDH0qR6al6Le5HXYKvJ8OGtrqKe8anMZI/nMqdgt2sMZC8ojHxf7rNmj2CkyijQxwmj829alulJ5ZBUQrfZMzg74DVGQgara1nP+d9POyCt0Oz3Z3jGU4+kVH6j6Pr/HVuCd/858RAGrfdx3fL+809PfmP9OM85s0t24cz0paOABA1ol/mFfu688tWbJJWlFBW9SRqVOg56C/oF9QD4DBgyyS2ftgvrD+7H85DrI1VrMzUJO8asdn7vt8P+cH89wyAGZ+2cf/4t3GhU1OpH/MB3ZQyr6bf2d81edMvyk9tdOk6y4oW6zon45j0F6eDd19JfZAv31luXAzioHF6QCwTWefnFr+2//z/y0Pv3uwhOsDhaVux/4AA+Yt/ujflfO/RjwVjNXVM06c8c/EtptYZ75m3Y91wMv8sXXP1jwedf2+52zRZh7nvnF1+e/02dRJzXnytVv0tB2yLXI2KL7vW+uMUboMlN4vDLoPs5pWW2Pd6v/W/O+by3/m/u17ZGflXKclXcmkzAt0EDK/sOCArQDwvxwAuIhjGHkcI5y/WAiJzBhgDeojZMgB/ySekhxK3zHwToceuqfzf+qixMt29hHstLzTYU8Huei2xkHKCCi9tsZa1gmJ843nUudQStinwPaRfQX7BaefdiwzAhAIEL9oWxQuf4KFIS44RQAgcDNwI7YNYIy/Rv0lZI0Cz+MavBDU9TGqa9so+DK/uk02Lzo7cmt+bT9mue3XGkOKz+GfnWba/u8++zSyPi4xAICV/qeR7XolTot4//33x2ky1rE8qjwztt025t8ZyRgM7Z2isgPDcAvqVgDAoHI2Hv4eDWMLwEFEJH799dflhx9+oPPgtNMtI21idiCK73qUrwv4cUqqE7VfuyLuMGLrqZyvOUqgt4DIf1QBuL+JswkwDy4fjgwAbAFAAABFAB0A6Kl5LuDTC170wIrpaBpB2P3dKN6VDoWEudJN7YACVCA4UTxQEcm1UaEK4FezMu60k8LP/c5jGYIJmA2Mq+XuqMzgQWNyn3XepaLJ6wCEAX7n5bVDlkGAVB7IQuB2gKwHgL3qCAD4qMCnUYgEQQBnAsgjKS3hqtUQRtFavA2FBW37GCvc4eTeeuP28vUfv17+HIGA9+OsTxwb2ItkjbOx02F7FCvgkCtUi/bZ7uOosHgGVkCh0HhWam45cCQd/XCUE6vuSpHXahOddGyBQOEutqFCiPgNzjhW3p1t4d+84u/7XcSznKlcMecciS8s7z7205WC0YaMk6KtdIUw5iCr22NGBYqYpBNPRz4dMjGKVjDPxwoSXl4NdvZD6Zc1eOW53Xwp0m4nds3X6ZSmDunyhVvkFCoC65d5tf+VDCjI5W0OffUDq9ZDH8gdGLIk2aNgDfkV/2OlIOUkWXDQM+d3S276d2wbtKaZdiE/U0VzB3KXM6K0565rTTtZ6wS3uTqK/oyCP6OP6junjvpAjGLMw7ZTfkxTg9Bujz1WZgrA8U8HqOyHspXAO50XBu1S94nQOf/6MzIVui4rY1+F6UxLr3qsA9+irWSpVuhnTEHth2c2cOWj3Sw3a2CSvDE4DsFhEnHS4cqYMJ2sT+cxuVheL6vowMJswzd1O/gn53PUYcs3+pN8a2lr+nIE2lbOZvLfFvpqwrmmieyOnXil5pe8COTmMca5mkQlEy8Vs8QqVt/6qG1Lms/4l/qIq/Kpk50BgIABq/jHOAG+VXypdI0DcuafziNDDhKUmc/VrwxwptzP+MY8oiBbbS3p0mtyScQy4JQimhtbxPDDJ03eakxq/TPXc+l8TBemjZmzPnCXVjT34jNux1Pg+tT5aPVSpKu+cbBcunUQe6lCfkMuDk5fWv7f//u/LA//djdiApcYMOCqJwoEKHzWFkdmCUNfrJ/L+W6sRB4oPFbXeAj7sF7XT4PWG3hzxpr92Ue933ffcf3p9D/JswvfrXszP2ffHM5jP67fM61t43tw2c6/9Vf/u2/8/n4/L+5S+3VoObd70vnvT91+XhXQpJRmKr1PWaIdhTOe9sT78BEIwIr/YewXvxpFAxEQgDxAD2HbAF64V0VGC2NL9dVWAeM06w7qobQnrLXBF6IF2U/0I7+V7dkj/2lXO39Una8KAPRFr3FthY+VpRU/CDPl1gcUEUe2Q8gbsC/tG2qJAMsmVnwS/iiODAQmxIo5ThHQttBY7Auci5pOWNx6jJO/QgdY57t+ALFrjs+2fEsm+J3tVfpRxRu79Q9mvpF+Fl5xAAA1AD779GOeBnGKi5WRQRv9RADg3TgZgEEz0gP+lOyU8alxCQLTDq5ZzeMaBItQNwZ+DDMNjwsAOB3NgAQDwGRcjcrcON4MHfvuu++YLj0Xl7Lh68Ljdroz1olyEqH8ZxTnPoHdet6s7I5Tfr0//dp9wr9SgljJD8ZFDYBPPvpYxwDGWbjnz75kAOBsGDpsASDdbK0zvQ6C4Whcnx8z5azcT2HC6dSnuKcT1u8laGuIkIw5ElYTJQ8BlZjUq973uV8r51ql6kqnz4N5oyuPPn9mcjopXBlWyiFeHUj1932MXSHawbLgQ4Fo3z22A6CQXKSrxyr2wzh+BH995JDPb1ZfpaAZBLAfRAAJvRmzhqJXcQ1W+7E6f+3GNQYB/vDVV8uN21HoI4t60EnOqvY8T54p/pmyHI1hn7mdcBXTOzOyFOj0w9HM1Xmu0OdxUxgvi6Tkajzowor4SKOPokqvwgmH0+/j6bSVpwrjGURD9SP4hxf37/N4F1Ua9WqzgyjgVqdg4zen+GmlTQ67AgB1WoXkYr1nu3ihCu11IM09T629npqG5syH5p9RSCwd8+HENvDmezr/WMF6RcKrwmfjqCq8iif1pJJxsgfp22ulOHOny4aNgQNcyGYwQlexsvVqWm/DIKkHVN2nvaAM1E4HWnpessk0ZzrJ3RlRYcG1bML4ZfpyOs/D4UijaBDR58yySBrhOW0FdNXnnD/qsUZTj5VzCSc7+2B956Am+tuDFn1eS7cUj0jHNkBm5zYDBn2OzQ8ZPhhBK/Ytr5d+TrgkT4kyuwa0+t784loA3UasbNS0Yu+VnE7T3oce4PWYh+wh+NvqT/Tf/b47o/5u0JHSqv7bqBgLDf2/kdUxF22v7LZdB26rT2ubLYXrvY90wtvpA6Y1Vs2QsejACO7x9isH5pwx5PYVoFGBwG5TISdw/FGkE/yFrCf1oW8dqqypznejbQLt1BPJM2NbRxJxPnaK82beMm8SY9Z2DweDBv2TgJonfVjbbHyjQADwQX9JnrpDX5kdvq73cW3n1a62VFXgb76GOjaY+NyFAPCBec7euLBcun24vIj3mMuLr84v//pf/vvy+PuHy/l4z8KAwCgILIggwyb3vtdzZJ/3vXb7rH7bFq15bW8zr/3DFh04N+Y1Tuta37Nn0xyd9MH7cOmMEbdpuMZ18zWz7dumad012yPrLgdsbWNwnbO6Ombb6uNMh302z9e9Dh37+Ob7TvKcTnvLpefavGkb16tB8zsEyDLAOSNtBgNC5yAIgFVj6EA4jzg1yTRE2rewimrtWFXbbszs5EWfblfYR+oB1TTpNHTq/i4fWpdkYJE2XNZSfeiZb/w6X8KAEtladKRu5RWyoayEzzpK0B84iQUnyygkiGtY14uLLgjynmURQeJd4HBi+vgXR3ZjqwCuAx5WYAA1BHyilLJSnIHYt+ZZFou+yngoO+iMiNKpMx+gDRf1lY5UxtmVK+ELfvxR+ISxdx/BiegvsDnmdQQAnPWLDLUMGK/wThpZ2Dz7EPiLrBAvipCmPQCADnUjhhu8B9hCaoY/jGgEigHiewQAcLyVAalBxzBCCa6t0Ppq2lYGgIm7T2kdpfROIpCD1Zqy7d/ta39lvJvD0K/f6vOsNPo1VsAHl2N/x4cfjQAAMgBuXj9gAOBsrsRD2AikHVUf/Tdwl4iMFOnWR4GsNCgU4nXRvTIE4MQCpPw+hVHjGJA3lUKHExI+vzq9tmiE3+1QbRmN7flvfQMQGDKXAogeNEDtLitKWOOu4mmKHPg4NKYQUaB0QgCCAFDCyAZ4eP8hV80NilCBnCnn+UwFAdr6SlyIAliIThhIQoE+DQVzJYT5A1T6fPMO6Qs54972BJNQPNxbH+PDlgQ68LnnHrSCM49xsnAdTzLIfdcA3FQKUly6Rimr4AtFDXPu0X9UVQ4wi8wQJyZ3BYH7elV1r8j7BA+wWJd7KGcoXxWPqrO8bcDrSEmwEt261YoR5qJWnTU3nk+34d/JM3SqCnhXNdn4PtLHdE9t1bBu8bYLO9uzTnDBOcsF/tIBplOefYzH08HMozRnfmXbGXDzHODevmVlRzdgFlqGi/fZqbBiB4RtS0vOp+nTabYldyv5jP55f7P6plQ7jbF0RO+32yctQdt0SpFituW02A7o6JnKChn7ExsK6UXfxurymJzUPnR4MoBEJ61AhmW508DzQulv1/p7gx5IbgefW/rLgQhc59VjXEfaT/3qtFd/anvQALS7F2lbWDp1Oz+T6PrWmnYUcU29p8BDbT3obQhI6U7qpEYTzhP7Wdsm9gUAxn3YqpKADj3qNBM4k7zQGWzz3DMAeh/6+y3AtEuuhIXRZ237iGBkgEGTyf3HCS0+jhO/OT3yUeytRABA9Ue06kN90+TWAQCfKIL9tVhhwSoM5AVBXdWeqL6QvpmNI/7fcN6GPe2zOY+wPu86D0nZ5D/SGzO49SzNwE7jGu/Kam90gBNM+sxzVTK0GzzgqOg7JGZo8088EjRGEBnqE/teX5yO4qhXzi8Xbx4sz85EYDkC4+denln+8d//fXnx69PlbJwCgMK8PLqYSWPKHnJQfpty1e/O1/up7F/WDszx15/8ihmj7nNGre9Fx5Kt4560de1xWHrGX7t4bN/z17p3H3/s67P7aizoILP1cMeHQ8/mijbky7/P7R+FuU9Kf7e5a9d35chzNLin83rD4ZbhrfkorA3etrurFnW9U+r1HW0tAmDxHtkAWP2HHCEj8kIEJ+Ewol5ASm0FEijv0hPGTp432Uhn2Op30cu6rTIeQX8Xpd2ah6rXlQG19CMcAOhahz1irHXtP6D+iq6XvHvLnzNHoOs9Bq2KBx7jNgEtngBrCyOrGKCLRINu2rIai33xYJ/ShJoB2NLqE6PwYB0fjZO7kAUm2vd53Ie7hi3M6zuP+n5t75W9UZDmZWTXX10+jOzgg8tRwR91jZDJEPYJ83n79m2Ol4t0ufgJPujzSN5I7M3s4dzWRgzbMBpoNIoAmslwUQfUvSBNZ25E1HEcICIMP/30E+sA+ForrlkI/f1RAYBO3FmoZiGfPx8l9PsEc1YGRz1jNsD7lPJJFMa4BkAjGBNbAD764AMWAVxePmMGwK0bhywCiCLEVIi5UgZoxyMfOLFiRrWXqY8ZEWLqUApwN9QQKgcADPhE91QsA7Tps+9VtWk5NUIZOnLMKxDuQwcKnUazcFOBZFqxwdJ8/QDk6klOj8bJ6CP5NaOL+XMfKyERVg3yOtZO4Mq103NEN94T/yTolQXAs+HjUqzGIwCAQABAiJXJ6VNKAUUPuA8H84KmSEsUqdO1+OtIpfcenY0UUuzB9gqmx+q9cOgj5AsKqEdayYcwflAe8R+d/5wnKcT4juC+QLf5HHcYFAPIIgOA657R5xFESGd3KA7q/N22xBuaEvYZK4rcu67ABGjqgIHlSjbL6Zvqv42beLDKva3kCPel4e8y2p1v0S8NFY/UgXyo0KKDkr6XBeAoPAVsxvOQhkfQvgYYFQAoI5Uuw8pwFajBWFwRezewQbrlmNCi+m8jbz1sZ7zSgjFG10RQsKd4egvI0cC0f6JzFhPMAAD2gyFQxVTMrJ1gwFV6uwdrREn026vcNjB9fuYK55a10R/0pe1hhm6yznLatfubIjUc7bU+Vs0E9jkdnZkWY6tBygrnyUHR3ulsZzw3HWNeksHYEW3PQKrp6boJPSihflpPF4AyXbvuY8ZQBgBGqnf2jTzSAFIOeDW3ptEAH6nUu+3tmRy1XagFBBotVja12H6AwoT/4oUJvCXMzNa2QXNvf7bf05Ssgjf+rT/TwMgZAH4i9VDskcVfO+oAxij6pxosAoDeTqajBaWjjGmoM6NBpKVj5d/FAME/0Ocgs/sy7GXaYfHROvjk/hsk9/u3MIl5vWz9Lr2lz7L+Ridee/ZMU8rhmDvpvC3aKsVuwwmMm0d/pynu+pTEa3IFWcRChspwvootj1HYKyT39OG55fLNyACIBRAUzz378vTyw7/+fXlxNzARKwOmtbUwq8zAES/Zd/PncTy2bsgNH/mAox6+ybP7+PrIUZwwANCxz+Y8Tg85GT0Kd+3SJzVA10ttnme9sMV/JQtFZ/sIxoe2F7jWwfS+EHASPbKF17fotTUP++49Gf1KVrevH5qq6dDC89UfKhlQVwHK+Ih0bpwTL39A+AH/4Phhi/a1K1FHjIGBOKIaATVmm0ozGxOxWjy+tI2SpPKfMan6YPsvfsD90Id9bqyfyv60NHg78mNAvX1nHpe8og32jf4KH2hJrsWl+Mn+KnQ8F0yAX3ksXmSeEsv7qEFhJWISZ/lGJoC33RJfxphxD7MEUBMr2sNfBAXwV4slcRw1gsZc0Chcan7s/GM6zCcGjO/hm9BZJ5LivNy8eX15/713ovDjBdYAeJn49VL43JhTvGC/hP/L2eespb3v2x9HgAQ+UN5jbM5jADtQsuB5UjvIwgPwOyc+gCIyAFDIDKv/P/7440ghnpnABOkgZBcsVOfXwK6hjk7Zjff7hHHrWVtNrRyOvKAb3Ln9LaVAMdkBQrtP4712WMMBQwbAR+8jAIBzfZ+xBgACAKfjvFsHAFypXft/JU3qUylo0q4FAOzEreYg9AS66P3h+i2dajrKip6pbTlyAtfpuGUaELcUUB+Vc6ix7xpd03EoXIJ+BRPEU7Xa6PkfgaJs0213/nDavRxLKEjRH9dI6LIvVJb4sUBOB18YMwIqXHlnIRHv30VVeqUPoYjI44dYjY9Ko4zKwYlEAERKeRTjgHKmNOrZWtWPegXp7EE5IYXpRXx+hMIkKbR9Zdh85AwcV/h0NFDOKB/CPtNpSt5TdXxV3O9gtJROpoVIswwAACAASURBVINlujOMCOjHqvY5l16JdVV19W29quU+el6cReH9Yt5/aYeMNiYda9wjo9MzJrTntubFga28bxIjV5bvGSvOA2H7w6FWu3qJz9QPzEoex2fgC5oxplWro+ZdOn0JhIeMZ6Cj6wK/ZxuJTrd0B3qjbAkXtEqaZE9rDKZbHskV/bbT/Wrs8VNAYxje1kbng67XbbCYSo+tGHmCBYNbva3kT9fZMJg3IPAefPCPHQpSOu6z8TWvdKdMXcyg5ZCBOjlh817hFM4d9Q4zTZxWr2BaB3UzwOOK4ZCLuD91qRMMqTea44ZrDQzYFvlD2SCUm+hGD0xxzF59H/zqMZL96tt0vjxv7Bd4Nsfo2iC+QQUTk2ppY7wKYPqOC/K6VWXm+A4yYXCA50G3uc+Wj9ndIU9ln9Yi6GDibmDIN6Tbx4FvuVFbNnufHV8/e21nPaecI66m1PMIgHJbAL7H3J0PQHwuVsoU8FKxU2zxchBRgZE6pQXPxvnJOo8bR3Jm0CDmGvMtWwXwmXYo+Z+86S0u09xZRva5l1vYw7TpMi0xotCKd2mXNSfEAhsPcDsOKElOZO/7c4f8NJve5RYr8eOZM/OhW5QZtdtfmp/4j3g9UlMjkI6AwLnD2AJw42B5eQGZJaEXn75Yvv8fEQC4F5hoiZoLXPoHdkr7jrHuI6AIk/9m7pF+2tIVXZdXv498yG7jOf/9h2EzNq7uPN+v6/Ntftl82B7e2vfMk8pYx5YbFNyZ1/l5c/+P63vXhXY+bQe7b2I9vfW302mLlvvmZIsm++7fN87jxjfLgLBG8hZtU6W6c/HKv5GVhU08PsILyxidda2Wq06A/DQVCDy/XA7nkacHxFYB1AhggdyUdVzLz53FjfUbhlQX1lvkiJupZ7xost624gr1g16JWTUu99lZBrmAQ6Jo7HD+UWeJ7WfGwcAZ7Fv0KXU7MDV9ImBxZIGlb9GHNQp4Qy/G/3REbWD8tsoP3PEsC1lrq6sz/IxpVGibgQAUqI4GvMWV12MxjIulognxweQjafzof89y1alIt27dWN5+643wBSOgQYyjgrTYbgA/AHKALfiwR8o4HuB21IYaTn8LfsomiD/wnscAXr54edDHRqMLGia9Axzvu8D3KASIIAD2/6MQoCuHm8k783ZF4BTjWRgGY0/EOkqotp61df0MBOdr9ilKR8mOUySvo1QkSAoASLlFsZtLh8uHUeHxQlTEXV4+HQEAZACcDsnUyjKYu4EbhtG7UM4ZAJnCk04855Ir0WKEOgJqwMrsj6rR07BnH2UUvQqZIFqqKBnUDL2OEjpg1CvdVzFAumM7AQA7aGZiaL0BsJLQvoYRyAQu8/5ZpcBbucjBTdys4EMqSkT7cqBsXY6sgAPufxj8jQrziBoiEvgYBUUQDYztAM+eyrmXMkM6fUXZJPyYI9AulTk1VsKKaPsR9uW3FPaZn9FHOySM9mY0E0odkcFTzGhIGtpY5Nya9pJhOYgG/1CmvC8zONApK1YFZuqYLCriDPp4BW1kZgwQ1ZycVGpsH6lKvEYjs+L351x/SiBWQNGKs+sbKyrvC0R7UIJdtjsYxzP4PHl9vE51C/J4Go456JjBKMtlr47do8c9AOBrywCXk+5xuj4CsxpybgbAUQOUZ41HKcSU8bxW/Kksn8EDGC91gGQQwSoC6dSZvleyUNsNUlI5B15hpwyNOclIevK/n9f1nsH8fI9XvdX/ygjyHBZd5Tx7HgfugYgkjzgaDv7sGSkYM1c4yDhKkUdDytKAXCByn5keKU8zwGc/SAjpP8mh5VaGuGcs2GCOgBGJp8AS9yEizTCDJyNoEP1ScUIHTaWD6LQMHmirrM18ky5iKPalAKAoNpw1fkob0gFifj/+mJfyL1r1KrmDjT6y02O0w7Oyd+xLZoxYcPMhNYcrmOUeKmUzQZ/GlH3P9+Tbwi87ztw+R2V23IatsPOf/G86ee8/xs0KyQwABBDGqlgALez9fBR6nbIV84dgQGW75SkBSP1nZW2cFqN6LniBF5VVsQ4AYOA86i4HPaxs2lTSo/XTnz1/jSyrmd1xqqibKQy07w4AUP/DXvSpmXik+pRtsE8VRPNs0brb+xD3qdm0P3xmB6JpFzRPJsC6I9QPSYuzcCwC7J87QADgMPZoxOodKprHCt1Pf/9++e1BnCDzW8hdBNw5rmhTgW+thO5/bVOx+Gr9uzHwei6GxjrqQeO3zrPHOeDWxX7elmN5lFM9y8eMU3v7M39tDWYXJ+/jwuQM29jW2L4x73tetzXCmRXIdv89LyPzKu35cLDSps928EQTlhcdRcsd2WzPPwld3Y+Om2ifjgwAlI63nlD2rTus95QwYjvVbsJ7rPRD9uVfSGZwpjyOEjw8PGAgANcgKwD34a/nDQt7oqOOEbQd5LOyPc9TGixiY88j78EzgbdwulPeV3yRwb/E7fpemEY6NHRB4mX8RAyU8wu8T8c19QpxadKQAYB4wfnmkYhJq14jCrgZtGDGI58hCuIvbKG3cykwIPyOVX+s+MvZ74FsbQ8QPsPCobID+I9ZucomYICAJxYgx0lzRVpx66T9E2FkQJzbURfszu1bKjAd16XXR+yOIyEZAIjMDhYkT8w15JyYJueJANiY24UUxQ+8Fzjp0oVLJIHBEr7sZwkOwJqMYN6zIfWehH/84x/MBCBxk/GKSdQhP8cM2QV98PQEZHcVkq6cFfU+pbsFIGbwUBK1frc19m580U5fLfLdsxJ2f+fnjAyAYPjDy1cYADgfAYAwfcvFyAC4ce1yMEEA1EhXJhNwDjLVNUE/JthO0kjFNQOIt4dz0fvhVWNHt9AGgXU6k53GTkXt+3PxOyNzTDmUsEiAwZR5ZAhX0gAcHXRQEMGF2kBLKAhX9+yOP1N1eO6ygX8ybAOgPKmAYxVogcCZL+zkaS+QcbWzDeRcMG2Kq965sp10g0DofjkHLrwHWqMQ39NMB3oSZ44+eojCfVK6AtWK4LIfwmSasxR6Cl2utDMDACtwDDTU/mOPoRuzIZ8p8DpuEKTPCq/uexrkblTtgOL63jY6x+Nl6FS6r95/rO0ZOzxLFbYrg/yGPpmUaZdtO33DwHSHIOmj+7US3nlvlvMejMwLR39Mo1752eyCKDHaAi9XlW/NL5+Rrfgz+49gwQiYKdI6ZNA30NfL1bamu8TbCN6B9/I+OicJ0PHE+J8K2ZXx9JYGOw0ak9PGxSPUz6ElcJ8LmOWMiIx4dkatvZ/fgmJ6kI4yFcM/6GmAnfc8b3bAJW8CxSZD6VkZnS7LxTBk0pXM2TF2oHXomIz4cz6aXHJ8fKgi/XaK0R3Oqwm3w7n6QvKYvU4QsdLXpgauGzp2vS1Fafq1EgIdBjny6RyYL2+Hof8b8+7j9gBgVJ8j94wPgFX20XNpQ65+O/2x+s9+N57j564fyTs1v4PHrWviL/jHoHTojKSd5wT9oKZN/dFJ67oO3S7iuuEy5ZvV79HAOD1h9k5HRpBuHHok696A77tdxjUGP8rmkKwQWvk9dG8+h0DYRyShZkA4/64Cze1feSQqx54tnUHFbRY6VaaJUkC10sNnDGwjvhzBCPIt+MTymzLjicjx7dMfHFuCONN8hYdI56KT9Zhxl3S6smRMy47J8FunkUF1n19f4zGsMBv0F2189bMNTXJGeYSjs976MviBk4Z/ADIhN7H3/8rNq8uF2P+Ka55HhtzP//hpefbw6XL6N9jUsFeBL5R0JwNrDt+HFft41mMbVN3Bk5zJJkuk9IZu6bpw6zmmX7+38+/soM+0X/eh6d3UG5bRfWM86vuVjW74o2Paecxlw0tfzX087pn995PeOz/XMiPcqrkyxjJGMJb1GLbmb9/43Mf++1Zft9o86b0lk8WHu3y3pmbpVdtfL7j5l24f1n6d5RS4DtkASDHH1htkBODIOTvH2DIAfudqdtgHOJ08Qz5tkPWEt3siG8pOpexBYiKKqE7Owj0Du6UdoWYIO0ht3VfCuSXVWKsCQmyLdVd8JCGeK/vKsaVT69o241qCsL7S3rZXJlYhSqMMKPvZdZEwRiyywLcVbhSuQ9uwF3TuuQVDhZOfPnsybD+KcHMBDIsZuA+2I+jj+9BnBD5BV7TBQExsAb8Yxf8O41QHZizHb/iLYI6zOTAfyBjHX/TZvpt0YW4Jtu1PnWU9hIC3/fsRAOhMjIGN4wOig1vROXTcAYA33niD1yMAgCMBzdT7BMuTaIGdr6uVCDH+llJfAbY2wK4k5vv2CWq/bkvZ4j4rG49tiGsqnbWIHt/noSDSWmIiDiIA8NEHH0WKIaI+ke4WNQCuX0W6TjDkb7EHHGCXggRGK8PPlbF0KHsETgKZxeAAZgZI0XisHLFyBhJakXaD0ldmCrhXiqwCAAhOGKjhjYRIxr8CAN6f5BVVC5r70YGJ3iNbYa3UOrDyvOgvGKUMdDcGfe4k4JMznrQYQAa/53jcNxbj0+Tnyn+s/sQK0NMnqBz6Mo7Mi/1BkUIqBaSicBq/SNB53f35X8S9Sc9tSVYleF/ft96FNxFAAYEENYBBRQ5JqVIqJH4E4h/wG5gxQPyFqpKqSiJrBBICqXJQOWZKAcoiSMLDm/AI99e4v8Zf46/2Wmsv2/vYPefe+9wjVZ/Hi+9+555jx2zbbpdt20ZHkgBA7EGN+wwMiOdLYeq9pVRd8IOpP83omR5GPS07MoouILd0aiiL5J8smlXk5mt9JnbxvRBrt70uL+nzJQ0Hr6csa/wlMep3OcjdmetzZ73Q9QPf3/i6ZLUCZtKIHVZQgHsqg0Crj2iClRCSP9julNLWZdyABt/H1eQyLqYV08CMwA9jZgeuCM2VrARxPPf0a+m0lxF0oCyjJrReBlUIu31TzjecfsgP5tD8bjlBq0DM8xnTZOG4O2ibg7NmlMe8Jm9av3LFkyi55HHoncYPVRiujHsBAEnLuB/OhKvkKvtJP9wmok9jWsTn6066+ZUOryGLdEIWvDjxrOyvj4xMpyZpYEFgm8ykUbDjMWulQEcpsjBm0okBFwEfAQAEAy0b+X7Rspwa/b0c20L28r1g5IVMNDAjRYD06kUDeQxlrpqb5wtU6VQu+rtv5vX+W+8vWeuB4+CZPo9mXF/LtNY+twBL8Lf1YpJyzP3gMchxOpum6Xhnzrf/tl4AADD4Kp05rGZZF9ip1J7/cORQNAr6NOfMvFU0KADAwK7l2GPa138lfbThjSZ9dXvWt9rytlTa2iZSwRn5c6Lx3nwNSupDf4+f7f7DuEZg6wAA0ESUTnraq9EfCAceRxYBTNCFAKTOBgBw+8buSgIALyPL7ovPAgB4Etszoh7AWerbPB0lFxi+DQBQNKHzcAIAYN3diSW5PPRjx7vPgeek+yMHG7FsTPM488Mpbcz39L70OR5yk+/0d4d445T3z7y4NoY1fp3vs29gGg4gv/EY2rHvNo+tj/vY/J0yroVeSZp1+3dKG68zn8fouDZfXe4JhEbAeT5+Y9ERgACAANQKuBbBJ4oJyoVHsIsVeXogufVNGa/0pbAIF7pxAFm5aEb/JAsXa2tsAbdWC0NyrP7wjnjOgIHsUNog2u4M8g0AaD2dC5EGlDtwoCzW9MXh9AybvwRpPTdYuOxxCWw46nRBJyPzV8G+inOjXaf7e0EJGYhfx3Hf7gtBf7mSvPZN6C5/ZjyFFyM2Ax25MIrxafsGwBkNXz6QAQCAAKjdhTliRkBkNGihTr6UFh01N97+bZ8Xfb7IrDcBB6TN5YuXFxrMAIBX//opAF2IfN9bb71F5kENAGwD6AanM+n8LA3wZJz899pzWwJ0TBAW6ropUD83I7BrimJL6XkMFqxZ6I6Nw8EHBOj6tZtRA+BXBAC8jII3F77Z3Yr9cNeuXIjJjzRxpro2ACDG4r7PwjWCRBjoYEorIvaHAltnI2tlyihSAT4YE+9LAbRjiTbsrEPwuIJPwUoBZ8DrgAjMiNV/ByKV1tvrDHRlXoZHcW+n4bxaQdQNApSLMDM/rSllt9G/WwRgqTQ6L4408HiIwo49QiwMAiAAyiFqAzwO5C8Rwa5IWLSoBan+TGUCxQIAAIoNSjb3iw5H17Sm84sAVW3RKU1Hz/30nPD7TJXuMlYggLTt4FUEKOzflM2S7+k0pW+fc9l5vh9NJRFLZTQZ46F0mmJ3MKH+ZHHL5iF7DAx2U1+oT+IN66k9R4aZMiUj1LX5fAcRXCthkU6V7ycA5LlLgzeMOo2jZMfz5fHhHqeC2WiZx1UXwCYwHF5kgrXAddaL4tcKEJx6LnmrjAnLJX9zEpQ4RhlmloGD0wqSPIcGmDRzHNFC3TqYF+OId/xv1CJojqJ2JlXgQTfZtE+9NXgcBrIBICOAS1019vullXLwL4jBdCyeO+50ZXCUI3RGpfs4hk5nRA5Q1/+eYxpy6FLZ+KyfAX4pcAXC4uKfbt98PkA9yLzl0fZpcvQXk9H+sOG2jvScMNCK/7pThJcsZ5UvHdlIzF7IYK7rh65/FXAqkOs/sw2uWZEeEJ/piT37yvPck7HYRz/jB8BHdQ/lo5KQRpuedxRBHXa56d3K4ah+kO5wnqhLk18zq8yBPzM70kHjCTF0amu1adDcBEGACjvdVp32569cLvd7IfdUbpqvQz4Ev6uFdclu2gXRvMngEZ7qPH5obhdzTedWY3GmQueMoebQr9z6s7AnGCPScMMCAgB4dT4c4bPf7K7dvBarYHEGdjyHU3fu/eKLyAR4FmB1zC3VZwIApNN+ZsxMs1X+HPpQ+rXPY5enMa2r9KNU70/vdKXP7fx5i+5zoyVHet+w35MsHu3MdMMaf/VrnT8P8cXrjsNt9efm9/ZxzuNa08lc9Mrg0POpFO3chw0dN83jrI+26LfWt7l/81iO26Kax1Pee6j9eRz9b/d93/dV8g1sLBaUEFAi8AcIgK0CFwMcRSCK3wALqBNTVjg2SG7QVNuf0q4yoJXu8Uo5WNTbb4efkrrXWQSkpSRxgK8lWyVjnNcM6uGLwq9F33Cd2z/Tbx3yYQAg+9d9NevI4c9w4c6ZfenDosZB/PMpMRivAQB9jnpgeWIXt4XliTKDX3LBltsJ4oVY1IQtGn5ExBOgj0Bum1fNhTw4ZDkqCxJZGNgGjJV/H0F7GYUCTY9oqPvDeAd9K2w9CFAbYAGKCHL7cPpcmwCAG+17YNeEDnUAbt26xRSJzz77bCBua4rTz9u4zqv9Ng6HjN4w7huKbEsQen/WFPwhAVxTUocU3lYf52fGcX7x8hvXbkUGwK/EPp2Y7G+e7y7HcevIALgUqPgu/tYKiEREzr2UB8bSBbsbYOF0UnoMlrk/sLwnH9kGpq9tBPW9ESTvn+w0EgMLYKhCQlr9G65mFv+Rz6gAz3MskKB62w0whYVHXGQ6ZxrrGQBA/w4BAL3N7ngs2gm6jBXhVB7+3kH14Mc0JNwjCgAg0hO/fopCIC95bAhAABTVwgoFQADamnRqZ4ONd74I5QUAALed5fFrOb/dcfVq1BR4VamYDKDsiA3nc5lC1YOsTpce8A0atXct6SZ00nxH+U2mKAdFzr6NX5dpK70OunVZcfo3f4N0zVi7vgPbCxbVnKmmgRX5cFaSBnimv2sYn+YYL5BjzAPQ7AYA2KnWCRhL50t/i4ftfPh9MBJII0uvfDiYCgSzLQbnMFwiouel07x0ht4l3VkpcHqy5Eo6ldpizBONMYK7iYfYNgz25MSyH2rWrbe5aBlRNLoO8Cod33pidpoKhHC6HQp9yUht6XwVXSxNYX4z553iZLk/SeUck/hLfoHABG8t8Kg5940H/S7q0ngAqY9I4RvOzQALEHzj4dAtqTPwWXPvd1onli5XV5YBxZatMl+o4GDxjonlbVvD5hLNKJmyLUEAzHdwDsQ7azGFWT0lYEnS/GvogPZt1wvmcdqvVI7MIDNqYttmxZlRcAcAeCmD8mqv9A31QWY0mN54F3St77f/ITBDK0O0W7naUimmwRdZRRrP0x5kdhfpBznJgLv0ewYhreigptWA1YI4o0++x7+9sN/lYh4v7x1bI8jGC7DKb5rbmK93e9D70e9btJFm2/Rlv/hvCR1Sh+eCA2k88YnAMwGUKAb4TQT/r2LL4+VrkfkYGQDQwwAAHnxxnwAAw48oGqC1MzQoA2tazb6f6bU2fuvYnr11yHfcouF3AQDmgGxVqBrNZl1wyAc91Nb83bpdK/+y811/dktnHxtH/37LV/Y9rzPG7l8oKK1VZ/s/3R/ZosNa/7fnv+6e44RTbNNeTDDp/5lWs0zOfuUaj8z+xPKdabcR0IdIKftbx8UhULwSQBwLB+IY1Txm1XvwWaEfEhjyi8VAxwvcX4/AlYsXvGFELfTB8DeyAlBPJWttOd60X1vjqNjB0YLnWSYNBek1151PTXv2CdoiAcgK8Jf8rX5mBl36dDSLHAdqENT9ygzWlggXFVdBwOfKEsvMB20f0LaBXlOAvmvOMwAMmD/8JoCRhZgNtsiT07u5XZcgV6Txn9Mq/iUEiklrZwR0vrd8wY7hM48FzOwF0sg1AMxYdmT7/l+mpWUnZif1+vXrPA4QBAAA8OjRo5Fe3pm1M7KF83UBgFlBHxKwLeV0iiC/jvJcu3dLqe0pM6Stg67x78b1W7tf+8GvxsQGE0Za75VLZwgA4FTAcCPFbPTOstpwPDOCFzN/dkYOnQRacbeEsbIB0hFl6rdQL31fZ8ejKYMCKl5RwU85DHKaRFOZ/0on5xoUmbP+dQclXYYEMfA+r3ay4B4VUgWbnuuu4A4BAO5j55n+LK67YByFNnl8OIckm4Kd4SyA5rgvrkPYn7JQ1JkI/uNzpAjhdICvw1HhtgoGqVqp7n1xf5gBEHR9GilDEHEqQK4GJk9kYES6pPDL2UxyJt/wz1QmoLTaqZCuj39RVC2dVylnKz4pvC4jS3pD+Sz3c80AoWKJSoV2/0xLK/rR74w2rNznOhOmfw/40BaCL/yeMwA6Hw2Hs8nF7AAYuXbwZYe+ivGpZ7MRVduMqPhpAAA0OOIPVhLHl6B1XwFje8z7oAFUwcml876cg8oaUNXdDoy1LAUEGTSwbG0EnOppUsPznu87Q74vI7PQscn/Sb4RtA09Bh5NdhxOuG+efvdgzGOl881grXTZ/Di3AHgi/SUM5uQoGbQZfLXSj4UuyDk1AEBFaYclv+PqomUrf1tXKgNAAAD3TDKtv+s7KV8AHNATTPVPXaLTNjBveYxr9lVZPcsfy83sXI45SfoPOcW2r+SD2RkkTydgozlA8JtF6nql9nZP741rRvRrY0vFpDdm8g8bQXmfAIBxc42e8pYAALnXNoZeX8lkn1N8XgMAzBNsk9OS76EsKH3MtKf+x7WcT6d52gcyADfkegIACgisTIQBXuY4uz2ZeZvz3Yh31F9JAICPzHKSMn6ojZm/hi0Z/L6fqTkH86O/DOj1Y1tlfuv6b4hxAgDYUhGCtHuJ5f3IArh4Oc4xj32wdGQjRep+AAAv4zQApP+LJXLVPuX0EACwogZEqkl/lE9T323J3Faba9fxnlWHPK8famv2eQbdbDOb7/Q6fVqXzf0WZn+102z2xee+bdHiWD9PeWdvo/tng+/gL4194qJ/9zscpM3xxxZfzDLh9ySnD16a+WXJY7Udrj9/VL7bYNfa73zrW803fs+aTC9pKJ53YTgYZPytxRUVFLwQQSeyA7CCjHoByBLAdSabxj0MTH0aT2YdIzBPYbM3Ur40zG0EsS9ZBTTrMKUe1hZCZfZw9Tt1trP1HBDLd9NJAX2OPa/YwmoAYIwXi0tpg3BtLHLSdheECfUge+GFFL6KPz7iWouPirOU8VlbheWb4oQp1NlRvRi1qefHtoFY3MXzziIwOHLurNL7AbrQj8zt0Bgx2lWdNdVhI30SgOkn/JifuWCBeAM+KQoZZiFxtE0AoAesfSWrM5CZyIJkIiP9HwAACPnFF1/s7t27xw53AGFm8gXC3hRxd7I7E28pjTUFuaVA1hTWlhKbFUwXrDXlc+r9S8XB6eF/YLvbt+7sfu1XflUrUpHyD2Dn1g1lAJxHgRw49lwq1BmXZMTJSFswXuUEc65a4K40cCFBoh0UY55jH9fAwKrYru97YUDTejn/QqwUFMuhNBInB077WnqqctGc1BjGsRQZ9g4tPZnOn91hGdfpBFnXFFAxG94uEHhWhbr02zzqfrifdvwc6PG++AdaoTgI6Pc4g3+sVmg7QOwDijHAUUGgareIbScqbUQaAICqSGtfN90/0kxKWHNY+6KkRRKcAAflfLG/UKBt9dtteCzOdOhGw4GT563TohsO6QWfE6/gh1kMRHvl8Cmgqb3YC15o/Ry0xbWWgz0HP2gXuoJbNDIImI2Z32F9ZL7WXLNjS55MmRFttK3GAXCnpaiuHnnFsa9gO6BV6rBPlIjgnJV4kzaQQ/ms/OEzCz5lglcahnIQ+rzVePWOBX9iDJmy3GmaLJLon9495C77IumTbI4Mnh56DP6bZ6XkC218Y2fUA2ztb30sWVMAijnaKt7nFYFFW9Elz4Xnn70cBtqA9UYPck4ky6mjQA/wgnUjmqNek24w/Zy5JK3NuIXH9ahAkk/LAF9Hz4N3oSO+/OpROhKaa+uAXiHe88H57XOUc+5Lw0aSt1Wnw7qE+mysdKiVRd85pgJ7al0GfIX2tJpqHTec63z5nEZvvVbaegkemu+W9p8vUoukvZ8WEOQ+5ydN6ajvkvKYee99bH4H/Y6R7llAqL+fAU6ArudZ3V/H9clR03YIrsqkLe39oq5LfS15dNpo6sGWpePnOu08h9TvAwyZx662lrRb8rPGr2tbvszsDy1bqL/GXDd/bHw72daFdR7KJvvRXkD9kmDSGgCgbQOqU3TmApY58Dt0fuxJ5hYA6IXIrnt4/0G4RAIAgJsi0Bi8Bxpkh07152YbYvrNz3faHZqHLZp67tcATXnPngAAIABJREFUgD5nW8+vvfPU+Ty1zc5ja/Trfe9tHqL1TLfvwpszDV5n/B6bYxrHHR4H2rb/0nmif+59732xHZa4lJzOMqtnygMoO1L6+RD/rNG893+Nj7pedBbrKXSzb+9itvb5zANQqyqgGgAdtghEHHI9MnVg/y7lXnTdq0UyuqTwguma4lMuUNDvBtmwWHUxlx+GVRgxC+iGorna16/98baNoj/aLR3Y/U18j772OmY0mWNrlpwAFMWTz1qL3D6CkFPnrQ0Z31h3M5Uf2w+wQhveqRZ8UKvNvjlAqDyVoJ2QgDYFAMC2RNYA6rvFQ7AzPIo2TxVA369fv7G7Gnv9H4f/ME4gQKzAmCBP6WLWYYyrZZyBDgYCwB8L/YNxpPbkMcYGAMxUINy8j2Zm/M6AQCmwDQBAAIoAohbAqQDACK6yweHcHJCILYVwqI+zQrKAHFNMaw7GMWE9ZjSWglgAwJ3bd7kFAGtqZ17FKQAAAK4LADgXyLgXaMTEMXHY/5JOuvs0ijsxLRRBJW/i1zSmQNoz6BHtEZAWAMAMAcmlVrfCMVKwOQWayeQ+5szB1zKtH5xm4axCdMWM6FMBBkVXGfnOYzPoNBSVnZW+epUP0klrwXb/220PsCPH02VgoaiTzlJiTj9Xyg6PhApUDQL9DABAFAQEAPAiVi6wrUfHbKllxaNUgwoS45+L1EjmXMxEBgX3OFvGBgeN9VU8KVpqQgXhcD6zKIoDUdFLGR7IOhhtRX9QoIWOaK5+jkCa/S0wCP33Xi8jijKgQj0rW8NZEsvA2zw4y1wuZi/mu8sy55Dzs+R3j8EG10GQ30N6U2knH0DfT84tDVWmqHbDXXKk8QsA0PNGaDmlGRw6RZlzmDznrJke2A5jZK9dlBtgj/5a62fJcJ+7QZhBPc3DqAGQvLFu/DM4ymDYTXgvL3VfOi4Do2n0M8853drPd53puejGtQc86mvtwU1fSkGr4Zd0oDSG2tfOuUzHYvhXSb+FMc8v535Vf5XGN/a34735LjobTRmR7xmwKLMHPb8R6cpXWDBJTg11bvzw9JG4H+DgLz6/x60SWPHgcDKF3XNpvqytVNIzs50STy9BH6SAW1dwDLnCUXNeEyy6lqOlbQm1Gi+wUemIHAPmJwvejUiz8ZrlyyDe2NrSJqTLVXfx1IwAE9n9IjU/U15lCJwJMNR9AwDMY/Ydhm2gw5jFqbLPvsd05b0sehx2Ln6QeYZVEthB65Muql1/SBdm/YCmxOw/DWAq59q6o/guDWvOqee2kZcfS182B7U90++Zn10+v1yB9Ptm3TD7ZOoEO7LQU4Pu6TjnROWtdtPZUX+1p3+VdZEBQ6zivYotAGcCUTsbdZBwTCMc3Wexte6rBw9334Q9ZcIxWHwUra3gfx6rabGm+zyPs89oXvX1WT7X6Hvs2uxDLuxM2tzZLi15oWg5j0VtVw+2fOAFz00d7v2ZbfMWTTtt1/p+7LmtuVnr/9x+p0Gfp/mda99ZH/g32jK/W4d2HeG569f2+y6NukWHon05td2G1/amdU5a6s/SB/Ocrs2dabL2ncfkxY3hJ9mfzBdA/zvr07LsABOB/4WQVxQPvHwJQMDFLErXFovoQ2Z2L/V8B+cBACDGKCa2r5GL+/RP8S23JYzVe0oIr+GI9FF/oPXdfeQ4mw6jnwy5Y+YlbHIAAN2BsMIbPnv6fNTxNc/0AWDTsTgbz2txTZnL1FH0OwXOm7fQ9Aj+8/jmFwEAMB4IQOHrqCeAeABxAWwSttZfunhp9yAAUMcRBnTYd+hkLjBqwQGEsn/vbRG2h6AhVvwvRVFDZwKSv1EEsDNkF47OQFvKEYbwxg0hFV999RULAepIAyErS2UmrvI7jgEAnfm3BGyZwrEtRF1gulI+pvS2BGvtTWsKer5veU/CMfELGQAFADzfXb18jgCAtwB4v5ycNgXpaAsM4/kzXZW+qCOKOjo+AwByRn2mpgI3nMVrxeiglCk56aTNitb0r7l2AKPUnHLy8uz1dCTArUxnzoDJ7fcaAm6zn1BAxmdAmysHGVArvM4Au90jodPqaQ9ceT3u6ylCs+HnM81IWE3JQVQlaO/xffEcdQGex2kAKLjxiiDAo68eh0Op1B9tMUDEovfawfQ7HaQL1BHXVBGVXNmHJs0AoPOz53/wAYozEpzQSjSUCb7DPiSuaCVYoBVLpbuaL7kCRiGVcQTtC+CpFWjRVQrP8mRjgqwHtAcE1LSf+Ub9l/LsMuF39fvJ7LjTSjkV/bHnRt9SOS4Dw+wBFan2/S90TI7LjjwNRpqKrhP6EX4VcOT8Wv8l+EB9ljxabchAiIbL9e5VnTsCVPvl4gkH/XqHOLXrOfNL/c6+tAq6aIc81G8eDn6t7g5+a1tN/L7+qO/r/DONMF4pB8q0WTxPJstJTz6Zt4JIf3T0PtF8qFYae8/zMoDyexyAbm1xEmBh/YFsFIF6DOij6+++80YUag0AgDOrjBIGwqB/vP9xZAR98ulnIXsCAAAgsPZKHiFn/ef+mC8MAFhMZtuSMVm0m2mHEpiFLGH+vQrRndix6G7QL/mUxw41mlPHcp9jXm/RRumtJb/MDq3lp3RrOVKShQQ14g8DKwbNliBAAgGwG+mMdXle01FOi2QfUr5n/XLuPMAbHZ3EFMnMaBK9nBlmHkyeanQQGK98IfxYB1SWo8dXbVhW+pys+TeWH93fUPFkltle7ct42cOZv9b0Q++P2Enz3+m31PcA65X9N9qfOtHHNY9Rkq992mcjkECe19nIBMD0XrocNQAAAASA9tXDr6jjAACAVV0XZK+9nJd+fZavTvveVdPa4/P4rYPXaLtGw/m+roPnz7Ns9Gc1Bmti/e46wPypNtb97FlnrPHYTINOnz2ds0LfLbp0G7nFl2u0mq91+r/ueDrNhl5NP9C0x0orfnqgNhZBWvyyJht4TnvB7fM2OVihVZdX9W1drtfmeshX0z3u90yXNXqv6Qr7HBhv+dSVaSgblba5+UOyPbBj+KdFcoB1WAxGwIrgExk8169HMc8ABxigg0YMhlXV3v4uc6Ayg4qWgf5H+kPxG8UJSef4hSwtB/v2HYG3e6tB9/PVvzT+aA+ud2Ybil7pJ2Us0X2t8mdL/mjdpziI80QbUUE+eaeBot52K7lS3SCm9Cdv6ShnLSByq0BcxzPoz82bNwlQYGEd3ytjULThPdSe8v944gFOZSNPKjsCbWM+YItU6BHbFWP7QPpbnIOrl69Se5iJZgCgByEzY+FeNH45lDX2huDeTz/9lEEplXoGd/05Twy+7wZ8bQLWGPnYtTUF7vGZ6F0RH2pvFlhN4tIR3mrLBqXvkd4X4gIAkAHwwXvvxwRh+f0ZAYA3bl8PBnvODAAmfdC5z2AIU41JzuB2tM3ZxHdplRcrnE5TbQEVj9TRDxl5+Hr6oDmS0zVSoaEwIGBIz05mLeNiYyWQwoJK9y2Zfghgcxz4Vf7dUyrd/sw3oju7xgc9Lz7jsvP0puFLh5mvbn0bvNgUI4Ms0kLvxf1A27QCp6AAC2e45WkE/08e4+QG1Af4mquA4gMF4e4bz6TPIwax5wcCjMCi86kdeD/T9yRT2TSDYCXueSMA0MaQQ1wAAF3uhhOUhmkuotf5twxirtKNuezOShmPwWSLD4XeUiGnbI3fVNpqw/TrW4t4HWX0B/8unez+KqxSzs4/x56BpY2a/eyZZ9YcGlxDcbD+XXckyS85P6vOFFeey+BifsZ9yW/a77ofeEgmsV0mwZuUW66d03EvYIaGwXUZktflX8a9oW9YhIsBrRqhbOU7RUMBA06JHkBH3Mc0u6bLezTAZ4LvO0joOXAarwKnClxHVhO9KiHpoonnVjCMui8a6A9na8goqo/V7gig8nboCZ93zLlOh6HLED674BGMM53FUGo/j6rkn/38FwHa3gyd/XakQuZWKzg3BFR0VBzA1a8ePdl99PHP+JnbPaKCuRxG11gx+Cb90h0X/g0atJXCbm+0fWOpu8b8WbdRTy6BO9wzAMfoEcHIUSC27vd9Q44MEDTewHidMmpeIb9mSOzgcRQ4tZyDH6Pv1ndwjHwiDfQqnC0AyK7NIi5kw/q/+mNPb9gv4W/sU82CYF4dqSAfKa2RghptuYgTMpqWsm+AUvzXv5OchfMLp4rAvDJX/L7u/5TfsAQau04adE6Z23dEk8KpyL1yJdtc+tPz3dub+931UfdpVp+xbhkGpO7iwkTqDftzHvcMuM7+l8DAdNJjJY3OPRf54dAq4+zrANBw1zPU0aDOw8G1Uqv2DcgROf4lDfdlx/fi9wwazc/+//G3SVw2Rb2Y7Uf1rfwF3Ve0mOd8bTyn3DM/15/B532Qr+yIn+16q8/VPK41n9tyt3Wv37Flo7fmEff7yPMKFnW3F086z1pO3H/pawGah96xRmNdK6d3pk8f8xZNfM+heV3jm1n2Z/q9Dt/bxtJCp9+AgJx1A8Y/nCYQi5ncJqDjyUF3FLJTPRzJKYJ98lP8pl1J+8YszWgf7cEee+FJq9zaB2//oOs+2biaT+gVBNQ+3hq++Lk8Eq/zaaeHTjkqn0pbeilpzBRDDSWDEl2Xm1ec4Yu/Yd9Y4DwX5/wbrWkLgWut6X3e3mfb1Gt4iSfivugOdCIzD+0KxW8WaEyghcUbA6gy8AIgwH7VYguAnY85kJidbjOkX4D9IMgCQAd/9rOfsUJ6Z+jOUH6HnUYzYzdgW8+ewphL451T1YKkrTZmIZuN1ZZy6c/N756N0p4wtiKAt28JAOAxgAkA3L11LYQikJ/YG5eJsnQxxJAaSQ+QhxBk/gz7kwCA7pZw+VnxUBaBSgfbRZL2x6/0OzG2U1zq/M2iq5VhKTjoyFpNcQpfKU06xCloFK1pvjq/lfLV/mqfp+33z7y6VNZLR9iBf39fn2eDX1JS2sag/onSOl5N6ClOAngeWwDg1T5/FtX944hA1AQAMPDVo8fMDrACQMfxvAuB4A/WAIh2qBRGIJzXkx6eOyvbkeqdNBvjyIDMmQbjWCpwQAsIOq2XvOsga3mWaJcdK7iFM5C60QDOllNW74Wjl85CplXjO6Vj63d3LvGuUfQvg6WxQHyKcsjx93F3VrNS7U3NTvzea0b6rwPUfQeMOq8F134/+Q+p44zi9jMQwAsAhvYdDMtOa3cxNqxF98yMDA4WQb6M7jcAIVDKLwlpI44+Gil2cA3+d5DqebHjZIeJOiZRdfMaxo70ao8bz2Ie2ZbfA4AmA3EGUKBX6i6l08mYD6OewT2KE9UKfekUHx9o8EGOsejCsXkVwuDhJEP+nsoufkawEfN97/7DWNX/2e76jWu79955iwCAt4PYcaHjEO94+PDx7uO4N5AW/eMRZrmSyQr8AhW9x2u2j9QNjZ6dhporrVR3x2fmX/fdskO+Yup7ZfeUHC/Tit3u0C0NBKA8Nr4ePJHXuiWgLkhHWQCIilU+Z+FZrYwo+wiOVRZU5DMOc9P2kAAUHH5wkInL3U44CPc+UK9y4djiL7/8cvdF1Cq6fPkKAVvv/ceRoNbxbk9tFggw+wHor0/lMN07ANH7Zdu50Jmp6/f0SvKpr6857Wt2cdbv3Y6bd2YeWvOZ/F5mgGz9pB8wgxhzX7uPt+BN+jF5CgXPyxUgKuBUmVkApuwrqhp38AP5N2sPrfSt+4/mX9urTgO3uyU72wP/5X3T+0q/IB1799Nzs+c7ti4sZZfCwW8Pzes8gi2fa43v5me7DejfLce2wuHNvs9yteVvz+3P8jGP+RDduhxY31t2TT8HcGXfZN+rfwJzO391HjvMKQUA9Pu2/KatOfplceMxWm29h/RAJJ62kvad2QFls1EvgBXos1gdawngb4AwaYsIyiNA93M0II5ZUAsNgHytgiPwPh/x0jlkGidwgHd7oU774J0FgFAHToD+pm8cbV+4eHkMy/qg69Ac0pAng9RDJ+V72WYuuOGzFmsV2OPeOmpcMg5bp4BevFPHRmfWnZhI1/PePVtHt0Er+8y2dpxA2ov+PDoQ/hSA6fibGQAdALh25Rq1RXfoOgBgYnRjY+GwICADwAAAagCgmIEdRVPX7XTncE1BWZC+LTP2Ni1Ix9o6pCi3DOpWm2ttbd47cjF3u7u339h98H5kAIBJAwC4cunsDgDA+dgXVwCA/fRSQB0A4PwXHyjYSwYrR26havaNhAOy5PyuxB2oI8BjAQkIm/dpDmWuNT0X/rPjDUHWf4lujX18csA076VcO791IyhaylHAOzqf4buO5HrMRtr8vYM6vnPSat3wKACrCrJjjw9pHIJMvSMHiSk8EfDDoXn5IvbzxGkAz77GsSCvdo/ieEBkArhWAJ6A06vqoFh9U6ouAzIHJI0eRiC1AtINfAbJKeyMI/J5O2WkndO42li7vJu+3ZHguKgvS+F2Wbbimg21+KVo1uVhbR7nNsffI1hYOjMO2KutUvBbBmrt+pDJFqzMuqOMiVpYGn4FMOaD1Ne6DxzaMm8qLF06CgIA9K8bfUpQBgY+gmboobbagGuD38GPzaFCZor1dH6QrCfDU1WQhyuFrffTq+iU22y300O0MBCod9NAJbrv8TD9LFPXej0L8noEXHAACLAx3heYhsI6oAGyB+AQ4KcyATQXPv5M6cBtnyH+yv7Wto4MsM08jSGWqdVecY7iQzScCjLYFxp3FEa9sHsYRXk++uRT1r159+03tQKR+shp9KoVcT7Agi93P/vsF9FDpIoD5EOxTxUxMw01KQVMeN6YLkkwpOxz50PrWfBK6XfNYpc1B7/eStUBgaH/2IZ8iFmmSX84eA72yZ7xJPW2dKR/xvPmh/GFIGw95i0ysbKLYkjBNuXk6Mgkmh86lmpgbAvgdb9vCQBUH2rLFJ3KcDTvPbi/ez/s65/8yZ/s/uZv/mb3t3/7t7sbN29xLhBkag+naueIfrU1RzS3/C9lVWayJMfzgKyA/e1xlanmOepy3/t/yCfhs+hnBuB+J2Ww6YDOB2OCOBb1t7+784vvlX2cLaS+tS7pW+S634h7KOMtQ7H3074J98mymCwc5QTDsgO2JYMW0FfmuZTNrvPm8XZ93b+bbfwsO4fmptPxu3yu+a250Hv3W93yH/s8Fe+0+dFMHezmWtvdH7B9WeNH80+n5zwfh17e713TOVuycazNte+P0dA8MIN3ncY9K6DPn32hNR47zCPrAMChZ/o4jumIU/nT2succoxWy/fKaCC49ny50CzeP04CyEAe13AfC0qHbbsQOgJFBaEroaexmKwV/Vjxz2vKGlDmAOIO+wJc5WapHYAIykaH3+K6VDqlQFv45JdoK6z0fPSDBabhQ2lrAfVd/pt1lfxpdn6s4qOPKEza/SYv4HmcBgVsX7AtDW3D98eioGyoFhh4D3W4wfCMETJjgH3Ll/EzthWGX6EFktIjCv7lV4G2HAv6Gv9P0IX1xvL+m9dvsgZAKZCObpXy8KSPFbimqQwAYLA4CeDp06cLxd+NyykAwKmMe8p9a4Ztfu4UQZoV1CEh6e0dvK8BAHcCAPh+OCioKo0igDwG8MaVyAjAJAMEyMAinahU8wunX5y4TMliaiJT1716ViuNFoauuJyRVzOf/JBOG2WJ6SRiIqa64q3D6fb2AtUhYJBA5aAeZwJ8MqVX1iuNbQaf+gpsMWkVFZydrG7Mh7DTsajV/z6XszNgOq3Jg/b9y9nWfhtRyXt4znh/b9YDANl5NGAAAQj+nwQo8CSAAKe7okK4q3tyFSkdaWYA4D/SOnM/8M7muLl/lZXQAoqmyDwva24Ax5EBfucBrihCIQ5nuOZH98khx29nR/Tn3e6sROueCli4hpn9XchlOvmzbDroLLl2kcB1R2eWv1mOIRs0XOCQRl/3fW11a9kG9q46eBvaOZ3z5Radef4w9hcEWroJSTmHPJEgdnpFM6XO60cO+n7A5uB/4fzhXhq7DJ4y4FNwuQQ39B4DdTKYdoxMd6P0AsjK+ICHu43As0yzTF5z31nIK77Dlie8f2w9wnsJgsoIcvU7A53OHyMwIe94BXwCUhyw+h7GsMsAuWikDASj7Dag4k29GYEpnAgAej/56CNue3snVpRVqAgBWQTD4CXOCxTfud3DLx9xy4ABAG7pGaueOxpkAwBmg87zMODkgjTiS3umOgSzfSVvtNSYOTDrDv65SKPsz3dW7HI56NZ5L+V2tE9CCUiAXGmfolMTlQFA3ZErJXC+nsUWHvymA5QpkgRFbU9ySwVeqyGBLyXzAhSWPsps79FvpJ4+fPhw9zu/8zu7P/3TP939z//r/7L7q7/6q6hbdI19UkVnZXNJoJRZ5uB12LZ0rKgvho7Fvc1aJgEJfPEYrSarTc/Nei2h8c7ikvEWwNnVLN5fAca2dMJKO+arY/5P55e5gwZ/euA0+z/dseY8pkMrZtDfmYqR/FP6kABB3Ie9sWrXtiOf26NY+SIeX5+Dfg3teY6t7+fmjtFm5fVHL3V6OoV8tlOH/Fbz4zyu/fFmtXVQrcmJn1vzTWd5WvW/ICJ7erT4fKbl2rtnHtnyk/ft/9JWnjpfW+1blilrqXPsv+AaglJnB+BvB2oDMEydtNWP3v4+Y6wDAHs+Ss5d909+mXw5AwC9n1t8WTykQrL86VOTKtFH3iZ3jNvEIwigVazcNPeqvc67P0uQXdvwAkzgiS3aBiBgF4tmAhmwnc81AhTvxOo+r2cdqlwkM5ANHYoU+/B0pPKZwLD0c7v/6n37qPliHqAv1rYIeK57qj6uYfXf/IIXIXZAZgC2NUEHwn74e/sgfEcucFJNZt/6AiF0J+qimJaaAulHACL4B9tH/w4+VGYALACAu7fvrnrOXTmiYStKP9zTEfASFCzAtQcPHuweP348HKkuAF2QZmKvKbOjmvSEG2ZFs/XIrFStEEjUyUE/RZme8l6vYuHeu3feZAYA14Zi3/+1y2dZBPDCOTiVVQMA/AaGsDEEM9FNaMzbHb7urMxorlcaOb9odFQM9Jjl/I8K78yXzJRHByYZ0peTZABAQbqD/yXwY1a10DUAIVfc+3g6/RWQKUUQP2urLBZcCh/26VDZSFDmn65sydMZbJBucbPoK4fQjlcP/tFPF/YAPZmyHQ9ibzoE+0ns/0fg8DxAAQAAOjJQgAD+IQUWK2DsY6tuTMeUqY5yItFz9rVJq3oI2lWaJumcgxQNlymc/Tgq3Ib9Q3qB2yonS18seUsqxvwnujpC6k5LGdF9B31MQ86Lg4IxN6RFf4+61x0LZzqAZrM89r9nB6bPN+jUHUAagsYj+OxU9eG0poK1LLGSPY1ApgkjjRUyk87ECChXeE9V25cZDIOGSTZOecq2FDuMFgplVRBSdCGRSKxhYDNAN/2G8o82VYVbAJ3lk/PGfwUYuqAoacGjPet+r+535wmNmpZe9f8GVW/bOMTXACUi7TqOy5ARtqyljKOPCPjIp433+VFjfOXKu5y7/fmTfJQcUJ4zgAPfom3SPOV98GC6NaqEz97RIGMPIYL6n3708e5mVOl94+5dpTuCXtnPobviWRQBxJYBfou9eliFwDhTh/MsXtJagIv1G+ZXKY4VRNZYamsM2SplfAGeIgMFnMKVewGtrkdT9yFLQSskh2TI4xFLSrt4RR6fadeTpt63iXGwcFECmLRb1GlKh3TA/xxFkRyA8zsHZQb2qi4N/eDccyv9XACA+zgDdu4fshJ/+MMf7v7oj/6IRZX+t//jf999/PHH4WBG7aLsj+ZefOZU9C62+DwqYiejoE/Q/7O9d0BsfVIZDKVne3BffIceFPjar+99TlvFXmdH3Y/ZqZvf5ftUUHEJNIz3QCzaS7td9eee1dP7YX1pnq6ASfPL+WL2W4B8zCgkIzd5TnCa/HWOGSKotyIf0n7JcjFjzS9zn9b8sdnHWPMPtto8OC9Hvly2mTZ05Rnr1Pmrrev7Tcgu+WeNBmtdne9bo8Hg65bhseBh2valfPbvZ19hi2Tzu9fmaK3dub2t5w7xjO0ceM61AnB/1zHQcfSJ0rZttbd+XfNziBYzj67x8xrtXne8p/Bzn0/f7yKIPfOI74Yazcxe6ZC2+JAP6zYYhlwWTH6R7pReGnomdATAcsSa+P5i2NFLcVTahTgyFCA5gl2oEKe5M1sgrhEEiOd69ht04QU8gyyt8NdpG0f213o2nQEAF/BVFl3ZcfdTpwNIv3V7TNAbdkKjypozAgAK/FZGMwHP3AanfslHUewnfrE9AW29CEM7Hs+BDgIAAJbk0d3wZXNxhjGTafvWG28NDdGZrStwTh+trwKuWbANAIBIOAng0aNHw7Huzx4DAF5X2Z6iCE9VeqcIgO851M9TBG8Y63TU0Z4AgA+IRyHlnwDAjUiHOYM0WTnCTLdrTAAhs6BYMaGPMwDQwZrZUXC46HT2HuTCM6UTR0fSxXeQUUB5VgGyRM66sBYtnVaaaB9Xm43cM6QdyFYplDoakIKZRcTMczMA4ADP33dl6pRC0cMpqGUQ/YyFl6tmGbiN/iDoQYACwcOgFYmTAKK5FAblJVe8LoRywjhxAgDqYcDBBQDwdWwReBrBP0ABAAH8nLUBEAhqLA6eamWb4EXz6Mop0wpglzEGE2mQrHhNEzYBxTxAge58VFDR50/3a6yiIYZf2wLctz1ndjgAdcJAd0YU9IC2wg/qHQ7+ZVQZ92Ww6qBJPKw+9SOh1uTTgXqnke9DKx0A6Dqg89Hy2VTh6XCbFjkLI9gUErsMSC0j1Z4KvWBSRlGWnE8F4goMqy+p7BuY1QN3peHJmaeujX1h+l4ACt4xAspctcTrrJctDyP4T/pwHhIkEPhW2TQwKtrKsiyGiHuwuuxVy5dZXd2yZkMK/iJizrGKvwDaYRQEO1LkzNMjWLUQkHdkcN32mN/og4PeAYqQHimvyGxw4ES+VqNd14z6H6Afs3TO7e7HavLHUdkfx/TcuX0rsyVUnZyX6WoqAAAgAElEQVQODYJYtUSQ78s4DUQViMMYR9E59hNBDI21DLOyKMoZNCgzA3hle+RkOYCfeUuAj8faUsNTntCHsh1yPLpdszxav+p7jYn0SSKDjYb+RCYG7yjdSH3Pf7imz97vzyKocQGZULILAgC6XedzQ8ehcefCqS90kJrz3X0Y8ZKKUEIPI2MDAMCPfvSj3Z/92Z/t/p9//MfdVRQvHqBDZhdkH5a6UmrfAWjZ+WVKqHWW52MA3xNYsdApbU7Mu4vv28WFf5Ey3Z/xc56ffr919JpPtNB3+TDHkvJgHaFVttri5aK7cnB1NC5+/Lf9kg4AjHfFe85DZ6UMg28gBtAZttdwf7UqhiwAbUvzGEcdkZTbmWbdvs9jnvlk1h1b9J9p/bp/z76jtgP9t/rBRDbH4Vu8Zu5vb2L2JbsPNtNzrZ01nT23vzZPh4axT9/yltaeW5MF39dlh/Y4bYc/219brOAm/5dOFP3nfunvmp8tWvi5rhPXYoxD41jTD9+CFfZARrRhn7C3p1Fp3AQYUz/P76QNIpgXvsOw/fIjQFvoEPoradtdkBf1hDCrCPyvXb+iTAC+Cxl156O2yyUCBAj+L+EUgtTbAAIMBvj4XNw3+JgDWs6XFxjLPpbvwPGhnxhf2kcW001/zqeVeP6tw/gbBf+QZRaxhXSjbJ+zB2gz4/9YJ6z5yK6PNfQ758AhiTKpQBtmRCQwr6wK6W3qay86wQ955613FhrCAlcrXpo2M5jTOz2ZuA6iogYAOovgvwMAVgomVlcSYqBtlPAQky4MVvbvmGD4facyfxe6Y0L0rQR0ZOO+ipWkt3fvv/deloh6sbtx9XycMR0MexYBuDIA5CImvajXlkXaxmpjKqqFUCaA0xVTd/Lk1GmljKtrzVFGavsQZrwfC+Va0smj/pYKju+gY6h/Cpxrf776KVexryT1+elO+GJlC+OgkJaj6CAOz3caeA+t+TdJwLGYDhDYXmRrnvNBF1GH3U4VwXYwFMlEOCkIZIIuQN5wI8ATFAaEg4tDAJ5HVgBAgCexKggA4Fm8+8GXj3fP02hgbkdhkGG36A7VVDaAgkFjBscKnhxACDDiOBtA40YcVEhevAK9DwBwTzbOZybhNHA9E9fwK1dGOzhBWmd3uwMmH030IxeTORIQooIrNdSDatznQo/k/0zTxUquKuAvV9CLUPVpdlQ8x96/yi45EFz0Qxkk3fC7VfKP+cjzM8bm5hIFzsDcjrNXRbGS7xT3cjBkyBxoCOCRXGocS2QZK8iNOdKoyFEehoFNyJkfWwhyTrGDR/vMvYqxXOGXjqh342/Q3rUhGOwC/MqVIGdueDw+EhLfdwAYTILtQ9RnOQDOteUauo1Fv1QJX8Xmir8HT3JoaqHr/z2Hn7xXIEG3c6wszvGrI9ZZo8YIIFnoiXAWzsa/+3EuOU4BgM27c/sm+6X9iQ5m1E+MDTrgcWyJ43Fx0TBspYtyEgDA2GyQMT7OvYJsTdvW6rwmWMBtM+F0RjROB+/+3scEeezzPZQLvBMBMPRZzhmuVzX+1jfob1kLBe2Nz5KSdGIcwDH4J7941UMFAKEffQSg9v+XLqKmb7pQuJUv4FQVgbNjVXmSX/C2CzHhvj/+4z/e/fZv//buz//8z3f/9d/+jVkc/eQVr+qIESx7+8CMMwFGoJoyoL5rTpgNkRkQ1psiUTmZi+E0Se73TZeLz2F/m//U9dygofloSNnEL9n4wn9ZWhyOgUUjsa0hj+71u7qdFgAgEMA6oc9L51Pqgng34RzyDuxmruzFPmAtNMUxgAGg3X/4gPMMxSi50rzIBpTsL+RgJlr7e/ZBJfPF17711PYOvGrx1dxeLUrUbaXDFm75qa+YOUj2Msc3NzL7OmsvOZUGXffaB+s0nd91is7u/Vm7/1B/e3/m+ezfmRc6jfq7On/7HtsxbvPhUcelf/pi256sdz1NPZAraRNvHuK/tXHNdDp0z6nz2fvQZX2/b6n3RZyUzLQJQRcD7PNc0fbA3pfxH2p9of9Bs9Rz1kP0NaJB1eiJBVL4I9AHcfEizroPYABAAOsMhL4yKEDbiz7GjQAPLoeeuRqFYHkftikimIdFa/5Ep5fsTMkl+9EAAK7ws28Ym4rzMb5p8z6K3fKyMh1fIAuSNhGngmUtmugnbOHIMCG/5Pap4aiA5uQyGG3SALoU/gRrIkQbyoRQ8O9taViY0bHW8fi777wrG9QMiQ1qXxWYg0tPEn6DeHCGYGiR/o8sAH/f2x1oOAiZzpxTSLuwnKLtZoWwpSD2le7wJpaOxoYTeUyYZmMyG5JDxkaOjVZG3rj7VgIAYOSXBABuXosUl9gCcDZQIjiKMn7qvxdCPBo5HJzSPWPW+4DPHdXyConSQnJvfQZodhCRzq79nPBs5Cj76CHv//X7Pe9cDfP42HIZ2d5Py9OWYnJ7Xh0UfUm1ERh2pYt+VqAB3kS1cSNr4izPkcbTnM2k4fjeQRHoAaQywRGNxTIjetNpj+tw6pkVAHEM/c6jPSi42kMMAOBx7CF+FhkBoOiDSCcGEMDVsLgXNQPoENvNSQ/RTuXYpWEFGg4XCqUpiNNWBYzJe5jRqW6QLWdaoa70YCqR+DGdLftnOgCQtLN86ui4CsAXyrIJMenJ26wMWyDG4GHFKR1V8RPowQo06MtVW/WznqsgctYdll85ykvlbv7uhRUX/BHPuIiNdaK/l/HXCnUPbDFP57CvPVMz0iaO4FOOLzhFkkuUOHmwjKWCCOlLwi2t7+XwWq5HOJRjhBOOZkWjHHMCJ0bRFbDDgdbKtlLdZXzIO2k0fGSa+Y99xrhRAyP6/TIcdNMkPyy2J2jLkE8acWAkEIOBAoxlrihiZBUw2MiLxtpb79Vez2M6HGmTZ961bQLfKQjV6kKvUYDx8QQOtm8+tE5wEIwgMoAgyFk4EQAAfv6Lz2MP+dXdG2/cpfFV1eMEABqgB5l++iyOMktA1Y4GARSscOQqvfgrdBeLGTkTQluotpwQtIFVUbsk1MFYiYBctlXa4cTmvc6a6cDpsJ+QUgbtBepwnsfK1nIr1Ss7QHZ0KlpvNEXgL73YAQDp0zg1pQEAygYQ/TEuNlsmOwHjmisH7w44u/M45CPa8srKH/7hH5JN//qv/3p3IVaH5MAbdMh0+Nw1Zb3FuWn+gbdmlNzXqpDoKJ1VJ9Q4uFz6HpabGQQf+tUzO8WCiwCGNNrX3W57enSoRz9TSalSz3LMdRu1lB1HppNWQU9MjPliYX9px6Jy9agN5KwQ2NqQEzrHIYPB93jPlUjpvQpHPGQJZ4YjzRdnV1++FNsf4/O/Ra2Nf/3ww92jZ0935+Lemgfrklnj6/qCRs23HXQZ/lKOlX5FY7RG1/03vP6VdT9UdiCnbzSqftQCx+u/DU9o5rcAgJlnZh1z6ju73z0Djp2eyzlx3wq0dTuz/Pb44Vifel987xzX9Otb7XWfc/Zru07BZxwjWuM0iL7cJuA2NB9DW+frTYuy6/2+efxzfDHz1cz7y3ceo+BhWZrnU3cXAJCual7OTLGmN/380h+Fb6h6Wuh75yEG5Lmw4MKCHv8YJ05RomoRAKDteLkwFp+xQAIZUDZAZFRnTQf4ANA1V+IadQ5ARxwrGP4ubDQyB5DZbn0+bChA+7TlBJ8hwdAvqfc6ADComUGOF5yU3g9lG/5O/IdFJpAJ11EXgIBSPAybhZhBNW8q08x1AmAXcQICsgiUTRgZVfBZCdSKBgA/7BfBr7hIcFXbHvBz5v3vvbdnI2S8ZBTtAFqlzEoSf4Ng169fJwCA1X/XAOgTagQC7bi4wWiroSozC64rzsOM2r+dn+egJ0V/7P41pbHW7pp4HXoX74eDF+O/e+eN3XvIAAgfBEf/Xbtybnc7agBcRA0ATH+iXqoSiaijglCaC86ZlUivXO9ViFI+g5kTqa/9TSqE5D5r/nRcl50DxhHpKHPuARysCLmUnhBOC7UFvxxwG+v1IJLkGatjMmlFT69SLY8X83tpWh2ke6W6pU57DGolA9J0TjgeBq0OMDLtObrpYhwQXiojGnCPFdMJdA3OPbSShJg8j5URAADh4D4LEODZsyiAha0BUAbx/TchzRD2z6JiOI4NzM7TYa4fIHz6q88RXOWbAcChuy8i1dWVyKmc4fwSqcy0KqQo0UGSI99XuOnkj8BT4/J4F4YHz4NWwaxsOx2soZTzufFMOsVQSGJ5gTj60bVywvML6kcpN2dY4D6nVVm3zCvPpg3ePRx0TnbtlULaPZW4nSRk2GTQ2w28+dbBfm+bc4q5zWBB9+TKOC8qEMCcoE2NzxXTg19i7tXHPA4v++vsB8lKyY5TxPs+bpOv0190Ee9qfgEzqS+SiQQIU4Z9rE1y1ZiXbmg5Zy0jiHRwZknwbTfopplpJd0wIIqUleJprmBjprNf0mMKAvHjY3/GVqVUQKV/E8lOhrKzNTtKdqjNdcMZseznOIbzl1126jrrc0A2wnjeiz3kP//887B5kQFw985YhXXKHeodiD/CoDOFT3Pt7XP+TLouYg47UxXAEGjF7CU98Ot5tEneAbiZoOQIwjKIq00IkvOy6Y0HwB+5Qoi+mHazbStQpp6l9MCBwdgSsACBDICazg5w4CyhHe2Xr5UMhIde6VDxPz2Zlix1kPoG58zOj9K/tX0Az4Hv4H84oO/85/Hjmffffy9A1qe7jz/5mH4L156H3VRApvtTIpKvek0Sz5/T3zvwhDGiCrW3xHQ+HLV0xlyW0z/LsO0P5wLmPudw5l//veUn9eDc7/AzrkEiCZVtAQUAtnk7Efufq/6ALp2xBJq9CFAMc29whXMQvPk8xs/sMRxpnG1HzuvuUtD/xqUru8shQ9fCub4R9RduXLtKEADONnyJK7Eih98v4hhdFP77yc8+3f3Dv/549zDqIr2I+ceWEW6ZSbvbQazyDZa+jnm7eLI+zbqr3zvTa4vW5rW19rtv1J8f+ifr/8zzuvbcWvvr16xfK3PlUB8P9ft1+a23teojT+mCgvXr55C/3ufjEH1KVy73nfe57nZ+Of4lCNTlUveVzJqmlmtVk1+Ox7qzy2Ft61KcNc9N73/n6T4Xp8YfwyfbYJ5D36+9e10Guo+aEr8SE8xyuJCvKSbrx0OrxWmWFvfX++33d1rZ3+TcDD9LQMEl1BIIEOd8ZAS4ej6L2l+/FvVhLtMXwRYDAAh4pYsZ2x+ynkf2r9L/veD2ihkGWADoLA96dwAAdroXCcR3sGPiC9k72EfZJejXLCiYPt03AYDwyFRFIlwovoBiiZkBoAxRZWIMUCOJQ935/fc+mGdv4Qi4+MGYvEZ4MyGQ2jUAwIxtZ92BH1ctbGExtHRG13h0cd/EJBs8PRye/v0xhXqKQK0ZmK0+dAY8dI9Qrle727fvEAC4EMcAnIuj/65eDmN5JZjzHCY1gqBohK4gAIP4j2EjgosMWovxxCimfTeQc5/krGAFTKuZVm4OHCV2hWryeTrKxTLeI2tFsgwcMgjiCmApOwuPruVKNN7UnBzTurfL17f7uNqd0lVzU8aPSiMdYguQ+djsxzTCliZnXvTRbGiX34sULdhte9sXAS9WLBEdsXJCjhvOr1ZFIMBPv34RTmgIOrbssH0BAM8j/efTn/089gw/kmMarywAIIM4OGSDECQGp+VWAHAI/F9EsSsIv4M+7RlqYAZehks4vgTXucIvpcKfDBylqJRNUc6KFByvRRvcf5uAwUK+HOhjhTLbpYPJ5luF+bhgAMLz4vdxhSj5xlkmOu5lWYNEQT4nZszP6GMGldKVzjpwEKPfeocBEtHSgZARaK+GzzqE1cOJ0KodBXhCdR3Aex7wfurBMX/pnHAbhJ0K7W/u77GDYBoMwINdlSx2mSt5EZMMFN2BLvgNij/lAoEZje20citmqB87NqNvDQBY061dfofwJG17u+Lq5RjsNGkexZ8Zmg1eND33jFd7x0n6Ovkd9BggVHaQtKRDBzlRNXK0+cW9+7tfxGk3yHq7+8Yb6hPmNnUxCvHgGuTjWRhzgWQFytbK8VKmycLkj6ZfF1tcUhenO4TUQeon7iUsGrL7fS9jzm0HiM3nlT9Qs2L+77Lgb01T0oszh0lK94x23PIznlDgn8G/02VxjXovAQClRu4DAFopSZmIl6JvCDARMKKKP4os4tQhAwLcqpFp/7atkgllriBjAwUB793/Imm9dNiLZwQCUD+AnLS7lU0FoEHA+TKjTiCH9nWKf8sWc1pW/Kf5GuUp9RkbwZ+NJ93OUsZ0wyyLh/wa2t/UkWMrWeon8mFmEVWxK/VDtS7knH79PADnoCv2tL4IXj9DfST+E82jEFfQ4FI40HdDXt65c3d3M4L8y1F8C4AAjvryFjwAZ9xeBNvyFCDCmd1PfvHZ7h/+7V9396IW0vMAFMBHPIUIPUm7O/PmTIdDNNgCL03j+dn+9+yblAQtZelwIMU3LfhirZ1j19yX5AIxzQo/HGunPzPz0hq/rdG+t7H3vo39gnNwP9PskC4/RN8+j2uysf9sOnrZcfdLz/rfUo51q/xu+wGl46seRgGpy9T/Wd8OHdv84U7HTqtj87nki6WPvWa35/ccav+QXJkH+lhmvjg2b8fGdux7+0XzfaNPmLWYUgTJqsUkG4qAH9lIDPwvKpjGtl741/iMeBf2R3rvRTxfJ0UQVM741icQMHswM/JK3wCwDpCTWQS5JS5BcvR3AEfwwzNGggeNGIExOb2E+C+2iFvWEfxDMysLIPpMfszif/EbAIC2QWDgubX2B+9/f82HGk6wAQAzab/Z10AMbwFA+j8yAGZFaQLIYeFOCxng4TCsduPYHO/rlxUD+12YeIt5jjH/lmJc6wvocCcyAN5993vKAAgA4PqV87tb1yJdI44ERFFAAwBcbckgQxsChGSVcJUC2xLwrtQwF31u5jTpcj3U8zkDAG/rtFgKnRSmA7k1BWwAYHaUTCf3bwhFfKgVFwEAZZgcjNWKl4JOBLH6R6cn0TV8xirFov/mRzvjUML2wCYAgAqjXLNcvUJ6I84xV7V2vU8AAHgei4NfP4tU/2cBACCAZKAAIY8zsSMz4JMoLkYAgHIi4U/KD0FXkFBX8enWjQAA8EwoFRRWsjLDWHkcVaYS07lC0bYAIhBMAzLsc+4iI2v8i7FgT5VTiAgg5R6sur8cXgJLA4zK9CwEymPZU/s+B2pOv1fP45qySxT82ZCNIDtX1L1fmjzQllPNE07TT9RjtDOq9GfQgndyRwRlqVZO8F6niDt4GYaLU6OZwLXOl9ripH1ZjK9zHsfYM2DLvRHZr0qVtxz11TXLUZ9b9KmDNJ4HjaEQaaaHseJ8FsbL55wdYgBgzSh3R3cAEA0AqHfq0+ys9QKcazpp5rm+WjKcLoInnVcyS216H96/ppsP6eve3x5o0b5pRAMAwOfPv7i3+/zeFwHa3t7djVMA+LznAe9fAABh5BOkYRHBDLjEK5ojryqIhXt2jAw69RRBWqXugZ7gCzgQYK6RMZFtq8sKwLS3HlsDFJzr/VXE0xkA85yZXjPdStdmmjuj5JIBVX72HJQedup/BwB4Lcan4kdKi+wJT8Qq8Y9zLKDIY4XPAdAcuvJBbMnAD9I4sYUKfM7CStkP8xMdu1jdQUFAgADm69l+JRdr3qn/CwCwz2NQ0NlzeIZ+TQMAuk6wjMxOaZeHBc0xYMa4IoD5ssvaPGezHM5/79lpCkveZSAs9Rh5sVm3PT8Aj8Y9z2Nln1kf4eTC6kVCdHyOTIz4/nqk9d+KoP9WrKbdjt83r17hyn8kNXKlChkzTv0lr2YRQcaIL+KbyKb7l08+2v3jh/+2ux+OLgAA6Arqgf8GAEDnbeuxU/y87xbILAPOQ3PmPq3N81KvVqB6jCcOvW9dLtZbnGlwWN8OadjU1afSdE0G5mft7x6iRdFPgC9FwzY6P3cAYJ4L6Tz5Lf2ft9u6PekPHZHdge6Z39b0Qtchp/DlPIaZv/v41mizb8eXWuhYH9Zs/Zb+OqartuZuyz6dSivaXs93xhIwZ7bP3tpHYCcDaqTVGwDAHNoGcOsAjt1De/E/1Evx/Dv7D/G0QCJsPdNWTYzBRVLt24GXRkFA2FT6AaqXw6yCtEsvIz6k38rgX5yL/gN05f7/+BLZCwBiAWqcDx3qRTPO/6+89/22i3DfeevVW8mwQxhEYlzrpwB8+eWXCwCgO499FWlmPhvW11VYv4z7jzHyFtOujWHuzymKDPfcvQsA4N2YPEx1FAGM1f+7t64OAIDIOj0BOSXf0ErKetfeYa8elgIbwdXUsVk47ayYGa2Q3P9SHgYB7BpXw/O9Vpiz4vETmnM7pRVA9a4KAFCatNCyLFqGzAlW56+VeB876ECJK9gMlp0VUXSBqPD9LYOA/UyHaLj+6YjRcetbACiSckytaD0erP6fPRuoIETSCh/7dCAvTPXfRRbAy92TOAUA+B0d4bgOAOCjjz/VFoDMDDEA4O0UXq3Vu71W+IqplBcBDsWYebZ6A16IbqaDB6/46ZMnLE6IYinQHKYhV8wSvWQAngXmDJj4DFbRSPSAC+9q8/AIe/YJs0rSiAqJVHDDEJtBiWo0VBE0tWveZGCbE2JjWTUnnI2ggJ20aHNhHiJfD7tVgT2VJeQoa1qwP9wKsDyFgvKFYC0zX2pFPoEO8qbbtTeN281I2pslLix+IeOr5w3AqvE7UOhy2oMHF6izfCz1TLbdMjt8HAzI6WNq9H4FN5q7dQO/7wjhGQcnc3HPkmfLhXmiAsP9e/pKdAcARpcyVbLAoiUAsKZnu14/puNNW2doaIVa6XfkIQSVGdx+ce/e7ov79xj8A/g2yERADTTNVEDon2dIh0bf6TwUACCeb7KH78EnlpEcOPMBoh8XuV8dgJj0r05ewEqA9uvbfg6+SbnWuJGabx4tGcV3rsWzRp+Zfkv+KwDA2VKWuQIBUs7h4EDHjX9e7d8HAOTomH/FnwUCV1YS9msi++L+/QdxLOOXHCNWN1x0kmMbjpPo7DO9AQDoe+mQPs7iI9uKlBHq/8rNsL2EY1XAn+bBVZ27Te366JBjPcaecsm/EwBY76da3uLvOfixhNvW6WwfBfO0EdC50IF2jKG/rcrIL3lMFYIYAjLKJgrPdHchGrkWq2G3YoX/DRyRGQAZ9/fHv0uu1A09CwOYMoIFDdht2AaMQVtF4p0v4UGf2/2Xj366++ePPtw9DNRAAEDqjtYnas0N3WW6b/3uGQCzn9JpN89Zn89j7zj8/XEAYE239TaXfDGk8LW7taYvj737mN6dO7E1TzOfntr5AsVL13R+ONb/fdkpgHS/D/vASvHM8m7bvNr2lZmTyadedEG69yG7O2YzdeI872vj69cGYN/ko/RrLZ6t0XuWh1nOjtlU0/bQHBzin+53HJPvU+Z5TU/wmmH+jK2K5gLn6bNyYSpT7RMgsH73u/Fbx/rKl7IvabtjH3ZpO2CbnS2m4oSIpw3ys55KbnNjDJQ+iOoC4GQUxUDOPpSvGYtW8X7oVGZfsbYKQAucjJBZAV5c+8G7tQWgG3gTwen6BgJ87I4nF5ME5N2nAPgYwJnJPOj+3KxUDzHUyQZuhdG/i7LeMrrdMZ+F55Chnu9FwTBM8p3bb+w++OADTtCrb+LIokvh4AQAEG5nTKaqRdvJY/sJ99Rq6jL4N527gtwSAF/3vT3ImRUI9dAo0KY+mW/4G18PB057q09RYl2ISinrWRYrmwAA3h+ehwstiTYqCGLUzSns7E+m0aivteoPJ8YrqGv8iGe1p1oKgMWxHNTm0CBwKpqFlHDQA0Etji8RPZjGHHOIYAIB58tvcD74s92jSF/lFgCK7JlYlXqeAMAT7rv0uaHsf0vpTUhDtNHy8u7m9SiihGNOkOpzMVKaoABYqE31C6AWmLIUyubRl19R6aDwEoqIvIxVfLxDx4VUSqwVGOc4+m1j1nn/5TfYd9sLg1Uw6ZU4ebBWngxpFgFLB6n63s7OwyXD+uS0fQyN+KjlHn+TFxyMN/5MRY8AmKAZnfqgSa7cmdfFD5DDelbBa/G272FwxetZDEC9I8qhPiVwl04858z3xG+vDmtUQnn9tVeGTYeun6WPhQT7H/fTJ2+yD5bNfOO+fBrm2negTW/8Nl3mfpjGcwDUMxLq2QqoONJmbNFOBwCW8yf2VaZY0dh6hiuCnC/pv712M8gr/rFO2ddLpg/oxj5RbWjFHXv/mbgZf38e6f/3IvC8G+nkV2NV0wCAU5kdMEGvw8HD1h+3gXdwD3M6FAova+V/BgAsg0ot1L3cCxgAHgAA1WxRP70fkcBbdOIFj1NMvorOe0VBqaoCI1SAKIPl0X6BaZ7zLvPdMUxzMNiFczeyAJKV0bcFAKDAURkAkoFRG2Cyc9b9lPPsnwCBM7vf/K0f7rDg8JMPf0rdxWyY0L3cbjCCezneGDsKQOEHAMA8rnV73myq+ZX6Rj8+qnEuhKuxJN/kFoBtn8B86FaTZpq2+mMohpzRzJRa6p0xDQ1UbO1SgZWsU7/4b4yP2YUhS2kDuDLGhYf4oexJTlHPxsH/WbQZ470agf+bN27uvnf77u6dyMy4HoX8zgRvcfWJaGHSBK4LZDVp5AwWZAPg53kCAN9EhtqrkLn/8tMPd//88U93XwZLEwBIXe/MUY/4WIBQlKlP5afs6w2Sv/mSa8+fcq30ccnCss+yzebH3uap759tHW1O6sNT+uh7Oo+6P2t9ONavuZ3kWP5amyfbyZkGsz+2RhuPc7YZftexvu7TveZjn3b7AMCa3nDwj3mVT+19/tJFzh6S/lW9m1oBTmqlvvFWojWazrw103dL58x87+fW3jHz0aE5OSRjx+ZhjS/m8XW7s8XXh96zTsOqwdB9hy6jalOZ1uxTqlTen76v+lo+3zglLewUbK15YFknAvVM4F+JBwBqw5/A8cI4ntCn1yCrDYOR3i0AACAASURBVDbL2XOy3dqaZvuNvlCf01dSu1p0i0KrcSziZWyZi5oGFy+gToVjg+jzr0YGQB8sGbZTlymGta/NxXwscHhxPwZwCwDoTtosNGvCO0/wulIRwefvDim/Y4x4TGGuvevYM9vfI7VTwa0BANreAACuBgDwxu1ru7MRYKGWjvbdOc0Qqe+01Qvn1z7CLChrzpvv2RK8bhS6Q893JIPgs1dnehCHAEuKFekxVSRwaw5nxd75oa8o87rMSGrJrpDltEMIO5DBVW30J50fCw8acOoxhScdEBsErgBidQMOe67yKPhXqGKBY9YBSSIAALr+bAT/3AIA4AKOJ47dCE9LaanYx3gmgv8omBmnAbzC3uIMIgEAfPjTj+M6AAClsWJAGnUPakPxWEihhKKFWzeuxbaRy8E3F6OyaZx9ChQQKF/uR4cbhzFin+bjyDBAEHI9UjMx7G8yUOA8V/w/jLUKkZUzXPwFp06VyiVzlsekT9Ie88J6DZy5JWAkfCKDsqSr7pfDiN8dRdd7cm5yRa4MbF9NL36QYk+WWdAxrqV+6+gsA6RxNBxnuwLzZFYDAKypKG6vQDwDSEwStzHkWBJBIC2RNYF+IaWrZDBpyDsU8LhuSpfhTh/RXp2ifKQRWhip1JHkZw7ZgBZOpqgiml0O/Rl9WwMAZmDR7+ccO1iCjKUMmT+6jup6ioF2goWeC49Z/DeBRjlmF6Gsvpcsm059LH2eqAPaKrAzqUx7QTc5J+Dl1BlfxBYAZAEgA+DmrSi+mbLh6uYcf9wLAODrMNzaZgEQIY/jYWaL7jH3iBaiQTkS2rYBHsCqANLW0d+LEVw9f/ZcTgHQ/1w9HQBWovuj/gbmEHFa22OIFEQFxqpALH1ngCHlufHVvFLK+UzCGniy3jYAYIlj23xHzwIQwIJCbwIHagvAaCflaOjwaBC0wLihk//9v//93e0owvgf/+P/Kcc6dKa3ESgzQu9zfQD4KeB3nq2cMnnIVxAv17YcC1plh6WTlZkfppHHK9uRWRtTAF88aYWbWiTvK/U+JmESz3XgYE2GJUcO5CtjkHxKeyXeZF/TDg76QKeDDglkQo8r80TFAq+Eo/pGBP7vv/PO7q2bt3aXQhouRRsX4/uXAFqQecHq2s7iky02uMr3RJvYr6qikuopthW8Ct7/h3/9193/++nHu6+iNtIzFIFswa3lzjqnj/0UX2PLl5v90zWannptDmL6Ox1YyL4svG42v+6r7t+3bPPUnq3fd8i/PZUu+2Mxr6adt8EaXVgG1jPNDo3I79qna9Fv7vfaOOr5ZV/r3UPbHSWw57XbN2dZWifYRnZfteu9mZe7T+zvOp3W/Pi5o8fioi0ePCYnx+bnUMy1NYZT5JfWM+Xm0DsOTlirSSGbVgsJtDtZtBZtjBOvcmFopJY2fqbtzn5pbLKtrl0FG8ytsbkYd4YZ37ngEPcBAHjrrTcjWL+SJwJEHaG09TqdR0VQmSEwfGTpdvl2pAozybmdPP4PAMC1K5e4JQvZAMwytz9MACB4mymJRCsmAIDOQwEALHCTwZEn71ARQCuyPkFrArnG4FtKcE3Yt4Tck/+tGWTinkMK8qhm2LsBpJeDgmMAv/e974X5RGW453EM4IXdncgAMAAwCkxlMMVJi0k0cj6MSAZjeFV3btHvHsj3eTFtbPQtWJ7fJQCggEjeXwUHDqA9j3ZutQpdzvs8H1tKaY3ORr2Go4oFC+vrDJLX5qDzlmsBdCU69920o+AypScD26T5cM4o6Ei/YXieVUAhQ64BIPooSNPqCQCA57G/8cmTF7snIdjfhCCjsnFAiVHM6lmsZn20+ypqaGDfPlJ/lNZewT/pEhdr2wdnIfZYXiMIcCMUyNXL4X4BmGCALKXhOUYQ8Sz+AWGEsoHz1YMi703DmOV4Z2Cbc+5CN+gHC/gB28gAZAAzJG5bmR4BfRZzy7bzEHMipLNDbt7zCm/xjZS+eHsZ8Nuomqc474BXkoalAwwwKOXf4ESBQEJtxwkYzUFbAFJxneeWoyct6PV74ej6lAwbBVwjANAcbaYW0ylWwNEdB8teLypW4xftBwTRjOGaXJGmkl71FwHgtEI+61zcZz3SZbcDAEPmF4ZQc+NV6eHsgn3NUwBfDJZknxxMDn4ArbJd98OFbVi8MgEGyax4tR9zt7QVGkEPsFEPw2Me/DFQCqUcj0J06SD8Ik4AAAhw587t3Ztv3NE4UcAs+srVnewvEHwWAcwVoA4A0JloTr/4J/rm+Uwlg9R/0PrmzZukJQB2jA/vY7XgXJm1vHjeZ7pijAbvZzkZdQISwOu6sQf3Jl4HS0kzBm4O4hHQlYYUb+Q2pwYAEHTI6wABZgCAWi+vd14GmOp9lP/hP/yPux/9ux/t/uIv/mJ374v73N9PnYkOAXzNbC3rCRzZ9TRBlDV9M/O+/m4AwJC0xkcJwru//s35yCyLrQDP7euZnkHkGUi7M8lIvp2/tp6rFniXpi5/e88rrhA4CdvDwnrewhL3jkw3PMf4LOiKlaqQFxSZuhrH9F2LzM8P3n6HAMDtKEKLk4pehU1jcb/g45ex/cXwtbepLM50NBNIyKRnCFoLGA3kYPdPP/nJ7l8++3T3KIL/Z96Ch+ltcfCab9f9wbVgYt2/SD38XYOKJfEXf+0HLAmvTABAtwHVwDIIXbvnl+Xn+p1d9g753X2QS19/tJQfhsMmnkzbPNswfbcERuaxWedt+eTdD3B7XU7XYpIuW+XPrAf/ezZ/0udrbDDPmRc3uo89A+Ddf+1j9fjn95w6T32OO13muVyj75pMrY13q48HROTkr7Zih97A2vv35z3nl9kaXjiSH1bvUMxj2N78ZP+j96Wecw0mbMsV4A6bjR9nKY+tvRCEeDfS9OFXXItgXXV+dKIMTo2adYd9YGdTyRYDYM1M6Pj78iVsKQhfPxYHb8diBU5c4TudkfVr734/6o1poDTsPYBMhmbaV64eyFDL8XKHDh0D2NvujDzUQAp5/25LmZzMGbBX30GJrwmQ372lbF6nbwuFHoQAMyAD4HuBooedi6D+m0Bs4mjFAAEiEYCgAAxeV51eFbYzP9qkYy/FiXnS6odTEmflq79npeS/y+GuFNvqOxjWAe4yaPE9RqNmBeb2B8+NALf6Nyu6YRA66MD0G6qufKV+d2fYAUjvN1ij96HPrd/rPtspwju02obVkiomiNc7NUjvyvRaHAUIYC1X48LDYS9fBs1QBBAAwLMIHgML4DUkyAsA+CkzAM6F8wNn1qnRC75L8GXsT0oA4M6t6+GIxbFKIfQvo0AYaSMGGXyAitnIAkBVUxQFIe2sDFIHeH8a3qk0fq3aoKiJ0pkELgnV1qplP0pLtKuguNO0e254hoVSUvH2YBTzQ5S0ZQJgnhzc1RyLzmvy7i0hwwEmYGQnT4V4BJK4ngCLGuRKKN6vtGu3L12mFTteZ6BR2QElR9xZPQI88ghRW6W+Dl6ONjoQYJo5PbsbL8vwAjjgBNM7H30SjaqPDtRJT9MZVWT1Mq7Mrem7biRn/WG59XP9+/4cPnsbDmlnIMWxTlzzHnT3GyMx4Az+0DE2ordlmUV3EHRyZbmOoZwLinYA1DQX2FXaQOf2Lnm1n3mPQJL8j7njv7MM/j8PEOD27VsEANAXHkUXLQnpl34A2MYVZ+gFpt0pA4C8QEDNzoZsrwCA7FsG0TieCD+oD4Nxf/bZZ2zX7wAI5zRS6yrb6uGIZJNdvryKTdpSvEH5/QyaDgDIwYh/manBOUtidgAAdPd8e9W/bwGQPBkAyCyAkZ0gUKj/wAkq0EEgD97xox/9D7s/+IP/afeXf/mXu3/6p39mm+J3AQ6cL/KOMinOB+j5VRxTPOQ36e+//c7Owz141/VuMyV7c5aOeVpzmvppMaL6o7ajLcfsPs222XxsEslvXD67lGe9q/I14E+UAJwPUEQZNrpKHaUHBp0QnCOdH/VlsLp/+9r13Xtvv717mxX9r8Z3oUdhK7CAFE+9fBE1FnhUJUehrLn4nmMhog17oWuoQQDfBplyBHYiSwMS+TXA8ZizH8dxjQAAHjcAYKbNcr5av3M88/yu/W1Z6d/ZVqxN3Xf1L6vPSY8xh5rLtXnPkS26s+W7rfV5u80N5jQ/ZN/WfN/5Wu+7aNmYKTmxv638t6UN8z3dBrrt/s5u67bG3Oeq+6Kdb/bHsfSVwce9L2s8t9a/8jf2Azi3YZswL9ChPev23u9Om0O8iWeO0ecwr+2DMNucsv7NPH+v+/zW/Vv0n+9f48+1e9he2jXbQvtOboNHfJOpM3s4Gxq+XbPn4n34xrCvGYvR9ldsRtrnAhRiChXMji31YfMvBcBqnYSueXsh+5K+tXwXLT7oXWjbddH0DI4zhE9yNTIA7oS/AgAAGb/0neL3mf/uvR9IROncJtM7pTcHyIA/U0VBJLzMZxXSGYwXAH3H9YcPHy6KABrp6IzGVdEMNuaaAq/LIKcywqF2u4LoSn/NAKw5y31ss+I6xIDDn4gZeOutd3bvvPU20/3PxJm3N68jbSP2dCcAwAJqcGyYkmKnd1lB2ky3GGumOOOa0ca+0t8DhB7wd5poFXsJAii9XUZ9pl+9H6uadaZ3nyvyzVh9haLKAloZXJqmViDDeJFF4UjoVwVASwOybtDtXedJFOTDvDbr+xxECaFW6Lj/MVdNqVyb82XFoRV6jMfpvAhWlDaJysZwex4+fLJ7Gkd6vMJqHkGBAATC6UERQBS1QtExtEennX63OigFYEdU6UPYYXArAv9b16/s7ty8FgWXcExSBjqU11rNfxb7iZ48ecwzSoEMojgczq22sYDSEMiXxwLGGwbfZL67gmDtH0YNATvAOjEkQY+4w3QyDRdGjKlPAg5cPM1BBAPTFsSWfHmS2spABluzfDM05tw4+8FOcmVDKP9V2xOKzzQ2B0V2+r267MKIPh2FgEjTnwZIaU8QjCSvkN+b422ZMd2LX2uMXa/0IK+DAQVy7Gs4ymZ/vxFur/ojkErH3OPvAMOsy7p+8X14hwO0QrV13CF+HAxW75z8nt+P+Sl+8XtMm97GAAESWFP/E5ChYVyCkd0BUTuKYf0OfLRxdX8dgDIVGYEk5o3ZCnFvBJGff/7F7uc///nIAIDfgPdwJTUbRz8MAGjrT/B5gHrMKFL4v/zJoq5D3yS7AgjE829HwIW9gQAevogaBOaNzkddV1J3EJCsLIuSgFxxT92lbATRzjLqdpmcRB2igI283uqEdB6Z+2IwbQTk7ICyipRJqNNPdOJJnm8cNgXEcQYD+j98D8pZOlbxARlM/y5AAPDd//Wf/pNAmFx1Zyo5no0PXOUOMA/fIyPD/GT91Pm688vgETMM9AJp1gCbNpFdvxG4pS4EgAWmk6V6nZ8t32EtcOn2oZ7TG2EjxjPOvklBQKYZbJVBbINAY5sV+Bq8G+1gX//3olgx/uEov0sASBHoR/upNUPfwAaoqg1s/wCD4F+CJFjJUp6/ZDV4CzaJRauiL89xVC6BvbCJ0c6PP/1k99GDe7svAxZ4QbBWP+Trlv3ja1v0nWnZebXb+EO80Nv2XNt/8nezP9rfu/adbamed5BY87WvP5cjXPNRt/hj4UNkM2s8dsynPvbM8nv7KoNC0xQZkF1KR5+f/sCaX7c298f6OPOJ71+j0RpPnXrfFj+u0dg+8QCJm89nm9/188zDflf3uw7pm5l3Zpqt9fEQP7+Obvsu9/Z+bcnHFg9v6VT3x4WkpTel73tbvKYv0xe3v7Gv3Tt903u31PFZYvzp29ufoh5t19AG7Jsq+atuj/b6q1ArQQDY7XhOfqziQ3UxFlACUAWgwNNYIouQi36wtbkN7syvvw8AYOmOcMDwalLJWimaQZHSiH14Nszo2KUVAKAL62ygOgDg9vvvoS6G8dWVNYX3bZjJjDAr8N6HQ0x0TElu9akzlOIoctLu7Tff2b33PZ0C8Orl11HVPY5WjGMAz58L4xr0ZrE/2M1cGRqOUDThPdizi0HnKfdLoz9mICsR0xJ/KxgX43TQxuMwgzoQIdOlc8WYNJ1Jz7n+xgpvC9bM/nY8GeTpPs2t3IgOUOwZZwte8qzBELcz98NjLKWYrooD93SIFoI/nPgluIF39GDR2RVLvkUHtaIiH9B7dLWfPyJ7AgBffvk0zlCGs4MTHc7yBACsenz08ScBAESabwIA82pYKbBUKYH4XYgg/PYNAACXCQBcvgA0UbLibJCYVc4RgpKnAABiX9BFFsUS7d1ur04umimlmnQErfCfV7WcapQBgXgjA994cgYA/B5nr3DOAZYM8EeAh/XMkq4GQUpX2b2lMh5px03ytgCARHpxisSZdgyit4cI3IIiVVviIf3uctDetABQu24ZNMjn/UwPFmYelz7WOHtQXX2Ro4i+ALzpKtJ6yYZiTZb6uzHEDgL6eRvWkvdKh+t0GHOahnLoUxtOE7HxGFOjZfnGam93bDqNLL9zvxRoex1be71Fdwdnkl3r25KbAoT4PbKkvCrvQJQBiNuKDCoSiWEUebVvAbh751YGO0Lj60g/pfsh5dzv7kfGec5HgGQc0rrHNjn1HYJ//IP8AmS3/RU/Lsdq+o2jpkx7M0oG2OYN8r29mrzXtHRtBtEyt7s0AGDNoZLsKHNG/JEr8uPEDa1sCQBQ/g0BgCj8NrYjDD2/BJH6CgoAzDejEOOdO3d2//TP/8zgnuc1I9gnWCHQRnKjQoDPolp954nuRJuXLWf+u/sulksD4l32ulz5WWYRqQezmzX4IjuY07YeCHlOHaCT+w3ItE5UH9xOgXEunGfe4xgyq8t6javwqeewqo8j/ULJ7L4fqf6/9v4Hu8th13DQFY7zA3rDQpQockmQAX1iRRs5uLnSxICGSloAAH4z6yDe/SLuh5xAI0DX4e8X8Sz+PQ2e+K+f/Wz3ycMHu0coottW6Nb8ttd1+rt+WPotRe2tT93P6DIw92GWj/69+NCLErbBy4Cjv6fzZ+fRQ701r/v+uT9r8nvMtz32zPJ72+v5t3vdM7KK93sbMw3WYoBjdO80mudgpt+xGOPY868zH4MKk/9seawM1GrVetuLDZ7b2dc9xCNLnVZtH+Llb8N/xyXp9e84hf5b4zv1besykL7ycEEBapb8zr70wTZyvgFSD50ulyZD71qQJ4DNRXllwOJvZEbCb+knaCnDz76L9L49ycsB3t7EUaxxXDi2//IH+qcDAAvCSl8PY2kF6eIFzgBAhWMCALGiCGdh7RjAOfAkY+JfcwBn5jp1or7tfWb0XyYAMCuqQ30jrTMlGfcBAHg/AYBvXjxl+v+tG1diEsO4EgDQ+qGCMOMGcmCNGPX58zXuO2+rgKXcNMEOEOFY9ZVtGw47qN1B8Hd0HOl8LgEAzyWLADZnsSvWbnCriFtlGdg4+71DUVb8x0t9hYEBgdEvMH/+ozMyaCCH2X10ISEDAKZhd9DJrwwCha55/Ha+pZBHXjNcmQEA+DxupOYw3Ufl+ZgBgK0A4W7xbzimX4cj9PEnPxMAQMdR6ZNj7FYaGZxQfniE0qsI/K9G+r8yAC5fUPVPYUYoqKQMCzjbz54LAMB5pfiHpmRkRCNQRicBhBPGNE6lsQLQcFCwSIOPcdlIzcizDZURbc5XvmfIH1zDXLWtgKSlIqeymB0Zz4kyFWbnopxfRADDPwa4lnM5eIWP9n1f5mkFMKwsntkIMz+J/ssU8qUMpkw1IKHPJcbkAN9tiy8VsMxGzPKzdI467xVI0Vfgx/1NHnobDmaKz5MXACBmleI+dnzuGRr47PtcrZ4nLaxmyEDnaM7JDyNIdF2GLQd4H/zVGBSoS1+IunNf9/VyW2mL++fTFpiVppbQWdo1AqTgh/h87979OAXgPgNP7KujnOG4wHy3+R1beB7HkZvgOq1Cy3iX/vQKg8GtIepjHL4C+3rt2jW2gW08jyKVHTYY+9oZWCXY0ecQ13jChxuZAADrxVHXwkFa0pJtDiBCNKMEOUPQBB8ypRfxXPgEZAimIbjPOqygqTIAdAoAAWrK2TYA0GW/7BC2BcSJJ7Gige9RKRm/r0TxpLcjWH0QWVT3Hzzk/HmceC/2lru9TjPzSJeLPhtzUFAAQNkSye4ygJd82zVcGq/FnBFgSq6bbFy1qS8QPA/A085AdrZkgr0xF+t365pkWNtVBALg/bmtM+gEi4BclSvR/3ci1f9X332Pq/4vYnva2bAnFwE+8ggzVaKWHfY7MeDKGtVWtZB3gD1c/ce/uBm8zOMsowggxgUZg86JnjyP+x4FuPnh57/Y/fzRl7un0SEAANDOeNea37aUHv11LJhb+g9rLWxf63xUIrY/xzMfbbW4r6fW7+zy0D/3uzsfrgciunvtnYeePSQffv/+Pd0+F33Ud8/TeHoMY+tdW/Q7JTA8RPvu+629e6bjKf2b56fT+xBv+l1j1TczcP2MfaWeHeX5tF7pdnAe9+xbzHN3jGc6rbb47vWkaf3uLRpt9X9uZU0+lnxSekL0qy2ai7ZYOK90vbwOPOB8vgQHNmzi/uhUmwtBIJfVBvC/bgPqOEIBpfh3PvT2hcgQHNsD8iUcA1yX9GuVZRvHAEbgD58fWQEX4m9mI/5aHANoh85GTYFHrZ54EnwfiGoEnwo0AoYL0TiClS+jSNHjKGJmxYrfdnyMWHXGPKZQtr4/VVn+MpjwkMI5xohrgjSc/bbqAwDge7EFgBkALyID4PrF2AYQ+0AyRDSaw1V3Mks6sclwPchi2JeKlWnVfQ8emVxAAljEwR/2oPhIie6kWoA8jh7UgS7KBNh3fCxM3i4606H/3YEH81p3jhYKZhgMCU3fY7wGACyN2TL4x3cQIvy2y9/fhfZngMHjKrrIwS1gwPsp9S7Ng5C58FpiLnQKwIMHjwIAQNGj2JMTSgDBwtNwYj/69GexT/UxnbIOAHgcszOI1s/G6sjtAIuQAXA3gIBLUTEZ15jEE21rC7MCGAMAyAC4FMGDAQD0k/PAYEdEHgF9BukqvrgEVlgEsW0PqYyMCkrM7wCbrFc0vzrdogMyJddkrhG8dEU+5Id99FYFjVE86Vm0s8k4QHPE70GY8oZVtVyrMWpb7ZAvMkPELc7yPjvVM593UEN946ToB7FUy7ypoFpj8Xfoh2kMUMbtEPxhjY/lNhvq6SQC9tb6bG/P6RLoKwDI7XYHYpbDzveaq9oGZMd8BP7NhiyckgRUQAih1lPEY2LnHIxABoF2M7CaH6XAmS/HzCd/iYY+Z7cDjAmcek48JW4/+QABKoJVrOSC/aFvEPw/ePhlFG69E8ffXqec4ctK/xdAggD98dMnmq8ZABi8kPI0vz+/77YZhttHa3J7QegM1NCgPk9a9znUfFcdkSYYWXvBdXzKQTc/q82kN8FPaiPqpGELKDPNeUne1p7HDPbYB630v8oMAH+H2gjgINgnHpEageWcAeBtCQXSORNFfYcDhD69iGwq9OW9997b/fC3fmv3049j7/i//FjtIqODIISB4MpmsSzs69fGhDkXs/Pex75lryqDZ9kexZ+85pTS+Jx23XPYebmezu0jA7H2c7MNNshVdRp6BsAIynHaSWbi8bSbYIUXKBIbfHUn9vq//+abPNbv6rnw71B7IrI0UOwPKaTGHrzFRWMquaKPmNtQBuDHudA8IBngRdodbDPAyHgsbvzDNgAAAJ8+uL/74unj3bPIaguzqW0EkPkE0vapuj9vRevld0vfYFsHbb2j26Qtf7S/Y57X3u7W82vv7vf2Pqy1d+idnS7LoKiCmb0FmKZ/+/u2ArXOt9LzFUSpb7pD75c9OTTmQ/O9NoZT+GNtjo7N2/z9sfesfb9FszVf2f5997XQpv0L658tO/A6/d3iqW8zxmPPdBrMMnBsPo/z3DrAtaTvLPcV9y763h09fxGsqqNnl22sxXz7dDCg3jMIFhI87Kzlo/sXtj0XDAbkEd72L0f8l2Dp+cg8xvMA56FncaoQwIAAAN6PukZyNnmeN5el01lOA98Vhc801HE72sfgzkDZP4rVRax6WPFjUlVJvfZd+/4to3mMaWZFdxrBu6I5/IY1ARxzngrQ98wpup4sM3NXoLMDAVJDgEGfN+MUgDcDaY/YDeHg7npsAcA/nAjA43m9FpMV4Ae6k05wX13qAIDnrgJcpXJLyLUqhfu5ipd7SDy2Q3St79DeFpIcwSFy0dsPaQCeWZmCveAqeabTfhxzlo5nORhLA9J5TO3qXykN7Z9BhgIdxI3+GADQvBZCWHPpfbOFHCql1qm5Gfxj/lA8MNZWAAA8fPiYAMCrs1GwL+6FPD15+jUBABQBlCk0Srgf+JQx1ZEfyBa5PQAAgQLaK6SV/zPxG/KKoORJOFQ4GuQiVw8zVSgnxGCGycH18AQPxPq6sYLkLPjVnNduxBdOVtvDOejHoKCMvvjUKKidhZocz2s5lDrFoAeALJiZU94BiR5IthbHCqFlt7YClM6yUXRA5oBkFIZZ4R884wBjfJ3gypAxGpEZdVbn+yo7dXMCXu6LAu71LTM0Fn4/+CD3jzkYsvyjX5VmWI5f0aIyg3DNAffS+C6foy5CX7PYYNcjMlDZNwaV5qcVPUE+Mw84WBUlTQPJfwEA7lfF8c4OWAOq1moUqH3zGUA7gYzaCgAwAAAAMt3eeOONqNZ7RduzEijqfAKw5snXTyl3aK9vATDPL1I8mxyYz2Cw6fzl/NsBZACVNTnw2ILPsh1KEmiczouljHyZMsY1/aGPcy5G8N/oTylLoDOZWeMqB0ZzlY5Na6MAAPRHGUm6htoIKiiMtl6y0nE6tWKRhRO0rNWhd2HcAEa+jqKnN+MYuh/84Ae7NyJo/fGPf7z7JHQp6qqQ59XYAL7NQ90HOeSPdH43b3T5XAvgcK2vVO874cnbZDjpe/Oe9cVSzpI3dbP/GM/5mb3gxbfmMxX8a/WfOiB4GI6ibAAAIABJREFUGPvwo3rs7lzMzZu3b+8+eOut3e0o8ncF2yrAb3FMbRCT/8xv3ktK3QBeI7+VjLJWCryXpAXnAIANCuDiH07HAcAGfxJgDUQp+vI8+OJxPHsv/MmHMbcvoq4NtgdgW0IyxtABh4Ib03++Z49GkxPveVhre21O1ubfPOZ5mee2X996vt+z1t5Wm4fas46a2+7t+/k1/3VtPIfmYDBqAwCqjbL9moJ1AGCLt7doeyo91+by1Hk7PuYceeOthT8EWWg6/9Bclt8jv6ADAWXzJH9roOZaXzsfbNFhjUd+mdf6e+c5637DqbR+nb7Ncc4h/Z8abWreGXz70cza1p4+v2OsGxw/x15j/nH/np8g30KZAeIN8wfe6ZoB2i5QfebR8r/xwQ9Glt/8IB7uAZAay5Q+FAVEgEaGE+M9T4cHqxP9eISeIuxVolnIvu0ErxGqt731vWdy/t6TNDPHGmN5Urb6fkjRkvFh/NKBuRunANy9dZvH5/AUgNgCgH+vvnkWQSr2msjwuWCP1g2Qph1OFJxEVJHMiv8dABgOtHnUVXiTibozQweLe9bl1M3Kv4+nxiwAYI2eDL5ym8OegplAgDVhx7U5gILj2pWhU6DsfPq3+yMHwEJTgkoBZR9U8A5D6NXXzQcep5QD7lqmApWgd0MGAMB75fUMCs5pVV8ZAA+/fBKr8UiBRRFA9fHxk6cJADxWBWvIFoOkJHArVGAdQAAuvr9zM9L/AwR44/a13cXw6c7F+1TQTz4bU2HjF84Pf/r1E9YAQHEQBsv4l/OkwEKrzFQQGUnTMU/fqwfbPVgvO7d0ZK1Y6eAmcDMYBuMzIKUpyZ/m4TalVXzSlS/u7cGL3+8AIlepOXfLoEK6opD0UrS1WjynwXdaQR6HjKUDPEbAAMkBrBzjWd8oUC+lbnqrDTsIzgBYKv89cAFP5PuMFg+jBhAgMzUKBOg8X7zdnb/ZKEoHKIVf90GHIUCurInXAQCoF1q/MWqvapAHCVBWNeTBHvmM+lfBYqdfB4lwX9VKwf0arwHEbjCHbss4S9tAdCIFPt+7/4AAAPafX4/jz1jnJE93sI4koBo28ukznQSAfvmsdYauKcBzvRV8575wLMy64WC5XQs/Dmqg+8F/nV4gRtfT3M6Qas+0Js0YYAP4TFnhr6Yfc7V+2DjNdNJNwZ4Cvv5ck972He7hcZmcpwIAtArsY4WdJSDaMNcg2+463SBA0Q3bmp7vfvOHP9xdjvT/+wHOIOhE8G/eIH0oe8mzSZDO2/Pnzmci/9LJ6/yC79d8gHV7udeyZiC3J83fdgDB3ylO8qQWSDw/6/e75z5JiPKLuYbMAgAIQuNoP+z1D49j924AW9+PE4luRCXqQKmZ7n8Gx05G3aeegQSaPM+tF/QFGdjj6Fq80fU9qsAjuszxxLeQI+7/R3YOJhoFcbEtBDIZ3UIGAGoAfBVZAI8ClHiB4x+R8SRiHwkTixJrAEC36Vt+Xtfba7wwz7f/XvMn53sP3TN/d8wvXmvL/T3kf85j2uLhLTq8bj+lW/yv3m6xsi3p/tWpfVyTT4/nEH383BaN+/Wtdl53fmY+Ofa8+bcvEnT7QLuSdt1jpv6Ezkv/Y2EfkqjWdzP/H+vPMZqtzdl3uXZIDr9Lu+PZ3FufamXY21NlZ10OnLk6gi5TfdFl2vr088ty7tua/tA+1FCLFYrfwQ86wcqLRugj6xzxuNdlxu2ZH/7gV4c6nZkJL+4p1jAarhLuwAt76l4Es8EwQPkDidf5xHJ+O1I1M103ujMjrk38mhDaQdlSAqcogPldPfCd291S9DPD9LFtGWY7YTie6M6tOxG83YngDQXcXsaxDecFAMSJAAAAgHyrYJX2fOBcXv6EH0tHEM+FkZSiUKCzEGbn4qdj142EgZ8tAICOYyqVbihGcH0AANAe+EoTNT3ZJlbNRpBTwdqWMdJw94PLTl/NnYJ19LkcKIxBd2q+c+9O0NEAAITGY/V93VmYAQA2OMamxu20ouyR2sD/aRuGnJ/I74ipexhFAAEAxIzyHxxjrPx/9GmceRy/7QCzBkCX+u68knYFAGAbAAAAHB0JAADv00ob+lEZANhDfPnyxcgACF4CHRIAIO1wfwIANW+mnYtqZbBNvkiAI4ZZtG8gDVPvyyDNAABaMs8uZU20JT0ZMc1bDxz0ybFPPCznoKdlOQjP+UE/V7JS9gxizh95DjLlVdTUa4zNsAIfFLS+6EaXoXHc60ClbzHpOkm1PbxKrT5aSeN5698OtLhPXefMem44/dFRH//WHQWktoO2qFyv9nx8TMmq+Ge58q45KgCgz7/5hb9z/EPo+BYJRNcnPcDx9a47TVuDMOKJpQ6Yt6ZYYLhqn/rQDqZtkut5GODuOmrIPELewYBFxy+iBsCD2F/+9ltvDgDAgbrbY0GzsImwhwMMT2SeZPA853g8X9TF6RWTf9oKu+WDARSC95BV2AN0ke9NIIl8kYCe595xOmmL51NgpGfi/kWwzRuyl9KX5GdeLDky+E9dOgJkr0JJ5lUDQDpICwXRQnxG9oICcwWNPm3BY7H+c9CuOgyVzWGwG3S4HavVf/AHf8BCgH//93/PfmMxwvqcPEBHL/m52auu3zHi+e9i2waOJA930Gu+b7b/hxzrsWLuRtrv2TexbLmv+HsuFOvHrR8MGNjhpOUDgwRNXqasno35uByf375xM/b7v7u7G/UmXgYgjSP+Xkbg/yyALNs7pvwTFMP2P1X6V+o+4nhl0wG3QsDuo4J97F8qAf5iRhr8g/h8DvsBwCcAEcAT8V1Uddh9FfLzCEddRgYA5jTPVKAAkZN79d4V+nUA4NAczD5Kb2p+rvsIK6/cu7T2/Fb77scWH/bnjvm2x/rWx7FGmzUffE0eutyMd3rP9Mjwm4N/+xDVy9mWdB7vPP06NOjj+jb0Ov58gfQzvdfeV+3NwWHpnv7cGoDVv7c96zFLt6PUDy1jp9NxtqOr8zgNqr/7kDwd471Tv39dWTu1XY41pmCYrXyQ/nSPxouhV5tee35kxi2i9Wp0jCkuIXu3nNx8RWt0pnHfbsDvxrbXlCdEGAQBnAUgf1IZArENAP5mFhKkrgEA4ACjO3A2YHZi0TUDAFTeMN5xBav9z8MgIOiHgobSh+PjwkmHFLADA7adYMGMbnUnd035zMIwz9IczM9M3hWuid2fOWY0uqKehaMHBGsK3yuCyKq4G8H/m3fv8gi3M5H2fyUAgOtXUW83jB4CFtA7AQDt7bbjFnckAIBjpvROF8kpFJCOs9ba6MN5fk1v/O5bADwfaG8EMRkMeMws+NXS/2fai0Fr/7Lf2Q0LUCmfk2nGpauZ7+opsovV8CErdXSV+6zgrPZFi7+WyJccByYn6t54aC5WOTsF4kW9mLzr/dV0CPOaPOVo14483OYEZQhOZA2A2ALwPDZAfnMGtTPgxAUAEFtncAoAMgFYxRrvcHoFlRUkUMCCnGdcFBjEAoANAIi35AkMcsCx2oNfrEwe+5J1CkAAHgRhNC7yQgYTlslCHxSMK7BNbcAxF491h1hzgVVL9VX6Qj99/gUoujBXfef7RiCQTquVp/eRqi0Vh+pISQ+iSp9KAhY6AStvRoayf/x7kW0RPJyggYBPgQoY0/nYwtHH7QDQjEKeT8nrYzcN2OvsIJ/FWHI1He/q9VPQlvXpnJUwgxAOvLHqPDsx7BP5SdW58beONaw0+c77ffVBMqDsiNJvNa+UoeTPNQdzbtftdNr09+WUVDFCZvTUKnd9hsHLc3rFZQswrwOCqnEhHTPmyy9K2R5/8l7xPoJp0PnzOIbvfmQBvB0p0jiKjuj69D6MC/bweaxgMkBLo4x2OY+5/arTaIAClm+8D3NEkEg/BGWSp1hhHqeIZAZNgRCo+6B7BQB4xT9X7tN2KHBM7qTOaiBbxvqkD/hRUaQnesyBri7BOTzjIBHfowvaf1/ZGtgGABAKT/e9+WiLz7KPrpGh7MLzOO80+9trIfze7/3e7nd/93d3f/d3f7f78MMPeVSjzleu023M7zp2WMMgLzdnz7zkuZ/lxtfLzkBpLtN4uyz35/25+wjuw3hf48H+rrkfI3SgfW2AWD20lHnMj+fX+sXbsbCFKGh7Mb5/9/bd3a9Hsb/bONEJ+/2xoBM2CTbjDLIQ413ItlB/8nhG1m9QBh0AAGjHF1jdDzqjsK11sulMaTL94w+XqIzDjqSLso3n0EnRt/tPHu2ehH14GecjPwMPMHuhL3AsvOw9Cq7poH6T/cvZ1s/39L97mytTtnppi5dmHuj+6Pzd3IdT37113yHaFJ/uB7jDdjXe2/OTVwGAwaD8UO8QQ6gNfdZ3ts1LXc57c9pLM66Pcs1/7zI4f39IPku8Os8VfWYZN33X3zekuI29aDLzwfzurqs6sG/dNPsk/X5/PkUnzVSdx3KIlof4c+vd35WnX+d5b42zPyc7D5uwplO29EznV/nGeWVk7K3Lft6lAGrYJPLMxiCGjhqxQcYECUhLhpZFqZ31CH7AMatYbO5xzpnf+fXfjPgrHfR0MPukLousYa+YipNpVUNnHbO6bgIAzwOt9YBpJhoC1R03dHZ2vtBJ7OcbQV9aag+8MzXasqPYlUlX5LNS9/uHgwnHanJmuyKis5VOn4W5j8HfHxKo3sel0qvJwznot2/fYlGpsHNBmOe7q5cv7G5cvRx/wyWCI2iGKe6QI6mA3h6iFGKx0GC+3KrZ00EzD5ROhBhPSyNrQt4dG9/Dua3yzqvPGuRYM5oUtiwwp/msivLeimD+MXOLZ3S+MunO1Nt0QOmo1ur/UmnKkWeAlYaLc5NFizoUWE5BpjWn7PdiYsUnZbgUF2M+/B7ISu6bzVMADAB8+RWOAUSqY6QWZyXQJxH4fxKnACADQPtic6mq6R7Qw/JBsC3GfyGY5srF87u37tyIvZvXd1d4DGD0hrRS8OL9mUxJhsOHM8kZWLhCeW2V6ONnlkaTERfFG/xAhVcgzwhi+d7cow79MmR5GYCTW/N7v7frP+sIGbnaw9QNGgIfBrMZOPd5d5DaCxt2GtobHeNBYDJVvqceyRVV8yHlKuYZ+tDaW8W0itbkacz7ilK3bjJwNBzlPvh4BdvPNt1vB1jdSegG1bJm3TXrXcuvAssMuHCUFwGlvprbOtN0sUCIBKHa/p+ub0l3gIdhdDwHaNvOSteZfs509z08kqzNaZ9zzxeq3PNIscYb+k6rnHqmtjeQliwKmFkqLXDvupquaDx7PrbJKM5C5o6yrlgE8MGD2ALwBosA8sSDkTEiYZWNjAAKK6et7sOYdzwx9FUBGm7H9m0AtDkv7qPAUvAeig0mj8EeMMBDtgJWwJH1gzT7AuC4tYhjEx005QZz9FnvllEx/bv969ueBkBAujrNvwBcvAer/WMLAKwZwQDvI8/3ZVBpXaUMFfWheEX6pINd+Pz7v//7PAXg//7P/zneE2nsUdyIW6NS91GvRIacCwKize57OHNiIXrJ76ULSwkPPndWXT5ocK6AsZIlz9us42ZfybJJ9YJ+w5xkX3r/DOcr3T5YrHmNvB+8L2WlrVwUAQCZsYaOoB/YBQDasD5nIlD/XtQf+o13P9jdxCpRHEmLlfbHj75iwM9CmODn9Cs8PtlvbO+AHUImaATq4CtcwxwnT3BM+Ed9BttUevI8ClHBpsX3zIZC1k78DQDgabT38wf3do+RAQCe5hAEii32HXbCHPm8RkvTfEHfpKtIuO6Sc/zpV82ZCH7GPFG6q8AyvW8JQHff6zWGddKt8zgWPt+kv9TgMuipk47669Zp43F0vbHsZPItZKjJGu7RCur0+g7IT/5Ql1+/d2vO1uZ6jXiHnj+FT/o8ntpWv6/b0m6/uz/sfuwvvHjrZm0n8722K92W9u+2+H2m6/CX0sdco6Hn3m0eosnM911+DsngSYy/dRMzc5dgoutmkQ9zEXLu22IcbXtu0ahAgJnfNC7LDDL4auvkaXyyBkTsy2CXv+HrpB/vUwToW/z3v/Fb4eMrjcsd6MznVajeIB1QBsZKc4SxtVMKI9DbomHAPW31uDNPn2gE/6hOiI55Bc97NE3IrlBmY7ocdKqwdGjMA+V4ZKCbROkC4Umy8u5Oq5/3u4cBbw7yrCDWFK/HoyOozvCMZ5wpjUWOM+G8XY/g/9b1q2E0w8ElqqNgroRBn4WGN+dkwQvtjwYALBg6U6s5/mTm7nTbUTJPLJQR3t7mtc/RmCc6GrWfuisb0bAdaWQEjn1V3w2yqD3t18fn0cdFqipisv0VXfVdwaNXHzSP/x9vb5ouWXJciUXOL+epJhRQGDmAAAiSPWgB3Aw30DuQtAp9vYnWCvh96p8SxenrpkQRAAECqLkq57lk5xw77uYefiNeZgH9Con34sa9ft3NbTxubo5VcvQNXyFYGNOdGz/lakkdu+ehG3jtM+WMZMq9j+5Qu6qZAQAAJwGwBkBkALw8czGcJaXWP4kigAAAcAqA9htnf5IedJRw/AcyL4J2ANtwHwoZXgoQ4K2b13Z349+V2AOAWhLgGaGLUnS49xkKKhEAiIriLPopR1D0NH8Vp6fyR7Zl+oOm6IMDhWqc5ORpDmsl8roPW9TSu8ypW45D10lVBviwtpKUwNWyWXVFDRrwXme1NAcOfQGPMVW5rwy3thIAGJR/bmGx9LEytceTtIJMsV0zfvk9ODm8AXOmH74HfnxecRp5LTpax+dnZt1aHdBKo/6Ocb8gQ66iT1p3i35rbXJ1ufTXz7Wxl4CSsj46v1XneiwVcJ3BU79r0NVJX2fGSNcaAOgrR65O3tqgbIi+pnlNpfY8nskaBBUAQPD/Rfx7O4rNXb16RQ5sgn6mK57H/vanz540P9rj51m++VaPO6mYtO9Bb53XntWShQEBUIdacZFCyxMGpmsArhQqUv7jH1ZmNZUedcpoyiDlhMGn9idi5V16zCtdOYcZoGKMBr7wjGQndU7WLwAAoOP3lBrOe8gj6sc4n72/s22VLPa6EPiMoxEBAPz3//5Pu7/9u7+L4D/OOCaqUeuXYKJjLKxKL57F+6H7+Y7s52ynV/7QIGfekpAyU2WvyVcy3Mrhxlf1nV3uyqp+2r0maF0gOYXKGVJw7d/MtZoAAETmBL5Bb9jkAICxqPAq+PP2lSu7KAYd6f83d5cQwQeY8jiOmcQxf9ijr5X9uBe/CZonYEXvwydCBciT84pAnac+oG8M8NQ3vB92gbYH4BXmKR1gakhOE47KDVuI7IN490cBADwJG/Mi7hVslzWKEHjw8+v9rJzsld9Ydc3WG9AWMsPY5pQx5mesK/tcp9/WZEr8WHntdUY0+8Dzs7XdfV4ruWlJe+vO3k7XE/u0o5bc7O7or463NZqXy27fQZlrnuzRN7vU2khdtOrIMbqubN2KR2Z59pwN/kDayGPzN+r88e46nyv6VZvvvysAgNbsb9c+z7a/0Tpt+KCD32AcqzEdmv8V/VZ0m9s4Np/HaD9Rm/qr8zCXB6c461CLqdg4GFK73CwfZP1jmemx2xbP7T8/t7mWvxVfV//LmaUEALhHGUF9rnDgxuow15SBIQDOPZZpPxVoQEWnA43fQJCfxR4yt10HxPszyME7TiL1DCCAhziv/mwpt3p9HvgsoHhnHaeJYgGojLwSGqU2KjAD6Wv7q/tXY6gGx0f63QoA4O6dW0H3mI4AAG5E8A8AANkADQCQRA9ksMIYrmZAROQnHcD2UFm14LN5vrvGIwerjqM65KQNJjudebfpebTCqc8DECKgM63Omt64DqeMqD5CVhh2pq/2VZquFJUlYCXH95WaBug7y1qVYKX3qQMAfjfmEsG0ETJf1/MlYEFfsk33Zd+w9jRb7VdXJXTtWx0BABQBfPDwKQEAlF2KBTw6zTgFwBkA2hcrUEFTrv3kAMggI/gO+4uRZnkhUKOTOD4CwT9AgJPIAGAmSTjnLdsBfI9nYkUS44YThudWR4tUp7yNt2z1GOdXAe5egN2yBpTeT3ohIEn+4ojgQCU/W41tG+TO4cM9aDsV0Gwsqmw70K+AlnmjzqXlYS/4zJTG+g4dydmTEAcAYOLDWU1rNArM/MNgNOnRxlhrPoBeBUyzrnJfnRlS5dEAmuexOqQcf86DeqOfgR4Z+Hmu2txP8tAGUZ7HZFtPrmTSz1Tj1/RZCzjHIMn9azyV8+LTGKSbFUhUPp33l9JSJYAz8yClPwNUg3qN1nEdhebu3bunUwAiAG2ciZtzjtCGAQDp1Q5+qO6Dlw49CzXzIvVsA+QkJyjqo/EraEDdl7a1AbUcCi8JOE89iiAtV2SVWaR3av1WY+VRsf6cQTL4iQsA1t1pVwxC4TusDncAALYVdE1MJNvVyruyCtAPg5vWM3aU7EOZ/ujbAMrA7iRYaTn45je/ufvRj360++u//uvdb6N+yqVLlzg+bH1BumPT6TE2+CLO4iAFkscOZQD4vqWdTxtlm7xyeLcc2MrzfofmwlLhQNEyWQoXFGFrGX3pi7pd+ya0cVj1D6Iwe9NziOMTY3vK5RjDt6Pg3zfffnd3HvosisS+iEw0rP6D9lzQAVszq6Qf4UdQCLYb19LnYwYA5hmyQ34XuI8MR/zD+5kBAH+A/Id2vTLRgXu0gdX/p9H3zx/e3z0G0E0AQD4Ks7kou/vh5xZdl/opL85+26F763fjvHU9XvuwsmdzG1/n8zze07alMYOMyVebAID5bxVobGeozP2YbcrI5f0d9S3d1e2AWJNbgwD5wIoOq2ur+OAYDU87h8fa2eKX1ZzVd26NbfYVVjSu9rTaIPelZiY1XVnsyLF3t3ks9rpe898rmTgtvZpOq77SFAedlu/H+wyAUVsSxBt9hmMB+psCANT02ZV9uTo291tj3Zr/+X7bTv7+UwIAfQWfjl4N2IrD7sC3O9FpAMoY8HxLOYy/n0bwj6JjWHVcGUh0Du0hELscVXwv5OomrrsfK8ZcMVYd6JbQziv4qwn3+xzY1GdqejDfVxy72ZBY+DjdhXmrIiBOFG3ciUJGBACQqxeB2/WrJ7sbV2N/KarHY9WbWP8+6NAE3OyUwVbbkzpVtKjbWzTXcAo0B2BKINo1cJoVCAxvc77jiXrCwx5jwmgnAHBIieodY5ZAL/hUAiT612OAD1cCpBV94Xh0R6IryL66zZWSVFYGN2q/NTZvhcBCilNmR0GdhZT9olGyIlFwDaddmQuxUs73Akw4RwDgeZQ7fh7ZAM9ewDnODICoXo0MAKbM5n96l47TRMABEADy9CRP20Aq/8mF4KEbV6MOwBWCAVjdQYEm4z2u2s3zw8OhEgAQ2wByj/iWgbasr1IcFTSMgJH5RYUqzVeaHyL6qU/8vr3gqwSWVU4cLFSjx3nkitSk1g04FP6sRfy29ATbLgG332/ect8tz9h+wpMjih5AVyhLcyWZ2WDlONvWiOzUnlGPpmZwxffgPQ7SrC/xnfW05bh+rm0NoKGBGARtuSpgQ1E/tyI0irKHoLPp5KqLyt8z3es4RlqP20Ssf0d+yCC9ZAD0sUsOPVbJu7biNB0N0DvPxHWAq731/Yd6xUFi0RmoAfDgwQMCANevX29AlsBR9R0tISB69jy2yOV7TU8XfsS9DazQ+i1frj4aIPBJKAIACRrl/AgoNSCg7KZqZsxyDsxo6DPTR4G4MgK4L96gNuw3TxeohYQycyp9A4GmyjzginAqGbybgX6r+I+icNoSmLgxv0dWAZ8D+5QMrtk2UZZm4U6Z9rFHH3zwAYP+v/3bv+V2xDbnIZcEAzCupCu2CbCKfa7cGxybRbXJN+1St4e2G42Hsp0Kylfb2OeyAy1uu8lKTphkwdkQfWHBun+dft3UVcsAGPwM2F9mgiCjMhiFIADA4az8HwT+RmQdAgC4GMUkXwQA/QqV/rGtk2n9MU+wXTkPTO3H3CZARPqlysR8ih+0UQB6kamm8V7MFWxN2yYDfgAoFG0jf4yAFGQkhY8FAJEBENcehvw8Ab80AMAZAGsAYKbvyu9Y+WLV55nb8OdDPkzVbatgp37/u/z7NEFU1ZvVznNceynMXQ9tjUnXNVnWMcf6seVfsI180VzMcvaxan8OfVdla2vOZjocmpM3mfet9txWDWqrzV/xzjHart4197npLM5ZB5tr9kCNs2Y9NsvEaek3j9d93bo+j8U69zRy/SZy5QzNrWKiR/tZCpqMNFnL0ShTzuo+HFucdlwz7xyifbNrP/nBH3kbWdv7akeFDcDxwX/FMUSHxDhaGZVxr/v+lAmAa48j+H8chWTqfs6ZoWGkYayvRiqa05vRPp3bWOGsbVdhmZliIFQ6JfNKnp1hK8Wq+B28zMzfKlDHQ835Ss1nGuF3Tb05JkDt/XBU41ns/8cWAAb6kfZ/PYq6Xbt8iUcCnkGaJbcBJACQwZU0cFfCgtT3ESXSqWjaqnxUSEqU88p7VaB7K6Y51x5fLdJX59XvqyuWK+XWAsx8qZ0y81h/pqPNdQ5QxbwVwVoAAHPxP8hrVXqjQA7uv76ig91BhZlvOg/2DIC6BaAXHAMAADAAMnM2Aog4LSO8p9ipSwAA0/bkyTMeXwUAQE6y0mttZLHyj4ADvyFPyKxhRc/ggQvBJzcDNEIxwEsB4mCxkAcz0YntY4A8thoACQBUObIMWC6W/J5ywLkDgFR4rskAo6cCfLmGRRqfLQPiWgX7Sq8HR54D9jsBgGrUGDDmKRmVP4fnSp/rs20s3vqQqeKYoHpfpdkeAGCBykGcxgmdx1ufqYrc8+P3Y+V73ju/DOCz/zOYYN3gdzjYbgYiAQXLo2qOpJwYNMjgsdEng2VXoJ9lrLaN75yR5ewEjLHqDevsyptu0/Ps1D3JKnSiso6q/pi3DxEAhN7OcRgk67SPAGoI0HDiyovdZwEAPHz0aHcnirZCHhtfARxFm7kVxACAQVDTXkfyGCBL8DOktQf9IwgXE7hUAAAgAElEQVTQ51OOWwN0kC2mzd05Jd7iVFL2EfdxVVaBFsIm/H75AkewRUYQ9UxHDmhrmZHVg9A253Eb5Il1epK2atf+QWYScrVfoTuPhcv3CiDAdgBsG3Ron4FvTmjVtbYhLTBIHsZKMkBQFL3FMYz3A4z5/PPPSfdqr5gpBV5iYUoULNYJRaShA5jJXNrhdD8qr+7JsdHVAu7Nvo35dJZhX++i1LdYzHxes1dmPbHKACAQZKAV8hW0Zi0RLLQE351D7ZK4562o+P9BbGO5FX4XCgGi4B/S/rVlU/v64XG0Vf7koSaPsAMJALR5S7DL+0wBNLtEKwo/+shXH/mHvf6EaJiZoNFxq0r8w3eP4whAAwDMNOBYSg2Asodri/b7tqTbpdneVb3e58jB7gCZrprdu7Zl5+brxz5vvazag1nPzry3Glt9Rjx6GgDAQtNXSLfargHcqQhWbjr07BzcbNHhdd850+MYT1WdsHVv7dtWv1fB2lYAd2hMMx+tfI/qx1T/aNZ9eI9tz+Dbb8QYq37VNvH9qj+HxlN5YBU/fJ35PfbsFv9tzflIe8nRag7HcWz3Qu9fZ34d0mmm8xb/+Dr54Mff/8MAALpiq4PwdVXO7ZYS15F+SAZJJ5+p8ekI0IlIAACOElcdS0GnWVDw+Uqs/mN1004SAQDsMQ6DBA+iOpN8f4ITdWvBLGgwghUA8OpxVfrVIfZ1Oiw5Xjos6TTMDsagdBYrBdWZ2ZpmGGY4g1j9v3XzBoP9c+HY3YxA7uqVS/E5HJYABM7A+YHTgvdwX50chnOR6z3QE7eUl7Xv2ipNruDHPfhOjqie0Oq/Hp4Fn8ySYIWVvcdXFYrfZwekbh+pQEplzuqo42/f55WmGW2uAY9PEWCf+K+v9GkVUEXU2lwAAHDgkg6lv9+fo6B58Pn+iQISbK6spCNM3qI8wMnB+8SjBgAoyHTeBQA8fBgrLSjgFf/CF+f9jx5FEcBIY3UGgACAPpsAyRBwgC6QJ9ABJ0DgHPLzEQjgGECAACfBEwYAGOR4r2r0Ddk44OdLl8KBxqpM8q3HvuLZqh88bvMIuRLyDjAg2mpp6GVlnjwxpdBXWlde6MUCe7Cje2uK9MDgnPjKgwo+pLMqKEcez5TTqhdWIFUPKLXXdPiZDWCRfbxT1c1HY7flHBxT0vOrNZ8luAWgVPSzjZbpQf7M72eAknM4BbgGACqtqpyTX1Ke+I5sv4IO4HOneXfeGalYjVAFmfrfol/VQ/WZpme81aKk73l6mN3ED141l8M6AA2F/8nHbW7VXwMAph1k59NPP6Uc3Q4AwDaLdOdKejrF8ThPAUDNjWkbFLJuoHdF1x7sdx5JsCudccG+fXtWt9Fgsl4AEHqc7VLVKPvKCh1yivT8Z7HfCPvxeQxfPP48U7Ybn9H4QR8pj79tl0t+1mpu6A4E1XxH7gHP7QAtzT8LaRJwcFo4A0hlHEhAbLt6llWfV/kbLdQwn8Y12EwE9xei8Cn4D3MBH6PKGAACL15gKwDsBBYibMtneaw6ju9NX8ZyNH/PzpUMAMvdSu5n/6q+W8PaDyzHZ+wE9kC02lm20AmlrkEvR7MAP7BVjHs+4xqO20Pwf/PSld133ntv99bVa7uzzNJ4FfYnfLUAlenzxDXNL/b253Y0rjagho3mkN+BT7AtI+UIXiGy3toe0+ybM0MIAmRf0b8GADS5E1hFECCefWIAoGXidXu20i1berbxd/7R6Jc+gOd59Xy9tuKTec7ru7qs7vvYfm7V/uq5eQyHPm89P48Pn6te7bw48mR/rgf/fv8WTVbje50xVJman9uym/M7V3J7Gh451H7tyyzbq/HNc7Ea16Gxuk3P1bG+HeOdOt/+e1j0LTJSfYtRb6V+nn2hjQk+1qdj+hjNHmvjdXhrde88B1vztJLv/f55wapv9as6Z0t2xn7J7p/2Z9Yjtf9btAsA4I/iu76P106XmQ2/K6ruYlTOAOD36WBVAMDbAB5EMRkYXbdRCeW/YTzgSHE/ZQZn3llrQ0xH0MxWAAtcm1OHKnE70RUQ+B+daKRn581tVYWoS3fMcB0rrfjx3kf8Pa4uqREbkTrGQWjKTPq69sWdYwbAzRvXwkOKPd0RiN+6cWV39XI4Ma/i3QkAeFWGE5uBlwGAYYLJN8WBKqs57FsKk54BSqK+66iznsnhMXG86aRUQ2laDtfYwjp1stJ4ZupKO9/X0Uk7wAoCBQAg/VmnAs86aETNympYvrQpUOx5LGDAvqB1AGAlhGNwaTc9yEknR6txmB+t0IHIABMKABB/P4t/X8V1ZFUCAPj1b34Tqf3hhMWzSMH0Hj3QGjUyAAAYJEGfsKp1IXj5Qnh1NyL4v3ntJDIA4JPBi89tHV6tC16Gswz6AQCAk+xgro6vykmdF/NDDZiREloVTQuwUU8kgxsJR3deV3NvmaGcF3ClB+rjPkC3QTVLNh73a1V5qP2zDNegc3b+mlFPOdrjeQcwKfPuL7rSVsdS5vzuLadj3Ave6WRazzLmgKwDLQXccn8Kn7sGxOw8uP1DAMDKsTMAIJ7Gtg6lE1d6g2xcTU9QqDqVc5sGVT2fmhfN5Qr93usTqn4w8E4d1lb9x7oUbd98AkD1fVWO9f6+GsvVSQc38SxswSeffMLfAAAuX76SIBO6nTRJncI953k0LvVrvpsBbJ6OMMpC5fEeFHPMJU+986OCIXwGEAheUi0V/fg4Xtp0BFUhq09jjzcAAGcDYA82V8nT7mlbRK7U55FvnlsBT0rtZko3wFqk9KNYHGx82k2DSDIvcQ+3X3SwqdrX5t7ADBU+slhbL3A9JemK3y6GiqMB0R6C1yobFwMspWkLXXzhggoLAwDwNoGVQ1R5q9qqWQc238h2dbIhnufW9/L9PljX3RrLZO1H1xs98Kr6zHNNwB0qHzJZaRXjZqHW6MMFbFcKAOjquYu7b731zu79qPx/Kfj7eRwLizlC8P8s6gJg5Z9ZK6wBIfkSqCqeVDFJVP1X4T+0jYKyCPzFF7mQgPl00UVuDUm7mDyK+Q6uUTZGyQDAu5ABgOwCrP6jCCBqEFhXEVTP+FT1X/YBlFGu1p9m3br1zOxYzzK70fpmF1btmafqQ6trc6Nbz9X71vykO+rz/T7TcwYBRiDK71jZiUP0b/5XcdxWPL3Vxvw+j8Pys/q8ottp+tjk65SB7qrN1Xy/7nhXvNr00NS3lW7b4oc6h9ZzVd+5rSGOcWxR9PX8ztnfOQ0vn0Zmv/49s67oAfbsq6347PV4fS1Hp+HPlE7i91u+4yy/td0qC1vXOScCAOTkeLXWhe5gyLhnLn7scLqIzmzkWP8oFQoVeKLGSM+Dc1AZoDIVSIS2kcqHfyRwrqJgRcWTUlem6vN06PO9W4oV3iFTDmcAAA5Z9nsLAMDYEWTJsCoJ32cz89kiDCuGqcAHJyI5uAlMrABjNQMZADdvRDppFP27GEEjAIArJyjeExkAOCiOc9RBBjlwKojjcXnSTUNeL880xZv0UlcQqCZalftJe9BVnK7seFXeaH/eAuDMjxokzgq/O7AKEvDPKYP+7OddzIrH/zAd3iueqhuBQNv6z++p/fceyEqbKujIMlkpOc0VApx95HFQxk2DgpRykOzocMUlAQCRWhkAKAKIDICXryKgAK6FYpoxjoeR+o8tADw/maDAywADnrT5vXz5JGVEWRKgBwo8YXsIDhO8yqMjo0hgZJAAAJhPjgBdAADgN9riiRtJz7kwZpW3GR2u84kAoIJhjbZln6jGvg8AzEZwcLqRAZQV2EXvMdA12RtQmHvBreyqLNb31AJmuLfqsZlHSAPshx4yPdiRFB2jvD07odEtAzPTZiVTbKRufF7QCWO3fBj4GXTK/DzZTP3CsxUAcNZUo52zIVL/4/o876ZJ4/nWvunQDWrVbSMo2w1hlX3Tv8pfH5tAM89P1XF+jvMa885AF1XOa2ZE9rPSbATsRCfYJq9WmmbitZT7nEf3G4H/xx93AODkJOq0RODDfsLOZIYG2gIAgGAbQF4FiVh7I/7NmXWeFxklBTmqiA36dWDWQT/6KH6OlVRulYvPDK4MCiC80qzQJodM6kg+Z4EBfOw8TBrD9sb9sPPQFWjTvMt6FwRDcFyb9nbjBpws8jwCR9xL/ZzPsL0EaNkLB218j0bbUtgTgGBfCz96TtBuBWs91xdQzC4aQ199L7coRN+UnbIT0BnPc4U76wTMDuvs9C5tak6QfRmusNOH6PJGmZtApmpvKgBgglT/3f2oz3S+6Lzgsfq7pgZy/qwDuGCDLLZ4yQWk/z9/tbtz5fruj771nd0VBPhPHir9P+YQK/k4KQFHxep5Z3f1LR2u8P8M4HTMLngK44UM4GhZFJalC0e7HkB9gnPgO241IW9mMUu0H4sOzHQrekVbDnTyAAAAbFOpAADr6iQwx2OIDwAAxwKPygemebUds94ZfbwtB58eqfRv8kL1Tft8Hv7rWN8rD8x9rnJD0UsenZ+xbFf+V680/5X3NIYeMNXej3TZDlrm+9pWnJT/BmIVvbQap/nFvn/ty+yTz++cZWeehdX98zPVxh6bz3nuZ12z6vvKfzE/1HdX32bWGVvjqO+rvpv5pOqg1TirTMzysRrLik/eRB6O0fn497O8djmttOr2rhbqTakocnSMj7ocWZ6O93C8Y3shxPfNOqLS1fO4onXTewAAaFyL81RTtT3IBgBAGadik7GXcTgbih9Og9uCQYFjdu/+fRWHKd/ZqcVvVoeNfzdu3OAKZwv+0wujk4G9lQwCxtVpGL0KAFTn1QQigpKV42GZKCRewbPhtnNFA1WVZaDm4UzA6YODVQWkOgE1cJmneIvRdR1OTaTmBe3funsnMwCex77/2AIQ6dzXIpjD32exnzkBDPeBgAvol+ngw5zA6KZXUYW59S2VrcYQzlwBAGy4/LwNWKt1kfNQlZgVD+lQAAfP2ayIZmGbec/vBP8IlDLwoTErSOh1KKrDbv7DWHGf+a6+cwCvMlBtim6Q1a4gKj3wvHntfBRP4nc4iDnlwacA0G3nvOWqJh3o8+EsIxUfKy6Rjou03VihQtD/4MGj3SeffkYHGuc1wzG6d/9ejCFkLv5DkUyAZFTayLyM39euXA0eCef2/hcBAJzfXY+6EZEZGy+Gq9aPjrQcuyAnAIDLIW+mD8YwyH3ySJv/lIuqVEjflCUXcdQKcQelmlHKvlTaW9F6TtFH84KdajiOnhu+e7AwGXAkvzvAG4xSMK7nyzJiWjA4jP0XfGcWvxyaB6+ng9t4PFOb+a5cba4857FUx6bJbMrk4KAM1eCJ+zSwlPq1gKDVAWhjBP8kMDbrmnZ/ygKdpry36jnSN+d7tU3H9GJ7BEB1P3/sD6ZuVaCpkx/8I56RMd3f5963kFT9qm03+wCAdW3jk3horoHgcTv4r47R7HyZvqOOEqjI73BUZjH6z+OMdNQAAHBwJ/ZPK7gUH2Jh8gUDYQCjkHMcA4ggXPLsvsOmGLhVVlAHp0Vrg1157FrRf7RnTVZxcy2CisjLek81RKA3sHUI/dOebprTBExQP6UDq5wz6NfUsaDrs+g/K7tTt2dQyCDOOlmZGj2wzflEW7S96FKCEI0nRv1Q6TvzjeeyyiX1BIFbAMdxBGpkMyGwdx9gM04iMwNzBNDiSuxxx/co3GhextgwD8d+aoBUZYbtbAAAI9/3jEJfr/JPMk3BTu3Tvv/Q5arSpokhZIz/JJ/ejkRaxbWAq3Y/eP+D3bs3bu3OBK8+ffSAPMssDfKGajTQpGEBKIElTl0wuAv04XhAXIL+B6DFmgwseIvtAgr88QPfSZCS+A65hOllyRfzNopEhAwUcYtB3MkaFXgPfLTGPwDm1eZWBkD1fzznsx8y39N8gKK75jkzuNbnaLBIeTkz/jDatBF7fJbFip25VO1q5R/z397z04UtGaptzWOxXlw9W2sn2SdcBf9bNF31d6avfcWZx2tRzpX8VyCQXnTRz3ttHfhu1cdqY6v9rfdWvpl5yLw2031fjrudx72ei/r8bKtqH07Hq3piq536zrntwefK+NDt7NsrSfRqjFv8e6j/h747Jgf738/yOYJaW4DWofe8fv9G4GHFr5XPx3mxZt8H3mZbeYw2Sx776R/+SbSjxu2c14DWjqY7XQs24Vrb60nln+3kvjMEG9gCsHIqG8oSbSCIvRnH4J1cCgAg2mhBQjrgWwNjn6a97SPC3gM4CoJXvBwwpINt5q3C7PHCmaBTi5WcBD+cKUGDBJ8rHbYtBbtSHnxn2Mhz5+AMAgC4vbsRFdy5BSACOKRzYzX3HPZ44sYMIgkawKikI2gn146cDc6+A14Y38CHQQgHITRKozPq9ioAYKVSt0TgmukxBNgEGdJYYz6LQkIfW1VxPJ/ZAHbu+1xqHt2uhMVK04pHTvtK2c1Gqs6TjnLL/vEtdU9cu7OtglVDzQDBe49xHjD/4wxFP3C6Qgn+FX3F/50LBwsF/1AhHPscI8iL61hJefDg4e7Tz77gfedwhFX899nnn8V3UQcjfk5OLhEE0Mq9qs/fvnmLAMDDe5/HNoDd7lpkAZxcRMEnuU11NQ39NQBwJQAABAYGADh/KRdUFDn0RruUy3n8dspMewMAsywM24ymrBXrGPMV35lzgr2jdf7mit0zv1vJNf7f2HrgNrFyjB9tfxmdCWQX1ACA/TTgkYAp5bg4jG0suXJsOvi+dm/T5woQGl0ZLqaLXAKDSiNwmD+fCwBqNkgzyEKa5NzWrAq/07/rMV+mRU3Dt5QYAEiKtfe7iF7tK8fmOhZtmbLrotX8aQ4VVFrOTcfKo9UmUZcUIGTWA7VP9b5am6bPlQNd6QP3EcEk+OXjjz+mHL37jfeGY0QxTIJ1HHMA4gEuPYhtPVhVVbFMyRhXp1N/M08nA273Eb+VRdTrSXQHoQPhOloP7FLrwLBhBmH4d+Hihd2l0BsAHJyt4xCRti0zXCw3pq+39QH4hm6C/fO2AXTexUkp17MMlM+2jRxT8rVlgHOWweFpHMI6P7yfc44Vfh2L6mxFAiwBuOAz0v+h5wAA3I/FCMp6BmVbwNkss4P+qbYsAYDmoqUemJ25Lq+15VFvbNmoHnzp2bZ6PgWpMwAwLNTm8RDBdRH439596+7bu6sArgMgefT4vraagZFSL7soJN4lAABzh54IAEDwj73/tuU85o/1ZAR4QwbMR8wYxXVCh5Yr61rzrbcQSVdQHjLgNwDg95mC3uniTJKRsvpU52Hr+6rzVzw42hNneq2C/oFr8sMarGHf9qrvr3q4DqpWd878M/t/69bXNBLd5r3L+wFIm4vXCLIHXzB9uLYNLRt8XQCgzmEdd71uftiiwxZNa0wwtz3z2Mw/h+Zkfp/5bHXd12pf5mur8W3prWM0qM9ZhuyTz9/VflS9fqh/x+TyWP9O//0YeO8/tx1cH3rH1lwd7pd035vx5H4/V7y4bUPGng264S9++JOvVlWk6yTVAN7X6UhmAG0nuaXzhYEFiozVy0ex786OzSwg7Ej8Q0ADAOAi9urBubDji36XVfkVg1VHz0LAQKytvGZgCvJPAIAdF7MJFZENK1Cv+FcdZjhDFdFicBXAh1I5ReTZ0azE3us/V+/O8x0AAFD5HwX/BADgFIBwZBAi0skSoq7xIu1QaXAwJUNRvDLGfv++weKTHK8DVmjjDgAslZceYj9akM7IrzOYnarqUDZlkH/MiqkeQUWncAqu2gp64Q0HSd0P6gLmeXAf5mCg9m0GKyrNmpNeQJHalgEAjhkAABx2rqghOJfz5MKKfCfYOdL/AQA8e4bUWQEASICEc3Tv3v3dx598FtWtQw6QnhmO1mdR3fplgELoC+Tk0sVLLJiJvzH22zduBgCwIwAQnLi7cimO04x/2ALwijUEtE2DTtwAAODITVTJVtaOaebx75l7OgXjajPbjH/ieU2uZkEybCfdfK957e+yLuHzE4t2Hun7orXak+/JPhugm+XM77e8Wo5XmUi8l5m8JTBNph5kNseq+zPtm3OKPejeH5mcicJYmSnS+J/ypncYdHIGRQO3soilZGw0GFJPndZqpxe5tFx67J7zeW4rqS2vukcreggs9dMd8w7UpRtvnjFAg+AXz0IdVH5y8O95m0CACgDMzgUCWPFjD9qqfvX9DUwuAIB5q8p65UPTCHueK7BoLnZGC/iFPIbiaaw5suN589hP/v777zOYh96U3QIvCHSDXn8a2QIA9J4giOLKZ2Z0QEdT1xLWbMCAx4brbZXFM5G853khWBr3ac+/giafLKCpky5HivyFS1GJHX1LGaaExnMs5BfXWJSwpCp3YFtHBSILAJkM2PvNs905KRkgMNNI/LLvgKjavvlwtn9tPqoByfGufqn9HjzivSh2iiwAfKcV/zgSNTKb0DaAi4uhL/EdABvMGX7M8/O81/7NNqqOr93X/Muio7pBSppkuvsifqo+1nrYsxzuB6DT6/TOoosJaINOcf1i2KUfvP+t3a2TqFsRvPkiVucfPY3aCTGHy8wf8GdmcIAnMP8o2odsAfJCyPYFbEFLXwnvxnG3BGPyBAHaB7KLbJxUCyM//Razs9OykbIFzFKJ756itkRcp245FndPRDxGX8+j53q2g5rzqcjyAV4d29N4rMPctZWtnee+2jLrrwNisZS9uY0tear3bb3j2D2z3j7WV3/fMgDiAucqv5hB/rk96u58ZiFWw+2n7dtq7k8zjpmH5nk+NLfH2t/XpxtaIpXAas63xrXV7/kNAuGld2a9KfkYfcdqn2e+qd+t6DKP97R9XFOlcdMRMs8ctOaoY7rk2FzaMz5+36YUDl9snQ6w4plD8nvGAABa9wTbGHjidSyMHFw0Rkc+qwBLyWm1Bj8sFZMAAFYvUVhmNdkmKBxnrGryeLMISDBtDaGH48corLfQHKNi+dzPQdizOnRzqgqz1iwBmqHCxPMKkwMHvwO0gaNBGuHZ3F8n57wDABaY6lTMDhBD73DggZ5jC8C1WPUHAHAxznS/HicAXIsigDgFIF1HOnRyTBMAaIKfFc/zZAbPk/tg6lXwwnTRarUcKFWy74HM7ATxc6aDmh5z4DYGFA4g1IOWwleCQ77Xq6rsw+hMqg89pU4tVSGtDmFfGcVd5s15HKbHMeXdaOL0xHSge3u9foKPC9RRY3D6IrUX6ePlZIUKADx9GlsAEgBAEUCsWH3++Re733748e5iZMKwKFOsWuHYPqyooB3s9z+J1SzIC1a1cBzStUh1BUD0NFZyzsVJAKgDgBoSLgJoAAB9Bs+2LQDxDm6v2Vghb65nMS461WBcGagZAM2IIzDJ+7rLLgAO02mnxvPeZrOAA43GrPGgO6oS9vetrRIgVX1gA+b+zDVN3Kb7RQU0AQ0O8Bu/ZKDpNhsAYL5ODoXT6/eRHxs8Ihrgn7dN+TMAGfFQoWHeK93UMcqMxJpyrONueq8Ffbqt01U0dTaT6NtBgG6se3Arp6tvL8IzWMHlHGSA2d04Su0gqX6/txxR/+Vq7Gykuk0ZV/b3jVnXMXVFd+V8NEKZDtFn0H//ub5lgSv2SN/nVhBlg3344YcMJr/xjW9QDlt2S8go05850HNRv+PF7jchzw8fR4V6KAgc2QgiW9fKgAzg8aybdO+oR7u9ShC3cwC5TLwmnamK7ArafWSinREABsgeupAruK2ei7NXaNtju1LUwMG+cGzHEVIm0EF6WAHm/FO3wDAIzAyU2QZS/kiS49Gd7un6Hh/PV/0abbFAIY7/y/ddCADgSZxvX08J4DuDJtB/1a/Zt89dZixb8/yQ9/PiytGS6toe28ppV3O2g92nkPxY/xYHF/TLPhDkyb/l22DiAwiKP+5cu7779rvv7S5FxsiroMlzAADPH9Nne1kzHAu4yYUGBP1xDwr+PefpEVDwkvuLyFRL/tRv6QcXgSb/ZofEg9YLsp2aUfGR7k3AKD7iXgB03MyGtosr2BabJtarvpx91fW89AerLSHlB99SAN2xn3ke7be8LgAw97XKxWocW3JzqB2Pxbbz2Nhmnp/v3+rjsfYrAFCJfAwAOG1/JS9d9lb0m++Z5//Yu2afZMunrO1s9aPes5rXrfk/1F6Vh0N9OMZHVUaqLqz+4Kr92reVHav6d+7Dtm48Niuc1fzX7z3eXuqhqfnTzOnxHu33x7y3NX+Vt8b2m8XZi5e2+rGlD8782R/9KL5Tg3bG6qoZvuORYxMAYMfRK3BeWeOesxA6ZAB8+tmnLIQ0Kxy3T0aKL1H9HwAAqiM7IOf+TwgvvdIxSK+DYQGZDCq8GqbVla61Z8abP9eJmAEAMyVo47ECAKgVlmns+D6lobu92bldvjeweRcBvHrlhKu4AAAQ/M8AgJwCOac2883YiwhDGjdOObD+q0ba80EDiVRyF+VJAMCMh7FXAadCDwdgEAjv4ctGZ4VTn2/7xWtwiDaTt0yv2j86mCVorKuCQudHp6jSeKX8q/LCvXOAOAuQDbkdsjp210+gY5y1oPR+9YncTWtmpwZ/o1YGVqRe7h4/jZUX7LOMx5Gq+uWX96II4EecW9TQYBEudkj/jyJLCDiUCXAxUv0vxe/YxxoAwcsXT8IZC77BthGEGywCqBV6OfYKRn0KwOUEAEqmX3nTHFh0qjhDx3QosbJumuS1VY3PIHZ20FCfw5JKXinbA3hvAgCVJ6sxqnxd9Vh9T82A8P343kXMRj7pmTaWYwajZV87ecg8nAGa77XTY7rMxRXnUKCdqpJbEBT4dgCgjpvj4x7vumWgB4hbvF37VvkbfakAp/UXMi1aAB43uegc+TBT89km4gAH8BltJLc3sKYCAn436Z04Yz+qr/fMcumx15Xa0Sj6mLpOD89lBYpNlz3eg/xDVjLg6bqjG2vrSL43/vMxgNjb/PbbbwdYF9Xmk4MRaCPIluTF8XRRcf1Xv/4wtsFF4bicOEYAACAASURBVM1drJQikwD6gWKigKetiE76s+nA/IN2pcy7v38VgLHa44zwnzK+kTWm2XDVdPOa5C2PbosHkQHAwnnMBJDOx9+2dwAAHkcxUmaGJABtmXX422mrOjBD/0uAKBWRWo383O105c3V311OvSIVGXqhMlB4jvPEeUTl+r71CWN49BhHnwaImsAd5lxj9VGMzmLaB1pm+zA7qX1f+si//dPa8WvzVzKHOp+Os79v03qILx0pHymnNb0EsSWOiA3FvzsJunzvm7H6j1MrEOzHnD569DD22GOFHWIdq/bMcOyZXgzQkMWUdgQAgAL4ngFI2UTA72OgYevAqgnAtC2aKSUcizuLDEjaSVs5BPnHAYC9bLHCQrP/YX0881P1D6s9qfzZCEq/TnTZ+pnbs9/glbrV8/Vafb6+Y+XDbH1fr1cZW/X70FiOyeGh7+dxzO+p31v3Nm4HjdtczrTu9N+i1WGdse3TbPWx2t59vliDltU/XPXn2DxvPX+aMc+8j/eb/7f47zS8dIiubaEn/btjvFF1mWm6NbZjvHSYT48BAAZSq/2RvdzSFV9PZt4MANieH/fzsP2s8++2qr4jAFAF0ESvTpEBADeG3574moKL60z5iwaxYvDFF18QAKgTaQagcUkH8sb1fgKAV5TgBGOFs64OV2U+OBE5gJUgr4Lwyng1xWWL4VaCxTQ31ASIxrgFII1kLZ5yrL8U0HAU4XzdvnUzMgCiRE/s+b8QgZwqukf6YmYAIKATuq7gkk4m6Jdz4T66srScCb6Av1cGgXNBvMaFrjiKtjq5ND7hATTFyFTW3vaK2ZrTlcE2x5yOGLqH7xFcrRjd2zjGFbrcjcjx6RgqpdynH5TOZeVVtD0DO3Ka6SlzvFuZC50GEhMVJ3PAEZWPz1/K/bE4NkkOJd6lPq0BAFT/f/z4BQGAV6yXgTTj81ypAgDwOH7D4eb+ZBdBjHez0nIE/heDX7Bd5moUt8KRka+QxhzA0SUCR8Ez3FSQ59enYsZQKwBwNRxBbiPITJmmA/KPLUNUazaQHuTH6vGDp3pAVu+3g1vljwCA5wBARQIALVslvb1qjGs7Clq7A0/+Yn+6YjQAYJDSbWvfqvrueRPg1FPezDszANCQtaJ7aqCqitf9hzyWYIH5jo6yeYn2KJ1fpt11413py9Xz5uwDiNCqdAVV63v5rmxraIfAm4I//1B3JeBSsx5ID6y0sn+qazEXBVWwEIEYYvt0/mlDgq9no58E57tEs/3Mn/qM+70nw5z3sWbCfK/5ocp3pRdOq7GtK7PFPpkvmCVFHlFRMxQBhCy9FUUAL3ArDsBqASUKlvB4ZABExfV//dVvd/cTAIj9AgrJU2fSXtJ26Kca5jYn+V7Jo+be0oZgCeRjC5w3slD2WwCAnst05BbE9AwHbAGQHnYhYGx7k02C3Djj7RmzACnsZRXa/XaBx+ThQR2oQ5Rfqtv+eZbbyrczD48yL5uFfp5ExdMLrf6Q+Ahp43iLC+Qi+Bf4odo5Dv4bIFL0x6z3VgBxdaZn3q42P6kz0Gv2Mepn2SGn+XcwYu2XdCLTzHveIX+2gXEd0n02AOqbcVrFH377O7sLcd8rFDUOAOB+bNF8DroARcHcwKfJoriU42zL2T3ODcSigWmIMYJGAgDEy/l69YMs20L+Nv+cT3F952fc9zsGAMxHMw0rf81yN94rJ6rOeW1z5SP19kCLnlE587fb3PI7D8lD0w8TAD2Pd9Xv+uzWO970+rGx1O+dAdDeNdhM0V3y1H0+65Kt/s3yt/RhDwxu9vUH3yb1GLl2Awya5fkQ363m4XWfr37RrDMPzf1KLrbGdIwXrJvr7zo2z4l1ZQMHS8MrOq2unb6P4p/tn2ZFay8ww8tHTkPLw3Ty+8Y+zfx2TF+NPtxh/WI+rTbX15qOmgEA3DAEQ/G5bgkYBDgUvAPstsoWBIRhfRDoMoruzBWh8XxNDwRCfTP2MV+LLAB8l64W38k9ikXYqnCvjHC9tqXUZyacDf62YLsolQ20nBk4+qxYm0Gs+gh/rDuQK8Zo740Rg3Z3bhsAiLWisNrYy32TNQHimCo417k3mDa1AAAASapCkgE2WprBOp2K/UCdyjT2trZ9nXAUcy+0g5lZWN3vChBVYef8lpR+0iP7RNrnfNoB4PcluwRtObsEqe8QyAoASEDt0OqTMz90JFBPnSY/sfiWAgU7cyCG+YBOVwZ8K+Eb+aOsjOZ7Ty5dTiAIE1MD0a5gHMzJMcPe/lgdzAwAAADPYw6YahuB/4cffbJ7+OixUh9berJAHPQVMoE6ANgGcDmKe4E3Xka2AE6LQO2/awEa8eSI7EuvezHWAAAAgGwCrlimA+y5Il84MC0OBvmsyKPmU/LQZBPXCgAwqOGJznxPHheK51kcDauoGdCS9gUAqHOrufJ71V/Nt7JeKJvBP3Kqx20LlYcJMpagxLxVx+S26z7/lopb9Ll0xzqoq0CD+Qy/nRWjPbAeR+fjqm/Zfot3yRDtJILZWLr/rgI+zJFlEDxcnFvXrrAMG/RQZgbdYMmqnVrv20VQQcWkAGv4abJW9RIZjMKLd65/uv60Tp63pglos4OYHFH07mwP3E4DErBFI0+ncR/EL0rLb3zSCnoKRPv008hsiyDq3XffzUry0kkstMcMAJwQEYBeAAA/+8Wvd/cfPYtgKrbbxLUOV2S0nhlC9f0DPRRDpeT14Er3IGBygGEAgExUAq1R71tuqnPUtjCIpbhqDLmwbQfdxUfZk+TzVgcg5dC6me/IQLbZguJXoZVqh3sdkb7K10oMgN2KLjJtMEeoOn81dCC2AaDjAvgCCo2+ImsBc8kq9GI10p46lFufdD+pWACAOg/WadUnaMBktuVnOUNTUKB+55a9bHglp93G2PfK2R300j5/t77i3RMAQDsb/85FG1j9f//23d27t2631f+nATBjWwS2pHBVv9AAgb+r8OO4P8xlAxWwbQRbRvJISNDURSwFZhW/B6xILkX7yac5JtkzZfD1IrwdAIBfhbb6FgCZArdXlorrn8McVFrPdDft6rytnfHBgtXHTvF31+nzzaNf0WW09qfqr0Mv27MRhacPBUz1u9W7Vrx6bNBbdN70q9NeVEA5OZ0cLBncBwBmnTD3f6av5fxY/03/1fNzGyt5n/nqEN9t6YzT9HF1z5p/xzu3xvUm75z5zj6Gf3t8K1+q6tHV3Iw+2di7Qzzd79yS2zEuG1V20y4HydF83dcmmp2j7iQdauu4/J+uv4d45QxOAagrVzWw4yQFheoqeQ0I5YDJgea+u1DPuIb0/y+//DL2Pj5SymMNMGzUSIM4oogFAG/sEJDIuaT2onFmIJi9r0xVBcf9mVeH6phmRecAA0GXC22ZSFWI0G+uUHNFqx9H5olB/+BA6nzlvopt57FivyumJZPH/2BQb0UGwI1rV1TUKLIACADEUYBnoqjOuQjo+mqOGDvJREdt+GGQ1Q066cYCPMUDSwOBS9h24f4CfU/xaIZ0DuYtrFWoq+BjTLXQmma5OBjxtwN6vIu8lQMwXemgxQ+OJ3JA1scoJ5HvwbNwVHNP6svgO9DGz4uH1NaAxOfzfnflLSmeTqvK+3BY6uqhjnAUwMDgH8+ls8pAEPslIyBo54RjvLH/8sULOKbhpMa/FwguYgxYpcIxgB/FGeM8OizGhm0AmEvJZK5CRBuXYzUHxwFiSwA5IXjkfLwffIPikdgKwEUdFGvKlS+tYuD0gQAXwinGEYA4dQNwXF2x9cir8hkU/aRN6Gi2GhIOEPsc+1xx8z+511qXfNpXr6FDmHLaVpQSnBoCmq5E1a9RoVt/IVPDfIj7wBN4r0Al9QHvgfxU/vXcz4bbOqwb0FUKmQK0RrvkMzu4Xe2zA9kfrZy5CBaDuuYk655BBlsGQCbO5h7dmYf92UXYWiZOgm3UjwBqkmfRHwZ9LCqo4KiDmk71R7HDBIyYKSQ6KhtJYChpm0XZFBDYue3BI+c/M4kwL/vG3iCrnrGNqTq+2xQx5OzY7Nucrjc8P8jYqVvb2nWCEt3ugSY8jhLyG/1GDQBspfnmN9+Pgp04Si633OBMc9aGEQDwNI77/P9+/m+7RwH2RS5PBDCRraGpTx7Bk2MGwyReouegunu2BC8XAIB0YHN6oNJ1tJ+WGdNOtk22UDaAs8prmSafHet2zOBTl+eqO6t9YDeLp8W3pExTnyIIzawR3Rv/si8YT5+XXlAPehep/1dPcFJO+B/hR2COuCUj+vzpZ58zwMWPt1mwDwlMuD/Nf1jomNnnQD/Gfg4SrbnKcXb9MWZMzHrF9PW4W+HPMn8rnvD8WgOyjgLHiiBaWgxzeC7oh7T/770X9SqCB8/CrkT9CtIm+soTHuDD5AlH9PfieVTdh/Q+yWwKZ62cAwAQMovf7EOxpd4GiY5IL+Q883duHRwAAHGaAj2NEm+Vz6i2WQQwruOwllpLYAUAzD7Wvl5ZU7LZpr25k20b7F/h43kua+tdH+2/s/bLC2fzO2Z9tsUD5gN/P/uv+76N7tyiVb2+Nb752fmdW32dn1vdN8pNte3jFgDrhK02V/Q7Nl8rPjgNPeZ5r+0ceufWPGzx2yEeWH1HGSy+hHXuzCuv2+5sV+b2Ks/579UizCyfddyHZPc4H1mv9JFVu1XpIHGuBnaMk7boOsvd6Wk42oz9IqO9JfP4Wq/IVh/KMDpEp8ajKALYjHwGvPiSKV0MHtIZS2Yy8fzbDZ3HXmQo8HgGlf8/j+rlMDJe0cP9gyMX98LYnUTK8q04yuwigj4GpNpT5tVctH8u9/jNqBG+WwEAtXL/lgCjqnMtCGZhmQXWKxGmQ3UCwDw85qYUL+Me3cZD2nddU0z7832VD22/dfdupDPCmQkn5gJSG8/sbgUAcDb2eDqdW0Y1DW8qcQXwPclO4/BGjNzjnqs5dYwOVBQYKAhyeruPZmqCXTIIqkJhe4hd2JduVBSY9+CFbaeDRYMH1o3PmGuCSDmPeF+v1q7Vf6ehop91u4l5zYGU+tAL9sz93FOGkmCeA4/fBD/gH2ZA6Oddc8ArlV5l4ucYCI7HYp8DpGkygabTcWVqbSoZbVcIOTlzYffwISowxxaSOAYSiQtwu+/ffxCnAHxKxwd8AznCdKOSt8CQnfb+R/COkwCQPIlxYbUfp0WcffV8d/3qpd1JnAeInZuWYxWNVKo4ipchCEb2gIPiGlh5DhCIWwe0ABa6IHmb9IkPDGgwwPTOmNCZQbCwlAi+cVQd6OrgNp1B6xcZBwE6eJz0LMaLMoPXNQdNr2NgFnSaDQ7GYDU7GtN0TBMYoYKN9zLTqAAB5i0Akrg+OhN9NYwT4kwLzkMGSwxmRkWOT8w0MWDHMSmFW6woB1lBMwfbwEfqwDzJ4WVsF8F7QDOez840+l7Fva/UlVMILJsMEjJIT5m1EeE7vG2lzV8HI3Sf/2mfN6bDRgq/0R/yI2gW3630NWUUwX9meTQwcC9LI3VEKzbbwTcDz7YnTb+Q8eT08HQL8mLKNXlHNPe8aZ7xTPBc2BgHolxdbsXNLMviKtQA+DhAOvx+L44BPBtg2xnKH+ZO2wkga2dDrpEB8M8/+9XuQRQBfBHA31meuuHg3ICygZzOMNVmjcG/aDL8FNvDuShzxx4XORoflIT0d+07Po51qnwl8QaZG9vpb9lyQEbnrgNc0q3iK4BizKgI/Yp5tA2FXnRNE4Cc33rv7QAyLwZw+jGPTr379jux7fDF7pe/+reorRIFe6PaPUBgZrfkgEZbr4xE8a8WNJyBtnLArCvteLkwpEc92xkFt2MG0kyvOgccf5mo6qy6P3UrhbdMuaCeQTduJYjxACL+4J13du/cCB8LwB4KOsbCDBZpcDwl2N8ZjMicABcwAyD+5pF/1K+SPfx4awj1WdoI+R/UENnzXLmlfGWWRX4zON8J8ij6Fx94nvn+MIzIAOBmFpmVDmolkWb5GHm8f5rncuhH6izcvSdfWw1+jeurdxySlW73Rhk1r1XftI7hmPxVPqx8W2l1jB5b75jlYbSh+na0zWNg5Oe37vH81cCyTsmxfh+bvi2a7z1XU2+ONVrG3OKK9OfreFe0OkXTr33Ltm3o83OMh1bfb13z9Wbz0zZ5Ua2Oe7QRpx9a34LdwY/xadtfy5L8gzf9+To0lG3IzL036oC07qGfYzLGUwAqCu2/53TLRq50Aj2ZXiU6h7Pr4gefHz56xAwAOEk2ULWTFVi4fOVyAAA38kgiAQA87ouOm7wBrNSsVn+qErdCqc7KLEiNqRCkc5XRKx893XFkvO4s1sCwrgKjCKFkOLmIdlL9lrPb8wC8P18KNh0dGOlwUG7fvh2rGRHwAwAIUl45ORfBXJjsCOoY4CFIz/MAqrGtAEB1JFzNn+NhXzoir7mQ0R2cu3QuDQA0dCn7ulSKTBIRgu/vOVdFqJrDFW+sK0p1ZbSucjooYS+j4RoozkpiVDZ6qX1k3Ot5M3+4TX9+FQAAg78SiDEcN80yKNNz2q/svxHks28s4DYCANpPrYDL+zo5xkgFfvXVud2D+3EsVdQAOHvxMnfsgxfvxZYZrFwxgyGcI54AEKv7cKzwLAr+sfp/Fu1i9gEXj6OdXcjaq2e7W7FtBMcA4mQA0BcAhQAAyBC2GYwAAGhUaY9xG6ShQ14ElzThmGS82S/MOwGApE/qpBanILjSvhLJNGmrRv1uzaHox3d4BRnv8Cpy8qrn11sPao2Q0tXWz8ofbD+nEH874GAWwF4mQO8feS7lyDky5IFoSyvIrpQvJiJ4GY8Me/6zc3ZY+H4CrNYFIooBgFYbIPnQhgJFOKvhYP3JGQBIWRycIw5Bq9ggdy/m6KP2tL2EOiaD85V+5ZyZjjmHlm8Ht3ivs8HqeDXpKT9JDzv91lHmi+rgOY3ac1bl2jzjIM6Iugopoj6GfoNFpQNHAAAAIL9PAEJH3UEGkJlASpPe4mcAAC92n3zyibYAvPfu7vxF8DYCb/Cq3uUMgMfPXu7+5Rf/tnvwBEfo4ahQgZ+j0V5nkhxzvMzr1QHZsocrZ/hQ+/6u/p51f7Ubgw0pQrj1Ds+x+L1nZugzglJlTTHYZ6p/bJMqxYQ1VzFnwc8//fEf7771/jd2/+2f/mn3+Rf3dleuXgOCuPvk08+i+OIjyobeUQL7tMnKNoqMjZjiBlal/ms2K/mh8rHobLsuR9N86LH1sXc7u+WM9XutH1NGCpiz6ctQrYL/ILkJVua2krNx/UYc+QcA4DoArQBD4sxnLsygpgMAEvA15JZH+0HuU6fjbxT9c1aPbTAAgAF4ywwOYW3dGZUclIA9+WLgRZoNz3+OA/oO82IAIMBqUIWFCkv7hc3e6M/q51X5r7z5Rg2f8qF5LKeRx9Uzle/86tW1VbfqfVWPnHIIr3XbFv++TiOzLbcd2Brb67S9uvdUNPkdAgCVJ2ltThGZnqqPi8HN+vxNaHWIz+a+18+2F/5t/VnHP+vU08tlxl2bcXH/Yt5a8iY0OEb/Y7JYFy1f//3HAYCtNps8/sWf/Gm6Nn31U8FxLXbmdaP95hoAgArHoaphtB881P7/55luWxVTNZAg3s2bsff92tUIEhQgGABw4MHiU4mSWOCrI7gi8MpZ8Xu1Mtude1yfV+grQ6p9Ofue7L4KoCBIqd8UWQ21If41fIrr6fR3Zche8fjDGzdu6Ei3CAcvnAvDfe1SbIvA8VNPc1uA9xLKGa0rffuzAs+1rN4dAABq9oeCA5e8UsBgbN9GsjpGdN4LiGC6EyApyFQNRKpT0BRBvHdchRZj1/Y8T/N8j4rGqF9H/7xyulIgeBaZIJz/4DO0rX5o9amCYXQ4ne6vSWYww/4wmzprDJiGmSGQblBbzQUAEDHE7lFkAOAYwF0UEfwq7uUWgJCbLwI4uxZFMa9cuRpbAZ6mI4QCXFHkL4N/9xOgwYtYEQYAcO5MrNREvYhbsY0EGQDOGlGAChlSpggAALSFVbO5gKdp2bMwxuKMHHUGtuJcHQ/VAwABAc03Bo3C+WZWD3iQPelKy+PQexNAQXCawZi/twBWp9oyXMHLKgcGKti3XMXXir4Ai9Z2yr8BrOoM4h5mCdnxTKe2iTn4J1e4SBtvhTCAKZEfAoSqm5QVgwh+HLP0jwIMrESTT8mXabyS71LZdPqL3C0YqeBXLhTrkWhH22ZG8Ef7vpXZgv3/9Z02m+xbmUONW3rORdVqIccm+0Of+zMVDK60qc5uBQCqnvD9+M3VywzWqvMgwAQkBh9ITcvUaETeJuJVZQEwuDcDN8qOAk48Ajl1DYC333mbAAB5B1Qx6BBjxRaARwEA/CwAgIeR6RObTZia3t7P+/GpAwCHnCZN2+jVVOdjdh5X91s+uryWAG3R9uy0DfKVNsXzP/e9vmv+e3b0hnkPSiFDiQX+ItMJ9yL4pzxjnnM+ce1SAKU/+O63dj/+kx/u7t27v/u7f/iHCFp1XB0q/wP89F5yADqWI8tF5W/bK35XslHqqvQ+CNBBX/PxTCORdfIDUmb2/BTq0pTqHK+BiXnuOb9xbztFBDyntCjKNZTwuaDFu7fuEAA4H3z7LGrL4KtnsbUMq/8AAACOUCNnW6ADj/xj3Ye+rce+F+u0QA+mPmqF/qgX+g/Bz/w4cm3nOchYPUWh2fYE6pAB8JyAUIxzaL1S+c3+rjxYdX6Vmypfb/aWw091P3CfP/zk7O+MejH9jxIonqbN3+VYVv733P7cZ9P4NM/ObVX/E9+tMgBW76vtrGRpRZNZPg/dU/lm1gF1LlfjOfT9sfk8TR/fdGy/Kz5Z2QZfq/M3+EapX+bxbc1d5yXZ7X2dO2shzljzs7bs19elwTEe/30DAFs6rPHVv/vRT0OXa7WwF1+T84ef5qDlCpkZ3YHSwOxxD6r+33/wICofPxhAhCr0+Bsdw/vuRur75cs4/g5eWaaD535LWqtMJdczPq9eq3fHBHl2YOiMc+/pvuNT77UDid99dVQ8NRqODPzgSGOTGhQSlXE4KmRgUWfbOZK9Bqp+NVYuAADsIuUfAMDtm1diJRcV8p8kAKB9qWbsEQCwAfELFbyb5twnn85nH5v6pgA55zmDuZYBUASkBhNul+NN56aOUUdd9ff3Z9XP2ncKSGEi0ddBpeb80D6XMQDcBwB81vPKQZYjXE5AyAnr9R5ETzmBOi6xp8X7GCl1Hm5TD060l5rtJw0T34pPsVYfMSVOAcCq4PMoCIjq4FhRhNP6MECAtyKwuHXrVji+Uan5wf3gJQXilk/QTxX9YyUn6gVgtf8kTgCIhPg4OSJOCWDF9tyznA6oV0ZR/AlB68XIJnABvDkgcDDssZvnDHbX+7FXdOBv+Z7kU15PAEBbADJQygC3Bn+sV5A825R+o70yGNhqzpl5dmsPpQEAAg/pIJGPEKxZjtFIftcc7+F+yHXQvtzjvbCdn/pKoN/T0lKpZ8bAzbSjHFIWcg9NkQHzP+WLerfwXQFH3NZgOPN99Tu0gcJubZ6oA1O/U48mXRMAwEwxMHAmQHK49Z9l1MbN75LcjwBL60euTq4c2D6v0gSjrFo79O/qe/2sAQA/73takUOMkWkAKa8JGJhPe3CXgA37oXs7ALFjfQ6cAoAA9K237sbec9XncNDF7IcEABD4/8vPf0UgoAIAFWwM9C9nXi+bbcVslyqbVONuvV6/P+QIV55Z2dHKpyv7VXVA/dvvb7JQgpPVWPxu0PB5pHufj60YWlT4avfd736H2VAPwp+4GQA50vnv3bvH+cAWQ+z9/3Zsw/j2t96Pebi0+/t/+MfdvbgXWwCgG2FZzsbz3GqDbQDIKih+A8AEHTWcPIH4+QgAMNONYHcF58oE9P2dY4BXaUPOaeCLFAb1ZNNZ6txqjrhan6AXNn1JkGUvAUah+N+37r69+0aAAF9FNtnzoAl0mQEALNB4u2IFAKDTuS0gAYA2Ryj+50zPAFeU0dbI1/o4zPPE0wNPsjaR5bE46NFHZwCwFkEBAI4FRJX/D/09+nE9E3JLP5223d/1fXMAsRr/lvz+rvuypVtWesv3bumgY767eb7y0qw/0MYMAMztrnTXljyt6DXL4XzPIf28osvWXG3R49h4jvXv0Jhehw6/D14a9GDIvOME27KVzz7TY59uXw8AeFP9Mstp5f8tHtQ92+DfaWheY6PD71m3dsYAAB72sVg1uPYKyeC4IjBuq8PpMKUheh6G4csw0jgFoBaD8/5KdwOTjfe9g7OUIxjRyqICaOz78zKi9mZr9dUOz7AyZee1ORpG5ZO8xQFh+JEAgIWzMtvKKfIYhBaVVXXPXSLnxVukRYSjUdMbK6M64wBOOeiIfd1XY8X3eoAAX0XKPwCAO7euxrFusPzPco+3089LOj/CyZKW7gBnL2BO4WJonWNQf7y3eAQAbJa7c+YguaD3GSjNe04VAPi+nhrpQEaAit5Aeqfzs0/7BFQa8NQdhJmWXZE5SNDc477jAMAogGq7gxBoR9X4VfCvAQCkndKE00Vj6qoe98kCrkivNHG0jZyJFy/PhIMKACCOAMQOkmgHgQX258PZ/eCDD7gl5PmLZ7Gd5mFPf4VscEUEq2JycvEv8jpjNezM7mLUIbgRNQAAAHyFrQMALrKPpHk8VwEA8yHnJnrY5QoFBQUa6VqnJ+maJMOctVXfHlnlDboJ/NFS7DUpnRbYM31+PIvbcklZzz4piO978VWPIcEe3KcoW+9zsA69oAvqPGQFm4bhNIMHh+C/B5c9mJlkneP2tVEXVKMh85N9LT5tDyaTLh5f0Sk0IrlbwsCF5dRHZbZA1VtvMn60bqR8Jx04lvjb88zPJFXPJlC7QkWsZ6FTWMASq6ksrGli9mDEbdhoe75qPRTrGvVDHR2uNWBlJYOaIo8/J3H5i3w4ZQCYFwYAAO9zcblC9w4CJqdATjMTQIZdIAwCkX4M4MvdW2/fDewOtRO0LyQE6QAAIABJREFUBYoAdgIAqAOAwP9/BACwZ5cKleyYrBxFXDPAXQnbZWAdeNbvZyduqx1fXznM6OO50AMAPJ2VBHp+73vfJU8CFL0eRU/BlyexTQ6LBr/85a92H//2N7sf/sH3d994NzIxwpfAvn+AAFy95i4c6KeQBwkBt2BoXqmNee49t9ZZTjPrS5M56gTz+RxwoDaL6L/m0Fl3VtpxlbwXDGKvbHtXvsj8hhEAEGjHbCfqtzj6L06o+e7b7+5uxJGxX8Xef8g6Vv5RXBZ6GwAA3xhD9TYAjAWr7fqMTIDUFfAPI/g34G7gQ5p15JPW9w2hbc6ykI6mFyyz1Pu5BaACANXun8bZ3XLK3S3aY4L73b85pGf+R3+3FYzM46p0MQ3rGI/pzq33rJ6b37WS69PSaautrefnOT9Gh5kWtd065kP9WOnNrTGv2lnx6euM+9DcnpbO431lIWCS2/G+DYX2Gi89xlf2WTxP1ZegXknlWWkwX9unZdfdx7u6nwGwpWNWY6n8t9I1x8Z/vH/H73hz/kg/9N//+M++gpOHyTAAUIksB2HhDDfsVhOFwASOOTIAPv/iy6h8jFRjrTK5sreJhOsw9Ejxu3vnDlF/AwAuDMc9lXDq0jecsxPUR6dASYG7gq6Mk/o8rBCysZ4ebmNcjVl1pNH3cZWyO/40HljXgVNRHGoJvFIVGSwmnWrhHr9X8W8EbwEA3IgiPTcMAMQW8Fs3UM2d68XMAEB6n+QhU9PTKfdecwpMujZ7bJPOPfucjq8VU6sh0DwYrUCYBwYHvzjNDa1LBwH385ncKmGe8Xt8P4tuYRQZ0JneK4fHtFd6rvihpmGinfpZ/OV03Q4gWJn0bI4ecJgn3Q/zOz63wmt5wkM7UhCOlkYBGEAp5aWaPuco84212qeK6UzPjuvPI/X/0ePnkYIZK7s4HiyucetMBP9wdn/wgx9wa8zTZ8oIeBRFm7iKG3KCokw8ehLpkeHA3ovCga9ePt+dhAN9Kch06/pJgAFwAmN1B8DFBAB4C8Cl2AKAvp0N2qrwptK+SQ9MY4xJJ0xIXsw72mtdOKwF2A74exYG54fBX9I7H9T+8+RXFBKcFH3lOTipnJteSqOsyCIw3QAAJBAdZEKiRZ4X3sY5ZTWJL70fvINXuI4AU0Uyx4yHqis5StAudQDFIbcfVDqa/9X3DEjIu0pTz2YakUn/1KUtAMEqMwO4voffOkDtSCe6T+1vzqjubAa4ZVd4NRogrGqkeDVWwAQ1Q/KDAoM6V+zPZBf6IEZHvxdl66CC6VJpOgdWcwBpHdH0bOPH7K/1jXmh7YXQe62P3E/RpOt91c7IM+SDclg9/TQyAECbt99+C9vNs74ASCPeQAYAKv6jyOfPf/WbsIUhi9iCYzqjZkjK1FfY3Ey+KzI1/XnICeVMuq3kobmlbm+6LK+cK/P/TONVe7539cz8XX3effE16V8xZctKCXqj8CmOOgXgAr8E/y7GdhicfgLdiJT/e198tvtunMTw3W9/ixlTP//Fv+7+5m/+76idgur/KpKJKvbMxov2WZCYvgoC5dTvyNxzEO5tX5wPA+7qqftt+bMsuHp+tz1jMDzT2bQdZLMLCeVr/pGvYbs5yhFrsMRX3PQFHQEACqchxG8c+/ftOP7vfGwTQ9oZ9N6j5wEaB01BbxUw1rYUrfhnBf4GCAgAYJActsfHJzr9vx1hmjw4yFB+kPz27XyDgw3gLPVjdaC5WMQshHh/+izeAvA6TvXKKa98Z9lZ86TlsvuL2xL6+/nmNGM9FgDM3x/raZX9FR8eev7Qs8fee5p+1nla3b+6dto+bb1/S/eu2j3t+08z1plPTzuOw3S2kalZkatA39e63FpWjs3j3G/rTv8e5N++W+rX+V58nv39FmdMOqfLegcADtPZfsfan6t9mftcx9h8qLy4sp2vO3dzm4dovtW3w880Tb078x9+8udfucAOAp6GhkLxcvWv7D1tg7Qz2F9DYxITisJln33+BVFm/DhFra404G8YkytXruxuh+Fm4M5UYQUdNDh8Wuh9RWnr6n9bTU7HR32nb9UcO1xjRkNJSyYTcdVLgc584gG/z8C2BwTd0bIw4MxnjAPgR1fWchwIKni1MRm81QtpDpuKgF2MLQA3b96OM9yvMgPgUqRz30QgFxkA2NttAEDOagYoDqCK8Bw0BilsGrt+ICo9QOnXajvzigdo25wYem3iD6f9ew449wn0WDgVsHhPulZJfW0lJOYZBeIOOLqnbINQlQKD8nS0PQ6Psdar8ByuAB4rHh+95z4nQ7fxC+/IzBQEso0P+oon6YeVY66qYNkWWQRnCQA8j0yAl6jOD7pE1gvSWxHw//CHP2RdDNQAwIr9o8gCIGPHv6fhvIENmAEQqzo4OQDB/tVglpNIR74RWwAuxSkSKJClAnpWiKJ9qwEQx2dh9d2rw7w3eJ6r9fLG9ST4BpLIOY455ae+d9PbCOTB27CMTpODUCMHlKnsFqVkCn5mJaqjBOtNepj3Fb5uaq2AAiqeCUYXCckrDOj0rHmDvIIx53YZK2HyJ4OGAF6wYpYgVOU9qSq0m6BTRjSQ116Dogdf7Dv1j3SQQQC2aQAgdUSXmVHnsv/o8rCCqPCB9A2l0cae82eeNyjD12caroNe9JnzjN8GcNEvd5e0lV3AmH06hvlkqD3CF06Tm5pnpJ/Blg5AeC7nFeoZ8HOxP2/N6N8n72ahV+8hn7tjHeH3GOSTzdHpENIbJBZl8rNIP8f378RWHYi3MAXMv04B4OpzPPso0nt++esPd/cfhcxiSxAK0jEYEh9qBdj0WQd+TdcmQrDl+K7ATer45HHTxWC3dWa3Wz0NeuX0HrItnsuVDq/2ZXVfd9yUoWNAy6e/4Bn8DR8FtvZCAJr+LiLa3TciC+NP/viPCAr8/d//w+43v/kt6fyDH/xBnNIQWwOibsq//Oxnu//2/6BI4BcEPB3wcn4xc1lXwMVHM9SmHaljcv/Nm5jz7o+MTnWlV7VPdT6tF7uEUNP25lNuzdvDF3mnvzsPQJ0VQYOn4veVWFT43nvv7+5cOIn9Zk93ZwEYR7bCwwAAnoUeY3E/8F/yojMAaMfj2pwBAAAA+/8h8x6zgdu6j988J++igyHm+ToGbcmZbEXqWwM1qAHA+VoAIzM96ufK12M/xn5V32R2vGc7dOh9v4/v5jGs3rGSy3kcdfzH+rmS4RVdj7Xj779Oe4fmw2M6NkfH3n9sbCtadh4vmkBIV/upOvRYH2dabr1zSfNTFyG0ltHvlY4f2zfguD3GYzzQdfv2+1ZjrXp2jj/8TvP96PtzZNTb9fv9fnaAY/5uFVCvrlX+e51njtHs+Lwca+Hw951Nkw/+408DAMhzxx0McMUVTi/T2PsK05YBxyu5ty5+4wQAVDLH8S2uJo7vq4OCdmHMgeYDAMBqPx2u6BNXHeHw2zpmgG5HZjXxtWChAlAF4SYmVmvkKKfyj79savGeueChjRyQdFbGLs5XNRhICcYPVxjSWZaj2A1rZXA+yzijImw6hgwZAFcivfFVVHK/FIEcMgAuY193nO0OAMD7ctE+napMR65CNisgvLsGuDa2FUQhvfJBj7M7wz1tt7XNIM8C1osWOftA8ySjbgCg9kF/d5DEfaxKqWcLaNnXaaF29nM6OC9+vhtLz38HbKxEKgCA5/zZSuQQf9uRRaCOH7WJlOqsS5EBfusHISw4r1hhQVCFokoIKqIac6T+P45VQQAAz4OeWOWA0/ZFOKgAAH70ox9FdswlZgA8i4ADZ44zEAlZxP5WrOrjN4L/LyLb5nysKN6I6v9XLp7bXYk0gPi1O495iInFCo74fgQALl+JU6Gz2n6Tz5ARHMeJ9H8XgWu8b5nJ4NYc3CrdN4Ct1+kYggsGq30Z3/JNPqbIFDc4g99GZwNfeY+PbmNab1lBqvxv/kPAwLYpeB3M9FzXLA+Blb1aOOlCxEvgjvSECkRarlvASR0wAwDOWNGqcuMzSHNusWAQgbAwgbkkL4fCIDEDUOs/y24P7js00hzxlAtlcPQfq1TKmgSOqdfoNlYyUU9CKb/olfrMVb/4pDFDPzNkYq8NzJAWfg1pVdI1EhTqRn3MEHElXpI5B7/FC1U+Pb/MyFACSwMUTWvJZwbBHE9fSW3dzXfOAIBpD/4C2EZyRcAIAAAZAPj+3XffAYe0DIBaBLABAL/5KACAKOaJIoDMZBLgQ94+BQCgaTqctmlazPfiujPnZgDAfDTIaIIFpk11bFaBRqVhnTP3w7/rO9oCQz7s7yyHzErKRQDLWNepyEzRMYD0S4KOt6Jg6k9/8uPd5+Fz/OIXvyBno1jqn/70z3bf/vZ3oqDqDRYF/H//+Z93/+ff/F+73374UdpP8Txsr7YFBsenPmz5XQcAgOp41vFpfseMyfmzaSWtXKHNwwDAPkSUgXG8jwBA6otQVLvrUf3/jz/4zu7C06gRE6dQnIvvsCjzKLaVPc/0egIpuerPIraQDwAC0S8XCCQYCD5KAAA63HZTK/WrXs3BBqmSvN/vrwBA9auY4Qb/M7MSfp8AwEpmRt2gTzP/+57fx+89vi+2cX5f7VfVE1v9XfFqbXOW42PjO0aX6v+u3vO6z8/+dA0QD7V1mnEd68shOm3px2P0XtF3i2bLe71gUEzues6kbeYxHKZZl1s/9zo0skxXe+DnZ7qsaFvnbPbN/Z2Pcte7xgWEWe+mJOerVnprX87nuWj+cOr4Lbs3y+UxOZp1zuvQ+VDb+3w5Zbb9xY//NI4dl2HFbxSkg0HEZ6+OQ8hcGbwG8m6czgSMRhgeFAD8MtLzDACwAE88XyfKTgn2Od+8dj2NOVZE5Kf3iZJRxo+P0CMbwyHKu2oaWp+MzuzoI4EMOoJqy46m2tzPcPAK4bzaVCfJDMkUQC7FaeUMPwrQx2lpjnsG8ARYwolRCunZ3Z07b9Fxefn8STglX+3evnsj0rqjjQAELmClFie7s79Z+AT1A6qjveCCKjSmjbcA9EBCKywU9cLUldEHh7xtn1agj5VRj1lt+CxfOdy1hoT4xQhkF1bzEQEo5hoDMFJWRXUMuvLQCq6EM7eZ8G+3PwaTuK9mAdTPMw1nI1qVGHlnAHCw2pKKB7yb6cXsd67scb6yfiN4+SsU/ostADgB4FmkWcc2YRaqQso1tgDg9AxsAbh951bUBHgUn+9Rrl7wRI2oHYC9nODlaPTzyLTBqQHgj9s3rgZgdJYAAE4BQAaA9z/DmXJQBEABQcvJ5UvsbwV7cD9mBWAEKFhX7xQIA9gaZatVjSdv4pleq0O1E1Lm8HiTPfEJ/mMwGV8YfASNvUppektmO1DlzxS3gvbqeoJ8yTvMZygAAJmV92QmAHI4gv8pxw6Aok0Evpg7Z7Y4/Z+DTGdW7yqp9Jz3XNlNmks2es0C8uwkQwIAeioa35vvqDqojY+0FL+blyV7UkBN1mNOoM/9HQu98uhI6RFuzYr3YNsWgn/w1ovgQ6186/g0pV/H6l/wLsACbi0J2bww6YxZTmp/RAOBHhwbAq7sJ+ugIFvKwCDkOgFEHwfLAZRxccwp/yyQWbaR+F7rGfIy70+UoICTeCdOWZhXcSsdtfdfMo4+AwD47Ycfsk1kAJwPmii9TBls6mjwU9z85YMnu19/9OnuYQRgX8VWnzhvN+dI86QCdOM1j/OQg1SNenVyLG8OpjF3tun4DR7HPfhdQWC/c3ayPKdd7+47Tea1LUeoXp/bT2KlLq9AR089tX5qY04e5+eg++04Qvi9AGI++uij3RehD8HvOFb3G7H6/53vfHf3zrvvMdPww48/2v3jP/7j7tcxdwBZkUlFXyftKd4jgDZkNXXc1upT5cctR83zcuj7GQCQ6hrBA14Bm0CfFDlwu01PQCeAJHEv0v/fun5r98FbwZ9PIhMzQIBXAWJhfE9Dfp+6+B/tt+wnnmPdIoLVPhZQWwCw97/6CJZt3Idnqs0c5a/a6P1xpUHQ+5vukryhVzyKEFsBEpyoOsDvmeVk1v/yEQroMNmHFU9Wfp/5us597Xcf9/jXMb04t1efdt+3dMGq7bkf8/jn9qv/szXWrbF5/PNzh/o1y8Pq2UPvW41v5oU3fX7VTh3Lij5b45nnrvLulk6Y+z3TsX7e4vttnkxtM4FJh/vSfZ3XoWm9d4t+p6VBpVuVVf/d+dcZlvvy12liPdB10TGeP8avh+iCtmu87LHM+uiYfV3pr5nGs1yPOrUGoyMQdObPf/TjaF+Ydwv0g05tn2w6Wh7MVho1jCaMAc4yx75k7N0lkp9Oqp9Dx/yeOwEAIO3dHrG7pgFnqmT23YGrHb8WiEHB4+6m5HsQaCMsgIIR2mBo8H1P2+4kNNOaydzOaiI4wRkoVGW+ynzF8wyy0hHEu+EzIi3xVuzXOwkA4EycAnA+irkhA+DkYtRliL/hY2K8dtrItOnIWp630l6qca5KyWMyGIO+i1l7EFGNR0ur53DTgcU4str/7OgBHKhHpOl9jUIt4FN2hq73IFAp8wwSM1175WCKJ1UxWj/7+/VciLEGUnjOq0xu3wJT6VWFl+8XoxVZA1KRb2ZwrO/EvgY4EGixazlnOCkjHLFn8S+ihJdYIY0jw9BPBP+PIoOGNQBu3WBRwM+/+Jz1NJw18zQqYXMFPBr9MoL/L+59Gav25wgAIAPg2smFXeAAsYoPnsnAJR0qzIGLAJ7EFgCt/vZgJJP/255Yhrf43k5TgjcCAUT2VheB7YzbLyptQRTDdpRYkI5bIpI2+FWcM85mklrAQebwe6bTSUcDdBhLunqZIK0AZ2MVLLKjDQCHhSKTRqAr+kGHl8EfVsYk4059b3Fe8l8jR+pRs6PrkCAgaeg0+CTe6b3nzJZJIMQ8yGFnIGw+nXUPj/ziyPadW4+/GkzrNB+zyvYYAEQ9isgweRrBPwumBXAlWguIw30VBEDBSez0ByAggGkEUKvOHGXKmSFy7KmOIYfJY+gOOSizK/hsssccFPEdIlG21YOjOvccs4hp2LFRy/rIp6DMzpb4uzgVuVUCAMCHEWxiXioAADoAAJDlCsA7/rj/8Onu3z78hLUADAB0mfDmHB3POc/jIcdj/s6877ZtXxDgXoxUcINZSKPHP+iSao/FbvtbAEzLYw6Knx/kLoViS2/36/W9tYXx72HMlEX9A/h5PbIA7n95j5lSlOWwKTha93KcqnMxTgcADfADLwA+ClLZUVcFoAFroHCLmYFIyX31AVa9mnXVfE/1Geb5avJJHksVSHqNfNDofwAAcNt4GplbmNfLMe/vx4LCnfCtzkb6/xkAPjgSMXj0GbLIMP+aNOlN2OrUoQ628dsr8aAp0/8pk13e0VsDAOYB9afbgc5D3bdotEqTynZpZmRXvNXMpxFg3gxUHHPYq8/iOVz5bZ6fyvczv29z476tOnTvijfma4fG1eZ4I3g7RpNDfVvRZuv+VT9mvbnVV81x9y1P26djdK1j35Kz08zj15mj046rvqM+s9XvStulfUqaVp91exxj4HeMrvrevkX1eU/3ZJ1v64bTP7l950pepW/6+Co97Z/0a+u6BsdkzD16XVl7Hd5Y8UHVZ4foOL9nW64nAOAvAgCAEYDT4BUDBzrVgUdHYFxqvQB3jvdhlT++xz67Bw8ftSO9zDpuy4wMo4wCgJcvncCNlIOWDrQDUcyp9kz2IF+OH6MHGg07cDpCrE8uHco0au4f3qK2u9PhAoiHGNbEXE0Qj8oagkLvk+5MPDNty3LI4AKO2o0bN1kM8EIY43NnX0VK90UCANjPzSPdMk2xGTU60BpjVwAyoDZuVYxWjIv7hiKJReCrUrFx5jCT7vweq7u5FaE6RD3dFCvA7lOqlGQIB/sAANoRirn/WmNo3j8f9Fg9vnE8XUFpjvy5z3dNPW2OxpEMiipUTtWcBQtbAKwsSXfOCbqQPJYp06QT+DiuAwB4AgAgsgBQLAwBA55BQP8kAow/+IM/CKf2Oh1abKm5d/9LyhaLbJYaADgK62E4spdihQYAwNVL53fXLwcPRR/Oxvt6Ng0vkC+QVYC97AAAsLKbkVEDN1pwlfJjpeOVUI0fzNeLzPW5pwQOPGgdQT7Necw7BA4y7afzsefXK/ftqC7LfQYqqS4aeMTP9KbVeus3xsGA03wh3mjziBV7buRW0TCPC38zM6BsgVJxP2970W8Apfg9K2q+JGVWJ3Wk3gLdsqCnArUsLlgCeQfC2KJB7CEDlyrr54JvOt9lSnlmW9SsDqXwC9yz7mz6IfryDLUnArDFaRLnzkddCJx0AXIVwAV0uIgK4EFDvIJbkqIxgAAvmR4/ZupUXSC6eD60il7D9baFkQSqjjVvbDVhRvBG76d+Tz3RXJVJF3ddm3Pe0gT1Qs3BqEfJG63IYoJLGdyjCOBHH39M3gAAgBouDvvJDwyokFp9Jk7Cebb7ZWwBeOxjAAkoiUXxnHqwDwA0Bp7+WPJY3FODedMev2FjUUjPW6gAKFJ/ZBC3p8sKCFBfvWX/Rtszdrb2w99Um9K/Tz0yBTdNXhbE0PxYjlHoNOQ0gQ3IKAAALRTUjD9tZ7kUhYe///3vR3bAd3b/x3/9r7t/+82v2zYJMBVOdtnKKqpdqTy+mi/L2JxpUcdFbYLtjtYNTbeMLXqVv1k1ypT5p2+vRJHEl8GfNwP4+CCq/19A27H6fzYzbJj9gfT/eNbF9Wyz+qq/ahf5GGNolgoA1K1h6MEcmFdZ36dLtc2Sd2dNdh7JQo3sp44jPAQAbMkE2jN/+u9K+xXvb83j6vqx+d+S4ZVcrfpV/ZstZ37byT/N23XP7NMeCnBW96584irvr9P+69C/vuPQOA7176iOyZe8btB3eupvz0Ht9+CHHgGB6r0jXcbA7/R9tJ6djnueGth+b7/xd01H+xbOLrR96bTrfa+ZLnXeZyD8EF/N/Z/HfIh/TzP2Fa/O+m2/Hfvbx4sZqn8jH5wBAIDLXpXnC6in5dTVlTWmybWK6H013QH2U5wAgKDk0eOGKpsJrYw9yGtXr8ZRd7eZhgcHSumQMuwdANCqKonA1SaHF3FbFunTUWwyWFo9alPI667SK6+rH2vWg9ROuGGFfaEc6wS3IJLbC3pKyezgmrYzc8r/01gNAJxEZXYAANgCcP3qhQAEdgQAvkIl9Ljf2Q822nWVvRcsGlfBtxRwddDQBwE0PX7C9+MWiPS50mJ7r7RW8+yaJIvlJPQ9+3LGzMx1VZ9TnlkFNUgfhQtes+h12Oh5lTadoyn4WDkLW0JdlSdpUQLbqiS0Etv7lhsSEFoIqMrAk3vdeV9sAYjlwUdPkNYPsAinSCiE+DJWsZ7Fas13v/e9AIRi72r8jRV+FAf0Cg0ceNDpUcjYJ598wkybkzhGEwAAgv+b2NuP1cgCgqh3kn0UAcTRVZcbAJD9LzxMXsUzcCDz76o4uuvZAzbR0cUBvXLa0+M1b5JzB2/ukwEAdhHvY5AkAAXO/EDvBO/kYKtYne8VA+e+/XwIK94APNR2UqKM1SvsPuYNOgLBP1bENbWSA6bAs0iqdIzBADCvdc5sZPjS4uFKB+Y2F7Tb5CSzDPKzSKlUePygP5RRPq909rMoKsexqjBh/amyowyfHmRZp6u+S+jHWPFHLQmM9/yFSzHGCCKYot/lH+85z6KCWnFF2js4linvmTVUne3aFxtpzBV5pGyT4WxYnzitQjPFABw/qjEh/UT+4VYCboDQdTY8znl9fztqLflF6Tgj0NCDFq8kSCc5q8r6Fu+C/H3y6ScMOgEAuAZAGk2CGyxhG/OD1P9f/Oq3BACYAZDHQxJ00BpsPNYBxGES8VXO93x9nutqk63P8A4E/9hW5iJ6SH1H/w85l02WppeunvEtW87Nqq39a2PmQbVL87j9nfsiXu4FeG3HoBicaUcSx2eDIPj7Bz/4/u6v/uqvdn/393+/+9/+83/umWfBg97+4ue2xjj3ZTV3ljXpqm6T2hylfrMeMA9V/sTfBgDYp/Iiqom4wK0f2KYD3RRbeN65eWv3flT/f4XTEHCMJ/02bf/gdrAQGAAAOADBGXwVAGinAeBlAOUzSwKvJq95PNH/fgysg8nuYO7zxT4AIL9Og2o+Ffs2AgD2seY2q01fBSHOhln5Das5mef9kOyt/IlD9x/7bsu3Oc31mWeOvcvfz/7hMZlb8fkh+d/yP1fvX7Vz6PmqH1f30X84sshT5Xh+/2n072npXPnq0Djrd6u5OdbHlQykdEHCXqe77d7uX4yr57Wx7feOsv1GHTjwEHSHt52OtiW97bLlr9qNWc63+GweV+Vb80e1WXM7W8+vhnQaOd/nnR5/rOZjXy+M+vnMv/vxT2JrYh51FAxyASl0GRDWILkSz9dZFCveIACgnwDw+GmknblNOnB9hYhEi2dQtfdWrHrjfUhVVsSBFFQ5eyIu/CgHUjIUbbg+nsbp9PnlLEBydNOEtoDQe9PQe0e9YQpZ5KtmEYyBrQlcGY3nZRcDn8nrrZ16rw2G3wHXD30Dwn779h1tAcD+WhwDePMkfiP9H6v/scoYXWGF9kxPFDACklXkx8F/d6qsACuzzk5YX6Xw6qaMsY2nhIWs1FY1XcTMwEtdoRvH6WBuDQCgTQMAtV/VaYKbwnn1VKEnGSDO99WU5C6YysH3vY3+uWK6MmpV0EmLBQBAihQAAJ/FaaA/KkyjwwpUIirP1b9YrQof6iGOASwAAJ75IgL9J7EX+/33v7m7HrKBphHkIwsAxbEACGAVD694FFk2AAbAbydxAsDNKAJ4C/+uRtXnOBYQ68M+jk78L554+jS2E8Q+UBwDyAyApCX6WAMJfgHHGXvGKZcel1LxcQ3tMiBTI3qk0VkU7LyQq9QleHYRKQJ3RdTavLEBV7nhCBogwT7FZ2QINF7wpEEu8m+BZNpj344fLE4BnmWdCowz2gMYg/3wD4LmXgXHGKEdDc2LAAAgAElEQVSnAAJ4PzxBAQQMOWrTA8Ue67hblxLYoBzx/9RJniKC4/YUcTbQjUeL8r+Shp70FH1ShyE7iIpkfxsE+uR9zjkbGYjkvvt4/8NHccrE4yfc+4/gX3TohTTJIwQYQD+cWHIugElsaVAsfwb6ZwhLPGL9lm0RWKMLXfdWu2CaOfi3vdGpMA7yOtgzAAAg6YZv0zMArOsdcKs76gPfPugUNdi3CrEyevAN9o5DJpGd8VYcA8gkKOolBTcCRHHkn44B/MUvf5MAQNRioO5OUTmTqdS/IwDAMmDbjID3aoDsAADwg8B/CwDws9WRqXw76tg+vysHuV6b9fnKFtZ3z++37lj1y31ixkoW56z6nbrJyFx02Zluz2OF/J133tn9p//0n7hY8T//L/9rA5XEmygsOhb+7bw58na1c+M3DobFM5V+w3jBMZkBkNxIHlr9VP5ud0A/Q2eB5yCnQYerkcXzzdj7f/Piye5VgHrPX0QByixgimwd8/qrGCeKI+oUEAXc6GetA0D+Ry0USIL1OxpIf2cK55tuEY9LIIfn2FJV9LjB++P6qA1G1AyAdbHBal9GutX3b/Gv++d73YPZiV9OyO/44uqdtV+rQGIrYHjTrh3qwxZNVjqg6g78faifc7vH5mKmiWVwHrPl7DQAwFb/VjTfp236PcUP3+rT+J4R+D1ER9NwRZtj9Or97YHfm/DHnIFXrAD/nGl1Otq9SU/GZ6RrMkZs+sZ+gvyPKv/VRpjmbyLvp5W916HDMT6s+nScV87AQJjt/k0AwL//SRYBhBENY4Qj6SA0CDaY+hlphLVoEBjOBWGIKDO4UICPlf/Poyo5jwDMIKEKAwke3YRTfifS/29EAUBU4dUqmQyLsww8ABxVRib3yo3Hmve6/WYgGBSXFfn4uxUKbAAASSmm9co0sPBEt6shqEFw82KLcUMT3uvLgBzt5IpcdXhqm2Y8Diueh5N+OxD7SyjYFcEZAIDbt2P/YvyO9WICAAizfC67VgPl+CMosQCKZuMEz8w9r7JXAekVucuqanZcAb/mSk6NvnCRR8YzAxih71eOgANHZm/k6j/6OWYcrFb7o1+ZUr82juqDlf7ogBrE6HJip9BXVg5dE+Di1LT7wbWM20Bz3KCATXOgHfUs5wa6wD9jwIwV1jO7e1Eg7BWcfxwDGN4dVl2/jJXYew8e7S7H3s0rcUIGZAh1ASBPOBcb8vY4AtNn4dghSH2FY+kSALgeK/+3r1/Z3bl+OV4U9TcYvKNAmYJkV9pHDYCXARCgCCD4ziur6H/NgDF9IZ8vA6ngSjsDoizyl3zgVWrSLtVQ+oiD82feUgaA6IX7nQ0iiRx5htd8VJdXivv0SYYtx2gR+iX74ZVmg2T+rmUfpC4yOIj3oL3nEQhDj6EgngJyjRc6C/wCeYOOBCCgVXEFdOY7AADVsAz8nwQih2TqOSAEboPBSAxqUa6U/mpgpVDHVJJjHsBS04HDCRWih+XboK6PEkUjcPYfo/Af63Ak3+ZxdTwuzdsjMKbQSwAAoK6RqXQl+EfCC3CyG5/ZIVHfJHvq7wgADNMpiEfzmjpcx0x637HeY6hJ24RS/01ZSE1G3TXrxgRP6nvVP2VnNHvFLQD6TB6Jl0L+EEh/HAAAeOFuHEHHbAh2WZNLEI1HewYAgAyAAACw3eerkHsCA5wTjM+gxtfLAMA4XGiVtEkegmwDADiJlHf0H9uJUF8EW/iqnHdb1LMf3I5/ey5O42zODs9gP0v/2vygvwRRBIhhdmebUcfl79wn19IQf6sgHb5DQMvTTOI6ZLaB3HEdvsdf/uVf8sji//Jf/vc+72SskMiwS7PjaB1veo206dzk8c8+SLmjzRG1YKlzoXtGR27g0xnkwjYlAAB4JgCAVzG3d69e333r7tu7E2B2YQeeoOp/6HtmQgIsJQ4bNoHPKcNSBVnlJ1nvkJuDlhcuXEwfL3uSwmx/izJdwQHKru6d+YU6n1+WlUSC8OPAKgDA06UAvhUdU3mHFCv+Xv2uzpXvq/SsfOXrs7803//7+rztsCdXpG37Ou+fZdPjr++exz/O7f7bZxrXO5o9K/Oz8tsOjanGD5WnDs3TPt8dptox2q+e7nRpnLPH84d5yTwvYTlEx9X7V3O5xeMpjRtEmJXK+rZV/+Tvd/5czc/rzsX89hUNxzb3gQ31aRXDpOeQ/FjHdEiHbHHPoTk4ZCu3aLJqb0see588pv0tGuv+jfHhmf/wpz+N+9JxoR2Rk+LVQKwg2Hl0xysAoOP/VC32/oOHEcDcV50Ac0Yyt5kTDjNWvd566+7u2tVr8pvg6JZJ6SvS8R0dhPSy46O2CsBwjoGe21fV7gIAsPl+7ncPXkU4rngVBYW/HRQ55Z5t0zhKWNmHNj44iM5wUFij0GYffdpXZgoTQWMcA4gjy1CXGwDAzcgAQA2As5Hii2sZ9zb/gO+gQ95XtDTh3QDPjGuF7H5YALoyU7BaBdlttH02DCjtvCroa5kik0Lw+9yenWkBAEhZxPYNKb8qsHXVZBSWnglgZ6I6mDUQM/1bcJQr2N2xk4MyZy7guQogmDeclt4AFPBMm3fwAxGCHAvmBMG34hNnALAAVayyIk778v5jAgAsAMi6AC9j1fnx7rMvIgsg9m2eD+AN/PYksmkw15K5r+TAMyDXcXRYhb4Y20SuRvr/7etXd2/djKKa4fjlwQNMFXeAibFhCwDSQXEMIMA9tEW60RHs/0Abj5W8j9MODAA46M55Uxp2ykQJ+EbnQXNsAIBBHcW7GKB8f32Oq/BDENe52qCU+cUp8uxLSzVX6nhXhsqk4VgzE4AqKP4PPIkii/fuP+TRb2eQPu+U82gTzzEbIK6zMF5kZRAEyADGIADbzuqQfYuB9ZaAGaWBQ5ZUdds/ziYSrJrBMmgqqcxx+LeCePxojpw51WlqWkpGBQYZ4KWexhaJlA0WvcN5IwBDEqB4EQEvyPkKWSUAGyJ0QMbJ3Tu3GfwDFKDskgX2nQldQ2aFdKP5CkPmXu2gYTdy+wBA22qhUdJO8Fevvqlv0uh37tBfYwYAe5r9zL4ywBds5+CTejGP8WTb5EsBeKgB8Mmnn3L+BAAwjOOLSCcC4tDYygD4+b/+OgCAmKNzF3kdbfFo0CMAwJZzUcfne2zfrM8N3DsDwJlDAAF8EoDvrTagzt+WA3PMgZ/7PcpyUrnwSQv+QX0poj0AoNqt2p78FJ3kYBmHDKJuh/th/W796dOOcIQjnv3tbz9s7/SWH/gEY20c8/YcwNr5sg0bf+87rynFZj1wHVgnecyK7pDTPGS6JAAAnngJHRT0eOfazd03I5vwIvRK8OqTV3HCR4B3z7kVIHgPMh7fGQDwCSTgWgbeyBaALoEKDTrwlAxez21GzT9K+5kMOQZEXQ+MNEh4vKr81Ev1vrYdIfr0JgBA9bNWtKzv8vejrZq1yO//85a8zz7jm/bkeCDRebe+47R0WfVzpSuO6Y89/V3ApflZ665Vf1+HTit+2Hp+5pduk7sNX+loWpfmH8rW6EfPrcZyaAzNL522tFVf5zgN3Id9u+1nD/FfBQBW73rdMZ2G1/d1qoD68afHE3UctiO+VtsyPbfGcZyWOZvpy23ZT/PBofdsyciqzVacfSNu258D+WOtPs7/9Gd//hXR4dxL63O9vRKPwnRuxIGef8Oo4B8CdJxLjmJS9x8+0JF/CwAACD2c34uxZxlpeFdijyICEDribW95X/0BkXqhMLtokplxq0B3Gug4LxxqOdw6+1fxSs8sUJXvPoFawc/9phmgVgapAADacUAsBut79uz8z8q9fxYAgL2aVwMMAW3OBy0vRA0AFAG8chKOSED2LL4FX4FBi/opxyn/bvLbHZIVk1dHqgfZWCHpR7d5Fb8qutp/krbNlYKHdmQaVyy7QqvBD/528M0V6WgGAIB8ejnPNQNgAIEkNdSZ6pcE3MI0gBYlA4Bp2jwzWrUgMFetIjb4Lt7rrcc9MKnBYuHFXA1tpyZksNrBJfQRgzEAo4Cr1WmI4ImF/AwA3ItifKi4HjTANnesPCP9/5PPvogsmnsMwJyOWVejSIbkVcjTxQjGLsXqz+UoAHgn6gC8dev67kwEa8gAIIDF4yOZh8DxYgvB8+dPg9+uREGskG3vsacOzb3mBBdEOzzDVbYGoIhXtPUhV48Y9IAnJWM2it4m4hVcxeXJrMnIWGm2A1xXJtkb8kUCKfm58mJXfikbZBMyCYNNBdb6V2XOx7XxZIUA3XDfCwAhMRfP4/eX93CKSW4tSABA/KuxQ05ZEyD+RmYGQQAcuxA/Pq7UYADud8YLA+GYZ+tTn+ZgZ0BbIjrQyHPnkU2FwL+N3wEpKU5HnUF9rv5bb6MvwypmBrHk16xPoSP07PjJMBgI4d8RKKCvF4K/kDXC3QAvnxEAeO+9t6mXch1Rs150KC9kH1xfwQCADD10OM4Xryl6AgB4fwK87FXq1VQWKfqKnOx2zQBA01/W3wXs6TURxK8E/GgTRodIsuP6CgF9xNwgA+DTOHPeAMBZZmBohnisJsEfAQCoAfDzf/03ZgDsQu5nAEC6oxdzNM3M+6RpDZYHB1LztlrNZ7G7AJWvRRYRZBh9RvDvAoDeFmeHq9oF92HL2a4BAfUnA7gx8J37Xcc1OzECTvr2C/PmPO56j22x9QP64AULr2b7GrawAOhCJgTuB/iJgoG3bt0iTbBoAV70OOgcNbsx1h/p4/QK9gjIsT9NTkcwrjtiPWNHhFPOS+dkUWum/x7d8j3caBb0C1g46ged3b17/ebu3VhMuBxjehbjexxy+yRklsVU414AADhyFrAhdIcAAOlK0iczj3wk6rkAACqfVX4jjXNxZZYdz3mXnxwX5CTnW6NGFkIFAeXzsR+nAACs16vPVwOJlR9Tn6l9qc9Vnv1d/b3vjPeWZx+xymEd29yXY33299V/nWXJbW71ocr3ihYzr846ZJ6b2qct2vqZCsRt6aT5fa87X6bNmi4Zd5QYWS5GtxWr+Tk0Z00SaCvSjtHXgV91ut7Tn8uszLHf0lnH39+oNr2wDDT10FZbxwCAeSRzO7NOm3n5kLx0nu36cl8WSqZRjqXKe+1ftSkr2TsNPbf4fDUfK31e76t2dou/bf/03Gir/HyLT9hI59kBAEjvsjmmMpQq9iKHrKTpJSHRHLcG0PWJlUkULIsiZvfiLHMblBoA1lX1y5dPdnfv3uWe9xdYaYu2uCpWUi4dVHs1fU/RT4LStwrLKcH7YPhrNWsGBi2gF1nhOLKpNIBmumGCvNIbt9UsAKXx9o5URWKkvq4mV4ZT++EAZ1B6LbZDABg5h0JbAQDcunYpAIDYd5xYfaNDTiIc78oYs0JaKWVcq0EB90UzwFFLI7P0fZNVOKpBpduLleFq0Cd68H68l6teCiZNMVV4j6A8AQg5/QIUOrCiNGhueUDwxYwHBZ45gwj1MpgXyOBKxT7VYm/OOd0lKCw8bToYsPBn84Xp50HIeVSqfzcMCJ7QbVRxF5iUCQGIkhlcPnjwNGQGAWOMKfZtegvAx59+TqcUxQBbmmWCIz4X3YruXDi3FyMdGwFZhLG79966rSKA2EaCVGu82SmfCYxoO08EvhF44XnrBTnAFI7GB3aixSMOCBHElz1XNbgG7ZscyUi6Cn3bmgGeoz7pgFA7WipBSPFYusVFLtFX83BTcMAmSjaQqnjbpVaRsBJDaYwZrOFPrEJztTf68zx4+WEAJA8eIktCJ5swGAg6Wdmq3+eC5qjRgcr4mn//MCROJ9rZRtzjz5X64JMEz8A3Xo1vwX3qF8gAHOueaSO9U+WQf5PhEGyO35FOGdCqDTK8go0khnssB0R6iHMM8Ad/J3DEIJ3yicwFNPQyAsuT3Ttv3+FnFJxUFkDOTZk3XJN+1HzyrgQcPI/9Hn+pruKHFd0BLqVzJDpn5gZECnUxeDpG3yYAPdPHmLUOShttotKudT2wv5JQjSiAKnQeAPfHH38S4NnlsGF3MGPkgV5kTkUbEfA/evJi9y//+qvgK1BN230ku9IJpveWM9D7uv9X5wXRnUfKFrAKwf+VK1dIO4B+TyOTiFXgQ/4J0Od8WXfXQL4GArVvs0055BTVNubez+O17W6FU6e+zX2tPNP0cXkJ7UwqaAPaPgoQGQB0nGPS4LNgK5X1aRKl2bN9OozOsfrRbYn0bbdNe9l0+48va5/M9NpynKuT+DIySi4EH3xw963djdj/fy5OmoEReh68BhARGZqCg1W47zlX+RFoJxDO2h8BRPM0heBpFBXMrRAEJlOGel+SfwfgrEhX6hnXaNE33VfqfkQ/hQOKGvNC3YdMjgZGjFsADvGWeaX6iytfqAYXW/7LSv623j07/+7Hlv/3Om0f0wOr8W09M8vzzFsrXqt+7UoHbNHvtHptpl2du1m+D421zqnpv5Klee7X8tV9EPQBOlOnJinzEseM8pSgABShQ6w/Aa757wp+4R2OS/A3/CJm7x3RCVXXeSzezmmRWjSxBADm+djX3z07bsXP7kvVAdrOtkYtZjovx1KePS2/rNoZn+2+Y7drY4p81z8GePo46ngqL1ZemvXAIR29aqPq7sqrh2zqij4zz5s2+1kR7v0E8PzHn/4ZMWg74TVA9JE6TAylM1xWXAgSAD8WAPAsDMdnn3/BY8kwp07HHQevVUmsPt6+rRMA8malBjvQSIe+PmslNBPIzp8GnoFgrkpgVQ99IeHynwx2R8ic+kbjncxo59QOmk8cqIxXHdjGGPk8/e0SVFfGGSeRhNIpALduEhAhABCF/27HXu6rkQGAgm4M9hlkklWyOaxawZFcpcB0hHLFmHZ4uoPSe1gdwcExyltGBRwXGbRpFWjL0PI71ypAtxMwsIJ0xWYHTAiw6qqOgwb8hoNvAMDpow4uteLNCKMFsT4mkgFImZ8uKLp/FkLPL56ZV6brs9zDycBkAgDo42u1WOnuuQoffXyBQPMhnDLcopVB8CpqAHwaMoQA9FlU6nemBPqwQsLhpCF7BAAAgv53794KAOAiMwDgzmGFmshDjh1OlfYAR+YAwKYAAfoKTs5foZ35fwgOiMf0fZvcneMAlDMjOTIv9JW1ZKAEcuw0aPU16T84k2MmkOenKm6/iwXzMtDElocGAFCPYGVfmTkCABV8KVEbc5/CGjz3IngZxf9Af2QCcM8/9uPkijTfEX9fiuD/VpxgggDraWypMHCGuA9bB5yWj0AQ9IaDwOvhRBgIwHiYmYE+ZnDPQlwSaXarAnKzUaI+RCOZdVFtMOlf5kHAUZFxyEnqwDMRRIM2rCCesiPXR8oetQHIewhhEcPuXggAeOdOAJXxHALZBODYnZRBz5Nk3EY2ZKEAALN+0WeptQZQJC/puwTTskXKJkFM3e1MC7fr39URW+k0064WEzK/tUwEAJjRKxTS+/iTT2PurxLERiq/7aPtCpJqUPX/4ZNnu5/98tc8aQF3gXdUxLUDAIcMfp+x9V/STQYSRgAAx4iCP2v6P8ZSV//darVlW46f6eFnbI+3+jg7SPW+2ZGZnbEq6/U764za1p5+sZpJmfL3zvyqxyDiBJUuu90G+D11DP3dowPlOee9/AfB0/yuaLnivzoPx+Z8vlf0kRxcjqDiWwEAXI5MprOBOr1AnZj4DkAHAQDKZizcJDCAFXZnANhGMEMy7kLqv7d62gZaT2l+1BNvnjnGB/P3fV4FALSfUwIAziRbhx69udlBXsnbzFfHZHLL6V7N4+reQ3P8de8/JL+naXvlL1ZZr7Ty9a1rs85YjXv1PvJV8cm2xnRsnlY6a8WHtZ3OV7KC6IbA3TzSOgCAGzeu79595y0e1fxFHHsOm4Cjz6lbtG7K/uOfi5RCD+kI9TxeGIBC+GBzhgz7vGDqYaxte+N21sAWn9fx799j3bYPKVheR72v7LdD8zrr9vmdh/j1mJyYT1b2Qx5E8yJI95V8rp7d6uPq+kqfz/at8vPch9lOHuLpVbtbtK8++iE6ngEAwBuSaYfKuVxJDzORezW94u2AiMWjGJXFCQCxyvBZVNXFCQAgfAUA+qAEAECAkIKHHwYQ8W6vKlanzc/ZCZuJJQG3suirYA2N48pbInIGAVKoW9vJGDMjGoxw8M/v6XCKXF7FXE3Y/8/bu8TclWVpQtfht3+/HeFwZDwyMyozKysfVUl10xN6QquFhNQTXmKKKGCGYABCtIA5akSPihrzElIzawaoEKirWg1Fdc9KakEl9ciIzHg4wg5HOOxw2A6HWd/3rW/vdfbd5977u7L6hhz/fZyzz36s57fXWptMYgWZgmDWd+5ORHMGAM5HmGL4ZAQAroaRffF85MhHER8DAOnFaLnS8DShj/2vBnhl3mrsaV5VOImqPP5a6W+F7qXT3tvKeXdKwvC7ib6lRzBXOs81z2txDQ0wrH9GU9DHIhgEoVsM5aRigVC0snrxKBtbzQCz8HXV7WWdhIW9Aa8m18iKrAqFugs7ZbYCAKBPGgfGhS5uAwAK7Y9jAL/QKQCbl5DrD+WAI//ubxABgKr/qNBcAYCKhLufMGrPB5h2PhRJWHubl68FXwXdAABA4chTBNSUAuH1eBRFAEF3iMLBDmqnZ837UsB3Z779NgAACqcXb6ggqF4jzbU5bb/llcX6Wwi4jLrpzqPQadxV2zY4JPrHNRnVkGvaIo+wM0y0GjnC2gFlmcYEM/DXEQBIZcIa8di/AFkQim9wClN55szZqGHyCo9qZGG1TCsCrTyG0c3dsg2LjN3//D7BHewMVIPJMtKpCg7/99yRwheWcae+ukaai6rsltd53RgRoMZ1NWgUBkoCaipoCF4QIGMAQHOqeWMUwAlEAJxnBMDpyH+HvKoAQK2VYf7WY7PAXtJYG+fAexxb+vnuuyIQEDGB9K0edq7id90ZmbU5zhXatP4iT6ScRkqL+KqDmX4+ZQBBGQEAd+5+EvxzIWjg5SaHda3mHgAAUgA+jxMW3n3/dtAbIgDQUYf788l9oVbeoe+j0q8GRx1bnRfMF4xTgIMwOkGjCHdf7uKK1zF/1nV7O5S8Z7oc6XNmDK21ORtXvbbKYMs7r2+917q+XuN2qs51hAaMdMt0OrvFgPWKjKDCrG3TtAEu2wcGAGpI5qzfuwy92Tz4u3HevIb4ezV0wWvI/4feCaJ7EscAwtlnKpkHBzkdDPYEuf6E9TpQwaLOrFNzisX/qj5A+2MhPstjUvOKrKpjGW0Uz6HBB16baTTstyOpUuMv5iU/7OKiGf9s97Onn6jJJXBzCE/M6O04943XzuZpnMeRDmZrMKOV8Vm7rql6dma/jnQ6yoWRb2bjmsmQcT7X+OEQmtu1DnXsbmsNAFC0LKI1T8QpTbc23//V721ej7/Pg04//uijzTvv/nzzSaRvfsFTdXDyhoAD6H3QtDYjVZCUG1Z5WlDjy+yogfmR38f5N5Du06lm49w1t9v0su78W35t3yM7vH6/sM3ihxmdzmTCruvWaG+m23vb3SaqGwd1LHWOd+mj+pw12tzVx0NkwThv7uc+vltb9xEAWKMFAgD14SAoC04YhXjh3HC87ISwSEwauYowVrVynACA0GW8WkGueO8qxWgXbV6N3W4cA0jnD2YVAYBecbs6/Ni9qp9trLjPqrq9Hd6BZ4HpbMBy9y8RoaqrRkfdE9qMonREpODT280x44i0haNcHKg1AKAuLPp9ioV2Tm0uXbkcx2udYQTAmUgBuH75AiMAAAAwxJZIiVFJ7bqpreUxFyMhj7tiXkeuUYb1dWPUxebmCh1tyziyo8iFzn5IkY6hpNx1QljxBABoBoZ3J9KItuIw4zX65ICVN0XDPwvsca1yPArp7iCCaK+HBbPNXOSmoIoTUo0/XOvc0pkRiO8g4HWUkrwW1dDoAIDEqrwvhm7F7gwjAL5QCsAJFgeL3edo595nn21uR3gxqtDjvGauT45rEZmTkTIIa+VZ33FcxPPI60f+P04BQNrI8+BZFJVUKoX4Azz54AvkvH4dTtwR57ApEpJX9jbngz0fnRASdg8lb0frub8YfGnH/ES6y+8JGTAqoube6kr2wc8P2mJBunzZ+V8UwlIn5Xzx0SqO4aKd5Fs6OarHoCJXKpyHOUXou2gCwEycABBA5udxEgPesxo4gQM4oKJ7fA8DGcd2HkWY9SMY2aiFEotZiy0+CkMABVHheKnIXvatTIjXF/2rxjXXioZol2tVgDeFFM26aCvFUwo2r6P5S1E66fjnGohvY55SrADIQcQIn5lr5TQAtQfaVhrApQAArl+7wuKTqk/S04DG3YvaJ+b2l/FXB6OtPZ6UfbNJIlmcZ5CbRuIvwEvdtzQ0RoXdjLsSYaY177IA7Zykg971n+exAgBwpu8GAIAUAFSTV+aMR6UeAwB4FqDe/Ygk+fkHH8V71GpQBAGJka/9AECZqunb0eB2iCkAZQAAyHuHw1tTAJwS4rkHT1i27TPWvEb1ubN7DjXM672zdiod+9lVDtd+j+85w0WOWX4qxF1FVBsgwtXI9SAIVFCBpLe1/vmIS/ONj/XbCv8fVrDK2l3rvG+ONNeyTV65cnVzM+yqU5BRoWOexgkfj0MPKKWoG+otvD7ue4oNnuyA5wS7/whxxsv2DZ5TZRT1XKHitTWf6RSvpf52e4JrRqAN/IM0hSxI+AIAwC7DedlXgX6WceZN671Dadn0Vse2j3/Xfq/PHOnuRX+r/avPre2vOQmVjw6REdVm2EXnTT8dOFGH9HVtnOMj1ua1AgAyZVQLCeAzZOXZiLZ8863XNz/8wfc333n725uXr18Jpz+iwj6+G7VhPt28/96Hm3ej7stn91EMHfQLm/pU+EWo5SO7B/4Uoi/xIkDwgq8t22zSzqH0Ir1ksH+um7bXawkArM3pITRzCC/MeMsRXL6/P6vL8CYjy0MqXY46ZbutbX+o+ia7ZMSh8uO4c8RM9QQAACAASURBVLRPvvUUgG7Tz/j+xF/7jQ4AcILpvIgoGQJL9Eo7L+hkDQMDg2CnEr8h/x9ED+SWhI62UpE65xDf4wit61FBGg4IFTB2oON+7D7V3WeGx6YzZ8VkAqhOmozA3ClJQ9qEKscnd57iKqNtYuycmKQTL+hoLLYiaUTtxBguAmhnrzFiAgAcVxqlY7teBH0fhXuItofBFgAAim2hlljUc2MKwIWz0fc8fssAQAMvEkGUg+Tw2D6uutvTc+G7s07hk/mzXC84ZFiHTJ/A9Nig1JxoovrcL3eLzUQVAFC7PRyf6yLEiIAG1yABns6Ees5M2LjQlwAATLAEEO9IB4hiLI0493sLAKDxn8/PcY+0VWnOv82MMSO82PNjQSt6+ksAgMYhQAL0C6HmCQB89QzfIQUA3329+Sx46KNwLnAuO8bKnN00VkeB5UrfAADOAFWO855vXLnIUwBeAigWUQBnwogDfQAIY0pF0CWcUnTwYuwWcfrRXfKfQsAFqvRdkApwsQ8tjzwdB68F+KvkWjtv1Ia3xTHXJukCq0dEPPvQnMdG5BWU0Br72EGDDCQW2r+iUc8T1w8yK3eURM+iWYJCMc5FiGvcjkKMmHuAAI4AIK1m6DbD+eI5MJAvXb4STuAF1mvAGj2NnX94g2gTRwh+FmAOnEXvPEp2mLZd/0AVy6u/0fiABrZkhGUS/2IOcv7Ij1wTrxlno/EP3lQFaePGhV7FiXKuFcaO9pIW4stTKNJZ+AkRAPj9Qpw4cTkKTiIlEm4tdITBFC5Hrt9oRFcAoCrdSm++n7QoYlzMT2/fRspSps3krfvRorqSvg0B6HeF54ONfT31XawP55BRCC8xOgcAwLkAAK5GGpuwEaX/YNh4BmjnuABAVeij0bxmRGzPr+gbjj+iUyD34fwDBMA/5f/7mMpc99RTfuZxDJGm9zrZbb07xACaPXvsR71mZrBh3v1vlJWmYayjayB0ACB1lMGzTLUb+zRgAkXO9MhDucRguu5sV+C28qbHsNhA2DGPa+tCfUvQ7vnm1aDHGxcubl7Cxkfok6eIdshIMsgt8wYBgLie6QEJAFhPowtnYvcf4CcI2gD4uPtfAYDKv3XeKn2MPN6v2w0A+BSA0SWxPpm7Kl0GzeZtSZMVAKB0GVbhxSMCdizn6k8zfqljqL+PY1v7bV+bVWbXjo1yaNbpfTJgVxv716bL4so7s/7umoux32vzKX2oVwVrrcMNANx69ZXNd7/z9uYHv/arm1/71V+hTnwQdsCDB3EM+r37m/fe/3Dzfvz7+S/eC32B41exoYMTZJQCwPz/4lOt0fLIMy9CT75ntk5V5xgAGJ8x0s7SLpdu3iXj99HHvjHto91d/LBrLGv6ZUb/pIsCDHtdRvCh0uUhes/t+r7j6t799zere2uNShFAAABl2OmQYQAMgc0CGKOBIuMoFAiM31A4yIVBHgwIna90hvG2RgCg8v+1a1GlFicAwLgKZE0AQA0/V26jAQBPeDXMukDoO0H4jkkJuVg+89oinamwC0NclZ3rwvV2VTBHz5SDrG1GjU2OTNkJz++pNBNAodMeL8/djKGh/mCwXQJyHxb1qRAm506f2Fw5iuJu8Re7uWwmDZPWhdypw46y+sQntefVZ9Uq/2WlFw7/UonrKoUraXfV8zZjhJlBVp9TGYXHyYUhXYECG0GOLpgZwPI95fBrqml505HjrhZ2i+O7Gs6q58rAWAr91gyd9sqsvp+RCwmQrDFmoyXSOgq6bAMA2KFlGo13MbAjH173w0cwzuL0jAABUJ8ZQAIKaH5yL6JoYjcZTjF2q1BkxgUQ5ehp7OgnKn0jbYQF6KPSMwAARACAhgAAILqEjj+2JLH7GmNCETNGACQA4B0X12EY58MGoOdcx6MVgdjspXxDcEU72pgfG8B05EDGTCSXt0SXmHRdjOhif22tWRLV1noQAGCnGtmRbkkfLtTZHUbyNJzdBLvoGMQc4SjGL8NoRhi/j8ZTjrWiAJiWEs0AADgfhjZ4Dwpe6RpRhAs1TeJayML7kc6BJxpEy0kjLdJZbqcf9Lx2zxcBuxJ9VXmzpmgJ+Mjc3nHsBcTp/NINHE8UayZQqEQ0UhDS6TzXnieSsBinAAZGQuiB4SBEEcRzAS7BmIl7IJ9cRHDxrOxT778iDsyPlc8rDy7kfEsFqevlCI6Urynz0fLsKES3XQsE8jrLdS0O15lF3BwxEb8bzDXQ+jAMPaQAnIsUAAAAigCockknoyDv3ykAz3EUJ2cP/Z2be6N+RY+q3miEnW9mv3k+UQAQEXZ4ITKPciSL/9WoOAI/2Z3R4R2fN/t8HONun0FUeXp0Ik1Ta3qmOv9V/o+0iD64EKJ0jjc3cp1FBg3ot5ylnkl9U9vkGjXHuuzk7QEAcN8IlB8y3+Oz27xE/84Gf966fmNzOeqTnMAxsVhzRDuAFjMVEvJQqUYK/ee/3NjogHccKxuRZTz+L+XabO0MANTipHXdZk5WpfE+3r7rKNtNJ3M4AmANADhkvnbRZx+TNojmDqTWfUznOOTZL3LNGo/M5vIQZ+GQ9tzPXdfu4921sc767Wt321THn735+m23s6tPtW+ys2Xfa6MAtkxEAES0JYq/fvtbb22+/73vbH74/e+yHgDkyueROgh7AP8ACHwQR4z+4hfv89SYT2AThCx+HJsDPnrcxaprL6lJ0jayqnDh4BRPvHwfALZvBpe82B3F8b5x7cUP9jOUFlGvmdvu1cHcDc6tPX9sdx/9z2XN+qzUcY00Oso12zOjfBl18kz+zOaTesQA9Ig0T7q8ix+350U2x/Zz045HBACI204afCwb/QYAHDLnvljJwrFANVkQNXa8sPNFhQKjlPUDpBRb2zG4i0dHYZxodwLPdQSAnQMMoIXV0RhbD5GxUnYoKJ9VAADMqXf92W46snaifX2dY+9CWikoDFdXeOGbwpi1BwWbfabxX4xT3F93SdEmzGoUa0IEAHbYEBl04cxJngJw5mQwGM/axoWy1joAkOHmTRSUUQxgQFVwdQwUJA0s0Tx3w6RHgajPan8UoKPyHIXBUmAA1FFY9wwAUFsdHDDdaD7ltKnolyuWqzALwrMAxvTohLpe7HXrt418ryeN4FxbXplVxL1W49x1utBaYiwS2iqppDxqfCZi0YsA0tDiBDP3/9GjKAwXTsJXX8fn+B5GGpQGjgDEe6w3w1UzZL0JwGSHCgCg8syJOO8ZAABqAAT58Axo7Mw23ArAQ3zArnSrAeAojFx3PiNocNyVWginEn9Pp8hMVmhOR6F1euH9AANsaCUA4B16LEAVnlXg6t4qIHs9B4IK6aBynFi/BpSpB6Y/CWP3qdBxjFfnu4fzH/ILKUwM5U/ZIWcwAQDUUyCdndycjjoAiBjAP4fXwmjGmn16/zPuvJ7EKQEJQFTHxO/RHdZQKKCHwQEfK4ge12geOW3p+KY8MU36+1q1u/FrFXpVVOR6AoaCY38miEc7+v0EB1zuYpYgKKQKqGigQANCbLm2fl4db5UJ/cgvn0jSIxzquKw8a06k59LygPyOCI8Cgji/27JA+sTpUv0UFPN/D9UWXZGci/ymjorvGL0QtPAgjLw7UacDNQCuhSHIU0kKiIzn0eGKFAAAAEgBAACAFADpoqXpVunT9DoaIzOFPxobVS7D+cc/OP0AALz7L4dOjq+eoZxUP7eQRXs79mV2zaHfrY2j8ntty88eaavSiemM0Yq5YVHnwu15x8OOrmmG9TmcEpCgYQPwq1ycgABYSfOm6cn2wzjWNcNvnLtDDMHF+BCVE/0+CnkEAOAC5iE+fwVbLMb1BGAAgY/OZ0gvQ349dv8RAYYoJAMi4Grk/5vXKgDc5G12mryFOct/lX77vG9HCnbiWoi+ZmNA0e9LAZjN27juMwPc92meZRwr+qe3uLRhrHuKkD6U4FMu7jLYa3/q2lcaH/lz17hq13zd7Pmjjl3r49iPuq6m+V3TMbt/xp/LdTnGBOcc77pjjac6DXAkbKL3rdva+E3yBQD5yc0rr9yI/P/XNm++/trm+9/9FQIB+P3xk8e8Hxs4kLn3wum//dHHLCqMiIAPb3/Mf5+FjYdaRUgFgO3KpycBGqCr9pPnmeuZVOuNgDEyZ5zHtbnu6y3C7yHjy5ncRbvVNzp0xQ6Vg3UcdQyHyMdD+3Kc62Y6ao0PR918yHOOM65da7K93qaYsRe57gAAHOaIS1rlfxh5i+PZugKxcmD4f5AkcpbvM+clUGfsdoJQufOY6QAw/tNpuxS7EwhP9O4Dd5XkmTcj0ozJ/H/mcJtIu5Ruxi6fl7tgGe7rhWEUAeV8dwDTF+kORzGoyQgLOW8nT88dHSN0nTuMfI4cHClbjZuhQzsAAIwBO2cAAI6iMGJs2xIAuBjH/127FAUBo+DWGgDAwP+4H86HmbcThkKf5WctFdcuY9jOB+6xUYTdAHy2wVQZE9+ZRmys1fZnhixsZThQrmrvee1r3FNBPI+t2FfN+cfYmZelMRpU0DF3AglcSFAGfCr6FKEyWpTvbADMdNvAieqZ5cDRTjWO6ATTyVBQZQUA4Br5GECsBYU1UwA2LAKI48E2UQMAu4NYRyDIyCNDUTlUn6cBF448QICmSDMQBfOHCACk1DzHPDz/KgCAANeOAgCIQjWoAQDf0oYdCpBhfI/ilA58xyKAGaFSDWzWhS6gW93BZh8qAJDRFWAyOlLJnlJKkgGa3owGKHxIZwT0w6N1tkXkquGBOS0Gp9Nw8jFci06j7Z1kEp9vkCsN1xgv5h67/l8+xpro5BCMwLzVwsNj7EwNCMf+VBjJAA3wj8uaY0XhP4AsCu2XE41nV+fEzgqBJ0SZlHkxfZl3sEZ2WsTLnZ/xjicgpCyoc9YMg+T/USl1Y0IOLEjhbOQenT8XdUh8MgB2PoQJEQCgM8y0rFxf7IrAOMoUgCqnFzSVc881okwSz3b5oDGZr+r6Vnns66uyRJFGR5ihDcuMBrIkANDXv4MnohnXWZCOqA5dfx6uhLwJkO7zhzzt5ugo6m28fCPuwWCWQHcFAH7x4cdbAIDmaRkh4zGPxs4aH8wMBstoFNgFAICj/1C0EMaoTv/QMatmOKag4ZSL8hqfN8rwbU7d/U29f2a4rBlRnPHCy+POvtbOR1TKVjGPmY7csxbuiN3l1G3dRlD0DvUd9BzC4ykDukNgWqZMS/HC78B/AJ+SnsfxLei4epjZ90rz7uu4rrP573wmwPNE9OFyAAA342SSs4jcica+jFQmyljq7jyxKXkO44Tz/yT0BlQQTx/J36ibWfME9C47xnMtLliui3Sfo+i6DTdSRV3nNqbUiR6PT7R4EQBg63mjTsmonuV4DgEABJTNajrsot1Oe9u7bzOOGWnFNFftqfG+NdqY0d1Im1VW1+tnz1ijzXrtjLcrD9ffx2evtTOObybzqozYJYlma6XvJBMqe+q5ag2pMHDUUbsMYCnw0ldvvhKn4LyyuXrp4uYnv/6jza//8AexIYDaTnH8csjTLx/rZCDYNw8jKhobC59//kWcHvPJ5s7H9zYffHB78957H0T64IOoEfQotak0uwA1ZqLJzsndW46d9irjjrs96I6Wwde5HmXhuJYGwXbN3dpv4+boIWuxRoeVX3bR1YwGjtP3Q3h2jT9NzzP6Hcc+0wX76HNsf01frvWv66l6hQXhKBDTp/6rP/5RsyjNcFZqcqK0k+/OQFl0x14Fj5A3i5BXKtEgTv5OJloqUbR1JZz/o4gCwG90QOCsyVNt1zcHDIoriwq6LzQ9S7vPgjntl1TjpTs+CinrY1O5ttlkkzjM+AQsjPDP0wTIPOgLHSF2rIf/+5kJMNS5XTjh0Qac7EtRGPFMCI8T4ciF/x9FAM/zNAAcA8gK3e3M9ugXHpkGJMKJtKvTc5qNKjbnjX3oRNGVfT+Dt4EoCweqAzejkUMhhTXEDmDuco5KfjToOe7wALBT6r7V3bslEyG0WE6+ARwX2rMBbSNaU78M5XfevwU8ZgzOuXwoXTsCJDMm7mkQRBFyybsTBoNJji4Efp4xTTMJjlUYR0wjgHORYFRc//jJMx4DGPunsQMTDiJ3lhGuixSAe+FghlMfTTyOiv2YHxjvS2UoMAOpIwABnsZ1J+N4Guz+CzhSCgCejfEqSkHODR0BhHHjGEBos+AxG8+YE4zBvGEgpQpnpwDo2FDMpdbJa6Cb81/SqPnVjm7bpaWDmfcuysMZsBnaLXItfa7yjeVNT8upcsLFzpJRs78KA8ecPH6io7JgMIu2pZBVBAgmdTj/4ex/jfHyWDw5hAAETHv465oNlpkG1arScHg/rjmNtSm0W3kT4vFZVg/GmvUjGzUvdOgMCLDoiPvcmb3Ndcqhvk7J2+mRw+mH848QRwEAAkvQolNrMDFfJ8AGQAC7ISdKhBTusZyu4/UiLccJFlGOfb2PNJiOB+VHyray0Iu3mMsRmDVvm2fUl21DXPfZaXEEQJcjuM9Os8BERAA8ZJFI7JJejVo2LC4JPQEnMsZC0DcIBykAD6IaNAAAFAEcUwAoSoqOnCn7BU8NEzAzMDyPKE4I2YC+3wt5oiKV/XQKzIXXd+HQDk5qXbcqA8b1nK117e5oB1Q68BzMDMO6fnPjRnNomqsAQAcMPFYZ9eOzDXQzNYAggPjM/Lscm4Avt401FyMudc849vGZtU3rv31zXdvsekp66GT0+VY4/zcD+Pk6ipJGnU7mG/NYMvSY44atJjsOehsRAF+B12I82MixrFdq0vaufbWtxF/LyJG+fupTXfPZ+uMagBfuk3mUNyNaJvoFkIInrAh1aO1aRi51Yp+hrSKx+dNYoFT93C5cbFrzc2oV8e15GA3rgVFXPo7zUz9zCkadWr477AnLq9bky9qzvIajTeRWZ/2r617bXWujz2+3p0Y6P6TfLzIf7ivN9wRkK1+KT5T6hpdqJEWqTejHlyPyCyDAhXNnufv/k9/4ccjbs4qai8K4sK0IGgT4/0VEAjJSOmyHe5/cDz/pQbz/evPuO3FqQADJ733wPm2+zwOoJZ/Gs5BSTTAseBGyW0WIBTjSH6LvpH7peMK+KVJpdyZTx7mSK1U3SPtarPGX23iRCIB+7/qaH2c99/XxOG2tXVvncaTlKotmdF7vndFyXbtdffVzttdvuV7zNrpt3PuYenEEABrj842Iozpp2NmyUUnkN35HBABCDQ0A0LBK46Y6u2AIAADY8caAdE65nNkGuYHZMloAO+sVAOBik+g1aPljUr5QGNUQ9LXZepsXK8RqUCwWxjkDeYeLDGZHF/NrZ0gezzJU1xeuRQB4QZGnfToAgCtRF0EGtQCAl68e8TQAAAAMt01B1IqwJWoPhNIIfJu35uB64YkYeEHT+e05r/ql5xKPhCzUsRtPYjqNkDsQmQc0CvSxPzSqYgHgUKGNmmM/MjKfSQM8i6TZWHbhv9S7Xrvxb9u19UJQ0cO46eu09czBAIaAE1DhauOiv1xutowcahkcOtpFtQhUUAz0AfqV8ykDLJCcMM4Qiv802opd/gAA4Cwg9FznyT7kDrPzNX1utQvRuHgM89AjDBn9exy7+ieePw1EOuprBAhwOizA5+HIe82Uc4bd6zCo0hGAkgKwdDqeJSczearkxmN9aqSGhs6QCxnSUFIsIueQYvMln8z/DNLYwKyAIhzptlM9WGeinR51o/6lvCBy03mO9Nt+7wBAd/pstHfDyk3gPhjLyvuH8a+df3OLwmExf6GYARLkDir+tLDa6Aufn2tMeTREUZjWyFsSXDl/ItBt+vUOY4+icmjyaHxxKnI+TDdVpil7CEX90snNdcF3rnOCUP6zQRNnwsAh4JhpAHKQZQDRQEEocUbYQH6rbf/bBgDQjwbo5rw0ZYY5SP6sNFR1Bq+d2ApO9ahzZ1bPGW0OtuZrGwBQ3+xY2FEyOGijSLuncEow/s/vo9jTQwIAV8LhOhVpE8ziIO242KaKAD788snmndjpwZGAMwCg9nfN0B0V/0ze2Ygw2HQtahMAVAavA5ivhe9s8JGXy7rp89yZWTOADjEw6/qMxunMmGpyqMiUqqvrnFWD3WOHvIKdYVBzmfKwTUjmVUYBwBFOAKDbODU1rgPHjPYzj68AAONaue91PH9RAAAa6Uzw9etxKsm1o4ub57HbCFp83OrHyF7SSQAqjOq8f0gWggAJDGAOa8Fg9B+008GUNgK+mYUN13RMg2t1TRf00NK11G7TxwkAIEIBOsv1j3zv2N6CjwoJN9liGTP1OWQHjXKky2vL5qrblrbQUu4MUsh6dcJbo700o+013tv1zNlva/Kl8v14zSh71vo36qPZ82e8vljzyU37nLs1ebU2/nkfTDDL9UUbsN19ChF1YHx37uyZzSsvXycIcDY27N74xqubv/JX/jluap4NAB01dFjLi/VzRCc4IQj658njr2LH//Hm8ZdP49SAO0ydvn3nzuajeP/+Bx9GatldFlJ3/SEAAbDvodNpazCKxdF4to16NMCCt6CbMwp7J7+8MABgZpo78ofS566+vShfHfrs41y3xgv+fstn2vIl0qa042SZZL/mGJ2pfHH4/Ml+6/1MAOCf//Ufs2czxdvPD9eNcsgSRU7UGMSK4n8AAHwCQAUA3DbuhVFyOc8nBrxmBmFIS5mAOpmLAhg2QotQpZMQSrv1CwZj9tUT1Ug13rjQzGiMjPPv9jQv/qer6iQ60sCGBP66z3KA+ovX2HnKMcABQ/GwG3GmNAzwSN7enI/ifwYAdApAtJGG6ggAyLnT+tGgb/nxtXp4z4EdhWpXust5azSRoXP1vmpQy7YmDDPMTZ8nzklzGrUjjReMLNWC6Mrf13m3WOPSHDIUL43W7jp0f5z3NsZiZnKn6xDfCG3Ey2tb12auHDQny53CQqn8TekWAlCai0rHWBEM/agyrn0ABk8j6f/RI6QMBBgQzj8cBAMACB8/E7v63KVhflg6kykozJMoLng2Cj4h3+zLRw+ZAnA1dv+vHp0NAAC3JQBAIEX5x7gXYcGYp7OhyBABAPr7Ks+uJ+3EvZXXFwhltKEoitzxIlt0mts29MBtuFa0yJ067PqnIyi68YJ1Adn5d+kYW3by9wQe6gkjmv2+e9WdHStJpSX4JAG0o/z/2C2jwax0AN+HHomf5PwhXxhKGe9bgdGhRMnI3zTwk3fbKSINve+ht56GNaeh8eMgT2a7XWMbGCfz9g0iiqro/HNNYtrg9AMUogFTAIAtuxVBPBiT20xwS2um+RqBvyqTFiH6zQHYlpOVN2djnxmd+q7LmrmB2PkX82SASzJ0qQftwGAX0rT1IHb/Ealz6lQAABFmj9BPSr8EACgvqGdOMgKAAAAdGkWNFGnV5N5sfOP41+jDfGX5Dx0LAICnUUQ6yoMIM20h7o7aaUAa1kvzMZurmYOy0M3FmJnPtXo9sy2qQVXpYwv8SQIcn1s/W+8ZBIBOgU6Vbtne+R/nVlEe2vknn7eaAIp2tA6yvYKLBM+BFzpAV9utzlR9737P6HcXnde2+9iVgnMhxvnWyzc3F4Mmv87THnD8H0P7o59wHlTXRM4+ozgx1uBVAwCew3oyCvq9DQCYfzrd1LGw4G2xwaynKy2138n/kte9DRIj7TSmKKCfBShsumdCs1UWVonSenxsAEByzvrLeulF+HXGY8tx9869CI+tyYtRbvhzXbNdtDjj69m9s+do7rbtwheZvzX5skvujH1au7byZ10nAQA90gXFyo8idfLmKy9vrkbNLqjTW7duMAKAugBFgGO45yMagOmZTJ/NY3WjHQIB4Kn4y6NZ4+/tOD4QKQJIFUDRwHciMgDHqX8RQAFOGJJ9KbuVqUnUvd1G6/algex5NFKltTovLpI9rsnuuerO/xrtzOhspNFKH+P1a3S7j5738cFf1u+7+GTW58oXI/3t6uO2bBhB+zVAZgQAkob+2m/8ertjqXxdvb+HWI6DhLHMXYYwiHC+uO+3oWuiM8rN44kCADgb+Wr2aS1g6zAs5MfQThJr7ra1vuT2EBitPbcoB06u7EI6G97gtzBfOvrdER13AKrDWYUEmLoqpWp8V+MM99R5McPBSYSguPXaa5ujC+djh+3J5vyZl+I4twtMATAAYOVGxxJCKZ0qjKcyYUXrHRngddhG8j1exk+0dsyYvC/b3xbmFjipJDkpXTCtKTeminOHvEeWVAbxXLawY/4oAIa/5Xo3x4RWe2EZGrQ2TkS7dBfzmTby/RzTwZrS1XVLoVsZFk4jjaeQ0Xaw+MxYMBUOU/4gjUcYOwUA+Pp5OP6owvRSVFyOX3EMIAx2hPAiCuD+g/uMPmi7RFSocsJp7MZDvwyH/svgvVNBK9cuX9hcvhAVnCMdIGK1ZbgkAABTEfSAiAJ8f+58hKyhHRiI4dSif3SGsgbAbD4UCaKQf80BUhx6SOwouHANd4S4HAlQFQCAy0bHEYTTHTcvqNamqYalg5YAwBLM6cZpo6MMsWebaK/t+AosAp/DqQcA4/Oy1WaXBXQichcNNQIaSEBZJMKvfG/erjSmSPulMWSwoIF7EhKieDtXdLCXQr7SX91BrNctc+c59EzV6Mobz0F0EcAkRB+hngQKAfJxKC7GKACAH7kLCiAE/QMNkq60GyHHX5/JC440IO+4inKe1hGfK0jQch23czoW5FRlbP2hzqnGX+lIVy6NlD6fmrtM30qZsdV2NCldIP4FAIB6N+fOxjGAEQGAFChHsCECwEv4PCJ7BAC8HwAAUnyWAMAsp3jkn9nnkc48PutKnK4DAABzjIgi/KNz2/LaO+963eocLWgv567S25qc3GWIj8bnuGYGgd3Pqn8a9w88UPtcZXgFAdAuQFLzpx39WX8oq0iv0tNODcA9BmI5RlzjCESCs+sAQJ03P9PztMtwXpvvbXqgVN9ciSMpv/3Krc1ppCMxmil0QkQOwsHHXLfuFgAAIABJREFUeBxSTPsn+gxAi6lDQfsAACjJk2/r3I86UrShf36Z1/258qnkQZFleH6JNkB4tQCA3h7HHjexCCDSMjC/A1A4ytH27BSTowk8AwC6WjH/q5Vtu6XLY9NZHes+np2t5czxmY1ppNNd8mDk4fHa2o+1a0d6nV030u2M7+tYVteqLvqOSVy7f5QLa3N1yLi97rUNrlESSZMv0eeLEb18M2q/XIuU3dAMIWuPNt//1e9tXn/9demSIBfUOcML/o7qBkgnwldi1mVGDj0OW+xRRInh1ABEA+C4QNSAuhO1AnCUIAABgM06FUpymxExTcd1mq1r5U2b0X+a0cRxAYB8YrMJdtkm7tO4BuPa7aPVev1M/+1rbx+P/mX8Psr5+ozZfIx0Pl6zRZuNf6r8kp80f3XbuP5+AikAFuJWkHag7EBWYMCLqkrTAgAQtvIo8pAp/NGF7JyVAf7iGQiTAXOcRg44FI6VQxp/Fow0BKK6Nv5qV7LvFNow74PoA/ZzXYSM19Dx0hspL+2ojsKuflevWV47oms9ImK2gB432xuMfwsdLAsAgNffeDNSI86HdHgSpwC8FAXd4nz3COV2EcCGbtOxlNGJdh2mXRW3HWyP18Tj3Uxfy79sB1750jlp8zNEAHRCtJMt48E00oRPOnz1WVqzvnvrua1KxTQzAwAs+OTMpYNWUjbUDn7ANnaKqnTQ22+kT9GB12efEDMAMTo2eEJLRykAAFHZBDr0nDwuJQEApAAgAuAZTgAIx+DEydPMPcfxcVAEb7zxRjjo56KafByt+eDzhXHmY7xO5vGPiLz5MlIAQCvXAzS6dD5y+wEA4FhC7vTI0PMZ9ooA+FoRAEAtWFRQ/InQNdQAcFE1fLdQInD8yLc5zwUASEsvl1iGsubH4IeE04JOYaBixQoAoOc5GsXN6XmLdcsFVqswyn2twznTmEtnlJSXzrT5m1EW4fwDxLGR7FBZ8QUK3IXjliG+2I3CdU4VIADCYUb/Ch2Oco+8PgEAaJBjvN6FTbrUSPpLUS/LNAvz4agoeB1taPNnOuaSzGzUwUT4jPcoXHQ6Qg1RgwT/Or0LMGnOaka1uFwD7lURUBn6BgAWDhyOxix9N4Cpa+SQeL6apM6+1zHuUvxcgeYgbusDz6TaE/ioZ/qX5g6030i7vICUEOukdUYOJwCAozgG8lrUAOCYMa+QxQMAgFMAfhZnQT8PXv1nBQBcCoAdu1EYH2QDIoq6Xrdu7rQxRgCM9DTSoud613Uzp6CugdcV17WCmHD6cufd1456urY7vq+fDQLI5rhI2Vdtiwrw2UHleFKumS8NSAA0ZXoHZVBG7YAy+H5eH6jT9NIBNi/M5nXB8xN7YbwHdPdSPP+Vy1c2b11/OYrGBLgbzv0TAAAAgLHDH6AA5JvtJuT8P8XRsiBoAAD8Cz7vkTuVXhqHNJ4UH9TvKy3UdRhzhKtcxHUzAADtYv4JAOBEFoLYwYv9katTZxtpNIF3AwD6tds1y+ar3BnX7hBeWZubXc9cyqvdA5/1YZ89M/JObWOk2xHgqbbaSBse05rMmNH3IXxQdVmdG8ui+tzjjL3KMo/beDD0lHW2N84UAXB+c+vmzQAALoMqN5fiuO633/5WAABvSLfEt/Bz8EIUAGwq2lY8XUq6FnWtaGsB4CK/xulDkV74LHgVhYiRZvZpnBSAWjO/CAD5F+9/wKgAbPaAd6GTZbsgyrM7gObbenrbrjXRXNqW25ZT62uzy9HUXTO69He79MP4zDW+HOmg0sI+mvpn9fs4zn3jHudsZvMs2+h2uG22dQDAa13/xur/5g9/EOBSNy57RVcJnqqEG/PD8M3QWRjQPGooQs54fTpWtfM0pMNQhHGCYwBhVGPXSScOqHAau5WWKXYkZQxkCE4Joa0CqhKB+7kwJmmXq+3qPNRrK1o29nkUjJWwKzGvK8CuirYAADgj6VAhdOgbIUAAACCX+8LZlyKX+2zUAggDCaG6cB7sQDQtJ8MDYzHDL9dKIfC1z4ocKAql0Y93uRNcaAZyjwAY570X1+tOHZ7lEEIobjPlgolzZxy0NAJL1UAQAFCVM0fCf2uKd1Ht2fNVAAzTgecE9OVTDCot+f3oVNjHWBoy6XDC6S7oGyIA5LRql4hjYShwIMGZAoBjAJ+fiLAx1AUI/kFuMZ755ptvRj7ZuSgggx28By2HF20x4iD+AwAABYAcX6QAgFauxykAOEHiJE6PYNXGrDtAQESh+wg9w18UraEBHjuVCA/F2FjwEC5ZMT7HuVYBSq6s/iUgtQAAPIF9Ihkqi1Sd6uQhHcAFQ+1o6XnafbbRLjpS/0X0RcGAVtHrUJ6mN4MF/KJ7u4tcVhX9it29BAAAlEiBClRzvr2Ovyu/xe8wmpEW7hoofB7orIy7GRQ2nPPH0TjdmiqTOcYcfa9FskyPlCVuDzJy4ex3Hnaesn7WvNJpyDQhvPfRRjiNhCdLRBqAr+8FMDPKJZ1ngltckyUAwPYXuqRHFnnXnzUzUkdw/ppjsaQN8+guvrQMWRqlNZx4OduSQ0sAwPUdKk+LFgUqOO3IkUsAAD4NY+xinAJw48YN8QvqlFAnKtqFQRLBV5+FAfduGG+IAMDnMQXgEINolyFVacfzDucfBihkgwBFpfxs603RiWXsSIee/zq3+wyYWRuVh90m+mJ6wC593YAYdfAMBFg6mX29q6Og+XgpjfBIbQkd63QPAwDsB9YLYetClHkP/vq5jBDCcawZfuuQXst1A/GtlklOQp3vcZ0PmcdDaAPPPhMy+7WIGLt1dHnzPIox40QYpDM9QhHY+A27h8JUY3x2HHi0bKY7AKBN55/pWfHqaQ+jjk7J36JmUhznjibFbcoWjX95hPLI0yMAYFoxAIPdfxQC/GUBANQPKRKarE5bp+uObSqua1nl25bsbrJsHYQcHehdtLCwmwbdMuO1Q/jP11ReqTJmlBMj/4/9H9tbt82WQMbsurW2x2dUnbBvPrfsFxtxw2TxulZfSjv53nUfAYBXX3mFEQAvhc13dOHs5tvfeiuiNm8k7cvxxz/fR4AdKUlIuYz3OmIXRWWfhb4NG4ggQNS7iI0hnBCF9188jNOEIoLsy0jPfOfdn/M4wY/v3tnciYKBOGkI0QMEnNOeth/jgtH47Bpba2uiKegAQOXPSh9LvjVt77Zk1vTWIbJvlBMjb9Y2Rh9iuazu45L2DuWdQ65b49E12TCOf9SPlbarLpzxgEBdyewOAPj9Wu89FynLAQD0S+2wLJ2sqoxs5goA+IoGBgsAUth3g1U7f92Bg/LF8X8XAkEDcxkAAM85b8z9EPIuR8Tt4rdWnTedO+3MyRkwMu+dOzsaIhDv+CwNIRsileBGYTgj2N0MNZ/4hYFQwnqBGZ6NCIDXvvE6j2ZDKPf5Myc2Vy6cplOHiu48KxzKGw5KOjre8pQRV41ar50Yu60Bgf6+HmQq9IM4ge6xcqtEWHcT625wU9a5zhgfvnM4pwEAz22bxwIAWNks+p/RGepL60n2DWstuuj9XYbw2TPSvoFk+rbSFvjS8qtk+y2MZN/Txpn0bQDCNOB6Bs9RAFCBlXpeAgDogwEA5QZjVyZOzvgSBY5iTQEA8EzYEPqxk48FQTjZ0dEFIsPo15fY0QmhLxpS2+j7o9jd+/DDDzdP4iiZC2dPRt2Ii5vz8RcAAELNOKbcucQzoDAAAOClYwCR/w0gQWFlAim6I13n2SthAEC+uKI52kLZQc+Lm3CEkUXnGkVt+pnLMDyJYnOhtaaawRp+3mVR09HV1TZf2AhN+mo8nzRU+YSyZAEACFgxgl4NYNObgFG50DxH2/UCeCwhulwBiCUtdSrWuyo/VF04hXH+Vo1TjKOCh0b/ext6rh0q0207JzgjMDDFiqNK54v0/oxF/1h8FCsJhylkkXgho1YSkOH82fBn0ILWDEVMJUM4MvbFvE4nKsMFvCvLkzFICymXEzDQ+nfQEO1Yh8yMOI+zyiRdP+P3Ou9FJqYCdYQH6Q99TnnAPqRcw28oXgoA4F5Ub7548RJTANBvHlXrdYUsxZoFdPtpnBjwiwjjnEUAeK7q2A7VNdUw6KCnxo3wf4SeQnYAAPCxqDOdZblr+hz/mn939XGfLhwNHF/vnX8YxpYzY1vU/y11ofeu6rGZQaXvxEV6TkS2BF0LBFDNGT8TkVJ8Tu6IGwBovycdSvdqxw68zpRDOKeZ825acS/rGtV5Pa4BvOt68PP5OLrzmzdf3VyOejInIgLgWR7F/EUAAM9CNrpmyXOCzQhazjoAucFCLmT0l4AY86bpvvNXNxyrbhw3iGp/W+rbil5QZGdPAWi6NtcHu52/DACAMqksQtdhyK/uUW7jbnddS6/ncnwdfKpyb0bHMx6r9ufa74fKhDUeHvnP143jmPW/2z5drlfeW7MZR3pfkxG1b+M4d91T18WO72x9zOf7+I/3pvOveegAgOeF+i8+IALglQB+UQMAmyznzp7efPub32zpYAz5j3+IsDQ9AQyA7LG8xWcWKw3fLeoGUltgqw/qD9Gh8OufoTB0AAH3eepMbASF3fbRnbub929/GH/vxJGCd1g7ACnIsN9s35gf8dm8u1tGLwGAkY7qeltn9b9zqtunE9Zodfy+2Y+TG5b9ml0wABSzYklca6fEbbdRf1vry64+rtHdITpgTX8sewlbRhsq22uzC6Apsvyv/vjHYZunQZaKE4puaVipMTk3CMnXrhjQJjgUAADk7yyLBFZD0AAAC2PE85h/LEtzEfpnI6wh8Lg2w3jZz3QUfJ3NWicJjMRXhdiMMMcF/IsQ7+xePr+sGrOy0+jl/IRjAaNbEQA6w/1cFAG8eDaO5Yq/yBzlKQBQVGmgokG3WpVWH6udjKL2kgFo2GS+P52G3PUdFQOvy93Fuo5b1yUA4CPKxggAXI91k/CTYMXfuqaeDz0zQyynAICcjl5oSO0s5z1BrAQJlqkE6j3HA2cO1k8LEe8g0kLop4HQn9FXU/NthwNpHjr+kjySTjrmAyFfudQU9fC3Hz3GDnQYaJEGgExOvB5GLj+E+ltvvcXdxadPn/A4GVenBg3w6LlQDE8CGb7/2Web999/Pz4/3lwKwOiVa5fDIEReP8JVQTdZCDGpBU4sQoLRbwAMPtqsK3LObpujEfAxvTZ3lVOxBABWeSCFFI6z5FzkOpue7GgLOPIOoZ5kXper3B1RPB7rj52ir0uYa6/qjAu6gLeTjPYaAMACWcqLZaGs5pwuRS0raScAAx52QUAAKwxgmhi5aMv80MeZstSAQQGo7ETWOcRpD7VKNxV70jbaZH4hQRXn3vf20Y5DEDtMBvkjgxgAwOnYgeA18eXJGAsMFcgW7R6I3yo/cKebUSiie4c2Vgt7IS8KuEhejeV14UY4Yy60JF7qvE9ZUJzvPic9wkG04UJdPnlhXpNivB/3qjo65qIDqNYxKSIaEWguT4Wue0gAACfZYLed64G5YoQKdlMTJIo2P41Qzp/Hmc/PcYQgJfmYr7cEg2aGwchP9TPei4c7zwCUgIEJAOCzkA92oGd6cVt2dvDGfDcaSLWPx9GVNQUGbbtSP+it8tw4B8+GGjtLroz+Qn+BTlIsW5fY5bPeAR/iWWei/hCezcuxXqlPWNeD4sxFP+PTED2mnbo4Wg8yAgAAitQhghG8DN1cZIDnpn7HviXfeH7reLqNqvFYtzTZAb4txgTC/y9GJNe3bt3anA3HIbyHqCEcDkHwNSIAXOVfTjY2Z3TsnzZYVPMEBcYgPyinwIPxm45DXEbSeGheH81z1tih3Th70VBpwJ7lSBuPJEv+K8Y47cjY/ccpAEwBwDGa2wbtlu221o2ha5pbtWfQw++noyjydqT/+nnNKVmzO/1M/z7S/ji+Nm+DrlmZfM3uAQ5OnQvTpfloDeCp8nnWb/dpbU7G73e1Mc5PvXcfADDjs61nOadNE5bzttxYAs1A16JO18sRcXP50kXKjpfj9K5vfOM1bm5y9z1SMbXjL9BR8kdAJD7DxlCB0tNxIloch/7sEYGE8+cuhC49HRuqiDYC2Ay5GJs/YQ+iPhH+fhb1oR6G/fZJALvvvPsua6/d/ugOU9KQOmpalo0v25S2U6GXUf50GTNnnuU6VUdznerWbMA13noR+t2rh6qgJBEcMr7ekzruOp41OjW/rOnEmW4fx30cHtBzJIP7M7vNtA+ksX488ZMfIAKg78rUqpIyKrU7WY02ULTzVz6PEGUYz/7dg3A+n1Ev/LXSb8KBC4N/fWfeg7GA4d/J2rXrvLZbueASfs5nrpN9HMNlJnQXC2UjNS+cGVrtO+f6GhRIw+V87Ni8+VaEfQdqiHO1j2IX9+rFOOYNm8PYocAuCI1HGPsCTejA0gAcw/b1vehfqH91tm1kYw25JhmGTaeAilcOYHWWqiKi0ZAAhg1PkmIdW1lPKyEY+zKSi/LN53mnzyGaPurORfXUl+xb2SV0f/sxfQYWBI94/VXcDlMm54BCkWHvPU1CoZyZSF7WshuUvd9ef/VbxtOzqLqPfsjhC7qDQUYGNfFmTAL4CQBA1AD4CkZZFAKEg4AdZRSBQUTNrVuv8VQIAR3IhVQIKo6LJD/EGjyO4jEffPDB5nbsMAIyPjp/cnMjjo5ECkAUclfkg1QZwSMUskI7rOocfT4fhaMwFz7yzuex26CmG0MvaGl4sfgb5pL8JuNNl8CYrLu7PR2kGiGkE8w/d4c1p/jbgKPIXTUA4PWlHMrRyNju3MwyWNleF9pl7ku0zbhbzBQAOP3RnM7qjXnO2iMKFVfb4p/MUWakhwAMpQBoDg1cVcNIDq9C9BVq3qMZzF/LY7M0ripfNHf6ruYyiy45+41XuQoZdqudTwBGirAAGFRPAaDDH79/jdMiICMyNL7VeOAzlw4q5cIgi/EcH5Xq6A6NM43PZKmqIKtB1x0L8acoaclrph8d6YZ2zefWG/p+OffiPbc/M6b1m9KifK8jAPQgrUfv70tMucE/RADA6FMbmF/QR9AuWUIQ3J1PPtt8EFWeHQHQnR1MTvZ5KXIWa1+frZ70MWoe1G+BjJI9ACUQAQCgD/20/qt61Wsxk231OX5/3L+jDqwgj3lQBfqUhlR3rUYjSPVUOsNXHjKY7v6NNp/TPag3yy435KGrdJ9AODxSfoJvGG3Y6gWo0CU4HzWL3FeAKo8DmIXNA/UB2mdhVdMmv0NaiCIWeepI6gDSINrkZypC0Q8ZMMUaADPoWPxAXas6KdUGYroObot+34z1vhUOyUs4oSRSAOA1UI5FO0+jjScAuTDHaC7u4ViZO6woHsguhP6fDBCw2Vzx25jKqTnuzK8h0bhodDmjk65T+xou19g6pKQPoZ+hBwBEAADIRKKDyNDzVJ+xMOCb/aGxKNJJQEbNnR7vX7RR1tN8WP+aTyuPrnV+ZouOPDDypGWZ+X+8vrZZZe18fbQuVRaMz6v3zea16vddz5v1s/KGn7O6dmXex+eMn8d21+c089lAC81eK3QuBCvmJxz74BFU+L/16k1GAkD3vnHr1TgW8AZ52PYreImnw8St2vlXyD9OXHJE0ulw8Jl+h00+nMATx8qqYGmejoUUadptAcbFd9jw+SzkOSJ60CXUBEDR6I/vBhjwzrtROPAu7ccvYkMWokh2EXh+kK/RVpM/8V72vHh46UxqNZb0KSt636vqmnFNd9HqrnbX7tvFp7Yjqw0wo7FdfDry59iPSvvH5a86v2v06fYrfS9pu8uxOrZR36/N7Ylf++53aXfRKUpk24oKBIGdLiHGqnbrl1F7HjcDpZK/1w6PQrPmW1uI8ZrBydgmvHn3qaSKkVYNgF0CYCZ09xH1ob/PFIXvXaTfpzBDn3G26Guv4xSA2JWNi8+efB4AwCk6cyfCQAcnIySIhBoII4V1a2wZum+D1KHvNRcfDNGcZe8asjr8MlcP7Ru4qesuAwE6X8KJYZBMjtUIZ8zo77TL1o0FGiDc0VYIJt7bCTQA4H54J5LPB0CBPmQoucIw0zFAv5ATE41XA4ZOCh385a5G9toubaPDhcHmdUpju61l8guADQMA3ZiIeaYvkBEKFOGJxFKoRwrAF+GMAwCI0M3nMS88zi+OfoEQRw7vZRjyoWRwNNvjKLCJ+wEAKFw/xheO6ntRIOaj2wIALl44RQDg6HwAADH+mAmNCyHxoWgEACBk7GkDADjOHBfplraYnSHtrFoV2kBQpFzfcYOi4bwyfSB+KjvoBluqkKyIfVUnDaRCFEWhJa+ZgQfLBu7iYB6g4JpRlw5kDSUvtQRqSBzapeMOGZfyC+F0AgBolYue0zGmfOQOdY9IwnetwjZ5Y6kc6eRjPlt7OnXBvIX2ETVCvJ4O/XJ3e6kUBADUlxx3AQGaP5gw6U9w3I1aBSDUtSb/af3djq9mG3bghzHVNr1Oop2MLOgXcA6r5zIqs7r7thyY+Hekg7ouphc5GB1AbmPg0Lpz0b+3wtQaY2e0AgCUMXkv7nctCMsoOIBwrFVs72o8A8daasIIAOBDAgB3o5DTex/eSQAA8q+E6wUAwPnI1JLF+F/gA/oHJxUAAJxrnCbiIwDXjJQ1o2Pf4/cZRePvTVUl/eG52o1Husk2ANCMHYqazlf8nvOlfyMAYKCg6Zxcf4xH+gVGuQBRPj926aB7QesINceOs2USJN+pqLMS6jauUU4v9NK92H1DSpauk95BpBadfoIAolvWl8ERq0gPSSCRlAddx36l3QPwicqQVKz3iJjLjswAAIADSNo5GW2/HpFiN69e2zwLEOJp6A/u4KPKf1yDCv9P0L98T57C3AH8NtidEZ2MBEydRkA159h8pq4Pxj/WU1yq/y94X1Ske8zLS8oSXfb73Qa+qgAAUxfy0aNdt2zxsE/qk/oMGQha8IaW+1DH7XFUALnaR0t6q+M+Tn907S6e3Md39WmH2riN11L3jG1U2TH2rdpTfa215nVO6jPcvnm4y/FOW6MduTaL4/PrdftkW2oB2TvkxdSe/CwbSNojo9xYG+nrSGGOzbo3Xt9cCJD1Wfg+r8WRgNdC5iKykccAkqZCz8cuDK5HJACcf8gap9kw/D9kC9OgCQIoPQAbgGcipQDyAfe4UCDMB1z7OEAAbBBBJ8FWRAQAThBAdMAnd+9tfhZAwHsREfpZRKk9eQpQExtMGekWf2Wi0UgjeCH9Ztsjo0VHHi+Tal3rr9b0SqWF46zJX+Q+31vpfkavte+HcOeMdmf3rdH4+LxxzkzDa/Rar1+j9128votHKG9eu3mTnGeG9F/vjtoBrL8vhER8qGFCVWHXdqtxW6/Zx6i7FontcBQyWHe9ZsS6i4APIY5Dr6lKqyLUdmrA+Ddv3WRY0SkYR2EcXosIABQDPPF1FFfkODNsMYvN0ZUoCrePJcVWCvTqYONy7whip5dTV+atCuW2I5sOel8zOSIGALgCzdjuCqzTUXohyhHRWKgg4BwBpZTDZ4WK9+OOkI8Yc1SJr8eum3Ixw/ACDpFGHh7jsGlfy12ETFfwXPlvcz4ztHlNKdV1bGHZuRsZEFnZTQAAoJxhPcMAAAdKMIc1AHAKwHOEsAPhfSKhHuFcGCecfxwH6DxjhLnzyLX4D0IbNQHuBuoLAIBRI+H437h2sUUAwEBkzjZDQHCPonSePH3MNs4F2mxjuPEplELuhtjRbT5krhENcBio6SBTWWJl7XlClpTwfqy1nX7SW9IshRbegyRSGXnt63XmsRZ5YMM0nwsHXsfyeSt1KQg4/yS77jj4vfxy3C+jGefzOtffBiJrFAS9E7wky6h9tNGqxBcnxf31OElLtIHlgHvnH+H2eD0L+jcbczqSb5dGZedpP3v5HCvxju7r/qXhvR3hIjBvIUey4a3d1By6In3slEn+ai23AQA6L8MOd5ULuwCAuopV9lRnQ/f3Y5E0N/2BS91SKbnNHsMsRwCA92GtGEGhiA8rUgAASHm7dOkyAQD3BwKogasxp4gA+OSzzzfvvqcaADj+E16elDXmK/tZHCA/Y6bQF3xT+Ajf2zG5GCfsKCrhOUEKpOdVp2WXoeAZ+cv4WwEA8zac/xEA8LMXRlzpUKMD7GoDaEy50WiqEM249tIv0pn4h11v1b4QcAK5JwtZxj93xiBD4Win3IUsYFHAMPzB+zwVJJx/tP0UoECRMXgGj/2K6AE58bnuaYibjxkVRxKk+5+2DKx2GevNxmG+vKgNYuhktH82/r0ZAMC1OOngq3ACHqMIYG7WoPcAAB4HPzzmTrp6QC7g1qDSbV4KkKIejWq9ZpqfOcJNBiWf7AcAUj9wLbtzqHZIEW2VKa/jE+eZaQzUDi0FoK7rlo1xIPFW+oJTBp5B1Az4BaAZ1g3XMFWkyHbTDqcwge5xfg7swgtdtuCLCdhyaKO75MCaPW7ZVJ+x9l29Ztaen2/boPL9eP2LyKxDfAoDAI384g05HhtbaduQOJNfmacfNyEF4PUI+cdxgFBuSMHB+1Oxg38h0iqxm18BADvyKK4rWgFXS6bgM2Qg5A9e8ANQCFzHBsY1eYIAxgMwEd0BAMBNWfB28DxSArB5hM2LTz65F6kBv9j82c9+tvkwUgOehGH5NP4xIiBtbjTCsTNSsNYX6tGwnvPuU7QVIv+ONHAo3R163XHofEYftf+HPnMfXe9rZ+zzLh1e6Z3SL3l5Rrfba7Ddk/FZ9Z4Zjy7488rFSzwFgDSxUGByEO00+Xff3By2NECqoKxGh+9bG+Ro2ByHuHYN7hAiWpvcQ+7dRxDjYvpZbtuOABgSFdlv3nolKkuHAAlr6TyOAbwchUI2kVMUAAB3DKJYG3cS4uA4iirs7KZBs5wzklT7Cs91eCiaQU65DSCsk4uF1fV3gSYZQr3oHuUhHToBAAwbh1BLb6GucZ1D27wGAERscoZcj2Ckrzp/Cl127mIHDLTDmlWLM5RJxnsXU27HEQBmuPaCTcOnAAAgAElEQVR9hv7he4bLQuBnWKNp33RmmufuCAQh7Kg8ZvA5d/Q07dypDCcfeV6aP/3GcPsEAB49DqGNGgCRAgABjRAvOPUQ4g8jCgCo8PU4ZuxqFPWCkgBQQjQ62oQhCkPlfoSAoSL5iXDuL0YNAAEAkV8W20fbAACidKJo55OIJohuIAWArzSI23pljHcFABrNxvPJ26ABKDFGVqQDiKbKvNX1r4AK5z3ljGgH9mh32ip/WKbQ8JJt3GQUUwJgPIO+k0Y9/1sKIOmhyjfRtoxiRTD1wnQ5MeQjttWccnzVFaCG4rD0LkNHGiO/ZQqPfwMAQN4kAGajeKlcfa37s60gsn/F0VdEgJ3/GvXSd1I7fWP8PTKnSY2c68bPZE5HG9gpgWGhmheao+WuT5PrzfhY6hiuqe9t0irfFP71GnR60vMsPw0AuIkR5OhNjwAAPiN/v7lF6fiV9aQzkrvN8lQyBeBzOg1XY+dVgBH4239BlwAATgQA8GDz8/dvhyjoAACnklFT+RxStdexGwO7lHqdLsyD6jW8xD4hMgEODAAAGIvHAQBmBsjMkBmXa9/nFqVHcSO54aJ8mo8Ozo1tUUfRee9yY6mThntzR8u80+XJEuhCm9yJw+5cyFeGf6MqV7zwm4zq0JWpTGiwRx+OLhzx90dReBWVuAHcQqd+GZ/hMKIeBPUtHOuQT2gjkUPJjhirarNYbiZfJABgKmUEQMpbvjUAAL4JmoR8vxg6AgDApahr8CTAY/xD+wTK4yamAAStPQFQARnJFuOlkCk5udi15NQu6XxbEvWVabYeRfAyKqnSsteg/pVmtizyaJf2Cq6AjuNxhdQPSGPQ80d7sdqAox27fO6y//6EdQfIzhM94jkA93x8pmlh3JAY5dYuHtllo+7jm04jyytnfHpIW75mtG9f1N7d0rP5gEPaW7t3HMeuuT3uPCz6RVpKOzHVpTczmv1Mcw3AvbBBvEcEwGsR9k+nH85+6MDziBAKe+oiNvBChlCuZAoA9JMjABQBDTkS16RMgz0nIFTpAijOjFQBR7hCpiBFWPpScgORAIxYCbsPMv7Bw4eUMw8fRlHo2x9v3vvgw82f/uzdzQfxPmIHWLRYZow3I1TDhzY1gQHpoOSwFVLqoH+9YN9av4j+WLvnl62fZry5bzz7+MxtzvT3cebNsmvNRhrl4KxfltO7+OTExfMXGgDQBc7SWBoHY4XMzsVNRkNHATxOcHUQZ8KoCrwqIGaLsk+AbDP7aABKAhxHeO+ayLX+jPd0gyR3I6IbCPN+9TVFAGA7GBXdb14LhPHZlwQAaDAQAIADljnSdP6Vo1yfISdds4tn1fzQCgAod3e5W2aCcS6cP6vP3YD3rqGOvSrzCoOgfXTocydNAhbZLx1fghvU//osOwdmAkcAmM5MV7wuHXEJuDTY85EVna8AQP0ebflzS2OR2dccjcXa5jPwCAhyAAApSpudJ38Ihm4YhAkAsGgUQsijZZ0C8DQMnHBgT56N78PgDEMS4f847gU7EVgDRAEAHMJ7FY7pFawBGHwe0QK4Lw5/3ly+cCYK0lzcHAUAcDKcCxiQOG6Tu5s0olT4CREAeJ09I6Xi8dcx+uz3hZPG7XLx+hwAUPQAabQAR/hs5JvoczHkhbYrtL7KA99TIzZgtGJNFAaefjjWH0AUFVx33EhLmOmsSeBxeLyiox7mqtNFpOC8Uzg6np0mZcDqM+ZVxfIIZuW4Tbdd3in03zykd6J/pdCYtzrY5mcsZV/fwXT/Ku/gHu8saJq7bHDtj/qdwv9QH6PTO/mSojH5E21kXw0ucP5i3AAADPrMQEDyRS5tpaWqmKbyNw0z5yRKpnWXxOtUIwC67lmGHPT7qvzvxg4AAJ9uUOm2ESSjjNLJjC8BuMFBuBxnr8NxkAwF3SRv4FPM3VfhsSAC4P3bd3cCAMJuJrqpdWD7TV1Drz9kBJx/pA9BJhgAqHy1o8m/1J8MALieBmSZ5ZnXx3M8dqTzZK7DApDO6v0ktA4EOH2lttXlkL71Z/y1fIUhDksffQMYqyP0sL5xukKs9dWI+ICx/yR23r7M6Ark3H7+4H7I7oekE9Zqifu9S9f0Jp8qF4PykIARCDt5n/yaMsxgW8puSpzopwrtiqkg36+FE/JWHD92FlFM4QA8jX4xAgARTdE2nH5YCwAA8NkpADQQEihhXZkE1ym/ks/2AQCaRE5kmebOV9XO2V7TyqNL2rf+wDw+QZFF9C7lwYxIR14QKXSwc83+clsGoxwFAB2LZyPSB3U0nI5Yn+1nSv6k/i/yabzW9Daj7V02pccy0vFxmHUqX7OBpd2YenWxnrufVOX4vnEcp8+z+RvvP+7zxnlwGo5sRr8U/t/lsYxpFckVfyIC4I3Xv8EUAPDhmfjhbPD7hYtH4byfbzYaAADYBdpIcQ0egQM4wtk20UvxXsAAao3ouEAUBT8fBcHRN9AiZDrokv+YCoBo0Qj9D9Dx088+CXvxiwAk4zS2OC3g80gL+OzzLwJ4/nDz7i8+YLSpoea0Ojgmj9q2l+bT/pB40rolYRJw1pa/tLCNJ4u8i/5m/HAonXR9v0tS7W+tyo+R33bR2CjfjjPOfb2aybRGoYU/+/p0+2icl339OnHhXAAAO3q0NDC7YcgHZWcqQuqmqnCo33VDugvqmSBaI44XYfy+K6ZW26QcQ9jNFoBtefLsmAxtrikggyg+7/7WN17dXI0dHGwHx8k+m5evxJGAJ74KpB8Vpmk2kEENAMC5gwOK0HAzq/poZ0JOOxVq20WBkdqPDJkpyqrcaBCkAaR1EwLpvtfw2JzZHk6Yec91HXmf5z8BAEcAVGKu9KJnidRmRiIMnmrM+ahI97Otd9vZtvM233VrAi2dIu7qZLhftdW5rnSW5PgxHzR3hzmH2PMFQJMAAEI8FTkAACCO8IsUAEQAvHTmiEIaIVz3w7H4INBb5HS1XS84dVmlmahxhpG5aB1XPJyxyzgF4PqlzcXzUXkWNFMAAIIfNPKeKQIgXufOIgKAq9Gc1yp4vC4NLMnQ/yb4TFttgYnAaKeqGuPNkUywoQAAuB7K0XnW6I77YHrgPFjGs112uTmp+lh3uq2u8G3yOrqV4IRpGra2ZsWOQ3JP9lf2XKwViiZi9y9rCVQl6NQO/153Ji3nzDPoTC20535UOSo68lhIua2Im3m88qGd68oX3hlPVu2rU9ak8yQAFOel0y5g6HF7lrqQdQYcWaA5rQCAxrBUxE0RtfZ64b6qL8Zosda3tks653vzvORZlTJLI6UrwKVxI2MIKQoq5Gl6k/xQXRJcQ2An2mef4xsBAA8yAgAAQD9CU5EAMrgiBZMRAKoBEEfdTVIA+Aw7gAWsqUp8zRgY9QrkFAAAGKE+mYe7z/naZwjUGazv9+nbfQYgSSjXB/KvgpkGzWayn/elU+XaQVgDp7RVmm/v7bxiLhM0cv87P3Y6rjzlmgT4Ds97EA49ANijmFMAA+dDXl6KFAueShAILvLoIRseRX0W1Gi5G2d00/FGHQGmKEDPIGJPfKE+CizyRhyfr2+8SgIhQXcpf+z846+ORMYNX+PQv83NAKFuhc1wCieZsICpTjJBG3D+4fiDOhEJgL+MlOLuP3YA5ZScjrBj0jyjBkpfK91k92Z2mrm+/9ZBAM/vgjsHR3mq9+MG2DU8mYWaVbJ8bG+kvZFvDn0+6NDrD/7BCR+gNThZAPvARy5yPfLJPtu18u9sHvbxV+WD2XjG/vjzIfw+6/usP2s8br6rPFb7s8bXa32efb82jkPmbW0uKAvAe82FsTtcnX/5OrKPlL4HIACbdCgCCKcfd52L7xAVcBSywaAmNlp82pHrV5krQGuo9i9wG7ImNmwACEQtAG68RavYEEQkAJ7/JFKMUCDQ9QMwHzwyOsCpz+7fC7A35M+TR4wgBWCJf5/cux+pZx/EaQFxOsATRQMBQOwRALKaqKvSH+hz1VdhSR+7ga59a7q2jiNtHUK3ftYvi77WeHgXL7gP42bivnnY93sd/y6+2teO5cbCpp+AlAQAjtMYrm1GZlpeVRnPHjwyogdmx3Tf82eT4udUoT8Kn3rNuJi7DJdDhQsMm0qEtoH3KQWH3eM6+KUQLLdeu8UUAAiVCADYXD06HccBophbBwBoL2bIsI5R7ABAZQo7/ts7SzJCbAzVdfF3NshN2G3HNRFCrz+u5455oQG7XkWE8C2NmnSslBcskuPclWPnZmupfqQDO4RbwyowAMC5LLuwW+ubDpwZQsKvHyE2Mx5M56Zvz42uFQAgy8SuZAkfxu6NPFD+DouOBhbXLAAAngKACIDzBAC4ox+OxYcffhiVXOWkdwNYBWXwGVEF+MsiU3niABz+qxcjjeTG5VUAwAXsYNTgdf58RJjkS0qq72BqcfoakTZyrr1u+Mz5yHtzQZuxP/KsnVWde58GcfwVSt5FkA1m85VrDfC5ZTqlwPNIvAIAYGlqAbkmm8r6V8PFTx4NNQMARucFAmX6SdIa+mSAwMDA2A6r/ytPovGdxpbpIwVY4Bqko+Bce9NoW6sEXrReclLreMzHNl78Wx2n5YOq6UOIpYOr4A6+tE6ii2bSV3mPnPeMXqg7mqPCEUC2BI5Ny+ZBPGPJrwKSBHguo0Mq/2oenXrTnZfaXqet5MekIc5Pi3boAADWuKX4sAdLAACVl1F8SSkAV7LehXZ5KgDwLHhbKQAfEQBg1YwsAjgWU/La+u9MDo46afwMJxUAAPJJH0ZIKCIAqnzbpUPXnl+/X9OJu/Rou9+gIPldea926kd+qc90/3lt1mOoAAAt26TOxucpJ9lu0vJoSNX5tc6gE8iwfUUVwQH97ve+t/n3/8P/YPPHf/zTzf/2u78bTv/zkK8XCAAwbyuej+seR/7/x3c/buAEZCyqdKOqtwt3Ys2d7kMsP2m+6RJ+LhEADQAAoAQGQp9iQwDFb+O600FLr0WNmJdRjRzOPwuYqkYBw/+DbxQBgPz5kFME7Rx1oO0EAACnwtlwbR3LTf9tfGQ1Vxanyt9tOukgwJp9RrkysR8t0wF2PM3TGQwAzGiw0s/4rBltVT7weztXtiFQDwBAAF6sm9NSPRQRsrQDRu7psmwXbVe+WePN2vK+seya5+0e9m/W+LrK0F1y4NBxjHLiILmRPLJLPm3Pi2lveVeNEHThXAEAfWPLssQ6FC0oP1+2FqIxEQFw9crlzWmkMZ0+GZt1J/kddukNJMkuMo8n6AdLlxtxjgDQaVFfxyYQ0gDED/YndCKFbQCOCDydQBRs3keMAHgYgGPUI8mTTFiQOC79/MEXkQbw0eZeRKA9jtOouN+/AABsp3ZaPZTWKq3uoqu137bswolTOrv3OPrL9+Mey/dZm7Yxx7H78y7emPGE+7iL7/fN2RpfjPw96rRt+3Xu1o/rdyKQ7Z0AwGjQiVCFVo1h5Li2CsiK8FeB4s4vQnwLs9dJ2LcIu4wlG5jVKK6L5LHsEnC7lIoBAI9tFwDQDNecP92jYmoI93k18opYKTSUMlIALpx+HuHcgQhGeLdqAEhgAACgoWmznEjictdLu509t7fPvY3k7qiaCaz8ltEcjiBYkojnE0gncgj789eEbwZWVSGU80B8P4XAaJi1zxCeHHd3otqaJZhQ17LOR2OUPPWgtsGcfzoRBZDIufR8+DkjXbcCZwMA0O4L4qCDlg4dAABCATDkwpDUKQChJU5dCEMtwjTjWD+EcN2Oon7I5XLdBqylnEytBUJLzX8aG1yUKBp5KQCAl69EJMDZjADADk8eSYgdTTrJoTgiZBX3dABACDdeC2ezRDNQGQ1gC+bM82d60Pg0Y1trmn6cCmrV3zv3tVDUVITQZhTiCR7pylivmNcWjp7rxXXlHFVu7kAD+wRDtvAK5tbRB1Xpq++iC6fDQAPbUMYYLOt46gS71aMQKhDl38mvzQCHDC0nYnB82Hy3kS6n1sW5PKJ2pGAOUvOflkZeVOUlR5H0zUD+BL1siDi6BmMT3wsAIA2DroqB7jVV+xk1YZCohDRXBcM1SQDAoIMQsyW/Leklx5MRANWJreCkxtXrbrhNr+8o57WeST+WIypl2RyRPg81LQN0kyBL3P5pAACOALgW9Tmeh1Nmh977lGB7pADcu/9w84sPPp6mANggrTsIS8pd/1R1smkNTjVSErALBecfO5eNbiqPJC9VHcxZybXep2/XerV2H/uaBWdrBAD4aqbnPTbzV5N1BQAwvfDaEr+otccud02lSSO/qLDGE9k3kLFzciljefTW882/8Nf/+ua//K/+Dufyd/6b39n86f/3J5szAcCeDp47Fc91BByOBXwSJ6ygLsubb765eeXmzc3v/d7vx07cp7EekVYAijcwkcUyERHW6d5CK2MBED2QtArHn6IT/QIAAFkd4zsTsv31OCr2RoAMzwOAoPOPvPl0Ap4iQgEyOug76tHyOD06AuTJkGu0D2Lc4cCwuKGBtsLzSgXraQHj2i9kzcKQ3wYAlvKj01tdy0av8YYAABwbrOUAQFSdXfs02mqm61EmLeVN53/wjuUH00Hi5bBu/Ab5A3AN/1gcdqGXek+q7NnFF8fhpcrzla/3yYzZnMzmzN/Vua3zVn9fe+Z4/Tp9dP2/T/6NAPg4n0s7o9Pdkt6KzokfnFJq2aKNHtQDUTi+w+3xPZ4PWnAaACOtItwfAMCp2LW/EBE0F4/Ok05wLQAD2xnWdewzAEDIFdouqgWAE2i+eooUA9V1MoAMu5q2R5wkIB0fLB987c0b/Ib3Au+j3biX4w3OBv8/iA2kj+L42TuffBogGmM5+RujR1PJ+1nmkcoTu2httsYzOpnR04xujtve2MauZ+M309cabc7un43/ED6z7FjjlSWtzlscdWL9PJMrIz/sk4Fb84AIgLVJ9Pd9N1hWPD5XBL8aac6jNvPMhOSy3W6xj0ZJFeD1nuWi9jzXNcFeEdtxgnYZPCYgL+x4L8eYxnDdqax95fijY56HSiTMDQpBgKM/rt+4Hrk/kRsZbaII4KU41/3MyUD6cexf3P81DR2+S1YXL8vjkRJb9q9/3xXG0tnWPRLG/f7c2S99ru3juu4M6wxheXRyaiqAUNep0VgxvtmvEjo8FQYpsCHG3LZ35nl/AQBGBsNnGBAwckxLpstKpzOGrX2ZKTKFU8kZpUPECSjpBXBeW958RHHgbD7MHYU0wgtRmTkE/ImzBAAeBwAA5xwpAA8CCKDDwo7ZsS07vemkqV+goeebG1fOb269cjUUEo6OVAoAMs+5tjzvHSGrDmUU6uzdbTtPi3mo6QzpENpxr4JoeU9cUVIt2HuA4Rl+r899m5k0ByMzjU+Hv5tfEe2AV3VESfMYW9J7Fdb6qe8Y83lwCtzJ+AvDciF/muPTHfLl2ndj1XJu6eDH3Lbz6TsP1p1r175glsjAp3a4CTDQSBdLZ7daz1ufU56UIYlKyrhMF6Q3zG2GuBvUMC+oDdCs+tVPQADtNIgx27fTnnPq3Uo4d2zAIEKXx+xz8Ih2Qb2bn4BTXu9ioOqLdAGNI/o54vk5/23Pk2VrXb+um1DsEbQh8BoPkDHWZadD/z33phvchTHAMbxz9xNWX8YJABfDEGQ+NrOzfAygRNKzKO75UZzR/OHH91oEgLeFKnCx5syM6zt+HvUWwpYRAQAD9dM4qg4hoi4OWHWO6W/NUNimq76eu5yJncZ+s8t7vn1tazTS+FuJDHLtk5qP3WSQi7CmXkH/WdQzjWKPh+POBbXMMIDPNYh2fEoHQs8RGv8v/o2/sflX/rV/dfObv/mbmz/+f/7fzf/89/7e5p0/+/NN1PMWEBD/noRMhQ7EX/DvN7/5zc0Pf/QjAgD/+B//E+roXofnJebvnjwdxQFj587fdxAvHX8YrrIaWviu8AD8Hr/Fv4tRdOxWAFCI43oJjgWPeY2oMhQHs/NPx1//WN+C3O6CZmHD2cFHqoBBE/Jf8kRNz8qJ3Nax3kyo8rPN+sIA32ULVj5AHxFZAdDCAECNSljjjbFvlG4LYGJ+Z6Vdv3df4fhjnXDCBo7YxPeoDwAeqw6ZawcQVM6inNUuxpMrnVcws/Zz5Ot9cmDNTnGbM76sOlPyttvg++a28tPs2kPm2/cd0o/xmvpM2+f6bkzx6lciaoaRXThdKXbxwQUo4OdCpBj/6VNRjT8iP2jP5gvfqwC1eAZrjGP9zqAeE0CD4EcAABfOxykiWf2fJ4qkXY1QfulVRfHypCGkD2HDh0f6ocA3gCWl5sLxt40rg1rfi1aWm1+cl/i2FaFGtA8KGcdtX4aMefe99zb3IxIAQCD3odKe1ErLVlUbyw2EmQ09rvNo/63Rz661qzSwj8br72s6aOY7jLSyRq+76H8Xfx3S75lMOuS+cX5mfbSM2iX3Rv4fr2UKwD6mHRW0HTA07pA8d7g62yYAG8zjc+SMdfN8NqDa4apA8D2eZQYdJ3Um+Mb27QzOCGxGoLP+WXFtL1BWqm4ORrJeKiRcn3uhRA2vXb9KlBEAwFE4cVeOAo2MGgCnUC2aTox39eXmWGTn3vqWELfeq3NvQ8N97rtQUvi+p/9dGn8dCFIoNF/GJZzTL1RiAXhQ5GAMKbR0W4bdThw2/m5HiU6ihNYMXKhG3Ux4waWqkSgee3XmxvWfCbhR8Mj/UZg0nS866qlMO+CcO8UAAHTcUwUAnsYu4bMTUeE/EOEncSoAdpAAACACgBXuue5zB8iAE6Y7ml4FANjv0F4AAJ7ETpFD1k+fjkiBTK8YlYvWdRlVgnk2ANCWvjjhWqGEEoo9oSjxssuaCHRb4wIAoKvma/JHOF01Skjrkk5iOqijksHhYKY3P8P99fnWtfBNV/i900uh343IuTFF4taUDc69OqKni07kENcq4BqSEDSuNne1h0gGrEUW7SK7Wabw0Zaffb30ewJIydfVDu68rnsVAWKASf11CgDleRtfTn9pTLikAADPe5MvmQdtAEB9FeBgQM/FQF3wz/n4jIZIp2Rcx95n51X3eahrZ5njFXDKBPvDFB1Jz67fHN7bdVKnaewMf725F7u6KLiEIoBwCsJzJABwAhE+FAo6phNHfH78yWeb23c+XQAAnoPKc/v079rvjQ5iQp3/j+/WjgCs1+8yeup8rxkw+wwuzXnK/QIAeHetytO6C2h+9sY+rvNxbAYAWooP2k/wzX22TeKcbUa7JL9AZi7oo8gpRwGQ5qKx0wHK/8ZPfrL5XqQBvP3225sf/uAHmzMBmv7h//UHm3/0+/9w8yjSQM7H7jtD6OFAx9pfDlDoKHKEEYnxp3/y55s/C7AAziLIHmHkpI+gFaQCPA960S6y9KBfcPBxg04NEZjECJTkL7gn+Hcj6O9mOKQnA4w6gWJ5PJ4QR8smAIA+xXixN4jNAx5bSB2sUxV8XBnAV4x5BAA4nwkArNlSWl/rp2rftAVv42rjG3TGjNbUV0UAMG0BjlAVYFutdlqbyQrT4cpt/HqxBoPNht9go/mUDcwfwHqn2pguQVvV1qifZzzc7bClDbyrn+Nva/zpMc/Wrq7FqD/Xnn0ovx8y17NnjPLokOdxfk1P5O1OB8v2UBwXxT1PEbTFe1Xm74WVkYevU4nEK7jfm5zeinEtpg4AoJYSCvNpQ/RM0Mi5AATssONYP27yIbc/2n6KPH2kk4Tjj02eL2PTJ3pCAADOv+lQ6rvr03a8LNRsjld/kQ7UdTdPBgh5iNMz3v/wdqSg3c+III+Aq7Olq2sdmkNpb2Yj13uXNtQcYNqn99b6Yr7x72u8Nbt/vHYf/R8yjl30XP3hQ+d2No9r+nqXHrf82bUuWwDA2ODsAXVHzzupfkjd+cJ3dbe2Kffk1CYs8+aFo5BCeReRgEXcRhXiI4HU32wUul90MMoMVQbD17PogSbkqmNT2+D7LkRsaIL3PB7NYXyO5yPn7Mq1K1T5qPJ5KQq5XTmKFAsWAawAAJw5CD10zJ6FjkIbX959biALhZoKcWGM2l2TI1+LLGmu0vjIndlxTno+VXVAdF+6QgsAoBri3RbsIclcr2EAC2M1AYAZLXRHeOmweu0cfmra89jNHGsMNDL+qEjpkBHoUCgrUjMcpq/PEtZ6H0YXwrkw5zDKUAQwagBEfRYCALElFMrhK4YWv/fe+zwNYB8AwDXhpIUK2QIAImUAgEz8zl10GnJRVRkAQOw8oQiNQlN1DJ0jUapRXkPaOReZzuBl2qaJTHFI8Mc8siVg0+ni/YUH1K6ooDv9iiiZrZF21ZFDp5QI0a0M5VE5NblDtpGjjWspOxbc3w1B06zpBY+ovDOjp0rCjc+zbyq+pfZddd5D7kXScjetgPKUEcX45bzlVHWu6cZC74PC/ryT6nPNmVaQzi9plACZdj3oe+Q8+jncYXBH88Gcb2EZGWEgAGDBI9zVUIE9HxuqcQgAQEqPwAUZMLq3r2M9tWMQDQ0gYTtZsG8mG6rc0e57PiMn3HK5AgDm19qeSF8OFFIAHkWI5dHFS9wRBACAIwABAPgF/kYNgLtRhAkRAPUYQM+B9YPv8fNGWq/9GMdYeRBOJ3a04IzAMcHuZB1/pddRz47ze5zPW/w9ubk58xk5aH1jGWG+Yn8HVWbjGb9hbM5jb88tAIDboSHMkNrMu7V8GJUMhYaO97Mjy6P/4jOi8m699trmZoTzw5B/+9vf3vxLf/Nvbn7zN36y+Sf/9x9u/qf/4X/cfBwntgB4OR3H8GFH//qNl0kXXwZAhGKRH398h8dM3oujXQHuolYAjotF5hc0AZz1BmCDhcAd1Cuy0SXPss4JWUy7/4iL+sbLr2yuHwUAFceAPccJAIjuYs58zFNGADDvnzpZhVbxPMwJHBnnvSNSgrRdIgAsS9ERnTxQ02S6PBKtelL7wnVxNTf8K423OKOUc6SBaNURAIpcWEZxHYc+O3/N75rVRGrjz1ssH9Bv2Go+bQP8BiDgk/Pzt4YAACAASURBVE8+IdBTX1V/uL2Ffk05W3l0zRZ5kfGat3yvbZH6uV5zyLPXZNSu/s3kcr1+9tzZPWvXtehAy/ahM4rI+CqO0kONlIss4kf6h9MevKE6SnoJbONqLRxt/dptBtjop3gUNsB8gQtKHdBpTfgse0HtgGYsm78KOw/6A7VknsT7l+J0L55IlLY29DXutUnfQHBH3KUdIv8lKoRFeA/4zXb+k5AF4JcPb3+0uRNgNaMC1Hv+3wDAYi3THjgOnfn+fet7nDZf5NpDacVt7+rvjMaO48AfSssvwi9r/HkIX+/i7RNH549o9lUDoRtkvauVYGqDIwCwNLpEmFY2EoRmJ1mbzqfVb96JTjdycGxnfbDBurbA4+5CnXw8exmq2xnf/RkXayT8pv7S2StqsDkZNtgr8ckRoNYTuhyFRSAwEFqESu4GAE7BEoASVLxiGprBziE0uGY8Gm5b0da5YogyDYolADAahaOAr8Tfd4ttAEggbjHUIid5u19zk2DpeIxz7ggAiuHiDNGYKbnU4310QDKEi/NdcrdHw3X2udKk35O+00jDvAM5Zmgxjt4rIZX4Tc9L8YscVu4UqX4UAIDHIbyfRQhYoANR4OVZAAAPN++//0EDADj/zrO2I5njbzwYl0Qtms31KxeYAoDokROoG0HnDjQWP6Jf8V8DAHicjJBq7LR4N0gRKZrjegoA5xz0NuzILgy51FoGgUY5wPnLtvHXxrod3MpXa4aG6U1rJVpG8SuvDWmUaW7d0l/IJ9ArVWAJpys1NKqhu93/ZT6Z+iCZVXeqK43it1ovwGi9jZYms/INe831rpE3fTxtXnAFaRApOEuOav3mrh/8GzkQokedhS4aVrukERo8eZxijsl983FJunbpQeFT25kb6BSOj5ZBfNBpZTsCQPpmCEXkLHh3XrJuKT+lS0YAoNLk8h60D+KgOG1t0dlqDo6jDpZRJOgfxglj6vNw5B5EhA4cPTjdCANlWlauG65FBEBwVasB4CKATgFohtgosPLzOIZKU6MOcd9xjjmMUOwwwSkBAFB1m+Vb57ttupl1Zyrjy4Wj3Jy1UQGAWnCt8rnH4SKg5ukKTsPBxT017Q5yruoxvGcKAPNtE1DzvE4AABvPuA/yG6H8cA7g9CPC4yiK/qEiNwp//fDXfrD5N//1fwOJVZv//r/971gc8CiccPQdhV0vXr5EEOCNN96Ke442P/vzdzZ3AgT4OM7jfueddzYPH0X+eBTuAhiMf6jwPW6YeE6IJ0G2mA/A54hmiOfEqeGbt25F0eAAcZ9HBMDX0WcY/q5dwNz/uBFFAL+mkJLuQYQA5MHpcFR8fCcAVM5pykxPEfuBR1LOiVb8d+RDTe/hAIDbQjvW3xXwcwRATQGYLN0K90ypmF8WtdAuAnBf5f54d1uPkvYKGoZTB7vtehRiBM+hTgT4DtE3eJnPaq0A89LoVKzpu2MMcHrpKCuqHKlrUNd21zNftJ+1H25/l1Myu37WR/Ks7aIBAHD7sG1gg12Lgq3g4SNW15ffYT1b9cQJHsknvwD8VMEf2y0A8FUzhJqh2QFoj4U1g7/8XHwGnYBe8AIAgAhPbPbAbgwLgbzjPsAeQzty8LvNyjlJEMDf4wjBp9hFQiuoqRLvsNGDOgDvRTFp1CCB1t4CAGgBJUeNiGsu0LjWa2syfj+TEX8ZNLXGpy9CX7tocW0D6pfFm4eCBrv6uK8vu+TbictHFxeytQt7GWR1QcdO4EbktFTBAmazgLPzv6iyWg3WaMAG8qjEPahqsFQHoBLoYgfBSFo2UAu71Hv83sVv6vNnE2YGrQQ/Ctj+OfcVc2YX81Zy3rlDGw4a5ufy1TjOJwSHigDG5wtRlThqAAAA4LMpKLAgeexVAgAvxb2jYttap9x9tJIeHbeq5OpajorfQJEM2E4b9Z7sZHM6ahuVljyfRmDH+ff6O5xq8A+awOQJ63RqZOy5X9XR83dTBcwL+87TKMC2GC+v1/dwnhCmHkZUrJOPfFGf5aD6mLATQfd0DFA8CgBAHAMIAOD5S7FrF98hJ+yLLx7HKQC3GR5GCqIB1sdVGZ00ii+izdPR9o1rR5tXb1whAOBjAHkFIgGgBBMAeBrFqpjLFjlvPDKK/dYcckwtsmS5oyv/ZnTCNAeNFgqA5/Wt89e+w+z4mWg2AUiPr/JVBfBMZz1CAP3tDoAAAINSotGq3O2wUvlhXqhglyBW3w3uTqfnpp4uoLaznkD+9XX1L5cIc0p+1QgVtmiHd1lkS/rY/NVXvMmu/NkGwS4AgC57GvI47s87/Yz+ARJFgAg07HQcTsti3riLgSuF3rS+tV667seYqpKZA3awOh0IAGgpJtgOLc5Dk/HZd0VpJDcX+ku8qa1Ble1VT5gG5HwLAKi1DhgnUQAA0TjyJjv9GNQCAICjOh9GhM4IAFD+kGXhDIKvTvEUABQBXAMAZsbSmkHg8Y0GlwzFlzYAAPC3AgAu0uk5MM+NPNXnqPNSp7xtGhx/22ectFz7dKLq8+lgpqFb2/WauM8Kb5WtMQIA+M59IKhZAADLyYVsKw/CMiNKCruEcIoRmQLaOhe7uxdwJFw4DNDJN65d3VwKZ/+73/mVzVtR6O+dn72z+elPfxohv+coMtG3ixGW//Z3vrv5rd/6d6MY4DfD+b+7+ad/9E83f//v/y+bP/qjP9r8/Ofvbu4/DAcRdX1QfI8VvA15LEEuA1MAFhi1A6cl+n0qyOxigBNv3by1ORPffRW7iTgC0AAAIgZ49B9CgUmHAgIJPse/UwE8nOSmQcgdOv/L8PpqDBIGHgCANYPfU6rfez72tg2xpB6DzhUAoCMT7fgUANCPHRbbCTP6nH9nYEJ/e/8p0Nq/avON+sd8VO1MvIdtyQiQ+IsdXjh6d+/eZTSAUj62wRPSb4msrH2qc1X5fR9/7ZqLcb7G9fO9hzyjytjD57/Oeb9r1/PW+jh7Zk0BqHpEMkFyAWH534hTti6jeF/wHdkJpgOLIy/tD8t6HrOchR71XG/YSX/3eevFkAEcqkC3igezcCBkW1yPGi2wu55G+D8iPFFHBjpYdkAHACQNuk1mu7bbMRmJAL3NI3ydGiwZgbuRovaL99/ffB5Ag2yepPSmvyuX24br+u44a7vkqV0+wbzV0YfaR8v19zVdudbGITTue49Dg8edrzpn1d4c2zl0bnZdN/OrFrbS1UuX4nMniC4IRRijUYtrveOF9zCKusCXEquh5a6iyslPJ6k6HDUvz8+q/XEBoLowZgb8BYDgSaRgTQfGRqCrDXcGEpHiM8PeOha2hXTjmRbW9ZkjIY1ODlWLHSkKIguMmOdi4MN5ORUAAPp4OVIADACcPxOfL0Q40clAIOMihigmAPA8AIC0B2itUzmm0pXQ62vWhH/qOYKIudZ1V25Mc6jXVKKUwzOGZFvJdSFGAqdQ6/1x30z8nk/nd84Itc8/GuqGeltLTmd3QFvfBM1yrNqF78LNzmNDdpP0+afL9SlPs49FdlJZ0JGKW5kHbKcQ484QLVZ0Ve4n5x/ueXz8IgCAAIPjGMAAAMJiexxG3KNHAAA+IgBA8oGSWgEAPJ/YKWIEwNWjOAYw8pLPBQAQRmzg2JT6PsYMdP40dpwex7mxmPOzZ6J6dNJ+NX6yk22+MV820hQqm+Ntu0J9fpeT1h1x81tde/PEyWyzAtGVX1rlWs1yyheBInR+stAh14aovhV6B04Wx1rl765BgWEs5B/za/QynVUhjba6vEGWbb+uzuMWf8k/zBeTR5JuBF6xD+RzG7vbCpntx9d9HSRrZ8ZrT+OR6Uzn33IvzwrHTgbdfwM3eHbOh8euZa4nMSS4KQIkn8uJ6XKBY8nQfo96saZULWY8HROo5mykS354DZKQxUeewWLE+bpil+W9fR3BgKi6LLks2cRnNrBFDgHCrLUW3WiqAMBnscOHYzovXrrMnGDtr7hfklEMw476HnfiPGbUAPiLpAB4bFWGtUnguirCDicS4D1C2JEC8DhCw/sRlX1+K126nUr/te2197Prdxr0aYij3sYY/t/AAdPgoJ+qboeTjefYWSQviDwXO65MFajRSqat1MlNL9K+URgw5o0kF40CDDgbu+sX43iviwEC4Bmnw7jned9hyF8DGBC7/c+imOuD2MkDb30Ru7/nIyrku9/7/uY/+8//i81R7DjK+t5s/uAf/MHmt3/7tzc//ZOfRm5upHg9/iKyvsIZiJ17EWE//WMpX0FLEBySEQAAzkSbN6PWwDcA+ITieBLPRRg/igvSyU9qRBQAQAACAtzNhA7C7j/OHMdRvKoZYP70nBT1trCN1mih82y905JumTowtmF5Rpsx+VDooKIX0GcWRsUmSP7e7IRsrD51u4+9H/W3ai9hgewojvxAWssUiNFQx28G3/AXDt7LcSoD2ka6h2sEgK7qhpjtkS5fl0bHfD7ns9/peJ1rx2vWeP04ztEhMmJ7vpd3jeMcn3+oTDKYnlbJ4iEyA59vrgSvfvOtt3hcn87UUBotdsuRarLsq2x+bNagD6pxJttN9pRe3QfqtgjpuTnwEc3LVBscA/w1TwkASPQsIj2x2QPZgdZ8MkCzwctpVe3Y4cEmMe3pb2wAomvpA+C7L758FADAB5tH0AEuArhglB7Np+LieM04yRs+64Zxte3QyugL7aOVcZ1ndLDGEzOa3UU3x6HxQ+lv3/jWfnf7uwAArsrgm8/a23VN5f/Z+E/cvHGDKz8KCi0sl3Qh6FhsJs+j5E5SXmOBBkLyri2QURhJMFAcxo0B9+IaqGDenezZ7lt1EGsfm6IsnoOZyEW2zKQm0jpRVDoYIMOjt8fva60APL6mgNKYBmtUZJj3UWDYkOxhSnJESthSyIDACDk/lyICgLlJjAA4zRSAU9jtD5XOo39iR0l3Q2kjdA5IZhoIRQDMDDwJLq1nnzcxKyvEw1hKG9ZE0pyKNNQ1l0tl6eqmvhbte8fAAMA+AvdRknVXdxQi2l2rqCgflGJrUKAuxJdzUnebHBZqGpRz23dik5SLIzIRigXYoXoJAEBzDgBARdzky2W7oDMoGTgUdJhwDGCgtI+hfHAKQOSABQ0DAHj4EKcAKAKANQDiPyipUbBWIQBH3wDAK9cvEwBA3YgKANC4iudjx+lRKAfM+fmoIm2xX+ebbhBjx3Ps2IFK43ymBly8bSmY5D2R1tJR8+9VTuC7lnaQjTe6a70rNJvh+tWgAh9IDiUQlQ6s6am50+lg11BzGmODAbClgMqgZ8qqj6fPAMPzM/8Pz+BuO/qnlUxda6BOPRSNd1mkS7FLJ8b0vKg4X3+ZB+v82oi2DLeM9tg0fx2E8I6GC26RLlJ+qWiY+up0gGoycHeBc9t3uyQD6U11PsgxpFvd6St2MJYAgORUkyMLy6tGoCiSoBdIIuU2Cw1roCVXb+H8Y9g8SjFPJaAs59ynXMY4i4zERCvnnJ1naCUAgCeRdoIIAILbjGhLAAfcHettAOD2nXsBAny+dQyg+pnrmgDWkn+WnyqNjTSI57lAmQEAhCHb8agAaDUcvca7nnvIb2uGUtUjdvKx81x1JftQ+L72qTpX+F5GuUCmGgFwgjtu0GOKkMPOK/P/a3HAHEhm07VhUSeC7ZieFbqWIC7qinzFgn9HyPeONT4bznp8yd1D6u+45tXYUbx589XNw/uR2x/FvJ5Db0fKwA9+9Oub/+g//k825y5Efj5EN9RA+Pm/+7/+7ubv/t3/enP33t3N+7c/2Hz5VeTuky69CeEIANGSiwOClliML/p0Mt7H6cCbb0X4//VIMfg6dhGfBagLR54RANzRzAgAOzExX6wNAJkU4wQAoJNXMk0ixbztmqrxKkDsdW72w4i2eY5bZFOXUmtOAWWa1Uxz8UUTrGMwAQC8eLvcFl3jK8a/I1XLIZy9ar9tS9p2ME3irwtbOhIA4d5IH3F9APDiGBFQbdM2pjKna3zla/etw9p1u9o9joO0Szbs6/suehjb3ddWq6eTtsFyLuXoI/z/23E6x1Ectw3pIX9aMv9JHrmnPskhp4POaCN9hrPe16vXx7IPAUCNcinoFb4HUyopbBBxIzudRwmiHhMiQKO9p5m6SH2R6Uq2x01b1O25wWkfhpRNx186mT5FoRvoY9AaigA+iEgD8JBtcfGEaN3AdzdnBx4oO11dn2+vevWtlrZbt9uOSytr9DG2M6PXXxZ976O7XWM65Lfj8q/Xfa3ttfYs19fm7sS333wjrknlk8RVDUyEwiBEjk58/AfU+lHkF2KHAaGUVCwZBuqHaFcqUPMAALAzgeqb2okPhsiKmCZEMKOPAasGajXq3R/uWCWx83cYczCasfGfu/l4jp3K6vCRWcquAJ4vACCPShuEr4sN1YmvO+ViCvzrAADFih3/+Msj6GAgom04gmnpNqdU1jOFwyXsJmHOcORM1AC4jFMAwnIAYsl8IyB9aINWBcaNIibdGLIRbQOrCozc1hPb26BOzn+JRk2fw2oking0piYAEWWdiCSN7/itHwlpw51eOKfHAI4BhCqg9ax04HJtRgCj3Rf9gGBtTA8DP8cDx9onKqB9hEV7HZrjlIIWNOHCUgztGxFQevKdXVr19XS8qjFOcRo7feqznCADAG6EIA2UjAilAAAoyhQ7dgxFx3FSX0V4cdQAeE81ALizascwuzMKPKoszHEs4Y2IADAAgBMHtTNWws6DrnCONIwS9BcVrHkJxkXat2LQ28XaplzoRqB3PDXPNlbZTipSACP8LbfoSI/JH+qaYsQrQLMt5BxRlIWoklft3EMuoedU0JixHEs1rlpdhjSka5Ux9jeRr5kyabImncRR2VF5x7PXhG/tD8fK5y0jYyiX0oHkz0WGLHgYdJ3jaxEAXLICKBY5LuBFDjgcVwahpDFR+1sN+zEaSrTeAQC2J2RH/IW5d8QV5UI3jubF/UTI3O/jvKtGhUSpaSGPPkuBJpqSsdb0VIsEUP9EduZb0Ty7BZYzPcLwYi0UV3fOApPZLi7W+EAS4GW1yXzkBEwwj0gBwN+jMPAht88FWKu0N+WcMyUDcx6i8fadTwIAeFBSAGx24VkJmKT8qQbHuO593EsjzbIaQMTR0RHnH8YfQpBdBb+2VWW7eLC3N6P/es34u+/tQFsKqUFWMf0o19YAQG13jPzxWO1oOYKv6W7qlZQtSY9MYwlZgO9R+wAOlwEArym7laCQe0rnwVF0IJZcE6wlgPjzsb6IAAAAcAa1ZJLWoDPPx47v9bBtbly9xpxeOOHPoq1/+W/9rc2//Vv/3uYsCvT1gJU4m2uz+dv/6d/e/P4//D06/7fvfLR5FNFYtikcBVT2wilLQX/Qe9AhCNyPQ8Y233njzc1F5P+GnkBUF+Q6aJJV88GTMRSCUOTR3GVMOwVni4smJLeUDiM6SJbRe3yQT9RevL7y5fJnXqc6IxmJVdbJjcxprtqfOlqZ1cwB5Fg+th6qJXdrcFsKEVYrdhjIglSXAMA+WV7HgWth3zjSxtGqmF8Uj8RnyAjUBwBPQvdWG7LypvRo73Ol8SVn6VOdR85HubdeXzdWat99/SEyYPb8te/GftXrZn085Pm72xxrx3TKMGB9PQCAt7/1zc3FIwC2cs55F4A1AmWqg4EX6A7rBP/G+sIpRbikntoB3cf0oeAlHv0YawCATXJCRw3CVIb/wzRoJIxCToXN+DjkFKh4UcMG8ixt67r+tnsrCGWd56LGtLOjPR41GGP48KOPomBtgM+0kc0x3c6zvddVwMBJmXrc1ox2y5zbxjUc9dcu+pm1OfJBvb/yyficNR449Pn76HPWznHGOo5jF9/um5exL+O8zGTEjBdP/OC7b4f/LXRdHUpDMY3HumMCZQE0+UGEGOIfXv18ep2/q0mU4wjDBGFRLDqDa4Fo8S6ZmnQkZWt1JUTjTY6UlQ1RNeSwFuVvBtH93SiAcsZvvQhQL0IlhQdDre+qMu+vpA2IKXM+0L2i8Og4sqCOjD0/14RD4S4pwb8tXNjvxbVaB/QxQrUxeDAvjAk4sWdCQZ+PLd3rVy+EEfOYVUYRlopn0S7F+oSRacKTAaw8oPThch11DdckV74yu/sso70oniwKBEUu40vratpof+M2GryZQ61hL3f8aOAvQvD7ThkMQzongbbiTHrulBLUkbNXnQmH/tLRTprxukD4WihjJC5Ux9yr6L930M0QtW3SQxhO4/M0DtEBJsCfRwYy0zmyoy+ADQ4bWponKow4fg8RAJ/efxQ7MlE9GjuT8Q95W8gtvh3VWx/EGd5ccfZhGaLG+S/8gjk5HW0zBSAiAC6cjXUDaAQ6SXqzk4Z6HV/h3GrsGnrO00jTAotvR56049nH350xch/XSztwRs4ByeCFnFqj1Wi85lfjUfVIPNFW3RUSveCf1h45upALOsqKvig3zpP/eX+nIwOBFVQad3IWMitpeZnmkQBJo/MEwzwZ1WrOOax0Qh5KoJI8n04o+x8ToBxo5Q6anuqYXURKlYXzH+k8lXE6qpxrgmh6epVJoiWBcv5tNHQ7OLoEhLQLEU4zjrGE/A/nCvTgokPpmi/a5TiyrsBStsLfSmcjO0oQh3SuaAetpcUoDCI03e9p6RLtO8hQ/a4xY0IyLSWjEJ6Rx2GMSTf4Wsnw/rJR1YDj7Bt2a1BDAfzzaRjycDKvXbseTuD5mBftGOO5cNIIPkLuxmPuxu7/Bx/pGMDneHbSh3hMERg1raHSTSOv7G91HPwbvoPugPPvIlMOPdYaSH/ZbGv0Yx2Uv+8znOqcVcdB+lS8WL9v8jPBFQJPCcwz4q6sAcZiHeHv3SY3HYrOr3KY6XupKyqg+yTkaA275j05YYvoDo6dC9L7ThqS3GTQXfQftQDOxlF/FyK/2zm+uOtsfI/jwF55+UbsMF4lHz8OXfb9H/5o82/91r+zefu73+ca85VAwO/8nd/Z/B//4H/ffOOt1zb/6A//z83PoiYAZD8TcXipQt4hOpH/Tisp+AKbJqAxAADXA3j69q1vbM5E/tiT0BNfPI5dvrSVoCmeoFYC1gU8lXykMGYB9eZbylHqt74eYhf12WtRUzTkbHTAU3xk9uuyRRrK4HDlsCmF42n8QTJK8hs7sz0CgHE6eXNeu/g0a7d+Z328/E7ylqPdaqDzRNd1Mztg5vxgjlkNPv7ipBDYwXiP1IB79+41IMDPsK1Rad21kcz3mh/Lxi4Paxt1EG39GljadULl97H/s5msvL2YweTNSi9rKzHKmN6/DnysyaHRGVq9jrJfPdBaiTavR8rOt996M2oARB5+2J1nUGsr/gEshW3E6B/oYtBdRjerlsqXrOcCHoEeZs2khbxAmqccb9nZAITk9CMaFM9Cd/AX8hk+DF6ICITdS51LEzPXM/2mSmeyhz2rLg7YATbPBWxoFqqNsTyMft+NAoD3UWiQdoJBgN7O0lbtq7aca69N5+GZY7q25tUpndFIpXuvWethd1baes7oYB/9Hko7o15zP2a0pjYt3/bJnvnvow6c8e7Ia2NLlhcv1oPkkx9/7zvRlxBytp1SATalSUNOYZow0hD+iF2QB18AAJDz4rWqxAqjEYbJjaiSCmajCE+UTEaPiMvK3wao26JhmZ2QgpwTIY0A9CMjAJwHXHN3atihELf6fO1Ai1g1TrxXfQC9r0K29tdE3YgnQRRyLJQwHBcqYjG4HTJ+wO9QphEKyhzOK9eU44fw7HDiblyL6sLPI3YQFd050znPKdhaES38xu86AIDHWYggP7A7093Z7cXP+rzSYGxOLxwuOS+NiSjwUyDhcWVuOhEule1SechdIOHmY+XAeVeiP6vuVs5Qc9OsmYDjxbg5teojQYWF87B05jkuR0KU3UvPHQ1c0iwM2II0J43w9ya0+5xLOEhAuAgg5vv/J+5Ng23brvOgdfu+f/e+Xo31rM6Wn2Q9S5HsGKoopyqYOKFAwVCGMkVwVNiAI0IjB6owRfEDww+TAP+AOL/4Fco/TEFokjhFFQVliBNLtiXbih2/5r7bt+eee++7jO/7xjfnWHOvvfc5TzI5T1dnn7XXmms2o/3mGGPiVQAAdh/HcWJ3HkQHoxI/nINYYQAAdyP0/+2rpQigCCXJpRspstO6wYX81OeCXq5cPDcdj0MFIi6UockssGljLH5DiT0OxYbxHA+jlnOXgkzrgoaT3hHZU+h/Lgi185oihNRZC8yR/pxakbu3FPY0ILVIjffpEM8NsOqAg04wj81hplPRz542rTeBipiZBJJsRM3WM3md/Jhrrv50CsYndTvngvxVo21kjnL+aGUX6q9k4n7jXeTgXjSVcsSPDU6Ox2JQjH8n6EFZluuymv/fGmwdIp/wLw9yPtDqwPHe1qmUWeRzrTXChnGPKiBrN1vr08ffZAUc3BxXo1U4f4V28RSPJyyGrT/jRh5zFLubmOAua7oMYZ9wpnrbahWP6bo6p0JJeJHku/tUFXClczzLaurQKwmOwvHHDvOTcEpY7fvBTpwAcCGiAE5Gs4juUSoRn2FAlQCAG7fuRbj3zRYBwK5l6D/7Rn1Tt4n7PPqT1qTI4DJ/uA5HA/nH2GnE3wAAHoRjiEFX+ex5r8bl6tvWX3Fbc3luEHi+C+d7al63nU9Yx5bn1qW1Ta8Pgc0YWx1/7btkaweL8R3TEyMsfsy7buubclv0YaLt+qrLVMkDfAPg7Vj0A4XEjvL0FBwhFg5E0APPFg+D/wNwLiKC79r1G9M//c/8s9O/+C//OR71+uxZOIJRlBW7/7eu3pn+66gD8Btf/3vTX/x3/+J0/c716d/5ua9Ov/mb3+D6RSgRdQU2Bd4L4fMExQgZdSDZ8Sxk97F47yuXL09Xov7EwUg72H34IArJxhGAfE6xgbsxJwQAUrVRxaVdYqAEI2+7njb8zMuFBJpd6GupHzx3+o0NChJ2sznMf9UOqfTMuylw9XynLclEJSg2FwAAIABJREFUPEcAAOOC/QEZ0/rVpBmvFNGzhZzndsk6A35u74kORhqsY2k6JGnKes1zjd+wg0EfPgoOMuTWrVvkU8pTbrRYDlruzo/AHenVvFABggXpsVW+1GfmOn55OmdyswAA4/pua7fSULVllt7ax96/XeqryNA6RvY2dNWFAGE+9OorUcQzIgCw+XE0IjNiV56bFSGDGc1MPWIQPSKJ4hpqqSCPXikAipZhNF38B+D6UByn/DR280VL8ilgdzEaFJswABt4LGBs6gUAYHkHm3w3igFyYyAjlzqNOTVMY9U6d0q3XWw56Q0UtAP76nHwDUL/b8QxpIgole9RAQDxHIVba7bbBONcj/O8tBab1mzb83N+29yPTe/eRLv1uf3QuOd/HJ/ae38AgNeNU2/7cmECt63DMnfu/+qBT3/y412ipo1oUYlO8BixJCCMG47KzRBe90P54LoBAA3MxoxCo85GhdTzEX6jStLSSGJPUd6SQveOkTy4VCqVXgdjyBPVnXgRkRiKS9gYSUaDAAAb/DUEXfem45aGM+cgHYXxs9/jaXcqQ/UmqoBeAgCgto9GwaGLYVCyym90DADAxXDoDkUNgGfvIQ2A6lVjseIcQnRE2OmQlDHDgbUjhB0q/Kg6aSqYWWhPVa4CFbwedlhc8b46TF7HOudLCopGFf+VPE7mcOd7iyOE91UUfIlZuPZl15bvxCwUgdmAhuKlzAzONAqrYKh9Hx2kRlH5nNqX89zpGRe1C2l6MwBwIJQGAIA79+Kc7jgCEEUA4TXshOEKxPbNt99iSKl4yzsU1WDN93Ccou3DMQcAAJ6/dL4BALAdYajSjec2aqTvBLoNZYczbA0A2GFqY0hb3mCKjey54OyGm3mmAgCi1tyFdVRB9MAAgPPj2WYCDSMvzXJDU1AyP3fmDKYQHvKorUzrzmSXCYMz5WMi7SabsEu/ZvxcTE4L81HB1OumCR53FePwqSkCNPouWU05sjwxj/pvmsyQXXnBXfVvy7tK3+xbY1bv9vVdTzi7SuHJiI10Fhw+6RQA0IfDFR0RAoBQTp7a5bvS8a/z3fqfAAB5KOWVPmcdkuTR9CsKqBROUTuuS/zW2xAgxPc3gzSBLdpkyvln3+LvWnNk7c41nKgsrojHnOaGkGQd95UAwKmI0io1WQwAoHcGABABgCKAgAikjjpwNgO6FoyBaiQvGTG4BqcCO4xwlvF+RCfgnwEAz71poOrc9t2GDyONV1nvNR6vuTnLXgApzflMh6qvn2hhHB/WpqaPVZ5YkRVJ3wYAXAQQ7SpSKJ1My+yiCyy/Go2mfm0sgzlG0VSkATCkG2AAogGCZ0jvT6fLl5+bPhg5xqDjP/vP/wvTP/GjfypQpGfT3/97X5v+n//716NOwIPpm1//7enrX/ta1Ak4Pv3sv/Wz0w/+yB+PugD/8/Sv/Lmfmu5GzQZGbDF9JGysSA04cASpOwLvqU3CCTl99BjD/08iIiDk+ONY59041QXpYwj5h2vC4nnQOzK3aANZd5LPoz1HMHLMAwBgOml2VfKa2iCr6zHPaZOHqwAAUzQNsg40ZsemR/RQEPAF4BCMXTUNwLZ9/7+tU36wNbmdlkvnJT1yXuZPetySTxpzk23soqWvrlfbsPJD3XQCb6JOB4AenBqAz9DDqNVx48YNOqJOI2h2WXmP39kjvHofNjk06nsHGEenYt2crWtzSQata2PTvfW7atdtGsvY96V7JV/nAABSas9HEcBXXnqJEQDk5QAAwM+0zWOOeLpIrjPoDtexHo8iveb+vYiyCYd6N3K6qAtQlyLpGvqPiG+xAQEKKnpIO/+2Y1FAFPzHtYYdFn4U7aQSlaYxdoqWLdvpEMOrAAD+po0H3iRfCwBwBMC9qCnVatjMPP7uUCnFtUcUbOKjaldUWh8/++/GqwPPbOfVvd+xiWbcyjZaHNuYy4DlvuyVl8anR9vsO8Fre5+t1TsPfO7TnwoZoZ3M6sC3HfdUEDYuEaZ8A2FMj5TDgt1LOwlaeBljCJFDtVzlJgoAIGvSZxNRjz9ymHqILSan7eKVm+3sj+inhYkFtmzfvjuh68o/9VjnxmdXEmZFC/mm8NKoGIVYVRKzcdnYSCZoxg7GmqrtxPFjIaTOh/PPfSQCAOfORtgYK/6HwQ8GrwBA7qpqDqUMuhElEMBGWRciCs/GuHvOPlZPBtLcqM5L3dVQ+7xLYYC+3w5yj4xQnyyovEaaxwzLirZAb3w2AYAlAW8lWsGd0YCtNMDvOBekRPZZ56p2ajNde75ImS0CpM8lvp/TdXccaVjOvK/uHOFdyoPMcK8ScUJnG7mbgcPce7DLCIDHOMYFNQDi4u07ETL8VgAAwWOkS9BpMcC8zv7ttUUhLNQAePHyxShcFe+OXVPMsAAntKM+QanBOYBJeSJ2tGa70HiPd//J1ZoLrZF4qNNY5V0ZUqsAQBr1ZS1MPyYrzmOjMQqP5gh4nR2+SkFZaLDNRXoZIz/WuVoRNHlB0QgGEeaApK3n2Q4P5oNCpbfoObHsGQW8+aLPpyIrquHo2TQI4DYajYKukx69Cy/DwscOFYM8d7m9duJbdVgySn1vRmUasRXsw/fc5Y8ndx8/4m6JDWG3w3uQ/0rAYA4A1LHV+XE4cW8jI5eSzroMFYBkGQLgErxgvrahZOOIegNjszwk2CJZju901CwmQLrH8sT0zyeLMc+cz5QJ1nuYQ4SFYlcIRaLOR9g3Cn29hyiteP5w8DDbDXmtUMxnjAB459qdGQAAN83z7xMsPB9LhkjXZT0Sra6fHQs4GeBv7CrCuTCJysidy7V1/LB0va6fv6/9rAZ8pQ3em/msdP4JMs0BvFGWV8OrhavTJujpMaPD5TZwDwDOpyFHa1EtAwCtbzWiTSuR/ypfmCMz5Db6DWCe4cMAAMIRx7wj8upZ0ObZMwG+Pv/89MILL07/5s9+ZXrtU69zzm++fX36j//D/2T6vd/5VpzMEjuNIXs/+OFXpz/xJ//E9GN/9s/whV/+qX9t+qVf+qWwk04I5Io52wmeixcqPzno/kjI7iNBNpei8OQHo/AgYsYexxrvhg3GqC7ulsOayOr5TAkQcGV+9xrQ4QFgkNETpu+29tVYJ2VXWd8d4r7W/n45AqDSaqUvrZuuNBAggWqMGU6ZAQBHAMwM+WzsjxoA4Ax4EkEpKYs9/nX07/vwvY/BxjMIBUc0AMAA3AN+xT/UCOBJFPkOAwFVLll+V4dtHS922Zj2zzCGuhZLzkzVY/XecQ3XOUtL9lynmeUWR/m3qY9L98oUkJ1KJzz+HYmd8XPBny/nMYAngm+RZotIAO36yy49nBFUkPGMIEpdSbvs9h1uygAEYDpY0OmhCLnHC5SuLOWCd1JnxW+0b98Fehqnh2DjjSBlvONR8C50HMRzj1oTfzWAXUq36T2MzoCC6avVA4KtS+A6TiYJ+xEpAA/iVCmDgJ5704XT5rYEoM3ssXHVqr/l70a6Ge2ibTQwrvkmmlgnW5b6OfZv7Me296xrcy98MvLMfuZgHe99p64f+GOfeT3WSELOxahIaESx+o6yiPQAdykBAAB1NrMtOUoIebl48UIKurwTYawp4OYEqeGgHebZkOilHbwLMBKGjYLVhanFbeT4WBjZcJRQ7zsx3cgSYCCjOWsRwAGiAbma72gCdF+WBOkSkfI+zrecLszVuTNxDGC89xD+BgBwBjlD2O1DoToBJzRWoIC4eSjVp3f2cNsqkHXMl36qIek5o4Od/szIqKvKhguX9lJ3eDFXNtTxjNZvjlR2Ay6bKIZgNdRNRxWgGA1Qv89jmCng5kD2HXm70JXBazoJrtvJdJt0P9JRsBD3+uOe6hQqfA90K+RY3yPCAhmbqnvh8DBCYAEMAADAMYCIANiNEDIDAEiteRPHt8QOoxx35bsv0VBbQ8x/EMfFcycJAJyJUwAORFgyTG07fwhbY/GZmB+ECGPNTwboBMUkvhYdJqVomUFnyf8CAOxEdvCs0103jDr9iWc60FYBpHxX/JKjOafRtg6UAcW5TPqrRmmLNPBDW35Xw8wuI2lIXJQ551g48ajphs4LnUxNxTZFZ34z6k9DLt/CHOOUKaSrYpzVIlu1ryPQpW7I8OhRVRo8+0qnKfvp3f3kj8rrLjrk4oReUwO2jpbyOs52ZSEn8Q9TlbmMlT855ow0cjh4nTfJCcln/7M8qLvzrNuSIZaSB+YJ8WI7zpVziRFUepUTZEOJMibJzyBklZmUYdRDGVYdO68+NQCONUJD8f3FSG07GztL70W6DciynUYR8toAAGoAXL1+dzkFAHKiRK7M5FjhB8mQuU70GmMu4EgAZMe6oH/IM4aj2eRm0kOl43UssqS/Rvk7yqKx37UNvhP1I5z/X+S+abvKZT9rI7c6QaN+cj9MJ9yxY+EupW8wsqg4ayCCRmM97CnlWkf0en9EJALZJB9g1Otor8Oa99Dbx6Jez8H4Hju7n/jEJ6ev/txfml780HdhO59i9Rd+/j+dfu3/+jWu9btX350+8KFXpx/8x35w+pM/9k9OL7z64vSr/9uvTj/+4z8exjpSwqQvEA7wKHb2DwfYgPB+lDrFAWYfuPz89NzJU0wXeBi5/051cOEvQEuoBwDHH7TN/ObkwRaBQR0tgEtyAjJtdfyO3pjL4h5t4+sGWCoPcQ4TgKu2YaU70YbkkwAASTL8GADAb8pcNDfwRNMZ64h55foc6LFeSTOz3T2nX1zudtYSDy3xzMo4wetwDFPm47cLd4KOsDYA5gECIMII62rad2HBbn900LTy3grfke8Frvhnk4wZp2vUb0vTbNmwJBM4c0V/+p5N81VlQe3zur6N1yvNUg+BZ2NuL8QJWy+/+CJTAI4zJF+nj3HDg2UnIKNci0b1v7gRGUsPexbHvj6KCE3YZfcj/UtpazjNKet0gHKbrJGe78eTAwCKNJBYZ4G0OBEC4F2AtNTLSlEDn1jHo61a80c4qujQdNT0Y9oO+FZ8IwAAKQAPI02oRwFptjq9V/9hPRNVvl6Z72K3rGuh0sDS+ppOlt6zRK97pYV1fR31zZJeWRrLtv5tkwNucy98tX41vvPfHPj8p79PNm1ShnI6WTuSNOdzkxlSFv93K9CwG4Eu0XiyIZWOT+3eyQhLvHQpCiVF6EurtA1GKUIBBF8NSuftuz9kBIS7FeYYBYmFkPtvR8zVbRXinyGAZFIzk1VKcTDsBqSxD+XTi4SJSSsBmelpoC3MAfsKB8dzawfVTEvEMHIMA5U8E8cGETWMHaTTJ45FuNLRQC/Rx3AsWWAkFRjGkAAAmlX4fFfglVANAFTBYkUiIaMcQzzdn2uk2sAFKUtJDzoMITgdDmxn3euguVYbFlL9nQUAoDMFApNCs3HmNa/KpQqJatThGb8DY+h0YtQ03gcDrtA3O1YEFx2ILJJUaYnznbQ69sUz1IWHHX0LaUUA0JkIY41+K5cv+hLXH+1Gpdkd5HrGDioUQKgMFJCC8Q4AAAqH4dUJAIyGx0zZR7NOAUANgJNHoucBACCyXc6RKirPAIB4Bsar0hJysWZRJV0e4JQEKSrNx5iz7LXzulT6WwEGsUaQLbkzKCWtdr3GVYaozQ6+dQCq8OJoqVZZNhggo+wwAOB3OzLJa1/phDSQbddXjoJ/FPCmL84FgSUZgrivOXY5aLSvtA8BevVn9h4DEJTPpq/5/TyhheH9WUgNZE/gs8rC8kwa7K3KMWgPzgeLqto4Ud/cFzrG6eAbAODYcn3NH45s8PxVWYH0J/MtnYC0V32P30WXJqPLdK0bRDLYtANqfWWyrrvBWE8XVUT7Lm469otzRNmaYGamwcEw3wnjDb9xug2iABACjr4YAKgRANdu3BEAgFQfAB0kwG6QVwBgttimhxxEBQCqjMJcGwDAZzgR98KBwC5WW6ekpVFuLr1vvDY6GEtOxtIzvmZZjsK8dH48rjmp8mqld+gUFwDkkX45DxV49TN2kDBmnUyUtBr07/tN8wYBauqFtN/cASZvNhoDUaothv1DWsfn43GKyukoAnkCEQFIvwheeynCjP/Sv/8fTD/ww/94qG3mm0x/+3/836e//It/JXT5kSjw+vZ0LHT7F37oC9MPfPHz0xe/+IXY3T88/cRP/MT0K3/jV6JK+dkAhyMyLLyTx8HXzzLl6UAAuJeOn5y++5U4yxyRXAgff3hPDggiH+J71gCIrmIHkPyQsgQAAHegM1QYYzE9afeSM1n0f8KJOSXSXX1+rPdNT7AhULyzyn3dr2eWDOOZPssUPvJ+0se6CIDa3n4BAJFQl6tN7S3QYqf7bkdsG8um7y1nbCvhXtM4gADwsIEARAO4PgBPsyi2SteHmlfbP0vv1hz3/jc5WtrbJAPqmq/TcXi+6vhR9+1Fxizds9d3r8iespacqxirCnVeZAQA0h5RY0s79LHrH+AdashI53a9zGMyUy6wEGWeSPEwdtR3InQfUQGIAsNmClAGg2nOx7eed60iAwDaDMCz0Ub8Az2ijgB0Xt3QpF2UfEeHv/ks4kWDAGKwHuGKT7D37ka0AgCAR1Eo1CWW5nTUgaF1tq3ndpvMX8ffld5GW2bJtqnyo757vHcbvYz9HmlyHY1ue8+6/hnUW8eD2+zD98sj36nnDrzxqe+JI2w78Uuw0L0vBa5UXAmMAOf/VuQuwbEFc9SBW3CivVOhHAEAoIKuDTaqheK0QTBCOVlp2+BCm82xS0N5NII8ATakfTRdr/5v5ZMot/0cO2PgnWIMaxxgsMyFhfOWO0HrCHZmyAMAqEa7GmM3Z0RXBTCYOZQ9QgpxLjuEEwTTmVPHwrgIpDJSAKJ0WzJ5OmLUyBBYEu5YkxoS1owlCLTBifBa9XvkgDVlOuw2Gz20A0hDuQAAaM875J3xOOKZ0dYMsFRIVehY0FaCrvNdjTgrmzqfzbD1WnKd4/+Y2RCtJwAwW4cEa/zsuh221qcVkKSCRgJxkKlI55ahy1AsdvB8TBnmDoVawlB/9DTyy1DoKYziKAKIcGGEluFkDQAATAFIAKDYpss8H2NEPhtSAJ47H2eTR+BBuP0zAMDH1WCcMDBgyJ4MAKDVwqAPLqeq7thrzuCmVADADqTpem481nleAgAI+hSj0rnxq4qk8w6+4xpBLqQhO4JaXkvLIPwNWTA6DTMeoECaW4DWtTZhxwiGRuf5WKXJJWXqfoC13McmN/J0DTsYBgAs/zzuRuPxhVNa2nizSv/4bjnkWtcGxMUMOrTdhoSLqOp58a6NR+f/K+VHPzZm0SbABSwKZJDXw3VbqsLkOCgPe/SMQFNFAKAoEoHDEkXQ1jz7z3eHU1RPxbC+qACDejlfU8sfzkVxiNnnXH/vkDaaTcfkSAAUrliKscMAxE4ddnwvXbqEGSXPuAjgCAC8e+N+AgBjDQCI8R65tcTcnsNK66ZfrBH6jDQERJDhx+HEzic2z5hW1hk/jaY3OAejA+G2lmi+8iAd+cyFtYPHMTSZkytW+NDOEb4xAFAN30pbqIGAH9c+aHSYAID/5jMzHeFRi9NrnxtQUVLdIKcsS+AeYDfveNDG6YikgiwFiI++fOlLX5p++qd/JnL4sSYHp3/wW78z/fl/9c+TTzAX125en77rte+a3vj8DxBA+qEvfHH6a7/016a/8l/9l9OJ2KF8hBBkgHpHI1KMZ5S/Nx2N/r1y/tL0yqXL0/Hox6Odh9Odnfs6epAOCir/ZwoA/sY4Mcfxf5CaBgAAUpi+MV5FzpjvNR9zPNURUJqRBV9ZQFNusPCeAbxc5yAQaMyaIJZTFQBwDQDw53ciBWAu2xrmPIr/gQ33DgCsc3gEwiYAVuxN84+BLp+YBSAAtIz6ANgQQMqR7RPZ6a7Jpdlamt8+COn08WcdLzeO2AA+L9nCtf1tMmbb8yudHS5sddSSSLNULot3Pn/l8vTS81dkX4e9TQCAkTwKyRdQkht1OXZGcYZ+o34K3oLDj+gv1PBhMXScEhDrdP+h+DDVm3Ra+hC4hggiFmptGy6oL6AoAOlmRIp2HqKcIw8lL0GK0L5MHkz+kiySTKPdFv/fAICw8W7evM2UBeCQLki9RBfb1msd/7qt8ftt7VmK9HUskVkpP/ZCA5vpvrcw+grb+r367jmQWftteTfyU+Wj/c/Pag+qvhvfuW2utn1/4LPf+0kCANWArmdTykbuO4k3AwC4HbsMB4hmzQEACCoZhgcDzY5zciNMEkcAIm+1GSFBsEZCqzLqCNjcacYAKjpWd5WttNVO7niW3Vw967oCRkw7Mxl46ErLeWwIjdaRh0sIp59bKlK3aogXYCANLJ4OkHMOAOBYGBInjwUAEIICR7qdOhl/Ry53lAHiGe9G+Sj8aaijTYfwCQCoRi6kgSt1V4W84uiiH9yV1Jy7Yr2eyZMfKMQkpIiUUmkL8e9HAFbh5FMjlhTUqkJl9dIMJfHc1X7WEDgzgg2xZuyh8zm3DL9CaHv2saYANDAhIznMzI7yqGtXgQdNjujHDFgZS9OX4fpZeZxuOB3QTm8K6xcAsPsEyR3xN6IAom2FmD2c/jAjABi5gvdlCQuv78jQaB3H2gAAuHTudEQAIL8Nec9CeQnicE6i9kDsKOAdoDPUAGD/GAuncWnee8qB6YBRGnVHB3TQnPjNAEAVhqTdBAA4nugczs11DYbZvTbKM2yyOZ4JAAj46iZplV/mLTtC45x5LkEbBg699jMAIHlNMrBHS9ihZfBscShH3uczGb6tivQ9NN3fOXzf7dQUgOoA8nPQUqdLrRdofTweVUZEP5aRbWcoM2UX189pLj66VUYIlwff4V040g5hhUz36s5762vez+Mli4yX89H5n+8sBoxpjWsa5IZj+gyQ1PcwVDlBYowbuyeac60o5QaKmJIp02CyXOVc95BJrwPkidJ2cu1ybRvNJCijoxnhPEWl59RzaA8Fod59913m8l6Oiuw47omnMRjwC7mM/jyOZ67duBsOXwcARP/9WM+9AACVhqoxY9AeR9DB8cQ8sWp18LeBL+ivkT4xhiXjaS/Xlu6pOyDms+pMw/jVka9aJ39HHkr+4fLlouK6AQB8rtFZ1ZHy2hoAwLjxr/VxHwBAkiq771OEGOWWOq46vuSNBMkA1p+FnRNVxvFe0MRHPvKR6StRB+Azf+yLJMrf//o3pq/8ha9Mt2/d4Ukyu2H8PwkH/8Mf+XDU+TkbaVsvTNeCnn75l3+ZR5DtROGx3YjgigPKlH4QvHEuNgc+dOWF6UycIINDXnYCALgfdQIAFmATBsAziwCCVxkBoLB+uwaHYw3IP1ngrJ6UxKi09BGl37WKXdflmvFid/AtQ5dknumg/q73NZpE9ACd4nwf5W2OI2sAGACoaVLJ7urn0ssWrmmMFVTWTYOvOzy57ECPzS8Z+VU3VQe+XjcN2x4GLQPQQ0qPTwy4du3aAG4JsJGMzkK7Zb3mfVsF9P396LS4X5UPNT+rDlC9Vsc+jq3Skd+7l3s2LenS8/X+KntAHSi+h6M6X4hCnUjXwWYJwuuhcGjVpO3stXDdEs1xHl/KfH+B39AFrKWEIpzBr/cCAEDkEQACAuHhcftZHuGJwqEACwMopL0MOzH0xZPgc9tmbLzYwLI3CAu0de6U3n0HMYBTPbU5gGZYA+BGpGk/hlwAvXQbTXPV6do0tCTbx3mtf490Ma7vkq0smSE+lAxQX6pta9lQn1/ir2393URve6XLDnmONm6fv228sNTPUWZuovd1smWv49/UNlfijQAA+CGjACCsgFBhbbqjpVAxnACA3X/87tUlJbz9z0f+IUQSZ6AyZI4+xnz3xQuNd9ddexVQ04RX57s66zbgDDh0os5P2R+13Y/wkHAQoub31/xvLaaPFNSc8AioNCbRnvvBOUshzDZyN8mGme9txI3x5By4IBK+w/2oKnwqQvxwTOKRMLpPBwBwFjUADiD8X0e6iVGtKPFyCfcqwOgQ00/Q/VWoez7db84UjC3Md352cUSNS5XBaxQAUyKw45j9keM8GgUSnJUBO1MvO5jNALGzlHO7TthXIVF3ebtxBr9ANAmhCAKv8+F0jbYTm+8dGbMKRzIclELpG+4XCCG6svLRXSqOaVpjnQA4O5Hzj3+Pn4YxGDGbBgAYAYAUgLfe5okArXZFhpj1tucszbWO97sGwDGcP0vlAZBIyLDPgsVcQWlBAbqwm8YoJYIx1N1GCRnxBCMb0hgQOxv86/3x/LmvaLuCNN4Fdog4Qkd9VI+NUu8mVQXgVBx0EA4F+iNAYD34YL5rDjMJX311n5gCkeChAQYoa/SLjmc4ivjxuO3AVCe9V6cfo0LS6cnN8678tOutudI2vWSSj8DyrpvkomkMdGx50wE/jYcuScrMke84VtBD7mi70JTX3fdLPmQ8jg3xPJrM/DZXdqJ3GD68nrRheWoa4G+OLQv1FblO8Adxy2Xn306eRFI3gDQPPoLJVeVxPrp2b/B+9jN3Fes8cI6qF5dfel1NI9ZDDumUfBBo43Fhlx1neR+JqK0rV67EVwKfMQ7yezAfHG8YX1ev35pu3omdngD5AmWXzlwoArik5Ou6+PvRqIKTcDH0rPkMkQnYPeRc5dxVHWpqqXMzpvR43jVno+GoJ/di1JhmHAHAtsqzTba3EHC5chiLd0XNq3Xcbtd6FjvvWBs4/xh7k5Og5ZTPVQdzXDOvUfKN77B8U2Ycesv/5zvzt4WIdE0UdQuH4sK5M3TYcA1g/p/+sT89/eS/9JPTyxGy/3vf+Ob01X/v55TbHfzEQoURdgzZ84EPfGDafRARJTduTe++847sq3t3pwdPopZBiB7IlkNBVx8M5x+7/4dCLj2M45cfh/PwKEAEgExok2lePDJPRQOhs+VcyL5AsU7TCMHW6DfognqBxpmdvB7pkyvdbYicjpEGK516rnzNtDLKj/Z9o4m0IXP90UOAIYyAwCqAv0qzt//fAAAgAElEQVSjXOP8u+kNGxH15bNn5naJbSnLhWprdPqeb1isabpdXscXS8/V95mWTbsAkhBhpALa2khAWgBODICdoA0Z0eXcBu7XbHvUo2Krft42Fn8/2mBLY9w2vqXvq0xbZ+et6+O2+zu9RRHA2Bx55aUX4ljt87HpERtsSEdKn4Qsnzn4nk+5dkXvMOIC+lM61msF0A0gAIqhQ+5AD+JoPxQLxGYOIsK8eYXnT58GqINjA1GfKfgVciB5EJtgYFjbkrA7qJ8TVO9ySOuLv227ulaVeR+cgVMAEKn9aDc2MGmHdpltO6/bb13GbVqn8btqC2xa/1V66fKmAhF7pcf93ud+jv0d6W91PI7Om7/R878EXNQ73Z717/vlo5EPx/m0zNi2HuvaOfCZT3xsBgCgQRqeKWDwIK8FgSI3Gbv/yFdW6Fh3/NUxnIMJ4j3A8MjTIcBoG0J8p9CuyqBOUp+obsx6sHVHeBxoN1I6KoM+6xm+NsPkpNy4Y5YAAP6uOwweK8eFP2C0ZYi93zMCAFWojovh9trvNDJG5/xYGJOnT5ykQYEKpSejkNuZUwj8Q/h/HAXEOUwlbWfT3miubFPMtGM6wLHixOa6yuCPGgwGANjJXmyK4yJS511LVzxVDreUjwyZuiYaYre23Zc+t2O+oNpfR8DVCahE3Iw6LlMCDrlLT4M8AQCaOym42zsyBUBL3KMn6vpb2NdrvH/oq/o3dzDkoPVTBNgfzDdoMQEARACEj8A0AOZuBtBkAADKxBEA3MVP56nOa6O16BOqUT934QyPATwMeoHhyBoAOlIJysFODAxQVrMONNxr01IBkm8wTtN1z/9PmmJLnJVcDsmB3tY8x7wKLOfV8nxrkpsY1GHZmmvlwY8/GgPCaAEAiKebsc/nVnfjRaO5461Euvbj9cXZ7qp5ou9ZMb7REReu7eLzGVczZ7uIEBJAWOl8/h57E70w36wjCB/H80nDqhnRd/q9+9530HPuKH9VfK7yTgVKcZ3zxqEp5LfKUoFSeh+wCIQIz9YrASwCgw2cEx0YxKjOcnXwCDrg/RkCawOq0xWqqsdZzDBoYwx2/Otcev0cacS+w6RJsJqRaXHcWkuBwjAHZ8FG1dyF0Ao0HZfrTecp6aytQYKZBoiQAgBjHKkBz8WuEvpDcWcjKwA4hi8HPnUtigAqAiCinCAT+F8/BQARAKL5Ob2PsrAaK+x3ync4nYgAwHyAThA2zBMAEgBw211uNLcpSXCuM8e+eK1m9Lqhv/V5ryON4NQRTa/mGHC/owA8RjqsyWPVvqg8gecMFHinFEa4awBwjlIPmd7Zfs6zAQDJjL4DjtmQupOR7Z8qd6Wrkt+j90dZ4TtqAfgoxpCvr8cpAH/mT/3Y9NpHXosTAH53+ut//X+Y7iKcOwr9EQDIsOPzZ+OIZOiJyNXduRcRDOFMXL1xfbr14B4jACCnTwedffill6cLJ05Nj8P+wu4/nP1HsUnziGCCTpwAMM8q4NYXjAKAAxQpGCmf6maH8v+lG8UJGm8FhKpM4x25S9lsjdTzlX7nc9Upx9dn3zc6nWsUsAV4CADAWARwpMW9/q2lryk30luOAKvt9PHsDwDYa1/YkzJ35hW/F/QPumaaSYABiArANZ0WcCfApHukI3zfgB2OJXVD2uVyUuaRcqOs2dbn0ebYdv8yz6w+VWXaOprZ9K5Nz5huMcXH48i/V15+MUC6c7R5WgoA5AyiLJ9Kj9p+qJJY6a6iTc8t2mZETWyC8aSKEPQEq0KPoUggT2EJHfEoCvDhO2woYA0kH3SaDnVxRrc9S/C6lULmxko65cmPog9vYmlWaIPDBkh9xU0S6vNnBABuRg0AgNA4pp2AYIkwsOO9F77dRi/rdITXrtpo2XPyYf8ZQce9Utje71uilZH+5jpX/aubq5Vn6/zV8dW5GHX42IdtOn8c3djefr9fN1sHvu+jr62kANTOeYAINUNu8m0IH1g32B0uO7ZCGmVAA+l6PnZHFJ6XwWgJANSJXJqkunuMe23Qoh81dWCcwOrE0NmisSsFrzw5CUIDAJ4QG3buS3ufrEMRayoPt1sVoBd9yUjzO8Z7bMD6+yPh1JyJ6r5wxo9FCPeJyP87FcncByMCAMcACjxJpqFjnkanu5eGDddqAADGIooWjriXu5yRg2T1qzF0x073ykFvjhlkYtu1UQiyf6rx7GvNOc+1tFHXDQLvsnWnsxKr6W/JgKhGIwRoN/bCrMwj7VTbbA4w8JKHmY6h26oOUlXM7gdz1gtdao46AKB+9rCrLiCWAYDH0UFGBoC/IoT37bfeYQSAdk1lkLFPVWbyet8pVgpAHEWVAACOATwYA+TaEzzQjGK9Ed0DwxK1OTpd+oi1nm7j75xz6A6gG61YXhvr3FheEm5c9xwP54hheCI3D609l0oXE1v5CjQoenLkRaWUblT5KucI9+cLVviW69jTfGAQ8Cf7NCqv2hcZzxpANziSkwpoIF7HmeFSwr0P5hvNnYAoRR5Y2XvNyKs0DBJ4S4MF7T0O58E5h1VWKk0IsiJ3QtmnHhJuPnT/PWeWMwb2nBaE7xUyaQdI9MmIr2SA5rznLrxpqPJurUuCwmhKQerRSnRMUq+gj0pRsR4QQOH5Jp8FoCZ+S9DW4joHZJm2utMt4InPZg0DttHErI0A7Vwr0ugQcz9hhMP4RpTbU5y4gTnJB2MFlZsd/bpx+/707o17rAHwHtcCs610Cq6583twPWV4+7L032Ou9Iu5hnOAMHL8wPnFLrOLHBpEk4/Xhcf8NZ1+/d7aj3XG3XjP2GfTs/Rt0kfqDHyHt7pPjmwhfcX9FRz3uL054Mg/XMdnrAEABh9v6qJpfC7HbVpiGznPNQJgDgBAXnSeqfzf59A6USKMJVzjAwx87vJFn16I1JA3PvPZKDz20nT92rvT1772tTji9U46/8gnjkJ/8XMujvU7FHTzZCfSAugwBIiz82C6G0DBjXtRZynafuXylenVOGIQ2wH345hYFKGE4wEbDOkEjykblK4oB6Cn24AG0B87MS3S0s6npENZvur+6HLj3Vy4RoOmz4F2R0O30saKDo9+CEA0qKm7obMeY4wBAPjv1Z4tUd36a6L7Otb1AEDnha4X9/e293/3OEewoV0kEJ8hg7DLDBDS6T5OmbFT6WMHkWfuUyy4fIX5tzkUHsFe79s04iWaqLp0E81sm8mlZ7s+FgDw6isvRaTUeW6UAADg5ghsNoaWIAU1wS3atiOIknIJ6XDZGTjyOKHDeg/0ywKx4fjD6WeqZZwWsJOAAO7jM4zEoRQSoB70CDpntFY0riKCCdrwXWkbQM7kxmq7mhtcDPRM/Qv+h1wAAIBi7Y8jHQG2JUAA6XsNALcvRX5tWod1+mmuW1a5tOqsfHvyoeah/9u20n8038/tCbpa+bO6KdnHqn5v46dvh67H+V6ni79dPj3w+se+O05yWh2sDUR/B8K6c/d+INn3qXAAADCELJ3GthMWE3MyEPHnQ3HJ+E2SLTsrS0vZHcVueFlojY5lnRx/J0PWxK3j6AwA0Hkt77c9VMfoPq0CAGQZ0qnbWXEk0mit46qC3J/HSAZfB0p/OhD+I0B+EQEQAACLAMYxgAIAFM1g4EDFezK/PJ2kNidJwV63mi4h5u9OCsZ0KAAAG8km6nnxQBk8HDsNcjlUMsq649sdCr3DBFsBgFHoqy/VOO0CxIagjb/a/tjmai4tDHk5CgYAMHaDPTyiJd/rugamtUoTFVH33LXncje1I8NdYGtMPWVDUy5jC44B8LOIFmMEQOzVtwgAAABX33mX4WQK4xQa3Iz5JLB0dfgXlUsolQtnTk3PP3d+OhYnRyACQNXh48UJJHj8CB8FAIDiOP3H8+4wNH2DuRgBAO7W871N9Mx2lZcMhrmSyL3sBACEY9dQY1ruzUkw31qBjQBhRebrGprXUIHctGj6a+uKcQQ5896YatfN4MiImtQojuLc2wmNZxFB0GYi52bshyazo/WiD4xZDn8tbNd3bLojTMMu033Y9wRfId9IyTag4QywvUy1iVvHvOkaXo15qTUQxHMqdobrAg87ICFHPQFBhCxqYBp+tsU2DKpVCjNYTN2pZ3hCAUGRbpzKAJNyBf0rLalHmjm0vb26nF6gpkE/rVfN0HE7osV0fC17yiaEqNPh4xU8AdgZhdlipweONiJReAxgzsIcAIBRJwAAEQARZ1UiADYDAFXRm14tAyudoS9wOs/E7iC+hzPggmFowxEzmIzKM3PDwgaY5Mg6I68so6Z9wZGo94iuBOo0AAAslbTCd+UDviYS6pEv+BvjEjDWQ3JJF3GdubV0iCKVKhxq/LN853xRjJSTHkRkvZttR8wAt+IzegSAbh1BAANknFP0CwBAkNTRyPHFiUdnIurx7KnT0yc/+tHp1ZdfiR3GJ9Nbb705XQ0gAEco4wxwpK0g3e9EnCRwDEVgQxm8h4JdoRge4Yi/cNxu3L7JufvwK7H7H0DBk4hw2EGaQzy/E5ECkCe7cJJjrDgq0I5/BQCYXoUIDA0kQ447sXM2miDvc7NkuKYK6wBmrlcHmjogXXXAqA+qXYR3w4a0veC2CAAgTzrlXtNOdNpGatz+t+h1bmtI/i5HAPQWO39sf8v7v2O0J8f5A9AFWkC6y+mghWNBNwCLQPNXr16lw4mfukGmJe8ARrWfzGtjj5f4f5tc2Pb9+5+VvT25RKseH0j7xPGj0wcCADh/XhEAx5ACQOcZ9WeQxhPgbAmRp+2RcqI6zNK7srwAqliPIpoRn5VeCZtLUcOoFeOoJDj7LmbqaDZG44AmQ3iwjgeOak69S9MoUyyRrukIgD7WTG0F/Wb6H3mpAACIAHgScsanADRXTcIg/+1tjjfdNc7/SEOVtrutX3mxRzx8+715/y10niP1tIaWZJnnbz42PTKOfx197rWn9R2jj7XXNjau36c//lECAEvCoCq/nVBSUGD3An3EboaM0Az3hZPiUNho6MyZ09PlSAHgVNJfpDeTgr5PVDXIrQQa03EZEpiI1zl8FU/bgKdzkIwipu/6TAX88E7t6lFV05AsFatzqesiN2OTL6pGkT5TeRcnG7epH3JcqtPoMbl9Mn0CEVa82OHCTtjZU2fi9+H4F6hl5JGePX0sHDUwuKqUVgAA70chIRbqSgOpCy2Nz+9edcATYJH2VwhZGtg4WUBGTXXi8TmdWUzJAADY1K7EWd/pcZrCRoOqMs1oWHoMvmeV4YBEdAeCwAXBB9hHshQMANT+zQAArAeeaVENeq7TYzds+IW30xuhdtRWc2HhVoUc2ugAQOiJBgC4BoCPlbl+7YYAgHgPi3jBQW3rU5zQdFJY9DDaPhsVpF947kJEjyCrLWggakfwpwAAUEIGABwBYL7RzVI8nKv8uzl9WbEcvDyXFskXM4Ct3zEaN+S/0j7z11t4g523/v4qm+punQ2Puq6LApkkYd7vjkSj+3TgnoQBjl7zWFKE1AKliR8DaHao3B8ChalI64416duTGb8ddkvHvKUT+WhDvQNzUtMgLI69Y88x5jgYTZCOOiVkfOEzhxvNctlF0+i3x4B39V2ILis1h90Bq0a6DBbvnkrMkfT9O3c0kmmaP0F3Kp01yPFWPyIGZ5AVtIWIGrWZuoQsneBHhvvPZHKZW/Ia/RkD2LnLTvrK/7KzXbYIKM6nJCtdoBHzlYBOk9mp43Af5hE8dC9AcHxGni7UC9sOYxLPgCrouES/kAJw/VboywAAcAwgAb042cU/ne5ng2pzIdrwvMyNElaWxvFhUSAOqRv3Ijcc4ae933L0egTXqudUHYR5Dzb/Ncrp8W70wWC1gYDGpzVlDOOjsdtl7gi6eg7cnnnNAACehSM0Hplme6PWpEhm690FgMYTW3SJUkfIQbtnpq/yqrL/FQmFfwi/x44gIh/PxJrgWMAPvvLq9MFXXwlA4GTI+kfTW2+/HTncNxkmrJCv98IZCccOoDBkD1LDkNMfdIaQ4jsRAYDCYS+/8AKrl+9EVADyhlF5HI4FFAN3yeFcQBaV3f+WlrMAAFSH3Twv8bsMAHj8wy1JW5ANOXdph60zeBdphkCQAaoOdNORSQAAMpbiJpcE7bRw6T0Srd5d9bG4n20NqWEDJ87mZS+vq+MU/63a1rWdqpvq/fW5CqIh9ehUAEwA/wAIgPaROoj6H+CByj8shoy6KV6kPQxgqf+bnh8BgGpL7+F13/Yt2wCA02EXvfjClUiVOhdRj7ELj5NrER1JmyBe/x5S/iq/V5zQ9nVJo4hnDZCDlyCHDke70r1IKxAYgDoA0BWQzeBX1gCJ9QE5QIbxu3j/4QAxqe+QFpQ+Epx+kk3wQdXXllLkVvox3qAR9zoF4N79h9NN0ENGAFC/kt493d85AGCk5XFBO+14jsff/+gAgJF21fe5nPhOAgBL9uk2Bqj6p9q62+SK213Hj83GQw2A0UjnwyVcFQT6IMJbEAEABYSCRnAsdHQTqEuVLckYQblA25DfRvGemsNOpQWujUC8yspdhK2uO9e6GTS5W4a+zpDO3CXtzqIa0HFXao9KPjrgY/28q+gK+EvOBJHAZNa+SNjF60aZrxsAcCFFjUP9qAaQAQArYRr9AQAcDUPg3OlzjABAEUAAAKgBwAgA7PTTSJIyYVVqIP7IFfbxSmkkCigQGFPf3Ykhi7Jl2FDdTcR+nhyRDryIVXFBuyT8K0Mk+Zn9yn3AYqjOnOesPi5sYdUIVTurDuM4f30N+icZA0POdgEAOBfc1ZHB5vfQGSn5jLw+A3v6vTMGLDCqxASecw2BbthrmA6VpiSPfwr5QgTAbhwBiGMAH8fnCgBAUdyMglBAknV6BdyJXjPBs1cFAd4EmjkXiu5KpAAYAHAEgI+EwhihgBAWiEI4Pp7TxrpoVjsGctAT+IBzlOufe/WkhC4z5idQ1PbU5mhYytATD2T49yy/QWtmCMDPi+fnzmKP6unh9CONeYexXq8RAOYZzDmYDI4VQD4aU3yfeKqdNc++d5r3fFkGVLpN7pk5dDAQqkygw5GGhM8RFu+mEZA8Z6eE/QHow5BA7Gio+Ngo6MlS+D/8j8aO6Mjvrga/nKouY7xueAahi54D/U4Z3XbeVRskzfRkziGMH4BF4T+fG46UC8lnpwBIdrE/5BrRTlu7lBOmKNIj5KI0TbvX/eF4U/6Ij9W9Jm4oK7ucxncAyHCDdYxOAOjFtkAX2GmHHEbIN+Q31z6NSACPaBKPvXPtZhQB3JlFAOwHAPC4vW5VT2P3G0XCcBQd3o/8f4SH//8BAOQir/1Vnf/qkDRZmk4XozlyfbQuq3Tsl1SdgmswjMGrAjUjhJ5HcfXdZKXcKMJmRQ4lTcnXdw0AURs39svIWpvlmp8jn6LIFqgPocUxlrMRkXE21uVCgEPnIirrlZdfms6FPXQtcvvfeuut6e7tu9NugABHAzkC72JDQGAjLR56ugSZ7t8j712JI8xArwAAWG08HAuMF1SJWkzYjGH1/wwldh0Ly2HWYEgZZuDV4BxFsAfbM/mSRzo/cZzVkc1nemSJ5Mt85ubkUWm3fwMbyzWfeiyIAQCk0oCtKkhEOklbaBsd1u+tk2fvpjzstsdqe3WC9va2Uf9sA0Q20bx5wjTYI7QUDYB/SEPCGtN2iOKkAAFJHwTk+0lNe+u97hp19jq7rfbP7e8HAFh2wMoKUW8t24zj+8bxqR/PGAFw5fKlOAngYkRLRZ0tbMTE5hl4lQBsEFh/hT5D/8t+cxRcs7ySNzJlD9YZbObQX07DcIFGz41rfiBCC/yrVIEdpQNBUWREH178Xp62AzvAIMC8xpbsDtOs9IJ0qGsA4PP9SD+4HikiOAZQB9hIP2qc87Hshy6W5nwbvffv5461/Qkh+JvX+P30cdsz6+l03s+RRk1Xthu9zn7fqr27ylPjM5v62nRm8mWVo9v4p75n3Tod+Oz3fCJ0kAkrDbHi/KMRKqQgqjuBNLIAIJyeRNBYMIsOZ1acje8uXrzAnQkTsQP+uqHnIzUUxl6vmzDGYmtjgaYmWNNp6QsjAaYcXTEzw3Kih2MRLO6epnM4AhIU/QANmJNrJdEBAC+an5s7Un3XphouCjUu8aZgzTwG8MzJ06wBgBSAE1EHAADAwdgtOhA5pgjZtuGNwlnM62YEANahOmPqVRf+VaunA28DHu+mg5BOTmPEzI2FbKJBppMAfAShaQVa2OAOxUoR1GoXqy6a4HcDTVVhsgkAqApyFEAUgAsAAJkzUwCYO52GZYtMyP7U9qoP6v50BxOTLMpsDGhZmvSDG8yQek5zp/Hjbxk4OJeVAMBu7PBHAcBQRQwXVhGZQG4TANB6g456TifnNI25Ot8AAM6ePN4AAKcA4N1K19HaGwBwDQBezN1PBXQnz6SzyLnnbpcCXwUAzOfBinIUTKYJ1jKggzkP9TQIBofYYZ3kW9yboXaeU7QlOuhRR75XUT7VcVAEjHcKCSbknHm9m2MVF3i0XHxPR48KNdNdcre+9xspTyr8hx+H1isyoDge8Vd1gLhznHRgevCzaMf0cSj4ntEW2UkDAMzpJiqnb+wck6Yhv8gB1YgWzTS5w9456mnu7PqYOL0Sjqy+r7LVynkuA2VMGIjg/OZ7tO49bN+gsG5Q+yoyC9mL/EsZUCCzVu/C64UxVmAu6b8DqIogQNuOkjHd8U0JfvQIGo+t0ATfpfVEQ9h9xc/8+FF1Hf2EEQcj2w64i43KkJTcEdA3TW+/e2O6dTdOzCkpACMAsOQYjTwuQy/laK4P3o8IhKMopBjz6QKASHlp+i/XtRtbSVxcCtNJvzZ+2o+B4XnHbxvEVa97TKSjAgAYeDW9epybDCnc4+Mc7fzXYr58b6wXd9lS9tSxWY5L7nQH0FFjHSHSU9VFrCHoBAihXlA7JMYE8IoOR0Q/nol0AJwQgCPIXooQZHz/rW99a7r+7jVs1U3HULwTIgfFTPEOAJxIB4uaHk/DxnoUYf5w8E7F0a6gqJ1HUSQwwop9QglSMrnzH8/6BAB0VJXFxf8oyEy6TrlaAQADsE32cpA12k2fGSETvzsAIF3on3mEiaTA+DOuZacrAQD6MdwnTbmLExMIAICntApuZ78RAKLNlZXU2m7y/1OqrQxoy4V1tFsfG/m+2kD1vroGmjeNA+CXCwUCCMQ/fA9wEvUBIKNq/ZbKf0v21rYxjg6E5q6vSdXvbmvpmXFsm+7Zr/yZtZ2px9jpP3f29PRCRAFcjghJ2NfcrIRvAN0TPNdtUxBD2trpOEOWdBtDclO2Puxb6K6SWpr1TvC9AQF/9vGBsPEcDUAehpxCCgAjANIPo4gUz2kTFYpMOgs8LnAat2MzFAC99B/kAK4BALgREQCrAIB5M9vKNdy29l7rJfodn21rNhcspNlBkib9yHf8R/GzTF+r/VTfqm0kOTfy8CadtW186/jf9MYeFDt29IvqfZX/3O46Pjvw+de/95nRcxlB6UDSsJZhuYu8xxAsSAHYhVA2ooRJAfG1wlVSOjgBAMeM8USAJGK0a8NYBjdy3hKJI0NZEUgiGwDwvX1PUMMTE3Zm1kC7YefcboXsKzzGTpWflWJTLp9zZ8VsMjwdiqr3eWtg7oTZwKi7et518JhMaM2hzBXC2IBE8lz2OAbwcIyHVYVPREpAHAWIYwCBVmLHVn0Rw4sYFHFhB8fzq+8kSFygr6VqYD2bY5kE7cJnZFgbALmflmHflDtxH97Xcpny/HjPuwnUa2Ngoq3rAACYMMcdIhOvCbwBDskAde1ErAY85goJDgXnh86JjAuuUbYDYes+UMnSCrOjqTW28ZN+caM7MlPSExFY0oeQWT0nmnNf++4Iir4g/D9CxGKjEQBAuIdh5ERucRh9yBvzUT9+3jTNXabqBKbThUuh06KGRBxLdvH8dPJYuIOoTh8pALydCLN4yrmyqDmBcFW+Ix0bOokJptlhZLh5Q45ThM+MPxiIfc689qZ30XcYtZmXXoWWnbhqQHrOmzCLbveq2Vy4mUGv9ZHcsHB0yCP/ZocKfWA0WKOkRQe28H0J2HSDV7UDUGhNbSdlcjrnOc7mfUxzNbR0xCGMcO36k1xTyVfaUz4gom9s2upl1ZE2COB2GOEEecBnuuyrRh/WD/fDqSUokOHXboNh05QTiq6wE0U5bYM7FXlTJN5RyMkdVbeAJM2DfzOMMceG8fNkA9BdAiMEbPI5vUeAjmnECBElVMpq8jPmN3hHa92jSvBer0mLJqDhlmtY9IR3QwGs4p0+dUG6xTJChje+x+4NjDjl457ikW7sL07z4G4zGYrnL7919XoYYuG0EQBIGBygLq23FDjZpWoAmIbqHC4BACgACNAY720hwNAVBKrUvnjR4+6/9Q6Pb+EGPM1nl79zS6PhArlfAQDfV+m+yTG0nTKz8lQ1dMjC0Megh+Qd0KtBNKwX/pl2cT/pOZruO6Fz09N0aQBAY5SjWWXUOGvV+We/+J9AVvERiozFBsi5s+FoHCIA8HIcQXYq0gCuRCG/d999d7r69lvM+YciOMoimALYBRmHfmU9gBhTpA1ARh+LekrgDYX+PyLNw3FAtAfojCAAnH7oo+QP2j5xH0ES0GKrC1JkYq6rXAzOSBtu1el1ncU+ookmvzIdotNJb8f3VRqi7Ek+FN92YIvQGWgu/uGUAwAABoNxjW8f9M86+vT1JrdmZNy9/qWxztd9b/S/1I86TyMt+f5q/6xy6RLfdv2Dbw1UIiUAx25bXwEIACj4IFKDrFfdWgXmqn216f3j+Pq8djk/8s4m2TE+v/TuJfkzXmv4EUm4oDnYAJL1ErIaRcmfi2icFwjQwfkHGSKlBnKbIBxp2vVABBhJLEgf2enmmJouQeSP5AzIczXVLioMhG1vGWydAh2iGg4RuRTN3Q+wBvU9AO5h01T2iNYZPgHnKgEARRl3eagUZ6X6AQBwsVcyFqEAACAASURBVPZbiDQKOeEjoGuEXC0AOMrvFZnXlWb7amldV9ZzEQBQE/OaNOsjADbxz154ZR3PbR5zp6Fug7ulLvfGIoordJnztk1/1j5u6pf1X5Vr5rcl3qzXqh1R5TnX4nPf9z2WrU3hi8Zl9MKIhPK5fedeAAB3GX4OZxCERUUTjdAxDIcDBh2c2UuXLjJ/DQ2QWLnoKbhS+lvJAzwYdwpaJwtqJEOuOHJpnCDEk8dxlZxdGUD9DG0W4Eo5LgUzJ41mVCN3UzEzyXTdgLIjVHcUMIa6Y1En2oICA6/ACsedO8Qw3lFFWwVejtPRR0G3s6eOxQ5C5AfiFIBIAaBjkYqa+b8p2NgWbUkBHxibCplpfKtEkONpDpBu7PMvB6sSSTUgPdZuzMWd3oHN0wBYuKs4q7OZhhGdFyqxN4MwDe4qTOp9ppna55H4x79nwEzSUA/7Uz6hgK4e7u0+2wEY+wonC0aVcq9dY6IakQBa8pSMoCfnY2MNn2QKwMNHkesZftDBI3GOdUy5Q4vvRKVn7DLKoJRx38RPrnPLh8Q80556bzod/PbchXPTqWM4UzZ4kWsgp09pBEKaH0Z+2PGIzjkaR0+SJzDnBEuQgwpHcR42KMHTnQnzMfrEOgVRybCGvZlGxh05A35eOxw/p7EJfJFTLjMUxbAIupDHM5SR9BVAXRjHDVCBIo/O8/74QcgsftwulS/xPRkDjvbB31C0h1AgkEi+EffuWIx0R0MrlZoMbaReYPdVRd0sjNN/1ZLFmBSiZwDBkQpybvuzKW84G33cljU2LMh3cIYSnBS4qggT3au19FGGngd0xQYA6SVlpx1F/43f/cSCIgcbBfqDxrHEmzOAY0irqc1w5zQd1Jqn6uMFK/hK+YnQetKq+BRzB6cHa2C50IqVlkgGrjwXRQ6vfiQvFb6p75scZyBIj+gwmOe++7x5GNrQcXBQuA7g9wCbEckB3bgTdHr91r3p+u0H0c/4DvKF9KN6CqkV1zrYVZegb5YDpIWYh7Ph/PvseQB76NcTpLGkg2ZdORbNXDVIlh2cVQNd941GymyuUu7bOa9t1Pu0Amlj2C6gLBVI5rFWuqxt4T47PgYIO+ieoGU6xqQZvCtpwjxsIHwkbYMA4/XR+e/f54ZAXHAV75Ox+4+cYxjvp8P5RwVynEMOcOAf/sEfTDvhnB2B3gixFTF/MW6cZCB75XHIfoC3Ow/vs1Dr0QCawBM4ghkbMaqOH+HDQUeKaBTgzKjAYgc4HdG8UXXn3AGfj3SdEVqNTcslXMOYSHMbIvy43mmAsX0aAaKnGVBFApOeAsghUMPAmWlmk1ya2zyVXtfZQqN/M+tnmZr9Xh/pp87BMOMDT20GHFboMmUX1yJ0FOqCMDIoIoTQZ4AAjg6S3JS9zVS3BGNdxM486nnD99Y9q3JDPanPLI1507VRPtT1WnpuhTbpFNeIWhjKzcKkHSz6jBpJkY7z0ovPKwogcvbD6+fG5dOwX46FDYYfbm5Bo+auP3f+GSGZpwOlFpU6kb5VarF4lxtAmX7rFLJav8FRASByyS3Q+RPyNkABpr/lxqjssIy+TCLtOtegSwcqwO86AvAh67ShTUZrp/2WkELju07PmmnL2jrvVf6O61H5YbTLfe86msk35m2r9L6uL7UP9Z2jv7Cqu5apcImna581395gmkdu74Wu1/P8+qeX5O8ou+o9q/cPzm0Bdmt/mj/8+dcBAIzGnJ1KERiOJUNVSeSl+dgWGu2pcGigZF4NKtsiLwnoNZjEu652HGq4b0qQJkhWiK8Y0AYAwNUz1DQNfBnbPeSaBoEN9rZ2fXKsMOvYpdjmiyNiBN9I0S8ZJ9VYm0+yw4UyusEOXHo6cF4goJBPCkXPndnYWT8Tu/+nj8eZpdgtiiDxBgBwElVnAY4b+5ML7HG4mNjIIOsY1s+Nxnydl5FRmrGV0RO8FzlVBiPocHZQohoPdOxS4JjRa/sj81fDsTKC13qeorFqAFSlwj7R4NQ/to2+JAigPmv9K22PhqjylBO4shMjj4arQaGRIcFYJ9MryPDpszhKLFIAHj6CIQfPOxRxKgSg9ggPg0GvdubH3dU1ZYQFJxPO7BQ7/3Eu+fmzPEGCdSPYgnaW4TDaqHoUO0yHY+fpUPzjEVFxGxDxQ1F3Ak6VnbEKPFhgax60a4i+wGiFEvNJEl4fKM6aezvrt5hJDh2csIw0UiSFC8RRDdOg1jzLuCFw45QfBwzlPJkepIhZ3YPdPoyqmvHDK+lguOgeduygvHNfjM/UdvCcd898HJ3pEc4e7006SqopzqYFieVHbvomfQh7SXAjnVDSaoofp03YECAtYO7SGKhGOB9JY6iF/2OWc25poKdjOAMAOP/zSuvMy6dT0dMIskuNJypP1c9e5xnPzubHLXlnmSUgS7tzgMRjh+EEQJd1T7yGGbECeddkDcEQzbf7gM9a96Q7zn/nb4Xwa/+10XnydAcF3e/YrQkehbGGCABUfX/GOO7gnwNIZRHQgNYQ5XP1xu3p+p2HPOlDhXPRDsJO5f5rXZZlVtUp3jnCE4iqw3fY7YMRD/qEvJABib708XcQoOu9KkP7qFYd+77mHTRZZ5w0vsrXHGR9Ctd16HO9amdIHpvnKsDc16+DMegTrjsCAH+7+n/XIeJ98A8BLs4JCKLNdhv2fueizlflCc+L5SJsn4thA6HOCkKQUQjwYgACVy4/N928dm26fesm830Rfnzk4LGQc0cD9EXYfzj/uA6n4knkC+/u0KGDbMT3BABCXu0GANCKTTKFAHRkKZaAfs6/5cTIm0l+ZIZ18zDSR9XXXp/M5hAtF+Btaa7aPBEYFF2pnoq0MPsS/8GRgWMEnaVrBgHqKJNb1/R/tFnqGEc7ova1frdE7+O4xvcsjbvSyvj9CNBJTu39x7IBfXVlevAH6OZ01KNAZIBThJAa4BMDajSNgYAaVbPEq3vv1d7vXLIBNz09W5MFAMB63/Ic64Oj/xCRfD7so5devEIwwMdrHzkUQAmq5dNfkI2Azzo2XOl1BqWpW2N9pPNl4+IP+ETa6FQNG/s9GIeBODuTBgQcnYc0PAAP4H3/M6jZdVdGBQx+GtqEDUYbikVmp6jVFpu1EamNaCEfMShfLe3SlKGdzkRvntclvlkn90e+GeXg3qlgfufoA9T+jbw0szUqyNjGubdeLL3T792LfFzlaynD/T47zvX+dFS3YdSfbvPM18p/Bc1+4TOfIgX0F3dEG/MJIfwo0Kpr164zVAWMxR3BYoiaabCbfSbCImGc9CIW6bBCjKdhxveVHjGELXc6bQyw+3UHLRWcDXxMDJ2/PCcaYTwWgmDOWhSov2oVAKjfVeJvRmUiaLBUmkERD9lYWSLINr3JsE3IpVFtLxMiAwadAQAIKUQAGACIwPC4QxEAzNXXB5mPuevHw0RScNVCPbX/lbj9uRr4lXGXmG22qxc3+G+nT/B5OjEkJK6UHUkbgjNBT7np6AoBBfiZATuFJqtwqmvkNtcxzdL3AogxZ7lKBAHMrGbY3jf3yQylNktOu59NEyzFqULL0Db+2UkBLYXRJwAg0N8AAPA38iBVXfxeO8sb7xPo1X+8po3moADjPyi4UxHadiFy3QAAHAqnBGzBQoAEkX1EzHvT/XuxUxhKgwXkIgogqYkKjMBG5rg7FLqG1vboF62Zqw73tJTeWwPzmD+05V077lUZGKRTJIQdbcD5pINH8dLD7BnqnQUvDQAQDEi+mK9Rl2V1B6OlOiTfqB3Qbe4G5w7WQeTmFr61bHIkAeQAvjf/OGQvUcK6WvlZPEtQJCN/MOaKLNdCPyJP96mDR6Qh0EShp8aHDKuVI+sCoH0MmM8EIdA0p1yOKtbQAAD5nv96JEzlq+qQVvnWHIHcma/AhPtQ05Qa7SaptKQHaaE2Zz1FpM83wu1FMopqkWswBxA8CuNMMnwsm2zsJDfzy75zatna5U2mEXn3OB5Dbi3+AQDAcbcAAKCnDgeQx3BuAErxvt0o9vFW1AC4ee9RAwB0PGIeUccupGPDJZ8b/nW+q67xiQ8GALz7j98GAERvFZDcDACM8rOvr/u16pSMcphkm2tTAYBRZq3QVIJfNoxNk6arSmv+XO8lWJr8whllqokAgJZ6xM55touMGuZ86V2+tu433l3lj2TOwel82EDY/cdxfycjUuRoAJgvvvA8K/rfjIKATxk2fDB2H09Mr7320YgYeG765jd/d/rmb3+TRwfuPooTHRDhEjYVHDvIbAAAT2DbQE4HVclJhvEvHrBswNF/DXROEMRzNJvX1NcSOcuOQJ2TmQ7PL5aKA9a5GumE65/kSHnV3ivIGt/B5qRjhNxoLl0+kPpuaZ22Gdr1+/p51B3jPFTbaYkGxvs30cvYx3V8t43m6veW3xVww/febb548SLrA+DdAC8RKQQ7A86md/erPjMtNNmdEaG179UeWzcnex3btvndNhdrUwBSm0Ees5Bt/MYpAFciFQBFAU9GyiQ232CnCYROhz55gem22PmnvjeYKSiKFq5pN0gTNGx/xwBAHT/koebV0baKYAKASxct9TBTNBMIaJFNJbJmtI/RJqMwEQFJZP8gi7XfvB2pHwEEOEqb+OcMAOig7shL6+TAki2wbW3q9/t5fokm1tn4tf9LvLhNLqwb/1K7+xkvRVna/ft5bts43e5q+6PzT4rLf7OVyD90/4Evfv/rMUcmiLwIZzMJEzlmiAB4+52rRJXQQaJjafBZAcLIN/KNnDfuKsb/aTdO6NhMCZUJWgIA2kTQqtBQKjjgvL9DscNHBhqO7bIhOjq6XhS7Vjai20uGueJ4wYQOtUuBODJjHRuaqI4vzb7csbfC5LwxAkAK/mhLAYhjFDMCIA6dioHruL8RAIBAo7DJ72oF8blB1J1Z98sCx39XYrfg97U+P7ritpuDkaBOy590CgLWrDjKIxM4EsTKxwTtdXf7lanrHFdDZpOyGQWPjAzvKnFAHQzNPysqX41v7a72eWAfCwBgOiUtZVVwAABt3hIAQKSuUwAQEXAgC3lh9x+5vNX5bjuepZ02lzSIsCuYAEAUjGIEQDhKqAvAQpHxHR3PoLWnYSxejSJUDx8il1RF53CsEOagHfcGnzh5G+Or+bXmHfrNLEypEMG6a+51syNtcNBFizDZeLbuVnAty+47xlcdSfFKGrkMt+tOfrx85gCMfEj6ofGvNAethcKCaVrGPCEKQCeapAORAECldzvMdBKTCFobI3EX2EYGr0ANV+qmm92iEQRG1Tab0krnwkW9OC8JAMz4poX1Z1hiu0chhBwHN4fxWbTvkwyw9vi7yaUMgTc/rjOcqxFYZcYSAEB5k/J/WQ7QE2l9Lf42b5cMZsyWHqc+QEcRfaIiZ+qnjDUuOQ0n3ay+puOXvM8+EYgKuqKK6SEllo/Sbcip77vQMKIBACAFAHoOjhiaRgSAgoCwqx05zBEBYAAAJ30gAqABAOhVRpQRMF1wRH3N+tV/Y51aAcAI84WhCLnBtCHMA6co9XimiqwzvjbJTdPJmOu4Quq5PqSxlB0weMe0t/pcpR3oL/DCSppcofNR1hsAcPRDnT+tI3ajewQAZ4PLr907fipzvjT/m+emj8Ygo6+4rVMBDp2N45CRBoBIgMOxbmcjNBvHI9+/d5e0i3FfuHBx+spf+LenT7/+RqQHvD396z/zbwQI8I0YQTjAUQcAx5ZhYwB0jVoePGKSehUAMtJgNO/enIC+ULRUl4uVnt1PySWH4CdbWa7l7012hNdEOrD/1GfqupEqR7mqleD/k2/5lyIACAIQkCYlUmfLJt2cArBEn+Pa1PUeAYDZ/Ax0stR2tU82vXukub3S19jmSKuU3QV8xd90LIO+obsBVEpWnWI0AL6HrICdAbkxzk3tl23nse97meP3Oz7TyRJPLr13/Xu6PmGhcRLpe3T8n4vCnM9dujCdiigJ+A2wwUHyjgzUyWbSCXKcO4VnzFajQxG/9AMfar5UvW55Ax0AfaU2YQcRhIlbGdWUmyU7SPdhFKg2WXSkueh+zpM9WoHRk9EQAABEANyPNh77BJu00QWOSlcSyKAdkHpxC/HOZPZw77gGe127da+0nTl+v06PvZ/7No1nHZ83G63Ix208v9/vN83ljA5X+tDpvb9zHQBQ6PmH3vgMTwGou7x0gPIFKPqHfBIAAChaoR091AGYVyWGMkbOGpiLgiYIjABAGpdkj0S6qvIYQ4XHSabjayO1hfhr95952HmMUHOw07D23w4RrwjpqKQkdFZzwDEHYFIwoI1KhQbNDXi3h/wdMBTHXMMgc9w2ts3IUJ0IwwbzHwljjjUAkAIQ+f+nj0cRRZwZHQAAlwJrgjmHWMKFPC5LO++r4ZYmgqp0q3CtwEgV8OM8LTFjXb9qqPJdBgAoDjsB1mfYt4JsViZxf/3eEcAZFa7Xd51wmDvwNjZgqaZBQqFdDUIx0oqxQicj9yMK86F4GNdfGoN8Q6URyDLnlQUyc5cSAjd2/B9H5RcBAKgJEGuXbSBXD0f5eMecYyuOYl0nNp7pL0gBQAQAUgBOBd08iwJKOO7mAP9lmGXQCM6FfSf4WACAgCeHFPNYHBrwvWaFjQXNcdT3CBrFffh3BOGtLHolxVXnS/yhY+rwIz7F32XnHGHdlDtduc2if1IxtaKTaTx2OSX0W/vAXYlV+tH8Ox1lXvDMipxUyrWlH8lxmk8qD9X7OPUlxHbuvvKtknVwOLg7r/mhzGphsnY4bTx0GrR4tlOuyAHTVndGyRvNb9Vad+VrZ1hOYSv0Yr60I4TwxZTR7HkBADwPVV6Oc8MVyLXhmHmEUho4hXZnMrd4DIrc0hw1sCId9/Z+9jnBDU0DHQJGcfA/G0Z8gv86ADA34DSR6qMKa6rB6jBV0JNGUqZS4LN30VihHTu8SAFgd1ADQIAEWn8YIdvvXL/VIgB0dC76mtFD2FkqtLtkNFVZ1+RntA39ivBepwBAZsBg9PpVAGA07/bmsPipvRmHjSbszJcd6KrfNffzHzivNaR/1RYpxkquk3cuaRyHTeIf6QDJX7fTxpvrbl7dNN+1h+sdjKSktE1qH9A29DoiAE7GWkFXIwIAtQFefellAgLQ9R957bXpfNRL+tKXfnx64YMfYU2AX/j5X5j+6n/73zF662kAANOzx7HOYRcECOAjD+3w89zvlDMYL+wU2hLxbtCz6bhuhrS14odVAGDUo9voZclgHW2Ccc2r8Z2qVJ2BnoxPkHe7jABIu6vp1ZbLKZ7rDy+R1iqtpU6pa285vkQP6xyR2rD5ci8dqO/Yb9/N0+Tx4rRVuZUUyV/Wpf5edaYQtXSSEbp4P+wNFR32sYHdRsf3li+j/N801m30MvLWOO/7dcxqEeA6fusBtQdfRGlgsIkAzsFPQW2OU8GfSrdTtA1sGoACqk2mCICR1rixlbVcXGibILSjrhoIINsSPyqwHJsuKOINu4X3ZB2i6KP5FveiILRTNWDbMEUg5Lt9Hq4H5Ga0h7ov+BtqFyH/O6F37kQNgHtRUBoAAF39tG04fvBZ2wBp3dtKvuvWZfTX9kMr6166ju+WeKb6rUtyZh1f+96l75f6Vfl8L3Jh64RuuGH/soEUWv5RSvCfU0L76+ZAwYE//gOfXQAAUhgH5SD8H9X/r12/0QrVAJ2VYSQUm4ZovAE5kVeuXGn5/wAAgIC7e5zs4vjRKCZjiMloQOZOua+BYcZdJd+L38gLrU6ePzt0eUkgLSkoy9QKJMh4124ZmQyMm6ha3cFr/YZDUwGANIzZ3zKu2icUsZoDAFOcABAVphMAwE4AFxMABeaJzgR8P/QFKRCqAloJelRKJtjqpFXGqUxb7+G6lTGMTDNX5LnTZmeXaxkGCY+l6qh9eyYdM9NQ7aPn1muI7yow4X7h9whkVNoY+1t5jrlZiJPPdXGbpgODKp4bj8Hh6343AACx2wgApDHaAAAUjFHI/24UntnBMYBPcSoAaCyc4XjeAIAdZtJi7XQ6lm386dzDbDoDZDuKAOIIyWdPdxUYkrudBO0ykud2VId9EruT2PmHcco85lgfpO9orbXmXheMn4BE9F1oNdGNXA8StsizOIGgR62h2kEblV9snLgIXneuxf9eUxUm1JFxfqYLbH3Hc6RzW89gkKMLcL62IgfUB6elpLRJFNwTnMBN96j5BWmPedfKJfaJGq3wYRKMg7lNLx73IezeFUeY0UTFaVhSrPjeod4GFbEw9V6/hwYL0zY6MKA5Ks5QOtTkMdNQhuA4QqVGAHRemBc5NW/NFFSpjsY+Naxitb+VlE3ZMpoEGLHPLV1B64G557plzr/mDtdlyID2eh0A9pz/DAAsyS/3Q8UxewTGTP8kwKN7LV8PcPffNQBY6DZSSDgfEfED3QDaA4082NklAHDrfhhurgHgFAAKj9w5xTCKQV/nqNKJP6MncP6xowd+BG9ei7xy0D51X0axUL57u3smQ/ofkrld/3p9dUdPXaqPj8bJTL9C38P5T/CbOjNT+9aOEYZsRsH5/tpm1e3WA5rjSE2MnUwUBa1GqI3dCiQUDhfgg9GZbweMY+znNmPMfGg6q3oMDj92/Y9ghzHmE+H/qAPwSoAAn/j4x6af/pmfmU5GlMCDh4+nk2cvAJGa/tdf+VvTl3/qy7GZcmR6cO92dHRXOcwBGtDJR6EyOP6Qk4LFaHPAWcaPHQn3w3Ko6vi2nqC9NbThOWp0V2y0bXMy0sv47vnz7oEkKMQHIwBY0VwRALZt97s249D8fP0NJ7eOdT/vGOX4Ohp3P2a8MnRu83u7/Bnbqm3aGfXRttqsi2OkAfQnKAcQ/+SpE+EEn6INAPpAJADSAiDXLEeq3h7nbQPJzGTZNjoxjS7Jl21zWaRYEohkVqdoO+4C32nPUNbIfgYIgOPKrzz3XJ5YJoBAIjr1Al/SbWuPR7az6Jah//ire9n5iL53XYymd+NuFxqHzYUf1wPQ56xjlnrafSf4lyee8OST3DjBiSE8wScY5RGBgjixLZx/HNuOv+EpqAaA0xekN6kl6duslwAj75tP6npV+bxEF+M6jn9ve35sc0n/bOKrpT7VNjbR2ZL+3UT7S33dOx0Xit4jsNn7V+WDPyf95aYlKZnt+l/ShAEAd9SGuokGlSRvRPGQm/GPxi+JXYxhQx2/kU+DY5EuX75MJmOIW7yrAgCS5qsGj8PH0QcLHiNvONd4UZmnQWwAwO0uKb5NCw7mqe0vGR8qviVkup6VLaZ3aLIcBP5k35znjt8dxOjjp1Mbj9QUgKNRjA0AAKIAGAHQAABlH6ltAQA0cvl3D18didBr5OsVMV43L0tG8zrDz+3O2oqLGm8WgWSUQu8Z522M882vx3fvhbnXPTPS2jgGh72vGjl2aBUVAgfExjLabDxCAEwpKDSYEU6c/KGCYPSVOXaASBiyIgBQJAz0hCOkYmcni9DcjSKbKNRjAEBVaRtJyfmezZNoCbv9rgFw4ihi2qPQX845wtvhrGL3Hyk8qBCLmhMIf0MOMyriwoyU8ZCh1MmHBPd4jCacAX3vcXo+Wp5tgjTdAcwIiOQJtLEiY5JGOE8UGdRUCT7I6e+GiACKbg2KHxEVQ78xnyNYkI4N5RKq93NN0jPN3wKU8EVPf7Jcm/MQ1pWhFtn/dEwzYoh9L+tisMHjhfwyfbLyf4aTL/GN6VVrqlMLDALV0H98b8cKcpfvTLCn07zmSmyW89aMeNyvfnNVAeAawKEDKdrFe7zbasCw9pvrOQAAbe6S/nt/hllNmaqdEUcxacelOXFw7mMOUGDW0USiRdEL1o5HIbZoDEVyiCA87j6ecc6Zx1mMxkqjpO/W5a5gkUOL3XYY0sci6gZlWHHvQaQAZGFI9AEAwJtxDOCdh7GTmwCApiTTTxIAcP72fHb6X9ZnpAkYh/EunADgcF6syzvvvEM6YbFE5ITDIBwc+7F9rbFG6HDQlbUiH603EFfazNSenvMqXvbPUluYEx5Xl8UNK+jbaLL0wffiPjgsq3pEERvNjph1cjkFoBYm3ua0LK1T1bH1eTjtOKrxRABFMNQBBOB0gA994APTP/WjPzr9cz/5k0nIQcw5Tb/6N/7P6ctf/nIszdPp3t1bwZ9IA4wIAuzqwwYh6ImK5TqxBdAY02PIF9q1rekU2wCAmWIugxt5oTpr2wzovc5hNbBJe+SOEQDoerXS517fMa5XHRc+Wz+47Uqje33HtvkY6X/W7kqh6jnvV/CxjmXJLmqyMXl7tP2YOpOmIuQXQMSzZ+K0itSRiCTCPx4PmzxXdQFlxeCcjDz9fuZvlMsrcmidcEzp1eeoAgCSbNYtBAAAUCagjM+wgcCfl5+7yHQdp9VCp1K9gKfyt8dOGk2ZJq0qXc0f3G+wH/ZgEZ30MRK4w8YE+sWjmKG/sIkHWZt6GDaDgArJ37ohBlDscfA+IgIYuRGbOVgqFc58Oj0MAODOvQcEAZ7QZpGI9FisXC3zZa/OZXzl9XHNx/Wt+mnTvet4YHzXSONLPDjy2xKt7oV3R9pua1xs1k3tjPJrL/wxkvLS+PfS974O3mipIIDJ0fyQkY4r/BJk90NvfH+01Xel/HIQDZAqAADvxg4DnBMV/7NhrxBc0D6UEvLUzp49E6E1z+VZliHKg6ARVmPiawyRE9wKWo3OYTHeoPWqMq+LrcnrR5WM6QQWJEsC2sYFWNh5zlUQ4XsanwxDk/lJtH22kw/uyfDuQWBK/Gh3qjvdNobEcHRwgmmBxB6L3QKECR6N5G1GAJwIIYBq7pw0Zb/yFXQMYtFNpPw2nc004iuReVfU81Z3YvsczIWAr+P3Uoi953Uk5iocqkhhDlY6mAZb7KipwBGqz8+rjqOfEIw6Y7UQyCCwal+rkFlSkF6HJsDZbO9pnRusnp17AQCdqWoOak8dCQUDZwx0grHQ2pfCoVOLKuaxiDgSDDv/CP9/L0AawwAAIABJREFUL/L/cUb4bghx5vIGjyE3zyh8BQCqNvF8eOxw9k8cOzSdC2T/eAAAB4MnkEpCpzedZrwbKTx3I5oHzgOcCISVMiINtQLMZ0nfmD8AB08DOLCQwhhwHc+ZNzDWnmYjB2RJkI70V3mN3zGkW0ReUy3wboNudmQVnZHgDOY7nXiEXwtsU1qB16zRT7ZNvjQAkB2R02kHUhc1v7kLnZEcvQ8YK/hTNNRpX+O3THVeNK7x1AMMNfl0SfjjOe1W9KgXXPMOn0ERGTQ4KSEjHOAUFxplPwluUmhQRjRDAgYMojjymyUAQPPeTwgY+anriX5MZZUHHTjqYILntM0PFjz7rDUFWKJdbBVNVL0IgFgqlOh5Vf9hsBkA0Lz09XMu+PjO2kfqJaqzun5ap7Z+ooR87ACdTufWHgnw7L1I0SJPHI6Cmgl6YK6RAvAHb74z3YtUnyc8BjDWoAAASBmghMhd+iXD2cafdQ7TaKKd8+fPM5zXdPTmm2+mzNCxoU7P22RINBos8q/OjT8v7RAt9ZXtZU6rAYDRCR8NTc58TIKdVnw/AgBeB6+jowUYFhupiXV1RFf6Z6d4PqZuCNkm4e+irOqcLfGn26v8YMDWfTWfYVyIAsBu49EAXYUAP52++7WPTP/Rz//89H1vfC4IQAClcf6/+t/899N//p/9QqRpxYlLcRLAszjS9b0nu5oj00qs2ePHEVnCyJg+Vs9NlRF1/sb5VzRX161LdhLnJ+XVKAMktwf+XiIic095l/vVjmYlF64CAMYR5y5Kf8km22CpK42v034yWLJ07ybjfMm+EP2t62k6YTNbRvJP+g4OoHpR9bv1zaaxSJd1O1QbLz0Cq8sPRctRp3Gn+VCAUzoSGEcHog3IN4CciArA53GHdtN8j2Ov9uU4N0vzt0R/G8gpx2wJ4Hm306PrthMYft+ikR3dFEcAhhP+fEQtX758MQpyxrHBMTdKXQYxZnRU8oDfoKOuZbIgEI3H7hYfimO1n5CbB3yGof9ZvDxeBFAPPMhksMJHaAvHycLOwnWvL+t/JJCAaACmCoSegY3GoplBPw/j2s2I8gQAoA0n6VLJOxsIvQYSgYc1NFvXqNKX16TKhW5Tz8dSx7WOx9bxjWXPpufqs+O7NsnvOga3sR/620a/bn+TPDCvb7unyoQ6F3pu3ADu8lzzx9HlP/NKkfkAAJpTFndbICpUdeKOIQCAhxFuh5c5H9UGM5pk3nAQ+qXIZ7sUYTXISzETgZGaYjSh28BK4kQvvVhVaOA5EhbawBDyOU+IDXQ/O3fO5856Jdaq1IDG+dgrv2dJyNF4TwCgE0wYp8F1VQDXxYIQ8O4Unfiy49kIMAYG5X4qBDA0wLEATM6dCqPhOFBI5XIzFJrKwesT11IoMS2hUMXYl6U5WxLU6xhproz6i2ob43zhbxvRRl5nTjMELBwXAEil76PAYTtlB8l9rIIBAMKo1CsN4bOBodG4k+Gv2RvprjLWUu6/6D4LjpnRkk7ZZ25OB/iFdBlQbzga2IUHAICdf0QAxP5DOAaKAECBJ+QX3759q6Xa0Bgm6/Y+1jkSr2IO41zwAI1wCsDxI/EXagDkrn7bAQ7n6mEYzEgzAACA6sBw6A8elKPM3VCCXQ4JFoBxKJ6zCNFuJRx+OT2d1oyKG3FHg90gqVEnM/5IxTM3MBMMwLgoF0ptDlqDmvNGr6Q1RN/0c7g1R3rexjAe0vp3xB5/CihwBM2qs4oxM9UmFTRAUURQ4BhFXOcudIsi6Mabr3kntvFE25XokUOj4jF9a1c01yP7uqR45oWxNDkCGjINg5c0tlZ1G1/BmIi1BEjV1oiBTN2ItdHEZ71DkYYUrmF33v2nfMsIgio3LJfdVjMWMmJGqyl6a0XcYLzEvydI8eIJEAlo4S7MBc9xVmoKqYJGsAEPrQPrteSpBqY701OjHzpBnV4sSzxPXIt2DrQKaNVjAJ9GjjbuORxHudEfyrmHIfbm23Hk2wOc2R7rCFlBPkNKC27KSJV0wEcZqjnRnDvkHWPEUbHI4cUOHsHTAA8NABwOg1H62VE0vU6Px9/noYSu+mWc21UeMD3Q3Jg5MH03jA4Fd660m+X5bc8WA7nq6yWn1d2xjHEbclrk7AAAQCTGrAo95itkqSIVHa3Y5YDlfWsvdYNPoijTMBtnHfOoj+q8dprq+gS7jMg1JrAZ8mI3nKrv+eQnpv/iF39x+vBHPxmo7IHp97/1h9Pf/fW/P33jG9+c/ubf+ptRDPD3p4c7d6cH9++G/ZCpfkE1BJO5tjD2I7IEchjSP/lSNVqyKHI6IOa9UbeyrzlHdb6XjP4l/W555gieNvbkgdHeqvM0k2HVuWKKnAoAssAhxmCfpS5O+VxtgTW3NHnmeytNOpXLNDnK17lsXfcGrfdoV1V6WH4yJ6uBcNKbc5qSXBx/lt7V16ka/HpS/ZMtTR2YAAD+Qj0gAIpILcLGAOQKAABEI8ImMc1XW7ICA+Oc+X7r3iXZNtqPow5ckkPLc1jllWV5v7MCwbLpPL+6B36Kipef4zGBZyI1AqCA7IT4VSJVRdN9IxD6/wjmEfNrEAC8WAAZ8j3+xX/QRx63U/zYH8ihkGc9qk9FCV2PiSlVTPXLGND4Dvc+jt1+RwDcj5D/nbAhH0d/b9yKWlJxEgDSI/HObgvAXHHEWsrugW7nNNRBq8of63TVEk16JcZnlu2YvhFdeafKkiU5UulipJv1HNv5Yjufzm2iyuvVzvG7Ns3Dtv4sfT/yxny8rp20KiN0n2WBbDqZdoUPvvCZ13UpnXBPRkbjTnfv3Wf+/87uMgAg+o3QsxAalyO/7VxEAcCwBPOw4zSQ9XKeB5BOnYWJQIw5AFAn0ruLYz5jdz7kHI2Ghv+uO9jV8GB/QPxp8FJR0hicT6TbabtCdBo1HgiXeiRiNSzwPRVz/Jbzq3oFI1LmFIBTEYIERxEAwOkTEZ51HMe5BZASRaakbKUI2BbX1Ne1q5gdWlnHVYXWjfuldfc1z+lI4EsMNgoH/p1rYqVbn+MUkzS001nX259Nj6PBVfszMsaSkeN14HqnkO5j7IoSbfn7hphyVxL9y/WmAT86R45QkXK14+DzY8lxdCI6AIAIAAIAB46EwKaqoUGL3f8aAcDw+lQe6nMPq1d/1TcDAJfiFIDjcQoAUgBYbhARFAw3U50BpAAAADgWxTovBFDHc9VJX+i6w3W74+0ohrZAXNcKN5FKuJial2K8pCHT+DfpYVyz6mCqNYMddb1SyScIVpag0ZnoyEKu5zVLBqX8yXuqQ9Hpa1mA1sKFeK4DAKj6nrItZVylTQIquXYOCyQtUsR0Y7EasCMfcW5KaH8FOM2f9bdZydJJ/VEagGmngZCgVdZXwDGSSlOgTB6Xl3RXjaziBHJqu/zlXMa6WzZb1leZh3e0OW+7VOqn1kqfsWROvZJ+aFJCRhgAgAyl5BOtj12XkfUyAqLLlYx7SJDIKRuaZ93FPqZjwrB69CWBIuyOoQ4AQ2hPn4yXqWbFoTgG0HOHpgEA/OFb7053d6KfeQpABQAcAZAm3czhbCNNumUfMhoDehZGOgx2GOoPw/C7evVd9SF2jbAr7HmvvNZlnuannkbT52ZV91Va5X0L+tGy2hEAuKc6C5VG3Q/TgQGASitzXdF5BffawWX4a+a91/ly9AjmdTxK0sZQ1dNc17lKdHM53CLTwL8FkPbcrNOJuI5dPuQao9bP7qMw0sOheuXll6avfvWr0yc+9r3T//I//e3pN7/+zTid5d3pehwPeDdOCAgXOPQAai5FjYOQ5aLzKLh6MKIForOk/Yg8UT0A0TjBoQz/99zW30sGN3VwGW1dM69ppZsVR8/yrerwBPX9/NjmXF5JNtteYMRS3KDdzCwCaJ6crUr/w+DHSOv19iWDvOuAeQ0l9896X/cZPF7TiZQ/+zf8G0yV8hevmtObdOqqblp6V7VV5itbdI5rv9jmTsDWfOhCgdgkgIxDfRHYJJB7jEByWlqu20gfI3+sm7Ha/0pr4/WqH5fb8tzkZg7/LAZxOjwzp6fQKz4CBEA9lzMhzwHWnTtzliH4TsNTPRmHZ+gz+gXzC6d7SP/kRkUDAPrf6ncHAfAX5S83wnQfeRmbCw2MF5CLuWkpAtnvVoCdSlLmDXL/H8RpbTgF4G5s2iIKAJu26BcANdyjec5ZZIQdjg/stNV5qNvF1jsrfIveFRrYRvuj3VfXssrPpTarLFmSR+vaWs+t/ZsV/TY8tOn7kTaX9MBe+rCXe9a17U2eJRlhurPe0xrqait2/fnXPxVp5DK+bLgpTEX57igAeCPygnZYZbgXjZBfI0LBc0gBeCHOucVJAM6h4QuLwmT7+ZydLLoNg1FRJ2TJgW9EAB7K0GUbbPjOSJo/j8rIjjn6fyiUqgy+eiZtN3hN2FWReeG1fz13diUYmiUpQZHhxg5NrooUlTzB4AAAIFAAAJzKUwAORQ2AMOnIowzYxb3YjeJOWzpu8WUBKSlUKtGagW1gjQxUhe9IiB6n12ebkq33WwS3uYKxkAKD48m/XSehChj3Y0louL+jUKi7sOMYl3Yu58zR8/pJ43TszCje1c4nirOn/uVObhYUc9+xc64qsgIAQPg62giF/yCwIbuPRHgw0iPidygA5+BxzdLop9rAXKWiLqnVacgLADgToNFz588wFQAAAGgJdMezlOkBHordy93g59tEvLGL6NSGGsYO/vRuquYC/ecwc0JIhu2nFhHznHH+AffF/FReXKIfj2eWhwtST2Ulg8I7w5jK1Z2Wavi0HZuBmNleXpsbjQ737nJoLvQ73VJOpLF9KKIA0J6dkNE4pnHdiUhOWdK8aZ2yATGE+WMwZDSC6v2m7c4/2vEDcCI5odnXfT0FQE50pguk3BYA12nfdFb5ZzSwmzxsdlfSxzDf7jN+k5/ifq9/BQRMVC66qeegNwQAMER+xenMqIuUJ5a37qv7z/Fn0dbevR5VQqOsANROB6hh7yoA2SNcahFA1NBAEUA633DyUxDjfgMASAFYigDYKwBgOcd3RF+OhVGOnToc7YW/b928HTt1USwO643yH0yXWA1JrTJcBmvSyOj8LqQk1LUkDZW1nrWbeater0rHSwYixuTiZNZPIx9V/WsnhbtfzlMejFCngVRe6zquGPKNSyiaZz9L/GeZsPSdH6599TsBAOC0iOMRZv0kwvafhFEOG+lHfuRHpg+++l3Tb/3G702/+zv/gDS+s7vDUyV2H+8EyHQnxviIuf6UORFFgt1qLRuKAEZkCSIAUj5jzV0fAfPaUherUB55VITQ5NS4RqNtMH7Pv01HbiffV+nWrx3tMNJO0WvQZKxvsEcAwDJwnX1SbZ4F8dRk5HrjmZS/5tF119e9aem6nEJNIYR3X4uuK2VjrPuZ80uzulZurzrNOruHx8v2d/Qv6AinBaBGAAABRNogEsBpAWgL94+RlaOuqOD/pv6vsyvXXV8/w6DHumaKMh3nr7aL+dNpRuCfQ9P5c2fjaM4LLJB8MmQsdbL9HC6UInCYZhF/QX3jMh0q6q20VzI6VNGDkrfUNfjPeiKuG9AkvyYA0PV0jy6W3MU/UgypUqf3JIAV70cUKSK278cpTzgFAJu3OMHNqdtog0ceK5yYutUR3fO5ngMAlW9XREjyf5V9bHuDT7etDX9vf8HtrdMN++G4/d5b+Wakm6W26v37fdem+9e9ez0AIFkgXp+3LLEtuXLgi9//6ZhXGbkMC8oQMhz1h/x/hgLFruEuKpcNAICaVYj6iWAWAABA05D3jxx1tlne7kG4QnNFl8aJW1KmlTD8GUyLMNFWT6AoPLRRc+BlwDv/RQY6AYD4bzln0IyrsdQdOAlB7A5pB17Gc4l2GBRjNTTRd7eFwkAQAiejgCKEEAAAOHFnT0Y4H4oAhqLXWdXKj+Wi8YW0kBl22RSz55rhsiIAjN9V0f1Oh+N73dcR8jpGXjKCVgy8IhiMGtuIFWHmTnO+fB3jjCGNFkZzobSs+NxmBUHqWL0mFtBWFJ1BtE4GxuQwyIjU+/sRlSjCVukzA8NSHykCgKGNsWxgpYc7cIpi1zB2DuGcw6BFyB3+seo+Q2nVos6oj3/pxPX3qPgmTopACsDFs6dYA0ARAFnADd+iyGA8zxoAEVaK3LJzoeikUuRe1xx82YUZWhRGiedRRffsMDo9p+eIel25tgkAVJ6xgVEdQKhEzmWxp/h8ggwNvIk5omPI+dcM2MBz9eNW5Z+KUQ6/39Ujhuo1KXTRbnea1bp5XhX25Zw73Laf37uk+FbMtXSaKr/5M3Ztq2JrMnIw3Kux6/XwPAtsUF5i51mtbC1aasMC4/HctUit5Mm20ZH863oUs37BbrehX9at9quuewN5UunMebBHnFT+oXjLeee6l4caD5IGZEThfRUA6MZDMaDZiMPfZJDRpEpdBZrTuFJ55pxIBqHwWhRZip0w8Cd3yKJSOxPDoOdQ6A+7nzlGAAD/EBEAUQTQEQBAW5wCgOga/CcHYNnA72MQ3WOH9ziPHww+D32L5955G8d67qiNYKIRABgjbKyP/c7R+eUaZneqTB9l/pzW0qDwjlZd4Pw86gfPuQEA3FZpptKC++oIADgkkJd1bG4P69RrhhQ9k8Z75/fuFmyKAFgYyoxfR1oeeRmhvgCKzgZogzDfZ2GrAMD/+Mc/Pn3suz8xPbjzaPr1v/sbijKBYx+7+4/jFBfUZXm4cz9AWxnwBADCViE+gyiABABIqvHPc2O+ZvQYNwkKbY2GIPlnMwDQ5UkBNMuaWg9TYg4yayaniu7qchBaIqPaIMPQRvx+HE4K+s9jAPP6pnWofVy6b6lvvk91ftY9tbY1z8B+H1y9vyHfWpxKPxpXT3lbftnYeRv+/fooX8Z3eP4qP0HWOM0Isgb/IPcQQQifAJ/xU1MwR2B3xSbc52ytk4tjM7P3DMzsjZP6TG0XfcZYJR4iBZepECiOeIZAAIA7RQJAbySzZdoffBzFrMwBAFg/3mHtG5i4iSs8A9xaugB8h7APayQj+iQgT3yqiEAVeLUeAwBA8C/qiKF398PxfxhRAPDdEAGAmk8AAXZi80eysW90oj8+0W0+192eXpEhw+Svs1d82zq7fum52odq7+yTbP7Ibh/790f2ojUNL/HxZgCg+yq1SdkVkrsHfvhzb7AGQEPzMr/zcXgpULQ3Y3fh3oP7DCUmASUxdiNcR2ucDqMEAAByTBANYADAOqcJHQv8NLrG0P628EmDNoKqoqmCEu9mMRw76PGljf2qBG0gWtqbMClg4xkbH54o97c6oNVAIViCcCgq7nSGGCokp6ozQMlhHhYWBigiAABinIhdAuYj4XOEcZ87dUwAAJw5rFWeq855h6FZAIDWZwqiVCR0CnJ3KkN8R2cIz3mnQELMTlD/vYnBmwPChzOUr2hTi5EeWi9nugoHrMcmQV+fHY2r/lx9dzfe8R6fwGAB2ukwncmZayGw17SG36MDBCfTcyUakhOSZN2NoAzN6ufPZnXjsGh2Hz+L3R6YewE+BQiA9A7kFkOx3r5zV7mtuZsmg87hrOm82GgD/QTNAIU+G/Ry4czJCDWNDjECwNVlURgMO0aoM/AkEOJ7CQCg6I8Qa+fAcj6VE4MFpZBgDh2vu+q+om5EWzqejfNV+LrOT90l8NqPhsI63q5KoD+bCtQ7lVCaLcKmV8NeBgBQYE67+KQNKHUC/B0EaHECqax1VOG83kEToOa1JGja5gk8zI2SvvtfaRifAQCMwCKaWzLSqizEPXyu5bj3SIXOszYgNV7RksL+0fURGGN7Qw5/3dVpBj1WPfmcBZBS7tV+G46YO4691oLH0gy0kupQnblDWePDJ9D0d2Q4I3ZiGj12h2fe716rQ/OQRbNIB/Evx2IQT3S9Kg8BANwPAAA0DQBARZoESPUIAO3QCAC4GsWYBACMNQAEAPAlbW2aYCwf6vzxCC/sTMXunA3yt958u9UMUXj4vHBjla2mzdm1Qc82OhnkorvU1q30sfGvUzqKU1mfWxqfwWiv6xLdu08GECEf4YD47/rsXgAA94M2P/TPPh1Az0Edz5KzQ50T/3DU6oVz55kC8DT6Dhvp1Vdfnd74/jci5/jM9Hf+zv8RUZZR/BWkGPcfi3BkRAE8fPggdEGkAcRYIV9x5CyBVcJG4SBHdAAYFnUwvINrnTXaMyKyOZDmeXXfxzFs0sttDls42LLjOed/0brkvz6PAABrAMSYHAWwbmlGOllnp1QHZGmNfPzo0ndL9NqvdSdp8337+3Z1XJsAgOU+rKPFJV4cdQr+Ni35dAD8XesDoAYKbBVEBQAQrfaSbU7T1vjOTfbkOFN17fY5i3k7NfLs0YaHFeCl90lgAP5hQ/N8RElePB8gQPAj6wKgkDPrzmCO0HLIjtz0cwQA6yjBdoJeTPnSeaXNRutTezd4gukzneIZ3QwgLPQO9C0jgBB5YT8jeM91P3DcMHqEe1EgELae9NUDRgXgHyJAdyL3tBWXhj2Qtt7q/JqfV3MCq/yzfY7nN9HdOtmyJB/WtbU/GvijuXuUJ3uRkd+pnozvanbo3OPM18m2qRG6lRfdFk8BwBdNYSSHwGkAobxz9SqNHueRyDCS48ufENYwhBA6gxMA+Hc4saoxJUSrG9i43zsw7N6KmWEBQiQs3jHuYNTJpAFdAAA+y2vKaa0V5CsAUCfS46hKsH6GMPCzVakaAGDkgFE9cXxhBBt33en1XPB5Oliqqn4UIZ3B8Kjojl3cC6djhycKTKFOPC2UBAC4y4Q1SIGBCIAuYNL5zws2wi2glxyNOqZGFAtG6RKhkxmcGlXCwu3goRsQWKPjV9dwLp77N0uKogqLvivfn3GxPocO0wBru7Y938pGH3/zdAL9zPoNRy5p1/NX6bheI6nSEehrDwOf4EBSuI4IDEABzn4AAI8CAGAEQPwDbwEAuIcwuziPF4IaPx5jizDJ3cvmiCEs2ABARACcP4Nq09GHAABYnZb5y+oH2kCI2INQCIeCZs5EtABGzlQSOoTakRQA0Ciqh5h5JKBFgktytpGPqmfnQFdzspJAmpNAFpmbdfU7ihQ7ZDmfS8+2XUoUeitrRZrDv3TEO4Kd48M4sn3ew+XPqIL0BUl7ifYL8FGUk2jSu+q5sgOvmJ5NC433Eoxj/5oVArZWVEF1WCt/1Pur4vU8tVr+uR7senPA1N/+HAih5xYavLGRxHkZclDHcZBPLO/KPFd+reHXNQJBfS7ri4ASrh0PNU2cqcpP07DWp+kcrTDXBTuldgTn6SgVEPFxnqI7rYlCO4XzJD0mGMSKzfgu6YogFuf1YOywyJACAADHjjHMpH4BbVJbB6b7sQvDUwAeqgaAAQDcz96Tjdho69O47v7b9IrdqTMZ/g/DD+kIV995l+/nmmtlWjOVXrw+Y9G8WepN6YvqFay6X+1aoeHGn04/45TO+7GOjpeceN87GpqO9GD+f+5uV7qT7dAjhOp8qo9c7M7/WL0CgI73m8fWrcu27/FOAGQA+AEA8JgxOO3xzkuXLk2f/cxn4vrZ6Td/67enb3zz90IPgP3CFoh1Ru7/zs5DVftn1EDstiYAIFA7iwDmCRlLkRS2pZq8WQAARhqr6zSOb5Szurco/jK3brfLoi73OgAg/cz3ZN8MAMCJwU7nXgCAKk+XdIvHMbNDUw68fwBAtLQKqXRqWdeXvdBTH9OqE1vesPb9S7y79F7c16Pjunz0nEHOmCZAY6g/glNI8ByiAfDPETmjfmp2SrWLitzY1sdKO5vmbN13tL9SZ2sMuWbeydfImk/CeyHD4jnIGmxqnj97jnXNcMLZYZysFHwHIABmo0yHrivQljY8INdXbX7LoDIF7AH1P+vxqJCxo9IoPxDaj2r/8T39mjx2Wn67jv1kFEbKa4AEuI+nBIScxM4/niUYEPVisKGL1ABc0/AFMC35AdKv/ZSfup6WBXWNltazymevk6+N9DFGdJnuxnZHOqvrP+q8bTS2V7ra9M69tvGduG+UdT0CoM1ufrBsmkvQme0LnfiDn/1MXCvOS1zEQhgA+MM4Ygj5/xUAYLGWNJCgiLDj/9zFSxQMzCmF80ElVXZ8/Q4YS7kL3I3zPjVWWrjC0JZG8BrIuKC4h+FIuYOEfrl9AwAmNIbjkG/E9GQ8O2jJlXUu8NkhTjbS6/vRTivSJr+oMXQfUQ057WkEDNmLsYHZYdgdibxAzJuPdDMAcBBHr8FoZP6fcnopKDAXMDidd+lx4XqdpyGnsxKAGWzckXXfN4EvjRBrUjrf3dMgmsFQ+laZwACRry0pTDNeFRamjVVBorNWZVdr3g0A+Jk2/sy3g+PucXrtK5N5jirt1e8t1ElJKwCA1or5Yi4mFj3C7v/DRwhvDFT50FE558FjQtXhYMTxT6m8UiWLrppCM4/rDHSEoaEGwIWzJ+MoG9yI2hGqbg8AwIDdTrT74OH9DgCgc9wR1nxxHrgLTO3Cl7iKrpWj5qHPs3dwPa9arwwvag5FdUrnn+ex/3KKFumgDTkFWkHwZ0Kt0H4vdJZMYUepOHft/en8t3dTnshoMLDEOYDCtJOR/G9aq3RsWqjG1RJ9MeycTnmn2TqX4/U6N5xrFAazEd3AFslJOdvqFVaT4f4Ge+Kz5Z/Xi20XgNY0P+t3SS/y96YdRkRlNJn6aYno3+5XOmHxLkXIpBNAB0L8a8OaOwwg05hz7Hxwz5BV+RXCT4c6+d20af70vPo4T+g0/IjfcwfeIAC/0FwZAPB6urAejC/VAHgUu/CnCAAgpF+PKgWADuYaAGCeApA9GBxpv3P8jTHBGDcAwPz/SBe6HRWfPT4ejZj6bFT0bm8EAGhuDo4+ZW0u2fhd54+UDylnq3xoBXOTz0adQ3q0fGau7CpYUJ/BZxi6WDfo9KW6IjZgZ0dBrszt4LClvCYYM1rl6xZiuL4g3UOnAAAgAElEQVTEqx4ffoO+sUmBnUQ4CygCCCAAttKnX//UdOH8yXCi7k6/9v9+LQzzR9OhI8g7Pky749Gj2HiJOgAAAQAA6JhTHQWJ974XIAHoj+ebx/2ya7oth3tmOb74uvR/yXgf52G0d+ozGqfqOoFnfRxrnaJ6f3UGpN+gu0RHhq7eDwAwLtUS7VuGjeP5dgEATfkyTLHEV9vIapVXqJ1XHtN9nZ7X0e+6vrnB+Zr4dAADppKXTi9BW+BBpCABCIA8At+5PoDTo6wPattLNuY41kU5tGZu+3g9N6N/sKp71gEAUCMEIlO3cZzxH8Z3LELrz0Z9rgvnz7FI4FGmXELnaPOFzjr0d8oPRWsmXww+hfil3Trb6LAtfBi6qUVhSkfAeX9CXyqLoKYdo8ayUVBD9BuyBrISP6r/hLpT6hOOm0YkwN2QQfgNPcZTxOKfj+KusssAAO2MIh9H/hpl4DYaX5IxfkelGfdlZn/kOPFdjT7A39tk1VK/Rnm2ru9LOmzbODd9P45zr22troPkwzI/FH2XG5R1g4c6+Ic/99k4nUY5VyR87p7DqX4a6NGj6e133ondSpw5KyIixVXD9//j7U2bLUuSarGblfM8VGVNPdFNAw8h8Uw0r5sGPQHvj0uYgZnQBzCDLzwZDxM91ZjzVDnL11q+wj3i7HPuzWpMtzr73nP23rEjPHxc4eERwoBCN7dj9R+CwsrkmdoO9MjOlg0THOjuoPUVALS+roYNhLgpgtXhRvAE/sQxSN354F5qpgdLGdBxaE4Jj+Wg/HQCFhomgcoiW2lY7WiYYYeBzXY8BittO8VyxgsAUAYBVvxPM53zLM51hqNz5lScABCVg69dPDoVewGBOHJli3vCtfoImrB2GCYkA/w+hiGQ2Sev2G35OH18qzAUALDrJFo44ZD0lfMOAFhADcp4Hvw90zjblgALeikhKZ59QZTH7L34VXldq8I+IqwCgXI2oeDxPhyntGYTdOH0Ozx3VjydVhwPBayBHwkwoaor54/bRZABEPv/I/h/FsXBVAMA86oaAEDTHwOdZYErBW+qhC4h97z2Ct6oIYHtIDg54sbVC1E/QjUBUCeC96NIDIEjgA7fRPuPKSfX4sQAAXU9KKQXl2nyAhCc2o8tCegHncrUFfi8KjLJRcmcnIYM8FKGu/y7CB7nnuBWCyySf6nGcD21pGjvYE78Z3nUyR7KYqi+6fmRleB2MuBzvEl6jxVykA0VeEE76Ua2lyvHnB/olFyJXHnUfdqX4kyD5VXvRpfVITP/28DNxlb9qQDeQIJ1TTmmWEkgGyXdqvo9iSyKOGtlURR9H2Lf6tKNUZ9TB2h2rrecB8837rGr5v33pov1AJ6HqpO+Vu0VgaECACyToKhOthBfbgEAdmJHBgD1aG4dIJ9KbnohQB51lqABADrYm4sXwxnk6pieRdHPUfQq7kUhpn//9efxO1Z9UWcGfEOHMXl12QJQOi+Zs/G6r8Gxw95UvBf89vXXd+IUgGcDAIDulYyKJjXWWab6G3gyD0aRPEj5yRu2sgCGk5U8YlrTVngrRrNzq570u/2cz9Du9O6OnMfhCvegvbdlWSZ5f76z7//v7yr6anRcwDCNt+O3eSL2fOq2r8+heR7vgA54P/YTI2B4EntycXwlVhf/03/6vaNPPnmfaf7/8v/8v0e/+MVnAc5eiAWBKC4ZP0jxf/1K9Q4wPthaHSsM1FDZL1yNjG1ELA4sYg0fCh+tn6S7fjsAQPKMV1jfqi8AANbsE89bl33RxzZYMioc109TOlgDgGeenyADYJ3jlXdWcH8NErYAgM6z6/0zG2TWUvNNfX3txy4dZpu49ZyeMZcubx7vLOZd39GfWPuz0s2fu69k2wM/DX97SwDuhQ7CPwABXoQDOIp/kFH7cvb1/HnLFqw+RO/bVr/ncZo+RQc9s0s3PQfHIIFm3iW9LR9OPgP/ThwaY8YJHtevXuYJAQQBeNwpjuVMfZ4nr6C1GQCQgyFfwJl3eodr9rCn2XUt5sBES77sG0MWVHxYwPfQlegrM6CrTpVjLmcEyYfEqANIiPtQGwCBP+oCoEbAvQCQkS2AeK8Dq6Lf7NNae5j1egA++yXFeft4shaJKt6yTVh1xwoeDT94D3gsPVMZvLPk6NPar0PyYd7tz+3j2a13HXr/rupoxmhjb1pttZ1brUyskgewu8ZVCytesDOfn/qv/+VP4h6l+9eZqNpnguP/7ty7y7+178SOdDJhOsVXo2jGB+9H5cwodgN0mwFqplbLvzIqVkqvOw6d+HS+UgCcAWAhkoOlwiP4cbqNMwl0VqZQL0+a0warGAe2BpQTsa5W9kCrKzG8zyhZn3w7mnZGJNwmfAVtfVxoC0GRxgekMQqNxJjwd9jyo+tXLh5dvQDFE3SPo4CSY8f5olyx8KphjHlVrkMYk9H5me8z/WvF0f1emVTFSeRkKxDMH6+cm3OXvbtDgXLel+PYmuAZ6FEWBPgpAagEBOS8uuhabQXpdFZ1UwUEUpp6n+hRSrELsGg/p/13ZYFh+XPnGQM5cMpw3cAVVbZX3no2JEkMEELt8WSN+A7ntMaJLeHgBMj2BqubcQNWtuJLFGy5c+cO+QerjVyJpPjOAIxPTgAfYLtNMElUrA0AIECj82fhKOJoKxlBPOsABkr+y6++JuB089Z1OpcAECizBKTSsTQYyECrMlgwIvJxd5hbwLEaZs/DlvOzpUDNt+C1AcpkMNbnqAf8cmohcOlQ4lnTa/CoHKmxOpp8OBwC8ovFjFqTQT9+K73OA/Y8pDRksNR50g54N1JDdDixAhaGPkia9vF1QKrk03y9RCtssjuTyArIe1Nnq702vnynwIAlVR5yyxWIvmWmshTYCrGgXQfWclb0qP2r6/z5s/rubRBKtScfkvG14qRCqy5eRIHK96uKMcYrY5fp9Y0e1sdyIhaknPYrt1SxTQWG5i8F01pVlwwehfMUBZXi35UrEYifPS9giHIv/UNAOAK1x0+eH/3miztxNBO2AISMpe6lVhAbSFeZOZbfpq/pBF0Hub0VgSRSwZEtBDAPFZ0lk2Zg/fbzK/jma4P+SectACBHNXq2zjk1TM4FeSxtEYu3pW/QbUAfIu3EmEfplS1a4PlyZufgdowTujWL3uE7Aolm+EYL8Unx7dA33efa4Gu2mfTd5fs5APG4qU+Tf5hOHBkjqP7/MlJykeGF6z/4/nePPv7kNsd35+69o//+3/8VCVmxghdbPQLowYoqxoVCgAZd0RZAZdIVNAsQ4GLsUYYNfBX7fgfvZp+7fScf57yY92wvO890h9v2cJtNJR9lIxJ0bjf39usdohlpmWCVbB0yT8I/e4cigKtt8Tx1Pvf89WtzX3aDxT1iuXwtAKDzR/97r2/VeLM3uPZ9vbY11vU7P7OOdR2Pn9tame+8sMosPts+oQ2noKNGgLNQsJABHQk+x0/3580PW/3rflrxVOqGic+K5ofm/+AcUu/P9olqoAVd2MZp3YNiyxezQKCzAc5Hra63r+OoveBXxU5hj15pRR1GUi5Ybj1iu1j0kUfnYPpVrAgp8LcVl/9iOuG3tjxlDQD4kgYIQg8wLsPbUpeCtTpNrJdHwXI8CzAgfMbnoS9wXCAKBwIYAHiD7W30GfMdrHkAe7wEoym2CUrUfNTCQuoajGbid9l785iBkZPJ264ePulz632rPj/UziG57LKyxhmrHNkWlg0BOBx8A3eL/A3fUP5s1ddCK/Llx7+3LWsyYx61OeuxtHTpSs3WdfgXf/GT/xzvlgHVapUaR9E/AAD34gxQrr6QIWYy4Tkw3s1Axm7eiLOJo1AGjBKCfzRDlo5nDAD46e4c94lYjTOVAJylZHoSMNrt1cTfYEkVAkAm1TFIJrwJbmfb34Ope3C34xiC5MtgHbB2hWkh7asA+o6+63Dy+7jLQVBAjpW5s5FmhIAPSuZsfHcz9mdfjpMAWAQwzvsVWiilYMcCAADHl07XyohWoKSdrHguXs4p+gM8aUGxCJqraKSvnDWyYjKrx9S2Ok3MQXXXkMm9AuYAJhVM5wH6BxODz22S7l4BTcddz5snttNb+3x0RetAhONt6CL5nJ9dLLPqTLxN/sNxYMmsAkwyhxbzC74UAIDVjQABXiNwCeUdgkxwLa4BAMDq4p2QOQMbZEGAIMmLQ27AB5yT1MsBnly+eD5QagAASE3L2huIeaLfRIgDrX4ZKWBff32XW04gr1hBwpYTO8xejfPRnUNJpHIpBYeJUZowj2lLx9I8uMrxOvedN7ucDV2QD9iBHrwthkiARzzt8MypTVwhcyyUcjyCCztrajAd0HJap4CEWQRybvsuF+1Xb05Jkxs5tBVA4nXSSy3owNPZDxrZbMs0Ma91HSe6FxUnGUn9SNlcdJbnqztTpqWvoaCRGzfQ5MJAtXo2O2Gc7w3Ht8uV+qN/fn9fDRpzmg9Nzl86Q9Yf1N+gQbdvyZNYJVRmh3SFij8WvcmdqYtJ+DEXUmY0utCuyQ/jXXjfoClvYkqlHdtrsTf07JmovCw2jHsjawdV3AlKBgDw9OXRbz7/OmoBAADQ6vjQmcUCoz9b+rHLH8aIbQc4oxrfw8lG6q3loa+gF20FTqxO8pDTJicdABjzGH/Q8kwOXPWU/JZ06ym0HQDYF4h0WXOL6xjM02jbvDPAv0FMZfzw+9zi0WnZ+z7mmLxSct992y5bvR3b7ZXHy+manaMOAODvy5ExggKOcOaf56kNn3zy8dH1OLoVfgCKLv+P//FvUEzkqzNxzCjIi9VU/NO4VfDSixrg20gY5NGQ6LdX8XzMmOnncXfglOMES9JfUd9tC2fnmDdtsef03T661TRtteEsjJQ1BB4xJtrJ8NF8CgDHcWwPdMPq2K+2aPU3lZGw2/jazvbrqSE2L23x/ZYc7ZOPTrd+T29j5cmVX48jGX1DLyQtMr5P5rvtNr8gSEY2AMAAHC+M39CT2KIEHWXf2Tzm5zp/+lqfQ49vHX/n05Uex4151Q2a+wSQ+WfNp/60z61i59yGFZnOqHl2Jeouofjy69imA38Pfjx9yPAJfVyxmjBQhI2izgYQ5+AfvDkDAPQZ2J/KVoX/1jObMGbrT27NZhu2s6Xvh47F3KY/b/CG/Qq99OjJs6MHsfCEooE4TQbbkQAGUJfQf1fhYG3vEW1Is7FAsFI89WrS0SvOdZf1SYH2J5dutXKI7zsf+Z3mn5PJ9C4H7ZO/LV7bescqS7PMSy/CZ5FNUuoJ5QxgQKN7znJ8WQCAuWiuxaKeWeOWH9NmIeU9jgH843ivnFYDAJhgMMFXkWL4EKsM8Vmp7rtKHEx2+zbS/6OoWFzGKjZX/5UXlgPLNJTuHIOJveqYzOvuTYYqHUhcU8BXDokVCx0ErFbnCgwFJAM4K7jeJjrm7+XkzuPSBBW6bWfBdOrP9mtlbMrp7JM9OR2QySAY0ouMHmI19yz2C0Z69qUoBIgigFjNNQAgmdXKQgxAvW6OpYXDdBwOPISGHCGVs2UkuwPMdgb3SGDHxwUAOHO2jiFcja3rRGw5FuNepDbRS+0rCc4eYE/EzMmwHUXT38pUmIVKzzho9/OrscAzFehrhJrbedtBzXchoy4K9+ZVZh1g1Z2sJOU9jgGkk6xRQI5evglnjwAAdumfiYrH4exgjxeObQkFDAAAyleBihR3L6rGsWBs6CP+IP3ehjG6EEdNRfpoAgAIhGmIoh2tksa7AwC4F9WmsWXn+vU4BSB6YO7vc9eloYywuMqy0QGA7juYj4qWeq6etaHKFfvmgLLt5oyiH1vKd3wHB4bgGFbC1C5kw0Eg+55tCATTPcPw5rs93vSHd/q7Oo1WqKArZHfHIDm4SP5y0Kk+JKjge9IJ67zZ9SIesZ4zv4593HnNct5pXFTfT3+2RwJ5FbkFRpSrnkbnQCGdAPD0luecr5O+HdM5dP2sAzeCAk3TFKBxXOB7gFWNl5QAJHlLDuOdg5bZvw4AjPnPzqVvNM2532G5c/sI0p5GYTZkggEAOHMaey3tPGKVRqmaAwD48k6cAhDAAFI30wEjr+QY+dI9wXWXR8wv+Ozy5StcSQZ4jQwArBCvzo0HoucLAFidEPu5fQ7X+gDp522xUtEr/hr8mpkn/UjdLR7xe3ogsBX8+yXeRmP72yM2BzHU0VNqkp7u4x40TbYbcu0Jb/cf4u3j5KwHSTxlJebv4vkLrN8A3sFKG/Q3Fk4uRhBh+/LFF1+CyTnX+IeUf6yicksY7ZICCWbFQPfAf4h/qMEEPkTbrHPRxtNpYNkzHQjeNv3rcc06d9c/6jy20qnPaWecbhfqGSgIZSMKiYNNjG15OC43AQD7N4f4Y2XQHX3cdMZqT7aOAdyyOdtCkA77wmcHBWa5eByfrW2tcrz1rn1trn7fSfq5732eTweU9qOwuIBMJdQJADCALCXwO4AAH93pbafeWtD5afUhJ7/EQcvqM5xkIHvvkTKwvrTfWziAbKCOAdR95yOT53Kc2gWf6/bNa1q4C8Bu0GT4ql4MSKCZCZZtgUANyrdOMYBuxHYyyWLaWPoskAsVXEYGEBaWtKikE2tWPU4fEb4QMjwR78Du4NmsFYI5OBc6CRmpKAwIAAD27eGjJ9wigEwAFLxFpoDeMbymIbLHkX2/rU/flg3kwPc0tvrsx71zH7+ufel8dVybmovyK/bpuC1ZdbxiHus62Kv9ZAN44rkFk25i+l8uQq22u2IfEdlk4w7J+Na1KAL4n8FmdFwcDMOIYI8IAADsEzkEAJwNhvowAICrAQCATVH8DwAAVkOQnsjgjleq2rWJife5yJ6JbAK5s6qKmavRXDGr9H7fy7S4PC4K+1kwQVZM3tdiJ3o1RFZGfn/1I0meE2+GQTtTzYS2UmwG6I5vZ4p5bDLm50JxGACAIsH+IgEAyH7A8T/a9qBqnU6rQUEg7QbxvqVOP8zXtJpp1hlarYLt4Qyk0vI7bHCdETJWY3MLgJ/DyrLnyoFIB0istDodJuGjMyy0y3PTHQR0qwtfBwDU1xKWPocSOCtGjbdWNNuqL50p0wPFL2srgu+3oaoVzKo8D+GgQggAQFsB+GYWBeP3UNp2tOJbZADgFABsAUAGAKqDGwB4GqlYdyMVlE4cjZzmd4h9D45JN0SAsQoUc2AA4NyZ1/FZaWUAAKBeZXSwr/LN0YMHjwkAXI0jA4HTnbEBwn25GrClENmXcaECN7TNjJ9mnK0gPVf7HBLPia9znjWJo71VafXP6E8HAPAoDahX5TNAHMp/AQC6Uq4RFWhQ8pwjB61s3BNIqz1Z80qpg5xhANJp6RkzHEt8z1XWfEXXjRprgU4cX+pC983tr6vrHlsfQ6fdmC/MauqVSfbTAG3zQu7ZXXRjn0fLpsJ5/axGd9U9vMdOD9kgpYnyVc87MMdKofR87b3Rar7eN/jOcYYs7bjm7CJjqOxz9hN/rwCAKik/DXl9GZWhb3CVVgAA7kXdDq3UoEoLMwACAHj8LDK4GgDAl0NnZP9UW2D3Z6UNVpfgVF8IB/v5N+GcpUPdaT7TOflxAVY7jVlNPmm8Bv+kH/5tYDRTb1MmaEdT3xoA6I7SGG/TEyRFZsFM89VeYDuOtqifNkAnzlUCAN1WdJ7rfV7HtGS3Sm9vvGdq48D17mPgGdCW+4hjdRT25WnMHe65FEUkL0bmFuwLnG5U7Hal7w8+uM2hfhmnML3mcX9kmBGEoH/wAc5j0SD+4TPsBgGo5id2eqxjOgkAsBUgr3QdfknTj0Pnpjytfpf6wpwjkZWyOQMA9OVyK+maBbfP0TcfbV3vffIYRgHNNrmdTofeo3fVdspNQT7my505OYb3jhv3vtdtveck/V3f1/mp6/N+CgXuAQiAk1KwNQA876MDAQZ4z/1Jgevj5vQk49h/jwGAfXcUQAB5A8+q6GYE0AG83YrTAS7H1meME8CAE/5wJ0/vsM8+fI86KUAykXYqnT1tB1DMZPtD2x73OZYhrSE5aDufHzqQw1BmNtq2XwA/XECydAXaQEYZaosh1sNWBNV9i5ojsaiF+cKR1A8iA/wVfcfYXoSFArqmslnlL9qfbl5UjttU3eXbCmAPzV9/7jid3NvZem7L/3mXNrfGcuh526wtv4ffERDCMdOYMi1koCaFa2+VvjL4Yjo7cyr1ZnbsOL1V4y9KnfrLn/6vkTFmi6EiFmCEh5EWgi0AL0IJw6aIGScS88PlQMFuRUXb65FSjAAWK9PcdxhW9TVWMukgiaH7Pr0ekJmZtgZgw4EmeYY3nSwXoalVeisgGA2041UJB3QykAimtdfZRr6CxJyHxbDjGaNmAhHkbOB7n0W8MoHSdQq02GZiGfOxBQDIPxRLgH/vx+qsMgAOAQACAYzskYfSee4AAMdJlUCYh4PsxtjOsmd210guKwDNe1LbBcj0ANvzS6WVjoHfa8HgtpN0gFcFUcpR7fe2PQbRHYqkVipnIZdyldHaBRjEA7rHgcQKFOH7DgCIzjMAIPmdAYBTTNOJH66+8+UMDAAA4BQAAwChkZXyCMQ1tgDcu3dfzwU/8PxXzJyd5pwkB0kGAM5G4Yirl6NuRKSjGQBQMTzhq0adAQA8fPgkHMYzYbAuEjhACqmd804784PlhHRK3smwLGlbtRb6M6JTAS34vAJE/m6S+5zRyYsVQXad8gxg+nucATD64ud6IMO50H9YZRtzmn0epol804xaXveqFK+1mhh2jlY+3zIAw3gDNMr3jNoFpLPrb/Tsm1LAo01mwRQwYbqTYmL6MQ8dmKvnwzHI50VH8Yt5bsvA8T4AvJQbAV1idenm+pFsrnzV6bS2vwZjHkcHABxgQm4qa01Ahu4nFdQNB/+DIcTweq8MqafYBV3pNOV4pKvUFh5B4I1VWW4BiKCcMkEkFoZc6cso9vnoyQsCANgCsA8AaJ1tNNOfpqnnFqmnyADA6s+zOM4JjrTtoB82XTmudFZ7W/y72XABAHp6LwBA/bPTvfoi2rCttTPaM5bYp43Hyetx4aQAAOer2WbrwOEAZy2EnfGuBi77sq70Fe2qs1vfdVr3Ya083nWA6cujAGMMz2Lu8PtcbJm8ELVb4Gwj+wt+BkCl87Ey96Pf/TF1wD/+4z+yRov0MPb9izfwN/ytCzgGLLcB6pQL6P1Z7271U0xGRhuXt2R9X4r8tk9TvGudPHRbA7rqPRLOoacQ9AS/9QyA3xYAsP1Cz7qdcP8rA1DXt3T1Ae7/rS8d4rF9vNbH1P8+1JkdPbtHLtY2Vr9si89NV/t840SKaAygJYAAZAbAj0JGgHVo9637/Kz2YfIPst9bvLo1/uPpY9s5BTejKfP/8PkSYCYIELr4QtTvgh9+JeugXYkigadiOyhO6ADLyw9z9jQMD1lewge7G/fSR04Hiyd9xH/E8ezf0n/sKrd8AvOvCxX7Lvu7PXvQW6mYPYS+B0hDU+/igtEvLEYhGwBxH4rA41jqZ5H19iwASmRwYDsS5HNk3ab/MuYjFWuXtVUn93k6ND8r75lHfmuho9oTQU/KR2uft/rgtlaZrjnKgsEo6B4/2L6oY+wFbMvtYm6v+GOwZPkq+NK+CxvZo7+3aKf7Zz4/9dd/9pOwF5WuCWcHqSD3HzwkAID9yQIAOrGKG68G+nUjjsgAAMCCZHRIRR4jVhYiBc52WGsScO8aeK1OrVZ25EyuAACeh9IBU6tiZjnF3RDp7ypiov4tBGkExftcG8HjsTOIdzgwXA1HBwC6wuwMovciYyKLAPKIH5z1WwBAsMbYAgDH0jSRPhB6Tgd0YuZKrR5aw4FSMk8xR+1tXxm62hRTitcq4PFngworDdzXvgJq4MXzTQOQiGQPImxIPDc94N41QLWHr/OQ00bFKwY+7DxpzlkYJZWz37k61eiz60WsAAfa4FGM4PesAeD90wAA2CYJpZEgMHgRSCsyAFADAGc+vwGPxdy+yFU9AACs9hrfcx+WHaSkf18hhSWBukAgfy0MDwCAs6ejaEvUjiCwEu+T/EpmoNwfP3zKPXpXol4ATgA43faAr0FH6R/JDT8vCmd1sMwXPQPHc+bvuvxOzozHyNmpwFi8WYFkl1hKUQMa1kBmn6Kn5MT4DQCoMrBO2Nj60TtQxCd7w6BZynrVSXqn25mdym5wuHkhFTKDqByjn6fssKW5T5I1bQWC4fdVy9ygh/XCQqOSr+DJQPZVWVytaAVbP+vWk04XA3+Ifi0XzoxSP7yyvQsAmEdwX+cFqUS9vTuB/NxI4H5Jl2f183wGbYgHalViv5GvQJlz6ABzsQGQQ/HpUR4D+E0BAJwL0Ey2RGmZBQA8exHXUKSU/l4OIjMAxOWzHTRtOq1BXzjRcKbBC0/ipBADAJt7/8g0M3iVE8pfnH95iBbq/rrxtyAyteU52elftDFS9KO5NaDnTBiYScbqzsmhSu+dT+Qgpd5OOdm17bq+Oj/982o/NgeeX6482Gmw8tSuXdJcWybxCRkAkHEE/JCVs7GCePbcmQiIYptl8ATSiMHPV6POw+/8zg/p0/z93/89aarTlayj0HAUCwzbeTGAIS4EpG+lPubqHB3KXX02+p7Tv+rIrpOnyGPRQ92P2CdjO3LcQBzSx9oG8hWfwA8IMLTqGHLHws6zj3Zozo6bz359R18uvLM68t/2vetznVZbvLpFy/067D+qV9vtrP1b+dxBvJ/GddevwbPOzkWwydOuwvdAIGkggEd4N3mbZD51x28z9pmXt31lvX6bx7x46XtcaNZFvE/HCS9vgk/PxVbYGxED3bh5NYpy4oSECLDjTGbYV/G5fWeoUy+qwf7ngiaDQNgu+xQlHfJVkM5vnR3fZDxgf8c+rsdh3vaiq1PKTWtnAzAGYQHDPF433g8AgEcIxjXMz0NsNwswAME/wBscIchtqviBm2ndPIx06Zx17oauoTqTv7Vvfvfp7UP8sO995qvO5V2+DwKYj+wAACAASURBVPVh7xho+3fH2nWedLd8oWG/8rNqc7XYKjnFi0qz38cAvPFp+WnrmLbGOnic3S1eHwAAWJTHLMU1AAB3Yq8wKtMqcMlwNQNoNaYUEwAAt27djIBCNQByqJNjp9UsbTPwCpEYdF4VXFeopEx83FMJb2/DDuNYhWhOnAjuSvJ2cGuFqgMAFpiVeA5g6SBm5oEnU587+TXJWwCA7ypm0mRCAHgKAM74XDIAjt68jO8UeKi6tAIWpiIhqFU+zg6aVatymTZJ45rp0o1pXSl/HoGdlmQZ6p4KEAYjeytAS933te5QbDlR/X1W0H6mB9vun+ZgDt7LeJsXpUgMOlnoFGTkWd25XWMVRMxh73MFQ3WqQHcW+t/aAgBFiEYklGwvMwBQE8OONGbbAMCbt6guLwAAKVcoDIUtACicIx4E8JBF4poP1wE85RQoEwQAAGoAAAA4inTkAQAwCyC3ACCz58ETovHXYgsAjpDCqRMYA5VxBoKj8JeVm3k6gwbPmefWBqAbWxv/nvXTM2/8vsEzyRR8BWnYlJQD2ZRnX9EKtPRDd0y25nLw7XA49cKehrjypZ9x26uRRU/fizlc7zM6bvr0Sux9XB0AIL24zWfhRdDCy7TkCwXXfYuBN+VxLAzqNJ9dNQ0jnfpi0AirAZh38GnSsafbVlA8z4fHwWyjlCvPdR0XZh1S4OXKI0OXk5alo1e9IUmoH5GkgqzBg0k/ji95qOYvQeSkI/SvTkxIJyyb95vQBsYGe6g5FgAAR+hGnOte4ANLl0GQlgyAu0cGAJw1wl6jj8u7PLLuUJhWcKIBAFy6BJl9S+cZQSS3LiVEND+PcekbtzcBh+D7DgD4Zsj5KncMErvjUXPAtpNG7OsCAFiOSf/k4W5n0dJxAAB5us1jrYCXL+G57zpgYpakw5ZO6bqi02vr3l05VwYcv2+JL+sc0jcJ+qCyP4J66HrwEFKGcYTfYxRzZB8FpgEAuBn8hZ9/+7d/4/hNB9tCtHcu2gIAAHfA4Js5q3ijATBNj1K+sqbGSWiQ3IReTqTt+MKoAJ53zHRQEV3T0HzgrYXyT1QQF4A4AABm+iRIsc7nt/m85ch3W9bn3/1cv/s27z30jPXcce0e4sfjnv1trvc53Cc/9o1dnNLvc/BvHxpZTPA9AALYF2CKeQSZAAVqwXDXp3Wb6xy+69gMmJauYPpW/gN7p/ZP/7ZX36cm7IIet5+Jgp3KoNNWzItxHDOyK29GFi+ODITviUUuAQDkJlg6/j/bQrYA+JxgP7J+BTRbzrzMBx0MMKxcMskSt1gPg+U/4t60g1oUq+3dDkhls3WEO36QPITiowAD0DJaYk2RuOdZApbQWQADkKmKLUsvcExpZv1x4SDfmXl1BQy0SaJZbkEonjm06NL9hS6LJ+WDVbe5K52vD/HW+n73YcvWbOmXVWZsXi0bmFDOUfjio2+DV2T69vuf78r9djyaL/dXP/uTsQXAAMALFAuLwhB37t5X8GCZSAe8Ovo29kJePbr9/q0oZnOBe/61T0bMgx+jgXhUe9TqaDgGwA0d8bX+Hfba9H3ZVjZk/nQOVqfCKxJAkA0A1OqjnGOt4EegtIPAFFG749hJPQMB8yTICQbB5DxaqXXm1d/pqwdNWMU3kEQW9YmcbGwBuBA1AKK8aAQFEkel5bJVGnxlROS74XyJU0aAIMYV89C5j1tVyfP4n27U1dcCAEYg4dTn4BCnFq0t+96+8us57ulIuK8HEX0+FeCpDkI31rXCrHQk85l5BX1Bu73GQ3+H+WdLwPuK5uD15jy5f+x3AmHMJMe2F4NCsQpI/ndEy9+no7hR1ACIo2KwBeDovUCIo+8ouPk8zg1HUS8AAHIKFAzSNCGYYzxTip19AA+gD3HtWhSlwSkAZ06jYNQL9gsBCmtC5fMwsg/uPw6EOgoGxkkTSFM7Fw4oshg8B2iX/B1tziv2tl/zdotOP9N6zZjo8tvvHyBNjhEUKwMnpeN++W9xftFln/PaebHfs26DOc5AiIc7wKCWpUMyBT5hT8kKR8HrBUYVzTo/aXuHAiy6BSmzbofzjXe1lF4i9067p3xDpxbARVlHn5nZkjyT+mGo/QQB+J74N+Y5s6eG3svOSvfo6RFQ5kRhpcDj7QAuHvFnP9dp3e8FGXoWQpdhy6z1n7okJwo/HaDttO2ZINZDkqtUmvwd84cUvFil4T2NaajBM7j1agd++2g2AADsB+WSayWaC8x7CA9qAHz25b1YOYlryDRK/cXe2w6zB/PPSl/3wXtqsdqk45qep85fAzJ9TjaUPciXzHf6plaDADxtD8VznXSy3HQa+0UG3xnMNzoaADDA2PlA1D8ZANDbGbrXjifls7IDdvq30Ldf33IC++37nLz6XrKLH4F0pr1+m99AHwQB2CeM4AfH+gEEwJy+F/oXPAXdjOdx/cKFi6w2jjnGihvtGO2B/BYutDQAABrRRxSLxgkkph5axzHkEjyZoG+n4aGg2GMsOhbF1nlY/TJf9/fk7dRNzFKj7MwAQJrRPbNYX2/Zcc/Bvoe7He806m35+318dej6vj4dx2Nrf/s7tnh27cPWePtzJ7n/WIJbPySfg6dch8t+r8eP387Qpf3K9HPwP/4G/4PPBWqW3Zr09dKhrWvHj8vAwiyfBQCUYrY8y/d1/a0MujPGoVkMv90AgEGAs7H6fz2Cf5wUcDHqfCAz+kxmqoEWsN/MzsQRewEaKH2fa/Dcs6lxpB9BPZlaBi6jt5NyAVB+4lgU4rBSF8pxLJ2R7wd9fXTjq9A5zGTAMbW0ZaoPAL/xTGxPgp6qICO2rsZngJXaCvCS9XAeBBjNbIFc4NU0ZX7yFDe6KQw0wQ918VsDAPv4o/P6qsu6HG/J5z5ZO563ZgbtOq58HdEXYwYQhkKSt27dCP5/2kB9+1PKxhx8QJ6AjsSib3kNW1sm+xh3+r1uAfjLn/4JvUw5bHoh9nt8FceF6QQAAQAYUF95p8CH8wQmfz8GgeJEdjD8UqFNud8hHJe+B5+DWVbuFBC0VL90Zu0E9gmvlSP1zf8GeODAB0KSSHc5pVYACB4r0NgyAnYwPf7u1A5mT6fJBq6jYX2MuN/Oto93eA/GPVA3ZAHg58L5M0c3QnlE9lCcLxo1AHJvKQQR44CwjvR/IoiZ4RDfaj99d/MUiIh19L3pQ1XBuVXRO4ptOrw9CJOQ5Ehb4DDPcaUBdx5ZDWyfvw7y9MDAzCvkUkZF/Sm+6I4FQCXwWG9vjC3BppV/umGyU+Wxmw74DX71s71NGzHyBoIXgEhAckFLUZIZALquIENzgP0+sQ0gsLGXAACiivhLVOqP778JI4ijvXi2N1Zlgye48ujJMGE8T+mYx808yu9ynAXtUwBi84AEmpzid8fWg0Bw7999yJXEm3H81OtXAApUMMbzWfxJoaf8n87KseiX90mbTivv4HvPnfltVUKTkk2eJA+kkvNQzS+WK7Wn7RE7+4yTdz2fIzBcAKo1uOxGoP/deQayKlBRPCEjaVlDv+fQiv1OeXNwbpXdZUIFDOWEj5WwFLYOjuAm04BFDnksmvTqq5dxbi8dgRlk2NSZFmS/E84/+NLfQx+k3ImNxRekS7khgxPxPYoH9VWVNeh321vGmmMK48LCRy07p4/HcjdS6Enr1Gvp4Fh/dMM/ZUi0MY6xkl4GRZtBbYB0+5Z0YXHc3L+NVdoCyCCnAH6xagmw7jRrAHzx1X0WAQwBGgAA+6j9dEnXJtgp2308eC+CQTjLkFs4bXaYV705dFj5sQV4kGr5M3SKaMkln1BkPfgnP1JnGUyY9a/lH0QcgKmBsjIg4p8iZPWHtkfOYH/vADqzXaaIpp/QgYxha5MHzCedmisf9WudxpM+yr6vOmttV5/lkEl3KfDe9wMAAFs4cIQY5u9xFNhCcHA6tgGAp/AddD4yPXgscLTpPbf0o4Y+EQCAn/Mo5BV+F9IPxJ/WTSoktdYC6GPi3wAAcrxd97XpmmR9i8Zd5o67PuvxXFRIOeBKIuaSOkWnAND3zLG6f+u8rO/fov+qe7rN6uPe9+zg9T2Tu8U/psVx/dvis/6M7djWq+2Tdn9oaw72MuV/wIVO297vTmPTz/306if0BmTCi0EAAOD/YKW584qfN6C+Fg5ffU4PS3Obkjp83DkdW322ppNMsO9S0QqwJ7m2dCRs32sIRdOox4QHsSUAGQAXIsvnSgR6GCcydug7wIYTeKtFOdYugjcG2xD/aEdS+crkwf9PMMA+AvsugNd+DwCFwdMcVtqZyYeoDELaXZKoZ/lKpzP7GidFIe6Iz87UAL0BTj4KMOBJbF39BmAAsgJiEcsxn4ahlv1bqkY6n98n2DP0+rBLxZiH9LD54pD8nZTFJ/2XNOvPrrZ25rEtjak7um8k/hcABj3/B3/w46Pf//0fRlHYR0e/+tWvju7Fgvvj2N73KE5iOHoLPze2tKMOWDbvIyQFxkvnMwO12cDJv2yL7bMeMmgetuuv/+xPuZQsBgLjHbETX371daxiPIXHvSFEctYBANz+QEcAuhLt2A8Y18EwTkd3IGwnBe+zwbISMQDQFcZaaM/Ohtvz2eXjGSJZEnwHkFQmw7DLiRfzaRWd9tuagpNWDqYYupTGqtioKxYnxAAA2T2v+bkKwJXcwxTuYIizZwNAiX5AcVyPFKKLUQTwvQj+UQfAe4+tjNgbOlsCAHgcGYOIPJKPiktjwPs6iNONBemee3hWZi8lWI7CGmR3oVmNUB/7KoSdGTvDrkJV4EsqjryhgxgCAOYtCvVuPbAFAPhds6GRpHUeXfuuPlXAAuUFBam9XLESG39T6MNzIYDgVUL6iAIAUAPAAMCr+AxOAAAA4ycAQCgseL+rls6jRJ05v9yFTgAAGQA4BhBbAKBiWeMgg1M4qjjaBacAIJC4HhkAbwNgwrMOAs0vfR4gJThKxjTtR3yZVp1m+LuDXvscxDGWGINT0G2MydfURz1biNI6FKoBgM4LSucuYFFzK/5Y9cbKrxXM6Z3+LB1lHtsFAOgk5Gq05cH0xG/SIgnq30O/MKguANM0Nj3Zj2UVb6yUp/4c72zGc5Up01q/pfB8D+mSFoZBfgYT5gHqSd4vN8kOko1ZzwDosrTlDK6yJKZqgWnSostm3pLddrpjAVZ2IroOcD9mWKZ0/JAp1n2orKhh5D1f4CU6A159fcuVKvDElStXByjEfaHvSR/zXObQww8efXP05dcP4tjA4J8EANDsoLcds4UonS/xtwEArB7DacD8f/bZZ2lbd7e/kA45wK3CfuN16Tx2AICy25xL+o85QVs2kvRKXsKzzgAgs4iZ63X558oX3DbQ7jsOAPCcWs77dpVOyq0ApF93P7oNs9x1OVx5dnVIR2ZEdHzVdf1ZFF7Fig+2ATyPolqPAgAAsHMuAgSspAEAQGCDAoCozo1VOgADrpqODADTlDwS84IaACgCSHiu6b0RsGSW3nFj2JHLDDhMhyEXbZ46rVZ5Xdvben7oqNTxYA+CAPH7ZcgQjh7rAMC+dxyi+TqPaz+2fI99tDrpe1b+PulzJ6HZ1j0rn7/zXO9M/vYX+/S5ffeVH/b1yzR3nAA+x73wSXxiABZCzPf21XthQYPU3fb7/bOtcwBW9mKbzqnpuLqad9jY8YtVtnNN3jqUYJuyVJWSD3/hKDItoyhzAHwo9nkF4B8KIkZ9AMlvxh2hrPGMAAD9QyY13smxwAZAvq1SU9bRS9cLGFk0mQmYlnroI9wnmygbiLd7mDyFJo17AR2KG3jUdWYdMI5oiwOYFywUP0dW3HMBAPgHHxOZ16xfhXgSPjC2Lozn7SPr2NJur/bx0CEW3ae/D+lwt7c+23XMKrfH6cCt+BHtIT4BsNvtOnj+5s2bR3/0P/3+0Q9+8BEXfUH7ryLm/vWvfsNC3Y+iVhd+Y4EFW4TNC6/CZ4fNcdyKY8gVb+4uAm3RTWPOTD34LX/1s58wCvY+fVUKf0QAgEcAspVCbIbhjG/B3B9/+CERLtt8HwmGDil41+C7c+iAbFptyt66HTyD+3x2aJ80/G3Hz1XkK6CY3T4YWW1tUFAFuebZljwRAP3S75pweSo2qGbKPobOHCa+J8CCVpWjd1MU9bwAAARxUIbOACgAAAdCaI82z5emIyY0kllAXBVRqjZXaXF2cFwjXVJ54XusPDi9ro+lO0Acr/cyppE3qjgYK496W+exC5HnzPPj+TV9t4yIU/e7wHZa6/3SUf6ZAQCt0s8/BQJp3tsRim2u8Z4OTNHdzff1gLAUkw1Joay5hkqk1IAMV2djGsBjdtxUUkUAAE4BMAAQ6oGKEgCAHL5no1Amt9HkwFfDBm0O3sEWGdSGuRSOpAEAZAAoLa2qyYJPUD388eNnR5cvXjq6FAUDkbhwCkog5cm00lwoMBXxRV0G3Skb7o9p32VoVYaemz6Gklch4myHfRY3ks94rnoDXNIY9yyEUezRzyT/9kC2920YvqSreQBv9Zx3sEC8XDrC1Xbdpujk1Sy6CkPXDWAlCcAxxd+Dv/cAAJY5p/123nb6r/WTDbN5FP1ZwYyS2YziM5hA/2CMCrBRNL5WFFYQLJ6nLkmnnZ9zvNbHiyCOj50n+j2DFt4jTgBt1uF+lg7KcMxKR6+6zLqE/Nzm2fSXMZXTV7KtXplWtWrhdEY5UADoYJOQAeDsJAMAPmoTAMDDx883AQDSUUIkPlgINvFq9h02DA4ygsf3b906+ud//uepAK37jHm3vplsWspED+5LoVZguc5durl7QeKhH/LBHQAAvJ40pXwtjjT7nSzpOTZcZltiWlEmEizivUw5jUBxh4I1jx7PbN/17cpj/V7zQafHPv7dp+v8rGXZAMC1mMMX4Vc9fvSQcoqzuLGaBgAAjvKZkMfrcVoAQIB79+6NYo/OhHC73gJwllmBM+9yfAZ+USdig896/9Z5F0Yo3d/Ht4612/4t+njsW3bfc4DsDtrn+MJbAF7GdwgiVnBo7fO+Odw3b92v6D7JvrndocuBL0pHle7y+A+1c+jd++i28uq7tu9232XcW7R+l+d7Hzvt8T30KMGw+Of0dPhOlgtkBNi+dB+ib+/svDjzSS0a7O+vbUFDo/cAALIhsh+yh1rNV9Cuekz+gW8GDc/jOmNsV+OkACyWIvMHY2XmKAEA2QRVBpBpMr1Vv0la0eCobYYCeW0JZJ2wLGrucXZQvPslaMygAY4BtE9C74UggRdBoJwVbAoMqIxAjBGxIkoQv+DWOGwPCP81/gEYwAkCyGDlMmvaH9cLoH+VbY3l7bzPer98lv3cvcXHJ+Xtk963ytrKQ/v6UHyKBd45BgaPfxAL53/w+z86+v733j/6zie3qfPhW2AL8MNYpPvssy+PfvObL0MGXsdxjE+CpiEDMTc45c6FweEfV8zSMvEyE0x9sw4vX0e0zQLT/3tsAZBAKqUVwcj92P//xZdfxUrly3Lw0sH2ihQY6GKkn93+4H2iW9pLX04VCAfG9eDtZHaj4Enuv+2UmXl9/2qI/NkrYmZwB95mJCgJ1zawUfNRghTgRO5qovXXVvDqfnZl6MKG87i0nWJ7fBZuAQBx4wAAMF/IpEAGwKXz4QzEqtIZpmYGojbqCui0AGwdoNATtYx7maZd+7npejUnU4pL714Ni+giBuE4UgFZlQ0FsaTuUOFlFX+P38ETPvfgur+3z2XViJhd4U47xwPySar/XUmsBspBWU/jx/27YEGOOdv1iiDe5TGIF50FUsqZ7Rkcy+MQFcTKq2UwJhdYAEEDAF68ivvOnOdqIVA+HA0FAADFVXy6xLR6PALbpFMCAHgX9vEjA+Dyxdg/eg7VpOV4kzd9e3zB48Mef6N0tPOxzyuQg7RBg99r/sgs1AliJfGPwQDTvgMAq6q2Ud5yZMwD+YbxqF/pqlo2/KR/AzT8AOcmt/j0IBS9ZXpujt99EDAizh5GNlOMhXpXNokR6uJX6TfzuvqgEZAvTSDKZvGz32PgwlfIX9HeFk+rhkM7CjCdca40xBsNmFhXFe3LEHQaszvZvz5+BCbUddlfkEanwgg0neYwLhrVxzUWfUqdMd6VtO2fu5yuPNJp2fVrdwT62Pp2C/OkMhfSwDXnSfodaXKa76K7V3p2ad/tFPgfetVjxjwjA8AAAAy5+AEAEYIWAMuQdG0B+Cq22zyJLQBvUSk642zSHkFZ8t+s9YonPUcCh89x9f/jjz9mxt3f/d3f0TledSeC/87n1kWkDXgtaTQyA4awjQiyUalhLS3A7HJDvm3gKm3R1EKOZ5EFy4odWvJwyoxXuoYcJq2GXTK/JajP1bH8rveN/Rg8Pcu7+Wl13lYb4vvcTpfplY/Xd/dnCczEP2QAXA8AAJXBn+be/vN5FBd0P5w7gADXwhmEjr4bRZidDg198LKlRmNP8flYWYT77qCj20wFE8qEnL2ybfBja4zWq32snabWDVvX+3dbtn/QMm2ywWVw0AusIB4AALZov++7rTmzznG/jpvXk7xvtgl6Yh//9ffte/cWL3b9eIjf+rWt9le+P8n41v78NjRb7a/nQZmwOAbzPP/hs47IfEY5wD/baBe9hH72T/kK9lwdsNYC0Xa/h2UYfrDOZZf89C0Asjn4slLreV9u63K8gz4haMY+f8g+4iP49pcuxlbNqJuGYwMJeITvxgwA3A+bbx837ZgBAG2PkewW/wJ4cDC/HsGr/nVdR080FQIzFdTJ9PPINZkNKI0hd982ku5X42k9hzAy3Ff6rPBdnwYQgPnCb9a2ijn7JrICaIcN9Nkpzf54TB5XX4DZ8h338b7Hehxv7mvzJHKw3rPPhqgPM/+Zzw0A/OD7nx798PsfHuE3ttKDX17Gtlxu8YuFuq/v3D+6f+9xxOJ3j+7E34+fROZY/HOMq9pFKiC4mwlnP3cGAAY/0CWIuf1vf/5TFgFMH4GN4yiyz7/4isdBIEKgkU0DbQcGzIGV/9vvfxBMHamJPItWadC416uuVRG6OWlkTAecFWjpHZWyaydwcsqaYiX/wulJB7xPznCE6EQjFSVTPem0pEOY76u+aLXZfe8rXRSFybGftwmYKeV0VrqNn1sBEAoWQ0K9TxkACN5OR0G3SAMMAODs6VjhTQAAQjYCDfQxnRudDiBHlSu+uDEdd/yWwmpGvymFPp6hlHNeSPsMlqZ065ZmLf2h1fXBWEv7nS6mRRfgHSWVTvtM67l9vTOzOjLYngRT3jUVoAEAXLcScj8skKvhYJNwmAcvx4o+eSYdyfbbAaYyAHo/BagJMMNVzBNW+6PGRqB6L1+jzQggUAcgEFQEFlj9x+pQP15yOGYL33OOc37Px7aRK4EqGwA4E3yDnoLnfXwkjAf2aAEEuMgiUwCNUJxKhsCA12nvaSMJfS1ll0OS7Hp+eDRN8tfqHHY69/kp549NJTUzgKOB0/Yc/+hdMEBCqwlIkO0lg66xMOaRRq0BUNkU5zv7Opw/H0va6ND5c9CfMqXhU3GyG9sOguROve9OZq9bMHROAiz9Plf9F7hRlMMqA4v7Wb6bfHb6qi1V9cePdWRjz9EvZgglAGI9IaMiEKA7HOgMHHNnVAkAmMGOFQC0fpjpWDyzZg74PgeAfr+OxumjrABVspq5atBbzR4402s2+gIAhIIneLNsH8nJoxPKlY4sKAvjDPnEFgA5n5gPtId7dHxShGQEAL68EwDANwkAkHlSfN4BAEC/sf//Vqz8//CHP+Sc/u3f/m2C69jrnU5GOozD7qUedoBu4oEH9wIARi1tm8U8M9Hzk/m1UjsFcVLm2xOjf8tz/Mh6CbrAOcwJ5hicCZKOte+3E9vnfAVRtjq8OmpdxlfZcX/698c5ldXeSi/1zmeF09FjMK/9skj5R40VpM/izG38XIrg/2wEB48eRYGt4LUzsYIEoO5J1odB0VYGSgkA9DwSy4EAxNCXoPEyJ5sTmnMw2TCv0qWe2aLLvrb8/T6bML7PGw0AICABAPAiFp+cHXLcOw5d35o3Bxrm4W8zrvWdbnOLZ4ZvlTJ5El7aGtP6XNdp6xhWfu/z8C707OPaanPtw6G2t+7tIHcP5g16AvgET/voQOjfweMJ1nfbUnyXdrqBoofnuYEA2Yj6W35ftZ0A8vAF+Id8FNgfrshL6mBjvH2B/n7IFLYGIKMLx4CiTsCl8MeQIYATo6huYU/S9sLhQFtj1Te9JXkfWTMgHulxl32UronLv2dX5XcBeGD2rHVWBYvSKfJ58JPrw+n3aZw8PhD9S58dNhIgJlb+uT0gZBjbm6DbkCGgLeZKWad/kjrH82Je6z7DbLe344wtmdvHh4dk5l3kwvcO/2TimaSxKCd/kXwhekN33759++jjjz44+sF3Pjr69OP4O/7hCMmXr74J+qnA74MHj2K7WBTkj4WEe1G8+078/vyLr2kXuJgXW8k479zKWLSRydSW/j7emuXK7Dr113/+s7hXAbIcwaOju3EE4JeRAYDApAMAI4DinvM4eizQ7I8//IjGSQFZpkHHsGsSywnuCtdBhNEMByD4nog5i25VELc6kOXoVLGbTmQ7CDzWAqmCOT4w7OkIss10FpZa8crVtWTOTkA7ynpWRMbPGkDqWrGT+4LfNVECALCPD+9A4R8DAFcvnY8aABHURwbAWconFEAxE2lEZw37LiVMIxWaRbmyui6d4nK2KawDeJndpjFOADB2Hh1gZCDMisEMlKog5JbwTUxnDdKEnSMZbSvIkEKpeZlpVbTWHBt8UXGk4XJpMqVYmmPZg5LViClDRAW8er/QlFbgc6Uz57t4WCssOKSBSiCFsAytsgacUgX3GBVjBQDkFoD3znF1EEED0n94xFgDADpv9dmiQiFbSEmjCCAAgF4DQAyoFVv0Dw4W9mc9DQQRBTtxXA0yANYj6hg+0ejkHKGOQKYUCZ7WXIinsb9rd8W503F1PKbP8Q4EtQKaSPb28wAAIABJREFUyBRpSGc9Yr0EAGCkjiVCD7k2/Qcvor1Eq8f7PJ7Ge5TjBAbJIzG+FfSzbEuJq4uy0VauzeFPHtE763sbCdNNPJgBT1pWB7x96wLlYeIrZZx0fQJ5HHOVzoI0hbIHvBVEYfEqR9p7aL3Gfo3PXHsY+koZGAI3dbqK9KRXfU37jt5353F10rb0qvW32+LzzUHpOtc8JhnVj1hIcjkC3rZdYbQr2EIz1FOkk7fdtmnhDADQwGe4X758JY06mUisG+06AwA1AFAE8FnU+3gToBqO+yQAQKZTj1dnpH837BvB4XNHn3zyydGPfvSjo89j//8//dM/jcwr0jvHYL2/merfDFLXJXOBK3Zu9I/37QEABkADHvDpEda5JnTjN49N86Mf8gS8FYMvnS4LAEBekMfIZzvPUq7aO1enzO/uTtJkM7Iv63z0+1vz059jLONbcmHOrfQz/mEVECcm3bhxncXAFDBIhwD8R/CPhRdum8T1uB9BD+QNwcL58A8eRHroa/hk8RycSCwWqH53+RXu8z4A4CRj6gOUDKbi6/O2h2YrnboO2KKhdZIXMjoAoG2PTb/um4QD32+N133q/ui70uVdx7mXf5rOPsnwJh5eaLOOodsdt915/Li5OdSf1a4fGt+Q9T03uaifi/zB7rlQoI8NBAiKH28LwIKJ64NtAQLdB1/H3GkxQEd+aXnVHXrO//Sdxl2Bsf2FatP+k4J/2VTxMbOVYZnjb4wZWwSuxOlpyApCLHU+ZBo+mQEApt3HvaqNIZ9CwL4XGPQZPwYAvAXbxb099m4X5YeoxzyRIMc4dEf6JxgnQG3Jf9kr3pdZxywUyIXfjB/Rl7iMbDjEj8gCQGYAawTEAheAAS+QclE2+X+NoTrPrD57zc0uQ23JwBbbfVt5X/uy2pq6zl5uZhyDt2HPP4jT8z7+4NbRJx/dPvq93/udAPmvBTlC50cNrxcBEMNfRzHAZ8+QFfAqAv+nUZz/3tHXUaD/7p34F/bgQYABKJjKemFpTzA9OplB22eTccneq4079V9/GjUAMqBTkBwZALEF4Kuv7zC4BJ/0DAAGDEC1gnFuXL9+9NHtD9OJ1H4ECUelr5rR/F13dOXI1mqimGAGANB5HynYic1ANF7HfbLZhhnDih3vppM6wA0JIhi6O1h2ur0doPpYRtrOezHO7Ih3prTyqX6oGEYHEDjOICVQP/yo8q+2AAAAuBCLw94CgDnMHRsZfCHwhaMW/0slhQKAFprhCAZdtBqW6esIJnTXkIkdhrBjnHcIoc2TAvCuthLuMZs2brQb1i58vs/X8bsLfi8guQYM3eD0oDUaGI6/A0ifH+z+rQDAxEfsg09C0HwbqQO1qHabklLfRU8EVe9loSUAAP3HW2q4ygVgDCljSAWO0wEAAETdlGDeqE8RLhy4/mkU3oRRAwBQ9SmaY5eND/6jQ5x9jRawBeDGtUvhXMZY4hhABUMq8UcjEkoCR7egwuj5cDivXr2k9H877fT7c4tEjokABrItcoWYN08ZIJCn3SKZW/O/OiPiUe2dY19TJskjubdpVraQW604k2eijyxymCu/So8TkaSFZFzsPrJP1HT6GTwY39nx4HdBFPOLv8f9UqZayYO+cXCdrem9SUN3QnNgLL3mcvATDakMsPRjov0wuqlDp0wGkL9lv1RMV4ZmyBM0RBoEhcS7AADe4SKq3RlUoUfQz/pPjgsMOw290i80NpiDDGYmASA9ZpkQjXZ1T9cLXVbRj75C0enr+etZFeYpxbD8v+GEDT1HHdjmovEEncFkEN4f/1SI0yBJZNHkmcj7AAA08TpkHADAZ1/cPXr+OmgEuScfOHNE/Vt1r/my/4ajCOcXKwYfRr2dX/3yl6wYDF2JAHE+XqrSRcZKP8axzMM6KxyyhceTmLa/AwCzDpajC/3QAQDq9D38MOmFvKfToWcACGiG4HkewXyiX+e3YSdW5jvm827gXnph5dNDTe220wMGrfhxFTDoBH/pZgAAWLl30WSf0Q3n+Os7d+T0xTPgfa/QIdvk3Jmz4fSFTxZONd4AUAjZW+/lamGnI/U4Aw2Bg9KH+lllcuiINv/9Hl7HGN6RvsfdPng/+UCyp9VEZwBwe9SSYdjb3SdD+/RQt0HdBznpfG/psy0ZPm7sx13f0pHdZznJ871fXV7W74/r/2yDt3X6oTZ6v9f58ji9WOg58X0+OhA2B4AXsgF8asCjOI8eiya9Mr39Ns2n/J/uX852Svq9aC0grfvGqRHKfx56VPdR1y3+J8XISiHlzVv/CGwQBJDuRPYdF28ikxpAwIWQ6cvxG7XV4GZ7WzX7zQhci2/43I8adz+cPW2fAf333Micxf+F6e5xiOyHOt3nI7WFFsY6CGw9EeMAgIFC0j6FhDaH2ZdYGNCiMjICWMgusgKwFQBbA+CHIiMA/3hvxkZ9/s0Dq14z7/d7V53QP2/x5pYc93b99yF5P9SG+cbs0nUNngMffPe73zu6GVu9rga4+4PvfRrg/veP3n//amR+gdw6nQ4L6y/j3PBnTwMMiKPDXkXBP9AQvP/gwYPIMnx69O+/+iLidX0GOMYsjPALtPDn7Gz5AM4snejzF3/6J28dJCPlH5OGGgBf37tLphPzgd0dHIGJ1DkYs1txHrL3oNnY2Xk1AmHBs4BqUryKKNMyEKQwaGD8XhzO6fuTEkxHnPseU+LwnkIRgbBh9b9OG7BTR3GC8ztWnH2EjgteVFr0ylzFmFKG07FoKfCaeDv1WT0zQQg6zxRMqiluAcCfZ8LAg34XzkVaUAAAOAbwTBwth2MAx9mfFlIYZb2BAYv81krFH6n7MXandPNtmMsEAbpiMDMrYJn01xxwJDHgk8n560BPgSV24leh2gFq2p4i3LsCL0X7lrKSgZF4ASnRWBGpgI7KMb73vHSjILpn4NKcYs2pxk6ezXGRLnm/skhcDC7T+3kkY/QDK+QOOEf7aYTovyqYQgD7OhC9p5EWbADgVQQLsYx+9IxVVAsA4Hx5lRnym8QYRoyeHVZ4sb9URQCvXY5COmdCfpCWoCiI73QgAyWMAiNIN7txPVYwyeZqmeTAcBPgcYr9CgDUkZoJbMTqJ1LwB3+RlgWwHXJEtJqd/JbygC8YXEc/mH6NQoiYNx71iC0U2muNp05HYGV6IBA1MOQgtRetUfird5muPlLP88obEogoo2r6FOACus+p5ebPZkT9vjSYfaXcDg+P+rEkk687AKAqvDon2Pv7TPOisRwc0Qp91qkF0gfidyPAOb+Ym8ZLTE8sQeNfBgCsJ7kKHwS2DNAieI4hhwnKDKM4ogWnv+ULwMdQHv7YMi66znA7ZMkhp+KV8Wx/f/KMx1uslAAA6OhRDhBULbFonlcwaOvyJTlvdr409jfcnwebgoJ80lfQNziuVfqPtAhQ7/6j50eff3nvKERdxwAO5tOMsyII6ZoRmmmS77Xc4J4bN25EkaDrBAK++Pzz2Bt+l3fjfYOvm15cA/5leneCOdLLjp1vTrvP9ywMMuQ73/lqFOuU3J8EAOC8Js081pG5kNk47MoCAOTAx/jtn6xjNH00tJXDdbf9CYKHGxFud/IOBTnzu+d30YnPrLpbMY/wmVAVHE6+9JAcYBRc/vrrKLwcK2T4QZYNCgKei9OBEPQgWPjiiy+YsQSeYBEx8HXage4oc2yLDB4XwG/q6Qwa+rPDV9iwo1tzUOykVvSesg8Ce9MKMaMoVnnjaFMEDso460FavWGcFpG2/6Tvtr0wD1sXH+fQ77t+cr441MM2rq7k8utuT4/rx9b14TMk/Sc/+phumT6Wp+Pef0gOt2TRY1sDddzrEwKcEYDvfFoA+uH6ANDJCHrwowUr2UT1veS/04GewMRb3holR0jjtCyXTOt783K2nXpM7Wl7gH3ZnqFGfR0+zFmkzqcvjxV/ZAFj4f9COP3QESgWSBAgVIe2Vut9OgK5V/TX+z1HXsC0PW5cpUUt2rrKWMZ1xU+cmbEFy3XVBMrJ1g/QwLoUficBAJw4lT5S0l90UHYy+oygFZkAsJ+IMZmJypNPAgSI4nbY7iOfr3wY80rXazV/XmT2VosaqReru13sdDAf67tdu7DqwYmfkxa9DRdbne7LtjvveZ5IcwIA341TIa7Ewt2FyAS4efS9734SJwJ8GiAX4tbghVjQw2kxkIEXESy8zsxu+MPIFnscRwd+E9/fe/A0CvbfjRMEvuIWYsjC/QdxikZs99X7EwQGjypwY+/sW5363/5LHAMYP64Uj3s++/yLaORBawBHEWhVCpMNxxQG6YP334/0lSvjTEtPWl/FMWHwXjOyA2+nLfh+K4GRxpLpmzhSQsIj5MyTR8ZnmqucXCNJdogr/V/PK2gFQtUYBsaZ7fTzvUGhbrCSPrnaaAL6DGCm5Y1eQcCkPEaQjRemk9pXmcaWibgf54VSGZw5FUUAY18QjoZgjU0EuAImqDQcMGT7BmY4PgZFEiLPsoGBbriN6LlyqIMtB9XdgRTNpWhcARykGcF6vsoKogfxXblvOVh4r4M99jn+N4pBpRDZYTBv0X0YTjLmXEeJbCG9XZg7j+H74kEF9eK5cLxwzIZ5pRmI8V3uRfZRfR7jWOdNIRuIbYIU7Df3E8cqYpwC8PwVDnhESjuCWBQXEwAAozYQccx+FruqTJ5avUSfgODCxzx/NrbkXInMEWSP4vSIrMmBI/yc2cN9Q6Ek4IBeC7nFKpQr3Pc4hJVhuQ2t9lWb58c8gDZMEU8HLuW7jFWuECYNh2zD4DSHnIF0zqm34UA9eY4qOBfvI2jOB9TOqAXgcmDiD/Pr4Pt4h/bCF9gocEj38v587+oUsg066ylWLa1cIGcq1RE7kpHJk7vbWjhYBYrgMyLw0o12LsapArpVvK38ZzoYfqf43rpNW07UFv5PGRKT/OQkoremda+kLBmZs3KGA9NlU5bFxOA7aPBza4DoWSCqdHfpQ/ef4FI6W+XkzsVDMd/l4Chgctoi6YXtUc5QabrBJ0sM/km2sWK0o+CCp3bcOCzzLGktcBZ9Rioj/qE/qNJOwCZkjcBT9PPVq3CG4m+AencfxBaAqAHwMjIAmP4P7oJjqNwtyo77wpNsRtZNGSfQBA4Agn8cGwSEHwAAdITlsMujxzJakNEdjl2+MLeFmGeTafNi3z5AK2bebjbTdpTznnK/Oojm565L3VfLpGxW+gUpg8Phc6ZRrnjz2ejQCEBSXubee4T6TZledNh8xwxu/MeBAPUW6mhU92fG5LU4xeEmV84QBNT2s7fcz/kgHDfMLeRCxcTe46onxvEyHOiH4ZO5MCmLpEGm6P/kQk36LFICs6Pf+YSX897uYLvX47smC51u8zMFRmrO1XbX8ZPvkYGP5R0aGeCos/bAES8ypdXZZusc7wBS7Yat9/ZxDf5J/ii9k9LYabgyy57Ppf8TBGz+gx+RjsxAaaHPStv1mT6mPhbP6Va31nf19/vvPk9bfNDldZ7DemNv9xC59j2/9UwfL/7uizjWiZALnxwAvagaSlFIM4EA9d0ZUbWYIFtUxXWlgXpIIO3cRrhnWHXPzHO5+NKfgo7M/lhHm7b0l9OrR5YQ5BoZAawNENs6zwcoID9N9WqcsYeFPfigp9M2MeU/LYvCDdkX62GMUnGSdQUjFOom627SOu08twHznwbC2mJjHPg+tzqk/RMf1HZeARUDv2VfQQOs/mO+WDQQx1JHCjsCWWbWJXCjBY/yc0cMwgH1bYminGeiZyOiPz5FKS2d7mt2jLRJ/7HLUtcRnkYv8OnzzB8q4dhoLSdigE+rjsEWsO98+im3hL0XDIEY+sOoB/Dj3/1hnA5wEx5YgL+ZYZFbVM1j2I6rgovfsL4C7ARi9XuxbR/0/Doy91En4KvYJvDiZSxYhL+C2B18Atp7SyUAZvbrL/70J8wAgOF/gSMGgvBoBI328+xVUECMZQT6wzgBAPtXagr6Km45qiJuGR0HY3YYV8BAvFcK0yn8Pbh0gG2jbcODd+m+mhSvoJGIdlzdHzhl4Pp0KAbIkCtVVoxrsSsaLLhx3oOcyn1WJ7kCRlGrwGNUbERpuGgHQggUEMxwKXL/r0V69oUo7IaV3DevgWzCyJv1NDav8DlN13wJ53icCxp8CkVRwUUFR2JYnSJAR2I4YKU4/N1q4IawNCVhR6vPpZ/zHA1nLwXIAcxonyNNwXefRo6Ext/rE9CNziPaLIBDUFpg5v7aIbRR0TPZbr4PAAD3tifYNCsDrSRaLirFHo49PR81Rsc4czsSvMEn7p8OLYWg4HmcAvAC2VWxDQD7dYCGAgSAERsGJTWWeBA6tyGxyU/oJ9LILkbRyOtXIn0s6kYga4R7yTKghUxDt6IIIBQHagBcuhSOJa+bJ6QD3H8HJDaYKcCTc6egKfdxpTx1Q99pOPgDsmAZ9ASMz6IhdUx+xyA5FSpT0LOLrohbAVwVgjMPmifGZ7dlWU0DN3jG36ewDacojZFtB7+HPUSAkTReZYyfc7VORLVjrAAQP97juj5rK1U6EECB5LUfQ1i1MOhe8B+HwL4B3IDse0ozI4mKWAFo+vdjTt/DygQC0ZFxkOmCbHIOJOXQCBD2NM7BVprd4VCvbnzRTyIjflVbMvJOYfNv2iBovkxb9ArFlDre7AbbHcSfbP+YD71b4ysQQAAN916G4wMji2HAgAqgi2rOkbpHAJMgrfhB449aGyHXdyMD4Ku7jynjGlX8QX9KhSwNAODd5PUNAAB8i9VfrPzjjGyg+0gD706uadd17fgbPLYENJYrr5BUBQUTqv1ucuqgazgz6rhG1gCYQe4W7Kx97MGJ5nsOGNn/AwAA78/nzIdup4+i+xDFY3XHOvZDAMCkszZIte8rAVFyRpkxefMGAVh8xvw6YweOGlKaX8TqN/gNhf/Msc6EwvnoLhCL4IcL5JCJDVpv0aPT4CTBKO1N+kVbz4oX+Cb2VW0OiRskmec3dRTujIdBBwMA3PoQbbGQWG6DGv1sBD4EAByaml09O/tD+2h2kuk2r42AK/2p9dkVgHjX66t87ePLk8zvtwEAtuToJPTZBzDse3bosA062n+D/Fy7do1AAP5GYAkZwm+DzPbVDLa5/9Wf4+3UcTw1dKJtyIEH+rhw24g38HfKA4oDYpsQjgS/cvkiV4OREWDQkDol/HpuoUzdqcV9WZYBBMCGJSiv42Ele7RTWCAY8lt+NZ7X9iNdx49sSEY2BL3xGhqz8F1fMhOARx42G66aQQIB2AaBfNXbgv0yAPAcKe4xXzwCGycHRBCrGkOy85gnxW95+tFwwtQlWIJh45rfRr81fc2cYfYjXWpRikEjI8kxYz3W6dN4UgAAA6YuSH9snW9cORd5/t/59BNmesQUhy9xIYoAfnT0uz/6YfBzZOaGV4E5J1Ac/1TtX4QEAOQFERSSff48tlQEPR8+fBSAgBb4AKggK+DOXRXzh215Gv+0mHKaWRiO+U/9+U+0BQBEfIU0xwQA7sYZtGaWqmqpFVcIE5ySjz/6kHsY+kqhnG0joUsV6SR6D9IcpHSnxd+JcZR6WYGIUT1Nj1YFcjJzwnsQagHoipkEJGMriEea7Vg9SYXj4mCT4go+MbOxX3B8llU+ueElaP15I23uC5kbDBHoDPdjYy93FGe7HmeF4mi307EF4M3rOPoE/lDSAnvkuLIHRxLMFveQsekUad8f+iDDLQBgXLfAJ7/z/RlsFeN7ZarY3wy3GgysLo+UJAQU7JtTlNKpyzR2tj+cCTt85fipL9FnyyLSG8GXrH6YyocBh4MFiXMHAMgPqbS6od363jwy9vPneysDoNqScTe/FYLKPejShkzhGmqEgaE4gWBC+soYiwEAHAP4IgoCnoqTAFgsJZQgVhdR4bP3V7ykSveWB/OPjdzZuHY5UoeuXQ5DEQDAUaRlcWqSHgyc42uADN/Ev4shuwAAFIQ4syZraaQz54kYq9ht/oq24j+SIB32mdcUdE7OSNw8VyHvc5YZB6RcrgQPNsw96J6HnGeunib/e7W6DLIeZnp8/B6AowMb9I2r6x2UqBUttzt0h/vSMnx6EKFxljyujm9eEo+mLqEeylXKDpiY3wy4GgCA/jV/lK61Dozf2TfwZtfbdLZzyxPlEMaABlR9puwuAMAwvg4wMCd2OKwnc6XBAYDHLFpYH0h/mw/6/Jh+Yq+iX/FRZTUwswr8k5kNzqZyn7rel3F3mj0ZZHDS7h/0AqgLa4rdX2Uz4HEEJty3GD9YgTodOhowjgCAdJZC3r+JvXp3Hj4/unM/tvQ0AIDbayI7QKOs7BqvVPR+WZci8IetxZYDBIDcB55FOa1rV353IMsCj8u4vT1sbMWw0kr5nmjTdOkA3CwruOYgvc1tf77r4B6oTPoAfVxW6T0e85/nzhkAntsUhKnLnccOTDgvkSdz/FvBf/FgOYjHtbleVzottvNVBsD5yPbzkY0YK/wb6H4ELzg/m8V20374aDQ4zDgj2hkA5yIzhIE/5HGDt7vedZ8OzcHa70lHZftbttUpypb3tZ1NmU8dhXtBB+gAZwCESdS+YW8NGLqnWj4pADDrX+uXamd1zrd8hvW7lb87Tc0vnd6rz7RJ5/blIf7d59Ns8eQqY/vuWfu/1b+uu3H9uGfcxkr/rT5s8ekW/awT1jnjAkisqAKQBVgKXYI90i4S6KDX7+l0Ufbb6O2wT+8i4/N8zfbrUDs9BpKuh73WKQCn+Rmr/aeYBYB/ODYQWzfPIlbgYmFmwlE1JXidv1VPSd+PbMHUJ2MxdRR7zlPXUq93MBe6a9ri3Pwk8gTklr6pfAtl+WUswgwBxJVJhcxIxHO2XwA7scCNAPZZAOtPA+BGsAqgHT4xgABkf1uuBh9mpgGNdvqX5DVvRdUDfK4vPg5vZ/ga6Vs3AKD4Wzq/ZA4+grylzrOw+5NeTP/I9Ro6L9PXjv4CAP40MgAuI4slMr5xFOTNAIZ//Ls/ijoAkSEW44CN4BZQmFnwQtamIr+Tb4OOEcijWCDejxMXdFRmgCvYxh/ZZPfjFIHffPZFZBy/CHl4dvTvv/glwQFkNL4MHwWDIQDAQWJyM134izgB4KvYj+YiGhYUTZ4AADhAH314O1LVz49AYw7+5Hh3JkRHe7oJiGOH1s5vN7X4DgbPz/CeTJkdYpt7I+yArgrKzkVXYh0AYBo/9tpkSstQFB10aJJs49OD+e54DkciaCXworYHzAxFt5v/mCLIvYKvlQEQ6T842g14OApCcIV+CA5ibqBtWeWbTlgLnEbak2TAjgTezRUDInjljOv7ovpoqzl/DMSBwkWDZj7QcwUA5gBGgARSVvCM2mhbMRafis5eOmRU9pzrSKcNhJCjyP44qNXnrFLqa4uCmoVPn7pRklFxsTRdx2qEgi51sBS1AJWxl5h9cpG9OQMA970Z8yCQQgBB8HMwELYAvHwdyvWUigJC2UF4AQIAAOB7MrDtBs/yYzqCt6hQcL5s5P5fywwA7MsCeCSslpNORfs4Cg1+E0oWsguDQk4YaVsVSFOWGg7EvkDR7qz0FQDAvjnCbfIyaKgYSzRt88D5cBBv5Bn8nroh1TifU/yXWTU55+AtA0vDWDU+QN+dNsfTDNIi2aEoBD17l/SgMc4VOvMN+0qfW3QVyqsB6Tsb4jIc5SzNDG9+dxE1NON9/M5YMu2k9wAUWH6KwNJXknXqOOIZmSXU5Jp0sOFo2y5oBXLeBCxqW5X1ZteflM+EDES/nma8Oz70x0c79Sysrie0DULjWXWPnRcQWPoWNwlUsJ4uAKG2PFg3a2o4ORNHbjnZgmKzH8mf0hWVygh5w0oFvr8UaZraNqSnQsNxfuC0vAibdO9xpOPFGb4GAE4xUwYNJ5CXAAD5LHm6dxLjw3wBAPC/OxH8Y///66z4a0Cn64gxNugQyGQbe9fz5unBn/LcJjphgsf809eqTDFOfurIvko8NzDrW19bg5N9AMCYR/erZeWNvjYe95gsN2tf+uc1mPIzW98faue4a84AAMiPLQDIAMB2P579nWC5AQBuAQsbwFmADYnxIqjBNhDYBsy/K58DACAnQV8t03Zcn1Y67AvoegaA5x7Per7wt7OQSrtX652WCnJkay3LzFIC7wcrdQAAMoQMAP+sIFbPRrFO3hpzt/WdN07CH8fxwzq2lbf30XTlr333bcnR+t2hZ0/Kxz2Y2aJhv35cm2t/TP/V5/Jc0IdMntjHs76nxxbiO8kPeMkgADIBdLwe0p11njpWlFkULTN1y58zAOsFxdkndn/20We3HfmjtqX9+ZU3JvmLD5SDbqujKdb3SL8fGQE4ah2BI8Z36eKl8KmjKGIAw6+ZIexFC7p6I/gn7dIsy8ZIp9CuZuDa0/a3xuq4yfJvm2JeeA8r1MyGVu02+83SB/Ij7Wd3+ZdvpfgIT/v4QKxOfxNB7eM8NQC+sY4OxGJr6Z6VL7vvORYEHBcs+nGeJfl0u7JV2yVqTucFS/IxFQWxgelHC4vOj9Qlxl/xD/OGUwAuxW/UecMqP1b8f/D970ZtgO+wFgSD//iHa8gEkB+VCzUJAvQtf6JfACfIrgg/BKAKaHf//sOjhxFTfH3nXvgO91ng/4vICgBQACCAWwA4mQ0AgKH5/IsvJ2e7B7zoDPaq3I4tAFeCGTFMO2UYqIWy0OHaG9IBALzXezS9R9Tp6zYYOgonU1ZS6Eugyhm3UlkN1RDUYXicopECr/hoAADDQCUAsFamZ3vwlTAdcBBbMO13I3vAguM6B3sZLINbpPugrfOBBl2/FmmfUQwQq/84sZDxF+g6aiFgeVf7gogbwDFPJ6mPX++UBqjU+eo7r2LeW+emfTw5l6ABwYz4pyMf9T4AAEzBaSuYfUsCWoazagCgUnv1XvOK544yRBQxV475/gxipzEYEFBw7XEUX0ga0cdeTHJ3DlJJ0dHXVSkS7VnuP95HP9Jdu2dVAAAgAElEQVSK6MBp/LwfzzkwhKIdoIQCN1xH2pYAADg4BQC8CJADfA5jBfQazXQAwEYQdEFblqE3qH8QbSLd/+L500fXsnjkUWwBAACguhbgbyhpAQAIYGBMAABAo/Y94MU7AG5yjjPYMj0dlOlejBxJm20+FxBARkgFaIbSbvzqFW7LHe5hYBWNvkbaV4IDnBvQtSla3KtaB6L9GoioLSjONByZyo8Al/olr1H3GUgbcpQF4pKPBo/m+9UP8Ug5RiB2yeLqgHb+5HhT71p+hKIn2JZgi/WP2pXTIkPqID2BqJQTvVPGxzJmXWr697364vMMYhNYhP4aPJayLfo7s0vjRHtO11v1znAQerA+AJ4ONnlCi27dUSia+S9vAbC7tWYltLalpKWnGyjEsXkFvhVPza18jcekH1isEfxIAOAJO3I5srRk35TrA+2NGgAwvqgB8ODJy6Mvvn5w9DKWNCUfRtRc1Emrz9YnHt0YZfQXjixSXJ3m+lkcASj9IH73mFbHm5yJKVobbZ+7vThw2wAQegaAAXRnANgWHmrHfey2yvPyLgCAbG7JXNc9syyWTlr7VfKqKyv91uuHxtWvbc4D5TVW8uKsb9RdAQiAat89gIFtge5nwBKBizILYdtUbBL+Fq7BLyOgHp8RFGBRgBxKdtjwYvd0/ND4+zUf/7fyiudwc7zNrg+5Sxp3m695LCeZwHsMBhkAGL8BgC3eOikAYH7ovNfla+v7fn3lJ1/bR7+JdgswtTUV++zDylNdZo7jt3193MfDwybvuWG9vo7x0Ji3xneI5of66LnovOiYo/voXpxEfILr8L+RFg2/ZwUB1Oag2ORD75uvlT8KpGZrw488pDM8Buou+zfawJ5tyLcCCEBfKL7ViQCo9QSQA9vC4kSEyOK8HNkBOs1JcUn1Qf4CA0dGzvaj01+3IwWZ67FDZgbwZfn9RPN2P245HXpIK/paNJuBGvkm3U5Z13thwPzF1X4C6CoU+DjA0Efhr8JqPkMRQQI5sUUdK9egWy6AYrze+4/v1wwGXFztYF+4Eclq23PNm2x//aSubXKtBcvSux0EqC0QZYiJmUeDAHE+DQAAdgBJhBdwKkz8+ziOA/zkk49UDy4CP9Xakx+gz1rEsZ+I3qE9xGSgo2Jp0eBZbA3gseKZEfAwTv/CNgHIwpexwH8njhG8F4AAiwDS6YRDmkbnYTgZn0XFWRDcaEpHfXWG5Rmi2R/cvDWC4NUgmFYOKsVTIpiCmUrtHyuuec1Mg8BIDk9bfch21JRWBC2IJg6+c6oJmYyisYHy5Rx7H7xXqiAwDLDHSQGLI5npj2jZQf5w1jPQQO+2AADRIBksV6Cx5weCjP3c11EDIIoA8nxplIojAICADnRQCqyZk0FY7pk1Xenwbxig7izZsO7eV/Pj+epCvfN30n8o9twKwM/RX8yB0MxCWt1Pt98VogEACx6LvplauVRYzrwUrufehnK0F3RmlXPMf+M7v1d9Fh9SOCEHAwBAf80vEi4ExU6h9R5rdI/0bnPANjPgGEdLIuQYWwAizfHNe7E6iCD0HNNxsMKjPWxPJmfOdPWY68hC6C0VhpESif1wl6MGQLBNhCLkGYEjUsIAAFBjAHuYeZxOGA9ch3LpcqJ5StmMZ5w+D5p1oEd8gzDKx3/mCv1W1AGeTUPAyWyBZOmIlq6Wq6IEElFpNudOK9D1gmEYs72Vn0Sz2pJC2Um9g3tZ3C31N+0nZIlAjtHaepd1DFVRyu4IYBxkZjC9Ooj63OTKhjW+NbqNvnbdNYFqSemSb+lR/Uvjn3vIdY/m0D/kz5S/rsfN8+PG+IP7ChNxdyGenOp6Z8oIeaLFHX1lfpW3/o7ZCSzajIAh5bXLsZ7XmKq4E83C6BfHyOjA9/lUhELO1WeAaDCWuL/arRVtfyem0BY06fInT2KLTjx2FcVvQ8gAUnGVN64DkEMBM5wC8PDpq6PPv7q/CwBk9EI+41gS7MyA3nTCWCCbWAH+6KOPeN8vfvELBoJ9K0t3rvDsoPvg6+SDJUA8lBnQ5wrjJ5+RFOqrAQAGbARTdgPQXV9A/ehzOuQngaGu63Dv0Ev5nANdczb7lZ1dA4v1/dOY8sO+AGyV361n1+/2vY/7eoNProTTjj2f1+IfarDYjmicof+5YhlbtMIGYDUHtYUwZQAAoBcw7/diW6Z1nvRyngLRhRD83UC7tV/r2Pr1nWtesjL9U1kfoo9t7eBDTvrM5/15siVWA8FH4Kd0YAEA9Pnt9D7pFoDOb1vzdWjsvn9rrO9C0+57rH3o/HdIXx43jkP8aTthXdPvXWXG19Y+98+dHltjW2l6Ejk8iXz5HtuxmYe00AN9yYWq8NV8bCC2T+FeB5DwsZAdUD7k0CbHdmMd+zovEo8yiMfpl7J8sFgK9EWvWtGHb+9932gd40Q20bk4yvliBP/YLnw+nD7XQTAA4L5wgYQLqFqIUZ/lO7q3xSPS71w0gT2jf9ljNvlFE2DAjGL5Tl6Y6O1xZOl7oG3rJtcwkW5AmzjdKVb7o3MAAZAFgKJ2r0K3Kb09tt/F9oAnj1HoEbqh9BwXRuh7Vc2SQcsEALr5q4gC765F3Jpf88TszNb8iFW4hbxF/c4O1rwjaMsix0kfPX9EW/Dd73wnwBzUgokMgJjT8xfOHX14+wMWib14MU6BCxAAy5GIC51lBfqBbga3MGSeIJGLpoy1YBfgs8TcfRMggHg/ii4GTeH/I55+HGAATpQBCHDqL//sZwIAgLpyhTnOJA9j86vf/Fpn0oIF6ATVSquRCKDZn3wYzonDazvC9urJPEZsRDR0yAzh1X/taZmDNN/jAJpEzWCGxKeTCu6Z95wbWcc9diD44nRg3AcrAB955b16dn63UHULNPuWK8T4Dn10Ovaowh/flyNd+z3ddzyn7mvCDABg7z9QvQvnVN0dK0faUa5UlXRtpTAYtXQ1MqfzQ1Cn9H5Ngbhw/DQPvn3b/yxlWc62mpmdbY4JQRuQqqCP55d9p/NYPDAcV6xmJhDEniQz+/0SSvNGjj4dUSu7rpj7apIBnG6outHz331V26lEldqocb6N4L3fp/FzXZ9d9XFM5C/0dwRcQuVOYcU2AYBX4eUg+AcIAADgTSgpOHj4B9SuxrvSa3a0OwCADICrOAaQu24EAAh4iz5SIYRcB/oHZXAx0WOvvhuIqzmVkQC1GdShySbbrjOBkQoA0A/xqWFPN5Tn4JmZj3KU/AVa1zYL8YPnF5zgfd+jiE2CNJKF+DcC42XVFymAHE8VxfQWDr1XiHsXDYy91xBRsCOepxGlLkMdCAQiLYW8WRvxXgKd1kG+Hte0gl4O8upAWTej/ZLDEfZkEVLpguJ9bQEw3eatBT7KMmWJVYALLCX+QRoWsOZiQV1eKhuhAJp9AEB3bnedKK1UDGcpDeq4b/H2HfybhB39Nx15LQFj8zb5iqlU2jY0jDRJmbw6nIjkf+gZzC/A4GiUxjOO3wGPAADQYwBmY6WF9A4nJgCB15EBcD+2ABgAwAMjA2AHAHBmTM0v+kZHD+dCBwDwgx/8gO/+13/9Vzqv+Nv2sQeSQxDzD6cI8mP3gNYbLQAb9/kcdnJ+0pA8LRLLxh3TtvlmDSQ8557rAonVwRUA6GiTtUt3RreHNeuhfk/nxfXZQ9d87xrcbAU7BgBw5JMBAKR+un0Cy/C9cDwWQAAAAHBwc8VOxSbfo13AWc/IpgP/SS9n+mrc29+96vO1Xz0wWYOU/ll7iedCgJ1OY17JXtJJXdbHvc3F6HZk2OJ0WOElnQQA4HtyWrfSd086d6uu3eKfrba26LlFl5XXtt7XZUJi+O34dd9zpvdW290X2uLpdS77HB+iXb+2jm+Lxoe+8/Pmy/4ZfO6VZI8P171oh+vQoVjw0DHbp+n/+NhA6NGeAXlc37Z4e+aPygBY+WaL1uRjzrm3ADRfZ+zBxCKW6nhp4Q86V4VpGThG8H8pAkbYCQACWD1mdhCdNtV48mZFbSlIQHfIq0Ztf0Z96envBgt0mgna1VZLn6bg7Rh8If/Tb5ucGeA2XVDUUDflKWyZOUmbEt9j4e9lvAexFYJX+MjKkH3MowNRG0BbO+I3i9crE9W+8/B9cgufRpl+W5voopPpUL7Vyg+7cr8fAFDAqdRtLlvBB8geXrtyNY79+24AOTjpDdsxIrM66PFJAP0fxrZ6zWECvMwA0CKmFwW8qIkMMG4XiHcA8MKPsrX1PtCA9iXaB8+DlqgZ8CSyGOEDIaPs1F/9/M84YhFM6Y5Iv/jlr37JsxvZca4gykkjGTMAwzEGn0ansU8B36HRSukvp1SEKytgoXNBG+4d4fN1FJ9XmqcgHmFvFrWzkeMaaCrNtX/u6+qAAnHHDwTCK3AquKAUayobEqUMmpmBAANQtXQacS+Rq7YvEwV/0L9ev8A0QztEKZNhIchEL4OG2CcOIACr/ygMcR5HQTAd2pWmnf6ImRJ902dthqMMMZwj7n/OztMY5N/DeOcWguKBle0zKGsriJOTkAEwHYVcOVTKv9L/NdelMPp72H9c94oj6N5WHTRHhVr62S6IPkrQc+0g3fzTeQD97iuhKxBlZ8fxgJ/V+amVAdLlRTUpggchH8k7BgA051qJF8fEfv8gBbcARPD/5hRWoDGPp/Nc1AAAQlBH0LcEs338pEFcx0oRQKNLFwAAnD86y9R/1ADQPMqPVAG9ngFwLfYWG+ToK0Z9fhz8j/em7IMew5HD+1IveCHKRm1wEvqZaPLq5Beoshv8cz4ywE9x1Lso70rtAs3pBMK4mVdSV1nmyAuZ1j4KyCWAiONRJO8+qq74XzpNATOVaa52planooVjwVMWMqVc8l2giLfPCIxJgK4BAM6w2pU66Z7hQDVP19+TT0YNlELEnXYnUskhwm+kqAugc6peXI9rrkFhsNU6f/A/AD0aINFculf2QBXypVVWAEDX57N68V2XUShZ61wH6N15Yk2CpEObmQFSrEcJDv5tmQCdxzCA2jakDIARv2KCGIzgS/ETOSP1JugDAAB0uIwaGtkW07K5JUhHmqFsyb04BcBbAE4GAMh5tG4zAHD79u2j733vewz+/uVf/mUYdYNTlZG0HTj0+gLjjrSXY+D+bAI3/vRXBgDsiGDGuZFiyMRsK7uOHrYm5ajrmFXfdDkg+NYDy7bS3QGArfZXZ21LvtZ+9HtWB359fm1/3/sIAARfXAkAAP7S9dC7yr7SqhzGCL0C3oK/5WObAABAjrGCibZRHwBFIAcAkPqfmjCNuvvQAYBV3/Zx2GbvG8toD7LeHuz+FBcY0k8aNiH9Q9uxrfk2H/EaZQ4nEgU/ZYCBDADXdNlH2+PmaN+cW6/ZPrjf+3TwcXO/jm+rv51m/f6h3/Mlh/j2uPHue+/Wuz32Q33f1+eVHmu/ej/sh3XeODQvW9d6e6uPv86d+arrBAVMOmIPgAB9dhZ0VY2AQ3qgz89Kj93nFPyWGp2BuX381e1tfxZ/e2u0a3/oaHPZXVw7n6nisBdYNcY2IxwhiBVl9iWDdW4n8KJlO1oOlzuoLlvLjWkDFHAhawMAtOEI3CnnAiVkx+XjnOIJVAriZf9nXwa+Fr/ndiYErgkaUJkhJkAmLqWUv5EJIJ0Wi2YoDhgGFmDpk1jQgv6EzkRmK3QGTTfsNf1xQwLxRjao9tTbQenu7k9zt965ypcWo1pcO/zibIYLhCSw6JJfAwD4fth0xHqvIiDHtODfpx9/HMUBP2HMB/8dgT9iavCs+RAnLuB78DQABGwR4FaB3JrNff3xn48uxntfRrFF/EZbr17FdooXceRi0A3ZjKf+6meRAQCCczBaDUIQ8utf/zqKB8RqB/cdnFEqO+dHgZ6D1u9FNUMwnYN/K328EJ2yA+0go6NzoIc6rtU5YiXp7HnAckpFOaNTZkAyFgGA3SwAtrYEbfwuC0lQ6IJwL8Mpxo8MpQPsAjsGR2R7FlY5u7HHCAhUIlEEB+A0NgZEoN8ZjsF/ov4aUwhxKCYwA4J+AAEI6IDsAAhw8I+tAUTLCIKogAaOBelHdsgWS5is4L1CQ+ZNR29S2LmXtzsPHvOWcfJ3Q/GGUBJ9SsfeDj8L3yUtFGjWKp/fJYdfhQLZp3QQVZhR+11MIwcOBQiIKRTQGCSoQMTz31ft9d7ZUfYpAj2I8bPuZwFV2oeDe5nxkTUA0HVsAQANSB8AaUlE0gEAF2YGvBcK8/lLpDXhb/B+1AXgHtA4quPZUx1hk+2YV0wD92cYIvJzBKFISY7VfxQBNADgrAvwJ1epo08weHAkgRZjFcrbbnqAtWXkhgCmIHJeYsyvUIPAq+ZJW/OFATJQ26lJDIa94t0yPziuaLuvZrqdHnj0lUbqIk2UMmOULiNZS0DJASnpN5zUkmgXyxNv5TzlqteQYypQbUMS7w/pGEaFASODagWL0nVVF0Vjye9g4JLP2VQLvrYcKTvz41oaHPRF9CyQYJ7HBFSop2plwYAZ5QLz+N6Z0PM6XozIexplg15GmwlQcj9iBn1SvoPnu0NZFHZaYAeJMFkZLPL5dBoW3bRPHotGOdc5IcrmgAmrOdCxgZkplaS2fhTpCwCw/oHeAR1UA0PBieUO6dmPHj/kO67hDN/47eOJAADgbwAAyPBBBsAKAHB+EjD1qgCIoayUypTDfU5hRbGgP/zDPzz6h3/4h6OvvkLxntgjnjJEvTfGX/3s9Dfv8/dg3aYDU++OZ4rB9ZXnJcGJYVfA0zmPYoOaYz1W71iDjc7n3d77OfsY0BX2G3aKLOU7u07wezq/87u8t9Nl1aV+N8excT+uu99dzlYbaVvk9vFuWKcP3n+fGQDQuxej4BPGhb2b0C0o2CQg4C0rNmOOzX8AANAm0v/h5DIdOBpFpiHATzGp6L3a8BUE72MwLbZ0Tp8H0UNKb70Xn8WD83x3GzLmr/HDOg9c+Sc/BUiZqcDMpGFAMdvrlbdXe7VvPGv/O1i5Nbbj6LO+Z73f87Hvvs5vh8bYea2/Y31m6z0rb27x/1a/Vxr3e/bRd984t3zIfe1vfb+PNvvm3fTq89uzBCojALHJGy68IOPGPjz6sPqTPWbp/iTu9Wf1Xb73SX6KXs7SbfKbOnjVM+W/KuZhX+Oftg6qYJwzAM5HMXFkqSGmgL55HXEObLdrJrktnSaWaoQ+jmIYbYG23OsYcrRvH8f9Bw0JF3g3Hcafi4qyY5HhysWXjO3opkkn8ySDXCCgmLcdeZy/XLzU8YE6DQ5WDPMFUAD9RoE76c3YQpvZcThRAIuP4xhB1g2Q7896PqlSqF8YP2JxREfjeXxauJH9WVXQxOvpb5R98jyC2vJ1GM+k34ffyAZzBgCOeQdtsa3jkzgKEKcBMPhn1geAEp1yofmSvsXpQwQAAhjAvZp/ZW74+FgvIMC/ehsLyIwM4/frOOYcvgbidQIDAAAopDTwqEiOC6+4R+Aejp1hsK9Anj/pTOIFYKbrYdRQDBCGqqfLor825BYUC5eVQgmaz/1uziW6nE6Fmd2Bfq1YKkUTVNa9o4vJ1A6E3RcEbmJGItfpwKUFS0chMaLeGGVbDFyOjhI6YLiQjiKgo97jtPaxhSHH41VypvRmv6/GqgCOZcOkI6UHqA4m9kqcD3k2/n4bk4ZRcnHcYxTr0iGYlGQWC+vfKUW5jPS04rsAAJ259zlJnj+vUmBVgoHKFIxXYK74TspxxzlrwYnInO5GopXdkG4Zw+OUbTcUXhktftH5on2Vso95DvZ3i5n4GED2i8pEYSncfBcBJHoK9JVKJxRNBAc4BQDHAEYCGzMAoNdggFBgDPt2uHUDgUgGsh6jaTecKhIMdSMEACADADUA3oZSMQCgxUwFrlCMT+KoKaSVXmSRHAWRna6rgRsy2AhN2Yl/cNDN830e5JTbcQP/CjBEtgf2SQ89wlWw/Ji8MbWTFzknYiLxUQ8WabRS6VpTL0HM4GmlQ7RXZBA9AAMF8WifRj/+ZHZPS9OvffGiqY/j9B5p6zrTpfRFrvBSjrMP/C2u6bplNvxz4GEFQIMSPEIDnKDU7Ijr+hoUFInkcD+PlJSHAQp53o3aG7zD88hoQspeBwAwTmKSbTWhByF9Hk1/TnXqSMu6Vyj2OatbDmDXUfpbdBQz6s0CTtDHGUR08b8hU60IoPqneR0rCWxedERgBrAEBhgAAJjXACIT9nILAGQcGQBf3nnIGgBoc2sLwHDCcvuA5lQDwNyh6vMf/c9/FOcD//job/7mb6J4z5dDf3ae5OgtA43w5iP+HrZRztfwapo8jUdX24eR5rwN/Zjfoe0JmEt5HPQ1wy396vyh7pRc2m8wkLeV5k13yLaiNbbSoUv7Vp/2BS5b2xpKltXSah/9uY8Fso5U3Vs3bw4AAE462sI1Vm7O7EHIHrIAULhJmY+REYhTluI+AwAs+ARHsOnDMf/DDyqd2O0f+rxvvPvmY71/6/lO8637t2TY76MOC7mxnTIA8DKz6dZ+rZ9Xn2B9f3/3sGUpK/t0ztY79vHO2v4hvj9uLFvXt3yedU7fZV77O/b5d/v6caj/+/hqn4yclBb7nt+a55Uu1iMOkPBO8JuKaOZxegRfVd/FJzH1LOYtuyx+t83uI3lXAEDLJFJ9FdRbr81+gDRZ1ffRZwTXfVsQ7DT2tZ8NRxB7yW9cv0pQAPlaPF4ubAoGbNuD8rUu+Ez6pK2DQHYae5XaGQlDF3LdS76NMqORKVmnfbF44VSfCIakFlMUpCcN+D3MrUAIAuyhG87HllXoO58IhvmhjsRiNYoD5lGBWCwCSK/MDm2leoHfUT+AdXyoHzlI6hvMuQCPXnxZPm2NfXtOTb/VJkzzSIds1sUAS7AA951Y6b94/kLQXgAAijt+HNn0N25cS4BX/gRW+5XBKT7zcYCMv+Ma+BjXwNPk8wQ0DAoxa4PAAfgLtlpgAPwjjv8vf/pTAgA+Q1GEfRMG5/7R13fvkKAMdIwGJb+7U1itvh3o9hUURWpH9PHcctJOK7/TqgUZuTvfCJLqfEMHON256AS3c8fvxjn3HTAwICCvxymwPnbCigDPq19KaelBvsW6gxrsTwYLXpkDEwKtnvqMwKalK/I5IjBeHVTrpEFMDBAhOJQYDgT4PS5Xvj56/8b1AAVibjBp0T+k4WrLf6b2Z4rNtA80AQD3n0pwcZS6ovTeYt/fnyN9U3h3V9JT8JO+FAQCAEX7Wg1Rq1YUWwYM1weaCic8hVBOcR0ftDqKVvKeU7dDB6utfkrJuCCJVwldvXQGUdw/p287y8AK2Y5DZQAIAHA1Ua4gJkKbQpD7y6PwX6z+EwCIGgDIAHgdpwHYACEDAP88FvejK+K+Iuz0S4FFgfgSAADhQrBzz7gCGaRjHSnLIEAGHEOCCqSYXiiQbmi2EG5fd1BYBgRtr6s0CmjF36jvAL7QiRFW6KAJaZinZXQn3YrOSaeS8bxjAQCSqUbwM+jU7u/8QJ5oK8LikTxTlUBNbu/B9wQAlCFkQAbjV3EujVAQXO6XG12UwTCfFtim7ymrKfuuX+KodTUmNoZ4zrpjcnyiIfdt9CmjbOnXKoCpthOJziATBXYePI6sEJxtb32cgclYYYBhj3EjiHEKoPmcNMj7rc/G3CaNKnnYDsy8Uo00wJouc475Zyt8K12CvxA8dKM7HEap87GaY/2j315tz30yya9sD8AB7+FIUja0FQDBGtLmYISvXrtCZ8fbCQAAgC7oD47+WwGAaFk80TcvM4qtPtCJSp2Fs5WB8P/xH/8vURn406P/8//4G54A4Kwg/O4ZUqbUoaDGgfRO4decgEPPbgEAtmnzrDVims/zq4l359t2PtmeUPdsvICkG56jbYuosI5vtRni2+Sjydkrx29rTLvyWZk1XYf296EvAFuv4zSH8JHwN/e/xg8A1NfhvLKYVPLcCxwJC1Ag/DD4XOAB/OD4R+hvOPDUsLBnpgElQPqo//R+dP4/dM+h+/r4e2C2vueYqR2XbY8hM9yKGVdexZwSdG1jy5k6EXixz7fwuHx9zQA4aZ/7fX3Ov83zJ3lmfccqQ2uAfJI21/nvbb4rz6z92UeTb0OrrbHtG+8+Huzz3TNiDAKcjyDMdhK+vosxz1l/Zc+7HS19abnbDwBsjZ81mKh7h8eUkmyOJ9emoNfKsqXdPO30b3w+w2xYHW2O1X8cL4cMgHMABGJbAOoh+IhB+EKn4zhBL2rgeXo08JPpp9TKuAyiVsN59DLekivyXiVHejpUEHwm+VZl26oItMZDUziA+9zmR79J2x4cX6IdFr1DHMPMSiwoKTsBCxgvWTAwagIgWyyeZz02XlfGADOsomYAaz9gq0AABtQ19Im1aKwtFcgyqNMM8F76/wyYcz7Sp+mfscAw60VlhnsGmSXL2gl01kgTLPgCAIAPTl8k/mGR5f1btxgHaiHYgX0F/6AY5lrgSGZIZ/Y77seCgfy+8NeiGFiuZQ2QSfMhn9dxEwEAdBbHOYBoIBSIjHMYv4yUQwQkTuclsWCQwRzJuDBmQJh8VrGZkR1MpxKpaqOgDxz/ZA5X7XSARQHNANuCK8NYaBTe6wlGf1ANkwFXrviMQJzMUg4y/vaefPe/O9U6VguBfO1JBeVeseKkBLTuR7sw3P5udhf6CruVhMfA36BwBqNYGb4SiNCt92/lXhCsrMaRcM+ehNMQ+wbpNAC1iwCFAYxWVLW30w79XA/A+3PMqGM1Ix29rhTXFTE/M1YPw/Nz0Ilrc1BNAgyFQAWSutDPFK+QgkMw+hx02oyAjwpCP+u2kd5/z0t/T3+3lL5HVRVJrcgrGKjApDsR/V2eVxuSUemTgoG96MknUFZ005jjQb5SXYTTkcYZ6Uux6vryTSicSP9/GwqkMgBQpf8Z6eSV+c77HmvvHxxZAEaXL57RFoAsAojvKORx/RULGKoSLtq/FMViUIHUikTGaZazbiy7fBokIy9Qlsq7jzAAACAASURBVHcBAFK77yNzKieZQ6nwzn7pTqxmyTT0nElWPHbx2EZgmAaiG54ut/wb4wQE0J5XDKE9qAZBsSJHKxUa1GmoUKrOtlHwIOMhQ4m8NhfHUb+73FtXeqsTnfXUoW+xQozWFuPC72Aoc0tC11UefwdJzCfa6qA+uL5I0UE6EUWF8N03odvuP4yjIYMvgLpbd5smlPWcE6YABg9rK0CmrEP2YVQS5O3y7f4nNXIyM0fGASe+TT19yJHtst3pRJpMzpN5xspjg0+KrcYc2VFxyt/YJwhaUs9yRrlSCwAN48cxmrDz3OIFZyHBgtehp5+/esstAD0DYAAAuQUgEEPZgQAAxLPVV/x9LnQ+Vgp+/vOf024BAEA/YEfxGQLL50xL8uHxPxMIIKE3ww56bLXybQEA07br+LX9LXkehWEhs7N5lXyNqZ7lZy2K2Nu2TI7gP/2Qqc6IdTjekTTu/R1ytuikfk9/J3TG1ZjHK5cvhX6+SmecDjicVwb5yW3pEGM1S6msqqcE/wbzjQwAFHDSCQJyvtf5HnotdVrv/5Z+KRLOLXW9Odtv+Vmkf+qvAdrvYb1Oi94Hf0/dC98LdjJoLwAgz5YZ804vUJpoQ0+u8+P+bX0vWydbvzW/x0tQ3eG2+vuO699J29+i1db4f9sxbPVn35xt8ctJx9tpdRIa7LMHx33vtle/DZ+9EOi+4LP20usEAa2mCujFdhvEQl3eTWuBvg5wac2TN+XbrD/75zILv54QAFC7fp/eCfnrAIBqmfEKfTplamNPOIrKnqXvh3hNwEBsL4pFqBGoIzbJ7Gi1k0E3xU+OBbcgD5+k+4xBX/gV8R9s4OZ821/i8/BtYPv4h+jMk3mQLRv/kNYaP0hpV+2hojd1Dq7FqvlzZKyHvngR6ewsqExfDjZSp/xYx+IzsqsAFuC3igvKL9Z2Amcl6AjkyrCjp5fz67lt+tJFfVMvaeukFjDFCzM/IA7A1ozvxtZ5Z3N5GyHqxNA3j3lCnRjPmf1H85z4Fhm1WOCRLwc3TLX4QJeY86Af/8b24wQL0E6BB1hojvsHABANAq2A8SHhwgDdDaNzP4oPMUUNrIe953bmyROBULOa41ueLX7jxo1RtAYvw2AxCAZkS0qXU3HMxGTt5sRbiHAfV91tmBFrIX2BAT+qIF7U/jmszOH7TNntQSvawj0+WmYIMpmkVqyxL4LvonMvQ9eNoZSBesa/0+lzXzlRzUBNBri15bGKwWPfTggjij2BZwiARKGGx48ehICejWMWb0T64HUeD/g2+oe9pkTimnHUxEKQzHTqkR2Cde+0mZ0Ofu7X6WPtBtIZAKtAD8UYD/oEBb4zUb8ehJs+pqnuKwPsew0uMGMBAokxo32mwFSVc7+70707KrMDI0UiIZodHXxlp99932dQzYe+z46PEz1QyZN70dEoFBuUGngreV80QhVaAQCv30YBkAAAkMECBebqtPitJjTezp/Sw0kbzDmcGCrVkD8XAVwAgFOxxxvnqvqsaRi2K7EFAEaAc8X2VKgECqZnAHQ6drCApw/g3eyPAYBOW6HHZC4xVv7imimf87uLN2ZF6YXSDjC4P9154xYgti8HkmCFi5JmatjoGe+jp50OoMbvWh4K+N9yqwQKUkk+BK5xL1augpN3aQ+B4Ce6C6CMqazz6n85U7kCn1xIA5jGAv2RPukGNU0HDHHKlO8xokxdFf0dPIK/ow076UaLzf/dKYKefBrjfPw0kHEUew06FgCgNifHgCi1UgiZlkbeie0z1HkCT9m/BJ48rzW/FEKOfnIwsYUhnfHOC+tcb8kl9cYs0tmE5niV99URcz84TqTHNfC5dGbuG4z2dAzgE9IJx7NhOHZ2kHwHucDnF+FY3I0tAF/dfTS2ABAAgI7OFf+3AQBIKMSDHQBAu7AJNyNt/Od//vOj3/zmN0d//3/939xPSQAgHR3qyMFPIoTJ0enn+ecN6eDpZukYb+kZcwY54VzVz3EAwD69uQKZfQ44/JSXrr9BD8/FGvx7zqR7apVp5Rf33BDWNJamjwx0GkgaOq89MNnxpn87v07EImnF53DyAABcDp2LwqsXoXdpqgEAZAGyHAs4AvoHqciqC4AU0HBywyagCCT2bAIAIKiccrO+1yt3nvOuw9d7j/u8zg0+98WNDhJPPJbj2fdd/55t0ipI/yG0AgCACuBiQ9kl/Jvt+q7gr/Jt/lrnqfs3xwEYh2i0ythx9Nx3fZWJ3t/B7ymP++79tu/ees7v/P/jXfv6va8P6/fH3Qce7YuPXkwa+iG3EOM+ZNsABLCvx5iBR9Ch6ry2LsomypZLPpQBqJ+KG8x7q178/6h7t1+7rvNebEsiKVKkRN2dOCdB8pCHxm3gArYVJ0WaWwv0Hw5wDvLUBue0QJ7aIkDgJkCTIEAsWxeS4kUUxX6/2xjfHGvOtRdlA8XZMr33mmvOMcf47rfxja77ZIjoOSmyXWW2AZF4Yr6zb2GNPJQuEc/QUaStofJxOIlYIxxNBCXfvKnGiKwEhf5Dzyjan3IgRxCAeoP1k5xP7AM52lqDGnhjKa5YtKyMfh+ynOOXBOQ7XEEZ2VK/taVBgQz2b7CNmbJ2wh12b31H+xu2cl3LUaLAGZx8zVN97eRDcpZlbyvIqq3bFQDA8YKl1/FcGiXj/TxdwBWfkxcMTKzY8mnY5ATDxCPgEDs+thRkN7L8v/1b/8E2FOhI1XxvFh5gY8GnRgAAdha2hgvW2+2BsHERuLpRp4iJ1lT1AT8Rv4Pv9BAQXWurA8ZDk0A2DEQPgCyOjTBaSSWA8ukvfsFui2rGpWaBIWIANWXBKGdAeQn+oWRDJTaKrjFijcgxDGZPAJOOcRClEgXTDfw0H4yiwD4Qdoy1EwKSTMSm/+4BAF5HmVnby4vx2MhtRO9EtFq/mRK0xSiVvhOcZolzZ/JwaTfAwvyEF5xBGx6do4EYIP7DDz/UW1HKUhUADx98wWaA94oAPv7og8rwVuS/nr/pjBuoOYTB4ZmE3O7HXEshMfs41zLECweOtM31Ren6946F3e9NuZAt7mH4dNj0dQvXMdycpTYute9apwfwGS4Me4tUctQNgFXZr4py3i+G3BPEaeIVBdFpc53/cIYoVJpz7iAQi4QTHELQig6ws3IwVIn/q1Im2P9fZVJ1CoACANUIitFJlOc/9hm1eYfK0vGjJp2CQfjlDWbZCz717rdu3yhaKUH+BqQclJUmgwzS18Uz7DLNCoAEANQDgFKx6Z7ZIX1/G00Xdvo7ZWyhfEwySgp0OYMAnDccRMx5dTAW3oj/lj3WHX9D6RMX6RIvroKcGoEkO3S4rooZBfC4XFcoZNsSgiSA8dfFf+wuW3/jhIAhfK1AIZzZDMd0wDoPOvLC0bofWrMyYVD95P2kyvpvVqhwfnpgPNXZj9+TrARrrCXiSsbIjNrjcwJn3UjiM/UsZD1L4nD8WNEHeCy4yv1DaYGOMT5gW68GDCDfqWwAcTr/cMZ7dZjXENnJj+BDayfDAdtAjgIAY03WGYP2LEtJTw4SBmaAjHA8+V6w6jJcMMy/ON+s6nJgmbREmMaAyDGAjwlXBAC0pQUAdWUW9EedwPGsjIrPqwLgKAAg2k4AIPyiFchARWC79gRWV+Af/Hf/7dXPfvaz+vf/lK5VlR4zpN6yQhHZicZwHfDwOsdn3zt0LOXxwU/j0b0AAHQl+bI9vsrlruO73ghOCArPceja8G2iq76nzzLSZs8JHbqAqBHPDVm8LDU8dy4A0B/Z0+H5Pt91XYQsGwKuSJC8U4EA7seFvquHRl8l/M3Eg8pR4fzDQAWOb964xdNbtP2jKgK4RRBVgi2QuqypVwLszbc7IdElW8dkO+BWfkxsr8+sn8O/e/DLvYQB1JDYYBMASHAzZBinq9N2h/m61q4zVtz0RMW5tR8zx7RHLln3JeOs93T4dRycG+u/hu9WW+xY/JzazB3WgE+3zzfy4cC+iKyZNCQntMugNFjDb/AHA3JuMDdOCYsA6sbTEgA4R/f8jjQffjIDLMAYr6nr8T96AIDn2C/BIcKE90tG4Hv6YrxPTikywwgmqilpVQXUP+0XV6AAGeQ0AmaQrAZkEssOLsaEbFdghG+zbVLvq4qD+BkJsKV6kmugXnWQocEvPMpkE23nVDNk7QoO5Fi8JHvg/DDZUXYZE8A2inTEMmx16O4cJ4gt2zjyHsleVcUq4a2qAARbERjA2A+rXxaeT8W5tkrYBvfvbHnGF1qb7A75L95aTpgqO49vEQD4rdrWR9/Z1SSsQMEa6nvoiF4BAHjIl4at6IQbE6isxxg2AwIwt7wNA/hQpcBpBQCu433wDUYFAA0LNAWoBwCANP77RZ0V+Fn1A8A+dwFjW/IrNM09G7cw+VJ2KalBMCBBAhqlzmh1gyxOTcobIyC4J8dRcvBFojxpmjO6PKKxX8vY9yj1+p4uAHhMxNBnIuCtAUPu2Tj/q7DqAinMljHy7jAkno1Qn8SOctJ73P/BuRTR4GiILz77BY1r7Nt5//47Vx9UFcCbaPSA6I0dNzJRMZv4X0zYf3oFAB1Qw3Aq1iIfn+KxGm6UTxjYHkhw0o04ORwi6qwNv3vGMs8F7um5kOspR877NkaiYZ9TKrpCXOGI5xPd3Sr7lPBO2I+10XlTZi/zjh8avCaCPI06rZXCh5lDl/DKA1RwoP6VD0Da0QkAqgRQxLGETe3/xz5hBAEQAEApEso7sd0GigZ45Dg28i1eB4yH0Qa+g7AsOnmrToxAD4Abr8MhQwBF1S23bt1mgAFwf1J7vREAQCYKwp/vCclQoCR7rIvBBfHcnLDQmJoAyunUT5TYVFvJoHOsBADotDTF53dlXK49nnqj6dWIE4h1EgcjpDjNJIHBFvkPvlMeT+dQXpidT/Rm0N4xlJShKR7+vukjgxJFh+zC+ax0gGt8KMwos9GgNIpgWdPYakIn2s4n59C3qIjnAhni3TgZcswyahgDfj7GUJyDfM7aJWMj4xQAAF08h8PhcjnSOPCJZj4OKAi/aiTDEr36nSg1S87KZOf2KZcchs87H8sYgUIEXcx+G5SXuEw8TmOvy6K+jk6PWFci/lnjoJ+G324cncou0WkCAHC4EATIMwpYKQCA6cOIQFAc1xQAUNMjbclSZggBgKfVdRgBgF98/qiCfDLGegWASC+Ot6pJujxEVAeB9N/7vd+7+oNqAvif//N/YRXAyC4UrGTcSH6dK5FfDV7CExrbNEie3PsxTw+8uGJrwAbBjhgjC+6Cs5UWVrx22oyMIZ0iCG6j8wS3mZfn3PXv4HOszQZaX9qQUmawforBdRUAGKfr9X2gTR2TtWN7H4xsBADuITmCJlwIMhnu4bOjAMCN2qP74MFDBoeBb/CejGP9rOsXPbuyi3Q7bYKVFvqajtbzqtc7vx3Nr8txZh2Bc5savQIgdorGiT5K5nUG9fdg0Ofd8Tb1uJ7/rhUAqy7aZ6H9pM96757ttcqqX2X8czjscvdVcf1d7l/p41XH6LiOnNnYjAtPnNgM1mt5L9gjmdGMEwcJPkw6sOM7VODAfkKWeOJMDp9+bKk1npvvmY76uDbNpDbGFiIy7ScPS42mAgBjytHsjfYQ8mQ2nqOScUagJI4ht5mVHXPLVY1wOnGMIBMcuF49A5CYVIodr4ituQ2YyK7A/ntXhZKPZ1hjowu4FArmEQBgI3HjTLi1TraO6jY97A/MWz6ljp3HQFgrbDVsY+82AXRk4AVZgsA5q4vQAZ/VodrukV5U+l6nzr0oHY5KUAQL+Cyqdv18Kgqg/xSUlDzX2pq/4bqmBMEBe9jdd6vy4sP3PxgVALieAADkO5x/VGcAD/HpevUD9b5tXQZLCCvJfdAy8UXfA3jEMYuCO3srVI+w9Fjglpc//fFPXsrJUfk7Ogui8V8aGeAowJ9/+gtGpUEKAGqOZwDdsYECXyzjGw4dmzbUpHKUUc8CJACgsv1t8zw2cLBTgQkn+z+ce/NCz9JEiHchv8f0W7bSJxJc7J9WCj/ubYZNrq0CrL9rw88hdr1oGHhR+EEKyjDeqQZBaBKEhkBw6J+XM/h5BV7gX2D/zr0q1/nN731EAwLm5E07lcy+lSFJ5JN5pqBgiW5d23SLtmOlOafEF0buFjpdyKrJmX7E7ALYyJa3KOMK4yhXPJcIWM84hF7wHKs0zEQxBkNTYPBR3t0qSDLP0EwynlmzhEfvYTAN384UFCReU0p+MhbmkAAB4NszB7gnzTHltjkbzCynjhODHAYudOwG6F0BgGf1D7+xexjZZp1Lix4ATwezDvg1wHZlx+oLGoRVAYAAQFUA9AAAHtM57Sqr7AEACPuIW9Ik4So89O0vMRrXoA7GRqUG4WQaJyEt/kQ3OuXUK5PsUCrxE1xomEDSikfagfdn7YMH+YDwA74RPqaBeGLcER+z5AxzFT/i9BM4f4WXGuvLivwCXgkAcK8WeUz759lwBUoSR5hy39o0xDlH/IeApJV1l1ekkYFPqGfhpxuBhAd4YgSCtCZyLRSfeVDGmyLcFPC1DjYqdAY12ZHISNC2svxq7sOqqHoea8Wzqe46zariCUwSjUh9VGkFQt7wCSVyZrnYEQzK1hrixPKGayT8BS/AIVUswe1qDI9Am2WEnvVRnKg8wCCsRNB//J4AnDI34O5jj4AWA0aCOLsX26nGFcKL79J4CBI9KtoADLGPLxUTnKMNLWwBeFq0lADAcxgEmOLr8Tq1/rEFAN85KCI5CUX0LQMM/80f/MHV93/r+1f/8T/+p6tn1cgIsESTXnJQjDpnEAZJ+Y/Q2F4AIAGHDZ5NX9FP/TnO3DQ++LPuB/2swe1VP8TB6HJr4Mh0sOrEUbJrkHWnDc+u1UNZe+bcAyIbfW1DelRqUaxMYzVBAIyXSp7VuVz5NM+MMSlPpp55934F7llye4eBgNvswl18hySLg5Q8erJ4ONWXsLVgg4EeUfXxRZ3GpN5M4BcdAaiKsm3Fzeazy147XfR5bWqNduRP1t2TKcRbDww1e6PjgPRteb2hv7CA8RA6oF1R6wL3wSznWd8ODPSGWhpz24Og0845Z3bVHZnXrxoA6HpxhXXgsPLmel/njdXB7es74fEd+/Tcu/a+Owezo7HWOR7dtzf31X7+LvNdn1l1Rr6PjOw25ylOxKudfuVIyZmCzEWJPBwpjIcgAHgx2wImfWoEa/8xXioPT+a8OgurEe4Huo2mS7liWwlN6mhTNTsdd1HPc0IKUDN7LAbM0esMAtT6cEQg/DJUAcAuZOl5VRxjm8AtnJZAeVPj0dcrmLiJXBx5+nLoURYbknoek5Bj2nGewGd6KkEOclVwWG2bJPjLzDe2AHghuiel8LJ5mGBj7wGq6PJfy6mFDq0f2r64DvsXSTAEG3x0N30NyNxaO6qrBJvYVjpqUJl/2AWwzxUAGNfgu0JuodoWCZCxVSCmbZQXGkq/zkoD3AdfD41gcRIXJkZ9Xz+kMQRfCh9w/lH6r/37c+tzhwOOcGa1LoMP8kuEYwW0sHWMcDdtQ1+ksgMbrnIa12t/+qOf1POzOzS/tAGJFyID/6CMHlQBoGQUwAW5jb2ntfC+zy8Twcvxd87gHMrH6JRRPBVFNwBDqDIYtw6CHx+/mJmysgkh9ec3zoKfukyA6b3TAJ3R9J5ZXwUAea4puKmU58y7YGQ5aWVkQRiZFwTMgy+/IOPy+K1i8LeLYH7jow8re1tdPGvNCAxgqwAMSZahuJQ2TvNUTLN/AmbA/cMQFzbEV4HVYZh1BKf4DpGxnmXlto6miKaRka0TM2AQYk6Z+epoxNAEzvPu1QDL/Gyzj4CRiF2Crzvpul9zIc3C3LZwTIfPCCm9cxupTclNaCwRtigXELEUjGgV84AjicnEJUGmFBU0cCAKc9wCgJMAyrwrbgM2dcQYz6St3/2dnd5XOg9sIEOwBeDtOxXFvYm3ouS/tvPUP0jF19HpteZJB6aOMWOnUR4XA2hMTZT1DxgvvMf72zXRsRSMyuhQ0mTnDsIoVRLhecJ3bZRzWsK2URirIRllTeGrf3LaJG/w/u5wD0dvkRF0aUcmruZefPi8aPthlf8/rkoJ4ATKhEEq70mjAnJHV/ARyq10ZGeqcLRQTtHvi2LpjhELjyhjcTdKu9wVPFFkr5GOPgIPVt5jOxT4GLTmIB9hwGr4FuDK+zUVOzqWpfUr8pdHokJxFyUkCAwdkB/yM+UF5qwKAAVAsKcMJYZQ4NuoT69hEI2k7D/8YZ6BAnTQIrL2hN4BT2cz0nU499D5ol2CSpZJmypTjIFkRUw4SIYz2DXGxFFAuDv3iZYiL1ihweXV8Z0VnEPDIMgvyGtsnwLt0ZmrXh6AKfj8WdHRZ3W6wi+/dAWACMKZeu1vvHoN7o7spHQSns7V1dXHH3909cP//od0+P/3//J/jCAkDRIGcnAOfHhp6xhptvqJrOMKQQiuUgJORFfbPiN6aAmedLoKHO08J2jUHYmp86bu7kZ45tb1YHfIGMB15il4FI3S1h0/eWd/916gcjzQ9HKukSYCG/z25HJ9vm37F79vRjxhaSMwc4DcePed+2z8B+MaAQAYdTC+wKs8AYAyEs1ghTUkWKD/EQCIXfbooY6HxS0Yk+W0+GT5G9ya6knKXSfze08/enJ87l82OGS10fXBz6AjzNaB+W7vXKev+71asX4SAMDef1asUZEomBka6D2EOv4m3zSE7CBunWenmyM8n7t+zkaZc24EuwzW6f/oPR3+e2te4fld1rH3zHVr25vLr/ruPfz09+TvPRrbg8N1dLk3X9F5gtTZL63+ONxD70aBsNdw3FyO+TaRkqB7EoLj0TScMlWZ456V90yspzs9rxQ91wQdlaz7asOJ36W758+0zefV3CMbWPIFzuib1YT2ZjnQaUqHY+pg5ygBoB5AUptK6JBPaZM4WQfdju3F1KWTh+lbloxLlcVIUAZGHFJVagoIVMLTCRhuQ8Q8+T4F/9/AaVax+VmOXP8YJNB2Yoh8rpFBC+jrWcHAQmo39kWwVf1X1HsF8EPQAMkRVlTUs6wQxSkCrDinEVffzGasrGDHdsqaTyoXaBO4wnj2mFB/PJ00JR0Ne5wVGE4uQWfgM4zE6ScFbzUfVwDg+yQwVSWgdaJBIH9qbByDCFgy8OOgQZ577X/8cfUA4J0CLn7zWBpfxUKfVkYaAYAvvnxAJ0LN2aiOiXgQhQym7R7/rjQ6UQ+DlNGKbeln3nskgE4UCAli63TvCY0EElamPx1vAjnzDHNQYJuxRPugrpTjnIoTCXhdz+/1LnYJrmwPDMr8wNBE1F/vK4MbfQLK2Xi/zoj86P13a4tFZXpBvC/KWbyqxoAoxUXGC/gG0SNS56gYy5UWKYI7s/eZ1RVjjvojhnLmk2w4PvczQyU8Zkaz42zdmy1a0Njj7GxEH92XYRhcS6npOp8hxGS1jWCEDBsJoJ6Zi6Cl2OAzdhTrAysHCn09WLINAMiwxtjTgZv9CPgchbZaGHEOdELt+iM7i8aNaIRZ90CYwOFH5v/p18h24OXlZNa0oFC+evRVZfrqSDbT2KroolhW3oATilMA7lXTyBuVaXxZZcgQTJobwIIyeTWXelTHmN2vLSUpL+rKqdNmV1h5X5z/kJOuS3qMsrSF2HqwTONjQt0p85YiEYdovjHLSouEue/NliDQL57pAYB1LaGjlf/SmwE5XGSdHn31hP/gfyAAgB/Rh+QUeIFBTWadqwkqAgHcE69urKOJjOkhPofoR4qIfESFiTN4MflJU0P+mVeyrvmMBJ5kj5u4JSLvOQ4wS1talje3HHxDWJs+gBVUEUA5GDc6aqeg4oChAq1Qdmr8eqsqAHC2/evM/lvBh24zgQ2w5/tNBTIeag5S9FPuBP/EvYlNdCDyyTE2KDUE51EZI5Bhw206uaqA6uORVh3EEUxVSo9/oWfdb3kBTtJ+ntFDIwEAVJ1kX/Ib2MpDg6H+1b2/LKft558/KMdG2Qm+l6SvAMDLCgAQN5DVVtaZJ8b9nd/5nasf/vCHV//yL/9y9X/9n//30K+qUBK/Rb+kDJHvMO8MXvXnITM8GcKK33VeFLw7/3UHX/OeulYi+JRfM48NHs3bm+y9gxH9ftBcKgBCPgxAex0p7edny4H+ew0AdP0+/jbvmOj4Kxn/Tm+DTjd0PD8EFpGV37qpMNdT/1AJic7/KK+FQYdzn7ndJPYVYALWYTBqVrmxA3nJ6thhXz16zB4xWDMNR+rdyMsEgRIAm4HnyGkFSRteYTtYMBGOkwQMksj0qff2nC5OweDodEA6ieDz93nPib1l2AOWCInhFIARAOB35p0mBzqd9wz+7hzb/Doau347QO/u5ZWm+1zWB/bg8CrvIv0ZjqtOXGXaq457yf0rb+89sze/S8bOPUfvWNd7NOZ1MM74e+Otz+aeyH/wZCpX9X4dw5YeZ7jCbcoI2LFc3Lom9B/Z6Aq9QXPN3k62u8MjNNXndx2+V7rco+9c2/JJkgZTPtDR9551JDmYsebJUcpSsxFwVS6zArXWGAeVsKZjqj5t8EHoKxIOGp/0Yrj0ik3a6QXvyHn4lKlqTm8CgA1zk65G9XONCVuMvgVsb+kEJqOg4930jj6HbR02zqu5s+QeFQK1XRZON+Tto7K/o1/ZhLXWkK2hmjbsO/egcwX7a9iW4PfzPSPALvshASI5+VVN4R4/xLEDF4AR7EfY5PitKlOV72MbBnw1wTB2aD2cygAmBJTESAUARYZhELsFNoyCznXyDAISgB8SCX/2kz+yiIkxr4xaiDBG9qPa+/jLzz7n8YDqQizhHHWjxc+I1B7jTcbi6MO5msaX2WxRHq8iUKL0IjwHY7RBViXUhdhkDiEwxDscHcy8G1UtALCOi2d076JhPRfcD4UO5z8BAAZcSpig6y+dhPqMBouoArhdBPLRB+9effDu/bpWDUrqD6wftgAAIABJREFUtICXL5+zrHAYVikHhiNqG4mwsOEmY1aBAhIMHbLtmrIOMmWI1MwbvOJ39u+s2YYOn56BChwUKNqWbHM8TYww60KqR1THeHRYtuWAEQQ5PYBjRggrdAMRMwQRm0CipnLgQ8bUfP/MrGWsnlFWEw7TrHGszv+usCDQtVZ174bTX9l+NAH8Bi56OYCV/eV5pjhj3AGAzjur4mIE1esOj6ICIAGAN3C8WAUAXh/luVo33g26Qp+BVACkaGxfMUzjnvPxOnkvoLSBrekHvICSZ2eye+OX4JfswMCu6DB9DsKvWVP/nL8Dl1nBoc6vOSqv37eWgB8pSCgXlnahFN4BgIdlcCPaiyYpUSgaW2VlMADYKwXd8wvv3DNXSoXR3qrKoRys6xHIVHzmywQM4bgqgCShnnL/wJXAMR9EwRL2LhkLDXQe5TipIuDjPbgaOp24o/wmzqREGNG2LEC2XUEKPadSRkW8s/2BFQA7AYBeJbLS73CGvTY4TQkABH+beTfDH/AnBzvggQBAtg0RXJlscyy7g2ASHk6u3Hosf+7lG7KQE40O0N+I/iPrgx/wEPmaVRGADxoiyThAAOAXDx5dHADIeoJnHOPz+7//+1c/+MEPrv7u7/7u6p//338hrcgxFs4SAFB2Zcqp8E/n184XkVgjWNIDABipK1COLDoiTjouAkx/n3fkcpfhg6aHLK4xh249lfUrDWOsrt9IjyJUvq7Ty687AOAXtNXqT66pwYo6swc06h6UeaLfCvjlrdt3VDXjaVN3ZQBmphTIikORAAAySqA5BG+xNsgrncDBSZB254/hJJU+qgBi2Q1epO0m3TjGaqN0e+jIVhJcCPwT2OzKWgLt5FY5BDUEtsEBHOMYQAdJ1gDAOsJ1AYC9+Xd9d2qznc6x03T+7jbS1qHSHavcOx71/DcdF6G7Pv6rzH/vTZ13vsscj+a3wuBo7PX5c7A+N79p5+3Dfg9He/DsvCT5n+pCyal0Vc8JO8jqgmfBn0iU6hx682TkXXMKMT7TRbZ/SIvmi677j+Z7BIOtrp827DrmEa3u2elgbcgbnhzAjvOoeqztTFWeDtkGeYbPyNDjPUzs0T6RLQ/fRtnp+JM5MUw+kWCrKh/KIlcDBiayNV3mP2S9/PxRucZkdPNf8Ax9Fjc1dgBC4JbPg21VqujQ0Yiw33gsYOlvlM5jLtgCgEfQBwBBADYRxD9XbSE4K5sJSVGdgJR1DPvEOi40lERqZDarSZ38gB8Cx19bI3xsI7cEaK6ABbv2O4GEExCI23o3fAesKydWpFcBmyLWfLltMKYcbDj4dUAB6PLPfvJJ2aZBhiIsXdnnzGEcq/CwsodsSFMlsjwxgA7/zIDvCYNZvhDBONwOI/EyAXidAOnfd5XEtZx5xchoNCYVM8ngn+Urc5CexYhrdCSIox+PBKXOhXy7srL3+YIeABiEA2e5vgNv3au9OR9WFcB7ZYAi2/taBQAQpWN2AERf9wVn+ACCSgaAGQXLJu3jwfu2DlR3LiPE95rrYW6MPBWMJjy2zvseTHRNAirl1IN58I0dkK5A+jhDgIFmE+xwMGMYHhZBG8EAXLJKaW4BIAO18uUY03HyY1jvCdE5D9MFhRKMmBkAYClyHPH67pua7zd17evnVUpU/16U81fFoHwGwgUOurYAiGKD/9Wg6jiSE/mCxwC+89abJTDqwXJCcY0/5s8EAJ48fcL9y6gqYQd/lHLZwA+F9/VqfAvwDR9N5zLKQw6Y+07UM1GSm6AFmVNGn96zDRp2vHcYnMwJy0QwBErEMiv3E24t0NPhKLr1ebPMpikbj2Z42ALw+AmaMWL/rTKzKKWKopICUY8TCGLymZV8HJouLzCvwHdWzkg6gTRo0DtwgHVEVs5qk5QiGtbgcW/d6AGA0MeeMTedqRYMgJyB0rVC5PF14OUesHQFQDrq9gAADAI0JGUxBppOmtYSCe8BgJWPxXNaO+frbuZ7BrMkRYwHO3uMHrnLsHlXPWIUdOM4LeOyIVmsO4G6Ng+8RcGOuEqcNZEk+OkzjABs08HccwwgRuTRSQjmIRpf9z+rNaEC4JcPviK/R//sVQCEZ+jk2hiAQfKDav6HKoD/7X/9W54Bn47U9rrCkoLQcALn9gUR2fxMmWJZHedfWWBlBsyVgzbDSyOo2gIAsRf2eDXXIlM2sszI2Nsvn/d1WdHpei8AsMqtk/kQBFP7CwbNGtgEyCxzF6e+65QBE6+jBwBIP5QZ2goCx/p+6fW71QQQ/HK3AgA5LhcULMfVgRzTOeCa01pwrjXPqK5tl+pMjX4rcv7jtKf/iKYT/oDKaTjNeruMbwGAZOZX2bHrwFpmB87n7KrwXWTvnOHKkbJ5VEP33QIAnebW0U/wD0gZFt/F+e26+HQl88rqaK220KXjHK1nj7/Ozefou+86jz38dv7YczT35rDaOOfwd+n6Vto9N5fVLm8YHKJi0os5jXa1jlRLWbeap6uLvI7wxGle3hffHEHZiNJ/+NcrALqNs8qyvbUf0W/nuVVmdZm5oclmQ+keFybBAYdjjgs1d8geZqbLBrpZW0vfq6Pfddw79tsr008nO4kKbHeC/+Lx0wOOesu6lYlEVlQqgEldGHnG8UZo339PHyL+wpRFrrKMHwvZCp+iNx8eWzzQPLCO466sON75ZjXMTt+wwBDiE0FI6SVs90MwQCcGZEtmetfld+zE4Cy22pbXclpV5BFOZEvXfvly7G9Q8+IWCFcQKAhQdmPNm3iCP+Ftw+hlgH888hvJKfYQQBBGfp+sc1RauJICcEcTQBk52sutKIRKUmH8scEWsg8wbEopoQLgMfbJliGEngAwItMI7RzRbhmtu+iLgl4o/TpBsudk9iHOMv+q7OGXxGN39E9jNfLy9+PRcX8XHfuiamVM3AVY4xQANpWqsUBsqQCYo6BSoJBZ1HizIkX37929+vCD9yoIUM98+6yYU8d0IFoEBuVpDiAOCJjCYQIAGE+Gd98nb0cRq6RDZoObFaJa5ZpViaMCxullO3h0FTB7ArY7fRkrjsFagppgQYRdxzfoNech9/fuGagx4lejMQ7OdEancN4LAEwY2mh24CiOit5TUKmFwNCGY09hj3JhfC6n/+mzcvZrC8A3VSnwguX5xWc+b7ZviVClxNYJjEMXWiL8qozpzptlcN5FmVa9uz6zPwQRosYg6EuATBJKSe8V/fQAwC61mg56AG+yC5QBuZ3v6NFj0rAjoqDtGMRTCE6nTjCbJcQbWglfrQY83mrDndlffI6wN/0Sx0sAIHjDPHoAAA3s8F44/8+qNONJNVv7Gh1fmXoqRcZ9U1BQ2ltF4e69VmqAqu/T14Lr4Xw0zxn1NX9ZseEGGREKmASO+B1Y9cCbtqv4OB/TBCXTDnxWOax7VIWAn2QgVN6NAA+UmzLZKfMHYMWTkQnUgrwXsgj081oFIBUfmqdBCPaLLGnOx5gvlDzwyEZ7dl4o//TO/PT1DQVqnaOtN4SCYM3o+AwABA7zOdEeYdzoW3wuWtRoWPz0FeM3IgCAJoAwdhAAoPNc64dR8FrxNbsD180IAKAC4LOHVS23EwDgO2oLQIyeuedUxg+cxh/96EdX77333tXf/M3fUNeGjridx6d60FAiLZyW4Y/jqoILB35Z+WU9w/mHqRc9FsiSkMNzvneUy5N+LAe7Yw3OMY1u8Gek9g79q77o5f/5rgfcUxM+DEW8x3Q9dHeyPnv80efpuY+1Dqrb8lW7vKGdrqsSAKB+rQdgwL1XlXrIlCEAwPJ/vk8GGKvPLFMIz/oqJafzyLGX43zqyAed+uIfwl9/RybyDa0SYeUfwsiOfPR9zOtuK/W/J892S2i+k/Qcu2Gho/V6t4EiKxIAYAVEjZUtAAlSai7mzYXO1vE6rvq89uAQmK3P/Do+r3bn+v7++VXedx2c17GuW+MR/77KnH4d956D196aVp7sn/fWvLfOft/p+8lVIyif8aPXU8GK6+g+n2QHGBJ0Sx7mWfNKkg1eC3/E4U6JS+OhIxzPOUxL7FI66nxywiPdHfOXkr0UJm785x4stmuYbCxdFOcfPgz2rEP+qefJm7Qlvimfkb0TuE1ZgclZxi+7ZLr3clITHAnfM+PvoCa3UDlQn+81V522MxLSsC1opm6TkjLMtEjJQuGLR/DBWeYJeNNuxa0Zk+9xMICND5E4su2G75hIQnDA2/TwjjS6T6VS7hs+N/0x24pI5Fp/pLE+qsdCmwk6sXIBjfa5nUHVC3jP559/xgAAFggZqgC1m0TTdJP9hmBOwFgBgB8zAJBsQcoQYohy4o7mIKqA0jQaQqgGePiIhrMWvDVChkJaDITJaDEcZJmcI+RdZWRCHVV002Yc9L0y9XWE3xsMhUow/T2GFGHMvXSDORsDDUpbXtyNHkTSwCw4GgLX4XigWzt6ABCG9SyYjKRcyLsJJ6AI5X4FDP7Db358dae2KVd4prYD1BnBiBTVnYk8MsIIY7eezV7OHHkSozN7YLPGgUd0Fm3Gn3CUZpGz5wOIiXLCQi5rk8CbjHYdLji+uJKGsX5mZUqejwO8l0HsQv6UniQk+j3DkDX9AVJYcgSQZjRLe0Kn83tNWniKE0ERpp4MKi/RSpj+qy7e31RWpxzMYiXuD/62mBglRl9X5BjR4z7vHgDIu8OXISk1Y8ExgBVIqlMA3sSWhupMiqAAfqRfFPeDI4EAAEq4sK0k+OzkOXDOp7ZGXu6T0ygcrXMULWjNW1rINeNV09rMYcNnFOraTpC1dxpiRJaGs+glCna812ZyBG6uB364Tge7AgBU2Ci1Lef/aQUBSqRx3zdePfZnjyYyoSMHA2rvN+edvfPNkQQtjQDACJZoT7hoSHNH9r3LzwQAQmc5MQVz5jngLSgUxRIY9Wjz1gmbMEqAjLCA3A6fUV3OjHLHH3kRjXfQwMcySLwiJ4TwzLwaDWRdezKc1+T76KfxUZ5b8WoqcnCCL8L/NZ6lUF4MLusavyinykQGiu6mMzV5TLjOKQtwvB88eMC9fDB4VEHj+VcwTx36K4tZK0IA4BfVBBC1AVFNqQAgrtwDAEHC3lgUCh2O/5/8yZ9wTX/91389gvBp8nMaAFh5TUEudQmWkaXgTyulF1ddFAAYdGBdGLkZmgv6Jhpd12Cj6OT7pqu7LkxwLryK3317SPRz5BKeVWXKtuRV8J1G98Y0YIAp5Lbd1rDOc9UhoUX+zs3WVbyXAUHpGJTGIgDAZk7YO1vyNmWX4qXZE2QGACp4xDPHlWECDnHsZD+mVgEA0zN7dmgiPUgS+GSSfR2rHu0463Df8Guc7wa3PNfthv78EW1saMS2A+WRban0AMB+asFZesDWwcV2Ysfl3hy3sm3F/Onncw7U0dPn7NYjWtvXmUNCHk50z36m/lwCJnu8uuLyemj8eu9YbcOjOa/39fVdt87rZnw6B4nOfn3Kqsgbj+pKP/QMyj5v6pDiXyTzYJvnaFM5qfu203U809fQ7dhza9ujgZNrw96eI8kuUPZ9VAk1/mcvpLKJsuf9dlUm3yo5h3sRCLhTn1O+z+72SCzT8dw2TRZMFdJEMgA/bHTK7LWa1FI3E27bHgDyAaL7Uk0VXmE9o4ICCUZ7/up7Zr3IcVXlmsBp7C7YO0xg8fi/CtiXkIJ/nC3PrAzAmKiQcKPoVAfgu/hAkeWh0VS5YW08SporLFjjb+o0J/0ACwf4RwDBtHarYIxqgLfeuqvtxZWMhc/IU4pqDPjkOVVG+r/eAV++3pQjrBlERwCgi5d0tMaEktXiQiCgUQJhYCCb+LCU06PHKE9TN1uaUXT8llJEXyesTPwh9p5hPEfI+a4z+pot3jrwp87LyuScQwjIGr07IauS2DpEp2vs88+7csRTZ1gaLnQAKjJW3TZBVDj3OYyJKosvvviShJtz1BX0KoIBARSkwVQfVz+A73/0bhkbhUhki2GQ06uaWTUa1bKzAX1PMUpVTJVGVhv4G5hbmE0nLtdp1Da8C8cmasO0G3krjDblMeJmO4YyyvdoRtdMS+K0cV9guKET0qMERF/PasjKIW7lyS5M7AZEHN5kZ/cCAK+VY0/nv5hO+6BwTqoakTwr5x8nAHxTxwFW6HgEAND8DwGA7tDt8UPgNbBZY+IYwLu1BQAnAVQBQOED2Vw38nQFAAIAEA4JAKCxC9drATSMa/MnKWXHeBD8qBo4PSi2gd8FD+ta4mgNYw4jjXSWggn4oWCP0Gbp1byuaTnYYtrOtR5lJZc0OdQNuPyt9yDjVKV75fg/ffa8AjSI7ErWoZcDnSYKdzn8vRLANr/nbKMcip/ztVNaARnAJ9n2VOBMGTArALKO4L0bCggS4FlmGmzYdUWev9cAQD4HZnFms08xMj7KVbbALOXLXGgEEBc6CUCODrXEUNZ7AYB1LesaO41HFwR+WlPTKXauBHcZBfqRLE70PM9sZAHrLuVI9Ox/7sUoIv0E/HiF/xQQwDnCL9ibBc5cAgCsgsB9RSuo9gFEanfP1adfPrz69Is6XggVIp7lJQEABIQ/+OCDq08++eTqs88+u/rbv/3bwV8yMmZAosOu/w2+TqBUUf8pk7uuD67Hs+b96Htep4HmYBx1xYTfES43W+QWGbLqaIyRQFWyJXrtLAfl+00HwQr1pwMapJfMsb1vVHcNMhEmgo9RPhp5EjyZv7K+rruH7DFsUj1AWvNJPMAT5Ov92qYH5/9Odf+XAawGWZGrOc0hfUxY/ccjxmaJKYK2rBYIfdNAFBbJi67U63k0zJHGnZ3nPucuU7pM3LONhnwBeVuWHtHcMS0G2ts7hv1gfCQAsDkFAN+RdsW3sS/33rU3/y1PtOpG0woTJNYtr7quS+4/mlO3J7oMD92vNky3n44c3fV6p9mjua76Y7KJ+eQanK9z7/LgOnysc+r3dxu8r+s6eJ7Dyd5cz69fuqcH0be6dQamRkm/M8dpFAzbj/IS+7Cd4KEj2WXqIh8vDWRcgt/Q0x5tnLynBQEG/UEOUxbbryA/ijZixyR43cv82RugStTh16ABKo62S98g9jAxnJjZbzYjAM7tBnb+5fg7MF9VhvMIQPksCk5YPgz7Hg23uXLZDhpB8tI2cfwdvPtm9Xli815XTeeIRJ1gpSQR7Q06z9pSHZxCbr+OLZz1fQIA7Cc1egLgCED3BmJAXjb50M2srrB9g3lympq3khj1Hfrt4SNlPWwc/btVgWU2o0aFocfkVrGqQCBtwOZkkky6H0OzihRrKLlHPx9v+7Of/KS2IJuY+eb5LwoCBjJejkUiQ40ohyLV31z98vMvaTRnUSDwPBeD/FKivkSodiEVxsu1PeMiTNDHXoXNnoCNQRnlGUaIkBsOaBu4j8sxCWyVcORzYEOCgREDB6F+32ZJh4gLAYDPK5qD7CNcCWQjeT+cCjKjDPC75fD9zm9+yL4AOM8TjiBqBVQeaYTDkWK5kaoBZhCgOdFQrjaCJvO7MQcZYDYaso04nT6UG1owxLCWc5BjAPXOFTYdjwP+MKLEA4OexICrEdEisHTUNL/gLDia7xCTJQAwjI/F0Ms6mZkFA7U9xoFLysfZmIPr1ltSAaDtFcWYsLvdeTPBsUJ28UoFAJ5V447q/o4GgGBJlOugZAz/sgVgFfB7n7MFgg0ib71WRmcJ2qIndGbn7AsupCE6TK8xAIDjpO5UR9e7FXCCVR1H277PpGZ5RhNvMcQspKgSCkYof8YPcB4aSqlShOqGZx3RHYoER8WYfjbKxc4eAgwRqBGyQxHjnXFKLFwHDVgwrmN35cu/C9eqbMK/2t9FRw+0D/7FkV0vat99HcdSnyDce/k/tz6ZziMPUo0QeiS/mM40N5V54SdVLIkIi462P9lOEYUXuuuGa5zYVY4FH4GrZPTkrXQZx9jM6qOUkcpXSob4bc4Hi82dmVMZnwICaYw0srWNX68zVLoBkHtnUCJVC+LtfroHt2jUe3gCikG2xyMTBsGD5BrgPDPvkQ92NCgLNagCJnKAAAtUAMBJv/f2XctF8wm2AKDBag3xtKpJfv7Fg6vPqgfAC58CwPnj6zoFgHheKgCiF1Ay/m7tq/zDP/zDq5/97GdX//iP/8isUuipb7cbR/GeyMcZNFHUv8nfZnAlAIC10Wm3cKdB4aBKHGsRrI2N/r7l3Rs5b1rL3BfSHh97ACDyNSX+5BljOHom1xLwOQoAkK8WjhpB3yXrdWSjBC9djuQa7TTrTq7BNAmDlw0A0WsFWZqStdy/DznggCbWAMMTAcUEAHjMVMmhnDEO+YkAAIPOlB2WG4YHA7hLACD0nqxdbIrMufNIX9sebkZlFei10U2HRd+mtOI5c9kdu9FaaAu4OQkAMLYD2rRTekREB9eHPWP7JnOMnrguALAnvzLm0VQ6XDs/5P4ul9cEWGR4h12X64F9fh/J1+vkbuCw4rXj9hzf7o2/8tDe2jsM+vhH917qO5yj5T52H+88Hqm4SffR091G1jrkK8UPGcm6olfwBY/Lc6Yco/HoQJwWUHw9ZMiB7F7xs9LaJfg9GmNv3Rs4W/dv3inVtgkAQH/KxlSFMuAUPwWfEShPE0EEQhEM4DF3JRPThE/JStlCKXtn1rv4ndWGaJQHODMAoKaEhLkDANMfwTMIkOtYbXpJ3H4XnSUnWrrCdq2TOuwl1QKBCTrQ33XAZiZ1bG3ANvb+eoh9JXRVEZGMv96lLbjhK1xLoFuBCDn49vmjQug78Hm8B2uAnVW2suzJOmGmAgDoGXCDJxnMoALs8QSZYK/iBz5AbDn5kIIpbQMEAJhZAqCplFB6ps6NAQAGGSXkdR8AhtIWlMw+rPOOkTlDtB3PY9IIGCQgsAoUEqUpK8bunhBaCT7EnPEGcXswGlehBj+8J1QoTJf3Z6whaBemzFGF3H/inzimgBWIeUVE3q1olwSBmm2prISZYRjTNZ4YxYZhfUYW4MsyNOGIxIETFYW0ixEK+bfqkbdrD8D3P/7g6l5tIQDplxlKQwPjpcM6nkofgAipMEMiWiIURyzhKLAcXuvdNDYD/DqcvTdnxYs+B1oTbgkGBNZz7zQIYwYAxpN+X+gpZT8RzDjSIsZiN3JoxILAnfXX+6aTmvdrL6az2XZuZBxkLmGubZBhwIBCRv+JjjAWjMH6lbKbGNdoHFfXHj8pZ7PShC9RAVD3IwCQ0qG+ZyhCaXUUY7wwE4yy0xYAeBNCAjspvS87GUMEHlBO+rxKhdjFtbJSmGrKwVWaNfHP4JVpMtm3MR9eR++BCZM9JyzyYKt0SRmDj7A1It8TD4AVCMd4p9JtwnmjqKg5TjvfbxQ+ZegMZCQoKZxryw3P3obhXY4bGjUq1ptpJgPqXgpxjArvErCSmyNI5hItPB7lyPnwntBIr8CZTm6eUXNVldRv+IOK0CX6HCtOW/h09g8IgGe0uUeeZ8CPQ9S4OnqmlHN1kYzz3w1PwhDvZ3g9xXWpFHA/A+Nss2c7EwnKmyjYGrlSotM4TnPIlIhM57PTgAwOo6sZ+eLFLW0EpTGAZnnxjKLnuQk/0KKy7oiwf1Vb325V1RZObVGm3VH12gryAsy9BgAglQlj0dN6DKDj8Fw3HH3ogt/93d9lEODv//7v2bcjfBfYpIpjatLBTid/yF6YWfyNEVcfsh0iDxI2DUfRF6RNO7srKlejmnRDUm105hesOnnK3lm1wDmHluL8N70NCZdxutyhzDePZU67+/u9FuLai8l46/19bfm78zEeh+2TIEUVhNDIfQcNAEvOoi8Pgvs6qncGy8lP3v4F3QFdD0whsZJKsJw1Hlkw1jwMJ/dAKSCsJ2lQhtow3ZM7Uz8u+rzjCaIYZLvYQ51vg7+Vb0jui9Oda51Ih41BWjwNAMyTEmYAYJ1Pp90jTshcQleRAdEHe7biMVdd/s3A2bClpr7remld0/pcf+Pe+lceDD5Wml1hdfTeIxhf9/zePC6B1hH8O4xW+gkOj/B/tLY9OtzIv+jWHjjdXYR7/1jnUyMbz3Fo8RgcXhznBvkOegOPI7AH/u70mFcc4azbg5fA9NJ7uj807PLYaFEGTQasuIo7oGdlwsUmZzII/giPtys/qHQpKgRQ8Yytz9Du8FWQfFAVgbLTqShAshO+Kba0IqmlXgI0rKsR3o2y2arHQF1jw16W6N+iXJXvnOy/7AqVyqtKL8ls2QiyqYYsomOu5uiUDyMgksCBfCIG4JloIuIpv3sAQPpIPkHkbewxBQLkZ48jwnmvAhgU364oox1pmMinQwUAtgAgCSmYxdZ5XvBQwiz21KRJTtF+pBLJ9XQCAHFytVdFZyPHcJ0Gk4QXmx+waRlOBqgzMOt4JL4UQjwRDjNRVwJqMDV/rKO20ZdQk5lpVV4r0/cIahcWp0S6zcJnFmzyRYTrSL615CeRqpRVUhnDga/ngMCUVeD6DWR+CePp4OSzIkQyE5Ih5X10Nuc5x3jyqxIOD6qZA23tUU4vg19kZqYpuq8WEFff++h9Hg14tyoBcPzbt+Xk8SxPVm0gA6wSVhpHEVYm8swP899EOp391vfeh9PuGes8GwDwnHud9yJU2ayqCc5sSu34C3EDXh0/zFQaHmEwzGsycgzJWfq/p9iG0BtZ5Dw3s6WbbMtQ5sIIZeQgbDAvDGAwQxiufoPjCg5o/PfkKZoAFp6KXhAASFUNT9YY5UM2iJH9sWPceSE0kwBA+SSjAiABAMFCjit8kwQAUAGAHgCyEDVxGMLDmDP99jJSDELhhRXbeY6jHocvhns3trZVADbiLGz5qW81Ce+fMTin9HAYwfPvsNkoUFcCdBznbwrs+h59TBC0RC8GwCnIHHLdyBUPqdwY98Dh43YP0vfwJEZPAsArR7hg1Aj/vL/PM7IwsJuyjJ6UZQrNcYIgRy2m3C1wWQ2wvUDsvGc68IzUc6+eG/Y4YNENfKFrOv+YSwJyMXgoR4zH8K0mrBlP/wi6AAAgAElEQVT2Com5/jj74rvTrNyGwTZOSX/fCruuKzZ877UJ/5JRnOIe3UUZ120w2B4//qrKBtEEUD0AMtcK855UAHxeTQBx0ofoXDCoULve1ZoA5v0sHS/D6Ld/+7f5+x/+4R+oZ/GOHsjROgWrZcqdPcbf3WHeBmcmPXGKi/MvfE3ZuVdST1krIhR+7bhvaXv7fZ9kD/pwjQ5+Ea8FtOjMPLNx/vHuFWfGY95/FABYcc1gap7tRkqbbKevXM4zXHddxPyw7x/Zfxz9B6MfgTUGU61fwrvMINlIVJ8PVIepFwwdBXf/D40HJoNWXZkno3s68kMWBqfGz3pPl5l79E8DeMfwX5/ruO+47bZf1+cnfEZ+UAAAR7HO/av+goRluecXHM1hZYBpCyQhsA14XDrOLmNdeHG1RfdskA7/9f4LXzPk197zq14Y9HuJALl0AuafI3o4GuZV1ruu42hde/Qc+XT03fw++kAzPp7fDAAM+wL60Towz4F04Vugcgz/YD+k4jPyPZWfeV+3oToNr/M5oqVLUXYi6pr/JRuk7dEUNNrQcZwnnHI7g8629TFOqgNot9Z1dN/XMYKAC3oGVEAA+9rpJ6m0n1WJ/BvPw7/SdlfYILQ92Fg7QVAEDiBnb9KeZvK9bDPaabTDFeQf1ResJJgJAsGxB6xtG1u2jkix7vK99UuukXWHKgb7VjYk9/AejL8mY2jrOwCgOeNTKgYcUMDkEWCGw05bV7BE8IMVmz4SmdXA5Uv1d2d9U+7HdhNsCYE//+QTbwGQAcSIhxfI0kBXBgDFdO6txABINQN8qr2zZaiANuRsKjPYFUD/3IkWC+/EHupamS6L6NfH34uSiiPbGac/n/nhGiJTWnPKUJSJ7xnnkSUn7RsBFQDQOEI4Fo9oP40or1/GjUvx+a7Z0bHPcQsnbAH4qioAHtL4yh4WwczVC2YonAiAg+TerXLU99995+r9+29f3S6ieFkd4BEtQ7QtcxBxYZERaGLeDvsEKXitBQBM3rvRShh/JMsDQ2F05cTsm3AJU3AO/i57MkMDnK6z8yst4TsM1wMAq8DSZ2X+hdR8lhCDQRvhJGN6OlpDoA9aVqnSauCS6AHT4YgCFnL+2czDcOF2ghJICABgCwCPAazPyB8yC+1jRXoAgIZi5pyKBMMkBie+h2BEAOD2rYquuglgjgGUYylHF1HnbypohQDA0SkAm2ZSDgpE5IeGchYp6dzKLvjP/vTAnhnSjVKZJdiC2dyGQKSEjlowYHWcdZvomZVJCWL4meCx08zrdNS3WXjgCfKVAQA6/5Bvghd/IvypGBLcdKUTOITVW9veElkr5ozKAu7T8nA5tnLA03zWeYdrsoz1FDZ0mSNxco9OK9j3WDCX7kxvjAU+pjN2WcLv3wgAqPPsxMUwZOCQ6YvxLwEA3JNIdA8A7BkouSYaieyYvHnK61KG4nn97pUrQpZ+9gynXO/3xfGn7HaV0N445B3qKB2v+uRJdeQvGOEkDcp+644EAECVz4qe0AOAWwAqACDBIZDtVQBEPmFtqCz4/ve/z3X80z/9E3/LOXT5Yp+kDYsj/OdWygoHDHAt2RmwDY+BDd/skBG2vOQn8lLEQWDr2QsDAHuGdAIACXJkTOiuobM9gTj/m3EsL0JT4fHQB2kFHN1lkOkk6wq9xpnfgNiyJTTUeZNj+/2Rx6i+Q+b/nXtvc+8/nH8mEVKp1Mo1AVvyLwLDtqd47rS3gul4p+lQpMoA7506V47xXN8SjOHENysy6tbnglI72parmwBHk697uAy+Aqs9uy7f9RnF+Yc1BZmJAMAI3CQDebAFoMv0jN3n1m1A2nm0B6Y82WuEewqtV7+y2kN9Hq8+2q/+xJ59toeLDV7C36/w+s6Hlz62R0tHz67rOFpXp8FXGZ829oY+TvlkvjN6sN62k4igTnT2F3KNiUNXeeXUAAQAuKXawb4tjUqf7c2/68hXW98WsqvI73QasTHHz935Db2oCjjyIRWcZRGSYOa1wIvHKjt5pASWjjZH80A2S2WVxI1NvwDYI3D6b/kkAdm12AKNt9LIpuOLsZn9r0o8SUf8Ywi5dCdmpjlnj37mxiPy4vxDlbkKGPdy2zv8KfgJXFfsC33m/2Hs4dwrABBdhnewG79tx9hiSZJD1uGHxcIIHPgf7k/lcnxT0o+rABgMAZxKtySgoiiEAlKiDeE59KRP9iZpqzkA8Bc//SlvhcPHnQFjEBb8ifia8gz5pAKAnbN5dFZlL5GpQFakEe30C6ejvzFwvTd9j5HJQG0PeAixGwZ7gjaObOY6nBNnM8JUGk+kkVIKwmI4joJHlAyCBTL60JTHGX0rdjzH85VNDJq7ggTZq5k9zBlTVQRC2DTUX9JRQwUA0WVh1EtJYsyBeXDu+1vl/d1HEKACAO/cu3N1A2XVIATOU1GwwcR2usC4eGfP8G2c7bYFYC8AMGAK6JHgpqDcKuUJw808zJCpABhGspGW+V4XACAsbOHMaOV05getmAk7TZERuZfotEJgCggJnDBQ5pP5EW+OQmjdpIRxCgDFFBw6ThQVAHUM4NcIAODMY7XrI+MXHSQaTFiaJnJmt8M35MXBB5jZmQCAhLIcGDi2oKtsAUDUldncRUhzryklnebdS0uz5707AJ0/sHLObdDC4MD8IaEUerFo6Q3/MB7xkbKm1jxl4JJwFkS436loOt+Ff/M7fAU+iLOh7/TvmxLg/IdtGG4AKFqcSg7AiBCnwsDzVBaAv6WH7w/tD4emOx6A9wYShRdX1wiOClRRHmxkgiaMoXTqQ6hRSiMOYHiwy8Q9/uG7LPXRhHQNAKDMTvYMghyTRrC2BAASJNb4dlKMsziYoYc+n0ERpgGRS9tK0pyMSVuRyVs+3TOWzhmg6zyAU223sJPecBOZjO9yrA94tAcAYhiwCgcVAOX4gy6w3aYHAAhqkBT+qx4ApBH3AODxRjy+ULzz4YcfXn388ces1vm3f/s3Xh9nDk9lOu7XpS1VbUjMH8LTeU/OpO9bV9bnMHRkI+FBPpgG6fj7IACwh/f1HRg/vMLxDAcGrxvvROd1GWBmscGz9XIjYwYN7YCor6XPq2e9OT/L/9BEX9cwksmiaNL7BrP/9ysAAIMWRhqNLTgC4KdUc3CdME5RYqrfT+tYZVQAZDsYfg89CN5LECz833AxJEIL6HQ90fmuBwRk322xMuTIgqyM13msw3CVwUf4X6/L0oQtrYDadw0A7PF+n/OUF9m21Ry4hffzcdhNe0y1A589GRyeu2CIX8st5/huXc91OHqV9X/Xyf8q7ziS9x0PrzZ+nMfT1az0H7s4+O1ygrxg4dCr4yJTcY477H/sjQddyp/CCWuzCjS2xN78af+c8P93w8CR9ugSdc5Bd0+4T5umqyK5l9Jp4Tv5ZTOgLPGuEn9soYa8R98EyEwFBApGJTtRJXCnSt5vW5bCZaZlSzNVW3h1+gL2wyfhV853JXXQg00egvAqu2/6K9mGEcilUSAGlx1K648BHuHDe/hhp2ICZbrEx5N+mDJeWwfl//UAPu6jTve2L8o83wdVak9qwE+6W34KKiQwJyTmUU1CPW67IP2Zgp/YvhN3MwDA4Ato9K/+hz+uXgvzHGpE81na7mPE4nCsRKj9FNW8rPbNPqstACReRLER8bBADwGHEKLgcx41PvPog5HJEBr6u5hBW651AqRiHQ6HiJMZQTsJQwnWZzWUIM1tnPwYtiMT4PFEsJPgtddEBLA6jStDxphPI4Y4vz3zj/cqQoQJqcwTuIaR+aAqAOj0Yy8/nDH83dZKR41reVEZh9tX771zj8fAvV3bAO7ekXOnrQApUTZckUmuZ2j4oZzGe5ijvL/ldyLB6TBJUe4JImZlLBCOBC2dJ445s4QTPtqT0wMAfZzutHW86x51DR3hLnOxnDUxOdYfpyUBjzhF2bbSDZcIAhlGaXI3BUZosdmmbBYYB12RO50CIIPfpT+UP7Xfv8CO7D/+FeswCADc9gDAyKLDsWAViRzCcTxiXk66ASNXhPTGS24ByCkAqQB4nUEoObloAogAALcAlICl8LVADv2yF0AqJprDoe9JBRs64FTAI57LwJ2VE2WkM9qUB8GRjWHynqs8ch/5zpVH4/gcyIoWqDEb02DsBuwqC3oAYMqjBDoVAFAFhjJPMEL7Ojddu+s+KGhzwwgiRKmENgLLc4ZY6CxOpD5b1pCfBLdJj1ZjlAPAgeRclEh4Y33n2qRrwIeIqH3nFQDAWH0LgLYPif+5haPJCG0LieGsrEZkQ+Rol7muWRr8MddtNecAQJc5fS3BGeChdc8gSV/rvG8GEwbwOmyj/Ju1oiDrNpsrZa7gAGR4mgBiTz4qAHBsK5kP8hROfGX6k014Vvf/ok4AWLcAJADA9XkLgCp85JAA3t/73ve4///zzz/nKQDJFvQS0S2Ojw3Wvv7ovcg6BWlEA73yaoxtmPQAsQKZW/3cs/+h/xXHWzzMT0PnxCm2UUVYgOo8h75Pf5XVKn3cVrLhDalU7Lqk9zZY59RtlTRF7AYwng1fd77MPdKB33K/bwIAKHFFRisBAM1L50cLzpL9mS+O/4UtxWqAbC/099L3tm88+VMHQFV9HQ8nOtlyekMbrbqsX19lScbqMrbPYQPrpjtWWK/jQnsy4Fk39goAjndNBcA63z6HjtPI6PCZbCnt9SUXHMz3yKbZo+nt+zr1LDxzxBAXXF9xsPfIq65l7/5Vj14wte98y6vA+JKX9PWc8sh2hFOaPZKn6xabqQOHvBN7jp/0QYlepCwFTduZxI23q0pIne/Vfwm83wMBq/17jsYugc0RL644uITOMFYSAKc6SW/q8+2fI8djy9Dmo05S/zIkW9FMlY0DK8sJxxeJCQQCeKxg/cN331a1MzPiPB1JMEQwgYH7CgCk6TJlC3wtFq1KZ6TBX+bCAC3sA8+b97niIH5w7AJWlZnFY6vhN2R79uBLrsi2n5UGkjW5JruiAkBsUKhKhZgmuI+Vq3JYvY0CtoK2kaNfkHoiOLlOe1GTmvZLJ0qMoyqoEQD4yz/5owoAbEuh1SBuOoK9+3Y3RKDAYECDYFHCgogL9tGmq+1WBArwm0yEAb1hmuZZdaOwK/6BBGQozThhdBIu/wUULu1HMz5mz9p+jHo+jTnox5xkgtEcCw38epZCABxHfNhQDFxmzwAhXgys0hP8pPRnRIZclkbjgjD/1gGABw4AqIv7mjsk89EYvyqH/3Zl/qvcsI4DhPP/7r23WDLzLRoU0sGTUJM+lZGA46tEKWK6CBrmeey8JTsznf+J0eAmDviKn45T4stUTUOGcJYhD4eUQgIzbILxSClssn71EDPUMer90hhXss8juGfENHMljduw0/sS5dtmxmP4TSGXYIh+IwCQZloQOOMYQDtZKYN/WcyMLvNfMwBQa68AAAICwC1oBXw0su7k1VmeS1QZRsECAwUIEhROb77xLbcAIABw9VINU/jDKCTgry0AmwoA6iIxCtdmvLP8tsFyGL51Cw2nxrcjeWocMHPv8QL78Ot4zjDvuGQVgHmJ026ORt7faUxr8x7VNl6Pevbsd7YAyFmIg10OvbP+DABAeDNwNPmNhW28gEoNBDxR6QRApGHdUrIPnDR67Aq8K9VpYGHoQLsFSOoVyUTOrDtowlFcBznjpIbfMm6nkc6LAluyEyXfai8ZVgtFwqN7cCoJtg8hCEC5p5FGEIB/G4C1TjTEi6TtSp0PmT+J/xH62RrbWvqsDlvlSIel+HNbBbAaeDHqt7TS4Es5G2nqUEbDWWh0KlDBgFF6bAF4+pgyHFsAKEcLXqySqMxDqkO+dgAAWwAKkkOhrwEAMBmuQWbgfdBFv/Ebv0Gj8NNPP2UVQDIHHQ6dH2b0a7E+F6QnABD8i3xUtjkCi+H50MiQncLZpNn5rikTLW5My+v1PRrMXHoFwNhGQsjUHJsRET3V+UiO96SfvCcVALk3v096AlhHxM/cmzem0AMA/Z7xnroHMEU5K47/e+fuPRuqFWArGLOSq76HgxtbIToRc0byhOX/DACgQkzl/5HEewGAwI8cBBlFPupBw22wduCA9+qHsGvI6fAassR6YdXJMe47D64ybk+Pr++k4S1xQfhAJo9tG68QANijsbkGyfwtDXkP94DfOsKrOe6Bx8THHG9Ds+aRfv/pmy+by0qv5/juyKbapXnTyNEzl8z3knsuGX9P7hyNfZ3c2aORzguxlfs43Tac9zrQZjsrMqKPn6ol2Q+2KWHnNDtXWV00wVNFAN6VZNBJVegOn1633k53ezA7gu3+c11SUPrIUNvhH8rupj+298S+lg3Vk6KZI4aFzFMVAJoAopq5qp25rQpVAnUU7907VUEhBxiwAwwz79ie+Jw+aDzFiacwoV8PbL12hHW9OIHZJh01XldCfa2wP7s9WfOY2/VoSfB7yPPcF56PzsOcFPQsvSABRXswekUZflGlTmfaBgB4atPwaXVEc39Hx7l68Gl1gCVT73/xx5+YPqVE8wKI4xgfcVpzvAEHcGYZjbDgVMAwRgAA3bQZQWepwlwIyQXOXzPstSd7Rn5yT4glQFIm3vu4vaIYaHFSo1T03nk/riNzz+eNWcyDY3OPLrL6fe0y4BOaT3SJiCyHGkAk07oHAO4NXHAdRKi56h1qMqjoEz53Jh/78k1UVN71D52mcQpADVRr0dESKWEJcsVcCCigyVAZpBUZu/lGZYHLA7xfAQBsC0CJxxveAiDYwpDBWuf5wZuWz7xpm+mPYTEFtYAYwSHy09gjiNCUR4yzGDsx8DKe9uDOqNeRkbG5n/QnfDJD7kxpBLUmaOe2ccDuWryFQ99to7yCcSpM+ronjAZMhxlFVrXFKGcpNAP2+xoBswoAfP1N/f0NC5iI20R+AY8RqGrBIQkiegzjTVq7Tn5AAODNm2iaglsgCLxXHaTsAACyl6BhnAKQCoDhGDQDP+W33cDTufHENOcxex6oQUnwPBxeG1vjeMDQ+MbcFHI6zjPOvD7F8YkRRUGpMWBCdmcpMgMBQjrJLklbAwCQV9p75eZTDAB4naKIERBTAAABzvAjxMT2xBPSsmHZ6UcjzgDTUNxNrjHQZ7hlnAGbjEn4bQNUnW5N+oPqaZw3GNPhHIq5aKey2XD0EQDgWeU4154ong03hXe81k6ZAwC4CkXM+TC50RwOTnPyScrH58REy3hPKHo1RroDwtcTNrO0ENd6EElwn1HwwG7IBQd3NJb4XeQDbpkBQk09Dq/KBqHTntURmk+ePmH2IU0AAawEAJhhqGcR5FsrAMgvmP/OMYBZExx/VABgvj//+c/HvtAOh1P+0Pz1k98DyuOPwedCpGkAj4iXA6vNnnboa9Nnsux8y2L05a2EaPuOtOfP64w6bo4CAAB89tCGtjqNxbA+pZPp1O69v/cEoPzMnEPmNsQEqhhl+4EGrFnyRSWVyEq9fe/e1dt3745y1vAB7h0yagyNyhE4vdUYFkmUkkego6dfP+Prv2sAYG/de3I2Mj742fKMru45CR233QlZaaPTS8YizxnWtMXAa4AjbCn3AEjDycjttQngKYWfvwI02iwhTUtP7VcAHNHs/huOeW6P/vs1wX4GbDJ+h+cKvz14Hj13xHPr9fV9fbxXg8WpbLgOT53eVj7ee/a6+Ryt5Wgep/Q6dX/oNfpj5R/qPevjWClLvGrYDqNTexFhgpAYj7QInVy/dWKY/uVd6Q0A+zDJjc6Pp3ParvTo+z2ePUcvvSfYgJkl1C7M4QPaFhqyRdJk2AnSF82vs2079DXkP6sRdUQgAgHw1+i81tg3y27BSWjYIgDdycrWKouPjuBJaWWf5LhCJWRVER053HvcjEqyyQDUjT2RNdZChwdJIR0WDhsAcEAi8AV9PdkX6TmwrQpwVXDdz+9peyIAgESiXIceAMDFNKjXZgYc2YzqMjWXJbxYmW7/1Pps1dk9AKBxaoZ/+dNP6hhAnXeI8lb8wMCBSMaRAvhhmaeRKSKU0KNARWYMQruMY+5jKQMZgKCjWwhjaRf+UUnOAAOJxrKPZdo2NIYh4lKKzgwB/iazh3e0EkLMMwI+yi1lsGGgOCk8wo9bEBbBRW0h55JOfKsySOO8cWQe4aROzfNsS47IMmbbwaMCoBtUmB8Qn3nxpfXuhw8f1PGKX7EBRZyClNBPA1hzxlRhdLz7ThkcZby/9vL51d1y/u9Wiffd6kKczAFhgq6ZyFaje1lKQdynIEyMewK3GNdhWsF/OmT86JKaBI7IBHbIR9CGyxJDrIGcbgAMPyOa2njBsxNnapyRz2i8OOZOwkdWHMtTdO80cORqFzvTr5eQiDBIdrEb2bL/Ui4rCEyhaljgtdxakUyU8C/k631sJFmCp46ar+wOgmYKALzESQDFQxDwcDBGAACGEfaHmu84B29HiZG+BgBSAfB6dUaFS0MY4S86uDhdoo4BLJ7GGdUjANCWIJ5W1on0EkESnFLQYGkK7uHjqG7w2iWM4laJlgZPQ6q4/FXrsfBvz3bYQzgDj/kJLGJEUb7QGccrtYUm2bURACj8astRq/yxMYhnk9Efe0+xp6tbqBxbOMd17tHzeADA82+QqXNJr9dKZ9L3gDT4vGlW4HEWGtUZVohkJUeTI8NCawMm9RzJ1u/Zcwb3jMfAP9UePQDwRkXQ1f0fiqQCiu64K70c50hyRu7/dJvx/TyjXvMazpSz7AP3WHOXHawlxzNa0+SdaSCs66dYDr02GGyNnJRXdz6F4y0q6mNohWLV7vjSrBtyTDIF3+Po28dPvtIxb5Xl5ZyBNwQxi25SAYCqnk+/eFRbAFwBgLlStkNM5LhXABTXpoy6W04j9v+Dhv/93/997AUPX+Z35PIIthkrWuHWIdk4HFy/gEjjrD5jOwODAOb1wVu+lnd0Y0Lv0Vh5jnSOt7dx+vd5Jr87DUd/47sRIDbPpMJLtOC+O5aJWAd1DUErBA/69zz0XOyVdo9l6ZLcOYmHj7W2NW+qCCAXOAdsp3qd+1TvvXWXW0RQqop9mqAPyq4aI9tJJgzV4wEBAJX/66gqBAAII9KM5s/6RdOSyXkyxJjf0RaYKTcCJ8x7L2g/cLrArcvfTifXOV1b/jSm9gIABSGWw6IqK1sZHLh91QDAsAno6EMvT9qQrRI+2VaPdH113bpEW6reufSnNx0UPK8PAHQa3uOjvP+6eXQ89HGOnjvHv0frXXntOrh0WrtkHUdrmPy0xcWrzmdPflLzUR6uScgEm/fxH7t1I5fIyNMu6vZW8AzfIs4daDX9ARIEiH29wmIPjyvvrXA6GiN8EJ5fs+CRZ0qWNLnrFySM0mWG75z2IO36yT/ZXqY5xdaYthOCAbQx6ltubS6l+yacfDRCs61y00cucgtBc5IxLZbNV4VWnH69RxVwJz1jKDNkS9D5bluNu+zAXknpL8kRbQFQlWlszsj02DgzUZWqA28dqPfRH4Q2a3YODM8cHa8TASrwgaPjR9WD/B0GGez3xB5eeXimPBRIeO2vKgDQDR49ICx2A1PhgunkYKIUqjbouXiXMlDAUvCizBmRK61GRvkkGIK/eCjOBpE7BLYWnfIGhn1CXE258zxH9iPAmYoqsQ/RpYFZGqkhg9cBorJtByXqrxg5BIyNwO5AhmDGRAwjrVGBght1DAV+EBCZ2yVU5jmYSaD0++K0xOh8URUAjysA8IilIDKqIni6cUfrmfNHQ7d3qwcAsr9vlPOHowDvVV+Ad5iFqIgi9xghKw1CLTi5FERMnHEmExMP6Cbv9dlMPlBWnMJwTrtyhfGS7MiGqY2/IRw0xJC9XZCFJvB1NxSH4kCv/UmwcF1tJGE9bWuLDYBEMkFXiN29BgfRDmgYdt1zqgzFNHYzv8yfjirmh/fZEDW7iMAJR7rk7AqOUwB4DGD9/W11LQUOIuR1zqfyPj27GVzgPaHh7OPF23EaBAIAtyEMvQWAtOstAChvhwODKoB7laGC04fSqU7fw9CkkSlhq8ilrXGuRMJSeIHxi2oSGVmYMwW6A3K628puEyDZOnlxQAbep/Tje2BAd4NzBMyagZp5Bif4qlfbwGmPUlNTFjdnsfAeZVgJFmCdDi6I/6YhqTJe0RZ4PwJzKEV6JOIfGtlNXsXgS5fzYfSAchwAWJVvPksrbHshIIgZngsd9wBolzmcEHGkiDqmpfN361rxOzKYjK47uMO5GRfdxCHuaRDFuZrynUE002jPrpJ++W9rLOVcW66xfYV3g5u2DooMA/J+DHr8eWCAa/5yoAKbbsSRpmrx6W4/jRrQuwy+lA3iyNucAoBtD6ii2RjvpqfnKOkr3P/8c/UAeAn+DqzMIxR0NnJCGljn23V2PJoAPqwGsF988cVGr3VdvMrH4HUar11PzG8jQ8iXeTGm4n4P4lfxbJfje4Z5ZEJQFuc0b+vP5F0TB9MA7sH70BXGSBUSCyecpR98AN1s/ksFkJRQNNVc82oAdVLRePv0s6EpErrGVCVUG59jYD4qUUX3/3vl/KN0FRmpngVTMF/b4aLvkC2iw18NAFFBCXhkD/DgM5Jjd/61VtAngwtbFB9+mvCbtl0PInUZm0EGnZinJw3lraKAoY+bTO56cuj66FrqD/fzgOMP+7H+pRR29HAIUltlYmhuT7ZtcGP9Frrr6+s0eQn4+lo6v0meTAzsOfSTJxKcEbyO5Fbn006/U7fpfStf7V1bEyDn+DP0scLrHC1cAru9e7L2zG8PHrE/sq6VFjHGKqdWPM0klmaxj8eG0aart7CaONZcY4dt9dke/fX3jjE93F5z086nCCAmyN4bBe4FAY71whYDR7J5xVOHt6E39YYocATO12fXrPmW1mNLd74xHBOYtY6P7bSVL7Nq64bxBZuFVQLl/2FLRXzKHNmOz7jOffPOnCu5nD50tt9tY+Wodholth0xF/aRa7I4Fb5I1skHcKjh6hIAACAASURBVLBRcemR4E0lAJNUSVjbxkwFFIMH+AcdEVuQ2nj6zvbKuAb1AEADRVWxf+MGkgRhzZn9Cxo9D3kLOyQ65S8++XHZJzOyFUTFGcZDmTCRYASNzLUFOhWbSxnCsLiWpoC4FqDGuY7cjKO/Z8iOzM0wNkVqqwCP0IpCywLDfFSmdlTG2uAU2wDQfno74Q5uRHn3ecXoxfsUBCmEh5lBIOg6WZ+zZ9SzdfAj0S4ROx3UnN1o+sfcvnr8pBq2IXskQ3TfsIsR+ZLZ3PvVeRiO4K3qAwDfHXtj0ETjLRz55n00bAxH53+WbcvfkTOwUdgjOTsDQjTfo8AtALK+wLcLTSovExqud0doI8z9UPZZnggTR+xHFqqNCdjMAEBzOMEDzh6TYeMwwKmIkUKiVHfmQSeLPB80cxAAgJO4BgBSaiO7kQBmlh9u+osqAeYpAAgAlHOAIACy8zoGCj0AfGye4dzP4c4cA5/sDQfe36imYmgCmGMAVcY9s9kwPZjBrD4AqADAMYDAZ28SRzg13hp4yFyacUf81T8eI2bnHktFZBaObM/E7xmR4eE1yNH5NcKrb/GInCE9xYCE8diCBJq31kYjAgK30Uycf8h6GZozCychjqe9v8su0QwAqNNrAqD83YQsnhcfWSiAB6zMNCsFBOhk8bkY0OGkLfWLr7aKcquYZQR1Q77z4mqE57vpwEMuK0AY8S66lXzKT+d70snIos0yWp20gMi8HYxWXh289kZsMm5Fp+tebynKcqp8DN2ogBpw9cya3OqQGwYmIE2DrWcBrUZJu6jCaOvk3I0+bv/BBXUUhgGGBq2oAHjLTQAV4JScwzvAy8XaFQB4dPVZBQB4tg7oFGslVYU6k4UUfYBW33vvPf5DA8Avv/xyEwAI/LbUsfcpb5g0swcX9fJAAMTwt1GDe/sRfANvBMT8WfUevomc3czV9E++svPc6fMoAICAAjM+GsxGkPgZDVYjB2iIc1rK5Ez+O4KUnpXNM6tP1rsHDWdd5vFxFCKflpzg24tW0bkae/+hbxFYg+6FPMSPTkeaAQDSM+RzwQS09bQaACJTBDmWsl+WvjqgJp7XG7neiBdX2mT+q9G+OjzdbooDtcHXAohTJ8D8Qb7ayog9B20Yy4MHZUN0Jyclr9/YpsppAJGj0kmN9oyTc/Puy9jaLC2Y4jkdUco6BsHeJ0IYzACA5rsYEG2QbE/ag+k6h63DpG8jx/L8iss+v+sc3aPxM4/A7JK5XgK/vXs6/WVt5+CwR19rgGNd9946Q397c9qn9y1ONdcBqcPlX8JfHWedVzIPrC/binOtbxcdSUvaCUlSaHJrcO+74ml9bsXDJXDcw0On6YxxRG8rzfdnR+Iq8hKwoJ4QzyQRBBHCAAEaBjoZDdOKpyAxKDArW+PzKRmi8SiPuWVSSVXa2LAdqNekV7iPH38jeVTPqNu/GuanSiA6L84+dZltUW3XnRUAodUkbVS5jcQNAgClZ7wlAu9jJSKeZUWam8q3CvcuL0YA4M9/8iNuAViFCQ0w7Ed2+fumRNKKKwo9vzFZlLL1z1kQFJaiMjNjG0XGxbm8D393ou4OZBR8JzgsOhn+ED1+B3DdMYizE+eEa7ZxnQwGkeGy/B4AyJiMNHlfMcqH+R5Hhbpiy9FumSsaUWyJ2+WLzEbOkjfA+XEFAB4+RAXAcA88TAo4QNjZulDOPisA3q7y3ToyA8Y8MjrO8uNMYhgm2CeDAABGYNzDOBS9ToM4jJWY0DTSt05IZ+i+LzeCvCuQ7GPsJunGADC+CON2U8bqARjXZzcSmA/IUFBvAEXmmrHRBHYYmobHYifPUmE927d6rAGqGKEKAPCNNPRkFsq4ZAar3p0AQI4BRB+A4i5gw8fQ4fgX8461CzNfRtaeso8TB1zfeP3bapBSwo2eCHjCC7aySgAAFQAIANzi6RraqtMNpFEeHg0nK29fd9R3XK9pCeb6aI7pDF14bncAPO/y2HPGTFeSkUvEYQsA7BksQyFypfoRzvQPy1JwU308KLtAM8Te/EmVDINlfF7Zf8jZlHuNJmH9ubon8OxyLHKKa7ZAD23pmr0aG5TDwYfCMa+KN+R8Z39YXt15a16bkWsBAswid0LHAGoLQGhX8JzVC6tjlXeoWWwyW5A92ZOGpc1zt4OfbHnIZ1YmtaxqqrYUDXd1yYApOXw40Z2mjgy9npmOAh7eEwUFgBqlO1xJDy2XXfShTO3j2kaDyPtb1YAIMGAFhobgD5riPi9i+PfPHjIAgMaf9pROAgCia+EUCv2jjz6q0vG7owFg77lzZEAdMOacv52t3HfiGJAw9W308B79rO8n/iI7bSANWrOjy/X5IsATu6Bn7XpVV8/2qPTdz5uPYqfsBQBIu0Nf6qXHMNOsxEuS8/nZVuvoOu8jv+nebAHgmoZgqaq7Cgqh6g68BOMMWwB6gHVkh/BW8zGN+eoIC6ef5e9FTwjUflv0xm7YDqh5RZwvK7BSSbkE2fbpQVf3DPfo2PW5lU7ms3J+JuxOS9g77ENLe3ZB5nQuADBsixHm2a7lEr4I3rp9duRoHMHvhG8mxZwD+ea7XzUAkMFWZ6jr7wFT0/Qezi+hkSO4rteP4HgMr9O3b3Xa1tY4et/e+Hv3XkIf64zWNV0yRmjraKzrxlhx2vk1iYxsDeg+EuQGKoa0v30mAq6DT7e3LiZg37jS1N5Y33X8I3rdo7PYgFjrqjsIP8+3B4kCI3wV/UL7CfYPnP36Rz2I5nr8rZ4DdPp9nUEEXoejj6MGU+GtLe/iR80Av1ShPpvq43tVy6t5OE8CsB1KfdhYIAky+c5MUdNmgA0SHcNtxoouc80KBHgrZKuoiMwObGgb/cUnP6kAgIzDoeBcotCrAOgI1ZNUgPg+0Wh/DoJgRGexAQTHsQLKHr+gJw2IcH2dB8eEgrOhz8/JNnq8lAKG4ImoBC1QkVDz6eN244aIKED1rQZkZK8zBmxnJmXL1FgMDdVo1Njw6H4SnYhmfHViDaz4bN3DvT0xLgpQj6vRFI4B5Htj2WBOzfSdVRvV+K8c/Pfuv8usP4IAOBoDeQfY1jhXk+WIaArIjArWq1Jfrt/lLc1FIttoy4uIuTNNV6ZdSK3KKZ8FT2eWm6TZE/rDljJucXveT7z589YhDZtr8OEeGBlD6dsoVcbLWUEwiw2LQRfmvqxzCDKQXuOTjSPaAgDKz8iFZOZ24FVVAAkAqAIAzsFN7XmsRpqd/3JUpo7J3DqwY00QYsBpOUpo5o4AQFEmAwDANQwO0CoEDd7xtHoMQGG8XWWqME7hvF0UABAiJvbipNZv8EAaR3KPbmh0wFvZz0t/jugr+OkZQ+LDfJbn8PphdKJ6CcLwBH5wRkT7+GEn1k0AgAQombgxPMXToUv8yXYa+E1enUZ2V/jJ9ndjWH8LrhRrEfB2DCLQgfl0f93ukRNEcdJHgpJ7SncGd7feEeU4x1Y0UBUj+k0nw1HkPufgMLJKcFADtPxoC0DrBdBkIKslqMD0BOhvHDmJuRjm/M56hY5Suw4wR0YLP/PzHo3xlAzrjx4AiDIU3kwHI0Ot3i24n9sAHDACjaBBK5TvnTsIABBSUvOhJVcAIADwxaMnbPJ5rgIgDUJR6okTAMCP2P+fLPCg31fgIcFhKxdPP1u12AGOfoqsjz0waH0ZruvE6PZxS5OhkduhmU5PMYQy266b2YcEqAds63+iDVdNUG1OQ0u2luhq6BDDa48nePuoetzKpmFIms5Gj47wZeS5HXHMUAY5juO9c/V27f9P+b90gOT3hmewKttb7P3yFMcoVwC4eAlVJgwAlEyC7r7pCoLAlns7HXTlwBI7S2DwWN4ewWPlna77Ba/IPr5tBABEH/v72De6u9mXnXb43kI0jeBaDHSVTmORAXuEpyRuThMCp1Jg6AZ/tdLgntzYg0dgt/1u5bOj0Sjs/eWr6cN1xD6P4KVX13TevRTf/R3nnu96LXSxt+ITHF8D5BW263uO5ncJ7l71nj08n5vPq651Xcu5+XWnHvNKSXv2f6t31DP+Cw2IJ0VjXabu4a4/09d9br2Z73U4u44OY8eeG2+f5xrEYP+anTZyMHZCsx06LAIb9YDTAGPLZ13K6W+x+VMVp60GqiqQz6q+NZst3miWTLtFFea0WdEkkC+139V6v9HWqG/VG2AGpLtti0cTAMActJVBRyHSZpMhJH/DfqWsk1ltJXx42zvgAt3xl3/0Semi6fx3AxcvjQM9ItkElPc1I3PCYEGOU9C50SxlswDHnJKFn1muZK8FSDpMMD5bRq+X5PcAgAArhcrxPP5aXtgzC33sLhBXJTc+DyNc68zYKh9xSR/XN8+HVjmlsl89ipNgwR7xJcAyO3yqXPmrytJiH6jWmBLCrZjoihGlhh+8+x7LQWoHwNWLMiKwDQDEjX3eIBScn4nTAnLMF0tXsDYQwVDuERp6F+HhZnJ72dYwUZ/ZnlA4FwDoz3a1uI7T3x+nOu8XzeothHPm3oTgFGhz31icoIzDZy04NgYu4NAcy9AE8EcBfRAAIFzpIRZeCUs4E9UDAFsAWAEAAXGDJaA4szQ/pAvzGEugLTS6EUlnm8Kt6K4FAFABkKgkHSwEAIofEQBItBh7jUET+b4Le/HdZT+A+gv0G7CQJU2mJLVtKzoKAFABmOfHG+34hf6OlAjnXP9jsC8BS+MbQZM4thSqNton7yPzr0wafbdWhSPelVOe5jDmhh2gINgmg3hVuKHlQBPjdQc3MBsRXjoS07Du4zGQRBrYybbRAXfTxpQALkGLzqeCAT1X8Yyb2NBYHzReX1uuT5k9qYJ8M2zZbZY/Dkmey/rSR6Ovgfxjnu3bISR3ND9tg3KAWkSxgXWn3U63Xc7nbyhhBVyy5U2R9x7spCTx9wqOqg8A5qIAgCoAsO2KAQAKjJqlj3ntWwC+/KqaeqJc3TylegL/pBmgg3QIKCAAgHfgBID0tZl9ZKZRlyFWA+qIa/d7yBCY/qcnR8Zjrayx/BlTH/qCwBKmutzoRoy/7zJg4ANOnwN0wH9ohnPBP/NMAgB6P5T/aQCAeHiFn1W/dONx9B0iuU3Zj+F7s6hkrilr6j50/teWu6oQqWAAGzY5wBZ7JFtZxj7PWgsc/q9dOZkjlRG4uoWyVNs4XrkDH9teM4H/Kyyft254p+Gx24CnBrjlh0YYgYDVYVidotXu2tCSxVG2ACAAMGX25NU8E12cNZxD/WrbTl0lur3E0RnvCS2/KqAH18dS7wNcT7d7eNqMsMjE6xyv66bfnwf9rj7Bdc/vwfWUjraj9O+vw0mf3yVzedV7jua650Cf55Xr33zdunvyrfN5qgF6nyPIjlQDnMi3+DS2kQYvLZ+vn/F3w9veOo8CACv9HtIDAocJ2tuPCYxWu2Djf0XW1c24PiSM9Rw4suui0Zh2yDz3qEnSmnp0+tDSo2iCv62sx+OppI+viWCCjM0ZHswaoBMRCB6+LP1BVNni1CYdTw87hJVmPNqwbF32hJGc4X9NB2n6MwBA2+vPf4IeABKGPePfDdRcxz1RaFoAFJFLDTxG9jokADDPQJxOviL5MuqwoHRG7cImhiHe3cuIk92HEmCXfpQaw4izExLADgPcxgrGVrBBQQ0YHnr/7EI5lIWJClGfF1XiEUdPe3Hs4PMewQBVD0DiDXSYdNYRkWz8JABAA7tXMtR3CozMAAnugdH5qMpM0QQw2QXcE8KZ7CecgX7uVUn3e/ffUbM/RsTgavIh0hYaRaBK4K071TmS53zDKXV3dRu7wSdpsQmLvQDAGjXM/Z3JQzPBy8gMc1XzZ18InCrFOC4DvxZcgx4gAOAI9bnT2J+KXkJh2zgmFQBhum5MZG50eOKSmM7IS8PhhJOO8h8ZZrMHAIzVlI1i4cWk6QFQAQBUALyoPQgJAHS4BMakHzpEvUx5BjpgDb9euLxRJ0DcLfziJIgEABB8IB7gSNXSEQDAFgB2qC4jteOa68e/bsi3NQZjGxxjvcy8QS4gUFXvqUCD5IQCV+ecfzlbc9XhP4ovwzb4Xt/P687u5p4476zoccUSss4dV3LaxMOjW2uCPlYAkl2q7OGcaOg2ovWfFLSFzx4y0f1Zl3mUA3EWp4P48oD9ct9QXAjsbAIZ+gxePzFqTSt6GUfWX83Ih9pjbY7lVZpPKqiqwN/Km0OpuvYb41E2umGo/Em77nboyDu4Rtg6cDwCGZBVouWU443Mv+c7G6HuZ/tPjLLgpumDAJ3RdZZMJysbR2oJKgxlThdHlQAFL2RnEZiFs377zpvEJ5fsU1XwHgUAXrv6tJoAfvnVs2oIKHoTFhQAEI2k6k76DUE5bAHA+OgBgHX1LQCdhrf0vEOYC5VFdh4Sn+cUY7MHW0e5+wjK7PCBYR2+FV2a+pr8nTQuY4k8GF3r6qoYZKEJynORTzBbqmvyAiHKW847Ut2oXHkhXILfXU9t+Q14dECAZG6asT2AUv37pYOhZ6GDcSxVulZDeEi321aqCTPLjSOgSl4i+4/Sf8gqyOjnZchjvjjhhoGRrH7IxAQCJ6/t4/b81RPeWXRb5/8J3e0WAG2T3N8G0N9+qocnfWSr4xoA8B0eZs6gbxMk7s6gfth0zdEZMtV4vA52gVPXVeHB9drxWFMOz/E4ynWv3w3U9If28LjOeb3n6KUdT+SHFgDImq+dcDC2OJfnYLXy56Xz27tvXcMeHV63lqO57tHCpbB91bnm/k6vGx+pcJNmcLiu5Kt8G8jWNEbva1358HL63cfICusj2Pf3dNuur+fcXHZpfFF9fZtlx1Pk2N74tF9iq4RubfcFbmMbof2H8AWfS1XaiSxJMmfKOfzV/Q19o6MOdXS9mxcygIC/ZU/DqaeehF9HW7t8Td97u2x+VAHcwGlu8CebL6zEfL2i20LZchqd/Wc//tEIAHQgd2eVe9RtSFMxw/F2AKBrZxlvUIwSayJCEePIdFHRzwBA9rGOcZP5tNI7CgAAdAwM2FDC872cOYGKOOTj/gJI+hRgHjpneIsklVAgwODMnjWMiFW9EURUQqCySMgEq7lE9nfgHsLKSOkwpUGQTsZ2Emn01dhfVaOpHgCgYxWDY+FDEMTbFQB49537JGREh5g9wczGvqDaM1LbA1ABgN8oYlAFwKwwCB54LWXnzeEIow7Dh3Q1HYsupEjoNnZynb8JZ1pRbRXTiJnjxQGMYZ73OBpteAXna+AqxmUHVTfmenRvZch1r3bGiPHX1yMcqlEZi/7p6CjIMCJvwa2N/hEA+EanALyoDPLz+vtFCe7QVDdaGKDSiPavJkxkcNcepHonggB3q8rjdh2MigAA8As3g7Rq10OnADzmPmOUqfLHgqAHTiJXV6U8BKkzXtyjTecvdKRTA7h/FwGAwMfGvVKm09kKFcRhHu/luvRtl0knitaOQb+Xc7RwZJat0RppnMJdJBgeZOgIF4ehDpjJqBWtiM9X5YYxSoKQpk+Vi68Na/XU0BtKykRmWd3WLVilMqAbjqaGQeKd/0ZUHOvhMgRZsV/XmpijtjPxqxImkCfdoB9r9h4z0cDsJyC+2joAG1jU+0ZfDL7b2ws4Fcgq8bQ2DuiHjdayMshg/53fovtGH0Gor2/2AxqnkgkMeQx4sEloW++EYeStYIdgLtww8A8cdJyicadOWcEP14b5ugoOAb1n5aB+ii0AqADAC8wvCXIIFy5nhwHQGgD+8pe/5DuoC1o/HT6zGNRC52IFBW6BmZ+5zjCL/u2ycTi8wPEybv+4kf2Es+kJ/LnMb27HkE2Qn7xf8lfVMsyOCFjab2nZwQZLrgIAbE0Ju7CIzAqsOgz5To+L79cgNd+3wpP00pxR0GvJvDdL9r5TQRzIVawR+zOxT5S634H/qcNVEcbKrHL+ecJE0Q90P2gMumBUY1DGWP9tcDqz72dQo2DTDt3kmRUefazxHWVjXr4NAFAuNtq8lB477SYA8Bz2Ivshdbk9Xjym9l9bAEBwhKz1dr7Bkybucwhc+H4Pvkc4PIfb6/A/dc1Wvqy01Plrbxnr/dfRByFCHWOdtcivIznW5cguDftif390mea45fSjeV4Kl2tQuvv10dgdJr2nSA/YrsFbyKQcTz4yyKDCJo+T2Mz466Suo7UjmXrJeOta99a+R2t556ADy+OjIGD8seiX/p7Jl5PWIls2Og1wWxRBp8OM3Xkq74nPt08P0JXo3aBENGW+nf9xpLwd/wFTO/DpmQe9g4berAThTUqG634lOOQLY7uobJXYk1xjAgBRFCvQ4/j1KgA5OHHcSFV6ASP6Ena4JsLL3oZuUMf4iaPoUmo7yxg7hiEIWY79zKgHmCiDwPy+9v6XcQRg3RBDBs5ZGIAKfaPAMent3m6MnawDvASW/Dv7pugaHLVZccAojQU81+2MAOAQQZbfaeYBWCc4gkdjCCUj8qjKTFEFQAPZFQr7AQB0f7+qzO9bV+9XDwB2hIRBVDDDkV4sCyGBAR04p/i1IpYqG3kT5SMwhUUcw7DCutwgsNNDmGHeN7OOwoUNFDuTXXCMSgvuDfa9TcHHxss79Gyc6J71VLddMGJ3cIDz7xoACLOf0Hxz6IaQzEQtRAOLZ5WtoVBmIAnOJ1lvGLHZy0+HExUllTF+8gznPOO8TzyDEn1Fa2clTIxdQVeZWl8jY8uZEbODBup34fktHE92uxz7CgDAIeGU6x9oEU4MjMun1V/i3j0EAG4JGzCCU5nisUOvodMu7BJYo3MP45Z+fujBwS64S4ZHthANx8JGvNa1VbukgTaHjBuHrgcSdS8cXDsbNnSFL+FDHfpdtRS4ITAybJoISkuUMUY5hhTKgrne1Yz+sQYIE/FZYDQCXyPDO587VajTqQkXyZcN3WuuG6cMQp2OiX53BXNiNGHW8vrNppLLpEXDQ+FC0QHh4m1dnec5btvXPQMeekaNALXOzHXwZMkkyEx9p3mEf1Eml3JuBo0sPxhIdsAlZdahl7aaGQTwCgM3LsNIjhzTO0UzMcR5jetN1Uqy8mAt1n0QTtoC8DpP0IBz/s4777AJoPAgRfsaGqyS5l5ePa20/89/+SUDAC8hv03XfQsANFxgAvmB4/8wLsr/sc0AY8eAM3Xu/joyVHPzKtsIx2ZUD1hZDnQ5HF15Wn2m0VecB/4mOq1veI56pgcA0riKOI3uQAAAQZEE3hxECMvyHdi+k7OW2bwyOuMYUntwytq7cdffk3n1tXY7MPoDgVAc+YfmqtDBOgUA1YIz+I8xpMM1R2zJQuWXDPXK3NUYSEyoGaAaerExJ+HR4JgBvOax9lxvIOhr7jjv61npYdBNw6/MuVTg4G/TLuWLjMr+c0STnRY3c6N4KR2Ff7V2VEc0qemhm/wd8ltf/f9RAbDC85jywifbAID0ikzn636O4DZw1fi5j3Xdcysd7NHL9esyDg4Wsid/zsmsjWyynRw+XJ/r9nXmuXfPEW3q+QRlTqtY9ua54j365UjOXiefVxys6+j2edfJuC/Vr4FP73Cf98LmS1VA7IV1zMz9Vekl79177lXwvndvh0OfX9frq72z4jn0MbaZ2dfpcATr5POsVIxvO/0aCKQ9VgX9DL0HWdT0aHDb1xd7Tc9w57+eKUM68xjHGeIIdySWrRuhPFhtCL+Nz7zOwDP7QZQtBd3Dn1Ra0k+Hja4tarTJ6p+aFjqJgyaAeAZGs5yQ6RRuidHd6pn9jgM8QZ5joTBY9pVjQTFiMKceTJBzi7KV51P5W4hMHaeyFu61Zxbd3Rit9AMYnH8YR20szE4NgDOOLORCpxEKJ+oGju0DzGzok6h5Qb/ZDbKcZXyv/TXY8xwDcxq9KRUlsplJU1dJnBQg+E5DO3DQsT8SPKPKogZ/WkbAA24BkLIFHFMaq2spAa/519/Yd3j/7doCwHfAQ5YBFeeYCC8nEXRwqwIAd8pJxLaAb8tRxPpDjHphFJOMqlRgdCIP1lPmvWN7jDkC78SdYZBxsIbMN6WRaQSpAJOeGczDUuHs1tEMVlrtYycimjKovm8w85/rmAGpjNG3oBB3i/MSRgd9iyA8NwaLbBTZZhHuVfZbfv/Vk6fV9fk5mB/OwY3CPbJBouE0s8r64GCSXvi8HMPAS44xwggvqvS/gjuFUwR4UBHA7nQ2o+CAfF1GpvaXPuX+1NvVdCw0P+lpVm50GCWKims4LiXCROsOzdixDDH0NE2cw8HfAgz+f8gNCsQZWCQpehI9o4t74lzyiC2PHaNZ36sKgOPjmMc2ro58mwJejd5mBj/ODtFZ1zEu6dS47HKCf28c6JaltHGxKq+NkcUg4Xy3xpv8p2c3Loch0qsoejCy1lrL69VaRpBGIbpAy4IJ5Z+rqOByr45wp4GtkZ2sYgIDCKz2ec4nX3irUc7PxTczYFf4s90FfhtVKKRqrVE9ACyzjcfu4HfckudtNA4+ttzVZ4cArLRn5UOoUfPGfQrcoSeLqltwDVVZ2EJzp/gHQTT8oFaEUXXPDY0+Hz75+uoXXzy8evS0HDxg9CAAIFqq5p3lOCIAgMqcf/7nfyaf4rvo446H0NMlhmV/7uhvGASRlSpDnDI2btjaQ2NvrBPnwXxJOWlOpi7xOxQAV/8Q/Iw5EEcxcOq7ppeFG+ER81b5/3aPeIdPjHMZWFvzLfepAtDyAPMYgeqpe4YOIg9J5nEe0I+Ya8neNIbEiTw6nkl2BXU3EyNKhugHVSXqTfKkTvxhE9KS17AVgvt0nVZBmXghOmnCGsCKYJryssuo4OqcsZx7xnM1Z6wtwXsvxLiaehivJmwclMx6Nd6UByttdBxRt8C+q3GgsX7dFQBZW5prrQb6OHZ3IepzjmSX6XP7074nP9eqqtcur2RHikZy/US/NLrdPjvfl2c6jvs459ayxdkWCHnf3vP9Xee+P5I7K83tzT1wuW6MrGGl8aP5b8eLk9dszXCp8bL3/tgMHW8rrx3NutdrmgAAIABJREFU+xwv7vHu0biUCU1eh7bTKLB/17cHdHkmv+qYdk/k+jV80vG6t/6VVq+7fx3jnN7byOn24KoTjvgkUmsPB71SbM5Z/hmtihMYzgTw8Rrt58Sfg56yY54AOPQKmw56OxhkbbfTEGjmvfUSBADQN0Z8o0x/7DLK8rpHSZi2Re+vfvpHsg1rISN71YyoGS1y5onKSJMAoHpWO2XQ1An1njxL4KARmvemdAT0MpSU1uvIvBipaYKgwENKJEamCRFjN1B7owCAsaU8K/PkwAEWOO63YhNSsJdCDnCMQVxNA0IFGOgG827cNysAFIwQsPVd9LsiLhLq/dzgrDu/uQfQDaYCG7zwiUtNaTj637YBnBm21gfHD/sOsQVgZFcqsEA42NhS50pkXxAYQHMhZCneUMUAo/hyNEj4rgAgkZiQpoLaKivBVGsNfLqwGrBpWdrcl/khexLYx4AnLwmoDvzEyBM8ehRtK6Cyx3IGSSigd+SbntPaQxuZWze2yDg+5rGvMXiJkZRsoboIYv4zM5J3FfXWXs9q+vR1ZXocAMA1ZA1xCgD6TZD+yNBxerBHSZE9GbxyoBIQUwCgjoKr67cLr7fqD/w9tgDAUK61pgkgAgDoAcAKABu+fF8UiWHelWf6WHBudhj5fhhvPKpt0ulQiHbshhK3IS9ZYAeWhubEVYd/hLYinVv6GvTSjPXIEfEyDGOXBqdywjSuQI6M00OFMYhYIBr7vOIoNGG/GpZ9DevfoZnBTyxj7pkhV0mFvTNn86Km1ecuB6CPi0Z3I9ttGuf7CGcpK1Xz09NS/CauTMPR5Hk7R7jd6568Uw9T6IXHVqNf8i9z3ka/vZUg/QQIZ+MZwyYAIARw5QnOJPCbOU56EB12Qzmo1DVMZcqPEQAQEKhfRBOoLNHvEUyqj19VBQACANjfjQoA7ssD7cMJ9PgIADyqru6ffv7g6tGT4mnQIWS44RxRJF0pByD7/6HM//Vf/5VZYMwjDvIRnWZtR7/PGZNjTMs/yt6RTRd9RG4eVQCEvkN/Hdb4O2slvVg5Un7bvojszPM5EaIHALrozpz7aQ6sjpLCEHfs8Ci+HkFEs5Bvk0GUD/XdPJVi3yEYa+Rj0PnogVEl/xVQRRVAjmdKdg5zYwDA2/0CFTq6rMpSxn9UADxX8Ad7PKG/01yS9ANWsIFIfrBdosoSQWpH1e2SR8fpkNG+M9VmrPBqsk54kgzhu8zund8mLvYDAJH9Q5bUegBDlv3XmHhnmgBqOpNjOuz7os5VAGQM2baSYROGqv7pa8y467XOg/mbdsLof3IMefHhhNukUfH/WFejw9Dy1r6ZNL53vcvXDXz6SxqPELrLd3lvn9PePbtE5Yvn5M7Rc3lHtztWujz3zuvWsYfX6IQuP1a4HcneS/AS+K5j9HX9Kmtc4Rw5mmAqfmsvuexnyhn3CZhB+BnwPeXjY9o84pMjWl5xtwe/c/g9R88rza7jdJ0QGJ1b66XzkDxx1n3hpXUbZZcZE3b6KyzY7SvOs75DBboa/8mnhbrCdfq4sMXrh1sI6iK+R+A59AzZpLFnco3PQwbyubL7/6c//mkF0yHoFQDQgPPvALcvKAGAZIf1Qini9AHgAuw4JRAARz1R8CjGLAJjIZsKQCEAkOxyiDaN1TI/EjWUBp1odTuHIsa42T+BkjqMCUclzrqU8WxUtlfCoYiKDBWWrzor3mGBJWvMFqiwzsP7QBxEekE8gY1NtK4Gg7EO54+GBJw6loQgQ/zs6lFlm/L8eK8pZzCPAwBoAoFjANOt8kXBmcqp5gGDRM4oMpmIEoGYKluMfgA8z9JVAxw7DkWIki6nCUjrocDy/ssYBH1v28psMqJnQ7FV+GVtCTikKqAbF2GYabTZkWH2qkffoiDjfcYszAj5nWfkLEQozLmo5BLXYZh1xhwjxFlpSluukIxR8V2cHxn7cNW/wR7higJwC0D1AFAjQAhnle2vBizxSBoL8ie9Mfbi/f6pAFgDADT0ig5QAaBTAJ6xAoA9AGyYcP02LCkYHWDAGykskiXG/eE7BwBwDGACACIVU0wzxCNsRxbO3wleW8dyNbQUjNNPF6KSEwhg6SeZ/PytpoxyYvScATj0XbLoCYBpnNBC5FiCXCMCDIfd94lv3Uyzrq2BJM1F2S062zSg7aSSROME9syQ5imXPTzHvzbGGr+FXGpwzv2hlcgmXM+2CNKhs6eMEIN+DJPOC8HZoEcbz1tewRRE70L7NPqHQ+YtBXt8RtJMBYXHFxYUAOCIwJ+vDRYw/OlIAsegS98T+dL5KIZe5FaXw3pM+EkAIOTCkn40tbTx/ricf/DQ7XL00H2XDSYdAIAqBg0iAPBVneuOCoAH1QTwW1aiKEgAkTHdGf0FGkbp/8cff8zsb44AxJx7BvbIEA281t8X3289AR5f6Xfg4OglgJzlJ8kRuqHJQ8rN8DreY5nKe8g7cjBpsMapxOd6TNvwVAmQn0mT4WncY6D6tlV+Cu6pmFtItD5uegBwKA006WlbdRZdoG0qtpdQ9l86+HY1h8TpKgjkBBaypeYRT7nOUneezIKqwlYBUAEAvJxNngBPVwhG5gwYjvW6AohzdkDbMNO7ZuJm2A24vuFVc4FxGTtupaHYebH1CCfbOVu9D46aJdXjvQA/+3AMZqXuICwJT1UA5BjA+T7zaKPDsVe3iZwt7le6mbR6SQAg9Mw3N5rutNjZoq9xn12IQX4156l15dn1PZ239t6791y/tjenlT/WuXYdO9E0Ybmuuc/xYpmzA6A+771178P01a+uMDma8wrHvftWebc3m+vuOcL90VgrPe7huNsZCQBEzub5BAJO9Pwib6+D8BG9ZdzOR+tY69ovxfu6ZlogjUe7FbLlN9Hx6CfjCV3Pu0dQwHhb/bC1gU6fO5WpumfCQnIzn1MJwOPnoSfLFkEwINs9MB59oJIjTI5jO6plyhtVEQw5n+8zLoMFNQ6rMv/nP/nj2jLezh8sAkj0GoIyJdRUGTa2JLQ08Z5tGo6gF0DHn3p8lu0mQxWCxLtS/p4orSaqckQ48NpHnIY9s2sjAgoJViQAgGf5dz3/zNF0Q5S/sga9Xw288sNrNhZkE0pxA5CyR1LW0aM20xkdRx96/kQisqQj4JA9prDClZGCYyZ7yEGAeieyTAwAYBzA0LDv69BiUAGgDv/3y4gE8kEEfSsHHHwq3QoAvI4+ALUWOIk3C0bYBoAjJGiY+l+MYTnWgsFw4B0UGZWMmhBhTVpoeA5+8d0803dm6DrMhW9hIoS/RvW74tLfUaazBHrQZdNXPYuxNU5n2f+5AMbMEtowDH14AcMAAn0AJcOAVE1AEkw8dq6y/TgWDBUA6AOAYACPAmQvAGcfXbUi9K7GwRq4ABiwxwKnANT2jgrsALdyOXw+OXBTk3hWjaZ0tvhzBgCAdwkPCIwugCw+m7fVlVgPAGi9cZ7y3HRy81w3KuLQk5eCePPlYETPh7Rgo5R4WAwxfI9eF6Q9BzHxd8q2s5dcfKv+FhFcm2zv4sRo3uLJnO8afHS7WetKIGGWMfNey4qxdrzamWzEXycNr4bqDAAk6CqemLTA+YX+THUddhNMMxvOhqcVWCVlMNCrHgcvvsUWLD0dBRweDN8TTS0AsMFTAj7ukyKUar78BwPfAcD5XXPgSONy/2aoR34dYWQHIWuOsudc65kEl1fFms/6Xrw0S7BbRZiD3urzkkqvzAVH/6mJJq4gAAAnnQGA+oeALWiMyrfuYMPbmviTCvAhAPDw8dcV4NP2na4zB/wQoL1xs7rH3796//33r7744gv+i/yOTujwvvTvI8N2fV40rgB5gvGhhVcNAOzNjXgzjJNdn/pETyQAEDmUjMZ6ykeXI6JxEImJl5Vr2wBEpDHV8CDyaI7wnThJAQeNIWzPuXW65VW/J6Xrb1QgHU0hUQEwDDNg3PJDeJx6FHNHcgJ2wdOqFsF3+Pz1N3WMF7cMypgj7SLIbc7ohn1w1Hm268zYMWnuO2QC9byULWm3wSxjBY+nxmog0xSsb+76WWPOyp/AL7wbOAfIwABoDXbFczZDnA0i57a/1azXi/fpPPM7la2xSyKjjioAMudzfHT03alDsZ3PfM5BQdPmngzbc07O4emcM7O1f05x2OHZ8XnE1+v1S2XOoZxY9PvefSe8eEgDR09PW+eYfvRsh+Wla5uOnPX4AW6PZ/dq3xzhO9cT7KatZMcx15J0hY81q69T1az5X7fuvfV2OZ3VnKPL/p7r7lvHGzKlgW1fUhinxuvGLotu2AH9eZ6hBbI8de7tx/CMPNL7pq3HYCXnbD1pHzW4TIAH2wQUIMg7lCCjLmFiXIWUSpq5YgDX/5c//dOXo1ukFUKMKtycTsTa16yJqWuhIvfoYksEAhQ5+gsTjgKD8rMTScVPxzfjyDgb5e/DqZvMl0gV3gVnllUHfndK/zFeAgAxaDAnGGv9nHGC1kJGZTLK4A+iyh/0aYxINFljpn8a9aKXZoLbWZCj276BYVs3I8KP3zmGEHOIcZdjE5PJwvoeV6M2BADilScAcMocL+nIYz83OhCnMyQmEULCeLiH63EVwC2eIynnH9sB2OfADn8UNzuCg2KYDVaWk7j//3h7025JjuNKMGuvwr6RICGpp6XR9PT00bCPpKZIahtJfdSj//+xR/vCBQQKa+1VqLF7r103C0+PzHwFqB9YfC8jIzzczW29bm7e6IVrMNprAEAOTF+lG+Rtin61GkfnxeQn/XJLQ2Zc9JUjrGibLvRr8M+BVnzwMXCzcyhnyiCAjGF3uO1sdWPb+Rbfsx/ZT9XbJOOnE7kGAKLeXwT/zwgAvMApAAgGoUQySCVvZCYAHWDOXa0kb2Qs+dBbABD8AwRgDQBVV1OfYh5QVwLyYAAAqUVSLFYwzSFoOkyB1zbIRZOUWcgxMgKaXJlPOv3690pX1Y/pNRuMmc+dMjwDAOIvCZyDO1IdPIkCmKl7JG8GAPLddMozEIaD3YwAr/JzgRkUnxHIbkYwxm/nMi8IBDDTjzbFIxrz1gkbxib7a1raIKyNowzG/ONgmhkIGGcCAMz0Sn1F8DROkfDz5u8+d8MR3LFrHQDrfRg6MmXROq87lixV0UAuBWEpi0kay5X7hHfIjlS2mt/rd2z7oXmU3Sn977lyDRZFfwYBQD3pBwMA1ssoqqQtAFEDIJomwAgJjsY7AHD/izjKNWoBsAZABwByXLaXyNBC9ha2AaAAIMBfZ6n18awcsdn5Kn7ptmrt6HcaGQCwLh72KR2RnanfBI9dv3adyete6U9+32SERUdGBkD6BQD1km3GO2b+kU7B/6W+nf2w1DD0B2gXwFslceSnWTbze4MBfauJ9KBElq9N/QF4CHb9XmwJMQDgFWYBkW2BIBdaMH7VJYqCkY8eK/ANAODx0yjYxRpLSi0fe/5Bo+xt91e6szi2ODS76WverkmNg3Ej8yfHYL/mSIHsXpA8mddmmSsdVT7IxpZmu4N3sx+gI+REpyG8CgAw8/mxbp3tN2byFABwjiYrmTzSw8NfWul66e69oKfryqv05Vx7njv7MOfaXn3f9bFksXyEV2nvqs/0MfZ56LrnVJsrGl2qY/faXfVppaNP9esqc+553JsfX1esUwqSsRQKx0WmkoqQxjGkDQRwu15cPUUXv2NPFi4dz6Xz5veZrpCq2c/q9JjpP28n3czZgpCnxw5fs3ShHt+zltV4p8lMn8q0r8w1zgf+2Y7F39zWjUXcOHqeGQEE8ZUl4MUtfNZcKp5F3IwMNWWXqY1rf/Nnf0YAgHfljwvWyJCFk8N9I7FSFN8L4da+BPy8iNUO7snLzm0COreZq0CV4i8UwpkHckSFkmulCkWXqujgWEGHEWYdAIEPw7mNfvS9LugXjayPVrMA8HkpKjk9LgAoJkqXvxwGpNiSdEqjMDCigFjBmQCMPBqQE6PiY5XNkGl5ucpCFhkAgMcoZ5aFcEIgsdL0MI5r40oD37RmKjAv0vgBALwBhzSeZ1GvfAc+I7W8AIAAAyLwR9aAagIcwmm5w1oADAjh3HAlup0GwPGpWJOYS31xgKS/Kwgs545LMgMAGH1y39KJYHo52hiBYRrEBIo8z7jHWy4q6wR0rrR5GdMCAEi/ATa43w3wySCPb8/7PDdDwRAoKL5xPzweB0AzAEDxAB05d9p3rRoA4fRlBgAAAGwBwKqhV7j7VhcELawEnWCDArmSU9IGcxMtYwtABwB0zCMpwh48DqBEFaafswbAzQB+krnG6thQhs1RFg+Wcfc9lD3QLPvT6dXnelbADJaSngS9WvA9G1AbBTnvAEYqPUrfCdXEb2QWMcDLOUXdBMpTruqOAM+DJh8KvNKOKP0444P9Giv2zj4q8NJjnA3ECCwy2LSz7fYHL7Xwo7dhg2ZDMtN1dDRnV5+3+qFvtZAuT6BjbK0SPw4GaKv3uDqDcpSJnrrbO5HpQNs6G9mfJGvngaE/8pZZnzgs84jYf+pf2QX2OsdkPd55cjaokh1MRgaMre/4zgCAxQpwtfjNcq+MEtS6wOksBgBej6MAHQxSzqNPL3C0Z1x8GODe/S/jJJco9tkBAG65QNDhQDfmAwDAB++9z99I/zfgblvp7u45WOanLV8kV+R7Vt/1a98GALA2ckC54WXrhnwZ+aqthKPvI8imLOZn8GA2POQlwbctp2OeysnZRPQpFwbywVd9O4FtPW5zMOOx4PcIvtGn5jzz/dA3DuLjbzhVKOSIbSE3I6ODNYDiR/vs1ar8GfkJTPnn73C+AwzGXU/CB4OO5koctCISt8DzBmjHwNXznGHKsOno9zhbpzu75jnSc5iQ9C6GjTzHKTn4prNtL/3kVod7G0AFuV0+SxdmBkA0wvT/BAC6j7HnWKu9PnPrMXS+NEDz7w8AVMbeWj6VJdFp1u/bC572gqX5+nFwUdIz2+VLZr63VzQsf3ZPR13S9qvcM/sL/x5tXIVOq/5c5Xn3f6VD98a2xwuz/9r7gb/7iQHWG9BpWCRiPBg/jncuoeve3O/1j5pk459f8pa6Z5aZ4b+Xe8ybBx2a4Zhu4X3UY+1+X1v1qt5dAEDdty/Pl4xQ48gFqxZ7dB0ve6WxId4kmJMnBmCRPC3OWLiW86Mi+lj0xYkBuI/x1P/44z99+ezFM042naVmqIwcsUBZBA4wKAYA1Mn4x6JT6Rgj0G5nyI9CM3B8MrgFEdABfAajVSV5OFlKubWj58wAB/oemJ0Dt+m+933+PY2SgSjG1wx5MUcZaJpW3Evnv5gH7zfiguc6AICxq5o/iqEpq6BS4fkWzvtwXjP4VztahcTzFgY4BigC+CiyAFRkbYSWm0BUDIFV/Nh7GPsPcRQg+jWOAkx6m2YvAwwBcHKX5xSDH1QT4G4cHQcHBpWLiRg5dS9Sy4kQIXDlCo4cNAZZoEcG/d1I2xlgfWamvhYNh5DZYCN2JL8oTQUNEwRIxtYWia27pzmr+goKACRWFhw+nyscXSg933N/E1sbt87K185h51/LBZVbBnozAODgn8fx5bF0CPifRpCADAAdAxhgURShVA2AAJUc1DZNQac4gRfT17/RN8llZILsAAAuhvcoiv8BAACPzADAcJ8qCipfmgQ1fes3+bcBACVPNR9W/uRtZiSI2h0A0Fb4ttqVRqGPkXO2AwCAzuBbAAAEcpJHAQA4eMweic8Q7GbALFkHCLgFgBr5+cxs2DefGRiXDik66D1liBMkG7yq7BnzruRZn3vGzXnnMHubmRCV+ivAxDpY2S5OR1cQodeLJu4Hfm8CngaM4dYKolLnZ7HTbVCBRrZU7J+gXzG/BCaYeSQ9o1d10E48xvmKe7S1K7cUmHipL2i7EhjoNJNehc6STvI4LeeVgTCFlikLeFbHaD4nMAvdzAyACPg6AIAMAG5vC0I8RA2AL76OWgBR8yYzLkDnFQCAtn7w/Q/ZdwAATsV0NfiVU9lpWTVsjqs5n3K+3IaciMzWanqGfJj8e6yFM2huHbEDNetP92Gz8tKyAA0qKy1RMmAdMcYOW4atGNCPG90OvWBGk3IpeiX0SdZZBP/UKbUVZAYHZgDA/JUSw+0fsNXXAlBnBgDrQtxLPwPHkG5T7B34y46o3hF8lGcBBmMOsV0RWVosGtwAgJH+PyZBmSmpOSi/G3ltWWlDF/R5ShoN2R+FL0vuDYKudY90ByU1/cVlwEI/x4DtWhfILtCTzGytAgDqCVunKXPMFGh0Wb3FY7A9sX6TXsjFDtu9fZU1vrGf1vXl9rFteDFnbHR/YmRb7rx/LxDcu95l2vp1z354/lY+1h4ZfK91xkzb/v0+fS4g8hVuOacfzzXVx2Ca9L5332s1z8NlSju55ytchc6n+nxOp89z0BfQeiaA+wnd1QFg6CRliqogdf/ZG8Orjm2m/ep9e/w7X6d8LyL7/o6eVVxaRW+9yhjq3ecBgNV8zXN0rKO67ix/yHre9/sz5y/sIgvHMgtAPhUX6qnvOUL+zcXe3CqO31ED4E9ewpCxsXS+vTLPI/TACKko0Yz2pqHFcgBd4VYBndrxSjBfnQGEqtEjyHQap1bRkfLlVX6lUGuleaMscwWAg8Hey6yqqz36roYoVIOGNVEs1hjIZwkQZMRoBdnT8gdTZJCOe7wXj3EQHNXxT5+fxhaIMVZ+h6C9r5iWc9UzFkCXGQDANcwFVpkQsBEA4IpA/cjRUtChYhC3Dvfu3D28Hvu6ca9X83GfV5FIsvgOqA9S/vE3TO/tKASI3ygIdyeAADGMA3GljNDII8g0QIR9rpm22+enC5H6K0eh04s0p4NTKbYVfPiowFxxwaob0yQR4NUquGtDQN9inlHToFFHDiCDvFmwc6Ukt6mUQ7BN/94oPIwg51uOW6ZnIoUG9GjvoDPB+1tKfDpBzlzA/v8nAQA8jNRgAAA4AvDl9UjDskOcDjdacP/gxHXwyDykObBgAwAIdA+1HZDZwWgqna/MSMG2EpwAgHZx3BjmGj8jGE8Z4czBYc65G8WWmm7gzEoghs5YOf7miTEnAGzYrsbnzCHwg2oD9LmorAvIIGWMW2n0br8Ph0fpKDuG6qM/GIGrSdczyKBIzsh2mCmQhTg19lang/NQgVV3Is0nWlncBpYGD8sBNo+mw2v9kmLCscT/IG9djlbGr+gsHWO5NMDiVVSmkWfGhO5BH7zyb/mEbk7kO3nO/E56NoAipWkAANJBmkfQQEDDkLpaws17TC+uaKZ9wKr6yADK95EUBh3Q48wew/PWA6zQn/YBYzTo3G2OMrf0DK8Da7AO82oy9ZF6RlmS6hi2B9e5+o/V2ugrgn/UbEHQjn+GkrRPmwMlAPAg5PvXUQMAAMBLAsIKclgxnPcIjEDfXgvg9jc++og6/5e//OXQMQLHS7cNmnhSkqAdANA4iofMH6b96red+XlFj8NZOFSD76egxbLRbZXltHjKPkPNMWU3J0HZTgkAxIt0/KKOz4PskwZSPm0o/e96u8G0Sp1PW9SsKebaGVZD3yV9XQgYrcs3aoU64yL47lnYxRthQ2/GP/DDndt3x70Eh+A/wP9gwT8UQAYgJ98HTjZ8h+eRQQk7/yQ+AwCgFRm6Ke2P55rD03g9z9ZtJogzyTyeQSgTJC/IVoWMbIqYWudaJoaFcw82v49t7Jb/pECOAdRxLSeb9XHSr1G2TRUQ9HhTu/P9W3/oFHcfy0P34cSzVwPONrZnksWk2qZDXYd3nxY3CWg5nwHQ55vjb+8tPiib6D5q4WZfiPtYTlNR3/bA5VQGwDzmS9ru93Qddu7ZeXyrQO6UHZ1pMN/r74/btRwe08Z99nyv+uR7Ttv47eg7/efnZ/uwatf2xP3qc6h0chUvdU023DeO0bZNXvD8PL5O03ku+xjOzbP7ueKB1fhcs2aPZ3qNlEv4Zu/99awWF0pHlXaax7Y/1pV+3LZj29r7PGxqLtLiCZ2QJwBANQJQE04xN/wo/g3fnv59+lN//cc/DX+K5oBOG14GtN1Foxzow1DYwVJgKOWKLQAOetEECuLgx8ES2iZCgUJ6QHppyBXs4Z0OmHqqavp3Y2WCqb/RRTIwHYJcDYj3w1G6yUJ2ahHf2dga3cJ32GOH30j7t4EhM45lN5kVB0Too9A/OQlmBgMGeIfHaIYzHekSZ3+MruH5DkqQzkgFRDvpAOEZfFa19igORGegVrZWwoNzHwEAvBEpqcpU0LYNEOybTDNEPwUWwNnC6r22cvgYQHy+HscDvh6FjG5HBPlNZIQQx0nUCJXG7Xwrs6KCMHSdVeA9o+AhBrScXb5HThwCEuwbFwAgNNJ0Ktqz5+PIpHSAxtzKoPUMETtoqmJfgbO3pLA9GvoeoJSK6Agv2vZn8hIc9YLQlEpMrvU+f41xFDwi3W2Ic/tDZk+4yvGzF1EE8EkEE/EvDu/jCiHOrAffYqsNxuCzqUfxLKx85uoc+LgfPcftMMwACCDnFlBAFCRjxMEf0FrO6tNxvBhWqu7EthHxdPJKAwD63tcNAJVB19hbOoKZE5GCSb0pEtfnpEAizhGjjsFNkqMMygxqYEooPwCHUOk0nbiq6aDgFdNVzmQBih10MkJOQCXnNaOMplPKkbJTVUDP9jt0VoZWE1BOQIKelLV2kkOMz8qcY03ZGWSDkw46DwAUPKpntkUC813xoE8D8ZYiO8zOAtjoK6hUyodjK9Gb40tj340X5NdBGKemOeuUnxKt4TDOjgs/A2ikbtMpFxqP+JWBdcosfnvlQvzRsxDQxQwMk9Zd/kaQA16IfnbdzTEluNAdFs5dAnJ4nvoqee1hnNkOgPZO6Fu0pXnztqhB5Sj+9/jw6WdfBcgXcod3Y2ysJSNAV8V6INM3Yu//GywA+NVXXx0+++wzUs+r/+ccePNXI/nG4V85jPO95r0lAIA5SDvf39X51VXqDfJz3nDz0O16I9PSi/F0DbelLdAWT5HsAAAgAElEQVTcYj+9wF7MweA76ya3jWfTJhTVa2S5PsH2yT/U6/yUzyWwD/sEIAb/2sKAup82jfynhQNuFyG6Fyn7EbwDmr9+JxxnZtHdIghAQBE6v2VCytb7uFvo45fUxTrusT7TR4H9ZL9d3FZ0Gk57UVHyNdGZ9yVRbBstB55D80VRLO1a0rT079BiKcul50+BQ53H9LdnqX+TNtnACvyVlFNnIKRxGg8d9/v4TfMVy/bKd8K9pc81tu5sr4KMvTfOsrbv8J/vs+9Yye8pGnQ91tsYwUJe7G2Yry7vVcneZjYXtsL0XM0Jrq36e5V+XHqvx19+oJ5cvf/UnL8K//U+rniiv+/btn9V3jQN7Pf6t20BfhsMcLzTfWTHG73ffYwruz/L4erZWQ5XfNTndPPOVFFH8rhSQRcw0Ioftn1uW66n9s7zUtmjvbnvPHqkDzJ21Xtkr2zrvNiOWInZAdzmfZM+iOyJ/Jprf/0nP+MpAEo7U6ChIL1Go/TkOrJHqLEcM2wBwMupvPMaHbumEDRZCigZvPdgIyvxO9DQHvq+NzPT92QVR7C1UtRyHHM/ftzrQNGMLIOigGgYhnRwenoIDRActlw1G44EHTedfc6U/xznNiio9h38+10GDEohozq7jgHy5OKeAQCgH3BSpwBgOGAxGmynuBfHDwEAoHPJYFFO9HMcq9gDh5wHZAIITMGqcTiyDOxexmpUbCe4jSwAgATRArcUBMPwe0mWxtCCGHKClCkDQ3sGdkLsqDVHGs5wKRu1u5ciagNlGvo5PDNWO7hCsw1CZwdF9NW/QT8GIEX7rlSodPDvyAEu0ErBSNs2MRydFEjwCo+RxAApMRFAHCIDAKcA4OxjLNcHYAYniDwlkIoimnNu1BbXDZLpuDHRjGBcuKK3bgQAgCKA0RzSkdUVdp78AwAAq4ygAwIY/BNtNdIqPrLVYuZL/k6Z7qmlOvKyV7iuud0Y2M0+c82DZFgrfePeBAAYFDYdZHk3HuN3qn5iObC1atrkpg1pKGU2Xv2gAuU8JN0yMDGfzcb7FABAXZf82IM4jmGwqf/oznf0och8FMzZMe4AQ2d7tO+5cb+7HvYYOePZlwq2B+xBOvSshjGWlGHLr65XJoDIrCyP/jMbLutXzjnLWgjQ4HpYzvnsGAxgzkv24wWddyV3elZ/g8HNK+YN6+5x0gD1VpsHZ3AlQAC5wzMo0PcsBBgAGgI+/GiVuvFztIUMn0/ufxnFXAPcxRYAjg0AhFaDCQAETAeD/M677/AYwPv37xMEQFvO3LrUIdxzwPocHPOvaG5nr2xSydNWE+Tspi2Y2yO/WaZJmG1m1QwAmENmAAALCLQFCQBY7mX7SyGY93RFPKjX2gMcHJD8Zaw/9VM8Aft+i7xePIg2rHcoS/ECAmcxzzir3m8CABCHuByu3wsgPQEA1HGwr1F6SHZKWSTiS4BIAHlwBCCGhAxIfKafJUdpBPwOnrmQknLi/hFKb1kinq9OW89Tn69Tzma1oVac2dNleIA9KwZp1zb6H7M05k9KjnPHRad6aOh1UCptl7+9VB7GGIbvUbzT+Zyc03wbfyYPTP7E3lDnPl363BnSja/3+nfV53u/ep9n3Xxpu/M49+bmfwV9zs3X3thn/uxjv3R8l9Kr9/GqfHyVd5zi01kXzOPt9sCge/dj5kVP8+asl2dds9I9lsOV7bIcdt5f8dGp+bsKX+/1YablSrahuzZZv5P+6zpl5gEtMlfmzlXmmWPf2AlnuGU2bbNpAgAU/HtR3DX8rv3FH/032TQaF3jTPiaqKUE6+Ap4tRoOg5Yr6oF4K96Aw609p2PVe6Ngc20HTiRS4TLwUiG+fCcdkjzEDEFOrmhzJRtZCeomQXhYD/SHhfjiv0LYS9nbacR9BhgwRhfEAcFxvTtBY8ISAGCA0oyB0/nANHBWtoyJwFsT6r71FWUzrIMCfAdHQicBZCHA+I1AjRkAEwBgBrLwgB5wYrCai7Ru/PjEAhALdFsBAFj5J03ivbfocHEGIoUxwISoJ8CTAWIl+WVkAgAYwHcK7m3ENU/4YdXiZLZxpvdwwjNrIzmbmQAMPHrQkw5ZOupHwtiyI1YCuRJ0C8exQFXKn+e8Z3HMTjB66X2wpcSawEffcPSit8gM33MohVylBemYar0DAJD/E1RjUNSiwBzEOGISski5kgxg7m4EYHMzAIC7kQEQ+A2PJHMWBlKscasBAIwXwf/dSFclr2cgbIfa/G/HWzJXAR3p7SAAYGE65nsK2sGWKqwbHFDgqHekgz2OxiOXa1V4cgz1jUAL948l4lrwViuZBQBwTI0ZOB72R9lEmvfcehRevfrklflaJRJt9F2vY2C5Vj8MquiFswOnIEnflUGuzl0bCIFoPtN+S2eDWcfv6sBWtVPgleo3JASSc+hgxyvy7hVprdHwGWYBxM8Ap3KcntMOApg23eBzDJ5cF9vLGHwOBmoe0lBmcF7t1uzq2eJV/p3bMxhcZT89J5btft31CdjHRNiVdRNbdx4+5BaAe5G2D52rH2//kA6/HjU9HkXxv19/+jmLAH6D7J4EALBVgdsFEgC4EwHj977/PQK4P//5zwdAN7ZupU4s7lj/dYkTNTtLlhOD5Ecyfu6lyZt+N3mkYu8j3t3MDLNtTL0tUEDfAdlcKSNjNdg8utFFzr7RzQP8EptK9sgRWVsAATv/ZQZaXEcGgJMA0fRmywCeBBswA0AAABc64jf27AMAuPPGPW5BvBXb6JxCO/qcNLJvwlT3+GcAAFsAwGbcspg8hnlwOrznZIB42Z6nxr6W7W9f+Se9G63KfnVNWJPcda2ubnW+bbafKJ1whlGaQHscHWwWz2x1nelHH2Unjf2qDn6/f+XIr+gzy8xqpCu7d4HoXHzLbD/23jdfn1+wJ99XpeOKp/Cu1fv/vWkzv3c1r6bfPP5L9N0l95yayJl/zslgly3/bRt7bn5X36/oMeuFle1w8O/ffQuuTwvoOm7moa0/VHqo24ruD3isK19nj2ar5+e5mGXn28rvmr+kv1a64pz+eBUAYO4DasaYFumeSXun7vd3iNtVx04ggACBsGt/9od/wOoAnGymY3lvkhw874FHwI+94K62j1MBmFYZDg9Tkg0ABJp9HXsPsPcyGnMAoNSDdPp9zFl876P4bPhkDJwGJ8XyJAJiBqux6oLq5XTa4y6eex/vMsKuCW9GLT+gDzzqML5nlV4Y2U1KrZw4Em0EojhtAHuPXe1f+2EQVA9BzT8QZOFZBPLou2lkBvRvO1t4twRIWxMMAJhhnAGAI3Hw4yDLffTkeoUCKw/IAMB1AQ7aF4v+IwvAIAeCfTs5g0EYsCiNHBUi7/BfODSx8o9MgG9i5RgAgIAAaHoHEZ6ncigYRLXgf2VcmFLbVoPZH/LeNmBTn9IxyKDLCr8DKEsjY48u56eUiLaf4McOMB2ZdFJmZUsAQEuUQ6AcZLBNxgjKABjbAMRJiQpmoBs3IlDF/mCwyKPHkeURhVaRAYA9wpK5POoQq46ZEUKagE9BdgZhckDV3wxQIUPcB68tAHcjCwAZAOO4TRYgDD5jBkCkMAe/YQXz7u17og6H4cBV9Eb7zq7At9YBlI3BuxSYkenTlW03ug68HIJzXrEXOkNKpoATROkrt3La5XzXyRNoV1Nr8EB0nZ07zXcbS87v1vXVp2/iaEwpSYGf1D0tQOc0J8843VsnB6i/+q//bGnJd6SsYyyYTdFEsmrAYCj2XCXs/e+riZ1f9UylkbkXvmeek2Go0PtMNd4Y65HdX/pwtKXpzlXelg2WQVa9u1X+PgI6mqEcEUfXucXb5sNh3DDSCRjz+Ave8fx5RsSfLMya+t7jAU1ZxM0r1RKy4v+kK96Bs9nxHDIAANi+9trruYVGj0heXK/kZtzzghkAXz2Kom4tA8CnSijAvc5Cgh999EPywT/+4z8OEHucXjNs0ZbD1o6I7jnlRHUutf7ztojOO/2+U05M/450TdtL7dQNcXyurXXBrxmg4z19rzoeHytPDQAgH29kTB9o5zYy4GC/VlXYZr5fQLczp5D6n/sjMYd5+oNrVAwby6chL6FlEwBAIP80/B8kcN2O4/9QA8BOVedbd5kAQGRKwlmDvgM/qQigeOZZgEo+rhbP0D8Ycu1VeLV2NL8UnwqgBwiQ1y5xgk3bLQhQOtQ2e56C7tB73L2P9rNWvGWdqlNbNIay00NxjIWRPZ5fXV/1s9uI2c7PNF2w2u6llY/Tx7tq+5I+772w+zun+t1pOb+vt3Gq/6focAnN9vp6Ffqeu/dc/7svcqqtzstdnla8eyldVvfN/uq58Z3Sv/3ZvXZXvDa3Od9jWfRvxzOWG+inUdMkFy5nPWM7e4r35rGfsl3/Xrx0lXZXtOzHGK/namW5NPJLAICZv/fouadT+uK27GuBAAQA/p8f/zfuyob1NtIzlDkDZlWJdIqyGsxUcEw+9rAhYEkTDWOBgNgOllfxeYwenemRcJAKv5w2OlIj2BMIAOPIvfPxnVLsVPkcP6xmCACgFQgCIexY2+nTqr3P13Wwjr3ssXc6C1+Y0MooyKrs8dsFyCrDQNdwv4snrgAAM0OfQFzr+9d1brROEcB9DnYAAPhIIBrRFqRaaCicSQOsRrkGQLIW6QLUBwCA58DF0uxoMZCiAAvkwNYAHBF4MwK0O7GUfPcOigSiCKQKQeqf5gsOLJmODvTo1QieZsEygzJLxEfUgRfQRAIAXuVGa5zH5kRaGRk8GbTMDAEroJ6yPyuYHqS7PfP6/JnXa1gjCDdAxT4iiFsAABprrSQzcI//sIUUAMDjSP9//BTXYlWJwBm1AXmbPJD7RfG3ATTyQfIlgw4IM/iJwWgAANdjZX8CAAwewHl9/k1sO4ijJdEeAIB7d6KKOV+rgHX2sKXABVRxywiKdeHOAQBQUHmdtR24Fah+LIeD/zNoN38qiNc+/doCkPoBq3Kkbt7tiFxU7TOz4SXxTfJl68ssP+UcVbGpDJ9AVfJeGbAOABCWSN6soHK8ih3ODAX2RSPwFh8CHZlWXo6JAmv1nQpSYpaBpa/PIICvj/nj80Uv9986ZTg46WiP6tQ5Vr1Q7/d35DkHzmg6N/hTjlI+qbea804K5FYBzbGzFAxYmQOS9rlCj6t6l+mmwQw9MrFoGbzOD9t0YnALwc/IMvOKRddLSrnWdqgRBMG2Jd9TJ8R3XpFHZhYAAGcAqBaH+ugaOVgpBgDw6WdfRwZAVFOGfEebPCAwgUlvAUDqPwAAZHsBABCvaHuZ6dZXWhpLHwXYs6OwoV1/MPnM8ml75Ftmx23t1EwN5jxV8srW6Zm3d5F3s4kOAJiPtPVOPwOoP34l7ZG0RPHYxmYky3LFH3+TZ6W3WTAJqZFc9BDIarvoegC4qPbAB8gAwLYtZFPFggKKI6Oo7ut3DzdwtFL4ET2bYtij4A0eD4ltANy69Q23/XFBIj7bNzGoPep2NEBl6K/knz4nKwfWsqHtRFu93Okzk9R91nXoAs2S7HUBPDOv9M98stnt+f3LaUwd0QNz93rF16s29q7193t8l66qnhrLiu6n+jXTYc9hPze2lV9lmfWzZd/SqrX5wD2n5mSvX3v+3LArE5/195xq81XpcFU6zXO54v1zbZ77/txYLpGFc++4hM/7Pef6dIouQ49kTDVWjZtf0LerrcY3X7uU92Y7dAk/vQrtriLHK1u41ZnbHtQJIHtp/pXN6vHN82W7sDdPe/bZ7RgA6PRjnBExHuP9v/ijH7MIYHf6RmeszDM44TFxYQi4QoFUxpExkNWUHeDnvjSusKTy4a9UEqpSKMeLQUAawrFS5hX1cTqAnUEZUgQBzE5AsJ4IVE9blaOlVUwwqIK7tsof32IMI4iMzw6WRrG7DMJwzwjC4j4DAeP9BC2saJ0OKkbgil+msJnR/JxQNAAAVTDR9xsAgJOxMYoLY47v34gVKWwB8LYBFn5AxgXmwymnmBM6qgr2vbqMTA4CCVnUCmEeTwsIAOC1e7e4pxwgwMsIINEWUpS5Rxi7WOFYp3Ngl85d9Hg3ThGpgsBXTruEPKvVZxDRjVkPekjP5CXvhxz0TW9hDv4xd31lBe/0fk8LVH/fynBSwNTbBARq37IcRa4FZ9DTq+4qGCEd6Evh+QgmnsdKYuwNfvQEK0LYH6yj2XCfUlMRLYh3HYCRDhk4UlaS58m/nAvUAIgtHAEARE0qZQAkqMAUypjPZzHPBgBQefxuAAASye0cWIWZLoQpyEtVjFK8DU86+pv7mnMa+biDFgcZpDVHOVpP+QSIhn2srQYAQZUMtFtbni86+4ZmwA8tm0Q8VytJfSzj1e0P0hx0TXoJfCwAQcCZt2cU/yHzCCGFgxM3Kf5J/m78LJ2RhTSRBj70hbaIcBh20jJNmJIygmF9v+LP4t/aDrAysiOQpG50W80wUYbAqNUXzzn7grnIVVLme3GOsl/523NknvLv2aiJ77xdTMCSxmvAQHI1rmXKeG+n25VKKS4AwLygOVQ22swPlZmRheeSrwBoUdpzTrza8fhxFGcNewIAAGC05kd6lRlykMv4/Diq/wMAeBBpPigC+BLZFm3Zm+l4cQLIB++/f3j/fRUA/MUvfsHudQDA41/x7kzTzlP9/hUvWC777/6uqzhFm7lLPu4hp/mE9+X2jeQ0XjLQxyKu+dlOC/pxCgBAbRq1VYHOWPHggJzyHzYtQUXrfxX+g/6EjVRwS30KQLvpEPk4mGhlADyPf0+RtYdjdCPwvxFb5vAbILztlZ0y/wYAoEUSAMBR5DcBAI4PPk4uAEDH4xq31XHs6tfYZpUK1O3uzW2fE29p6TzReWe/DekJfZ+2r6UIrJ5b8eklvGQn2jpuJaszv6/etff+Tq/O83vg2h6tVjJyab8uocO5Mc00X83jpdcu0Sl7esTz1O2DaTPbqHNj+rbfe247z89tlq0oD+Qcr75Kv87xwqUyc+rde3r+Vfp7iU7wmJyZZf2qGKOyr223ukzNc3NqjqjHJ+DQeuHbju0cPc/N297z5+ZC7ZYf43Y6XTzk8n22PHqp3ujPWz5nmnYZhdvC+/7yJz8ZefNeXTXhtdKtPfusGh+GDgEjVpWpSHPfLAYJ82aHSrFHpcbKiCtdjwFwAgAihFbIiJBnaiwLAWWKpv02fz9qD2DVOANstHszglEeGYWjwhIA8H59vAep/yRIGncYYq38JMqdq1Ze6SQt4uUGEAg24HMW6wHij38uEIW25QB41cyfi7EHXbMtBXM6DaAHfKwQ/CzSRzMI9MQdGYAUGlQfRgYAQY104J0FYYdnOCXxDIP9+A9V5+1guZgVsipQAwBbAO7cRn0BVJbHkmSseCBdG/9hHmP1GjTBynL97CtYhmbJ7XKuOSr+89jtQBlwcWbAngB2gGVWLn7XNqtADmE3UqZLdzrcllek5kJqDsw83wYANB61j3t8akB6tmMLwMNHEYxHFsBz7DePLTQbACADir5i6dgMbQ9nMFULswBC+pwBgNMA4NQSqIl7DAA8jT2rDx8+4BYWpDADACAglA6e+91pI1CsAAAFsqqZQfAOswcHOtoARwjQq3oc3VGgc88gVnGVVokBxCFoKgBA57XnarH1SAuYzTPs71H2SQ89NIt7RreUd7ZIsEbwQkdNxZ86NtMKXVsABAD0dwxeyuDRtLRe5biyOngZHckAf1o2i4P0Ouat6NINjxW/dIt5u/Oh5zj5coiosxykE1MzHomadRZafOHtErkSCYJRBtr8bMesLUzdyJV8bPu1dRYEMnKcMiZDrkxvgw/ELAb6tM0A4OOkSx7hlqMTKOD5q3omloWxBzvtn1dpUQMA+hr6FgAAaAZe0DGSrO7AQPEBTwEQAIAMAKwUCwDUHGr1+dbhBx9+GMDta4dPP/308Pnnn7N3dqT898o5ma9dxUkw/S3D3Vkwbef25s9dR5hhyIcTAIBrsrEmfJvzvNQBAG9p6wBALxg8O4QrAIB+SWaUGQDwSj+lNjqD3zdxT/Km+2f5KTmy8ya9AGl/FrpAAEDo3Aj+8Q8gKHjCtEUfuiOMo/60TVIAAI77o63GfOexun7WOtfHT0IlUAunDPRtFtK7+pmd0Vnvzd9v5c0T5MYS2BoAAN9Am20NO4D79uiKV4/6kff7XvTf91CX0HYe6/Gphxd/HPorbR3lL7PZLgEA/KI+tqv078hna0HOxYOY5nju00r+93TCVfpunlyNwXrD9mc1lqu+66r0mO9fva/P22oOL+HZS/u1asvP/q+mxaV93pu3IZ/Jr7Od8JYn+3yOz/y788WlNJ7nZ9b358Z01fvPtXfq+3M295SN7u2aft+GP1Z9mW303B99DvvxP/70T+MkHwWgG4U4FCYQ8m8Y7GI17GmcJY4gu/YO5tF6SI/LCvEOUjpzaL9DpJgjVS4dSE+YA6WxUpYFCtCfOj/Xx2tp9Z59jT6yLkAErT4KsO857oWfWPwvnuHqXQwehpjOQq74oS92DHuVWwTjdirsnMl5yuN+0gJvJ7Cc69nR0pgrxfFZrg6Y9vj99GmsNKHGwkil3Rr5bsxt0AAAYGUJKxuV3SDny1smnN0wjgnLrRPaxwJHVnUW7mE1g9nKkS5+O86WjywAHC/H4wBVdh1eiQK+UdCvxnSkmMuvSJozQmVggHmoOhFaDfS86QiLapdzlM7BanuAlY4zBOzkVHCP/eyFyIHvfcTjvOog3qg97gpenR6uAUkpZkVKuPdczVXwykr9AEwYKMM5Rt9R80EZANgCgAyACKcZNNiZ84pT510+L9ShgSjCUCCbAACcAYDTAEBFAADcd4t74sYNAHAPAMA9gXQJAJjHHa051R/BLwpc4WXgD3w2HzETIVet8JIO4Jg+A9xB30mzDAgxlwC+uJXEmTMFBpmHjDKnBIiWLWtEWUl8G/9/VoZ7Tp7HbmcfZIDTbQBAQYj6Kl0jAFPTABkYcenG+Ua7BJ0QaBgoSd3C/mVXy6AmANBWRztvKVCdgvjmIDvYKOOn9ooPW4YN5iqp5Ta5/aJKnzWeKJ1jsAcAAH5Ac74FvJdZWKa7eaDsSR2L2PWW58oy4vn2b53IoKyY+TnyFDog3MJUHRdmXYybBlgTdw09n7rYAMHQwZxkAUzeBoOCbTgGEPfcjaJ9smPYfuaOOEC6RgDg1/e/Ojx6GtvX8DV4NP4HfU59HXN688btw0c//CFB9Y8//pgFBvFjG0MblVlqx7QZIfWS580/s1PR6XgKAJjfN8tUdy6sYzkLrVvCbS4HABz0u+6HAZoZAPDYJEYJECVXW2cbAIC9wt83udKvbUUARwXfJRiQfZa8qE3LjsapY/oEAMQCAAAAbAEI3XX77p3DjdCNzgAw3fBOrPr7R/7KMQAA3n4RWxxNJ9xvQJ5bA8M24r3UJ4KPhj7vhQG7s+139rme+WAVCPU597jn6tYVlusvb/UZtXoWwW1/9yqs57sM8FHnbuV98/wEBM58uvpsvVj6/moAQOlVg6v1llXfZjrOsnNJn4/nQrK0N4+rd/TxnpvvPbp1Wev81OXD1+e+iT8kSzOd5mDkqjTZu/8crVd02OvLajyn+nluTDOdzt3vd8302+vD3N4l/e96Z9W/WRYdz5kv8Nn1Afx+AwDOlJ5t96yfVrxu3umyd45H9t5z7rlv+33v40pGTskH3n0OAOi29pK+npJ1f7ex33/z539OAMDH0Nh4uuMjYEJAw733dSa8HKYMjPKM45Fyn8cjKYW2Vri5+pEpxaUk5MS7MA7RpXCw0Afu/09l0ldzyYRJQNcCoNOEmgERPKOfaKcCAK8qbp2nboDmVDt4BP38S/dDY1Y7+r1Vzn1f3+3bd9gPjIUARGQqOKhRReBMD0xliXu41zQyAHzEmp71atpxKjCqSOMfivw5fVx9kxIGAEBHiCv/qZjzN+5DBgIcFvRNfUXAE6FpFAF88404YSCOB4ykgEgtV8DMLIPoOzMg4j4ZmzKQG+XT6LRxALL6fO0XPjawnZlZvyB+nNIPp8M1GBzE4/MoWJfSgm0UrOMAZzADOtJzAhL8LvMYPuM5Hd1UP94T6ivKnFCGi4NJfadg8RwA8JzLZgVyeH5swK1gzJtD0XI8yHh5HumtKgCI7Ro3ArQxAJCTMrYAIAMA2TtvvfFWzDNSmMd6joLVaZ+/351+8Bjn4Hu8H3zLlfjMfOH2cH12+wwKwSMJ2lmnEPjzKSLp4NQ7ayVetMgV1nTQLYt4Tw86bdTE91Wwc+7T/DwDLwBhMZ9qLxOjANwgqyiuKCNqKuqHYDR1oNvkXDU102kxGwlBAlse6/fwlAnIaIIAfRwGV/xey7z98E4L8xOEoLY5KGMK2VPSMeWwWW+atgKGtL1h3rYz86z5w+Ouo27UvoMcg7IdEPX4RBZnXWxXCfm8M70SABDNthkA6IdtlHW2+2QdoOB/CxxlJDjAJuvzR48e0x5guxVWfFnFPfhdYDiAH9UUePDwCQGAx7HyiyKA2FCQteQGAIAMnA+//30+h/R/76V00N9517pm5TR2Xbv3fb9u+nZwqtME73Lwbf7qtm7PwRhtdPNqPcAMQAhOzadvUyAufeFcAYIBnH4HmrKvx06eULiudyGLtAEZ6CNkhn9wC0VxAeDGIyr+p5o3L+grSGcx/T9t5tBxSmvgij8K1j3GVqrIAryBBRH4KZEBcAdAQGb1qe8+GlU6CPzhIsTwTR5GMUn7Hc/iKEAD8p5n8yb9JugxLIQAfKVeUX+0oUA/Kyez02qmXXcA5zYMAEsmt3q8v8s6y6D36EzS0p+7jur3mL6dx4bst3FtfIm8vuLzlY4dc5g0sj6c7UW/b+6j7dHePav+zW2sPq/mYPVuX5vlbu/5mTav2r9TY/A8WZdv+UJP9v6d01GX0Gt+x4oHVnPU+W/1zKzjjuTh0s5NfH+sq7YgTtepp+aoB4idF6/QreLN5RwAACAASURBVN1bL2mv+2NdxqivE7DDCwwGeFwGAFzPpi/E7NkQz1/XZ3vzfGqezj2z0kP92lVl5tR4zs3TOT0wz9Gsj67a19InAluv/fWf/MlLGBc4HvhRpXg5acS/4//ojHA1U2bbSt9p44yRRrCpgBDBpBimsgschNpYDrTbDoJUx2AspsdlgZ6VA0CjDWQ/V4nRHusTxH8uqFYE3grgWPkniFE/dt75HAx/tNeLMslxYoilAlNxG4LzMRHpfTubAUeuGRXDMyo6qOJuHBPb2W4BULGpOCOYXdAeZAmQjH5nGtAS1aThkNqpgsODH/Sde/yjkyzm2OYV73Yf0C80r1Vr0BBOEQKDa4fX7t48vPvWGxE0BsDA/ZGxEorgM1dQRrYEHbEtgg/6aYzVZ/Vdq2UOfmYDsac8xXuVCWLlbXAAjpKdSbWhQH+bLaC59j76efXCzpe2q9xgsScHKKuVDgUQ+wBAsnSuACoDwFsAVANAx172ecXflo15vq2EmdqPESIlP0CYOIo6MjciYwL7tLFarbCUPIw5guOJUwCw7QNbALACacfTIMxJA0mMIgNxO+bq3ChuxrlOAKAkKrfCKMrCwLYBuyOjnNv+nB2NVfBv7sFvG0kHe6NWRJNtB8U2RKYj38FVdlXo5njyZgYDue99nFpn1s05ky5Mp99j4HP1s+eA645jAMB87dVv8hjb1hOzwdnKj3Q2Wx4AT/s7sxLs3GMF0noct5vm3WDnS9UuM1lKD9EgTWNdzSEpCZ5NHWRD5gyAjXORQWFvZ5431iMBb086MRXLCBiLBj2Dp4JJrqpu8JdsMefQuhc6GnoZdVsAtgoAwAkp2goV2lT6NPj5waOnh08++zICxeCpBACuhS6VHhSQ9Nrd1w8fxhaAJ5FRhwwAV/53NpTHu9KFnS6XONez42aZMTBtXlk5hLODMeuI5TML8Itz3/jXt9B+Q+badwYAer9W9t/yY35Hm5REZlgg2Efw75V/p/0LcKB+FMpAGRRwnDpzZN4liIk5RIZjPPAEejR06M3YAnKTq/9RJwd1AHI/LOWz6TT6CNE26/PEu6CHYdsJsiCTAABA82G6PDEzM2tlcKsh/47eQoYmGezy3sHHbkdWuqPzkrWR7qs6HL7n2NncZpDNco/P5wCAzt/WPf19Kwd3Zac6j+85xeZV+4v7PFUjOSV//Z0zHb+Lz3uy3ft0iXx+F31Z6/StT33qPef02KV9XOmb+dlVQLbiGc9/2ftuySZQuL3kKgHfnq1e9WdFg+7rX0qjlX249H1H+iBB+D2Z8/34fpURABp7K/a8YNHnck/O92T5ElpcRT6vMqeX8Nsl/bM+9hj37O+l/HzpO63f6bf+1U9/SgAAk4NAalTFR1DOyD5WqfMYJBrIdOAczOtYKyH83bnzCkMV4csV+HSwPagRtGdg50mDfVOArRTqnqJtQ2Fj78AWBZrQHo7As5Lvyt5OFdrEPfDIfKzfYDR4Bd7jGn/DcM/KCw6zji5DhkI4gRmo4z4a3KCa0DGBBTznl3UTUFwPJxlEReGkOff4tdU9PN8BABpltmsQYBsAIJsCDinbTdrSIY058aoS7uF+ffTjRWVU4PPTqFTNAEBwT4IVCApiRTmW/XFw2dtvvnb43nvvHN68d4cAwLXoS5QI4A/G7sBLF9pqdvKKIxLNG19DvsIPARQEjsk/Hq+Fw0xtR4ZKhivzxXMdAFCbefxXtu3pNOPjdwEAHketdqgvVWOiBxWzkM0ZACXU/Eu8I890bAEAANC3AID2s5B7vFas3TkqQAlkjIg75hRbNQAA3MLWCqRq41QPrFhH2yhYBccTwA544l6cAgAAgBkj/KliW+5/l8+a1m2wSplcAACdRu63plwAAK/FR61uYdVdwJF/ZsfH4JcR5+G4OVhHIEjwIXmKDng34AU4zc4T35vPS8eoH2NfedBzvBfHODA4Td2BsYz98BngtTT7WSei3Y6a13tqZXTMe97rNhSoVqZNdww6vQTSVkS7dXJVTLKvuHMlPbeg9EDY7x1GFGTKwjHUR953PzkIaGOev9Lp6ld3vPD3Zl7BD6Cy59Yc2nRE1wXzu2Ye6kCGgdtOE+q8Qa7MgKDFERBgBwbtPIlgDfKDUzRQ9I3AuLe+BJ8QLI6HHoZO/SRqADyKYoA45pN5KLnhHOOCXL795tuHDz744PDll18c7t+/PwB4AwDu48op6PJ17m/T10WbDL7P71m10x2o2QZu5WsLSrOtlAv7BCCyx9IBWQMALlY3bHvqgx7ArvowbEpaMO7v51Y4pfiz2B8DftkFv0+TrsBf2w5y4YEgZ/9HZuT+fywtAAB4GrxwI+ztLQT+oUORAeCsCekhBdDdH2J2I08PiGN54WvFc/CrBgDQ9B/I5806LAhIlaStAPTVyJeScterGPMxtQPQoMtIl48Vb1kUZgBg1UbpL/610eHn+JIjSr3rv7vM9/fN755txRyc7PdVfeyrqvOzc79XPHfJ2L6Ley6RuVO0mWX0u+hTnyv8PQPFe/rq34uO3Q728Z2a15m3fO/qme+KvrMuPcd3Hkt/bnXtKv279J0rPlnR2fLa59ZbAmzTux/p7W2dZ/ZkdW9eL+HhPV/y1LPf5n2zLtuj395Yu5yem6M9f+cSumzlIzO8DADAxoxjHiDYGdT7eKO+Ck4nBqngMJ5hOPt3c0eM+swE7swzo9QaZKLxMC1pkOe2qcybo8BVvHQovSylPapyWPE9Uv98dCD6jSDIARX7hDHlvmIYXAfR7q+DXWQ4CHiAE5grW4l2jXbCCXBwrxWeODc4HAdsC0A73HYRfesZABgjigQxZTCNKseVAe9gAI47VjhwdF+M4XY4pGgb74ZjwYyOTLm0c4K6AnBA3AadQBAqPAyl9sr8V82A6xFYxgpHvOP9t988vP/um4e7AQogwMRKs1ImHZgom4Gf8zf+tqOpuXO6eH6K96GNDgDMDI7PTuHH3/NWgL6H388q1d8B5XYfmh0bAQB6v41WjUX9U8BQP26/KzxnAMgdq8BLgWQGkwiw8V+rARD1wUBB1gCYdhnkanQdieYtM+b3zg90TaMQozMABABkBgD4L7pkAEBbbJ6zivnNKD4IvtFY1O9ZVq2oFejrPsXLBeaRL5PUbKsvPyXpeD+nH33TfGjxLYKm5NFZ8XllV4+pf649MAwI5I/OuwJ+9p/8XPzlOWXwynt0MgmdwDZmB3t+35hrZLwkQMEChZ5XH5lHYCfHzSB5W7MC7+r6bQsAmF+Kbzg2jzffi/YlIxVYWCd2B8Fzs+VD0yIdbvQfJMp3OO1agXtd93yofR37ZwDAGU+u64I36P4CKbrcVB8NriQPJG347CCF+axnYpSO0Tzr5gJ3j4Mc8+i8DYQBfxM44hj5eo1B2zdI3xyEVzBQDwYZAMjqctG32jahGjioEo8MgE8/wxYASD22AMQrWJlT9gp29oP3Pji8+847h49//XGAAF8WILzIkui0vOrf4Cf0FcA+9We8G4Ax+or3gobOPuhATH/PnvO+ckZW9+LaAG2a7qBMZwaA+XDolpR78/me86Q+q7esUQP6Zno/JBEZAE7758q/35+8riMZxb8Dy7MwkBv0D3OIuQUA8CyYxgAAtio6A4B9ZSZd6W7xq/wIZJOhFgt0BHTZk9hSgoyssQ0CN8fLlJmlD9KvggO4VW9kBEgfuEBg6SvxczYlPm7yvrHXqQM2cz0+SJ5nv23Nf8d67BI+Hbo5J9Bzz76v+pbXuq2w7Z7f1/lw5tOuM8/1c6/9c8+tvl+NabZ7fm4lW3t06e86sqMLOr5K3+d3dL7Yk0080/nNn7/t+1fjvZS2e3296jz0sa3m7LsY44pPZ3nc081zn/bG92372dvtfqGveyHYoNsMAswA0izbV+3fVfh/6zuVb/Jt3nmOD2e5Hnp7odvO6ZBvM6djixcAgO5gM+2UaL1SjMdKdVtx5YuNmKfy9kR2J9373+YUerzPjMDUdDjjzUmQMVZqoLMLSIzpXbiEANB9HAaETqucTBQH7ExHhmRgFGh6pL/eC+fIAZXfAQDADqADdTtPUsJyxNE/FHF6FkX7elCC9/K5aB9AQQljkI1ZFtp/DaeARj3+eQsGxoggncAD31WrERughI4MnAUZaaxI4R/ufxx7DNFepyudU247qIANheK0NIX34Lq2Tui9ckRu4ciqGMu9AAK+997bh/fefkNHA758FuNHQH5rOHfki3RWVgqyTWG+UwCGV+NXSotzmPsrPafkn3SU8Z2PTfI7RwJHuvDDCJGFch83BU7v3zoLorm2DmyzGVbKTgCPt2f0Pcvsjca5AACQAfAyjgIDANCTqD3f3o5BWUiHkLNFUKmOw8S7b0StBtTpQx0AAADIzoBbiyFy73g8CMdTKczP48SIN2NeYw/rkBNRfnaaDAgYACDEYwAA8s9gSltoDFZ5YbjPpeSZXiid9KIMIYUhH+MZ/+FALGXZAd/oK+VY2Rorh2Q4b3TotarmMRQAgH3b5exaD1VfKtOE76A3DWLlmDIlnsNycJF6amMMsg/Odbaucpg5jFHqQdOMuiT5UQ75GmBAp8wns1NQPqBo3VcNvfKq8YoO+HEwKJ2ThQSJrEkfGQSgvi/8gs+rLsSUhZHAUO9bN8C43rfYVGX/ciLdR8uIV7PFD9utXOaH2cHQswNjGbyn6Ut5nQAAbaWK49sCAICuBgAAXWs9rzFlqmP8CQDgsy8eEAB4AXAVfBEAgGX5VtiED7//Ibdu/eKXv4jjOaWvux3yGL+Nkedcx/yhZgH6C5sCIOCjjz4iCPDZZ5/xBALoBaeqD9lKyswOy0rOyDlJuyNhzj54PCMAt6yknVFKfgH63e51J2m8P18ke54JB6HrACjAZt3KwB7aVUf+aVPU4PJ8v7YfdJ0066fMVIoHnyELBCvweF/YfRQBBPCOBQXqpphr8YQCd/+sAADc/ziKSvJYXvoSFC1tT4h/ADIKABC/chtAyi/qTaB+kAvIuiaA/RbOPfV1AuyTmt34Em2uNzhc0Kvr3D63G93GL64OAsw8489dL8z8NHT6xJ/n5MTP9fuOx7Di3u/u2t77zvXp3Pe9h3v3rmh6is5us8v77P90XTGP7Sp9/jYU7v2b27lkfPM4r9qX+R17/HnVdq1T9+j6bXl39hFetX/2Ed1f+zWdrr7m7AB817dWd7vXn79kjDO9rzKOPndX4ZU9eevy0Odv1k2zTbWtu4QX52evMt7tvfIluQWAzhcNaQXOLIMV1/tE+fgUBmwIPrNomB0hvMCT7OfspHUFjAn3qgpWJzo6NIgwnMptMTE6w2lc8V4GgLlP32gT24Bhz0hQ1ca3pxyQ0eI/ryh7ElY1AKqqvo4C1L5VFBFCcaHYJx7BFfvUHEcZ/dgrmME+nRum2rNz/P/ac68aDJzcuO9ZFHbrxQ91rwKRLdCgoAZtO8XTzkZP8ewACTwNt8GtDLEKzfljqSqMYYQk4YTEGGOl+Fq8+3Y893bUAfje+28d3nr9bnwXGQaRCYDjFd23PYO+Ylpei3+sKE6nvFbcunJyTQryYivqZgEjSJT84LmkM5Kpj1Yoow8JAOh9ewBAbRHwPvnV2HANAUGtE/U0SAVTgy/aKQB9C4CPAdwaTAM/mnftTaV6yVeZD/AZhQ9fBgAQIBBOawgwAFWvAQCo8rS8Y50C8JArmG+99TYBAMlkBsYVJQ49MTIz6J3m+zPa0/y5MF5mj2Qg3efbck9HW4zcJACAmLIQ/G/QQR0bvLpR9CPAFoAwG42uUK3Y3f1vcJRdBssuYCgqbVN23Q/c7/HYyeeqb/wn3ZZySdGtvszGi9yQPJe9HmnSVnV0+Vt06r7z+0Fb3WNdJ+OpYofeorWVNwNcpds5DTnf1vl6RT8aT/TQCroCXOppAgC14u6V28E0ObukUGbXSDHyDRvd7XHQieD7veJofqgTDDQmZxwVDcquJH8mDTs/zfwo/VdgRz2pPjiYMv9bp3Ifd8w9Mrh0DKB+RH+BktgCIADgIQGAl6FDvQXAevp26MwffP8HfNcvP/5lFr+tI1nd7sxDWxpf9smAvLaeaVvTe++9d3j77bc5F5988gn1gjPdrMttaywH8+9Zxk71prep2ioChww+sTBwgngGCIaty60Dc2KRZWYAAGxPGQUI/m8h048TC4A0AYDUG11OwQXuhxc9yOvWuHEDQFQE/Uj9BwiAUx0AANwKAIBAUNsG1E+UsPwO/uE2gLCb6Wdh+x3eP/oHuc7PymIr/SfeAjBNnIG89ix0OXQ7RMO86tX+obujr5b1zSkNTeeSTKkPKOk0zSVvs+3r928dZ+mJS3/2/IWrOuYr/8J96L5ptxPfpYxdOt5v884tndXS6tre9X5v6czyrffGsJp7v2PDN5P/sPVnLueJq9LS7zmyt8NHWL97b1xXff+5+78LHd7fsTfec/3o35+Sl0vbOdWPlZxBTztGGX5N6iAD7J0vL5GVLtudJy8dw3dx38xHM203fmu+cMUTl87JpfedH1sCAH/5k59QQuq4tXQuwzR55dxplHIAy1h0dNhBpY8HHAFtKqo+6R0dhwG1IuH1RM/tHJZTWgrPRECbSPcjmJBOsB2e9DeJsAMt78+4bVbYzqB6ODRQHGMJOYLxPIXAY9VKPdI4cQyUCg05FRaBhGsGqLCYVie9LYHF/5rzKSdHK0cj4I/WmbKddRe6kjVSplVPZQAw5xC/bMD3DDu+z9V9O2Qs1Mg9rBHIROCIQlbp93CM12OF+jr2kseLUADw7q3rh3fevHt4753XD2+8FivISDXP4xA3RiG5bwhH9qk7kQ50tE/9NABAOk1BooXf/AEgwZkCDDLbsmTnvevhkGsP5RoAYDicqy2Wi9mYDV5iKEnq81/aHF5xio0BgL4FoAMAUUVqEcRuAQDQX++sY9EkQwizEDy9iKwMnQSAEwFA0Uxs1QpR8MmTyFIxAPD22+8wc6NAhVqtKlp5VEr/9t5y1oE3rwXveguN5589SrDKbeG3AQDJi9b9ycMt+2ejtFoq/UY/4Ln8Ds6wV8Rno9KNUM1XbgGYAACAg+AL/PS+s802Xk21AscqeGl6HKes9/FoY0zySvNJ0BzlOemhW7ZOSwcAnL6OvqnwmGqDWAc5oJfhwRat4yr34mf1xiCLVt89d5UBUAUue3Be/DIbbQcOgpXUPobjrRMdvHUfNd5eCyDGM4A1zLeLnil4rCMMBViQv1ratPSqAF+Dy54Lfyd+1T64wc95kwOlGQBABgC6igwAp9Tj3ar+Lz54HgjAg6jxYQCART7BR6mPYB/vBoDwwwAA0N6vPvmYz3HLV5Mb8/xGJi74MDscrv2C/gJsx/v9N0CBr7/+WgXqEpiz3UY7ztw79dpuV+c+W296XPjeAT7pT5OkTCJnnGzkwMG/dT+D4iFF7JZXy5kFEO3dhE8wMgDQtgvWTvKZ8sYSgWiToJb4WlkBaVOjYWaYAURFEI7XY8UfAADqAOA0AB9FmrrBdOsLG5hfFP+jLxJN0LeKUyLYHMCKkbEgQEIZAbLz1BHxbqz4s4cAqRIQMChAOU460ZKD//H8kB3NItqadWWXDfB3BwG6ze58sHJibTHO8Yv1j36XrjvyD3KO1u+qt+w5xZaFzqODf0zbSdfu9X2WK/P6HABcIKKahwvfe6o9z+Ml7+xzLhYymHq14LyPd26z92Omy3cxXvd7Nd9z+7PPtqLRq87dSg722up+uft/yXx9V/N+ip+/i/50eVrNP8Zv4LnLd88GoC6DPsy6aOf1TNmB7k+snnPcdhX+W8n6Hh1P8Znl45wsnOLd1Xu3/Us/7kLgtXShatRd+6sEACqY1z5BtPesOQacJAZWqhVg44bBeQJxzUfvddDAzphfPox9OrFdITJgz/R1gANYseyOiB04O31Az+mstBVfOsbpwOBdPE83PhMcoGPqIESOB97HwB7OA8YWBt59ZpGydDrcDzEvzoCOGgLj+B9YVtBMe+zZhxgY+u+jxURDH6N4PZ2+qpJJzD0dDgMAPbW1AwCgmZ0p7NmfHWvTmg6yg+zkpi1Y45XPoFFuAdBtGSTE0gccq9sodhQAwJ0INN9963XVA7iN9F96SjBpm5VYzikNTa5ApsGl4eEjcra8B581CLJ/3WBjPnodATG/bgRtFQQpkwCO3zdxjWnxnKNaccRz6Kb4VumRCjq2GSYOjHS/elTG0oG5VoDJ+06Phg+ZNDD97MySZ+M/BAdxNHgUCYtCUnFAeKzVs0gYXdQc1DCqcH7TAZZsKki03BUAgPuexfzENg2eAgDiquI2axiA/vFfAQDPIwPgHW5DAfjzkgUDK4hC3+WwbwEAdU9g14gdoQsSANK8aDtDd/hNu1UGAMc63lf05gQnPawr0Cb20JJnkHlEvVMnQjiQM2/L6Chjpx9VhZomar4Up7aTeMVbgZxPPAEhu/yr6BuyZmrrTLItZWZ2yvhs6iYGKUwVLj6yc482xuonKJ28p4A3nfnxzuSwHEfXtapLUtsWbgRQaZ255efsPyAOBMrpEPb99RpLrcJr/pX+b7mwMeoOpbqe+/ZzLKLZnAFAluK/65kib/4DiNfbdDqzAcfuWHk+NU+VTbIy+lu5FjhrX3zcnzrB+gj0QbCOVHmMCzU0EPgZYIB9uRZKEs8/i+NUAfABAMApAMw3wZxj2uN7BN33AkBABgCC70/uf0JaajuY6GqaXuKIzPw2P2M76d/ot6v/9ywxHr2b9XBMB3xvQHvWh+b5FY1LHvTX/OzY6pEAAGy4+WmzRSC+7zQxMGO9gYmDTDmFHhDezWgL+/7xm+AAbmDGjmR+OITqmDLcGt+wHznx1ANhV55l2v+z0JU4CQDB/7XwEbD/H1sM7eCyyRAXZP7ZB7DsIfjXSQCSZdfoQXYitoTo1AKpVnsp4GXoV/QBz2DFn/otdTp9nCS2MxfxvnFiQOoNA95J5I2O6vNnG8ksy5Qj6zTPj+dznuOcacrfqZ/SQbZ55wGA0+/cBtOzQ951jm1J14Pn2p6/nwOe2bk/Ofj25SVyc66tLvsrXbHV99s6Kt2unnvP/P1M4xWNzgU9V31n57/+vnk+3O6l77/q/G0zkXyyTemvWneyf2H9l6B5Li7atqZbld2uZ/o4Zl6ZdX6n5YqvLh3jHi3PyYjt9N6c9vf7XvMf7JHbd1b4JcDzqb72/l4VAJh1w1X5dPX8KV7sttE83ul5Xk+8OgDA9/3pH/w+edoFAKHwOTnxH/eRh8FzBVsEp3UUoBQ3q9mmY85z5vN+fDfv+VBQWwBCd9ZtKJ1aa8XdCdADcHzPz81R7JNlo4yggWl32R/8tuOjbIFYHeXezlhFDecMq+JEohgEaG8fVhp9moGfZxCCQB8OR+4B7IG4EfrrcDAYgEcKYQcHuEIVASEzDOwsi6Z1LKM+96MUu+PrQE1OrAIzK4duELpJPmJQKyQGLz2IVS0IOVlapbkdzg5AgNsx3nejKOCHH7wbzks4HM8e8zx6na+cTlam2qvellZMxyqwnYsMPHFHL2bUhZZ/NweNwpHOtMfv9FGKAl/YAne8fQR7/DBAiRdIB0+adYXSjxPUaQOqNbHNdkBgptRfP+vMDM+ZHF0HtnAkX0ZQ8DwAAJzGgDFjdR7BrI6VHEgpeLQBX7zex0CeSOOjkDtW4qPY120m/kfDOHpKW1TQLsbw9OljHgMIntMe5th6o6iEkJhmvsAOyl++g0xoAMDjyVRwZ9wM0hsdSPBiON1cZffWBAfZpmG8PfVY51/R0dzbjCMCU3ZqO7c98DRKUXNfsuQtAN05VJqs3lG8UJkkvvebmEPRVrU9AJopw0j98V7mgZJk8E9QiqvUpbDlrJd0dgCAbecYeV8Gh64p0g2H9RTnIIN/j8PGxPyychQL/DVNt+CG5qCyjviZOqdAOzw5toixgKw+O0jW+0sui84JpLUVe4JclWQgOWugTR+jQTdlPuQKLu0XgrGkIGPAojP7gs/J4wYpu13A3bZPTlHEXn2M4fXXow5K2AqCq/neFy91XOw3cbTnowD47n/+IE4BiH4Hn7DQZQAcAJZvxb834vn3owjg5599HkDBZwNA70CO5zJZYPy6ioNi2evPWF5nJ9L3Ok3TIL+dMhcQnR0SzBW+s+6ax7Dl06pfwfmHvAShS2YEkNm28llmgpR+6O8noAa+iz8YNEdbtwAEY0WdxkyBPzL9BuiQ8qfMAek/1noxj4AtUg/w/XFdRwCGnxC1eb6JlyD1H3N5Pfwd7P8336f0hPoVr3e78Ch0LwAkc6EBAL4/3scMgLSzykAQ0A0d3m2TTLJkj/2CvKdKoSYnbyOLUEWHK5h37Q8Rftaqw68ArePB55QlA3bH26w4J02m1MeyvTPf7n02H3qMXV9d2sap+0yr3q55ddjQ5Inuj87j63rTGrzb+96HlY6dv7+KHK/G5/G4z5v+USd1r+80Jbt/dO65c8FMn0e/teuA0vv7fdqjX2977ucePffu6/0wD9oOgqYV1zjTzhk1kiMA1tTRoZ+cPWdFZf1hH8Bb5mir6M5aViRDwyOgXa1MpXMy813Ix14bK3rONuNU/071zbxrm9N/WyadDWD+dnun+G/mLfNR57/5+Vku++d+b9fBV6V7b6ePp/ufK7nxeC7t/2osK5nZ6G0AAApubJy5tjlWX7DK7RUoBwF9MmbFTaFIZw5/2wl0aiFXzuyXweB5D7idQ+x3TgXGkwgY4Og+C5zf75Wr2cnoASQCbAEXVfzPk6D0yFp58aoh2kdKsE4DULBhx8YOEQGTBEpoxOGEAKlnsBWpfqiwH+3fvoOKyzLUriWA8QF0wD+YWeyD7k64jw2s4nIV8M1MgVUBZTQ0jzlu4iRPQSOe7YLdgy6OeaiiYiU78ASJYrxwYG+F8nszCkt9EEUBX7uDtHMEN6LUddJCc4WUxWsMcEVH1TvBWwAAIABJREFUCj4Vnv6hL3T20a/4z056FzZ/31P6DUKNlU6EsmibDFJBBtuZDKGPnBPPMDF/uzKUztXgsXweTmTfjuLj/7RX04XaMEyljXMFk+NMeQhioyDYk+dRpPFprKyFk4jPLyLDggn7uWLtrTgAAABuOcjojlKnjwKdKO4VmRkEAGIu1KIDK9Hj+fOnPHMc7SmFObbeRDfpdI7gPkedfGNlbFpwT7edvDwVwIGhnE9yZ85zOapa9V4DAOZbbi0qtuNfpp0ul2HsbiZpjZ+Wmj+C73RgDfKQywA6ZTDLVq1r2Hm80e/JtySkTz6E0x0rvOAD8AMNTMjCZotRGnDacgYX+N1SiwdtLa922jV6OhP+h2ElP3adhfv0WWBWd24tE0bYO6/0zIBOaj8/5rnpDcuJZNWuCqYz+9/urVWlzCrI7BDTbqN7GOC475GFlXZmrNJF81JhCuzZxwb85aQnz9QK7xhLbiXzmOY95AIcRUdkaBVNOwAk/eTg92EUbcP9BgDKwcD+7AIAkAFw//OvQ85VBBCBIgJHkOrea/cOb0cNjtdfe+Pw8ccfHx48fDAAgC7r5stTDuwkLkcfV/M688X8kJ0x3+djgXGfMwL69j73mSKYunJ2nPac8w4AWBY7CLoBerLt3paCf6yY51aAkAen0wv6VJ+4ENF8GssZAQBnETmINs9Z9uI3tuQhIH6KhYSQdwAAyABgQd+ovtr9DQbN0O0JAFhuCQBwC4nknP4B+oj3EXRIQAS+DkAQ+BMNrJj5gboI9iE1suZRp6Igy8BbALSSr5oB1jjogQAwDDI5AHomdTDbTvtsne75GfK0mI9XAQDc3p4DfI7Hz31vGZh1n/kCz89Bxqyn+jvYXruwCrOtF2ZanQoirhJgdFrNffc8zXrjEjr5mT5+8908T/PY5va7DniVAGavv73dVR/m7/tc7NEE8mY/17JZCxuyz5BX6sSQf8mPMpPpF6bs8Rfsf17p9otf4cmRUZheL/3hQd30Y87N1vH38zxdvYXjJ8q+FZh5Sbvz3K/mzPbF/Gq7M89pZUJvJW1PXuZ378ngahydP+Y+X0U+T8nCDADMPHlV/r5kPmadsJHvP//DP3zZUwLlrKvZOiZMe2fZ+QzQ/WIIAZwEB/p9gA4gLEB4BitYPpaPq/1hSGcHwUcQDqHhc7kaH31wMI5+es9rR29deJDBOoQUKH067DCOXSEBABDRU4yxMhCr9koz1mkB2s+vYMxZCAYAcJIAnGEE/7dRij1+vJ8TAACOfmMRoegsr+fKrisvY38o0rFxnvAIMrImwAwAHNEJYANPC2jp01A0MOYY0QIA6AzTnWIatpU1iwfEE1mgKOYf6Yo4HvCtKAr4g++9HScE4EjEGCNoycgng6QYv1Y4EdRkmhSCLyq9fFmuvqBfVdtAc9GVN1PtM9iugC4d+AQAcsmDz9rwz0LdacJK5qmQV4aDSG8G9zoRQIF+38cKJw3P6ngmvrgBAConwToP+BcEj9ifAMCTCCRZITxWDPGcV+xpjAB8ZQBjB7uPo4NF5P8AAG5cf0EAIFhdAW6S14YLfI4MALSDc8wBAHwTfQDfOq4TvW2DlDlwrKAklZpOpYOrPwUA9Eh+8CxACYANLE5YK7X+3o5sOTeSSK/KbviWbxZbbXEvB/AFZop+loWQi5a1MZzDDLJXAEAh9uJHOPe4z9sL2JORM2xTPrmIDQAwX1vJjtXnpAkBIPKQfqyrTKdaZefhcrkdQe/rwCuDiNyeNLcxGzPTYXtdRt863EDPytHosuPvMz6gSPYAqb7fBwA4bm12HiChVdnoT25XojPGo1hrr6GIIRBiOLWDB0RXQ8u0JQlEmMe6fQANeYRb6HnU0FAGgKrql2wiuJJDCECvAwDI8jEAABri2XeiAB8ywwAAoDin583tdfme5W+MxwRugrHS9z1YIEVTX/nv4sdqyM4Yfjsz0D6CsyHcV4DY7q+daDvUdJCZhbRte6PLHPxm4N0BgJlvZ10OKb+JzIrUySz8l5lmvoZnDACgF6PWUbxPAH7VuzAthuyJBQ9PMP8AAQAWAwBHBgD8Efwdvs9WbmTvPT3OjnwUq/+qIeFtNLntxuojAwHXQ4CNde2Xbm86j/a0f/Vd+DdX/XOrgTMAWHAY3xky4z0Z9DuYz8ati9XXJEKfw/ybIcyGDxXUvMrPzKev0sbMZ5237bfpGGadwuTtLSv+tJ6xT3YkO6YVbWbX91u/ZebZ3qdT/lmX8z3adF36benVn1/5GrPv2fnQf58KXvaeP9Xvra0o/7y/u9ujc/5up73n0wE57Ppsx6wrnT00Tpviqg+0D3zdKTDlJfkI8qfMG7pv3kJQDsxwvJYk2ba1vaX3e7YX3wVfvMrcnZvXPbvUbQ/9ai9AZ/x1anwrOVzO+SsQZfaZrtpE59NTc7kaX6f/TLfOfrrvPFizae8v/uiPyJlcbcSKLVbL4RCBhWMCnOroSvdYFbdR76tSuLejrHiJV8sNDuAaiuch8Mf+baXEtP0zrQ30ico3UwCNyCHNvhPQWwBw/3IFpc0UA2WuLGWRqEDxakuDbsTKv96lgn3MPIh+2fHBPTb6qB3ACaGTkSl8mdHAgj1hcZ8y4BdSD4PDs6RjK4CP6YsOxCrCHTpaZhIDDTKmmWo7ghT102PAiQF2KjxUfs75O8lszW5R2TVd1plkOKQYZ7QLkiAT4M6tG4f3oyDg9z94hzUCvolVZp67jMAwBBdp0nQy2LG2sgrFmMrRZxz7fbPzW4In12XjwHr/fjqRmAeON4OOfu8sWKKZAS1RrgsX5wDADgLyQZcimB3JsdKOMTeFz8A4bveebAEA17nyzxoAmQEAijLHBc52pnsiMPfxl7PicD/dVwMAN2/Eyj6KADYAwHyBe589e8LjxnDttdcQwOgscO6Rlb0SPZIOSv+vbI5ySLijdKSyjdVZbvmwfDWhy9mnzSTjSl7q6L50iPE+BtOihWnnrBn3y7xtvxSQguXBAbyVIn6LBywzEH4V+1oF2sWjdf+NOFPRY6d+Aw6F/uWedgEUfs9xwb0R6DfH2Lynvglc2xjZ7LCLenUesHwIBEXWUW5FyDa6HPWVd+tqy0TnDc9WBXLe41+6xvf0vqTUaJtUBts9UDf9WYsif7qOK3qX7RhgAem8LfLneR58CtUcjELnnkBPZYlYLlXbhUw9+pBaNbe4NJ5rQG+XM+n+F4cHDwAAfBPHaGoLgGmoTCIdywYc5+uHT5kBgDof13BKCl6BlNH43+tx9N+bb76JXTqH+5/d5/a00vdb/VZ8Xbpppeu74zPPz+ww9Hno7ffrPUsA73NQ3ldt+rMEPjAHCx60/en83XkPWwA8M3MxwP6OedzsU9zAvfPU0yhUmwAAphv9TgCLtjnf0rdS2c/x+FKRUB/zJ9qEDD4FeMr0/7B9AXzfvBMnKoSihe/S6yFpjAJCyfvxvbMBYffnegp4C/wbFf3TPy6KMFuRox+ZC73fQ4as6HAn9Wf+ThCA/k5csy531otpyWKBabc8/70AJq55245nabNIEH3sW2vsrwxBu8Ife3x6hSZ2b+0gOny3d999lwUxHzx4cPj888+3/qR5GLa7+Z/dj1oFA/O1LpMb3Z5zZP0yfzfLpN/b21sNdPZvvgu6uY+n2urvXY352/TDfN5pdOodM436nA3+TpnRvVI+bJ9mQPbGhcxxj4/Zxt/OfELGLhf1mOUpOe0/RRNf3wJEuje3rLXFgxVfzfwwj7/bvPneb0P71Xi67/Bt2x7+a8Z/bs/v6DqZui0BAPsZsz3Y0x97933b/l/6/IoH+7OzvV7J8awjtnxO50ZcOFbD9kGAo7ZwCsAgUgoHDCMDnyC6ix15f7v3COIZGH0XafNAqTSjM1jZ8L55AQbqJAPdMGs895hGsoSjrwyaSN5jI2dWK/CQXQbm8TyCcIMDHYAYDGWnjpG/UDkZaAWA3cHn+mSuZuJ5GDdkD2hPvjIgABh0x5oOCB0NKQM+D/AAq/h4Jt71+HEY/+gnHACsxJKZs4AdsgQAAPRiGAieVZisJtVCMOiSAoH0xJnJ+XnBoWKcrSPsqJ+CtwAANkER0rijBe7zj5ux+vJ6nD33Gx99eHjnrTcOL5EBgNJ2SQ8FelrN3DiPmIBMkQQA4EBndjwxjkLgtyMayrL0+Aik8Nw4VioVzCxY+qwVkNmBxmcE8AIAMj04+WYorgwoUEiP96ezJf5RQMfYOveHw6kE9bD6//CJAADWAJgAAM5zAACudD4ri/qseSR1I/0YWwAAAFy/lsfcoe0RWCL75GnsTX7Ia0g/NgBQBsRBqOhsGVkHmKCbsgX63lqBa/qnHysiudQCKyR/dHhzbphdRAe2gCs7xNA73ciZt53CitMM1N9arSr5LgDAMsrslJQOcUCjaMrH4A3MYe71My05/+ksaPW+B54qTNjl0fzAuUpnYyjh7LclchjYMZ5jIM8GQ7oSafFEfEQDyFQOpxvr3p/ZiLtP6p+eVtuau26gZgelTmCQrcBcSYbVhmyCdWoHSWTQZwDAfWB/EwDw7MwyOopR8l3KAHBfrTc6MFEcmUES9GeOmWFbG6uzTvw8dCy2fswAQGUYYJ5Q5BM6IwCAB09ib/8DAgDXI7sLduBGgKUIRF8LAABH8D1++CQAgNj/D+ggVzk8/k7nlQOxchK2TkHxtJ9ftblyProjhb8N3rtvzsTzfc4yAS1UQ+cGixsiW8JHJUqfFrhoecX1DgDwM/lHtkiydgyAe64MAGC1H/4Kjv9D8T/aFgTPKat24g38mX7d3ghQsM5M+nHLEzIAnhIAAPJ9HQAA0v5b8T/Rolb8FE9IdmDz4Qch48/ZAMOWY2zcJqd6BK4RIkBAul39SmAreXzwcrPzlnEC6tClCQKQ1hnkKzNB3/G3AYDUgs4I2LRPZa42p+VL6p3vEgDovLfi8eLqLX933bV3j2UZ73jnnXf4D+8An5pf6Tcgayr19JCPWgFYNc9rx7pxFfTp8aH/c652G80vZtnutNl7b9ngrvlOv6m/p/fx1FOXztO5Mc7fz+Py98fXi85bOk2geqN7zZcAAPwwzqCvZ7/k5eG9d985/O+/8x/jqNRf87jUJ0+e0ndRVqsW7p7GtkrJHg1Wze+cTjuW/gXy0Q/i7d6Yc8xDnSar+Zh1e+etq9L7kjnuNnJll/Zkb4+v3N5sh/r1viDo8c1gQOcN+ySD61MQin7fJWXOt3UpneaW9uTq2M6X7VEbc/C/BqeGrv2rn/403pUrffFbhf+w1ztWbzPI1ISo+S6AfeWiOwYMfnNlw8bfhbOqMjcbowCyam3bAzoyDHJVAQJTqf4AACoIr2TZbSAnQ5eDZ5DodNYMztLRkODCXFfwT2fFDmEQ9HEKvoAGObfoz61wAmhcfcoA0m55pJ4yHLAihBT9h2H80QZBD1Qhj+44NRsBFlKyUVHYDK4VFRUudDA5O/Gem1UGwNYod9byClkqKkYyopGdrlmJyJHx+onDWKW2AwS4FwDAO2++cfj+994/vHHvThQEfAJUhuCAHLhK93Yw3yuNgwF0NKJAggoKq1Cc+lfQhYXDrN15Uo5KWzmZEMZOjaN9wckvXBXHHGUGwKaPcGbzPjqYuSJs58lOnAJDTJ8KoolyN1gE8OuHkQ4aAcXLOGaRPc1joMY4AhzQfFftia4URY9c+WbwswIAvBKlMBc1AB6nsbp3714UdLzLYLWUuoK+DX0y0PW1zoNAgjQnaWgJhHgrgK5pPHLGKbMMBBDcZWCY31tWBQBkn8APdJAywM6uaRUrA2MCUQJohqgzKLeTpcADrwFwx7HiDQmaVXZK6Q4bozHWdgpA1zs9ZdA0lKNsMEId7gCW6bFR7s2pN5gynPkkvI9KtJySXhlAI4OoGwWI82w8uvNw7EDNMMjWQfXcz8bfPGg+LP0t3cztNTm2YWwy1R40KrBXTlcHb/k3knMSfOsOwrYfkKGkc3O+PN6ifc4J+aQCSvAS2zad0yHv9ELwLzsX1f0fqAYAMwBiFZhjoGwrq4RZPswACAAgMwBYBDAu3oxtUigWi+AfK5Cfffr54dNPP40TAiTjc4Bsuot/K7Nh5RgcOwUlxbPjOAcP5xwN2+I+l5YDz4tXzDA2BFb3798//OIXv2AnejHB4WfEdY8LO2iP2s7x0urkfEnGSz+NDIDMBABO5+r/2lOfIEBz6Pn+5JNBU7+LugEvyWCXwpsZADE/3P8PECeCf4D2AAGQDSmdcgwAGNxy1p+3/Jlm4p3UhanrvPpPgJ1t5rap8Y6ygaZHn3vbJWcCkAJJP+m6AgaoQ2AXyL1FW7fB5zIQ5rsqTql5wPfJajU3kw2x37i9XAzaZO8cnx89NPHEnhyYBuZbLLbABmIbD7JxMDdfffUVgQD4UwaGNrJxBgTYe3fXXe7/nsytxje3Oz8763N9Ng87OB6ztHrFuLZ617r9Y/1ysuGdL8tHOL6h6/kVr+uan5tBAH0x18Xqb7Ethphhvp+FXwZfXEXA4++Qwf/8n//T4Wc//fHhefi0//zP/3z4+7//+8Nnn30R96rYq/1YbZVU9jStKWVNenv44pQf+UDSMeoNjt+e/a49Pl/NzypAfpW5OPXM7D8M3wgjSn16qWzOc16+QQNPst3+3bw4aH/B28HVR7WxBwI0bfVdk2i3vdn+vuqLV+2IlpVdeXzPsdzP91z77z/7Y8SrJJ2DSnCxAxkHonNwZqcFBg4K1Wnxow3NxCh+B0fi1k2lTRplk+uJs5OVQqhHytmRyKSzGDc7nRrXvdIkB0HWqWcCoE38yOnwEVQVmFgx97RnpyV7dRH3PI29n9j/6fGTKbmKeI0GBEl03h6BFG4AADib1wDAlw+QCorA33tSZfid2owtEXe4J7sDADqWcFnYL2lEOsfbnVZoB3Lfzlo4ZCBEG0Sv+rja/8+ZQgCdkbKdKv0WCHAjlnBQFPB7H7wX9QDeP9wLJwlbAViZHtsh6Og4wFe9BxdIcraF95obRELfLODeokHjbSefVcbJEFSw3WDzOgSDwWsBReYtC6BX/q2Q1K/kowwWS1l5VUUrTb6XKZuZAeBqzKq8L9oy8ARGoFQXbgF4HOX/v3wAQCiKhsEgxAo2jI4VuaZDBsKBh/vRlb3lBNkiAABqCwCcRoy/KjijLwAAkJWDtpD+CFnk8YkZZOEeo9hl9GVkuxNQCgRZOArQaRByxbYf+yiaixaUH9CAxzSWkmaWBJxROpxe8R5sObbocGMJ5gjvA32tHJoxrdVm83euDmegR71BXectQIwU9G9Gg1J39GMAzU+cFxYDLMdDYxUA0nmtG0uDEKbZ0E/Jpw52Bk+mrFNXZX/oVAxgNt43A1zpqHZHsfNP6T3N6zdRLVxzZKcpARgCPAZQCMEqWMZcjdXcOmrRKeAGSdVeodFu3ydpOAD0qkulGqfsTwCAabWlbYK3aTPmMXfZNv16O2M/tJVC/u7tEHBKAODrr1Sw78233uTqj4Bg8ZgBANR8MQDwBEd9ApAK6iEDAADA9z74gCDAv/3Lzxl0oDigbekpZ2rq4rf+2Mc468Zug03D3jd/79/WSwBGMDasqgIEKJBHGX8GvfE+0o46oQLufprL6EMLvNiXHDllMf5W2j9q8+EkAPktbIfITJ68YVmm/Jd/wdVey1U+mxf0Kx34Z9HXJwgK7mjl/yW2G0S2A7cBpFx0vpLull1ysV8W/E25sU6g2smsHet92VRtARjQgm1fGnfToOyTiNL1xCkQwMAA6wQoYSJ1cP4mUKCXWUa24ytd0f2Nmaf6Sjr7t++cDL+v25pLmLzs0VYXmx5dX2K+DVbhe/wNngUYgLl68Ojh4YsvvlCtBvAKfZ8CDPf6f0purTP7WHqfZ5rNY57bXsltv1bBz5YePT14j66rd839P9efVf9XYzw1b33uOt8ll49XiP9ri56f0w37wU+1r/gDY4I9vxG+mLP6boe+/tH//V8Of/Tj34+aLW9E9lcc2RpZAD//+a8Of/8P/xQnuHwVfr8yfLv+ruKZ0a4LnKfDYhm380Ia8PjYhq41Ap6TBTy/BwCce/YS2fI9fa7KfxB9z9msWUet3rvHd7PN6SCA+cJxgtx+LZqt+lRjSO7YofkeXVb8esnYzvH5VeZhvrf86C7rs5LdysHcn2t//bM/eQm/lavO4ZwPhqJwVWV7MxuFJYvUucjPzISdSbD6ASHjUTysCq00K24dCIPoFZburNlRcFD8HIXuGKxUWjPeiXZeRGqeVwmt3HH0Hx1MIHIhW96CMFYd8ngqpObBKRMTVcDIon+5oiOHV7Sg0wKTn043HPrnL5TWjx9kTaDPMLBI+8S/+59/pmr4CUL43HvvDSQAEEACn0tjI4dTY5gNh5nbjunVAIB5JclCfMyG7AsCWBZPlKMiZzerzNNBUREm/LsbztF778TRgO+/d7gbyvNl0AWBKNIyVXgtBS+GRHoinZJFyirYJ1+wcGKCJXQSxdwDgEmFa37hKl46kriPjgsbNf9WkUn3wU5Nd2QxLoNG/eglK7m+Qod3c4sG+jVWoEUv1waQUjfNaGa44v84TgH4KgGA+DP6Lp7pzob5C0apbwXojrn/BsCCIoAGAMI/ZY0G0OB5GCin8D57XntQDQDQ/hDEkCFU+J2gj5oYvG+F2xUpgcPkCSsjGlAEqOB5jJ9GEMY1jyRE5kNT0gJ1DACUQZYDj5ohAlS8su0MAF2ELgKdZVq3KLFm2/0bwQh4OvWlgT6OvIlaNyDjuJ9cicU7aPCnokEO/Om2T8CAaTZAS9I2QSz2Uft+pWsEEDLAcXDfAADyOPUV5irelYX+PD+m0+x0dQDXIoJuvniBIqiiVQXlyEqpa/iLp6I0AMDOlzO6DOAaANDTtYXHbZdD7uwT13DgbOkp6B4CAFpl6QBfl0O0jy1cW5qk497oRP8rAxr1K/WEeTfnwN+NPkhA2AcEsAAAME6sGt6JoIF2Km4m+BFwHgOpuAL5RgbA42cYRAgk9BOOpwte/vD73ycA90//8M+k97MAYE5lAPQ+uV+k1MRj/bv5+z3nZW7bn/ecuq5/+r0E91OHmYcHL8eNmD/X0DFPD15LnnLbzjXrMjG2yUIu8sWUj/gbAMDNmCOeBBD/DAB4+5UL/dm2emFDvo0AANk0PF+ZhqRnXHwW+gW5eM+iXhD2/qMIIAD+W/E3tzPmUcE1XgN04m9nAHQ7TV8qgQjoSci79/8rs056GZ2jZpsAgJ4ptJoz87vXFs36pAHGhf/yb9Q1kD3TNXpr+M2/K4yizKR9MC2HHGUnZhnrGQTmqVUQPb5r4MzMs3PbAwRZMHHn395X39rrNriA9euRxQgwAHyKrTkE51LnGwSgXDXbtZKruTvWmf16f66P65Jgqrfj+7dtFAg998U+yaov1hmrNlfvPG57G3jMc7B3/1V0TdkHtWYf8Ig3hm7MyLu93M8MngtyoZA3VlKxEIOFOxTzvhuZrf/H7/7Hw3/90X85/O7v/m/xsheHr778OrJEHkZ208eHX/7ykyji+snhl7/6tWInxjkCDbWQJOeoy97QXY1UymCTzO3Ref7ukvusT+cYYiEuZy91fu2xnXnmVAOm9+oet7Xile6b9/HPIED3J7yIMN9/TL8CXU7175ScdP47N/49Ol367n2dAv4SVxUNZwCAPc1/5QcN/v/vP/lZxHYK0FTpHPthKs2ediiZ08Zbe9m1N7cXzLCy7Q6bgt907GTryrmN57lVIA27nzNxx8DpECLVXqmSdjjw/idR2RwDRBBNg4tK+yNwrpR3GtF0qGej0D+TKUGDNIr47D2hPDYofxi2YGU1HGgECS4ISIMSQT2C/y+++jIqQj/mMX9cBeJJBtcOr4XzCJQZaDPuR9+7g/4UhQJzrK6+zD5ag6B/GQQAxPDqG+dumiv3V5dbA+w/nBQzTyHdZii9L9f7GTXgIUVKIxsg7rmNUwDi+uuxBeCH348Vrjdfi72YL6MwYNA/V8nwnCvpQ1kicOHRRDmfGD8djwQLqADAk5izDOa78+g+AkDqR/uJjxXUmo/6PtUR/ZFr5DB2BcGMgnREZgG1Y9R5QAFvBs/pqFG4SC+GqwwgEFEZAHjwKNLxIzjH/n8i9u25rmBFavGfx9uVJe9lsB3FF6MI4L07yECBM5tn0+acoztPI40NK3P4QQBy5/ZdrbqAyuAtrAY1fhASntkLjMXbSggcbgA4mSlRCDhWiU0POdVGtyXbPt+9rfqR/nmetSZPPImRsz/O/MhVe3rFFSjCf66CgpqZ7sR4pXHoJradBjdfZACgGx3zDhhp6ehl5geegdOg95Z+mHWK9Y/6ZloW6sB3JI3nNGVvVeh6VX0CqGRaCBQ42nqYcjCKiG22aQBg40jJp+Yzg6v4xrrPPN+VkDIuQo5bBlfVSCmAo8+JaGyZq8wG6WyveWoOEeLJCV+v8ohnVYfGerrLLNvMZ7uMd1WIIxz3HBD02wC2agAAAMgtADgKLvqIWi4Ec0A/gogB8MUWn/ufPwhwG7KtPcU3A5m7d+8uAQDYTmQAoE8GAJY8RvmpLArrhjEX+X3/vBpLp7/52vd1YGbwfDZoeZiv+33+vvOLdLhW97ve7TbKz3NsvfMpuwbZ+2p91+d4hDVC4jfqzWAd3lkAzMLLDAByV9oO8HgfD54nKJnyQ10Tt5cdwvYSHAEYWXZcRQgeBLKaq//YAsAaQSjCCT1seYzf1ge4hrnW6RGSdYJG1NvSAdKRkn3VXsrCYxJLXieNsm+dJtYxs95yTR1tcUm7mrql+wAFgGoSVKgWPpYBAG0Z4EqmeTGPOvZ4Cows32NMqf0+zGteXOmopd5tPNhld/Ce25v4p8uRAMTMUGt+0VhMSDuPOcU12MU333qLPhkAAGSxwL86Auczm7O/uvPWvFiA+7pc7slTv2815mmoG91Qz9JyjlsvTZk+AAAgAElEQVS3PszxavPs48x9HSDIYgy9P7O9czuXjGOmx5Yfytbrfcc+7EyXovUxALB3LwIpZxBi8e2dt18nAPDbv/0bh//zP/0Ot7iiiPKDrx4GqPf88PkXXx8+/eSzwz/84z8fPvn0fmzn+uzwKPx2nigTNvF5Lt74hBlnHTozFKMgbVtMor5VAEf7knrDY5r1e/cXh2yYr5vMzeO+9HOfv5mHL2nD/NV9sj1bt5qb+XnzVY8VzRdSo+knptzP/rLoJWiz8+zM9ytZO3VPH98sFys6naPlZTQqAKD6dhoAOKLxX/74J4zs3KHawyxCpn3cOMG4bsZER2eHcfMZRmVUCd466wy0492stp8G2UrbKYN3ItUOP8hOgDHcFvzbpmwj+MePVh29qiflbobpfbex74xg8uG3U9U5Rjjb8ZtOMtO7BS68BHgSnoOdHgbscS/2/H8dhl8OpFLV8d2tCJZRCOpZfA+Fgue8hcLtOzugAxZIfV4xlu+16lgJnAWkmKSUqAADrk/rtjSUvOo41kqXElbBv9qD04TzlwMIwB7XCP4/jO0A+H09VrewxgLnjFXxsx00g6Ox8A7Ms+fUgWgfpwsgrQSG9MJc5Pyq+82pytXD4dQln9uZ6QLtAMlZAKY9+clCkB0zSGC69poLw0GjAspCjqRwOCOoARCB/4M4Jxw1AJAuzO0pCHW8nzSVPvjdq5+9ZsJREACFFwAAjgHcAwDw9mfYAhDAHX5QnAtbANTXkBVuqRBQx5iY48XkCwDAfHUkGd8rMyPzBuhcZvjmYK0h2zV3aFPQEeWH/INrAh/Mc/oODrnmUs/XCpX5Q88IWOg/s7Hx/HO+9ZbhPPFYUFxrAX3nNQSYXRmP7xKNk8FRMN55ZvCiA4zUF9W3rWM63iHK88d0HjUPhs5JUCJXyPUuGTUHSp5DyYPmknPNxh2wSAMbABirsk2eDABs51BtqI91RKo+j5iKdOs61vf3315xVBCUbWbbtAWZabFyRORAHa/4u6+0K85ganqN9Mr/3GfbAL9Hv7Waw2M8Q+8LQLvGlcIbSAXP9G3eG3s5ce+zkOsvv350+OzLRxE8MgeGARSKyb4Zq4zvxf5/tPPrX33C+X0SctmDqFnPrRyB7rSvHOwjHZG8ZJ5M9kr7Jb2/cmAu6Yt4tGq3mI643gGAeYyd390f/2Z71hGWH/Sx+TYbAADvin8AA3Qdv5NDba9St9nMMc0eznc+w2J88Q73WVu6YoEi7NZT8FnM30j/jwARAADnAfo7A03JVdVtwZihc336inwS+Q7gHdtajpsZdtKr277XOPR9bcVZ8QbaHvYIdjf5Xr9rQWTwTZMLHmULfodOC0JpW5YE2tcMdtjfMbBDPQi5Sj1unvKixejr5J8O/Z66beYFf17xufm58+msq2e57vxqOXEtB8z9vfDNcFQns0tD5nFKALMB4m+fiAXQz/5f52uP2d9xWqcAbh7PSlZX9+zRZb7et6EdP3MMAFze7jbwnp8znbsuOTW21fNdL23szRT0r/p8bB+6J39ulBib5ErxxwsCAFj5/83f+D6BgN/57f9AuXwYuv1B1IJ59PhpLO49Cd54cPhVZAJ8/OtPYovA/QADPosisPDrcVpY1MTKU8y0ECQ/a/jb0APspkEO+/ilk1d2z3y/oqHpttLn56iwR9fZDnT+3PvumC8LyFnprVN9m99h+Rrym36sPhcIsLXlekOaE87BHh1P8dfeeL8rel9N9rf8oz5MClaj3Lke9PirH+sYwFKMGdgGs9r5o3Knky8jstlrH+nvqxUjVw9H207pViX95nBEh5FOJ4cmTwiIPxz8YzZv4dhA3IfjnOIH6Tm438EM0ipp9OB8BQAARwvbDXC8ktYItqnBuK+vqJoJPEbJolemMqBEwJorxc9zHzVogFVQVYtXNoT3sGP1/8HDRzw/mHuE4ChGn1A08Cb3gkaqURwF6GfY7zwCjqmS8flJOA5jxXsxqVa4IwMg53AWrq0BKgfA8yLnVc4Ih94cgg4AcI6Sl7z6b9bi3PHcYqz6X49jAd89/OAD1QO4hv3p5MtwfJJ/0JYBgFqBkhrkdyNA0WfTxo6vBZ/OCsa9cUDlyBno6ccrms/JT2mY+T6sViUSCxDJ13A/AginqVs4twE/touIpzdAQSp7BspUTJEGGwR99PSb+PcieCP4MPmK6565CmFeBgCA1UmkXvdxe0WnHDhlACD13wAA0tU0V6V0tVVFMgTACdXzuS0HtE60VCv6orlppdoVCvB9TXwJnZBAIBQwnctyTuWty+EoxZx9yvsGzRoA4AwNrd5lemy+b9A/5UErWHXCiL/3b4+jB+bSkblannzQx9vvlU7otUTaCj8zD2rlbxRlpC6TnNlJNt16/2bH1N/17BU6CtjGJIhiBGm4VwmHNgBbAGBjpIYflGBP6jeyB50RHgS2mfNOg7ECtAFZ0hkEaMJ2epYEW+ZwzLf+uwcgfS79PGmYcVFf6azniwf73Pb3j+EOHpYNGPqdk1GBkR2C7ix0px5aD/bCK7kGAHw6jt1izBACKAAAX8Qq0edfPWLND4B8AAswj+9GVek3IrjAyuLXXz6g3lkBAFv5O641MfP5v9fnSxz47oyZ560/VwD7LAMzuGpZ2bQLMaeOKRCAthN2J66i+B9rAECHpjkj9DKCypJJgwgDACA7UOmxffYZUkFgME7wCf8GhfJwvioLAKLmQNjq26jZg/bzmGDZ2S0AAL5Bph+KzKVAyKfK9w35SCBJPliCnylG2hogkfJ4bB9dx2YpH+gNA3cn7lt2ug6Dra2gnUF/AgDQehi/sggMAMiBhk/j6wKPszYL9WXaj1z977bScz+HkkNflXe+ZOlh89q3XcfMD5kfO33s53aHnZkg0LOpu29HRiYL5QZQzuMCozggsjUB5ID23lbnLbC9X73d2Rdz//bun/u/uu+crDtzb9A6aSpZrpXPc+2saHnqmdXcXKI/TtHEfoMD5G7XZtpuPw8rcHaYdCEyK868ATq9+84bEfT/1uGHP3z/8Fu/+cPDj37v/zq8FcCvgOBHIdNxpHf48J9EMVdkBDyKrK9fBwDwL//688O/xr/7USzQbaM33gJFvYWjhWEvmGm93bLhjMkzojBs7sbWt9F2PjxLhFe4YY+395o6Jxer9vq1mZdsHyyzAkat2yTLs02v4LgWvFd8exVydP2z6uOrtn85fbeLX+u+yxdf/Vz765/GFoBEpZXOL5Sa1xKZQiDSAYBe2dcNe4KHw5iOk4sDIuB6GgLT93QCHeMKC42MjK+DN7THQDn253BfeAZUQuiBUiul3EbOSt5FzQwAeI8qvncfnbIMIhvxx/daabOzLcHkeIYDohR1PGca4DNWV43MA3TAtgYAAE/pOKKvsbIQYwFgIEdGzIm9pD/4wQ9iL9HHhy+//JJt4jqUxSgahPsz1bozvcdAxdJSxM8znIMW74M1apSrh+k4e9XRkFmuIw5HyRkDSoPU6QjwhVAQ8LXYH/nBu29HUcD3DjcCALiNcScAYKVOlgRdB/+mk5a09nzamfTczYpEWfIGNvgU+ZwOP1cA27YN9rEVMxv3ADTSfagf0YX6Zp6z7sDYDk0JaLVfziw8pETbUZAPhfZeBigVHtvDJy+Y/h81AAl+cQuCtzgkf5AXIRdZP2MIbq5SOxinscAHngJwOLx2N3gstgC8DEAK1/G16m6gUGXUAAjwCvRjzYnIAICs3IgAGqsbKtQnXnAAJFobVS350fUCALgFIwEA0R7RcRlhzzl5CptOIeXg6XRqx5zh2fQODQCgb5Kt4wBYb8AqXj/ycLovdZtlR/NYwIILUJZ+MGiSaPxiC4CPMhTgIQfCeqb0n+ZwzgroRmIlq6JkOtHiZGXiDCbQH4NOIz0+lXwCrBzPeAYNbAEAvZuhzgYAWK0w4q7aZuFW83e+r9pTn+cf0b+C8WGg4ZiO+zVQdO0cANDb7/zaT0zQPeLfeVX0lJ7szgPoAf0KwBlbAGC/eApABAebeYoPz2Hjwl4hA+CLrx9vAADc/L3vfUDw7eNf/SoywCJbLejxLLaQzauIR8Sb5z4DlXP3rb6/SlBxqQPfdbNpV8506eOSseLvFQDg+3q7IyOAEi/eg7qKkFzV/wECQ60walXtFWqaFgCRB9O+9NV08Jzn0vwPqXgeegLV/5/BduEEgJg78NcN1G0JW40aNtfymFAdDSbeNegO24zgn4sV6ZD6WGPf45V/vL/0nNTnkLThf9TY9S4KylLWTEMD3Sv7KenQu/re/3E0LwJ/+F14V9NBfW+/eVeLPJU1MGsAwxA9i2PY8hwCecfj8qi8jcCA3tTwqSBh0CjbtA2Y+XBksCQIgM/wxeDXoKgl7CXm8MvPv2D2js+Dxz0+6rpPgoGvlf7vfVrJwzyZV5FXPZv2NRvaBoivlgGwF2S6r+d06bnn53bq/rI1qzbkpxXFut+2F/AcCcugl3xI2etvIlPrrcN/+K2PDh/98HuHH374/uEPfv+/Ht5/7x3GIk8jexcne+FY2Adx5KsAgScsFv4ggIB/+Zd/O/zt3/0Dv79//zPq+SEfKU+WWwOHWxpsx3Xc5+4f1Lczjc7HAquWL7t2eYCaXEkA6tgW2Mas2uu+1B4PzXpNfop8fMuabZLqLm0zqS8b7TGNu4+w6lt//6l3bHn2qr05lvfjFsoPX7V+7W/++I8HAODJUJq7i+chKNJK9mxMu4Kzo9snGd/D4fEKCu1VFs0hOh6AAIyo0ttzhZmzpmwAPIv98A441D+l7CrgEMKNthCo9Ykg8p37g2fmstHC9RUA4IDSzPRNBoWwRceMqlVCp6ui+3AEvw7hx/gwMmwDwDjx4yPm7sYe0vfee+/wox/96PB3f/d3h7/7278lSIB2vKpPQwOVngBAp7FXuBGw9v2VXegdPM/XLBic0+FACACwI2S2geLyPiVJFF1q/sMPwY0cGwLIW4FuItn9rdfuHj5CPYDX77Eo4DWsSjvgTWdBCPr2LPVTSmwbnIid7Zx4TD3Q6wpA1w0AaB7Bjy7Y4ur9Dgi90k6jMMGxBYYRexg/m/s62o7AJwoARtx/eOwMgFj+B+04pw0AMC09v94rOoKkVgiC80o+D5Dl1rVNBoCAgQz64Mg+xckDUY8i3ofVjVs3Yw9z/AcQjScJBCVV8K72UGkueBd/+6cML07w8LFJAkJEV8kzfuxc4bqzXrXuJOYRfY/n0hkjTpkt503gWTmkWDXOBpqTal02GxHwqEE8ymxmgqAHx3v4IbdluEiPeJf0h/psp+EUADAb4lMO0UYGM9DzWDdy7CEPBmTkMeZoGxZoHq1ha089BlEAQHeQh9HMMW5XKtQ6aZwpjuVwza6/7jMvKSCvjBJDruN7DqOv3m6dnd5H85v1H2WpGX7xgCwLaRfdngG8Pv9dv9ow45pXcgEAoBkDABwHlajEYwUAIEMF1eINAOD3x7/6eOwBN+B4qbM22x/z+Zj4M3/095ziw0vb832zw2W58Bz1+7qPMIqm5g3+bq6DwfbS5hscgj25Hddvhg4zAED5ievQMLPedhvWS/hMfSsm4W+OI3QEpOIpgFNkDMYlbAFAJocywpQBgKw38JtXzsFnHcxB0Mjj/5B5hVfwPWk3c2EBn7XKLztDUyF24k+BHbpS2+isgPJ3gsPzvHmlPgWWvwYPxd+ol+DPDtK9XQB6xwBAfUfBH/Lv8Wr7gGsHqBckKf7YKqNtFzMw6FuBhowunqNcNhVjOZ11V3/Jiuc77/t7LmS0rXiQfWbLhV/29ptvEQhAJgCO78TcrvQlhzv5C/OczP05JfunbMda9s09RTz1R7Nx1QDo3Fg6P83jnL8719ZWt7n/xWvH7ZsR9HvWjav+rK45a0L6X8E3gv2Pfvjh4f0AAn4QfuxP/ugPD7/x0Q/Db9JiJAp/Pwkg4PMvvmKaP/jhiy++5GkCOB3gn/7pnw//+m8/P/w6tgZ8GRkkWBBk5kwIFTOhIffRFv7uulPjyHio8dHe2M5dv5QG/yvv6302D6/GcRUAoPpfmaiWz+HLNJ/8nL2d52SPPtY//fvO5/Yv9nj/29vjbi2ONE1eOPbJfOe1//dnP8tETin7vufTnYaTbwDA1/qxdkZMu0LqE2vEVMedoXK/jv2DgUGBPAY7rRCh0/O4+sKK/lmUMJ3xHhR5cgEA4G8E/lxJjw5DuOj3pQPqPpmxjhS4VCQNXH0XRh19xWpeE0iQne3kqqmCCTm2WAX6+uEDFgBEsTtsCcAUoE2sHKCZN954nRkAv/d7v8czRv+///k/CQDgx/Ti78kIdsakIsr0VDNaZygz5x6zez8wlQ4zPspWD9UKJxc32ImHAe5gTQaJ5TCrHsDrcSrAG/duH37zBx/yd6jNcF5U6IjmiI4+FJ33ynea15xxTjOw2dZ/SEOb+5pdVd2OZ18YYcX+EWiWMGgvv9DZsR/ekV30ssAAVWlf/YDf/NMzAAyQkPboY1AAAMCjJ1FMLFb/UCAcbipBjbjFgbKDEPA8QazsD4tgzugl/EkEowEA3LwRx/vdxuqUigCq+rXPqsWWmScBSCUAcDeKNMbWGhiunl3TtwAU78AfVlv40Vwo6MHUs6hVy6oYARGdDW2v8JiY7UOmq7bggGqXhChmR5A8lvPS6e55VvorsidK4ZNebst0cxCdv9VnZXnMq/Nb15uRBLMiunFy0kUdW5cgxjhO8Ti9bLAUnYuerVLOot9B6YDM5T/Txatugx9SL9i5k1Ms3uY7miwTeGlX/n/i3oVnsiS5Dquenn739PS8hyuJsiWbggTLkm1ZXBJcQTKkpURB0J+XYcAGCJK73N2ZnZ2e6fdrph3nnDgZcbPyVlX3EnY1vv7qq7o3bz7ieTIicgUAjPvSIPdzCAAmj/f54WfpNGl9hrm/YZNyqvOq9AiGHiF/tDkL8uIpIR5H9sfP8H3Vp0r34WdT/xF9I/+u4gzY20Yfli/Fe42nE5B1Ljd2fyG3IYucUrMHAKDmxxucnhBOBdK/PoyoKJxa8+DBdwROME4DAFsar3WcZc45g+9SI9vrvRRq7/Bhf+6gZUQ3FfEvW/U6d33T5Wlfb8rwBAHwHpA6NOb1TNPCaQAEFeMzJgZZXw/el6PtZ3ZwkuxEJc0bCQC8CLla+f9xUguL+EYqX9gaAgCUaigAQCPoqWVw/nmkHGRm8sqQqwYA4h7VLLCiFx9RSlJn6ajEMSfQvm1OnWLVd706ffs+yhGKltJ/ekYBt7wvHzWuw1ygIDHluQA0zIGBalznKE7WyoANSTtMz1lFL3Xa49ylrHOdI8q+uMigg3ssu2ELAPTxddvIc9BtUj+30yreG2y37WAZbQAA38P5B98jJQBritoAiNrsG0i+r4NAK6I/yxO53l1G9XFu1nTIZ32qae/S33wgupoBgJUD0/v8NvLkkrGea6/a0BjOX1+y+l2cqVoz16tRJOSncZrVF59/drgfdVtwxPX/9r/+i8Mf/Y//QxRPVpS0i1W/iILOj8PBxwu/dYykPkMdMIACX//2d4e/CTAA9QGePY+i3QpbJY2zhlVbb43hWJfuyf3VnJv2++/z87huaTWnK1m/149LP1+N723Ws/SE5ZmebDll22jYjylz9vo3y5JLx8GVbTbLuTGc+/78cycH8eiGkverthgBAHqjIM/K8x7EmIS4wCFumlAcc5c7zyEcsYtbIfFVIE9ImfLj5STIIeHRN/FC4TMi6FAY6eRB2fWc71owFymDQ47UAYXiO+Qfz8BneKEvvAaFfTa5qx0lzHD8VIpoSznFXMHNXMn5V55476ecCKolKVai6bHLG4yPM2WB+kkZSnGijzpi7nC4f/9DhpF+FEWhICy++s1veLawCyYS+EiHwc7AvID4HOCCQZKZ4beGwrFROZwoMMMAAHxd5bazXRteKZy6uUJhlnTmKIAbgQJci3jMn0T11I/u3T3gbx7XhPXAXDB0G/Om8HPTnMdomuljt7DWOHmHDP58W8ZQM5jg8DUAwDRi2ga9OWq6gwFo23Q5DIKJLtTXLYNxneHaNxLSJ2EshrP69HnUhwglEIEAQS7IYM3CVekoq1/pALbcbNJn5lt6jvQZwCmlAMxFAA0A4DpEALiiMYwYnHlr591KJ/2nIjNOsozQqieAjmP+a82GnMiJdM0EG5wdAMi9OT6DEURsX0KT820nNgEA8EunAcsDphA0AMArgYQiC+Bu3NT7SuOZAQDTlIzlNMRzHe00KAKgdrC9Vq4gPCsy80XxogyNPSU6RwB4V3uE6CYtlzEv+pvhqZE7nLyrpamdePkjMHa2AJxliOfLDk3xeAJ1WTSJYVbZVgcgOh9LqMqx17UN+GC3ChihMY7Cf3lPRWlswROHciNceUMfbF/PkcxVTvcqF9l9nFH6+W/wDdLXngegC910LyqF47fDfx3FAFkP8BfHALoGQKC6jKC6GRFROAUAzsNTRBLgeDnI7kzfKqbrOmrSQyYmTNmso/K7c4beMX02hzDanI2Xc+31fs9GU29rr53BV6TTrYNKus5xDhmcNAy6MACACABWzxcpyXlOuSpxmjySNgge5BSAQacpdyjxwi5B2P+LAGtwAsDVcP5wBCAd33gWAABsOOA9qubTdkr7xTn3oCHkjDv8H/RMICDHRNmbVG5QQ8xRu3/ONzcV9N3/0r8asCMij9Yg+WhllHJOG8CZl1Y30J1ou28uyMzpRR/FW/gHGxHvDQB0599ynexu2o3fPAYach98j5+h+9YAQIqLQXanHKNu/4x1bvTkz1ZGuGW0nX/PAVICUCQQvI/1BQjgiE3VhZK+8vWdP/Z4fPX8Vd9XbR3zlW2xkh22KexYdr14bodyj28v7d98XW+v0+Tx2LYAwPHzZCdpOdP+XkzQOflluUJbBIAlNk+C/z/9+JMAAT6Jo63vx8+Hh3/6T/7o8M//p3/G4wERFfhj2FyUTcGu4HHUIkN6yJMnj0gPAIiQFoDoXxQF/CpAgF/+6qvDV199G/ohUgawCYSjwiMFTK8C/Q3U7PHsHk2t6GtFW5fcf4o39myXVbu/7/Mv7et2nUX7kFXyV63jStetfKo9eTFfe46mVuuwkXvtgs6Ll4717/K6K//5Zz97gzx7CwJHAeAhFoJw1EHI+E5F1d7jcXus4E6lWjuYXQGpmJ/SALybz0XBblncA+NnhG02oelieugDduvgf+BaTNYowJLV46GIrTz8PX7DuFJkghwd7/oXYeudFeBY5K3NNXbsnGLAXfkUFjIidIOr2cPGBQDwPITC01AQz0IIwKDohQfRL+SDYi5hEOKF8NK+q/Qi87X3iM8oM9YFAseIpAnKwqM7Qx77WCOO3ycmKC+aa0mp6j3snKcBpGyZCUa9QSE8m4ZZrNf7ISRjQ5qpAJ9/8tHhbvxGLQAmQmAdmacD1jwGADyG7qB5HtB3fZ6OmDirIjFSwdcRg5p77vYMY6Z2f0vI5phpzCSNYl1ZqGUdAcBUlKQXCw/2nVNWu5j0e2InEMeCoQDg4zgF4FWAAe+FE44d8xHSmmOTIy4FB7qiYkr+8D4m1x9RLrH22PG/EZN9K5QTIgBYBDCXCbyKNhAB4LYAPKneRD1nOPTE5NKpwtqyfgEAItMBrU31h4Z17d46pB/GuNqQQQfDmbycEQD6O3eygIDjXxqiPZKDKSMwqDDWeJTGnhY+5wrRROhv1XWA425aMSDU6Z462+BhKO2+bh6j0l40/44AIN2ZL2DoGuxIUFB0WWCF1q8UUSmXDgDYIS4DZq4BYPkIY9qh7pxb9i7nA08q3bahPxk1DoUnsyR1mkZVr8GGED7tRmHVSCiQb+TZceU83wtAiPLEArUcda1P0lMma3dDTEBXOWmOOnFbafOp7ZwLiRVzh57pOiZFq6aE+q0aGYq06bqr/00AIAw2FgGL+cROoIsA6pn6hxQAGHUrAOBugKAyEp8cXkYBKYyR+jGfzZXJuTKtrAyt/t3q+3PGydz2bKDtzUGfuZWhhO/nCIpVX/pnQ0fl2IdmMXHkQ8lJOTd07NMBhZy5FowBacICgPGdS4KSnmhr1I65bBWAmWrP4AL1luU4npUAAAoAAgC4HsDN+wECwBCB3rqO/HBEdpD2FJnlORlAQKwrHAIXK8azAPpQ1sfz6XDkZ6Z9/g1QjiBH2lS4Pu8pXWUuJvmP1+CP9iGBNOqfY3CFejO/ng1RylvbZKnX+/PJd9QBkimOsMF9BnIpncAfkLltTQcNxKQDAADf8DdsTM5nc4Y6km56aLJuxSszre7ROMe+obWazD6X3bHH9UihQxoQZADsN2zgqD5IOpHZ/wIvj+XOuU+sw6z7964/5rGS04SF0o7w7x4BgM/mgtjzc1Y8vMf/qz6uru1zu26rdMaG5viAJGY/jMKBRLeconPy0HKr1k7HjH8WRaw/vv8Rj+z+5OOPDn/0j//R4V/+i38eax+FISO6Fc9E2hHkOGQCIpi/f/h9NCdAHWki0BvwAXBawMsI+cQhZd8+eHT4y7/6xeFv4hjY74NuXkb9ML/Kbtna2Joj8cS0nwlpqFmZZGa3a8ZUdWFxjgDz+xV/rfTOXnNzvy5Zj7m/b0NvlEZpe22fpTmdn+8572vQ35v/ZhnS+7jXv717zk39u97X253XbbYtRv8RAcAj9vJlZ3kgoPISBoFZqMGx5zXxPdMGQmkiTArXgvDlbOCIM+X9owPa3UFerXZluIOSOVfaZRRyql1yPRP1B0DjQxmxvdy9pyJVxXOHpTHqIHdKkXLg51Lhp7E+ohKADqVh7XBOF32zse3Ihg4UWGFD7sABw7jRP9Y6YHRC7ARFv6EUnoQRgNzBXqgPoYS3bt+ic8XxTS9XDDVx+nl9Uf2dC1RZkM/M4/HjehtOK0VOJy+N4M4kK4bp3XVb6mPtQ7IgYChvpAMgjAonA9yKKsrX4zP8vKFTjlUuozUAACAASURBVJ1WqnywJmV7zwmlUYEdmKwxwDEMx5HczAJ72jWQEUbQJ1F4GGNoT0Y2HM10dHQrr3XKi4+nw9pwLXO3ps9nD8WU0adjyFSjAW1lH9IxwpxyfuCihxWEsH+cAvD8JfJLSbWcg1GYarOzkikZyTfl7uVRlCnMfoi8gjfBA9fiqIWb1xBlgaeBJ/RshmXmiQIE9wjiRQ5rHq+p8YHHjxWojEdaglwf5L7yal+afGmEVfn6yZ9YE+6UwwBMQCDuHUcfpvGBPrmwJ8axoVPMUEbV2EnTznw6G3T8ARCkAhz2WzMgaXxKVon/Ve/AdG3gzICEx6Z0iHQks49UBtlHjos1RtquOte7dvcZyp58sVXu9Xw8xzKXwKfnPNeXfQY9Jn3vKfrB23GfUxy8LjQE0TL4je2aT8U3HqtlrI0hgrYAYC07KSM013akWMSyy42U4V3eCsQBTykVynMx5LjnGfc6soSOnsCfWiM5PgqLTp2g1Rz6aYA3mRONSDXXUPFOY/VXQKIM5eSElIMFgsjIQzg35DmMfqYAoJIz+hvRCvjHQrnRBM6N//7x08j7fIG9pPgmeDLk3q3bNw7XYxf5IUJEAwBgSk/OSZen5967777ulIE1GwFz23Nb/fu+Rqv7+menjLo9Q6T338DBfO3evaYtWBc3sCMPenAEAFYT9Jg8TpA+HaHmK4sf8B3qnkD8tQHBYUUEAAoA/gAwO9btCjY+gh6xoYAIgLEbH/JIuhe6SBGC+BuOvwv5um2fUECqK7RjPHlEg8UNkhuV89/p0zewXY7VoPjWEfA8cS3JeWT+EuApuyxbzY993oeDqBHWLOVbphdNDvmgq2jfthZTC6wH8gbobURQ/BCfv4g5ewa7ETyFtRu5CAN5zs+b/OHw51My+koeO0YYvnTyFvQb9NiBbsgabjboHkem4m8f3YxoIIwXYA+iAbDmwz4cuttTX30zf7ntPX6+5PuZP/Npkz2nRZrlRb93z0kY9JY2+fp5pz/dk0XHMkiy3Dpqe185xtRDWJ8swsl7JhNmSwnWhvUpxxv2J/kkT1ui/REff/HZ5+H4fxxAz+0AAW7GiQD/8PC//Mv/OY4H/EB8GT+3wu5HLQCk9cpuCTqOYsvPIvoXxgEAY+gMHBn4PFIFEP7/IjaAnsb733z128MvfvXrw6+++k0AB3HMJG0F2JBlu6Bf3AAlzYIIZXOOkaRtdJQnfGadtyu1nqUVnZStoxZ8Tb/WNLSipdV1+1Sz5ZUa89zfy6mx82WnK7+3HOz0fq7130fHmrdXc703V6f0/bm+rr5nDQDm7eaC2hHuAEDnKzuUvo4h3WBEnJObxiqFPhRyhjjDgPLkw1DyrgedERyRBOGaYIGLfqFNED8oH7iwnGvt5ILh8OJ5rCEGJJhbviH7lAi1w+4SNHBBQjqKPMqnjujQLjGMfCkHtssdtKY8c54YUYCnpNNKAZS7SYgA4PE/seuq0w9ixydbQUs4qtBVZm1sd+YCMIKf/rKj3YkGz0QkhkPQuiHW35toML7KiVHrbvftmHOtSPRMzbsccZ3NjJ3pe3duHz6Lwip3IofqvRBiNwi+yPmXUydH2E620zHkZFeUgo05AkZU5C1UMA0LraMERRn92nGR4SZhDRolAJBOAIkB609AYQt8eT6rXQliABiKApGzjd/axYWDKOdWKSARKoYaACgCGEjA6x/r+DrmugdiYifOUQFeHwkmWSY9FByDZzpNfIc6Y0qzgALDWGWZoSeOElExzyicFc7/DRi1tAU9VtF4F9zkgeQrTIeiATSvnB86lHTpZBpy/utvgn2QCaazuArgmCMC7GTJyMq8OgA+3qkbDICOqtjWWBs+B0Zym8dc86J9ATmgsXJItwBA7YjsG44GKToA4Gf4nHrTPdff9EoSKkBgNvrkfAuUMM8YALBhRHmbRvGYjnzTedbymoTG60EDTn+pFI5NbopWcjgbaK/vhnscnSaccdkBAPeL/aFja6NKc+qwWEZxJc11Wtu2X3RI2ZSg2pCPjpjBqoJ2UwZ4bkddk5x7OjC5i+idRfdXOoPxJ8MjG+0kX9gwhDx3lBZ2/2x4Ms0m1lG54OE4xthxCsCjJ5D5AgCuBQBwO4qh4ghYhIYimgB0Q0DcYSfz4l749ymDwDR0YVObyy41NM49YzaQul7qD5z1m2XM6nrzMgCA68H/AwBAFICdf868Jbt2+7f60XyZkVpDxQOUxjqGEw++RHrjTQEAqFdkAIDilTSInHcB2LaNDAAANErqGjv/AAHqqMJttI0cEfVZ/U0gIPm05qssMunMbQJQXxPzcE8nLPovWe577PD6mgGENSOwrylTQ6VSNb8pQ3C/AXa2BT6lmqxnok/gmzdhJzwlAICaC5ARkvfyeTLFqEVyqG+W161j4/PZedAdG7Azd2q3cxF9bACA19Nj6bYT3tuGgzzAezh8iAagvdc2EGZno9tjc2Sq6X7mjf73ymFY8XjXIf7+1L0rp21FK6tnzZ/Nbc1yYP/6vrbzVbYvcj0nX3ATBZd81MebmiXJUTYHbFA9MYGeeA+6/fzTz+IkgPux2389Uj5uEQD4Z//0n/A9j7zGhmfI9ZvXo5hy9APrz1PLUDck7P5XiLiMKF4A0AIDkUIWtQEY/q/TAh5GofBf/vo3EQ3wy4gYeJCnpCmCwxtTiCwQy+QmV0bMFogvXjmaqY7KnVyw+d4tP81+wcqv2GveMr3L9sv9DPdLwuUY6LuECrfXdB/LfDbrl26jXfKEc3R9qX489axVH2e+vKSvq2tYA8AAgNFrK1jdkJVtUxnhExou+eOQPOzke4eRjgOq5gYAMJwUMBZC4RMhp6GZn9ExTQDgRzj9eGqip7gHx+rJWKodXF5Dp6ScWgpdgAk8uk3OnRFsKzalJTg9INIHos0e9eCiaHg+ivL5lAH2NUEEG8ksVpjzg/443QAnADAsP90jFAax8mMRHWyPt/asSKysDQDYKfDCdWIyob4I4WKFY0IxoZs43Y5D2VaEcKlS6X1ZtyOagdBSWOabcTTgT7749PBxhMLCLGZmDs65p0WUlEb5XgKILh532EVbTL1IQ8uOlZwA3d+ZlwqaRZqU/kHl3wAAGlfRPwIwRlLTqBhqJo0Vty0DrUZNAxC77fzMoXcJMmhbegAAjArZAAAYtJQQeWgBAFhwalwVZoqndR6EGw4AIAIACACAvAAAYH7BC5gDHFHzHAWpoi3UAJgBAEVhLAAA7N6OkGwAK44C0Lx3ACBNO4EVufsPYFBLmo5s7sx6DMUHMtBs/G5pS0rOa93n4j3ImFy3Y2fBaHruEtFZTFpIJ70/pxu/nl+v/XCwMRiQbBiteB6q/nbnv+ZQ9NCVTjcKk2ITgLNbrR0/qjwY0p0XUv723dLapc4IC8hHOgS4WFQsvgad5xNnfZ/XitaKxnpUSskRz5Ya6fLGvOdTAfydc63xPcGY9vxuGHieO4Px+wkAcI43mmGUDng454l9SF6kciFPNvmQ81prju/3AQBelx2GjMUuH+b/9u3bjAAg7eIYzQQAkPtsAODxU8j/AgA+CLkH2nvw4EEYhqGXcDws9VWuy8UG25YzZrk9G94rB3rbwsRpzUHba7vfMRs4s0F0zgA617+VwWmeAm0BAOApAMi/TvkMEAByWizggqi1fz3rSTqaDQCgY4oIAEQXxgbF1Qj5fS92/t/DyUSRtkVHEPItQShZMsmzad9wAwA1I2AzxHdMeUtVx98pG6ib6fDKvmC/cxzqZ3Ys6cOfjTEknXddMbi06S/za9eRK1pZrcdMB12OGZDG7DoaqNtcJmsuhYY55sqRMzhl4WnYZU+wmQEZNAEAtAWP+MSCZOuwiKG2Qq7kV0WocR6o83y/dIznqc+X57MDALQPM1oQ9htAdfygXQABAH+sQ/ra2LbGd04b7c88xZv+rvPYJXbbiof2njPL5FP3rnh7pp9ug57i9aJFzsZO94ZlNr63Ppmd/3mueoPbumDSkV1fYV07AABb6b//7/4wigD+Y6YAAABAFCVkzgd37nKdcc21sakC+Y4NvNAHAQJAFqCGzMuXcvyfIyIAgED8/f3Dx4dv43jJ3/z6q8Ov4+c7nCQQ4LD9FBiXOmFDUdqyWynWBh+tJuucXtjOx958S6atrr2E7ma67rTgNk/L/94v9WOWWZfwy9z/mR+tT3Dd3MdT45x55W370p8339vHuSeTz+nOU/0Z+uM//kkUAcyXHWbvFFM5hWPO3X7K1coZ4i3czctQyDQ2hzjNnS+ZV8M1UB5wOv/eWWfoa1I1jswxooZO4noAAFx8hKTi3PtQFHjudYTjZTSAJ5N7njRmy4jui0hDNAsvcRKS+X1N3yXnzhuYrylfK1D0Gc/WDqzD669GiA+O/pGjhdD/Z6EIHj16FKFBEfaZHOx0AisD52TPAAAu7wZ/Zxq0j3mEU6caABVl0Rfewo078nnM4Ey4M5HP87VHgKKP2n3QfaWABQIoFeB6GMy3w5D6MnKrkBIQi0BgIERdrFcK4Ny97AoO5yz3CAAyazN6vDvaGcb9cmiWogACbMh7R7FABhHIKvHuvdvJzfwR1VJzmgYbhEUiyKLjYwBAtSIqBeDl6zeH50HKzyMCAGAA3D3LVxiIqn0h+rXo87qiz3O+ntNUkPPPmguIuGAEAJMO0COzKXOTYZTgBQAACozgQ66fQyI7jYlcsSsipxdj5O69bVIawBlKCVCHAFntarkt00UG5g4hbiBNznVenUCN+dk7zZinDva4E4gAmAt9+l5f09Fj7Izj85mmSwmoI2Nucw5G/5z7nwBA4jwdt0oe0HyNOYTBmT/1bBsfRV28Y9j8js5gJ0aECC7pAMVoj0Ivj7pkekbunqXd1M3d8cSBaJUTwz4nYbquQe9h5zUCaElDpFU/nzK4lLYM7orW8bzUWuUTaOHU0wwkjesRKplrQhkoLhyvYSJ2GWEHbTwigYHke4GJ+tIgyHBcMr1knAIQPNoBgB4BwCKA4dg/jpzPx09fhuHGc08Y+n8vQkdfRngoIgDg/ONHczI7MG0wF77t8no2kN7FSOgGUu/COUNkz1g8NYxz/dsz+Kg744fOP35QoA+bAXDMYi0FrwIQqxorFNfuDGRsylk74KYr0BScfySsGAC4gqJ/2OUDAAB6J6ttQS3zJGyUF2ED4AhjOvXxVPSRYBj6ED/UmniffdB4vMmwDf2nDhd18n/JqjGQov2ULzXECqee9WO1Y144lom+ZrYHuhwzAOCNINxj2Sm5UD23szZy/Dl/mucnMWdPUWsjAQCkAHA9khENABBs4ToOhdHIy58dOzTqswCADU3Zc5x2UX1NRXM5Uqpkur/zb9hXKBCIlFDLC0QEWLd05+JSB8pr4EHOvH5JO53HLrl+5vl3uWfur+3QPVlQa8IR71w2pPtJyXhqvPVdPoN6ShsPeFGGhCz5/LPPDh9F8T84+bejfhUAgL/3ky8j9eMqawDgGG+s+4d37wmwC0P3OoBC0rwiMH2q0ouwu1TvBcWYX7MuGICAZ6EnHj6KzcKwzR4/fsIogK++/i1/Iy0ANATO50lfGSVYA3fEkSIa3+a1t557srjr8RUdnnr23GbngZm253ZEM5WuOK/rKZpa9bk/b+ajmUdxrduf+/w2c33u2tVanNOJ59pcfT/Ph59x5c9/+icylYKIewSA0c0K4xKL+Ig6Cz0X5YNgJvE35xuMzPPVaWgp3JERAG3ng/mZ+Xwj9nZW0Sc41D4qA4qDu93BEBC2qsarHUkt2FCRIxrBnN0n1Y4H7vGxdF5wKuzccUZ4vU8q8PcmCgIFaQj42EIwuMLxXfzsPdYAwGcPHz9SQTmee0/Nzz6j/wAAkFNmw2ugf20l5wWk8RvziPnpAMBq8SmgGgAwK/QV450jstGfwZ82+LmaZaQgPD3WGM4+9sPux07YF59+GmBAjJk+6CuCBKRBrB936yXoyZSoEZEgk9JDtEdqmvERRGZgrxPXNteoagDoGd2Q4jnvyMXlyRSaJ/MCLkVNABe785w4nHQAAASJOALmLtrk6QAATDqcAvA8QACkAaAIIBwE0LLMGfCKQACSRnMYpVQKFXYfvQY/RCEZAAAsAhjmFIsAYv+REQ7opdIAsDOBF4oYifxcwFEjo5HUwuXRFxtz8iWxrsch7a7DoeJ/aodXJ43L+OKKAsUbz8IbO5C6Fhdp905taF54bzqQsNPEJ941R38yfK+s4lwq9aMXPtKRouhGrhIWLt9XGtHWKB5GY26jWwaI5gTibHf3Rf8ChUTHmoOtoraz2Y1S09hKMVg2ed5G7jH60donEGMPwzORsrGiCtKQTXm0XTNFErjP8/z28XQAANeDOwUEHY8Zo/du6VBAudb9+T2iJwNTyojOQmqcg3SgN7Oa6TiKaksjCa5a0s/sCCECoGi1QJqiP9UJwS4O+MdGfgdmvZMJinwRu/sAAJ6g0CdYMWYE9V4QAfDk6WPmCTNAJnM9f98UgBW9eO793aW/94w1378yTLoRNtPsOUOG9NIicU5dvzJgcD2qZhAIyAr9OmkGP4oyIxCQTraEgUZD/qeaEXDp9mnvYNMBjmlcci3A0isBlkIPOQXAeh/ijLV9Mjx9AAAIZU9g3lGC19A/SbNNCoDndqS2IWouHXzruOLD2fkvWSs5Z3lnZ14Q8F4aEudhhzjMUyta6rLOuhLNmCccvtyd53n33yl+tAc7AMA6IWlD0NFXTwAAbORC07O5ojmS9Yg0hwsAwHc1XdWnxLZgl/mWF6ZXFdSV7IDzD/3qwtfOA2c6SNphHfg+jgq7lFutB887f7Pj1Pl5pWdOfb/X1uW93l7Z5Uet4+8HAOz15Ui+gR+dWkJa6wDApwQAsIn0wQd3Dn/4D/5e5P/fC1s90lnjb+z4w06/ce0GN1SYEhCfYWMFNuXNmwEG0FaBrFcEszZYUSgWG3eI3H19+O7BQ0bnoU7As4gYevQoTgQLEOAXv/zV4bff/I5FBAkA0GcQoOZTiGTXFKx/ai3nOdno28kuOSe3u6zp7Xbd2mlodf0sz1drNtPGTHvHtKNW+jyc0yndb1iNpcu/lQ33rnT//9V9K5oo2yvo/+d//FPZ5WmwjbDSpho00eUYWQBSMDu2FIoLipSfyeD3dXbqpG/DSUbeF5iNIVQI7c7j+4zicycUBagUvs0s3vjtkwd4Bi+EbuYYu3AcHHA814oH19P9Sad+Jg6HhHfEuht2yN9JT3Osl4U428rdL6h1AyUySlX8Bn1mG/H6LiqEMgQbAgGObO6aQcA4AsBr0FMX3OduoFjp4jrnGHmneCYsL7bD/2eF/rYCvRPUUdj45CQOBydW8HqsKc5QxUkA96OI1hdxPOD7MNKuYGe+qiOLVmqX1gCAjSsfxeR18NqZke3YeZeB4xvK3zUATJucXdLkyN9vAADpNwEmG+quAaB5k0ujXRABUPhIBqf+GPN1BflhKHYUEQABAOA3MAcUxcONAgAUAWBH2AayQg8FLrn2hp+P3wg3w4b+7VA6AAB+jKNlCACQv9QvAAAIYcb1MFDojsejDCYMOksAwPRiwM873ZrncvAsAxTnoDa7YDYvcn6Vz5HzXcf1dRp0O7lCI9Qthclw1kVbNm63oELxgFD4TrMCAAqoGLpvXLc1PkhnGZ2kdrrBZQBg3t1PA7YBEl15lKLM6In2yFNOlGnebfkkgrGJlaCIrhNtb/gb1Mox+IEggK2jPpRDToyOUjWgVx09dja8YoJt+mso+xauX/yzBWh8n4ACCEv9VnRM0E6mBJjuRgioDXg+Op27BGBGiHbrlOfQNOR1rTQIrSHS2HCiDAz4AgBubyKzFCWm2JLnEdrzJIw5AACIBsBRnx/ci/PDb92I8M4H5EE4/yw6CrkzgKzNlCW5b2l3OaeT47Iywo5b3v9kTx/sGVKzIXeKfuen7hl4K8OuP2cjLyICiKATnf4Amgn6xm/wQNDQNQDItkWwokNuJysThKi0JtodWZkeyPTVAOcBAIBPAABcuxbHAVLIicyc1mIdgohApvBhowKFkNmvLFQYtygqQRyo5AC9DCqb16wGRn9pg8Fh2c6ibSp8ujZ80wvh93Uvr4VedE0N0xGGlYBoT60hV6WN2J/TnXy37vWzncK+dRmXfaVdF30gABBz9iTCpJU4mfO7AwCwvcqeaROy5zhqbkbkX1420+48h/1vr8tMwx3A6kdhAwhANAB0LeQGokDx23MjepkLGO7z5eqbFU+uDP6+dm7nnJzo3+/xXl/v+f3QI0kzeyM75vWmmzY3mXjPAx57z5rniyzMzT7wQgcAogZAnNKFGgDgS0QA/MM//PsEBG7ELv81pDfnrtWdW3cYEYYGrkdNANR5ge5FrQD8xrWwaeDjEARAjZx4FkAAFGd+HBEA+I2IgBcBCiA97GnoGjj/KBT4uwffHh5EisC3D8J/CJnCo6PjhyAy/CbWMNifk0tovOzU4p89eb9ac9NXn/c9OpyvOfeceS1nujxa03cAM/Z4q/N8t3dWcuIUzc1zseKnS+br7aSDrl7rhGrpys9/+lNOmR0BOlQWTElXNpZsgLphCfg0Mo2CpzMl/eIQ12Y4WmnGd4weIDqmSv4IvWEuHxyX+NvgAgGDuN5HAd4IpczdyUDauwPjXVwrKkUbhIPJXVVFOJhYORYIJ4AMGDOlgQxdG5u4n0Vq+FXtDnv86BOrzGdNARl0UrQwAsyW+P5xHP9ENK9VEUebQIoNALhdo4X9OV7Ivvs7AwCdQLoAdt87uNHnYcW4p5TLIKqeeAViSwCgDKoqcgYheBP5lHHdrUBKv4gQqw/v3ooTAeD8I3TYAeJ2CDR7BQAULSmvUutBJZoD8Doxtz9pL7kAvRv1AzxeOasVJo1163PEOZiMoW0xKRkVMsKK2UTLcjIdto+ndwAAkQA/IkQYiofhoRlRQtBAaSVaN9EjXqYL85VD1xgBEKcAIAIAc3n4MQAAG4zRLpQOeMPHmAGxxr1QYvM600dPY7DzDHPwyT92BrdO99Zx1wyTPzJPkrseRNzrnOSVgO3tYF7oLPUFyxQJzwGO4yIqnmBLCTyuynh+5y0ua9v189r1cft6844AKNUOEd04PC1rpAzFU87/PLezwWeD1DQ45FamKHXZtuZXyK+qH1ApH3BqtPuw4W3OiOlUXzLfdnymq7kuOe3ucx/L1mgr7tszGt2G+NW5jHZu18aL19H6BbUsZgCgF/gbz14AAMLYFGxvuqkxO1qDn7TvtY7I8QfvrAAArhcAwIxqQwqAAYCnkeuDlJ/3w2G8D0MyeO13334TRt5z1Y1Ij+hdIgBWSn3P0LvEwFrdO9OE6WJLUU3mNWJbGTOn+mF66vSz97ztNQlGUrLjWC4BAPhB8Vn8UA5DrieZclUbX0CPwO7otgEiDhEBgJz/91AoGHIyIwAMADDCJNpxCppTOrhREYb66zDmIcMhJXFcGPuCZ1PPyfnn79wIsCxU/9IB9vcDJKow9NLBBvUskzQ4t6frDPIVf9NW8bGEs6DA38kznQ6oD7pedV8nvpplxTCecT3sxCQifI65BgDwOJx/pgBcCABUQQG3Ngm79owtzTrqZFtTZ6a9AknTDknbcOaLORrPtiOuw3dwDqFv0T7SAfAzTkZozkrnwUucgT1+uuTezlt718/z0e3PPRkwf+7nnOpT1yXWf7Yx+hqojX1Hd/Xs/tnSniU9ZhrmBAB88bmKAIKHbwV4CwAAEQBIAYDPAtsJ4M774YzzRCXY8tjgip/3I931ToAGjAiA3CA75WYQeUgbMnD8ETH69GkcFRg/sHWQPvwkaoihgDhSBXBE5q+iUOBf/80vD1//9ncBLMfpMlT5UvA4RaMc+HOzMHECZFECioNH05w4pzfmNZ2vn7/f0zHnelw0ce5Kfb/Xr1kmnWttyONJNo55WvDuKXpb3Xdujvf6eG5O3mYOrvw8TgHAgxR63NIAOJsSYnQ0UZUeBj2Ow4mvrDBR+I4oWlzsc41pkAeV93PH0VzfUWcaABRkMgdD8SFkU3CiTSgLOP0+WsVHtLnwn6usj13gzKkeudKMSMgdXii8BDZGMRcoM1aBF+GgUBomA+gtTghgO6nkyXLpcFqAux3MTTmOcvrwgzbQ7vMw+hCN4HQA2H4KkwtjJQEAzz8Vc4YL2VjtRiue434YANg7BcAEZmKendulUEzC9j1mqhUBk0Cdv58O4jbcMEU28rpD0MBAu45cylhnVFf9g4gC+OReFNRKFPMKc7EEBODOES5MI8nh1JUT5GSAjeOB+1NZW7mw7wz/k7FfDCLa6Gun8VbV+B52eBxqrtoCugc9VtugaRZAJCimnWrs9DsFABEAqAFAPyA+Z1RDHpUppDgBsUwH6I6gwwftkLJoZtYAuHEdtTSUAoBCWFqfChlDiBnaQv4a7ocS644w5sbVzR1xMegg11dzivsKlOB9wynWblZFbOgYO/FegBwMl8womLYeVvByuyqE1Tul5AEyYe1Gc4i5Q8zvhtGqSISVEVPOaK7VdA58N+i68+tCoZ4zTa16u60XUOkIvTZB52HTIGjjOEKhaj1YJmght8CM1+VHEdEYr5+D/WjQIGnTDeR7XaMPDQC0S/QsAlPmueKbrsjrqCY9xWMxjZIuUn/4fS9m1BXVnoJ2lIOPdIXM94AoK/OPsdbqffJ49rvRhk+gYY+TlnWvJqRkbt4EXRaGGYo4KQIgjnDFufBZT4VlQBGiCZkf7T2LCs9Po8DTsxcR5RO7OddvxDnSUfcE1Zy//vorHvv6Ktry6QIDvcxnex1OGUyreXtXA+to3dPg6fTqay7RF6v7Tt3vOcfvGaBeAdZ9fkDDKgIqxxp2ARxtRJsRAAB4mrJp1ALAtRtfURE+PG4SsjtkotYyeBOAdQA4AABQzBS2zlXYO1irBgAYYEU/QPvI+X0VAAAkJDY0BhghFsCFOQAAIABJREFUyqQu6jnzdnhs/wgVLide6TjbGj+0wXid6bZWshuvPs6WUZnYNW8yFxsfjPRKEKIffWtHf2MzNGDdupVznxPaQZTOSxsaawAAPifvxJwgAgCFAFEEkBo1/b0BakK2G8SBXNrZ+Jx5Y2UMo7uiU0dgzeDB9m/Tyx7fdRDH+hS/nUIHAAAnBcDWA5Do4wL7vMz9nP9e8enKETg3/s6LtvfntvuazuvosXa+PXf/qWtNR8ey5dhW6+3Mur2PazV3S9kF2gXtwwbLJQdfIir38wAAPvn4I34Omf9JnGCFCNYPAwTAsYCiidj1jxQA1gOL3X/Z8qgDoJ1/AAfXQ4ZABlzLCLYRcQdwGdFGiHrBT/geOm5WqWY4RvxRgEXQzygq/rtvv2NEwK9/89vDN1EjAKcKwHvn8cA5+HM0s1wnDD+NAdnJayBtvnfFV3v0vOKbFe3u0dGl49pb91N6q9PNir5879xGn7NL6G0zx/nQVb9Wc+B+9b7szcneusz3DnvhP/3Zn4Xuw9ng2mGBsw2hPPLc4ukOAy5noDtOoWiD8LFLj3spt+M/h44CASWhozBOIONQsCzml5EGYDAwCZjodTABbkZfiMzFd85vR7t2fml2U7FX+CoFSahVMBKe5Zx6tCMDracdyCFhKB8NSlRk1VFc2LEB0DAUsHeZUwtwZx/GRjpPSneoUG+8R1t4ARkkgIEjQeI3CgJyLuMf3ktJvE/AAf31QqNvTiEoZ2GNfs41ALoh2JW9hfqMWPvz/pw94boizjUhpgGe4d5EGblTr2PlIAxvxHixY/2P/sEfsDggHF/ksV+NKkk4PkWh8OwdLTY7WzC8+F4WkNZwWNF2HLdz1YWNlbmcu3JyNA/e1U4AIPrjnev+/UgvoKPqNuSL0iiNzwhsARwBbYBOQZs4BSAKABoAgBmYQaEjBJRGSYJScpoqKgV9sHMlJyeMVkTQ/PAyeAhFKcET4F0woUAoOOpQLKBThJhhvZyzZuW72WmOPi8NnUSG9Z123tyfkgvaDdXYG9CS72lgj3DbrTFqB4zLPhQS3lc7lgmmQ46NvJY0MgCXivSZd7C7c2p+6zzgts3Tg4fS8cTpJn3cMJq1TnlU5ZgfO7+1Qz/zTwEAjkLR3HZl4bb3+uqQ+FGXAk5xOgYGAKroVnLUqJkg4HZ+ccwGCHItunFvR4XRGaRPAUlYwwqhV6tdNnqeC5LQQ7qc6vPO9c2okz5+yv2Uu4wrSflg4xR8qHVuzol3YPC8XKvipepD7zPtIdBfLA94B8Y7DDwAaNIBOCY2dRTkPpy/4G8AAE+fo3BTOKM3bh6+/PLLiAB7HFWef8V5ImCM6BaMLcXcSo52Wd7p8mjB2gfdqDB/9+tn3t4zxOZnL2VC0sal/Tmm/2M57WtWDoHXxuvt+hukIfnMlKiOAkD4P4BQ8IGAAHh+lV7mgqZcZ/AB5bT+UecgfDdokEccw4APu4SRKLAP4ibWn0lbx32D3kb+P6ITISmQ+48jb308oWoSkDHMjOj9cKKd/y++KPrVLWbKvFU9HTzUZYfnkREmlL9ooIOnAATquE7MKUFb2FFNXm/4M55mAG1lW6zWt8tf8najd7eF/H4cA/gYJxoBUAd/Etd0WplOAXAkD/uUMRSWS+5n5xPTf6flAjSyCOcErBRJe02sD9f210ynRZs1194ogt69d09F43AyFKIBDCy7/+6z18N0hd8zINbne4+P+zWn5EkfxyVt+Xqv77z2/vtSW3Kex5U8nGXbPLZhh+QXW11S9ornmABN2pCMVMTGSywz/A+kAHz6yce0VSHzX4eNdS+KV9+J46xvhfwHCIzPvW6O8kA7+A4AAGy3OxElQGAyZJE3+xQFKZmD2EW8EA3gTRMcI4hUMRQHRMQwAACcDICIgK++/ubwf/8/f3n4y7/8q7AnkT6jLbPOB50H5vlf/y3aXonzeR06baxt/y0ldB10Sves9Itp/1gXlMzbV0Frft2j0z5nsyzx8+ff7l+312a6X/Hfqg+X6Pq9eTjX3ikevPIXP/sZZwoXQRghfA0vEC0r3Od3XngJ5TKY4FhAITJvLitdenfboe3d0GJ4XebFo00oZ4bJ5POcV0/tB8Q5wyvdDzorOWIoS4IVYGSg9rEbBucb14DZBlNAucFZYhiyXhgHFTGRcZ/DLYWvs8MV7UBgAk57ozR1LZkuIxdwDQw7jilDtvEcHwcIxYr3mBO8/zZye55E2I+OZAuB0QAAAhZ4JpxdODVp7K52ixBZ0IsAzoTUGbYrp040s2DtBLMinj1m3RK7Qfw0KAgABF0l8gnQ51b8fHb/g8Nnia4e3oTRFAAAA7oHOp+RISNWKWkPi4f5Qas29EkYtHQ2PNHnwLuUK+O4bpJjD7DKNCSq98tOGsJOM6QdpEQn0bum2pkdThjR2vcIADyLAgAoAggAQP6NxihAKwGA/NtGINNlEhhC37EbhbEALPnh9QvVV4hzAOMTpQFw/rDDrBBm5Jb5FACGrmXhoiOamACAYXRMAID4seZnyIfMse8OMY2Z5B/Nfxp3CRCpLa1dh3No0NoQ1EQMI1D9Vk44r9PXbKPzgI2Amd5nob0n3HGfHU50fMMPkD8tWsRyxbRFmcYIBb2qXwU0afPNfTaNFa11g3BWuPx7yuHVKSthFsDpSfBIp5kMV4F9GQBO45UhB+jXayUG/cN4b2Ol6EQ+PugUMlmTv5n/Ph/z/JtHZwOhr53a3M6F27FD1E9oqd0phyoXEIV2vVZJKA1M2wcAcMoEeAd6EfwDvrkdRf0GkBpcLFAXET0A9yKHMyMAwO+3bt89fBbpTr978M3hm29+OwAAODA0nltO98qgmuXUOaNrT5Yf02CXZ7U6pwy+voa9vf7MdzFSjmlDn1RbxRedH/IqXdsAANoUQTv8yR14HUlLSZG6Px00RA3aKQVNU/cI2LLTzxpC2CkPHc1IlAYggb9Ve0j8NQMA10P+MiWBfcyIR8gq810jAMq0HHd3/ud5t5oTD5SNNvCBfFOSRwPkx5SbuXHSAADzagcAqElT5rlY2qUAQJevXkcX/hvPovIL5ye6h1MADAAQME+5732AN7AFu17nrm3pny29FPA42zLWdwVUapbqOv410V+BADN/9Qi63o6vcyQA7c2gA2yI2dbDNTwWNI+m9jpbjm0jywok6s5e35HvdDLbaF0P1hxoXHv8e07WeB1P8fzKfpzp+dK/57lf3Tc/b9W3oaoa8MZU3ozkRYoxUgA++egj8teNcPTBph/GSS5w7nHttbBd8QN7Bj+w4Q3kYUMPJ5RhkxCRrqxZhihPyCKcJILNVhQwD5sNx2AjOgypAJBV6BuODmTEdbwQCfDtt/AVEEUceiiAxd/+9tvDf/s//6/DX//iV2FPIoGmipiu5P8l6+i5XNoYbaK7LX3Kht575qzf9+yw3p89+upFm7e0MLy8S0lrXNf75w9XtuEer630p/nkbTtzan7ftq2+bv3eK//53/wbRgDQ0WYufDlsQKVMtGjA3ztkbOyygHlyF10KQmglGAHtOdQMShSGFIgalI5r4PwPZZhKnJMoL5vPB2DgdAIyT/YFu380dNM5ehVVNeHsmMncXzo7MWpGAbSQGUcAlNJliZ6RqkADIKMXjHSCqcGoaAfP4jFZYNQYFyIg0BfmBAEtz9oADNXPuf0gCuBhbF99/TVDwXD/zZuRC897MiRuUghdeHcEnQ5hpmd0JHbPaMQarhRGVwjnCKsT+IpZZsawQWF40YUXMU83AyW9HULwy08/PnwYQADOsYcDiwrO2D1X+87zTCuNjp7y6yE0AaD2vPw3vK/y+zy2zsy93zWeDhrkzj6d1a4g43nwubIxOtgJQLi42tYR0m4414888p5OAQgAACkAuBvILkAn7iaCahIAwCMMdg0DKgEA/A0jArT4KtBiAAA4mgYAAE5VCE4lAKDoAUTfBP0Fb4A+8YIR0gGAjUCYcsLGeNpOvObETmwZiaZT09mxEqgIjTJWbXwlcAMnkx1KB79voDcAQH0uw9bO/2Ysaej2Xf8eAbOiZRVwLFoTiKIdKfJzWQ/ke+9Ar3ZnSuiqvb6Lrr6rhQ5YVdpAOWizUvc8cx2iCZ9CgmdAxgHsRDddjb8AgG1oPK6fi+gRTGtz6/ksGVQ7hOYNp/3gmXsGxJ5iZB8ILmyBm9ko9VzOazYbFLpvCwB47qGjNLSa2y43da/7IocJAAB4BwYZ+AfrjF0g8A/bDeNtDwCIGPLD3Q8+PNy/f//wq9/8bez6fZf6hMyvVwJAnodOv3vvZ7l7zGfbO08Z6P3KVTt7hoP7O7e996w9nbQa47YNO2Nl5GoJ7cjmkibd0mzAtMZvAADYiYPx7XQAUse4tu2IYy1TZ4MrcYQv0x0hQxMAeD90tPW96VU7uNrLw2dVAFBpWDdxVDH0LhxAOoHSXQQ78XmjRdPmttDsPEMVnYNmfKpJycIt+G2ESf1NQAxPxx+p2/y8AgmrroD6pL9NH/Naej3c05lHSUPWgxb87kP8Bnz2OPgLAABSAH6kIIEKkx5OFbuNTkY0Q865n7uSkzMQbdtB81HgSfU9B7yhsdRNvGia383GQNLitKbeEMIzbZvCNtbmz3VGA6BIoAv8ui+nIpTmOV/xEXtre77Nu+/t67Ti23Nypbe/93y3e0lbe23sre8RZ8y8RP6Q/rYcs140/7pGETf0gpfh/CPE/5OPPo7q/3cVPQSbP+TIp5HKdffu7QRMQD/wj7R5KVBHxApb/vr7qlOGzcXbsc5IK8CmjY5gjojXuE7R0PHMm1ErIKPdIK9AE6gVA7oAvT2Io2NxTODDh48DXAYQ/fLwV3/1i8Nfx0kBX38bpwhIiYzXLLNnfbGa55Ut1K97W51T/DTzy7lV3n6/kjWi37I/1y3+fiDAbH/M8zuPb6bzPl9vQ/t97fbG/nYzWDJpZYNd+fOoAdArpqMDYAQaRvFPRU0UGmcDVjtbsZMfhhGK4uAepAAg/B4Kp+euOpWABnLwB5x5VcpXe/q+UFiCAcnIUBp0wLM/GIqdIjr3cT8dmRGGb2Myr8t2hgNF5z//QTBGewhJ91GCKMyhauVQ+vQ0xy6Rx87dBYQG0rmAgNE4jOLic1cIpTEZz2B6Qfy+EcwP5wtgAQCAJ0+esI1btwoVdr0FRyt0pUuhRerXOE8BACuhaaPpEsG5YuBZweKaWYnYtKbKbOvq9zY2mAoQa4sogHtRDPB+oKsf3w+BG7vXb6KKPULaZdzomDfb7qw5kMYTTYDYSe/jGjs4vmahFNbCbA0ASNjkqGQzcQHoONF/y/Btu03sL2eG/Rw1AsAzEf/wPCIAnqBAWAMAgAaTz2BoAUBD7YnNc6tvjLiJtmRUAFxDDtnzw60AUm5GSsXhCtJo8OP8ctEfwCrX0rgd9Aa+sXK0MiR/4RDtfOkotUFJGydN/csCOjNBZd9nYaZ7NDd1fwcFaPXlJOeOByc6+3RkSNauiLqwVjbzjsnsTHYeY25uOheyQ7NoVBZSHJEMkA0ghtxlX/HGrIiPAQAMtc7xdRsrEGCsSfKUDXgMmaAaQwlkpKsefQFjkrfl/Pflwoy56jdFr1YmL2m0wOd2Q7gcd/PfKUezr0F//iUKr5y90kELkms7WYKUh8OTzot3EIdpMBnFpk87S+TzuBgRAAYAwHdOa5McrsgygLwuAvj8Zcz4VRQA/ITFov76F38VhtszrhOL1abcUsazenSpoTAbBqccM8/TqbXZ0MPCUVjNtWVGB5RX/e/rewmPaA2K7mxUz32oa+QsFsVm9BbUd9yEEF4U4UM6AHU95DN4I+9wipWdf9gnKPh3PdPySDPRHzpuCQC4pgn65BBupZ3kSS3hzGJzAgDEDZwcAJuA0WoFAMB+hf5yGmNfp5IDfR7El0rNsT5SlNee8YnrtD7ifcuuISXTOZzntgMBw9ZoAMAltLTR/dnlrmfwkZ/zOsYwIgCyCCB5V1whWwvXd/meEQB7PDMXVh32x3AG16lZRf6zblFf9PLvYzm54hXzSLdTtFF0LcDBDzk+2I/YEEJaAPpqgNH1rNxun1fJkslWWHXAvW722InLxleXyqNOu7M9yNlayNnV82e5NutPklGTDSuHZr7GNo7XjdZE+hXedMF3kBP4+4O7d6KA3+3D3Tt3mZoMmwz2PBz8TyIlANFfV6PIH579OoovM82T9oL4DBFC8ImuXdWx3mj3JmqK5WbizagJAwBAciVAyuuILsJ1YQNqt4g8DQDgcRwd/uTJY4JDqA3wKEAAnBCASIBvoiDg30Y9gK8IAMgf6a8+N7O9269b2Wjz2uzpl3m9Zhrda2eP9vb8i5W88Xyfpq2tvXIJzZte52eek3ldZs9y7lL6n8e/N7974zi1zqt7SLf/x7/6V7E5WU67CDuUYPwb55umQWmhisYUNRCCKowcvAAAcEccoS0ZXgzhBOQLbfF6GPdJqFC0LJTXwuWtzMBw6Ad2bBQmWcXKKPBScdFYj2sRqYCXlKkL7AUz4tn8LJ0MphSoYBM+Z3ggcvzSmIejxKrTUBK4Fn1IAcvJjR8YDAAABFxcYUgOF3zMUYWLoU8uEIUQIRiCYHwIeaB7yCuFFLhxvVIAmIYRERIEOJrAM1FZ/ztqw9ERcwSAF7wTVVdAM0GsmWydW7TLwK2/ZqS952DtEP2BooA4HQBH2P3ky09DAN+MUKznNNhcuI8GjPV1AgB0eiB0+XmFNbKQ0RDK9fTZSJr/Lsbnu7HzsGFsOsSisTG/OWYHrxu1f499kIMgwCAAgNhNRP4/jgnjKQCZAoDCUqzIT76KdW9Hr9Fwy1DN4Z4lyMYw/x9jZ//Z08PNKAB4C2fPXkVWGMAxpMKYH3CEpiIAMB6GIca8E4DL6BnziGnEobLHiqRHRcSTsibDLAC5KulIewyas4yuGAord8QQucF0HAEAdS/NWM0h7m56jv43DdxseRBJrc8sFLf2s1atC2zo4AIAMFYb2ABGdYyPvzcAoLG6D1sQotOZnrOdFzvVff44S9mga4zk1LG/41q8x1wNGtT8dqOdqVwQXRxno9vJYNjyQ8IAmxDb5IlqYhiug2ayzU4zfQeu3boBB9nryRnxmqDtHl0xAwlzCK6e4ZSTdCFy4KadvpvZ+7TqH8gRz3wRPAv+gSGIXRzIGPOOwVqnADx5HtECEeR29drNAAA+5jz94m9/EXoVKWIC5K5ENJDWuSJALjUU5j5fet85I2Y1/vX8llG/Mtp6O93AXF17vk+k7uUy8V7uBCfda+n546hCOPw8HhBGPGyTBAHIw8MuUPNMp0OF77AbsMbI/ceC4TmMhEwAoBeStB5m4UAeARjRikgFDF4DRHsThj3ew3ag4yF5h0g12l3pnHuAxzravFg7/8ng5PVuk4mPtlOl+ddnHQAwzUA+dBl55PzjPkZ1ruXaOf5RalamHExtmA+x689jADH/0ANeRC5lgmPklUZ3WQNgTftlg3mzytf13eD9vlvGruiuIiF0f11zipYtx7qc984y7ELoZPQRIAA2hpx2OkeWdV264s1Tdk7/7hzfXSpTOt2K/opOOu+v5vqU7FjZZ5ztCQDYG0ef5wHTwOHODc33YXdiNx7AIOzQ4G28h/OP6AzUqALtIcwfDjzk/q10/vF+HNcMAxTRzxHJiaEDAICDjwgArM+tsPvpZ8DOQipmpijHlzyh7ObtqBMWeoERAuGL4PjQp3FiGGQIeBtFY79/+B3z/1E3DD4DSu98++C7wy9/9dXh+6dR14mSpuZ+dkD73M/zx4gm68cdoOY0LUwCJx926p7ZpjyWeedBo78rAGC2O/Zkwqk5nO0fXzuvw6k5mel4vvcUnR/b6Fs+2RsT+/3v//d/HbbmVohZSNIZyV0lGe6JJOeuJ4gdNjfz4GgoA9aufFAqTobPChnnblowAoTbXEmfCoqOjox6DAp1Bdi1uX/+u+1Qynnahn479B9tEe1DyHSepQ4lj9wcJiAQnBADQ4nLiSycF/ezrkE8A84/dhQkjFR0UASgcFAvBiMkEO2Qzht2FDCuZ4HsIZeURwUBcAjs4vp1VRL1HLCeAKq7x4thRMncJIpcKhseMFrmgoF7wrYLxVMCeXaa+rUr5iUT5UWdmbvzZEajQkunkaHLceftmJurUbzu80/vHz6Ln4j5CGMJ4c2tyN/G0FNuPekN1YGa0PEcYT3kgEtAuV/dEJDQ1M1lSNlBpXk17tVFNmSKwUbIeDzMu0AMG+fzhUDiGQYAEP5PAOAV1hLOGUAsRAAoFUaRN9uXCx+inXEsGupTQIm8enF4GTuLNyL8/9ZNhK1iLXQSgI0O0CgAAFSXxQvGBmifZ0CnAvBacZ402GNrss0XZUFciaiZjbJNg7OvN+XIUDJOTSjnjPcnAEDnP9er1od7ZUcAAL7vZ3j3I+Z077T28RlAyCH05SsPAMCiRmvnCIR0TpmMKhDARh9lBodhJXisDDtA4XoAvdhkUt/GsElS43O05tVnnnyR8g+0B+dG9R7y2ZxL3QM5NnYAd5woPGtliFnBun/+3RUT7uvA47qdWueJrNufpvitjsGz0P9uBM/Gyuo7uw1H9kwmFHcHzp3YU87muedx/BL4B4aiAQDoF6eZgRYAAODoPwMA12/GbtLdDyjrv/7m67gWMl1FYg0ARFz4kRO3P0+5CuCRyRA+d09f53OGeW/r1LV7c7bXt5WRs2fYVB/Ed3svpoHxFfTvhPG8pR+5RwAAkQBMB0BlfscASEYD9NcmRoT1wjaIQl9QIKQ/hgArb5eFKWP+B4iE95mKx3S8qOit472UgnAjQF8kizD8n7YNoVXKOwMAVkLdkKyoTG5zbGbAMutY7pR+8npv+CVppjv5GNu8jhsdj9mhbVSO72wvzmsznslOUMBQl8zgHWaeRy0nAMBTAJif4eNxJduka7YRAFp3RzX1HiRg0ML7e99t25JidhwetVbtvw2vzXOjeliS2f3Z+lvRougHnM47d+6QzgA0YpMIQMDc3rwW5/i+86/bOmXfub3Tc3P81Lntmf7mO1aywNecm+/+rBkgcRv+3OnKTDkNnnZRPnxPR5/H9mXabtAM5h+RQtj9B3/hN67D/YzsjTVD5IaKpmMTS0/ErryPIYeMuBGnA+AagI73Iu33ceziP370OGyvOzoJInb3b8d6w4QlKEjbQlHN9B2CBp6/eMYC4kw9jAepkHj8HfTy8OGjAJV/c3j4bAsAdFofdk6b/GMaqAihPVra143y1/b4f6alU+t6bs2P6ed8vyUf1wBF79t5HXSOy5q9CMmx0M2z37Si9dU8XsKr53u3vaLTxZX/+Cd/+qY7kCB0IlwxiBfhXMjI0w57nzQwEJAuhEcyDJ4TLacAryHsIPhRLCqNFhjgcFrxN6v902E4Vi74DKGsRHCb0U4GxWcwcMOpUeEMCdh+WkFvHwqP/QlGw7NxL5ieeTvoO3fbM9wT4dIJAPSCOAwlimfgPpCeDN8iQtYEiN1YvFi3IAp5wGBEW67+CW6BM8Y8wfiBwMCjfMY17sUsGiDBnBIYyDkaUQHc2RUo4SKAnt+ZWU2M8+8V0XTh4Dk9RVwbYZLrWw6KvKvhGuFPOiy1YwsUFor8WoRUhRwOIOD9yL26e/jgThRagbHE3X680JDzJeGYGiiKtY+dNOnxidGn3ForBDsswzEajqkMcfpP+WMAQD1wzpEcenzCOcpxDWcNX8b96D/tHlAxHLgWAfA4nIkXAQCwBgDs1gYA0OmhAPF4AFDZqBEAgIZZBBC8GWFor0JRIALg5g1Uq8b9QKUVWow+gs4MAKD9AgBqB110U0AO5yIXfysgc0VolAkA4OznPBagkKBbOokeT83x1nlkBE065FudkkBPrL8dbvVH8qacaaVbdLpln7iYGkg3nmhUwwijbQqawg9tz+ZHaI1txKkopCIVCAZAbo1aFVqj8fwsoz/mbgKPhpHcDNXOa/JrND6DfXRGmiuASwBG9miNJE3JhwQA+o5ayQevo53JksMeQ8m3NMJTDtuQn43TTf+5QinXQeOpFI+Vba22abCvU08nm42blYGjPnjfcBvBBAAYr37cWa3DsaGg78Q/iACA4eYIAIRtdt21BwBci+guGPKPnz4aAAB0wNUrisABAHDOSNnMa3Na/Hx/f86I6jrgUgN/1s+mcT/zVDun+md+PG98pTffJqEbReO0ihJWG1AOlAAOwU77OB2AIIB4SZhB0Gm8AV0wajFycK+hWC/tBDj+AgB4IkDW/LGDTtshec0AAOwdAwCxD6gCgNHWOBo2voRNw+OMweNJepRHubnAmELq1OglwG/zT8oxyCrKUoMe/py/kwtS9g4+yTYGuEAHNIsep/72uuzxxcogndeQfJpytWyEkr/+jBGWiMiMccD5fwYAJSMAJLoLALDsH3omo8LcX414WBsb8Ndyo+SaiOU0DxzT3fl7at7NJ97o6mtbPKTNBqXZSjYhGgBHBqJvBgEs//fkwKnPOw9u7DXQZNqVq/W7VKackgcz//d+zn3p3/U2Ox12+TX3byMTYGemX4CNDtvfCN+/Gw44+BDXI9++5/iDnxwRzAJ/uTYAfbFOAqPD9srq/ywEiJOXAB5GAXIB/Ciejg0qRBYH4BjPwLGgPBoU4CAAIYKA0ENlI5FHeTf0TfgI3CCM63maE1KrcYx06KFoAxbX49Apv/7qm8PjiDbrRQC7jpzn1PPa51T2WnLPpFtO0bt19Tnd1XnsEjqbr+86fvvd//8AwIq+O42u9PGlenc19ytd2TdgVus9fzY//8rPf/rTNz7H3qH7QiYdGiJH06HwduzFDKE8YscDL6JWGS4PhwadpePDnyJ07IZA6LOqbj4DihOveTeHE5wgwGxsciDRLhgMLyqyrBXg/oJxCSDQoRfy7vfcccVn3HGVtwYnCYAGGFRMrd19LwZ33IDY5nPA5DjOHlIqAAAgAElEQVQCUbv5KjDoHQMc5eF8LhgTFPIAD1BVOiMgIDBeh+Doion7t1CEAAhgJCQA0JUADFke7Rbf+xjAo4VNJ2lLkNtiIaeErvu0uqb319EaFmBw8PXMpAv/zjhkFyZDuwAArsY5zqhkf/cOogB+jJoA7x2++OzjQGZxdJJ20rm1Hi8bBBwrBHI8CyaUPLzaFcPjBUhl/nYzbjoda11LEbqgko8grF1xz1t3KBLV57O9ExG/06CkwqARBEBJnqVTAAwAvAEtYBeeO0vaeae/2uYPY3SKy3gO5zhTJGKMP0QNgBuRS4Y5uxpFZRh5QICqdoJh3MKBwdzByECOmubUY4NFmXkWMODS2TNPFv/ZcRQAQPAvri+nsGjMStiRPZpvhTyjPe62pQwghMg82Xqhr5Axm4KDpoN0LlGkze0O4xBOcRo3WAR87l100akcaxplNlTVinjRtBRTAnplRV7wfvAvjX2AHphiIgbHjrPARo1jCGhjDJ5jzkWn2eHBqCfZL53i4FNKCK+J2rlGAaLmGPgsfhZv0ikQnxRtap7k1NZceb63RrENVu1qFF12A8Mh8G3JxltyH+cqI1Ewr+3HfSn685gqmgH3OzKq+l7zOhs7JbPWAIDnxTugQ0el4VNGpJ6Bj/GDHXvXAYBuAP+AX+0gOtrCxwA+efYqUn1iVy9OAIiwM+ZwvopjpBDOCbp4HbVzrgb/MZqkpQCs5nH+bGUgjRVMXeW56vSlNSxHshuB8zNWhobnemWE9/t7/1bPdz8uf36TN9M6ua1BGxhfGtfuE6N5pC6468+K/HC8YaDHZ0w1w1rHD9cx5DWP5Q2drWgAVe6GvUKZQXnkIpM4slbVugkAUa8jqg8FAPW8CMhS+D9oOR0IbGzgep1WAAdfPDnvTjvayzzCFMckzDF/ua6dP4qOJWPnte8AAMbVI4w4lhZxNNsVM/3NtDf6leLMNIAhGnjrNhXm+1V8+TR44xn47AgAkB7n/ykTOZ7cELCcKRqUrTDToefA+my+pu63PdA/KRthvq8D0HMb1kGddyxXda2Ok+6bEqoNoCgjOK5IFfUJU9YDfX23vcxWJ0duvr7/vWprb4335myWF6v25352GliNYf6st7lyrGp95bt4x/7+hx8qB58RvzGvAe4p/Sd4Pxx4bOgpj1Q2AmxSOf6wr0RLiByQLdN19pXDzVs3aGuBppgamLYKaqMxXTBs+5cR8csNVvAhbCWCvuJ1yxzZ0OI7XIfdf/RHJ4bF30wdIwIRG0cR8RvXPYmjAb/+5tvDI0YAWHcX3a/maJ5z8ebakT5eH82FX0XTp1fvUlpa0cMeXUmar/m09TDfbvu9oquVvruEJnuf53Fa19o/6rxzSodf8tx+zd5mzCy3+7r1+6/8+3/9x2+k3ISAUyjFjiwFZRirNFLS2ByNxBsQO5gFaBccC3RElckjLQDKEKFdQfi4Bn8zBSB+c9edjgkcbaUM2Orvhu6YuFw/G2seMPNqcjee5AAEHzvi6YzjeldcxdcqPihE3wqchjQdMFX/1468DN6tU5OhgFD80W8cF4KXIiVQZV3OPyQEgZBgWPw2+KCduBBMDCviFPOel4Hm8ZgpnrYgp86nKPCkBFyKuc/ffRHRPnccUPUbgiPBFlwjJVMG91bIy4joimh2ujid6UT5Oiuzfl+PkLBAcEj8RjFScJaDN5iDBqv6yjObQ5iiWvO9O7cOH314NyICgp5QFBACkM58CjrMRxqzMOPWQkaEMzNpGcFyoFzIrooG5QLlZG+Fw3bHGfdz/xXtkJbpvZNGYNhTZidAAH5gEcCoAYBjwl7F2UehH+Iz3CNnlNfnb68918KGPZVEhmP6c9BdFP27Fjv/AAGQSkHn32OPtsF7LxEpEEALFBnC00C34FUQg8JA8/g4OsCqXWE6sBFnw1Dgn3LL4RjNhivXPulP7VSET+XOmZpLac3GCGWSHciQN3rlfC+cHa93X3M46R1YpM9uvsL6NT6RnKsaBJybpDMazTK/k6Zyx5BASwEOuILVfQdd8Gnst+eBzzCole2JJwto2tY62FFiAFZhTOTM2IggxEHPpxQlnZuxpppLATCWE+Ijr7VXZ8VbvkYywQ57SZHOMwYQMHbzXvGgnQLRnOapBjOOP/VHXIGM5kpgY5zC0CJ0MNdy8rtkkwPhp3istpUdPWKD3HTHHZ2Y55fBs8/DmAPgi1BdriV1hWQ+QG3IpJco8hkAwKsfwvm7fotG27dRxflVFOuE1ak0ABigNvyncedYG3lv5FtNUI5lTNlW3rHV5gj0+7Q+BoFOG0iXGGYrWvFne8bVKQOl08nqOn/GFfYOePIqR9OWXZyol3b8lTYDmQCH/HqeKsQ2E5yDY4AwX9cC4mlA2NQAWJk1IdAoZCh29aR/tUnCTQjwVVzAYwgR4Yb5Tpksw1//JO9JFtLHALQZ0aNoxBp7gn7z4nNQuY4yEjZXWH5OH5ZOpDCsySqeKHltOurr2PnXtiHlXgNeqStyfaQ3xN2UxWknwR5DOPPLcHKeokZNRgMMGBjdyyFlyQzxcAOKT1HvinY6ADDzyKx/VtPd28SYNBcVHTjPV5eVxzwoGiDJJk36t+eSdaPSvkMkEdIDRm2uXO+tPK6186bYahzzZ31993jzuP/nW76krfOtrB1bzVttYEB2Y9f8Dnb6P7gTzv7Nw4dRyR92OtN+mIuvU8RAkJhj+BAvwy4ac0jnvHSqiilrJ7/sHIP+kD+oHxDplNEegEMIn6dPn5LefXoMfCj4Jajt5M0Byonc4MO9lB3cJGtyIW3JcXR1dBsRo0iNfvbs+eGrKAT4OACAH1hoQzTk/QX7S6atfVo+pl9fa5u/9LK4bchf9rU2E/p9fn+epyx/tm1Xfwu0ntvs12zpzLpwa/9fQmfneP4cgLin71Zz09dojx9n/lnZaJeOa1430sbPIwUAb2TgJrFn/ouUGcIV5ZzaiLSxSoeVKQBymstplGNvwsbnDs9XXn5WR4fQQx5l3r8h1jRGqRSTyAwQVMgUkHU8V0SokwjkOPewKhq+UMbpgA/UJJ0zGos2KON93y00mgjGhHDhvSkUsIvwQzjyJgoK6mQKG4VEd6kYixh9HbgWIIAAgDTKiRKq/gHXJRXpvMheCwAF7H/OlwRZhSt1ZS0CEMPLXtCuBMwLCSYIkMmI6A7S1Akqq4y8sMHslAwAQ3UGejlWFrQdYJCzqnBmAAAAAz66dzt+7oYRFUARwKKgTQhhzCVDB3OevbuzxwR9/F530dlgyenWGj/6OhsMG2cPfbChlvOEu1WFnUkl6byrWJ4BADoIcQkEN1ID6LClo6l++T6tkQEAMn8CAINXCKy8CsUWR04RAICFiuPqhOxiOWGcAgBAZVkUm4FiRCTK1dw9pxBnqkLtFvVdCa+Z+UJGioraiJ70MwxICoP6jCMaxqkFfUYb7C1cfr41oLrjYuMrXcdmDPUmXYRKylF84v6ov1V3hOPQlzKSJ+tyCwDIh+81EDjGRPeP8/zdK3LeBgDgN1z4Gp+d1a5gZyMN4wG/jGO8SBt0Tdlev9drw6UhmOLUroxaGrUgtvTfFXh3BmvN+zpuHW45IP7eSnmr0MeuIKeg9RlyOA2msV4NAPBnrgyOWKAxw5yDbV94/QIA8BozKg0gLXdE8xQc6jyBbii+hJQu7AwDAJANyQfJQAeAFs8wAPD6x0gxu3GbQPgD7OJFehjSRaBPKX9Ru4S0OBGZqNPUf4Y7Zp+vIkpOGd5aR/PNaT40EN/b2zNyVs98m2v7YDe0sDMLHSQjXS/WvFMB5VbKKwMAqNJtJxzrAScC534DBLAMIwCAYx9p02jdtfaqCWJ6YeiuTwCIRq8DZIhrFOavtADv/BFAIHiRYC2/00YM7R3hkOM1eI+yok1Iyl18ZHpcGY2+YyOrJSk2r9Uadhmwlcd8qOYD8w/nPvvhz9BXzVdSdSpefMaTF+LnZfDIs7BjXoSdhnQAxWhBjSECMNtswYvswwUc4r7OtLtyWi6hb4+t/7acX7Xp67oNMpOy7ZDS/7nZ1DZgkLKHiADIHxQJtC2NtnrtKOts0wpsstl+6X0/7stWl54SPnt87XtOyZ+Zzy+9dt1f6QxHbyKdlMf1BQCAQn43g5evs8iyCnfD7qH0o4qE/6ENkuGDpJ3OdQlaRIQPQcNhB9tezsr7BBGwyakNUMw3nH3WXQrQmEX7GA2gYuGOJJCtJXlDXijThJ8b17Q9SFrGJicstbgWEQAAAFBPCnWkZOcoMvhUVMq8/r3Wj9fBfFPzvdVH83Xz+s12ymlaKU5e00EBFEVbsq/1Kl227W/ZG+9KXyta/n0BAPa4nI8NSa/k9nzt3+VY2Jf/9Gd/FhHtMngwZdr9N6ocyg3H2UD5xUtV8mUw4FoYRshl7ARB4qFSdbishBCJPO4dYcEU9KE0wqlzUaahQLibvQ3HtdLF765oYMpyNzLuYXpBomre6Tcqj8I+AAAIIuSuv4u66RzfRNDiHXbWzQQQvNjpgfMPwas8vtx1BtPmmDAnI9wu+4MzudEOj1zL8ZsBKQzi85cRLuQ8MShJVfXP9bCRmUq+E49RYRcL7IwN+pKw0zoydBlrlkKPO7/ZX+ZHZg6a59jKzArFc9GBDq8D1y/phwI1FRfCn3gqBPsgI6m33wEAGxEMiST6+uPhTpyN+vH9Dw53o7L9NRjmIbEhLPEDejHQAlNhGD/JTp0e+3PswOIy7/xCgGyZSoLDn+0BAGMdnQOfioPzzLzwLARIulKI2A+xjYHQ4CeB2r4OiW0AwPHiYnYJfzP+7MaMsSVQA4fCEQAAAJD/X5XhcYSmdmgRgswc5livWzfjKJtIvUAYpdcRoWYdAPBa5pSOX+J/zbrpqTuGXGNOsHrev6t5PXZwVsJP6yTLTzRZRvGYn0mYmsZGh1Nx0yfOdfU1GksBZmwzjcux/jZAm6lcxvhxDQQo4pnmtnMI0GhrdpeQlzJj/3Lhu2HZDUnK01hb5zLjGY5S6CHux8pZwJDWArQh8HG1i9Xncn52rYmVsSl1ptjipT1l5j4ePWN4DeryalxjnsaUlkEwZHrOt68dRdAwz+n/sgZFrh1oQuClaA7vnzx9RgPcxbpAKlyb3J2jPoyfF3G+J/g7zEECAM/CAPweZ3yjPgwAAIKZiK6rNZh5TH8f88j6OvXR15sd+pwe08DxGhVvbp8y86/Xfd2Xyz89Z8h0R/VUq339l4ZV47UuMyjfYiUQAcBCmpS7+ptFvuIYWl4P4x/5wNSZSnkiX6SDLp2i6BraCAAA4v2oNxBPUZmHispyu0r7ohFBeoDcGNFeDCjcpuxxmSGidiaEerqTDi5PG6DTw1jrxlO9yXkebQf4vr42vf3+uYG5WudMm6DcSR0bz+8AwHPYPoykVPg17bQFACD2yDYuILlOa72PKxpc0lB7Rrct3oYXVnzU7++yz7rXc8sK9BEJAFsUtiJ2mOVkKqrWbXeAvq/VPEV7vLfXx9UU78nyC5Zjc0nXb+ees+637Ffr8Xvh+H/55RcE8WBPAgRAHQCeNhYkI/4CIKenAbZVXTBF5RQgLVn9AyJxzVfJTwDqyKv4yXRn2tyMSlZtl+exQ4/CsQACQKo9otJOvbpibu6OLgUGeVnRChllB5sKKSPx9eM4EhAAAKJJDQBQX6XeOjevpg9vBgyZ0PhzS9+OLDmWPpfqlzVtnNODxwAA5sbpuRIDR1Yy5+/v4rUa2zk+6bwxyx73qeuiee67jOlywfee053nxr2xt/7Lv/23UQNAITBwFLGToWMAccQfqvzLcWOl/3R26HDHZ/gbZ4oj1MUErh0wFZYYx/OlQ8xntNx/5nSlQrOxaYMKqhHHcljBAv0aNQPAVIkTI4eOEwgnHY57MmJHRkkiGXpHVBnh5vgbu7AjxzWP/cvdH3zvFAIrd/GfgA30y7sIPWLA33VjlYImd4m8AyClqvBSIrrJeKhDgKiAAbQ02rZBy+JvHi8m2k5OrjwcDCGeGtPY3YfpmSgoozDySBIfxdiRZTQ11jQFH+cwx27h0B2VMU4COBJebmMGAEzYXXmJ5pCnGYZY1AK4GWDUZx99yKKAdSxgOi7xMKyFjzEa9GPDAAZEzkNnWCtMG/DlDK0F3Iz4OQJgMFk64n13UcYPDD4JceSNvqHDj1Mg4CCEoTgAAF3l+eBZsHRKwRil3DtTF69oRxERACiiyAgAtiYnnWvIiJLgDRwXiBDmmN9bN28nACBjjMoC+zEjnNsRJLWj09dJAIB4s89Pzy01PZtOZqFZfnsa1G3d+ljtTEtI2njcRh306+e17jxjQbulFQEAQ9Am3bDf8dPBRj9nPCOuwPx2gcznTfzo5wqEkHKfX2rTzC5Ef9yXF3fac2pW1dzQ3ID2NgL+CDysSA31I8MSWxjrZjzNgZp3+LKHYzx1aQmtlUE9GydbYM41RLL1BjjPPMC/PW+DfnRVrVHNY98xdtQU6JjjpSGG3y2SJY2LDgDACHcKgHRIpl+Rg6JwbujCp88jLSsAAJwC8DAMtUcRuotcZwMAiFaAPKj5K6doSxemkz1jxsaT77K82NLApQbaKYdoz5DptHZE1Cc+OGXEnHPCTj1n5Zh087B/DwBARwGL5ugwYMcQzkPWBoDOuxZ/w9CX80/qyp1/rQuK/yr/P3YSYZsETaBNnjgQ3wMA6Md1sg90/hH1purfeEGfUfrzIbKj5tegiCanfA1lmGm/kYzlHXuewOwwMtsD9tZyJQ/Mw8dyPdNvqL7UCemCTu0lqzDyl2FzPQ891gEAjGMVAcCdTspRvQaYd4IoZtp130/R+15z81xcSqtd5q3meXYIrI8gG72zzKr1mc8OuwrRAEgJ6AAN54S2pWy9HvXoMZ3ivRPTyK9W/HXunlPfz7pgvrY/b9lvpDLSGVeB7s8+/Th+PqGeBanfwnxh44hF+Xq4ex7RHTz7KjfcEFXqjTVvWgm4o+GRNJcRbNmWTxpDZOW1MMKwVvB7UPEfu/9KJpAdjP5Lh0rflA2qUW/qMaUNiGdvjvpE5GV8BgDgm2+/44kzCsQEYxArGOs000Wf26LB2hBY0ceWv9f66FL9sqaDc3pwDQDYhioAYNaR6/SEd6HVPd13rq2Ztmfe2ZMdXV77GXt8d45/bN/v9fUKAADv/KGysSrhYlcxc67TQcWuNH3NRL5AcBIyUeUyw1xYoT93kwgY4DictPQtiDoAQGMVujAL0ShMRhTsEB3l1tdz5YxrZ515zKT6UjTzzqMFKXeNUzBaCcr4y7C8eIO2XfivpxDQCUlGpLGa7aBIB+A4RhlkWgD61U8jwL1oU2kIEqAu7Ic51U55HrcY43ZtAIUEpXNkZyAFsI0Eht2jb1nQkHPNyAmNaRQ6TCfPIYZjFwMOMtYTo8vxO5Tff2MtsMuPtgVi5Fzn75GDm+CAIy4c7mgAYIwl75sVHp6jNY1jEZGDidzkyG3/5MMPDp9+dD/yum7EvIMuUyBDwGOMGWkyM43/tgPZmXgIYYwNAtVGPPuWkSfloY5dlC0z5u758NkyhzoucgFC9JW7+XgGHf6rAQC8TqGtCADVABAvWZHx0ZOBNytCjo/x/YhoyRSAAE0CM5EWSEMVeck0TuMa1gCIObsRlckRudNPG9CmSzozSS/mHQsR00AHAHq/GJWh8IWi3Vzv40gKjFkz2sEhI+KDPlpot2jECi5BvFTa7qPX22va16wrM9OH+rAFWmxEd8dhqeRi0nwKAmVWDkhUpI6Oz8CX/CQdzexYnz+911UOzB656EErXg/zihyNchK68+9xGzTNWVMPBm1h3Kb3qgHge7fz3cbSaNPzV/fkKG3we8FyLmZF1p3/Pr7eh733XJNMNRO/FKDle7rDxPGkYzIMIIJZciTEA1o5zZHoDfLyaezowNiGAY6Q3EEzpD/Ib63Zc9QKiDofb65E4ddrtw7fxXFNT+KYzpDy5C/SKSNvNE/mgX2jfDZs5tnwfJfzr3VLPWqanNZhzE/7fDXP5wwM37NnzMzP2RqUoqm3NSBPXX+uH52n0TcAaHQeQi5i9x8Fv5hqBpnMHb7QMWnXmBY6AIBlhOOv2kO5WwibAuACNkPwHnoWdEY5rzHTdor3iD5goWTovtTFjrKyvjbP9vUxr89pDx6/dg47r4PYGsEljXs+TPMrGihnoYrget3m+e7ApWSyNovEq+k8gVegc+M3dvyRAvA8amQgBUCWUIvqQ8ey3x3AMwhwDgDodgHnPCPKVka2+HFLIX3sl/LMag77Z51+V3aQ++HvHIGLz9F/2J2QQdxp5tnwcapQ/FgH7j3L7e7LmtM9X/HWu7bV5ca7tgHSgO+gSJEDc/9/8gdfxLF7d2HZx0aHnH8wgmpTwSZWtBvrImWoPuxz9IH02FJ6sLnCegDgWTITZ1AyK/nYNc9uoHAjwRmcAPYqCr8+zs1F6fQendELIWvDh9pkTD5lRAMArGu0uQ+7EccAPozUMugWRQBIkUwnK6Udd2pVJf6LL8/T+FYfbcCJ9qBzcrgu7RJo1dOyierbsqG26utYV+7pr1kPnePZ1fcrfjvVzt6czDZg54cO4M19ts4g/ZzR43v9YgoAdQUZwMhh7jDDYchdaiFYTXkx3EUV8LFjje9UBFD5pTSept0xC2ALXxboYoGdCJFmAR1UR4aqlFMNBBhRCU4bYK5OOM0WZPjdAQDl2sOpql1FC3xEB/j52nHHbjPO81Q1dO6SGljIdrzAyAfEe0ZKNHSVz0qQg0o9dw3QVg+LR7+dVoBnXY9KpDxDOpx/gAAMQYJjG21AGAFQcUVvE7AN12EkM6Qc0Qwx34y6QDXhXJ90jh3mbuCjQv/LOERhEj+jO01+z3YTYMAYRmSClXo8ezYQ6LRkXzphrpSuUWpHF9CpYR5mpGxEIzfimJXPPv7ocD+KAiIyAIUC8WOR6XOgV4q6E72fXUaAIwQUslWOSAEAs/DYPkPjtgBnlX8ySLp4dMKVAgHh/GPs/jMFgEXCcBIG/pYwd58UnZE5oEyREYjGonLNMFHuvV7ILf0xwvtZBDABAHzG9BYiZ6gzgdQY8Rem7vp1nLjgojZSNngGeu4jQd2+cqLrpArKmVQaXQByftGf1tdOTytDxwaxc2hzQFtHl6Gw5eTkqKnEzQt+jv8mX+aajnnaMf5clPDIqcBYpuc6pWbIn0zt8L3duDQtkIY2zn85fXsKgY5GdlwAAOhiQuopYJXqQ/nF+d/u/Lqfe8pOYXR2HHtkgMcu5WslX6dj9OfgKbNRMGZ9o5iG7GqM6fSnbaSH2rOC67zr9XcToHHOv+VRZ/rs2ZEMSn2HS7lmI4pHz+WaYU4z6g0yGscvgY9sfBPiAe/mb+hORIOgBkAEATAC4E2k2XwXRtqzOBEG358CADzeqfvv+GdFM63WvtPdOcNhZUCtPhs8sdPj2enpsvSI9yYnbG7y3PV7fFVUuW2RAEDwFxyGWxHhoZNqYncedQDijc78duSfPFLl/iviBvobp/6wvgNoKh1Y2CZw/rH7z2r/6fQXH+gUD9OuNhqoNpIOC+Sc5wC6n/yBdhdz3j/bzFc64f5MhSxnDt42OMt5r/W8w5hqYUgD3ecc5y2wju+g+17HjyIAsgYAHZ9MfWhGLdVOG9SInE450Xvc6bPbHKX7J2Ck3TzTzjn+WJH7Hn+seHzWi32u8V3Xvw4vx7wDAEBaAF6QoUhPAhjgvP9hN7Y5fBu+3xvXOV58R4H1Trcp2ldpvQDSPr7/4eEnP/nycAs1PMJvuI3q/YiwSRrX+gvcex42NlIpXuPkr0yTZE2K3NCzTVIAQnYxU3UcdUv9EXN8I2yqG7DrQ2YAjHkSO/SQE4owLh7XuiQQDPMs9feWfmUjyBa0b5/pR9EW6oPhdIjvHj4J3YJigr6ooj9Ma+dkoQGAIRuPbK39pTGQcSmtrFu6DADY2t4rAODY+becOkVc78LfnY/P6dd5Xk/1ZWUfdX/L4xmyG/K/AZpz2ys51OeRz/vzP/1TRgBAoeAFBAtCB2g2HFcWdWsG/0CLklDkMEgpFjFn2AbtMi1M35mrXPm4B45HUDnawQuMi3v8t8PwMRF0ZMDsRPGkhI2sz4sNZraCmo0NHzvIs9Sxg5bG45bINJ3eRXcNAO2sV30DzI2jBbyAVG6OVAj69rF/FM5xLwAACvYslIdx4Tg/3I+6ATA2bYD6Wd0IZuhpPIPh/TzBoIAZ9jlDkBNc5DjUt9zlSwMD7Xie7QD3HTnOR7aF+x1F0QUqvu8OGJ410M6GLLL/zUFhn/j9too/7kW/UcwFP1fDcb139/bh44gEuBupADcDGOCI6eSqCn9/zUxkher589+2Mfu59Vr/Y0PF7XflXGhrOksNCBEaiy7GeqN/cBTp1OkUAKC2UTtTuVtavAEC2Pjk+iIdhSACdqG008u5TYeFwicjAAwAoFaCAQBeFv1iYapoh8fJxGfYxYTiJEiDep0EjNQHA1fsf/RhCwAg5Fm87u9Ni1pfAQCDPnNny/O3EnBypDLHDfdv0143IW0lrEU3K4OmC0f30fQ/7/7IIKDJzbF2ZdDlFhaJfc+BjOsI+mhN8JqjTXBdzY9d+oo2WCln9aMAAPFDgjV2drMfvD+t4k7fHG+bx66k3CfRko6M3MiGYTDK+bfBojnUg/tc6bPmOOf9ZXce82dfF44vAdf+udeMcj7pSOPogKNAEfYnecL3saO0uzIepxnCHHuuOSIohp6Am55rTdmYTh7kMXI5wUcAuWF8g24AqI0aJwDPUO05AABE+uAHhT4BADxHri5OM0kacwSAxrM2XHKJjwCU+fOVks9VEkDR1sz39jnqNN+/38xjrvkevfq+U8bm3nNW/e/0emmbe9fNBtrqOswR7Jzb4fzjxzoABj1BWdgIpj0Ci6I3kBTsJgAAlLGMnAx6TgCA9XVAhvkZNlPwcqQXnuNDbPzQ5cIAACAASURBVMccUicUKGf50efYdDQirtrCdcd4j4b6nJ/aYTINdLtofo/xd7tHfKcxzCdxbOQ1VFfMH4pkzgBATPgormsO6Sl2lAKNbWba6uPbyqptBMAMYKz0ycwTl/y9z5PJmWN9q7U9OnVbtnlJP2n/4j1Skmwjwo40CHCKr3FfX8cVnazGeY7/L5mbS6+Z52MlY3r6KQCAzz75+PD3f/IT2o03UMsjfsOfGeucdhZ2PDFPKKSHPH1HN6u4dJ0ExjpOGf2L5/tEINA3bQk66NKRSB3SWsRRfQEAPI2aMZhjbPI51Vd2BGe/bapsaUC8JHGD904J1UaZDDYAAA8efBe1Zc4DAPN8z2sotVg6erYVVvNe9FOO+CVydr32bwcApHjhHHY61udbW+MSWjvHJ5e0Mfej96X7DCv5MvfZf8/zOfdzJZN7X1f809uwzGYEAMPXgqiw082QGu4qardXKJQLymGSZXjzCDpUyEwEYiC93C1MpbkAAOwM4z7k1qH6MqQ50wXCqJJjLCZ0SgEGhr9HaH16trgOeXbuQzfEMViMyQtgRYo+k7FY2FAgAkOIqOi9m4bAbFyTEQV5xM/WeJbicwiujVh8hn4gnQFzhPHQSEjwAlWkYUSyanQCAA7hAtdjPmBQuOKwFYAV2aafcDzgeObKWxiBD3ycnJzscticx2gCwK0O2z/asU2n1kax18EClUIphVknri3iWqHFszLmXMUc9LPOR0EX5CYHXcDhRzrAh1HcBSAAUgEiKGAAAMzfbJS/NvB0RR+fdzMNAFQT5aANg30SLFoTO355/bQOFgowVLBPaADgxasoKBaVWwEAABzuhZ762topRXE+p814DIP54fygBkDsnggAAD1yoOpfCnfu/sPQevWChtOtqNtBo4EdUKSCQazubJnevQsNWkK75in/rhBPheSdAgBmZ0/HopUDmXZ2OZkjVNo71FqpDgBs6buiW8yLXQZ0Ya3v4QS7zaKkWeCat/i5nckWAeC5mg12yRQp/B4ud0pZjbWjA4tdPtW6MOhkBUP+C8LymhS9JrCTsshyrRciEi0JANCa9BQAywuBGlUcUvNUc9NyGrkm5ZzrmgS4Gn/6bZdnnosOPnZQtQBG16Ro3CocsDlN23QOEDyftel3jaOvF+V28Irng8Vpw52DsQgjkcfaht4AAOAjp+A4GkBHLikC1N5Eeg1OAXgeTP7gu4eHl+BR9wNGYKYAaNzvBgAM+dLmfJ5mn3Dh9erGyGJJxkedNvuamu7mNfTfe7K3y/35uXP7fsbKQVn1+dx1XX+67U0/AXzGEmA9b98KACBOSNGueIQQxw4rw69plKdtAACANoN6gyK8TB1EdCJkGXP3BAKAZ1meDHZU/Ca4G1+DvrSzqPQAh/uCjr3ZsjenG1nHG4qCErLb6MO+9n38e7rNdDUbmLYX+ud0mCBDEsCbvyPgnxFcfc4FycULodgxN6+ijWehw1ADIE7HLaQxI6fIu9M4eXs2M8vqWQ71fnUQeA8AmNs7RXezvJ/p9xSf9e/2+Mw6zGkA3Qa14w97UqC+ws9dJLBf23nWa+y+zt+t+rynry6Zq0vnYJ6P3s+5r/wu9aOOAzcA8AdhB4WMxpF8QVcjQjM3OAhOxX3Pn8cufQAAj8OJdtFtsC6iUuqVadDg03T0xzzk3/gc8w/fCelDWAMBAE/zRDLIlyoeCpFf8rAKPpu/pHsKAICrYyACzI50UvTx228fRATAY6aUOim205DpZm/uS45wZsdls7/RZUZvS+v+9gDAsbzeAgDHvFwgv59vEMX0ccqWOkd75+j3lM48tnfqaV1Or2jXfbc8mvvp+y1fVjrUfVuNoc9J1wG+x/R25T/89KdxCkAoKFT/zyMp7KSjsMWNa9dHlXrsmMsRl0OBxpCvresFGMhwy2OmMlR5rsiPh9PZYUVL7LrUcSUIycH3dASjfaOdeNYIQU90jE567gB1BdXD76FsXEQF/RzRB+nEYewEEjJ9Qbv0Qg7xTCh1t4c+j+iDDDFmEa5GmQNEQARAFvdB32AocL4CAIDCdOSEDUsWc8F4kUPE+UQ6RMxtgiGdiDoTOQ3A4cmcWwgsGBgwfHN3EvczZJF/Zz4i+tGq89tx70Si2gUaoQxiZeiR+CcUzkTXAYBOnJ2ITQO5kd8MeAk82Fvh99OhRTrAjXhz9/ZNHg2I3wABHOGgKs7bndi5OODGcCJI5fAr77hULYjO9J1eOlPieY6e4OcJAKRNRpqgeQ8DL4sAYkfwWUQAoHIrAIDX4bwJLMvzn2clg11FHjOpSBkLHBqgVlQwwIJ/UAQQP5gvhJyy6CDSO6JtODWgrRcvn9Ppv337TgAGSmv5Meoq1C5wAUUYXxk3tr5mB0+ELzWQEQALsMS8aTbpNMFjRtMYVi2MiqjxOoy6EjlXXWF1WjUN2LAj+AZ+TgOV60SesFOYBrSteaxZroFpdSMwk8bwGY151nYohb5WRDYojqMIOP+gj5SHpXzLqZU88U58Od/jnqxjshXy4h/ca5lHp4PHFVkGKPKCtBXfEXQYkQyu+VF9l8Kq1BMDVD7GqERg0RDkzVzJ3NdZntlQ8ZoNxZR05P5qbp3jWFEm2GEpegCvHTvVAwBpkQRdeRtg6DtK3r2E/OWRTgngQn5jpwfjZ1/jN2VEzLcBgCtXr4fzH3maj58dHj95xrzmH6KeidZIBiFvIL11QOV4F2N2UlbzPM9p0YIcWc+11nALOOwZOCsDYn72qr23ueaUcdXHtGpzliWr/s78OP9tBwJt4agw5BDfhH7G6iS/+LfHKj5R5Bmj/ADYZ0X2H7N4Mucbjj74mr9Va8COPt7RloBTQidX8oiRAw1sQDsrMH18RtnewFNR12YnrO/wr2SlU4hmGqmCrt1h2dIn7SPIjJRf7q90XkaU5eZK1wEG+hg9FfciAuBppFeyBsCI/s/5SAqW5aGX7a1VtMOKbizLu2zZypUa14o/TtHf6nlv81m3S87RvK/t47Bsw2dOT4Lee/z4MfPE/eqgvDZZZL90QMQ03tdqno95Lva+v2QOLIPnOVjNyUq3VkpI2Phhz3weBQC//OyzOEEqwvF5/F/UJGOkVthIPY01AXmAAL/9+hvaSfQDwG/U50qpg+xERLLts9KdwK5EqPCRoEN1UsNNPhe2POZfR5IjBTCJGH8NvaYNAYDHLsJtWSOdUNEHuMap1Uw1jXa+++77w+8eRBHIMCRxlHTfpOtz3+2CzuO1jnW06fx95xt/5/Y0DtkQ/XVu7Tq9WKfrs2O9hHZVY0FPqHuPr++8sb12nxLn8a3GYfukj7vbDqfo3PJ2O2d1x97nM4+d0sWr9T11/dzfK//hj//4DSrc8jzM5iDTmQ8ih2LEywIExhAjAzIMCcoNhI7P8XK+nHPkwBjdUfSk55Lyux7ePJxLO9i5o4jng5FRJR/PR7t0ponI104/d3Ga00th1pwnM7H6IWZnHl1cBzACL0ZC0ChWLj9efWfUROFcdyp6Oxn5m0ZlggB8j3HGWEYefo6P+aUhMHwSALSbQ+25uGDuqZZCJxyi6XYcsU40AHCbnZ1i0Cr+l4IoLgSA4OeZyTsTc60h7BwN0OZ2ZrQVQft+M83MSDqK0cwtTpcBoQJJPBowkACcCnA7QjLvhfOPaADkeYU3m+kOGo/XyFErQ3Ik1W/74PBsrW05QmmMpYBfCYkB8uQacr5GvoWc5drVkROEGgCv4+zvZ5Eg/LhFAPQjZWbm1LMdXl4oLXd9OGmYglDiMQ/Y/b+eEQAAALBrzHw20p5OyMApAGgFO1vXov6F5gcGXAnfLqC3AEBFmsxCHDy8KsaE6zbOdxPiXOP4m85/pgCU0Zn5ssnzAuAcpZPHc+VkzTRn/saa4NndgeJnNJEzGgTzq2DwpRxfCXoDO7wBu+bplLqBfo9Bps3OP3g0vuDaej4m0MRyqdp0ukMBMOZVkYdoo5QyCFAOKp6jCA6lO5T8teNg2b4FAOxsqw/eVe/zJNqcjcUtf8u4ODbeipbdH9O6163PY62hwbqeZrIN/9/EBluWtPmdDSU/n7JjeBYVbYI0Heg3y2jstBkAwMzoRBYBANBNPwSPAwB48uz14fvHEWKKArkEAFwEEEsjAIC6p6cONTnFWSf/TxEN0zVLwh18pvtr/S4HAIqeju+Z17PLg7k/lxj3e2Pony8dgAZm7Bk9832b61KO4jNsdNwOuQinAaLcxjgB/9QF4gmcvKIaNxi3AYDXeXIP5T5/JGfg4Dvkn44/dHPyhACCNEJoh/Q0ymPHuztrHAf1dwKvi0lsGmMYz+ZX0hYBukptGmtFirFML51smui86RSAFb30FIDV+jAyLm5EEUABAME/PXWJelSugSMArDf4vEm27NFh56PN+JN+3oaeL6HVt7lmpWNO0b376t89HQCfwSaGjMILcp957kzTzVoPKVNWa9mfe0r2+LpzfT83D77/UhlxtE6NwK8FnxoAgJ0IRxxHADod1vYr7CDavJmi+7s4Sg81t17Bxgh6wp4lwADQnHwZhflbTg9dmkdpg59xHU4OuR0AIjZEWQMgTn4BMCjxW5FwY/2G85wFCtOG12ZpAQBoH/plRKoynfRN1AB4dPg2ostexK4SUhpWAEDnhz09Ig7raXVb3dx1B9bz2N46DwDs6RLNhZ+9Z4MdRwCkRNiQ1x4Pr/RGH8cejc7yauXbeE5ne3g1T3vP2V+Xrd20N47O132eZ57aHedfoAhg5rghRxgMQsMZDBGMcDPz4KDEQPzIVcfLu/rYYaaBjhjn7ZJIueRRfl3geMeFhB5SnAXx0tFGhXK0ibBLXOcaALgfIAMcGkQiUHhg95MKVorTaQn47v1gfoMGNCBbbnKdn6rQVxwRIuAAY69zRfFM7+9D0Zv5vbPIGgl5FF0XiuO4vJwvgikhGNBv7nLSr1fILdrwWMH5ACEcXcHn0YkRWOFXGfHKZV0BAHISER9bTFttFJMz5ym+mHfg8Kzh1HVLAp83EKAzgd93BxmfrcLLazASAlT06QjSseDRLWmcxN+IArh5Pc6wj3lEFAArvcbn78cWiwSmjd0UaTRsyrjppKl+isF6WDT+rl3QyjHvTIr3m/ExmiCd4zTKMOfGA2TAVBFA7P4/fhqADwsAqiiNnWQLku4UiZHTWUvjaHxGPy/6kxEAqFkFfNgAAKIAZMjFLiaOWYpq5HC4b968pSKAbJtJHBva8h9LAABzjRVrTlXvr/u64YcjB1cGMhrCedvjqNEkUM5DGsN4T4XMNas0nVmgrfqzMiwcsYP2FMKKCAgOaENDWEDfT5owAJEGs+4HHytS6Nj4TOM6aXPMB6ld87eaxzKaxXTbcW/7yGfSmfTOoZ6iIx39fNN0N+Q1v6Tl5INy+Lfhzqa1/ltj3TqWXTbV2kt541WGa9X84BxOhinWojs6fArGQlmge53+wXlv93eaOEUPI2XF65Dr1/OMObX4iadaRsOg66cAaP4wj0jFUgQAgL7De9cOjx6/iCrNsQsEvdIAAPaR7NYjO9bGz0zjp2h+da3oUvLJfDkbK13ur9dwCzr1tZyfecwDte5dhq6eszfWSw24eb1P9XPIhdRr+PtmFPECAAB9Ds6EnLTtIRoEXcpOeI00wlwyyFUW+U0AQNXGBW6yedBIvCMIEN8B1GZSEOgYVJBOLikCGxHNAbZcoR2VMnS8h2y33muT53Y5/sZ3Xps+T7Dv+t9u29Fc1v/F75PcT9ujt91lrnh7diiqs9SLmQbwJNLTAAAEfjaAODr4SblzCgDHOQEAmu4u51LOJn97fJS93V5Y6Cf3ckVX5/iyfz/roBUPr/imP3/m2f4d2u/2A/725livVeXTArpe8Hyt6MyflQ1wetSe07eZm3meVjQ6z81Mr7IkdHz05599evgijgC8FSAIHHGkAmAHn5FvSDNOJx+2vDYt4yecfxyp9ziAEm4uIlyfdCVbQwCLQXulJttmQ//xN53/2P1HBAAih2cAoIP04vNB1UP/mjadAmvHW/t4sjnpBwA0i98PHz1iCoBOnKnNmW5/9bnbk79K/auV2NLrNsVvxTOnaNf01eXX8XraHtgDu4ck7VIupcJev0sOzBEuK37c4/F+7f78HW/KdDk0669z8mAlO2ZZtJHh2LjoC/iWDHjlv/67f/cGYY5o1I6g0TEeGQYAAATL8HGFvFG5pBAlE2Qeag8zsmCiw5tG5ix4eS9Ko2VRPTji1wOJd068ownYN++2wuFmkcIolhcgAaroQnnjGtcyoOJOAGA4+xkFUOHEqu5LFWMnWRpbOzrx8hnbVPoZKu98bOf9IUKCC0JHReAJK/PHC3UAkM+P799HtEL8NohhoW3jkosY36MIoE8MoAJN5nbxta7g8L7vX8rAUA4RHb8cRxGQ9z9LAXI9m4Hh9r3rr/WtIxTd1lAQk/IksyfoI+RSIAvXXknpg3bUhgwfmdoCAVjcEPOYURho53o4iqgHgJMA7t2JooD37xEQwKmoOPehO+7uo49CKhOkBAO6jT4ZAHBYnNvx3105zrxF49njyd+24GwE6h44+zoFAADAoyeRU0ymQHEpzY2Y2k5fFQwrBUxvf1zrXWVWlw4AADUA8IP3MRmMAKDDRNb9MZDi2GGJCAAoKOxgIjtV4Z9bAIAckAJlCCuoWNtyjVZmWqid7u2u5SxgSeoYLY1q5CzUzHr9xYlldIs9tuGts1Cehau/HzQtxuiPY/oRRQBosY39CABAX9KQN02wT3kM31YIW6NuHTsPM8VMjqfGb8c0uWQjYxVKb/oowAHrvHl25pqLzzqvNUXBL9KwyKnfGgL1HM2p+VYXz+s8G5CW804B8LqU457zTQc+IxVyR0RrrOcovDg5iJ8jWkT8NJ5B4Hia54lOKo3HNV0qSmwDNuSztA56DkQWZLYNaPDOnZA/0hOqkSPZrfxRGpDBW98/fBY7NI/k/AuSGfOGCAC5gRV1VhzQpZXWT3Nejk3N57FzXu30d0WPszNxDgBYtdf7dM6gmb+fZcGp9tdjMQ1u11z0vp27U/eTfvJy0MDtAEVvhR1Beoi5tuNAXU77Q3RKOyQ3K9A+NkR0OhFqsbhmEhdsyBlHpLkmgO0py8Bc4ZQHW/24GpdoNnX4ziCtl/z1kUxfOMr9WT2iS7JxG+2Da73r2Pm/81MHALZggtcKEQBhE8WcPoN+CjAWNQCoGnN5LX06OMe59ffTmq+cnj35tEcf72pQd320R4vv2nbv69y29WLXj7af7tyJdL+whUGjtSu9BaxXssXPO8ffM33+XY9v1d5W/omWUPjv808DAAgQ4EbYOOBf2IyIAmA67FC+sMPCHopdesh0cNKzOOL1YYTsP4nCfUrLDJ0K2YyNu4x0di0By0tH8so2RV2YW6EX7nAD8dmzp1kDINO+OnqVEwuyVaSRKLyfaiS9nfZO6jaBjwIAADQ/jONlvw/g4uVrcmbaLkpt7fqi8/9MN6JXAwBlm/f7+8k//fNL6MLXd7qc17NqD1Xtpk5T1sNbXtUG3qn+bPwYiuP1+FZzMtP+u8iJ+XmrNmb7dXWN7ZxO88f29LEunOX+3hiu/Jef/ewNDBcTuivaQkkhVFjHAOZZ9RmOzOrk2r9S4ZEIawZx4n3PM8UAhZgJ1pYgRn6qCJaIXLxj/n3upNOxD+aEkXQjCvJAcSA1AS+lE4TSje+xK4i+4axdoPbOdb0WgIV2zUthUXHTOKuQfqN7aHBcG23p+A9Vb+8RBOhnF7RWKnapPVYUF3TBFuwU4HOkWIBiYdB6dx/jIbAQY1MBIeVpuwjg2GWHocLJo00xXniPtp3fjS9oYKQzTRT/KD+njhNz/w0AdKbr702AewSETpmQ6TSnQTxAlARDnH6A9uzUyjBvTh0jAHI3OrdCZFwD4YUwD/oKxsfve3fvRCTAbR4TOACARsccQ9KcIwG2TJmORxMMNvBwr2nWef4FSJQhTgVh2s5xDEbNNdNcRnRK3LYCAOREFkjiuVd+WN+h0Txw55zOmxw6noKBFIDrEf6H6U8A4GocQQYnA+sLun8Z0T1bAAARFlngLa2pHtng9RbviPbI8RNYQaiJc7gNN14Z/htDg/3WU3giAY1rOePDIQdvsu0y7OfnzzTufpu+/bfBoMG3SYfoBOZnXJ/jGwZn0rfXhRFBg+ZVB4BLPQzq7Y7ruK85cpVxYQdOPNAjbrpIL6WZk9OeZ/D02PDtHKu14Q9ms4Wd14Zj7fx3OSP+72kobqvk6wBnc+5q7c2FZfDru3RemP+s7+h0ZyQKLkE/nZJl+WIAoEcAsPK6+TzneFaQHdTrxQ5JtW2w3lE1zZnuDQAAYMZZz3dD9hgA8Fgwp4qmQr0XVP9/ymOa7PwLqE2nkA+y29cERVmpY/FOGVpdNp8yJvoazoUoV4bKyuju1LTXp9mY6rzY7z/3fl4/89Dqvt7XvefvPY/zEssA++FOFHbERoKdS+3+R5RU/LDWR+608HfKZUccMgIANgp0PcQ0RXQZnIR7IG9gL0FH599jhxttyoQfu7nuc9cBXuN5V4vzM9mAp4zuvXXp98i+K6CuQMCSxafnvsApd22WUdq5VCHADgD4udop1YuzQ9Gb8zqNt9PI/JyZds/aNJNcOEevq+9P0eI5/jpFr/N32hm2fO6bCZKroGMXs2QEbytQZ5u/8/OwO/NBp+SP+7Li13eZs3mdTAdzW9u5FY3A0f/y888On8dJAAADFJqP46S1QeeC4pTtWRcAEZGvcHxnzN9zbMxEytbTOBXgBxTnTvuadBU/nedsw+I7+QlXCArjB3oAAACOZRx6MaP0+rq7SDfLH9nZT5t3AAD4KnlANjOhgthU1DGAD6OIIU+TagDADIb3OZxpUvKkfDMBEZeCyurbOVrueml1/dsAANV/yUqPbcVrK712CU2e0ycrnbs3B6d08qm+z3wwj6Xz5MyfK148tUZX/iKOAfTOtfNkSNjY/Y/deOU4+lx758PLceeZmnAyGKKre2yQmvjx8M48DLEPxsT3QM/BG3AAoIRxrSv9BwsncYLg5UizVkD0B3nz4BpWgM8iOh4Ddv7hRKN9RwFgPNyxB0qf/fFCbiYMJmimAbg/RPY5IW3XKUENAgRZtHAIigRB6NwjRYCRCCoWht19tGVggUcH5dwy6uL/Je5NtCU5jivBKgC1LwAIkVL/yLRIUVKfmXOm1WJz5sz/f0KLJIDaFxTG7r123cw9PSKzgO7TWXh4LzMjPNzNbd+cc4ySADo4FD3ns0FoF2UAciDsHABUoNNw7uvrETR8byHvngneP9zTlXoyzzR0LSA8LtZvmLIsBAKJ9a4iUuCDztNW6YMzH/h8KlJmQDL+1Zk+GbCNamRvxPVI82Lzv5j540f37/wmSgG+fvogIt9iRNzz9NiuzLbOYjdTLQVNIK6sCCtCxkd87zIGEy6+I05mKQdN824Atb4N2H86ACK/EUcAvsTRM4gChpGO7BkaNDnvzuTmDI7m9UznDhkM8T97AARwWAKAdHWksIUnG3tMp9LH9zyrGvTHs67zaDk6YTKz4DJ6Y+NMgsdw6gZ5qmbJs0or8zpmJ4YuI74AVnDdxPqdbSGHkOgc96vpZCmBZoz2WvdI9I65e48osOU6Gf0usFbhimrsnPZq1/JsDDptT4o24U46VqSgr1VCtGZj2tB6s3wGRoKgmemGc2YDjeFlDOGz96DlCROel9E5w8Z0QFhghKxNGZGMIcRVjoKXjnXtNDE7ACx87cgz7XVBJYcZeHo3smX8DyFKXSxpl/yK2MEfOQRWhUSeAadnkl9Q+a2IVheIFsDzvGpOnDeVoDTGk2/q2ZorHM1wALBONPj1o3AAINoDROC4TBl1s005AN7G2czf/4C0UtC5+r9Q8Wz3qC40npL7UfOeMXlW0C6xfPD6iT6LzmaFwFkg8/56r02bRWeXCt5OwejXH9Hh7vOjz/ozOv84U/T6Gq7NYZaJCmI8jegdHAA07gM8NhhQuocsAPUhkVPWfIXOe2TsoXcSeiCBr5HPWDlVBBEvOwDwPfQWGg7JkzSmI2BlbIgW5xpby0/vlbuTi3BnOjhSDjtfLF7ecCJ5z8Q7hmN+cQCYflL2eWzT+dgLke546TpMuTIA3qNZra9rdGmuYH2Fe53soo+5rnfF5zMc6Tyi39f1iB3+3YLD/Zo+3hndrNcdPbsbJF7fpIfEh+gLoGzayoCCI8CNTX29171b827eu/mfXbeD1Tr/fs2173StnGtwAPx9OAB+G40A0TyaDgD2jkKWr4KHLN2F7p5lAWjw/f5dRP2Dft9EX6ZXr9+GAwBHKb4LPTx5JeVuk4VZCkhbhKJK8gPp/5AL4MfvQs+ybm+aHOItx9KYCNpJ3sHJaP2L+kqT/6WP4qYoMYhyo79FE8BXkbnwAc6KEwfAGf5KPlqXKErq91iGfu7eHdHF5edeaKfkCQvaHP25YGZ8/Ry6vGVenRdcw+cd/XleY7YNh84+uwXGq/w1zhytq/Pw7fh/CgeAulUG0aDuGrXqMNoynY3drqEIIT0rm0mVgoa+AELeVfGqB1caDa7heEGYTqGHgkQDKBXFEWmNcaF42UPEBoXohhkp9/cz5f8nzBvlC2lo2hvKPgZYC1P89bLwXtPWetSTZ67T0C9FfwC4Rc28Vm9+974Xscog1QkEiiJArcQ6fJ+ZhH9j3q9ev6IDgPCDciy1fTgALGApPKGQ4F8yoZ4BQAaDzKdUbjWvdCiksoixsD6fVuAMDsIxHRLABcCR46TRyyhovGiw5bPJtFLAlEIu5uiTDMxsqAzn+kZqICMrSAgk+aThmrgFNymN2mDq2Jv4Fme8Pg0nwHffhOf14f10NMgQUmS7ouej6RrHsKGehtwwgIQnhgnGsdKHz1z6UQqOrgV8ZEgI1oNAmzIGBxf8GjgF4DUcACFskGMCZs7+YaYf3J+cn2OyR8ABRgAAIABJREFUhMMCCBtakdzxeXMAIDOCPWJBp3Aw0LGA5p4RoQr6fR+nAACjkMaMJoA6fjEU1+TB3QHQlUQYQ2kT5vrKWVIpbGXoybApeBIXbRWnZUsDGg1teE5u4pMjGVYmsdcDp6wM49l6Vhm+87P8vEn4NWMTSgCeqe67lSnTy2mctdfh4NRd8xQbuJ6/lPUU6M0LIIEu+uGzcy5O6yeFt+s5wuIA0NjG3dlr3wWWeMtsNJBWcT8Uo6QNjEecjus9thsN2QFgA9+OKO+14d4dAKuiYX6DNcrAMcknjeQCARc6B6kEJfXDsG/vywgSH8SYcjSjx4n3b1YgbKiVgEyDm3AWDvGaBvvu9JFjB/INR7iqyS0URXSJh7I3Qq4o7QEfFIsKOotjPsPB98OP0QAwHAG3OABWBaaULiPBbIiX0nHpIFkVhPX9rnxjvabT65khcotx5LleU6RMUxOvSH7s744UvY7/R3MnTNtD+lgwjp7GySjI7mBdfFznk4OgD0EOGwfp2M+MROw7Mquom+AzZEFOT5Ez0M39QPfqAaDTi5yVZLlKQ4C8r0ODHIofMJNgyqbMzM28nHAwo068LlxpRsxQSB1g8PPKGYZPVuWRs0hn8dBDsjTCXf9rn2XJE87xn+W84a77P88B0LOydg6ADrUjfNvh0BEe/1Kc7bCbd/Ly3a04vd7Z92bSOxZZYsPf9wOvIf+Bx0iBx490jZIZHWeuzX+l189Zu+8926tre0DdKfAIkX47AHB8NCQkMgF83OboQwWdF4GkgAO+w7XMigieDScAuuq/i2yA12Fcw+lLuKTeyxJW64KpE0NPBk2iDwB+RK3ZbyAClQO2KZ68V6bzL3AMc9ovbjZqHXbGy0zVD5mEXgU4XvZlzBElCxhB9FWG8aDopPWjfbpGDyWLzjFh5cG34I2u+eUOgLO59fl8jpzq+Pu5dNBhvOLtbq74zDrUEby6/FzpfB3Te7nOe+Xj/Vl3//SH39MBgInQS5YeMx7HF1cyKszUeGQB4MguearYTRO14TQ05s7cTGVPjzk66tOI5H0VqcVYbMaBo0gQiWvKLRUzEptrtBH1z6PxwgHAGuY0UnWOrjz2WCiMZzoR0CcgnkGgMRqlZhM9Bd8AtVCHEAMR81mRnSDCvk94ydieyxx0VF+KfCuUSXC9UQie8zDOXsdEX2dqEOZrJgwGhBdg+sOPP3ANYxNTG5DCWowaf9Nwh1GYTF/dhhUtx1pcv8N1JnzjQ5FdKsIdGWzkqoQimFesua8fe0onQ6ZEwoN8P3strIRD10UyTjkYoAhI8e5192BmfGUaNu7D3IhDNARS6UlF/x6fD+9u7E3Yb98+f3TnmzgV4P4DHFEZzJj6hqKtNvwZk0mjkUmHNCovFRzDwkqWsha0DtJBGvuduDEPKTIyTAZDhVAdx2AiK0UOgJdvQriEgPnEOrPskj72pjQ/4iodbgROjtscAI7aY6V5CsCjB+iJQAAnaxXM30d9JbIykAGAcZEBcM+NNLG+4WSwATZHkkCKTosuhgT4oSGnjGi/hmI40rk1pnak/mLDq/gH51Dhow37hpUNj600+ls5ecp49rNXRonrXIfLvUsa5X66TwZwDoI7e30446c3jKPzyA6MdFK4NhhzciSvP99OMUYFk/9QeY37QUc0RpMeLavLASC4el2CU+GYBYCdm4UnCWkYG4G3PAlipPHD6SKDG88H/tpAHw4A9nRpzS4zo6c7APCEXZ+MHmUCbHR0rPgW1ifY2DukUz7YpTp7weB77AHZRWZddToEsIA7o2cHSwAK/0x/PVJrXme6lSwQXNFQaRglyRPszKPjK97IARA0G3T1IJzP6IsjQwj14j5uEyU+OAngpzsvopb0x5dv77xH9gCzSy6dMmjQqddsdDXMH/RiHFjpxPfre+95ZYf0PSw8qkjz+qxVUSIfXiLQRwbL5bwLB88UkN19/Rm3KpZdGRr72ZRfft8e1p9hBwAaPDoDALoQaTT1IfKQdJ45k5D6BqJ9wF/wXDuYCx2JJ+zNw0CK/EaUTZBrjSt6/pPxH+OjGWF3ZnUHHsbCMWR+Df436Kz4uXGn8xLoAuTnyWMuHA+UaeXs5RhLk8JBelzcBOHBQ2ZluMm4WD90yI/xHJcA/Jzlob6HGXY5v+4UddBlHrs2uMuCjmPXDJ4V93a4eA1nO70e0YU/P6OnjtN9nE5PXdb4+u4k8vedVwO3geu4zkdYOhug85geRPmcdXSaPdqfvv71mqIF8R/DaEfXrMUPurMD4O+++5b6oRwAsDvKWU67QAoif0N3sYMAdfUoA4A+Ah7+MsoBfnzxkn3GLLsgN8FoIdPuZU8vOQR0bLjGhtykIInyAmQuQ7VF5pDsmS8i+NkDZXfDAQAK7CUK0g3Ui2TYAcg0SwKEzvx99ACAoxmZCgwTDad/Zz6l4/Z97fziGj30vej3HcmOdbwx/w0C6bsxKv/o11tfoPbYeMtcxjYPfAu+HdHvSldHazzD3Vvp5FYa6fzXtDzDaNZ9jvjJxPfbJMMB8J8DP3E+/QNFUQMZbWyTYIayJgFogaRGOEBoRIcVKWF6TTJsna2prvowEmUoWxGUM4GKX8oDjIMNh0LGkgCk6zC9PAzjrJGnQR7E51MAcL+78FtJ5Bwy+o8SAyi+iGCPaFXMuhug41hDGhoQNhQ3w/FhAWdlCsyzRwGAjEwtQsQc0X0QLtOvASsJZzEejd3T7TEmjmmBF9Z1hHAQoH4IYz6MSNOTp095zUseK6JMDcCdaaXJHI0CNM4zrRlgxV4BIb7CHuWdYj5iinCSSLGRA8cnJcjokdHEVzIiPw9Kh5iam+/pOiuLYLww7pzZQJhSmcScxdSsyMA5YIS2otMeSyeAVqy0qFRXiB/o//Aoat//7tuvo/4qlDceC4i0KhhqUvh+DgQzDnsPZTSmYcURBUHCwMyGMKgos8BQ1+m9okUUuEMzakZ0Gqjsf3A3sgDYBPBjlAFEND6sBdi+WLOYf+3LgEcaNxZceD4dcamUA8+ZfhzY8CC83WiKeI/e79i7NDhtvKOMhvgZ88X+yQGFjJrL7J1V6cGqHVjqMDBN9UYxAENXWKV4O3JrZ05cgwwjlEa0JpQau5j9rACVU4JYQFjofNxJKU7DvN9rxgmcdSlICdZhOVFrSJNbeG/HJ/aR+KHU3TJkSzlecSPJLfFK/Tng5KLDM41/ZwDo2oY3wC0qKeCrrnF3mr+KBofS3h/EfcroeXOMWCEk7iDjInHWcBu4z80rGi3hk8/m15WuTF6SdNHXX/iTsHIzStAB6Dh5EOkHelHLYtK9ygDqZQzeQ/Ir/AM/pbOmFMRm7zXeZKeD4dsdTmqoNHoK8MnlzBNfVwYAFeS4Fg5ROLXx8vd2KGDkt9EP5/sXr+78iIZSsVbwNzoURAW8TxIGP1z84LNdeenrXbY4caobW+ZNzhSo77oxUI6SWUnknBbe5mfeolCt16z8Y31/9Lyd8nLNCNkpqDt47dYjfh/RwzCGUCfthr6gT+oV6fD1vISTebQqAyIRwAj6hAOf/IiliaJ1K1w8VQC0nPTInbETIHlVOUe5ERzDJUN6X04i7yzXnbjj+XXFcPdZ54ljv4fOA/Z06Yxa73GfjoJx0lV+cLGHzYHgDMTBPwMo0PdgdL1DJkXQ88cMaNjYF79t+JpBJMPX2YhH+9sdWKapI/yw/Dn63rxpxd8jGun70cfc0cMZzn7O9Sv88d54TNxspYb4+3H0vnBHfJcFSM+vvhc73n5kUJyto393Ji99Hea+cwD072mDxHX3Qhf6T//w93fgAIDuBx0Qz+BR4cN4BH7rR8f7VWmnSld1BCBsgjdRBoBUexy3h1MCFKSD0ij5C/3JTkKOxUofuozz9CpqDJQZOjrU2T0ISEo3x32fIjOTzgPULYDuLR8xWss4wE2QLyG+4+fTnb/+7XuWLHzA2M2I9lq9PzueusPXW3Csj20a2OFbp4+jZ61j1Z7ODmzrRcd4VfxxJ4fO5NcONutzunzxWLeMeQb/W2C9zuNorqvOsIOT+JC+uYDRf//jP4bT1VF9Gc94ue7eSh6EFmuwA1kpBPNsUaTkE9HdByBr3pz2DaJwlNgKGxU8CM9g+jA6gdyOtsAoAmHBSAHx45gOkAYNvmHIVhopPrfDAgtlB/34B6Mfa0YWANJ98GJEtUVyZbTLiMCc2H8g/iHCw2gAFPZ4PiPj9pbH2qnUpbPDCrozHr4YJwuophbKoiNr7vAPGJop2wPrrqROywLcH0dd4ndxrMkPP/4YNaU/jHNFGf0PYcmIfKboz3OssghEep2l4DmbcZExxXrsUKHhRsND8MXv0cgw159opHTHVJDtfDGCjbKRhJOjj2ZULusgzJqX0+PYQ1oOBqO1jHoqVNjHQJ378fPo4b04FvAx+wLcQx18MHg5AeJinMutu4i3ujeNDLwn45dip7F1vZ0fMDKPiS+ZPQgsDUMbsIMBANfpAICx+8WdV+EAeE0HgIxq4BiEVM8u8FyEs8gyqePvRlkCvqQAkdMD6f/IiAA8cDQiqBgN0nhGLKOYajaJtagmEFfkulNAmjnYaPB+DoOlKWJdmZqYueucMT0YvZwHnEk6BotjypXNv2cHgODfjWEpcIsSnEolR2nOJOO3520FbDKCoOQanXSh3qWWbgcg5xH/sXkoo9eK+KJ3gsfn2tIJ1+Hhvbfyie8cafD1A8bIoLLxnzjK+4CHDpQTYJbypXBj6urNUcZtNdMTrmMupidczx4beGKDm+GYCx4ODvZ/IW2kkU3lvAxzjtEU/LEfuc+kdze7SyFUDgDNmZlGC17hyCbC0AYz1tBw1PXUuq/g0pVS/G18mJUi18ELB5UBkPRFOpYT2oIf1yCSA77MEoDInoFs8Nh2oGIquO9tRI++D4URDoAP+IwOkxgF+4zBm4EzlOBLe3zwnFuUjY6PwoXCcNOAkLzDqxPB8d9nz782wi1KyzrGes+tz989a157QmDBNRoPGRHFbwcUwI/dB8hztAPAPAF7r+aq6tlD2oZRng4A7AKdt/gNem6Mx+n/Uw1/PmhkCfAGGfrDCdCNYRg6LSTf0ajzoxk/CuKE7eAx5r31+0JZxCxaRgjh2yhwhw8+7tj802eW41qWoEHHQykFjmSDTgMnY4MT97UsHGFx8jU/z9kA6zpx7+c4AHQ//j9JiLEs7d9MrEf4eWTgjDkvMvcWWrqFFlbjwryfq0qeb9zwd+Zp0A9eRjd8O7TwvFUv6fNf4dvXcG393qtreFp8uPCyzwGooR4AX975T3//uzt/95tvWGbTHR3OJOP2wQHA4Jb2kvSJ4MvQb1XuCCcAnMOvw8h+Gc324AR4HTz9fehvwFsETAU/6ZPoawZRDN1T2X6YL5zU0H8qcxfkqnvgZEn6bp/Z/B0yLiaj4CH0kQgIxG9kzMAB8PJVzIdZ2IWXs6zbZ5fdikdn+3uEr+u+X/CQxPsj/KieBIvj7+KBgt2ZTFtpYcufOlPeXNDxz19f6CvJk3/J827Zi2u8YUd3l/eUDWRewN9//pd/+lnRQBnAbOQWQIEHTMqjamWdwh8XDmEnJVYD+6x6E5KjlJzIAJA84XQghHECoflVpNwDueEwgBMBtfIUxPZAott/PMcKNCJYFiZ6MogslbqYN9JHEWVj1D/T5zwXfObaPjA7p97jM7yQKg1lV11T82SBYAQPwmBSNC4EVEa9jRg2Woey77TeVARgbPmEAivjOKmAxnU6UXAvov74+RgKBZwC2IMHkQFwLxoxIivAR7hUqjk8ghJG90Mh5b4R1KhZUpQLKb6Ye39hHd5jlXDIAYCXezyAmYkxh4GWc7SwsFEBPPDRJF679lUKvRUbG/HVbEspwFPGRDy7G/smJGdqWLHHs23+kHHHG2Sgo47qWTRg+ebrZ3QC0AHASLiYCFWwlNvUwYmDqokmkzN+EletrFkJuNTOi3nJAUD8B8/PSzsjwNdsgohmR2H0wwHwJqz/sMcVGUwF1ILWsLTB8yFwsjsAOjxloGIOd+48xLE3EZj8KtaNpogQGW5gifXBAcAMgHgeal2xx3YAmCEMg4R7n5CmIeYSAGFSX58FuA0u10Zb2SBehSC1A4DrQypcKn/ODsmRc3yJQfMJK7+rsuBrrOgfMes+RyqLixI9FFngBbhR4gXgy7UnzbOsB1gFxZeGcWXhdEXLn9tx4IgK5js5AGiR0xzXehNfq14/s5Ja1L2MfTxfezEi2HGdm81ZWe0OCj5klHrulFwr2+kgGLRhxIbDsDcsU6qiYWHcKMcBFpVrI0xTkUkcsoKxCsHuACCuxUIHzuXfFRnU3AjK3FfPxwqscEvf97ka5naIYOMxGgz5bjjg79ehbIF+cNQTHAB2pinFW41OUY/5NuTFD6EwvkB6ZgxWDoAyK4hTzZDoBoznalh63v3z3TV1nfiR759he81c2z/l1ygpnVfsRv81Y3cY7cY2nfbv1udRt0i9AM5yZkfB+HfTtER9G//EH+xf6hzIAECGno8bxrNglFsGSkdy09OkV+O/EHDIymlf83PJgXICdFzGN8osEm4bp8zvdgopvyPb0Tq6/CM8jxAtP6/vRZOLbT7uHrIk+YP2CsfSlryV3EQwozIA2AQwo7cejPPtPBsQ8USWrIV+nfnLGKfJteNlin66LKxrL+nnCH9vNQZ+Lf6v69g9187mFS/wOfAYugd0XvyQ12VWqnU5w7HLLut6PVjQ4XwE3916Vx5xdM3FniQugd5w5N8/xBGAv40MADTZVONq51xpNlq/uC8zRBMfrKs4A1Yn+8g5jH4A6AUA/o+j914Fb3cT8go4qAwA5cNf3RO9I8BJFZOljqmSS/ngXJwBoLJo9ySybqHsWwYbiPcKMDFQCjsk5vWXv/0tjpMuB0DPhMP4lnNrMOcKeQ/Ht2HT5eC1e/v+d1ls2Pffvnbda+GCibtxm0b/M1+/7HfU53mNDm+RT2f4eXb/Lbh+BIdbYX3LdQXTmbtzj/+f//LPgTsZJUovGBAcEQ8jAWtl6BiANys83WlIyChWRMlMUyguxdWKoA1L1UvDMPHxeOjqr9p31QKHsyEMXkbkU1njufbEaHflVPoNXiwzyAi+mZRTykHMVObgXQ6DGsa/zun8goa/TxvwWJxXNl1z3RCVvBgERwRhTqjNx1hdoUd6qJFg4CjmzB/BAbDEPJQ+iuZrTuFX1ADfaU6CC+q1yWyDESmNPgw4eMjHsYJIKxQssU5HkMmwsQYoDyiD4CkNUlYwfx6jmHA1UqhsQ1FNfOZsCJ2kEA6azMQQ0bUykExtshFiYdKzMfwZ55kGpRuMuS7YEYLuRCAMUsFyeYWJyamUQnwwSpzZHP0r4ufZ08d3fvP183B6hPMnDWMaD6nEaYxKxK3Uf62dmNaMCDzB6e07psLyDzJwBylEB1qrHjocXux2HD0g3kWjx2gEKAeA8MNp7IYRfxMGiQdpkBrHhSOZEk9nRziBcORNZD8g+g/bHgIOuKB+HGhcJTpA2QccAF+FwPQcd0yocNpQqqv7d934FG6VY8XX2QHg+WehBW1RK6HGv66Cerwu+HfMuM9nZYjGvcEEMwNAYyZi5E38JJEl0XWUAXheiuddKqRHQmIy+Nt9hoUigTbYlI3Csg4qJ44mltG9OgAEN/cFEF4oKKj1ddoTySQN5NJNo4abehxccwAkl48JDkdt0g3pKBUzfMQ0RiwkeaGdHN5v86O+b4rwyZlhBwOvH4haafMiFTlDusD1Z6sCtArlPh87AEjPGek0neGs6PehCD6NkqwLBwAU6WC7qB19F3QmB0CkZ2Ic7jno8Zc7AHb0OfZrIKrX33nQiqeXOL/Sy/qsM9o6urd/fqSAXVPMbhm7eEZdfYHvy0Dr/gN/7RRHhiGyFeEE4HG+mc1oeu/9g4y3yGBC1NSy2ToT6My45+h/j/ZXXlpqT20fjedMB87PuynTHUZ8XvIVczPQz5jHWH/JwZG1Q95Rxi5ht8DraP9ruusdFwO0D+JZGwcAMwDCkYIMADgAegYA95hoq9XNHLvw+wif+n4bJn3Nl3jWDZAZr8xTb8HdI3lwC17fMn7nn9foresVfWz/TV09ftwgEL+hK8ARgKDUOp8uj3dGzi1r3M35fF82e00Dn67g0H2+jCMAv6MD4EFk3bIMtelhQ84k8agnUNGJZSj7hWVWMp0AtDEU2MLpAMgEwA/kwTsGSYWVX8UzH0QfKvym7IL+PhyxLdsyAwzQG2ln5Bxp8Gf5rstvVXAIASc5wuNI4zrYSnAAoAcA5I1kWJW2deN7xcNb9+Zz+f41vnvEq81b/X3Nd+Yrw7aaeNZ1eXZtHUfwWfH6iJ6vwbfTyg72a7PnNRhwjSZu30/riIsT4N//+Hv2AEAaEIw9GLSsnU+jsRRYCSMTDQ0bRDYRRR4pk+4qq4dBeWPNKyP4lWbv1HUwmg84ngw1/jEGa//DAUCgxQ8ZU6wQaeh4rzR31EtnGUKWHViZdlSGhm46FpjOFGNgfTCUcY0j7PbyV1RVvQlK8RZ7sSBfPaAwqpgSR41b6WaYO881H0dqoaYITgKVNmhD4x6m2SPCHrXZ2eNAcg6GvzaJxnT2UmCJRdtt1ZaqXKEi+BlWJpG4RlV1iW4yov2SQ8BRWCv8hC/T+pH+BGdE1JazFEJRUby4//FPDpRufMjZ0ssBVuLGOFKUnB4utaZnGeCekU5Jo0Fwde8AKTxp/IL9B+jvhcGvYwLv0gHwdTQFvIe6rEiYgmPAGREGHxpwmaEgbiL7ZHYA+FobGJ2BFVFmuhf2nrAoR4oNzNxKZQAMBwC6zcJYA9NXfwo7AcDtAWrjUld5OmPv80MTwPshTNgEEE1l0pFlOKFpDHCVzT5jf+HQQs1ZGU+G5yU7UfqZXhSixC0hA/cR+zHey2jjPBdOln4BXZsGmwDvpLcat5tKBYf+3DJALxnwnDpWDgA9Z80A6IKTc0/jU/st21zN3oT3R4JhVTQ7JLtw7BF5/23649FwA7f1fMJ/irqXA0L0pwwAvOgwGrCXM0YOvdo/bUspueadfY5ZBDMMeW4vFHM7YQsjJgfAUChTyZcRLVzxMUd4zkixz1KjS6O88HHsb+LVMJwS5wqHa436yzhazsdLZ0OmMHts8Gby8Xo+y5ficyjCkCVwIkOWfAgPHueGDAA4wiMz7QNqmYPI6QBAXxcoboZ3Op5IN9irxs2PMgCEg6sitJpAHdPmvV2/sQFz+fnmymSQ1xSoi6cv8+24d3TtrUbEmbJ1NMY1+HUHgJpiylHuMsQ+/9UBAPzuDgBfa/kwHABpyFvOeF9Hqv9wGheELDeY4t+0XzsEJppuMF+xw0ZQUsNwDAzFNG+4Br9x/bKJft4K5/1ezQ4AOtqgE2QpBU/MaA6AwZM67YjpjVkc8d1VVno+4pdn6cWXDoB6Rhkc1+iir/9W/O74c7i/V+jyaF593R0WeI51D8wTeiJ0PujKwF/wPWSfgvf5up7Z5izNW3jKES/w3K6NsRpTcCZZf4D+8903X9/5XRwD+DQyZxFsnEI91F3KIS7ZqmyYnnbOTD4GQtUTQPJTOMHjAsPwRykAnH6vo1EgnAKm5y8jqIIMA2AJ9Dr2C0NW80BXPF+NqlmimrgoB4zL8rJUiMQB/SozfLjW0M3jYzjMcAzg63BIywEgu2F93WKUrzj3ubh6bc/6932fV1lcetos73S/6XX9rujxc+bh/Tq7ZweHM5o+k01Hz+nG/wSnjYi/Re88W4/ml7pY17n/73/8PyKrJOrNwygAzr0Krx8UIBuDGtTpMsQ0IjAJJa5XhF3n2ZNYWORSSj0mTsM3U97x3kqp66tpFMbkaNjnZjs1D9kCb4Pg8FwxJXTu1lEecAaAUN1AzwwMFOd6ewhtp/3bQKUxPHoZVI03ot4wfuUNVSkEGvvwiJ94oZcACNtRezdCJK3SSJVBhHNGWa/DrAYznVLm2PAtm35gfejO7hePMEyPLNYALyNS5LBun3QAhwnhnWmKMhJiEqnIqgygGe053ujTkAanYT0yNmBNxwtp58hC6IIB8MC8UUPskgbAwvDAHjjTw/NxipSJG+8dKZHhmzWA7V4833iB5zsbYqRTmZtyrTjT1cwzmGrc+zgcIr/55nmUBMRJEeEAUJN6Hacn5SmtOrXJw9OoxHOONPJsVJnZzMbIrDzIWCczY2p4NfITQ8aeyIDQecfR7fj9J2YA4Iiwn1F7HEwdDhxn2Ki5YtVFd1gaRzqzoYPkpw8sAXj0IPYj1vxzNJahKUNjNiKT4dBDPRt+A4fhAKgocc6/KRaTMZhCCs+2AjyOq6FJLAXVxjLoR3BNLkYDGnPUe0eMxS+Clk7sGcPa0dhSYuzt1tilGCil0YxuEJUVbNbba7142UEyUIrYUM4lriJ5HVyRuO9yLjnWgeHDMZoCj7/JOwETRAkaY7agq2eUA8DwLGVFe6vx8ihKdpxPJOY6ygEwK/xWPuY1ESa5Dp92YBg6Lb9wUM+uEgCtxQbKfNqKIh3lqNCJKtPzGvxckjOUAtMY+H67rpwjGKsbBWOWhQIeI3nkWFd+LtyyIyXPe+d35OBREhcZAEE/SJOFA4DlapxLcpHAbxwByCaAoRi+eKsmgKD79J6MGeKOX+oAWPFpWmBi9eVn/ZMTgmuXdWX7FqXwSAG65d7z+da3v/QZZ4obna8IULARq+r+7QDoR6g5SGDF1bzAJQDOKDROr8o3Y3nJSweNxcVTlN+0J78S+ZNoW407gWprzwDxEEd37OIpY6DouehtwCNpYcoogCHSaGnQSeOZEw7SMNHcVsPS1w2jlLw6KQa8FHpT3EvZhKbQ6QCwYtx51k71v4Y33cjoc5tl+DqKn6Tfhb+mm5l+zse6NsPbvt/h74Bpky3GvT5vz69fbzzEddYv8Jn1cqwZfO7Zs2ekCzgA3Bug4/dqxF1bzRFJBF8AAAAgAElEQVQv6PPpY3TYdn40cBL4lCV5OB4agZ/fRQbAN8+eRiYPSmKVRSm2mPvZnNdc/3C+2ThSeaKuF0wUmZc+j0AKTkhDdsQLnhIQUfj4QS8QPgv0Q31b97kXgSkTub+0n1Ivwhx0XZXd+hSBn9E4kPqqMwC+ooyBA+D7H36k8f8GJw0QT89T4c/2ZodfO3jvxvgc/O80eIY7s053ZPwPLLiGdtvvj2TJTPPzres9HZ9XGJ6N71F5xhlxOFF0M9Oz4MDZXNehaj7C67EX/xbHAAIBYVzDsHwXxp+OsFPkyMdbwBNNj3d8jyHwOQb5mM3FbNiDqRNtU9ghrU4GUNybxi0NO9Tqh+GrGnl5sVhTTmPCZ3TfCeKKZkpuBJj9CUg0bG6n3gU9/U5jo3NzzBPCfZQLKJ2axBZzh4JK7yWeBzMmjWgarWGcK8ugmgCqm6iOTWHZQXZSpzGc533SGAIxkmal4CvFVgYdeIqdC8MBgWg7DO7MHiBSQZHGfYAZnA8wXLJTP50dPLtdzYtsRChKKOPFRiTgaGNDzg+krKsDPF5Mx0ekPPean8U4P4UBqb3X0Yr4eeDSBeBA9gVAfwJ2co/3gIvX25Efe6SsAM3PHmPNS70A6pgwpT9b/6BR2Y2uNLKN+Bgz7uY19xC5iWchFezp4wd3fvP8aRi60f/g0/sYBEJAvSRwArNkptOveJ6CBH0aGIrclKDvzHAWvHYAKNInwZGRZrHlGFcOJnlu78RxR1ECEEcBolkYPLp07HyZjRrBDDLtvyuQHQaY+QRfSJK4ByUAD8MD/RXOlUXjQhd7x/eoYbMD4F7UqT2NKKbWDPx0o6QSgMPwSuPakSw3vzRekZEMB4Bo3GU0picJJ8HSuGicchf8VRjgPRXd5CPDIM6sGV6fzBNz6Ub5lI2UxrZ1JEfygQB6huZGHTYZcTkAjufd94DHhpmhSlY3h4SE16r4dAcAAdOUEPnuwAPKgSc8shM2FVRq0sArOQeVdihc00kkcgBcvLJm1kYD+TXHmsfXvHN2+cgOZwItLqADALyL+1Gp+W6UxtWRnpbMjFWjb0JJ+6t5jV4icKbmHAUx4VM/ptFr1XIwn2YYmTe235JRWUolJEh+YwecM5RwRFQ4AIL32gFgWAwHAMgu9gMOgL/++PLOj29e3/mJUSQJXDAILxlrWx0And77nu0UiRWfLjf513/yS59xphCeKVDrjK8pUJ0n496j9x535tv1NNNi7wWA0wAcNOglgpbRDgCA9iCPUeI3HATJn4vHNcMidaIxp0AE1/B3w77X/Q84JO6reznkhIhTUib5lwk2v+kw5CyoWjTCS/oy/Kyzrcos6Y2PS4W16Rps4pz0uHMCGK9BBir/q+ez10a8VQZA6FHNAUA9MAGFZ9vx530u6XyM6ysOX8OpGklPJhsmvPy0S15+hFe/ngLnEc7oasX9fq3/9jytL1o+rzLZ7+kYQ7Zg6ArukQWj1/0ujCvFB2u+R7yjf35tL3ZwXe9RiCWzJ+Ovh5EJ+nfffsMygIcIFkIGWiY2Q0vSRdtKyZTfWWZYNzVdyUDXKWXk43G9SyTgDECWBE7pQokwMoKo+0MGxT/052JAD+Il3rNBIWnY9KQAln4qmEWsC6URGQCwL34CPWQJAHS5v0VT8HehQ6LnTGqhF3oG6TJl2hk+zrCWDPRnl/fPlHdt/PX7lbfcev+K4309Z/h/tO4z/DuTfTveaDjfSvODhzW905+tGV4c+wqz+zxZLX1k8Po//+u/gM2RJGicBSIC4WGU4z1SzHGxmi6hHgbHWJXnEEf14TozDqSs4weCkx50KkFBCkNvdaM4RVAgAFFbiXQeGhpxve5T5BKdzC8EAJmyamHUaVNR1uTY/A3G9CAiNaqBlkJnoW5ljs1/4gdE3BVsZCvYYMWzK31e3j8yxzSicR9S+NVJOp0GPA4oFXGYWq2TPI2uEJpsdJiNBuEAcPmCvbA+u5uwx5nx8Rx0JmWUnWlKnVBdMy+FX04DMQ/MHfdgfMxJ57/q2EKWYuR58DZ8AMbRFC8VFinbEoRDoGP8dBS57t/fWSjAQYBnYn0+LcFEgnXZWJMDQvvkc9gxVjk3wPykrCsNWwofHS2xQbwu3jwMmN5HFsqnD3eeP3l45x9+95uAAZw8jMUR19BYhSUAo5kbXAhyAKjEJXtO5FrlwBFcV2HJz9IAXR0A7AZLpQf7pYYy76OW7G38vHqD1C2QnRwA2uP0AAMSaaRQROTfa+TZ31GYBE7pFAC4N9QXwd5v7C+ilyjFAQ7g/NqnT5/EvIDz5QAoY69H1DMtDTBNOuq0rv0QfMzIkbGBvVQ2jzJjuuOvM2vsvxpJVmd24hAXJ+VYeOLGn2APeU68uO7AbzNhXYuvshEXHXtlEHLoNMbEMsoxJzutlDzDvu+7n4PfwjtjNFF9ODB9Xd9LX2mHip1ho/6Qc7Yxowasun+O6Bk+hGXCyHWHxGPw0fiv850haFvKBR0i6fhUKmSlx3reXRmYBC3mhkwxAhH/Vd8CzG84AJrRMzkQpAEl7jhjrBknifucE7B54ICuoUwAbSadzvOUKOh71WmpC0w4RAVzOR7Nf4aADBiBfqDcgYbcLEv8Sbiu+8VT4AD4Sxwd9cPrV3c+0aEtWXXNAdCw6EJp2ykrRwrR5ykD/amXf//PHOtI4Tp6xq0K2q3j7gyKjh92ADj9GZkActa7bE9yxj8+hQep0T7ulryHbKnzrMRXy1Lic73c48g61lC88xLTrfA9+XEa8YJdjVawtDNv3tP+XNJ30C+P9DWxHKBDqox8kv0HhEM6BOY5l/FgmtNN4NtzdpYzAJDhOGUAJO2biHuWxKDjo7k2g2dd1xlOrcNd8o9ZC9/R3zU4nlPb7d/uePLK6zzawJ/cuNUB4HJcy7h+vZ1f+I0MYQYJQyf/MU6lAt6vxttu/ddgstJlX9s145FSsdkLyAL49vnzO7/NMgCl2du6SV2K96RjBzIvDXo7qMT3y3GMkknJ1GyEnsYTPmPgKxzDLA2ILIAXr17yxAA6s2JcaDK4H3Og7hnzuQeewsxdyM08Nj31MGcCSAdSc1nol9D7YY/dhRMi3qOk8684FSx+v0NTdFLmsXNq0OEGxWb4V7Td8s+3aB/LEdbx69r41iX6mCv9HOHOjm+vdLyO1fFmxaF13juqO8PZ/uwjGdzHPKORYRO3G/r43FXgQupmZxziGp3VHiU3tzyCA4AKc6bB8SijQGp8aGOUiEkGouiyPdQ0RuNeG9icPA1+TdWeNAIhvnKkGN+N2tS4mAZrEASPo0uFFMwfShkbB8LQz9U7Q4CNCsNxcJ9GJoia2vwwFuhNa0YIngdhzmYeuT6dNnAvU9oV9e7KPpllfOaUQKa5wwGSTGFFBp+jy6PlYl2MbiN9LwaRoYd5Cjjy9ik7AOtnfXYqHIA9lE08nPMOuLgxIz6kUZ/KCKL1gqUyIWigxTXcM0bespdANm50zTmV1kQwsRs1QfS8cB/W7zRIOn/yTHKmStIBIiPeqf9+FuDi7AysBfetx31py2TM+1n9GinYdca3ODn2WMo9kTZwhnDiTKIRHrMA0Kn9U5QCfBWlAE/vPH/+KBA0HDR0AARzRzYFo/SOHqJuI/fDOJ5Eh3HNvPqeTZ+lwuHjxID/FjqK/iecYwYfI9yhYwBx5BEcRCphkZMMEU6lyAtmSl3rMLAhbBzVumP3Yt/gAHiAZohMXlAzSOwTU7HjI/T1gPCGR/phOPVgsLnBYaffiQFZ22twmJ0hSP+vdCIpwBqXc4wfj12nQGi/rbzaGWXBTzrP/aVDJvkBjS1/ORmVinozj2cof8Xk9DQb0n4uPpEX3oKNfTeW9eremq/n2OHvs79BP15jT6XcCbqx1nge9qcUjnJuAQjCIxmn49lYe1f6U5kxvdTYRPEL5b47LEBCUKKwb+YZtTcz7q94wd4IoCrIAAuTRUGgIZQEfiGg0gEw75lou+NYMil+LlzIBkv5Hps4O8fEe/288dyUtpmgM76XA0CZR+RTOd/iz2GchKIlp3E5AESL+lF/Ehn770Mh+x9/+4ElAGcZAFP93+SUsaQr+A8D6wQ/O672v3cK1NG1pJR8xgX8Dm5ala1OL3289fOzOfi7VdFb7zGur3R6y9jrM3oGAGSbG/bO1Ka7EKkGL3XWmzPiyLcDL8zzlEUoAbfbQ35OMlUgpCvIlZpcJr6j8NN4kzuhVq7niYecKrRJR30fV7iKm16+eJ0diPzaa9V6Sf/pkNW3GmWY0uB/MKTSAYAmgDwBIB/VFeA1MmY6vbbXfe12vFp+X8OvdWzDaHf/kVGyG4MwuOJ06ffdOvYOFl3W+PuOk30eeE53BHi9Dpw5IwBOMpQE/OUvfxkydx0Hz7KzzDJ8xolqktnx+RRXG//j+DCSQ3+nnorgR3z/IGj3737z7Z3v4jjA+8hSxjUIaqYznUFD6yfAR6TZp24pGeBG1wrMrD9Azg4nPJdl0KGHvo7+AD8EXOAEwN9I1S/dOOypeN6DsFfQhBlOAFBCD8Qo8Gm61ZxROuks2bvIbg5u8SacLy/iOW/eRuCQaqPu+Vy8mvHBelzpc50P1L5YthZfW+2gazR59v3Kh3Y4+7l0e0SDxtEdfe2ecUSHv3Q+6i8lHbDT5JAVySccklxh8cvgPHPzu//+xz/+zHPBs0M8PFk4Ds/GKJGP53grEq7bZZyzFj8WoOhyfo+U8Gw0J8KWoQuh6fNy3WAEgvNdEAqNXGYaqGkggAGBCMJFN0+dXS0FkEgePzCIUXuDpoFdaYFCioijkZc1OOncILBHNDznmxqhDNxqYmdGCIMM91mYe6OoNGd02AyO82a6kDIokBoIgLnngAjeDgEJfCsPFQ2UAMR3SNfmWPD0hbNDzKS8k4CFzolXFFWnDXwcxyjqe8GiC4Le9MTNBDFPriORzsil9C/dDyOM2Q8wsinc1dALLxs9OmoO11TmgZ5fBqfnY+OPezocBRXtnBgQn2I1JFN10+ji/bF+MFjUfmEV98Md/DRKAFAG8CSOBrQwYMQc3QGMoyDCUX+VzDcX351bXuMFE0jiBRi4N+noEY3AaJUnGHOHA+B11P4jA8AOADc35IkN0tYS1jJ0RENa95oFQEGE+WcJABwAOAYQzg7QAQ38VLLgLAP9IaPn0cMH3FPjdDV3m2zgIdwn+mpzUvZNKXveZ2VrCIiY8zgSNAWqcatqrgs/leOxvgBD4dBgjjGW8GOonWV+2kGUTgGNVs4mw1SyNvFtY1ztFKWuEPD7VOS6QroqOn7fV2UaSDGa+6xU+drn3I8zB4A0kgFr04wzdubWoTmD8tAOg1sOkYJ8F8Set+FB/pQGPLy9HU6OuszrmxVejp2P8nM076VUAEvDFo39xEyksNlAYtrwwEnxRl8/KZMHDgCMZNwij1sMNjyRpXEw+OL3w4fqAWAHgGUApoBjAD/Ez398/+Odl+EwQAZAVi5cdDLv6x8e8wR0p7cLUlg+uHbtte/X8Y+uv8Vg2SmCR8rRtfGuKVsd51b8vAaz4j+F79hHNwBkZmA2Ahz0bkd1ynDoPI78W4YLO6uJbZ/HkUJJyZD4XHxJtGjFj3Nog3W5uEsPrettSg+Te/DPPjdnn3H+xP/ZaWEnXN3TZmODZXy5Tx+2vcuRk8/gb7AingDQegAM4WFahJNiMf5WPeVozzue7RwAn4uHBaMGjWVuu2tWnLv23I7Tq8zrY906zi102GWbr7cj1O9h/OuYbOl3//Ef/5G6WzmCZbAqeNT1ZfxtXdm4vtLxtfX0dajhrXCRR5VnlP1pZCt89+3XUer4iE2gKZPGdinYhfvYYJOJX9KT6ADAkcWhD3ZcmWGQ2TWUl4GXbBeglH/8ILETDoDvI0sCx3cjW8LyiI4+6PU4beR+NFpknzHRm3Ub8B18js/YV8TGIeYaP5Axr0PPZ8lB1P9Dp7zmADjipR3HCIW0hXayf6av4hG/FK+P6LV/bj7XceIIj28Zr19zi1zcweFzZFznA7t57xwAa48XwoDoKgy+Rh/X4VA2FGnwv/7+9z9DoUFqMAQaHACOBDOCmA4AENFwAKSQwFAgdCCqHQYwgNR1XJHZYRjCyxtKFF5KQ1c9PSJoZDxphCmVGqGr7FbPqG1FzAmE+HFDDmv9arzhPgU4VUDGgo/Is5FsB4MB1aN5jsSbUY0oenq6u7IKqpb3W44AAhNCOw05rA0GF+CKo0GgkMsY1/XYT3lIpUD3SCnGYhQijDVc8y48fZqTDH2eipCwNUPV3AVf92fg+AnfLDpq+CEDCg4AvjK9kIp7XoX10IFCpbqikM4sGCncydhxmwxapV+7WWAhvxhHwVHKkt8rU6Cec0k0jijKSJIA0GThJMGfDwBv4Goch4eT7p5EP4DvfvM1mwP+FCdOkGkTiWQ8woDAH3NUvQjN+8I0xCVKw2FyvopA2wEAq9TpwbEeGqnpAIgMADgAPv6EiYSATHigVwbgqkaNgpGf7U3rwnII6HQAuATADgCl6uMZGhMGDPAR9AAHANbehZyMKMHTmQE24qwY+H0hEVKzizn5c/Iq7kumzTajisZjMjP9dnReWEdlNBGQgjVLKOyEwjWdDpkmzzuTQeYkei8A36NrJlU6BW9nsLU6oUkpz5xfpxN+N3vM+91ztkR/bkVHrDxojjKA0+xNOKVy0JRyKsPxaBqscETmkaeer/ZLuhHpqT16Fqazwc39hVM3FSDPf4bI/A57NeMJWQlfvH+jHI8R8sLJgM+eEgV7DWb8FI/VAUnkm8mXRDNVSnCJq3rqKkjlkK2o4+4+GCegHcg1yC44Acw3dbRt8JGI/L9Hg6hYMhwAyAC4G87pD/gAOCKLhXPgnwkjzqdlAOzmeAr/1TBq+LpTVnZjmd/0Zxf8645blI8VvtcUtiMD4Ezh6YrZrWv0Ko7mY8c2DAk7AFz6t/I/6zxu/GeDh2uhrMxyNsvWfHiHs+ezGrbE73TG+bn8PbMh4XIO0r/r6yMnAauwvjbxXd2sKRcP876vZGs67/yO1xqPG4/fwdr7PHclkTxH5B9OAPcAMAwlo7V2raUYmcFxDSf7913eeY7X7rdOeUYbO5w6Gvdz8XWlj06/nQ48v91zz2hwlgeCb79+zQjAdy4JgN0A/RCZAGgUuMLUvNU4JR02g3iLXD2j93XNnTf1nmEeG0b/18+fsRng82gMOE4EgB0R/NoBCdomaM40kDhYcWYIDB0D+mzKfKMfMxypD+LYcgS71OuFJ92gaWI0LUeNPoIuKB8DbN5GoBN8HiWo0HHwgywAHMesBoCiVWUqy16gjps8xPolgqvMAAgnw1s0d6b6jn1L2XIA1w7DDr/6XHrHug87npUSbBry1v1b57HizIqrv3bco+etnx/JrZWedvNZ59xhtqPfMUbyZqkGGSbsPA6fNV14v2+3rnCionwT+/1vf/jDz4g+AocUDS7DQGfBI/oPZFUKO0sA0vuF7/qRemxSEZ+hZoULysi7uvzHI9KA8kI4dipywwAdU0slOXsA9HvFpEA0UXPJszhxBFzUQOeRdR/aMYbOABgEnUKakclYL72U9MBV5NUCE5MGbOwB7ARJwZRpRSAIRsW5fvUEsIKI2imd7V1nussZodR/rMFzGYZ3pigB7mj4B+US5RGYB9aGnglOw+dnTv1ndF4RLaZMp2JpJFwNAZUolMfeyrTT/mk8BKzlBJBRz6ZnqTBIOChrA69qJijjVeurNG4ceQgcsme4jhIsB4MdACaiWWi4E30z0DOC6ywRlXWAwSLlSqlhOBrmm6+fBvMNvIl+AEiPh4E+hHuuZyecKcQSJ+0EEP7lp0OpT8NtGCEQLHD2KFUN9cE4BeD12493Xr5GPTEGgcDIZpuJZ2qUVEZuGUezATmYAaLisR40wEEGwJexbmIAPocQieGAi4heglYhdOgA4DP8vzIm8RnPwU2mVGxjJ2CUIAsQdEYn/MDYaYA2w6cbhMKNcgCQNHHbQFRnBmgWMiiLP5F/DBpMCZr7IjyyUe39WksBsKY6BrKp1APHjY+agRUY84sad8WdbkhaMfG+4lrTvOCsmnn31ChDVvuY1v4AHZ8FxSS+gTLD8cGba7N4j5V/8j4Lm+RzpfTnCSK535iXnX6rA6AbCkOIZXaWH+35GlsHT1stirzB8xJs4PzRnSV4pZRMZRB0EGfpUaYg6/qKYhj+Zwo+vusOgBLucsIRryEXkamWPQBg/CN6M5TIVGiRqoljAKGQ/Y+/fR9NAOPkmuDZypD65Q6AawrQagRMKECYrvBcr0jlY2scXlqd1wymW56347OrElX4NM9hvfeW512ueIaL8drZe1TM40fKuOSun0MdIHUHO6/7e8/W8m9dx06hNq30tTnDxbyDkaEcfDJqN/vWU0ZNO57HTIbjyZPRR1qUm2oGXX7kLES99TXgR3LCdZzsa1J2TckxK763OgDMP8cTKc81xSO8NB+wHrJeew2frSN43xxwOTPMz+azw/0dfna8OaKN3ed9PZ7zet3OQOlzmPAw+Zt1YK/NAb9vvvmGNILmgN9///1oyG29beieKXfGHl7IofN9LPyd+dk6Vzb+jp+HD+7defb08Z3fRjkASh7ha1ZJscoiLefQaA8obBrvsJnlX+kieKaOD2V8ZejH0OfiSDXpWxGdd6kQovUv48SA90jZjx4xyqgOHgM7AHMKgx9Gvw1/liyEDsa5ZjYF9ULYCgEI9KN58fJV6JJoOihq7bTaceBWvtplp/d4h+Maz3pJYc01OXSG451e1vl+Lr1ce87R96scOZMr61pvoa/durruM+nPTZ8+wvtfus62Y8Sbu3/6pz+GTadGXcAjdtfPBnc8Sg9GXPyzA0BakZpfMZ0+oh4WlvaMjzPb0wEgJ4Ea6lih6khqQ5F15VT2CAEp/IjwpJJJQZ0d61Va8CUVM6bLkSDzWCtE2hmJVrqPswMs6L2BFOb4l1FcMycguIX6Q6TqxA/m9D6eRcbBJh6qb5ainQ0MA05IIUK0lUwiUwk5FgxJ6OlJQB4f722I+/n2OA4hkESOOaAHAfbDRrrLFkCWZmKOpNsA2AkFjoVjD5MRW5BDnsqZUfXbX+RZ9WCUVHrwfFxDZqqSC7yQ9o9Xr8HVe6fp+gg0fCYHgY8w6wjt682AyyBRb4Ru2FmBHwyQnB6OJaSFyRHw9PEjHQ0YjQFhIMMJAMMPl/r+HREP4ss/iD+LTjS6E7OpoI8WJEujwGEdl7AwohyfLhwAyHxxRBPjO2OmhI8EnnHXzNLGC2kx4PsoykXuRdkD1scTJjNdHs/uDgDs25EDoCs53jfRigzvi2Z0aeWD1tLG387TcwbAu0GI20ugZCo55FzCWzSs9E/iRD5EDgoL5Oas0ICJg8qu6SdceORyWKwOAEI64T0r/V67FehSLCv7pwsNP2MVYKsxMdFL8rSdAyDVnkEmFZFruEG/gFPypZ4bbzjf5gQQqBS9lvCfG5f5/aAB4H778eedNwsmqovvsOi4a1zw93LiVOTeDjDjvH93Y118XplnkFc21r2OTiMD9zqDMX41pXSsM6fC51EGKZMJShd434NwADx4gBIAYbKMHmTCoB8JmpmhB0A4ACIK9DNOqcmrHMXkfudejDWeZAD8WgXoc+9f+eAKv2sG05nitG5BV6R2z93t3a3Xbbb78CPj58gCyObANnJW46fLJ+sczh50Pefgz6BCO5PMJHMmorFKnS7uowvGvChx9X6FP9OY23i+znLK8zO/HHSbxrhp73Lf5GC8fJU8mvdnn/o/41+NxrUkbOAAcAlA7wFgodJphy4E3Nsnt9BPn/M1B8BuhR3GqwNghdPn4uN6/TV6OsPja7T6OTSwo018ZvzBs6wXdphCp0cmwNOnT4mbP0TkG13x8bczg71G002f9y+BR6cDVTm6676O6sacv0onAAI/OB4QpwIA46xfVWYnnMlEqovshNLBVOrc9R+dxqGMQIwJGwG2CZv/8XPR5fvIOkVpLrIAXr18EyXP6B0SQb3wFPMUjMwwABxRnnkvMwJ0+poc3bYf3K8HmQUvcCLDm7BHWrBk3cNrjp7+/aUD4GK0JtMzKNEu2fGmz8G/nbPBPLDzmVucG5/73CMavnWcnYy9ZUzi7eJkPXJoHsvVoS3fOl1LCyD9nbv/7fd/oPZupQRIzFR/I3AYsyTkeM6DMDLwm8fepVHHtJc0/GCcqvaYli6ZAGvYW+0624TBsM+Xa/JxD3sDZD07xmcaM5TaeJ49dlD4qJS5L0A8x516EXmnQgkvdIxPAx2MK4iJa1oMCbx/+z4iNctLjZ1UO//kUaQQsQlfOEPc6yA7A8MhYGcAgEljnCcAiCnZuLUTwqcLyOEgJVl19JV+jWda4WB8FVkAeHbCANEJNAXEi8cnxvUwdPGyMwB/uwbYvQUsyJQaXuUSTG/lkYkql8ALHkoSXTJXph9ZHYC31MySjDcbWNA4cDZDnvAQe0nHSYyP3/Bwqj9C7FM2FGTcIBUjKzzlSKpxtL6IsDHbwJG+qpcmuqLMouENaqnQdAVk9iSi3t88fxz7iQwBXArnEhomzgoU153z6QySBOh5tqjDzgEgm0oREYxOnI8PnQGAYwCBJmgCCBhTsMbVVji9fuFRRWi7l9pOK7q4Yk/hAMBRgOG2YQaAa9vhYADMnAEA7zgcAGo6ZbfJugciCDtHKPDz2EDjNuGRBiHBQrwQLD23CzjyHstbp5tlHCmNMdCtU9z5rNwPKx2U1UzJ0xxtLGuOGntcC2dCU5D79d5n1+BpNL/MVJ294iYtNq4vI07GXY27mVtT/n2tmfp0dKFU/ZyIHCDDueV+BQSyHmL8s0JdXfF7ZkOtrASOXTEqA7AAN282ryzjXGNM7wXsAW+tSz6YbgAdCcP+DPPCngHj+zw3R1w1h5QjdAYA3YkZs8OjwXxWtLV2fz2+Ayn0ZmkAACAASURBVM0m6Dn/dHiy23I6fx8+eswSAPAi8nisFawkrn2fxzL9Jc5ofvUueBwUQu6ZHIddVFtvI49ZnIpdmbqmSPT9mnFYeKP79eRrxsbZszotY6xjhWRvqF7Obf7k6Nk7he/o2dfWdzSHTo/mwS7/cwZAx3vjdpdb2Adk4oHPrvzPuNbxTWtQpl7nHYRtm+iY24Ijvo44OJyWcx+PTq8dNuaP/fsJ/s2gHjR4ADxPy7KyX781QExgOR6uwYkKcALgADUcCziW2uTtSjsdB3blETt89R5+Lp4YXjOPL4fHGW6vz1rx/Ja5HOH7Lxmr4+wZPey+s95oI9p8APOAfg0nADJe4QBwNoD7ZHTH99maPw8eCEQqYw15muS0oVPRkQd9NhS9+5Gi/+3XzyL4E3wbQZLU3d23Q6dCVYlxp13zVhv75svCBzwxTxaLv2i7BAwQEHXmM0/GiXlA34UT4E0Y7B+iBPRtNIF++SIcAq/e0ICHpqiyO8ARdlDocvEDvd4nMQDWzCjAsYMR+X8VMFa5tnfqkkGY/jq9d5zB5+UglJwoXFsxoI9vTauu6TKr0/01vj9mDzmYvGEn/1Z69n3X5OO1569zXemjz+UWerlFXnVeeYTvu3E6rBrkzUmvLXX5Xhz17n/9z/8YJQCKXLoeWg4ApSaz2U0YcHQAhIdKxz4Famf6OCMwID4YtYzY10Y6vVy/ZcjgGd60buhY0NqDbiPzw/tI8c+6aDgHZIwjpVlp56j59jmlMMhRC+7GfRjf2QnsZ8BIPDxvphqkbSotvebkM6C1jocR7cHvjyq2GdfhbzgE7oXnT2eEwuOJhokW6M2wdIou4AY4jSOzcJShn0d1YBhd8v5pk9TvQM3+7oOBxT8f06gjRSoiZuRSavTcSI7wbw4AOl9i/XAAgAGhvhXMkPX0cq1ybCjl9FTGP3crHkLR6ZFxuTya7opdzMT9IOAAACx/ggMgFR88b228RY9nOAhEBFVCQDgMZ5IUfxkMMTfm95fhQcUo5gb4sDtsCIJnjx9GXdjDwBlcGH0U2DwPzpQkhmRAZURldocNi05CjHrLM4yXTP1KnGS2B+aFPbcDINLN3rz/xB4AP+UpACAseayXUhM72NKpYmbdlRjutR0AkfJ2D4ZxZDfYAcDv0wEAwQRahlDpDgB6rJNmZwWnnHTc61MHgOhb5Txz2v9koAyrvZwAyMAh/cGI43rQoyFxJxVAC2XiOWGde849rk7bKrWxcaeshO4gMP32CHu6DAYMvMW41zDXZxnpTRpeeUF/L3g6gyCzF5ABZFxJwVvZHnYsABCXRwGWSsxJaTpL1It4GD/GXc23EHYoA8PAlVPjizwGz/M3rH3npGinw4dC0b0TsRtUiJxtUA6A/nknnT52zwCQI0Q8tgt2C+GOS8PJwMEwn9kBQBA1R/MQqGktDEEPakn8LoNZe29+9i7SOaHA4bNHjyOaFE2wmNof/4G3IP0fc4BMehVpnn/98UUc9xkZTvFZOQDSUIvnE3ubo2FnwKzwOlJ0VgfAuG4dFIqmcWe3GVjBxjg7Mj76EGfj3nL/SktdCVvHPlP4dvO45fnGN9zv0jpHOyFvh0O+wQfXDids4qvT/uEEuOzfUqRrGi6X5eWGrL0BbOSbznCHopKV5cPPJveBjh/rcBl6TuKCTsWRMwK3Dvg6w6WtedeIr5xLmeuSsDAvn/Bkg3egA+ohyAhEMKFliRlOR84z84WO6isOdFz6NQ6AI/6Fz89w1DzQOL4aYAekePjxut+30qGv6/DodLfDEfPQzo+tV/kz6NcOFOBvNAiEEwB7igZ4cAawBDhpy/Ba57F+fgSAif6R6Zn4j9R75KbSmKYuhSxVHYv8JPS+r+PoYzoBIvhho5dzag4AjC391SVgkrUgATgU+hztAPgq5CdeKjWWLoKAI36kl7Y+aDhNJoI/r19HRkBkA7zGcdChDyJz7EPoxLILdGoBgldwArB8IQOqoE/0mUEGwKvIAIADwIHQ5jYjDff9XHGw48LqACicKN6isS4dADt5cYRHx3jeXXt7x3Jfz+eP/3kUto6/wnIdbQcDX+PvVprvNHzGr4xvXT6tzy+RvvEQ37B0ZgAwTTkVHhiCKgFQh/rhKctUF3ZRzwg7lQ8YKKkAgmFzQW7MFKPQgOTctNGOQFmAFgJqtriUAjeJ8WM2tgMQ1CndNe/y/OGseQs5GK4jCwBewGxg19N+7IBg139kC4BOh9CaDWbV+bisQN4+zJuZACkYeXQh/85ofsBMRvZy+kCmvEPoS6EQgVnJpFnTjAvAAuPoOD0JVzsz2GMgHBIsMYgfNdtTvb3WbCNM6bXOAjAjMDxw2gPgjd9iWrE+MMBQaHHN6FIJZ0985g6VnVHSs0vDLI+ui/3hvYBTNoc0Io8dbgyFSn8iqonNdU8CceJNRvaBS0rrFrzVdwJe13HpYH4STFEPFk4ipMZHmXxkATy68/xpNL38UrXydGjkBKyUG59NqLyG//SiIpTODuCI8DYdEqQB90mQE4D7HNcg6o8eAK8jOojurTwxIJtGYh8NVz9XxlHVga2KKOaDrJtIkQmjPhxhmErgAcoesCYKsriIvT2cGRF49yhS9qzXkVyTiwDXvAdOdxPOKEOlG97E+absaafgWClF1+tJsA3lkg44kowUz6GA5jxmB4Ayawh3wDoWJiehU8creo1raJelUsAZkY9U5J7zbIbx6gBYHSyee8++8HzEmEvB7saGFSUsycbAUL65r/LuS9nQU1RCIieK1mCBaAHcgMuLau9Eh+Lj/V7v7UjLT0UGNCMHKRqNWtGZnRWr8LMg4ufDh9qO6hzOgP6Z1zYrJR7LyqN4n+bhRqqrMO6KzEjHZDaAcI4lIymfiAs5Xr/PxD4U0MkBUAqI60QxLtL/5QC4c+fxk6dMecXRZSAuyil0jmbz2zjhI5QyOwA+gAbJ3eCYUxaATgUpBwD3/UR2Fy7vDfSxjtVp0koZBKD/vQ4A7dG8UOPXmRJl+vPv9dr1+90zzq5ZlSu8B106YxBOcZ1IJIdep3EbC6Z1PAe0ziMC0wlQ606FGnAAXopV5qv9lbyLYzZFfpcl0vmr53bkOOjw432cmAhnsGLg4swcp/fduUCaSlqlZEiG4PuHQ7eNx3sm3qtJQD4hCwBgQQYAS8WSj60ODU+7+zmO0mY7zvU9WnHkGn7slHSP152MOxzt33f82dHDOo+jayY+3Giq5jk0qmn/bqGN3RwGluazvPauj3hs0I0apT7kD1LfcWSgHahe00p3/vza3nT8VLAg9WbITSiBpFPp1xB1aAh9LxwBKAP9JhoDPnr0cJTPcizgWSCeadw0fQl70Yn1IdzqkzqojyaeEzbxPJUdI/s4m9byfeiqocrgRC84Ad68Dj4R6tv3ODUGTRQRwIklKIgYx4+HTg4Y4m87JD/FGzT/Qw8AOAGsH5ubdP7U981yZGT1Nl2rUEj6mPWm1bk3OxkuMWWSsxtessetcgD0vV1l/4of1+TAGR7vvuu6zk6mHuHl0ZzxjAlXGy/Xd5In7NWWr92aV55yOQ/L9RMl4gQYd//8z//MsIsi0zIgWTccygzjfimQaIyO2jghNaLQHwKZJRxJHSnkM3KKhnRMcdfnNDzjWnsEwSicBeCOumYeuAZplxYseAYyEThOGk2oxWQXdkZgBHB338f1FN5pjKocAD0O4vgSZAHAaI7fOGqvv2zmmRHgN+p7fOwJ7oPAUoAcBC6jSZFIGWRWasEEMAekYLO7O4grGYUU3k/lVGAX/+ruj+8drcffNhjwtyPqPDM+1o4UI3wuxUWGu/sAeN7dS4v16hgjRPqDMWUjOpU5xD6n86TKNwQVZyHgfjd/NOGQbUBBIhOT0YpTCQA7ZREoqs9rgCqJEyghYOOWNKQBJxpMOZ5LMSxItX5kTQSDjLGJT+yLgHp7cE85cWiyEm4q/6BpFdHxRw++vPPb776+8zz6Afz86UPuYyNWp7Fn9gS685N5xnhi+Bl5cVYK915OLhuaSttSloyNODgIcEY4jP83kQaGRH2kq1EXpMDSj/HCQtbGZmcEYiwyBmF8oAIEzo0v4+QDnhQL3IwrmLlBO1GppujpARghqgX4FYMSE5ZQzogopUJFvUczOtn9ej6ZWlFPjjLTE67JyK6fIb1TDgUZ3MU3eE0O7znitwQYgZ9lJ7JAbSyKmToqVwyWQzXFxYrp6GuQymtltlSTy85suUzoC0xyMr8RrHoWgmHaI9uew8rgixa0Lq3cEWWBEVGBcurpFBF/o/FKo94phoabcWbOEPD+XRo2VhhGJgP2IB0vqzLdlY5uCGhPvE+F23bM9vKkUh5qPT1S42diyV1JE9z0svOmIrNBl3nOczlqhNd4dQfBoCl8S71QWRzInIHyCn4H3oQeAFDKjHvkVbFEOMXfBm2/jG7P34fC+z5wcXYA5O6CHvBsm39wDOROE8WafPAejAVOf5Ti5I9XZaT2ovpZGBfXMY07/t77cU3R2ilOfeydgnQ05k7JWmFwbT7rGNeu7/CwkW9e7N88Jjnl/IB68gA56XX0r/EPuNIjn4ZH4Xiq2c152OexznkHl7pmVvzIQZoxUnsBpNa7yk6C80nO3f09ixI77i+aO1JaLTM7bvaZyhFQQQ/SNOTZoM56xg7/y8TdK76eV+f93bm7p6ni7Tv66J/Vumf+W7LMsE7q7oIy90B7Xpl2O7rZrWO9btqDSjzlZX147fG8d80/My15J6uOeEZ3jlsPBc3g5/nz59Qb4Qh48eLFpDeaT/v+7lhf5eflfuU6MtgiDY2YnDgOvqqgHYKWMKYfR3bC8zgZAFkAbhbNYGXoRrApetO9kuPSKSR/lAHLPaNcgw7U9pn6k3+qrADXKbMo0vqDjwAVpH+Hw/jlu4jkR0QfKf1hS72NjGecHIC5s6xAYRU2BcSJYsh0eBf3wvh/F/o1So47zZ/hxqXzTfghpyF+REvCyZX+Fj7T5NQRLf3Sz894+KTLNeTd8cjd84/G7nJXMLCOd86HdjThz2bZ1ceZ9a3BmE8Btudzfa5H6zVOdvkz8PTfeQpAKmepXCktXV6nLyMVBQQAjzaQF0fTYSAybJylDiMyicNAgwesT8xKs5wMgVoZ/XJ02nVCuAfKFRCf9XToWh7Px7juxIyRkS4NwxuGDAaE8oVr6HlvDfjozMjIJ4x93IM10CBnR3oc4xGdmtNopxAfjexU0sC1pXBnZDqjqTBcGUFDnTkagMQceKxhRveGdzQIFx1BoWy6yaEdILjGc3SmRUfEYjwVgTDsB5JlHwA7CH6KunY1VQyjMGv6ewTSSjnhonA69wPr4jGN8ZHTHn3fyHzIrv4dkXoUhH0jjOc0DouIOuGN/hFWVDK6IoVcxIEIHHsFMNJbXdMlNHCVHBfwiNJRAiYJYyDLJQAApnoPwxrXfLrzMEoBvn72OEoBoh9AHBH4c0TPEZ83QajbahHoqEeHoYfPLchpiTTPcdIOxnFNv+CnaDccAEj7R4owfj4ievgluoQnnWW2ive3E+3K1PUeFpkcAEh+u38PQg60ACcAXrRimCKGMX+KdX6Mcg+XkaBpWRfcep6N/3qiFPyqgZd/pIyo7kjoc+5GWE5Vs1qY9njPMM7M5LzPg5GmZ4NOIZYkYE+0Wr3kBPDfszNDw8/NfHDkndZHOqfBKlzgKnOvx8woIzteK9pgmurrM+0eCabBgLmNiIylEB5SugQG+3kgcjxKemb49+fuBJmepX0rJUBK/9p0r/iLaUC5L1w65tmzW5L21j0du9F4gD/DGKsDoM+5j7XC1U0LjVuJULMSNpxJSf9Eh8qqmDNbqgay8zQ7FXArnKTg3+5jUk0Apbgb/xHhhwPgTVz7V6S+xn27HgCkp7jv1zkAZqOjGxHr/ve96DhtnNkpVBMsBm0lVW0shtVI6bf0/ew4sM5rndvy2PF2N16/9kx5PBpzhUF3BNiwp8EAR3JT8rvBYlnOQEXoLuiKjgDGxEdIP+JPVaok/Fxfu32cFUo5YlcD0vf133pmGX/6Tgq/89d2+2EcOfpu9B9ZdNOzPRCvyxE5fzmnpUeYDwomNuaO8akyD3Z7uyq8v8YB0GExr6/Dlbs97bnk5055d+ba3gHg553Jjx3N9JY3vHey+oqnC16X8Dvj5bt9oAxOHavjiT9DAAxlAaAf0AOcAG4SuPJ9O4vN950hd7m3R0bZzBdxn5xzyCjW30+jDODpkyd3nsQPepqF9kgHgHZRcm7WY5SZBnqFfgnSIQdPx/bPLTXH+OW9w3usuzvBYc/YmYiRPoaX+FVkA7wOo/916IVo7vciTgwAD3GGAeketIrAEnpoxXzfhKOAdgSy3nLOOx7SacDRf19n/HDvJut1Rzh3tP872jNuXuPXR3R7RPM7ebWjg7M57cY+kptH4/TP+5x2fKL47ewEMA1ef8albrx7/tk4nQ9ZjhDP/9vvf/8zI8lxN5QdR1+RDkzhByMrkJ3d9plyHzX4EUkE8oFcIomZz3V6uhREUlM5CTLa62PfwBTu4Vx2RonVNMdKYfcGSlmUSxNRGEagYTTDAYCIcXyPhnh4j7EwR/yuucgpoKh0RZk1D3XzBxCQUs9noV48U+5NtNTw/JLE5XxJWPE5UucfICU0xgRjw3huNGKgq2GUUn5h2NoBIG+gxvPLBrWRyopF30AzSGYC0AiqZiE8EjCMPaViIb13PuWgP499HjI6/wHHlgB29FTK6ePTGbBf3UHRMxOcjWCm6YwRwAUwp1MB6NCMasLfjpLM0BCYy/BmWmA6AJDVgPlobVlvTmcDHAWCH5gzS1kSh/Ed9hKnHIhB6EjAB5GSdT9+nj95dOe7b5+HkwRjK/MCL8+fAoz7zZu5T2K0tMX0Pn6j26yUejkp8Ddx2YYdjDbiCiLXX7A5GI8BDG78ZaZfyzvc0+93CkMZz2LqaEKD7H8Ir8hkCdkAJwBPOaC7QcmThGP8ACegaNGTzFIPndowK4xOvRQsCuc8n/i9MdSLPKzUVCRe+tBl+ne/h7BMx8LMqAB78RfiTzvi8kipmpXp2cC1A8BBY2WfEDv4jLXTr59x5gBw/4+uvBCPGk0P5Gp/DHpI3qhl2mh1FMHlBYKPHTFKG3PUTvDh3FvKu4AmfBZP1Tq7Pmg+ss7PLI8GdyoY/RqXX2DMbgTxCVtlV3d3nuZnd2Xr0sCpDAKNIMFy9AyhmksglHJp/KvskLm3RVdQhmPBZRKxFvBuOAAgG/E9HNTIPFMfGTmPePpJvIUD4F3Q43/EcVivIpqDYwChrHFfQTr4a3UAaMrj1RWRFR4FA8NC/KjDttvnHU6rIbIq35c4oEndosD156x7s7t/t3+3KGB9rFXp6jDocPuc+XdeaD2ERn8aOHCoPwxZiBfwfp2z+Ti+gy5gfaQr4YZzlZnVXvY9uEUJ747Ydf9mvl60s14Hh7Ff/nMqI1gcPh2ea7nBOnbHn8FLkz+IDsTDkBnIkpuciuXprHrtjL5f7gAwjtwG593KzM+SZ5NWiIXj4l8z9kp7Ky37IftnWOfp9Gs52lME9vBbecXAj3RmrDRlHm6aMS1ibozAh36DvgAwukEb6A2AjICui/pv67vOCO5G9Y7/Gd67Xj+etyL3CniAhp9EOcATzCd+w7zoR5xbR/Aawf8LL9P4Z0Sjel50+Hjthon7k+FznxjgDv9yaEMvxAkyKB97G6n9qu0H/3iDk2QQIbL+CV09xnmPbGEGQXAqmDMAznC0vptKACiT0vVB5JWmcyveHuGJYbDi8I5/72c96xFHPPxzxpv1ysbzkr/dIn92c70m78xnhJ//6x0AR+vYfU4c/fc//NPPTPXOo44wYRh896O2nuiQhrzT02V0ZVd+GOKpkPGeIC5E1rtwtOFo5QpKGVJZ0GtAqfGqgXC3yxGxR1Q3020YtUd6PAwFTBqOh3QAwPgf6eSpdOMaG75wViDKzyh2PGcY704dSilT0dCsqxb28pmeY6Wpa250IKSDAoYum6yhTAKZCfFSBFhrY/0PjGp+ZgYdaaJxj1MIcY/7LuBvRx868loZwXV4JhwiSFOXIA1DD4pJMDswGU1fBO2fKasA6e1xEZ0wwWh6g7+enoux7QzA87tToStbvgf7CweAzkNViUh/MZMiHQDGPYDEBilhQLyQ1uwMADTZ4vOAd5hHfF1NI8WcYRATT2j0RJkKMx1kmN+PIvmw98NIjmPzwmJ+GmUAv/3tN8n0qgGjcAw8Hun0Q8MWs6SBbbaJseQo8JEuQwgytUwNXVTzjo7gyACI9K34+RhzRwaA1i2HloWG93unOJq5MvIDHCaRwukVpSqR3YDTDXAsoJo7yYAknYWTQ442NUZEBsA1B4D3uiuaw5C0IpfG0k7B4+ZlxLx/T6MUMM4f7WkZMyVAWq05Phzp/yoH6HASuWrP/RL89DnHTGPWJyCovCT7ESS5L/ou75MDBxdI7pfxAaeinGXdy+/527FZe7YRPPEReRLXo3lyHTxWUrjHsYF3Sc+rA8COKjqEktY1DgbV7nld/RSAvbCwga1eL0r7n41B8RClOK61vyvO9j32d/2zHpVblfJLBWMpOVkUUmZIpAJuGGruuk+8f27G2Peo9kEwcMNR1Gy+D+OeJQAZ0VLGhpwyhGPQ07so6HwbPMoOABwDuJ4CQNmEPcq9JCwOHAADkccfViBKkZj30E6h2QjZKWpHSlV/JmCgPS55NfCqXXirwriOva5vp9Dt5nlmDHVcPVJ6/Nwdvvk73Gte7lJF6DffxrnnwBMEJPDe+oSd4nbqWx9wgMPXjTkRd8CfLg3bI75/CT8p7Gevkr1S9OcX+HDxM8KD/LIc8R0e1/7ezaPvwbpveo70JMhp6ybqhUIxPr0uceF/rwNA9G++fUl7+v58fzpMd9fegsM7uF/SyLz/GrfwZ/fsrtv1Z+xo0jizOgF8LfQbHxeIv5Eh494Aqxw3/uO6Tgsl2y9p5pzHKXrv3h7QyR5HKdfTCAIhSPY4+gKwJ1fLBLDRje2T/EQQMYUpMyKlf5m+VjlnPml93bq8Tucqx8zd0AvRews6LVL7cbQfnAGvw/jHSQoIaNmRCPr9GDrM+7CxPkAGpy5eVXB7XFv3tmBV8uQWfDhlNFe+XHHmGl0c8fgjPDwbbydXVhlwRmfH8Luk79069Vk5CvVsw/4W/nDO58/k4Rl/Ic7+CT0AAqlgdOmMdXnt0FyPyB3YZSOejBo1b+OMygAAPFAwrmD0xfVv370lV3S6nCPEZO6OwqfyBCcAjDgbl1SOMtJrhwMIho0wkpmy7CCuYV0eHBeIzGSas4HfFXI21rCx4WgtlDvWu4fBHoagiVTOB3ncIJloAMEQtaHSounsh4BsiGAaaBIFRXmkCabSxLp/wgIRVyiUMdd477R/lwwg5Z5R95xXjx7a6bAisdeILqZWxJ2yr/3pqdtC1O7IEOOCgYDUdEWTDf9+HT7rJQs2Cl1qYSbt+eB7OAAwoI9E8hq8rs7USzHKJim5/0B5GKuuX5ehn+jcvGmKy4NLq5YL++AeEewngHWnIY4O+KiRR7O8B3HcCnw3f/+770IAoITDTReVLkZHCiMUpYkQj5phxhQtKE3EWxmbtrR4Ikbcj3IVRh/hjIh6ZGQAvH0fDhAqOcJ/4x/GsTMAMJrw2Es3HSCymAIIvQzQ1BAZAMgGgAMAG8AsAJSmRK0Y0v+ZBZF9POwAmBlqlQCYZmxsmmWJdNOhhKcMe1u0a2akNcE5V04o3tkM1MkxlN1v52vkABiKOu6nwuq6cmcs2EDNqG8uqhijGDD4BPaMvSLihbXBmekX9p0NfNKw1OdK/6PbZxh9MuBoZMKDvzgAukLTDdwOa8KThqNgyQ4sWU4gYVHzKKPG8Gt1u2BVKUywymoCWPfz+NEGk5E2TKeLBJGeoSwCj2fjrxtV8/5ZmamV+fsZDwRvO/68n15j3/MzeElozspfjaU1CF99Xa6NDoBygnq2XdHk/FpUh01x6YQOxSwcAO9QthOyDrLocZwE0EspKNsiuwcOAPQAQAnAO5QiAeekPm4zAMbcb3IAlLLW8WhVXHI7V1QbNOMvVkXl4oblg50S1C85UsC8xqPxzxS9o3vPFJ6Oq2dKnXGu43iHSac/6BoYF46A737zm+EAwHuPYx3J+GteaBlv3B+4xz/kmJJhMzttvI4dXOuzcwOYTxgIcUk7eKY5Q6frTpc7XPO4clwlt1gQb6vwW4BbH0sjlA0ALTvguCa/Os70qXX9OgfAipNHhsJ2LePm4kc72uv4eEQvOzztdHpEW7OcmldzSSO3OQBWGFzyl0vje32WnQCeX5fzoBlkA9hRBkcAot1wqDGolsFI4BWusf1Q8Jgd/DOO66rON6RrS5erQEvof2HfPI4MgKfPnrAxIMtHqTtKP6BNkYEjKDmEg7xl+QzZCTwVLV9d7ntezpZbM5ztEMB1LA+GvRUOY2SQuezsDRsFvqazBD/sQxPXQ5/FiRnMhh1PPzYkz/il5an2+dwhtNLL57w/p6HPGWm+9ox2+r747zNaMu6s953Dbz/3y3mt9Gc8/vUOgBXnr621r+/uf/+Xf/kZRjReNu6wYBitEHxgzq5lY4Q5jW8gMA1FRI4zekknQhgbOqte6e0mxsEI7bVCOg5Sy1EG0GrL6WTIhniYDyLZJBYq7oqS8og4iAhZA7QKZLxLkOAaMqGMzrPbfzIXzIPCOp0Z8ADiegqgNJwUPRZp4TpkEOA9mhDiGe4lAOp7E8a/ehXcY3d1KaEyUEDYjvwbdiZ8vMd9PGkAUWQ4DfjPiqzWU57DUqLNFJ1+rE5yw/bkszF9GNA25m2kDNikkeNzUw0XZ2/YKMXnzmzwftpJo0Yq0f0acIk1O10Sa0B6NZsl2ukDxtXSJj0fwmCUXqD5ZO4t90D3MH095kFYEqe4Qv5gjY7skWGD0ecp4yM+wQAAIABJREFUAcwY8DoxGBT8GOthdMx7FMfm3Y3IOfoAfPP1c3qCmTrPNgbxjMB7OFH4txWXoayl8ZcKFOK1npNOJZAzgnsQe2sHwAc4AMKQeB/h/0/huFEGA6LfMtZY2pL4bjyaGJa2uRk6cnwgA+D+VyiHQdQWxojKQpSpgJrUyE75SbiLPVPvjDTQm0EunJ8FmruUDvODfxTTQs8JKYy9eaAUTzsATA/FFMWCLDu1RtTjV0NA8Y3A32icqGuhGKrBpVLhncrdGajmsRMKQ/dsBvNuDPUvyT0n7qRTI8cdYxMO8X3sqWnMinM3AnZKmsfgd6n4ync0G66r0OwCmvDC/dkAVRBNB0H8duaKs1/sBOjGg5Sa7pSBElQKlNfjcfszxp4s+LAaLsRrZGsFrMyfjQ82vgQj7Wd3Fpovz3g5K6AYS/AWDolHaW9KudFJNd1BNWRT4Jz3aDhe00ARDaKMLHoAZAbAw4gcoaaV3+UzOYdwLaKZ0wtEbloTQCiNNPLg6EuEJ39MGuLanGM6cKD20jDfOT+8B31/9opWKXYe7xK36km7vz5Hcer3HxlAKy71e67N7VaFbMcH1rFX+uzvjf+Wme5sDsyynuGGkJDJ5gOen/Up6zR20BP3uGDh6OoA6LDoOLvSofB9X0N+uV+Dg7fhhReWKdf24GJfBi+dMwb6dav+1/FPqK/myFqnyFinChVfOsaHS7xe8arjX3curvDZPcNzP6cHwbXZgePyIzxd93GF1zkl3v5trd3Gxizbd/jTeX6f5zU67nBf6Qb3dv0b14JuwEfxOfRLNwjUc1L3ZrlnOW8nuWmBTtjPMmGdq0/cKieAjl1G8O8RygGiNAFBIASIGNAB9jV+7SiHKQ2P4xqBuSjvzcV7HqXvWJbKtvL3LhVyIBDXIwsAJaHUV1OfRDYrsiQQqPwxeif88MOP0UT6LcUF5oJMgQ6vHY/u8BOeXgYWiia541v87XS70tgOI6/x3iN5cjt2337lEX2tvP6ILm+VN31GhnMFc+3sNb/4dQ6AFb5HvOoMzpzjn//1X39GHYk7v9tQRVo5DF90pXQa9xBsVOj0cgkA76OBh5oaNcvpxiTuHRFq1zwHUaCexXWquIZ13pn+7SZ2zBCIZ6F2+QHKDMLogEfspzDwUKqAF7o9j2hy1vxjgdyA+O26fI4f45Eg08gs4x/Cp7r5UlCTOOXM4JFr8bJDAM4RRLkxOfYiSO9lGboygrr334zAn7Eje0YBbQhCaTc8ew2iDW9nTLD2FCRLY0ldSv1eKU9fjh4LuEbKdRm0UDx49F/Q/Fp6MGC3MA1HOggHNCWBQ4WnCaihIu5TzbmcRd2RgHtMdK7xwm9nmyBij1MIrLsPnAG7A9NlRNk1WRIMGB8OIbwYkQcCgkFiTenQEUzQtDLmGfegFABOAJ4TGyAB83/+NLrD4sxVpvgjUgwHU0VIjO9Sl5KI8Rei8BRScgrAi8u9xXF88CbDiIU3OeaOo//gAEAGAFr3YSwaaFmf5r3ujKkTsGu8uR7ABLDIY//ufRmZDekAAGuhE4T6ETJ4ImUsHACAtetYkQHglLrKwrAiZ5GWDjwvnvunp/sFWtS+On29C2PsRTvGj/Qmh41xgUpgGsFqdmcDXw6AygAQvcqgcqTX8/DvbvQVLZgmFLEnMuQeim48B/ChryIzZHYAKAOA+JWZA147HRSZkdS/N42vBmetuWA0HCzNwYDHNf0maUZR/zGGFXd+rM8HFJpCpFp1O1CUfu73vqOMCMHvSNnbKxgzPgzEaH/4lAStKzMehuGu+8XD5ADQ/tqJqv4pjL5Y1cqF0gjLtXVl1vV2eJ6cDHou6TJ5JZ4K06NHgDm3nLcFLHlSyMcqAdDxVp4jmkDx2qAnpG/iGMAfor7VGQCjtwMim0S7dPISz7OUhSCYlViDr2De1t9gu1NiLu+t8pHC3f3z1nuvGSc7RW+HA0dKFJfekX2B/7Wx+npuUdS6Amw6WPG9v7cRX+nD1ZAX9+tI1TnDxPc7MOLghGUncSd5EFKA15fuFyaaDvaKnBwAuz2a5MaA7zBV8pH1nHX8W+r7OQjxdnYA7PZs/xmEZjrt0royay4JczbaJV6v+LvupfHtDB9Pn7jgaqWlzzPe79d+5DMa6/R9C1yLHnW1dUM76PsYVJUWB9JqTK/0uX5/jf6ll840YxrEb2VUPSZvRl+AN5FBBTpx4Gzdz/68WtsxL6NxnXovxmKEP+0XrB99zdAU8Os4IvBxnA6QB/FSp2NvNPJsjY9sUumcwncGflJOdbhyXpDPtD8UBCvdwbq6PnNvAriQcdcXbFQuPZpZw2kPIUvix3AGvIgfnBKAowCRcebjp1d8M5p2PR5ztPPCcnjGqcx4NXewXtFk5jV5MOPXcRbPNby5BddvvWb3rP7ZLWva4ZpgXrryTG/Cke4AGHZD089uW0PxaV9/Br8j+2G9l/jw//7rfxmcCwtS3aOikUxJzwYtrtH3IpkJEAYfiADpOzCsGV3EsXpxn2v2e3Mzd1KG5w9E+A7H+qXB2BUxLU6lCJjT++ymizmxq2YYHW/RcC/+wXHhY+EcLceCbGBjnnBIwDjl+tC8kJkFMp7ZaI4OBzGDoawmYeOznlkwsh1g4OK+NHzJIGj4IYQmhVvGaWVIdMXWGwhPpMc3YwLMVQMvhdjXApm6EsF9yvp/45SfS+YWP9gHOwxg/OFzl1fwWJJwoLjLdX+elRaM506mdkBgHU6LhBMG1zCKj2Z9iUPOAOgIbkbo8gs/j0YHdpw2bSrqOqlYBBT6P1PGAGM6jKDY21Cw4wk1/tl7AZ5R3EvMFhPiEYTxG7iADYKBz54A8YPAM46H+Tp+0B+AnfSh00faPG3SRrDlAJAH2Glj4AV2ADAaFHiF7ARmSNBBgn4LX0WKcBgJb5DKhYYu9CEPfDSt2LDpNGG6K3hK+fvEbrGxlsgAwDGAyABAWpp7Y2CWzKhZHABIWZZXpVLYLZj7s2bRmsZOCjfifNCihEnhvBkQP8M6h4EvXPZxidr/cuDw+TEtH/2oJm7qr8CdxJeUYGnwUnnpSqyhUyn0A4dA33BAwBhsEVdHjzFHOgAQEU4nA2GTQt8CwE/ohpmjgRbyhmNX3lcjo8axgV5KAuBm4aLn2nDOKLkj3sgwWjIvcDFhvAhvOqlAE815o30qx4I9b32uXtuEE0kPjHzTMJ+VX9FLOWD0HK3YBpXHLVhJ7hjnneXF9TPza+4jYl4KB5vmpkwN8r3MADJO4jf3N/fYz3QdPjEolRwrRnqfPTRwEkBkAEDOoAEg5JfHA/5TTgW7fvkqGr/FNXAAvEZTVdxPMMD4zzIA4DdwKpVvzoUL0HXra1Yyzo32zqf6fmFwy9TV8FnxesXvdcx53IU3epPbIo6UkWtK1+65l7RXD1oVoqPxVx7X59f/7s+yQ69n4/VSLciUHe/szm/L046HMpyzD3/yGcN3NcyElxXtr/Vdmspdub+Ef3ckHTsABl5eYKQ+GDyC5++cO6/GXPOywsE2d/K85HPnaN5mdO4AWHF9lwHQ8WTFoRXXd7QpXjMIeFyyGmQHYOTHx3Rb390yXo1j3tsdAOWk8jPFxi1L93i06iAdzz3OzDPnzXOUG/dZlzXPMT35uG71+ooyqjjj3mWnRQ/mYYV/GKfL3B1v6nzdOjGuc0YCBAb+fhanA3z97BkzQ+9R5xZWl/xRsEbvU79InWcIt7zeDZrdu6ocAA6+lRMA+gb3NnsBIIBkGDtT4F1E/VHGiefDhvr+hx/u/PVvf4tm0mF3IZs0+yw1btinlPpZBTvMEyS/q8eL5ESN0vlI4UxdcCtO7q7b0doZjfya73bPOpIvu7l2fWjoDqnz9nl1/tyDQNazd3zyNlZXfNrPO4PfTo6t8PP9d/+///P/igyAMjjxBYwWIAcMdBOKI3dQIK3YkvhQ35yEoQimuurjM3fjp6GcTgEgNRQofIbx44bRzMKlBvAKojOn0+pIdM3LTMMHz8wfH91WNT5SOHlSQXrfYOQ7pZ7HaSSxYu1cM44DpAEvRZTMBR7AVBppK2Uaj6PX+P6rcHhYqYUhjWwKN+Uz8zHSOBXQ86SFmoLfqbp0GrToeSdWb6IbC/XsACvEuF/1VTpGj30OmGJfDVXMjHEt6tJN6H6Wsw/wPGdh4G/vD5s9ZrkFUqBYxoDx4x8yIoCu6u+QxnwyGjsS4NChZzaEJ5g/9grjKaVJQg/tvPyMr8JIx3g40k7OjOoXgDVaEMi4VzYDddFU4I2fiv5KiUJ2xL3sA4BMADSCef70yZ2nURKAPgHQ6GFY48eMkvNKRZ0GiTwW6e3NlPp0OKRLI7NgkBkQx+B8+BQpXHFUWGQ5IAvgLmEmJ4+N/0nAAn7ZY2MQfgofHZ0U8Iq1woHx+CHOscWUAueTXuzBhjH1Lo+Nwd7hPFw4AHS8jTIQyOQI+zqv3Uqg5qR9WRVTtl1LZuh9KEVrdgAUAxTbw3gSQC2lvzW74/XpACDPYYYF4GwFx/d1JcZj2zDUd4PhYY0tyo3vAAO8mEGSNM41xVA2pM0v+u+d4uY1+bqudA6ek7QjxcCnR8gBoOutrMlw7euVlqz1SH8rxYg8APNu6/W6RnPAFgFRRlae2qKh+OwuXPrfKz/D1cq+WZVHw1G4JLoRHVl5Ityz8ejA7eFYCF6NGkc47bgncgCsc+Ha0vgQjec+ZqaJeQl+I0OMqcYtYuoGt3aamIdqzi4NkBxBPSZggxIAO6bx/I9RUsRXPBq+XxwD+JdI1XwZmQA4BcA9AJjExI2pDADDTSZZ/j9lT+GZVYTLKKv59WroGJ6zMuM9munB1x79/hxFqY/Rlab9fBJswImudbZB+udHipnp62j+6zx289rdu8LUfMH03Wt4KU9blLNfi+96AMEKN/E19twBRDuwLIv9/Pl37eG6jh1tGD8Kl0zfPf20ZwQWX16fv9tD8SDx6D6ffu/Yw+TZfS6UF+CxzKISn3AijPnGEW5rPpeK8Q4HO3/Zwal/v8Ozs+8/hz7O8PlonGu42eemv4tfkC0lgu3HL4Nvt+6OP7v7V/6zk4ecEfWH/Y/pF/Tk3mNYA3RNBRbVl2xt3upxV0dyx6/L+Ssy73vxGwY35vAgdEfogM+iMeCT+K0eZunook7EhVSJGkofU14qW6bLwPp7OKbHRvpUHqfiywinvEEJaNMJGbCLcVECm1KDsghweRFOZpwY8MMLOAdQph2nnSUfhR5tx9Rwqkm4F6+l6QFnxkQx0zrO9n9H450H9Hun5+IJORfv1Q63buXTK32c8cVLWpnnsqNP86F6TgUp9CzT216+prqm6/LS8ZzU43oWyR5uez63Xtth0fncCqPpuj9HE0AoW0OIpeLjaK+MExjH4X2iQU1LQCnqTM0vpdmpNq5Rd5TdzTT824Ygsw0QYc/Itu9TQ0E4ErLreyJ23wx60m2EBpQVga6O3DISq26+G/oSwsREIrwFtjMUWIOWESPCBeOCBCGw0mMGgUUlIOqIcA3mo94CihFbmeyZEzZE6QCAoQ9CTcao6aQxTkXV6e3qiYDvfLpAN8RpxOf3NvRhGMp5IgUaZRP47YZETmcERo5j9DLTwN2L7aSwc8ORCxspo+lRTJxwBk7gudhTOnVwtInqIruBS2cTSiniPvaKCMcLIuQ28DAnNUuUMk+YuAQg08dtqGhOc4oVjxOi0BNeGqdIEDBCuD/aOx7HkpkA8MQ+Du/vN8+fMCvgLo5SDMcAvncjF+ONswBQ51/nKGdKfRrQdgDguSwBCFMFDoC3UdP+Ln5UBpAnRAAfEv7E8aRQ/IZy1InZghRZMD/DgKMj5efwXCPbAABTpoOzY4yH8CA7S4e9KiJlWcJBR+GZmSmibMNTBlxlQayGHnQ/O5BSoKQRTSOW3pJKg3Jq9iUjLs+4DCQ/R0YR5qDjHyudcNTmpxI4KzCzEtQFkJxAmgFhkzwA702LwGXhnbIz/Br0SQNRc+svG6Deo0vhoatNS7quwT6dD5obZ83r9ayMADLqbwdInaYgGGWEEHDCGnKNA3/kOWg8zOUb5j165i3Cw9f0JpG1B6KFDgc5JhyFaMbs4MMFSXxE/E44a5xyAHjvuB/ZCMl7A9D4esBQQrIcANr6/D+MDzqWrIwVLms21ZQWDgDMQWdat+7v2QODvSDSAfDXH1/QAXA3rtMxpIr+03t44ACA5bMqQtaTevbDTjHquL9TYuqziiLvlK4JmfPN0XUzve3uvPxsvedsjEtYXPIeP+FsLUfPuLb+Dmdf239bDlrHYKAknQCrA8C4WbRc9FZZak3epR7g9Wkus4Lp+XUa6XSxzrl2o/PGWbHsY/a59p28xL90AhhfkmeZh4uPNsMjeZLnCuKEHkTdKGl3fLdFqxUPjvFiRxfiB0n/JrCG67fg5BG9zft1ThMrj72Gj+cw6fAtmel7Zly4hN8taz5bzY4n9fnu6MeywfSD99CB7t+PI8KDb+I9cOLVq9eZxVqBHoxtXXp1AJ7zDa19+KJSpuC5cADcD10eP4+iFBTHBCKb2ca5xZT7CSD4Yx3g0gEgaM3Zdc01k/JbssrX6hQsByfxubInUBKLLGL1u8ILOu2byAp4E6dJvXkXQaU3H6I/wA8sn7AezRJYnIjV5HnHT588A/2tXjM/6LRyCz9eeeY1vPglOHVOVZcG/U6XOZeR3o/iEXW99bE5uDTDjzs/PhoZw9DzGp/Bnxyt6T/Hc533xYP3/dnB5dr3nMO//f4fyaJpEGVtjCanGdMwCc8UDEMYd3AG4AUvFI+hQ5ozI/+XzbdMnDDU/b2jqXwGjOn4h0wAGIrjekS9qBlbmRPguzfTDgggGYUv5wmjWsYyItKKeudxfIw+ZbO9+IyGEwx4Kvjamn5En1PnsTZEqd2pVka465qlZNtI4PwW4Y1N6L0QBjPEerIrOQ3LeO/rYDw7YuZoPK7BXJxFgHF6XwO8xzwBNjgIEBnHZ3Cm2Ih3WUat2xFtGaKYP/YV8PN9+Buf25AHnBQ5TIcIYClNmxit83yl7LucxPjhLAzi1Yh2Au6ZBs2MC5Wd4MV5B6P98DFKRbin6sXAMoHM/rAixnkN47/IwXhFYsjyAvbHp3Gvjv/IBICh/ygY/vNn0Rk2sgDux2f3kMUQZQCu5yphlVFaRjCBPjIku4HryCrWCY8s0rTew/CPn/dhLLx9H3BKoQem7wwN4xDp40C3oWMgMwDwN+f+IPAhegDAAUD2FPeChiwoP6APQJbp4CxrOwBEZNpLCeVq5tezbuw5L8imcZWTZBZOvpQdwRUMmpUgmo24GsuGV4ZJLRTJInt0yUalYC7lspjjrMhkFs9I0dTTMF1nAPh6O5uIc2k449HqCVDZQl2Rt2A13HCv+JPgYOarFZSjwIqNo+Fks4k7lwJA0W+/iFO4Nj/AGObZ5hf58GkdHY38jCqzqLlJH+7vO17U5zUfw76EpWBae22YObLXlUHDiD1QmtA8Ujb6vWNc+zwa3AuO3gc7AOhG4fTpQMrdyk+MvcMZZt4HusEpAMBfd7B27wdkwPAVv5BN9ToiMX978TJO+4jr7QCAcU+EEn7zuUlz5CmV2d2cL4mvm9KHgRCJZ1rPnCLrz4yLumevSPTx1r+PDJMzo+FovPWe2+Z8qdTN+FdP2yl2v2RtHXaG3wqHbsD0v7sTwPdabhSPFS1Rjopba3cWw7TgZQqeBYJpwM9f5433ewOp0/KcQTTzuBm2ff86jZkXrvSJux2h7fvQn0GdAJ3PU+avezjDvTmKzza2wdKX7XjKDv9uxZcdLOZ9tLEw7+1uPitd7OB4jd5mI6VkZl+Pjc3JQFmcIOv6P5f+r/HuTk+4ttsN+A5GsJwA6qkF+ecu+MwkDorpdkCnGe9nBelkpK845Dnot7LwkHHM0knqg/eiMeBj9gaAw5d4TH0qywg5hyzRbQGCFcev81uVHIoeVLqmQJBGgm11FxmREeCRQyCd9yEwEIwFybz/+AUdAC8jIwClE6+iCS2+g84pXa6yGP0c8oV0DAz5xSeWfFh1kTPeenTtLfR1Da+vkPmF3FvH67z3jPZ2eG5dZp7DtQBJ8WqpU6nDtkEGfQ+Ql87Ijy4ck77wGBqXuuM1yOn7u3/6pz/wKFoqYzb0kJo9DEdNDtFcMHp45+iBihp8dX6v88tJzJnS6kUAoUW49SLhZzovxoXBis+cGYBu+3iPBn8dGP3vkYEAAk8i7LX8uF8ZAuHcSAeFBQ+P+sNasondz4jiwCDNNHmkzTOVHYYwDH4Y8enxA3MiPDJqjbENfKfmd8bmzADApjc1BGUiBd7RPBjLMEScycASiUyVt4MD87FBq/RuGdl4OaKN5717j3TVYGQ8zjGOKkRmAp0T2gN1HheiOQUKc3YDRjPfEeXPrAd5JFWH5Ij1x0h55VoQzQ8DGjiBJiXIBgBMnS5LQxROmPhXx7ApWu/eCzq2rzNtGfpM84eqBAcPjXilnePe+0izBd6iLKQpwY6yYr1gsnjpPmx9GigACHle1PbG3B89CGfP/S/vPI80sOdPHzEDIOpj6ACwlxdwcn095nCPXf9j7+Kaaj4mRkrazyg4DqLBKQCveVY4zj0GR5dDY3IAZFYL5tsbMdmIxJDC4zy1ggbtT9GMKmAdtir+ZiIAPifzx3ExSqfGfgK/4ADAKQAUEMxDKKZDPpCwNd4JZ4gwMz0ClJk9YJ4lgavmfR6Xc6GwF69YGdwUzc8MAG2TPa0aCy8LdNby5z/+lRPo40uoZrZP3u+zEboSynG6ASXfI18SIJLI/R46M5qxzO9TgDpdkXdxf3Qvs3rAlxK+5Bup/++jvO2khoQ/bxl7pOwaz21u8JfzSSdQrUXOI8FLjl/DrOROrXeFu5+lz2fDZBaYGoN0SD5TGVnuAeG97OnPY39LWx342Pffz2LPFewT8U74UXO0Q0vOVvK83BStXvs+yiOw0ymw+36D372N3h34Dh2jIQOd1m1+hQwAHvMZkX84AN7gZJ3gTTi3GQ/l/Pi87HqesKPMvKjh5Er5c6RQ1774r/HJ+KDTRO3XbESud/f3O6XvTBG8mMmW1s+f33nDjldcg8fZenbfXRvPfGG9znjacdJZAB2HrQv0SGfRGzBw5ode/6ViXEri7pp1frt9nK8Rnbi8yLR6pG/txtc6jKvFm4v+ZrniOXU+av3IWYwrftX7243//vyik9mBeQnfctoe4dDtuF/P0j3auxW3+3N2382ybJZxxrs+7sy71lXY0TPT3w4ORzBb5zvJzPzyDA9XfmTa6LQEngc9wUGjJ0+ekgdCN0WTwLdv30z8rT+vZwV0HabDas/fpFtCT/wK+h0yAkJHwslQz549p43DrFnISvBw6rGSIG4ArX24LGfC9h/TazYU5KQgH6QM4J4vIwCF536KTFSJJJXq4bNEJvaV+unTVywBQBANToAff0SjwHAEhH0G5exDfCdHo/mMnNHjiMOR/ckVDFyd5ageufJj2g+bDMm+J0f89YiWdji1YvKKh2c8/FYHwBGOdP62XnNMO0nv2lbCfod31g+TiU6y3jzS/KOpQ1tw3M6b5tujCeC/QK1X9DSb2MH4d+RLNfGov1Y6CQAKo53RZCr1avKFCaAJHF6OpPOzNBrttROhKfLONHUaeEpVJ4JlFBcOAkdFjRT2FlpoTEq/78uxMW9kFmBMEDO78Wd2ADIasBYCGSnkUKpxXzor2MMAhlk6BaAA4iIY/xiPtdPpLMGZ9/osItXpNOiND/vaSGJpRPHUBXj8En6AKfaBhnQa7XCy4HpH7A1DpHADPqzrDuN4RNgBS5737hT3cE7EPxiB3KNcs6NXQG42csx1Y/7ONPD6MGfvgxlAzwZ4HwqvnRtwAGAdr2PedGakF9eOBawV/RF8QoS6vWqf2Twwm/dhPnixEZgtSRpOWWaRSgf6D9jBxDO8k0q68Q8vqg0mOaLgMNL4Sq+HcYuGlmH838O1n6IU4P6db79+GjVh99UngI4CKe8UWqmc47Ovcv+OHACYIzvaxn3RryWaAH5gHwA0AbzLEwN0ygQNuRjP2RXk+ab6NKDNRoRDmW3CLJJPUZuMngZYXfQE4OJ0Px1lWU/t4xyBPzoGEBkW8qp3Rbczn85A/Xln0sYJG/lDCcmQr3DWyualsakaeGeUVAaAHAAygvTcYlxjD+JrOJqsYHVFooSu78s5kApmA5eGexr9lwrMwrwT984VHWUC+BqMMAxh42guaI2MF+xl/JNnpPGPv5nxkkqFnIE1v6GLp+FlAS3FSLhbyneVVMyfe7wZRqtCMARSo0/vlfeb+Meot/aSzhjUymcG0bRfGQbvnw2ZkA6TVTkACLsDoJ+CYgPa9ck0/oFHuc+jkST4I2WHcNBOKmMNeJQdAPjMDgArm1WzDCc5lDAcAxjdrFG+BvrOTRHPwCQ+zwEwsLdpAAWH2QFjuPv3pVGRfKPzliKr6a9bFDfiZifMHOGaMnJmdJx9h+HPlL2Dpfyqjztf3O2F52RcdRmR52n+aTlnWjMtd+fTDp6Xe1jLOfvOV6282vPtupOfO+lT3Ul5gC+D1yeP3u37SrN9XvjbulznCZdwWPH8+pYW/6+yo/WuI/hdg+v6/YyzM/8ssp2d59fwuPO+3f50Wricb8lMPefz4TdkV8qMHex2e3smF/u+dnlCmQZHaMr7ninobIB7odzgechQhV7cSzv7WB0W1/bRMJT9oixYOAGYCYCMaARL8pSCZ9Efir21ICdQ+hnBITTwVmBLe1slgMWnumzt9KX9JUQIWh3b7I42cgxQN0JGZzbaRTxEAdeM4IcD4IsvI5sz7kOpGY4MxEk0b0In//7HHyMbAE0CI7sGJ2vhSfEoPAcvNU4P2uCxx4MqG67os2u8uuPpjqeseNzx6Jqc6LzyGsWv+omv331+dO16j2FWcrX29QgutSaHg4r6Os3yb8BfTdCQAAAgAElEQVQ3Sxh3/KDL+Sb+t6C4Bssj+N398z//USoJkAGIGP93VAmGMI1P1F7H9zDuRCxKWcdDrdjC+KdRD4ODTgMpfAO1UlGwgYlnobtlT59HVJ1GVTbm8Dj+DcOYUeAWJbVRjPnbUGaaPFJkYq4y/tWNH0wD1yDNiA3lsD4Y9sgEiN9Ot8ecYYQaAWk4hXGLyA/myNp9rE1WGmFnAeb14bNeu4959vR6ZR9UmjZT2jOGqKilTlJwar6dLKyb59F9KJ2IqBSbeqmUwhkIhoOYUqUxu0eB9kR7xyMbc98YjU/4Yj12AnmfTczeU+5D/CBTg8wRc3BDyXSqjCyCgBOzG3yUX+IJHCgua2CJLLmb9hgOADFC9Rjg6QHZBBBzcCSRTBhGRhrjowdFRh0dLXezSB4nGM8CE1TURrX+gOK9YIhIpUcWwDdfP4uGMNGPAmMz4p5Mc5iQ4RzJlHmauSnAxDiyOSCujWvAguEAeBV1Wy95CkDgTXR+xTycoWJDcTY5MVirT+e606DD3+wj8SkyAHB8DE4vgGsBX+geRv9j3i4BUAZAHF2FAzxBv+gZkAaladZ4YzzsNLwKMa1VBnrhBwbUKjRXjTCns/t6wcpryhz9wV88dhmXaUymAFXdux7Q8bMrgMMYxBzSAcBxRb7D+Pc667cjXLik4v0i+zKQV5hUo8SaFx1q8QMn2Lg3xoFzZlWkOrzIg5oDwPeT52QaIqbC6+Jfz4IxTxywTT6vlWd2g2ku91FrLyV2r1BZqZbzLIGf94kfDoHUHBTkOa3h1yT0svnjugc7Barvj5x4/z9rb/40yZFciVVP391ooHFjDl5DM0pmXPFXSUvuLskhl7YmURJnuTL996KZljODu+8TQMvfe/7CPaMiq6oxLEzP931ZmZERHh4e7s+PAE0Voln8onFAqSJQkDICVznvKHyZDRkwxLOliOrLAQCEUoV5QArAKAJoMIEGUIRjhqKFwkwAAF5AwWoAgDAm1R/hf0li8uyiirPnwbTsisWWRg0Zm+aOY90Y6Li3eJIU2lHwVwqJ75/naH7P/OxxP6qFWZE6pXCu3n/J/f2ec8qfezZk8I7m5fmzyu52HbU1/s69fAUAGPie6bnq7+jX1B/rBas56dfcn3n8sxzre0CP3FzNae13q6gu8dlsFLhPvm5HwxwleszjWz7v/TnFQ8frZ2q5y6r21V6/93i9+pAbSralfta68/N762tvnr0n9zWw4uW6JoOvAxDneGT17i5/VzRfyY9+7ZQs8H2UgdlR6Aj6Z9tBvAUAAOH40F8AyD57ppMCnHq4JwdOzSPnInkU7+cJQLRbZAPhH2Q9HKJICbgTYAABgugadEbuIJDd6XwUr231kNX+5TVmAIB6N9NRHREsvR367zU4paj+IvJUfSMP4B+eQUp2PMec/9CZYfC/jKjcR4+jSGCkA7wMZxPSAnC8NouiM+VBJ6eps31dbfm088uKvn1trfjzHL+dWsOdFy+R8bNcmfeKWaZe3mbTAZvsnZ9f8jn5y9pW6YxDBiQD9ppOa5pkNPEJgu7ta6v1udkX/kvUAIDpOUJcggdozEJh5bFHqNIuhgSD4Z9zVYxe43l6iaNlG+dewOO7FLTMwU1w4FUYsD2ElZ7paJ9nmGdbuNdGvjbRysnFPc7Fwe9W3myY+rg/KXil9AItIwIW70PoN479gKKHPDQrgfBeD09yLDpV1gdoEVEF8Z8L8mF6DXr0CAV7iBD2j2dZSRpHF8Z4gCq6CKBpywmM/42jRpLZHA3g0H8Y7FBEQSf2FQXr4jl7+U0HfOc+OCIBQgDXQUPOJyvIbw0SPONjAj33pr/bxk8b9ojmACCBD4xMhiHnWPCTUQUUXinUk5dsFbJYIM86hadQfcH8QPhhbt1384NBCqjSmEMrDjhOEjOs3HgXtbSwNEKb6i8ArUwlINILAAXRAeENvxECFyDArRvX4lgYHA0TRQEBbiHIHwYX+DhXEDeuPAcZP6ryKi0OLn+tA3j/EWx/hQDA42cv+TvOfuVml1ErVBVAv6a099B/G+TDoAMtcQoDigACALhKqhDIcNhxBwAwZwCxbiKNhSkA6OE2AsDv8DrYU64scGp9ahPXdWyKWucCxkSwbQ2AnBsabccAgHY4GJgmx1DJ2ZYLE9oI7usfv5v/67153A0R12F9cQNMKGAylkqRs/HvsfHpHBMKVLr4nk8RcEi7awtgjbE/WHttvTEVII3yZCn+OKKXtBR+NwMA3Dyyq66BIVmi6wXilIdCc5rycNRrmJV10aj6Yq9S1utIRWcGADb2Zk7U2AsotxQR0vmnxg7ZsVX0u4HTlQzPK1k99xSOiYBK8ZsiAJRmbwUNtHExW0dzjWrN0yZvDyVkNz63bxUAgDZU50RrHAAAFC9GAIDvATQmAHEpALBKe9FYbUg05uMsZtipLVL2ckioQdqacxEHXWab7blLjJ6VouOXnFO2a57bjDeG8fO9nVOKlhXQU8rcrBhdonSagpZn/UhNUn+Ij5R5jWWlmJes8vpzW53vqZwtiNKf7/1frZki3zaXf262P9vpbJ2lr62+z/T115XJ6mPKe+/r0/j35tLXraP0OTyez5JX471VxYxDPfV87Uuiyil+mXnZf898v+J1Xat9o3F5M8S3fTjHjzP/rtZQv1b3W951udHunOi3N07P+bm1fY6me+PsckjrOXWiBABAUkWgSs4BgL1z5zZ1Rni85RQqPbDz6N6YxhyPG/qa1Tqys8pOMNgJ7wAEuH0zdMM4PhsAMiIBeFTxti7BzG/muU5D3cNvqK/2CADLejvAVARQRUbxHZxOTiWEIsSIWYIB0OuxD0VadexF2I8QkfYoitI+i8iJZwEE6FSpiOIO/drR2bUm9gGA1bqxjjivmRXPXjov5+T9iv/31sguz0HuHikqxy3r+X0AYJYJvQXKU1ygjq3P3B/rkR0A6PdVH4/nZX73ir6rd86jvAIAAJ2EoQpDDl5xeKrROSNgDIHPAfhM7qFYwkCHZwM/x0LQxsY88LhubzrapAIY98GwZZX6VIBhlNL7jDOX832lOMpLRkVvoIOYGCwcDckbib3FuIbf4SVHZ1C8kLmb8QyUOdx/KwwhFtGKa0QTkyncZ7wTY7jB4no4mgSV1L8TrRpAoPoIVUjPHmjcYwHi6vquwM+2M/XBxj3o1Mdhbzxpm542enWB3sXzBCVYb815sBIQzPtOgMDzZmXpaoQN4R5HRHARQ6hkGL4BHIMn+N6RE8nPnAvPEcLJYSDRY595/zTEMzTYQoKhRxhz1izA2PAPIBDLcaVWhWdZDyG9m6Yz2rEygueA5/hUAxj/4gEtlM3iyH6MjQyGN/sho1M1HYK38L74G3n/NwNUQTbL9WCuTz/+gAI/LpFPZLbrozbJablxJf3J4xkGLkuVEScw+p+9+O7wKEKzQqQjzIT87OKU3KrNg/m7jdVxWkTSUBEGcX8WIrx7WwDA4U0ALhyPjEW+N9YZjpIBXbEGEAHgyG1sLhx/430rg7M3tCuOGr9oYHDNBj6b8nxy3uYIgQID0MY40lAPMi+etM11baPIBQo5x5yBQlfZH6DyyQvklzxBQf1KAAByZDitEYWhd3o/mJU4btTxH417zzeLuuntBgDwnPPpxYvOs1eerWnqe7A+uCYTHDhWYBU5ksPk2sGnAwACw2ToG4i0nFBNkzqGT2PUO0m5JELcNd6j7/r6KUNSvO7n04jENQAqVGY0X2iij4WgR9ZJocxTTHz2AdFeVcPAFO3zarnlee1gpOdm8HKOS6BEFlCMuYJY6Kc9gE+0T1S62szblsPoKOQf9kR8bt+UF0rcl3Iu+QsK14PIwXwUlasJACDChzTSeM2z/GMExwFEHCSpu8yQuJI8nVTbrlWnTrRicv1tvWXPL18fco7tTtEHpnd/jmNt8mH+zn9fcs9eu3Mbe38fKVFtva/6NSuHe0rhatxWzKwXjD6l3PPfff7EkzkD2bex92C9517LPdjRM22O3b9Zweu09XrTvIxeHQ1/no+ZFntrqwMAY4yNB7e00h7Y13z1b8PYTfZYBm1/rua86LBtayyats90Pt2sqJRPezx1jp9XNOjXtrKjAADrbSZdX8artdJpOL9z+51pUUDTPJeek1G1vg2SNE2m7bJz5jk84jH09jsfdd4+JTN2110CmM5/FzhcTik4SPTuOi4ZxjB0cPxTXYCXG5uhy+49eea+Yh/GPkneyXpN6Kv1U9kgb1Qj6tbN/Bc6VJ5UhhRQLICZPn1+O39g5jpPO2qNUiM3UEcL6TnU0IEdpb0fmxnmFPsmnYUxjzdCn5Msie/hJL0Whb/DnnoR3n/YLA9jT3oWJwQ8efokaBXRp3Ev6nRRjx4ySPu7PtNa89W2J3X+nHmgj09jaHpZsSxf0/88vf63Mubcmu0yck8u7LWxXXsFFgw9Z8x3RbjPfae+57me9ovRH4x/kqv4rjvhCiLuc5I6F+2g9VzZ0d7HuJQv//hXf/lmeIgztx83OgSme5HRmMPYrQRRwECJ5yYgRQts5OPl8AzPs6ShoLBoPhsPfBdHk0E7YvgLFFYSQ4axPb0sDEemh1kDzw1PaT+8CsbGgrhBdBDeNRigCmGH954bbChhrJYZ1+/eQTERVMx8NjzLHCMVtCw0F+1siJ+IG3LbdQa9imk4P8gh93g/35tV+hVqE17kBA58vKBz27tAmA31Hr7vxWmkTsfnybDhO4EKhqUKijNtIv6uMHlXWC1wxMoHlh0jHqIgnYUd5smREjT+I+QKY3JdgKEU4N1NcWENg0yvwGo22GNvJPpJICTrDHhe8V6G10bUgI0iXMN8gV7myb4BuQ8CKbKwCeQm+I6h5ils2prw5oHxsQgg92cbZFqAEmBpkBGN1ckAiAa4HXT4+KP3D+8E8nv4AdEM4ACBAEzjQHh/81IzMIy5DFlfII8Jw3GXOAUAAABSAL77HusmjH+2UWk3GMwQqAP0qToGm80E38erAE7cvIGoFOzrwXvgDfQwFTMY/q9eB9DCucBRNzcolEWbfWFvvgbtZsVU/SgFzsaqwACFXusjBbErDVvlp8Lm6G1NgAi2r4Aehz9tBbEMWoVSm16z8CS/pMfZmxDH7M0WPA/4ybtQyjD1vwnnuG4AgOORO1kgl8jMj+klBUsgQI3bx1Nm6D1WbcqrfHzwb9FbyhCBDIMQ6RlRKD3C+AAiZH49+oRoJ4Vf1LvZYM2X38efg3cFVKi/FeViRRJPWxkyiMc55w0ar8FXzkv+o6vZ9MFNueENoBPK1uhrQipdK026zvyzUXg5NPNHgRbsVLsub3nOlbQtFa3NvnKvGfUJlCwCWcQTcFBAM9YwoqJG9Fdu8gQgYy2jBsDDKACIfy8hazL6R3qducQwgH5uMiTaxPR1vlLMN3PYeXX+YtGm+Wtud7suTzTUxnOqb5bdbml578IQsRz3mjrVk25Ure4/R7uVUtTf12nS5YzljsXnHi1X8zQrp6fHt1KRT8/N6tve9z4f58Z/rKKLj2u8Mnh7O/WuIRlHl+b3bWi6UGZXCvLMT6sxzLy81858n+XWfH+fs9M02wIAde8xLUTHrRFhI8zPDUfbGHTt19xvQu6sPqs+rtaC5eg5jtqTDavnh+yf5NLe+7fvLgBA96ecNGhL2aPaT5DDSAuAzoGC2TgtYFNPLOV6n7sOIFP+534n2aGeGIDAdwIClB6gd0YqQgABSAm4HXvBNaaObvUjg/Te40aaM/eLvn6guMqZh3F2h4v7zP5RN5XO2YtRU77SipZdxPo1jCiFLQBHnxxAiAhAFABSA17FPvY4IidQMPBFpGBjf6yivHAYVEqi5bdp1J2Tg203kWdJP/7QSIeLhiGyXZal/tkJPzHhKd6c5U3XD7by6ZizL9lbL5E74k1FExtos85nueaTpKxHUVVI+2Me+kZG2zHFiNXmlGGqpHUIjnR36bJQdtoTxzdl9Nr/+R//AwEAeWN1VnhXZPEyG2P4rhe6w2IgU2QfmIcSL9SxbmDKViAwjWkMhs/QkJTXFYXoxGwqyGfGQz9gpCI64FqACGgfYMBrpCJAIQtmRxX278OI/D4MLRrPmYrAs+SRxhD3+2iR72Ih8DlUSwPQgJD/6IdqC2S4chpdXIDZZxjZGBMnsQkIh8r3SAUr9S50aHpx0nLiLFgwKR1EsPGP615sAE9YLDHrKogmcSxejAvABOYfFUMZJgXa5OkE1+DFjnlFBf0ekYB364hDeSiV2pBzAnsmQ9L7UYRDEBIskXEwFhHmkuH0MEZInKH893FasfbRhTTibUSNBeGQ8UwpCWHkOgoWiO6rhfdrzLEBEcxXKvyrDbDzKtuhQC4AQBMsgQ6BDwAAqQD3Iw3g/rt34qxYHRd4JXiNNQOi33Bo4og/hdyn0Q0aRVg+AVtGRYAuIYyDvk9RBDDSAF5/h4mLKBh+JfCIAqGBK/5d+WEuVlZeXNyPcDAA2DdvwJuK/gegwuuoWCvjGxEqirRAxMN1nWwxlLat939Pmqw27w4A6DltJgzjY30DbWz40QV0KRMc8ea74cHGWiHgXYarhdmmrUmgbgA8tJGARBeUbCeF1g+EStuo87ou+f8FCGjzTf7OlCIe5zbJYPevDHwbxA6f5wpK+lghSC9EKiGmndY1bx+GMuVjMB6jQILP+jGGkjPbVCI2mRtHj5kQTCMZregazVM2kb+L7yT3tFYkm5JmOT1+r2WclEDx9iBwykB65AleCcCiXmBLDvTMxtF0V9j63OLt9p6Qi7R0Yy/Q3lMKVR1rKdmR4GECJYwaSTnP5zsAgPWNvEqmKCncE2vHgKX5kRIxvgPA9yCM/0fx71UCACIPdr30CBCUaLy1v3+TwLPiPSs+e4p54+jdX9dr+pIndc8542Gj0Ow120KRu2LmOfRjszy3UmoZdHmvt3eu9ol+Rx/jPJ5L6DcrkvMzl7Th/rzNvXvPnBvvljpmTv+sRV99KZnY31mG7LYy+sy/M6132WSjNE9RfhdM/jwPna/2vpub7fvO/itFD67w1udcMfmY6Yh7mnyc9oTlOxpgT95kBNexENmb5/nec2t4tf7O8XRfx/3eU/2c+Wn7t47Es57tPttTDlC2p9k6MhR9t5fbfbKRrf3J1fxLnmEz36YqChhHxFTVBUBxwEgFwCkB4RhCCjH7C90xHZnQice7YPOkvtnBer4/IznFL9u57PyGHURAQ1NX8g9tJ04n9ZHscpgyZTptOwABzwIo4SkBAZYAAHgc0QHey/1TukAVeDfvbngq+JD6zQqASp2tbXPUjzsAQB9Zjkc62o/7nOLfc+vikmdPryOMQACcl6DkXo1H4IDWuN5XvCYHV+3xGwrYYcM1Xp+OF6bm2N6m+4bUbmQ9XrPSN6/8+m/+mrdJOXKofXlw8KAMSYXm94YIHIRRJOVPBQBhnMtjL2OcXr3mEYdhjL9pPAPJQ/vpxQfxjLS5IB9VVIQBxX1AsFy8Ah7VmyjKh0r4EQ0A7w7PrqenVQobqK16BZm/H6FC6OvNWLx41+uIQEDKAVBECBgamzbAcgGANvCsk2Ep0NM4p7GjiAMLGQMCNuQJQKTh3oWXBRdoznSLaNfCBe/z2PG7aT/SBBJU0ekMOnmBRQCjLYe1+zmAABhjjyToof/d+JdCLnoJRJHQEnNL8ddRVg6FFo9wbpMWfsYCxMCSlWiMG/UP8L1PkXAxLhvxaNM0VTRD8En2wXyqRSklAF4354EjvcH0cx+8dIayDj73RgsFP4UdJlY0UNsqDhkAUwj+Ozev81QAHg2IzQBH7dFQgbcVnYOxncfCcWPJ413yHgMAKMaKCACc2/o6IgBwDCAAM9BbxTZtXAlc8BhEda3RkaKRPAM5YQDApwBcIV+iboEKoIHWigBYAwCma5/rTrdO/+11zVUZaVofNL5yY9BGa0VHYyijhW+mcdr74HcQTMq5WimOvJaosr93TZHRpwYAbJQRzhuK8MkLPD7cmHq0gUAd8f62/0Mdbo+vlKOqU1KKqx7R6SuF/Bd4pvFILjjiAE8YhJBFDlkUUTwjDWCmr7zbY3zzzgBlB4AZ5X6F/3m9F1EaebJf7l/nmQ14Q1rpuQGyoctt0yM9vf7ENvkxTFF70vgm+Wds3hlhI7nsI0LFb44sw3dW+BApxr3OtSlou8t7go8jlwwgUMZlRJpPbpHikgg6tj6klwAAQAoAIwCeNgBAQXwJofAdc8j4is59vKcMv3MK/Erh73O2p+Ds9akrpZcoUPs8dPyN+1K8ZXB2Kx9qTJLV5+g3f79Hk36f7+n7iPb/7ft+n7nxPJwcwIkvV/2Z25zlEddjG8N+/1NC5XC3NGcrqQta5veODsl4cmirvl1Ciz2+O9Xepe86tR4675vOx/cLAKj3FXhivUVjtG5VAMD8/d78Fs/XxnMJT59b05sZbLrfzDO+r/fv3Pv3+Ox4LgtA6f2xTrh6p47su8m9EvoRogHwr0fXruUpNgbve3mHQkQ3pIJ5AwDAfQAgoJTpnxzejXoEd26jOKAMbwDE3GuQmpm1C7hPe83lvsG5ZvRzAhHD+N++27Q3AGDe8Q4JHZtGZHwh3V2RwLjAV8TLkf4MEACy7EXYSqgH8Dzog1Top5Gu9irsKkRPEOQGYBB97KcszPLCc9Dnbr1uLAdqTEtnSQMAVvrTKZkw6/mXyI/Oz6fk9/m2IPsynXCs6dqTKrrHxn85UIZun4hAp1/udpKxUyfU37zDz873gIPBZ6n3nBrjlX/66/8UOpiOieibnpR2DY6h9GH8o9MO57cH90agYFDqoDjZM280iooPPC1prCIkHga/DWPorcihQcg/2lN4chWoQ5+UA4RcTYXg60xpVe2HMgzjX8ocvGFCNXwknAxxgBAyQsZxHSSg/sGDKu9rFfKYBR4jBjKHWAYYlOo6pssetD4PBlMkBLZeTiuPVC6z0j/yZNl3tl+ewg4G9PQAe8Zvh/CBZ5enE9BLpRx/hHYDGGBURS5+F9tT4TudqADD0B/LQirsaRTNHlXn8g+vIeYIYcqMttD8aN5E1w4qGeTodQYgyJQuUoahwRKFc3E22Gans0OVcPa2eXXLv6WozYuN7dDwrNoKNAoaAIbh3wj6QcijJsA7d26xKODdWyH4cSxAVM9HBAvfSeEdIADDqZSbz8tG8ciWEU4cxwAAAEAhwO9/CKMBRjK8j0krtEXgKvmFfGPkEFTIPhp4orGLCJfwAt+6GcDWDYAQiGpBtYGEDaJPzGF+9YJrZI4AQD9lHFkh6cpL5+jj3/HMHKKoZhQNUYaXogIGn2FcID/ShzATGXbG70k3ib1RUDLHfrQRtfBtrzEb055LRwBoTQis5D/TE2NPGpAlspOl7KUczHkwrdyODDvRsLfvsZpnGcLnMEa805tekMV9czt9Piz/MI4+R1yHUCwywsS1BDxutkm5nNV+yZMgbg2Sxn/mr6j/x3NsXvOmP9d7wBNer+U9L8PNHq6xLY4Nr8ljLuCUyORFyz/Jw06XMa+6yugn7YkyREQ7GeVVk6JHWwhc8/xiT+myvAMAfq/7QN4CXyZowcKmpln8/uJVAgBPnm8BAPOXeatEUzMUjmm/d2XPAFrdf3LzXxi053pR66INwryV64DLeMVMU+MrpdHXLEe6wt/5X02VsnWKVqfG1Nvv963Gubr33DhnmXWOvm/z/dyfVV/ma7OsX79vSMGN7lL3bj3wtm3692Xgqq1zfV0bEG9DjdP3djqce9fe9zNPHPODx9rD+k3Lkt8dtFKbM7Bk+tbecglv9ntWY3gbGritvfU+U3vFe8frdX+O+n67vauMpwLKvWcWX+E7gACwT/BxNDOAAEqKxqQlY7Tnbbc9zcfM606PQz99SsD1cBBBRwQAACciiivjxADuEUzbU9wX9PCq9bMFHBjED9sl9RO/2zJ+6BsJuJW+JmctajpxfFxj0AlU+4f0TBDAqQFMCaCeDlvtO9YBQGFA2AWP4thAFglkyjUcW3Li+v2Dfm3vNI2kp17+OQIBtlvJ2DtmHj7FY5e/XXfuyeVL+V2tSOeQjak6DU4F6PxcOkmBBaarJUXRd5j3yyF12o13tDv7PPiEmrmhrj9c+ce/+veRAiAPpD2zUPKU557HzcUiYvX/YCx7daFwwdDGwuPpAK3oldghPR/BTPDwS0kLaqXiC29KBr0SAECnbgaYAADAIe/lzcPxcllNHIpd9INMDOMZXt94FuH8I1w8F5yFq8aDImnXiAy+Cq8483qwgHOMJoqP2XC+PRYuvOwYABRBKow2JjD2LACoaxJWMuA12RjDnFbRFxVTBWAsxX/2NMEj1YsHCpmrOXIBPoTT3wiD1NEZeKcBB1bQZ96SqFwRHEApVdRwpBZkvjUXBp3gtM6GYt+VBhVC0xgJ2iAKJO6llx/e+vjePOJ3oF2nkViBp+EY13VsYA+NrgUqAQceVL5zN9B1SgCElZX98p7PgqIDKqPvGCjHoneTNXPepOAjtx4nAuhUAKQDoA7A/XfvBggQ9IPgDu8rlqs2JsSrSygIucvNJYxzAmHxf68CrAAA8PwF1gs2BaGt4GfTx0fKyETNaJMEJryQMYaBiPN3FLQ0AKC0msK4xLd7AEAHeJLyEm2pwF8qEG1sFa1x5nsCb7n5ChQoac/Nl8ZRngLg96bBJCxhq0D2uYQ88qkZXr99HTLNKN/n/vWjCDs9O4+7DfxUBE87KYMGphS0Trv5PW7D6wTvIgCAsTXEe+QS57qa+6E+ZmpF2yhZEAi8wzSJlhaSGo3b6UViKJ9aLQD/Ko/0tAsncfpmUVOnOfGYOwDQAQMbytoLkp8pOxxhprGxry23jeu89WdbJbdFUST/eB6lAOXqy7UoRWgLAHDuUl6r5oQVcO1ZkhGlsJvnZjCUBQwJnmPnvxpele8O30YEwOMo8om1/gbAKBEtzdEwq5LUK3dGJAQAACAASURBVIXGY9n7WXx2ucq1Uvzr2tzOmg+Kxtu537t+rNCvw7ZnJa/4qhTxvia2dFmDVv2eVfv9e+/ZM71Xcu80HdcztqfE/ph5PMUb53hpb5zHbQ4u3azxeZ5LXmz5Qf3YAjOrvs3X9uZpb1yn5nVF8/19zOPd8v2q/bmNLU29T1mlP15X2za1Ho7Bk5T4lG1dP1H/9uh26fV5vi9ZH13W/z48eMmz7o9+WqfWkx0AEC1UGBC6ID7QFfHPjjLQBBG2jIBE2mzTm4YDK/WLvn+XEX4cFed9nfUAwi5AvSX8vBMAwN3bOCEGTkzUvFI+Pe6n7g5nx9inay7lfBUvMJKsgUHmL+7BOV7zRF1LMDt5yc47RZTKSUlXECPctL/RMRe/vWz1bR49fszaAM8jShrOROjlaIunc+XHDpmuEwzeEIafa18PzPf1+bchay+1vzsnxzTvtbZWcvQcT+/x4aXtbvvoCHA4WsvDj3vAY7JhrcuX7ij6hP3cdK/ebzqlpo5ugZOkQRMzXeLsRRkeycZ//A9/+Qa5LOioUTMbNFaEUJjNuZI2Rm+GEYmwfHz3IoxqKDjKpRcggPVrY5QKYnxPZTquc+GAYVHIime9y1Bmng+UpfSA2yhiBAJz2+UtZjoJIxO0wGDDocq5w+1ZOZ6gQCpnNMa1EBgaFIsOYAMnrCvV2Qe832ACDXHqkDruj7ZxTi7mBwZIL6JogwHXADqgLRvsNoxF10Tw8ki+HtqtiAMDDjquo4c34b08XhDGcSxlVc2vgSjiQnnsEEgCLlTw7zoqhAYtUB0UwpE0SC/kELDOg24G24Y5W/8F7mRfARKlN3s2Cpw3i37g/QBfWKAkwo98JMmspFh42vj3kpBRpfmGfDJSaU+d32UDxILXiiRTJcpCzvlEyoOMB3vxIbQRsYIogKtR1O/mjauH96MewLvtaEAcHehNIa0PGhcI7UJrSjggTECv4POX+Id+CwDgNkcwSiFk3Jia0FV4dkWn+F3jJ1qOvt24ho2IvVeuWBqNBOqC35EKAjqAHwQuKUKgV6hPsT2ALPzteRyCvgmlPl80rLkWyxjlHg6a5uYwz6/Btj4/ZNxcbysAwHPIEG/QC//lOy2YSRu+t3td0L2kTDO2LaP6vZ3Glilz3/tGtH1PGS5uh/Is+iOjUz85p1AILMd9LWWf2y8lIDfUlD9jrJn+47kTzXLsuQnzO2+aLd1CwQCKxpjH3/eeUpbqxIAur9zHPg8b5UUChh2r96g6P2QkgGTSJSO4xj2NXrXpJuDGDiqFwh8rUcqrK0/9ZmPkH3lDPuh9jsoT5iGu1/GA8zYsWnHP4r6GiJ3YB2LVAQB4gPOXo+Ly6+gWfUDZnrqrvu4h853me7+vFJ5zz51WbIpfS+U4HnOnMYcyWS5+x7Z/W89m09tGl/eVtS2/zOMWj+QpGG0ez/XzHK3695cohJcorG5zHqsV5LdpY+7/7/vsMf07P9TbzvFdfT9GK5ZPsHSv3ysa783B3MaKd2Y9pfZmG9QzbxeA0fmzj3fFe+jLdk+QAVefLQBQKVbtjpT5K55Uv73OttFfp3h4b12ekyd738/rep6b1Rz8PjzZZYvaKTp6LvteBX2mryPcA9nsE7jsgKPjL6OYZ56c9+8+rzUHZXj6HdR1sf+GvgbPP4oDwvhHRMDdSA1wxBiHoTy+dBzUmAwAiJ8EAHjIYw9N3d4FAEWjjBpIPqTuhT0Pezr0VqY+44QzNKfj0znOaJ7XG7NDP0Q0AAoDIgoA6QE4NYBgQNYKY6eom/k9WkfUZbJ/2jnZu1MsOr7rdD4nX841OPPc/r6y39KP49uqlQCbxu+FfWbbD+36+HqnOpvPf2IleerW1gXSqDpYR7+sZNY5/aLz/5X/4z/91RuE4W+Z3mH6UlBtaNuoJtIWhiRQIqBI8P7jI0NY3mCwgAwxcqvOn4xf4TGmVxrGPM6NDwXOqJ3Mr0JJegi5PTWoYon3ylii+TSUQAMJ6Is9b64BAM89igBSeUOBtyiGhkXkI+7oUaXh5qJRMmQIaMB4JoKXjB0/gJLh76tZLR/vg5DBtes8JlChOS7KZ48t2/CmiF8ddo7FhD5gXNEvjFFpEUI1MT/I2QGaiTx6MBiUX4bwU+gph9WRCxAAAlrkfQJtCUqE0QkDE0enYO5oAMJoTBBmeLlSry7hmvEaaVSZFjZmnEtv41vMKZrZiBLTF5LrkyIAAHSDwYbAMIgzusQGo9IiRH+o08r9VW5v5wEBApozFxykELRnmi57hWlZeMJQ1xTpzHaBAABTEBGgegD3330nzoSNegA4SotRAIr44H8QsPT0SkHl+2CMg2fiNgMAP8T5jQAAhKqi/ZibeMkKAOAASDuNxRshf0brSAG4fhX5ZLEucGYsgS0BZF4fqKXAqJDgAZ5egL5iLhghsjZySIOMIOkCdYBm8f6e8oH+2Ahkf5EqA6VoMhb6GCoCQ33g/6eQ64iznzEPmSZADCvHvhROn04x7hPlhpLmfroOxkzf7XPbv0QL02yroEiZ0JCtKHCDbHMnb4CM1+75tiLSFRr3S++s0PXeo/EetgnZW3zSZ5a9zvUrYlfNizF+zlmNCfebVgTayMt5ogH4pymxM3/WPDuaqFQEzbUUCp30oI20ywF0A2vYyHqXOVy3+VwFIFqZlwFveWBaaVy5x4zve1HD+D7nhvIgQyG3c1ByWliC9r7vY709i2OXvn30NE75CMUJUz4AAL83R32ZfjSmeGto1MzvXZ9597RiMyvZfnoLnm1piLF5g9jyZMkJ89CsqNTgu0wxr4y3N0Gw4dm8QdcKAJjbOrV+3+a72QCa18bbKI2X9PFt2rtkHG/f3pYfaj5Kpqzea5noNXaub+7X2/dPLZ+iZf+uy9LVepFY1voUD27bn/Xi/u4tb8wAwJYCq/6eWr9Fl9wX2/4xtXyWHvPa6s+f48mZ/4/X6VqYnZvXvles+jM/P/fDzztS1jqR+2ddGmkB1iehO8PptXfM+IpnrQ/3cZunBALHnpgRugAjbsa/uxENcCcAAIACjvpzqthIA0x+k45oEDsj5ZIH+5h93C77kTgT7fHUM8RLI8B6ANQAJ+RwC6coI+sEEOCno2s5xmgLtEEBWxj+L4NWAAFQMBAggG0tpUJLa9bKSbto6HiObJn5Yvv3LEf35MWK/87d6zXqedq7fzWnp+7df69sRuuSsM3ef/8+7d8HDx6MehR2VI6UdNgrXZfsulTMx2ptku5Um7yvTiD72+oW/9tf/a+hgyrkv1doN/FQJEtnicPokocXufwYxJMoIAEPBzzW5UlLMklfjU8qYvEHFF9eyfyYbuhtlLNU7Oz1trIMxkUhQBjVyJnXdRV+Euqn/HdXbbbxD+aHx9sGtQ1JeEXx6cc6oSYA+0UDDsWiYuwAHFhPIGsMsCBiHAkHBBDRBjTE4wSFuI62YKCrACKOJ4GRnVX60V8DBwBH4t2ONHDYP975EoUNMy3i/v37A8yw4LJQ4xFV36l9FvrI9kCD6/E3ayREv3RKgMb1JkJTAYbYg0cPWoy1G86zwoWCbpqfrYHnDcwRGz1NocJfyuiQkM6ChU4FQYpEGvNOlTAfYjw6JUFe9p6eoWvy6OKkCKQfGPkVcKCoByOlYMfyUOo5RhZELj8+6I7wpKoZwflm6G6kp0QdAAAA18LYvhdHwLx//13VB0CwBoW4QQP0E63jglBata0aAM8jT9gRAAgbJl0JGgRimwiiIwDEf1pz7GOCRTaUcA1L6vo1FCxEJEAAKShQyDAazH2MLendAQCgkQC6lIevNToLFPNABwCGAWYLHX3K5b7ZrGyYxcC7gZi38oc37JnXaKSW/UmNrIM7lZeWxn7MifhPkg+/k5endAMb5PbS+L0rRdTj7AbkLIz7pu3x1DzJaB7vSgDAMtVFT3FSCdI/yAIp/Ds9Zpr6PaYjxiQFxZsFtQEBTzDR0jve9wS37/H0k1fYP7HDBsghnxGcjHBLyLDMy2eYYSoAs6Ld59jrPlfFACGkjGQRyeh3pXwJOBNNMjqggRIav0dlxTujKrhGiokGoGkFheEOyTvJ94MW2SSpx6CNUnMqCkL9VLuQDXofAICnccbygwAA8PM11i5icbCRp4GRu18vwzBG0dfGvE5qvo+VqEsV+D1FvgygUipEW71rbn+0cxEAMANW59utsRvM0T7s9evvJQvPAwA/RoE8tf5nw2SPPn0O9+5BWx0c9zPnjKc9XlldX7V1WjG+HACoNWq+XKdkzHOwkrnnxmQarvaZU886CnCPpp3/tQ+mdGkG9+rdK1m8jQBIGZMN7q3TLjf7Or/MQFKx4b5nnJrbPV44Rb+9uduTSZfwcKfF3jj3+jrvMzP9um7kfctFAtEmnHQwdK134x7rVSvaeV+2vtJloqMQwTLaH0MPy9QAGP83w8mISACmBIRuN+rF5L4D1pijH8l2KwAg98NaO7n3M9q3wFaD4eMKdATurXI2KU1OPAMnKIobetxwsr5AlEQ8A0cr7LsHDx8GIBDRwrSf8vnoolMvrd/VGqkomJrnkg97/HHJGjvHc31Nek10AGdvX91bd9TdU4fakx+6LmrbBrt3797hF7/4OU+KgHz/4osvDt98803qsbD5Mp2dTohMDWz6jWtSNVZoINHWQXPJ/rZ3D3n6v/z7//nNLXqsle/vAY+FkciSwt8L3ZERGZ3P+gFeKH6eBkYuLrQFryPCZXgUH3PwZRSbyHgOi8RHC9rw4TtTSYSRBzBC+SxauPjbRy34WRf+uBFFOZSz72iBOC6Nof843z7Pdk4gwQsc71Pf5LlEW64m7Q3blavV/wj9DM886KOw/zTqKJjliTJKyQiExlC4F8/ifTcCVEH7zMsPw5RgBcL8DXQwzF85JTJwVQOBCjyFiyqgOqICQkd/h0GI4+uiPwRxUIqeHzGt8vYlTAyEuBZB36ihEONvhxLZKDPAg34pYuM4XN0Gg9uT7Z/IVUpFHzGJfhjgcD8q/7/CfSWIaWMHDeM80xCqKEgpI0xKo4xe5/hLCPm8VHzPOgIBAJB3oz8EujJ3mN47WVbk27CxQ5CjZgSArEMs7kD5IhLgTiAAAACux3GBNNzjd0QG4N32d6Jo5ZswEHgKQHgJUQcANQBAB/JazB8iAFx40cUq2fcm+L0+tdmk4UQB8v3hzi1EfCgFAO/tx6Gp1oP+KaIkolPi3TCSmUOeETx987QArQI1hTSCXjb8GGPQlJwuyHkUTm42Xfj69wGotegNzJJCwpGasj3CzRuueYcbty1W8kOeytGMUq3nTDkahrJ64L66H742+DR5x99vN6kyTPr3koMOP2+bYYIAXEOYO8pard0eBbFSjrpc3oJBVjJdW0HyuVJmYrMZhSq13nuEBv4GWETlJEEmdN4hfXivgd0hM+K+Pt9WsEXQobsMgMeg8QAqOngE+g5vhlZLKbM2AFVDxuCAaq6Ar3QvAGBFW8WaA+ClVb4xGAv4K6OS0V4xFuePFjihaCH2owEA6pfpXQqf6I2jaUMOBSj8KAoAIgLgFUASFAfKdsjP9po0OnWTfqUMe1/t62d1n7/fU1Tm72t9Y/1WvRetgToSsitAnTdJ5a60NINpNQe54sQkbZ697/bxHf9ucCdl+ADL1E+318c493Vuc6bTqbHN7c9zsVqzvufcd6vvz83hilbmk3PtreiynQOtnd7/y2lVAM+p5zvvdAXd+uUpep/mkwJSVzy2VoQ74CGF/Md91hEAe3zl9bc313s0345hDVico19vu69v84H7vDcfqz53ObXHY6s1cUqOnGqz08H99rX5b9sajqbFO2cgoI/V9FvPgQROvUsbmAsDMvoz/kbtqBuhD8PeAAhw986djKbMaLcE/bH/cA3EM9znM7qOekKzj7a6h97PaIIEl9VnObE4luyjTolyH30ym3R0RSOE4ZpRzEwlRhvx7OvQZVHUHREBcGLC8YoTA14EGKB9V+sEdpqFcMmN7sExrY5BgBWdO+9Id+tpNeKgc7J9tX5XPDvP+al1v78/uBaUxgkQ4LPPPjv8u3/35+EkfI/6xeeffx6RAN8evvrqq8ODbx6omD2Mf9CZTrpoI1M5ByCc+g3fO2SS642VHjPT45zc8BjHGkEKABgVhO6Gn5lPlf3tgQ0jhkezwWhyuDqtGDKUlUEYFmQOG6zRX3q9Wti/DVkX0YPB7ZAUHjcYz7OiZ2728LCzECFzjfPIPipXW2ZzQTH0D8aqwvKVa2pDfDZ4ZpRHSm8eVQcmdMxNKoag1ch9j2PoYERD0RsLNpU+LCZe81nbaeiwAGIa8q8Rho++MZJAXmsb19cDofP4B7CSxh+ABIAYTk3wEViYWB6HSJAjiiT6mECeFBD9jP72DZ/pFK0InZXobtQ4+gPMbSPf3nUao3lECs4m15wrEsOK9+CLGDMEB+ccAi7ag4DC3+ib+84aDoiqyGMnJRjrdAQb+FS8w/uvIo8ClFJERPsqqqjUEX1GnnoaaNzsEelBwACoJgQb7pTXXotPRwLC4MARgKwHAAAgUgHefefO4X4cDYjjAuHvg/GtUy4CLGsFApnnHB75WEZ5CkCgqW90tKU3J0QA9OPosFYGGJcgQBeY3BxhAMPTDADgNgAASMegLTzAsK2y8AvpwKMxBQAQqWwAwChOAyOlGfNaw4pA4PWm5GPeRpV+etsdTi5a635Ka21IOdYusLTBN6OURn8aYJyvYwDgqLI73hP/I82xVuOPPgZtdMpdXyldXWDWJlvpLh6LntWmp/WjcdY5rzVuh5/7nZ0eHRQFgWCg1zGelcaitksZ9VrqXnIMHGvE+WV6Dyk8aO5jAPua324SWaV4GFXprz4y6NDqWsnt9Ha6Q3/HAC2GYZFgkuIX2V+Od2gQeo/4A6ktlWcnmqjPtYHLCLec6XumlUjfax7Q3wZOakPluk/6oVeUYxIDQ555/s3TkBsvYyN/+vzV4UkUAHwObwlRVexVjiJoiQoYtthlpD/knxf9WPGsH1wpOr3RzVyR3kVrcg6vybCwDB/8O74vXnfbWwXV9NyCBJ5n8+elfVa/3Lfa77UexTuzgtyvXUTUnZtmeTjfZv7aG0tXHPeUs9X8zHTdu8d83fl81Ze5n3N71bc1AHDMNzMPXKbgz33rMv73maf52Vlhn0Heun8LAIhvpCO9HQ9t9dBa4e1NE2C2Z4BcwidqVet0j8dO8Z571QHc9V54TIdTMmbPONuTWZ1/53U88+zKCJufRxurvc6y2rUB3PbTyHvvoLj3B7fT92BHeMz7ug1VhfsjtVKFAfEP+xTsK58UACel9rN0BHj/52xqD/OcWO/q10xHjjH+U1S198/UnWI/MjdCH6K9kffDVtMYBVrgpCo5lLBfoaaSAAABAVG0OpxrMlavHJ5EOsDDh48Pz2OPg11F3SrGJ4eee1Gy/5i/tbeQtsmATv/bW2un9rq3lRerNX1uvzzHz7YtcR90Mzidf/6znx/+x//hzw73AwC4GY7CZ8+eHJ48fkRn71dffHX47W9/R1AFqRW0N4L20OOgp9MGjkuvI7IbHznSi25jzKlXD5Uqv9iTHfP1wUe//tVfMwUAA7Cn1kaJPCSR245w9wwhR8E/3AcjE4qnC9B5EVlZ64wK4wPDYGQyQ/fgVYXBoyreMCCv02is4ztgaMITzH7FIsF78YHxAk8tDEYukBYN4FBxK8nsO44JjHfAS6RnVT0eHlt4XWHwepEblBAzKu1Bi8fF2WRMIprByhE8rVywWEy5uKzIkilgzKIaOcM9NF2s/J/oHi5xMZPWldtuhuLSy41DgqFQbhlnruavkGMDM3ge9+OYQCy6Con30W0yvFFETYyr0wReBsKH/rmIBdpwOgJTPSJv3YAAhWoa/xgXgQsanjKgDBRZIGP0jm7AeJGmAPoZ8HAKgfuONnANfXA0g2mhUx8UhdKLK/a8f3q9mROtdhwGxSKAnDMJXc23AQApxVWpPA1IBPQSyEJ4OdJervJIwHvx734UBURbGPZVhhjrfFfRXTlYAADwD97/x89iDUVEAB5w4UwudPKBDFgK6ZSsFKToVV4f/ABwg8L++5hnAQBvfgjBQWNcaCTG1QEA1gDICAAaywx0ycJ9VnpIj+I7V0znVmM0MhFMVDr3B8ci4jM2YJIgBT6NZvtAt8p8KffYlXDPVqzVBn1srMwgAd7fr7kvg6bDyBzdzvn3O7cAQt80bBwNQCSe7AqUaebx9HQD04W8nIV1QDrLP8tftofZTnnc34/fO8hIRSQBN6853S/ew70E6vjyMsa2m4HCSLUGSkaZOl0Jc8pNp9zKAPE1ng7iCIRkhVEXAn+Pyv8A+Ir+Mkr7PChMritCSk1Jo5/hABqk6Mi4lBG9MFrO9dP5SSEIGr+PI3V4I2mC90KWZqTZhmui/6yLE2vhVYQAMFQy9soQaZGBk/uB4AQ+ZqVHxRf18bjPKSJ8vhkQ7sdKKd70cfpj5mfvGdv2CgCY2997X8mLMUqNOWle3fBsGKSy/JhVmeNR1NI1vwoA2FPS9q6fos+l3+0ppufm6FIFbW9+V/1b9WWWG+d4otrYAgB+rre3mJm8dH4O+7PbNf72z56ikWVZl/8rGoinuvFe/IlntwZgB59O9Xe7BmYa4u/ev7lfezyyovslAMA5npznpK+b1byfas/P9nvO3b/igz15uFrTq3t9rQM/MnTlKOrRujC+YNDaGdnpUXui5rQ7IOb5oF4AfR1qDCLraDPJ7kG4PaIAbt9CSoDqoOF7RozmKWMGnr0/YQzWZaxnbMYa72G9J2x/Uhn0rwEAjgCg/pj7KqVmGqzWFdh3pANkNAIahY4O+84F2F9G9CrsA/x8ghMDAhzwsbnWl1llwLps2k1b2b/dC6Ui7q+l03LnUmm9f9+5fXevb9UvOZdBXdXXun74kz/+48Mv/+SPDh988P7h/vvvhj7yOkCTp0z//vbbbw+f/+6LAASeHr55+CicBlFwMVJSvH/CVgY1RkQAa+ctgL4cksGXYxkjmq7WY7/3yv8VEQBd8bMR5odhvNArHZNk7zQGin82/uUZyiOuYDiAMbOmABYXkA8wOgx6XGeYAwcZhnB4VPVB2HIYoLEQbZDiJ5ERpx/QwAZIEESKX3TmJzyrCnVHH4iw0fuNPH0Y/0K7hgcwnoBn3R6kV8HMUqIlFCz0sagYMZDjmQEOvJ8G7jjMUMogCd6VV4IeoomFhwWRJl3pCVIErczoZzc0RCEZ8vitGFAedbRjg+910AcEVsX3LCw38uhFb9AQ9AH9LQwBqnwXHnXPHfqAa/x0YZRGoI0RC86KsEiDPSICMAYYnGgLJ0bwOKz0KIMH4MF3xVKMScaqwqLGqRIZFaFuWMlXpAQ+VWHTRwUqPxQUtQHis75VM6IMVVaR57yVUUr0cwA2DjdWeD/XB9DbEN43g7Y3g5yffPj+4c7dAFpYETzGQ6BA3ksJbhhC8CRGnvDz1wQAoiWCVwSdElyzgO6pAH2xwhC3QsI1CzAN9S+CuW7fQmHL+P77iHjBXAdfgu4whuYIANZY4B0CHOw9FwduP0OBGpe9y3A2sso5dh9FADgMn/zJjVCpNFw/YzBaC8NoS8MNURQFeMlKwvPd+PIa4noYBmsZBF2Z6Ma5Xy2B6Ly3Mqp8fa4R4BD4elfPwZIM2LZdG7H74tScvpmxPW6WMg8NnKIt9jtpt+1vOy0iN02mWXg9GWRJWeL8UIehl5GmHqttjWdWJPtaKx60V754xCH+Hpv508pLV6BJ96T9mD9cgRJT5jHnp3/KYBdtqiggUnYkK0wDKUDyYGgMGY2W3Icxl4Ef0FnU5XgT2hOuE5xJnvI7Xai0n7Lie5XGAZ5VIVqAAACnOcZUpEaxvDagUURzWmurP/ucXaIUn1NojhWqiuooZadCi+c+nVOINHc1f2sFbk/h21cE673duKqonLlfp5TKPibvJxdMRfLTljdrHZnfjr/v98zzM6/JS+k9j8F/zwrfXvv7RpNTvbbjOJ7Hea62CmfJjDU9LF/mdi9V+Ff973Pef+97wjxfM7/q+/3UksvnZ02/Pk+ruTkeV6XemWY1hssiAM7R6hTvr+bjVHsz/52TRyt+7byxt469H/f253d5D3J7NqbxN36Hvnr37l3u4T4BzVHQnX+1F7CVDak6bfw79lHu3am7KL1OXnhEBKA+GOsCMEo39ETaGYpctU7QabJyZox7sffjfTSmLHeld7m30A/9O1M+oUPmKIpeqWshqi7VMq6ZdFRi3Nj/vov9DfYSnKqw6eAYfhg1ArDn0RlnhxW7sAISVxpmGamn1sOl8vwUL1/C55eu76KdCrAr4hx1wq4d/vRPf3n4g1/87PDpJx8dPv3045hX2DTh8Q+6PYs0CkRQPA4A4Muvvjl8/vU3AQC8jL8fB10DCEg+6DUWSmbUCVvibdnSx/utZXNFgnoNzHS88r//5f8SkchVgdlecCs5MBZgROg8TYUosAJ9vBhHR4BJWFQs0S/l/drjepXPwajHO8D8vbK/GVfhycp7x3sdpoO/K0VA4eMwXDFgG4cu+If2gbIRmMgFDaYEGiUQI3PoUcwt6x3wnRkSb6HgfAsbwcxxSWOQ0QCpbPMIQ3qRdfQDQnmHspueGps8Yux6dgiXUDwVuioAwAXX4LnuQMxABBPtIxSQC9sKJvqBd/C0AxrQogfz3DOU2J5yh9xj/NdQCCSNLNcnsNGB67jXPFEKr40GGbm+R3StwoYUImFm4r3gIUQSOFKCY0K4U1xn+HtLG8H7jdTa+98Z2DzBfmdEicZoJSSrlOcVGqEAF7KYpSRiRimEAdHPSpdxWMalw0w5h9G+jA2tF9YFCGn/3jt3Dx9+dJ/pAW9+eB1CAH7FLuzk/Y8ZJgCAHOEfIgXgCpFDoX0dqbYxVJ5DvQ+fqr1ASQGEg1EHSAG4cR19D9CLAJsisPGC6AAAIABJREFUADxmrDH84zm1AM64SakAnTdT97hvQJtNzhvHYGDuPBwpfkM1XBnwFQVSp2oYHNsa/zIK1Qetl1Rq2C9FXxCMSa/uMHbzGQe7eQx4vtNya4By4jcynkfxJSgAOTGK2sCITN6qttF6gktpgHfD2e3wHSkD+gZuvlb/lNaC+3yd58rHh0YuZpCGeaVT4buRAmAggwBTjWnwyYgWorTIMQrw6EaPQBIDIcdKfL9XbWd0CnQG9r1SirxnWN5tFG8Y2ZaLWPf4h3UOpQOtpqywQj7gojTOvf4ln9VPzk87bQPPai+KwqLcAxAllhFEcS+AYkYE5dzhfgEAGV2QSh5+qH8y5sVDFZVgQMcAE+4n0OYoAUaxpGKT0RXus6I7Oh/uG70bRk0azdfw92zsrO7xtc4rG35t7YgfTrWyfeeYGz5yCQDAXucL/CIrK9v3rhW/6lyvn9Gf3DMsLqHpnrK5Z8zs0d/rusuPLa0kwvu1ua3ziq8amA21lTF0ekb7twWyrJTymrst717Ch729jXxYdO7U2C+Zi5kHuiyr1235Vc+sDZVThu852s7PmidmI3J7X83Dun318xT/zfzmds7z1Wm+XPWn8/m5ud3Sv8uD/ffO63vFm51+fa+zjeM2rF9if9ApZNIlWVg7/m30LK2wjV7o9rZjrn3UUZN4EhGjso9k7MMOQoE4AAL3AgzgaVKpB1Du5n48y+r5b3n6E6ylbaAIYH5yadpJxL0x7ZekMPlG76P2xmhgIQoZRUk7TvqiIn8jojqMVRiwolEcaR1/Pw0wAPUBEClgfe47Aukzl6zX1cw3G0nUNqJLefbS51fyYLVO51Ec85j0Itg5t27cOvzyl39y+CwM/08+/iCAgJ+Gcw4pt4hGD7oBPHn6nMctPgs74POvvyXdvv7668OXX355eBrXoXWAF6Gv9KhL61fuD/rRHRPbtV66nPorm22m4ZV/jFMAegi1Ny3f7DBSoD74zvnlWihhUETOgz3n9AbFu+wJ9rEbRtusvFeIvkLQcRwdBrwyejEoK7Ws5B+K3U2E0UQ0AVG7+EcPfiwmRQSEpxnMidAJFmGSwUEvfBDgalhnDu93VAA9tIwiiHCcRAY9fp69mSE1Q6C0v+khygmjQpuGGn2ZbQXYEPHYufhCzQeqxkmmkJCyWcXawoBLjzjuZ+RF9B8pG+wvUhSyCCPAESByEAr0zCdY4OPy7CVDOz3VwxXXfwBYAmEVzwpU0fGM3ZjiQgWrQ8EF6OGCXEkzXANP9Ln0OO0pg8KPvjLnP9oCYmajwszcNw/XBnA/HIWCv522YNS2cqm3oAeMfQp3pDwkGELFHkYnlfxUotI47AJpeMc59q23FcErt4H6hRECAOBe1AOAMCegi+KCFIICf5wC8DwiHgACAAxAxjrmHXNIQzn5aBY4fQ14rNyAwEHRdbR0544AgIipyNoAKn5H7ySBNJyeEekdKGSYKQA039NT6XeOKBZ855MjWvqK1SUKFdDVQh73gLYM684tJo1N7kfJOzakOOdZb4GCDWslXaP2jOu5RN/RtDfSXJN45CdZJLOAIoW0m4e2G/m8iSPXCiHyjGFKJBf90ryhf93D73Z9QghkjYp0ujaANl9uxCkHvKYkrAU2MOQ+xupCOgNUxIBSZiiXHvNToEDnAx+7aUXDyhABk+S7RHmShrUb943Az0mRkEG/p5y6nxWxlOZeMxb1rOe/cuxxyWNx2CDuRYqU5GTjBxJRXnx85VMxyA9ZINXzDXmO9iy/DQLwBBZGion3sJnqtJEyX8Rf/peRHekl4XtJE9HT84ifA6wGUIP1A5lKIHebSlPr2Lzdjf8yfFfrvRsG/n5lgPg77zWn7lkrN92YruiWtwEAjo2WanOldMzjrX1SCuKqn4NPhxKzBQ4sY07RY6VA7tHrSFE6QxD3r4/NulTfT+b3SS/ZFtbsbZzu31ahfpu5X83B8TxqbWyvW44cafcXAVGdTpbnq3nxfK7WgWTsGqFyW37Pal62bRcAUM/aR5p6Qb5r9c69vvc1u1qb/Vpvo7/DukNK0zFltaZq/ud3nOPfc/2eZc5eH2d+3+Pd/ef7PG73qL6m53k8R79Z7lgfsB7pv12kG84yR/tBvjMatkWeSm+RrLcOKdm/9cpudJ8kBt51Dc6F1Eusu6KO1O3Yv25FoUA5PRURijYMVHf9e0Pr1FGEL0NRsLOgb8ba4AhUh6LvYsh9TYkOcRuB9PgH/S37aV8JTxSzky6WhmkDZ+PrcKCiTgAAAISyY8+FQYtIOuiHY02xKypQvZI9s1w4tZ/t8e5q35jX0ym+Xu3D52RxOXiQ5nEz6oK9e/jDP/jF4aOP3j989MF7UQ/gE4IAP0QaAJzhqMH2NNInXka9INgjD6No8PNwkKMWxZdRJBD1AXD0Igpho0aAQRUDAaNAceokayl4ROG8sKU95/7Xf/MfCQCAqMwXjZ/doMdNpVzN3oY6fs7Kz/AWxyJyXo3qBZQnprz3YfhnCDZ62I08G5FeyCz4FosS4waChmMAZegj/F0bAhl5KL9SxMGgNBRspGJx5bFzGre8PVb0b5DZy7OMfH9646J/HCNCPOMhM9ZLvj+RlTRQCAjkPWZWh9KPugb00gdNwu52ZX2FjFcUBPrRhRBD9bni07CM35CXjw8rdTJ9AjneOBKwjNu+4O21ctg/IhfYxwRI1BYKJ8bRdzxDtU4XoAEAFBFGPHKDkEKAXKc8/QB9BZPjg/Bz3O8Q4UxL55zQE4foA6RdwMBJJd+Gg+dQirfC1DGGMvJAM4XcGLUV/6j6vgEO9SOiIOhxDCU9eQPtU2Gnkl+F1uj9pSFbXkIq+857T4PWucug/DvYOGIAd+/ePNy7hxyviJC5HjSKvHyF4kswA18BCPACucIv4YlUcTGAVKzC2gAA85fnzXOG8fRwctjL1xF6FCxx6xYKFIIGSEPAGGSIocCkNrQAyxIAuBmCinI4bugAgC4lcJU096Y4wpbTYmLfEgDg7wkAAA7rulnnPXvrq26HQDAVmdFzUmm8xrSuxZ8FAIAOOM6ShmhuKPTYNgPbfTAAIEW2CgGiDXUbX/ClaaCWhxv3XAvkW2u4oj809gQ6uMG6Eq7EMYtgtoiNzSaUEQS4b0SeQG40omlPl2I6zJxcHJaR5pFeREdjcv8xIHZHg+tzm7/jWlcwsDlr/qvYofkB7Q7glnSutjcqXK5Zvw9jMEgkQMqRFexthBwKlNHcwcCX4W/vu+Rf8kNc19/ap6RkCMjDB/fxZBqHOmqB8T3gE8qB3AsMfEJemG4Gpyh17ElJnrGxgnstkzlDKZeGojPmyTJLKVuayMsBgOpTzmARvPXXc1D78p5hNLdXT2739H59pTwNugwe6qCBwz4vBwC2ypzWmd+74eWkdecrjWm75w+uTDm2osc5Y+ac8dRp1N+3pte+iqa1JV7rctJt7s1l9U/02puz1fXV2Pbp4b4PKZRN1hz1Z08p7TPNPDYr0PP3bqt/f25euu4303BFX92zAgCKD3tBwHO8tOKL+b3n5nR9/zwPg+vG/M+03zOSVnTu6201hlpzSbEz4MtM+1Vf6p1K6y0+Ln4ee/+QNdbza4/r90gebNdb16Xwnf+ZVwxK4zFH/VqvtJyXzsVdgUMrPnNftxF2m3WXf9gBp/fLSYojA6/95IeoJYWIgFvUtw1E6IhqFzCuCAGOB/vm0MNEO+1nFTGojqrHtKXilDAfoWw6mTZ6PnWErF2FB73nyZ6gJsv/HGEKksCLzRSA+PcqlFx4sGHAIjKA+zPeb70buzDAiInJVvKn5qdqTA2un/bCmd9WPLzHg5eukxVvba8h4vrm4f6770Xov7z/HwYA8NNPPzj86S//iBEfOP0O40cExYtIA0ZE/eOgFwz9B48eRjrFIx69+FWkBXwVxwYCWAEd5QhBFHE5VzY0I0+WzmYe3dKheLX3+8p/+7u/jXRF5V67sB4MdrygV2F37r6Prbt9O7ydWWRMx9GVB1+h9crRrlAbGX5oVwBDKlIRBivPvbxxRpfAfL2aPcP5g3UcXTAPTu9E7ns9p7BznWLAHP8w1mwowIjVeeg4G7QqMAIAcB8oEFDYIe5D+Axy6zGuvoAMABAVxKDSi6+Qflelj5x7VOyP70E3GGc+XvDaVYEjTmWwoeFUhlzeBXAwzFRHDoI+piOjI4IGBleGQpqFtgxyoA9OseDihLlFAaEwdPRDhr2O4wMN8TfnjaFSGpNCXhFiW+diO2WDxkICKeiXQs4VHYAOS+mBpxwnJAQfhFd8zFEDo8CTWFT2YqN9jJcCCR7UMATwUQ0EiZVXrwReACDy5kDDIK7Z2CGvEAAoAxLPEgBoqShW7gGScM7tXU0l9Rpoifz74CuE/78TdQAQBXAnQYAfIu9HAABANBytcogiYZFOE7/oVAAZMApBS09vIso41tHe3B62PFJPsJFEn24AkIlZvBU1AK5dRfoNjk1D3rwKJBIAIMCFCACdCoF51a7bQoJyc+T6yPFtjM2cM1hoThVhsZc8Yg/tyYirkHT0z2MYBnq80zUbME8GmPgcUzXSM57zZUDMOA3nFGBOFt/0utsoAt7MDNxo9hJdF59YESA/Ju+A5lwTAMOy79euhoc6x6Xn0mCKdwCLw3fIQ7fR6DGhvgkjC+IBRm3keLp+wu8a2MRUGK4tAUf4G3Q1H6rtfpqBI4e0SXrN91NOvkeaQY6XhvZkGHEMmw3VUSuuvK957QoM5XgaHq6BMiJr0qgxGOPoK4MAeJdAGRn6OC7P3+mZPK4016jGXn0yH3G+MVcw7J3nOGSLQiF5rw1+0icBppwEAq55DCjm3koH5zLDJTtfmfY9T1Qh/dpcfa/o6blKgHHYUFYi+Qj5qc+d29HVUmgvMX7mZ93G3NZ8ffV3Nyi2Clor+pnjHGspaZw9P/uaY+XLdNwq8uYtv0d/i3Crc9D94lPK3WwwrZ7xejs7kMUNu+037Zf8lkVzi89KJnO8re0VvfRcgdjeB/fe33mtG0P7PFLy0nxtPrNcmmnnPmxk8kSjfs8e/3Efz33Ra/PcXPi+3r5/n9eZ/hYAU2MoWur7tp914c3vtuDLqfW2Nx9bmbFd713em9/7WPS+6gPuP0XzPTqfm4uZbsd9yJ4s6LHXn3pn8xKz/8e93MqfMob7nfM9nd5+lx0p8rJrndXci46Q8f2kADwDXR3GWqdvvS8N52lfNc24b+a73L4jrlEz6npswIgE8BGFsA8QEQA9jX2EDpfOGPI25nvYcuJVOzE0TtEHHwMF+AuOjBHp3HRh2DXUo6FKMBpU9gVeYmeu08Cx1/MIYyizNEoDNAlHH7zU+NdBABiyiAZ4kfq47QzqjhOflPyqvq/Wca3RAlzMMBz5innyoaEbYc5HWh6GfRwWv1onuzxPk0+F4mEPv3fv3Tj+793Dz376aQABAAHw+ycRFfBzOm9fhoP0RRj9TwMkCQ0vDH6E/ANIeX549OgRjX6mBHz74PC7z784fPHlV7QTXjIiJdMMk374Id7aRizN63U7ntJVKP//66/+9g2OHDAh7NFFaD0MBkw+0Cn8jsqPUI1ROEMgAYwveYJBe3qM4xcsGBR8wwtgCFrpo1GZeenMU0ehNDAnipJBGYbxyfBzAQc9EsEIHNqyt97n1nfDw/nZHrRRKOdCcyLjHwwPtE/PfCqJNHgy0gDPMyWBBpaQLy88KpY2FLEAU9nDQrSxCAOAE0EFtYAPLqaRpw+AAQYGwmq2BrwVaBrniinPgnyqkdBrIPhIDnvirTDRYx9jpVEP9Cn+w7zRAIwPkc3oiwWeaduFpz3OUKTL0686A0o1yBAj0lTeXNAX73W1fSwM0A/zC0DG/YcwcC6RAIcANMhT5fXDSQ00VEGBxugq8ideqJoUUWwS8wbjP9MUKLi9yMGPjkSBkZUCDyko+CjdY5v7bWOY9EqDwooTenU1xn+dp1iEYZ0nA3xw/x5PCAjiMiVABqABgDcBAAAtxbBUNdZgFFiMcxdGEIV/XKBHM8cioZuSl1SJNA0Ukok+IPKAuWRh0FCMU0nGJ9rIcCLMJZBIMbIVaIVQcy2mcYZ3D88wpnNIEIX5s8801pHaAIGqQn91myIQfP6szpcVQGbDzOHvPjnAURVVdC2Pf8u5o0Fub64tRvKElJ6+qVtpw5jGBpHv7kove0yjHyOSl5n8SxaWV56oOa9ldA7HThycG6dzB0GkkVKE7zOKyADIhoppdI99PMegCJS6E1EOPm4UXaVCmPTA/AIY+gmOdPQnDbL6M0EVjrOOthyRGOAwTm5XHGtDRP+cOkV+TP50BA9Y7No11INJWUJPCfqluAxWyMeXoFbyruWajPE4/sZF85oRIxYvxYo9bIZyV/ZAg1J6uvYoZch0k/wovheNeLWRT7870smM39cDxwd5blCiqD8ABJG7lJl6x0K7zednBdbNbgEfjWllTJwy+FoXx3hXCs1s0PieVd+soPUIknqPx7kd72yIee1ujSDxIvhyVgI9l37PZi0fKZWOZtmmFPQ2pQvk/JvBGs90uh3Tq8m7LYEHz5kP/LWjlfbarRDjpIEZMMc2z4f+3vZjjw/2+eM45WIxnIsvXc6H8xrZGtTDiEml3vPW537mh97JvfVknvO9Iq35dEjkk8ZEf+/M05fwZp/HPs69Me69b56Uef2e5l99u3pm19iZ+HDFFKf6cI6JThlwe8++Tf9n3pnnyvLEejN+2jkJHa6fFIB7S8fa9u5Un7yX6B1Uoag7Mr0XRwaGbn8n7K3boafh+EC0xUr/uc5Rqd/y0vIF09KB8b73+AQz7ZEu4lueZNQnYB0x9kXyxHWvPB8M/y8riLqedS7pTorCIxAAezD+vUCue3ivnzwDECAHK50PQy+Vnm+902PBe6SHSX+tCA3ve2X8a+kOxWCs4s5HPeqzL/UOmro44rzfdFkxyw2undyjYM/gCHSc8HDv7jsRBfDO4b337oXn/w8Pd9+5xQiAzz79KMx9nCAXRv+jx+zr9+EIfBbRALBRUE8PegVqAyCKAvQDCPDlV18fHkXBwG/jGYAD+AeHFfUq2g9ex9pdumwx4HVq3V3557//1RtORN4FTyEfzMZsLAoFAyBw43Dr9h2+CPeh89kF9yQ9LxKmzGFIxgOD0ztJr5eZLlAlVNsHQWD4pYKFvxXyLm8OlE4d+6Z//t6DlFLOaRnKF3pABRHgQhbtG2fUp5Kfj+gHGDTDTTtyBzLLG6eFJg+diG30De+ioQOjEMY/JinzVS1Q7A124TF5Fyukx2OZF7jeI6Mb/C7Pf4XE2wPuVA55yq/Q0OccoY5AeOu9aGWoZz4ylnbzdplZLFAYFYJqoMxhUvg/mB1zoTnceh+cM2vvG/5GFAX7wYr/qk6PD9p2aoRzoACs4GhGRY4EX9Agl6fexgrDoyggynB5jSJ38Sx5BoIz/lP0h05IsAHQBffV8Npj/l4GSkmgJT2uGN+YZxzVAiEJ3uA/Tnwae4gsib+jP7cDvLiJaJG4HccC4h/AgUMUBWThS66FyJd6EcIxfn4fRQATK6ERqfBoeYT0SQ8nXsiBw/pKwZheCVT/v3olxsxTAFCoJQRm8InkuNFhHW/2KiMAgDD3HHnb0uMVQ/BmkUTMRRoz3Fgw3F5ILSNHuOmRPhmKz1DsMsBSPHEc4+gY5oXEN3GbjS4bf2gP75VXXMa41k8WxbPimzqbedj90ObqbdM01c8xl6SxJR/obIBFYFDfMCVqZTDi7Fwwpot1ulghjWzIToIj+t0AADdpbq5p2HqWk7e05kEO5+vJcwCwsOTHPI6Y2xy/ZV+OcIxTskD9Ub8UcjnqBAT9eTQq+SWPHcKGnnKue+5t3EOuST6gz/bQN+CMNE5qpdGtsRft0UFhLTp72GvZIxx0Ak+1YffrlotaLXOo4NZYrna3RRO7h89tm5f8TFeoLBdXyl9X4Psz21nb/mVZv2c4zXuBAAC10ddX7+v++8S//dl+76y4nmr/vKFXAMyqbysludqUyNszJpbK2A4AMNNiaxiScdqScZ9Lbq3pWnQ8NbdzPw0AdH4+NnpqfglIa+Nazrd5Y2+eOu+s5+vH8cOpMb/Nd6s1coqvVt+d4pF57tbPS3oUE+yvj9Va6fO35S23uQY20NY5Pu7zd8n63qPFqWdXzxzz5PFa7Dw389952bDmktV7z/HTiobnnpnln99rfuw/7fSy4wh2kB1u1qNP8cBMC7dN4DT0EzksxSvQMa6HEnc79HYAADfhrENtgLhGfSb+0RlYrKX6ONxHt5F7pgH3pExfcA0A67H4yaMI9fQRAKA25ASBG9R9FP2ks1Fnpq0D56ci7vATJ+LA9kMUwNPnz5jjbiPX9JfOkREMCSpAGfScSlefZV/ZG057YCN4Pge95aOS5Wxp0K6ksAsun1s/M18ZAGBUevyB2lrvvXPv8PFHH0Qk8J3D+3EE4M9/8SkjAP74j/6AUcKIGsZpALBzXgVAEucF0waC4a8U6iiyGGAAbBlEBzyKSIGnARJ8HccHPogUga/ip6MEsC240H1OFbeLYduBx44+ffcJcvzXSAGgEsTr8jKjAZ1VKcPPhpq8tKjkj+riMsQduo025E1vBnB8DwZAGLLz1xGmL4UZCikiBGT8W1nm2ZMZCaAQ/MjJj59QhIEkYZL6AGU0+8g+GecyHmFgVV0DeekVVmNvFI9hS681zmjsz+I63gVjFDwDIxbPomgf3snaAOgrkRjt0z0CYBSY4yJr4ehpPNEYR2VNKPgMHxHaZ3DDnpVRmIRggo/o070OzefCTCPebYCORKaoqJdb0Yo9F1n8B8TRNGTEA0KXk24Ole/FAIkSBrMLjAGwEIXlcg61sCvHX8fc5dGK6QnEIsF4jabi3XheYUbRHosDCrwAnwEl4wkOnD8ZYT7ZwILTxv9Q3GFM4b6M5tjmHpdAAfpIYClTCZiHD8OnhZdfySrlkjFePBWR8BMa+d9TUBPJjfciBeD9QAHfuRPpC+GRR+V91rCIaXgWBQCfv4yohCsB/kDkpyBlNXRGR+EdEoIjPz2NXuW9F/gEACCoTQAAYWSIADAAYNMXvA46vIwIEPCLTuIQ4uwxdSOE/EMPrsAV8iHaSGDM64LrNfoOwLCel9cewg3t2IOeyI0M7wQFJG0wVBilZBy+qyicBk7K+2GQgzuQZgOyJ1jhPHivmbY/Si52ICKBrzGXeC8f2ApGnZCgCAyOBRs1+grAgtEnkgNGqG2ky7CW1BXAo/zzMZ+5Vt0nj8GeXnvMDXx2UNBdJL2zfb1JYWCbgpXsh2SxZWadc2/eis0HIFnKcqxd0xBRI64JY8N9ePFTBuvdNur9l2QAN0f0cURrlOdatBGRmkPgaK6OZ2XYQkNJWIU/myZeR9Uzz3HNtea2Uig2ClqOzXMrxUn7z781AFB93P7WjQDxzD4AcF6BLoOPXNPWouexv32l2M7K/qqdTv+99lbv285TKbSX0GZW3vz33nX1m+TUZ2iHx8CF31/K/Ioz93pZ1/cAgK2RUMDVpQDA/OZu0Mx02M75lh9WI7Ay7u/O81i10nl31bbX2vxdf+c8f+d4dp6rzp9bOue0b6yCose5ca7amnl6Hv+lfV/1+RL6z7Ta44t+/ZJnzt2zmr8+hr1+nJvb8yvq3+aOvl46namjp05sIAB9nk8K6PPqfeHUuul8D/2SOiD1ENVzQiFy2F/QzW+FvYWUANYGCAPSKU+mrxyIkkfW2WZ9zo4TOzSoRec+phSb5HuiDHLieF/FNu30AbzFPmfrraPeTtxX+pwiQwEEQJ9BVPeTZ08ZQa7jA/OUBeoxcjZQl6I+rNHMdDxaO+U24IulQqr/luVdtA85iPtGpAN0VFd42wec97jMQWPUD6LvBgBwAsDdO7dC7/8Jjf+PPn7/8Bf/05/HCQGh84etgeLg6BtsGzp5CJYgxF/R9EibfoEo+gAEngYIgHQKgCmoC/C7L+KkgKDh7373OzoUr/wk7LcYMvQ4OjGZepqO79Zx0c8OqNR/0A9EAOA7GFW8JVoDkwF9srEob29WoYfXOv7jecc0WKWh43lMNkJWbXyzaB9QrTD66JUN4wWFEJTDHsY9CJKTTWMjlVUYh2jLOfr46foAXVGWUaBR4icVtCQC2kL/CWikkoeK4Qq/DyMK57jH4sJ7EcUANMZjxMLjmDLiAG3a4IdxyNCgrF6NiYIFoXD4MGxjfKz2COXbVT1htMAQsHc0FUl6rdg3AR34zIUY+VwuJAImFBi6Zs9/FyhkdE82V4be7Wdc3wBjcG0DCSulPFh4ENyhR139MsLIfBcerQWwKBZyerjHc3HdOb5Kg1AIPL6HMAPoASaHoa95Uw48PjgmA/xx62bkQYWhSjAhogYI+ORYLJzEL0LPOAfxcSoJ6ZwCTkXBStD4neSVECLgKzC+FjFs+aArkvWzb0b5dL8+MgTkCUcEBAQ2nsVob4KvUQ8gPPLvRyoAQvPRT9Q/gLn+4hUKpcSxmFH7AeHnLnBYHswy/scbrfhDUAJI4XyhhkLMK9IMAoToAEAPGcP6g3AQX74kGIF/BpxsAHWjhnOP8PIE0jBW1L/AnIPvzUsEYIjiatMADeSp17x2Tyo3HIIKiCJRNAk+oHT3Mg8AIDdEgnL4Lxe6jDFFbjgX3cak+dzFHEUnrZe+KXpz4X7BzVcc7rnV3FceuSNqeEwn5145ctpUQIMM99bAx3WmR2CtgtOIjld0Um1oLeR+GNZC3ZMJxwZphYR1EyATuNYSRecmqk1ANQsqd5+yAkZ+PsPvuE9GulbIvmGjJ3/jh8EnAhItJQXDHXUEeH/67xt+MtYJaJHeh05bjStfpgXW3qxf+3rrm79ura19Ln6TRMv2yptQAM/2XVbU+jvMm+5UBwAMPksGHLfVBzIrLUeDJLtsgZHVPb6m9gQAdJm+/b5amJXQoeiMZUEZAAAgAElEQVSZOt48PRXTeLZ0Pw4VP25/M/rsaz0302PfsJBCerr9fUoNZc/7bI5znrMkZzKc+Uo0nj/bvjoa7dRsHX/nvYT83eag5JEjnDKasTYc3m36uS+neGeeuzWP1DhWc7Fq/xKePkWV3veut+w90/t1Of+UMu/9jTRP/j4lTygVp3Wx6tvb9mvV5p78MF28z25W1U7f9tfStvdvQ8MVz70dx6/vnvn4bdqc+/82ba3kyXzN7fmndRj/dL0m18pyBGuXOXu8No/T68v7Om0nFeWhvgPvPBxhdC6FrQQQAP9GRKAseelb/DWjqpu8k1SryEnnq3f9gCkAKZGUqllAGJxOqtkkmYhwefGFCwhbVkrHVpFwHettHQ1twuinkRt2IqIBvn3wgJ7syGGERa42qVMXuG7+n+dE1ogiFm3sF20lNB0P7rno8rbGd/z8Skbs8acjVyljQpdHce379+4dPvrwg6gHFifV3bjKaICP40SAv/iLPw9Q4HbYM1GoPYhHxzOdv9FT6GJt7I4CwDWkUTx6/JjD/PbBw8O3Dx/y2v/7L/8SwECkBERE8fMXYU/B6ZYdZeolHOPpxHb/MWdDX+I7Y8b+73/4O6qCTANgSIcUdxg1igbwRtzRGV1DB1VgTAUyWGjPHmSEw7MTqHKukG8YC8w4ySITzN2GRxPvQz5+VpEXkqECfQAa0KZTA8wU9ByPY8ra2c7RJ4XgK8ScE0pjUR5PepPRfhi2LnYIAMDF/Yayl+PmQgEYQcMDCq2K0OEdzAsKw4r0gkc1vkeotQEAVHdHiIwNOZ+J7hQAMCmiA+RNlfHt+gYuwNEXBPsW8+OaAmT0KcxD8yIDAHnVo7hcggjyWsrTx/EkfW38+300bSCEOC8Vqq9IDp2eAO+vouZlCOH/1X9ZVuSP9C4CBKKXP4xrF5s0TTEO8AS9yfH7zThLE/fieRozORc27C18YFgjXAaAEaw4F400r+gcTYUR2RM5PLUAh6L2Be8BsGIvIOgUIA9FSApSeEPJB6lAmPc17iq6BzHGAi7Rrxvx714UBfzwg/v8WwAAjPE4BiSOAAFyR4GZgIo2g1wmWCppNHoetH5Q/E4AgNZqDDsAABT+MwAQ0MzIGePYowEAACjGAsEivhKQxHGkoU+Rn+0ScPI7MgoIwAj66pw4GcWade1ZGE0ZuG7LR1uar9AnbRCqTSDjsyrFc5jZFwvxDgAAKGEaCvgPkRtArGkslFGkKASFxrH1BAFEQkja3CS4d2kc3Es8AXqKz5mHccURJ0TaA3QRblA5a1TcmjeZ3JGCdoAUPS2BR/Nc26Q2jfXZal9ARmLz9DobBv2oep+gURr+Np6s3HAdYa7FQtruyc+qSxGd2AAkfg48ZvBD86L3+CfluY8P2tAu7jVPnDQylVm4p7x25YxrMeWMlRHNuwCIUgxLIdHsq+fbn/lX9nk2RDoAQH5N+gzZSBmrNnvf53FcYkiMHra+VL+rn6UEiSfdZ8ki8/PWcO30q/Hv39vfe0nfj9tXv8ynlA6QC8kDqzY7zepZcurm2Zkmp/4+NSfbOQIhO2sUwOL21wbGjwMA0OamDkDSZQYAKPcsuxqPzX3pBsTMR31NzDSuexWJeQkPvg39V/e6r51X53W34vt5HuY1t9ev1ZhX60RLRzTQdFhWbFueeX2PpnP//FxfA+dkR6fLSjaeW0fzOt6Tr5fMqR1up+jZea2Pf7V25r7/mL5dIptWY1vJ5z3Z2eWra5GhTTrOUv/Hs6phpVTTvo77mprpsOUlyUjpcy3Un3/DqFQNNSxT6F7vvPMO6zg5ovqH0P8GZElmVk2pzadtf9T9R7FjO8cyqjGf507fZNM4AhDjbwJTtkXpydaZHDlO3TVPDKOe/lqptrAnYCOhVsCTZ+GYCvsLYfGdLt3u2fIzhjiSBvOr7b63/av2aOnS+D8TZB8AWPH0Ee8OEAQjl1P44w8+PHzw/n2m5N6+fZMFAT/68P7hz/7sTw/vvXsvXo2C6zixK+y+GD9SAuzc8vhVs032OFIDngdQ8hhHBwavPcLPoBWiKb59+OTwxVcPD7/5/EtGVgBIAWVokyPlPfW+MWWQbWPLSz3gn//zr6LwuQx4DAAAABkOdKZSn0ojjLAGBuBxvUipAF4YCgtGLn8VCqOyn0eiIbSFod7BBAzxx1nzeTb8sygYgcGD0eF5pmHOSICsiJ7oEIuWYSEiH4ZeMPXfHktMXq/kfyURKZ75HfcxIiEUbJ4NzZDzVCCTLwhcRJ9t5POowbwHE22jGoX1aMyk0k+mzQ1kFDlLRWZ4U5OGLPyWefUw6qw02cNkIx3XnRbgPCSDBHivr1k4YUwsyojiIgYqcpwCVkRzLASGagejcN4TuMG7RsQEw9JR3ENCjvOQ1elptCH0PRgdlffpiUxLSshTHZeFe0FzvB8LHyiiK9FjfIgkwIeeab5D3lcr/OgDjVIejZJF2FLqQbDwGsCgHsFAj6ujVOK5QDId4oy5BQ3RbwgorAoLb4e4dxDA84q++l8pDQK0MF4AUjCsebxLsCYqvKIg4L1773CRM4olAACkxfxAwzEEakTU2NvMzZP/9B4bjUMA4hoNWwlolieI2g5XAQDEPABoMAAg40wAGgAACpV4vyrQFgCA+xhWZv7OObS33nxlL/CcqoK+9PobNp5Ez/SAt5oB3lhp/MNgzQ1EHm8BR/gMwCCPwxt1CLAFsb8Z9h4pEKRbGodDeUqe8aY0aDi5u9kSsxy0+CuaoCJdbASjbaxwdFHjJNU4H33d8D7yXxna7B/WXOMh5M+/inSQ1zgVIuUo6UYgIWtCmBYJcugoGPGGCypWoRttjNpQKkKh3ikj3vTC3Qi8Kytoa9Divq64Ywi5baSCINCnh+GbznsAQM2V7qwQRv29p9xpTNuIAoE/bCVfe2z8F/5w7LF3X/Y8/h7LDKKOMWIecq+Yx3VqLH6+t+Pf+/hno0Nt+tisfVr1dnt75wyct+nzPIZjxZ6tjdvmcc3Pb/+WFOyfFS322uhKfVf6jw2vYwCgG4SdHlvj4ccDAOSTJAtHmfLA77KTQNCYPrORsme0rHjw1Dy5/sWE0Z2emunbS+dlBQD0yBr3/Rz/z/Pptbua58vW1DCfkueOAYDe9oqPTxm1ps+eXJt5sgMFl8znuclaGeHnnunfnwIAVry5anuPfr/P+C4BEi65Z8Ujfd2bvzogYIefU2OlS2ahO+o9ta773tLnuuY5AV2IIqg/SI1O/UI2ADzEClWH7gW9mSkBiAy4EdGcSAvAc6kPWYVy+pDXHXQUqiAJaJd4xcPlNJTOVnsL9Pph6HNg4/+GHWQQACtp1ApL0Bz2CG2UeBB2BJxu0IPpxAwZ9+RFHIUXYe6ICgANTTvrQ7JLSg6ybzlpjqjs+wznLr/vsolyVq1nCoDtWzlw+jrp8nXQD+02IJvt5YuY5kz9/+rhZ599RgAANtW1mJu7kQb86ScfHf7wD39OZ+B12Hzx3C0UzI82UeFq2NzpmKUuCb0i/oPxzxoBUUcBTiAcFYiIZ/AcIokfPH52+NfffnH4JgoGPoxIgecBDsChQ50/bA3qe1RRM5e2AwD46p9+9TfhBIzccoYuy+vOcdH4F8lgDFH5SyaSUIiiZigYmLNjZsUXVmJZKyAL4cEg9rnvShdQPjtCvXH/8xfPyQDOB3ehObzfxrDAhmBIhDGzMj6OkCum8cLkgmStAXvA5V21Ycuj5UKRBpIC4torivas0HlzIrKXYde8hqJVCUSAUE5jUL58MDs85IhYyBB6V3F3TrGZbZz9nsaDQ9Wt1Lvvw5hIRXNrhGboOuYMRke0Ba+oozl0XJ4iBraRBenJQyoGIjTskc0w4bExx/ybGfvYuyF9I4QQFjajQEAdRiko/UKRIToXHdedO4WjFhn9geKERE4lJBDehL6A7azwg3sRfs7+515N8IJeagFQmAOADgZKMGYb0R47I5ucSw8+ZkQEjj+RIdlBFvI8BFQ8o3SHOmO+hIMKqyEUyXnwoluMF9EIBHgQzXDt8NEH7wcieIttsp4GfhL0gSEegiC8wHiWhloablh53bhIyaiFnKHlMEcRAXAVNQAWAADHQQAn0ygwF3FSAfroGgD4fRSxa4KTxlYTjCkS3I28UyCghaQ3F5qfRmkThKFgznw3rzM1puexrpCLxLY4ds0Rw9dy4ktIUxrj4fjZw/FzjqVZZ9SHEeoyRrYKiesONAAg+wN+EZBXIf76G+91JJNI4XXisdlY9ljIrxTstab4exSBcXSK5xzAAd9NcCYjDHIDU20RvVP0KIO+arnoe44T9RJGZIDuZ5saRb075fjW0BnTLF7gM4X4c66awtM3yCPwKps6bn+rcK+UNvEHGJWjrk7x0qywt++pzKjXq3F1vq1GS6b6mgEAKyX9XgOH/VrNzXx1/fcpg64rIDnrgwZdKfV8zwr/1qDwrB/3Y1Z6fMceP3iMe33vhvTKaHL7Ht9W1qifx2Nf029PeRtroD22NbiGNtR4q9ZUf9uWDpcBALP8HDRNFpWYqkiHwblIuYnvfG73TOP+9+od8/d9HMdzMUdo1Hra6/9lXL29q8+zeacDADOf7a3N1X3zPM/3dJDgeEx9vtfrY7tfbPeRWV6teO6UPOj8uGrrPK27vOPbN4/8mDU084t51OOYZcw8vj1+XdHhlHyZZcweH19K83OybKa19ZlZNlrugq9gv+B77w09GgDXZ4DqWF4yplGvHvpt7bHY0+VYivQARIumAQ/9GZEA78ax03ToEDgQeFD7pd7Pd+b+Ln5wzTfezPdKD7Tclf5Nm4kAQNWLKv6S062fEuRiei7YzBPUMhob+zQccio4DL0HNtqbw/PXKNat08AY+h6ebFTAt+5rx0rVEpp43Ow/TnERKU/xYI0h9c3Uc71WVpEcnXfN/y5sTfsxZ/FnP/0sDP3301n6hsUAkQbwi1/8NICB95gmDLogsgMp2Ii0l82jWnHXQj8n38Sk2PHECOegnQCAh4zmRQTAy5c4ZvGHiAp4zgKB//rb3x6+jjSBF2EvPQngAAWiXSTaa/hIfv5THAOIxuF9BWHAZAACWGiNRlAq4iOMVt43dA4hCVDqbfiQcKm0IuQehHmWFQ1BNLQbM8tnWQPAufbxN0MY4gPGRpg+DCXk6HcEEhEBYB6gYGgbnmMaCWTW9IrGdRDqdfRf3soKS1fYTOanwEClYSTjE2Pv3ne0aS8+6DD6H2PHhOB9yDnHOBhyDmMXxp+LBWZIkBEYjM3ta6JVyI/GJcM1ELotQ9DH53HRAz0bxoMMgh4JgL8dls3jNmLczrHum4uFkYUVjb4YI44cwRqicZq5+qxaH/Pu/CYDK+iHz0PFO5U2IGOP6SJgbqdaADRJY8GKjFMyADrgA5rhmnlBOeU49iRBiXie4NBznUCBIiisJZGChMY/Qu5ZQFCRDxg7wCz1VSAQjfvMY3aolsNuXADQc6MjF0uA0N5u6SBeSBgTeTArqBdwhDFgLg+s5Hol+Ov9++9F6NZdAmp4f4X4YI2AlwXUUEjSc6xN/EhZGShehj2DVpzHHxhyNEcAaFMBv0KgylQCDfFTAEAavfFOK2M+Q578H3QT8KNNRfyqZ2REYufIqvJpZI5NKL4lqJHX8dT2mJkE9tKO52aDe7kZVZs+fcOGH9fC6AM2PpqxSa8G8nC9CfXWR7trV15saFdou46w032KQtEpJmk0R2MANAUIKWXFc2TAqxv6ztX3vGojTvAtDflRxZ+GqgEVgWjmAb6PoIP6ZB7UWPSc035mddDe/0EFPE/aKDrG8+V3zcqO+do84PtM09QZ3Pyg7/a+8fX2l6Z77yln1Z8Y+7TJD0xg0XylBqzf3flgNqS9FvzkHgDQFeP5LW+rzNdcHBsYW9oU0eZ+97mbFSD1598OAJjpN4//bQCAWeGSZ9oAl1reU+hmg3bm374Huo91TUessn3KFNN2XkVtP9Dd/NfPkx5RpfmSub+dPp2Nl3xPgFd6Vecxr/ftPPtUi+M+r9bgMQCQKzmNB+8Je+sRd694e2UUesz9u953O3bGHpHyaO8dqz6t3tvv8xoxLY721DHnNa8ruvX16b3wuK3ik0vkAdpZAYhufy25jlpOvnX/+88LW8i9Z14fnoeZB+f5nGnc3zqPZeadU3zW378ayR4v7/HPal5X9/Z5xe+W//jd+jeew9zhOx7hl0WV7eSpArrrdLEhu7HWcw/3Ucl8X+pbSHN1mhwMR+jOfieiqeFhhjMUOrTsBdkHNsYhFWSXFWhpJ5I4BSmZclyJFq6JBONf+lMfP+0k1kCS/mYvPE9sgn6SEwV5aLAC7cOwpYMyo0GhE73kkYFKizWAglRZ5Lg/j3pgqu+l1ABFPhYXSIYWsFHOAaegNT01HhwyPzvIvzG2lLGdh7tutFrHg//ZlpxX2EYw/s8+/YT6PiIAECR6J9IA7seRgD/7mYAB1AhTgX2cCBAAUjijZW/HEd1h17LYI2o/RMS07a9XoEXYNrj+DEUU8ySKx4+fwGI/PHj0hKkB+AnD//M4OvD/+81vwjYJ51+mAnQbZrM+f/2rX73RRKkatov40ahjsbZQgJPxtZhTsc5WwoHFiZDXWfkMuA9GGV6KHHkrrQzVjw4BbLgRVcu5iKKTCP03U6N9MQPuU3g0Jssh/TA8nbuPd9rb7QKCvC+NehiLSiPolebD8Ec+Nhk0C99l//EeFtkguBAh03nqAAAHMLty16WY4zvlqQsHIliC9pog0CoRx6kAm0LtVfFeBiv6z4XrdADm9cLw2gIkXdj4WfVXRwLidwAAECI3w6hHm/S408Cuom+vssCic4huB8jyGiH8KcykdAg08RGPGD/eYaGG3y0IDQB4zmC4+Nx6CBdFQ5QHHbRwIREAABqXq4+r+MkAAGLun6ECZswX+xALigZaSBeE70Og3ACAkXMDGlwHPYLmzs1CvyzAWMguiwKKZopS8DwT1AD4kV5r01XHArY0AQIfAmqYlrDxMEo51FrSkS43QvjduX2L/0AvpEEo8gRCIk5FiJ8AHtB/FvPoko5CuaxkGug23LAugRAHXVQDACFFvQYAUmHy/FXqt5o3I74cH3g3DWrXBcA7vDa8vtiDBEIsAGlAR9+rUr42EoMIjoShhIAQJmWq4Ax5IY1yF23UaQ+ir+UDQ6yyDTCBPeksiBk5/KPmhVAGPjfCbClPBBpw7abSJcULUTOgh44mpTxhfRLRhP/wfP6uqB5Eush4xkepKhqf+aYbE/Dirz6mBzfEMce+sxv2ek/d06xm0qS333bIbGqrpHbjUjegoOHauF92e1wsJVCX9hS7lZJMLCPnMzafky+qtZCgDJ5NeYdGKgzQ4+lGrudo/x2zgjob/5CTYw3Ee5kyluCYn10ZRKLtdj76fXtGUaelFe9t+5r/vXfO793eV7SZlfZumHlCVnN3uQKv+drjffdzPQ71c8iZjDIZSnOj62wk7zFTN2KKRi0c9AwAgGdGVEvsP1aY+xxb/T1n1PD9eyyZ0V3mg21beqjoOkdJWPktKgwPYCNM5/k+x97LfWu/r/Pr5vsEX6uI7fh2vHHmdc2j1vHc7op2nUcuoe1qDaz6L54QPccem3v5fP8pvr90La7kZF9r89rv4+i06jyupdCZaZZ5JYNW8qhfu4TOe/es6Lu3FufrWx7UWGbZt5JPK9qdmost3Y73ylPz4+88D36P/8Y667UBGOnJyu4+Jn076jE+rufyRGs6sThEA7/HBj296nAC8gQznOIlJxwMztuhXyIqwAXLaYTjfi7srAsGcJX/ZeRRnozmbdj6Gfs0pQdqXljSWINJIch+xp/Q61nHAF8N/Qjpv+Fsykhb7tdM1xV4ECo5UyBBKxVNjsLfoRMBBHgZ15D7Dh3WOe0+EUwdSMM+jXlUKCiHiPe6kpHSLQ2qph4B+yMdVWjR39vx4Vnr821e9FyRUkELFGv85OOPw+B/l0X0oVshRQMpAT/76U+jFsD7nAc762Dk85S7eF6nniEFWmnEAHrUBpzLOl0P4zXA9CxOVXgWqROwjXDk4oNHj4Je3x8ex5GBzwI0+Zf//q+Hz7/8+vAo7KcXUUidOnO04KLRlu1Xfv2rv4t3qMgdUCTZ88g1lqdSzCYBaaVZc5+eJGTFZufMCLw3mRcvhRcN34FhMUAeiwdjLg195MDjGXueWaWfzFXv9IT0AnwM05YE5zz5fHEaONlnGSfyeA7vOozAZBXmPycqpT4IqeJxDEBdsLDT2+2Q9kG8NMyGlyzach9wDwwgHzMHLyzChXTefYTNZ/oB+u1r8iLmEWq5MEfbabzhbxu3jhDQlMnAYg5RMjm98nHdAAC94pkywXcCaaQ3U6ADjFAAN2j/dTCN28dYYKzbI+ywJgzfhUt0SgOq/ctL7zPYQX/Pp5FJmoGMfJBx7ggMRoYAIMHJAzCGgxYAADAwgBoMu4bRi+P7WIAwwIUcN9pjNEQsJLQDI9vGP2jj0KzZ2PFpBDawuMya8AKjUOiw2roEtcavI+KGtx6Lk8aclEoU+oBQBTp7I+gBAx25W1jcGDf7S8M2BECmjeDd8i6vjEal5HCe83u840r8HntAChUBAAykyEKbXBeJAtbmleKTy6by//Nqbha5RnJzUqXSLZotnblytBgREqTp4d9DWOazKExZyn2826c0QOaAL9LAGwBAXGDRyaQLaIbpYVQHBXrWAkhwwpRTOoWPq8SpBjb4kxcyQuVVnMpwhUVxlD6j/kp+ERixnBvjr7nhusgq/KJd37TFK6MWSPKU78NPbaXK+T/+LK5laHApfN3Ynfi29WfRuOadfcpokraZ9/v37BRviNt0hHqyzzu5LNt3e+Qn8Om6c+NqKaiVyuE2vFaPldKtoXvmFRtjuivas7Knorjy+ljerNfquTcefz8rwfuGznkAwHy4oXvQX2DR1kDwXrbqce+Tv7/ESNC9+wCA+7dqP1fRZkl0Y2Du76WGx8yPfo9tp7MRALm2h+KQdLTOg/YuAQBmA+WUQbumtUGAvgpEb9F1O5OnDKJjo8oPn1uVOcNWovji3gfJ0A5UbedNAEo3fDrPvv3qWa+nzrMrPv+xAMDKkO496HQ9Zbj6md7ezM+zXJhHqvk+ltJqZ70/dLrs9W+PL/f493K5sD+7/9ZtnOKj1bgvWYvznuBnHCVLHZf6oT4sCJ769SzvuIc0EGzUH8oifrahrLN2g97Rt7CnMM8wGHVKwA2GlzMHHZHGdC5mvaJ0FujIwYxETN5RXHfXzbw+WxSS95CsvdN5dQ0AyPhWJDbyabnoqSNSd6fBHw63cLBBd9apRkqPRb0qFAmEDvaCtpgK4yEiAEUEh62HdqkzYoxwDrkuT0YooEh22kOqa+Vj4DPNgXNQelsHlDs/ruSoo7sNqIDmP/30Mxb7g67PjkX/PgwA4JNPPmYEAAAB122AcxBp8qAdAADYPT7+EbyD9ACAOaAdi/PHjY6UiMJ9BJdgV6JQ4IOHj1lM8eHjp4cfghbfPHrMdIDf/O7Lw8MnT5kiABrSFkpnJnn5n//+P8fRhOElTkMMOfUw/q0oMG8/QxSGt5pKuIwxKHEMXYkPPSWp6NHzHMgPPMJ+MQeXxg7CSISQwehTeyC+zpdX3skwTDOs3IuMg0gjygo2B4OidTAOYEjn92IMVXnn5CbCPs58jyJqJHCO015hFjKkUSzgwBuIFT94ExWioc3SnlWMG/cqekHh1/TMR59uunpneufFuEqNwE+NHQZJvQ/9wKJGe2jD4R94J0P/YwLkZcSxg0ot8JGJuN/pAWR8G1EEe1TvAdU3PTYd4aFcfdyrM+MRRRGLD8UlgrgEYOI+pohgTAx1iWeChzDP6DtABFYijd91pGMa5xkd4ZCk2ohyAYLpiYLhuEYxN2gEXsD8vHj5nDx3PfLqafyBjqw9oI/BIZ2lGQX+ch4cdm8BPGgBYRN9vhGLlWMACpnpHkO4RbugJwAAeaaN1haaBqGGtr8LYYO1wAKP9AxLuIDnefzeCP9xO6AR1pdqGOBjZde/u68CW/QenVgBoQ9rG5VEBQBcj19wLOAMACjXnMw2csXEt8FzMYcGy/Au5ZKlMUkjOI9EbC6rvlHKAHT+WW4hNvbjJ+YNpjjWpMbWw3tz24k2HEWB9rjx5ZoDfwPtrmgfnXNK2cE1nqAInsO6Z6FIlkngB+06AoA0jX8Uotw4MNAyVGTMiU4EeEbYmbdHK1SlIPfctKUC4Y12AQCQHhRPk8KdtNbGv/Wiotul7m0VPK8nzsiOQd/7WLpjeRrMd25r7tq2bZHwbT6r9i55Xv0uEMDPzEqV7iu6nDKAxhhzTXcjweu8RwQ4pcj3nVIYLx3TRonKOTv97NsDAEWDfX7ptPC4Ztqu7tm/dhoAOOKzDb+WgdjlYadLl+WXzMP6HlZcYbOnAICxOgdgVXRkP7JjPw4A0MOe+j2DrPP7ap1nK/nVdlH2sc9G1vH68GgnmbRgyhST+qaEif5sf3st1ZzX/M5zesm6OXfPPNe1Z2/HJN6SjBUdtD+teHqm2/4c5N7JOb1MOK7mZ8WvSyNkovuWNuLTvb1AfLfuY+fDFT07P54a5yVrc68fe8/OMnNeM12O7/HKap1t9sbcr/vY/Pv80/3Hdae12OFIvTAjlR1Bu+Gd/IMzZR0h8/kHIJDzhL1z7Evcs2B3aP5s30AnZH2A0GnhQcbZ9HK8KlJAR0TrWTkB3AGd0Ea9OvdDfEOnqXU39gP/h47oOUdo40/IP5+mBcci2vP+ibEwvRYYAIxZAhdwlKm+gFIVw4ak7eZjixFBHpEUOLo9rxMIIBgQunrWD4PdhH+MAAiFBM/zPdRjpW+Cti5sTf0QEaEcRDvFqo3b+8tZ/kWqFpuRLQRPPwAA6Pz4wE7CsYAfxj+cCICUAAwdDkxEBKM4OuwdhP/T1o7fBd4olQNtKpNddbYAACAASURBVM1dc+dIDdgjGP8rHAEYY0fEBHL/vw5DH4eYPYlUAaQDPI3r3wY48N//9TcREfCVCpATkMoU0F//7a9Qe4svxRfPI7QA6AIMFjCCj1az13lUvswGfpJFC2xk+RhATJAmXKEeDO0mGpW7KIto6cg1I2Y03jMqQHnjYvj6vjFUekEdMs2QdpwwAMQIIdZMSfDpAdqkYfQToYs25ZmGYSdPss/XVEX7zH1OhgAT2Jts4QLGhzedufRcXMhlkQHZIwZQxREfX8vlRkMRk41BlpIj5Q7r0B5rMsGoeRBGdobw433jqDwyt9IcfhI0pwc/UwvwLMNr2pi4KLHosLANiAAcif9UzC8NcaJPMjgRpcEoEUQNJGPDywwBgw+LD8KbmzlKKvgWofh5koMjSXpBRacpkLbRNseZwAo881ikoBEAANzz/IVSRQCkSAipfZ4A0KJUyKvwjDNFQ2MawE08w0iIDM9CMwRrEvgAP20AHzzPehgZQp4TCN50ARRcIu0YSeKcTMlIC18KaKyzQGcRpkXDGEMgvQRw9I3LPFH8JgCV1ymQdZwIQq1wtMjtmwBOoj2G70fDCQqNqJeU9Bpbyu/45TsYuTkmbQBWRr1JiE+Qf61ns6gM1lP87SghbSaak/iCmwwN6viT6zzBpxE+RppB8FckBUOUeF9GegDgwFAwBxHehHn0+wE4qQBhRmMkqsl3gUb2iOXcCP9IkAXXkh4oxGijlLRllX8DE+ihfveO14sbklaJLtcabht50qgbCV7/+Km8/q0RPRSTnBT3eahptfeaE3uTm99nRWjezIbxvlACN31uevNGEbbxtNuD7RcrVfNSQKAUtgrz47oD/7f+6z7/u1wJ74a+2/TeY/lvb7/fx3VxRslfKZoXkmvnNvHiufd22tS9RZdV4ysjZ6VM713zO9V2AQDnlO3jsZThUuu0Qjl7e3Nf9oydtSKX6w88Qzmjfg/ttq+wVFt0qeg4r+1T/LyaMyvg+q4ttBNMshpLte1VVqut338J3/TxneJVKtbeM47oJjr2tVT8obnsS+esov0Wi2Zuy0bTkfwj8ft62gcATtNhK9lOz09yUE78ZWup3j7PX/FsrrokaslB8evqPeT2Hfk1r9k9Hjon31Zz0eXEJfx4jn9PfT/vD6bkXr+7vFnRp/fXfOWfbtv7Bn7ytKv4OHTbjkVcs7e504O/rzZKzFXaQ+6XU7d7P5RCiyJzcAhFkfXIMUdUM4vO0fmaBmu+aPSBDpE8E6gZwvgetoqLPZNdqJaV1sj+8HJGyFqW5d5s3pOdpPEZIEHMOWiuaAfUPtIRz6wXgBOsQvdGJIB+h9MYdoacxHSIhq33ImwsGL9vIh8dZv1I10U/mfrgGlFwWNvGEpHh4DK5O6+YD3o0x0oGjLkObc4AwL2o9wXdHFTCfH/80UeHj6IQ4Lv37kbNBtS1C3spUuNhCwAAgO0NO2rMHU54yAht2CYAE3CPIoAVmcvpg+4e9jPo8Di8/HCGvgz6gF5fP3gQRyy+OHwXdEQKwFfffEsQ4MuoD/Ak7lU0Y9D8v/3d379RGC1y8Z8GMZ+RWe7cjuqSabTLM19H8qmKYyAuMEKDwfCB0Y02wHT0xCUKw+r/DAmH993FKFRzAMT7IQfgyvGePHmNFX3gBeTwSxlPDvWQ2UJGjd/gbadRAiQlUDAYDlTU4j8YkzL+FX2A/qhqv4ABEPdlFFxAv/oRH3g/xm+mleffIbTycjo/2CHtMExpiMe9EAK379yRkYh0CE6kit3BILbXGacTCFhQ/hA97Jkbgvt9zUyJfg5gIsNr0FcsGtwPTzw95xmG5KgEGZAwJKOgIgrVZTv0/Md1HcMoo5s5THGN4ImBA6ZQGMUv0IaFiwAaJIPSqx3cqor3GWIUXxqt9Lw69F8VVeOoQFSwBOAAwzhoZLAGxhlDZQLogbddgkPhRL0t0pMoozzHVtx9woDrO4D2vYYCvMJc+DAAk78wFob2s/9NuGwUHo0Y4e1cGwwvl1DkKQuwzEHv+IfCgHfu3iHP4W+cAODok75Jc36aAJWGqv4pfEuCDTXwkAZw+xYERbwxAC2cDmA0l/3iWDwr+ik5KGNKQtFKgtBBCjakKEBgp3KszU8hVP44jI3Ia0YLiH56r9aFTsgguJfAHccXbaEIHmSFajs4316pFaRHevh1LKM+MPAFLjQjIwEHvHcg59xMEmAbYlNt0PgeIfWkkuY+P6UIeCZtdDXlfzoJoKhSv3WDxNFR/b4OVHiu5nbGc+D15M3Vu97mGukf9HYq1+pZ8fz20xUgzeFpo2W+v2+2pCzm8EQTXhOlsP3bAwBeZzMIh/7dvXuXMuJBbKjO/zdF9pTqzfwmT51TdPcU0uN3XQ4AmL7Vn+LdzmvuW+fVtxnjPMd6Vmuzr6lT62P7nfq5oq/l4uCdaT3MYzj9fghPvXmOANjIAg2ncfoWAMivxxA6P5+fd9PKj18GAoy7m8yqd+2DAMf3rN6r8XUarMdR9COWuYlWOgUAaP9Rm7l3LsZxau7WPJdz2dqa+cRrvfh/HwBY8eslPHyO53sbKx4/NbZ5HjTUktKd/zXWXI3cx495azWvq3nf4wU3uerzqbGVvDtP5VN8OI9pj3Z749xbn3tzON/fZSf3smY8Y2R2oJoWdjxBFzrVd1UWq8+eTOlRqZhrFeOzsxVn0yvqmo6nsIcGCJAOMxcYdIwjd1eMwa+GjZa6GXoEvRUAAEABAeB5jF58h7ZmIF06rhwvtrHwLG0M2GOQAGmP0BaDvYd3xvgduQq9Eg5NeLrtwZYXX3oqquEr0joM4EjpxO+MEGe4pHRF6MqOMoDei7RP0t86f453npNzAIDoL+fcraDxT+MYwLt3bnMOWEcv7LgPP/ggAIAPGaV75zaiuQl70AZW6L+izPEPJwOoGGDYZdE9OBBvhy1+C2no6byDjS29CfqxisjjFD1GrEY/QCMcC/g4aushZQI1AfDzaQACX33zzeHzL744fPvtt7QLr/w///AP5DRU1If3HyELOLIMiAOrmWdqAIsRJNPKUErDK40IhVwj51mGI5X7LHDlImz29JKJOPGYABmQzu2V0SDCMTwi2nN0AQZtb7jCahRuT2M1CIEz4eGFR1vXEPoSfUe/WLGdHlgZYvIua2xoT/m+qurNAmhxr/tcHs5C7PC8Q915lNz/X9y77tySJNdhX5N9O6e7pzmgRNoWDBCEYIB/+AIGxOFwZjSkKciSNRrTEAQ/pvwG5DsQJP1D8tCmpm/n0vfjWGvFqojKyqyq73QT2j1n9rfrkpfIiMi4J+aSiA4lG2N4EUqsi0cxhD/+4bg8eJLx2aIasqo4fiMUHMwc4fZozwYHPG9F1uvhcH5GHKSiLwVKyhS94jE/e7sNJx1/h0JyIkgYSTAiFGIErKCEAyabkSQVThtPfDKEajkgxF+59sKHQGT0CXjiPYS0BANiCgS8/IwAUYV/jEOFPxQB4hQUF2OTx1lHUz6PYheIQsBY4T0HXsEAQBgO6RJSSgjGDHWRMs5LMHQgzSKNWXgWhi7iUob+q1iJQtatZG7F3YCrNGZY2BGbdG4t2gfjwvoTH8iMFYWC+eIbhVreCwMAIjXkxd9XkZ1tPLLSIlpDm4ZzujgWrGVcfz8si2+/Bc4cJyGk919RABnpQWFgU7+2jeprVnoVk0ZtBabPoN0AoHBNUTUOh8fcCRvu/KH0Z8oL/qahhrQv5g3FnsbDNHLJOy8jRmfG9Nj7GlnjfvMjzXCMCv+3oYF5ZEyHcOxCLvy24iW0W1CxAuEetNWVQK9XLfzawDB6XPP54NAOj+s41rrfKTGbWL6tA7pKHLIiMhHSjLv2AFCwy04epy70keXfGcEwubNdknKUNOQYNOL9CLdjKzOBbCfQQVE869zzTLiMURwKZ+wteO32kQGrLkizKUh4EyYGZH+/8zu/8/Bbv/VbD3/913+9HVOLe06H63MpoXYvkM9oenx29u4cj75fA0AXYPu8Oz6vhOFxfPv3NU5/iLO7dRKMR4HZODU8umunr1dv33TSx3EuyEuBJU8gjnvM5uupnLLhuQFgNz/TCPeHO1ithovkS2E7g1uH+xpvjvDv8PHalJLWOYnoeoTdcU4xXvMDb7obvSbQMMOmFPXxCkRpoN3oe0/PZ7g3UzBXODyDp/CvGxT3EQAdzrO/1/hbT8/wfqSbKzjv+GXDK13fp4gdDQCz/U0juKP8Xivxe340m8ts/Fd0PsPx2Zhn+HE25rHdKzo9h/0ehmjLCnDnq5Lt5ejBZ4wG2NPEnvfM8I57Vspflb4iKYi6S9Ckjwzk6QDQm0I5xT/81hn1KgyuaH7xHYaYm15Nx6BQ0yactqD3ZgCgobcNctxD8a7mnQ7f9NwjQgFjYSW55JeuX8a0hi0NwtIZ5Gql7FrmksyOM++hS8DRhGhlORypW8CZGIoxdAUdPa9IAvmgdPwy5t1pdIzyu+I/lkeg0j4J/QRFAN8PZy+UdOvMH7z/fsgQH/JIcBgB3oWzDoW7YuKM1Ih/1lGdBvBOGAAUUaHofBydDngxVQBwS2csDSiWn6F7IF07/jFVPL5xasBnUSMABgA4pZ+HnvdR1Ab4dRgAcKTgG/8uTgEgTyEzzJyS+Bvh7agFgGr9PjKMVhUIS7RE6BgweXehFEgRVuhD5cw6RJaLFXdgkcLgsSBQNKAAJTvajp2gxSYehgEAbUv5xdGByKVWBX1V1/SxHApFfh4ThfLwdlS2R796T3nrPoruWxZ0k5Kv4ntQ2FHALsP50zLm3GfjNpCYCgz6JaFrEWA0oHIS9x1y/kWkEfD4sPjYmABWjdwVMQgxBL8LkIlh5JngqZwzqiEVUXpak5Fgwe1ltmLJ8JogGhIHWoq/N++nBa1kPhB2gGh+B/P3MYxPA3nRD8aqPkXgPD4REAf1RAfMUYl7IDAhIPqMuSWcoJjLopcRCEF4gI+KWoBQ85SFaFV5/w6Bz7BaBYuwL4wF7/CIDBxjh/ngeBTCpwQI4BhJOxnkWIHV67d56GE86lECycCVN67q+Z6P1gHjFtPZUlTIv5jBzr6/idoWFTGAnB2FsQtmbz48jXNBYQSQASDWIQ1YjnTpDGivPMkAINalD9bxG+BtjPWD954EM4k2vwkDAClTIV2OTql2t5eT7FSMhQaGaJgwoiIvIx9byrwqKerKr3dlfESNWHB24Tw9I+EaRiEbU1SYL+GUVt+t2F/ekxyZkQnJ2Cwhe12Jb6CtFIYqb1OQ6RbsDk8zc34nvXWjiF7ugjBsK/69Qd0A5DfwgHbMJsBybRJ5dSKGwracbpMNEG49KoBoku2ocUcZybruzzaSbR7V4u2/mCYCMJSXdiWsrgS4K+HWa1HwmI1uhOv1DERO5HKcA2mMH62V8eFKuPP4rFA6AmCDc+DIH/zBH5Bv/dVf/dXGf9Gu0lFqTVZC/EwYXQvEc6F83w9HfUvB7MqA4bOzPeW+MEK8r+tKyRrfOT63V0DPVnU2TnKeiRKNsXUDgPs9E9TWfRtfjgY/C1UbVgnV0qBXxRTdNmGWP3qo7gz39/NKecn8okvT16Rw8kTBf49vR4VRc+3FQJPCOi/y3FKZ7/ytSK8PXoaNLYUpBe1OW3cMAB2+d8GxosWR7oTnr2cA6Pz+jA/c4ZEzWurXjIvdkCK8Mv8Wz+tKZ9/rDOdOoyNtvR79mBftcWoG577uRRPCszM+vVrLET7z9uupFS8Z33ssvnXe5fXp62SDgPWAHmUGPubo3J3iOdCduFTba/KnWEZGHUDMRF47dTjVoFJIuZR6yOs+LhAyOGtSQR6nHqPi55Tpk+eWbJU80kOArhKy93ZS1jAuG0G8xvotHY9poWkAUBHy6A/XqXhWShBPk8NvjJm11FRwHnuu65OlSJ31AqCvpmKPooJxE/ogTqCDHqeigRVBwEKBIUqztlfI695PvLdwrDGmTrsr+qD8F+vIk77COQlv//vh4EPUhZ3JUOA/+OB9PvM+5PRI19XpDcL9d1NftY4FeQZO+O3IRzhqQ09VNLic2MAjRBO/E/q5HNd50lrI/TKQZGrA82eU1eGQ/jSODXz2/LmOWQxnOdLT3/jffvzHMTdVo1SxuSj6FgoswwNiXfoRbRZ6mNcSg4SSS09fKEVYMOZ3x4ehHrHY/I42fCSGBw1gwkKBcHgiYxwlxuPKmPur3Op3WCDhLVY4hDIGpIYCiHdNNBgvlCnmh4elg2PG8Qlxjc+F1QMKPtrBB95KKnDxt5VpzEMWuVCcUsHGwrFPeLmhqMfYVAwPufAxZh695+PINGeH+mAMVIo2Q4I8+faK+qQDRSdEhdDo+50sQgfioHKOonAxSMNbKQJ1GgEMDExJYEqDLIo+fs/hzyAQKKK2OhK5QXxp/KD1D0geSAjvP2DOon9pYHHIOJ9hnkxVDnU+O2DBe3iGrDyLeeTa/2bMA4wCa810gzyykNa5RFo8Y+voVq0U7WRhD8Dchh/AWbiQUR8ZieIN0pZBM+WagxQrF2PpAiRrHqQyCqBrLv5PbItRFfRiZ+TLrraEiBjzdA2ATYVMAYOV7uM/4OF7kR8EOHPhAiZg0KC5nupiBuTNA/hIBpTzJcJhZFhTwDH+IbcIFsZXLAKodqkmxTPMm8I842/SKcOG8mgQ5ODT6x+/aRrVRoO/YdxTFXwUgskoAHYspZE1H/JvKcEyIKANCstQYDEKXG+bmhU4RuGk8kaji0yzKogImMLYyP/0IVybjLkJ3RRgN6gX8zacNkNBPbO1t2/9YABIudggb0KWLuWQDwYAtk9GvT/Le2so/2DBHcCuCchWNNwGp73X3NQ313MvfI3tL3+nAYCbc8Kvb3hdsOnCrsdCI+1Cgbw7hr1gs1+bszY6rAC4vQGgcMGC2B3hdvRc4F3wzj/7sz9juNx/+r/+U2y4T5ZCwR1B9XROib8zQbWu2SBUwtKOIFoHo6Jft0rgnq3fbK3vwG9uAChBajXOPi7/rXHVnQ4T493M0zSD76icHRWfTPsq9Z3NkN2ar3gwEH43Oh14Sec/VMw0gRns9mMoI5/Gfy9y5ZzG9saX/Rj2xiOtm2GwjxJbjb3WGhPNkTRl3xe1NxgWZagXXeo6vr2m5i0rur2DhzOYz9ZCc/DYdjvMZgxZwXjca0Ycu8v/+nMz3tvpwff3fe0NAB1+HmMZBtYGtdcZr+G8KXcn+D7Cy++azmc8r8+9j+/s2XEes35HmH+XuRveq2+MddyfrWP45K/noZDZobmNd5Bl7O3fYEIukU43yOXQNdLRADlboeJhAIjnlLYredA55lb4oZg+jT2NxgGkCuB8ehoMRA+Oq5R86yJ6MgBIrrPRU89bHun0tjlApRykHCudCLNArjsl1eStgpn/yQH6FiIXUodz1DD6pu7JaFTodpBz4XzDuEpmh35jBRkOQkUKyFgAmReKMI0ZOR9HuW88zoaAvD/iC+AM+RzK+Huhd/4wogVR3I8GgOhPKcaRShiOVSjrH/7gPZ0CEIuDqAHIGDrCXk5W4gd0WNZD09+M8o72Pvjgg4gykL4LmEH3DUmdTnq8Z3pSzbfQUxl9HbpiPA8dD8o/dDEYA15Eqj9TGv/tj/7FKxUjsGddYfUON6ayEKODkkqvOouu6Zg3FdETwtkC4RB1A0oh6VKSccwBAEblnwqswsihmEpJgSEBufvykNpChndV7VLh+1gtFkfAUQupKNjIQEtSAg25IPBob+H84UmmUs32pGTYJ2lli6Ei9O6oUIWq78vzSxsWFzxzsQl0eVlJLgEnR0mwGjkscgkbwUXWZp9QQA97jIDHIuY8VKhQiwmjhDZDedOBJMjvr1oEShXw5mBmrFzrDOveDBF51F/ABwoo2n2OsyQDEbCutAaiEAVgZ4WY800FbCN2C0b2MNdRjRboJTwr0gNGIqaHxMxpCIHiGPB1pVGslT62agGps5AjEBSKs8OnQPSpdAgfFIHSU00AU1XrFnFZmFDEibx2HoMMAerd8OdIsI5QTmH8yagXHfemyBY9U1Z3rBfzlDIcntEXVLKFM2gPuT2AMfN5WOtALdmwxeMnG15547Bwpu9NtJKiDdr6KhhYzAupEe8isiAtqaZHGdp02oY99DyaMmsjEB4QamMsjqbYoipynvR3uWg+5p0rhi95+h2S1m4IqpsAbAa7EuJKYMnWc2GaHpBYsheqt+NsEi+68LgSPDzKtbKTmJzGjZUgcUcgPQos44wS+0dLg6liULJnguAIdePz2TyN53fmMGv/dd8bx9Tbngl3XTDuz1JgyP+srAllzg0Js7U07TuCy6ljv/u7v/vw53/+5w9/8zd/sxkAnJJG3Lf1ZwCQ5pFCVPKbemQ+vqOSMscTKVX7SuVH5drC/t4YMlvHq2sr5cnzH++b/oyDgncZLub9md6Ktq8F/b3SZnzuuG/cGem8Pzve83g1To2b/zbug8v5KwX1PtYxV7fj24qPnK3BJoguH5rhSce/uRHiSCf3DXAeCpV3e575uvrt+D/St2Dg1I8r7GtUM+GD41r76XN+XQYQ4cdoQN3DYYwmeizfm+HejKbuQqLjg8Zv+WnWQtHVVfuPndfY3oxeR5mq8GZcg9WeeORfj4Fdh/2dvWW2VuYVq3sjfruf3t/MCGADANrFPtKdU+Y5HV6dZ/HvreM9HyQFBk6bBp0WYLkQr1kpx4kBUMCRX47oABUN1KkBiPeFAmkHnw0A5ObQTzAGyM8pZ2tMkgXx2eR06i/dqIAHK3LbezafSV1FBgDNAfftiKW+BmWfKcfJg2k4gLwNIwCcdNARQi8ImdfyuB1c0mXzWO94Hn28ZCH3TOWEfkndSd5zmAVMb+wv9wJNU/NUXYOITg5YfRCef6QUM9WCepxoE1HG0J9RBBD/UAMgQnU5N4kKyTdTZsB7cAJD+Uc/TI+O9mBMQIFBKvtMr4XTPvS2cPzhOThYoT9C10GTiHoQLiFy/auHzz77lGm+H338a0ZuU//55U9//KoXt7O33V5HeLPR+LsobBBKzJdRcMEFAKlgpVXHypU94VZAbBXygiKcG9YIICmUFpTu45EG6V3FsWgsrJB1AoowVGEdAj8MCbQgcQOqReKzPAZM1jFoNlvhuyQ0I46QQYXETBAAmvM2jKTFGIHEsqx5bvJCyFOE8fsIQMCLSngiaUfmjeBTsUQIjkPSoejSMx9Dh/JPI4mV3+iXiB83rdjiPUQREMkCJhXu7Q3WRCRjDdYWyicsRyAOrMPLOFpPRf8iSoJzy00DYUQM5w9YgrpAtCZuCr7I/0PKhwhfRKkj+2g0yTV1tU4zQc9VhQCzXkAK0iASWCXxDE5jsFGA78IIk4Tv+dMwg3VtwoHqRSBNQ0YNfzB3GmvSIOOCilDete7K3XdIFY03MX+FD2kjUg56Vq1PGDAkB+uVBgZZYx0dkl7SuK8cnjdp2cM/wxJzcQSAlX3DygaKMgJ4Nml0gfAVRf++CGLWEY4xFhoAqlDf5xEZIxoS02RIPyNtynDkqrNiFuWtL8FXjJe/E1YcyaDcXAkRG9NOulATzUjQrvvetoD5x6oPCUN779bZeMZ7ZwrH2bMrYXMcd/0u4RzX9L638/tC+JWCtBKU+ntX67Waw+u+19u7C3+v62wswh1iigxqjzAAjAIaPQ2OFAt6AV3+/u///sMf/uEfPvzt3/7tw1/+5V9uR6r2sc9gUUrF0Xy1X+8SJPbz83tHwVjjHgXjYz/JqjdBacSHK/zZOI0b2nC1xrzCgy4EF81rnUb8O1u3Ga7WtccZADp/uMJf3Red7nnWnk597y4sH88rCitm72pOPYS9Y9ERPq21xnPWnOr6DiRhM2atr9Z4HpVUvF4877WjlwZcHNdzhFXhvsa61REZ9ptxvq7to3c00SvcWcFshiOv29aRV3T63+8hjXxPl/O7jmU2v648dVp5HXrpa+CJXI35qs9xb1nR81U/O6prMgjeK9m/eJ/lFHz3+9iDHA3QdYzXw7uiQyv/hrujpyhHBx1SNkUkKsLKUSgQMmnItU9gDAj52HXOeLJXKv9QEyDDwvm00TEUWjscLY8lcHQuVLEL604KYCzZzTAxXByBLodtpp42uEJNtxyAQtGpqlDeVbF2fZSyKicejw1EMXboaZDtU49EzQAaY6i77QuCF4XBOV7pXqA2wAGObBRZfJJFypUwrfx9Fy6HkQCRuk94FCDuywHJBOK06Qs3pGc6AsAp0nAiMg0aDtv4W055nfrQ06i1HkoHYZo520e0w3Ou5yeffBS63zPWpHvjP/zZvww8LSsUBo2HhICq3A1EeRvF10Kp+zzyB6jEwSgQyiSqkNvrbWUV7TnkeAttTquK+hKTIhLEIH0kAZTHNyKHA3zZC4C+oQwq11hh5Ayhjo+vOZydOSKYMAkLS6B5uC8jgy1uMADIsy4EdOgJx5gKehEx1H8XL5Q3FmPDIsBi5KPnXGtg87DSmoM+sqjchpAZRRDtuNAgCjwA9gqRF2Ftyj6YAyw2jCSQ0QDzkKKMFIRQKuN5Iz0Ues8dc7DijVwUjOfTTz+VpzxMeDLauNo+YKIxg5iR0qDQIRVSNOy0gcMYk6cnsIbCQ8Aj0gjiXcADxiIQHMNcED1CRVReeB5rEUjOPBx42xOWIAt4rYF7QPYtNx6efqY6IMIjQ9CzWJ0Zqrz/YQCI61a2DSdGW2RoEWBb+Imz8xThgXfRFmDH9wA3FBzMqvjAT6AunhNeYG6O1lDRETLZNADZow+42QDAyBVa6sT8RTMyJPmzN5ZIWEJ/JZjKWw+ugWP/nj37jAaICtOyYiQa2Y5FsbJkYSY7rLZL0CFTSgEzyTUNCNswH/3HXpg+Kj+P2Wgf2/m4uY99lXBaLc+u4e5Kib4n2MwMAGj1cUaALpCu+r2a0ygAXcH0+1yfUUhf9X02Rm/8ey3k3Igy4oF5B66b14Avfvjhhw+/93u/N0eSCQAAIABJREFUR17093//9w//8A//sNV4MZ/13uCxax3Wyrv6nq/zUbFdKf/uze0cn1MfZRjvOLsScs/WvuPa1Xr0djr+YeqjYlh8Zx/yv4enft0Z94zGuxJypqQc518GgD3fqvWbjekMr+/i/DiWc7qz0j3Dg8msNgPSd0/hIZ7dMAAYZwofvrsBoONEn+WMr5suvX+O+Dzy9Gq76LW/c8UnRxo44213np3NqcbYec6Rt9zbk/Y09pj5rfjB2O/r4P56LYsfzGhjte/N8GS1l4886O7eN7ZnD7H3mYrslHzliGnL+bhmOXmr8zUxVF3zmeILNox7DNJ15BxEO3A8Ip0UXmsWCwwPNULYodBCaVUaSeg7kFXjN96zg5i9ZDt0QrV2Oyz4XGMXFRFde1WHkU+Js+7APuI/1ZGSoxF9wQCgT/SAqvhxk47BrDVgmpcDVDyPNa4QLQDPOKJuNQnJ+6mnWf5Nr0I67JLZyQsm+Xjz0iuaHXBj4UU6LaXXIJ8fTj567OP7aRgAWMgPqbpxcpdTPJzKqOVWygZ6RIQ49CUo/fjgOo53lB7sOgI6jQ8fOW5DB0rnphI2oCvGSX1hCPg4DACIBsCpf2EA+PkrKJFWFg1weUwhFEkZRK4F81XCyoLK7lhsKrYsilZKnrzSMhLQcBDKDj6oBG+Ptjwt8pJjglK2VFAL5a6Yo5FWHrwLb/hWB4Ch6lLQ4PlkVcvoA2Ol4hiTRb6IFFpZgYhsXCh5Zq0UovO3Q+lWzoTqGNijy0rxUMJpDQvAoxBa/MbCuwicUgTepJLs4w6xeFC6aACIHzxmL5Vf9SEjAkPMgcAwpsQ7Np4wVD3HDIMAGUIq+zRsQPlPS6HHrEUXcljBZpgIDBlpnJCnWSHoeAbHWsmwgxyVJJwIn3G6gcPYAVOGpMA447WyMo1CfGQGyBdXgUMYImAhQ+4JrFqsbglLYzznI1CKAckoUEww1id+o0+eXQoLV7ZPBBH280uGCOWom9Hgt4xTqVijngXTAdLgRI8O3tMRkDKwpMElowsYesN6DxFChPWGhS495sSfjEQgnKj8Z7gQGAmYQjzvFIqt35gDiNdr4Pwez9sWWj9veAExFPXgHE2BANPhs1jfwJdPwpgD+iLzoqSN4nVZxG+3eWRIK+2++1zgcUPxHGzQYr/qfn9OrSNG0qiQjyy/zoWZq7cfd/9K0BuFl9mmuhIwPJKVADSO1O10j92x7a4gns91FEjvCnpdIUL/d71wdwWgx6zQXdj1Nvs75lt3DQDj+lrgsAGyC47/NKr5wggA5R/GUr9roY17QfsU/PcGnhk8KoT/aKxYeXRHwfK43mNb+993hOLV2l3REd5b4Z8FMD1zLBam9dyoaRvCSjA/g0PR2F4ZJl9mP/vr5zRTUU+d1sV/qwjgFV3cmccVzZz3oTnt8W+Kdbvn+p5yl3dMx+mcB4eRbVEAGldfk8LBvdB/Nf+xnf575A1jW6LxdNwkSfT5Wu4dYTDS6Mhv74z5jC5GnDpbg9WeqTYKp/Xcke7vjvUKl6dYNaErP2f+avq7A48RLr1Pw6jzstX+fA6zuUHRPGImB1zhWZ9zn4PlcF+zguzfkPUMF8uD+O1IADuqRt6G34oQ3UdVmTYs9pXBoZ7tcKSsDAcddIt4+S2kZUMujh+IBLARgEpt5K5Dt7JDE3qZi3pLKZej77BmORizCh0vL2OBPsWbMTZHB3icW7spW9vB2w0A1MmYDuMIXdGBDTCqVYeUdRXzZhQAooVxbEDWqtLpVpKhLUdv8N3IykYARdNiah4v4OZjFuHht3EE194JPYunL1AXRTo89GroEJo/HdaIMIYRItPNFVkAvSuOAgxlH/qgba7EleRrGCNP7UNLuddRX4adgikNcLKi0PuL0C2jBkAo/tCBmJr9y5/95JVzzakQpeJIBRWLRCtCnLUYnv/nz19QicQ55rSWQNkKgFJBZFGHByrD+IeR4ll4hBnSnYqY0w2E4PLUevI6/k8eV44Fhgd6iOH5VS4FCSj+g+KMSbCSZPPCMkQ+vfqb8p/WImguNgBgrD4qT9YhGQCqSJpCpnmCQMwfi8L6BzR8qOiCPwCkPbssApi54IARFeL4RmSCBE150W0MwNyd64E5QZEG4sCogX/diEHlnzCC516922DhkCGPyZuec2FgLZLhRYSAoon0RAesbBABAXluNjK4PZ43mQzHXmt6zrNAYxmQ1B5hH/UcKh+piv3UhiDmZYYCarLVE95/rEXPVTfzNPy4+SURGJ8IE9YygHWw2vOm8Q1rTcBYodwajMVGAjNgPMuIjox0QT9gDD2MCEwIz9GYkJsgiddWRTM9W/HSEAKYs9hi4rKNEJBNu6DqiABbWscNzXn6qHPx6aefRcXTMH6BcREvFGXjkCfielppbUHlugJ8ZGLHXDtdm3jpmwyN+RMnhudWQu9GMMmoOIQcV7/3ff7t9ueC6HX/K6HojtDclY7qv0J2j22vBbhRANjosuHZFdy6ELtqb9bG6wiGV2N53fvjOuoonxIkRgF47Gd83/gxemp++MMfEjc/++yzLIhblf/9jvHfeKy+9gaAo2JRXrq5wD4P6R5pai8M2wtyNCjUflDh7P3anXU4wxvjeBf2e/uO9rOislKkrJv3nOuRdvdwFr+c8Zo9zD3vmbFFPHyO31pH39t/K6+y1rsUihGeK15Y19drtuKXuD5XUjyfA9bnhbnR9w4vu4MnM/zv73VlxEK/FaQZP+r76uP5ktauFK5ay2s+qDWZnSbyffHCx8B87PPs3cc8u1rTu3O82ruvcX8/ghlOjwaaK9nibp8jvq1+jzxnpL0zep/tPeaTxssOQ0eEmk4s5/q7y2l9HOs9puS3cd/j++Bw1PnSAADFnPIqyj7L18ZK8yGLvx155j5FADKs9JgsAJ58uHvr6WJK2cTfTnvFeG0AqJop6aRLuXqT9aMNy+WOAJABQHqpyvfJuGwDgGRjzR37ihT0lBFYOkuFsRkdiwgC6HeQ26FTtvB/O6E1/nkdG9QbwAdwo/KfNbgk16vAMmR5ODMl92MccP7ieUQM6DhA6tl0gEvX5ATib+gJUPZgAOAJbagah3tpKIDOiHlSn8Retsn98UhGAVCHiGKBSBdHgX9+h/EG33EKwI+ivfDqUxHXeeVUJqm8IrxdyvFXX+ob3ksU36PHEb9Z2E8bDxX9vO5CDgACC5BFm/LM44i5L7ewdyjIzj1H6LYi9hW0wImmQmNFCXdVpVKIipAGC30YAwucIRwaDcVvnMHoBUSBiI2IUuGClxfvCUHy+LcEKowhDKdgyIiPontni0CwsooxAS7oE1ESGDbmKoU5CIUWJdcbKCME+rSBAJ5vnHEJhAUiqTKk8u/RDk4ewFhgiMEc36SCXPnrVuKLGWhOznV32oSUXxEPvr/guZoydrwZpzFsxyVqIdinFXr81kkRMiQIN1BtMk9ZoFesLP+YsmEgIi2By8qpozdw7KS98sAvGACUz48QdlkvtUaCn8cmK5yUeBhHADfWM4gPrXvZL74dWgX8ce4/Iz0Az8R/M1tHUmQDqVC7Eqpy7PVsHfeIcaAGhc4nbZ6ZFERc3RNRGKqBIKZE62rWvPCGB/i6gu/I+PGOrj1EZc+XDx/FeZ6gqVe0ZAZE0sjE55gqwG4K97NOQBewZxuE3qp3t7+9lvHN1Ipc85lgciZM3BU0+ji+r7+vBIk+7y4w9v5XgthMkCn4Cofncy/l0P1cCYqPEVzGOc8E7P5Mx4/vA+6zOV/Nb+z3OF88YS/I0YByNm7OD0YwCj6iRRoOA6dBo7juKs24Dj6h8LqKyNmP39axa0+z5qF/BRfNQ4X+5p68cf6j4ryabxc0CTG/eGNhO/4bZ0b6mLVHAY0RQgWPkZb279lTr9Z9r3jifg+ZjWU/tz2dFaxS2Ez+2/mr+qx17OtQAm0VYdwLh3OBu8NqT9ePw9cZLRzhvse9eseCctufBwPKDVS48cieBjq+/mMYAMb5ez0wUJCQZZ3jGmsqIz2VAdFGgLmRyXj2XfewO3Q4209WC3HFN/p7nSecjeOMb9/Zf85gdLW3rgwAqzZfB55n+/WeXvc4M1uDGT6Kp4+8aF4TwM92Gd3RAFvkcut45IF38GKDOTgddQEoz0rHxj182wCweawjmhanTCHEHbKqT4zT8/baew+FcpVFx1OP4XMZveu/GSaPYwxFieL5yfc3w122Tfjxv6bQQ+dEgXnAF6oxPeipO2c70h2y8CH1W8nEjgjg6QlhhcBzkN19EhUMC1sxbOphTX7ekAL6YaVaw0DC7SNTgbtTwccuAnYQ9XWMenw79Rdj3CKt5ViDPqOjAXFUIPRORbqz1gEMFRnRgC7pzSccBEo6VVmIHs/qVAAdO68jAvH7y3AavvFv//hHr1zIToKNiypUBXsrXFo4CScoIICOUPXQzNWedFmCoKip+BgFrAxBh3ffZ85DyMJWqir7qtCIUwCwkFDMocjbu+/NG4KaC95hgt98jdxzjRl9QBHE0Q6ABJTm9957j+NTUTrnbUiJ1LEQXxGZZajQ8XSeJ6MhOLZSElGDAMhgmFgJp7Idz30eC+Gwd1eTJIJiAsJujqcT+naCQVq7oCjiGbSnIz0EdyIpLD2BOTYI2ENewkmFO3qtgBN+38ouEAR/wwDgcHBY0EBAZrresB2G5DWUYIe0DQnE+i2C340VaxgRHarRUBETxhfACcYDzP+LWDOdT6pihmA8sFAJVpiABDNv8N1CaLyDIclGAhGwIkm4/oBdjAd/s+ghcCxTSzDpzRCR6SB+V3Nz0bzcAGIowFedPlCCFdcMqTPJfLaNJQ0AmBeO8WDtjFxXsDUZAARH0i+V+z0tdiHY/AfHnXzy2fOHjyNEmQYA8F3USknjluHFg2DYJgwYwoVNvdg8WfutY7Uxd7WEvA5zmxgAxg36KGiV8LXatO5cHzfW/s6sz37/7F2vw1zArFZmAscoUOx/nxkAknsLC/j/V4JZv38mqJ3BciU0Gj5nAtydNSp83Su15kuPERCPAiehlHB6pEKVm689BMZj9GFvho2fgIX5m2lpvzZz5d9zn+OReJva81qXsNj3iRGGas/KScF1BcsR173/XK3tniftC23y3XThKIB0r1CpzxLIrvBZ70u59n4/4mAft+Ezg42NKGVHKVh1HDq2732qeOacxgRzRziMY5nxjyOddXp/DCXp2Vmfj2/l/I0rHjp/+2hAsVxQa+y6S/tjUlf87gpPaxwlI3Bvyn3W8OowO7ZpnlutrXBsxOX749tD7Iq/j/AdcfFq/zlb3RlPWD0/2yMs983o42rfdD+rPXgmf1ztdff4y3EP6rQ09nHFg++s+wo+vm6e1p8z3vpkmooGkCzrPagMVsUTOmxH3rhbX+gllAWdby7lH+OQ3gH2jv6QT678dSi5zmVXlLLkddYR4H+qIQe5FnoTorHZThoALHvyN/pBCm8blFy/eyW/4wIUdijK1GdSrhf8ZMgwv3fksVOdvJ/wNC/6Ym1kr0J8LCZOAKht1wzw/lww3yAcz6pQOsateRZPt/6EK5Yn0DzkfcIx9k78ZtQAnXdZkD4NGQDFN6E/oR0bE5jmnNHoPNI9IwK6oUwGmWiTwNDYoItjHWUACP09IgG+Ct05IgD+eKMIKMDoCIvaFTq84BB/e1FxH89CITYB9cJ/AIQL1JlImOMPhQoCTwCN3mUOMhcQQkQqoXgHCpaPMuAEMY4I54c1hEYCFJ7jUQdS9PCxMg0kQf49wzDiw7APKICwMsQYrPxrvso1p8IJbzvOw4TlCkptnqGONpy7/WWEXaM9Fc/LHPhQHGltSuTE+EmomF0WioDCjH6dMoE+MV6cjGB4OiydBoZ4mSkI8D4hNz6UPLyL495AWPi43oCF2B7OjvuqlyADhj8Fq4h+4Jqk8BkapEPHyQTS+2/B18UW9dvHJOqsSRcypCILL30eiwc4vP0W1kEGhx6p4LoFjBqJ+cGYZMOErVo2TjFPJ3HFyrINLNuc09DAPgJ4TC1Jwd14i/YRSoPPy4jWwAcE4roSKiypjxlzry3gDYvRKsC7TD/xesOKaINP9xTaqIHiHTwFIBksra0ZDeBv9aEinMJdRYF0YUTif1T0fBYGgE/CAJBpIbBm+h18M2GmGRZYB5XtyyAgxiKhuzM4z71vcKvNbkwBMPxmwtZsY98APvljJSD0NVqN29e1+Yg/dEZpAaa31cduHOjD6m2ejXs2Pm9UZcgqBX8P21JkuxFv7G8lnO7wJNd6Nkev+dhuF0w8rjuCzhU8Zm2cza/DfzYOrd9eKdUYjkLeFO8oAIkWyGeDVlynhnVv0mDoOigdXoZxzeloADB+dXjuYX40APQK5e6j02KHYQkce8jP4DzS0Yy+Z+vX4dbHs83jhgFghu+zvmrcpYh1XmV86Ne60Oz3TWfYLvb0LtzYP1e8UGOSLOL5rWjM43f743Pn88uemrB4RTur9lb8dEbDr9tHp8P7bXSDvRUAwzVPEUq+PPLv3kfH26u18PppfbWulv/2dNd76BE4wo8z2O3pr1SX5d5ozQMtlzVqG0DH392oLp7tODyuyV1ePeMJq/Wd7bGrvXlGC2fw6by9w/5sf16t5wqe6/U/Gi07fxl5Xm9nnH+f99n6dD424rr5sq87MlXzcvSwnG2SD/d73dXa93FJNxFNbnCDE5b7ok4IoJzKPiKCO+sDUCZP+RVn3kNfgh4IZR7Pw1CA+4jqpd5IGVdRt9KS2SH3W9QZkKKan3Tm9giAvh5UhhE2z71/K52fPFswwnD5fupmgBNla+gCrBOG0+QsDyKtOyPOUw/C3KkvZnqz9OjaJwpfmQEv2GVdGO3JJXM7uhrXxIuqeDqd5KGEl46Xhc7JF6VHwXHtY+JZvDBrFyAdXYXq5YBzrT3j4NehG/M4R0Ya1ClwGCfrtoUuynX/xU/+JOoEKFTASokmKAW2e32R325haDszOa0TmOAsAgBtWYHBM7+BogYAOPT5+E/5/sp9wDUohbBZOHQDi8fjCuJdF6JjiDwQjN5ahbT3UHUDWwgOZbTy9cTIhICes5VDjAiIjH+IPgACfxsAR/tWfhV6ISWex91F2y5uh+eoSEL5RQHBNHgoxQGYIuODIxZwXwUTv91ONiDs4x8jE1BrIENOVc1dz8GwASOKvf8Yiw02hjfhxXAdRTZorkJCe8OJPHl8IAwjStWowmCeG+YFpdWFr4AvqnnwFje1L6K6pMNjveE6bIne9giTwbR6QT5b6JCLw3QREEiuI+eSRbaIM3GdhRADQXRkYQjniOCIZwAXrz8QWkYBW/J05Ic3Enzb2MPUCKd/5D5eVtaysOIdWwKFm0oloEIOxtaMJNwc4potk+ZpnoNPAwAsYQUEHrh4x2YhTIbsCACvgZk0hZqMakD0xoswRsEA4MgQzj+FXCvmFlPMZp03hcF2BWy3ccfLZ5uJ7+3tt/vNtG9uG3+fCDaz5/p8V/cJ7xvtzZSEsz7d7ijIrITtu2PVc/Mc7z6eXmTsbO537p0JRKs1mb1zBeeZ0He2/nfG1Tf+q7laQBrHuerHmzT4/Fs4bYR7UH18n5E1uYdt+wqM02lQ7WM8KzbWeUHhbS+AR+zIxypc9FyglffC+HeHxtzeCpdXa98FxzN6GtvvKQDncxF3KoFbgpTkAJk7x88ocO/bV/TBfn3Yw9aMed8eZ8oA0Mfjv2d00BWY8f6oQPT7lBuHCKw7dHFGV3M8O+LIOLcVfe3HWwrvNW2nMG6MboqwlOz5mIzLd/ae1RhqS6hc4Tlt7FNOVjCY4Z3HafwyPPuz/V6/P1vjs73lCiZnNDve6/go2SYVgd36NIUwafIObDrtS84+0uxVO328pn/Pf1zD1Z7zGBo62y+ucP+x+9MMHuN8O155T8N3OYkUHezaaC7W3mHUnUV9vTeFOR722K2wUv/CdXJIGca1n0EfkZfazir+nb+REgBGyzz3CFGH7gSDAIwA0NfwwdnzGn/2kV58tMMnUj/znmt+7999bts16fmEhSICWvh/8n3aAtLjzefIcKGrS0fQNdkkXBtLx88n70pFXicKVORFcq5MA27G6vS2U9+FjJDzgpNw04EBD/N9nAKQDmN+p97L9GA6UhFpDgOATkzDCXzWF41LMBAA/oQL4ZH186AjQH/nOmqO+O05U/vGe7/4yU9eoSqgCvYpj50KY4Z32zMKpdebsZV/Fr9LZVyF3ISYWjCyvM3ri3tUSOMfgRMh1DAAoLAaQvphD0rdd+MRQBgp14pMQL+bMpNC2TaRZGCd8fBvjMWKL8en8+p5Znoi0KZIp6IPFGDlRBz/lsSizRqkAfSoUw+smFvYQJsQKrH4slapRgIVYhbNkNXNQiXGA8XSsDdD5uIlcmxRDbCuZbqCq7STwLK98vIncud1EU0x9fJMK+wEMxJzKAHUyjBg47PrkbqBcTNqgkpsVMvPIxq9vuAZbh/fbwdTAPLacoWxyAghQ4wNPSwKQuOIokNkpakPDRgZrYFVRaqFDQpOGxAvSfU2iRoGBszLxhmF/gOnFDmiiIUMj08CGQ0BXHHCsNIwODKG7ig32MzVx4hwfRNWZvIgbBuYwBSBnKYfr7Vw0jnGYjoYr2hKRN4jOF6GEeC/fvSxntkZuwQ7F14xJA1VMxArpMeCRyWQ7xai/egb8CjsnL3T710JPqt2tvncEDL6JnsmlMyeWwkTBb+9UHwu9BR9efzz9g37yjWewWElAM3g+xg4rgTKWRuPXb8V3K7GJ7oonjD2W79JKVtzq/UzT+z1b8b1916C71Hht/F4HBcFqRxmCVkzxakEhz0urxWn43rLUG/ecBzLEaqe49m6jTDre2oXyq7WDM86RH48AWB8d7a2xVNqnv29Ff5XeKf4tnmzdRwb4DvPqv73EQAznjDSuH/36/1ah9l+nt+fAeCKPjqOXK3bCONzXrVqbY/z+/WvdIzH8tcZjndcLlxV/xUBoN/7tZvj1V34dPw75/vXLd7loyv+OaPZs16Nk10p7M/f3TPHPh47jtkYx74f0+YKn1awmPGdGf7P2jX/uLP2q/Ud94jOK4pmxMd6hKhwWVGi1l9M43082LcsLxr/ay6S/qlDUcbNsHhrjPlbSrKSvDwOPILrb22RAqpEj9OunCLgwuj0QlOXib0R79E7L8/0u/DmxxhHvqh+yoA3wp+/43/Ws2AAsNrAVIS8j7k5kpaRDUHyVuips+RReZs+RSNFGY/RDpzU+2MFoUxLRUHEN2kIugNrqUl2t5ON9cDo8PapDWUAQNtwPuCjCAW50+zQJEzgpIP+FGNApLijxUcjj4wbWEcV5eaap4HDp4zR/JLGEehp5F//5kc/CgPAi4cf/OADKnoIM0dugIu72bNOK0MqUhi4cyNZJCL/WVASYxSCWkHGM2hf7+LYOIRKo2K/vMNUCFPeNROHwsTCBTFqGgAy7B3GCDwjxC4jAQDtVAUq/rnjO7fDeR1UCB2qT4OHjBZ8F2PJfAkiDJVSLK7C1myIwPP2csskIGGHURAIOWmWHYxF6Qz2ZoQ3PL3IQFyclIB2pZhWXj3maCWXoTWZcjBGHHgseF7h8S54J8XRXnMrtmYUIHisRXm4dVSijEBKV0Cb8li/yYJYbC8LQeJvpENgAYUDOtaPuSXJsNA36gBAEUe7UtaVDoA+VBikQvVQbBGwZPXL+PQx410UV8RJCajzgL54LSMdTBQUiZM5qJifii3CQgnYIZKFxM88HIfbt8JOiRM8BpB45DNTMxyf+B2jTMseCR7Eh2+8m0UVMQ4zbVwHPr/39AkjJ/g+DEkZ9bBFmGThDivkTpvA8yyakm0Cal8GTF9+AQPAR9vJEzBAeFPhw/nZbaq8Bk4ARtaVJT3c3x83N41bzIPik2GRtLYSjmfj6OPjiCbK/Gwu43uP+T2bz+r9LuCtxjoTDOYCwVH5N6zn/d8zAlzNfTU+Xx+FmPH5lXAzvr9av6vxfdf74xoJhUblYy/8l5ClfWo7XQaCSfJ8z8dpAGU0LQPnPH1BCrzHNRfYNzPctkcVnOcGgDneniswXqOZkLvjBwu689o8hmbm6znH/ftrv57nyB+60DyOX3O2Z3JvYO7w7ykAV/TQYeO/Z9fma7E3AMxo9T6MFlxkYjR7DE+d4+9jR7Vff9GY5bO1oblkvH1/M3zu/KfflwGg0gf37xb8z2By1d9joTF7foYfs+fO1mOGPxVBs+KJayPzY/Bktb+v9o8rmF3RQofDan2u+pjzh7n8czaeO3O84rcj/CxzjsbsigRQjj74mfUQG3P6eGr9p9i0GQDUUu49aQCQIpy1OjZ6TUcUlemQ2+M9HeuHul0pn8Y1yeVy2r75ltKsbQSgroB6XygmCAU8dSvCiPxK+7IVYUemm8a3McHByf/wUWFu62JsK+FjWdoGAHnz7SSVoWHz0COl10Z8KpEyGECH6TIAxsChMmVdx3HrxK4yAOA6dT5HvOfcBGnBFfov+sDfUPQh47OeAmVzDYC6WMj60JmprzGCIb351J8QoZE1GxIahBneho5tfpv3Ot6/8b/+0Y9Ct/1GxfLoWVUBPXxctdELjE5YgCCVVwwawpORG4iISStC4FuGKyCv3sqrQuYdJcBZ8xg6hDLbE46qh4Cs8ht8NJ+sRTRAxDteLCqSKNKHYnZZMI45M0TEQM7MCWeePMYW/6HQ3W9moTnMkYDMPFLMRYYNKLXpHWZ/8W7mkWz5GhmCvhFb5s/zGD/ABdEKHisW3qsRfSp1AZYhhNYjh0bH/SncVFZrvKsq+F9thfFwTYUVdXJBH4s9Uj5ST0UeMnIiw/w3JN+EXBhPgLiJjFu/WmOOhTCUIQTrybWMMYswUFNBZ1o6KoRnTeZJA1bMYbWSJbKOi/TJEDqyUXkpJCp4+oMQVFSkDCVEcoyP6QAgBinnjArxu1bCqZxWCJr3O/xDAAAgAElEQVTwL4xPYcNEFAOMDBgbGFTlUmX76JP4GHDB5HLugAWZBokqPUvxy2thZdjRADwdJMeF/nEdDPL9oDMcCUImlgYAw4mMpDERzM801WnNCjgYwrMXnz/8+uOPaQCgQpK0Kwa1F3J3m9DBALDPpZ69T/aKuYO6FgYAPHNnQ+xMyH/377sC0ezds2uPERZmz57B9HxOe8XubM5176j4PAa2bmcmfPhapx2vbx/bY+c7CkpnAsjY96z/s7U0f93Pj61sr60EN9EwVYMtOgj8ZWc4TkOg6LLSgla0oU73yk7BL8UUSW2gEj2dv+s53Z95zEflRfAbK9JXm1frfrbO87HlDJOvPW699gpICfBVHHYtJBcdGGfWeFEe/E6P+7YNs6PyeSdFp/c986B2/LCw2seyou8Vrp7RwNW9Gf1ew/Cq1de5b2WijGxC/ccbAPhW7m0jzozzJU1LUtee1d4b6Wdco06bXkfv/ec8oK1wKlAjraz46h3+PuLUrG2PXfzXed5Fa8WDHh+q3+Eyw6U1Hd/DmxkdrOAy9v9YGprt8b3NGazHWdxZs8fARM8WH+t7tfHP3zo9Sms4GgLOoG38pXc4H7QiLT26oqfUl+i2f2AAgJrp1AApnWqFBoGQr+X0i5QApu5K/re+wO9UUOmMoxcc3vKMlIYexQhzKen4lOKregOeB92z3CakV3LMVOxVJ4HriJmmKmbRWFHAGZGN+bBOAZygEPg1FzmspSeZ96hf1QBQ2/itiAwdGa40AMZWIDohHiSeUHh2ZHk6FqEHZ0QEdB9EUkDfVeF6OdHl+YejMWXv5GUeu1MsbFgQLKXD85trt+e1HPcvfvLTV1yo+MH8ggh9R4V5LJrCHpU7YYSDYg5rBD5UoqCE01ssbzMXOCYAxQipBcoNV268PM4KwUd76POrABQMALj3TihpODse+d9Ggu2INLxERVGLpbFBIQaA0a4U48RdLr5DTZA7wRDp6BOK4NtZhZ1t5FisgNLjSiW+Qq0FgwxdwbibBcbCIRCPpxlkDsaWEpEhIB4Ynvc4ofg7AsJGFVm71Ifz212hXvkfVX/A0RlS/kUseBcKOM+nhxEkC+H1jQ99yMsvJR+whzHFiqqiDrRGuG5lG3NgcQpGZqiiPtZVYewyWPBsyYAVldpUfKGcYq3wLL4dDYAHWdAjxulcFp2lKc883kdEitY0TxqgtVDjINHEWZqOpjDj5hrmczaS4B76hXJvy6LDp0A0juzAOAxnMAPVYMhUlqyPwBSGeMcMl/2SATVFIQ0ANPTk2GEAwLGUoC3OCTDJFBqPved/m7l5E/KJEFbAERb0aURlKAUgjEK0Xurjdzd1ZGDe/TnDt3+vBJxxI7OCZ/7gvnMYEwXHd2qc+yv6tfGbXMfZM3c25/G92Ybfx9yFm1mf47VxU1wLdlrxux+1ezQAnM1n1fZM+OhCxSgY93ZW8PIzV8LP2RoVzpehaiXAnQnM+/kVnFdtFa4WX7eHotOAw/7BX2yI29F4E+73sC8jgMa9UduG2+f04f12fxzgRtOUcWTA6LjbYb2aex/nDC/GNq7Wd4bThbtzjKw2M1Qz6cLrcuQ9guFsvMceytBm/JrTaAqFkAktDZLvXNfoWNHHuBb995xejvO6yx/quZGnFC3N+r+DF48fw703DGbAuLx6JZTO1ulsvB1XvYYjvjr8ebzfce1sPTuP8jvjtbPZdwPoGf6u9p2z/WWG3yNt1f48Kv/Ejo03XdO5ZjnOwWMwrhVv3fOmKwy5y/fHdnr/4/iu+rxDH3dkjMfC7s7znQ+NMNU8tZ5SnKUgo13XYRtDxGd8UnMzHrDV7bEuH86iEfAg9ULwZRor9E+6Yu1P1EHSGMDvkNnlfJMh4B0WFpRuAMVXBglHAKi9ngrQPd9Om9WeLOWYc8iNkRX9UzFX/rvRvRk9qK+l2SJ1PKrzGbKPFl18T+tWhkQ6s+0UpELOs8cUtUwDgE62A1wcZb3JAqlLwNjgFHXqTYZPOqNd50zHuStKnqpwwhhTZKo64IS04tTXCTfMJ67Z0TioAFqzv/j5nxLa9EpH3n9XJOEJV/5AeWcJyBgI88BxAkAMBmfTY7I+6xBAg/KqswmFU2bEvWozQpihxsOLv1Vsj1ALCFsoIvEkit1tCAqrSfRF5ZVe+lByOXGFkwD4FZkAz7ULA4YinWfEC0ioQ5BeY4RlZ6g5xqhoAB+/pnEzdBtImuEt9spjHDZ0yAsgwYMokvAi892UyEo1MOJizkQumJHyPVu1XHneFeOhWMN7jbZRCFB59GoT78CrjG/VC9C62QhBr3QaT2wRx3voQ6E6IDy1t0UnQAGH8o81ymgFGCwwVvdL5R9KPSxeULrDCAOEQIg7FFsbMWigYIoAKmsrHQBIDAXbBgAYkYC0YAJCWRkReLpAMhee3JAh/TZ2oD+kVzjf3n2CWG2Mwt+CiyMn5IFHtAI9gIg4yKiQisSQNdBF/hixEGNmFEKG/tuQQyaRRiFvuC4G6AgBPAOcfhopAD45A7Pcwo/TSCBBtxR440NX5G2swng+fvZsSwHYik3mZjAWARRGN3UETGQvLxatN6HY7/HdZDybQJXMp29SM6VxvFbKTOMvadU0LYyb+24cOb7HCLRnSmRve/b3bCxn43MbNb7KDb/qq+57g16/cUeYWM3HcO4K10rgvILzOA7/vnqPOLVTwJoQ0hTss7XbC6Wc1SaortZN78BAqmdRq+TNPP3FvMC8RHuN9iULWH3c8zlqHjXuuZFjJvjrmumiqHYPpxLGV7C5g2ez/u+8V8+Uwm18ujJcrRTukYfsYbc3AGxQOfCptQGg46RwXkUUR6WpC8J36b7PaeONjZ/NeJd5/ePgPT7d4T83GK7o67v1u3/7Th8WoGcGgNcdywruxuvvagA4QDtlkbt8d8UHz3jece9oO8LFvmcYixbLgLjnkeJFulYnAN1Zg7GdFX2s6XPfy9X+cAXnsf+r9sY5ztofeeJVm1djPIPriv+uDJHFI610y8uLpbTzEOORfC95txsDqj+NCnKzPokTu8H6XkUj1O3svz3PsWUoutu0oY+F7ejlxj9FAoSK9vAOogLiG45k6iKsF5D/0hhgh93mqW8OT7Sj+RGj5SE3bhMm0l1Lt9NUpWEkv8QekAZm1WfzMe/awx3V+y2czdTtfDJXtJsp00oTVwoA6wlQL0EEsaIJeiSvwC294xUNHNJVXVwRhRV5YkHKG9Y5PU/oy5tRJlMOqOQDkDTI6ChGp1fTEBBXjR+EVPKxN/79z/5l6LwZ7p4WBCMNvMgOzSAQoAgSzMr5oAcaCt2XquSuggZlhbJgqfBv51HXRo4Q5lf0psKMoQJ9ELaAJE9DyWWVeRa5CA8yDAw4QSAGjhBuHh0X77z9NsLRRQBWTPE38k4wPnu5udRYWJpkhIxWLHGjE8lmNcoNnNXzE5GMDCY4tpdtV654LfhboZjbwIJxu5Ad5sHwjsjhBkSh6JNwmQOu96GY4zoUetRpQFg/iAQGACAqLU2ZB++jG5HfDs+2jzIkElExR6i+DB9WhnHtSRy9tzuOz9akJAQrzTacuKYDIh1wpj3bi3GJ2QjxnFsvo0BWmc32vo7ij5gvDS9JeBTEcG0LAVKlexgRZLwoLwH+VriLDBbEMWAQ21J6BcbimhMysiBFBGOUwUOGja+UnhLvIfLExS73JxUwsGer6p9LTaLVmguXaThJLyGu00iV79lIALjAAIC14xhADyDKeL/y/2V8MjN2+6S5JFgX9cO94EcPH3366cN/zRQARthsNQDynUHBd9suUsJ2D89wejvFjL9LN9MDhkFaObeLkz9mgtA2PzJVDULGtJrvd9lcx2GcKUpn/ayEJ6/92bz3G+4EgGcvpzGow9p/f1fFbRRqzgTSMwHIAtgIv3G9z8Z7p+/V2hmHCkblHenCYR9PzScimHJfAp8FL9TZxsGzgzGAF4DvAid96gr4SOcRIB62l8cEGXdXuHeApYmvEVc9UzmYSW0bnZQguDagnKJW3uwwmj1/tvalbJTBxeMsM+Ox1f16++zm8iJpTC6ESi6zORK21iZwEz/iCmw8pK+H5ZHCxTIAWA4eUy9m8FnBzPPq85tdK4jMFfY76zbD9zPDy5H/mhctmP/NQZwpUHMakDIxRgDMuhtp+2xIXtv+TKeRGQ9d9bnq55oW6s27z6748Or9kVfO+J9GUYb12f6l+6Kt8SSKMziPbY20cLav3G13tlZncFrtH+IHc8PheG8mn1y9fwenxv1xnMd6Xyylu8/PjtK+h2Ed9U9yNb6pG6TsbZ3FvNB82zn+iS7EBZsTJZPvqKn9ML93wH+/5XvUslMJtQIqh5ePC4S6+RYi7mGID54ghx2iyuGQy++McJDcXsezjkaBcsC2PTON+8JxpReDzyMVOCX4GJjSbu24czFByqEp5/u4PefkY7aOMn4VDmjogLsaACn7yxChAn7QPfAh3yNeuh6c4GUDAHQnGADwjJyxMuQ4ZVr6ZsnLakvGBOldWgtGTVifh5MzDQCbocc8+Bc//ekrKC/vvf8eX4SyCUBbEMffGCCFngAKlDKG/VO5k8ccAJUnPTytUQDOlid7pKXMKuxjUwihAEPppwLnAnqqIQAlCcqSog2gJKNoWxyBhyKCMX8obhgPgPvkyVN5k9MKtnloUjBztX8o/Wj767TKMEQdi4PcjlRUvRCAg3KxnRdNKHMMFaKftRDYdwkxDqO3UQXpFFDAITjiGn4bDjSeRMQD4Pk0csMxlpefv5SRIj7vvfc+DSw4BhHKP4/ayDPkXaCPoesZgu+oC3n/VUTPRwD2kwaYBx/tYhxPnz7l+LEuSJWA8cF59Q59YYQA82OrDgAUSBTVg2EEc1M1bYXlMxcGint6xWUVVDELtY8UE9SDyEKDgAutf1EIEfUC0qjhugJON+CGntYyEIGMA5UvBDhpLDG2iB55+iTqWgQopezjuqIK8K02FU/zFEaQGLuF+26scuoIcYKGIv3zWHjMZIxDUSYK9/8NHvEnCyBxKN51Gozz/WkAiHv4zdCnjOhwFIVZKtp0oUAZSCoF5pt4/x9C+f/1Jx+TybAmRgrOmfHUmJ2YDj4UrpNRcCNJfJsJHV2AtfffY9s2zRMDQH9/FMjGTXfcyK8EbY/j7veoAMwEo3FD9u+VImA+ORsDGXOsmWCO/y/GzV9p1NH9mSBe0SB353j3ublQqLfPhNdV+zMBaiaYzedZ8zdMvFaOgBlh1NdpP5cav9bsTEGWAQA8FDVwPvjgg+R9D1Fc8/OHzz57tvF7G1xhEDAvl+ExBZ5mABi9jqdrcmoAEN5ofmUEXeHOGa7exYvxOc+lX681tLg44ozHOi8wtseLuwaAgoGQVH2oNrU+tdZ7g8Scpp0C0HPD9/SJNjv+uZ/OC/rfndfVmIquj7jve6+vhJfhYq7Qe3xH+vxvaQDoxp4jZnY4zvBvhssz2HMvTv7b12PGg8Z1XO0Dve/xnQ7jFQ8d+17tuTP+Nnt3v67G34Lv+E6nXdotm8PhikeMY7V8POPzI7++avvq/myvXPU/4rz55YyHjfvLao5n41vtae7Xe1nnH+PfxzZsxNxHcdgAUPujDDlaSzvHKl8f16wTdRohr9yUQqrI0ndTXuV+szOeFJ/cHJ1pZPJam4sp9J5Xt73L0duOBGB0atx/EyHqzPmXIwxpAUotV7QA9ECl5+qe19bPv/0OnMSqczEWb8Uz0FMwL9UWkPJcRl4ob3C2ZpQz+UU5FqnzpOEAutAbKTTjGh2riMCG7hrNKMJAOiOirQXr6BN6bjg95QhMxydBkwYAyg+OjEBKcBgAoPvG+18y5VtjY0T4FumQIrvXJ77leA3DQeqpyBAxXnAfg5GBMNLKOIX6jV/+/GcBF4X0o1MYAPAQFE0sAIwDVuhZhR8TZMh6MhvgSeYz4N3Pv3hJIcrnxjv0AWH65ZGvUArUACCSZpEE5uiHksxrGEv0BAWZVhCODQsp5RKKKaIC8KzPVTeyA3AMMUfeSYzHRRnoQUYaQPyDwvxVVLHfihy2sHoAqcLMpUiPhgwpfAKowq2Q+oD8eREixso0gUxZAJFhLLiHOgoqcogweMBVOfTOFUFxRMHQXnQtMjq04pt4lMp0pgOkVRdtkykwXEbIgTWDotprC+D6FwEDjVnnaZoJQtFFBADD/GN+mBvwgfk6rOqJM/+iHyBdMiAVwsgwmERQMyuHpEHRB0HreDtZBYVTgLMMK5g7ThtAW4hqwEe5RIHkwWBsoLFnDkYPGjFCcMfY3nv6HueC9nyWt84KDcKKeeDDXHzOW+11ARr3YSjhCRJJpBirqv1zxQWzCLsBTBG54Y+tr45W2HL3YfGkwh9GoMQ15PwgcobGjmgAeOu5qT1FQxhONgCICX378P/FCQCffPZp1NLAqRo61aEUdTE9vOOPjQDEDeCKwxrygVHw8Sa7zS2tqcJ5RQ+sBICt08kfq01ztgH79b2iNxeax/GfjYH3Fp7EmbLu9ehtChf0saI2n1spS/fnc/R8ngkbl3OdPHAFr5UgW5POIlK5OVZ7d0czX8dxnitB2fhpAXH/Xtr5D2tUawUDAPjjD3/4w4cPP/yQ0USfRFTNZ0FT4BfYJ0hr3G/EsxgVEIbHbR1TCZ3h7tU8uhKxglif20hrnT6vlIl5+4bRXll3W6VA+bm+XkcDQHkTS7md4mzSHfQP7TkVIWjhSbBxRNDGwfiH2xw99kd67LRZbRzH1A0Be4PGGU8quteY+nqMxkHf36/DiP/3jAFXeHWX+r6P5674f62VFQPBd6ac3x3PCteNGx1/+7NeE+NJeeKGVckHRvq84oezdZnBx7gwMxY+bp8bIWbFcf/tMRz5x74g5mxvGnuY0fPVPnIYZQrO9rye8b47ODHDsc4nZm2s1rLDyrzXeNBpnJGeGbHY25+t3xWNnPFmKa1FO53n4G87P8cxYHxytDlFV7qEYJ6Oie2l5DsN79GldBzJn3ta2OOXm6mUgtpjtxpyaiXlaeWoIwUF34aznF2I/oU3W0fZOSXAJ86xSF46nN95W7XLoAf6mg0XVPrh/c49XvjgtAc4E2X4YLHv/qHMX2NiPQA6u8XfDU84r79Ee9ynFGHQ8QF9oelKG+zGB46G+q3HB6MH5vZO6ANoh8X/Qp/h+4lnjHLfomRDdiE8XTgepwHQirP9Yxoz4A5+i3/4L6MQCPP/+K//nCkAzjMAQ1ReuMLtffa7lb5vQiG0AoWNGxCVZUVKMiIAnBvezy+H4ouPQ8itIGMyn4cCiglC+beiaiTX0Q2hiMISghzu9IRgbDRIsO/w5NjrGghrJRTKGQkHSrM3Zwh1zBt5FcfaveD7jGqgglzHznmDMsE7cgHKJe4pAkL590ZeVotknnlVqDReeUlMRAox8YkJylHH+2/+ppAblqNOqEJVRSYw5z0VVgpOsagQXPEBASEcRZX4QW46BhD9WoE3Y0A/OCkAXnfAwwaAgoWuAQYo1FinAChknigcxR/fyrx4h99jnKxzEMhnAxDagCGHIiOZWZw4EYr9O2/F8XxIc0D7LPgnBuFjFE08GJM3SxsACEu0lGurMP+vHt59gggSpE4oSqSYrws4Sqk3o+EpETwxoSvKiGbR0YVKkVDKBj7E+/gNw87XUTSTlrlkGE4H4HvJeDifnJfrEvD0DDI34KMMVTqmMiMTEnFAz2JsSpHAihJ3QBMxvo/DS/nRp5/o6EGMkWNpm0UMzDDfb9wVGjfb0Fcb1ijkEgea1H0lIJke+vdUQcgHukBtnjD2ObY5Cm2zPosu0xK7y2/Ye1LqfVNxb3G/MZNOuxayPXo0APT5zOf0394AMI7xsG6DAaUEQb5Zs89Ncr8WNb8VDozrP66lBchR6Krfe8XVgo95EAwA4I+//du/HZFn70QE1ouHTz/7jLxOngcYo3UaiTd/RhOl97/LDjMheCWYeh53cHUmUI59eQ8a4XMFv75GpWzXuo0RLEdaGhWNeej+CAfvV2CcGnsV39OzFjgrJagEm70BoBsBVnhUMDR9WtEuuhwF/x2VJ09dKT9HxUqC4mw9+rP79SmjyRnP2nhXE9bvPP+P9czr8H/LV+NczsZ4tbd4b+q0ZdmnC+5alxaqfAMw13SkRkb8GOm70y2eHSNMxjle4bOdEbMp3GvriHMrOJ/t06v+r8d/z+B1tg+NcF/tBWd4upKBRr46o/Nx7jN+fQPFpo9gfasI34T7borq/p7H3fWTTgN2NFrRHenwyAvn8su4LjP89zOb7M85SQGHAcBjJU/AfCjrltHDf+Pem1k/QHXU9DwU5ndxlDp+UBdQpDocbZDroS9s/MaGZqmFciaGMb/vT6R1ElYeT06ln54uGgK6AeAr5PinbKN7NqRknYDI060UDO1z5gmCRxlDcVwfUrlhBJABQOmGKEq/GQBiTJuTmHqIdnDpGgk/bskAsown1j/4DDSRNAbwkf/zX/+rSAEIz/3Lz6lY+sx4AAEDh7fD+ZFApi8+D685jxyTN/Zl3OeCMfcE+nTmfCdQDHhHGEDJw+QoWMTzLyPsHMolCvMhBxPXGW4R71Ppg7JNw0KEUCBsIuFrq8m3CGXPvHOF8tdJAAjFVg68Mp4Zis5+EbYe4eLRN/Li+1GGRlZvJn0Td90Dw4Zg3hKodWwDOpKCmHkiUOrptQ5ESeR0m1D8rDCqmB8KK0bkRSicuA5kUoFDCRPOVdkhbAuBRN0DIAEiMQAzww+wrEIUhXC6LuSntSqZjYtg4bdC3lVI0fUAGMXA/BLk8Mhih2d0ioTqSaCglmHg+cIAYGJG33j+zTj1AXMGniEFgfiXBGBCw7PAQXy2onrRPTdPrEHiqqJX9Cy+0Z5zovC7mF7WgEiGoaMqUVxR78Eg8DKME2hXjAZGEEUn4IPIE9wDTL6IPjEG4mMee4LrxHEaGQIXMmXAkRhOdwC92OKp4iMyAGzGHbabtJV9gNZsaUQNDZwC8OtPwgAABQVzxFo2YZXM9WSPHQUU4nQKlhZ6xg1tJgx1Bkog3fxcCRV3Ba9Zd3fGdOzfys/R6t4VkKvpjRuK2PRoLLAxTK0dBZQyOFzB6Wo8s3XGO10gXbVxJhCOMK72zE9GBbEj43cxcFixn4eZey77sY9rC6Mk6s08Ce//D0hrMADAMIl9A/QK3sRIqKA17F3eF8yH/rHWpa/FTKC00GTe6mfG9ey/5+tovByZhH7XO1XEctZOx6+CiaKrVjDquGMDQD279ziJpR3pwcZYw+t8PWYK9tEA0GHf+c+Mhmb04+dG76Zxp4/xyKPuGwGu+NuK5q94xevcfyyftlx4tW4r3rPi9yMP7acAdU/oaACY4c3rwG9s54weZ3MwXfvezIi0f0/4e4ePj/1V9EPR/hmvH98/g8/YzhlcZvyt74f9/p3xneHMimZWfGMF1xXdj7xjBrNxrz+jN8vk82dainLj1SM8rbfYmKuQcjm3zuhoT9NH+eUOfazWgpnwygPYlGCMxTWu7OhV2Lq83FaYq3A2agvIQYbC2ooaqLpalP05wYAT9ZTQP0Ivke6JO7gO3Ue17aRTNsNzhulvPg4W+isDwDdhvP4qagB8G99W8oVHjiYL0Z8R3I4MaDKl0wkQAZGOQhsAegF1R57TkYqpQMeGky9nJpikd5/f2iNl3MhaAJh7phkoHiDhDPD/h//lT1/huD4o9VC+kH+PSdibi85cuExII68wPsxZD8UNih0tF1HwDgqMcySd72wkQ7u2ZPhvCFYwmihXX4BEOD/6ZIgNwudhNAjgQ1l6RQ9/MSwsOHLRrfhSMOP6SnGyAeDNeAbXGElAT30eTbcp2xUq79Ce7n12RATH7TFAgU6PHzf7WFSFV1QFRwg2jn5QDoe9yKgwr2Pu5Kl2fr/C1jFFwAT9MjojCdaLqnFUny76AOVRlfNhGdPJACyYSIHWOfqubKlTH8QYlKOPfisCRGH/XqtNgAECZXrFE4TpB0wZrkKY4gQG9bMZehIByDASdszFp5KsY/ZUf+DbyN3XCQdmUt4QXaTPgjmJJsbA6tzxnvPvYQTBO6jYaS88utfmn8dlJBxAKBg7DAcwGsAAgA+iXmAA8DzgpcK7+Cdi1fg+h8ED60kGJTiy+n8yCc4/mQHhQo+iIjzExPSejrpUpIUMMlU7gPUcaFxL3KJRRve/DCPPZ89fPvw6iwBGgzQA4JtsL+nkzABg2uzP97+9aXQa7u885u9x8+U65VzQzij8jGN6TF/ju96IVptWVzy6QFUb2N5zeCV8j/e1FOcGgOP8HlegaQWfO8LhmdB0Bveu5FQbFUHhd+djeN0aBx2OtReshMz9+MsgQdoL2sLJHE8jagi0B6u7jqBlsCIjAJSe9vDwIngC+DBowvwYN14Xdsb5c6V1byTqczH9uJ3ZOl2PraKeao0qLLiuCX/H9kZhs8YgelEl4u6x3/8u/HAtgO3K0FePFnEtEwltna7OYenK/x1/xvEcabTDd4Zjo9Lp+Y4GAF/3Porf3YDTeY0jiTrdXK/lgOnYb5usdMWzHstfX/d58/lxPisl/G4/Ha5es024pnwpPLRTw+3uC042DP6OtD0b9+vSeo11NNTtDayd1kZeMbYhBe+IM3fGfbWnXK3tCpdHfO3PXeH/HfweadXygHFnxt9m9D2D85oXFkQ73AT/c36jelPFo/drY2Vvv6d1GYcyMKJMKW/uawOgLafHHuWVfTqTldrOa9XPYwzwx32A84nhbwXZN24uPCf9poLL31bcE250KPIdnOSjOgFdZn07C5/DOadoW6UKKCoAfaCGnSJxIIfDIVDGZjAMF+vLQoJMBchcf6RFfxM6SDSjiHA7v+XMY4mx1E0UGVBrrfJjWVeOFftxHKKKH9oA4Kj8zbiQsOpF0Q0TzB9brQ0A1gcxF7RtA4DrGCiyPkb0y5/95JXObi/PqYDBrCEAACAASURBVJik0gJYETk+niAEInhFgDjPw/uIhhhCz2INUvoc5m8DQBfyjcBS2nBMHqrByzsOZRP94Eg71QFQMTlcc4jD1wxXr1MF0DfzXNLwgHfs9cU80A8I6O0IEUE78PyzgF4MhB5yKr6yhrlQIWDh+fo68/QDmN3SQ/JLWOEmgIzfOjpPSprPlzY8rTgTpgzbjm8aN5SGIPhB6a4aBFJyhXQ+3sEKLRRowwaRAZpLRHLwBIG3N0POxmyo8PsIwTD6wCKWuePl4VaNBBF9VtZnLpAECqwV8tYxN4T/4xQAR3aQMbY0DXuwzWBgEcPfTN/gwxCmqwpnXzsJkIKpIkMMA23mML74yA38NpPzGskCiAgSF/lw9WHhKT3t6VWC8m/DA4spxj/gNHEhinjIeKD3VRshainA0ILCJMlYuzBH3Mt8K193+L/HCWZD4kxjCsFB5T/DXgWgDVZk4MlsiGeB858+e7EzADC4EXiYhggfBWi6GwWQxwokV8+7n9n3bMMb27Nw6PdnVurVhjz2OdvsBeNRiOpvlqV7L5BrbVZwxPWZ0DMqUOMYz4WacwNA3+jP4P4YweROO6OQtp+7N7lSrFbCIDanKwHiOJ7efnmEx3W9EhaFZ8q5ez8K4IIGUWOGJ98wB1HRZ0AV1NCFAfllRMl9+vyZioEmfdMAkIOcCatX9HIlSM/wyjA5W3/3a8Nif6dgZVyXh6V/xtx7wKGnT4wC4x7+pq9jmtF6vkV3GkcZG/ROtdn76oWfznBX74B+1c4cJ/e4O8Js1f6MH0m4Owr4vu53bLgeoH8Y56ytq/mO+DFbs6s2ru5f8aDZuM3jr2h0j49znj3ytnEtegSgFCDJE9r/xV+9JuMavA7Mr+B15AdzBbBwb6TL9d61oq0ZnM94eF/T121zpLHZPj+D1d3n7tJiX8OVrNFp8oqHr/bS1R43jrPD8x5+pXo7GPPUbu1/K5pyH75vg5i/t1O9BsfqfG02rEwe6t9HnLzHa1AkT23I3N6dQDW3rYZAMwQYv/SW6mTRGJBDwXwVEq9v6G/MhwcPoMytiHUUIaTibC88DQPQJep9GWOpzUt2hDIfHUEu+OpbRQA4usiGEjxmfcW8ZrdXQa7AHkFvvZx7iADQ6QdyBqr6v3RTPUtA5aloZdz1ziljiPY4zbkiGjYDAJqg3SP3wX//0x9vxwCiE4X3q2ichW9ct3UDBgAokDxKDkpSFmuAkcoW726B6UoRUTbbyu4ZyoAhE4BU1l0pEd5ZKXxoD5YdfKBsItTeXmoACxNW2KaOfzORGXAI2X4jxsyif6GcU7lNgtLREFqEmZefhJPeZiv83kC4QFkkQwUq5K1HagFWyvlnaIPwi3581jSeQ9V6eGuhTGOMfBenBYT3WjnvgjPG6jwWK4hiWuGtz6MRcd0Ix7mkUumq+IYXvMaqSCkGgqP8bJxAe1ZOtTnqKVrMU6ChUht/I8/+Sfx7FWvhCBJ4zPE+81ZyLZGf4/nbI078iuewjl/GKQiAlSv+OxrC1krAwbhnpoJ+cI1H78W8ESnR193PgfhRbJHzjTE7nB/jUM0FGJuQc1MnVChiRAYJ9COcQ/6vDDIYK3CIhAm8AZyzXsYYViXCr8IgowHA3v2KwtCagAE1W+EWAUA5ONbChoWvYpwwAHwUKQBMkYGxhEwiLZATIdSw2VLehyKAiRj8urup9Xce+3cXNs42xJnAgr5sIJr1e2+D3c04fxT0Nb5SHLhCzYAw9jEKTPWbEN0N80wAVh97BXec45Xw7edXQktf4z6n2bju48KoyB1XpvraK3WzNTwKoL39I3yuBI9RIHo3wv9xugzMiTAAwKH84Qc/eHiCegARCaQ0oohwe+cJa9V8HMUBkbKGpeQ+AP7fBu7xrgTn2RqOOHVGg4+hL4xvZQBQn6SgpPOZYlERGjIAyGjij2CpXyP+9HoCM9zq19TCXQNA9WfZYONpE4V7D685Pe3HsjcCrNaz1rdqHuhaGb5MX+Nc+3i7jFVj3Qv2hu8Zv1jRzhHO9zDoMfi76mNFixZ474zkavyjQjXSDiMNk187AtIRrLjuIz0lT9lgI1p4vHHyekZHWqjUmvFt9O8ImjMeMeMXd/hgp2P/bUWxvz9bgxUujs/O9qi775I7DdGMM17T5z/O+2wefa5X+98Mnqt37uDs1TM1J/GTgmPfbY58osN29rdpr0cDWHndFM0m3xxxso1sZ5gdOG22sZKHuI6aWPyRc8wmyhi9N6A6PcB4YdzQOqZiu9Fx1s7iHiilvz8Px50q4+fO4zZoFFA0AJRxZQmnU24X7YDR47hvnI6mPVHwqzpyTMu1op/7Zx9Dx2UbABSt0U76yqiCDV9oAEjjgffkTAgYIwBUW8w1ALJOAADFYwtgzwh9+y/+9KfRdgw8w+IxaIcqY4BSmKUI6ZNeESrmWZAsrepmoLam4GlbuI1wDmvAoiHvHyHLUF5seLAi6NAVtAnLBlMEoOQCqDGBSi+QNReGASuvDmupZ0Jpy+ryGD+UbZ8Fj8gBItDAaEwMyt3P0G9aZgR8W2dcHdrKJavYMwT/N5jGICTQGAEDpErgwyPnQhlHAApSJzDWOsYPCrKLJqI4nU4ywOfrKLoHLxU+8FIhckAhKb1YkhEkzSwxP9RXAGyRa49/DnnB3B3tALjY8KN0AKV7UIhE32mRAlXwqEYccRhC88sXcXRhICrmgXbhPXeoPsJrQd6sD4BIDqREpHeNR/7FsLEWDvEHDEzgVphdTHLDwKxzAA/8qyzqOJ4RCuJmNEX0y/bgvU/OonB+FVKE9w/EToNM5vjKK4/IlIz4CIMMj+qIazLS5KkJqBAOBkLuI4scDQi55qNgynXMgpNmWj7CsYxmMImJ8RH+tEYC9zEHG9BkFYQB4NnzzyMCQEUAGUkjmyLnbKGGVJvt4W8djVLPOEpgtnkb5vc3LL+h7xKqjte9zn2cHmt/etZ3CXW9yOO+j3u/9kr5qKTnLDCTrbk7AtFR8NgrODv41463wWzWb5/PmTJwdx17G2fv3IOj15sruDMejULAvq9zI8BxjHsDwIzvzXBoxGMLfzAAcL8KIvg2eCuMgf/jP/tnDx/+4AcPv/rVr6Ig4DPyJ1j5kQrwMngEUn8Uhrc3AIy4PhN+R1iuFC2/+1ilb2zfBjKPba/Agy+M4aW1Z9gAVfSpdS1Phgz2j1WU5nCZG476+HpfI/3PBPQj3t4xAAgmas/z3Sv1hV8u9GeY9SM/98bJFQ/rvK/+nhsAzvB65JffFW889xr3zEBURuIzHj2OpSsfj+MtxzF0XJrxsNpXK00P9NyVvx7tWePZGwFW+9jZ+Gd43scouOjfiL/6PcfXK5iNe8vV3t37XvGjq3le7dd3cPcIm32vq3nM9rHV/jrC2Wt0j3/MoDDyhj2OjvAcaeHO2tQ7e+Ok8WM1f1/v9/s1/G3dzrzHDiuP6yjHlLF31W9/d+ag2cHExV8HgwHmhnb6++M8zEe2MVquTeejaRzfnefYmcrogaY36RlV0qesnukA9v4fZTKsB/LNK+XWcKzoXzhP9ab1Yo+F3y0ijQ7BLT25UolNO5Ds7YhVP2mUhwkCa8kIgEwriCEhHVp6kTQCRBjo+HGkYutUgzf+47/601dQ4lQJvaraq1OWaqDC7OPW2GkaAWi8CXWCil0qN/TMZk67Fam+AFa00D6iCV6ionIqoVT4oAjjWLVQclkQLj36W+68OuWHKQLI0UirD5RcIPAn4REFgHC2M8YO5RPFBq2kS5mTtx55F6xWn7kaXii8z40h2odH2EYRzP/r8FqTUNB3KotGVBfbQ7EFjJ9V+9OjLC+8wu/h/af1H8IG55I5Jg3pkQogGGbeSkydkRf0VP0Gc/z5Ho+gw/GGmf+eXmKvi2s74PezZ884HlfV71EDTlcQLuQRhZk7BBgAjvi8Hd4xnwKAyAt4wWRQkLce+fP4qBgfLGpSnGnUSQMAsBeFJ9+Mav0VWi9vOeaEb9eB6AYABs1gTbIuwpsRwYBOXJSQSA0hNfp3nzKUhBEj19iRKsJLGGDeIlxtpPFa+rhE1PBXSoQMGfAK4l2EBWOsqsAvRZ1rm3UdcM8eCDPbbgDAmnFsDk3iuDU/4kZaLxndQGIXzjsdBArJZ89eRgRAHAOI4pc0AOhjRpE/ty/iS+4j22bQ9qzVJrwS8PqG0hm/ma9hPRtHv9YFrNnGMr7v368jsFRbErxmOXZ7gWAviF0JKuJNpUjpbxlOx025z9vjqvbXAuAoSFzBdwanMzhftT9bj9qUtCEaB8Z1PuLS2giwH+O26vmHambMxroaf18XPIN0NhpmY7P8Jorhwsj2P/3zf/7wT//JP3n4u7/7u4ePg7awgb94ETwNRsTg4YgEAP+WYBA3c6297iNcz2C5wt+78B/xZ/beHl8rDFoCVjfucwbb2kkIc759KbnoY4+jc6FwRd9zWp4bAEZjkgVD9+8Ihz29LnpI/nmPVva8YT9ntQB+7KLDJYwaFnXMnfd208RI575f0QAwrOxHeWd+I99Z8cxxXcbnih96ENf0udof+pyNq3cNADPeeLZ24xgsdxYOaT5dMYCMYZnVhvvqo1IENs4zLswJkGc4c9w7VngvWrwyrrmPka+NONZ/r3jEyK9nazqb7kwGmPV/xtOu9tSzscz2sTv8c7Y+xo+7c98bcI779UwBvqK/TsemgZrP6LDYO3NmeDDCoq+zI2dtKOtRq2jLPKnvU7O1GuE18qsZ/9LcjjVoVrgz7pWaRzmAJB+XA60bCDrNd3jAMUgK3IwEyb9zT/fx8trj5ZAz3mxO4uZM62tLR3tGBeD6pg8P6QZ2TFqH6uMedfJuoNH+LSMC9XQYLLoBAFEOCHFIOQXK/1swMEDfjrRmRgD8Hz//yStWjU8lFw2iU/6mxzqO5gvlBwoyFDtMHkr1N6kgfhPHoJV3WwqRw85djX1EJPz2ee9fQ2HL49dY6T3uvfz8pRTc8CgT2NE3xoRJIiwD13AkIL2gMXZ7+vE+FFJ4uFW4EAo43q1UAipJLbwdOewIy4fRwd5bK/uocQBvKUK8ofCiX4Z/M2xdhfCcCwr8sMeaRoB4DvOU0aGEAR/jlztR1gvIolNpkUM/zs1RyoVzzxEBEV5vFmJMj/RXWek+FtpKqkPU8YzHjf5oPEgjj5VVrJWPeMTzfhfPOyUCf8toEUf+BRwQ/i8jTaxB1gbwGG1IeisLEBLJiHBfb8ct0tOO61hR1DDIs7ZLABLjqQ08CZTHCtpTD+NLwBaREQFfGjIQGZJGEFv1sQYM8QUxDuE0MmLQrrZFoNgiir4dDYM6C2D0gJUiGRTNwQgWtJnF/MwYgIMb4dKqqPU3nbgysXOUYAAgrAnnPOIxOQl4CxkDz8pOoSBGjH6hiDx78UWkATxjhIvSabQhqODk3GujMzHq0+sEnDH3LpCNDH22Cc+Ehb65jQzdz48CxUqAXrU/v17Cn8cwbkB9bDv4kOnrSh/L2M8Ig/3mXYJe73cl4Am+JVCMm/hK4FvNAddfRwCb4cM4z/067gXa2bhneNnl6pr7bhVMEfxWuzIAjHObwWbep/YyGwCwub8ZYXP/w3/330cEwAdc61//+iPuF//5v/yK9Pb0gw9IazLgBq0OKQAjTqzG4uszAbELaOO4VzQz0s6aNsb1sQA281ytDV+GeR/fTMgzzzNv7Ar9fp3PFKFzT/OeVktArj79RM1nhQ94sgzEPrJpD81qt4oKjjSg33thvQvTMz7iMe3qwKSxZUaHpvUzul7jQfGzPf14zPounr82Aqzo74wOu0xzNsY7czvnyT6SWb1Y0fHf/chrOVckB6pNhf52WvXa973wavwzXCvYVBHLkbbdv/nBuA+Oz6/24BUMZ+MaaWnEO7dl5cdrf3f/P84xHTYLJerOnnW37/s8sqDQ13lOg5XCgfUa7UOz8V/BfbWHjNf7PmFa7c+gn47vs7UyHfg5tzkaAkbejt8r586KHma4dLa/zWhsD09HGnY+2w3YJbd1HjW20eHC+ROYadppTeOeixB2Xj0apQ1DfFv37H2Q96F2WLStU9QqhdkRv+YzI/50B+nWZhoAoPwzWh4RDHkCgHUGyjbpSGTaO3RIzPXf/fhfRGF25YRbMaHymV7dd/JYOngdEfpsZVh50SjCphSBbtV1zjauW6lG+/YwM5QcXnQgEZgyiweWJ0dCg3LyN6tsCsQETDJotIlnrag6RFsebp2liNc8njrTWX1xvrHcyJXwsW8WyGwVxiq9kx5vzPdLFPgL6wmBH2O04QD9WJGGwPh1wEdzlpKJsWgcwfBicRJNCdM+B8+pK4tGSh0zWJECDk2hUSQQieuR1erRDtIG7JXnSQAonhhrAkMJ2oehxHBgIcU0lrhvWwcNPxJkKrTOnUM/mxeG1ifXbEDUSIbao4Be3HNBSRtzYJhSPQYV+HPaQN9kN8bEdBM9s3ldEBqfnnkzI44lDUY7wxTWJOtbeI1BHMrlFz5YKDEzpQHlTRmRANct7QPrwPUXfr+ZaR3GGcOGNQNSgHOfjpTB+6oBoEJkgnUqmK4yiigAWB2bAYBrnuOGQvLi86/CAPCceIkGugHA8+Bg2wcRAJ3xygaqz2yTe+yGNfZ39Xu1CfQxjRuQ7xlXzvvYC7XjXK8EiNrURbUreIzteAPT9ccZAHI1uP5Xn3GTOFuvK4Fk1Zavnwlkgg3+v4wt4ybehdj1vEZlY75+d2A0Cpy9T9yzAQDFgFAIFDVL8A80+VsffkgD+BthAPzbv/u/H3719//vw5swJga/+jIMrzpthcS0nEqf/wzPZvh7BeMzfLh+twtLPad/peAdC/k9hvY6DQgv9+khZQA7NwBc0cC4rvPn5xE14xhNP9p7HO2wV+aNexL6a05Fe7qGKff9jNSRDMUGgT5W0UcVgj3jVZ0Xjbh1jQcriO7XYU+/c/id4cOeBxbvvGsA6G3PRjzyuv3vfcqKYF+teH3p1AiHEfZrGO8VJRkOi7huA8D3vQfu8WRW5V30uB0JnHKE13yOc2tD2RXfH2G72hM7P73ibbP1OuPHZ89frf1j2l3x4bGPlcxROFne51rPmSE1ucXJPvEY/nbG665kqY43nbZ83XKwcG8fkTujtXvy13H+K/50tY7j/TF689jusRDrjt/mfkSu1/g4eUXj1byXuf5mIdq79hFyB3kndaKOS9ahKP9DD00HM4uBN2exdam+f9gAYDlKsrsjE5QmrDakX4Df2TDgSGJuSi4C+G/+6H+OX6m0ZZ458+zjobfD+2yF04UHoFQCxe3lx+Ds6d8U3GRWGCwU3B6KbqMACt1RaU0mR0NB5GCCCesEACmTOqNdVhIqYsj7TiWzW606MrvKPfo2QjNUJNZKxzHIu01lEQCK8YLhe5FsBfa7mDOUfXhV+T5yKGC8iAahhOFjbzu+eQJAzI+epRAmfTQfUyOYm6EoBirciCZI4wHaQerD12mQwaYkhVa5phYYEJmhVAOkbCCM1fUCVOQQnmAeN5cFcKAQM18+/sNc0Car2IdR4K0QcB0lQCMBIi1SGTZBWJG2F9vHPGKdaPhh5IDa91ohtAbzIMLGWI3krgWA4oP4vEpYOly/F+vYCJUythRwzFnj02kGAWbu6rhGhTt+OwQf17ZTGDI1xd52G2R47FesJYw8nZkJ/3UyAFIxaLTYBLcMjcrwI0SwAH8Nl85gjO8eo619YhQPUYQxTlLIIoS8xtUL3GC9C9V2UCVT5SdRIIn/UNzwyxjT85cwACgCoBsAnHekkw6SAfs7L2zCWduzVhvIyNg8xyvBqDMvMtUugXH958rT1UbQ6f18DGvl8WrsvY9SxMWXZp9RsDCf0rNzA0BX8I/tngvc+/HViM7mdQX/1ca86muEw8wA4HX3uPpmuB7rCONRAbORgVwkeUl/p+poTBcrcdHpVTAAoKjpu0GPrDUT9PVBePtx//33P3j4KOps/Of/8v/EsT9KB1Px12NU0WyuM6FLvO84xtn69Pc77GY0eLZ+47sKn+w0uTIClBK7guXZ9aPQNlOmj4rn6/Q14zGNMjZcOaPfEU5F7vtxSwBcC5i9loDXu49vxH3LPG53Ri9HektXQvLV3uYVLc/h+/oGgFl72x4zjM8Oo7s8eLWuRUMr/pfH8zYHkrcgyA+iLcmXkGO1X8fx1iwA+vKQI/26ODnunzXvgnetl9e0amh12WSExWzNZ3Cd4cP95zTzcY+b4f+d/efOul/h74wXdr7aaa6v23EO56uq5/e0v+dp+72q0+0swusODj1G/pnzhL0R3us0wnTcm/Dbjj/Db4wGWI3/zpoecdUVq2q87leifU83Kxy8I4N5nCu8Vyps8U+H4isGoK+3xzYco8jacFUDZzWmno5reOPbefuI7pXzOHSzFk3MtYBGj1FC36RDUB/2ZSWee5CUf9Qykm6kf90AQN2M3ud8F/LHL/7kj5CCv//EDeRMI8ccXmLnjCPnGYow8ulhKcWg8Qy9x/EOwvGFQEojgOIEBZlhVlBkU+DhQKJ4nQvsuYI/BgGllyHmPK5PIVk+Jg1HyGEs6KNqA4hJWvHEPQAKHtHyZEsx9Dn3EOocNYAcf2y4Cv32aQLlEYYCSc8ujCJQoKM4HzYOzg9h8HEP4e6qEJ9Ws4wQcJ69DQDwNMMDj7wS9AVDAcalHHNtPF/glINQ2jC/dwIWnA8Uwbb4eENn2UbfVB7zXPpYF7TJsy6zMr3rMWDdyIyi517vAccj4h6UdOfBs1BE5uaYIbh2AdYK/9AWaixsxpYwHtBTnadHUPEkcUih1WkN6httPo3iW+gDJ0l8kzULcJ9GnURIGhxSyJL3PYsfInIj2/4qYO0igjK+RGg8T4RQnQNs6hiDjTqYByI+HJkCRRrV/pl+Eh9HtngugHUda9lPNKDkzPE6LQEGAOJmwp5jj9/EWYT9tH8sLBnzf/puHHmJaqMZwYEFchoCDWoZgigmpnQFMwOcoPBp1AB49vxlFgGE4UDjgrEqOQXf2xgHfg307qNTdswlf1xtYJ3pHRWMYl79XmfqVwrNwJk2AeQopM+V8q54j21dbVh9nIa/mK/Phj0aMPrGjfbtZVLfx02lr43a7grFdQ4oW20M/GpOhsEoYFwJWyPsxnYKd7Y708171s7ZZr6eTzcAGNVtnHFY6drA5HGAd2CN3nn7TRoAvAHjuFnwtidPnnIe2PM++uhj1toAD7chsgt7q7kZtncE8Jng14W0GR3NFIC+PuMY+3is3NbY9saU18WLFZ6N+HqkiyMUz5SUbovrY/Xfey+7BKU+hitlpe7PjBak2BVpJP4X3XfaHtcZ9+qfDAsjbx3XYrbuZ7iwHOjuxvdrAJjhIa7ZAFB8Yw3HPrwZr+s1Czocvc6dd/f1F11VdXA8DzkA/yBrQPYdC/qOeHVFHyN+Hen7iFf7veaesXmE0RVen8F9pCPQmNoblbS5AexO36tnZjRyhrf7/fKcd9zhv7O+jjUxvOeu92fj4ZX8tJrbbB+Yj63w58irfK8MSmMbjt7tdIq+R+cq2u7h59ueYn664cg1l9nzqA2rDnx5KdF1o0BtYFvHVzS54f4m+KqnzQBAJblkVz1/NFBs/KXL1zkerj/eGgwY3ssNX3rr4zmmnbseWOrQjKyPbjvPGdN1ya3xDGRNPuui+TIAaH9yaoAMAJxJ6ImMmv7ff/4nr/DyVqQN+QhQwvie8vnxoScVRd7ipec0Cnz78BSV5VHRPRV+KMk+dgDKMc9Jj/BJF0KzMoq2kFqAD7p5HmcrA2A6W145mVbinD+PiZsZo08ABaH42uDT492KsMH7rOPhYsz0pHrTUVifF4IF3NIAIKUwvPTcGKS8YjPoCjPSCPC+z4GPwUYRuTpDHsq6x6Q2MowG9f4ZySBPLvqSgUL55XiWyjCOMgRSxNhZZR/Hu2Vuu5VtePllCMGGhfHotAYYXHARSj3WROkJeYKBDQAxJ8+Himoq2STKBiOdvanQNPeBaAzgA8ZE40968ZnykNewdjJiwBABQ4+s7I4qsaEGiIioBhSy6ykj6K+nIMBA43VRqkThk/AB41P4Hp6zt54RGQE/wjXz+sTYYl40gvksYB0piXuISlHBQUUO4LNFJqSXwGkSeJ+W0mjP0RR9HlpnFJcMoxXWmUeRwOqn0wWA9wz/J+HnSQtZwNDGEuFRMV7iUoYccRwx3k8+fR70GAaPVPxpbYRxiXUuxBTMn3QnBfzGuDnR4dMVDdJpMrYzIXR8pm9i/d7IFFd99+szwQ/3Zxvlvv29QPs6fe373p+2sYLNEV4uKuZNeb85z9ZASkBZfefPvJ4BYGzr7qZ5NYYuKI5ek9W7K2Fwjid7gdkC/SaQbHh6WOlp9xbQ3nv6lCeCMBIsI73eytNinjHFRsZo0A8Mhqw9EEMBz7CwdwWb+f1xPqPgofUd8bz2qLFI37G9I2z27Z0Jxld4saJLz3W2hv3aPoRzrQTO+c+xiOc43m4AEK5YGD7CebV+3+W6oyw6PPrfjkjsxRZ7CsCZMrXiyd9lvGcGUwuTr9P+iAdlAJgpMOseZgK1nq717PQoQdt4VWtv+hnxhXJDpk5if0cdKDtG/I4Vob7/3OVt455oRWC2zmf75BndXe2vq31zP4eSkQXP4ww7PfnuOI/Vep3h9YxWxvY7HFc86g4cDrvEYaJW/OZpGn1/Hvm0jRN9rr52RUMzuWb2znGOo3yxQU5Ukrc9ppkBwPjRacR46mgA6i+j8dNhp5OB9nHuDQDX+99KriQ3T0cX2+f89u2dwjuUypSGN9cM96PmIZvhM/tNg9gR99YRoiNc8Zt6VowC35D7xRfzhLc8yp2OQ0wrZfoNz9JZBP2dkcPxDNid6wDwnZgjDQTxDzoX+0vdfjMAULFACHF8XHkfHngppFUBH4oMj65LRRHF1TB8CE0OW4fiCuDAU4LNjVVW5hkM8QAACq1JREFUQ1HfCgumYovCgvjAE2qvMI8siIEyDD5DrlUYMBTmVpgQAGENAXr+FT5hBKUSuKUJhKcmDQToS7UKpHA7BBz3cXydlEcYO1y4r4522KIOaHhAdENW9o95Mioiz200DNEXCSSVfCIZQv9RlTFWpefWYDzmOQzpx+JTIZXB4gsXXsRJAPEsYOqq+K69IAVZiia94WFcAQ7Lc61K9EAa586bPqUsKj1AXvpMiyBCIfxECIn3v4oK2Q6X795x6Cf01CchYu2BCyYtHEXBdAAq1sIvKt95LKPfxfgsjFNxTW852oFhicgKImH0hOArL/9b24kESPmARx9rxJCaWFfUdrDhSRU9YzUYJuMCT/qb+Bl4ygiKDAcE/HQSAIwO5f0vfNBYECpIQw2WmUaePI0hlXHAmcdYAvMyxEcGgIBNABD5xoA9CRvPJBOzkWezvNL7rwgAwTkMAJ+9CANAGFzIAHSahQwAek45yrniZHjnDMq4MX6vmPaZ8uY2ukB2pVD0d/z3jKmP92bCsJn0lSJ6tiGt4GAm3JWrs83nOL5rA4BDgVdrMoPP+YY1b+numpyN4yiQnhtezvCr3zuObQwJ3Eumc6VorwD09r1vgAYR0YQ9iBFkYUyFYfHLLyKKLXiIUtBQePOlhCjuqvFNz8c60uAatns4jXD071Eg1G9Z9/GZz/vogVjR1GptZ/2ucKy30cdj+h8FZPLDrQr0Wvkf52dhUsJdFVFTe0cBsMZV8JrNdxQWVzC9osc9/o5pFlqr4h9eu25IKsNf5y8r+D5mPNfPntHtOfyu29YTXbEYDQ6Pwa3ZenflHPfLAFB0YlnD9/s6e2w+rYeybBY8Nh5b1jkqX0cInPFjyzmzdb2C5ZHfFmz9bsfn2T69Hn8pkV0mm4+pouE6nXY+s6Kjleyw4lGzfXqk2T3tHcPHxzmcr+HRwLgf854eOq/uz400fL0n1FpewWicj/xAM2MFV+dgAOiw7jJN59WWxT3uTXdKWXTKlwZ23uF8tmam6RnfG/dCzij1gmQs21C2HZ8AqRGO0a6jQXhtAK0J7XFmv9+UsK0+V3TneTrqAEf0WedjakDWA7Buywr/ljNy/6AzM4el8H8ZAFRc3MYe6B7p+ITeDj2LHkjtN2/88mc/jv+PO1lZXnnUyjGGAtsn8CUq0Mc9eFaZO4mwZXhL6MlVyDeQhUfqMT8Clfzf1Zn3URQPgGNuOhUkFdDQEXZCTiDWF1FcCd9vZ3Vm5/5TiYun8D6Uf5zvjjZgIOC1VBLRJlMCsrI8POOIXLCgJ297FZ2DMYMpB6H8K4VBhgKHsmPsDM+wl5je7kwRyAgDKKhdKcds6HVOpZBFH3AcQxPYivBUM0AEJyMBFlsRAhklAOsWFyzeYlS5lEzMScqxlbrMIIeyGe+oir0US3ykpMb65VwwXxlqlIqAmg94lvCjRUqpEuj785cvqHxWBXuPWyF0PkaRXnlYtFJg1markxy8qdIwkTDcvN25buiL9Rlam4oICNyJ6BCAwGuNOXHM8R+u2XtP2CC0N+AICz4+qLsgRR9RElXwEv3ZOMW6FAFbp3MgDxBrw5MwttQGedxUQ0KGAxgAbCjzulBwAPzhLUyDBuEM4oYhItoAkcIsgBQAGl+cBkDGUYIhDUbJvIETaNsRAJ8+i6JFcZwi6RRRFc0AQJwSaYnCmJJg04yvHQXv2aY423zV5lxwHxUH4/vV99XmcCZQoe2jYHQUaGd9XPXrcXdhRnDa7iyntofduDkf4VfPnwvcXqeVMDjCY5zD2f27Qop3IG4ryafUT8F9tmZngs0K16rdI95Z7xvf3cOyEUMCgzU56CWUcdJHj76ItBqdTqJ6N7SjoQ5JpKWBoCgYx1+g+9cxABR8Ow4dFdjztT3OZ0TCGS2vBNX+bunlo4BTfGOkmRXOWCkrr6/WD/98DOHoSetjmeHD/v35GI+wSB7Y+FYXej0fw2zV7xVd7eEgOhjXsfpyIbEyzI6GP8+1j+eMRjqPuuK3x/v3DACzPu7yUMNcMJnzZ49rhVOr/g0rr5HWsqqz25FQxwbbMSQeYOXeSo8jAXG9GwJmvHQG6zMcEv4flTW/cwbPFV8449sznnt8vpT/FQ0WH9b+1G1uq/35sbCZ0dgKlnf2qvGZEX+OsNnDofPRs/35DF9nOPu6clKnj/3Yz+l3tk92WunrZOOP6XXk39DxKJtCkWw8dZtnijbnczScVwp27TfTfSuVYby99aMJ8cXj/k8RePvguPZtBNiTBn6kNjNydrfNnMltbSwL+VjaPHQA6U+EcfYOecQ5/PgbMgp1BDqAdXyfHI059oS/DQBKYywDACKxbSzAFPAWNQOoDH8RxwBiszdQ6FmFohg3fc68GR+URXpHMzfdygWPFSDwoIOEMgahKJUsXJfHXDnPzosHXKR4SqlUHnXUFoh/6OP9p+8RKC6sxhBzFAgMhe+LyMeEtxfvPY3QTTyHfC0jskLFUZcgTwCgEuqj9GDRVcE/hcDLWwvPDguuQdGMdvEP1WDxnH97Lhi7lVn08XkIiI5isKIIj7cZPIvxBYChfEKB615itGWDgsLbVR/gywi3h2EF6QXemNDmGwFYKfVZbDBRGfPAZoraB0Tj3FiQw1pH+2nOSLPAOr8IBVcCLcJGoITKSw348czI9K5j/WEAYMHBPC0AzyHMHIorBWEYfVArgYUOoay7kCOiP3B0YaSMxFoBllzTPEbS6RzoE3AEzJ4EfsGAgOcMV4wZhfqAWy5ASWNShNQregPncmutWByQNRJQhDLwKWCKaADgeU9p8eYLRZ+4w1oMMnrg2vPnL6gUIO2Dhb/SyGQDEYgM3sGxUq8ZEcYKw4Pz8Sl8IKIirjFXP/Dt3fibBRLTUFMeDKehZApJErQNAIz6CIPFp+H9f/Y8xpCMRkYG2PPSywRsytAsGwDIGBNvZsJGZ9ijMLzaSIul7pUYC1z9/vhsH4Np2N8WgsZn3MbooTgKRvsNsW/Cr7P5ju+/rgGgBIr1RtIF1xV8RyHxjgA2E6RW69wFn+MYtDFq8xoFD/2erdsduPu9UUDu++leoJobovbwKIOKr5v/YExb0dXo5POXX3APEX+GkVQpV4iY6gVjdfpKKbQjnnv8M5jr2XMDwMwD13HHtVDO6Iv0noC7JSw3nYR9TbJQuN+3xbCQ2OnX/XYDQJ+PcNed7QVAz2eFz+7fEQBX87IgR2Eux45v11vxvtfn4XH3a2f8Yw7joguPcW8QORoANMZ9wacR3it8GuFleM/wY07be4PFFf3MaHkqqLcBGJ567kxhWWH1HJ8xVivwxkPNsXLVdV9pPMS/7B/P9ajAjT8w1VEFgi2P+F7vazXS2Tp1nthh1dsY1/HO/jnS3uyda/xYr8eel9uoVbCdjfmKLh/Dl1awvOpjdn/s9zj2o+HO/KyelfHjjBY7fYx93pGlztZU/HNUdPf8Zj82zoBoMYN7b8v0UHxW670rEBhdyeFX+59oSr97vnrv03hp+tdY5vv3Sv5we5wtaDy/PcM0TSV8/Ct7bqkK4SpMHqR7DKYf9rVtfOosx6rxenx36XXrBdo6FPC40I3ggJnrlDF5iVHdv8nixHCKk8cx8l0F5ulAz3ag+I/H/4H3MQrb0QLY85gKoFSH/x+xn+dQJXdm9A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png;base64,iVBORw0KGgoAAAANSUhEUgAABAAAAAYACAYAAADogjqqAAAgAElEQVR4Xny9Wa9lSZKdd2OOjCyoBfSDgAZEgCCph1KxKREg1U02IYDioP//R0QRVZkZNybZGj53O7eqdbOi7nDO2dvd3IZly8x9v/pP//b3P55ev3rS15s3b57ev3v39P3Hj6dv3749/Zjv+vr29dvT9+/6+dXT69ev/T59Ru/5/v3709evX5++fPnin1+/fuP3vJr/9PVq3qfr/PjxfT73+undh3dPr+Yl/23+e/vurT//+tVr//vx7fvTu3fvn+a3p99+/fz0/as+99bX0vv02Q8f3s975m/z87e5p8c63+dyHuOreZPGoH9fZ1y6l+aUv+d1/9PY5hP+17lqXpqHftfn9fPz87O/v3//fv59yNw6p7czjG/fI6s3ko3mMD9LHp6XZDF/k8wkG03g28gi9/g+Y9DrXK/jmAFFjm98rbwc+UUW35++zLUjw9cz/5l756Dr6l7vZh19Xf9dr2ctLQvJqj9Ldnpf1ihzfjuT0pi15rq213je9zxz+vL1+en129dPH3/64HtIX77NWHT5799mfea6XseRidTq44cP/t16JH3p3LUeUqmvs75PP15ZD3zvGfubmfeXuZbuq38fRh/ezj+PZ+6lNZes9X7JQT9nTS1e/9+d+6zF1y+jS795DD9/+jTXGh2fa2mOlseMS9d8Lf2wsHUJ6Ueu933mYs2KOD2m3Ev69Obpj3/809Pnz5+tG590/ZGf1WnmJT1gPb5+m3F8nnFUB3Ut6Qvyf3qVNeI++vnd6JzG+Ntc//nLs99r+/McR16v3+kT+Vs+7fFpPJbd2IomlDmMvc3YXr+R3mut5zPz599+fbYMda/vXW9dSWuuNdMcZDeyOenS69HDt/PZr3P9L99iV7K/d6ObsnzZ3Nt5z8ePHz3u7z/kJyLDzDe6oOv+9NPPtnd96W/fRh8iX93vncfq13Sv0b2vs5b60hpaT+fnD6NjR6f1Xul7dRqfwXpi5/ZjM4fPv0Uv9IVt4PskX9n8uzcaxxvfS/PU68j6y9ex+5m39Fpj+zFrKDlJXra7WTvJ4vv4UMtxxvV23h97G9n/NvY049AcNN+vI3+ub3/6dnyA5jvXkL+Kcs5nbZNfn97N63q/Pqfxat5f51669tu373xN25H8yHw+eoI+yJPl83NB25P8r2xM15d8JDfJWXPUmCXbuMrRM/uS6JX1snaIv7UOdb38ieNndK9ZX8UD+UbpRP2k/M2Xxhv7hxlH/FF8VGwjvkpz+SaZa1zzZo1r3uFr4f/9ufnvm/3JN/tQ+SytA+O0r55/Eq1s+N7PyzfrNj5n9DI6ObFJuj8y0r/YevyB9WZ8s+Y2N7PuaizMXePVNbwecTLHx1n355/G/W6uKfvKnOOrs4by1YrT8Vu6/9Ort567vrRGjhn229FRxx/7m/iVVzMmyeHL+BLb2fgofe7DzFuXef781XH3t98Ua9/4b1IrTePNfPbd+8EIHyY2aQzjPCTXSN0GFD8imcw6ygd5jRSf5Cv1985FY7avVUzXPeZ6juW6jPSwfty4QnFjdELvey9dUHysXsoP2A/rWhHDktdcr7Fc6yC5SfKR1cSZ+ac4Ax6wHhXTyI8F6yQWfn2WDnyzL7ANKX6MTL7PYGSHxATHaNls46xsJKIpptr6ad2X3ej9EkXs1vYwn3Fsbiwax2rfIgnZn67JgrnQC9tk4zm+lDgvf4A+vRLGmPlojSVn2b3tWOOa1969ff/05XnsS7YlzDCD0rpLv3UP2Z7mmi/pqpBJMER+l13Gr2h55CP9Tl3H2EsYoPot/zWTfDP6jLx62dhybUV65TgtgUhGP2SHM455j3w1mE06Z+xSTPNmfGHGEZuzXsxov35/zvB/aA2MXjwO+Qj58a/fFEcll8wrONPKGVw0r2W+0SnWed8L/6jFlM3iu16Pfb3yfOWzR7+KQ1iz+N3IV+uTcSY+aB3texyvpQ/BffFd8RffZmzCru/fjU/T2BqrM4/BRaPT+Mn4Vvn62NNXre+8p67FmMXXNF6U9DVn2bDWI/YYzF+QpD/KfxU7Wg8Uw+q/Y4eKjaODBwPF36JLwFbs3WO1CIInEo/G58ycdT3hPH3H78oeggNnZL7u/P5DhjT/G1kEj+7cIH5VeF5/D2bP38gptPQbQziDcOAJbsHvgke9NsYzsht8enyCr93rOXZrbr5WcGXuo/FEZyyZyk/2o/d8n/n4Ix0jMUbjQkbEOV9D2KHXiqSVPyR/ws71s5ZP8vv48YPlwNzk6aUTsi3bgvy4fP7gTNkfsdnxyRhPY9eNkgfhF7wmmvvMTV7jxGvFzBUXifs7J7OOy+ZmLoo/ijNeHzCwZZPc7fusc3RSMSK2rd/Iv4yrqrLISRhH41ZukZgc/4wxSNct547h7fhAYv6buTd2Cy52blR8gh6x1vJbyYmaGx2/ndyL3FdzYx3wD7bXd1kb1t9Kwpd0QtcunhOWkO1ojJHFSOUlARBAkySRJN6L7b8BNGbCDXJyTCe42WiSyDHRm2w2CbWeR2kCIpp4NuhIqeLeRzBy4l8ihAN45v3v38c5awYOIlpojU3CM+bONVkA/z53jXFEOjGGfB6QZoOYMemLcSsoAwqSyL13cEyAHXD6TgbYwDafk1hP8G/wywL1/lrwuWcc/g0GcfRNxG1UlwCQcmnR4sykhwL8cYCvXjfZ7Jh38oQhBRktdNT5b0Pz3OXEz784LM1fQeTz/BNY0nU+TPL/4eMk5XK8BOT5nACBJir5iAzQzx/qFKRLcaYBAjIuJS3PnycAC4Qq2I1OOeGaIOSkXEmJP1dj84LdeeDIsv4B3rpOkq+AFhmOwP2vk3jLwX366SeTCXpdRsDaHpupIzQQGqLDhl0dtQFVr7QUkdXrcUBKTIeIGD0NCJF+dKjzPkgA6ZrASpKoBBglzdHPrFHWOPqrIOQAKRA94xIBcAy9ge39WyW/uVZeS3DXmun3d+9JnmJ/Hrd8pxzV3Fv2pX+6l4C7QCGyQyYifpz4VxYak76epcOdp9ZLSYscmhzl+7FPyUJ6k6BT4O0gEJsNkBlCzWQTRF7uCmlCwNIYpPcQeJKHZCX90nuTDMUxy770uv4mOQgsKZjpawc/FsnJQ78gFAnaSRajf16Z6lpsWgleEoQE6ibDJi2kfyHXlKRLJgZPsjNAkr+HwLO+mdi5/scEohL86rav46FGfyRTgZ4LuHXx2JgDXoGpgaoCmYgb+WfLAv+Y4AQB4HGa0NPfsg4kQroqwHAHnGC9m1Djf+NDL+AgLvjC+oz0e95h4kh6Z1CN7ktkIu8iQ4BNbDC6pC/dO/YTyeozP/BhBhlNNAoapT9aU+mp41b1xHFMvqwEdsaaBFBg4OuXJNQCyAEXWU/0MUlRkgr7H6/99bqR4QWUJEokIxAAuofGpnXSd4G/xDFHOl87flT6rTgQkB4ZlagRcC8okE9FvfVd4Fj+14m711hEfmKs5v5tCK0vM1cRUwJPkqVJQy+yyJixuY+TJBhHCyiFlPQ6NAabnPVaRq8jF908hHvmnBV7I5+l8ZcA+Cq/p1iiz8wbTOBZ5R04RldGhvMX+SCNS6SlvvBZGsPVxUsABEAFNJKUe2wzop0EPRIAAewG2kMAiQCQj7N/13hkRvNPBEASI4iF6BbYAnyUhGPeY3mm4FE4VH0KTiDhcXzp2oq4EQHw9fuQVUMkQwDE72f9Y+/gqSgfOCak5qzzSdilC0M0jf/VmBQj7UO1JsVib8a3ac6JZSEQiQGOY/MP4j5keggAfZHQIGtsHr/lceIHqt/ysyIAkJev45gTm7BN2lUp8YirlP+TLus1+2rsugSARuOY6gSMhLD6UnlGd+KLIQBMwtn3Ko7K9utzCj/kgkxeSK3/EQLg6KWwRucBuYx/EclmuRFXpP/2m7kucR2cbW8mv+nxjfe0rQsrhTyMj8EXJ/mUXB3jFjY2STg6naS85OpMxvi2MdR6IZ31aCIz4qJ0RPd9LWIELCRZS4bS20UAnCTbGFbXCd6wP+s8bVO+x/1n/yMsPFfN+id928mtCGJdVESM7FAXVFKkvyEH6aKIzhAXwWayZ3wvOnoI2uIzyCNinV8v+XrsTfcngSuGYe1YczCHfDqyrpE4noLb8JWeZZ12cCAkQnBFYk6KhJsA4D56Tf6xKCS6ZWxoyR0M6XvY/4cAEJYPwZU1NVk+udZOPDcB4M85Zs77XJRNcRddcdFQBKKN8BIArHPuXwK56yU/t+eu92IbxuzV8RQMVBgKxvN6FAMHCpSAVIGx2CBJb/7DDyWv6pir41oTxVblKMHuxSfNgyGfTSpPjiA5eU0U5WaMkMtXoblf7rPnB96PLqa4mbEFlx1yt2Qg8Yk8Tfe/634LudZB23z0K3FGaxwfH5Q5Y/kvf/cHE5+ALAkYJxVB9Z0Vmpxe2PQYbCpsCfL6CmMeieIYfe+CDjF0dhwCOa1uMVhPFhA4xu8EbcBICIDbAaDkn2DOQiM0M46q2LSSiXByvwAZhGhj0DhhCg2QwrTcRUhQ3vNzkBEg0zzia6KAhfY7ydDfIVDs9CVfg7cw17oubC6JkJ1egUYYxRh9gLuleZ1xExAYr80w42yoRm7Qzs8YF+wxa5oEQuzSj6dffvnl6deplGrccgg/ffrJHQBn3T3eW/WXUFNF/OYOAIdWO/AAKhvXKGIqzGHpWAOt0XsRANUnO2/rU61UweV6mQMW9H4Hv8P6RnFTuRj9dJV0Ek4x3ArYBU3onr7rGnIm0h/rywSSJI4krAVIK8gmcHVslVk6HpJ4KHGFoYQpTLIvUBPlgeyQMzq2UkegudqxzngU4LA36+hM7c1UcACA0bsAP8mfJMCyH0ehKka6TprYDTAwCCgLrHulOyJgF33VDaj02tF5rVX9GJnOGAggSuQA/1SaPN6iXIKml49ET0CqCYvX3IE6CZ8IBNmofnfHi6scIwcl9tMNIP/008dPlple1xfssPwMnUnuJLBfo1LXxHDmpaTaUifgNllGlgmksVuqjAAhiVvFzaQytVEIIwfa+ESxzHQGWZYNJForAKD1UHL13y6J+Dw+QnOjAyOdAL6sr68OC89v/ihCLUBXdnaJhEMAzPWRRUoiCTROmnp/ADYVgVNRqB1qzZWUE4ytM4s0JYDhVwBBugFxg7X4oYRqPu+EXF0U9qlWX9uO5pOqqLoqsobuspAOV0Zh8H1x6767qxpASVxsEl6LrJHA/SYAIJ/sO10xgPiQDn5INWCqZfvv+tngukDEIKn3cNwtGZQ4citI1yeLAM9n5Jfw29Z9+8p2sLWDopimYCOEmT8j2xVSt+5LRiJfA251bfmc4y+lXVb2gG99yf4//zYVFMdHVYdFvKc6KPmrcgqwSwfCxIAPir+pAuNjMi/58vEbI3DbTXGB46f0XndtEuEhCyxJ1gZSQ7TYrsdGFetFoMhm9b1xFQJAfiYJmkhj6c2qvknWJ1Y0gdE6mTAQkZdE5ujpjAkss+fyduKqvlK5U2eMEqbBIhiffb0IhHTiXHxAvFKAic6jX37PfF4+1vect0hrFW+oEGntHH/qA7E/xyFxq9MBsAmAyD3+AFA4F7s/165vh4kGlfeLAFAHQKrlWcuA/xBQrg6WAPC1D1huR426J+ZvGWNIMa1b7CTVaw0tsgmBEFmo8JHkOddMzFKiqo42CID4GGJrMQSr20lLFlRdje/w4wXQsq1K58qkGMKYdBKQ+Hqtm3x94jl2/f2H/E0qztfeLx5JZyZE0SWZg/uufXC9jUdzn/i9I//6NdYTXGerbWJ2EsoSAJKnCICL4Ysjmuy5Clps4Ngln2oDTCz3vfLbIQDS5JBilWxlx+hg3RAAb8cPQABkjNUt+8UmJF591jrzoJhClf68t+tmn1ECIIRUcYGuq+uZ9JDtJWESHpCveDOYTUWPODrI54xX66vvxu4iTpsY4wtucnm7gBNL8K/VafC+xmLZhFzDzomN0cd0L+oS9unyib2edaRkAz46L6VCazkRDU8cId+IrONBm+xa36IHiqkUaiQXOnEoqHgNiZn6nP/F/iU5yfsktvXjmp8LRPMO9MF+RBigCapNuWP9/yMAcELBpBmzPiuC+iVR91KuEOnB5UMyTIwEWx7CsXLfHQAk/9YMm0Q6HRIP75q7CCRs2yIrxDqYlfl6PYXt/C/xEN/LHCzjrilyQZ/Qk9hNfLCIrJPLOkeJHdGVeEha48DEJvvR4/cg6bS+KUSk61T5QgmA4icTFv/17//l2MKtQOlCrk7L8WtxCyZPkDSIiDES9HBWNxi1YiFn42tngh5jwaurtQVvXMcC1RsEACbxt5NykhMCAJadFlvJlhayGEHZIlVGWrlHMFQUHbQrbFovAP8SJK3FcWNtdbGy1LMtgG5nOgHIiisQ08WivZRrAABp9zeI7pYJOe8odBnQgjkIAAKm7iH2HiclxY2CihioY5rx0ErGvQV6wuBdFhFFNLCpsernnbSlKpnqpAgAVXJVjVRL+YdpC6KyrGt/mQq4xikwLkVT8umtF0rKDbjTrhajaGJi422lqhQzbKiV2qoS1hYj2MHz6GDBMw4uespapQ1JY0oSFMAucHPk4wQv+iz9EgFw2vYnkKSt8hI2N/HJFaSbAO+ss5x8KrVxgEMouFKo+7ajoAw9NvXNbVICSLmmGf2COCcq8zcDyeqtgZKCf6WEanotg6tOMGIbyvvZeiNnlXbG6FL6zwK8AH8C/JKDkh7Pz04uVcTo+W1bFnhT8uEAp/WXrxCEUsCWHjQgEcRIakxm2TnN1oapNDL+4z9mTCakuuXActL7m1SrE0Kg24FuOiAkc7drITPJud1F6cyAeEqlTl/oz4chtAxOASuJDPVtsS0SCn+3zV9gkcJkfFvuc5M/BTOqxLR06/PyrSFZJc+wy+i8ApH9ioGyAkLeq+tKHiIsROZYT0qi0UKsyq2hbElYxmm9abIavQmAj/4WvAoQyD51AUDPfGdcglAKrpI7248AnGa860tOgmfQH33Rl1Tt+C6SotGxt/O6O0faCWMwvAghdAPyls6po0u9roxHcrsdCgKJ8QNsnUB/H7YqVGcM9Czz0eX6CemVfCLtxLItB/ySfvYF3aISoB4guOWLf0VWL32Y5CJ53gRyJ+zRpUgQUIaO1Z9NAgdJchKxRQAA4noJrwddFCFUvpmgTEUxZKI8iLBM9FOJZ7slrDPpejtk4giV6iTJF/ZP2zY6IZwhPXSs9v/PpW3r8RdK/r1lSDow73CHWdeHdlNtBxOpDAg0Dqm9UL3CXkMihVyx/3XhQAA2JJGTYoHAM7/4Bm9tm/Z3YpV9gwkAkdpJkAP+tA0qJP5jYreAuyTW1yVPiBb7JxFv9idJECSR43vnNbocpE/2mbL7+Z9bguuPU1zI6mK/G2jaNh0TwTAaRPyXob5IYOtLtw1Ixxsj09GRcen73kqyO3GQnzFXE5qz/ai+hIRfVzutyb5oBh+5qiPudnTo727vX+OXbhnMGutMB8L4Q/uj+jcSG2KJcMsB1JLRrOXBspK9N52ESHf1WgmigbfsZF4bwkvfn58/Hz3Czpg3JBugH7zHNiGIA+571qpkreSv95KQkszs68W/pNpMfDAxZ8yb9mGvaP04GOgkTy3SuKhX/2pctQgAV9qFjRzsewVjhmC1XX3Ue5VcaO4mgGWHwg2LHIYEjArlmowrMkpewFdDr3+lnKZ7hgAIDoMcBZNZReeDEABvB7NJLuqWQU5e3+ksSYHxEgC2WeE+8oEVI8EDIT+IZauLxBhG6hu8oHkdP1e8Zx+l669rMNeTsJakeCQA0L/GLydO134jNwiMi6lNBBUriCBlG7C39wifCYOrk6gOY2890trdQkBIfbenN6bRvWQZoiPFQ+AnujR0feYsnxB/HyyfPA3vr3lGdr6G1SjE6s4xmSvYG0yiz6AHFLGvhlVG9V+HFO7t8MlaQ1+DmFlSCA+euJ24Yd2ZsbtDT92yHWuKYsoVVUC4+DI5YchRiB+K66zB3t6ozwu/3Lw6Oe21aXJgEQLtJrRpLXkte4q5ZcJ0hHibl/1EzNEEAIAu7YIy5DLCczFVQDQ7Ai7OTdeOsqVjgEBjgG36sPvK9J74hyxyWzwM8L2NIMkDkxDLYkWZlqwvn5Vcp6KFk5Swk9Sm/YJqahRrGYZa9roYXrS5n6tI3boAUEv7VJxqQEL2QDHPBMdbxTHLrYBjB+ZUqwK9iY8DRC39gIPjmLNHebPDdnhdxDi/R2ORYhi8ttLGWti594wEgpEq66eDYz5D+/N2hl6JAmc78gZpQLUNuPNWe7sAotTow+zpVuJvEOz2+Px7ngqSZKLkxMl2GUVAm9v6u/cQIKyxK1hEd1LJUUBXxRx5qNJjaZRYAen4vkqyrd9pjU+lOYZp3WziBIhMZX/0aXRJ46FaIEd596BdAsWdCEqaR980rhA2l9HH6b0doEjXS3QibcO0FnstZjxpr2+VrPqmcZh4aNBkbzcsrgCm5up7V99wCIAQXVyJHnqWtqGwhrHPOAfbzKwZbepJBNKFcABzgWQqsQl8/nxBAsmEdVfr5m04rXTI1lzNFxGQ4OMkswnxTnBw8Fqn598k19yYcbP+1unakf3LjN/7/BSU9N98TvtUNQ/Jx9sERDpZbqlYQQpwbdZQl7VPmHXBF2AHUaxYYvb+21VaJun8KdFjUBJdM5Z2NElbvn6H/dd3Jbl29tJN6338Cq3vnab15wR3B+3xfXXqJk3nd1c45uvLgFI715F7bCnJVZIiyMsCBY2dfawltOIXA6ixZQiAY4OtvOu6JiRE7pm8iE8EZFxZqm3/+sfj1xpxCGaeo7pMJOP6Ruus/IIropkLcSWBuklb/aE7ROq3bfMmTNJebtDaRJ59yxrCw1aqHXfm8wbgTdZSMVpVLIAEftyI4xLQgCUAU5Lie73Eu/izHUOlJFSZdqAHIEQLo5BZo6yvXk/1i73j0SXpLZ+VjThx9Gewr1zLY5B9qBtrxpoutHT/BKjdrSR3zankBrjpmj6zwWTvxQAhdO5+V+KJQWGTFOmt5hVImPjnc07ayeM4MfICW3D2hq6tbT90hETXC5R7LRIcXRg/rFmn8h7yjHN48LUkSpKxrq1W6Nt9Nu8fco3zhPT3dB8Ev2CfgPjo0E1srm+OTtMBYHKwa5nOpyR5jpvSfQNHCMX5i6tjit2j2wWuubbk1+RkrnMJh8gFvKCfDwFkMlXuI50X9m2ySdlMr+WtZQXt9oWOK8FywXPRpcSaYJqLpaLv+G/bgonSXCcJk3tCossinHUW0HQA4Kv1HaKSZFpaIwIIIlPjwB9FltElJzfCasJD8gkamxO8YBRimjoADNRLAHwzuQtxKYJP8tc+49+s5xenpUMyhaxgkW2feh9JPXH4Ji4X76UDIMSjvzfZxF9Yv/s36d/Fjd99xs7ZQlgCADwcHxDpsz02xBxt6PETbPnTpNFfFtf9sZWp45xkKJ2VbjYhB4/rPsJYaflOXPCWjMomLf+p2F7fRkdS85RieN3WZwrUHnLmgxQu/swkXteU8UMAiCTT66ZD6n9tcyNn40zhRk2rOUpGlZhFvmDZmyiMBJG55hg8hPKLwIstQCprrc723BoJsdLyjbPzuiBv4kHWGou5HWZbb7A35y2yOb8/19tJLfpjfO4zzMY/t2sKHTEZVJxwCADbTuOuCeKNe1MQ1nUet4omnoQ4LPasPwk282yLbaJ36EAKBOieF6Y2Vu+y9JLPEP8gIZk327cr3N4j2M1xN2zRI5nVWLgLF5ao8WO7Y+oPvcajiT6nzHod/Q2p0k4QYzB8gQoqt4i5cR1rnu7NFKWtO+e8h0b9qgPx9OQGmo/sYZGjHjc6pkFYgcltW3STPO0k2ynwf//Dv/pxD/C7DBdBW4uN88+S5CYknFLYHBIW52LjdaCI4tXajjEKAuhvTrAE4OQQCtoNjh0Uw5x8nb3JdCB4H3oPezBoVXu2Es4m9F3bjM/GEIB52ZTsvWPPWqVjgZMUhCHjQJ5UyHQ1wGhY2CSJ+psVfhwO7Llb58S8lR3KOOIQ7FwMahIsYMiomiBTGaWuQxsrjjxKX1LDAdg0gcfzkDQ40GKQAX+bMIh23jabEvDHIAlwAuFy5iIANAaBFhEAknuUXuzx3L+dIiF+uh+sAUJORden+o+T0D2kM9kfLmA2XQU6yE3nDXRbhIap4Ja5SWVkvPdarAtt3QDaVKsDkCVjKpNKDn+dTgZ917r5QMeZ0+9+/jkqWqcMeeJ1nETLrJzXO1sx9BXjBXTdduv8PXbgCpPWvskQRIyqN9JjvfbTnEcgXaElPEltqojWhzqas/9vVR4ZrxyM20ZPUpb9X27lly3VQWR6Al054Ma/z3c7lrbdY/NR+7Yj6G1OjALwU5Wv8zAFHkflfeOtGMUuAmxCoNzgCog8QW3cAd06vm2dbWxN7Qy5vraeSOd0iKJsVnLLut09sKwdn7X81Z7bIHKJh8zbIL5Ofle0sCcIjYz1dhhpRNofq2scknEx2QZySgAAYdLbrmWATP2T5Gq1TldBgMZt4aLqnUQzgEbdTzqDw4Fdh6wpSZrkhBZi24UAtROzdD+QODspKQkFKOWcgvjvbMG6wfn1bLH4WMCebRibwYZs0fv1WdmTvnJmxO0e8JobMBZuWS4BYWyrwP/lAJ7sG4SU0MFv+gNnpsQfX/IBkOwtMgLSAh3WWck1Zx+ESLgJNH6XOGadrt8sPFuyeAzGOzGk6hZQeltBVTEEOHKAV9bidkJYDyS7svkbgOOHL4l34y7+Ld0S2rY0iYkBVnxBbjJjHllmXTNvuu6if3d/vkjjVCK8LCZX1VlGbMmBtiW5GodeTen+2FkT2S1TkjjWIXozQ2rs4mYGPyWC3d7o2JIYybqezjQfCNg9p0rmC2h5L76e/awCVWwt0HsAUfpZ65a9+z1j4cRMdOXiHtuzCID6cvxbEgYcYkkAACAASURBVI0ALNYLW2NMG/ShDyYYIK8aq+JfSsyo1tSkJ10UPURVBF63AkiOgEbjOS+e/ngJpktgbVDa2ftDTqlOfDOQbneTXjb50gqWrg+JTaILiawrkhzqmrQ8O0kXTkmwMVHq5LyEowmA7m8WEaWuT5+3IgzUGCK8If3TWRNgDL0ugkYxIToC0R0fEwxVwG8by5lDsaWSN07w7Hkd1ZWIyz3qUGJdMwRDCAp995kHLSiRqNWNHTugkyXYIIQp/5g3unLwsm0xSZxeI47fjsnqRbEERIjkKSLs44ePMVpJuCQAh1JzL/tzyyUHdKrL7+haY9jGgUkikuhqZLf9P5javrp+wF2N0sm5vgg84UW9Lnzl83lMsLcTp/Z2idaQ9bGVtjNHKUsAVJejsu3eaI5SnVM12l1U7QoMtp3P6TK1S8ei+c97udthDOY755C9SNw9P+tFDiel05jYGHknmUriezu3fG6C488tQhLL7Jf7WX0n/uAv0Sn8CH7l4L36aPxKDr+9//Qy9yKm0zVHfhNxxk5i5zPWnomQOJHqv9Tg5Tav5II5q0jz8wHHq7uYbhjGBEERuVGkjez0lfc3n6lOxeaKEaRrHsuV251viFau5fcs+cqs8IuGY10T1sW5mQqHvcexI8mwLfbE2nQ3hDyiozk5gTCqE5SMw/lYxmzdkb0cmjvzJifFz+Qe1ZdFHGMXdDJm3XoIauOG89Xqk++Pv3X4J57c4sEheuksFQHAPimULUbZwyGyDp4Ug49zjvOlKmTnOhOV4d92zh42VLYhAwxjooV3ldDtz9mLwT0MZmBOZo8LZAKV6LBEUR7OEaiPW84pIGcbGwIH7Lh6/HWq210UL1oBswAPioJzypwfD104+9nElhfkn9anKjkysgkQp6+lX4Mt2x4Fvw4sCQhtwdr3GSVLK3suuFlKz8fvyf2Ytx3xLDyOwSCwRoKBSV76eyr/Yg6jPIAt7bHKwSA9ZVNOwElsDzOJDqZ9yPsHLzg6TnDuofF633YJCgV0P22iQdbsVpN/KtIEfgOvGi9bKAyu49WdbDAfkxBN8qQ/2s7g6rUIKBEAn35Xu0e+WXc6AATkr4O58sRWkD9OCdDs/TkaZwkZGEON9zedpzBjEOmhBMuflbF2jY1EAONnLlnnmuMJbklSU7lhnLqXACb7hdCfVGHWvkSvk5xaqoepvqpdrC1DhwRIokHSZRJA9/Q4A/DcWjSDI6HOPa/Do7IRuSWYx7EHgPrfAEDJRXZG4pr36GkIOWBGIEMEwGFh5/RmV6osaxlNzijReKRfJlvQTd9TxEo6fULWBYDY4Kw/ASNx5k9Pn3XIWQOXXsanCEgAhOMgE1Rz/cj0AMb5O8lH7C36acBtoNLq9cw/YDeVJlV4eF/0KB0BHz8NETdjZ3uDuoDQQ11MoZ0TeHnCgoNVdWoHbPyKpuA2cFXO6ptShaFid/3/2We3Ao/9ccHcroBwzoUJgPnvJAoeMa2dGwAELBow1+/Zn1r294kDJJtxqFmXnN6sGZUAlI8p4bcTYa59bTh6msRFn17j6SnCxIjbrZLqn8Gv7Mg+if3GaRdnLz72HkVLckHnhJOsgkcTVfKHJZB1z0uup2q5gVDmrff0YJ+RxU1So1jZzy0CJlXNfVI84F46iD9PXBGxlRiU2BIy5d47W168/aG2otPs0dU6VH+D/LPO9D2W5Yp/7D+9pDr777O2nO6ObejzkJzHrjpudAGgo3uyBYtk44JnVYezZl736nrs+p7tYt3y02rifYljnm8JAEtqft8AD4KQ2CBZaA6aj2ybz9gP4Ng1lrp/7930OEL+yXfbP1nuigW0J9v5zHtC2gRmxT8pxtG9ZiLI24ei54437RjgyR9Zw0tGCodl6YLZ7HdNWPXAVceFR5I3fq1PcbHdW8L5b8lZOuSugHlV8vW2U4s5a2E8NXgDQlzvtwyH8AKIKy7w/qxjY4vks3SWjkC9l866qLc6LkoAzB+E+9wl0O4OxRoP6kTerH8KQTeWYsd0mJDYqXAFiXeT3fiA4NB75ha6q+9U6g+OqW8y2e823owDEgQdzvbBkPzol7Gh5yUCIMTZsdUmuEEXlzxy/I4jfJinSVv5Ia2ZiEMIgPmd7ZO6tjuKRPR0a5e34rQ7NclxYr2IFYomkB4uADaBciySrhqj5CwAniplHW5Mo0spXTLBDJFjtzcWJ1MwQTa3k+R2zux9/7lK5JD4+SLhFuaRni7fzDruroITR1eCypwYJzrD509xYa0lw0HnU/is86jdMLfY0N3me/w3UxJRMqoNAcB4HNcswOQQO2H1rYxfHgkAsGa2ZyfW661ni9Id4vFRGgbd3CT52c4SIl3jIafiDKX4yibb8WDWZf45pjWWp4DU+bdLljxp++Tja4pfdA13DZaoPNuLvH0kuYG7m5ysG234+/5iPGyBcIdX38Da7XEL4IA/WL9875aVkknJd/YWhBSn7pPlEmexX8gDdc+6YNzzaox3RH7/p7//g0fOAkRRA4rzCIebwJF02ZH4cUjsDfw+1dVf/d5Pn362cCRoO0oYXlfAs+B+TEeVk5ZTOYI4qHxWFTE5K53OKiXYFWMzcusAGptlNPMEZ/2MstzX2/brtlZVyuTAQ0DwXiUGmn+SElrUs0d/H651AWH3kNEmIqVREK2SAgry/jKDUvDKnEQoTpUq458rE07TfqgsnQ7LA/jvJCcGkMonVU8qsqqwQwBojgEYj+DFyXk7AHR9B66CGxn4p9/pUXdZE7P58xrrrVk46ZYMRn5UZTAy3QtZex5znYAAqleaXxhl3ZN2af0OAZAAnEAow0sgrYOWM2jyaTJhOYdzbxEf/btju+ffbo12d7iFbbYAJEDFdGML0SHWH7IrBpVDBJVAU+Wh5fUmCCEaSN6omu4EXnaSamJa0wQW0ckzWOuPHu0T8LhPv9b8df8vfXxldDoOXf9iXznBHP3TdTV+P+3BcuVwJw70ClhzQqFtMvNZr38Zft1L2Ze3VDR4S257+wLsrFxW2szSJWAHNuNRoiTSSZ//8D7Jr/XWpzC3omzboktCIDePh8TnuKK9CAB0je/oPqej+xwSzC0o6AB5ydRdKk2EqikNjoLYlamcd0kGkSPqlNGXWjbPvujqjNYLMACACdGYp58gM71Gm7MrsHPWSMBrHs2j+5xtIc1NEtQYfyrxpzW4c8s6384o6QAdJjk4KNV2/P5N5knWE6hIFHcwjnzoVohQ7cOtq0kEOMjS5GOZ8W1fgJmjQw2wVPW0GO6mmXH7SRdaMnc1pPJIDLD8SyYyrnzPuDZgO+Ch82YM9t09FDDEBRUdtiaMTPQYHq2LfJXlEiJEvj5+cQ5qHL2WfUOsQwBozIAryGb5Qx4jZzKuBEG61+72NMaoxGlXMZzIqfItUmHmyrk0BiolAegk0zWe1SXSx1bSbh1wY0n6OzHmrvWVI7ILOE+1zK863nF2ysQijaWAyn+vvWS8Gad1QslD/Tm2eg6AdMJAJfdWkj1C44lW4TJof1n2BZLeG9xxxQYUH1bnR69xn2S0nk5ieTz6y9gvYPQxhjJ2kj+NJS3SeSqJyF++IABIEOnigACAPPaBd/JvfrxkWkCtB7Qzz3dVsDn4SuuhLjPLYD6XbWDS08zdNt7DDoWnANzEMl1aRCf+Ijafii/VbvTDPqrb92wP40c+/vTxxPqkA6EBbkLMlgIF3yYLPvgtOpRDQ0NaJH5lW6l04FR0iwWqdCdRpEMMXKLXD0ZqZVtyAMPmcVuxV3wmWy9F8gQCZA7gY3Xe6EvrBxZiDcEIEAD5XDsUpOPeZpLtDnTg+g7GbBzIGZ1i3mB0H0apGGtMdrGM25jlp5QkNQHTZ7x1oASAkxfsZD7/3Fjggzjlt2hh7lYZd5MVE0kuegymycsZ1Nchxw8JKvkKM9fnEvfU3WnZQ9BCZJQAuMklhHpwsPdZNyGjW5Y95lw7CWawNH5Bvoz90WAGDuHW+nL4H+tBwWLHINrBYwclaCVvy+QSABo7Z1KA871GWud5LfH3dvZ4fYsvWGviLIkufp14sPXWgqyOHH2StJSzgWerj/hq4fUd37ABksR0d8yc2vlD3I250eV197X76S3OdXhaVHwJRQueGgAxY/d0/HEIh5CU10fvhDYE1u3KztY0bd1ITkB3hUYn03DxWP5ImF+y9vzZ0hE/Ar7ayT+yzHXa9bAIgHSXPz4RL6RX9IFYkoO7g6v/Eo4RKctUQYz7nuQUbFlhXOiNi0WVIYRZHjXIwaM5lFH2zllCXu/qK/plQmDek61W8Rkex//1d//rD4CJ/kAQPXuSToXiMknXSQXA+3mxo+xyiFQ2qDTrRpx2TxsiezJVHRIsvMrex5mZrYmiOex2sAgnBsrj+XqCpd7vYBCGl2eDv1x0gIIeY6cD7Z6f5/FwiwDwwuvZuAYvtxps52FwvUHBZch8XTvlsDMcPAc4tCLKoeixFd2rHJa0B0tIqXrYofbzEuge556EPoeB5XAyG2NZrmMcMgzLNUxwWM44Sfb+c13vM5TTUmIlp1WQcp5JrBOXZ5yuvOrzEwxl5H/1P/5VWKaCZgMeKetyQG6Hmd+jfBcgnS0nSmbmiQIGJHLky7no/RzKZQeuAOK98q1Udk6aKUGEth0es2RgZRbQnuLafPXJDLUAjskenicekK8x60kHBvJr/CEfoheABl1Yf9fn/jREGE5Csv8wIOg41Vk73RqdTMAVMOu5Bd1O4eBtEATzHQIGR2XZCIzOPZ/nED2CXwi0JAl+Tx1mQHXa90N8CSS6J+ocqGT9VFVD5I/27o+4AAWcNmoSquQOhxJqXBr/5wGZOgxSHQ04R4MbkwmZs5TB1SMrSew7wSn6oXmkYp8EJvv7YzN0emgO7F9yEPp+D22iQhpdjg05kYYgqgac7Tcm0qIblpnXJ2vkRMFJioXdr9u1oL9bT5wAUInLNiM9EzePWUqnAs6cq4TMixPWpR1oJHs/8YQnkFz2W3PJSePVRYGIdhrYwZc4ILBqbBAeJDxvtYWiABRZm4Ra9o/ORHtuIh+AEYBIVYLKSiqTSYB5nXM89LtBnANsPuvtAQ2W9vHzd/mcUy1ti7fur+TFLYY+fK5EtGytgMdycSIzf7Qe0hLMvuiAL58UX2Cs4ImfZI+qz6CpL9sJm8aQ03P1WE11ZnBCbzuwFIQ1vq5/dDaHLFKJ1zWs3/KTik2cBWEdDcC6h4CNjXhdrz0YWM17fG6JtvU49l0Q+vnX37xWp1ukh8rqb1btAnLaKuND4utNuo3NvptzfiTL5y+zpWRee9891hn32aVvWfIPUInOZJ6xn/0+32f+3SfYxLZuYlQft+K89A9Z2ndCHPT+6Paxyt4XguHsoZ/PqYPLJF5lRDFB1xCI+jzx3/bY+KD1yRkx9zR65mjco5PEGy/xTdgyMUB/5xyEk0AYB+m09ia3ALCCT2R2YrFineRW29NSUN0V6WBfRzXRFeyc2/B9HuNISzlYx7Ys4sDJh+xa2Cl731VBDGaL/2UuYC8/Jabyzdq2+6NFCHAaMUhO3vF43qunBZ2EY8aQvfh5ckB8UbY0Wb7ttFGF1sS+gX18p6pXJsUVC0ocKW7TqXX8a/Uje3Uvbtw6qXtxKnriGj4/2DGAOfYXPeshkfXzN7be8RwwXTmhl4Bv4j1ri61AFmx7wV9DZBLz9xxcS7Q/yRY77O4l+YadgF+sS1Q1K0s9djMLkO++lv6rbhErg7EGRww2dkLW9cs2kEX6iaTrGiGXtJ7rXCQOtL34ZMcp5AMBYL0TxtH5TSJ97OOjE1zbSVFJDOtKD/oEO0nG0c12dzkhC2Y0NmjFmjjN9ZAF5Kr8PLnR9j9UpnchheQWuZ85SvcaK7BNvfbgN4pVNkkPXtj+Dp+kNYE8AMNfUmWTpPcQx0f9TPzREt7cj6f8BAsxD89LPqTEfTBSn+hRkMTe+YfPyDO1gOruRJO+kFvkfNGhHOr5PKRlCsrCAI4Bzr8e2+eD0+LHvW1a5GK7l/zoXulMMejdxrLPIbmF76N7+Lr6ePRMA97+0R3Cq7CWscSGWK/8GnwbjMa22mtr4Cnjm+YH5576dJkUdMj3cdcaWywNBm0PzlkPsRvCilyd1/eWCfun//zv/tajiSJyYnzAAROK84na7MGxJyLtqDdZvvs4A5Sy4FkoP8JPTLQrx1rYspZm8irAVjWTINy2x+OgHDwvcaCkQeN34hENPW2D+rteJxnAKauK9mkClKlnBcUewqJ7JDg1abFSZm8rCwp4inzuOAj8Ppyl+2G5HzKWbPKM9rSSuEpT4HgeHzeX9SORClyusYdw4DRjqZVJlCaotEEVD1ue3gffQGolMgggkTEaOOuqsapaoH929jpx+eNP/rweA2g5jnFqHf/qr/6HnOHggDlKXpbKCT9r1iC1dUbvBxxLQd/POlwCJjqWPahUN2JYSZDSlaEvqv6SB0ZE2w4EANfgEYAax9mL3WTobU/AZ48f5zXIVnNI3yUunNA0WScgSmWlBv77vFcJDrajn8NI9xTRJpw21NXGt4GA9YRgJaOuHWKLel17+FLBzgGMm9Xdz5r1fQBMAvYaS+3PQhRT6hb3JCnW5hUcA77ajqtAb7a4LViyK3125OhqlgDFrI8SIPRC4wr4b8eEK/kkJvExPFc9iW9AaDo7oqMASye/0pdJrnG22RqUZC/kRw6TTDKZJ1HIjtyVUOCj+/OIRLsRz53/6+8mk+tj6osknABGWoPtifPZBnUq8vpjgFQOf9wyBcSSaNKtkVavVMVfJgOu2JoVD1jI0sVvmTwAdDfg+A21R3RA657OmBukJLjAvbv+IXJz7gdMd3zZTe7SPYJfPuxIxtXEEnvSIbIBKOlY8IFE9RmSEweBwrZLJyFBRND60L4uj+OQgp9xSO4rsirJGxVgqmxJHN1CP5+7W1AuAac5aJ+qW8Rlaw1ydAfgJzUmqv+sn/VY8lRiVl8VHbyHk+o9qrBbziJQpD/eUw2Zl/fi0wSmc1L+3UOaM0tScfDWG0sjX5L1b0M4Un1RJUXzEUFrO1WSO3/L6dAhL/a62RdP4nXsRSeuE6Nlj040qPasCuoC4IzjZZw7/kprdgif4gr5ctm4wWXbTWv7Tszn3pzR4uuO3KwT0t4XIAub2EkBvjn+OsQT+nySxbma7vPHP/2x5FqSVvkj6Sy+5wi7P9AdcOd9yT9iW05aTkFAW7EgJgzqS5jZRLseGyyfWGlf4DcdX+TkRB2L0vbaH/EIMvoSAIlLJHOccZJYC8DPkxE4c0E2exIeFxXiF2jJDrAN+My5EnmKBIl45NwkUhhDBLfJFR6Xme4DcN4BsR6nTmpPTPOWEBMWbWHWfPu0jWN/3SrgxML4tMm77LL4g/dCfGosBsK2sSQc4LSbYOtmsTF0DbIipwXkC33f7+E+6Bv+42CZdc3rA0gKLqGAHPe17fM6LoccxemRk55i478TzPraTmQ55JW4xPiTMIT8wqtIX9BHm/+8eT+lQASACTJjSl+p/8BpsfHd/p4q7sQQxt+C1bHldgnraombLaY11tFZEHu5yT9rsBMz5xZNonUtEmnemy0tF8ewleWeBWRBn3Xm/BYTsx3PxmLq6EOv2MJwZFk/uQkAkjR0g1jHHLArZHGTyUdy6mKEe4CvPuP3L/yI76FossmB6EG232QbBp3fOUzZeFk48+ChiIXOMMu0638SyxJH2BOFAie/h1iLHd3X1JmRgldIyWwN0ReH5Ok2yPEsjvWFf4nfIRmjg8GR/ZxG2thhQqFryZyP7slv9fW93vh25MJTFpy4Hzt4xM9GKd7jWRJgxU3khb/EjpA1Y4UAYM4m3ORD6V7yCixsJu/amAkBgAxe5vSe83/8uz8MTsgeP02YVlrerCQQR6pFDevBabUs4iQSL1rItlEmQQvblsPQbtLqtEMLZyBXJtFMbINPW01Y/ASF+6g3V6e1p1otbmay41BJEKk0HNAp518Aq/FwCAUGFcHHhLPYGAYKFKZljwflcEVt7c8AdByHOteMYnJIVhzdYfACdf1Pn6WtTGPJ+Nh7eQ/scuBsgg8BcAF22mAv6Ksa1Yn67zUs5gsBIPn99NMnA3cRGgB1qgcC54APkv84BGHiWKV+lvPe7NqVaw5E9EGCXXfmfX7tcElSVCGFPCAY4kT0VjoAODwPo1F7+malfTiNksQ+b1nvg0W2nLuvCLaZtSYhCpsWUoKOEOu0wHYDqj5jYF6glICf1nd9EZgMYAtYLKe+7vnUztz5cHQup1kfuxTYLABi3T0+Jd/z74AG3X+u7QDDvrBFep1kR2NzEAlIFEGjL64DUSYdVmVN9wQQOHmrD9H77QPqdOOpA2Y9xTK18QUlBOezZxtFx876nvZqt763591lsVtJ3R0A9lmtaEWut9PF/igOJo60YCZV4suu5lT/+CKHvbLY6GlavBOo+DpAFD/V+ePQ8aUEYnQ1tqTxhI0/1zNQnbmUPNlkkROrVnN1G+uRE4OSCLDh9ks5BI9H4gVM3W1HsUu1hD+b7ON1dzOVxDDhWFBvP4xMm4yw71oh6YFIcFI1xI31ueDLKiAQGzCgAzePTDp+2Z/JhlkGr78SD98rPkbj/1xfGh29h6fqd+9lL2GFDr8M5CR6+OiAnlS4AOnWfdt6/LKJLemngrFXJ1/uzmpsYluT20AXvBblrS/0PnK/bbxi8NXtgb5woBrv3/7EZIueUDLdCchOvs1yUwKl+8w8coBa/PD2xbFpwEPP67GghNWkQ3ldpKIqKzlNuo+T8uuRCVVC5rIBchL3vO/s4Rfp3KQQ0Iy/1HdhjJwllOqd17Ik3l7HEB+PlbmXY9B18re2vBvgFeTN9LQ+7E22fPzIpz5lox1E+D69vrHLX8QBsxYk0fIPIgCY4048jp+QTVavDuiTfsu+6se33jmOqRpdnUMvzqNoX5xZIb+QJCPre8//SHzB9+r1HKKZeEIHwJlztwIEmAf0Rpf+vEMEHTt4RDGuuMgg3cWebPvztaKF1jN1sDk2aO99Myn5Ps0XnJMkZ/6mucpee7K9yZL6BewUmaJ7tlP7wWsL+hwxwmK1jvSw5uKn0+VF10V1n+ujF+gxGFPk+ImdL3xRfEb8AbpxcUGAfGJV9GHHaGQgAsCFtHYN6VpJgkK+23bk++mCsytbRL7hd7VJuoIvrx+QLHjSh76rs2UTAMak5ZVPjJv7yq4gkqX/tHLnzTcZO7h24Z7zOLrOecsHPIG87JqLjcgNHEuLcS+52vWee/P+xPbbDl2Tiv7j2/2e+4+x4IfoZiU3ki6mO6KETtd8+0T8pvW5j+VLvgXBn/WAUOL+11dffcm25EtY+L2KVVbj/N3XsaW1qPbitTwuOO/f+CT5YB6bumOh8Mlt428EPKf337EgzxCfgVzIgU44j82EBXtx4V8ig304ZeTAVSHhvCLXfqrbdLDvPI05kG+9lDH2tfMlth6hb8TqHQsi5pd6Qh7nUGd5+f4dPn4YPxNii7mrLN21Mi99bZ9DF9MFEO/5UBTo2uLfyOPTRXtj4MkL/s9/83unPAA+AKYBjsFBAv1hPnq4Rxay7b8r6DFYqiIaZMDJbWn1wnb4EABJAuOIo8QBdLn/ZX+ySBGWviAsICD0frYhAFji0G/7RZwpBgLDfpVzGyvA38L+iwqYxYHwoL2SRJXgj1I50LYjQn8T2Nn7gs8hPtUG5Jn7XwLA+6BktPP3HRjt/FcG4bVrgEO2FhxMajsAtEaSFwdWadwKXko09U+na9vB6lFyBpMlYpxkpDrpx6wYcKYKLpBOa9WdP0xmklFaaK0TAjxKENySlMpPkpRqzLJ+/WiFXh0MIRNqaP2sPh8CygI8AFaVOncUiARQYlInT4KMfmzDl5xJ1A5pVvsgaPg6uVuCcANMjP9WTuxovdUj7akJ4osYa8sZ70P3cqp5q9xti7NuS3ZLPr63Wt9mXaiMHwfjvDZyRq89BslaMhQx0GSYCj0Ag8/pddkce/5MZLXKyVpq/dQ1ooRS89e2m5wRIHAbe8QuAaMat9qtt7/R+wxaemDDdp5v5rFRB794Tj0RukCG36NC8QOAJ/2eNU01wzYMONV8TnIdosdp56leSJ8CqgGPf6bj1QH2LB7fWIAGqLUctPYKwC+IJU7pt1bVZ+0k7rOeT+2KMYckpWJ3GPeRCXsReQSe2WfrorYeAICSyH17AXiogEBG6tyRrNUFrvJhSTIajmzHkHXoFbrd+4gIFaAsMNVp3ztAmRgzWAswomNGgNefkfBmffY+f9tKSQ8AjRPUuRcAnQ4TEub4nHsatdZi++xDckh3uj56f8it1ARdoa7txJf0cVnYpONX7F2MPnt/sT3kaR9cQkNzURUttn0TNSpR6LEIAAWC+EwegZn26mxfiI4CLokVN8YlfgFiTlJrc0nslQ/4SwSAwZVt8x7MBFjdcQtZZ594DjDT/c7TcjTH+mbJZB+CyPpARBmUtlKV1v7YMMB1J1usa3SVpOc+GcGt6NKPgnTfq0CVChKJHGvEd8DyIa0ap3yQrXSXRGrmhe6R7NgXaURW0giDxA+78hkp8jkPMS+xXFK3DhbQ6S26xwd1LvTxuL6+J5OEV/diG1FcIet+q0cpwuQMFTqdSKrketONle04fAFg3SmwYi42YixQeYjwPwRAMYrPjXAynzj14V26L5wQjJFrzHT5ANwtN/sa+cvaaxM75qbvG/zrHjxCljhgLCkdp/jVx9raphufaCOmYndPxm83WxOwlwQA+I+CF3oMzt5JG2Pd/o9zHfB7tovq1MPc5MdXF2iSrfql+h/7sBaJ5D/ANGB4LafH1fho3fYqOytsRTVFL9uf5mz55jwKE2orqff4tG7t5NP1ciBguorYohIfdveXV+TZ6lnyYm9b2IQbc0AXb2J5CUHxl6lul/DjXAPZO7hxRkR38MbRkhOxifvumepHYAAAIABJREFU+6P/W8dMdEBGSUKNvYxt+0RsxeRWbRx8tmMTfob7kRNx3wcy5czp2jdr5jVpbAdHZF1EvN/E+pAj9RGuOJcAwDfxxKKsQYhw8gHew3ghougQD67LGimuSF4URLX+rJVkAQbY+h4ShC7JEAfEHL3/Hob3mM+dhPdgvp4bhh/ufB9yqbGlu9f+4p29nnm/ve0ZR+ZeWnPGKh0824t8v4zZn2q+Irk5Hyo2t+05x7mxxDLTlkN3AAS718Wfa9krikyrf0dPsgWwMcG22y0x//YP//THZg83uNsDYKA4uixUKndxdlQ1HluJUeCbFllWCRYaJwMjIBwjrVK2ChFwmc9FUJdFlGI7ULhdMi3J+hvJ7AbMrtL0oKWXzsPLVmd4HUpaflGyKOAmFF4ykFFOgANV2IwBwdcpSRlVtWqCGoeoIA9oTnC8wTrAyQRIx4RMDvCpkfM8Xip2JDsboG0FlOx+/TXtpJFxQNWHecxMAGBY/OzvvoSO3INAnSqnCkRyKFT/NBElB4AInMPDfLqHFnknOct+M/8HuI6VFVjxBAIh61YFBRrkzNtC7jUqUJRyGlRW8X2SbIHHsw+d68nns/g5nGe3bV9HYhl3HMEgo5M9Rdkv1fAcPAtof53H1ulecnTpDkmngHWk2xm2w4/zCGgLEMr7AFokenqPD10CYKoyW2eCbcgulYBvAsC6s6oYtPVHXnfdAbLYvW0D0KigYD0VCC1z23XwYw0NTlN1lg2KANCXzlSAAJA8mB/rqjU3UONU8wIek5ICIm0VvC2sOn1X7c5xpiYl2hEB8EK2jF/3RC76roOqclCOPp+5AERMAJT4kvL4kTslJuWAc+hKgsRLAkfkyz4BmjlCsAIErYfqQqCSac2Xb+xeWOv8JS4g9/BpSu5NxNgH05WSVmYlBLIf2uDjIzhI51u2Y6nShU7Pqxykp/HiK9iGYb9QoC9A55Od2WJRf46fQ//TPVClrmDZx25bLymm923wwSNcExBT0RKQVYV76w2k19F5jwmm++6Ny3krsye85CR2hm+ny2H7W91H22b2mnkyDsyt1NtWQ95kXzbdPRmvx9dA7oMAJ0HbVe+tF07S5L96bSW4VHhF+jFHYrRtUzmigM+qlOd9aSEP+XQrXcQugyWRfE0i7aN6YNQlAQJiRADrc35e/NzT59t0TbSF4HZwXalib+ceYzuu5ivRaCyEXNnEJ1dAf+STdF/JwX5sDq1zTJlrUGHUZw7pvGIXBAB6f7sAenL32a7RIoDlFtBFxVjXgHy4cauUtJ1Gu5rqq5DnBpIHAxX4JYzkGuAiqrXESO/vHtmbxGlM9/0VE+ajEFnaYuLOw7FjPRKOpEXzSIJc47P/Iml9xE/oi4kiPWbKepx2/DNONV0ZNEIYCvz3UKnORTb2sYcb4ofP1ksrRJIQvmLTJT8GJNu+z+HSpjmctHtfq/1EusXQLVf+Rxh+tvvRgT9/rBe+UuRGklKKPiGAlNDYt5WgIFEKJnnZ+h1b4lF70V2eC56Z6XOc4aTfdyLppMskeAtSTr5C6CQ5ogU5ld2b6F2dOaST9NWdPhef+rWSSr5H1wY/w7PSuaf0d+sXFWUIgOurs25Hlj4gW+c5qE2786mvi88OGZ8n4lQu8014IUnN3U5J9Td8V2KYDFHTeNjCWjmx/p3med+WH108B7fb6I7qnbn47JN/pLNpk6WbBLi5wJna7YaTjVoJ8n13oKEbZ/zCNFr34uks1ZUz2B1sTM51E+DoJ+NBblyf2eK39LvH03tohPEvuszderjnKmzDU9cSB2Mv6RDNlmKNmZxh52XW367Z3kIHAWD5zqeFwYlluk7sI34h56LF11ycfIvSOsSdXCe28rjGlqHI8c5Z13IsaSc7iTu6TawnPl57bEfgi/ww7azxCfvrdlDp/sllvY59HzGcAkt8W4j4bfOnc6B+gaJUzkVSPHh8DKD9aw0D3+1xqUOjBiA/fjr0//DP/qcf+7Eg+zCLOJbHNiUuuhecQdp5NGnRPSV2CZoJsYA+OVOtpUo4jgAjRBwji2lBlgRwIlkwfIJWDYgFM0syQcRJSEG4FiiMk/YIJxEnCOAIUQzqzTj/GG2W1mOadTYTXfDA30n4ISdQKIA5isZzh30Ngf+2oZ9AayIlz8/dh5tELkp2H8kHKngYuYbqcSp8CqzNmiiA7oPccBA4Fv3OI/L0N9omQwao5Wv28bYVOEA5wZmWV/3uVig/uUGJtkDb/L4eAwh7j+IzH12JYHoMyIDHoyx5oP3Ly3snPgTccmiYHNj8J4Av4HzWs06IrRYY4KkqKqHRmQNlObV/dicjafXP4XVak8i2ybDtiuf9TrXO7fWxAZyoWqod9GdNfYLy0l+9xwkp7TwNxrHfAsQ6ULeftzWV1/KosXtK7RmXgWwcJi1qloeqSiW/bD+tlqIPkHvWncWS27ZajeQwuRMk5qY+MEvJc50rsmUfp527AzCdRnm81QFBna/el0BxGVJ9zvs0FSzPIwy7b1F+RAx2T7DV/Q8IqH0dwKK5wpqOzHSopWSj+fhRSjFkP5VCcgLo0mqec026j9rnRnDS7Bz050Q6lXcqLSJnRP4QEE0kSP5mjKPXSaSSGDnZ1NkOuo4AeA/DktiwHfu0BeItLxK5MrpJDDipNns1s30iYFff2WOuLhgObPQ45145gPS2XZMY614al58DPaLiYL0TlL2G/HvcJnWSWMWGkjxaY31Ah7DxSEZ8utYxT//IdgyAm8jZfYaHx6M1T3SNz1c3BOc21H9oadm6BlgCHEPCAbZ8SOHSIw4ps29qIOCEcbfqa96Aeb3F4DfbFXwPkn/plkieJiuMA19DPCVu5SwAQIXWLHpCnMmBhzk0yfbmdvge+uR1DuBgywTAEkATWwuBwxkC2dYVQJjXdHCn9olHjyKCjEl70T2e7sbBh2QNC3bmj7lOT0sXAaJEyxghOpkD9y7JEmLlkt5aT0gZx/AhAABvED2Smck22ZHBXU++nvtDFpG0cRYC5+iQZGkNb3fX3cJiENotCZt4sk9bOpG98tF7ZLxlbR/abhZ98AGcNfDtGG1CpwT6Tjj8nokjnFWTLVPZZoIsEzny/7JXf773tO9pEn1Bridy1jZb826308Fic026iDL1PIISGUp+IgD895I2ECKx0xs79XkIAI9jtvdJfvKB9lHtRvBn8uzUQ8QxtxwiLZ247fqcPbKTpmMXU63OGQRSayFtKaqI3zxdJdiVAyFZy8duJ30g1e0cZmr7aFeU5kS8wa7237CRre8QnSdGogslXxKH4ytvLIl92GcoUaqvPHNeFcCdRHpNV2HBetHOIe5vgqXYQ5a+u0z2XPTceHeDzGMUwUzoWzBWY727zOKb5c9EAHBw5CWrsqVE2Nw2RhuOcWDW3rhWa2P70rybMCmiWF8umZktD/eJKeQfOzekwEI3IXGM9UO/t51uO+R16SYdd7I47rUPb+uSnm9bN41r6hdSGX70H6w5sr8t/yT+19fS+v/yfuCNxH4IB6PrdLUVT0N8ge0kU84AyOP6OKMjOhm/Aqa7W2qY343PeTLJnveR81wDAgadjn+P/YkAiJ/KvyN3x6gUHt0T1djc7NdzY96sLetHLpin0V35HT/RHPasZW3P+OkFixTygftvMjhbXXKmyUsC4BImBz/JvxnP9JyczmeTsNHFkC90tkrP0Wuvm9bEfin+H0KDfNfYSp/v+r362//lb+aRrQ0WCyjm4IL8s2Hzgf4OIMzrTTg86CYu8w02B8Hv4OiWIBtygoon5vujvjf5gwDAgebk0QSsTPoqhgCAHPIWbCZ/q6o72LFXRNe2Y6b8N79bgd0O3XYLy6DdC2LOCvK2QNNh8FjdpPLgU3zFispxt2q0CQBkuQmAI40uvh1lk4RYA/tzwii/ZBxPgtmAEX8a2cbQc1o6ByViHLqWKzYK+kpeFwGw96v4cLEZk58B+5wD13iKAp7lpXO9SZn2M8axA64BQQHh0SdXKTXVY+SRisEkRtZAIQMg6XXLmYNOQJATcM/7HrLlx1mWPNA8CM4kARxyRJXKyWl1Q6qaNuUYrfXTj2i6bCrjJlizN5cExPdpEPPPIjRYnwL0bOEIsRWQWnHZczdJ0OD/gr3KQaa1XeA7T5DImoUAEPuqz6GTtg07mctosh1ActKZANIRdF4AyE7KQIrnoCdRkFxCilQ3BerKHB8S8FThro8J23sDhuc8Y8wzmT376nnIsvPYqJV4UJWNPudEb1XLrIsFqJcAmH3CBVqv5zFZJgDm/mwVsl0JaJcAeKguyAdo/gbMj0HHVbxW8LwdQwQn/nTG4BOE57+jn+6gKTFS0IStaB5O2kqS2jcZVF2QZJse+YYAS9JLxY37XoKVp08kfNj3zLwF0KLzIV52DLDkS86QDPn1q5BeG391/BqjfV0PrdR4lLBwMrvtsgmg99vJH7jF7VamYO9Nxsz98EW6rqvS9Q229UUASAaQK+g3ROAhqqszTuKrFxoTDLkIXWwbctw61fUAnEK4RhQBwN7+pEMdHaNCWOoMAJJv5k5cZI3t51wNqG9R8t+qtKu93QIUvVTiH4cQgJYIbOLGOp0ugX1aOOtNAuAqrbufkojr9oCu5EhUJTsmE3HZdjIOr366OuQxL5Bh39htMnMd+WCekKMbcWCu1kdr6bHMAO0zVpw6CYo6KEqiaZxZG7bgEVvjb+yfNXmDvCTgkBG7w8rXLgGQM10uORIQzCGubCOMfgP8WD/A4SGbdf+SVPbtgMUD2W4sZk00DvtWkSAzv7Mnu7HPul6MRKdcHl13CwPEDw4oC4ECOS0FyTw07pA/By/6Z+tRZYwdSIgmOP3eDCA+KPaODIhP/E4cdXea/Gq8g23A72miqP38tu221N/tCPJLGvLqRuhFcoj0jLWYLOO4T1DS9Xcrvh7r6zHIxxjXpWvRoi2+8jr0Xkk47haT4A+NW+uTR1uKlCcpe+n/DyZYcZl1Oold/aSuDVhHp/UeEXsQYvE562DfeV2EC+fygLPli3yfriHY3fbU7tljH1qBYnuvqQhKYQPbzPhPx/FFrBt7js1PjJAt6bGSnHulzwvPckp55FF76j0Sr3L3nVDLP+kcGMccjynn9HCuC4mN51JoYp8+92c7LJ3IbDcIxtlbZRJJkI9eD+HZgofvFzvCR29CoKp79N/J+pKnEz1j6hlgx7iTXmyc6/i7/OUhTJJM8qXrML69xebKTvq+4rfccW2Laxy/WZ0+RJwwpXCL35/rWLb9IISK49hszyM2XL2NDe8tDMiK3FD6bGxjPHnHCQZBBw+WrBlSJLE+HnwdAiC6HBzie/fpHPZPEPHNXU9nr6/bvNRr3MTY5xZkwtsu/d7Kda/Vtm/9HTxGHqXXOcRxHxatLQB13/Z3bHvReC+pHN0De6A3OXfqkpC2MWEeFXVlXyXsjBXmJrYp/3fJSOYQsufx/LpX//r3//M5BPAofx0foIkEh0AJMIm6ccgMh7ukzQuHxqSYEML27wbZqWJEMG3BtSDDOMXnsngNmHRPjRD2Ka60Cympo+ql++2269rcqXzkcYFRzrcIejkCGHS9noWWlaVd2kGtf6eaIkf26dMns/HMB2LjVp0Xmy1FbtuygJ2VT4GtykwrXZxl9+G7cyKdDDE6DWkBS0O2JO76Oo9kbMBGoQIMnp5++eVPJgD0RXUl68V+rdzHyb327fTRPQrSbpef/1KBCVhiHyJAj/bUjDOG6uAmoNPDzXBUu3U71QMNo4dOzi8PrHEdntvw5dC0fgLsdcIkSXRSSNcs1+pn5BADw/HeBCm6SMLvilvlh4Or77Css24AzUsIBD5fYkF7dg9gjEB8HxzBBZNJXrQtQyonW3g/LZ5UbM2iSzS+Z53rA0iCGChIHhnRfeAQaN2dCuys+0mOmkAAGFwRbnuW1lhgSY+4o6pgW1KHSVt7BURu8sgeq2sj6RyJA5RjzwFJnv4JQFcWlX2Bkd2AfnYHT3QH/WD+Cr4+mFCJtwB92wzzKJkki3QXCPyp2qsOAPsQgf5ZGxEASlJadCrIzbwu+ZP9jA9dKRrfSlp9/3kPsrQvWODiBGZV80RMQCDJqUsIArUGUGhZ/aoCchMSCIB9bbfl0lGgE+7bGu5LCnD3elqDkCOXXMv+uVbUK2/s0a1qBQ3nnIUGLI+niUt81Ey1IO/cTzoqXZ3/U9WQ1jfsOcE1uoCfy88zH2+RSAKir3TS5BFmvk6T5b19S0BTcrF++9rRm2zxudUh/R1SdoNSTrH2o+Kmk0Pj2OeZnA6WdiYd5t26vPaByw+viqtbliFzysRjf7GD0ZPOBz+W8xxs7bFby0Fy1PalyktyMTkodJRkSuSe/UkJABIMdJI4ICC/wfC+hwnVta9dVZPEtY7jBQGgZacq7fjSuAVpInm6K0WvzXtzzkyessOjZqly+/ySvsaYvY7+T1/xA46b0ZyCqFRk/LfRA8/bWzOyh30TrviO++jYdCGhe4C+aGbJfztd3a4FiJNAZVxab9aYeEKrbBLIVs8as0jouQe4wdsDRaAVl9BOexI929Tdew+QDjYo8aRYKFLZHWRK7ohIl3CN3HL3hwR1/nbAufTWmKSxoxiNQ9a2vF62vMsHGRyDG5CXbFu6F5U9sjNQ1YkvJjsVtBO7iAHHJ84f3uoMmFYXE4PvIZ2Sk881MrbRdsYPfepBt0BIN5TMHr+ddU/iDOa4VbTYRezt6GOT7Ac/XRyLviBXfD6y0u/qeICkoMuGRFa6cx+XyVaCni3UeKHH7oaAjl1664FtIt1d+JBz79NJGQJaHXT7JPuzBWDmKf/qM1U6X437VIFLALx7T+tyi4D2FfXXxSNa2yQmUrCcK5JupowXuQpL6ik/3trRVDSfTeyzOXuOIfL1uQ8f1bGpThC2S9zExyotXSoepFtsb1lSwrbzDnDYy3yFPAb7wFbz2LsUDHJ+VXy/CAANmWTWfqT2FecRmXhM0ez+7T61C7Ly2uXtmjwJu9OR4ITwCNe/MEb8/CE23HGQGJGvek9j7fycLVDppBVxxjaPo+eaouSq/1bexryCxYMtbvt+xrlljFzIb/L5S4LgA+kAOASA56nH5oIX6MCkY1x6cLstWYcbu+JjiBkuUtS/WYarAIb8I+fHswDoUAO3Q5SYAOjp/+BUuqcoCCOr6NrVCfwBmAXCH9k7hpVU16dO5311ytdDJ3ptihe3W6F28m9+/08My61AyWA6+ZuonYBzdSUGLZBqoT2CVBQCwe3fcUQhEfI4AytXT5k9yUwVJUaTVkoyHowftoXPnGCrN94hpQLVhHonXzug2GGO49GeT1+/Su197QOszITT6uFAk+QJo7YxkHjoMBA/+uSebG1QW+ICg3WSIQf3EDAyVgVWJTM8/5ykWbeOQSfYZW5xLvWRAfnRp/ytHRP6/eVzYPVGWkvd0VDiBeXMo3niRFW/CgieiRRYygHc51bH+QnkmkWvQhKYz/qMLFJFniAgdqyJCaQP4IkTmtP6npCwA63loMTWIDsyYR0sgPldAVCPqzOBUTCZrov7aCn0lPHRtsjfdW8DsdOe2Oex17l5vG3N1pq7kjVr58DgCKY2ubTR6veQRcOeV5YEF69PgyY2c6rWkv5aGwgA2ETrwXG4dfCtqN6DcHIS/AkErbg54a3D0GvnUKydnM7rdA5EsxoADIpuO5odfPXvEFad06r/1H/ks/pC5sdW5V8aRC1Dg8CM824ZyWPTHEgddOtEZ+29d3SC2If3H/M8ea9L5CKHqoAi+9Vc8xhD6WTOaNC+slcNQhqeuwzm0p8nocpTNXqqstc3sjBAbdLphK6gBCY9iVgeu4W8aD9HlpKEE1v7khJaJqcWQK8NcI0w7DF0dYiYjBv9Ro6uJjnYtwtDfmx0NV1KLwiGgnvdH+B4DrGqLetmkqteP4f/yTZMJqjqnBZ8/AcsPH5XrwjAOQGcucku0kreRKfdItie5O+tLvKf85+qEZKHK+FOeK+jf9kpxFMgIHgtAxNh1wZ0Lfy0z7Owfw1xkwM0+fkevJPKbCsO0n2Hzdux4PUjVswFfdCr/UASDhIk9glDAFi3z+fo5qr+VTcyNs2/2yPG/5rEqQ0AqOTjAq4Td2h9J9H1YyVnviLLpfckd1fuATs6XyJnXXAYUc81mDeGCEx8vn5N79Vc2w0zCqPrc13IIgLUg18ueOZgR9t7Afr2MfbT0kOfjRKfYH03pqAlM3EF4BOXFD/BORrxPUlMbsdRSG/sj7FTCDjt2/V7kCdx89nmYSKmOqp5+7Go0tSuAwkxBMep6Hvs1yfuJ/Qwz52Y2LbNDRWYWsVC7PI3jQuyDXL/+kH2YUd3KWIgz/i1S74fedXpOVaYpG8XUlyhv+jSOb6518IvME/Gpr/vzgk/xrXEVLqHghcZm7GbC0hKFrNlYGNLEg35eD/e0J+9T5OwjSpR9pacJiW6puNAqvrMbfsLwHtim/TznsIOLkUGrNUmRJg/xIra503YCN90/bHlnP2z4nUTN3BQii31f/2eLWDam69HUJZcqOwjw7aZa67qChSmqAxYR+uOO3CSrLOGlm/jUbbfiKxMgU0YwjqEb1fcbG4gn+NzSuwX4y/wuZCUssMcwBz8Cx7JvRtkg7a9LpHfyGcIe29BWFsNkOPezuzrSE97rLz9QDtjvM66cjGQ188Tvzp5klZD/8g8PjHklPGpbbf7089WhxDX1sejGDdp9p2LE9FfiNqdrHFtsDFJouG9dGSur6dk2ecXO1CowWZMlNhm2wnZOd8t3Dm/TV/IWN7R66utvcV5nrs7YdO9yBf6z/0Ya16PjPxT5Xd9OqSiBV8dpUil+E/LenQR2RsTNA5H1/q1uteRJbnFIUm9pSF5DF8eloeYtfdPADz/zN/uHDh8nrlxRtIh0mo/t3irOBU/4y0x57yiXBO9JJ7knsH+bLUxJuoWKb2aDlLp4d26FUlfuR7pFPNBJr/6+7/9p76FbCygpYZQdTUowclnLEdJouxXSCzsFWiHUcnhSC7oVytDwKrNQ0B1JeoY1Umcmiji8zyc49Ru4EywTZKO4ZDEYWQnoPYaMiApUbYmVF1ltHXAtHOFRcyecCcdBYPbeQK+UbrjdKusgHHLSQ5Z1dw6H75LMcT+3kQxsgyzmzZuKqoQAGhonE1BgSpcvkcqSySRGpMDxTa4uX5aLyNXzUnEjNfLa5jr6sdULOd1VUzb3msg73aX67Bh3sS2xVHm2vpM2guT6L2cv8anJE4HyOURYmET9eXujrmWCBuReLqqKnI8M9z31xwUUOY+3iddQzcbrLH3ngHEj21fJCvWEZMI2ZOcfbexhyydzkvIqcViS/U5ApsIAMmHCivVw3xOLHarcyUiNpA9jrH3UGKywU3AWrJjSAYt0Q5M+t062rapBN17grsdzcj3uYcUPgA27FXXaLWOw6S2Q9x7Ou/63WRC71V1W3PP/OP4cHIJwI8+YhMAu/OHquglkeLcUnnNFz/5Hn1CgR4rJd1JkExljARK9xfJZP0qAMkBkKpgtIJofY2f8+faleJxSzea7PrsDwJcnaywBt099kVHg6/P1BrZd7QKhX4UkRxyzAc0Gihe20yimVnrGvIJUnwBfOTE9WK3qVBIPoABCB8IJ/tTBSeRVKuS5FTJCXJ8ga4V4msfXGUYm1OcDYaIqFSNtUbpAHBnQmMJLa5+9vs65I9ugtNB1GqL7i9yVNfngDrNM+28t0LpQ6iapERIGc8Gl0rO0QO6u2ZPnFeKyisVCX+XLzCpknkDHPX+YwMiIqub9sWSqT8DeRvy8ZKVjWNzTQAV1ybJldxTCQgZdbco1P/O/U/lQH6joClJE7E96yfoJvuQT9SjXtPNkLXT146NItsggxyP65MyX80j2+0OKF/Al7ix20evXt6Y5zMV5ov77ESKjq7r/25CRKeLRu5Yu5LVgLjew0Aoc8duoye1H62VbMk2mA6GTQAY0LbSvvUi+t3PykevOK711vgUw0UwcvaKgV/9nhMIkbaLoEePcBWbjNbf7takJMR7SxDVKckjADSPVSVevUwetBYmP/sFJkAHrg1f3X4J0M/4Ahx9Jet8cdP++SGR7HvxO9t+dI8QADwF4wzR8rYX8fWVvKp7pMWkhR+5HoliYtUlVS1LrfvgFeOaJp1bzyC99rgB8ti6kmRi8NbbHYtJnrinfauq2DMmnbuBfiX3SCzAN0CKaNbYGOcYOGZDmNpvp3jngw5Hp8CfyIJ5hFnPvSjwkLge/QugSOt2saAjjf5We7espiMoBGI7EESSn47WSVp6fo8r48YVKQ4FJ4WYTtX8JuHgT2Mv+7F+rvH7roda8Lt1qaRtiJ1go5w1cvMCCICdMwQ9RhzgrpPIzt/o9DqvWc+rO8Z7t9vn5hrRV6Hl4KXiZ+cL0d90uYxfbgw8uiNYUayia3BwJ7iLhPbYHT5trivsTZs8HXMHx0vmPquILQdSkerMiuGOAIoXzQ/A7weT4lNrv2xfRF+DnRPfGGvVOkKpnLGfB12qP90dNsHr2b61P8u1WDfIHux440T9zDzwNx6bQsTDdasJXd9zj2KKhpQIiLk01ju8dG74XsUMDl3UnPykhONnyEliNxXnwgT5u7fo1j+J0POj7tv1AEEU3YnPTxHQAT8xr7qW65fA80/R4Vf/8L//8/leBrdVIlr4w6yu/WU28ntIj8AIbPldnAtuMb79HUUO6I3hm1V3K+FlxqoqBVVUGDjh9THQHIMlqNRIT8B3gHjcYoACnkct6TN1Gq7uNIjt8ZoNn/coIXOFTw7GbWQ3iSHw7QCI8SCjHWzCU9wARLeDF99JZCVRCodKWwA8rHiMmbGy11TXwkB9byUpi1F2MqD2wDoh36nECQ/gjJy6p90vk0hk/57gJI9z0hkAqUy1JUny7PkBMci0/OnL1cLo6fliHWFbAbk7+acN6GcVAAAgAElEQVTahiyz72ocqoJ/HYhes5xUbS2rLIfp/Y56UX5Y4Essefe9em2rfyQ3MiYd9KVkQ2uRYLz3Ree0dZJkAEsCfB7PpesjnzvTBHNOrk41tizxqihEb9KGt8EF63yvlyAHwRKHktY0AY0kaapKPxIAX/V88D52jAOkznYJrZeAL0SXZvMiSfVhcg0IONmzh11iFtEx+71DrN320Uc5ZF8/PoJtK554D1h04tHAuJloqshU0BLYczoxVYDIQcEolaJLAPTwM21rEEjBQQ+h5eTOup0vAAiVYc4CoCsBoJgW7Hx5jUxucar23Zqy57/nfoCJHXp8MgmhgJSr8QuokqQTPRLkQnDYtupDnCivfeNJXjNGCACNg6DJIYGegz7rfZlh4s/8qmMQAKmc9bGmTZJP8l3/67n2Z5jv569DhHUcSkYgAByoy/D7HgZz98kLSWouyLX+lQCQ7nD+hxOAvpfqf3xo2s7lM2yL3iohJePwVRLUzNgEcbeGONFuNZLW1IekB1DA+jW28Lxy5E6SAKDVdXO4WP1jdc+2YdAs++XAMxG4s4XlXU/vH7Dpzgwll5rJAr7WK7ZaKbkqCUcMZN91COXHR9hZD6vPnoZ/JsbLnlIpjZyTZCX8JqbJHzzuH70x/pCejg33/JqdcOnvO2nfLZh6LcWDC6wuFgggS7IdzfP/a3Al6OQv91kUXaZg9I4fOzHBXNImuqB1iI6gY9r6RuyiFfiXX35x5caH6E73Cmt+bF1XuXgyytZx4sc3fvKjJJn3iI0tgpFlOy3q5x5llZhsn+H262ApEdj6OrZfcntjlo1XqB5aziUwmNMZ/JqDfU9P3Kb6hq0c3Lnen7lLR1L1C6lZmcy3rG/BtAsAAb7ExG1T++cQQFqx6IFe0xp+HcwSN3cxS+QRO6P7U7bGeiAPj9WR4urWnhNrDKnNeFyl1+GJo38UCHiELn6WBO9l8hKfL/JAvjvdRdZv23i78ur/t5y5tw9mzttjo33izMlA1iLqesb/tc/I73ELgup2EADololXFRyMwdL9ZFK4ctct3BUwf7DP1njtNygeJe6wreE+p75bW2Kglr6WiS4d/Ibj1LxH9zeJTczUJ/q8+ovru/ad48uEVKKNf6xs11rrvazt/VxGlnUL5rD9au7656Gv4kILVPgtEnD0kYT1IXHVFYoPtu0hJ6+v/0WnuXZyFr3C+Ub3oHHG7DUqIan1ZMvpn2POyI1K8hm/4w4HAt7zc5gP9+H3EzsU77um2H5yxBCYzB97wAZf+imIB67vTsF2lXAv8LYPZq4Pt8yIE8VGHdCRdQjex473K//txIMzJX/LJVHT1z84f719n9v2uK7pMsc/edyay5Bu2Eq+Z8XpALCGlWwK/ry5geekvKI69Orf/2//7AeMtAGskj1enDeqreQ4vCoPoCfr9dgGmwV5PMkw96RNOMZ7E5p7cvxpRS8gDJOkdt37rEy78IKSBH8PovPKbxx0ce+bRPOlc+Z1g8sCTg66qVQbWHLdc6CXlTUOSu+DaSQRwPHiNHYL2EnOom2pxDUYRWm7P01Oc1Ww9HYUV/PQz2KPlc3u2qLBZZUvyUB2GHmuBab9NbIzC6to0ABYxUxQKfhaBkGSmfuMgguEGhhNVe43tdv1wCED9gA0SAAH3Hm/5uVqhNUn99YX67ydKqCL12xw1SV9N8GhAFJjDvubw1nMkHcrhj6vJN4ERqsiWrff/e7nE/s2kWRAlCjpLgQ9zo6AhWPVWNR2zVMTcFQAQoMMBWlVmBfAwN52kEdvvU5t04eAi95e+QBeQlpwYna6NwiC6LYrDdVXJSAvwZxkdRKSuR42aAKrJNexuQYdXZuWviSJYVhJ/l/aetxGnDlgNvLALyQpiO6XNbcPmH37QyBIt5S0WN7dXkNg87kMx/5hrkfHuvddzlXzzmMgL0hOMNDWjHRwAOVevS4QaZUuc9c44/g1Tj/T1oEu4+EUdZ6QQOuu5gr4yKPdLottuc0/tZDpy88P1lz6Hr2utlVXyu0nZnuSzt8QWerkI/pAJRxiD+Aq29L9/vjHP8ZXVE+ToNCFkeB4AIL8qYI/ZGl9Afd7OAy1ATsJ9N1WoEOpJJf9iMuru1KVkBSZvuY/61tZ+hGRDdYBHCWm57vG4EdKzpkY6KsTTNm4qjBtfwM0UO0EQPj8BjVBmfTT9qyQYWy/gvSmqyPbr0JOh9zIY+gU1k0+VB9pj9d6HKAvGdbJntg181E3iu28pBCfIS6ZABBxKLuo/0FOvnar/7a/eeH5+bPPxMip9/csiZDXecoEtggQMbgq6DkJLQm4gdbtysFPPSRHKz7JLnWgIy269s2duG1j7o/vY38z5JJelzwfkttFwO6EzvrXSzumtSOKqo7U1H6tOo/uXFmDEh6r4T7gcZFtNclj7yGw+uSFuTrt/7SbnsO7fA0O7EtRAAIguioC81aftw924tYxGCrWx9o/jZ+h0IAN0uUBEKZN/iT/XQMAKHHANlfdi+/rE02a6KK7G+jvNdB1TFg3EdZrkp0OcdyfZfx8Z5z4K2wXHd6JwcaESdUjM+Mnr8VNBFC071+Fhe6ZHlxX3yE17pzUMcbZAjrTaLp/erZLzfXI390FJgo5hTzy2l+OtfJjtSdi0rX5vNtPGLBN5rsLG6eIpCifZM02IrmuU/21nKfYtHSDkdC9aJ9bPdQF8WeceYOtaMC+n+K78Ek7PJOct9CjeWGLxrnpCrVs598mcqLXKphdfO241yTwyLXdMegNhJVEGsu1EBKbTrfOxTPEYPSc0QDTWHdfXwTtfPdZI/W1x+Z6aj2JW657MeiZN2tt+9XTW+pDXswTPYP84Hn36G2KCxGf/VTnakhk3cgjVW0vFdYpwAojNRnfMfpBCR8UMrmY71U/4K0BZ88/NnH1GL3Z8pNPAkui08xz38663NwMPx6by2yNYbp97H7ukvbkipAn0at2g1T+utL1CxArPJEg13qJ241dIa2kX/2ZghskAcnxHVuS9LMSS2chIMCB+Df7L9/vnqWE6lx7uuTGzg2NnUpwhCCgGyB5IEbx8l45e+rGirzeGHjm3Q4A53dNZazDKW3Fu85v/+Ff/4uRw00CBDJ4LKCVw2Dnsl92iofV66FatFMf8HbbwB8CfJXlBDyB8x7qxT3sCpssZW/K3WcGmKFl9OxhdatDlV6iaXDS3wLgYmwH5C0tPuBWrSAydjkuKUEdYBwFgC5j20HbyZgTMZIYTNsmFRa7oN3jqgxwQHzfSvsycAUwBoAgGwGrn+ZE9rfDBhEMj6I4nFxm/FRpF+A5Hl1OqIEJsQAgYQstd7fK0E4V5YuTaRVRyciwVaqOhgHMAY4aBwcFaS92DDaEzjcFCicdl/SgYurPLwNkbsSKgMLRz65rM4qekBnWzdsEWjllb5wCkytl45gEAH738881ph7oVDeMTCT7PP/6VgWcBA7wFZj9MAfzAXK3XhvoVD4EX5wVLXJOepfsj6NrhQqiQfeOfsVxowO6PMlrAshtR2VvlN6flmwVvrpftvfMOtxWZvRTVUjbzshOJBN/38mMXpdeoZMcpmitL1AJYEqHDLYLc+lw6uAbrbtO7G71wAkqyeDJDlpPt9T2gEvpw93Tm2vRPooNqyVe93//dvY7r6SDdmrWuk15Tu7i8KPb+AATEbbfCxr0u+SltXo3NulHaDm5TYWMJ5L40MImzUcWWlN3G2RrTuzs6oSSCPaYpYtCLZ+3te4vEQAB4zyl4YcfRQgIJ/A5qBZMK3nMXvTMwfpUvd2dFfgnx4S2l2cNs51Ffz/nBch/V++sJ5KbW8lD6uhZ7veA0j7ZoT4/K3h1nPZ7XR8C4CTxjkUcNpnP3Xmla+HqbggAXcf+uNtCrIOjn6f9fP6QRyHmcKqcGxIix7Kdq0IA6H50zGwA5IOhOh9s3rY+/wEk+Pv26SGX9FSDGEbiVcYcH6KENT4g4Cqn9+cQ3WwB8InofT+JGbEJcCV7cRzXfFZCL11D75Eb87BsCzIkf8b6669zDk7nah1pQnGJuruetJwiq12hQ5aW7XxhdyIJJAfICIgdOhN3/JSw/GjGIjBib3xLMUlP98yYcx8nhSYVoqvI/Pqs+FWN5X0fMczp+fYRdWKOe9b9bGeE6PG9577WgXl9x1vNZ+ve0VfZWGWhgepwNObOdbCVbTO2nQJwfUcWB6jKfgs6c50ATeyb9594W1vUHLLFL/LdoBSSHb3c3y++ik/dn9P7XrbHo39kTS4W/AX8dOY+Nr0JAPSBeeyx5OdLQofguWPy6weQx+Ykd8tUvnnN+/zc+MV7SGZOrCbhcxWuBEDb/+2D+nknjLJx2VnHZLxFxRZgvxZ9J4rBUzeRzDggvDIXy7r+YRMAyQSiObG1YiHFK+lztxmcBLV67O6I2cJrDNFxWc+qgbIB46AZu78v4lpvP511xfzye/dRmUmCNu4JKXOLGEmC2uFTm8d+sL2t25qLUVLfi9/S78jy6n9ziq49TwcjJm49jj9Msss/4owIMq+nZDn34YkVYHwh1XPmUv0oY7BNjswsl+YN1iHZtXTjxXfFt92lefCjF7jFCD4ln1esy9zRXccbnctWnSNmbb/Fz3RDss7EKTqudS2KSuiV1jAH8UZp6CqiMwkSGtK4w7QtEAu5Pz7xpU9CTi+33m4fDD69vi5y4nDnHhfhdbs6k7W2rPDntq10Z6Yj4r4f2RFvbjy9CT/neEWfY4xgzpcdb9pyc8gN2xB+tblAZXozVgW1mzc4rzIOaQ73H/+P3/+4QTXP/dVegwCMMmltUabyD0iUsvmZ0RXIDm57gbLIAVXXQZK0h+F094GBcxItXQsnhhBtqHVKdtYE3wPYl3fsj3byDern8zXqnOCZ6h+gLgRAmZhegwaeA0LKCnM9zigA2HhsJSUIDNvZ7ODEewlcvB+niSNTnOZnORU/PslVwYw/19kKlD3PDroiEAqW86ilrGv2sOeAIgOXWmTa0QBI+XsClYwj90FpM69UFXnGKw1OACrWncPYMMLjRAHXAiet6MMgwsAj2w1Ivf+xANGt32XWITBwFtLvUzmZeyhh0WE12j/sluOCQTpHLA8FZAW4VuUAhSRTGo+um0OMrsFjnHaIBfxUGf3IwbkurKjnL7EWHOjHDe64R/bxx2FAJgDAd1vpdQZsCWhrbQmAxIGQXCFQso4nMBdApMU5hzt+HJKJcaHvWaOAg5zkfxlLAvDVcVqpL2vp8CWBFhygp8xxs/xyrCIAdiWcIOOBzWUJZPcsh9s2Zh+ivbg82952EDCdPCuMtdsIE0Gty9g6xJvew+nDm+yQPQkEoS/2e/K5rrJl/6JdumyrNkaAIVgDLvFzPKPc63nOcEiFCDvFj6Z1fbWWNYE/TzuQjzTwjC4AyBMUwni7eqFTf5sAHrtZxI3n19Pz0TPp95epQut3Ej7fpP4E+zYQNfjPgkEA6D56lA9xQ6/eKl+SYDrA9OEQce0YMxBK8rt1Dvv5MHatL7ZR8RgiAGT8fInHgjDff8b5LP8wMnHbfUFrfGDqN57XOpArFdUkrhcoJFDLPvbfWGN8kiVSu9bP9tfzX7aapZsK0kd+NSRSorza9U0gZVAZcwkDX1MAssm6r/2C2Nrb3BzvqebUPvE/yGXHLeYsm8AeAm4Ty+VXnbz3DIGbmN3iQOZ+SckcihRbcrdFx36rJNEttnSQ1CDDjPMeSrd9qW3syIs96olt1x9fAiB3ejzMzjYw8xMRJbI7BMuq8Fq3ZaNN5JyE3W2LpxLXRPAhOd4JTNfJayK/pVgjmU4yCi7Atna8OTGyOCo+thOR/pb0sb0UOOInnGy8SDK33hLjuC/f5Tc0Ng7YvRgk98W38TN+C3/JmK3PxS9gJ60XpCl4Ehyp9+ZsmR4A11hKfEQ/X+Iq1nXPg795DLb/dLXonop/yIbPbFB/Mvg1/rx+mYGDq+pLOPzTVJHCQuUEtthbGWXbLzHBlquW97Rhn8p5yIpUpe/Bt96KASFRf2ZNdRdvFEVFme3Psm9+q1HeKzmLPPZjV1s8O/hfnrkJr67J2j08ltByTrEIHU13UBL65BicvROfwRkoXC9wtVtYO37/pWT78W+Sr69X7Npze44u1N/uRDcs/sXFyG136bAOsZvkDOj3ldHkUsIAShatYA+aYexyz1iJvZzuLfy37fWeqxOCT3O6hHLmnTEfP7Ded/B7XzcZLKxT/fHau+tIZ/OEAMCW9jzRZb5zoCi5ycUat5pN0SQ6eUlQ+zd3FHHIH8msujZvoQPMf/So/hN9O7a8Eu/E65vT2LaaoFsnm+sg16z93fbn3LB4GT0hJ8lZCypoBCMkDmUrsMaCHsh2nnVQfN8DIR/Z3aQcnTeWdb5mxOh/KVLd/ELccuSQUUFGSP1jM1GyNvnnV7cppfjiBE6vCqPO/736L//+b00AkHD7ZlKGmRxVEIEYgL4Bbw/5SNvDJJluWXpskaJtSYy5vsTMc+InE6K9RY7ptFGPcNP6nwoyzmg77LOPPdruA422kHbg4joWSZ0br0dgma8VwAmA5BeB67NekCYKJJEKeDgLzY0tAPrMDsgYzh7PHicdDJcByqK+VGzPQcFQbPj8/PNUrb0e817n/0uZWFwAq181gIhy/umXX/P0ggKvj3NKuu+plazDEQFgo3PyIJJE/zKuKN5tyd5zOy3cvWf0DgTCY6pyL/a+6WR1ALDufxKAflZ73KiCYkgAQ4Ejy6bsq5IRffEEhp0wA/Kc8FSHbbjvAtDZJxMWOvtgFbByinDkjqHrNRJSMdDo6D7F2Necm5GoayzqOGCfMqcfWzqrOkCwxx5xCL6eDtuRrRYY73ZQ691yFOgQSaSW4QaidpPMR2TnOCaFg+i7jcD/brANaNZrOZySPaR3e4NWdgMvkufYXVppAQvoZUBc9nkCnHKf6E5knar77qQ5LKsA1HmKQRPtJjAbqEnev/6ax7mJPHNlfoKRvnOfPHv4kQBg3TW+DabO+jipeCRn7N5dfcljCb3ECgJucaejIH+DaHDbp5KfEnUA5+MrFdAMGJv81ZdtQL23ZjnoCkg1OMWvlPipfcq+qfxHT/czp+84/dkGsQf/pup/HzV3wGt1hPVNQKT9OT5dbpaWOetYZXL3E+4tX9rnDECYxz7paRrjE/DXD8lvZRNwmnZ77CynuBM8ZSskgWqNTsIdGfF40hDUZ74NogckVIZUp/FbrAe+h0PWdsJDbKEy8nAfB5vEbM6n4QyR4ALsUD+7nmWffCuX8a90TwFGPJl8POC9nTCAzxuXck2+HAPrV5gbPkKfSRJz97Zrno7n3fd9/Ul8TfQ9ct7rQQzVeI4fnfdAHms8upb9sR7fWZJBW3iO/cmeCpRfAnG3tMq3d8tNfHnGzT00HjoAdD+NlbNR0G/9/fMQADrvxnv79ZQCPY96PpyDaPP4p2x3CqGBH7VfbScfa75xTaCHIn2rM40fGgf6cxZm/fCAjZwxQrDiDy3wHABcEIxvvHHxEgAA7n2vu2a5Np8nXu1kYevcxgfY0v4MhI/uxXszn1az27INNtH7FX+ccMyg1NXFdh70QNdKm70KWo8dF+CexKTd1ZjZ+u/qdJAeyk5mjcFSzHtjP7br/WPrstM95gCJkRCbxJC5R89ShJLesLbEXuIF5BEHHFvf6u+3nPMYwT4WV/ijRLAT79ETbT2jVqV7JaG/XRIit+3jnCBhtyUARjbxDZmDfYGJ9PgjG/h8yV+DI7Zu+DyLEgD33tJ11iwkAL6VzlL0UyJSB6xVnvvZGe6KLamQB3hyANbLPkx2Vp3md+NdJWAlxSAA9hlUusbFayHY9Rm2OSXpTEej8TVZW+Vjf2N7p5LLUy5KPFd3rc+K5ySoRubtrHCBAXvPKpD4UoCii8T6VJLXa6zrraR4xy4wle7N2v0lHVdM2voSP3CJm7x2Hx8ZMiB6EVvWHvf4ypPoS4+bi+z7o9d3/S8mzfpva8tosdU9Bz7/4Gc6JnIy+7uuW64U3CWSBR32tTtW40SvdbsJVUQSyeVcK0REMFT8LHNJLtMulurn7XzmCVRaX2JDCH/woTru/Fq3mEEuKC/xl2O0oUI/ky0A1lQRCf/1H/7VyOECWByjHAECdPLSVmoH4XEqATFifqeCPELxY4VO8nAXkH2Pt5JKG3mUAqW+j3C6HQCwRXJigCY7Yd8bhuhWYzLfm8SQBOH0vThmRfvIGO2vsSGt9i61q7aqhpMFqLC/R+qL4ecE8UtUZAEyjp3IZzXu+wJAsr8UUMJnUdYdPAkGWodPnz6dk8v1FAUvZxUsXi6/H2BdxlOA8v/97//diYxIBP17/m0SFBtOnN1hqapwVheB+j4zM/sZOz8zUZc9vsZ/29EkDuYDSNA1BEAvuZPDYHjkk4N7r43zl8xtNPNZruNTyUf3sgUj+6H1xaFDew1IPvPIQjlCtVrHWUEwAAgNHrp+uh5JxD3LIGNPrFECmKCZ6s/d00nQ1vXO3GWw7pzJYV92AHXs2NsOlhuM2WEhh+oT+8/RORv8jIF19PW9/jMuJaVK3Oc/nycxwdOnqzbgYjuQIduedU2f9TDXB4QnuUwLttemtgdRtYlFJZfeWlBHy1x1TyV1jDPOMY4UG6PyLl8Tm4lDDBs19ss2Itsd+62uL6CLxFtURkdyOJG6AHIugNdOQL6HBwIomBfrGHtcW2vmczm07e7vRfZcl5ZAzdetrHpkW7/i/LO9h2Qwe9ov63vBT08iX4CWQAQoTKt9wJt0WmNRAsrJsPjsa7PXd7LW7KnXer0MXswNv+h2+/ElgHLrSMcOQZZAR/x47wRLDLr+pvGEYLwBjSTITsnrmUSYpy2482l8oBOHWX4OsSQ+bF+D/kjvlTRG1rF5kyHzs4hpfYYqM/KnMpPOtBlzn1zAeQDnhOmSOMgPnxYgn0PhGIfGveXM+uHnsWED0sYK9IbXQgD2aQf2zZjBbRP19dr2px8PqVrf4eq896amqwJQBj493V2Oj/eLuSVxaowZ+7EdNQ5AviAfrSPkSrpi4gvTAppDhgVIANrHZ897YuTxlcRuVd+19oof3nJSAu/G2ui/k6x5H9uzUqnNbABQgKX7LPLoBd0y+AV9hvXUeN1VMgvkODPD9BNd5u8fhozwIx9dSwio5TF0xPZ3U8XfXSGsKzpgQqbjzN5qEVLdptV5ZVzBP7azrjXj9BxtO4oFSUwgAPTjXj+9HlsNSD0JUJUB/ZXseD16iw408WnM2e85yVWTx20PO2nYMQ5tSyzKgXd+goITi0uoW2dlz/PfTzqHQISux5UnaTBH6RwJaMSQ5BodcfwoaUnMx15NfnXe7jda8c3by+S/JvZsknh3ryWhSjyKr+sjIrsGBvpN3phP9DidARv/GSt3/XU97IeCnOO4Md+tnDoO+HnusR9XKTv/4MTxy7Mda+sgB4RGl4L1dG1vdWpsZV2j/1kXMKhl5HOYDCATg0y4BzMppoAPHEvXQXlsUcIPSTq6vmR4dTSYM35euDH27LUvUVZgdvQ+eCHYCRmSdxysNa/vWG2zmQ/4KQbzRVFM8sCW9Z04F1yQsW1/60P0qMBKTv2na9tN13ZD5ISQOvh25G2idv4KAUDiGBsPxj+n5HMSvMbRuQaXkpPEJ20MpmtD7uia6L4UkJiKfjAvEljPlVbyrklkcNvkY5PXD115pfWf84PQt32O1F3nW8nHhumCsI2WtDp5UP0EeoodXXx7nyTjXKCY9OK9Fjqlv/YZpQLaKbNxccZziwngVtkRco0foINjnRVURT9dLz3Da+sIsouuKDbwxIBg4HfTAeXhn84ArZvWWYfFlkj2y5lDCG5hrjwx4NV//nf/8nQAbIdNu9qe4AZ37MNXO6er/HP9G0gbTOZmTnTnn17bp9pLUbRn1uCrwsl+jcseRclfpyVrMURWzFYABNr3I9gY4zZCjFNjsRMqoeDgNtfiOZe6LicpRyF5fMR+Fm7Ge55VLCe0gB4JGY4Ax31BXoIYICjdC9pH+3jK7G1nvtUAXVOAJhXMPgawVcuwS+1MKAGAo9JcxLb+8U9/evrs/b5fn/76r//66W/+5m/89AW99t/+n//m55z/POSCxvJ21lUHevnwOzHF79MSRMuOrqngo+DM+smZO9lSoDIhRPtZKscJlHXcAngal7sa5ORCNOg9Wm9O9sVxyyHb8XQNPf+R46tJJhzQMdTj7Eggso83lY4ku7CNJj4WwwxA1/ztWFqF4LGNW560/sm5ag44RTtjkwOcFA0Qi8tydaEHklnfSjZEp+8zcC2cOnEcAkCaSvjLBNDvL3lCkmY9luHLgZy9aMhSf0/lADuXT6IFXtffySggJoApQJsAlgQ+J4H3cgcYGUT4sWORi5Oq+bpt8vkM+7Ljj3MVjUF6KTkJwHDoFMHcz4Vn7U/SeCtUAEEC5/E1bjHuI1NwrqoOGrTc1l98GsEjenyfEx1fEoDO2Sn2x6222w9QzSo4Yp0TSG5LtH7XF+COLotjJ/KZPRSVtdmAO4uYJ394r27nIV0IUMyhdnQ95BGj91FJCb55ksJJaCFLJZSCFwCvVuh5Dv7cCcVOagl80pGc3fDRwSoEQEFxKzjYzD5Pg9Onz361mZvAfIJ+HmOpJ1lQxdTftc0o9p5zLJSoMZfIN48OJO4AeHb7+Ydp+9W9/eSPEgCyK3UcsSa0KMZXtWMK5Fq9la7QifAIAi4QJBm53RuAtSTOshlkcp/Q0eBtn2hJnuQHgOtnnI8PT9J0Y4iTEEB7warmcEFQxVY/kuenx2dCUm1gJvmqCg8Y1nXuvm46iErwlJzi/poPhEzumooYugH9ACiU/hInbV+q4C8ChgM3paeWQ+dgs6DLZLXShiy8gDsEf8AqPi4JMNtUSMLUpqnuGglfP6tzKKS2Cx72tbfbIXLroXszZq0nOkxMQf6pCIb4eIjf3QpkX0Bbd7AcUgMAACAASURBVDsYeJ67NAe/oHEDtu3Dl2yxB7Za2iaLwUiWJIOcAH7JeEgdbZEB5yQmJOncyQnriW/Q78RIr3NBMe878bM+0PMsyW5981lHrZj2PU5yRi7urFOCPLYNNtugP/qUO5n4lk00SXVi6mQ+W9ru9oMkjMRej8/BsVum7E/Hf06rtLYJYGfxJ9Gf21kSnXrsYMv2LpIz5O85Og5F7mDFLdvtb+y3ijcUMh+26Va4JkXQ7Rl/WuN7FguPebZ/v+tCTJMuupCkmF8/kxP9Yzd7XAfjJjgfAgCf7a0P9TX+rDv/hItKrtQe83QwrUfwXvRVk5HfvEUnjdFnYK346neRZBeD7VwAXM6ab/IGMtT6olRLnRO9lvUmzjbX78885hdbxbYYg8fr/yITcqyXSWXuyVN/sr0FH3DWmOJXUrtct3jX5Gy7pxlrtp4miQ1+yZlP+mJe+AXs/sTvEh3gSBOqe+06f4+icsbvx5/cMz9ydtJ9VCwyEPbwOTYzLsmW59yjR+hXfPHqTlUCWxzZaHleB0MdzLxiAAQ2MT92lE4Ex8XiUo1LT60yrj8xXV1dNyfEf0FmMUb8DNtm4hc4UyrYen9lnPk7BBsEECSRc+L57xI1iQ/29a//P/behOnW7KrvOy2ph9vdanULDQyFk1QlYXKwDSGAA7YMGAwmoWwcihAgUAyOK7GhcPLBknwfxzZVBiGp5zv0pM76D7+99zl9b3dLsssg39O6et/3nOc8z95rr+G/hr12dZ/vESUX31GXpKo9lSBZA8mQA/aDDdzDgB4ApyA4ElajB0Ofn28DsrN150QBCAjQiv61dAshcqn2KufM4BMA6D6kYWgZS0cAa7j5ru7pPUgzVgIAVCkA7lgcmAKFCmAMsXYEF4dsR2uimABxVCQQ5ZFAhen33loMHnPA8cVxiJNJVgMleZ2lCf1wlLLQGHMCACgjH0clpV5lvA04bliijOqe/WDAujKDGsMXv/hF0/bFz7w0v3+n6f7Vr3z18srXXg6gK6ARwPOzqkAITFDRcZbOOmsmIBFT4XVRcCVbDgSQFCxISaTpViEjak4AwE5MsxJxTqmmUNf92RJAkzplwlSe30COnn/lINQwsu7ShBoXCpyTHxLYiBIQrR0AcYBhgzCUlgW984yCCCh0oKvZzxUQaYUJjrPBAwEAL32+56P6+jtjOHmQ0v9imOVwLCetGTnAjU1OHbZUs6QsKc9JVNnKzg5AHMXIVWgNvyE3KKxT0XP0ThRLt0GopE+8WIWt++HMpi9WnGuCYgIuzk6guGpsFfRjX7GcsGT9JGsJANB0StmX8NZRXjeDPcv5kAeU6qm74LvVubf6QHyKDtHPlFHu7ugxHOylyvx9337fwLHGmqCjr1EARg5SG+zcNn+xXiKY1AAZ+slrIDpVd+h+AMrlRPi5u7M5mVl9lUwRQCoGj6xasnk5zmkHd9CHPi7Ua1djXzBkdun6o5ehd4abAFeAsPSoem5MyXZlLIGzVAdAQ2VHpdf5fkC57276btApg/ze5f4cs0YTIV2V7HYCoR5vVOy+Xw0gPIicUeauC1X2S6Axgac4DTQ/1DU47pTpw/M4Msz9dOKQI3+/QQMGtx3f0A1jLq46effcbiL+D1Df37HdcbBT4DV9DrJM2ZJ0Zij1fvY7x9m4ei7Bv3m+HD4CXczPvGe7kMyi7yU5UYVReSs9CM7siJliB0vlBGZfw0ma6pPMQUAsfN6KMQV8fV85JTRK3A2uzKeuKsm8zVdigDpHJx8bdKmCTtd7DCdQij6EtubAOk47SUEVWLqeZ4tXMnI0o4yjH/3gfgjzzNNxut077wqedp/CCdsOegMpZWhtOVigbwHVTUrW1SBeQLS6fWG6NupFhy+ea6AMjKU7Qrfgmn3qh2h2OqRWUVeA9zr4BG6x3B3OftYzawYfRj9sHpIwB18Ut4nWckYb4EqDq92YE3sVWUxTRb9n57c8VLqlIJo1T+d0nB50sPWAeYQeM9pmNRVso7MsY3VUzwDAdi508kgCclf4MzNe62h9ISIeAQCeB45A75uWul+rMczvHsPGLZvebTDaikkHf+Y/H02qzGZFED71sCISDYwkIKnxrard2ijWy/wTUct8sBms6zk2072Vg6UpZ7Kv7R+VuVWyXF1G4Eq3eG+Oka0PnHUpTzlAWzxGM2BkeG1p6viWfm3W1vNpAEDfkd5EZj02vafA+fCdj3OsXdySdwQhAjpNiytMJ/5zoCi9iPSC5zQv9xUrzjQeE+/WVrKmzMfrbgySoAABbuNm8yX6p6X2HSjjBleaEzvO3Vh5Z99vAyle4yY6oM8OhG1cKNnL3PPgHRzRA1P1gAOOLkHHn/hHvaC0jTx+XSrAZB9O1YduQ5cRwNDft7g2Y02yxP5t5dOnCom3bxKAGr/HVR/Vgd35/ukb2+du8AS6Ih+WnZU421tqIvLXAYC1xj1lz/ppYbBcH/+lFak3AYAnDHzSH4MAAFtYP6EmzLLZCk795A//F3MSW0AY2RMAfTJ3G/wt0CIBqAIVA2thWFgyJAbQs/A08znLa7iWSNUCsJ5gm9c546AyhmgmG0GDbJglDpcXoWeZsxCALzIWOGeAnIDDRIP9uxVUnrPAfLlVY6M/gTKRVDHEONL4YS/mqQR0LwBknjnlapOh0u9yyA3im3VD+GCQGC/2i+yycrIHp+FP04gNDgjAZD4BI2/evWdHSiWIn/nMZ1wBYFA37PFd3/09l1/91X9iY/D//N//7+VP/82fXp59+o4Vk/Y6PqusmqoL7MR0+4QMvRSUmLD8IwOdqoBE81ICOc8UILezN8paYGtITUAjQqnP2kNiPpRBfWv2BgmEi8bOxEkhmj/Ce6w9jpo71RbkEAw5y42gJ/kVfU/jeUrNTmZMclJwSEy/OtHc4+T9bfDEly7E6v78HLWEQxJ+o1GXHJZE4ciai+OcpcvieQ1FJ4FyHE69TZNM3W9nCkPDHE8YZavPVU6vI9/OSLnuqzJSZUv1yt7V0NNgJBYqYH0e+MF9wTXolftkkRMRh26ak05G8JwatdezfMwlzs4qU6qhKVBcWVArNDkq6WSPEsQBdxOgHvlkks39HMVsAAA9AgjaQK0Z+sOpRpHrPquTrUodhx7i12fqqOqeewvIPlYtPKBlK2g9BJ8tMsioj2JskMbO0REASIBkZ5UwYIBXZBlAJb5Er3CN+axGx0bN2Gs3/9M9xVNxxlOBgs7fxjdNnbIWAZFr/KoCqJyfBjkluLsRUQwc34vBTTlgwGe20KRU97QTBIgT1GhDWHFk51D8tAAovC3Je3D/3tILuj68uR0jZQizTpWvOpzYL2Qg4D/gnOwWDlQahV6f9MKee33vBBnQhyAH97gFievviJ6fCdDTT/S5MozrWq2tgm3+vD1q1ATL8lUGPIDmKlvtmuCYyNaZh2qf9M0TVFoPee2ytgqyUbqvihtoZ+A8HGAnQnLirKgAcY9/LTIHQOu+4An9blAmO9L1oTJANiZOUnQaW7oop45+SPd+/+xYwQqey4xBujI2boNO75NewQE9I4GGyFJODLJ8zE9XxzRgTFAxWGIH8dcYpxTTZ7JL18qWdQ3Rs1RVaU/1KdMrQFqa25K3al9rjFMput0625R1BuTj+IXG2A9spTOpBZHwl7fAtDfGuS6+V3ER2Od08ihZJeANf0pnY88z3t33Bx5bOroBAHSGeepwKJkD96BnEPO0nDdwr0Uz8Ba9zFMkDBYhrfe8DagVamDFpc+63YU9wHLGxPdUOpzBVm/vsB6RR3At/1oj9A06QHPQOlPJg820jFvHxclCrjKf8CSZU7AsensFAZREcRCw+q2yfupu9JODIAqkq4JNuFO2q/rwxOCmscamj/s7esxr5EfdbgkJ/2lLBmtqW24MdDgv8zf4wGuhzysrxjHVbSe/2eEvHli6386z9OFgjto+qm40Ok6OYDvvac9Oj5F56b0zoOjgvJyqYuvoplZYjHLIHOfvyg/09ppal0RH8f7XJ3B5rmGCDtGdBGmVnFNGHJ7EDqdx98xz5ktPEp6Tk7qEg1KNaV17YKfIMg548LO+wXp7Hr5DXteZ5rwX3rxucMe8sH/nOqNDkeHgsFYerHVMklNhSdbvlAGCMl5LYdWZm/wv4d00npWPoWroORGq8mM9ePC/xngbAEB/kInHxp24JuOwR73WD5zn6pligZxsFBvEcxYd9V3RU8QoDWkozHbDjdEapGkFTHgnwUz0yfL3sPUOXqsKshirul3fwMeyUhROkL0TPm8gRnP55PROcQ+AH/vB7517h6GVXdO+cBxj3QyjcTL4ZgoZ56e8IBD2NgBgYzP3pxwKZ5zFRlBgoFV+16hujBVR15mwjT6CMAanxg5G0fVhkgQl9PtZNr/Hvs+QDOODoLJop8IAMOBwibFFK+3FB0BicM/ovu7L+yeYZIz6TKDhZJ4AhROU7E60KBZ9P/dLJJuSQM+ja+m9xnbgJ2o26yNjpn8vfvaly0svvdTM7CcuD95Kuf0/+se/evmlX/qHdv7/1b/6/7Sz8/L6q6+7asDllnONwPZXv/KVy/3ZSiCa6p8CGffmn500OVAKELRfgMZz9+6bzvxrzQIYt3HWGhnAjXIQD1GCL/67N5k9nUNvoW7mVIAvx9Jl/gYg87nXWvdXOd8hCMuoFRwFLEaxywmLUyIjEoWiOUgZeRyOMm7jleZ9MYjwUIRzZ9X8PBuJBM0QxOuMNGuUksJ337mOIDoAVfAEADTtFJ0USDkUi64VnURXN+YbOih48vyzz9vAV/d4vAbbrb5YQMvGPUdnoShOR+AEBeyrRGm5oZ3XLkE62UmVg3vPZT+LoU+WF5CoY0wACCjfExSar2OiPG543c89orSU62VLScHTAYLQRyeQ5Dl0KmdMyLpo+PYErDTuZ6Zc/XZfsgekkdXRjd5L1clZuh4QGkAUQLzlmeBJ5qby7uzFprwbmuDM8kzTQTxJwKGLa+PoQXlgy2nLMzdQ2euXiiD4WF+V4y++yXFylArujP92LvY6lqly4kHB6jUI2B3dydiED3czxU2LXd539mNZgFi0mn87u5XMs24m3RcwGh4nAJAxpy+HGvecaxadnOCq6GebJYM//4uzm0yh7qHPtcWNo8bgIT9bslonlEAH8gHfLr7v2pxg2LJWP8LGfPiBkw74ngIAesWpVRVCGpTli8lE0euFPX/ub9LnAVI8rgJOfU+NFR3sqK1D7hNM2FnKVU0gWjUz4qyCadetPPKDKhPBCdF9elE2jo1zGXDlwQQvkMZRpZ/Lzn5nTSMvwQJeS8OK7WBYBDpn1hp6LjmvnHD0aqrRmhm1w99eBs2kSR4c+GhAiWqPOPUJFJDhfWqCAt4vLFk+An70ugkYzL7xtJfOfOBx89uy3XFuND8qNALuY4dZI/O7A/OV57StvkraBDM0u651Fc9iw0zL6y2XuveZ6Tvpqt93tQ1H+GadzQ+1kfn+1h++oOujn+hFOX40o0R3IXfobSdQql9P/ZLnCfvM+ngrVxpNu9LlcL7sBNjuZ13IBoOTzKO6vtVQNiGik2Sx1TEbqGeu/luhLwXM238mfE8ANPM9saGekeNro28ScGmJruTy6LqeBrI5fjs/u6XF39nZUiVaKM03jzeIwfrqWn1/BwCULFPFxK6g0BZQ1m/LjZI6oYPHWbypv8Fc4uF1fXlKXyE4VwKw9AcujYx5fV2dGL3O9h1OIvF61vF14FjZ3pGx6KmdlaYHwMlXV8Dn1LvFgegDP1vz07il9xzwK+awxVEAID8ZX7BtaBNAePBzbXLuf93sLQGA3ZsCGfZ2wlNX2/YcAVnLLFV0+0jxyHWCEv0/09hrWRyEnNkW2U4mqGmdU30D3bADQoQPs1lOyLTadWEyo8c4nPAasg/GOPHyrj7jWErdU77WrlpBHy69qLWe+ztgPVhZmOtMyDz33LNapcN7Wyx39Qvz48211efAUdYn5RHmeAYisnWmtBOuK0535bJ0TG3pouVcg48D1sEewufhg9gGekDE1hO8pALytG/hyyQU26uvEwsWBjunD4ACJEkctRdB9b517pd+7Afel6AJ/OrBd+48sxRVuWk59+fEYBIFACSQGgh7RCIfNWATtfH3SlgCAFsAdkYBgYwTECCS7NBu7MI+4jigKh3dDJHARcrd7dw5cphFI7N0RoROAIFByFEJ3ZM046DjrBaJBl4ivO6ZY44CAk6mvHWiMKinYOVIkwqwWHgpjzgGLKwEVsGGE6AByK2MBeYBfBJEGV4YYN5P1GxAbUszP//FL7gKQc97ek4AeDDnOD/1pNb8mcs//xd/dPn+H/lRr2fw5TD1dE43IJamnXu/+eabbuQiR1w9At6a778+jQX1z+s219299+blL/78y5dXXnnZXT6fGZ56/bUJJkwAQXRSF2Vdq3XCaVSg5vnnP+0110tBiyjdCeLMGFJymuoBmhWS3WHvlMYox/Rt7Q0WcGjVgkol0ZOmrZxSO05y1PJ3QKYqGLqn125t5FBBlJTMha+JYCvqSim4FSlovt/TWN27Ase9Qa215WFuLtpmbXeUnPun+qBKXXPvfeCjOIX7OEKOphK/4JAgh+Hv2i3NW0GVAnVvA5ATJ+U2/zYvbsDjCo46DAABX6s5CVzN5/enykRBCIJD+hmAnHWz8iyY9njsAAkQA+pjCEzL7iHTnGxcaiS8zWftOVb0fzulOOxnwEW0JLtlJ6vBJBR7FGbLpFtKiUHGWODg6jtkVXVPVT6JB6QD1zahAoYEgqInAmYDdq6c3lbTYDzRQfwkO5hGYN3XvyLp7U/ifcjVH4fhj6NV8GZsCmDYJyyg/xK0LKgynfm3QR7rAk0sB5LPgtMTtATEM+c6gnWuxA9n1lEVOH7VcG39vJ0jA5m5JOXieYnvo/vINFIh1CMdQ5WVPZAJ1H2kM3x07bx2lUmCOAK14jfWGz0rXU0QQN8jSOc9lRq6swVh5dN50tpTHsy44UX2TftL/m6CRmcJ75Ld+TJOKHykewM4NohI7xXdy2sz/7F1zjxlpyUAGqCGvPMsxomTDo9s+5O97gT5NHzpBet+r7v6eYjuOzAXWke3ZP01RpZ965tTDvcWuFy37fNuMCXHCAcceWbtzCPNjMb5jo5C3wZkSffgZJldqs8ZW4BZronTpgqkPCvluwBc6QVneKSrBPRbNSO+8TU1qTl6K6DXdrV0we7J3hizFKCfmIojBs/ApLHRAGPL4ziEVCQkSJHn+N4OcAVMguMkP9m+sRuuAmTBHyfdCS7Ag4nf7AAAx2quCreWyi6dfgOQZXPUwM82xLYoPBM9na0bwgWy6VcZ+NPRKV+v9RY9HXjeVUbJvFkhL15iW1P6UOzTdbzWsqt19JDnW90sTOGA6QS08xk2JMGYU4fwuyuJlj1IAMD7n52R240ONU62ZWQb7c6qn+tB0LLq/SoAcGvDTR87JAkC6J6W4zYB1OcEoVhXThuK86UETwKiYCAqt5jvtU7dmPZhtuP0CdAx2A2ul16RjU3GMkeL7tNjxHfSaa1cLG4JJmoiatbFVTm17/FByrMRfb/W9g8HADbW0HgcHK4dKatvvKJ1P++znEfsVE9b0hdHV+3Ae2Xm8DO8/a4yi95a+nD4RJUByCQ62ray+AX9ig3Cztiu2FmctZOOUoWd5aFzP2TS36lMr0RsP7cvNlVOCd4gn2k8qXUIb2WM0TFbz4CxIt+Rk8iceDBJIvgPPtXcaCCPbMvmE3QleCp/lSMblw7t3G71Tt7eOkB/bT8r8rfoVbqhkxbeKd48ZTw0uA4EcR/5OvY/hVuPZC/YIrRo1eXC+gn25x7RLcyN56hyiN/BmuJo8DD+hIP1c2HqPFLdy9o44PwPfvpvmU6JSiojmvJqGEplKY96ZVApnUPhIswsqEtXOrB1PEUVPRMIAA0QgIkELBnDMuolCs9Q1FTMIyOhawKYsy9YfwO2iYqgvMIYAbdns4ootsydMmhK/mVcl8MeRHGl5IkWA6S4L6XqKE2Ds5nvnTvp5E82O6Ao3ci3E9YGhS0DhaYYcEfkBC7c1fHIrNagawzKEGvfjBjqhRdeuLw0FQB0b3f09/3J9L/+5uW7vuu7L7//B394+f4f/hteU7c3luI8QLf/tjTGsbBilUMyimEIOfea3115MGrU5XZytPMdQNEbb7zhdXl+Kk2+MtUEf/pv/q3XjVK7r371q6kyuBfBeWYCDV+b91555RUrbJW4333zDXflluJW9YEcf3dWVrDAWfxsadE4pKBdvlVF7YDRKFOi5TpbWRHWVAPEWdNLTrQCHeIvjU3HDSHUGHEroTq0WXf2oMm5TSCH7pxLcJeyCCkNAq0/dtMqSiuppmGfLwEA5CL6IjKIQjkdfn1qR6FOaSKDAVsBEowhMn6CaGQu9wt4IFoOL9tg1xi4OmaOmEzlBEcmRi/goNjIdX+2gBf7MAkAQCNnHFa5UgOJDeqId90HQJkUG5sdsd4NW1qqpzlZlndFT/aCEsWPEj2dFTJS2WoRAKDAleYheVWnb6K4uSRnq9KIMhQNqGDu4rk0z4xOUsY9unM7sCfQ1Pd1HR2IKRmDnzFKXluvZkANemGNoYBPc8YIORO2sgH7uLx8R1nGOD1n0AJdd97fBlonKbQczpxYfgpwyV7hvG72iTtjFGdcQT3zXUE4GXzTcOTHdJKeluEqZNM4rF8nq6IAp3iB87pPvl7lkQLRtkHbAUVuNFcb5ilt1ytBt1KjvJW5aY23Y7EaLNUBsImd6+WMaZ1Dnxj9836sM1UoCphhHwPo9zr6ftZLI0/DM1pntrvFdoU+gAN3Tdd2uMMxy9i3bQgYDKigGRhA6azyQQ+ab7o3UnygsXgbWvXKKk+17UxFXnrjRAcAqk5bbgexzjY8hW71+Iar9X0CYHyG3rFDou2BokEbShI4uub9BCOjIo8s6vyJTiKj52rJA0BlXD2hY8qMwRR2QtoENEHj3Fd2Uo+hUZy3iHBMregmu1g+VtBZrwQX4pxnjQDNu2nUCjAIIwkIlm5xlsL/2qZnWjcAAO+dPUbcBLHBH0qOsxWo8LC8jm5jLzW8RW+QZNmrPxdnX/8Sft6ZWtYYG8Xf2PO9hz/YZzmUsuftH4TOg595YvpQ5K8c9Rjdv21edbMChoc8G6PMxZTwwg+re3dL+wmEnYDdzpArMbJ2eoX/dvBiB/Y7tuq3HUTpcWgK0Mx/fn75IHuMBaeaOFuJg1x3OoqxnaWGSf5oLIDe9LGA80zrPeG8VoTRK0P3QHZZCwUAsGdegxmHbKVe0CYVLMcWgOqeK9nuGpzryXaHzALnmftmPS0frvSovPXeBBuRf5Jx53GfZG6j50KsFuH4vuYXPdcVFPkd/vHPE5f3uWB0O9Ndn9hMMEkChOhey4MbLWx9rfEIYzpZ5eagCkJrPOEJ6Qxw2FVjXuvYlp63MtQ2VA7erG2C3Gnsih7Xk5UQU8AdfQ7bxJ2JfLD3Hzrl/ehL+4VjAwni2pbpv/YY2MFv9BlZbBz+I8hVOioAED27K89Cj1Qlev5ac2OlHQDQuMBSLKZpDX90Pqd9gb9OZ5p1jo+4HW1sIj9vP0cuTtu69Nphw+l/hk4ONtr0Bq9IhtGrvqZCjY5mbOsZtgOGnpHB5QtUF/QZVk/G/8jV0LJ2xrT9h1/6MfcAiJCmnBKB1kM5TuoEGpupE9XapR2Z2EksHGiU3CqlOZiTgMNyMnSPZpbEyCLemTm7WpyZIXuEKRXcIGtHm4gg5xkp+ZYCdNf/ARHZWrAbw8hpiBIP8zlIUdC1m5XsuSL8UYjdW13nWfdl784yqA16YMgjsAE+BBqMDRoZJENno4WSUZ2EGQVRjtHQS4yjeyr7rzl/+vnnL89/+tPrBAE5URrnvfvKYl4uv//7f3D5qS/9PXXACjdVsYXL7EsXtF09Lh+Ee6OUBHR4pWIz9+t9aqFjOHXP+AphUgUL9Ps7AU8GnCornPVyaa4cd2EtZV8n6POv/+2/vtzVdo9m8HXKwZ//xV/4WtHc1QVzHzUKezD/6C4b/kmwSUpRoD2GPg0MXRLtrS1x2kRvZSo0Nv2Og54gQrJuONdqmCWhtOwoaj5g7yxrtqxZOEUbGYD0RTCNSzfACJnflCuJhjfyZWXXPas12hjbU3HxXp6QChEAZxTZ3q8JP2J4iLjbODSQsHVB+I5sitZsnz++nRP0CyWTZLMtb41GIxceq/i7TjqGXfIpZ0Mv9xXp95DF07D6IhSoAglr3NeNzgi+iSbWMUdknAi4SnDvTtXLg9kaoM9x6sQfLoF2CWVlsM8MgLhuvEMEHwfXpdsyOkH9K5sL3dXcRvQRrTjLWbpTvThOZ8fHNgGQqscNEvtd3S8OfwycKmuUBcKZOvcg1xcxjwQ8JOup2QHS9QfgQw39zgCAeauGNEA3meFUO+VoQ/TkAvkau8bW+dLvAqCctYwKscjU4lkHSn/dTQ+MO7MXEP0PIOany6frlKznFijouw7IdLvPCfSxB7EnASC8aHAnALTA0yrdnS1qLlkl0BPArJfWgsCe1tFlsL1tyvl3n4msXdZKvVvE0+9MRdUGhQlKmftkmxoACPsHSKZHxs4oe36ih2SvZapUxRAAWNfURq2EgHXM2LKZW6p+3vXJMtajM1dVhOVIqgRTCRacjpf0VZ5/9Gkw9thdorXEJCKW/NfmmWYOABxH19mPjk4DYMX2PVjvq7Gjqzz6sr6Z/1ExcYJzAomin+RQDvv9uZeem34EcebZFmId3PJyZVS97vMcjo7UIx3YbxDAurnn22vN6EugZ+kz0fXM9hl8z7z1tZTyngEdOYmdvwuqNo6RDoqzODzQiozowugrZ5dd2rt7y1B5ADDm6Ne8H+ykr2+dTuZ7By2yTSF6kZ4yYLIrwL30XxblOkgUviVYfdq1LYUtzZaz5CBim90at5HIKKiWpgAAIABJREFUSuUeZfXLztixS2NEwLV1tp+owWQ82FH0hv729eJj8W17cEgX6sV1yO3pbKCPsDuWC31p7hVb2KoZO9HZ2mn4hF4xH3Xrne12ccEK7Msc7QAi8oBOCw3j0OmzBDGyB/+8xtM/gnfWb7Wh2FVfc8ibr9FUDGz0CjawXqrDSv+izDVlyWlcF7719dWTAUgZR8aWe8oOwEOxc92K0e/Z5hzPQ1euZEO3jp066Qx8fH0WlgDAcrbMI2b6jEnP0t8zGN+3tuT0AVLh1VO5oEcbtp1Yx1s3rePTm+mqylP3LX9CH3iMABM9GTymoY3sS44eTSUYtNI4cZgduCn/Mh9XjHoNd7LEvGxsgV90NGjvtm/hW5Ibm9ejn+wzdV1cxXH1N+X0EQC+i27f8ptKNl/ltQ+GsE20Pm/IZvFddZMBw57Luc0AvkSHnViZxODm49xvrbvHkfvCWxnbDjCuQIJ0+ao23L7lee+MJfyfLQDlL/Brg7Snb+rv2+/WtZW75vmpMlnjsY4hmN0ARyuJvbb/48/++Fy7I0UayLlfnz2I5yS3qxIBFtOdEUNdy74s/Y4CMCBoGYQEFUdtN/lJ+YijzaMPYAYCABCLhUt59VbSjBEHmYX2eBpECKhKfwBHZbTFQPtzmm2CYdU0TfeR4aYJncreNTCiwowDh3AZBxlLO8Sh6wkEYY7tRIV5GFOaptVBs0Hfx+dpzPRbWADOjJImHVG2agyR8mSXT486E32/8PkvLNCX/b45CuKV1+5e/t7P/Nzld3/v91Rn2sx/s/gGVUnyOyhVIYw4iBQBFjEofbPXmPbrOil2fXC8+a4WOiCM9w1kuI5rwSuSDQKKEyAY6yVtl6ABgyu4sWDqUUOTt6dCQCcb3H3j9WXQ9fmDB/P+yy+PIKW7t+j3lb/48uXVV1+1MGp7ggzc3QG4ApIylqdysoJtwCzHqWU7x7uTLUqFhY6+VDAg1RmUTbHucWYUlU1Wckde41DTaAmeDpG2Qg/viSZtXGZFTTliM/8to6c0N4ZU2zQ2UNbYTnnAkbCBFNCpw3Ua9ytFP0PgtA9n9qyYZKgprUw1DZlV7ZnU825Ld6FLnI9EfQU+Lctey2aBPYeMTbKJgTsBxyn3Wls/uyDrSu7mzXeni7CcfEecXZETplWWz79bNvcxXoA2ykpzlFGjula1XiXfI4o973APFLnXQEBP9FPgrA7MHvvey0s5vyCTx1bgleOZdhM+dAtOE6XuZHy1PM6cL1CBEen44Q9n5WOwvDVME+m60hhW43hyqmIUQGWuAE6cjsyZ7TXhzdOhiz7ZtocyWBv1A0gSaHOooPouBk4Z8cmCTqBPr4BBGvJsYG/A4F4dO3vk7zbA66aBXasTNKnCAUMavZpSbhxnAxci8EO72M0ELWVXyNStQNc8X4BAuhlb4QqVI6ODs804bK9sh1SRpWB3tsRQTsgxYjgr6eexgTdyBz2xb7pGNBAfO7i6HIoNtLDp2GeDOjkO2nqmdRv9J8cYXam+Gb7vcBj8o+/ybNaMZEDeJ2saXgFUST4AeRoHNvesjlqyKrBd++cBzEvX0/cmQd05hrLH51oHCLhXd2oeqQraRszgqvbPzx+9js7C2Gk7AIEMNUCVrlFVnfSIneqZDz0lvKXBp0tsmU0TxvavmWfoe6LeSQf4ROum99+Znj28F3nax5Pl/c3na5+r5L3O5T6+WIBfJpiTQNqfoDJJGb/5rrYlY9tdz9c4hBFWUEZ6YSpf5h/rcwZ3Nh9GVsn+ojv0HmuNE4COMF3U72BsGG4mesl6wUY/jloC8nVE2iOAoLL5sHZEOiU6qXSvbtS9PL9VObEdT1e/aOvF8JiqCVWenm132fpE4A5ZYz2zXrvCkxNfxK/JrkaZpJdCcLUry4ojY+vO4E8bqM3XLL+2i/1dNqVOX2R9O/5sfdLnDij5s8Px07xrYzQ3r18DkQTeM844FMuh7XMigZElaOFApOxKgw7J5CSj6zkKy0u/OGC1cY7vYf4LFiEAQAWC80jihzKbzUO/D9+dvCU7QLBD9zYPMlwL/TxP9hpdVFvkj0Qvj6VOpqYg+2ZnP4mvBICoStzVEAm87AbHXKuxCSeanu0nEfplzTbW2sH1rFV8H9+3DvRZAXA6p6xV9HmdwI4HGRZW3jbXFjg8aBu5Ky8IcliWjHdT3bju4wUIfbAf4RFokbnFTrc651i/TcOsKb6TaUExu/RWkzE67/6UL569nPby1llBcV5z1XNIvkQxAjyy7eV15Qaf85yroNQR6EgT4mirvZbhWdOIwJWC902YgOMKP61Hz4CI7ydBEOfSi8NBqOC7RQ9jkThYkYHi/sNXmwqAHw3/d+GujLCNZLqM4lT3shXplE46z+fVvZRVJaMGoEFROMLX6LcG9tbs787RTTWmEiCXeqSURhNS9tWC0iytgBBAemW/KjAWUil3R04C+DAqBtLemxoHK0ykTpLT8KuKBzrQrAhglQWIk3cqqCuhsYKnrDZBAIwXSsjZqCpOAgxkB70nxnSoEDUKHcOCU3FEeO0mxSjoaIc4IgKJ77r0X9kNjfnTn37+8uKLL9poqbv5+0PfTz/3wuVrr7x6+c/+y++7/NP//f+4fOf3/rUgPzNDUW3HgbFdfLOsrx/38Nd5zSMu+YbeftT9HvX88+aP+m7wZ3xrlQjaqCfrz7oK2MnQ35tAgIIBKGU1N3zj1dcu9157I1SfNdJ1r00vhFdffaUNBcm0PzHvveb+CQq+LMeqzpuNdvkd4Mh2HEeH5/7u0F5wFCChrs4jl/Pv/lv3vUdZoObtd9K0EeWiUxgIumU7Qxy6GL5kMPSeM2sGESlLtdzXaKeh4C5pR0ZcbiVANv/M06W5jWDLePWWDbQi6+XhGBf2DEfJU+5NAOCs5kF24qQksAC9A+ZjfAEpOB1EwW0YC3QwKH7OE9JrY7zEADYqCopFhiQKgA5l8uxEzkVEsRX8USM1lwOLPgIzR0CScWZbTwIZrgK0Pgqv+P2pPuGc89NAnEeJVSjDpnMf/dPLOms44Nz6YKNrXRD9oxcG3FVNWtM6NjXzFoAAl2SUkr0l2kZANpljMtjKfvr5/Q73PQ225kopImDAhBVt50nW5/Mf2UmDAkWnC3il+1cZuPSuwTl7m/O7A60TTNTYs92MctwcCZh1U7YzwDxN8aL7w0eAkdwX2lINYifJ6xdgR/PLrEOCgHwHWxG9fr29YvPw7jPguTUwIbr4e8MkJ48uB1KVYSMnDjIMT3k7ihuiRpYcRCqYgObYwh0kEzfsUkfA+dlzJt+JsxCQlnkkq30NgvS5HCA/b76zxt2jnXDWT1UMDiD7h1Ot97NVpqfM1FGCphufbEfBdnHGaTpa/nfVEfwsmupEGZw0QK1lbv69MwHAOPTJM1nuqmMUnDWfAArteKZaB+dC8u85aZIKlLcqjxJjN1GUzBtcxtRwpr0bmRYI6n7ZVy5HMPaEwKS+Zx5TVaR4WDzdMQGScUBOp8F8YUW2A2+6J5hIA2IPONuMQudoclfHyQHgWQ14Lx0oOuhfnYXo+sh3GhS3v5OdnBzhFQ4sIJasW6Z3dhCsc+Iq2yLLW7ceDB1W0Ka23ZUUutesFz2Q3DxXWLRywdj0+JxKlK2AkZsGonyf6H7rzuqJs5Gt3ifgoZ/JrEof5mQKHNKTB8+KgMhs5AWsJ30qenu5+nw7l7O9kurEraO3jvPJS92fL8YBv2PDybxCV7K5xs+SOVWD+XlmugSZjkq72wCA/ua1t8I1YIsc2b4kyLa29PJe1xvdBL4Bz1veq8tzcg37zBOU/1T7KGislk/z3PWWlI1TwxzodevIZrOXnNgfSaKLsJLt1tAgZ9RnPc23TeaAPyzyTvRtnaSAWnh361nW2zrGDkR4DZzp7ztwF8qiI9Hbkbd8SABCi7b1eoNCHQsVmcvnKu1Di+h180MTRPo9W5uQs/he1pVDh/S/2n4gY8/48w876nt3Lnl+fBpDrP7DXlK9hnxS+XSrwxY9XW0ZWc2JQukfgP078RMYJ9+FP02BxRM4xucWBPQOePfUhwQxsJtgdnzcJRezXivpq2CQ9MWx3hG1OB4E0WQHlu0rI5i+5pn44WdAJbpMVUz1Rz3HjQ/RA6l83AkdjXHRW77Fz/7ED3kLwAZEYTQEEsApx3k3a6ii982nO/xkYNgjZwWipmkS0FEW2neuey/Db8OLiEoTt5usGFKC0K7qewHaXKdEVMkJguMxOqqVMi+EhwCAJytHqQrFyqjBDKLMcv5pWgbYuLq/FFId46zLdbQUWiEwm5Y0CArY56VbOThCFsVRn+wDh4FpgKSIIMJwjsmKwEpnRlNn4Kmn7mQtJkOgjIzmKsF76uknZ9//i7OHfQIL8wUBlCc/+dTljXFcX3jxs5ff+cN/dvmRH/+JZP+X5kQTrWFf/1Kj+4hP/3K9/SFj3eva+UZXlJHmhxHhMZ3FZH3PHlm/Q+XCVCe821MRWDNlUd94Y5onzk+tu/hBPQ3UD+HeBBI0DsmPggzarqB9YRqIggVqrvjmXCdj5BKxginL2fDOk8/k3PNkueNc+mhABXumLFpDXlnDdjq+2k92gHUpKVe7qDEboE9kKLBw6e6pnOZ5Cjx4X72Aafeaey+qjSalc+LXNHXCmBpQmY+JcrdhW8G15omTTLTU743DrmdZX1m2hZiyMACStVVHBqxHxpBpIohiwO3Mr7b/pKw2YH93+I4BjDNnB67K1HI3309mVlUzA3RG56W3xN5HxnF0VCoYtJehXB0iA6myQMBRgarWkcgxxhLj42oKG70Yj7U9RNT2+rc7+/sy5im/ZxsH2ZNUToW9t6PP1q+WlVbPobdpoKTtMnJqvP9/6BKB6Xd9P63LUToLaK84eYyar54ux2ZoT9mndadKX5tNxPCbbgN0sUnIVUCt1p3O0mkAZZ05/0n/BfQRQE1XdVfpyHZ0rUzL2hHu7cah5qv5J6fYGY+A2tNJeevBPfMedKLqQfd2VUnPCEe3a/0o0UzAQxlWM1T0s0ol4YOuKSWqVjeVF4/XfWlCrxO4YPxNt9outBh/Yl8VIDxpoetWxcl835nzmQMVB2eQA0ePLXgBf7FNyCz2C94koJPjswJaQr/8XI5VQfEZmM+Yoy+85qNDntQWCAuksrrXwXWvvWQEx7C6M8/NliKBTm0NAEOg4xjP7TG9OsbPALCBuDhYDQIoGKEtAJIL47Me/dW52Dkd7AMmsTPuoRdoi2dbOcI1lq75XI1tnXUrMMfhJ4AiXjsdc9adpoMEh5LZJFASXgPcL17xmiRba94zbVP+L7r4WTNvr4dluFVZ1WOae3pMJCisn0pGSEcin7EN8/kRaDzlETyFbGpEi3dbHWqGqUOjee7KgOgkbbkwTQpsApqDm3N61Dg3K+uq4EpoDV+ajy3+Kc8/5eR0gjSM6I/oY7Knep9+M3bWOoEA+1YD1LaE/xJ8Y04pLc+YwIennMuWOJjcYIaeZ5tY3sbhpEqE70LnHBWefgA4bqvfjDjg0HU0W+WsdD9rPsdpQb8sECldVt209JDWamHMfOPcWrC2B1duUiGT40rdgHD47imdztMghO6liiRZVfRrdH/uy3ZEr0MdMHN2+VT84SCy+HhV7UVnEowkIRQdG3qrUi1btSoDDbSbBxoAwF4zLp7p8FcxzslDt84rARI3wjv8jjMAAM3XFuyuJ4GB006xBhtvhSY4qqsK21smtz1JAD1VvtbN/QxeynbqOpi1+9Ap8sKxvq28cMI4OlTP1LYxj03Bi/pmO7BRAa/sW26Nx2Un575Oikk+AtLRcdhwbBBZ8qxB5Akble9cb0GAR/i5cciu6MDOY9eWTJW30MeOUIufrD+3D23822qtXQWwE4/hQQW/UvlCAIA5oqfYinRWEGNP4k+H39FdHm/tpQPmX/qx73+fm38gW1/gZIPXAADKiMVV5jlnS8eoCDzcP5qBcW8Y3Md5uAlW2FcCfLVwPrIJwUqmYzP6RCil3Npt0vfGYBY08RyEi3tzDxaOwMaKlMz3V2m8AEYjv1cKt07NKcC67xkBWsrF4+HM7h1R0/M0pt0cKsaKgIDmpr/d6KyNqSwGNUxXikKawSUwAvo613E64I+RVaZa89SRji+++IIdnZx3L2kRQoth+YVf/OXLr/xPv3755J3nLl9Xqa8bJt1o6Js/l4O8VuUv+S8fEQA46VlfJhMq9vd7BAFw8q2FjDxi0Srkq3Ji661h8OP7i5HznrK/TxSkBthJw0k5hV8EJNUUUdsSFBTQOgqwvj7bGfTe3TfvBWDNfy/Pdob7OmVhgKKu1VqTPVSQQa9nZn0lFw4Q6P4yqD3KUfzippRzQ7r3s2fPXy54ibJOmb4M/NvjTFEWinKJ4aGfSPida0Q3DI9AEJnjyNkOrm255ZjCI3JdYy6DwfGIDgrImMspb9AOfYSRk8IDyFh/Dfj7xMiYQL2NUoGrIYVxWIC5HYRWa9ipKH8EYAgIXG8PYZnJGsVpoiIpSj7bLtp0L1bt6GsgPojipolM9OhkiGZ9zuaHxeoL4FjZty+BM9Y4J9KpYjs7L9nH6xMN9NwaIqL5yQjv8v3QM98Vz0rfxMAlgy4rg9E+j+AymeqELqe9shEnrlsPylv8je7GkC0QVad9GfBwzPDrVNWkvGJVSOhelNKGfWPkKdul+zrjIgCQ0ycICBxNrhr8AcBljcUwkVfuYxoJLLb0jxNczsZ8VJflHgE/Gq90NPMAWFiWDCCUmSQAESCiQDoBgMjYBm5n0BmbBN2wgXq6nHcy/Dj3NJFiTTUH/SMIsOY40+cseV+7jgbbQIZ7EszTffRS5pExgx1un2/n7zwGsfwLIBLtcN4d9GtQYctfcERwQgLy2e6Qqg1VBoh/sPuWQWWs6mD4iNPav/BgPBjdk2NIM690U3fSY3RQjgMcOS1OkdytUvLKmtdUAK/3cybU9NyOZhzFvBQAoC+OxqLnGCQW/FKpQcDE4K9glG0h6yQJ7FedEaoAqG6wnrRT0/J42SaNRfp2ZN76tI7p20pgdJTLQa7+1NsOoEgHzH8KetLc1bQWzzZ4wN+3ABdHgSMn4wTsfgNkuLEd6XsR28PRfnGkmYOc8oDyXAO9Vc20t6uu6s3qba3fifPAhdgYjR99qLlasqv7lg6sTliO+DpBoEzW5JfVitZYfNj5mqE04vKzZUVua8dnTGyHLkHP3bz7g1jWusPYMXpbdmBVkNQmm15dI+iNI6FxnE4aVSmxSxm7T244ZBf86pLrOufnWptXEdze32Mb/kkAwDeODtS1DlwNhqlcXuO4BAE0AeSAOfDTSThvyZH9j97cTtJugosjlkCAgtW7tJ1qNBqR4utsG9GxVg4jj/VtGhj3sdnF9kwfudXfVDPu+W3nNeujfiQNatiWnLIRf+zUBaf9AgOGd9tE8LBly/exXIQmohWyCs6jYpDA/1kRED6m90pW2Mek1sauY0A7eZ6JU87f5umpbBatJafBXcPHn4peFu2Rz9i52sIyAryLPt9+H87xPsnO/NvAHDKXYNpO7pw66NQF2FjwBCeQpWqMJpHty9PtGG5SXu5HHxIIT4XZtgnIKXiD8Z1jQD4XX9np31uPAm5VuTvj+Jkf/8FVAYDTi8ICNGFoVlMoosAuWRIBU+plorSs5LYMZWUlDGTDtAHrW6A8cDXk6z0QAJSpo+I2JDluAkWwxv0QBZKz3Z9YWQxAko1476NyeY1dQIDtCLs51la8IXrADSBI96eCgMVhvBGQlp9UeQPMiBgpAyOmJCAAUNLxFgmURGg2gMYzjYZjD6kqpVyONMN9MBlojfGll168fPalzwTgywSP4Hxq9u2+8sprl5/48Z+8/N5k/5/93BcbFNCH6WjqAd06/gdtv21+DcbZr2CC/eIz+/uly66M9nUWvKN865Y20pfrq86O5Yr6Pju4wFiKMz2O3tu/r7E0+NAskz+bZ7w7QTfxTvjpCUdWX3vtNfPN/Xt300hOWxTmPfU+SF+LCd7Nz9dmK4jeF5j2EYkzOAUYaKJl5WFeToY1YHWM71MTcJoAwDvzjzJIKTx9rqoDxUaengoFKXxVNqSBWJwqyYo6PJsWBefoG2RrgW6TInKHoYb276jhmPstqOoo50LndI1dmmdHwvRK00XAlQHUjJHmK0lPbKMNAE+0FuDJPmX5Ow2/rLK/a4cXXkhjn70lKUEQldZG1KisOgFR1j93WMpd95m/Twcsjc2uSwpDt92glWycHuhTMLpP3Nn2HrfJHFNOd71NKuPK/RIA2EdnfUq9OIwlIx++trxyghY7OwVZGh0AUhkO8aAN+KxRAqB1Dhwxj8As0FdQvQBqy7TlWPA8PSvBznyPYO+yOw5eZduI/YDyo69VM7d5LwZcR9B2DKVpKjK6hWZopSDtNuwBIr7vYcMC1udbQ3+cXOaVIxEDwiUbsRnZwgYvsm3N1W7H3uonR/4IPhC089xLR6vxrgk8cwa+Gctt4B/woe8QGDyD4xtMZ1/mWufyMnIMkOKZBBw5vpG1IYMD6OJ6P9+A8zpJkDll/bT9hy0AzjBrbetEL6fGfBcnUE1a2UaBPsnWvihYfcflsOWbyGpAdQDn3uvrYJL0jgL6U6ptHnbpe5tltbnsOlpLTgt7wMUjS8BP+5410wv9ozFBEzGnxzE0sR5uBh3nA/4LV29dIQB6tT2nUe0V7GpAQbrB1UwC6cNLCX5GNvOMZsG0XY6qrvIZ2XZBiMh7gsnGHmT3Wi2GTOt58MttBcMJpn0GfPXsksm5yTpO83CQuylhyZp1E5hNDoQBcYH/6K/wv4LHGxPCcwbkfg69AtDHVJukzD18p3vuzB5rwDqcumzregLCaWqaZqlZtwREJVTXwAQ5cTVZsVqyqntMqYjYNhCn0mvY7Q05QSrOATwXvZqtHcgHkAjM6nWpXsz2t+OY7m69JQDAWG8dWM3pvN9yVko0rkcfygBrHOlhsfs2VIsvUpuXtF6ii5c9o7cMlwctN3JMtXXI2zZSYYEejK6kgW30u21077WdyfZAqzO/AwDB4uHr0HbPPwFfsr+3FRS3jhx8Aq1ubc1ZPedndM2RKXQ5mIcAhP7mWcii/TwFWxSoalXD4oHKtIvSKzvR782gKxdWvRvgsv0e8EM+b1PHYT37cw1ag+uwSdguQJCbmg92S+xyJyRUGahrCABEh0R/Wg8cawaeZE7YChrWKsgD/rjSlb7HDgCcsgJ/3tpX08Z6c5+oB+7jKHvWxEHfBoY0bqrU7asWj6LnbgMA51xYR/jtHBtBPtsU+7HRiSsAcEZQYA6YyAI/Q2GvOvtasw9U/wJcZDh0raI6twxG1sMKocEClYXJkQAoeHKzwDI+C7Rb+TYqL6NsgLr3zxh0yig1youQnkbbWbzu0xKRICLBAUoYTxAQwANIzPNWEKMgTe8po3AGAK7Aggx+hR/GJgDB+3LYNFcrn5bQ+FgrnW8ptjsBr5XKBghoPZqjaCuGjsFTEOb5Z+9cvmOO/LszDpjdAd/nMmXndy/f8bkvXP7p//bPLj/wo//dfKISo+3VopwsQFVUS7v+p/QLVu90vqNV4owvR33eOOva+J4X70MIxnW3AQjue/vdh1z//oCZs4RyPU07Tood/F58iT2ec9sCwY06XmScv/a1r7lnwdovNLKtwJKqS+69OZ2/FVibDMaff+XLlzfmut0MLk1t7t+dHhSjwHSMo4J8bEuwDjmcdGUQvT//eFlxTWULoDEgIhecRkvA+v7bOSfazeoKvF1NU+cFo4bRYn95hCv4Sa8lnwX6JlvLOb1P3SXoLd/rNiTfs5FoFPEpr35E5XcDgAQzkrBuMIdBdBxrz+1hzBkjzmQUeMZOYyOChJAyti+MEMc8QEgBm3ziN6w7ddmmcYMtlEWWkbP/v468gkLtWRLc0YxRAVUc5U1bIvKAFPZrPz3bVDC6uposLsZrA4IA6/Xq3nmD7hnAOm2mutlO2Ogv8YJ42gGvlm7qPf3LGEPEPC+AmYA2Dkg+T4A71VY74K3vn0aZdRYu0dihA3ZhAbnlsHT/aCP0y1GR8bexlvh2XA0AEBhQ8MFZ1QavsbGZWzLsGpvmIRtI6eUJtrH7a9y1V6ec+T6VLdmWE3SIx8xbgK4bkKzPANzpebAzuLGnCSbd/kNuU3kYBXauB6CSs8HT+LaBJO+jz/W6jgCb1koOJ8mDrNu1gw9viB6UvF/hDfHogUEs3+5Voa1YORZTa2gaOWCa8n0H9lVxNfzurSnzH8GkBbYb7ILnxXfGQd0u6CBEBUDPNM/XMQWwoifQOyQ57FA6qHWcdV2+z4kkwQCij4KkVC94zNpK2G0SuuYEu6qEEJ5TssJgV3Li+cfcGOQrG3dkFtlK5Xsd8ncC6y2TddiVZHJl087S3zoNzN09puqo+AvVo+a3VolAC9nP2Jfh0wnYbGe+2zTjR5pPoClbKHDOEsSLE7lKxItxw0c321aLC+Fn5NN9qxSIUaCVBBd8rJ91ylZ5cW261sDOvB2zvb2UDvPIsnH08KgrC0oXKRiyj6fMJ+6QgAhrwZYAdDOORGwL8pnggfFtq11Yl8UL/Zz7Rk7imPAep6HobzvJNdbWBZ2n7OdtBYDXQXydJVuv2Kc0tVs9UqTHhbmrw2lKdwaY4ojmNtiuFVgojepLHQ4we74Juu1Ktx0YyDY4KjiaouuybOf5GjfsCrettzMu/ukGZ6DJQVQHPBLoyrJvwvD76d84y16n97zW/H/gpWxVVh+iVjDW3ojwJIuv7QjNEjPeswly5Cfv7+8c78n2+sjXBn+1xXF0ChUU4DsClMEKmWdsbtYQXa4AlJ+zEtCx7yRozzWPvQsG4Dm3dCTQsvy7khi7RmDCAZyjisK9vTzvY9tk7QdVYnsLQIIJyJ/H64DNTpSg19BN6L5lwxXzq5yZp6kAACww4BMkmHA2lDtaJkTwAAAgAElEQVT7letTAeA9KDXsjipYQLfzuxScjFlLK9gPLMNAFEyfuRFKy8+YBA17rAxKPAAC+yM97hIRI4kgSBHCVPopA0xpTZTSBjUwgBYmWfmd7ed+zM3jcQngPu4CoCUaeD6OLrN35GymGGanccxJMxQ8z/NPM1SceJTRBjiOy13ujoOmIMCzzz57eekzn7k8N0GEp5TdmC9oLG/KKZtb/cZv/tbl53/lH+nd+be7mMPUV0A7j/tP53U68CH5B1+3QQGueJRTf36+9ZKdLs4hPnzA/Tz5eC4zlxXq27cBBsZyPlu/S1eyZeFR8/CC30xPSlZZ3dtXKxf8dveiSqu+2w7iG2SNozGg4fXXXnfAQABDPSleffkV/62jHAEVChjenWCCjmuUjMhRU+VBmrTRDTqOZAxxsqN0zXX2u47HKeO63lkzAQfpnFYlSDbXXrcCLEr79Z0lu83SucmbSPl++3Tk9C+/Aijm73n+reN96hPAPMA7c+gZ5tpT227nvety2kzmOtHc79QRGOgEwLOIt+NYUR8azbUSQTznfXoyPJlN5sLcDHbz/nnPnEDimPTOoHWvPPbC9JJhqp7WmNNQryVwRKCbAWJvLYYTOgGAef6pczWyNCZKyeMCpLU91osFE7InyvrqpAA7BQbB0f/pXizdubNdcjJ2NdY+b1m0xNBiZO2Q2dZt55RggNYEpwpgIf5atqD8LLpgnMMDZrjDyUofBzsLuqfKzVVFo4ZwzXCIn2QzyEjnJJmAHuwkZf+Wh1Y/YHflREP30PZ6z6F5bf7JyT4D2HpfW84ckFAgpg7muVaiD/O2rT2CfUkobPsJAHS5vkpOve0hr+xzzb3gCf2kF4XGZb0ydLHNXQoVx+2oIGJveEEi99ygmvXMPfcWmWzFMB+Ac+Y5AqZ65p1n7kSfVh4jTmnm57HNtTrO0brJAc6CcY25jjk4BTozppXN9e0FtkT74evh7bOHEetn6T30wubVvb0yEl4HwlWCQ99ivDNgpaoGkjqn86/f31IguDLlLL2cweoH1lP6WjgPkG9+J+lQ2TnxmcYFpgJY655qiBfx2FWY5ts6zObt7umnuoJmnguDNoDF/a07LP8NbFAhQAND8aLpeGTEXc2FPdpggNLnfZpJeBc5W/xdnIo+oQLOJ0mosqLVQ+A7dBl8RSUNTjcY4rQ1ei5Vf6yldXGbt+JoGSIcDuHpSMo4sN2sYhiO9hrHkdAc2PZlWh7YyDpLzn2DTxr3We0GP/iaozKE6ow4+q0s1hrb4akNalBS7jvXrwBF5wRkYq7YpjQT79nztb8Ekm3HxCO1gZ5fK7ciIdf00hjd76h+EE6y52RdmxJuxkApPTTHb3GVoJzS8hnjgwcIFliP02vJydSsDDr7lHvsYmxpt8T1/lyHj2HsMwEw1iwOb/QguMOy3aBOnteKl8qCcaqskistEmhFjzFG+lH451lZegR/Qpto/rUu3gqTigoqY7QthFNNsMPByhvUbswUOnldpL8JZDtot7fARFZj1zWG2EXWfAdaTn110nnJbAPWyNO2x+dxf+n54qpL65+Nt9h+u/3o+NsPCwBo2y82FmzjubYax9t164PKL2CMXtuf+8m/7i0AXHAab8CDbxbLthYlClTOszF+3q/R/QDTQPgu8gZ1IfLpNGfPWCK9Bha9pxe9yhrmtXFwmUQibXSb7Jf9Q04A4AeFq+vu3LlzFQ1HECIA7NNPY50zwnIKgAWkjMQ4AWGihb57biWw8RQAtnKJMtkda3cWhGj+AjpeyJ3ShalgQj3zrQEY9+ZEBT3vs5/97Dj/d9S6w4ZWxwvJuXrz7v3L3/17P3v5n3/zty+f/tzn5umis7yaa4fv2zLz/zDn/GSUj/r9MGxXlzYqH0Rwc5NHfccMrH/zf64Dz/eidHsPxO1hAQi+HxF55Esd+uVgXr3O+5oBoxQJtnFtjihCDuddSuB4z1pRg5YGXZ5j3oOdtspIGSM00vtybuffm6+/YflSxY0Ai5oj0gcjjtM77m+gXgg+rWAAmapmVJ3gE0SUMRn5UJCBUxrYlqNAhAN0LTtjnsiXRm25P4ByAE2yAu4ejvOq8xZEg6MZna5RxmxnGEM9yiNxigFAC5A3i6xnaY+zsoEnMGItTgDFd89go581VVTn6xbM7cU4rqpjKAcSJ9GspPf9WSoT+GzrmTgtHp8ceAd+d+DV+qo0XVmy0i83yzwBhTHGKXXF7pzAX3zgTt3VpWcQJWuYRocnwKok+QdHbuEckg21Xh6dGDBJgCk2kCC0tDMAZmf/97VLBxfwENQSH6ex37EdYH7HyQydIy8CN4tOh+0ME+2AjrMDAApXXaQvjgCb+BGQqvfMU81qutFdZQBe1LM1Rv0tGVI22/v7B1xgAxPgIDNaENh7k83H2Xh7ms6e+8XFz4DRDXq38ye+AW8k+NIqmLLn/oyTgEIvmm4p24pTiGOFPLN1UFl3l1+2tJ+sUOi0T9rxFqBVYbCdTmilIbGlys5F1ws+t3MiZ00VAONYeetRy4GpnJIO9ekbDRpIV+qZDpDV7nJ0oOWsmSk59glwxKk+x+R1muu0tm/NqS/BPgksnNfqOy7BF26qIwbvgS0C2MWrexsEmoL9qG4SJ7xSh4B7ebx2gALMI8PZLgaf6zsEAPSevgN/eSwzFctZnfrIxcZCuj6yJbCcuUjvLoCs56s82GX40d2UAJ/3QTZOvAZONW2t9wKaaZRmfaBqjWLCk2bYaXg/Onsfk/jk7C8n2UXGmcAb/gn2SAEAjeHB2LO3XOYcRwDdJyfhzN6SWIJWWgNkgAQWfOCTEzQ/2d9HOPqZ1946w/pzJjq0Np3Ee558Tlaxnei6L4h1VAPBK+hWeCj25ZqnsiXBTMIQ0vyvSUPr8TYF1HeVpLMDotHIRlR/n/Zz0ai8x3gSNJnnt4/NWXWHDIomoiengVgPVQZ4pmixnOYg+utqKDv/G1+jo7CpuSe6JXPZ/lG+x+c0yjM+h0K9NXoTGeNj83QD1eiB03mFXwgA5HvX8su9T73u9XST8tLROoZeZzvYeus75R6cDrJPWDntE7LlSvPqggT5UoHnAOPiOcZau3qFX86tF6VIZWvpsMMWR1ft7TwE+jO2bbc3D0efnfSE39JdaX8n88hW0J0cSc8Xn2jiYFp0TxI0uS/JiPQ6uW70ij9JUFo0IeG8+KAlGx6NVECxvp5rvf33//Z/4yaAG5RsMLYcUA3OCnpnPFgAAczdVKXsI6buwkEEhGRHdHO0GWX2MIoGqoiz9JXe02KTDbICPcqK7Ng70hZDScNAgEzjFSsIgCAQJUEBAfQQmnTonqZpA4xs5Gs8rVQBzzZ66VqNIUHADJI0j2ZalrGokbNf2KjiKVSnoC3noUxxGmi+g5HQtW9MozcFAOT8f26cexvtIYD2Juq+qgx46bOfu/zxn/xfl+/9r7+vjlqz/7fO8Yc5rhDp2/3ntkHbyf44dLKdvcnaL23cz85S5g+h4wey/x9G8zN6cP6u72C0t2bdkYZh1PMoqmU87eBt5Rrj374b4m79bU8/FshYrtHFHOVWfGsvu/+2bdmBAioLdBuqFnSdKhG6v0w3Zq8YFTPqKyBlNrt1bWAfTI+BL3/5yw50KRAgGdfP16aiQKctkCVQhYH6HVjfFBxx1CNbgVRaraV+8OC+ZV+nL6hZFBljAIlookZsZ5QbAHMaBhwPflqxOxuiHgRxDhUxh44nODjB+/m+75/clTvkn2AKnRtDVcVfg7KPvUqgU8vHHuwEaBLBD7Db1Q0EUSQMMh4GDi4W6Znn1sMREKq7KIc99/XTy0HveVuIbMvciyZzMmbK2uulEzAAyTSqi2zFiYtRFR0z/9gLfk9mGVroPlpPBYoEWL1nXo5Y93C7OW1LJK07XXK87eK2EQHnermPgI7hmiDVWzMX2SLdl/3ST+toztL95BHWMSWUyQBYnuxoBAjkrQS25fTa1iibZAcn81IAwIGFySbveyVwo7mLXwl+wx96X7TWeBRskz11BYBKtwsOOHJUuJUMKz1AQuMAm9ChTnCzM5SI4qRQmcOcZds3QFcvBmVId6OqMzNrJ8NgqApmfgCSoBXb+MAwopsdp7k2YGg3dEIvA8QWnwuz3+AVT7IvgBZlpX42Tor0/ayXq/YE5rRW8z1XOwxNfBQlGWqJl64ZGmpbgDAOZfMqsTeNyss+ik3XF0udIHMHAMZZjMIpOEzw5QTdt40b4YOsHVltrUO+u17zbAdYGuDWnDZOjNOjf/t4K61Rj6oqLTceSqWNTUEdL4CqaOf9vdV/PP/Eo6nC2MmUsENtk3kilRrJgu1kFgHDq4RKAzRnQMQ06fZLOxnaWid5UwCpsuau8Eo2See3cgTHQEuw9nSr2kG4a2T/qan2EM1WAOAo8xWvmD7SZ6W7KqwyhwQEZMv0XRyR6IZU+3CcMOt58uvWL9krbbe0uOR0LkluRTftAAD6jQBA5rybyGZdY7e0DOYLBZBuHf/Smuw2jRRD+30UK7Js+ZRVawWErpPdOU8eEDvm7Pmh09BTzjlrKRqcR+r6fg0K6DPrrvIsttsoRtdofiRzxKdKLna7Io0vrZtkU1fSJ3qJ57u8fzmnLZc/Enfwy2nHPcfaKei+7Ev5gu0B9l9sfxOsw27f2v/l/0jCjwAANECHQ3c7vj7uOpUC8JR+YhPRQ/wkiKdjiPViTfU7FVP7fbYUkEgW2bJt2w1Tb8Z5ypd1aQMo0omqONOcfGzm/NP6Qk+aEUfPR0ew1W/RtIF01iwch0y3aqYydjag1xgfJmvQFNuSucxdZ4ynPnXSwVvKSRpdVw8u239UAUA/Ah6Zc4IA6N/ojxUOOtWAf5cXmJ8JbhIAIED4xN/9b7/vfRTMGVnEWQYUyNC4JHYpwDDXJ57I+cBr4mbMKIcze6OMu+4FIBAxBaw5wgyAJQHWkXXpsst+/0SNXbZ/OOB6pkrQOBcZwiBQmXgBeqNgGDEMiIiazFAAeAibbrc0VmLxmY+fO8pZ83G3/i6K3gdwBbXABPmdPc3OSo6TIZqc3wXkcR//1Dnh7exKFBVm0/OlpO4PsL03wFbj/fwXvuij2SQ0UZCfcmT5kxM9/83f+l8vX/qlX46j1a0WGJ8PcM7jNz6aAo+Wu4/+LlecgYaP863b67+ZMfCdb+ZeN9/xnx8yhw8M7xud70Pn15u4u9aHP99j4x5KnKlstsBKR2h+QsBowIjeQ6Yl5woUqA+CggjBmgFkr7326nJMn57u83engkEBBIBVgEkiz+xLZt9lsmTVlc7gzZ5ld7HdEV89h3vBDtIRcpZlVXSyhxosqnHp06N7ApxDjxxDxT72HCklow4IjTOQQIZsahpFKRMJuM+xfDaoBbnYgQDIbQRDErsFfp/gBqA2zkXONwawo6/0mY1j7QQGG2AS54nI0HbOcAZdAitb4Cy56JimTjgZuj+Z6g3+kzn20WsNEmhhlcG2lShYAOTF6KYpYfRy+lDETuV5pvesnbYYkI3GmQeko8sBDwp2aI+1S8ZdhdY+AQYtbHFJt2O9kgHYGQ85k+l5kyCMe3akOO4AbtuOAd51r5QOJ6Os74qHpvwva1HgofvgOItOBFS0/leBeHGtgbAygXEGXSmhb9T2GVi20S5zua5uE6DleLnrbYO6PjzQsssGDuIEJSgAXzMuj7tBg8W3XTswAd28LSdOHKRfgl4riFAAeRVAqlwCHAnoAE5dWq1kQUEWsnvnzrN1HPUAnV+/u2krmykZkh4JOEwwwT/rYIN3bseX6xIC3Ed5bscMei8QWoeNtQHnJKHSLuAF/854u1onR7sahLsqZAfUqIoRnkuGXEB0X2N+UxBq5EVzc5mrnH8r0wMbme9ymsF2pI4+E+Ul+FeOL9gtwSk6tu+TlnBSmPsJmMUf4FPzl+S+zTdTpWMXrvoksqbRemyVUSp34E+eQzURNObUhZXkqRMu5kUfRMJORy0JOL3gsQX2NV5kq9m+6L0dlIQ26GqvmXjpqFS1LjvmBK8unugbtmGuqojDyTrTaV5rq7H6KM4Gi7nXcmZVoVWbx7rA36EB3xCNa3uoBpnpxlGpDWgCMPNNVYOTDfO39ap0+/xuP6Zj1t39nAZcFq3mudl/3yCbrqmu8TVKECgzOz+RD+surZWebT8omXsH3MzS3aJU2RVPq2krybvTrrNOp7O95sW9F3AZx1TNSwdnuB+HTr1ZwbriBT29tDhlXPfHNvE7Wf/Mc2+BO7cxsEboa/QPVVV6fk4payDQ9Nr0PEHhyaPXwYnoAaqXtM75HKlIhtzB6aGlqmPQ/QqG63srAGC/cOsQ1gzZx79McD/2L7orTaDxfakIQ9+dsmVePyqy8I13QDu0cMBv6Io94V4SAzcAPAJlmr942PIuXVj5RhcKv6W3zScd9AsOqc0OcxvP8Lr6zPQEK2cLn593ygbHALLgDPa8kSdoRqeBToTGguky8kxggZxhBgFWgRP9FBM999yzjYqHMDj0J2h1U5sKsG9YoYpQtwzqYHIRSY6viEqkGwWwFCxM3gAAgrcZPKVaYp5kAJM5gtHJKul6N8CaFwwEjVKClwi+S2laAeCGOIrwjQF0pNJMHJoIeDz36ef9HAuTgwjpAIvA0nEjpa7JAiGQYbS3p5P6g3RcnzG/+OI0/TOoHKD3qaez+CNPb83xGT/zsz93+a3f/t3LJ7RPUVssqlhPBby46PEvH48C34zzfXvnb9QhPq//Zp5/fod7Bcd/86+P8d31iG90vt/8qPLNc24Pe7aOhCKCyudg1DogAV1Gbw4g2HDMZwIZX/nzr7ghIgaGQIJOPVB/A4PKMQZvzu+qRDhL7nRs49ffU0AiOlJ6R7KMDrPDOveWTCu4p+vuTqWP9IkCj9EBaS6WbUtxlhJkjSNnB82ZgzgVdDSW3D9zZxrwvRudl2qqbKeCHrpG+iWZ9jE8i362tnH6nK0KqTHuK4Lvy7JPL4AJJy/XWk86QNAMkysPol/PTLPGjr2J0R192szcecqKA9StUtF90G3R+Rlk9vvmdwPcdxMkwZg7AGBHJ0ytCoE4i/QVyJx0S9tFl+CnEm3TNzYu2f2AfT9z/gmoyhBjZ5+eLKHptq6rs+HjcLGrVCKIVqaG72fgK9q2jH5fn/Vg/oAgADfXuUlYM1C7OV8bI3btZKf8PQGlgjx4NaXKcfwtaqZTQMfDwC40AYjmpJAEinCSWJdFM99Xk9mZqc4u6+NEwbaNBADCb9m+B96ww4yTIV6wA5jn376oHIBXTqf45B/4MBmtqT5Qhqo0ZU6iiedTJ0rPknPw9siuexZ4P2zx0yFLHnsDA9AFOsfjmEzz8I/WWdfiwBL82NsPs1WRNdkYaHh/6KGgEEE3aIkOOB1HgG6+v5tmWpZ1/9Kc+y8AXMxmHXXIouVDcjPkZwsAfO3gQzHbuR0iCZfdDNDjW8HCbYjAZmdQR7SDP0IreZj7mLzQR2S9vo9rrZbOECum9FljzekE2QdObwKchjiv29knC78UZgV0F3R/0JBqHqwbTgH2ASDPNUsGOw/rMjmp+kBBluph06HP3qehUIF0vc3J155BkEO2CYiQoT+duxUA6BpaZmYgZJQ3XbbkxYFrQ7PSWz+Eoyl/3gExKSitVdZBetrJQNuHXcXs8UsXu1pr0zcnc5hiO6hiPdNrsG+1G4uf9Lm/ssGE6VodD99aN2ksdra2fjy/F/7Z+7qzfqEH/gvU8dGso1ucIG0AwCO1gx8btXozYOtugmPoXRzB03H0s1t1Rsd59OaW+4yGSnCPvUdZwluhU2h4bq9Dn588zNrEFu7TL9DHug0BLNtXB15iX2hqaHIdYsP9sc/oIsuQ7WzmAP6QDpbcbtuUz7Fxxgi1e6eNOtfo1qekx8Ap/95SpwCxiNzxQjN0lGnbtY8eTDUbfmca3m7eNvtXruCTK96R7HT7q59VjAJv+ec/+Om/Oe9nD63+6YZ6EMf+6Isur5/utSJqwG+UhM+D/kQyFCwmk9aRDRq87imGUFd7K24zSCZxW17i/Rc15twP+dRgxSQpeduLqEoBlWBCxKUAxskFSFo4BJ0qpCzoUuCOpgXI5fvnWZ8Zr4QlpxwQlSxoLRD0mdpW1gXGNfq6rwG0ypnn2q+ry27LTp8ZmpJpC72fdImLnAi/fMRiwPcJOqCxHYJxIjTuL3z+8+MoPJsmim1I8slZmwcP3r589/d875T+/8vLF//af97s/7G3++Scx7//1aPABzHDNzaHD2Lfbz4Y8BFjsXI7R4cob5F+9Ni/1XmiXa0hP4JE0ITrGJ/+Du7eL72XRGX+8buuUJZOukXZt8k0I9cyas7eTuXOm1NR8N7oVOlY6bF/92d/5r3ZRJrfHl3wyisvr0oEfVf6S3r13jT11AkAbt6lMnS63Rck6Bkqo1cPEDUGVTWDBv/snBCicvi3R3/olAbpdYGHd+d0ADIl1lGrf0ScX1UjuenbKMFE5eOAyJHjZT08+pPTTXRzMpSuPPDfPUpNxnCekVLs3fRQ90i/hWZ57VRFf6MPlaVLRD2N9XC+tzN5NmfMomEsuU+7sBRU1LJIR9tedP9lKyZsF8o4cTgCn9ywTo5vnXgHguqQ+Dmabx0ds2AdMYLOoQUgtIECPecAKtb//k/30/o3m9osECdmAEQAaFpXtk6cwAvgwdYMHIUEFLKlABDGZz4ysk5mbG2D27eNiYrInNU9HA5oTgA71QvaApKy7cUTpR2gU/xD2T+YYX3W4JaDRV4zgCfllTQqpiR0A3ccTQXANuankmE38MX5wuFbR/oJPM2/T80WFJwZYRdVdxAAQM4lU9624WBX7i1uc8m3MkVe19yPDLX5yJWIe2/+6Qy6gNZOjPojHPuQCxwZk8qFAZPmv8NxEZMRANB9KKMnOQNQvArGdZx2dLofV/flrPZ8Z28l2OB2ha7M71d6oE6lVXMXg+7WDoqiN44tHdYXzeJZ9VY34LyDMW/7UhkDastB9/pyLON2uCR7O8Cm5yRQFP2OfsOGoJcsn8tp/WBGnrXda4CsI+p7v/Jt8OzWaUxwa5/wsfVfq0satJTz+fTTs41VNK08nmt569CET3a59ukoOAiiQM/YAG/xQv/ZeaMkPUqLAAg/zbeljXojgPtD2/gS+9k7UMX7OP/oHIILXgv05MiLT0NowIV113tXAYCq1vClQ6l9tjzLHXT1oKTfG+xhLPAz+oPKOGJG2f4W583bY7hRfy4+o4rgIQE+Pwuerry5OaQqh7UVRqXvlRM9i5NgrBczKY/BCQQqsEoXOf/YW+Rt6U3ZsWauFWRg/3n0bQldHtn+G4Gj8I3np2qQZuP5HrzGuOBpKjXS920725pGeDzPdnBR+n6GkVM3YtvMV9WDWaNr/l1zPOwpgT6NgR5y27HmuZun4bfYqL3lE52z5l05y/UnXbJFTElg6x/5muKN/tPQkOe9rtFp9LwxLzaIhf21/KiC83gxFubto7FdtUhgLRcv2f6Fn/ob7gFAtokLz2ixAgLPPv+cFyNHiyTi5AZMw/lk51e5iD5rsx4Exw2ZvJh++pXDDiGXIS9zS4gNpoZCNmQi/pEl4l7LYZ43OGNRDHVmYEjyEflZWXapACungITTOLEN4CrKZYnOdywYLX3yES7dA+c9rL7l7ia5mGjKZoiQeRHGeOtvSj1V5sKRVgQAOGbxDAIsJ+DBPYP77/ridzp4oiCC49wz/3cmu/X+jOl3fvf3L1/6+z8fnKk9m6Lnwzq9X7HS4z/+o1Dgo5zTW2f5o67/sEk8zAH/Vu73Yc961H0/jvP/72shbp5lZSkHtGVSlsvb8Zx/P4z2t/M6gwVRJ9f3PIMKtvLzr+Xe7nngIEJvgmcigNzjQj+pvevj6KuawA1OH6jfiL40TaSmskhbFCjNVq8DBRP0031VRpfK6ZLz/+prrxgIKwCgoKQM4Zv33jSlRZc3HSy4uHLLmcjqbAOEZjvl+Ms2COZIFxJAVjCTsmpdk7Ldna3Ftsh5diM+aaU68ehfvi+gLpDwSe/1FwBNkFZ6TqWn703QQnsgU1lRR8/3i6FWeW9AJs3y6tgbAMbpWU0EO/dQv6XnBVN6J/xBdju6PXuEt8NwgnUb+9qJ7O3VPtM4H5mv5hGg4RWUHSqSPMGzQUcBtEHwVAeIBpQYMz+MOllu0ZyGf2xvwdYmyMJRdGf5e7aF7H4/LUkeHmQvc0BK5nYG8T18021XLFARlzVLlYteCQ6oxFzljXGKDci8jns8Anh0zuaIM+6BWiC7IVkDQBlwuTJm88bpTDP3t+YYUUA9gEx/pz9RnHvG6usK4lhbNfDzvPN/rgbyG33pnhyT52qZ8pWWWeAu/QqSoTSeqDMMzsltPuiYJACwm0jikJhz6zTAiwGFWccTgLsEulVD4CJ9n4pGaLnktWNknUIXAdOhk9bU2d50G8cRIiETHo8yXNUOy4mJk734tzS/apbV9UzFxgbXSjQhYwB0ZDfbIHdwBJBtnuyR1TTgQy4cvHhYAEA8qYDooQ9EK+PIwwbAF3QZZz04ajHOFGOK3mPu+YxtRvtor1NmzQ0Hf51OPDytbDh0f3oqPq1bxFd1Ak4ced47Y98O+JVjM/cIj8SZgD+dlTz44uT7dd64+TQVIuatCQKEd3fzW4zkbiS3KycyR46vjDzy8l7rwxmG3jY45aMC+zhfdRbDazG3yQxfG3d4zAHQg4fW/bsOqyqOsu5Iq4dn3UPfpMpkxHn4l6DXXLr6iaxZNQjd70Q3RG+aFrW/2QYx9uQIfCxIp7nPsxUAsO9hmdlba5YD2GfAt7H12m6tY01T1RxS5vvW/POGq6SVjDgCOPg428mlP0B+Uu1w8t/uvRCbAg+HL3M6itdJ/DKTSyAkFYXeGu3xJegA2Lrlb9NNWrbrmIrEEJtg1iZ9tpCgK08/OPYj8soz8J1tG6Iceqs2fvW1bP5gmc4AACAASURBVCnnFJOtw85kAXYNe/KwyhHd/ZSHE1x6jT4AYPdWIvt/+uckdysJfvHv/C2P+EqpNmqEctLCPT0ZfC0IAYDMUk3wAmAgGsKIAjwJyF6rLNguj0LRpFw2JXt6D+HL3px0QnbznE5AIxCT0leAMkw3umoAwKPU+A5DR/QXw7gV397vE1DQ/RKjl1eJS0TA4zFjDYBz5HzK7D0eNWo4siKcf8txFY4CKW7gbs5pLkZJW5TrcVSgslymxQY20EZgX3s454LL5z/3+cvzEwRY4NzZuScu9yfr+HO/8IuXX/9ffvNy59OfceDlPXdIlqA1WPgox2xLxOPfHkWBf1+0u3UaP4riH+akftR3v5Exf5xrvxEH/uPc76PGf/v5N/L8h937HNPDnHWcdCtJW4xVIh9nfZegugQv1iqatvt5oyqjN2Ig+tCCoE88KeBfYFcjFaORPa5yOnQvOfw2EnWiBoXlvgpKnpUHEm6NxfNJeaQBxPyOs2igNdc9Ofd6c4IJr06QQEEFZasFstX/4N5UF6lRHN2V1ejulTnOUUfqORs+Y3xnHPw35shHDCKOhLISd6bSQMOTfmQvPU5VDHhOcOAovzgQLTltWZ6qrjj2x7Zk5gwIdQXCHfWF0Xtxql0V4D36yS4BKGPLpvR+nqnP0aO8H/CStUO3Y7twhnPE2GFQYwHX9TbmBz+dQMQOu3T/rEm2ayTY4z22Bg8B6dgr/YxjkJMOqHwL6AsI0JdouIiTuJzCspxsjIP7EzQ6HaU4xymzvi5F1J2SwTgDGGzpUyAGoEJn4007nBsyGrN9YMZJc83Y4djNfEdz2RUA5p2C+7MiIOsQ4aWDtLPpQwvbMrIbXo8EH/R9/SOrre9SVcPzdV9tcaHZI92YaaiIXT6BLU2XCBbqaDqvjxIABV/6eTrUYhphH+0H1hLDV8lm5YzuddSbRTaThTcD7PI+18Xx2MrvDADgSG7+jeNFLyE7wCMDqjjyyQV1qMN7AMzbgMHOUhFEiAOXoxidnBEuc6Ahzhp4bK95gj6Uw+7nRmjiOGSepp+adCrZ1PckfzTWW1WckhHRap4bZ0FdtZOBPUH/yftUsvDeub7Rkzugh6Pq9XBF1AHsO2Zk8wy8eA7V2XZm5DC5gqHVTzdVDwQn9D22tTC+2wAA8hodmi065+uUZ2NVaNrxRK9cN0skCHbuo759ftY9mWjTX/pXzjzORMfBuvp6Oad9vjF9AwA4TnFKcag+mE1mfpkj67JlSAJ1nlCxaHHQxHJQ1wjdsK6zHqrMVQ5OecBp1TXhufYpWN8JhVcjNnh4Pl/OaWltvdMAyulEXsl7dQenhSmY5qBJtwr0aSuIoHuqiojXmVm2fi99o0CphGq1UXVx1v44aaRJXarTPD6b++g4+ByZhZYn3SLQogH8wtbqfUrMsnvePpQvEADQX1n73Uxd87R/VHuwfDD5e5qDTct2rqGr+ViWYa4RPZefODenAmDLz8MDADjlugdBb/TGkqcGZqLvUl1A8Ng6T9WCDR4EJiaoET+UCqCj8e3cBZyi54ePd3BcYzam6OCXnNUuoEdPHKKP7D8j/zoFgMljdGncg1IysHKmIkLgY1086E9c7kyJEYBMkyCSDTOoJE7CoXurgYWERdPQtRh7niPF4v203ZNpI64SmRkh55dqX82psLUYZPMdmdTkytDMJwsfAp/GS/N+6skcicReQLYBpAwuXYSlPMh+hGlp1DK/KYslhajSKCmj+dTC6qxVokUJmgB0cpKAGuNoW4QykAIanrubWbVMxBzH0u6xa8y6nwCZ7v3Ms89dPvPCZ9zMzM2EBpDIGL/8ymuX7/vBH7r8iz/5Py/f8V3fbcuu/S4I1RO3Zc5bAh7/9nEpcG13P+63rq/bGC7vf5x73n7n9u8PG8nt/T/O8z7sft/Is2/v860+m/t93DE87LrbMeiajzOuU+va7tzc/AaUeain819FLEe9vvnh5ORSDIN/SkWtMiZKlakYsL3JqZ5+TudwOxeGeL5/bl+4vf6kgxq9jSNvvdNeKHLe33Yn/0T4ddIIzqaObVQjRTUKUmWAtiIoYIkB1Hs6xvE9NVCs0yd7EIC1M9PSiys7Gs0b51eWZGh8763p6j/jlHPgbLoBtJyGswwvTnaCBPtc+gDcnSHUjUyCRvk1Fz0jzW8TkNnl1s0iaF3Y/nUaXoPJKNkFrm38c7SRgb6rH1olpuuvtjmwbzROYraKpbGk3VzdQ88ziFD0qApdQELP9NoFzOjlwHqD1gYA/b7my35osi4AKeylfhIA4HQEm0yDs1QPprSdHjahmzrLGyzNdQZarpJLECAO8qyHgdDRwLJgKM5vbP3uciwUaoJ6Tr5XAfMKQnjam3EJAhibuCdGAzhdK58EUsfi6kjA4SeCCAF4kUftMxbdhQ0UDFGw32XROKJOPiSTyhYLZz7VgHOe77OrW+Xg52q4kvUFDPcWyaiQlL+yvxy4p48SdMi4Tu0DID+dDE4+ApB762Q7zJ8BE/Zhn3xLrwfeA0PxHGEzPZ8tATgTup7KjsXv6tfkSpDMJN/JWvp+xWg+S3yujSPU/kztV0AiyTxCYysBc594lJMYNL9Up6bhHc4sfLUSOn3eBuHd3qLApOh+rovPjC+9cRZ775NeBGDc52Hwr/Gz9wAnk6v1JoDhsu4VHNg8z3hwAKAPMgmoP4M85/pAU63dqnyZB9OjAkcGXcD9kYHTmYM/MpbrCgUHp3EmpIsqB4yTJpGMzc91M1pViaQBKEEAXYPMM//rAIBnVQxf3TDjOQMAi5fsA2zdflYOo4/Nby3F18TwK6DtWtPey8d39uhYX6MdbML5PbYcfSxZMNcOLW7HTwDgdE55jmky33OASnSZ//z9+Y+TcerHe867CWuDGPJTCM6Ub6l4SDVyHcau1xUdTtDjLcSH8e8pQzY3S9OkooQGh6a1JXmvB7ZJDQxpnHv6lOskjJb0rwDATYDqlNl4+dkWBr8kuKlTKPRO6G5fcJW9S8HSyLQ9bapvqADYcrWz46cM4ICbf+VjzRuxe62MEE1d/ZR/jCPVBtlW7oBIMcCStwMT7sRD8N354njAUw/o96d0FObxsj3xmDY/L5nomsbmdZ3UA+CMEBCZQxhQQDkqLGAGJ9nHEgzTYgApCzkFD8XrwcpQSAm1666Un0pUZJwoVVSmQkrKWRoAi8HXVCHoWD4Dmh3BYpFsYCiFqaLSWN0IR5OlRAfCrLJf9tcnOqY9pTjrao7jN+d/535JSvM9Do4hmTJegyIxmhX+PhbIc1Kpo08WSBdmnZdsEKHsX4X+POPSKzSCKCbT3BEC+ipojM8//+nLZ+bYPxu6AcZPCpDMvwcKugytf+O3p+v/z/+CUJoB2ooTyijYkpmUj1/fCgW+Ffpdy/gexYfd82Hf+VbG8HHn/qixftzvP+q6jzv2/1DPZ1zc/xzPke2XUj2NYoB7DAtVT8gS4OVKMRswWmNYpVy9jr9xrNaw/J2+Psba2yjX6XOzOfYYxjLsmxkV34yDz/kMI3Q74PN75z1vaegKBT3Tlu/yvrOdRiGXr6s/zN37l9demS0LNUgKLGeLgpodpoGiStcVLLg7WxlUeeCu/2MfFExQ+e8TADgZvWYMtaUhZaLSejHQcjjs8PQ4x5Q3pmkblRtdzqheGfgCkRj6GPGAewz0bLt4a6qwyhsYZxwy/f32nNOul0AKHdV1j9iTuasisUdZswM9C1CrL0N6IRh6NbMJHwI49fm599HAynOIze6EzHvYS2yKqifOrIsbSa5Cls2YlNJnj2iPIfSe1GbzHQTBQUimgq1rcBmYQn+vAIBp1yBJbTTOgbZ76JX+ORlL5IMqjfmugwQJvodu7N0Mf4NnALuiuwCp7udA/YD304mCjglgJAhAxYY+UwBA/KDMZwDfVFKQgatTSFdntkpKjdgJU8msAaEnEXp5VlrbXYmRwEP3KHfb5AJ0xS0mROcM7kEnUY2pOVAu7SbJqn5pBtPYS92llTmXQ95MsuZqp8yyw9aMBimqD0gQ6f5pvpwtADgkBvJzrftfzGc+0tBXRBZT2htMs8rEtc6SrToSev/dwWKuFB3ZU7WCthNpe0qSMzpBavDZ0CCBupnHrIV+rn2zddB83+qmE5uaDwmclUmzVSKVV2w3WqC7bIiDjxOwMoB1FFfX/OK65WhFGSbgUxyaDt/XTetOO8N4zSV1WpAn/aSalWNyz1OdeG74IYEQJ6tkF+TIzJrfPv/cAoCcWgaFWXuf00lPbn1nKpXx12sdVafVG1qeRm+t89DA1TLaclQdeq2LQhfoHfnX/bLmxstKutkp6yka5dHIb6vepMsfUv7ueZnL8zppfeWAie5OBKa6bFVYzDc5cSs6P3Jtx3fZiHO14h+Qgf3A2iqgZZ7JtriYyhwnSq8BgtLeD+8qEjniYW4nKlVFLXqXVqvHxbpfgqfMl4q8/V6D66VKVpdTe/TrtikJ3O+KOV2pgDB8hz6S/KJ3oKv5SWtb3Rfb24CN+EK6o4Fe6xatn9dIOiOBQ+i39KXEvDqYdVLAhffCw9E7BMWqlTxHvc7k8rYzoc7CdeNvXfEpvZLmFtmuuJuEpsS/2ygqC2GRBrKMMULzrspanzNIpOoH/U1An/VTAIBxEYTRmhH8uNUtK6iBPjy3AOimCBtGkUiKOrHqy+pajCLy3s4hBiVBLNoy6M2k+PoaEy0kzjSDlPFRd1dHtWbBzvtpTOzxf3KeJ6HeuHQ3D9IziKwHQITI63zdY4F9jIn3skYZhxlyvqjm+ClKPelIWkNKpDYLkQ7bHF+j0lTPfwAFJas4CHqIGmxJCBQAUEPFLOQ866mc1xzD0L4KUl4FU64qqGFhLXx801z70me/Y/b/P2dg+MyTQz83rpoGXLMd4af+zpcuv/sHf6hNoFFMNqSbxVxCaIla/Pb4l7+KFPgPsX4wyl9FetyO+ePy+IdcF8Ozb0xpn5Xwx6DRrR999ffDaH0Kqi3P8aCz1N+gY8bQvelN+wat+yXP8BGDlGECGN9O4pHf6QcPu14fgS00xo0z9vaE5YweY3qUHmIMMvY6eUHH3enMmdGbsh8OBgjIzntvjT5Ur4NXX9X2hKlIcNmhdOrl8rWvfsUOnF46QUHva6uDdbIDxgETb/UoR8C3HG895xnpT4OKXVGQ78WReXICuATE9YzlTJpnEuzRfeysWL8nW6yghrIW0v9E7PX5mbXV9xO0yHexBes584uObcR+Mc84PAGS9BjQfV0u3zGQbXjyaQVCzn2/BXjd3LrBUxzlVGSknNz29qg8wLkx5y1H/DoTwT2w1d7Y5wBAAPtp62T3lwNA9Yu4wPZQ2ykS9HlP53WT1aitFK9YdBwcwV5fLvfvTfPLwTLGHFO9qAuW82T+3OPl2Qbd7tUzgZsCbDuvQa0Zo4HpsZ3CMa9WKzYwQSbf1zeRIT7zedbCL86UpXrCPZM05xV0avMpMuboBfFAv+Nu7QXABoPFDsE02o6RffqsN8dRGhTb0UgwhXvo53bAdjZVATo5jsZXs4XASZb2wtB7bHMIyA3/ay5kq8SzAco9Xm5l2dvYTnNShYK36qQCUx7QWxMAUIBQ+s5Nk9UQTc1T2xdE2CsnP1Al2rLfAuxsNbreguKeUfSmMmaMY2Ks5apN+lnsbSs7mRQtezoN+tvfKX980GnfQTipOPQB96B3BcGFxWdz7XKIbvSE+Cqy6AlU72wnx/JoPNlgn69N4JoqkF3qvrOHpwMSntx70a2nNHfpjtob0VcJPYmRdEQqprQlY/d34J7b+ZUMJ4zAPm74GRouZ628fRsAcEXJCmAdW/JqtD3OOkVUO4Um3WNe3+QM7KCHsQfSI7e+kcuo57tsp7IjZj2WBrnIUeQqNpmeAQ5QNLix9ETHaT2uIFn7w3jbl3maYFeem7/zPnQ9y9v9PAcxszUuz6T3QoIE7PPfAY+zAmkbesu15uEgfoKyrljTOFQdaBnNmG9L5O3rNFC8Tiywj8M8qMIqXCkPr94O1eNx/tM8VSxH8CLB0lRdRS1mq6PX0P9YCwJZ5U0FXBxY2FsjCJhiY7yGzZwiP5FVh9hrt6p35zniRY+Bsehn7Urex59rJU2DuKftPPkQurPN4wzYxO5kxvr+GViTL5vkMSeBoHd23xfz68//9z/8PmVaFohO4Cyr956x7lWkhJxoitLKp+EwUcrcYbiU8MtAythpYGIUSrM8yLnGAy2TcayLnuEFkXHUGJTdmvFp4Aiy5OqFF14w0TUORaB4QQAzYI0hkRsTthGsLEoid5RouonUGKo33ni9+/Ri7FSF8LS699uwyUCkfD9VA1PW7yM6xpgW6KHMMqaUDioAsEsjE1hxVLB753Rv9RLgDO8w8jxvgI6OPdR8nnvh05fnZt+/Sv9j+HTG853LX3z15cv3/cAPXf7oj//k8rnv/p481hK7yMJQbt54/OdfSQp8HA/0G5nYwxzSb+T7367XPorOj+n1ra34h9GvgDbK/QhqWKf1sbfff+j97OVf3ms1gRviyQ4Nqnsw2xBUbXB/fgoMyTFX08RXXZmQMsI3Xn/NKvTuG2/6b9kp9UZwAFdb0NSo0AA0+92DhdQv561VgWYbY/uSZo26SA0WtQc9gCVbDGQLsScAaFcp1L7FTqRU+B2d2jCOqZsp1lnx9omxE/qunq8TH1R9JkDkEx7qBOJkqgIAp3eD8wCYhJcyl7Nvgp79pE7kEbDqQpwNi06nUd/HDhOkx9kRGPxU91Vv0IPJis0HKPfdLnoW3+DM/R506gQ9DgJUoZ2ue2cCRfQO8B7Slpw6s9b73Lt317ZZiQhn+FumTIm2wdJgCwExxuX36ugbu7gXQBxojYF7q+TZ/ND+RfobfknfCErLW9Ycv7+BEa11AayxVhMNzXgCEDVPaOgMZZuPQWt9nn5Jb7WsuIEDOeF2RBJYA6/Up/M9SVbAH+JfGlkK8DvhEk5Zjo8xpWk7CRxvV3zPtBVAtlNVkE9wArr5pKeZo2RKRMgzobNK+0e+5kVpNEc9EgDKWMMfwkUu/cb56lYdx20crMnRpwRZLH8NEKxACnzmtU4vqStHoEku6A+WhlbIanglzvkKIFuuwi/8BLCX0TOPrrWJqb+LizlNKnTeDqeDGEe23itT3WPd0lMCPJapXD0zoro29wov4nB47M2Cn0ENYVQcda2hMLoDAN2z7vl33LfBENNIdNF/9mQIkKoioIG1Bt40LgdLqlvRN2rm6AqWBrAUtIG/6C1jXmtwjHPVRTvR4plpkijZtePqpF79mXZXPwMWBGOgtf5WIAsHM5VT4u2s3nLKm73tdFfQkLXGlzF9nWEvPeq0u5/a4cTa32rWn2Qq9yDDvQIM3baCjiGgoesJ/hAwhtfOtWMe6JEd7Eq22+Mwv0jMdsAQZxT9lCA3ne+PXmvly7DI3nqQlHHes19m7ogzjm4KX2+an1vu6G1je6mLPBGeQZWCblDfrwlY3RCZDZ2lx3fQEN80t6QJrh3crL3HtMEJssR76IHTh813EtTeFWxbnjN4XhvgRJ7yfuQ7PMc6aKuUR1neMeaZl6v8GOuXfuz75wjLlHKxX8VfqhHT7xY8Rzuuy3F8s/mPSe7ymJyRzfEdKZnvEQplAiKryuIsZl0LlckzyNXYQozWBXcpn/bCTxno888/vyIdijLDdFcREDnKjcrqfvxuxnWE0lRcAmhFP7NWyZ+PzGqp1p1xup+bExEM5O6/tUp0DAzn/k9PT4F99E4WI7TMPFVBoeZYibhLYaYU9IqplenyWLO4aQ41+111tvgA1Odmvi9+9iUbo4ndNwCUrv/Pv/DS5bd+53cvP/G3f9qltrpH5nbNRo//ekyBxxR4TIH/6BS48evrc37sYeFoLaPL/U6FGhNZZRrAsi1n9ad07KfmmtGh+vzrOnrMyjfZSAWWVRJMlldVBAK8apaYHi/v2R6oEsEOUvu00K/lwWSeE2j+hO2J/qVw431/nyoBBZllS3DoqUI4S/qw076Hmwt9wrZBNHhqwLB79DQ7Id1PTwSX0iuw3Uo3250BQBwjBSDdlQRxdlJ1QR+bNKzbzqYyCsnkroo+236VvDdLXjyxQM/ck32bagL4RPeYalmSgclaiQY5UYKO6DsLacwh5822kWoOZSNjyznCykmDZUsTHNBJO9q2aMdn/uk5CgBoTLLPekFj5p+S3GQzz/JTAjJ0swZ7pBJlN5QKUg1INjca5Kdij6OVnclqmbmzvf2+nhcMkX8Biq1wKG3PpAsBAPGuQWyrV/Qd8ZPKljl+S3gqGIUjnhM8CRinoSLZg2CykxfZMqFTKsB06nNgms9dlCRJA8qvuwKAs6yh095mkUxwyu/TcwkH1Pd1BjFyofVm/u4I7mxoQhCq+FSAhS7rwm/Q2xUH5i0L3qZNqyyMQ7VOBdLhsbVxMvxi0E2jrjY6rLa6zVTjKJ7Z5NMxcnm27jXPccVBKzm4/+KTPnN3vD+27Wi85QV6Z0XPBH+f9zgDF6aX57ebrCmIRq8rsqpaL6tB60wz7uLdOCDlw+JcngcvIPMOGM317P/3PYW7tz9T5yV9H3CCo9cJnogPUmHCi+97bkM/Ofb6ffG3aFFdFMcuuiLH44Xf9AyXrtf/wFnlGacvovfgNQInJ77PcmyaQDuRL/otW4W9fWjGlcaj1UWWu9gmO3T2C3KiGnxIyT9jMM9INtrLhG1X+FS+t4IothP7aDsa8yYRG3lAX6H78PdImp50YDuc/L8EEzhCPVtLaAxJEBneS7UcPl/8zs1DR4PdBjoJ3CbIRMUMOjR8WRa85vWuk/m2L28pv+pvkO9m2RNoONc8+lbHtB5VQ6YTFS27p8J5EghynwBBKqsexkvIfGRmBwCQoX2fze8EObbzfwKoXV2kuWDPkY2crLT9eN/jp3/kv5rP358z5O/Y2MYZ7lm1yjJUoDyoc39HGUZbAELklBym626ObtJZkmHElA5pX/ytAWEPl5mv0eZEM/bCQUC9o4gukThHrGeRnIVpdN0GYHXMPMrjZoHdfKiK/1QQlH0gcBZiN20JQ2T/2YAGVSvMgkKntx6wf6tKZJ771Ke0RWLvbdN31PAv52v3iJ12TvV+ux6p6OADiq5BFUUks3iJnN0fUKH7vTBN/56fCgDpik9IAFoB8Oa9ty6/+mu/fvnH/+TX5kE63qv7gR87/1uCHv/2mAKPKfCXmwIHwEsa9RHD/bDPjLyO7xnA3ihCo7K55tjD561c/K2vJ+UU9GaQcDOW27/PZ8ruj+5+Z4C1AgDYVmVhH0zzQt977ivnWg0TVVWA4yOHXoGEP/93fzaVAs+5MkFBBQPCZg3VQ+HpqRSTg5VMtRyUbEkAGGrLGU5aynVxCEMgBbmV+ZbNlQNA4IF9jMECqcTTeAC9Z08cByLGvjl7LgdZZeSe+tx7HGp9l74/VBiamgpOvKcy/4DmOEo7gxLnmh49JwgqkYd+zoa2LDUnHqQaz/11DLADvqBZ9oj3KEl9LvusRn56b7J+Cca8nRLzuZ8doDq9eiqdncUIAfJ6jo79DVB3Bli2etYLBz7BGPX92SXvyQLP9pUJRmhdDdTNZlqPJwePPVNck7HGgYjDphdBjcwr753Z4xMoxmFPplnrpjVwDwM7KtuZBOvhwAgs54hntqnsfbcEPkQbBxmEG3W/+Zuz16mO5L7CQaoAcNZUY1EFy+F8r93YM0etg2jjsR7NmM/SWomPK1WbvXOCZdbLAYDiU1cSKEAwf8cBSOk7gmxnUxkx3UMYVrRuwAXRxhFKACA0y/33HnxKxE/HF6fnCsgbDzeAowRO+2lIPhYO7djheHpMpLfH3qJiAN/+GA5OKYjQBtqpAmifBfPazvqxXpoA1QLiD8u/6FUZ1HWnE2H1Zxybe/nEGAeKQikcRGjA+LOW6YXi9W9FjAM+XTuasVG6jQNr37Q+SXordCtDsTLRgBUQ0okz3qIVofAWYAtMxsj3Wb/3WgGhKeBIxt/YCUjWj3syT+gAT+JcnfSABugLB6xc9BMfy/LbY3QdeLMOsCcS7N8sNA66psUxsIwnp1PoqzuDvOjnxcz9TlnDjliPKENsHZOAJWuOH0YAAL1zzlPXvD1VGG/PiWMkQZceqgARGAvfZTsegZLNK2yB3s37TOeZk4PFtlE6ApcqqfBdegu0/qh8SZAN+uV5CVbhzOezBE+81vZRr4NZ6Fx/d67iZLvEwQI+ZBt9h8715BWNy7oTBV0Z4TknXekDQND1lofOe+D8awibngkmeyyV99sgHA03seG+j7YAnNmHM7pFhIL3UDg70imqoJASBEg0aPbYDTF9PIyZShGhBAFWqU6jnWJsZVbI1nuxKXmaO2JM9GyNI/vCwhR6osvt9b7KHIc5UnmwF5NyPZorQXRdw3PSfTpCH+1Hx8hk6U1oMUwZjfn7SJQZO1E3j8uNaPa+Qi2IFJ6NWPeqWLCyVN73ZwZ1cILIUhhd9NOSkkXSdc/cedbg5El1/J/7prvzp2arwt0p/f/rl3/+R398+Y7vnNJ/A9vbun8/6vHrMQUeU+AxBb49KHA64I8KFGimZ+8EZo7R7t+PjJPWLKxghGxFwQIJxatgw8Moy/N5SOMJ63tuaNX7xrLbgXy/JbYPxqHEDig4YDs7AejLO1+/3JstDNjq+/O7PlclApl9NSK8P0c6GuAXcAKAtKeTrQkEH7C1KhmUA0yG6qyo01hsZ+XEK+A/9lg29O482zZ8HEwFDNwktwCI/akGnQUvYwFXAAAnPQAphBK4PJ0XBzYEC+WMzT9K2jndQSBHQXr97aMoW9JvG1tHXr9vcJTtDIBu3c+nE4BB7Ojs3gTJ1pKRlwkP6AbHcF85UnqeaGqwa0cNIEqp/GXWaipDBL4HRykZoCCEnH8Ffcy2da638xHmIhiQdQyYPYEdTiZ8YZBsmo/TRYWG/m61id5nHMKhEQAAIABJREFU2ycl54Bmtn3i9ENH0cIBjxmPgwzzDG230JpBB67V3wpG+RhkOeR63gQAEKOVrdbaTELDFTU96Shl6OmvkHmJkBF2x9Aqb/rMe3BxUGdsrhiQ0wRObQVFHKSMnVMmhLm01dVVqeUXHCnPJ97Zcsz0WKohDLe6HSLBmfMc8EMx1Wn3POo46z50bz9VB/eRx7idjzyf9d39C2gKhzOUPgTwEA6n/iYAxokEwbPihTrOdTypxmEbgOeoytXSwGuvgEqDAglU7WADcqv7mLfqyJMdptrCPK4tR77vtYPnStkGPJdTJP6vg66qDr34jGuXjGiAB83jiONY76oVf/9oxnobAGBut/MjsOavm6f26QPI7O47cVTx9DQbx6SI6nVeOP/wkCuAq0MdADh0AnwQftoN0peT2AK3OLmt3pD/URpQrSy6MX7kH/5mXa6d0qxztg4p6NqTUCp7pr9NWBK04RXVUR1n0Pda/MtzzcQv8J99tSOpi4wsO/UQvkMHpGKItUkAlqS1m092q9uqNChtkLG1hpX1BCVSKRSZ2gGp00nPXMLTW0NtHmGuSQoQePBIj/EmKH772gEAyTwBlV2Nc9pLnhN6UqWx+fQJNQFE8a/OqvMtGD7ladeCbQMipew9dCkpTFQog1cnfZ/R6/1cioKk4/KpLHC63W21ETspb+19hwGJprBfXmU7iyAmfiJmIWKiuFQRnATW7+6LrGBDnX0UojMI8/2AjwQBiNhTCsPRHz7OsMyMcUy0eB+N4uc3SqnnPtlzdjVWou4oPD2LI7BWAMAKJNFcV1DMvQXwtA7KsGgLAoGUp3UE42SsJIDP3Hlu9v3/y8sP/s0fGYIIcdT5fySq/QBfPX7jMQUeU+AxBf7qUOBhuu3DggA2CpneMtaTPSFAf+Dx/V6p8Ug1enxQrOlnrN8/ipqPGq9MEfHb83fmoOfa8+oDdC1BhnnvnXEs7XiOHXDJ6zi2sssC77IlChDcH2f95S9/ZXrJ3LENffnll/2+aCMnWEEH/f76a68vhwZb7fL8cejuzvGO7CUluG97O3TdWfcADgIYnPqjyrqvv5+O84zTTmYzPTlWMA4P4NOg8HBQntC2DYNoHKMQZtwv45F0Jd/npe8SZ7qGb4AFsAK4kWw4M0omvzFHnucAQLGIsYnGL0yhcR58Fgdj810yngKE6fK9GzFOqfzQVcDSpxWUYd1EzHwVJwKHiuBB8FdKpKGV12HeE511fycgjgyuPn/37Thn9GdKwia9KNhGceIxg/42AJPTRrKFYwVTKekU5zpvW89RAuTO9D6iWWIwpfbXJtB1Zr44zi/VpAHwCl7pn56fRmM9IvoQWoCvkzzzz13GVzCpVaVHAMDZYBHVNJvfVa0jJ7gNonU/eI+j3kggnZhY4zuzpoiojzHsvtsFynFGi1c5ns5r4OZmKlnf3e/LNtkGWocCPtVzCGxkPHpn5tI1tgIwj33Q8cu8UhKPI0N1AXLrnLKTbamo0DOoqlEQ7GGZ4luHhXLvW6fEvDnjWv0tdP86CSTj/J3Tocbx7Zw0JrYohBZp+kaAwWsl/tE6ruDbUZ7ftO1emwTSePH+csRrKHDywe+nA49DbrevNI4eQEdljeQ56aWA2FXjTfkER0Zb8nQGAHKvVJ+E7+AVBWPZ8ptmfy5vdzCKRnfX1RocO/uwI0h5DmsR+sbJx99KtUCOfkUeCLB4jFKHowdx3tGrBBo8/qmK2t9dpL96zsm/t1tONP/N+zsQhFlFDxOsiD7Y+jtjiv/IZ2CDvc5ZwFPmpccSwIsd4JQJr+4RBGG7HTxyykz0NNXubCsKDc7xQBVsHJ+zJhHzLeOMWz8Z89Zb4e+66pcn1AMA4U7p2R0/nMy5GybVwSbzTddYg5y5WToupxzCD20DjZTCZz9SjFajFUeE1Aa5UQ4Dg8l6M3A9l94EIjCLuTsZR4iIMnkBu0UA5R0gpu7812esEuGha6PLFGsoK5tWcHLgHcF0udpxfERBiQ3XPIOIFQEAjLAyIVog5qHx+tpG7FfE0srOWqrgNOV3anKiSLhKmZQVSMSdCI6a7whsvH/55f/hVy6/9hu/OSurckSBosee/1Ynj397TIHHFPi2o0BVHMb+ofGAJID+f/bexOuy5KruvFmVc1bWJECG9uoGlmGZQQJZAg8SErKM0GRMM3gAbDcGyRhhCXB7dfc/5dVebmNmMGYSEotBGJBkMIOsoaqycs78cqrs89v77BvxXmZWZqlUkiXdV0p93/feHSJORNwXe599zrnna8bfAmR3O7Kvkc0y13NG/nF0NmT798p35IPYXvnIhvN7PUXO2yYDdo4J4E/D42ygWcG1IRFyzNzB7HU7odQaCsG5vRG+VoTAxQL59uDcVsJE/kEUOCa5Dq3vdcgDQhiySSGmHoLheiU55MX5yOIvXrioDSHVFQ4AdUVMWCpZZRJbzs53J8nJkg9BG5bJm6mNV9n/4Holl6tGHO24fb4nqeBz9KhDAh2KaAMk+3TA+QrQAc6RcfZmUHuKtpM2UMyL+tuxyY6ljaqhNyBqvwCB9jjeLM6ANA4HtQVPTMBBgzDe5x4iAuo/719cvnJs/LzJC7ARIBNZkspJBpDxmAWsoYSw+gA1Yik6AJl9Hewc7108w2k3zo45F4LUF+yl5DFGxTC8eamOsGaEr/4kHttArfZ2HU+u8o7qf/2Q1xnSJyqL7LHY1wznUMgA969LF7LfpMxp+tKkC20REVF7SztMUIukFF68dwb/yRmBgaQA6PAQbc3Z5DcAHXHAAwgYKMQT6nFKaAyqTxM+e+CixzlkUPaJSUoXwiEAABulXJrnCHNgEF6ESawedsY1/YwDqM5hHWlP32Egq4JVISsm2VjM2TOHjGCMqEDi933PAZK8JqP8mUFc8ATgm30uSluchrMXN3M62fG15gKyhAfwWHvtDsXtiIXnfZGFrfadMUOUE4x/1AoBaAl5iFc66zTtyXjpxm3vgF6PzaweMikTcJXj7Zj0A8QhB7sAmYd5QhH0HdLXcFs7TKuJRD23WgEQwNgtG8SN1qRLmgYIRiXTwQQ7z6PMOT3YAK+9bnaBtu8y2yXzjP46h0uHPzX4DDEh0kDYEBJ4xMvnerm/TKSood3EmplnvB/1ScYj39CZb5HY5/s3x0Vttg/mY8Nd0mGoVjIH12dglGATARCSR/dqQiTV4GYbpi0prZq5nPPdtxG3PxM7uY7ClhiHJhrS7vQrBNts26zLrIN8FrWSpRn9bHrjN3+N9kD78q8QAI6vR+ZuRngsoHrAqf+J6/Di8A6qH4qakGa/iNVPeRaxIM3ckOE4bDbX52HFA4NYJnnB68s9cjx/GXthjUXnd0xcWC4fViYbNh6KelCxwei4wbWsQkiLuvZMAPih6Amoh4v65Mk6WDB/STm5TCeM4JzOrOuYG5esWR/CSDfl+YD9ZvH3wwECRbF284O24jIrsRT3e6TA/8mS/+uBSTvqHtfri7RyGS2veOWrlne960eWL/rSL60PkCN64dkjMJbO9ttmgc0CmwU+byywRwDQr+fB+ut3UfrvjfQgCPJ9IWCl7yeD/PmY1XYPxBzcxdK96fKXiT8XwF+/O/feS6fm+83vgYULwCcO9FZ9IfA94i/J/vLNvdhg8n3dG3kl6esQg0YVdzaY/ld85yEArtB+N4RNHpujJhY4hu9XEQX1mWT09eVzg7JtAi2HRBqcefoZZ5AHkNR34dP1d/YeEARXKq8BIQxXLl+RNJ/3svF0ssXai7QDgXAH5+MxMFVSQO1sXEOeHD5R4wkE1wvCf/WM1LHXn6sNNqZqj7S823oHFQOVFKrcHd/jnQchG2zlHypHh8PKA4xqj7Cap5wXda8oKLlepPRKatze3OGh9nX4f123+oPXfA1BbLtHKh8lhOeOQe3YrI/JkpwIBlSVJJKkiiEnuBsEQO3BZu+SPFrI7VthqTkqcBJvscF6ys/FflIfxPtc5yQxmAA+Y4GcW3Y2AeGtonaiWgBRAXgzP0BB7qsp3c6iAPOHyXTde7KoOJmHJP9jrnjPijLUbWZOjjjwVkXQEPZhVIggjn4CRGt4p1qbp0t+Jh+HQQ73S+lKcl9knu14EoWMvPbnfo3cEsPWNErn1p01lzthnSZnjwd7wBmYmTgY5fr0dxM2URskDwd7bJWB63kXcKTwopoTyq0hp1o/FpRXwORPbBGQEUDiZ2pCgT2v5BRrwBhbzB7j+aGjMWSM1Q/nzcrrjvnNPGpiMiAy7dBc6Xmg50+TfAGfAWEhQMaefg/g99zP88H2daMyj1Utpud1nnWrybQBH+EZIf7iyfa15nAR51ARucFzR05U5+/Is4efa/s1n+tvnmuTAkDjoCTmRbAGj0UR0+uLPjCvZqWWVl6d6+eSe5HnQdYGf4cASPK6YX8ev0Fpnidjbux+O3Of6u16j2A6zRmpC/xvXidpz/y8CinleTLwYXJBxFYZ+1k14892vf9pb9qh83q96Tna32dqS4eDZW09HwEwX0+kJKHxIgCww3hmD4Jk114ah55na/+bYMwY5R6pYhPb8VNzXBVwTDTps3e88TX108wlX1YrS1CdC5OQki/EpGvSKDGMY91tLP+LRIRvwZUdqo+IC/ND2l8iGViuxf2o6azkNDXYSr7DZkOEAWX//MDJg4Zrxch+WDgujLg5rk2dWE9iGy9AGBmTvjwUmuAYs2z0+KLmdxEAzb6HyV6ZQpZRb5xibD80Wl7YDz09rJvthJ0iqzDMNw9SKwlI+uHBgAkn5EHXqQEhRGBNUqg2lQ1gy2tS4zE5drTqFjfbxmYMpd2p008s7/pXP7q88lWvNvi/7xbYy2R7bRbYLLBZ4HPaAvdD+w/SuXjK73WtBrjrpdad3XTx+Zjpd22E5OHpY+92j71zhYVmr72+zHZB/qoI2Dm3b5Id8wSsVgZj/izN13vtsc53S294ds4zyvNZAgUNZPL1H0wQVYK+fOtDElTN7RSB3Ybgd5EK09dW5TS4UZ58wg9QA0qZV2DEWavZn7gNl6sKw5lnzlgJoLr016xOuHRR5IM20HXpp556aoVu3mtQks7yZZoFUUDSxxkAaLNf50LaR63HPSnjZ2DufRDduHZwRfbLRstJCZ1MUOCTT3vzZRk+zg9vupUfQPLzBrZsvJUrwAmVvc/hTvHSpUxzy0X72iEARh9MfEBioTbAHtkP4ZmOl5orH629HDH7a/sb4GWvo0353qYz+z7F0MoObo+TAEYp4fckYe49YmSwqtsOudDOmHVfxEZY9+KaA2xqH9jEQsCKN+7tMOnpFFsFXHIPO4R6EXVbZdFeHymJBXEzxmls8lWKmXHQ2jCYmzf5c11z7SEhtxQqWnvManeqR6X9tFF9bxAZVUU29LIlG/0GwlHB4GBiP6nwGGytvri0tvaJ+pn4f5MAI/bcpJ/Ae913Jp+yFkZ9eM9l/2syosMmkjHf4z8l2J5InzxLBBY7tFdj1Z56P24CLI0l8nicQYxIG51jYkV97ufGXJlBEvcmDPJ5xje4RrZfVT6+2xgPq5TV3s73FZn2DDwHATDUSGuZwV7fPdHUn5HvxHtyuuxniVVEw5aYYyaehsKEvlM5Y5AlnsfDNk1oQQgo4aPBcgAsIV+EETmEeShRBN4fdqg18yoELFcP8RA1N/fK3MrzJfYbFQdMQmSdRbFAn0lkrsSHgM2MX48/y0mO4HqO5Nppe0C7ejwB7thi7ud8rOxT/zGWsbfB9qiAELU2/QqRsea56LbFFrn3WiGiAXfmWJ4bUYztkn2pajPy5M2EGbYhf9u63uhrkxFNj/acbFJjXZdZPxAttmuePQ9CAOQ5oTH5jjd9c81jTw5+JltnmBfeM9g3gI2XJMwOY8qDKWy1GXMnvnPpPzPBKX/hL1Czsokd1HXbY61Mp00s0MAoEGI4GE9+VwI8Hriqa0vFARhXX3POUKyHrRg4l+/hpeR/vSAzOcKKIPXnYcn1Zhs4Tmyw7OMLqa8JI54vgDrueMW7YRMIgMTSyYPR7F4WBAyQJpPX9ppjwKyuyxydOlVlDiWRc4yPdwWwfkeW7/ref7K8+a1vq1gashUPj0weRtvPzQKbBTYLfN5a4MWQANl5vhTGedB2vVRteJDrjj3brgUe5Nwc86D9vJeNn+9e9/ospEO+OPM3PwEDeDcatD5dBEC8qDgaUCGgMOD7l6z0JEHkGEIYAgYvXDy/XKDMYwMqQhU4/mKRC8dLacieRLkS6vv5KIC/k97pe76dHJwbFWUUCyb3OwaT81ApHDlUoRAmJQLOHAIA0Bib73ie2ANoj8VepI65UQoG7cHaU4ZHSnHz9I9KCO3JS1+yseUnoCwOkrU6QO+rstdJFYVs3ufrACwAVmp3EwACDG37AAsBa1QNeLTX2NkGUgBdnCftSQtYIHSSPU72QdgcZ0nAY/qBspS9WVQGvM85KmM3gT4B6iKkvO/qxF3VfvaO3k3dubdTX+vyN647D4FBxCjBmPwEAS0hbAJkASF4ITN2qtLRQFjtB/itWeixjqikNYu9iJJOMKmGFNpQXXLAsca1wHHbL4A8hEL2vcyXkCZMlMMVc83P2Zs7e0BDwGg7KkzQSc8mQsG2N3DUPGrPsufICCUIcAxgTzJNnHaeR4D8I+rDSijKLkNpomtOwEck0kogoJp1qUNeKyjM8cwF7lV/p4273mJ7cHNuwCX3jOOPPmROJYndTDDRX+cdc0UE2qY9frfRIQ6eYQK5TaxE7aJxFQFgkD4DdbpuXJVkcru2HiqCJnumnAbCO/V8YY0qI8qkbKFvRylX3gTAIHyyPkZuAfoewJw54THfVYIMAsvJMsPzKMlgq5cSjpHrSDml54fXbJ6XHo8RQhWsNRN0+0RBxnUlrXoOxOYzSeBns0liYUxwWlesS4LX3CvXha/bJzDWfvRYjzbsOovTn9wv30c8wIOR17lbgz5C0kbITRzD6Xfm7PrdInzrhPXpazDmGrLF/GrH9zrX/8Gb/matgc7S2QvvboxLJjE39kR1J5OwxvUO8XCTdCMsmT33GNWxSiNxSCZ6rueHWgF5vkRZuD0h5uM0ADVb5lgiMudGXsZi2icA+FI2eeCHVvqGIZhwuZaStcDEtzRiZoRk9CYA0h4zR5Qdqi8bqhs0+QCBwuQl4Q3g/2RtGCTtr2tYNuhF7oGsh359KcUbIalOtZVrx/PBUjr9yGkelTqe7P/Y8erVg+VVr/mm5Z0/8u7l0Zd9UXtZNr1/fxdsPzYLbBbYLPDSWGAGvXcDqXcBxfc87EHA9kvTi3HV/fZ+Otv0qRAEd7v//nv3IiDm47L3Tk/3P8v71+s7mTJlBbDiRAD0Z/MI4ObfmWfPOJFhfXah8iJAANy4VBUZDryZ5B/KhdRT5/seVQJ/E6LoTbj3HHZ+4P2qEMjOvh4CQECv9wkC4kUIsJfQnqhCPOKxf6jyHdy4VUqDAssqBVnXPF6JgQGOKAcdkuG8SLOXyBv4lvCTZ0Bl9pwskvbNgC7ZwWOqnU2wdpsNsqrvCWE0ADdAoO+oOpPkUMCgQSzgRpUPkDjj0BCoHaAt6srZg5hz1X72UQAr7dkC5Cwff7hsE/IiYyMg2iDJSRVr89/KzHhVsxGXY0j3cJUq3s9m3XthA84V5OpzA0fMEo+ystivEu6egL0mtBft0m0BHPQooFNhtwKW7SUuQIe6hNfK3fX+OrLmmQAIyAyo0XBJBZA9fDLvu13ZG48wDt+FEKN4rWUf7V8H4Obs4fn0tQI+ZCMpAbz3T04Lg3q28yglqHJgNYnAf4eLJFRBZRAb0LWrbCUBaPMKEJk7cia20pZzWEtNNohESgnCAMRWeKTNAe54fGdvrsfHKoGsVz7HQ+/1NCkuAPRto5AosZevP8gmxX/1+M4ERDzwc4LBzNGQSCLbtJaMb2YiShftiWICLonOuyRpVysDt+wTACZxxnzIpcZx+WzkJxltT6nMwdUpBLsJgxCIsotILUG6Fe+t7W4iKfNybuM6T9shOwPexuJrn/Lcm+doCEmHV5nQ01yrg8ZasV2yniAAZiJiEB4jxMGk21hbM46e2+9ynoN9H4kNW2GnZ77nrXBoG2UmX5Mws4d4kF+QKpMiZ78Nc4ia1uh3vLEUADU5iBXhlQXCzRKz5QfSYLH4omBQfazZItdOHlIHroUxoxqw5N5gN4tt9rDTmBAAebiHtVL8fhMOJOWLGsCkQQxpM61hCPV7ru/reeHFODMbQ7vNPo2EI27/kFWtX04sOBQIytTrUAKVHmy2XtmW60v0eH1hk7QPgkSTsN4jw+wIoRxSN8WlNcGwMu3KgeBESEcOV/ZcxXW5nOLlipP84pd/yfLuf/3e5a993SskoRQRDls8bbhWqWhmiQw/ltj222aBzQKbBTYLPIAFng/IfookgC75Yp/Hny6A/QAmeMkO2f0Kv/tt7kUKrOESbCb7QncjC2YyIJ8LcbBRmG45tyW7Sbl/6hjAV+9fVo8l5ysHcl2s9hAHlfzwoJQGAdOXLl1ezp07p+9xEiOeO3dWJAIEApc86ESJhDFI6qwvbXIZlVpBOQ6OSiGQcAQlVc7Gv/YhhEVok1j7Nakg6+RLpV4AKBN6KBCLFL1KQXIuDhb2NcTIs2e7dajAWdmQCkMJs1jjbtUtO03iRc7eS/s1QgwE3lt23GCCY6OmiIIToB8QQJtMgtAG79m0RdHG10kSk3dqrgShtvAf4Kw3/9lPSS3RUuLeqrY3NeCi93LG/b4f/3UMbvau2DEhnPY+e0NvGXq8227r7E1W29t5lEXtPFeJ3/ZNVXGqc1UozKHj9VcCoK/BNMhe1eNhj27KAWbGYkv2oFFQxEFlkNjJGlvibmCXsBJfYSYxTJw4YZ8Bi/fDkE4zASBSiJnGvnYKA7ENRjhMALzKkfaciPczxzEBBJbbO55YaJxrqxOu2q9+aY6MdkdZMBMA3CfEnfb1qDC6ehjXhIzK/Ba4u8fzN2A6iuQxvi4VmXXB3n/MhSZMNFYhQlIhbIRnrGqAdd7vPvKCQxKWkbURMDcTdFY1G5tlPNM2t8tryjYZ1dwgwkRqaT6MOeFxMaFm0mskwvT1QzR0X5uQCp4axI+PTZuxfcisvOfaBBA+kExeF/P8WUm+BuKe23dW3PD1kt1/KDpmEkpzv0MB5OhdVSh+EoSwNIGUqnIjzCXkSwiFPA93SZsRZjCPWcZFAL6fIQOkz+ETYzIqFSz9XcH8+KLnqPWZ22tjHvOMu+zSUyvzOclM87w59A/e2AqAlorMoDwEgA2fbLpOksKDeU3AwySpLxOzRh50lZWphyaeaiYp8Q5KYtJANw+HedIyUwWm+wEU5pa/Yb0VT1W/M5nSyWT5tcF1tbsyYWF2krsgZEDKNCTmLhOBKyWUYF7gsQXSI7HmKAe0kEyEYFjkJZRIevT0IxpAHlQ3KrRAkrj+AssDNnE7Ynu7X8peyheRFBHHNEHJ9H/0WJVrqoV7pWz6Q+985/Kmt75dn9XddR+YasflrM8DD/+607zHBmn3+bP9tVlgs8BmgS8MC9wLQM8bw5lUnazyggD8CyUQcp9PBeA/6Mi9WPLhQe/z6TjuXiTLPAir+2f90tNeRUAojoJUPsh3ZPbP6/XZtU43601NvJ5WNLpOvDdTBonrHlx5CGHje+A4pErtiTiAaCgwlT2HblMS8MgyBYRq40dG+PPnz4k4wEt+5uyz2vtcvnjJewjJPe1ceeqTFeJQbUR5gHc43YIAuFjlG+3FtuTVMvrDypnA/uzkIycqr8HBcq3IAV6RgtNl7pN7zXuibBzjHFFcev2TOqHBV/ZhCQGAdKD95CWAlEgpRs698VyBwwKRAhryTlcYJ0noyAnVuZmkYmgTrxvn3viCs5DwSrmh5Mr2JPMSQSGFgd/JXgt7CDjVXurhcqq4T96vMhaSSHfFgoBaqTclsR0qy+yP47SxarUT32mfSo6C3br2Uduqz+25XT3drQxl+sThNQDY8LjbEzgSBCrEdgWc7quVrZ2sMTHuXZIw53JcCICAPdQgIXwi/4+XOWW9Rf4UcNc+v0gJNpyxQQCcFBQiyyI/LwcbYxDipvtK7PoKXus3rYDGGzPBEgBzqAkG/S1CyHiDNqxKjx57yAzmhOey5xjYIdc1IBsqiBlIxjaaRysI5pYG0iGicOpBbCXRovf6dvQlbDpOUM3httUAurrT+n6wxlxhpqezfqx2WG3uFT/InlEtzf00HtpPUhgSYiYAxhjGJp1IvFmXlThbQ2gMltOvtM/rqZOit0KFa4fUUSJWcllMBMA8DzMXA7a9Xk3s0JSB4WblSZNP7Sie57bWfuFTrQnlWAHYO3lmng0J+VA+jX6Ozv2aCb9BCO4qaGZlxt3GWqTBWhVhziniZJfBzpwLAaCfzHEwc2oC6yDPA5NiOJeNyTO3TFYMJTnrZCYAdoi67/jWby4lG8yLY9By8Zk9GeyCAa6z+fek7YUeAkAPaxnYMexeBF0+p/MI6HrKIzTYQjODiR3pjIXNamMICAC+uByfT3x9kljYUP5i6AXaE4brJ/t+mBp/mfUXyjqxR7xejDMegkmeMSoaWMo0MvbroSDpnPMb6Gc9fAgDENuELRL73w+BPOT3CQCx+5085UjFR9HWw0UC4P2HLb1U3v/XfssbRAAcqdwAzhjlzYbyKEjyt741gX9NST9LPpc2fm7x9tossFlgs8Cn1wL3A9f3IQFeEAHwqbT8fu3LNV/o8zzXvdd5D3hfeyJ2Xzl1vcSDtI2DH+S4u9mwB2HeGI/D7t6RdSOb78n2ahlI4FsZr+x92D8MCeguR7CTxFAnNwHQ8t46sTZ+tReKRBQFJb9r68IGob+a943H+3y9F0lQKGM0qpWiz1VY5c3yrgI6Dq5c1eeEAlwrBwHJ/Wjz5VIgnDlzZs3txN/kL0DxiWf29m0y1x8sF0s1kIRW7R6fAAAgAElEQVR59qKOkmvap9XeIuGV8ZA7KaMTNc+KSu+xrGLASUQYBOdTyYj9zfVqtzyntSm/WgTEDUDkBIKUhZ748rpG9nkAtXjd6Gc2vQGfR6r0oxLGCXxlM+x96Lr57ZxU6/hLfu9wjHg93Y9R5iyy24CFAR4H0A5A8X7W4Dw2SlisVbTe1yrclCEHQHcY6ropp28C7LvgIoA6ZIUBVQFcERNWk+6qM+5UAIR4CgEgD2sDK3ozQLs9xlwz6t8kQNR6aMDJ7zi2kuAvc4C+BXxqNWQdNGgPUOczxc63DJs27IbIen1kb+9rOQQhYQHxwHPu6oWGHKG6VzvkBoBMbLbJC+Yo/VdHafOa32GS6HdfDI4zvoN0gGCA2AoBwPUgACBk1lwTtLeJhkjOA7YP8bxp+2hMW1GQvmaezARLTx71wbzPrgdcz6pq7r4j1c+yEDO6yjpnxv0CFvMUTPK+8XDSXC2HpNfWwF+7hM0AqakG4rBpk5BJ4CnFUz9x49VeCQA5N92eFfDWvcdzeM/Zqy+k3S+S5EvhWcN6WUmpeubwjDFGNW6DoEAllZwFsf0+6TITErFxbJlxij1nFYPmQBMmvrZDNzx+gwCQfZuE1ldU8s/1OR53rwNMlzU8zxWTXa4ikzXLsaKLGvfq+Le+7m/cHlk264FbnussHHv6s1jCsJndyQNq1PesToD9p1h5LWZKFDUJwGyNwZwR12x6HjwueTHYnhg1xhKT1+oDDRaTh+vUPQcBYA98+hQGdWZn/KD0AyOTL+3gXvPvw6gJIzADtfajDuALB6890/V4VSM4efJEyV3EcGgAUiKCayXBSR6ukVZpYmrf4AQvLv4Co0Fd4+N13VPLhfry/pK/8r8s73nvjy9f+hVfwfLVrFmBv9f0+uLeLqGYRbERAHsm2v7cLLBZ4HPZAvsY74UAyecDug8Kjl/I/T4VO98PjH8q9/80EgB0ae/bRb18QQTAp2KXnMNX5LTpmzc3atvehnD/8x20v2frgP+7Ni+g/V5tv9+4xXAPMs9CVOReY28uDyYEw0r6axO816ibTUhEjZBzkCCzGSwgj9og1Z4gES5evLBcOH9eFxIIrL0bJRkJXUhSMIA9v7PJJrHikMU6cz4N4RicMNcrLILfATh4TLVpZRNbbSKXAYenOoK8WZK2J/bekv+xmbWzQ5/XeSo5WXvAY8crT4LAFqUwHxIBMXu7mJWaDmyEBQDJEzABHsWLJ0njGMDZO+l9ZsgYS4fjnQwBoL70BtwZ3p3gzc41g8EAFQDQDNxlb3lPPYgBy9kjz55QO6mwkdUNM9hI/9wmXyeALe1TxYr2HmZfurtmvAcNcNR2WyDS76tt9V/UsDNI8wx0NYt40PXOBIb5O3kVNBd66iYOP/fxcR6P3ENAqte2ZPqQGSEYFD+RMR7ned52EkUpku1sW73g8vR30vC2S1bS8KanvLadobQhADWqH+xCtbIRMjIdsxIaxiwPqwKJQVryDrD3xxop1zmqUHRfpm0890n+gdljLl1wKxdWZUQTADp+PKFldXBb5u8AuKmU5jLqI3EhBKivkLAC7OTElH7lWIPskSwyYzqTBVJUBOT2mM6Exx3PbE8tz4WJPIkDWfNF67vIRnBZkz0Nl0z8aF0SGkX8ltexsK5yhOyG9+yTy+t493x0f0dpRv6e1+1MjEVcFlDu55Gx8zwkEAAG+u2Y58N+ZvHTRFiTFT0H5wd/2uNyxqPkvJ7Kk40PveW1JgCuFwtMWyind7TizpKEJmxLJle8/3kQwAfG623Zgh9cKYugBCL1XzLah1AIs8pDP9eaCYCwQBxnNrVj6WFRGhyLSS0DJbuqH/YhELyoVGoHZq0l+5qoio8ifs6yrgxoJGcp3SJZfpQGeyRGYtNgr5F5OclJlSOsWLqTJ487uUx9MUkOJKJBs2TH+BoYEgiqHITj7Fj8SOYO4/HXd3uxOGXMm2XHU488tnz/P/s/lr/12tdBjTdlNHkG/DzyZPIo+JiNAIhBtp+bBTYLfL5Y4F4g61MBxZ9LNrkfgE9f7gdC72en+53fXzEv2HT3a/+D3PdB7z2DZwGw/krM+Xvfmb178eaL7+feSObrlP2mvl/3Qfm+EfR5X42Nd4cCajPLP23CuqNgzmwAp76ve6wGXSv4msZNV8lX/DyeveXwvqP+5e/kO8jf3u+u24U71AjaoLbRAKXylndegApniLzacdbkFqjcBagJikRQ1aPaA0Ea3KDENFL1AiwQCefPFuFQ7x3G6VOg7PLVy06wWCpP2nOs1JNXr1Ji0WaUYlSe3wbo7CnZ/ynGGXLiikCiSzo6+SFlG+UNFWj33ov9aOTJciCp/zaggRiOKRsk5ROzP8xGflaRImHPZt+ba+8FswH3RMk/frOaQtOv78V7kfx73gFsTCLwL9nRaccoq+j2ZX9Maco5ZNcDGlBX95oUBZqCDZAVew3YTfw1U0X7VRMkSUjtpImZt762AGrZKgoA3l33uu7hDgEQ+X+A5kxOKHxE08xy9pT/XjPH95ybCR36pNwCjG1PYRMZdR2FJO96i9dxak+/SKUZnDa5I8KkCYAkkjSJ4XkyKx64LSTCvpPPc2wsyKyZPE8CkCEABMC7/T0x9EOlG+9QKwttrJiFSqtqj0qAG9yZmPAcs8d7qCN035aTh0xhvicPWfBTQoDkRBRRYadngDshIM5Ab6WKKi0IsI4+G4S7VCX9Tsb6OVzFpJWJyDn7fcaZtqdtq3KEedL28sry80jHaWb6tc6VnotWd421CMZ1lY4RwgIBMCocDLCc683tMgE38kFkve7MUWzT6g/ZscfTJCB9M+Hk9agRNImpPlkRs77oX39/eIhNAMwlCgdB1zao61otMxQufk55nhx627e8pn7C1Dq+jMR1x08ca0+14+DDGOTBx82dsMaGV7yUkuA522fAvwe9HpBroope4Nb/dzmbyIxaNlTvh/md1QdhOPMwz9q6WfFrkVutD/kpucY+E8OA0d5k4s0XPX1Mwhq+oLJ4QgJYcVCDWXI85Smov8X0EdtfJADyEkr/kRXU9VpbqlTnaJL0KHpTMUrKMPJilHuihACQ/B9mSElSluXSlWvL3/17b15+8IfftTx88pQYecUVes6MWZ/7JBxgfzM1bxLG1Np+2yywWWCzwOeWBe4FFD+Tz7i5DZ/J+z7ISN0PSL+Y9gZ05vtnvz33uvf9vo/u1+b5Pml/ft7t2vvjc7e/978/7/J9mtveQQA8z7FrUx/0+sJX7szs9QqIzU+ZXM6D2oDX7wANgV+9PxEca6On/QEbRzbQk9+APXCqqe0QJDl/X+0wkwfp29zH/A468W4T96DyH3Ts53L1wkV2t8tNqkMVMUCJRfaP7DfxypG08KMf/aicRzinqCYAyL9y+YrAmZ1KN5aLtW89deqkQhjYe5I08Uodp/rn1TEcOAE6SeQ3pO6t0Oy4fUEJ9q/9k+5HQsyejpcl8e4Wifcod+0y1yYdrOQcKlYlyBZAnZQAda7AEWPw0K53eN3DansXdYFBWBxa8rgTPlH7VEI/AP+EWljCPCoiBMgLKAgxGKh5fjVAquOjltUn9b6wPoBOzimXnZSSt0sSCjxkTuD1bW9l2uj72gO95tZqEsakhFUQ8TQDCJM/AqApZx3lGbvPUj203ZMdX6CK+7QaWSHHIYcIwSUkpPfHMyAbhJ7JDHN0ndwxIzuBtoDVgUUo1d0JEBvYOdzZahVeyfTv+9qWue8KogFJspugk9d7x81n2eV8tRCb9wcmjFxpABziZ4UJS49tS8obGORZ4vY5njztMgnWAFoe/DEfM0Yz8SWQ2zDbCRLvfGaFNGGOH665CUHCy/ke/OxK+2Uv2g1W7PFa7Vjvx3FrsN1lDRv0iszoOaLr0x5dL4lehhKAfiXBqhkC9/PW9LyVwkWEYZJnmtwYNt39gomd/Xzx9fZJgCh2uAa4MSSFc8fxWHTVO4fQ+0vVYUy2iZzcTBDNF/8TZmVe6f+Cm0eYyayuODi4uioAeBaSZy5EjOb/W173ahEAajxxMy2nl8HKGMioIuEQcK4BzQOPmqIyQk8EdbanaRadBpCEIT1Bsxh4oDAx9PBRGIDZusjLYnSy087Mk98fjG6kQZn8c4hBJlcmxo3KI3DjpmvopjwgBk220VxDMWhNfMSYjl8BlDOQxYb1NyYJdDAyA/jII6f0BaS+MFbVAL7MzJBpnL3gkyCIv2sC+PuReCxn7tXCUXIaJsYRxf1/zde+YvmRH/3Xy8u+9Mv0JYoigOQ3D/TKvM0T5IFO2g7aLLBZYLPA/+QWuB+g/Ew0fwbDn4n7Peg97gemP1vfB/f7Prpfu9P/z1b7H9T+n8pxD9r3e137RdhE4H/vutkA799uHHeXBdhg5r7dp61przBMX6vBKuffpDxjvbQ3a9AXQIJa4emnn9b+EYKAf4QiUG3hSoHjKAoAyryfPR37O5QGNyj1WETBw3Vf/iY2mX2hstbLQ+eEYN4bD7k/m7koSCE2DjrUgL3nmjwxe+qWVkMgkGsBwKV7UHVLBIBl9LM3MUDNiQ2dWwrQ6X16KwzqvmRVv3LpquKx2ZvzL/HA8h62d5Kf3DNg3N5FA07AjktSuu2A5lEKzfdciYQaq9iQ/TvjxfHen9sb6vwLHvkAsZAJ4IBgDT5Xku06L4QDig1wAgrkXGT1MKsvJMYeCdOEzYR5DX5DIjCpsFf27ulDyJvEouOcBIMEeOU479cNlgWWgMyAQpE5TIsZaNcYVT+U/LGBrRyfCp0mpLlBdwO3Hem7gK/H3gZzjH6cnCZLOuS6wT2HgQWt2jDoM/HSoSX1ucK4BRq9nqUwlqe9lR1NAHgdDcXLLtj1mls93pMjeiY0MiZZ67MCgONIZM5LfUoOjgZDWv5t6xk8Z71zf5MCIVac7E5J+mRjJ6yMzQTqu0/pC2EewYQOqYipO8dGr4UR3uADGvevpIxIDWG3zCuvRS6ocA09J4zjQvaoz00Arc8sZlW3wT8M6AcxZaLCJGTWHofZfi4V2yomG1DEo+ePB8nhUk4mG5U7x/F8OFFlYoOHlW/i7/3tbxABkEEKw+YrmiENEySj14MkE0kPJhJt9EAm0Z261b3MYnC2VTc4k5qMq1k0qaGaB8RMIKwD2A80T4pI9NzSPOySITKTNJOHgXC8E5L98S2pGrUYbZaJNbOXfuczxehI+mJ2MqVnEmuGcsJl/5q0abua7co9wwZmUcAAOZMj12VQYGkiDbl27UZl631seee7fmT5xr/5t6EfzfI3+/9i9wu23vbaLLBZYLPAZoHNApsFvuAt8CJIhBdsu+y0syvOBfJ+nCUzWbDfvplEWM+vX+SIrs15ebAhB+LpVuwv4Qn17/pBhRnU32crJEHJEYsIuFK5Ckg6LdVBEQc4eKjGYHKhjq9rks+AVzbp2XemclQ8xvYAdpJt9o9s4ClNV44oZSKv/1QtoK7J/fjJRj1tPFp5DQAaB6VqwEQ3UZzWNU9XhSkcUrcIw2gFQryLAXa0zyCunU4AxwnUxeNKX+O952CHGczl1hwumyGhnagOXF3D4CNAHaWDvaujlFyS4UV+znVmTAGwBtQoybe82iQG9B4XfKG9fQM7GmFiweSFSYW+XoNifda2HtPJJQGxryuNGRSvQK8xgbAQ/9b52F58ybTtWdcxAW11AzstncjSHuQKnWgvMoeiFAlQF+hqMK78YKUeXsGfAKSTN4YomJNBrkugx5F2DJKHxIP2fDOf4uAkTCLyfdsiCgCfq3naMvGcb7wzVjLtw+9PH0x2uM2e4+O4GbsFvwVY6/jOr7DCL4Xv2J67pILbFgICuwpPKmHi6LOVDD0PGo8Zo81t2s2xEVxqlULdvXMPREWxzhfj/XV9i9hoAmAQRpbqZ51Biu0TAGgSAv5HP3sO9fVNAgQzO0wh7YytAf9JnEhYQOYtd19JsSZ8QiZGFRMykzlxFCe2F6xxLARAOm12Y8RDOJbJQHVlI/R5Fj2yedfx1IJu1QDXG0xJJApO0bAufDWi/gc47hiRPERXRqwNlNj8Uc9zlCrJZzGuFl/H+7PAJJdIRlt62gs4Ey5xU1EZrBKvZlHCTOX6EBk8aHlRZgQW1/H/Bd5LEaG6m2IIzd6w+GYZiG1tBlkSLz2Q6kFeZMixqm5wlAeraqw+VF82Jd+oLDnf+V3fs3z3P/xHy1LJAF23+AE9/2MdbL9tFtgssFlgs8Bmgc0CmwU+/RbovdXOhe/23gu98wz273WP3kvq0rNHJMfvEwY5Zr4e8nEhyQaA7HkBOnVJQD8EALkMCDVgX8fv6FqvXyqCoMIS7Fy6pWSKzzzzjEtWN9DDQXThQiVU7E0+3mL2gClrnQ27VAUC3wY5BpvtpRXScoJrqQjK0cQBR4osuFIEBSoHeXtrU49XO/kX2J8HgKBiwCtIXwQKGinJgykJfcCSB4n9NmSEHYSdo6qvb9UsURwSpPcxDkXR3he5drWD82MHKQxIACnZPva2LDplEFFS4CjTnh5gB/hvZ1ymTfbyeNaH13QCWe0FHcC0wbyIg8Ia7NXjZRd5MSZDHKGaRn2B8AHtyPcUE1rzT1S7M8mi5HuTF1+5AKigUft7XklYSOdvUbISD3yTCZYJ78agJ4+A8AeWnfKK8DdqbF4oL9ZxbuLEhNDwLhvzFO4gvxjXEnh2CEfmb95L/4NTkp8N8icqkCg/cq0Zg81jk7FLgkXj7vaS1s/Z7upLY0Ljp1a+CBS3zftzjU3PA9oiDMbPOzCs54dCJhrLrmURW3ofkiptdTJAv1ye1Q+R4SgeCgLmQsY5iRzpv+Z1P0/meRwCwX11v/zq8Iv+qXuT5FEVLZyEkVY48aIJKS2ieolgYd61PYOzo8jYSTAJSUX7uOa3/Z1v1BWGDGFMfjMvDeB7YLBLmLNMFpgjqwJ22ZwMiidGPjPolzE7aYPPHazHPCES3897fqjxEBmZWCPFmj34PHRgO3jw6gHYbJISedQ9leCQyc8CntgnJeLrB04WQM7x8GCb8dCQLKve44GK599ZbM0GhhH1A89lE2Nnkyw95gyqHoSHl+MF8GF1b16vL5467+Dg+vLXv+brl3e/573L41/yVyQDoRTgOl2kBFj/3H7ZLLBZYLPAZoHNApsFNgt8flogYD4/xx74wfsb4L9iv75YXIfs1fi9Ze7aoK1KhAaU2RCydW1wpwbgKe99KsCPXASAq/Pnz2k/CoBCPUA+g/NVZQHv+7GS5T71yae0Bz8oIC8wXtehfKNzD+AkekjnokYIKFLy7lIEBNADzAhjUChA7TkhBRRGUG2IE48wBIADKgInESwvcDmu7KQaGf5pC/dL+MCsFqBfJKq+Vv2U976TYKud1V45BUVCsP+2px1TO5TYRhd2ALDInJSCcEnEZEO7AUEAMFYsrUFsAKa83g289+PGc4wnQzzL7XFtEiD7cIcudzb/pGefZpHVAF36nBjvBltuzyAAOCX9jjfWl6k+lUIDL75zBPhdkSSdhDFYAKvgQdYxfaAx2djgC6u0FzwYKVUshCfauSlCov4T/mrAm9DqJHacldKA6CR9j20yRnGMys7wY5o3znnhY2eyZMY4afcA0sZe3Ued67HNax5jYyYrFEIw7TuGV6KsSQ4rO9zncU2P/UyO6LzGeap4N425bNdzMu2bbTMTAMKQIlBaXQ5Y77ka3KoQAPoy4czczmNoHBozpK1pr34Kc6PUKCy5zg2vmTkcRQkGp76KoBLpg/qi1xDJQJsIASNLATDA/5jYfs/jk0Wln00ARDKxNlhqAQ9mZCmrl7sni5KKtOzGi8sMYDoxJweJhx6Jvr34lp8oIUlNWJMLh9fkG+lDFADx/PPgzGJBluMYJ9eAFEuDjKX+m8MCkkwkSRu0aCWVcYZWxwT5unSZygnE/sPCuTauWbmxmEY21qgskm3T7GeVsDlSoQhlD2XX7Lj/Rx97YvmxKvn3da96Ta80hz6sE2gjAKalu/26WWCzwGaBzQKbBTYLfEFYYN6573d4/mxsmXaP6vdXLqH/TlLFGRkQZ09meb0A/WCMEAS81/tZfd7x1/L+rec4p8DYVNff7IsPV7w716tjL0EIVLnExx9/vAiBT4okUHWuOg8FwaVKnHj27LMiCdhHkrj73Pln7WCCbCjAThgDAM0Ab9F57FjZR4sgKGdVwJu96eyD7XWNGjaVs+hKSkNeqRLUfI7HmX0zRMPVIiNK667KD4QmOIyX/asBv/e4To5HvgIRG4rfdpy0wHKZhPcjb6YxBUic0K/DXONc1J4bJx1qC65T91g9xEHXum97UhtgjQ1zx22zi6bTAUX5u38OwMiZePkHQJ7LJfpTO0TtBKyxjBe3ge6NcubZu26PMfdVjrBODhmMpfYIYMtTqiYPL7p7wLsul2jg6IOSGyLeYwCe8RFjFOw0clM4tGOuijYTAOLGGsSmf26znaeyTTtU1SYUDPrMYHMtqdhYMGMRx+kA3yEAuhsTEbAzflpywzkcu+QneBBTrB5u1A9NAAT3MccCpEMYJVHhfG2Dbs+f9NnlJa1St7k7E7+bXW94HKQwgAicxi6hIHweu8h+EBCQWJ1LgseFiJa2e9rNlZNsX5ftyeJfTQDM7Vc/W4mk9QVp0zjelQJKQQRBSfLSngOHvv11f0M9GOzKkNZYzp6Ym71F00zDmNiwYJaWrDL/LFZ11pMSD3dYFEWjrJNtLNp9AiETIsn5uD7X4X7EIvEz6gDuwe8wnZaEjAHjOJLs6cHULEgmu+8hG62l+3R+J64gLgkC4LoegJ3ttQ6HRSH7P+U8iOuKRCshEKMUyK7UJWQH9zhx4oRl/8U2HuYLoexyox4E//v3fO/yju/87jJsyb2UBdJJRcxMZQZuPzcLbBbYLLBZYLPAZoHNApsFVgtop/w89uDzSUHJ/o+9ZWKghdc5vTGZ9tDz9RqDBaDGKZY7ske/ddP75wByXa731Owpb10fsnsps1MSkp8Re3KfBoa3Cmxr/1v7RvaaOJyuVtJDCAT2zagG+If3ntelqq4AUEd18MkiFSACIA4U50+YQTmtyIWQylecE09s9vGUsw4o5r6EqZIrAWH0tQL+lHCkHap+VXtkJRusz1SBofpOO1EMsBdWnoNOKOc+UBryprLZq5sN/AV2BL6s/BVB0bXocd7RHs5XPoAG/Gp7vL/93uw1Xgez+5iEagF8xleO+Y9qF3FyykYGNI7jBuCFAJgrTsR2XEsKgFICiDip6gSz930F8ppadW8cjA0io0hOmTeDf87o+HWmLznBJvIjiRcD8AJcsU36NPprHBPJPUru2ZEa263AtJUCkqU3KbCWCZyA8Tp/dogYL5zgrLUNnLezBmfyxscHS+0QA732yJgfHBlcuaMAaEC/kgGdMC9j6TD3oTCZy3HqehMBoMcFZEcTU+5DV5AQMdIlERuE01+osCSdDD5OuMWaywJbdhv27Z/weuFs5sdKWrrNDxUBlzWrZ0CrM5yfb1TSECdZbYQAIPeey1pW6976+tdIARDmShKIboy93GGuOv6hDcjCZTEH4MLEsQAk2WhygIYlbl9la1qWEoNIPtGvOU5+9/490j2B18Whc81MSTZPNYFmMSO1QpZPTFVyD5A1/0SB9Xjv8eonHMFMiWN6eMDkiwDmUu3piUCcFARASgm6L1YxcN/nbptRNQNj1nNan2L4xHgWYcC5VDlA/s99D1dFgOvFGB5U4r9vroR/P1rS/+OPPCoCwKx020vUkGivnS+w1ZjbL5sFNgtsFtgssFlgs8Bmgc8HC4xt4AoktPGNNP8l6KOcLfHme4vsF7/j0OcHMeW9Cc8+LxwB4JG94C2Sgx1OAjkDSgHYDiE14HSlxDh3cy1t+agDzYdCf7ASXDQn9Hu0i8/4h+ePFxfFW9uybYA/+01+ksuABIePlfPpoMiBM8+eWZ6tfxAFDlk4v1w4f0H7YJQFKFzJbcB+OkDrRgF74vavXiNswaWwMReAnyYeq/23Eh7WOSS2ltkk7cZb2qC/2nutwiBSiWsNK8ARp1wJ/LQXPZ7TOAgDNCOx5tgkYQtYzLQQcOsqZ4ypsvPT1vbs3g0I2rlp1S/H7cvehUUEAr2XN/YZ5diMR8AATgJupYAdlx6ueq9/Dq87bRvZ3Ef7Gvpr/CeSoIGcwB74ZQ1hNgaxuqJBq3DZyCwvL3KfE4/0PgBd/+7jTNj4mgbanc9szzMeTzc2FnEhAYzbnVCT2C1e9B2An6XWREPspf51XL3eaw+8sh0Iw9nhuwLqiQDQeHX4y4xz4+0Pbp1JB2Xc75Bx7hdSQDoMkRO+1zrfRPigUDFJxe+Md/Cil2XnzOhccQo5yESd+h3bO1zB6QSUjUBzzuQEOFLYFVvwXOnQCS5jDi1Kdd9B7SLXhzB/HfPm176qQwBGwwxenYmSf3MWU2J+eI+JAGuYwZwJgHQyzKga3A/PGHtc2/IKWL6UI0k91TwU8sARRxag3iEBSSwxDyJsJAvR4QW+sQF9Se0pMVLv8VDhlWNgF9eEfTdHPgO931laFcfTpANMKp57JE1cN2zsoQpqattiXv1bJ1std453cpUjy8mTJ9ckK8qQWQqA69dvLU++7IuXH/vX712+4mu/Tl5/PTz6oR5GeufLaG/ybH9uFtgssFlgs8Bmgc0CmwU+Ly2QHfMeMXDfvs4gPgff672A/v3dOcdP7xmXdwK8BvN2At23NatHL0caJMv5rZdCD/ZJjpAACUXQgVOb9vuTnAZq6HRxgV+IBdzc9Tt/Kyzh8HKtiAC8hefPVfJCybwPKcEhnn/CDB599NHlj//4j6SkvXb9QOEK4AGqFeAIgxCg2efOna1yiyYN4jWW8/BqlV2svTh7W0C/vOf1nzBAJy68WOoFAcz2UicnAd1lT518YCr/ByEyvUQyNJDmbXnEywEISeFQXnvR42F1Sbe2uXgTcp7aPPgAACAASURBVCIwDgbwKH/tzBxlDkMAcNbIdzak/sYeaCGMA2ZcFe86Ib/xhs9AfZBInWyuHbEBngGckBrgJSV0a2JDNeQbIOx70OdQBPCOQOUOaHQ72xIr3hLuqjfjvVabcegS9tHkQ8yf9SDM1WMZ4sHtttpBJALjEbuLHBj2C9ZbFQU9nvH461oTAeD7j0XnxIW2vo7tj1MucmBRh6PwypxJskapTdBcaH1P3v+JAFD7pnYHiHNP5kwc3rFr8CBjpKSR3ea1nY1Zx3TuaglgyYkAkHoDBUOeDyEIaW9XvOAa8xwIk+DnTM3lN37z19XnzryZjPqZ0GMAdBmDaRgPkQIG7lmIHAu7SKNudVmSdULUebsJAYdsQmC8jLRKVfTgHJNjZZuakEjSjkwUmoQCIMyiJS08EJwskDYD1kOt8jkPtsvFfnJP7gWQp+1aHGKYihlEttXyf9f/rInOQ6qux4OHc06ePLW2/WbJ/5Hm5MEfposJiV1vFalAW1PqhQeoSwZGKYB8g3E4tnzf9//T5U1ve4djoBjUMLpM7zzc7/alNWbM9ttmgc0CmwU2C2wW2CywWeDzywJ3A+QvVQ+fD8TfjXx4oYTEA5AEz9u1F3O+AMPzXb0+1Of8nA6Mhh8QUUDecccogosIqHAEFAY44Xidq5wF5DF4+umnDaDLAXb27Fk5/Ngbn61qCvbw36zyi5cctwwRcLOUBUUmQDogrw/I0md1HUoG4gHFoQaM0rXXKgZ47A0kjwjwG7jZsZiYbucyoFeqytB2FI6AdJGjEXBeYb+lyOU+Ar+VM2HOVTZL6K1GtvoiuQI4X/kNBHwNIgNouSll2UIOcF5AYn6aHMgYDc+/RgX1iWTeo2RjvM65VlTD+w5X4ydD0LzGvdOOgdNmJUA85bJ3e5lzjYQtiIRoR/JKhGQOTRn2hSVVDcHza7WP+jf1XVPQx6idTVxYxNCOYRnFRIWPM06dWTbaFVWFeg+uI29FY8X9NhwQssLNGpNyfPIw0Jo5xDwAPrkAhIVrziTvQNrvsXPfLOKexqDbvqoEmjhinKSA6bVH36xGIHG97QfhEVUGc3otIdjjoLnC3FSuglb6v/m133jbE9fZOlPn0QvGk9kT8O4EAAZJaQhJ2quUXTz3kepwdhQF80BHOhFWKQNCKzOoqU0pUqAWpCfpkFwoO2KSUzSThcyBaykkYWWZLMGiX9wPtlJZVKlpWm2GAMii4OcNaqM28IdAAPxHZhPpfkC+CAf+1UR2HzyKTlZYcp+alCY5CBO4Lq8/iV6Yz7TFNVUPlwzr3PLmb3vL8sPv/JfLkdOPSqoB+L8tWUtP6o0A6CWy/dgssFlgs8Bmgc0CmwW+YCxwN8D7QkF3jDUBqztFuLsWvdstelt8p+lfSHteCIB/Icc+6IR40LYaLfo1EQAruOqEZPosSbAVttCe9i5TiHf0cikI2H/jVT9WjjQIgStXLgnQcvyNUhB84hMfE1jn55/+yZ8sH/nwh5Vr6+TJEyrB6JDf2xUuS9ity+Hd7JJ4wQg01bL/af+sROlOTug9Om7+4dRUAsSCZA5nxrG4lKrB1Rvi8HQMfnuVG9jHgakEiA0SfYwJgDgoeW84Vsn75XvPXu5ZERCg6D5NAFgYqEtEdjjxPtC0c9EYzgqMeLmdyX9OaJ42rUujMVja4s+dzG4mAKBQBk7sMGqcw1Nsva9pef4gnJITDXAdcJ/8ZjMp0VNOZNXuZDVeS6l6Y0PsOcNpFCYzybUzDhr3/tdjNnLSWQ0gtQB2rtsH//H7CAu4rfwW+UzVL0rxwov3sdVMEs0kgMiZVteo1SE4MggT+JfNmWtr50xeMSZqX+eGsxrDc3w4yae8fjrBxI3s9dbXv1ohAGGKBH4ldXFykiQvWVmolhvE8x+ZA4CZto2EBy7JoMQWYjvmQR1Z9NfJtA5mBsWTNcY2e0aMkWP/x0Iaf9NpvPuwH7T9WAFrdbLlVLAlUQUwUDCPyWrq/vu6s5rAMhUzkLx4MDzyyCNSFYT46Cl6BwHg8XQWUSVdqb/pg9UDJ/veLkVytUr+fflXfOXyk//m3y5f8lf/V3cc5lDyrZkjWmfH9stmgc0CmwU2C2wW2CywWeDz3wITANbmNz1+UBC7b6E7LvD8CHv/Ni8ajz9Iu/du8mlpwwu5yHzsHgDTHjWfa/ssNLKCfg1Q6tbjlAOkAEgFfDiuR5G/K5lguVMLyVfyQsIRANn186AUBT/9n35q+dmf+WmFFrAfJ08BOOPKlUpuWEpevP3y0KMGqGvirDtaTj2pfZVHoOPeqy0qwbcnkZaauQETDrsTx0/KIYhT7mYpdy9VBYTL9W8tf6c+xRtvfOPk3wMMr4CtDpUTEBzQEvbVCaoMALthzcEeA5MFO42BiMPT2KmUzkUAxMPPFBdm4MoT3olDN/hnVgDks5AQMwGh6zRYVMlC3UC9X2PO9ZbaghzdJ8RDnT7ba5/wgpHMrutFOMd5z3Xbp/s7eA/jyF7DHOJr25Pt/hc+VEhL5xroKZaQAU5NyAe/K3wi8yEKBLU9ZTKLJBHwHmoG5XnQdVCDGGTj0AXs27kMEVVzrg7ifeW+g1yATAjp0njYSnoS8mGb8Tybx3JnrAUgbQFZiL85tXOK8Ikd7TZaxoSf65jWR1EdCBu/7Q2vqc+crCCxCTkhiS08MD0gxJn08YndF5vWDERYB2Q7JwvoshBpIExKFgjSei0a4o16RD3xLck/WudqojK83KslDg/XgjRbZsbMEzbskX+SsXROfOHJ+ZxKYozSG1m0lmdAAmSiZoFogjCpOv4IUoQX4P2RR07pPGq4OozAi62HRT/TNiUAqYfI1ZJK8SCAPMAmIRyKo6uTqw11nR/8oR9e3vjtb2EFcfdeyL1oXvS3Ta+c7cdmgc0CmwU2C2wW2CywWeBzyQL32gM9CJB+vn4+yHVfqv3X/dr+QgiA+13rQcb6bv2823Wn98ILrD4+AEezA+u+WABwNIAKBOAC7YMValv7/0omqKzmylNQbxUp8Gcf+dDy//67f7d84APvXzOXJ+H3hUpkePHipXZUAsDsaWdvTlgwr+QDk7qAWwm/WAEQJ6f2/tU8KYGPEQ5cVbkUXuCE3xfOX1TegzWh+Q7z4X4RGuDreb+ufT99RE+g/u06Qs2LTIC4QdoO+OWIBt/BZDprUjyLKFnjgu8cYOMZg8R9L7/Ao9oXlcRQVufYVCxwv/Z0MoDwDqNe8VgnKIzzM6UDQ3o48aCl67wAyGtyxlYXyHvdKos4pmcIaoBvXBes5fsD/91fkTpKgFiO6JbLcz/hzJ6I9vbbZiFspHCo/zhXhA/HtwIgCRyNS0cowZovTxdzIj5ezuvmOR5iJ20L3lzb3zh2JmpSWnEd+15CM/h349WBdXxHn0xQeM54rkE2yPsffuVNf+sV+jXSf36nES5vBwuWSgCdZCMD14yP4+1HDIJZB5cZUNm98pSbAHBMDsYisz7yE2c3ZMG63IfKh1QjiduR0fQgMduidhVQDgGQTmVQ1+QUzbjwfmL8MchxyfidfTMvWEMB+U7w4WuPcn20FzvE+8+xJ04c13u5Hws9dT3NuswJONRKSYgOqr4rD5bTJe1PHw4/fLSudXy5eOnK8qY3v3n5J9//A8uxIgg8pv1wyENzfgjnIb3SYTvd2v7YLLBZYLPAZoHNApsFNgt8fllgH6B+OkDvi7HQiyEGtHGfbv5irvWp9OElvLcvbVCSOOh4JBMbrcztEACS4dfhSkRIPP7t5cwnPr789E//1PL+3/rN5eMf+x8Casdq3433X+EDpahl/871kT0fOwZWMQHgXbdB1826nhKlAXrKUw42Ub4u7lVvch4vvLXsz00cuM1WFdwupcEV7d8NxFr+D0QFv8g53Nn3670k67ZawASCqghUGcCQE5GLzw7MgLz5HtgvAHh4cYNRnMTNruOhsI4AvlPe2R6rbvxOgD+F498xg+JZN3i05zj4KCBTkvsGl/pMLWoHaN3a4eDDSXuIkO3GWRzpxO8JQW/nMg7fPQKAxilzfa7VhEkcyPLySyntMAM7tDtx3xob30B/j8BZyxz22EreD4HQJEIUAFG3hwBIngfNdAA4M4cmCtc6SSKO58wPG9hzJeHxcThHtSHyKvnuWBIK82CMrV4wZvbfXmL+xZYfORSMRccDJmOp5IZmhEwafNvf+QaduS89MYvmGpOJcVen1pgasx258Tp76mprCQYZRGYRCZCSgTGEGs7EkvyezjbQb5KBzjJZMpk1uDrHyf3SYYwpAqP+hbyISsHXJhmIs/n7/IQCuAHJzJ8+BPCziEfCv5MC+sqVUA8SVQSQDUdiD9MqXQuy5SGsv6tX8P4fEfjnQaN2K5/Bw0UO3Fy+8q999fIT//b/XJ54+ct7cJXZYpXb7HxJeLT1j7vtMGPrIGy/bBbYLLBZYLPAZoHNApsF/ie2wObEmDZyn+Fx+nQQAPsEzExirN5V7/PnF+AYz6xfBrEV/L+cr6SBv/s7v738x//4H5YzzzwlRS/4g0SCl8rjT9htXgAtpNfezxf4r1DbqJjtdQcIksVdudP181YRAoB4EnBLul1ef175nfMpSyhVcCkArpRyl99pYrBEFATCADRdeMRYhZKQclpW/1whrQiAaldUxsm1pl43iA3eMDC0kgDTzA7JKKulfm5yI5neRW6AF1p9wLVJ0Cew2J7/2CMkDMdYfbHr8NyfgSvOaqCRtoa5wuM+4zpAMdhxjZfv+bGWrRMBYDxoT3uVg8QpvKq+PU6mEZrkaO+2lAqd2V+G5zVNLOPOQQKMuWDSZLZ5APJKEqzOXzulk+hPtsSOba8o09X6dlDPKgXlZWjsB4JTycd2lru5xq5p27697aUn1D3t7SoQ9acJLeckcGd0RZuhQaLOVx4Ak10OBwgONzZn1QkVM8++/XWvqp++YCbcCsjbm54ygLpQJ7lw+0THjIna9RnX6zRjM2QgQ5qhhVNGZyGqHzJmSkC4f1EAIBHRIQ24JSPh88nbT63RMI2ps5kHzM2S59gIrhOq9nUogadRA/p5otXnPGxY5KgYHnvsMTFV1CbNnKM9kcAIsHcJQD8gzCBeq4QQt587tJw6dbrk/6c9VDBTdTwRECdPPr784/L8v/YNb1geqkVwWzSbHyJ66PTPlQQI+O8H6kYAeK5sr80CmwU2C2wW2CywWeBzxAJ7oPAOR8dnohtzG/bB7Gf6/ve63wtp175Ns3/8VPvyIGO037783XvVu9463iugRx136cLZ5Xd++wPLz1S8/1/+xZ/VdrqAZO2FKStINYALVQ0AMoB8XHJE1v5ZCc9q0kTmvnpD8USvbSKGG4Uy/wysUfGeOJFk5ULPK2hCDcyenZxm1yr7P8DdIN/13o0WDFwdFtxebzlHG/DVu840DyBFBu6QgNlZOMB7wgDs7RVhIcVCOymBAXVte4xtyWS3l9RcAN9YCTvOZALEwxpqPAHgOTk7BMAA9YOUyJitHn8tzqE0iBJiKWzDrYP54hWPZ9vY0jZWwnblEQCcjpwBgFRXM+A438cqgm4Pyoo6hxBqER1Tor8cnWcH4BmIG4xIP/aV3bxnpzb2tq0j4w+uDchO/zOdVqUGvWrb7ZRop+UhAJiHnY8hqgBsEUIhOHVuX5bbquQQLrbyJIRDyAeNUfIqNJnkpIYmGayoH/2X7eqUh+mv2lZ9f1slAZSnvSdIGJk0zixXlyxQ9gA3MQbEsx6WKMxFgLmuybkdl6HnQb2XkhqAcEowwK+sGTaro2J6IhOZFmcWQSQnUS1wLEn91pILzXqptiiG6NIdvp/DANaYjLA03bZMBo5BbqREDnWNJ554QtL/K1cvrw8g1R7th4P6Wg8XSAIlI1SCwRvKE3D82MkiAB7pcoUyiRi652rxvPFNb1l+8F+8czlUGU4l6WkbcwyD1OtulyXm7Y0AyDNq+7lZYLPAZoHNApsFNgt8LlngQcDlS9mfTzdYfqFtvdv973WNByEBnu969zv/bmPxoPZ5kGvvH8O1ea+8/n/w+7+//MIv/vzyoQ/9UUUAoOQlYfatUgA8LfAP8Jfzbs1w7oslhlux0g0oyRNm0GasYQWApfI4vI8X8D99+pHay5P7C/l57e8blFFR4GrJ/W+U4w7cSu4uZ/dvmTtXIWS5VcVRAESWbSBb4c1gDnlp7ZEOAZAcAfYit9O1PcLJmRDZ9iynj8fYGN/YaFVsN8BUGxqgoy4OxuGc4LN9LzgYwmqDlI8buIjzA36FSxoD7lwDnAUBMmEg2qGx6Txv6zVyTPBjkRMiEcwN2KkquGNI345t0SshTowLC+BDOABm+8QVEDcYNg7tqgBNpOwuK2NCzZku+RjVAuruYbsmlzTubseMOa34IIdb21gMjQzuedO2Fwmznt+fVbsSXh5ViHGhw+mDcY15h+zfzusO5VCIg/upMe4xov0kpTRBRWn5Ur8TVtA2U04EbI7JIQCwPk1X7UCVx3DHteCa3UlyC7zxkkio/qaBqI5lUnaZOxrgCgCaRvr3cE9K3qGxLB6udfTYUcsaauIQ10N9T+4P8E75BD4j+R5ynRASdCqlN7zQnYtA9+6kDyYnkMK0bKLJBJV3aMKAtpw8eUpGSs4Afk97uB65EJwPwTUXda86T4xge/oPU3EA22jyV+3Q6suVymDKAnnyiSeLreTBxIQ5WuceWi5cvLx87de+YvmJf/N/LY+97Iu1AsJw8ruuzyjd6+E6P5zv9wDenf3bX5sFNgtsFtgssFlgs8Bmgc+uBbKP+WztYT7b+6gHIQFeiG0eFLRn1O93fID6/WaJUaC9W9r2TxeWUrb2s4CrvF3g5UN/+AfLL/3czywf/qM/XM6fP29PdsvgL12+WA64S2sWf9VqF/ZwSLJyyQlM+ILs9Z2PC2fgyLwO0AZ/oTQ+9ciJUvMekdMRXAB4un7jubr3ReGOa1IRk5PMpbsN+twdgdAAvfZO+33a3FUGgOcC98ZTeJEBohwjaX/nO7OZfGHwlXFMKR6qXfEqz7H5yTe2Ego9Fval28usxIi6vsEvN6V/Sb4eABuPf8rExaEr33DjMi5vkmMX+ApgKomck7jPYeOZHu5WI78pVFvX6g4HsAbcznjTWHSUsJvVCfb+9/TKmCh/XI13h4d7Gpok4UXC+YDpHslWGXTfmsAI3lUTmzTIGKVvsceqPK9uMmaJ08/Upo2rg7lx4qocaCKA+wXj7tiu7eeqCFGmOyyBVxzjo0/j4TCIg+pbr6OQJ6vyXaA959R4vuNbv6nmT3gXM16pkak8AB1LYwauPOgk0qvzibeXx73+lpy+rgvoRTbPTU0AeCAc70MCvykupzp0vKQ4kfQovqG95mbKHLeRbIxcDyk+PzNIu5Ianw8oDwFwuEMHnMWx+wg7g3EayCexQ1QHbu+oWJCBWtUEso8JAPqs/KWwXiwKlqPu6cQhlC05XUn9HimCgdeJE6cq2/8i8H/y1KPLu3/svcurv+lvMYu8ZhiXnkWK3Wm2bJ6A2++bBTYLbBbYLLBZYLPAZoHNApsFPmUL3It8uBfhsP8+54NLEsqvPaz319rr9x72uQLZKt+Nv6wUsefPnV1+6Zd+cfmNX/uV5dzTn6jKf+X0q8/iAGQff1DvyemodFh41sESzuBvAGAAyv78Zsn0IQB4qba9wK/38cdLWUvVLggA4vMfLhIiRMNlyghePqgk3C7xZ0Vv3asrCMip2h5tX7srfvUeX0CqGniLJOLlEJWjs/by8X5jhyPlGOSVXARxpAYgYiPhreqP84s50TnAPH2IOprryK4zyBaAHQpq4SYJ5ru0e3uHA9hHDjcTFGuSuQaGcaoCGHOO+57wbF15/UwChwa1cugrPHuQJ7NiQA2XbD7nBOgPcKt7CY82QaKe+DUD8hkAJ8xg5IbzGfQF/BoyQNOGj1SpgP7QIr2xqs5t45EMPmRF+rHzd13scClJdgiAtmPspSoHUbPr/g4BiNI8eNZts1pkn/zJ3GszaB2MNlpFEfvYLsxbQhHIAdAV89xtvbxM275vpwxgN0xe6JJG2MtuNomTVnmEbuwORKrAArAsYRAA3CRMlDtck7ukOSqLUC/i6DH9MWTvAOlpkqYjYTNYFJAK/OO4GYgnUWEkMfLgM4BMGo00rKMfHLzWDIq2tkmBZrJ4y4lAjrZ0wiX/MlBDDtNyjDYi94oxnbn/IQH/a/UPpvGJxx43K1h2PHKkFAw1XhcvXV3e+ra/v3z/D/zz5WjlBtCQcMAG+DPHt5+bBTYLbBbYLLBZYLPAZoHNAi+VBfZJgHuB/7vdfz4WTzbVvwoQ7bwAWZ0N/8KZM8tv/vqvFfD/teW/feTDy/FyHl47uFT4oBLz1UnJ8B9JNPt2sMhIiCd0sIpinTS8wG8n/3Zp7uvad1Nu+0iBfvbwKWXnbf8hlfS7XudcuHBR5bnx/ENQWDae0t+O5c45UiYAqNrrKzwhvOGa8Un4Z0m2AbK29J2QTeB3ytafEGrwA8pr+oIzdI4Lf6j6EfAf0CgiBZsatal9xjDGMsI9ksIPL3iOWT3EyuM2bCkA3YDQSodx3RACuYZxVSd1rzYbFzWYlrlWP/g6DQKGdY21ZKEnjz8bdl77032Zwf9KYrSHfg6F8DiFiXJ3QgDcQUJ0qUIlL+yx2gfp8xxewbLA9ZQzAWKqSKWRlE+MwgqwY8s4l2dlAb3X+309Y/BR4j73n5UDc9LHXHMeW09WzwNTGyQUtE1MCfmlz5u0OfS2IgDmBjKZzVZZgs7iBXQns6AWYCc54GKU98skgDxIrUwtqFoMlNXQZIRcAP328mXQWaApCTF73TMxYmwaHOm/GL/Ozs9xqAKywB130cxGT2JKCjblVMSDyQ0TFo7DCRPHuYB/HhhZKFx7ZoPEEGqgDPrDpHBNbMR9iPmHrICxfPT06SYQzApy+vkLl5evf+U3Lu95708uX/Rlf1WLVSYJ+B/r2u/fi6WdZ+j2+2aBzQKbBTYLbBbYLLBZYLPAZoHPlAWqTF5Jbn03Y0M7xrNvLZB1taT8H/zd311+9j/9p+V//MVfKGz2ucIYB5VP6/z5Z5U8W3v6ep/9N3tl9tDKD9YAccUCkYfXrZ5THLfLyHGcE7kdWl72sicV1isA2GXo8MyzN79eCf4++dTTAsw36nOcdT6XPXp7zwuv6L54b+uaAp7gIhEAdoLOjsOAbQN/qxBuTYAcrCEn5Ap+BcN0DREAVZkA5yT9jbd6BYuoJjpEWjZo0iWAn3aHbFg95IUpjOnc9rwChHX3vpAdtA7B5qUyceCbztKf9/evMfqfePXOS1ChHvGoJ4Q72M73tZJC00W/T8qCnjSr9zyERt98VU3U38Gs83u6fhMjcTyjBh8EQNQj9pBbGe6JOtsmfQ0OvFsb0wHNhR5LvSfsHZu7+tysGljxpPrg8ITcX793e+dxS3s8J026pP+2sRXrHhOPpRzffa04xWclhAgAlAjveOM33Q5zMt80MSLJSJmbknlTrFtnpUT64glqNi4Z8Lkm4P/EiZMdVlAS/UrugYFYsPLmFwGQDIozATAzPVn4MSLGsEe9ZS91QSkUmsnhOgoDmEpRZLGRKBDmT4aAkCCEQXH7lhNxDiRA7mlywYsIImRmwzLZ7PG/LiKCF+wi58NA8l4mpMqCVMDA0UoI+J6f+DfLN7zmb1o+ZY1TxngX9G8EwLDL9ttmgc0CmwU2C2wW2CywWWCzwGfeAvvOqMZTa0P682CB52q//V//4IPLz//Mzyx//qf/fbly8UIB2AK6dRxl/S5ePF/J8mpPfp0y2fac20HnMnK8Amiyn1eocMfTs4EmwZ8U8/V/Tz75RKmKnTsMb75zed1WVn+cb888c6ZIh+ulNLgKihBZceRoJQNEZSDPOZ5RMvmXM69VxLyvfGFKRGh5tV8rdHQSPYC42lstKkwUXLTikCYA4skX1msMwvW5npO1GdsEb80KAO46e7NprhXRBr6DCFDrd6Tnd3gS5XCMF96gUUBRJMiuOnrH673qLzqB4OQRN/nRYRRNqHgMJw9/h264j7Zj2i3pv0CsHbO8Zon87A2fncMB6FJpKJ/C1Hc5aoeiYdeG5cBuQL1DjkykiVrY7dq3vwH7pABvz3rsqiHvCTMSRQ5lhj3+zZr54ncQEZkL66yDNOrjUpZ+TRJYBwVHc93MPc6VqkPE3FzNov5++7e+poiAEUOSk7gQ7Jj/Hln5xRBFgkKcTRkdr79LDoz4GhMAhxUDkxqYzqA5niLKsJ/l1EYOuM8EiKIgBuAeJOTjXOUrSHKEluJ7MTkpCIn3VhlPYlqYIB6Z0eZ+gMwyENp+rBIU2tMPA+jJJdauB5XfkfVDKnA8pQhJJnLq1Cn9S1seeviIEv/dKAXEm9/yjuUH/vkPVq6AUj/Uv53X5v3ftcf212aBzQKbBTYLbBbYLLBZYLPAZ88Cd1OiDuW4/FgCS8jiCy989M/+dPmFn/u55Td/49eXQwoZLlVx7c0vF+i/UbiC8n71gbz4kfz7CgNQxYOsPbc82kUQKOk2CmXA/3MF+A8vjz/+mOrIS6lckmyDeYceP/vs2Qq5vaLKY2fPFQGxALKtStZxD7n0Hi/VhMcxWYm6BzijUMF1kQ5JpAaSshLAic8tuA7Yc1Z8HH7cUw7TTrkucKvkg85pwAvn4QC7EAkj+V6cngHEs1I7EwGyJGoA3pOjsWPMAwKBSHFEysLgtLpPKpZF4ZDPbIsuO9dkxHDAzqUAU4IxSRA9fknIFyC+3jNzCJm65PdDBUC7dV/hwAGcgwfTX7cjbes514CdcVTISB2TOZXE8CEWZAcF2bsxz0cAcJ3ZDmnD3JbYZSYn+NxDbiKFaQZOlmd+yi+gI/ZVGlIUZLx2SRZn2jOYX2P7Z9/xSgKN9ZIqdsaxXNi2XZMCvuVbXiUCIBJ7y2gs57C0vRdWYlmUXKAZHVNv2qxDIQAAIABJREFUGpAwdTFaJqEXdCQbgyBgsEIQRHkwD1IMygKRV7/uk0GlU8nUz1jKk98LOtn96WASGOoB0oyi8w/geKePLadQ/c7BOs73uln332XdwsD0ZEd5UH2kDdcK/EM6PPbooyJOKCtytFQAAP+bJY358q/8quVHf+zHly/78q9gGNdJuCMb2fIA7K+z7e/NApsFNgtsFtgssFlgs8Bmgc+GBRSmOt0YsEF2//bgAVvI8v+Jv/zLAv4/s3zgfe9bLlZmfxJxI1u+WhWxbt28XgrZC9p3WzpNkjZ7/eN4jMeTv63QHTkF5PBrgsGKgdvLl7z8ZeUMRAbvtvHjeimNqTpAfP/HP/GUgPhDlYMMJ5yJgQb73OM5Sg4SxmzPu8OWcRwOn7lKjAPeBLzspcWRyX/DeercBM45Rpsto5eXX1Jzt457OBmhlcXE/wfriI/o/X+wEGcFS+2qmru/dWH6F7uFLIiHHDWDCIIeKB0nAoJ+OsSC+wbo5n7OaeD+5jUfE0w0y/yFiDqOXSEEE3kwhzasZJG8/VYfKB5f54/8BQHHQ4JvHIkd7e0f5evdHidUjAJ8BvBRB2ieTAQAY5O2BYfmfiIfaNekABhjNbz1eW/fPrEd/Q0BMCsXzJolYaIJkTjENVum+/J3CICEaaR/Mz7NWKVPySmRcVViziYQRCKEAEjn9y8W1ikXpBHDmE6yd5j4dw2KYzu41ohbcSiAJ7wnWwYwxshk25/sMcDM6swdpE3XarFzryMFvGEAQ1wwaGHAwrxwLoQCLxJuSMYjDsOMEW3jnMT+U+kAhm9lbaZ4Fa8L4nfMthCzhFrhsdOPyvsv5YLYlirFAQFSrOMPvfNHlte96dtqtbHSa/Fx7Wb80q+dn7Mi4K4HbG9uFtgssFlgs8Bmgc0CmwU2C2wWeJEWuJunf3VxT9eOCphdcJ3z7DNPLb/9/vcvv/orv7x8rEiAhwAvBZwhAD76l39hwF8ef/kMiyggnl6l+IR7DHvifFxVvOV8TM4uPkdWz7mn2WNXZn882EePOe6fqwAISeh39uw5qY5V3q/k/2IukPZ3Rn7v210ZDBIhHngpANrRaKDIvyFJN6Ct0nKooulIo7WA0TiXjZlMAgC2XaLP54IvjhRhIWJAiuLhaRceadAdDOVa7j4v9dyD0XjfSgMrGOy47dwCAso6cwdIBudxbHImhIwYdjAgty1MwMyYLu3JmO16vz2BhmIAj3XXrgd8lj1mwH2j8JvPD/i3giAKjDh4g+EcPm6nrxQWXf3BWLLa2fHw+r0xYK6f8ABXpxv9Uvn2Huf81P2qJbHNTA7MCovZeR2FuIkkK1aEeZsAEHmldvYiQ81QtgInxvbz2M7X1u8B732NEADBp7vX8D1m1YH+hjTp8VFb3vzab7jNYgkrEC97QHcmVgaNRoRlygTzZCJ75m7siAeg42N6RXEcLI0yhq6DkMlrmX0mO9eN9z/sShL+pbMhGjIZY8CZaUnbZ3YsTBKJC/UgoUxILewkPLxZCUNivMT+wyxpINaJZWAPqQBZcLy8/ZAHnvz+DNbxSj2Evvt7/tHyvf/4+yo2ofICFGlwCGZzA/j9kNp+bBbYLLBZYLPAZoHNApsFNgt8xiwg0GQPuDyQ8ehPRAAe831hKh529vuXL5xffvd3PrD8/M/97PJnf/onyxG8inXCtZL4o55F6m+nm4+nbBqVAq7duCZAg34WpS577GOEBBdgAvSiPA4WSGz4o489WpL/46uD7WiF6D5cCQU4nnZfqnJ+Tz11pu4HIH5ICgDAlZKttede+b7SyToqyucVcDYQDXhyOTWDdHnNWwkdiXfyFhh3EOZbeELZ/Cs2vz3+3C9AV7XflTm+s7VLPT1i3keJN88AQoqDzUKQ8H7AociFlvyPpH8jSdycQ8AKCvclBMCJKsUerGRQTQU4KyFmuXoy9c9e6Zw3A9Dgspl4MBD2xAJfRWHOsbHLSKRolYbIk8Zb0U+EHIkDOSRFSha6jWFu7Nj1fU22WDFQeLTUIOv92pZp9w4B0O2O/TMnZsJlxpkzFs34qk2EPKwLeoRQwIYJ1zZJM2xnJUXstuLWvkhyAKQ9+077eS7vkiCtspB2xa9Db339q4qos+deb7Q+I5Nkh8nBIB0LH+96BiryFU6n82m0J5LlLjkmA2/D+rN5Es0Gjzwo7ZgNTntnViWMyDzBZ6PO7FcIAGRIDBLAPRUFuC5xP2JLAvrrPQyvxcbvYtgc1091AxIcPv7446tkicl2uMD+jTLtV37VVy8//K5/tXzZ//bldYo9/3qowhIlg+o6AtsvmwU2C2wW2CywWWCzwGaBzQKbBV4iC6wg/05PlD2yfd9JAWDnVe2Dr99aPvj7v7v8yi///PKhP/6vpYC9Kk/+5Qsl8QdEloPv4OpVJ9HukGHJ5+X3Kul7Zb5nH3ysgDISeyfusxcYJTHSeJxyUvcWaH6yMvsnZ1g84ah/IRfY1z/1yWcU7//Qw8TvUw6QZIKlICDnV3vV5YHviAKHLbt83hxDH1A5e6lvloOUNvIeAJb8YuqLPLdWO+t4qgcI8Bm8CXvI01/nkyhdZQtLQUCyv/Zc0+c7QXUA/lAnzJho//gAUodLDA889xrA1r+vOQLws5fjEwIgnsgZwApEtoLBuMngcfaU83faNdsrHnfuN5I5GkvNf7t9CV9or3x7w6MIyMyHE4iCQjOoCRR663CQKB0cjm4MGLXBIACwj8s90pYiAtQIk0IrWJ7i9dPHgOyEofD+SpC0nVdlQLNlOLk9B0wAGLt6iGTHSfkQB3eIJCtGhjIBhishJTMBEOf0ao/G1NxkH/umfy552fPk7d/66no/nc8NU9rBAzZYspKzqJTGNTFuSP9PV7b7gHtrC3wtmDDH8CC1N5vjMhceqBEicOeEDXkwe/1Z/DOTlMk4xw/x3jyJZwYrE2lm0fwo8sOGxIJk7k9/xVoyCPOCCmvHpBM7tBTLWDVEi8Q4qfIltpdIDRjIg+vL6cefXH7wh965fPO3vMHM1hoAs67VNG37uVlgs8Bmgc0CmwU2C2wW2CywWeCltQBbbyEt38Zx2CPu+1Z5rwTY+BznKmCmQON//8hHlp/6qZ9a/tuH/rhk/leX61XO7zoe/Tro0qWLy5WK9wcoA3wN7H0D4yJXCtM/xdX78zWHWHtwwQqA08O17ycZN2X9aAc4gJ9Xyrt/5cqV5eyz55YLFy5qr32ryAnn+C5gV+A/IBLCIiEIdkLKh2xAXGKB9bhW7gqotYSeNqpEISrpaj3g/Wh7sYNjMkir51VvEObgfhoEGuxyLV2j+iTQ2uqCFYOtrmKPy0rCCNjtxozH4WkQaIXCaEvbvM+JKjkAVgUPUW6XGiP3DhFiPNflANtzH0k795HUvZUEuV/yEzDIM35zkkLnjIvqQA7Qjr1fQTMdLXxkm95ZBSCwqWeQ+hv7RRWe8Uhoxa5iIhnye55LGVIhDiIBRuJJjb2WRdlTthu+e6+RKckiahcqV3RuitXxrMpxVlowB8DEmVPqZtuQa0FUhVxYCZI4nfMTsqCTJKa03wz4Q8rExqMc5bDjKL3Y6pDg2je/9hUqA8hFDLItx2H2ZbKGOcAgN7rOPZMFA0fyTqwPMhstLWQ8TQCkMQxS4kkyqc1IpSbkLjGQeIpMvH0CYCTRSPWB3aQMs6wmk1QD3rH+ur4mkRNHELcPAUBfUUSEVYPlm1UHskVPENUSFdP48PJFL3vZareHi9Uk9ui52w8tb37r25X1f6kHUtF+bsom/V8fVNsvmwU2C2wW2CywWWCzwGaBzQKfYQs0+M8en72pwC4eUvbzOLr4u37/5Mc+Vh7/X17e//7fqpJ6z1Ti7do7H1yq4w+0h75ygNz/QJ77w/UP9KowWn7WnlreYkBtg1VVDKi9MxJ+sBYZ23HG4VR84snHtRc/cfKkyAQqbUk+XjjjerXnox/9qMr7XTu4UUTAVTnc8PhT5u9GERciAOpOSjReMfdS2so5STuc+4vX9WsOF8geP85K2s57Uhj3fl8eWI4OOTB5jQNkHZNu8M/LOGMkq5OdO2RaAB5lQEIAANtrCEZ7i7mI2jvFxU+YxFXSrEAAV+3jprlfAYoak2qjPOeEbbcn2u0YzuAQDAGmyRkA+I8SGpwX4KvwcUK8J1JjTu43e+p9fvUfIqA98nQ1iooA3Jwjw7RzWSZRSIcGZocYmTFlCJE5BBxyIZXlANNHCqslHwDXVdWG5sQE1kWADPWD/271NuQG66WJndhhJW10oVQCaAJHTnKPE+UimcN5BZ9a6uB3YwfPvWT/79ABSIpOJpl2RUHgsY6CxG3eIQFCALz+1V+l7mqxlRfb9ey9cGlc5DbE6WRBOO7EF01czMPFetBusVz1MAgBQBlArheGiM8A3lEC5MEwJBy72SM5b5YyRFYS1idJMuYJM8dORCJEtkeuxcMpC5P2Hul2A/55wIjt66yaMFIarzGiHpRmBVW6oo45ceKkFACQHUz+o8eOLxcuXl6+5utfWVn/37s8+fIvs3yjE/4RMqByHz3I6wzYftkssFlgs8Bmgc0CmwU2C2wW2CzwElvA+1Lv/9fIYAXO25lXm/kq3Xdh+ZX//EvLr//qry5PP/VJe/YLcN6scn6XLzxbGf4v2VtdW1qk/QbcZNjvBNqAD2TydYBi6Otv9v+AfW+CnUD8+rWD5YknnliefPIJ7bkfrWpatAvwn7j9p585o9j+81VhgPDbQ7X/ttTfZfduVcZtsPctpPkNkMAm5BSgfRAA/ANMKo9Bx4MHHK9AqmPgI+9X/q+AY4Gp4bwUyJPX/JAVCo2f+Bu8E8m6POCdVG/NK9Ze77mWe8q8eegtFVekuEgJO2sTqo0d4/E2rnFOgDhOB4D21aKQXu8xYZuA7zVWvsGliBvaXjZJvP0gAFzFICRBQh8AxWln2hKMRztmT7pUIJO6QXhvUlvrPP1nRYXb06oOAfIR659rB4wnl0GUC8lzYBxZTmnh2lHewl5/GtgKg7sQALGH1A1NAKSUpEas7aEwEQi0VrUIRza4V/+johBYd6aDKG5m3YE+q7lKP4ctR7lI7hmMuhIGcEkTWZE5qMp3nlaeT294zVcXEWdGBxn8yWLcaIQyapbUn2QWIgGYeM1UOcbfjZ4JAN2kbnCDeoxitqwqoB1hY8QY1UCmnEY87DFcFmKMHBYqneG4SEn4afZwGGNIVTzJ+Bzw74VcGTh5EDS7R7+OlxSH9+l7SI8wYmGCPCMwmJlCkwTWDh07eqLOLfDfRi05RT2wbi1f/PIvXb7vn/7z5Zte+3qpJo4UscK8zvzKNVcSYFdpsn68/bJZYLPAZoHNApsFNgtsFtgssFngJbFAVKkgGrtWl8vnzy1/+F//YPmlX/z55cN/9Ify3OMwk7f/0qXa15bnv0r7ceyN+olzjRh7nG6pbrXKmxvcpIoYdfYkj5cHd1keOfVIqXBPaj9+7LgTaQOQwA3nKq8AeOTCxUulPKgkf9duKDSAcHucaQqtVcx9qXdr7y0qo/62/NqefBLvuVqAS++RfA7CgNCCOSP8SgSs3tbhpUvsNUQAhIbj+l0JLYATJyKvOC2FJSAjuuT4ESkjOvkgKuq1uNsIu26w4WGu8+kHGCa4JUQAH9MnJSFXJQDnWQt2mufJjJGiOhBhIYevz6GtVj+jknDy9jkEOuXnwHjp3+xVDsYD+0EAKH9DOYCD12QX8qolRr5JoZQOTHuF9ZiPbbeAK9QCVlO437sh4R5nOWFbVcHf4FeOY84mYaLHyvnnDosA2k/ubsl9nL/5XEB8BfdWZNBMlXnU+wbdUYMkBEH1JpSgUIb2sAorJ8yA+WAiJQRBxoQxEGlR8zrXHQkTB3FxJwFgQDnPBbWhCY11Ln37616pKgC8IukHGMcTbs/9IAACxLXY2tAG3Zb3qGsYopFtkxAry6LECJLhuHEwMGGNYuCwa7uNHyxTGi91QCfgoF1i1VjsisNvmUTLLTAw94SQCFuF2oEHTkiw6wXUXXbEqgNNFCXDsN1i5OREOHr4aD20HpGUI+UCbysRyKHlu77nHy7f8V3fUzO1KgHwMNGD0wSAn6+7g92zYl6z2++bBTYLbBbYLLBZYLPAZoHNApsFPv0WCPDPlQtQA44/8uEPCfj/wQd/D5RdYKVUvQX4r5PVvzz1AX5U2ANcEacPwKCqVrzShBAEpK0y7C6/xzEQBsT5q/JW/Q0BoBxc7dTDAXn50pXlfMX4H1SM/1WV2mZfLmjTILX21+Uddak97j8ck8fKMQcQHUnhHNONU5B7sG8HDwASo84NjkBRQJsD6LmjcA5gcaoMEGWCwolFPDTA45j6z85Ugzed36HSIQYKPTbQHKEFjSTXsZaaugkAYTHlZTDgfa5sf7WSLVoJzf26vJ+UzY3JBDWcmJDWrSEHYL5WJIQEEa6TAhoRiPMDyPPcXneBYWwq9TMXNo7J+PJ5CAv6nTJ9zgU3iBHNC7zsyoIoqL16rOWR73EU0cA9GkQXZbRDAMwLIp58O7Rt+2BB5mjU4KPSAlix5l6rKpKsclaDOLQiCR+NCTMXxOSgwCCcAdzZ+e3AxcGYK3kg9YLPVW/694ebbOMa8s5jX6yhEAfPP/qTkIHk6QgGThL9EBOxR/4exIDHy5h65Pk49Pf/7mvWMoCcHMk/xooRkyghsgwvEifHIEPnWstSmUJaOuFpvXr+Q+rkIREpB8afmRxNIMUCmZSwpGaU64ikRWQFn5W1IAFoL1lBw2pl4jG3mEQmAFAAmKHjfB4+enD15xAAscGscFDbOwYjDwiIC0ImWPSUldCDpw68cvXa8nWv+Mbl3/7f/89y4rEnNLmZEGT9DNHQiUK9gPqBsc6MeUZvv28W2CywWWCzwGaBzQKbBTYLfOFa4IWEiz6fmnS+jnGVX0Yly5//9z9Z/vMv/2J5/j+4XDh/drlRZeiOHzuyXLxwdjl/rrLs12FK5i3Jf4UBFGjhTeL5BQI7pxbAxpL3Uco7+3rex8v/6KOnFTrLzaMmJsEe+3Ak/hfL44+3//LlK5Xk71phjePCHXiVOcbq5CMNfluWX/twwg/Y52uv3urfeOizfzc6aXVAqYJ5xekH4N6vBrB6sbkmHnLOp484Ifseib+f1crgEOURaMek8451LDf3RMGga3kYBOz6jeGVL/KlAKzxS5URnAgAcM21GiODW18LEiA4Ll5pl78z1tJwNxhMqcJRrc1Yi/5XKxuHgXEI37CjV+TFmgSwQXw6QB9wvgqwOz7f/R/q6ThWA64ZibkSg0CtVBb2+PfktGJkIgBi0/QnJEIUDClp7zHYJQACjGWXLg0RAoDrJY9BSB/WRz5fQbX6Sh4DHMUD6yYvQkpGemnR8lG9QMRR/VPOAXrZySIz5ha1WGXgAbPd96tW7Csehk19mkPoi9DBod2K/YTra5q941v/RuX4cCK+1GiUJ73aR8yHMCoLueNBKIcxVAB10U5QkSyefCbZfS/UyELynBEDFqUAhmvmJ17/GDKkQM4fgzzKLySRRe55vmKV+P306dPKZRBFQBg42sp1lYVTzN9hkQAsIvfLCUsyAfQQKOYqKgZ+UgWBN07U9U9VuAQL+OSp00U+3FwuXbm2nH7syeXd7/nx5etf9WrP26HSEGG0PnA9Pn7d6/35mO33zQKbBTYLbBbYLLBZYLPAZoHPDwsEkD8oaL9HrwXotJeU/PauL7Lkq4SfvKMAijoMkFXA4C//4s+W3/z1X1s+8Fu/sdyokn61sV0OKraf+P5btZ+/UVn+cbThKXf+rcSiW44NwAr4YD8NCCXxHntvwKkVAreX4wX4T546IecZeIOSgYB5A27jjTNnzqisn5W4twX+USkfLvAbYM9x8u62kngFR9ihVcUYAdAVYG5HoNspB2F70W22u1cnE2COt7Y9ylwjoD5YKPfgWvEgG+jbiy4PLo5A5SFrEF/HOheCMZUAeiuORU/IS+4wCQHGJl0GeKXN7R1up+mtdnQCLGewz30CiOn36o2e5opVALMdDMKlXqhzjhZRovKFXcGBeaa2TFMuHmw59WWLQTYE40Gg0D6Nv2zruTiIk/G3SQ1L9oUxWz3Oe/SH+xib2kkrh7DU202m9BjHZsmRQLMF7ieAZuw38F8IjJA9Gdu00154kwW86JMwIvi5/xYA7/FX/6v9kfLHGW1nuNszq9+DuTMmJkk0Wz2npjwFCcmwGj8Yu+d1h+676oad/Kti4+1veNXtyF1msE1yjSSFoKOZUHPn5e2vRX6ta3HGe2/AbVYPIoDrEvtymAnEJGsCgK6gABAAl9FG0j1LKlyL0syiM2bq/hgeiURP3uDng0pKQgZTSmyIWdFxI2OiztVCeFgx/w4HSEZGZ9NExoFcpQlRPUwsK+oQg/p5rCYu/2gfYQBI/m88V/+qC9/5Xd+7fOd3f+/yUJcrWZ/E+8zr3Z/R27ubBTYLbBbYLLBZYLPAZoHNAp/PFtj36t+LBNg/brJJktQF4OgjgJDQorCTXgFY8iw2MGeP/PQnPrl84H3vW973vt9Ynn3mqeV6ZfUnsvnq5QuV4O987bnJsWWgI7m2PLmUPrNkGVDIfhpgFcAkiOJDtbeHACDJNo65U6dPtSzbnWL/jIf/z//8L+pYS/jx/FPKD+wAKFVyv07aJo/7Kqm3lDnmSV11t9Hv7nhdGwjxPtcRgGuPdiTVMa3i9hWjvhtrHow0x4OHWODcJCcfagADuxAAIR8iTw+AX0MEVgzUscIN/kMAaGQnAG9gbHm5pP1RGzRBIxug0qgXaowQH/Li65yeK33deOo1ZxTmXWqAjodXJbdOZO4J1eAeG2qOebJpHCAFIGNa4R2HrtQFYMJ2Kg8CYLQjINzz1gkilb+hQwGiahDx1Mnd7SH3RLftbSeVc2e8+345N/1PCDrtyfzJZ/OcGFL6sUg9Dh3bj32lrrAiQPec5k5KBSpJfo+HKlRIkZ78DyO55KoSaVLCbWouagqZiMI9ay/gPqp85oMUBlIAQBLaCR4l/aHvqBAAFl3Yh7VOJcC2Buqg4m7ETgHiYVy6c5ah0F/nAoihxcr0ZGTwk6Wf66s8iMpkDLkNjeOY3AMGLOzaEZJQTCwdnaAEiD7XQ6kkMSxkjF0/CQG4XpULUBm47KCzkcaYmlDV3rBwJARMSQg/VIoAgOygjbBvmpN+4F0jP0C182hJjk4UeXBY5AThB3W9Yiav3bi9fP0rX7X8yx959/LYl7z87t5/9Vzjsb02C2wW2CywWWCzwGaBzQKbBb4QLfCgBMAD2yYby7hf2b/2fnO+V+2jr1y5vPze7/7O8h/+/b8v0H9VnviHam+M1P/KpQvLtYr1B/wDoVELCMCt21d7SgEZh/WZCYKAEHn9SzHAe5TXxtsP+Fc4r5gBe2/BDDdK4n+hYvw//vFPVvjsgbFBYRZis+Pt1HtGvtrLy8GokIMRy7xurQOSutvSRcQcDSaDB9KfG0VSBICDDRzy3I7BDm0I6J696rnnPrjfBfyOQ48KgHNy/8izBQkaV4Fx44kWgBYOGQqAAO2A1OElbsAdgDclbU98eUIyVi99EwCz/D4EQHBX1ODCWADHxl2aVhoUzzF+83363xQCYFA6bJDkd3Hsqk+51krneNCYLlZtEG6Bc9aS6oR0qyKFMJ7B90qEtHecPBImIlJCz4RJFOvguYRLeIysqJiPjy2GamIkbJT3XiRUFpjzJWScowaIh577iqCoQ4SpOyS9T7Fcv9tr0mFc19eQS3ztawiAhNAon4Zk/+4jyvYAToeuDAJADnZyAOiivbBWmUqBWm6EAWMQGENXAEiZiWqcFDK3dRw/kd6H7VH9zgLOqVWpxaXJMAxEwpFxfZMHZv7wrjteP4YHjDMZuCYdJyMpgF0dqX9XKzkJBMCqOKB6Af8UduAHAYMVCQ7XXTNDdiKHKPbNlWBnkwkHJUMi4yiyf1hPnkj0j5ica9dvLo88+uTyo+9+z/LVr/wGWAb/Q1HTC6R/84+NANgxx/bHZoHNApsFNgtsFtgssFngC8YCL4YAGGjc+8nsNbO/TOiwsq73HyRuK1Dwwd//veVXf/W/LB/64z+SvP8wXuTaV1++fHG5dPG8Ev7VO/bqLwHa3kPHY2twAphwSWv263EC2rv9kCqK8Q8SQIpeEtjVnh38cFBhBs88fWY580yVESzgz37blbVc1o8S5LfrdxTDa0Z/bccNiO3iNUAcfzdYbjDpPf9+ue3dbPv0R0RE2UFK5/bKhgCIAzOfyQYt+Z7JgBlkMgQJO44HPI5PgbAG0cY1BmQhGKJqtvfdCgQ6aSzSHW5MFMJl9kJzpABtsuETerAqH7pKQO5f1wGYpwpcPPaztxuH7ApodbyxIvZ3lQaXubP33LJ0KSK6UgB9c2j5SIYIhMWZvBIRTRYkGaC72vep30MAoGCI1z1JD7GfE/0NsDWHAMS5rGXRbfTnLduntGHj0rsRABnjPJMy9mkj+FdkQZMPxtLOt8D1yAcw+uPF6dB0z+WVjFLbRjUB99PXnomNEABrboAOIUlYwUxm2Os/FABWcowweNn4ra//xqpc55vN0gD+ZvEhqc8iGMxCZz3E0141P50w0AbNNUIChB2LTMXlPzxJ8cCvhqxfEjage8OOdOZILxQvAiYaC0OKAVghnn0wU1254HrHwGQCEXoQdQMJJUhaCCPJe54cXqy0KwvR9Rm9OMDxCWk4UqqI40VwhP06UgQFrOXD9f4/+f5/trz1H3wnrUGOMIgbdTDTp39uBMCeQbY/NwtsFtgssFlgs8Bmgc0CXyAWeKH7wnvtG6NC3nM4CdB567zcrH3qxz/2P5b/rzz+/+0jHy6J/yVVwLpYMv+D8vZfK+cZ4ASn2qE66bZilUuuXCoA4+jOht7AjL3xoYcA4gAcNwCgduzY8TUHF85AXpAAhAyw5wcHPPPMM8uzzz5y0G4hAAAgAElEQVQrqT+ONeP5Khl+5Jh+JxRgLenHZ/WfKo7VhwDH7NMl32+gaYhggBwJtsGVjbJ62CdgGRIjMf3aqu8BzzgI6f8cOx2c0zKFtU1cI3Hc4IZUWCPkWMnoigBAoRzCJBnp15jsTvaG5/Z6K6PV3/6nHAFKHGdpfwBxQDnvB7Q7ZLrAeOcHUI4zedJHIkDyKoQASHiC8ZKTHa6J7LqEXACrCABJ8wG6hG6ACUMS1Ri2pzvXjIN5VlrQ1pE7YXi253GIosAg36QTCfNS1Y33/Jm94rbLSEAY+89zIE8XkTll56g+1J7Ey7N2WjWQ46MuCJGgz5uUED6FYKuXiK5uj7HqqBKQfAD0Q2M2kUHG0IMQ8n3TJ+Nm4dJKWhgCIISU8DWXq/vOhBK4NqoDVaqrYzKPNdff8i3fUNe1J5yMmoBjXsTdKBa+TgoBsK8AUPs7yyfnhyUL4M5gZxBZrLCKjve31IWHxGAtukxE9SQslJgNHjZi3oDwk4EwrCYimUFdyoOFo0QP9b4lLzU5uk4n16DuJYuRPjtzZhMAMGcdLmByqGVP1ccrV67INqdOPtLsF8IHpEi3i8m8vrz2da9f/sU731XxTY+XdV214A7Qn4f9Bv6znrafmwU2C2wW2CywWWCzwGaBLzwLvFgCYFYBaEPdJlS1O+/bCZH92F9+dPnFX/j55Q8/+MHlzFNP1T62sumX8vbi+XMqIUcpOWWnr/MAQ7ck/fffq9MZsDApdw2OuA2ls69r//3II5XV/+SpVQUskoA9dzndLlWcP8pdgP/HP/5x3ddhupb6k+3/eJXtA9hwHNjjRilr401WorxqlePQR/y+ACT/SfJdDZraqG14Z1EPAbAv4U/JwoC6WX5tj7CdjWtcd4cXC/hKaWA1An2d8wOo3dVm5S+oa4BzjhbYThJCzr9WOcviUb+DABB54KpkJlsM7Jytv+7dygcU1LySQNAzwAkhSfrG+EEk2NlpEkZeezlSi7wp+zgPgG2b5OjCRWBAiIf6zGRQ5xIIGQQYb8k6VzAp4vxpN5X/bbcc3lBFeOLPNpe3uyawsaLbMwPwOWEeKFDh2lKajBwNcRTnfJMT4z66Zqvdde9WAoQoAo9G4Z62RbnBZ3OIwzqfZgKAioWMRSsSsJzy4wns2z4mEbCLRwp8qlkkcD/6bWJnvBcHeuwUZYCv4tdMKITIwm2+TwAMwqTOeVslAQxjxeQahjaTAYOYknyRNSTrodiY+o+O5RgmOjfn73lB8EBKp004VNyN4mvs6ReA7wcG09fyhecUe6+JTxzN1NGEEsDgcB3FwpRR9TBr9kblDsScmSVSfERLT5iMK7vXDdNE4IGRFJaayF6IMJsnjlfW/2aXSJIIU/lolfp7z0/85PLXX1HSf5WTgIV0bgBiVrbXZoHNApsFNgtsFtgssFlgs8BmgQeywL0cRvsOpHVTLBTB/wkE3yxwSdm+D7zvt6qs3y8t58+eldQfwfblqpZ1qTz/18vrb4BOgu6HBRRT5o29K8DF2f1LGl+fx4trB54zs1NGnp+PPvro8vjjVfYax5gcciTYNqDD0//xj39C3v6rV64K4AcculqXFbeWYpsQAHzSm0jK17hsvNcNjBQOgPpA+/ex147z0GDLjsAVE6zec+qi2wkZ9bKOV5m5UdIt2Igxs8igPpNKwpUPVpArYF7GmEBbAJ0doVQsKHs0KI4tyUk2e5QZobRpVVV3LrT0MQQAnyt0oW0XYC+A2RZRlYFVAeAxc94AvPaoKjxtpKhuKXxwm94THoq8317oEeMOyWBSgDGI97kk5Q2WB6DlkFUF3guAv6Mqd9/qvBp3h4zbQ56Y9uSWc8y9L+C+OOP9GKdOBlifB4iHyJnLN2o8e73MBADvz0Bf4QsBrtNnGTNwqUNRYGQ8B6XSgDCD2FJFvKg+Un1hOLETDp+5kmdDbEWSw7TV88EhBhAZbkPMP3IcrAoZjclQTSQEIOSA1oRCAHgwdBKFsDSpCwk4T5mKDGJYMcVRdA6ALLosHidmsCdfLKKa3rIHsRJOFgGQ9vxxjJAAO7kGuvwEEg5YNB5qIRrw3HP941VL9Fg9vMz+Acgrn0Bdk6ykYTke4glVr7Bb2CuJ/3I9PjPj0hOrmSjlGyiigocUBIBKnxBG1VUB6PwP/tC7lm9769uRQvQDGKqHyaAOb6/NApsFNgtsFtgssFlgs8Bmgc0CD2aB51MH3I0E0AbbBMDFs88uv/3+9y/v+83fXJ76RAHvSvh3lKR7ypF1dTn77DMFtGpf26WwAfrsVQEEeIBvTAqAeKgNsuw0Y99P+C7EAftvVMPE+bNHJuY5CdnOnTuvWP5nnz27PHvmrDbE7OcDMLPvNxi2hFyfIYOHfGjAk/jyYAlUvoBaYYZqxwxoYtyAPiuZuWYIhpGEfDZxrqG8Bw3oTCA0yBZRkiSGvgv2AEuMvAHlCG3Z/sjG7sGSzL6z6WuoAGeoLSrUYg5BsHzcic0F8OpnyvMFFMpeXTcefCaA2QoBqZ+jsAYgtyLCHv8kmDN45iYPN+ESPDaPCW1IWcLZIy3bgt3as20APfIYqPRiO0pN6Ay8l+tnnELOGNiajLHyY+RqCDHh/heZUuRUxgsFgBzRUhyYoMi1FHLRsnwpMmruqRReh3OgJEEFoXnUzmeN1V4YQPrnMTduXb317WAeBEATSg0mZSvyPmi8HS5h8sz2oqrC7PnP/VeMrZUwqSXEd0UhnwoQtmaw9wgDyDwjVCaVAJqw6QE49I43vro+IzbAMRSR8s/JIdY4jjpCRoQFUpwIJQ0IHXBczgrq6Vhn4RfIZ6JZL6RzQNoiBZD7lPQnk0syGlURcOtY3CzgrnC6LsYsOggAzeM+/la1xZZwx5H7w+nxgEL27+ykJYVpLUFCEfznSLogGUs14uDgQFJ/apdSWpCHV8qTHFS7v+X137r8qx99T31WYRNkc6zriO1LqYzM8u3nZoHNApsFNgtsFtgssFlgs8BmgbYAeEAOxrs5i+o9l9GOtt8Z8hVeXC/wsfCdMFABnAL3H/it31p+49d/bfmzP/kTgfzDdXFi/K+XIuCgsv3frOz8Ttpn7yD7a9eZf06OLpyBxP3nGIPzAu31PnJzQB/76SeffEIEAFtn9ssAPc5nb37+/IXl3LkLy9NPP7NcOyA/2PBU0thkhE8m9/+fvTfxuuy6qntPSdVXqUqNg0lMMI0D6d5IYmMTkgAGgyEY07w3EpLx3kgCaU3CCyPJeH8bgWDcyB1ukB2CMW7Alq2+pOp7qd76zbnm2fteVUkl2TFGPlej9H3fvafZe+29z91zrrnWAuCxt3bJb2eLTyd1/1YDYyg5WgWqKjcZOQeOHRXAD3icPalDhl+YhWpddVwSgGcCCjwbjAjDsIm3EiDOyl2HoRTEDaq5RvpA/zEG7ZqBWBQCAqeoEegDNut8CCgAwFxgDdrLdSRtLzsYwAIeh5Q9qoDZ4TqDd4UCtLO0Uwf2XHEywOH1JlUZMR5d7Szzsb394J5452NfwLNsSj6GJgDiwQ7o5DLKm8ZxOG71GoBdnzfAG0B2fhwAVkc+uADlhEg4MaVDGcCsAOgXIFFWcsOhEnmFfFB2f7Ck8OicN8DSfJWN77YlDIA+7HjTtVB7/vX9ogBwL3crEaxqkHjpFe/v9T6TViIHVlDv+cfcjjPeoQ6e48HGul/H6DB/4tTOdWm3VfVJkm91RRQbWS8HfuEdb1UIQJ5AQw7jPACKI6oLsXBk2Ejg+8HDgyMAPkbP5IyxQgB43TScFwlA6IDZEcXLdPb/eyjD1xPHC3Ms8LAvNgoeeZcEkSQCAU/LOvhJ1kiYyRMnjqvtxGOof/0QyeSQFKKS9+U+KQXB+0dKysQ1LMWgnQzQgeWh133H8p9+4zeX73/TDzru30SUBi/9pymRq8xTPF3zbHrRJ9sbmwU2C2wW2CywWWCzwGaBzQKvdQvYxbfGr6/dbVJA+8j+3ZJ2A3eUrtpzFmAno//73/u7yxc//7kqrXdtOVT73Rvl8T9/9qxAKZ5HPPvE96ekmjPqj4z1gBn2zPIMt3QYDzWgSeW26/1j5XQ7efJE/TvZW3SS47kaFlgBqf8TpTq4Vg4ykCDA3u0PKHOyNwN7OxN5WVnQcdL1N6QCN5QndMfjajAZCXaidWcvba5pqXsB7Ao5UOUwMAEyd2K0+dfXib3VEpyU7OEBa2WfoXZur217bjnUzk0PTABVvO9xiiY0Op5ogLVj5UN0+DrYboB92yRAVmEBArWj72kz1wlQxIC6dhMAjGPuH6BhfKJL2Y499dKHECBqZ4PSufICY7QSAA1mNV9a9q5xaXzlJIYe+7nPO4TFjlLcAJfwaYdnT55yqbSjiihSLB77Gq/c83aeeg0phA4ecNQAM/nQ4xaAHZuaEOu8D43PIEswWwickCn6qWkTxcJIsCisOSF2t2+oJejPTOiYCNgNQYizfZ8ACNAXHu7rJOF+8kyA2UUC9ByFAHAo/phHB37xp35YBEAWTX4Pa2dWCobPUhtesDCeoONCs/c/E1fecC0YGy7EmWQQzTSp3F79jqw/5f+QpYj16gfBzPA522RKUbygknwscBY0zxgWIKQE/3Hd06dPdRbS5ythX3n0mx2KbMalF2SX6iNxS5W4oWRLtF3S/3qwaRLV+0cqScm1qzerksDRyvr//yzv+Kl31sw/OtjbgPl+WKsD+T2zSytt/oOL7/29/blZYLPAZoHNApsFNgtsFtgs8Nq2wLxPnJxIApjt/WfPLY9wAWpeOL9ulFf/8ce/tvxeAf8/+sP/uZwv6f+J8s5fvXxxeb5IgIvnL0gFwAZTGfgp7ScJAfvZxMYbCFqK7XhjebgPALLqHnU+mffvK9B/vK4NAWAgnYRv9t7jwT5z5oy8/pT1M2ilbHhzGw2c5f9u1O7ycakdP2L16fftCACHBLQXvV2pwK+ollWWuyuH2Ua0zcAfbBGpPf2lmhcAaY2llmw9mdZH0jZCgOeYeK67j29WMkL3GTXk50kbtfHsoY2zMOSByYYRKz/IBcd8+9zh3U5b7MCMZ322T5M7YK3GQxnrlG5MTjONe5MC7clcnb3pb7Cs8FITCZoznDeREzMgxamb0I7ZbgG+s4ff/XWyd8Aqx0Dc8D5klxLytRNZ58XtizKhQVSUCDOejR21nrrKgsZMAN3zJHkdsIMAff1TJYqpjJ/mvAgWy/Y5xmRI8jjsevYzL0YZRSfSXBM/QtC0miJAn/vPeDzzWCHtso+JCSnqmyCT+p73RSRV2LqS26fSXilTNLasO8w3Qis0n979k2818SWWJItkKmfQiSHCDHkxubTBzJxwbtiyDMLKYHGj1awN0olVgSAg22fLHcxwdQIFSWBcwi8EAAtUC6knKswmiU147zDJGvSwdAedzGOR954Hw7WSL/EwSKgC55jU6L5z2Uril3qksISqiCAWqtpSRMC1ik25WezUW9/2I8uv/6ffWI6ePFUn7y7I2wL++Umg0dh7YyMA9i20/b1ZYLPAZoHNApsFNgtsFnjNWkCew0lS/iKn0UoOGJa8wB629rnPPXtm+dDDHyy5/8NVVu/p5ViBWeT9fH72zDOujlX744ANAI5KkAEVCvwDvHlFco8jbSUABExc/o/kfuyhj5fUnrZROjDS8Bs3nl8uXLws0H+2lAYk+VOpMcn4kZj3PduTi5dYHuEJb5D4O/H87M3lzQZEz+X7GpsYoKfmYYNQhSxYag4GIK9BvOsB1CY3CF++IRVwEpSTlf9gh/saU0zTrDGGFM4N+JILLSB+ViIEyAZ4BlPl/fy9gsJJpj7jr31wYOTU2eAbvEYJEGJiTVLXZIqzzpswsIfameADBIOpMo5uk521SQKpEoIAa8DmRDo4HMEx/quiOw7ZHte1P/WLx8aGnaX5sXTAedq20//q77UisngZpO9hLcB74z+Ste97y/fHQGPT0yfzzPiOvHNd8sJW0mTg+JQRlBO7QwXmkByOTqJKze2eRBnnlcThqv1ZHOKcq7L2UjuY3NJ7TUSFrJkxcI7ZCRnoJkO2QUaAc0NcxCbrmPdYWW1Qc+Tnf+KHyrlt5gWjRIpCZzC6siCunn5PkrA3q4ylGz0SCNZEovweE6oHXxOySQBNrC6PodJ96rzBv5QEYhgpV2EZUAxBP0nasLIlesg1Q9TZICXtYcHWQ44YJfIE0K5MEO6ThezkIDY6sn7APUxh4pkOUqFAsTqM7D162H3f9//A8v/+5/+yfNf3fX+xsUWCJFzhdp7+zPL9nxsBcCfLbO9vFtgssFlgs8Bmgc0CmwVe+xYwavC+ft4Xxg3Zm3tJVGtPe7Uy+H/0ox9ZPviB91divadrb1qKgJLpk+DvmSrxd6B+lwQc2bX2zsOEhLEqwV3HTfMJIJg9MBiPPAHsjUkYePK+k1LP4iVHCat9f+2NkfoDykjwxz8y/F+qEn/PV0UsNbUdeNwr4BcvMJ1jP70CJDnznADhRmGBHCsHn9ozYrnlnGxPKfdYPclNDAR0x0tMn61ItuRffk+BXMvAAaWKmVZSPidSk2e27KKs861anv1ySmy314YA6LQpjkrjCR8/f5b3Ztl3MNSsInD/nLgt+cSiYlAcd11bYHQqiRiPtsBjCIA6BiInLxEWGqNWULuhO8TP6u2fHLpx7iK7h2AJTuN0CBLbax/U+F6UA5xJkbktczsahnkO8R+Yk5oVPcbCgJXwjzFLDjcrHwZBojY0cTMDcOHQCZgD+jU/GB/yaAgvGoxnDnvhjAoRHseudND38LEdthD1SHdwn+hxWwcJMFcWiAN8dUYLD0/HTk7wQdJ5bbt0YcbcOR2EdxVS4zkYh7xUBMLZjalNALxVBEA6Mse8DEbFMv65UfOEnX/PhE9sTkgA36PZv2JrmMi6V/2HCsCLqbNLdjZQcLfYkVYbcI0B3lsCos+6dEb9zgLmQcBDDgKAbKVIIjCRyYtR21Nt0qAziZA7IecolrOk/jz4bsFmMvFq4vMZ0v9/8S//9fKTP1tZ/5kclPoLkzeTU6Y4dcxtXxsBcHu7bO9uFtgssFlgs8Bmgc0CmwVe6xZo9akUq6hh29MqlT64NQgUkFbe/U//waeW9/7u7yxf++qjSn52o967dvVShQJcXS5Xpn9IgMNVrg9gSHI6O7Oc0JqXPO3Usa89MpJwOfbq/Ru1P4ZcYM974vix8vYf1+/8QwUbjyTXw8v/xBNPlurgjKT+gNQ46wKQAe9cWBzGCtINaOTJpZ/yfJK8zape7aNXImR4jNnPR5ksyXZfw179sZdXSUL11fH0SvbGNbUNb1WxMEiDypZuX61wXwN1hzWEABjG7370nn0G72nD7GWdgXCAc8C6JdqO9ccjz/uHDx9ZZ/kMGmnnapc+ItdLVnmckwJ1EwCn38piLxJFQERn69p9nShOVvJjUmev1+J4FOHV1utlI8ghxvlYzQ+InHi9XQoyCerWO5gQwKEr9cFQbaQt/Jwdu5qi9W+00o1VGxO33mA/78dwMyGQihZziMFalm+aj4lNkYua9Uc7myRycr3bkRrYcYShcH/6vpJLsfGdnMGoYhpI2yFukgEbE+IzqwdsH4dwBMAbo5tQCZ7WPJorCRB20+RXbDzwPRIBj1HG+cC73v5Dt3wDn5gEAvH0+0AN2zqQ+SyS+pmlyYRUJsiOh9FAi3kYBIAb6X8QAIpRagmD2tPSnGs18WYjZLF68dVgSHI0YpiQMh0vydJBapsie+pSHfulPcKwBai/UAdw/3vvJZvp0RpYsnoqQ4EeGjwo3vbD/2D5z7/5X5d7Dh/35GZAPRv7l/59zMz8tvtzIwBub5ft3c0CmwU2C2wW2CywWWCzwGvdArN3Xhv9AhNzZn8clAXk/+enP718/GMfWb70+T9RGb/nKXdd/65cubRcvPBcydqviBA4XuCMGH/2yJH8s4ONkyp7exMAFSNc51yv2P1DJa0W+K9k2cePG/wDhHnxk/h+1K9nzjxbRMNVe/xTVqycYEIH7ZUO4PMe/t41HtkkhNuCVJ/KXZIqd+m2OCAFVmQHcIEVyMEXkjVzn6h8V7exHXHggJkskHRfXvSU+R7VCOJlT1Uz8I1L43lQSC4e4kREQn22/r06TH29ADJfc+gGQpzwufBN4yvAXjCNSgu2VzZ4yBjKpdAB6yvp0GCYNsebzD0Vl47SwS5kEQAkb8z4iThorCXPupyaXbZPyevU4XEfPpdz1AuQ8GlIAF4HC1/RRZdtPCAHK0QEryi5+V2gO571PQJgd1nvgqF9Z3JUFmqz8sINAOtxGnkkRKys3vDdfoYEEKlBpYa6DOD93gr71twDr7YXPwRA2jkDaPCkQHfPk7nvUa8zOLHvTBhxPekaev7we8ol7s4t3xl8K3w8Ezz9XggAgnqydnSOzsuc9LzI+sc+wuQZH9rxcz/+liYAYBRvaLFzkjzgPXE9KGOC5OGAFCge+SwCMXxdm3NmtDRRmRQMYbOC4nv0uxc1DJPk9hhKDxC3KUYw6B9SDFhOCAB/zkJxZtT77rtvOXTEDw6O0T2mhemJ43gJLsg1LUMqhuvoccmc+D1lOHjgveG7vlvS/+/5gb9eJ5YJVX+yLZ45TNNnJYBCB25DB20EwO4zYPtrs8Bmgc0CmwU2C2wW2CzwF8kC897vbto9bRsNCLxZl7cetz+bUZSuBbge/fKfLR/50IeWT37i48u18vAfkgT6RoH+88vlSxfrOIAI8fIpq205NCQAIF/lsmsvG2k6f/PyPtvK2YIgy+lTJ5XVn1LZce4ZsDqemBj/p54+I7m/8mSRO402UrmrwCgJ9VYPc3v+uc7IQG/DSGpf5xF2ACDj2qoE1vHmZI1PScFgD86bCYxcw1jXzjmXojOWkJS/pdsmPEb5NIMxe6YDqgSmAWwCSh4cx4ePCgUq9VYvwohpv5LR8TdAsjf8Tu42Eimmv8E6u4kEGW/aRjtGcnXZU212ZYWEAESVHQ/xfjk77hUAuXqHa64E6Gt+Bdw2ARBQmzko4iB52UIATApmkRltc4chkDS9FBddkk/9LDIoRI/nWdmtCYzhtbaNc/9UR9gH/jkmxEn+VghAe8BDKGnOE9Yh1UuRRGZHhpe7fo9KnFAVcsfxImEkOSCsVhhhIp4juoiOGwDca0vqkqkPGeMoYAQDm5SZ1Q8ZvxG/n4fHPrmkEV3HNCEWXDcEhIkyzveaSiJC/d6YmnZ5PbmPcxLMNTT/F97xwxJeZJLNMhUzPF2XsmUeWYCZ4MnAefnyZS3oo8VChjzwgnAcTn7ykIuMwQ8+BiNxCUbPWmAk9+iBGiyKP6dTAvyK4RmGYswY6GPHy4OvGpouf+I2W1KTiWmigbiSQ8uFypYKk0OW03trQTK5jxQRALl5qRjPQ0eOLb/6a/9mecfP/GNLKKa6rLrg/utuvhTu5pjbXnx7c7PAZoHNApsFNgtsFtgssFngz80Cd3LkDCfwaFo7h+RpXAGM/UV4I8mJlSzf5yrB33t/53eWD3/o4eXyxYtFDJA4m0z7l5crRQTcKI8s+9/DhwFg5eCSF9DAVcnZ2mNo77k9iLxSl/1aZVY/der0cv/9p2qfDCh+QU4zA0bv1Z966mnJ/S+cv1hefDKLA05Lsl+J/0iMBnBTzHQ1Pl7GeLy5l72SlipDRvDKPlxZ1JU5vYFrHRPvrQB7JwCM8QSA2OkLL3Qt8/aizuBsnwAA6HF/bBIvKYoDQB+5u3T/To6HAZMZ38SGyRLZbgJPUjB0SXRjpq5Kphxk9tYHS6XPIWACyAFxwT0A/cTUB58EKOKzxAnqvAUGrQGs6mv9HZuMMoLVD3IDVCjI7DnmXHuHMzk7nr2IAo1FFA8tMcfiyjRfr6gHwGTCbyICNMi6qvIztBJEymqcqu2rD2HCewHFaoscr+RwMyaLciTN8+WNP/XieLVzxMcr30TmdnvmPWiWymPPJHrPPT3oXYqxzqXdgtEdNuGcdxXi0MkmM2Y5X0teALtaLBKt5mu9ZRm/+5JX8G9snjWRdcF9ckzG3J9l/bivKBVkI+5byg6IDhFpUo/0uo9nP8qOkABlM+ZYQoESmq+qGJBfVAEIg8HF0sjBtBmcZxLPkoY5ZCCTHuk97xN3PxuC3xNXpAdeL5SUFMzEkTe/vPhJPBLWYjBcEAQmJWT4ehjmhfcfFvNQPRjNoBBz489H4gr3xQ8fe/5fKFaI0IH7TpzsdikzQYURVEmVeuC97e//g+Xf/vv3LCcqI+oqJNCsYYXufwvszIHtj80CmwU2C2wW2CywWWCzwGaB15IF7oYAmMkAgFOHpRuMFRhV7Wob5dLZZ5fPPPLI8vAH3rc8/thX2STLwXXp4oXy+FdJv3ZoeT8O+Cn4/zxZ0ufk3IAmAwOAJnvu7LEB9Mcqvv/06dPL0foJdjpxArm/wSuggLj+lPN79sxz8lADVKAq5Plv0M6xIhxIOtjOQd9zN94b73k8kKu6Fyk3oLz3zjP+SAnweFPjOQczGPzj0OukgQ3+1vvP8dHdljXDelcgSFk6+iuFRIHlQyQs7z5EAQF5EOVxPOirbJ8QBpEYNX6qngARMjK6B7MYdwzsNBMAzsrvnATgmdhuBYltn0jcAy4PgX3IcQYBgtJhUk+YAOqEhq1IiFqB6wdUz1563hX4FGBEHg7ycXR6MJdsAgCvN0MAWDztya2fIiRMGAjbTWMR8BkCYD6PPGu6xgp6fT17sYf8Xe2ZCACrJ1y1TTarCZIEeS5DaFskL4QZix4PKW30p8gVgf9Wp4RwUA4FERy7r9XzH3UExIZIJocW5B4B+TP4nwmAdSxamZHz+Om+DVWA/tY9VMNjXc9jXQ11/qoWCGGCvxrCi/nadvYYdcnKd739LTWPxwW4aFiJeTHPBMA8gGEX0wGSjMwLYJ0QNTkB9QB0TZBiH1iAV65c2VkkmmTVBo5lMCTt6MQZnkBdHcSFC4oAACAASURBVKAuLClHMzV8RsZ/kpYgS1F4QCsb0rbITSKBYk6Y0byxPPjAA5r4rjxQDFAxQ9cqy/93vfF7l9/8L/9t+Svf/cZdOb9G8EXzY3tjs8Bmgc0CmwU2C2wW2CywWeC1boE7kQDp97xPtPNR+1LeFv6t/e21S5eWz3z6keVDH/zg8uQTjyvO/97a8F+tGP+rVy5XzP1FKQCIt8bjHufr85Tqa/l/9srscdnDBmwk3pxSfmxYH6h97unT9y9XKtQXkPTgA6dUAQAV7MVSG1DO79y586q/jqqXc6y4bel/gFNjhjW0tkFkPLsCqHZlTgSBjdVb9jV52UoAoBZA+t5gH5ywJjGcMrfbm5zrp0w41+0ygQ32ZkWCOll9cc4Bg1TCnWnjsSpxCFESgB5PvsD1DHK5Av0SQLO6Gafj6s2ua97o+P6cx7jM3l33NQoA5xzbxVz2dPNKcjf+BvzxyrGrlxjPe4NleaE79n/ui9UVrQyJw7JdwdhBCo4GzSEAuGZIB5EIDYaF91Bfq4motFNlYOSaCJ6MDULiGNjabnLIAv57MoQASJJG+pLxW0HtHgHAvJwJADt9vT7AgCuI573gRCWg9Di2jGEtw6eqCp00k2sk/0Dm5wr+69w5pwAeeocgDAJgXf49f2Y1RsIxvBa6tH3mVq+XEADcO/aTXaEAmpzwGjNhspI1WXd+zAjopzKH+tz2j20rCeBbNJQZ7HmQ8p4XnBfa/uBG7p8G5IEwJx8wu2jWjuPClAC4ecjk+nj+QzTkfH6GxQvrk0kiOUhLnFhoR6pGKQsSuQwTM8bJYDhxhdlO5A9MYORMkAYnKvkJ77EgXfavHqL3HFr+1b/+N8vbf/pn5e2Hq6KN22uzwGaBzQKbBTYLbBbYLLBZYLPAmjFNphisAFtUAYf57XiMK3v/5//4s8vD73/f8sUvfkHZ+CnhBwFw8fz5AuJny9vr3FaEqGZviwzYjjc2/s5gHy+ylbQGuAm9xZl2qtSr7JGR/uPtBuRzPcDvmWeeqaz+zwj8Z2+uTPq971dzBSwMnuLJT2K8VSLegEZdBSS1dHmAH7ctpezwZK+4oUGhcEt7l4MXdL1+LxLw3GMlGnSeFRO8wBv0JThCScX5VKEHhUEgXjqHGU5JlbdrgBq7RXHgIU2Y8m68dlzJKy4CerbdZtC3khzdzgDSkCujzSYdlEut7WebG/gFH6mKw5hZJgH41zHhsQs2WMvMtSrAhESXWWwwaV7AcnjNLEBlqzk0Dp5tHn/9DpY0HtwFpHMs/ZiH65zYIwASwh0CIGsnJfkgYdKXfQWA7NNVHaw46JKDImmGmn0lYFq1Ijv2WNOHuSw8pQ5tVo/36hxvO3l+NkFDLgkAOwoJVO/TmtlXD6xtaDvqGjLqSK6fYzxvfJ+oILivCYCp8pzUG5qdnqL5mTebpMl61XWlmpju+a63v1llALtPukQWXmT984ScCQAzYKPMiCQoDFipADJRHVMx4u85R8fwgEj8Rk3S+b3bSi/URidLoUNSCRADgYyqfsf7jywK8G/iwqxPBit9zKS9fo0HnPuKJIo/7inPP2akIsDVazeXnyrg/y9+9dcqB8Dx4gNgwdrComCH4bffNgtsFtgssFlgs8Bmgc0CmwW+3SwAQg4UDIyyDcBQgJjDAiv1BtLy2qN+qQD/xz78ocrw/6lSw15bvcLE/FNyjSR/7OMPH8Gb3/vNQsEBRt5/FpCR19yqXWL0Le11XDpe/9e//vVrTi727keqxDX7XmT+yP0JCzhTJf2uFRkRwMz1rpTygD38HJfualv7TkDLn2cAIUA4gekBTzpGvhxtklw3TmgcFPiy7tl9f67d2+2AlHijhQlcqtuYwYAoGCNYRWC6lAWSrTdg5VKJ2+ZzCBbaPBMKUkBP95w9+QJcswcWCXgrBoRtCCvo6+07Te2ITZs9uHGMJlFjvNGZWMlVMJMKwWkOi7Drda52RhsZGyVSb0epQbPJHHvBOQns09LzFdp0qTnNYffNXnknhiQJ5GjjSJRnnGWAPGxkfDnbL05hj9mwwXSicWiTEJrteLPrp8ebhjo0IeECStAX8gVVg/Iy9DiVYUIKqb917WDXWSkSB7juBwnS//bnheZ4/adKAo1vIQB4ZYw4R9L7bqOupWYPG+1jVM2dHhfZvfNYrG3pcZrn+3rOarz+RTYHew/ySIRJKyU0Pu/8h//HLdgSwG8GKJNjNsCsDMh9ZjA/LzpbwQgZ9nEnDmUiAGJUhQTsyW0Sk5GfIQsUe1QPOtjDY/UwI3YfJhPvP7MDWY8JizCknoxiL/lZ/BbyJh58XFPMaJMYsKjXKyQA8P993/fXJP3/y2/8Pp0l2ovQESYhFQA8o22KMd/3h2D7e7PAZoHNApsFNgtsFtgssFngtWqBHQLAW0JD0toKB8DWZv7M008uHy6pPwn+rlZcP1n4l/LiX6jM/teulue/4v3Zyx4phxZnI/NnL2vpr/NjzZ5JPKjEhQvQsi8uTzcebWL92dsqxr1l6HjkUbxeLuD/7LPPqazfpYtXyhPupIIBFQrhfYGQA1fSSpb9eS8uMCXAM4G7BuIDR3h/vDoYe58sSTpOOpLKrWX+bLHs8+NVlkNOJIDBH3tuANJ6XCuLfQ9AsCX2ecmx2MnWZgJAo9NgdQWN8U5zm3ZOansfQDt7SSfSId7ymQBQnP6e3Hr1HNPvHseAs9yHMYxj1U7UArFSAHT2+fW+rlygudByeZFDU16FAE+conHi5px4MJNHgHnEXKFSm2T5Aq8ev1QnIJmiQ7I7i37N04DdWfE9A+o5/4Pb6jHivplnvobx2WrrHuMkIlxtx5lNAPDzOmTSVKHOygSrG/xvdhyP7P1I+OOYNjCfk8m73zP5FYf1jnO6biYlAf2CaOkQAM7l2lEZhKCYCYD0Nfk5ZmJH01xjPkLzM5+xXtqStSlCqUkDUwz9agJgrhAQBcBKbEAASE4iYxHnkxtY6h5GZ+54GhvWaiYKOEfMmazg+B9qi4ZNJDngLM1RCcBeKBlkMzVDgpR2ULaBdkSmRPiBPP+VJjXhCUO6xEOiE0Rgk846yv0gALgG0n8rB2A1qXF5eDl/4bIqAPzbf/ee5e0/9TNo/knbWh8yeTtDY0oAToYeVt9+2yywWWCzwGaBzQKbBTYLbBb4trDAHXxB5KnCS/js008vn/7UJ5ePf/Sjy2Nf/QqygHr/QJX0q0R7tdu/cPG8ACzgPw6xds8KDWhjDyoQMEppu5L51x5XIJek1UUEHD9+ojL6n5LXPyXAJGmvQWDP+7WvPbY8WRn+KW3NPvjgvUcE6CS1XvfLFnnfU+0LsAOAxhs5Jx9LZYGM8ez95D2DqK4I0OBNwBTQqnsYZ0TZG+A2xy0LNKIY4EoNuJwCj9cAPAZMBZRnkNQNAxsHp4TIMMh30IC94Qa4IhgaXM/gP7/r2Dj/+l7xwisJ30RQUDoweCgOT8B/CADwUGTeo1LZKGGn0ukNMKNeGPXqO0t+PNWNuWY8Zs+9FRdUB4gy2wAfsG8CwZ51QGvbtUGl7Ml4EQKt+4wxlQe9PewZt4DW2DhhDCF0EoLBvZlPeM0z7+bnxCAW5rrqPoJlkM8hAJQcr+0eG88kQAiMED3I/NcKB61anz3zwborjmWWNfmTsdX9678QAHKAN+7Neax7Yds6X3aR09j4OnbKfAlZsM437qk577WjRJzkXphCLmxTrwERN1kPrYIxlkeB4PYLy4v4csJKvfeLP/W2WzeLZdTckeTCg5xyIAHnuk0bIfEp+wRABkWSk2qoBkGT3XVHYxhPKEtTaI1LYRisp2xDalJGGeAEfTZo8gnwsDxaMUwAfbGKOwMw4mUoNUHTNYnr38168LHA70f6X3bjQXjvQR68SGYOLG//iXdU1v9fr7aXqoCkgDzD6oeIMQsLHCiz+/yZ5+/2+2aBzQKbBTYLbBbYLLBZYLPAt4sFmggILr1WUvrPVZz/7/zWby3PPPlEOftvLOfPAvqXKul3oTbi5YyqEAC87Ti9vJe1h9V7chLXoQJAxl6lrTvJG58BbI5U1S1AwP33P7Ccuu/0miSbPTV7ePbYlyrJ4Jlnny3n1gV5/fH4s+8+WgraG9dR33Ym9gYU8pquTsGWMAfItvJ1BuoG9COTOt7vfaeevPjctcGPsuwDR9r7a6ffKNO9U7qspd+2R1cwB9QAalFH7CmI1TYUwA3SlaNARIRfwQlgAAGrxh4ck+plqIJz7I7Xt/uQz6gCsALGxiChJASwun3puz3xdlgCJHbzm9EXn72qKLpkXRyx9Dkx/VzrsMZf1IgBXsBfAzwIAMrGWQlh2TvHqVQgbagTjCGdfJB5mXunNODof1MujHeD8ABcg8ueB1MFgNXojF3LzyOdT36CZnLWfs/e9vAsM2jmwJUYQfmyhn277fP59Jc1oDj/djYztplH2JLPhT275GDAss3SOSMoDdnrkrUqO4JdmUMrGeTjowSJrTVXtG50RfUz4QgJO9GcDdETsM7PBu/ksOAY1A5zaH6c3KIjRNogVu/QhcbyyZkXAsD+cGPwA7/wjrfqLgL3apsnU8D+yhzAcPQiSuwHDdIgtoFnw8d4qlVYreIYFpcmXyf2M1HQ7AaD2moBgD1sqBpIY6lZ2PKKlcHS8fcozomkKGmbjNs1VRN6EBYSoE/1AQb68OGqMqC4fh5C91bbivm79/DyPd/7/Sr59z0/8DfaFj2F82CfZ/T2+2aBzQKbBTYLbBbYLLBZYLPAa9ICKVmX7OzaJQOS4xCae40XiUR+5WH/0y99cfnt//5by+Nf+1pl2T+7HK3y1JTzI77/esXcH5BnvxxlKErbg4maldLW7HnZB7N3PVQgzzmyHNMdNS3n3X//qfL4n1TpP0r2Hawk1nj+AfUXL14qqX/J/IsAOHvunDL/e28PUAIkH6x9NcB8eCTjVRRIbWVu9u5OrF3EARW6lDW/y741+A9WCAAPaKUvc44vOQM7BECSZIGRrq3e4Cc10rmWcEk7H4UxGnAJo7RHdPbQqrzgdEyk+DOWkQJBAJpQiy5dJxLCcvlIuNfs8SIq2tHYoJB+YIuAuPRL2efxpLcMfbVDO0HtrTZY3ZeAB8AaS9k2eKwz9wQwwVvVVpeC9H18jwFYVwIBh2mRN8FoITsAsUrgrjzqzqMg7ATIpf1oSnRNKxpSRp2y6XHAxhEscN59DvHDmEMEKeFj/ZdzpDIonAdwVpuYBxNpEQzJoGe8YhO3r/PMRQWgUO9R1k5rs0mAtE/zj8oLhMjsjUnGfsaus+d/dWpLrXBd91/73TaKp59rJa/EDhbu9oTokFqgVRnYTYRZPPg9t9IPyfchwFqds5IzfVxCHCAKsJlIAEhESLHqr9eovf5Wjnjte33UuL77J3+o2jNkNENeNGIiwlaYvbJHPwMdZmaO4Z8ncSQg1+vhEaYlcn0vNkpbjFIZSGOYnExuMR5KbGICADmK4lRgQ0ncoUk8SgWuzE0/RIbywA+Y6xX3zzEkQjFDand+Sv8dPXZy+b//xb9afuwd76z3B4M4M1SvyW+4rVObBTYLbBbYLLBZYLPAZoHNAsMC0gYDkrwJz4t9aUrjKXc0O0k23AXoH/3Kl5f3v/d3lz/6X39YHvZr5XQqx9PN6+V5v1Kx/meBKy4fF1k/NADEgfat3psnKRvgb93/kvC6Y+ZJXH3ixPHl2HFXvrKStkiAaszVq9eX555zjP/TFXrA3lwJyuR8w7NNK+14u7cqXc3gO1iAa2qfDigupxnlulOym4pZhwv4BijHS7oDwgN6sMuLQI0l/SSSs9R+qh+/Knkt8sfDrpJr03VyH0n1e2xWDCNc057qHizhiCYKvOd3Yka1n+oAwT/dzvztbP5jzA3cRnk6rgmIjhpCc0BkhkmgAWaH8mFWQtNMME1AJufP2Mlgr3MzKCw/ID2S9/p4zd3gMIqMSa4ZqXfCANTGvo+wXJFGcbTyGcBU12jQA8by5HbfkdwnT8HcbpM+Dk1Jv/V5y9YdpmLiTPH3dZzCH4RIdyX2JjOGosR2STM6M74IEjBa1BQmsTS2/TPjwtrV+Pf7+yCac0L4rGTNNGfjdA64X9Xt5JZgTTWpgN3Wigtaa5b/C7zzX88lz6EuMTnZS/2c5pDmIQoNjlnDc0ZiQo4XCZRBZU3LUDVWKAU6KaieU7Jx21lhJZ0T7+d+/O+JADB4tkQkHc5kzsSfkyJEjj9LfeYHgIdrvMTcVKPmZBGerJ15XzKeKttRfx9s8O95FwmGcwLgtWfRWYZhhmw/xiOTkGOZsMQ4UfIDJujEiZPL8UqQQkILjMWAiWWpKf/jP/mO5d+/5zeWg4ePWvq/ef33h3H7e7PAZoHNApsFNgtsFtgs8O1hgcTQ4vUnwz6eccC+4nLbBJUf6rFHv7J85MMPL59+5JPLhXPPKc6fPT9e/6uV4I/M+nj8D5cSAMfVtZL+y7ntyFzHntc/9rUJa5WntJSrAjD1H8D/5MmT+ufkgFVhQDLwe5arV64V8D9XJf3OFNFwQVn+o5yVh1b76gL12lM36Kl9LrmtApADEuJkI/m19tcoeLvMGdW3AHsCVO3JDqjKhJgTic8e8KEKwDNMp+3oU54CgefhePTHrQAwGBhgte6r+vC83bJ5EyoTYM/5E45YgXHfJ9n11e7p3GAPQgnm2O79UOOAzBkzDRu4LcEjwlFNRPgYxt1qg9hlJgBWh6ZUG8Znwlvt3RXeIoG7lBr2jvPeOnbd75RpFMppVQe2d1h1ESANjGlR5kGUFaq05l7oM/BSQjVojxL5SZ1iZTfXjbpARIDIKed8iPzdw2RVuDBlz6HYyrafCQA7qPOeFRRWJRgHxplrJcCs4pBdO4Qk+HTGqbFx5m8qSmgurrjYfZud3SaHvAYORp7f9gmpwzrWNeSZN/ExS/hNlGRsk9xwl+SpEW8CALLDeHh1tpdZDnUyycy52Jg2mKgwvoZsc5+sAEh/D/z8T/zQrUxqJsftCIAshsj9uVCOC0CPUec4/ST7W2/WEyIsHNelgc+XDGn18NeCS+xECAjWZcp9ZHKp9mI/EGaiIgtovbYYzMrsX/InGLLTp+9XUkIlFiljMKGRT/2V7/ru5Td+878sb/jeNylHwMFiOHkwSp61vTYLbBbYLLBZYLPAZoHNApsFvj0t4N2z+05IKiGk9daV8xeXj//+R5cPPfz+5cknHquNPt78mwXIK/a+PPCATJJNs5eEPLhRUuKDh3r/2sCGS1LSj32tFbb2gjrT/qKE1fedvE+lr9m/yhlGwsA65uq1q8u5s+eV2f/8+QvKaRWgoPj4yOTtgm0PreP0FXNOIriWp7Mn5hXvM7HWKSsY8CjQ1nHeAA3t+RsgGSvkGs4fEA/8fhw+h0Fr7EjJG8yv3tve49uDa6LEe3wTAJLoN6ERzzYfBnPEGzzjE1qXWPsAJntbp0zwTUzQvgBOn9cJztXPUU89CyJ4KDZMPwRE+yBBQhnJ95xDGmY1QTzNPtaAdwWhJL8D8GOHCZxqHiX5nEiD3Qz1u9iLMA9UHm6ZCgBgA82JKaeDbGEgKUeubFBzVXNjhE10AoFWcJsMwHMtFXjPl9gnYSxRhXvejFwUKY/nam7+LOeuJEW9f+TIUZEYIZCYq3O4uE+2Lxc7zwSMciBMr5TYFLHUgDmgmcNSfYLjch3UMQlriK1NtLjfOk4l5PzSeuxQeo9be+WxVVQN6m9dReU8m2FsFUDmXNZDnOUzgSHCZc3D0OSQnNwe5B3C6Zd++u8XAdB1JHux+gA3OHL9sA4zmOdzPOvzQsjki2wpEpkYABZyhxAohiMSJB4m3HdeBApSaeaKa3M9Bo4JASOZCT0mR09mdcCsx4V6QPM7GVKJ+dEDB9axmCMenPc/+NDyL//Vry0/9s7K+s+zjSyrkpfszI/tj80CmwU2C2wW2CywWWCzwGaBbxML4CxSUrm8BJDkcl3e/3u/t3zm048sX330zyrm/ryAP1n9L1/i9+fl9U/oqhxnJWlXLH17Yu8liRw7XHkS28MrMOoEdwB/SmkD+klanSpd2svXZv7C5UvLU089tTzxxJOK+QeoHapQAPb0SPYpH7jK3wEcSkCXxHUFiMr5lj10kgHOHmU8kJw/O/ae71wANBxQD/gfIDSgeHi/QxxEdr/aUaCYMIAO921wFOAbr7LbP0CU450hAAyyhqy+gT97f4AVdm02Qvka6u/VAx4gL+MPBYTtOqoAoFrOe/sqh0GaGNDPf4dgOFwkTYCdzm9MEQJgrQPfxEfIkFwv7TX4H6ESeOFd8YxwEodkZ04IcHffYx9Ip5lQSJsIAYmNVmenDWelgealCR4RAEqGZw88BMBQVNSxXT6QezvExHNH1QLCCsm+Jm92yKke46FEcZ4En2vwn9c8DlZFmMzihV0CsNM2JkKy9RMKEYUA15HtGuzKq98gPInzQr4kfl7kQDuf5bQWGRY1jUMCIGVk/yZ6QgCEINjNZ7d2S78k9CJ9NC9l8J5nUMg9ngUhKzS1pDKwqkB3r/NUJaHGi9wNGBTMixN9nVfv/sm31TjvJuDQADU7ocFsdjAKgR12JOxis2fcdPbCA9j5O8kbkqVSnWXQyLwvAiIykqEA4CHohvoBRMOdwdHS/esVX5XJ7nZa2pT7K+6/CIrnnj27nKzSKK976HWaxLk392X8fvTH3r78u/dU1v/KDbBUEhWxOrpPD86Ye7ujtf21WWCzwGaBzQKbBTYLbBbYLPDasMC835ucQLdqXwiAfr5il7/y5S8v/+O3f3v50hc+v9woD/zzL1wvjz/J/Qp0v3CjHGNVTrqk/gGvcyZuJ3CrhH2SR7fsWrHgA5AA/vH233///aUeoNJV/V1EAEjgwvkiF2pP/eRTTy7PlQPr0uUr2kMb9dpTnP32DQBPZy8XIFrDa13WmvNmb7uBYUJrq03yPPufAFuBf15KgtggEUA0QGd71wPYAB0NSK0cGMZVGEHHRgcjsPdO3frcl/YlJ1hk4A6XACuEAIhXvdu6etmNB+JwD9kCoEuSuzg3VwV0Z8oXCG8FwAomgVaNdaKcnvHO7IikpxrjBmez4zMEQDzAIpkafK6ESUvdjVecKyHEQDzdUka3WsHtaMl4g9rRno457/nGNeU5rxwAxkwAzCZtGBOOw7tf/3YJAIgH524DfILH7Ol+vkJaKklekzjgPPBaSJzgwhBF3M92j5Kifp9KJrIW8m8mVnK9XdKq1021x5hu9JX1kiR9mmM1f3Ecp1x88Knm2GTHFXjXLwqTqOsk9AEgztg6r0GHGEAmxKNP39ZQj6gr3J8oAKIqyTNA86HDUjKfrHDxtV6UZJH3IGLWJ26HGagfVsjwAvjTbogAzcdSu3tcTMAc+Nkf/XstkBjyFjMjZvUGoM9C2pW9qJQHE7e97fuLKZOT9xPzEYaE825edxUBXtyTh55rmLKwTQrw1IOpUexRP3gobZG6pIMdstc/CwgpFNJ/Jjm1UQ8V+wHRxoOUzl+4cGn5a2/6weU/vOc/Lm/8G3+zNTBabVq0kIQiATYC4LXxxb71YrPAZoHNApsFNgtsFtgssG+B2+3z2AfiPQNo1fFf+tKXlveV1/9zn/3jAuLnlsP4sJ6/vlyukn7Xrl+ufSOxzuQHsHI1zrIBtAvIdeKAw+2JU6JA8l/VnpfM/1S2OlkJ/pLrapVtV/suVmz/Y48/rozkz1SSv0L0dS65sYjVJrxgLiF4T7Xp+gIJ4JIFlqGnTB8EAOAgoHGWjguPAJKbALA3NxngjS7wBgsfTMApTrgV6DcBEDuYRHAbFTYgte1EMCAxnwBcMIBDjkdJQmGUSN0Tzw+SAWQBmjpZX4DWTADk+gFsIyFgJyCfCAC82sEXIkGawIjCOaqCWbVsj637JOXCRCLN3muD99R5H7JzkUbtZc/xI1faCFOIJ3kmSrDrXK0CYL5LXgyADLAlaSQNFMxqaUWSLmKXECUicSAgyrg3KqRa404YgMbe0npyWqwlCiEUIAi62oDGu/5OZbbZG25Sg2uqJMFKGjjHm+0/K9BnhQNqBIaEsfS17Ww2OeWQEasqRvJH5zFwCMVaFpHzp9AJEQDkiZNi3UCcvzUXNMecrwIVhN+yDdUv/muSyI8YqyECJCPP53pWs/vBE7JGJIdU+L3OmgAIkZTjWuLS540EkEoM2HOOsYQE4J9JBGxhBZCIn3/842+5lRIEYQ1NAMBQRiqUBnryrMkbMG5JmOSd74vmGmbtLM3IwnXZv47lkLEqiUQRAF6kLf3Xwq6JsyoHkFQd0MOQhyOv1LXkQWJ2JkkMTQAwUckwiQSKhXPfyVMlparEfz1ZPCgQAceWf/or/3z5mXf/Yt28Jk/XBBUbV+VYeuxy+PZzs8Bmgc0CmwU2C2wW2CywWeBb0QIT2HpR817OkbPzef/BxrT2mU89+cTy0Y98uGL9f3+5Uh73q+wtCzBdK+B/4dyzVVmqsqXX3zefv1ZJpMlrdV0bfoD64fK64UnFAWVP/lGTCr3pZx97qPbR5AlQrP999y0njh+Th0/73do3X60KVmfPni2p/xMtnfamnstQyg8gl/0tDi451xoE33jeOQEEpup6kdx3+Pwa4x9psMGzyQsATkB0QEVA2Xg/YLdBTCuKaXvCA5JNH+Cl7O+Shpeit9tKw+LdjtNR9ukQhoArvVNgUddur23jJwOmbu/sCTaQQh1hLD68rwDg3fuuQL47C6GQJIABZAF3K5HRYC0khxrXnvhBWnQIQ4PEKADc1xG3H/vAYiQcYDg1Jy90S+gDHmcCIhJ3NaP+m3OqQQjkc5LXrdng29Gq+HXaXuemqkAAqUGslSMq3wfwLowYkgbgi3ddGLFIJ8LDE76SuZU5HyWAMaET1mlcO+QioD0K8JmEMRkFFrW0nftJjdCe7dwjqgrjUA30UG+0qn1WZYQAMEbV5FPIjuaSQQi/UQAAIABJREFUFCNN0vQcyjw1t5ZM/UOyb5KjL0TJT431yE+h5IsTUaBZ2p/P7cp8mysm6DioRN3DCfSHymKQB1EyQJQ4IeGoBKL58bNUAXjBT00PgtmKw9XxOXZjyDPMxvCSYZF/EAfU7M46UJpAzvCoG/WCEqs4ZfknBin3tqTCmf7vbcaPmqjcBxkU7SF+Kg+2MF3EKeka1UHKpPA5tU+dJfJwlUo5UYaqzKv1Owwp0/tqTc4f+Yf/cPn13/jPy5HjJxlp62AYsFX777Zvr80CmwU2C2wW2CywWWCzwGaBb1EL3AH8z4Cy02CPDkTp2edmU45UHgno9Yqx/8iHP7Q8/IEPLOcrsz+ghm0invib5fG8evVi7UutmNX28YVyaFXsvz3FBqsCZ4BpSYS9aec/rnW0HFMAl7/0utcpmz/HUmZPHuZSsOLE+upXv1rg/9wKnDnGEuMC+fJMAsospxZYk7fWHRLYa/AhLyt78al0XNQIcxjwiKlu+T89WeXJu3t57gcQTnx5Z5JblQG0wR7J9obX3zleJdxaBRH58zyzonwQB1MAxyqJVgFUZ+PZ9r2HJxXQYe+4wxlW9cFUJs8ACvyVMOOR7G8FVXXdtQxeHTtL84NzEmMfxUHGgOz3AeU5NnOi07GtpIzmRKsoVLKuiZu8HwLDJM7wFIfUGXZyCACgWv2vY1M1TXNmTx5vwmSEeJBiQP3pRHrBVyGDFH7dYQjpJ7bnxaUU3t1zbm1Dzb0jhd1CSoV8iRc/SooQIsoxIMeuQ17Ich8F9lB6dzK9uveVIsZ4xQZxBpscsirAwH4QAJljOfZ2yf+siugwl4kYFKifiISQYcpFsHrWa5y0/OYM//PM1iB2/gDjXV6ex5mXWszG5GG49EQBIbtBmv8QMk1mcE2HTURtYC//IA7MryiFSTfnwDv+wd/uZ15nf6wLSrZBcpI2gFvnB5oaiLeeDtfgpDRIGrTGePSkYNGuBqPp1aI10UWTYjTSCRUqxqoujgIAAsCkAklNvIhXWU8bRPEX4PVmGYzdqxxKTYrLVXaFCYTnn7iHyuynhwGsFw/eN7zhDct/+PX/tLzpr/+NWiX1eUth+ikqC2mST7lf5iHcft8ssFlgs8Bmgc0CmwU2C2wW+BawwJ0IABSmbIr3FABsfPX+/MILiSy79oif+fQfCPx/6QtfWK5dvSxQcu7cWQF4vNi3Cuzfe5CLRibukl/cSN5swKXAHd5Bx/Tj0Lp8mfwAR5ZTp08VODpWzq1jy/2nTq8EARv65559tkIMLlRZv+eU3A+pfjb6K6AtlIFIYI371p7boE5ewbr/kMA7JEGAr2XnuR4hsvaqjjr3Sa6GaQRE48kDeKzAyCXXAgJnEJbznB/AgGRf6qykZp3cDsl71MEZjoBiukQSO7CEJPNtZcmzBYBckm2A0agWLN+enY/7s9TmGjnKUDzgTQ6BEg+tPbydkb5VzFwLh2OUCyI2moRJEvGEUQdsBry9SM6NnfXfeGWc4xW2FN52yqt5npWASf4HqSzq2GOAb0r5MSfak72SFC1lzzWi2vZ9iMk34ZB1kxJ53Hv2yK+EBithAsecyHUOVS4M8FzAPudnbOPND0mnvAMibxz2fZAEf01ShKzQ/SHI6lhi22O0ef5gdyf466oXjPNk2/25FrKFQ6IAoC+aC1lX3e+UVfRxTYC0tH5VSWi+2wk+z+NcC4d6yMaEAUQNkqSEMwEwSCStpFUpMI+DFS67D7kQBjqunhciBCCZ+rAD7/zRv6vTeD3fcgoaNCdHGBPCWfrTCSd/sAGiCojcBMLFrOhgMXgg8kocCN5/n2cGM9lSIQCSWATZP2QExl5DCHqQHLqws2Q0ec5fuKjJ/uCDD4oAwOtPyRSxYxVyQLv/2T//Z8u7kP4fPV7XaJZJJIDm3njd4UtlOmL7dbPAZoHNApsFNgtsFtgssFngm2WB/b3ZHsCXE6fkygBeRKLyrtab8iL3zrGc9d7Tdqz28wX8v/D5P1ke/uD7lj/+7B/VfvHqcqRA3qWLF0pVWvvKTtbHOXj7Fe8v5+IM/nfj/+UUKyBxpdQEePfZl9rTf1LONggAfpKvCuB28eLF5fHHn6gcVZVX4ErlsCJWW0rbUULM2c5R01rGPUuLtYWFgJACYY5hb+//lIyMPTXhAwZ/dvpFCex4/gHE1mFtkBcCQbZsLzbHzISAwXeHH0yeTB2vceDzumcTHPuAOyURUf6S9FsveZrjBQX4+3cDKGemt/ffP4cnd5AQ43iD0ZUM2U+i1/abveWrJ5r7xXMPaJ5yIigUoePZc6947GOvkABrfHu9MSeiCzERpyrnhwgKYI4qgb8DNLneTABExeDS57ZVCA3LwptUqI+cF8Gea40LoSByhrr0Xc4NMNb9Nc+cL0CZ9NsmtBvlhrzvTbIk+V7IBocQOO5f921vNsBaNicUoq+HrVcyB6IAkkJG9LSY88+t+SwSjkIiec1xYzyFqk9Eym4CwCY+2k7rvO+5HQLAzuyaY8q673/6T2EjqQoRe3g+huRxMksnxYwtfZ+RN2QQfaM9Hq/MfSf7TF/1vJsSKVqt0E3TpQcBEKMpBECLpaUdkABZ9Lmw2EQ8+UgUJgJAC0wPjCmupPMGiADoB58fjm5IHhRc6/o1Z2PEK5/OS2bSkiHnIcBr75qpa3IHHm6aNE7AkLAFPkcydbUemofL+/+XX/+dzXaUkQkNkLzk+eXNb3lLef/fs5x+3XfU4FkdoAaSB2B7bRbYLLBZYLPAZoHNApsFNgt861rgpQiA25AB2qP3Vk8ZvQG35fwRQVBMwNe+8uXl/e+rsn6feaTA+gUl92NDffHCOYWevlD7xyNHDzeofkE5qfBMc93EpbcDXtdk/0wVKva/7HOJ7X/dQw+1wvawgD9x8DqugP+TTz65PP3008uZSu4H+FelgPIskjMA8LMCltrIS2JdgI5j4pWLl3kmA3YIgFbvSrPQwHYkV6uwX0pstxwZp1myniskFyn9dB5ALfv6ANqAs4DMIYE32JGzLyRAKxHUfjkAA0IHSKfPwQDgDyULB0uIcAnYtOc/gNX3NKHh9niSrDJp3pkUDByyA6InwmCogeMuDanQhI+8qiYBco8Ac4Cp2iWIalAoDJakdg0+Zw+4FM87iehsi9GXVEx7cVk81aKfqkrEg8/1nE2+4/Z7NaecHddmXgmYS4LeCgiWSodPyK/c5wt31X9rZn1InB5b8gskW73mSxNNsnffdz9HXOZMfg4CyOP0fM3DGZzbhu6LQsYZ65TPhLCa7M35wnxkwK+2KVdd49ORpX9XzSB8KjLLREizezv9zxjz+aEjFTqu+TUnKjSxFcf5rHZwnsXMcc+fWVmRzyL7HyUKm9RrAmBWhWR+OHxk5ALQ2Hbsv483IdbT1qTLz/zY3y0lk2UKxMubATQLwcssWtiM3YyS+YxEJypJ0KyemBbOa6bQ4D9JEvxgFEtVBIAToJDdXxRtM0FOHpLMnyz+vDLJ3Gkmn9UDvAT+i0XlvFMlqTp18j6FKHBvJCg81F73HX9p+dVf+7XlzT/yI/V+sUEvEC/FQ2hfTbDe0r+YyNxemwU2C2wW2CywWWCzwGaBzQJ/nha4GwJg9oClrcGFpQ5AQ//kY19bPv3IHywf+9hHlzPPPFlA+GDtJc+XBP9s7VPxPF9djh87KhBhgGyPJ3mktGducMdPZ3UvgIZ3r/ad7I1PlAr11KlTdY1jleH/pJMC1p4b8M+eFLCP1P/MmTNK9IcCAEIAcHz61P1OtNabUIAJTjpL79ub23thDgkYDhngrbfDdmcQGlMIsLXXfAbCAQn4LIeHMdJw+tdgi/YAdOPF7fwCASi+5iAAQhwEFGK/AUrcH+czMBgFXJMgkb+Vz4D7dEb3lYCQczDZ4x3OYGwywJ37w/X7Hu1pXsFTY5VUPVjBfwzFue2lXq+7957er//sIR6qBMnQ2y4hADI+ySEQUDl7++MZzximT5LSN2ES7BPJ+0putHpD4FmYzpL59VrCY7ZTpPm5X+6jGPpynM4hB84P4KR7JIBnXjEmCs/uJJNSaLQ9Mw/me0UtnnvvjJeqAUzJ8gjviDqgr+kM/CaMUMA4F93tY7WVkLByaVD+70U26vtkPGfiSmsC3NhZ+uUE73vSpzi3g2utznBlASlyCk9CVPnvzvEwg8gWLgjghxRj7q9288RLgn5+j8IijvSVNOl5rpwNfa3YfSXH9giAVQHwrre/+VZKlCAVsUe92b36I7UcM3EzgfzTD5dr9YDUYPSiY+IoTqhZLj9kPOH8kPRgEQLABFY2Sh4Uki80GdFsJA9US3983s2WOOQaAHc9EAvo8+BkCT7wANL/YzrHWi/uTc3RpWT/P7/8k3/6K8uhkycI3ar+cm8/hMbxWfXTz40AuI1Rtrc2C2wW2CywWWCzwGaBzQLfZAu8FAEwNeUWYcId3WmlZ/2rveml8+eXT1VW/4986EPlfX+CHSkflMf/7PLsmSeX4ycK9Jcy4NAhvN8G/eyHAefootlvA/QOVTy/s9xb6g7Y4HdyUJ0+fVpl/W7UOYfruOOVkFrgoM69UKGq8fifr7bwSghtQBkkASBH+3pluK/KAsqiH88w21vLGrJ3Xzf9ARO9504m/lXC3tvjgM54Z2lH6s6vgJg3uZ7Avj2YAmrIvPGyCrQjZ7azbSUNdJpjpQXa+rgVK6h84Q4G6iSBBk5UAxtVxHA0DhCrRGvgDHicAK8Gi2uYcQMw9vYGTAbmHJ8y4mveMoBae24lQefAdoQmId4MugxAPbFWwAUBoD56AgbMDqJhyOhzHsdkzAIWZwA9h1TEbhAAGa+QL3aYuj3yBlf7AKrpb66TPsSzHnm/lN99/NqnduRafl/zr/p2rQC1xppcbZK7j7wEkDPpj+L/lZl/kA0Byusc1Fwb0vyoCXJ/qssl50RAuC3rl0JgJtJJ9+7qGXkfBQCe8Xmccv+ZbMh7w1u+qw6ZP894BtPGxiJCIBZ9N+XhUDuFX/uBVc8O3QNyTbh3lA0cJERn+K9LDRWAyaWVcNTcH0TTfg6J2U4h+kyEZV5Wq37hHW9dxyKShUw+fjKAcxmJ+aK9NqpRZj7yoiHOdOrXHDvi55gXozKQ1j3CkDH41GhEpkHmyFl9YCt6cs2hAGJZa0ISK0WCleMVY3X69P1WMtRA8CCDZbxR7Xvj937v8p7/+B+Xv/qm71dpl+XgkZJ10R4mab4h5h5uv28W2CywWWCzwGaBzQKbBTYLfMtboEHt2IvWb53/Tjvf2nI+Xwmi/+BTn1Rm/0f/7MuItYXzrt+4KgXA9etXyoGEGhaZP4C/PP2lCuCngQ+xzUiKLV83QG+vfwFAgNHJcjDdX+A/+2c8/fw7eeKUmkGMP15/EgKStBqvajyhAWj2qhqM46SDAOA4ABh7cq5tD6U9zsqj1Z7wePjWJGUtdbePekhZ7R9ribeSr6UkHdcVz6GXQIL26oYZq6OwvZwp/ybvqNpmMOpr274CcLmHpNgmQqwAGKpj1Z9v4H64wiyiInCJvGtrbL3s1OqFlKwLyCWcIYqGec4GqAc8CyR3wvEhpW47IuQWAI5HewD9gNwA9qgDXGhxeMD3CYA7rZ/9EIWdOTB5niEc4jm3x545QcZ/z8uAaeOfDhWYMNNMYMSTTZv2M+FrVHpe2M52kCpJX5M4cQCruoTWVuO6Po/2MQ7Ck40GZ2y5rtEmbaICH2EpRQAB8NueuS/nhQghEb1tPFQfCmPXOuz5J8+4CZOZeMgY5rg5+Z762iTXPlkQRQJ2geyaFQ9rosVWyMSOAfw+tkmBVhkEO2vMptAQ7gN2VrhG/y4s3Y73dV22IYO7e8XqB9haigkttMj/nVNAbfrld/5IKQC84NKQsGep45gF8mJ5US9a2NBWDXgQzVokwUNYOyaRJnovdic/sFJAEo56nweJSlcUe+qB9qRyHcNRsiNtpVtI/68h/a/J8uADDwjwsygOFbt46NCR5WoxpqeKFPgnv/Iry0+982eW0mAtL5D8hJh/ef8D/vcp5dWyY92OZ+ed1vL2/maBzQKbBTYLbBbYLLBZYLPA/04LDGeb73I7AqCPAfh/4XN/XMD//csf/a8/XK7XnhGHEQn+rl27gu+2wlIv1zaUWH+kzwBipL+uTsVeVNJu/d4J7HojTZgq+aqOHz8m9el9RQAQ8x8QRRm/8+dJTn2rKglcWJ555szqrRUwBuA32A9I431yV3FLnFwcQ9Zz3id/AODKqoMhieZggyPvZQFpSawWh10IAMVoA+pbBq4Y+3p5v9/J9SZvv/b0gMxWImALZOA47VDgEu4gLzL799pju4y4QajaUT85LsCJe9y40Y5DjmmgkzJ4DgHo5GnCDsi5ryux3Ai7MNEQAJ0kc5QNH+rlXXwSYmCOR4/NQ1QAGOW1bQn4KIOYkoZT2cAGmmoDULcBcEiMAPPcd1VoBF70wKQPISk8fqNCAX/THnn5Na5OCqj79LEcM0vd+TulBUVetRNV454JUcesCg6NrzGX5lH/LuA+EREhBQL+Q3yk7fNPOW2TjK/bOYcz7IJeE0W6vyaNZ7LmDgRXPuu5EsWBKrxpvlmKH6JONpMk3wRZwiBklwmHCnybjdJrzp6f9ZXxUAW8JkQYD2Nak1y57qwWCPhX9Q3s0GtC8v5eu1oT1afZWZ5rhZjK/Egr1f6EH022yrPKoR8G/yFhTMC4nWrXL77jbbf4hUWcRZDGs5h4LyzmfufWwS+ZVAwuRrLjNhTr34PBuTFwJscqo+gFwzV24kF6gCT9Z5LzMGjJUdgcBvvSpSqTUm19sKT/D1WGVRhV7nHs6Ak9NK/VQ/Pdv/hLJf//heX+qrdaF2kLMAA8LBM/ArWyzoFmScbf0+y4zZuaNTvn7xw0f7b/ew68A/9w25vtf/HdvkXbu5sFNgtsFtgssFlgs8Bmgb+4FrjTfmdvzyVZfu8bHbNfm+oCjST4+0Al+Hvkk59YblbsPoDg+jVn3b9axMDzL9woUI3XmE01+1BA91Vgg8GIElNbgTqST1fyNDmaqJp1aHng/tMF/l3zHABqwLfIy//EE08uZ587V/fifpS0c6zw7PnGMei991QXHgDYQO/S5SsiAgD+x4q4kIOtk36tDjhga4M2Blv7ZIGmeHRTV9xKAPbVURMEPBkcONwABcCqAMb7qLKDBoiqEsDuufrP/bEjLycTtDIhNd21/2/vJr/bU12qCvKAVRv0dydo4/PZOzsrgZVwXAkQK7s8YLhCJAiT4EX+L5IycjxtiGc395Zkvz6LgzNAcdjLk4xrYDO8z7bFbj14wGbaqM+bqJjLwyUePLYNOM31aEtCEOK1j/0DctPOeM1jNxE2DRzb/WyA1/84Lvd1cj9JGFaSYH9+7Cecmz9XR3s8ggtXQEobwH71eRyyM+kSu4nEgOSqseN3hXxr/tgTvgL2BvXqZ6tCjCcdf39b730RUPs40m2Zc1fIzbwSGPO1ArxDAADO+TyJJGlL+qb55CvJpk6qN0Lm+TN9zjjr+k0QxY5K4FnPjRAJscMcimNw3yUMY5dpfLPeWTOxq543a84EDZqeT35ZwRGWIm0/8K4ff/OtTKgMdho0SxMCzGNsd8aDcrMSpQS8i+1aGZLBPoolbJKBSXKY2JBqcK6byTsnwYhx074k2JgJCh6uvLjefZX0T9clIyYZVOvBcLUeMG/6az+w/Ot/8++WN/7gX7cRYFth0fT0YjG3cdoAPIMncuzFRADnzUqAAPeXIgBi3Dv9/HrOfblrb59vFtgssFlgs8Bmgc0CmwX+Ilpgf38E0G/lKLmk7i2gr0p+SPwlpyfueFmeevxry6c+8fHlE7//seWJr32V6PvaI967XL54qST4z2pPSmZ/4vzvvZfNPc4sn3/jJon4nASbizkhHZn/K+S174HUnQR/p0/dp2OpDBCP78W6x2OPPa7S0yT6u14/gTY3y+vtWufeOM7AjffiiON3wH+2m0j/lYCt9q6OjWcP27H1DaYOVGD8OH9saKUJ6HhtwDMg90blKmBfDlmBEoJ9tsIOBLYMfA6XinYmAFAwxCNL2wRS2wuJCmI48XSUqiekj7PXl/cAWdhCv7dne3ZChhgwkeJ+AgZpt9QRdc7BUvgmARxkDvcTyOx4+OAJjp9L0AXHBEuYcGBcAs4OGEvsjActTTb1adwAC2uWfysDGF/ux/3n6gpZejlGcfSS7ndi9OoD/baKwknZQ4bMGIs5ofkvoqZztk2y8x1cxft7ADp2tnd6kDpp30wo7BMCOVfEQftOsb0qunW7o8rI9UKOJGN/CAAA676CgXPujXd8T6kwzw85hbtinEamVQv2lFuJITu0AiAKBo6NVzzyet7jeuSYs50dTpHXDORVsUIyfjz6PoK5o3FQ6IHHNDbYv07Gnutw/4xf7GxvfRNLTQZaPdB5KVhZq1dfzdhpq2zRnwfL73j9m8BSssJf+AkrAJ6nIGq/0qCZAOCjePnD8qg0YFkA5o/PsuhUkgLWos9ZJTf9kELiD8KmQ2SZzOca+E5CkbIqGkhJUYYMxAviljz/V65crnirk6qverTKpQD8SbZypXICwJZ+9xu/Z/nVX/215e+85a118WIKRYWS/Z/JywOUnyEAHCPxIke87u37q1cv5am/HTGwWrZ/2T+mr63J/UpUAPvX3f7eLLBZYLPAZoHNApsFNgu8FizwUo4ROXBGJ28p/r32abUvvXju7PJ77/3d5TOf/oOS+J9frly6qCTTALwrl0sx2on6IA4MfHFiucy1957sOx2CKiUrXsi6/kHCS4sAwAP/0IMPCDyTCA2vP+cdPXpEHn8S/D32tceX5559TkAE0uCeqjaFU0qy3Ejr58385OHzhr2TfGlfaFn/mlSsAcqaXG+PAAhwtEqgQE3nBrBInZr1Jdmvf/SL/TztD2AJ4KS/AjJK6h258ti80kZ5aGmZVAF2Chp0TLL/dvxRpk5Yo0gMHSMSx+AFAmD2nsqxqDBdEy8D+DmPgL2eRcjUXp89c+TRwQ0BwCFj1oR5bWM+d9Lz4TlnTlwrVQjXUhhyfT6/nNnfJdN3QDFYphUWwUlxeHJ97iPM02PtfnqeiTvo/iXBI0D6cM0TxiQS9zl+fXbCWqnhxIyaMUk0NzVctul8ACE8AvztsO3Y/QDeCTwClAOSPQbtHZX3v/BQx+DTZkLGeRECQ5+57yCUGtQCylPFods8l8FbVQYC165cMJdGVLtppxzPtU6n/gakc42Rk87j5RydIxQkKoCMC+02AdBKg7bJmh+gx4jLjPwRJgYF8LWezQb4mTKAXPCtvPp93Vzj3sKimYM7CnnOr0k1j7XmdpB8nhu636xI6fU5he5k3ml+aO56TenvX3rH3xffYIOMTP4xYhZlGhlWJYbB+x8vPABcCf5olJgXP8BkoAb8sxFo6iyPyLXHQwRn/YhziBIAFhSZP5lTMfQb3vCG5UixZc7+eEAP5csllzpa5Vd+6Zd+efml//P/WupJYdDPNwaZR02xiEHVS5NqKAES83On8hIMhMgCMTP9fJal1YTxmsG+LD59drvj897tjt07dftzs8Bmgc0CmwU2C2wW2CzwmrbA7fZRDfwkyu2969WK5/+fjzyyfPRDDy9/+qUvFHhwEjqRAOUsIp6fjb6T1NmzLC+69oE4eLwBA+uwseZzZf4vAE+uKRJMO9H0acfgd3Ix9rF4QQGQzxbov3zpclWlulQS95Kk1ybfHkmAQUl2S7GgF+2fQMHqGRSA3vPkN9AwL+AE2i6HZ7AjL6qw2S44NeDuWujcC1JDXlPunXZ4Uxpwkj2/FbsGDHbnDfwxe5B5f3jUXfIPaXiuJ7lz7a/j3AuWsB12Zc6rNxuw1knbZhLAlcLa411nK99XqxbUhyaEZm9wlA18LsKiAe5MAPAZ7Wb8+Bzwn/xj8lIDZgt3MC5SF0NYNIjS9XpfH9u5ZJvbieT9RZ5eZprOMe5KOAjYRvaqD0XMFKHEmAePzUSA++iQa6fZAxzvAowVv03qgJGe3QOaM3ZIDVo2kSWesJoB67im3+t49jycQ8ZnEsAOTjs5BfTb2SolRxMkyZuAB1u5IOqYVCZIaETIIl07c3g0cOe34OV7W+mgNTbNFxNcXQ4R4kAx8wmTGeEvg4CSt7bJDZchFCnUd125Oj2TUqkja8fvza8odjJfNIelWPA5I9xkJHTEcCuRw7qq59TIZ+HnRiX282itBJd/T7LEjMWBd5cCwAOdZB1hHXqQtDDMBDKwvBKzwcK6VlIiFs3BmojJ+MjFD3ZSv3XQaUwb34uC+B3HgnhSOCkFbI0ZSJfSYAIIZHMOSR7KMJfq4WrvP9lajy1/tQgAPoNlZSHSDhiphx563fJf/9v/t3wP0n/szgOHeCFl/Ncs9CI0kvcxWpgTrdyTPpPfP9cl0283K3aHSfiit+c5sE8IvNw1cm7O2//75c7fPt8ssFlgs8Bmgc0CmwU2C/wFsIDibW/j2Vz3b1ShKu/tH/3hZ5b3/e7vLo9++c+WmxW/DzFwo34Sy3/hwnkBZjz07DcFHpTcL4DG+0Buk0RpSM3l/e8YdZL6PfTQQyuYZU+K+lUgu5xPePuffPIp7U3ZwB8sxam2lrWfdKltvK0umxcvOx7UgAsBW9V3b28u7aw+RMYr4C8vrCsPsOcFAGnzz95XgMPS5VyT4Y382+DRCbdFfnjDq1eIiFkaHyl1yAhdszbYAR/8DKhPuQB7QQdACQCZr+tznKWe60nK3gRBPPkBo2vfux+zh19OxerCqL/uRI05d5ZeBzwmFp+/E76Q/qBoTsgC9pEjM0neVHbPoREoIlLqkDmyz02pzxNMWMuiN3AUcG/IWFeVvTRO9cNAzgkIaV9U1XzOZ1erCkKSNQpnUSayAew85vL4NymQMZ7L5XleGMwmxl5NFgZrEKk2FTnRMvsVdGoO+pWBQ7kMAAAgAElEQVTqFSFWEuZNDoi8ogLQPTXXGms2zI1cfl0T7UQ24WJ72z62k5zGTb4w/3Pe3L4QH5lPhBSAOQHa2C+YNtcTycB6Ey+RrPnuwUyM5HeHE9R6qzUutYHWbOPoWrXMw5AamXtzm/hdNksIQf3isCBEDQk/GGvNLVlrKazt4q6MKyE9tMNkSivbJ/DvdTQTfU0Uvvsnf7jsZsMOYG85DxdzEo8xADOTp7IcHeMDAZAOOu6CCVsJUiAN/BTUT7L8hxFUGRNIACk6mnUl3kcSqWbFxHKZFFDW0Lrn+fMXlPCD1+sefEghAOtDr7OGXqnPCQV458/87PK3/tbfrqoCZAUtNq0fyEiHIA8wFu04cYIYriIYJEmqiVK/7Cbu0Ezwg1X28oM4i91fAh4AJqdjxEaSl3lxZjJzGWUZDaMZxmhiFvfP80TQc9OTYP/pozdz1PZzs8Bmgc0CmwU2C2wW2CzwF9QCvd1Sia3eY0WZ+UJl7//TL35++chHPrx84uMfW24RH16qVP5BCly9enn1SBNuyl5P0uHaIzmrPyXf7KFmaycnVDucsg8F+OP1Z5+JulTOpsoP8Oyzz+p81Kh4+8+dPa+9qT2CeBVdSs9gNyW1LY2Otz8S6uzB5fsTsDWIlnOuvfzeI3eGdgiA6ouk5ng0AUt8PhEAM0Dnd+3vkZ0LnHhPL/DdkuxkIFeLe98tpxr71Abo7tNu3XrvUeO021URe99usBEwn5h3gdTab6c04Mi4T63zXcVA2spYzYCMtmGDeI5xPOZzgaz2LEc1INv2fpvPDlIRrKXqCmluWb7HwDHaoFaNh8BaEzBgnNq73+i8B/M9R9Z1jyEANl7sjCvJFNWmKjUZPB3wT5/AU5Gnx+PN59eKAABDDbsSbu148xUDVRNnJUXGM55ljZeHTPMdm2LDjE+uo+MUBjNK7GUOCoNoTjlfQYiyQeYY+6zzWHhuN9O+7tOPpMwp7O+whOpDEy7yWve8X8c+a6QAEPM6ITVcboSRj/wYEACoOhib5IIIvpvHTmBUQ+yWzQRUbLzORQgAFD0islw3AFIxFUEI4eD3F1fXsC38b5S2x5Y8c0yIOLnhTPbo+JAMjdlTFhDiKusdddPMl1rNHoy9ahXUvwO//NP/qEhHM4O5GeyXF4KNIE9/xXeI2az3eBDiZdeETdxDYiF6QBser+X9Ir3wYHUCDy3AxMZ0ttUGzZ5ofojmxd9XK7b/bEn/w8qeOnlqzfip8iUVf8HCVrhAGeuBqgxw8r5Tygdw4vjJUg1UTdeSDTE4mbgstJNFAMDm8NnRIgb4/MSJE2bhyqC8xxcBpIEGqFgaBokyKDODxRfF4fqS4IHsMoNzkFqj9ax4jCSJw1iQHpWsCk/AjMO6cMNBxNabCmCdI9svmwU2C2wW2CywWWCzwGvLAqlxD4BFWv/cmaeXD7/vvcsjn/pEldY7q1J+4NorVy/VPrHk/kUCaDM8eePYCCeDuoA+SAxnjxK+ERvvBHkoUdnnUlaaPR/H8rfB4s2637nlmTPPyKMJ+L9W7bl8qaoJCLQgweUTh5UaBCEnHvmu4jCy19GyeYHsSP0n8BTwrOvE8SNwWwQAXmtUA7XfNGgfjriAMWYB5yoUgHKFtb9nT+vrGqBjB3lq+7585jhuQgzsprRH2irgAewGToj3P/tVg9QQGgEgQ8WgigL1343am8tbLbDd0unOCTCDM/UBNcZKOOCkM6EDqM/eeSYIXqRomOTf2J6cDkqOuHr/3Wb30UkHI8eG1gmhI6UF6oC2G8cLKCeH2eSZZi4ljp3jrPToOHWqTmg/778TKsI8UOx944fMgTWXQTtoUX7MLxFACm2xHTMWHKOwkQadIES6iQNxnwCI/TSDK4RmVpTMJBTXTJ6IAHgFp0yJ+Ya6YZABaksTTDs5AhQKgWe8w8eVbK9b3sebmAk55hCAhEU0Jl7bG4zIFbKuYv+MV4i32FCBFMzZSUUzK96jKsmaPqAYfs0WE4cKUXESUalspDi4rsuDLU0sDA9tCDWNaynUvWYGoRNMvpIw/axInxW6r6fQIAeVhLDn8Dr+bccsknV+/PI7/9EtYpfCfo3yEdc1UefYDBoTowJ8E1sj2Uf9d7RAc1gLuuiHrwo6rKxh6k+KpWmGaT/8II3LwywZHenMpYtOsKJul7GOHjYjq3PqP+IhmICK2ypWhPsfq1wA99//gGtmlpH9QG9VA4NVg8gxPEM0AF3+w3VWmwUqg66xLTzMlWywMqRS0aB+JjyCGDGIAyWMqXY9UF8gmez0WSVcmmDg72PHT6imq5LJKD7JQ7SyTRlIHgQiCm7n3v8Wc/m/XHNup1rYeYxNf7zcte503p3efyX3fqXXfjXHT2TPqzn9VZ1zNzad7XSn478Rtnw11/7zsNmrMvR20o4F9sf6GzF/NhNvFtgs8OdvgVfzTH4lz/4p1vfC2XPLJz/xieUjD39wefwrf1obNLzUoMlby/kLZ6vy02Vl9qc0H8A2smTk9StwE7DD+WK5Li/2toBjNtDs04jzf6D2c2zcCXNl30ZuKTL6P/HEE8uZM2fKI1t757rWkdqHoko9WPmlaApe2Zu111TyvLoTe8/cgz0m+0Xtn9dkgPYERwEwA505bh0CIF5JJ8d27fCQI97XWo1KDHWAjACayAKXLVxVvXV0CAAB0/o7+297IcvL3ft+yYvLSZbcXrTxZtmel0Ejv81xzt6Pc1HJpAGH7eAT8cB/eEABeg1juMKsMl772sBPzkOpA5I9nTxhu/HRjajVrgDy2HMGnLRBzjvwQ+EAvLcGWnTEX05RJ4z8YJ4rsg0EAB5lkilKmQKxQhUyg9S53rv61KBSn3UiRFWvaJtH9SyQKeLFpNBOGEQDBIdxODmjlNiqgFBjAXHQYSWz81DAXaoUO1UNZB2KDfajn3M+iuBF5ydwn2eFQPAJyhYTRyOMI2SAQlTq2poVdX/at196cSUOGvgbf+LBLnKqc2WsITGTkkRtqfU+J84TudcO04RuGFDPOSz2SJGJUFAfeSSIGRmhJLEtdktFDM95yjG2XZrsMnlh8khOdNnN48j5trGJmJAIsQ/PDRMS496zzaVuYU4yXhAGrZRfca8UTX6uaX3XtVzFJNM5D1wrMTQnfu7Hf6jyBZix0L/ueOJqshhZJHoQ9EAPyYj5MU9wSzcixzlSD+AwOmEg9aCYWC2HwnixGcR3e7uB2COslVgwPdjMknDjxGmNB4uZwJQVOcSXgCb/AakYYD6PqEpAVS4oYx0r4H1IrKaZmZGldagUukkyqhOHmHUyS1oP/KD2OpAHA+oBSIU5K6aysfbkzMOf656o0oVmYT25vDjvleTsodf9JS1srvfggw8WsVC1XyUP8eInjEFJMqpNJGAkYUjIhiPUoa3z1K+0r5nTQSLwmWbyNEnaFCaV/MrzUJRgrDH99Cy32qG/oMKUzUfvN8P37vvMG4gxT3te3IH30G0HY3u733fumcbsAI/6Yz1oXizdttt0d+etuwLKmsTuqCb0bLtZIXKbm93N9V+ujfPnd9p03e4aGZ+Xuv7XA+Jeri23u/a3G4h8NRvrVzIfvlnHvpLN/jerTdt9NgtsFvj6LfBSz2Rt1L2h9pd53663Hjvfhb2NKKdj7a9cqXn9zqykcjcqe/8jn/zU8t6K83+iyusdqf3StcsXK1v8NQHRyyX3l6S6zmPfd6Mz+6/biewlBSTimMJj55jg48dReZ7UT/Zf8djjzAE8UcbvK195dDlbBMTZ585VGcGzda8qF1dkAc4vwHE29tlPqgd938j+eU/7I2X5BoA5bj7GmQFXqhTMXvV4/wxSAJAmGAL4abcBl+XZIThcqsygJE43HHnJrxDwkb20+g3BIMfZJLPnmgGFAjrs/RxWwN40ymCBD4BR59TCDmu4a3c5IcI7tdkF8A1S3QaPoPrde+h4pUNa8PlMmnDf7MuVyb5Dczne/xz77nNc/SEkhq9tG/m+jp+2Q3KE9eIo5NrBSg0h1vZqjMlt1tjI898ef16MFzhB1+x981iMM5HSSwfiwF5KhxUAsMkMP5EjmWtJDIjNkpGfkouMm0KvJ4UFoTLguTgoFSdfIS4B5zMJE/Aa8kF9aOdkYufnubruraHi5A13CLigRJMbwoj1ux2sJqdQJig3gVQAPpfjwW+0L/HyIjEUgmAl+ToWPR+S9E5zoddh+jXPmagegl/0WZNV+2A9zuO0i3twcWNnDbIIpR41/ch8zeY/90sVhzEn+wHZxELwnBQFtEdJCnoOc0x7/pWzAkKuyag8S4zr+3mneeJW6bq090ff/IO3ItPh4QDAjEc9LEqMoQVYHRTzFdZN0LrjkriZ5rgnvRhYDdyIu5nLfWiirI7tXuQszl54MZJLqPTEoNHcg+8VSTV878jwwzLxt4B4tSNhB/x+qEIOaI8YyTKG2EQlXUiogWVR+5MjDxMrIpzsoU25Pqwsl+K6bk8Wwk4ZDT9ZdKrjk1wWBTnXkQLxtINwBWRNKAPSL5eZQTrkBZ1JeVyyND/gYKgVo6aF5NCEI3UNPWTrttyP8jXcg/eQtFFHlXOcD6GTMtbBKf0SpliTmPa2xGkF70pC0MC2mfSAXK05fQG02qMtph/TRsB/ByTvrJuVIBAWbdOtewlOuR0hMd9n754vSiikicSMyrjwTXCnC3Q7PTsy/OPgadHuJC2a+7bez6f1THMTxpQaH94tcLrdcWOqrW2U12N+xZgxex4Q8/isIHR9esyNfwljvcxHL2nnlzj3pc57ibG/7Ue3u9bXQ2rcjTVWe97Fwa/WRndx6W/qIXc7j7+pjdputllgs8DXZYFX8Pw0WLDjJl+fPGrxSlMir/HS+G7Rl/4Ly7Xz55YvfeFPloc/+P7lT/74c9r83VN7rGvlxLlc2f2vV1y0Qj8P1Ua3fl6/WeXI5ERtgJfa3tr02iPPiz0USQKPnzi6An/UmyQK5DN7MF8ob/9TAvwQAGcrzv/6NcBwtaucM9dL3gtoOVyOIFShvAKYIucde2Xvh1awoT1HPNkBoyPpH+B/F5S63fHQ28usngjsS8lbe0RyX0FKRF4ccsHAh/3pFINcBMYAMga5BmZdnx0vZ/WVknzx3soJ1Rsv7J44ZPY88czHUShg3QMe8Gog5kzn+8RGHGvsVdmjhgAQQGr5vsDLShA490Hsukrw2Ss3wF892w3o1KLe9yiZW8v/czzjyb+VCAF06xwk+SPEwtv4sn21KxjDeGbgIUEceX/b66s2NVkBNqp5rzmjsWwlg8bYv88e82AB4Z2EXNe14s31vBsLcrUJGKgwlFQKgOjs4XsurbboNeG2EBbuOTDPWZEg/CdnMXNj5D0LAZD5mfHOHKafCWHACLFvCIDZTs7GN3JNrGPYyg8rShrItn2z9oLV3C/bI2swaprZs57jwTyu6mY1udrbc8jrLvfruVHvhYgwzhEy9fj2+TN5kvYOUG+Ca5BSvS675gb3M/FhWyHrFzHS813taadrFB3kiMicESnRtgkJoE7FbszTH/qbb7xluUASrFiqwk0AnZoEmli+sWJHJFUfCCEMn9k+G8necjOFmcwC4Er6N1DbLWVhbUa0DS5Wq15pPFn/oRbCXKkt1SaB8To572OsPEAyqeOJ5qf6I0lY1xdt0OckEyYAhlTJf6/hBd3fMDzzYO6XXhETW9c8VF8Iik/qAUOawyBGPaEF0EkHUSEg6fDUMQmxMnLNsgX089NSD9RvFdPViU4sQ3KYAS/iwyARsHfUCJRGRD7EOadK4kbsGi/OSRUHCAkUBSdOOOkNLydKPKFQiZmUSCUHsXck2SnSRwoHEUmH1pwJCqvoybsuTPUfmZrlKnrQ9MNJdWuZJ/zL/Os5qAcK7/d8xN6ZL/pFc26whnoEiD3QBRrw90O2F4nsHnxrQs8ssc7tUpZ9Gd2jj1WZSs3fu0Olk5LRnENdaj11H3h6Orz0607HfLsArpezz2y9ffu+knPvNAqvlCzYv+fLnf9ybXyp87+ec19m2r2qj19p31/VTbaTNgtsFvimWeAuCAABq2nPx3eas+IbKHnPZZnuTIS/UJ79z3/us8tHP/zw8sef/cMC3lflYOLnhXMX9PMoSf1IRF1AVn6G+nmjPPrELue7NYDLCc9cM93f9eSIur+k/qcqxxPOogPrfuVilRNE6o+3/6knn644/8tOIv1CZ57vjTt98fXZj+x+Xdsz2J7rBv4Zl3UP1ARAZML24jlPlhw9vVWes9ur5b2/EUCWiiAEQIUX1L7rEOGpIjCc38sgznJk7bnYo9f+nEZ7jzoDVZMSTqzWAL7vl01SgAj2XpGAIhLG3is4IH0OIAQveM8d8iNl1ZA1t8S/HVhrqG7AcO8FZwBp7673dSvQntobEKf9s/ZwI8GgQGYTAFHoJoZaCoTcr0kM9rHZf0O6rOX7mpygr5AiURHwtwHusAvvKUa7SKycn2SPAZ8phT4D1Tj1dO02erAFhEsIABMufoE5ojxRgjkByQ4b6b5ZVWwn3YrrtL12wjz3YSYxfPPYIThN61rzpss09rjQnmBKBXv0Wgg2CyCeySCVtGStd8LDFdRP+QVCIKydnX4JCRMiK0A9jtnYNcpsTlW5xk6OCQZybg6Hxfh6Xoxur3NAhCBRn/SpQMY6AnMuvRmTzu0Lbo3KQVUAGuMlYb4wlxzs0xjV76qCoLaDV0my72oA42XCcc6lx2dqP336kb/zpno+G0yGvciC8gNoxKDg/VcneqLEKC7d1wkMdHFPlsRDZALyE4MnAZ+u1Q+4GATwHwKA94irIskKDzV7yH1CCIqZYZml9e5k2jG88Y7zsWxL3mAPqfs1/pKB1sXZLJBkFr0w8nDLZM/gSW7Dl0NLl+bj3Cbu4wVkhqdqjuphfUhg/AZqgGaSUw4isUDx0IeZc4sHgRLbJOYt47eybmLuug5qA1+xdmIiuywFD9qSCllBYXtHVZHkFNgl43itkipyTYUfwC72+NInhSFoHpgMUHyPPq9whWKpIQtOlAqBLyvbwHkVCKtwLJATTWryd9Ia+p5QDG0qCN9Yyahp3s+/8qAzc+NXz+H1d53PvO7P+/tkPXzkoRzXWL/1wsjtkgDhGdbvpr5txj3N8cNlnRJ36MArezvd6ak9uq2bv7Jrfcsf/XIgNx24U7/v9vzbGeKV2lL3mk/qm//vAPF3269X2odv+QmxNXCzwGaBb5oF7lSGaHquADCTdX7i39VE1asW8V9g1DxA/by1PPHVR5cPfuB9y+9/7CP1ecUOV4K/myVLvlyJqEnwZ5mw67XzTMWRdLO8lgIYOJU6pJVNMxLn7ENuoq6sPRbqR8pE0y5+R0UgKX/tWQD+zz53RnH+ZPZnX8YWAmfKwXtr38jGO3Hrve9Vnqrus/ZlAgx+CM971MSgxyPHlt4gxRJse70r3KGATxwto9TTkIXPXkB5+jGbNv6+b8Cu9xsGJd6j+x97J1VBEMhxw9l36rzeQFie7PBZZcPva0nGr2SHZfPaTwc8cg/Ab9rma+4mJdRYA0ha+i570N8ujTiXB5dXtRUJadca/tATPHvebpx+xO78zt6Va+clUog9KXHy9d8ayiBlhBMRJtN67tlwV3jAmMBjasKgPfvTOKtNK3FjbMS2P0BPdunz7HhKUruOT4cbWAF9AOfIxO99v8cY26WGvMgKkQo9/nXdANxgPM075kqDdP4W2VT7bRx4Y76ypoaHO/kD5vm8GnXaxgSop09UM8BgwSxSoMSjPSkRZhJA2+HGZqhsYrc4oI0nrHDO2hrzfKw9rhkP+0wApM+cM5MIuS7vK+ylHdHqS8+rrA1hy14vuXeosCSPDOmW+Tj/jH2UF6Ad1+qzyKKx1kIAaM7K6Yn5Gq3XDxE0TXyJNNhRkYx8B/O4BLdLmf6jb/6BW2ayXBKFxgdIx1BaCGD1NKyNEWZhNLjYu57YwvbN8GrCtUyGc3jQYmyxfbUQV9aJhxQLiQd5L7CLFy9K2nSyYuXXygNKoGHgLJZOHndLtiLxyIMgi3jtS9kQiZeAbclinJ1zMDkB35xPTFceqIrBqIdbXuMh01lUG4RGMh82MUzuePCbpeSLh0UM2E6N2MHAmWXOAzlt8gPRDwIvKKRzJJSxjGhf/ZDj7aUebKNsVMeTP+EQ0jke0voiShbKMNdmY/ksrB2L133hC6/UF7JRWanIkTlvhMaDRIw1dvOE48GfjKgwaPkCmeOSGEc/jGwrPtOXb4+vyIVSc/CwPl6qhLmiA+dxjpMtWq3A+B4r0oG4vh3WEFYWtwF9XOPU/LhXuMNMGniVj/eaM0CiaFA3CKSWDaxz5WV/CYExswIy6sue+fIH8GXSR70If97hHvt8yr4ZclOZ4+UA5DeiDy/fy2/9I17K+K/Whq/2vNtZ6+Wu9a1v4a2FmwU2C3zTLWBw6U1A/nf7h/6LvubkvRbacfatSvp19rnnlg+8732V5O/jy7PPPFX7jBvlLLh3uVKx/hcvnNOeh/3OkSOlchS7TggB1agqvICYcwSD9R/X5TjF4jbI5buKvFT3VVWoU6dOydt/qJL3sYl+ru6b/eWjjz5aJAChBXg/La93hm7CXx22mT3xDtid9xDTl+hMAGSPtYK0UhRkD5u9TggArLmGe9IrAYWRdE/WjnpVZsw4GFRiFxMN9jB4f8+XtrcxymXVnn6utVulgH0hhIDjjudS1ZLNdxI7bL3ueSEWUGI0ibAD6vq9eEodLDySFdJWjk+ibe1vO++A9nArkTAIFdo8EwDJ2L8m26vPCS/RvjReac5pBayUCL1eFNKb/Z1kmg3GAJl7hEhAZZQEwhZ1zIvGtq5DzLpAL1dkTCAjagjYA2tcOG+aK9pJtlqAc2YPssZbW9AXKx32CYncLwpmz5Ug9fFlb5DcTrba84Z4GPN6rGWNqyzDfDDJlrFOH2YHLWuafqZtUbao/UlE2eNC+7xXH+BXtmHON0CWI7NsGmIsWG8mPHo413mftReSywSIKB793Ak3B2+kJGYrOtK/WMxjbFuqHV0VQ1LuvBqEG381WO++ZBz4jGup9Hw+a3CfcZqfG7JZEzu+jVvkR2dItVZQZa71mlqb1fN4NLT68RNv+5tSANAIvO3IqVTKrgDUOqGZkCyciQCIN1rJ61p+INAnMMkkHkxMHiBzOQWux+IEvHmiW8rQ00ulEwCPlFvhofAd3/EdkqCr5mkzlnpgNUgMw2Sg6knkpCfuW2TyKQnjSWnWj345OYW973mQcs61q9f9UDpkoiIPKX7SRpMlg8XLxBgMjwGsvfiRvFm2nzgolUHpwV0ZRT2n3Y8QAPO1MzEPVtxb+pgFFNkObHbUA8zPtf5lfQn6oc0khETIIndoQfrJA1K5AKIa6Aek54EJhQMtE9ODAaazCYpM3thSbReD5XwQWswoD5CQ9Xme+F5YfENBUGjB6L3kJxjKDpfA4IFuFz33Rl2QBwJzi+y8vBiDKBoUJtEhCzeq/eRJIG4uygbmGf9CVMl7wfg0GYFdnLSRRIyEXJRShhIf2pBol+A1pgltW61onl8V38RHfBNPG6jura6hjneYw50QuI96+Ze//2//+noB+p2u+/Kt6j7e7YG3Oe7rvXcuOV/n67XHnbpzp+t+o/rwas247oBe7QW+AefNtvnztsc3oDvbJTYLfNtYYIcA15dW/+uvOb4O2QvyFaSNs/C4/tA2rZOYvVDZ9T/5yU8uv/Pff3t59CtfWY5Rn72S+JHR/+aNq7UXrL1phQQAqNiLsU8VOK79BKBAeQRUAYrvaTuzuJdKnNXeDgfAQw89VOWeT2h/w3e7nEpHjtW+99oC6P9K3Zc9MMrDAAX2mlJm1jX42mYfcjMJvvT38EKu5c+0J3JMcPalWCZ7o+yj40iZHTwBZHggtZ8m4V4cPqox7n5lD4Yts9/hHqunrwkB7amafM6eDBvxUjbx2kN5X+4yZblfxlFJsaVoHaGsCqNQCES1pQG/gRrhnO0OmUDqICFG+wTCqu2RK2fPGXCn67UqQP1rIgMsEedagNIKoKpPeJyV86ptQRjs6hibHZjs2dvLbPvGo8/7doTKI4yit/EG+0PnWshcqHtJgWrU4nCBES5KG5ITwe3pe+j9kWMA4wsvsBx675ccUprD7QzVnGIv3HtsrbaeG7nGSk41qMzcSAhOxnEG2gKXvYceuc28RrMVNXHUqoPGQQP89z58ck7qXO1z/S9e7rQ5ORyS0E4YrW0S0M97KBOCpUQENNCex36fEEmfZ+dw+jETRhwnpfZtwncHodIAvufTjGcSFjHWnRXlUmf0Nc3x7FZAyHrQPO7SjCHG8pzINee1o0m9vpJ00M5Z2VU4wRiV96KqyWfBV8znFef94x/7e6oCwD/ixPkgte65iOOELAXJItWDqRPRccs0kp/ORujHRxhNrgvIjXxHD8KJadECZPJrARm4X634rsuV9RUSALb2O7/zO5eT9923toGHJtfDS58YcINax1AFLIdBm+MioDO8AIdcxjJ3x0JlEHiQRILBe7N8i4VimZYHIBM8kzGVAiIrUVubYaOkjG1mNoqXY+kH4GftJA+AB9T5CEJWpI3cO0lrRmbM0QctIsBpj2HO8yJh0pgZDvhl0WJz+kNMjO/p8oQan4n1Y9B4ANID2be/mJDgadJjnwbDsoPKyrjsixd1EqK00bVZMNs7z7nRVy+mzDe+cLDbCFFAWcED2wSDX0mgMVQSvOtcFAoa1DkZX46fc02IMFIojB+S2FJkhHJSHKwQBpQJvkYe6g6DqOoSfSxt5HMImSgZEiqhspX9xaTW6kuf+w3CSQtXu6h8madrfDvopLHD4iM9rPv4TOhw3ftkwtcLeL9ewPbnff87MiNt45f88Qobv3/412u7u2mijsmN9m84Nut3falv9IG3M+E3zS7f6M5s19ss8G1kAa3dyfO1B/79feavJhzXq+pKP0kAACAASURBVOKX9d1v3qzM/Z955A+W95fX/0tf/KL48IP1XXexPPA3SpYPCcBXH1/VhADwk+9MOTP4Fm5wCAQRsNWeBmdHKQ/rPSU4ru/i+yvf0X21f+S7lP0NL76jz567WE6m8yrph7MpFaa09+39ivZDDYYgIOKtNhhN/fYp7rb3KNoPB6DV/UIAxBmlqlpSZ8ZLP8nEuUa/PxMG2uD3HszOFD8sb+eBdnKhJJdzgjHvvf3QxfupkFvAfV3HTg0rKEMA8Lv2fXKQN3CYwh3ap2OiA+DcMd4MwowLQmKsBEVjQ66d41bwFOKEfXzvjVbA13u79IV9jhQJcfQ1ASBwV+9BAGjP2LJxQXX6AWDvPWLGQzii2kXICLYRIO1w3DhwGG/CdF2avPabvTcWNmLLpfYO6bUJnYQguNMzYPXX8wgBSC6A4Jfgi6hrWR/7BICfOLtfpNgk+cdcNtF7apxqAdv8zTHaC79oX2ilcQgDNVPr2eAyIFv30H8BoG6N+imSx8oKSeohr3ofzZ5Y82wKdYhyIwQAl6Ft6h3jyXWEGdzX4Mn8vZId/bltbyIt9gneigIgOFR4pNeS+zqSceb6c8nB2eYrAG/yZwXtPVb0h2dIHLPqt3x7LoU5kxnpa9b8PC6+zwz2x7gPJ27CGjL+3dK2iddw8GrZEgIggI+bzRIcFvGxKolCByiblwUDKOI42pPJwG1cns4gNgQAv+fcxAN5gvggyU96AmZAud+lSyX5qn8Y4oEHHlhe//rXFwFwUqemjTCzR4vBDWof8UIB5Za2ANBog/pX9xK4rfcSd5UBhABIOERi0rlfgPV4iGUS9sO3iYs8IM1i+sEZDzwkCGNgZuZ6A2O9URPDD7oAfezqhIA+nuu5juxu5sxcny+5yGF2QxDGopwnUr6IPDVGHdwkx9HCZbHV2GAHP0w7SZ+81h5j28O2yEKTGqIOIRRkzUY5PfQiuvKXo7+gqG85CBQTIyGD1i+t/iLi/ZUlVhvNYgs4NwGU8aSNPKzx9vMgh1FmEdI/jtV6qntF0qXqCIDvbvvN2nwY3Lv0iB/6tgXneG65n7yf5IusJ67FuGiT0g9gCAErRkxyKA9F/UcOhIwb76kEUR1LXyG/kg+Bc0NOhAyyt8LXi10UQtEP2LRp3Rl50NdXlCd7b9/9n5oLrxAI79x/wNMX39QE3R1f8Bx3+vhum7QSJNNd7vZc+v1KwOo3jAC4HZB/qSHbCIC7n9DbkZsFNgvclQX0PMuzZTzc2LrkLx6vs4PtFnsdEpOVE+QLn//c8j9+57eWz332syXxv7ScPnXfcrUSPl+pfzh/AAeHytt/GCdUKQ0EWCsfAPDNCbicU8qgrBQBRyD/h/f2vpMnlteV158M/doD9B4rytJzlUjw7NkLtde8UnmmLgrwowRUr6rdBpW2BEAh+wztQTq5GqEB2bcGXOYkOz0s9Z6/x7IP1v6oLMUehVfUBHFoeY/SIabZfzWw5njuy35FXuna1wRgZB8g+XF9PVt67RAJCAw73AxYV1AvwBYwYnUnL37K8UUIRINK7Z/uIdy2nX3t9RcQFBHQzsL2CMfu871i3zm5nOzM7qzBO/s1t8GsjvbHDfZlU13fwFYe2wbw7PEFXrkJGKP35wZVGdCRTC1x8rKf9nZuv/JL6L4TSNPeOF55A7j1ksoRthuHzT2NH4YiBGJqdfoYFHgcBM5c9o6xCo5I/3CoAaQ5dz+Z+pygTtcqWwDONa/Yf7YnHXIje+rMoYB6jVODfgxn9UOHRngZqJ3r/prxUM/c9nwmzFLXMTni8BHn3ii7VndVpazXo2QgEz5IXzXuE3m2gv49AiBtn0mJGVCP393+mYia7RACSfet//SsafJgB4T3NdLO2CLyfF0zawfbs4YhAPbWJ8Nu8muuKtHKoawbcFXP3dh+JgCCRfiZMPw8o1j6/I7T1WtyJGY0AdBhHO96+1tupTZjvJLc7HrXEzTQH7ICHiSzTAc5jMGGpdzxeNPpPJBieEke1NgGtNo/D0YsHnZkWCRi4Xju/9BDDy4PPPiA4r6QNajUnZihAl0HLVvy5LOXXENY9+F4BpwvELGtE6BlkUvC3V7+yKACsjOx0oYZ/APm1RY83E1ecL4k9/3Q4jOHUTgMwZNtfBEE8DJwijFrzzuydWx6pWRpXCNx61rIHZM1lBJlY9hp1SkdC1QPl6IKeVgkBocvvYBCMaN1bfqAlI75SvvvrYc6X4BhZfOTY2fCx/IdYufNIpMbYVZYBPA+z5d9kwORwwUo054j9cWsR0h/yamN9V4esPNinYmNzD9mj9QUfLGxIejFQrv50udeTgAzqibIS9/zQ1+g3I/j+eKvpxNkjOc7HoIjnUSm2lpjy6JRLdVmfUUiVezhLGPLQvX8O6LrZe5lnoowqDES+QXDzIOUh+a6WXBdWOYZoQh+AFnZwot5Zplb3aNCHOjv0WOlLqiYxjzUuHeux32Je1yTS/ZGCKUPORnmBIyc50SMY90n90IehOsXOl+OtbaIg0r1BjUwD61m72WTMLH9Zb4e11/g/hxmdHyhaiLMx6+zfPpl2n8mLs1s9O0OHiqj/U2Zmx1me/fcfY5A39k5ZM4v+eK98FiXU5vSrdu2UN+ofaG5EzlpPbmPmTu7f97+jW5345lLaFJ2p9H8se7mp99z0F2TJbcfjxdxR6+EULnDJbe3NwtsFvjfbAG+to3L9NxMrOvNSuB3EA8zn6tUM8/+yWFS3/Ff++pXlg984AMV5/+x5fKVC7XvqGvUdxsJ/q5duWrg38o4NrIqT43Xn5BAviJqv8H3upwT/QBRST4UAnXCqSIS2DMew/tPImIcCr1H4jv3mWeeWZ588skiHa6V0hTgbI+u9y1W6/Fy3H/7NwV2hmc3ZdJQDBjEem8XTy3g+Ei1j/3Z7HDJ906AwzXyDDTADIDKIzV7UJ2jL1GPafZF3p+5VGH2ztln+kh7TL1fs7OFC9nZ5M9RSug9gWsDvOyfAyp1ACIAhd868R0EQJxokf27eZGz23bsj3eUv70nCLniPdEAlrRDxEeUFfO+oQGy+tge7dFGf2+GMMnsx1bef5H8eyTsI2eV/47jbSJy3CDvS2s+qHxly9Oj2OBcOY5EjHj+y6tNWcV2/GWMs19XUnQB7CY2tNeBiLGKISBNY1nvQ9Ykv5eJCdt/LisehUTutYY/NwGwHrvuxdyvzLVk7Q+pMAD+yCMhQiXynWkzZILF6yL3z/laS1I4C4qo7cKZrdpNwkFxVNnjTfuXkE1cYL90fDCFHW0ev6yVrI/sVQ2SR1jzTA5w7EwQaO6wlnFIMrYdbjBs6weeSJq+ptZDXSe4V9eUY8jjJbwx7eP8PGENp83uP9eJYiNlGqM4yL1mG6ftKwHRduD9gTdtm5ADypWiOWQHJnk8Dvzsj/7dW4nnH4yHCQDVFUXiMQ06k3h4hVk0LwjoKA66H4A0gE7Ic9rne8GkdmP9zsJhcKf4+SycK5XlFRIgyd7I0spCIM6L5Cy8AEGAGi4yEsglcUkW4c3leIEcgG682jmWhRrpdogB+hFJlx5l1W88sAFwfBGZKHCYhIH2PQJftP1KxbGRoRbQLk9zkxC5Vvq/xnX1g0JEQc2Kxx57TPFmp0uuBqjSYu+FxzmAVO7PMZGbC4z0cbQ35f54H3APi8lkRgERhtke5UNq4/WKq8vvamc96Bl37pN5MY+rwHE/DFkMSr6jmLvBMOkYXctfCZoH7SXHBswN5X7w95HulVwQknRxfoPiTOg82JMLwIuQ+eRQAj1YIYy6BKLirfTlbPDsxd0JT5qh49oC0ny2Msm59+iPFlEUAzIS1zSrykaAeZk1knHJg9r9H4lQdDotKpvJxhXCkofU3NdkYOW6SBUZl8yHjDPLknUAYcR7Gi+xuJZLxa4OVbGUKuoA1p+9IkWCdX6FzEtnULbHI2tdX8wKbTiie0pZUHY8DBnRCgb6noSMnq+u4hDCIsodPrNqBfv54Vn/85eu3Ed66md32STAntIgD1U9m/ocOqj3+z2M1l+u/qi3VusD+f9n782f7U2S867bmpnu6Z5Va2AJW2AR/gkr8IJxmCCMMBAEtiT7b3UIIUxgS5ZtjLCNd48tkKUZaUaz977MaJp8lk9Vnjs90hAmABN9vn373nPO+9ZblZWV+eRSWcMXTqzJdpjQPz6I53/nk7zM1dIF583+9vFC68i2V73gYfIM97QAKF7k9ZxlDO/PTz+8zh4t8PO8P8CQ9nUdB+Q6T6ZJ2tjvn3+3gipZ9M9o8di9Z0QMHT98fUiBDynwbyEFunZjMi7ZKTE+utep5hZwsiy/8/T6pNn/8t/4n55+5Zf/xtNrr71qw//bv/fO6IjBIePIt7E8lytyaFm99LqNADkKEm+0I8C4Yox3YUUZFMoQ/dT8qDCwcKpwxscHMwkTvTOOhddfe2Mi/t90qr+Oy/qICxgrABMci/GUCvUcT9igjdXPFX6kukuPOmggY7xZeGBaGTdgITAEOAVjTuruFmmucVGcjOFjsVqDFGPnGuxVm8VfFukykIWrnxn8akP0s3qtE0CnH+Rw8WPznmBE8ICwy7Q083mMjZmIj+ioMrYYtEAhUeCrXqMMdur0c8f7Mi3c/qnvNc89GREbW5bO1wlyt4RuOwX8SEBOA6R/6tMpQtdgkL/fNEQxiw8Gp9mJQ4bp3B/DbpwL76WOmNvsEXWeW9k9y2Hk7509mxoD5u8SKnN5jUrXOZs2fWx420zNhTpVGiE2LQsk4DMUamiZwOChOdhIRmj7LEfag11iDJIsBwxGY8adydJ++xmrLSQYz7PhKQbvNXqOHAB2pjS7Rdm/vHAe7N84anQNdgF8sbf+boN/8xjYGlpsKfvIi49bG/w8RcpHBm0HgGb6gU/0vg5OsP+Jxncde+7XXKcP5RkCYMLrvR4HAHTASQMN+PzaJRd0wfeMjSwiCinaQdntGJY7f2kyAGLIRuDJaKzPswsy3ts8NBH57QDY3oYTwVxUPpM5n4XRklKzJ4TCEzJUZKhKYHMma4q3pWq/aJhjS+JI0H5qCes8I2fLOpJdxO0U/1lE8gLLi2WDt/u/5LCw42JOBMCg1rMwsmSg4LlV+3JAyOiXx1TjwHuoY+xkmOt69es1KZcRqtQuUPFCUrAsmOcHb5HaeGeO0bN3bPr6la981dVofdze9PeHfmgyH2b7A8ztRTnjU9Q60WXtZcu8PCx0fxo66aQDzRdZHtp+cBwQNS6PZ3EW5buTeaBnvPXWW6arnCyqMaD3gHWZHaT3k/6OQEb4yTARzTP2mRcV0Zn5eXHS9NyXMVq9YGZ+PGcVCHhBj7FWARZ+ucJJ4yXFyIZ/Mzn0ubzeGKuir10A8lrPM2wMC2DYyE3WSl43dQevogx7P6fjUIpc0sUS9YixJUVL7YpsLbGAalqf0uHCG3c7SGR/nm1jEAdFhbkEAbUBDERanBJQgqBR5ghHJW5hb5Bh4RwHkui7zwFNnYcUWPSWmJmXna0jgiVFi+KK+b2jDOZh0XH+CYSRRSC+13fwnNYM/EYmwfGWylEhuvcoJtaUHQbN7PmoClZOtIH6CdlCQXpc+Ic50ufJAOoJIZM+eqxtf94XqMMeyB59o9Q6Xa+7FXWoTES5P1jmt6W0/0HWuRta34GSH+6dN88SHh7SZSvXv1fz6exu0Gx8h7my92jju9oySM0tv+9z5vvvypDg2b+Po4Dl5bY/NPafTdaHbz+kwL/FFBAew2FaGeCoP2tdUff5+42vf+3pV//mrzz9r7/2d5++/LtffHpPhfbkFJ90/m+8+lVJFm8H9N7myk3pPBvVNrwmSlwDThfYKBrngh3czeBTfagf/pE51k/Zng1efHwc59pO8JWvfOXpzdffnFT/NwfHvG2s5QjrBFk+Nsf6ZQtgo6KrpAHY1fuEa7DFGIgTQvr4W+8J39zCdDswg2B1YG3uQncdnD1tCYTLgWCDr053MJUyCFxl/AOMLMtrJaA3YBKyLWUgjFHbiu2lPjO8AjkRyGRXBE9n0tQ3IpdsV3SzzQ4Iho0DQHTQPOh+otbXWKpOufZdcfpjtPhG8mN05vmDo7qXX608j4CCz7AnsDu20Us/ZLz7e4JUcYscbL8zCLBxTNvDz995UnYJAZBjWLnm0xQJn2CcnCOiBQ4bYzHN2fyTo8mG2orQmpVqxB/7aDkfgt2o9RCsKEMajEcNgF0fwe1g8Bt2BAM+OCHUzjJooe0+EjAFrhOEwwGAHUSau+1Fj7jHCRaECAvaCTL/3Md5nnA//TprWE6G1k57cej4YPhPW2TyxpH1WB+Dz/T8rKOb2cHcbNsBnoB223jmesYDPTz/pLV0tSOlnzs9ZFPIxoqN0ZMBGrR1xkzXpGiBDeuF1zUN/+1jHxkzc4B9+xyg8cwHh0mfw2dkK5zfZADAK3/xz/9Ju/+uE0DCiIr88XSRDozh64hdB0BBFDyb+hwhCPFvanYA8d6vcgzI+VwCWt5ZtfXyRNXVjlKgXe21BhPGP0YEhfvCtMMUMxn0U5/JcJeXCa8RwjhnoCZ9i+NSYAQMFTxj8jC/9fabUzU2R85x/KCe97F6mEVgRf51zIzm117pMTr0mV7qB8U2ZICSZi3nwdvjnVZ6m4z+N9548+mLX/zi0zfGU/0TP/ETT3/8j/9x348QpDAge7slh8U8pMPoeSgYUtiVJi8DSo6Vb3zz66fCvRa7ni1HCo4PtfPaa69NNsJv+zr1QW1qPOJy7WVhrtV3Lff3RggeoSCazj958zkC0NkgIywpmijGTWbIOAZcObYCx9kVN9VJbZL2zlyI5ug502SEr6r44iRy5HsZ7s7ekAFdYxaBgVBzTEECV1krq4AgPJfP71EdMYpltWWxKwMiAiOKMLyf81lDk6yt7fAiHU2gxyBmn7jRBYwQjoMtVqLGfZSAaOrtJ6SwPXqwxYQyjnHe4WCJckukYWdTsGagxVVQOCtu2tgRlOrQt3TG7d3awvO2wKRNDHd4ReBHfvL3Zs3KUWClMm1StFJjs6wRxeUUU62DRoeOXCp9faST9pbZQSPHSNLWPjbrUc4MTnSgD15/yqiZ6Xt5+FwvZQrphwyFrNsoKNPNjofQnKNXtGYfLGgcB1osRsecCGFvEWTJby0Eeci31f94RbQshvP3ciLse7YD4AN8E99l7H+AUX5B3PWK70dchZP9hQ9OCLX33CHwfEwfvv+QAh9S4P8fFGC97zVvcDlyffbx/71f+7Wnv/2rf/Ppt37zN1xc7dtjEEncqcDfm2/NNs8nbRNMHSAbpTKt6zzn9KHouKTm6jGqzaOCc8pg+8xkaCpDVFv0hFPenEDFG4MjX/zYS8Ys3/j6159e/eZrJ6X824rWeT9/z5iXcLVuXcK178FcOABuoT2KF6ceEDr4XF8H9Yk+NnXbReVksDdiLgYQNpYDwBhUGAIsYt2l4s13r/rGBNI5eq62Ot7+ZxzB7/1XPB6Hdgz+baSL9lZFdSTgAMCYMd05yaiYXz6EY9D+wN1frHbQDdGJMYpPurP61KxQX6d//l0jV+pQhq6wYa8Do2AUYbSBE1XDiOP8MHIynubG1at9nNtL16qNh8CIx9dgWvlZfRHm1cuYsfhMW1VFA2W6nPpYfch1WPRkhOrYPO8GLxAANtSXA8CUgy6aNvgTHIIx2aBo6J4tGuYLB8qCC48lZ/spc8L8Hzo99Dvj9Ku8SD93cM7zX1x7jNw6Nc62A82nnG3dfpNgWeFBU+BlP+yIujnXvB2DmT7CW7x/bidg9D93AoA9D1+Wtnvsz50MGNzMl+mpvstJqNWrbI3KC2XP7roU5whKr8MwURI/wgTwod/bEQCpk+Hh+g/MB+vNvBDnSuoL0FYyRwIjr4NILRJwdKC22SU8e+O7yQD4k7OGAuDtDVSn2y+Mwu0AcL/7AKKyNyKp9HQVu8v+ZwFpjiLwQ8uUMCcRTX0nY/HNKcQioa17ZXxqqE4ZryGtqCieErx+MVwiWPFgqg94McXEKVqYtHe8cVZQru5aoUl6zTGsQmT1RW194xtft3GAIaF2cv5siK1n6jvVG2CvT8aXKDKTqsgmqdHKdlB6t/qtiVKVWgnMVyc9To4QKbU//If/8HGCXE9nHDNiypc+rr3u3cOv1OpxnPjImplLKcYwQwxTZ3cMPfS5DVuPdQwce/HHWTLG0lvjMX/9jdeevvzlL49CfdnFF2GuF71FIgaxnDVaGNoLJi+rtyfU+SLFrKI6X/rSl6zM1Qa0956mLnAZz+q79vRp/JoPFj88eebRi6fFCB1lUDVfCeZxYrwVZ0sWFV7keAeJRIs/5K09GQpeDUmHoyKsaCDa6Yf29JmdRnMh3v4UxpGjaxbk9J1CiKK1q/6qVoA9k3ES2IkxUtxF/7RQq+zFE6IHi5X5Zd3FAZJnbwXt7+e7nNKQY2riUKFIYbbX+NhCG8Q3rIHjw17a6Zu2+iAkH9aUFfc9YmQL0Ksgkr2QOhbJ9OA7+IRn09ZuR/QSgNHez/BHHCX6TUZCPrtKgX2KOAA5KxjF6qJIUjqWZTmHdzs/cOaIpnIAKCqS/aQ6H/qTZwuNMm/o82l7rhEoc6Xk0v7lj3/S/SXrAQehgUu91z+gLTez7lE0utYOjDonzvnLFeyHhpJdcoDYyB5BIwV/kAzaBEVSD9GV8mLGet8j0O1IEr+jmOwEzekdKKfn4ECf389QPFXMAqdS7gVrRCTc16Y7puX72srHekYAel9wNOTzOz98/yEFPqTA/+sUwNCnI1rD1Y/+LZkzR/b9s3/2z55+6Rf/u6ns/+uTev/NKdYs3fcdb5H89uj5d+eaBHkkPhIMMBaoQepMycEWZLlJtggbGsuMzhUW+9Ef/VFvl8RRINn7ta9/YwIoX7LOVCT5K1/+qtuQjLWOkmhSQWDr0ESxA5AzMAP4Gt3oKgwXUnGz5bDHFVt63ci52jhb6Wp0GWlgvFmgxhccIy84ku95pnRAdNW6dxlqakaYRnpz636cDjbkFdkXJpBhNjTDOY+hEXpf42Tr5hM4cJbfMggFeMsDtl90ilQNFYwcj6Wf2WhpIMQ6ptsLwTw3m5Ys4+h6BW1c+No4JsGOZPfd/hIU2uMyXYptwE1kqyb1PJjmzG1p+th3u138LPCaf3cO2RNPbQn4ZbfBfAZ79NjrBoXAli7SNvjkpHjTr64t8Fz6kayCx4jyDbzoGvE7DgCwhhwkJdrhsdh4NU5rtKt56HkCOr6u92tOlKncIJ34P88AI8a5cbChV4X0u7biBhe6cCZjqCNmzwUiBcP7uQMALGk6kxFRR8LGLc8N+n3fc17Bznh+j2i51+KeWxxNolmCulkfe69/nCXNYCoJM88JGHp9y4Yrfc3zxek4AmMzg9duNgQYWF/aISW7aK5lSwR43s6BZYN6vS9M77H/lf/qP5l+JoXH+wTshYjfiJSle1PSlDA4SZ3CQNLAML5tDM/PPV9SgqipOBLC7YgNuYngquif0kVI+dfRLVo8pO2rrRT/056kCAYLD4PvTMIWokT6db94LVF7Ip+KSMdoUQVWmEK/N4FwfOjed955uwwRxpCy8VFtZuQXrJx8ZIedATFIw1QyclK9XUxLxVd9F6WTReyieHKaKOI4/9Q30VJXqA6Bo80nqsxSsbQ7aTDetsB1k5pFARFqNIhxZbjLAaDquFKAFL9R29BY133zm9/wc1VM583x5GvMKjKncSnaqvF635znMsfjKeovwa3nvToZDL/+67/+9Nu//dtP/+5kEbCVQfMnh0AcKzHUGIOesYsVIpCOEa1jbywk4wDR8/VcDES2dyBAqMOAE4GtBhbK9UpqS0R80I+OIL1nQen+9Fdn0+b5bBv59nfibOFFnQFqMbifFppJx/c6k2Lrgn3lk694nnFWRJDH6RXloWgJhTbjxNDnyhrQGKgLwZgNACo4trGIoOlA42Gvk4DrOHJFdGMtHYeB2j2exB4nZGdHCtNs+ulv1hTCDllCuzg5lML53oz/Oj+inHEEsMUnazP02Mpb8CQOr+6PG9q4PwZY+Qyjn35xvdaaQWH90qxD9SW1Fd472T66F+AkB4NA0YtTgFHHSAYXXJokjU7CXcCrxv44AGL4xxEZB8ZsTxonWzILsoacxUCF3GmVrSz6re+ov5D7ORXibm8w3ec+KVs57JJhFRnpbAWjtip2A7OVw1vg5sn0df1ug37+blbK8R4skXT47sGy7wUFUQ+OjH3vh39/SIEPKfD/XQosWWCjXZExFRJWjZmRi1/4zd94+sVf+IWnfzhH++koP52S40y3ify/8cbrlj3aUhijSHWG4kAXkNB18XWypXEw2mwv87G4I48ktz89TtrPfvYzisNZNn/qkyluK5332muvP311Iv4KPrw3xf0UICBDVGJHmWaWhXYS9/i5aUn9sJN+LrK+Myi/A0Wmso9Wk4MTNwa30viV3RA95DYK7rf+PFFeYZilf+8JUI/R2TDBNYwvU1xdo37iACAQh3G9Hf/Sh+jkOB4i4nEAcA/6GkeCov/R2TU2zkkBdUxMuzZ2pHNlUCyDhudRINInEdQQVJsKGNlgraP8OCCsojIuzVmOJ+yxcdMTjLU9PvQ//XcBOvclzhl0IuMyXur2YXABCXou6lfHyM08vSn2zK36ru2PGJH8pj1+k1UBb+DIMMZRwbnqXXCPx2fdvHXmxUVEiTU8OXnCr0T4M08eez8/cwJXWy9fB4De2XlQ2jqYWj394ISQfTi0zF71BJuoMs/7zWN+rsfW9aKi2bYvZyylL3P+YNybN787q3Rfk/KC2e7r0dgueBzT/hzbjv5t3uG7HbzCpggOvduDyVoxFlSNMQfAYshDd+bR9Bw7rEvCzhOCsNQooTbXdmAwX9ApfW3mfPEvDgroe9a852bRT3iwW3+cidO1Bm1e+Pmf+dPz7KaqlPHenfQsTXIqiROVMY6pQwAAIABJREFUS3XO8FU8MO6EFlgjzPpchnKqxreSeDtjwK/9THOr07BqUKgjb4zg1h5zGcp6pn5embR0CEF6e0CyPJ45ViODTiozwm8vGiZZFWaz4BvpdrRRZ8WqUF/Gx4/uZ9JtaE1fdC8RdDlHdK+NM12riW+UN1VSiTwH5DtNSGNX35UGL6dDn5t+p1CiF5OEnIzEtuH91D2GDqMXukEL7dlXCv6hzVGeWtSJgMtoeOddOTDuIrf32wszEeKTQt+5DO0ybo2J4m8SWBinotVLa560gJTR4C0Dk93wO7/9O664q/faSvDuOA2+9rWvPv30T/+0HQLvDq/wXLVFtB7mlFJ+5ZVP2BD7+ih2tS+nBE4a9dEFU4YXVVRI8/RDc1pE+pxtEXop00LbGuzEGFr88Dg/TNs6oZhveAca6/k4D1yoUZH9Efjvzb4/pe0pCvH+C4leoLCwechmONkzVRQWWvX46/c7Ouu4wos2ZDSqOKAcA/o5VUHxejYDQv1XVoL55zjpL3BxLQGtWRRs+fwAHSmZKtsDXCp4n2+D2cIXISr+0t/ez9m2j5Ojz2Yub0YFx/Ykmo082XMaY7reUUf/CzYqBLdyoMJ0nCXdblFgylq2IC4NiAbEoJ45nSJOyeh4zNggAwHgkf2ToS0Fo8QTb80RUlGSVBWO4sr7qanRrBN/psKRzhzImtf60iYIG9qSk81kIkMK7y9bjnTNdQwVrLY9lBjbQj4ykQWtxTgq5ayQXB0H6nE+ZEuS6EL9BrUhOibLKQCKZ2ubkAt1zvf2rmRiAzKaWXBR5f3etFl7aAEWRytu58JZgPxhEn2gj2Fd8eGfH1LgQwr8P0mBs2YlmJUB9O2n3/nC55/+2v/wS0//eAz/Vyd44Mw2GdZj+KtWkY51Fr5T1N96bjCFnO85kYfIf+QhGXWk/ksXOs3fQRzJ8gQ3lDGpCv4y/L/xjW8+ffPV14yvvK3Tx6XltCljvBGzMiYtaSWb5YjVFjkJGGeBZa9ydFsjqcV5FnXzIz0dub0N8Gh86b9sN+QUoYDt7QDQlQB19kUro4zr0KsRrUSpM7Ebn+4M2uDggH50FTgC4833LocG4wndr2MA3Yh+dR+EA5tA6G14Lv5392WrBgBR4a2XTeZifDIAgnNVX6jH9Am/9aSoPXYwSdgsxi22AO0+p8kOCuz+0y76GZxh2hznRmj8vRwA+9k831hA9Gmhaa6583azFjN3wfg7Su55KqbQdw8V+RsEuIZhqLGLBYqWdgBoEhuESP+6R99tg0fqELC+znh5HYNV9oDXRJwJ2C5cZ1o24EO/GPemEc6YZPGwhTPFqZ3tol6tgonbeA8mTAczR7U35/c22nEAqJ4H1z7vE3gQfthzr3t2EBqeZu3ceb7Pf6CZsXgced1s4n5TANA2hZ8RemvscZ4k6Mm1wlvfC+BY5ggjWhZY6rgLtkMqZ1xjodkKe55wIoUmur8ZVg5CBVu7jz87WwAUidI+F0eBDRgzUWqEMzF9lqRBdo/yc8Q9sgEDV42qAB4GlQx9DHNPRquN50z7MK+e8+oIb33/yR55JqD5mSk+5+i9+xCjWj8y4PIKYXyEXqPXEoAhDBXOk0qsKHWEXZgLD1y8MVe44u07oH/aJTr7I1Ngxobe/DseSDGoitiJqWsApU/ZM6TtAHZY9OzO6/mraCsNEU5EHMUkjlLO8/R3qqhrP9g1Hh1R1UL3HrSMKx7TnD7gr6ZPMUBTHNH1EAr6ySbQfnAKwqWo4JNT/3WdDGdX8u1rG5Oknn1HAr2pWZuZVYDHe7OmL4lCxsBXVEBpe/pcjgGMEOY2bWTRueDk7OUTXeRIUObBj//4jyebYl4fe/GjHq/6qUwDGeQ/9R/80ZNqTzu6V9kIegk0/LE/9sccVRegUFspOpnFhXGePkdg6285qNS3T3ziUz7BwrzpLJIp8tJ0Ji1GvYg4b6HyrYlIRCDc0zDk7Hl3aP62s0cmGqwik517GYoIZgkZG/vTvooYqZ2Xel6x9LOjF1XwxwieL0QX11gwqGmNgFaTPcp6Foe+c9Q/+2FMA/d9Wt3OEQS719IBAfe4E42dLQuiAWmVug8HgAVfK78qIi2HoQpxbtrnmsnqqeEfDoxRLWEbBRcBfPeJ9oSHOgIETAKA4uhz5GG+I7uB/vkY0Uk1VUTJW4LqrPP1VV6ScfADDh3JDbXxrTlFw/3jTCzTLIo3NMp8h78qf7RtZkCzwdBEwNiXiSyKXd0tGj4aM3UIAmq7t2/6aQXWNrfTEoD9WMfhOijUXd1rJ5NPW3npbo+qA0A6Qa+z1nSWtgB4HRvWBQZz4yzoUZA4IZ2J1Pu1xv25t05c+RMgdGs6AIyYJxxAL2itGxD8Pp6CZ4DGHf/A1/d94fduIqx4X3+QA8O8sa7/frrw/bT5vXr4Qff+/qP58Nt/Ewp8P/P5+7X/f8d8/V/uw34of69GfMpNX/z5Xf2MrnjrG195+pu//MtPv/Zr/8vTFz7/WzaqhSPenqxBneak6v4y+nPiUjKVXBhNmQNKkRVWkTwySAtQ5ehkybRPfvJTs33gZQcMhA/fmnblTBCWkUNThv+rr74+gYWvW068OJ8FIO/CdjouWds1m2Y7MkxyS32l9gDPjJ5MFXepdfe5BskOFF0j3KH1Q67nwSSCEWAJy3EKo1XG6/5tGNJaKvDHQR3HQbbZWf9Fxcyr+4Ylz4vtHp0F3Z5Q3G5xpDFWNxa6HKOLezFQvJURhy/G+Dzb+szbIFJDiwDCNd5iJ6DHpAN9ZLW3cCRgh67FsHOtBfo349QQqcuEcVd72feiky2SOwfbObENRmPsOi90zTnn3U6AdUyljS1p1eDqsww6VxhOtP3cAQBGuljpFprWtKkPjDEO/tt30TF1ssYJTxbg6UMXYPFZsgByry4JxruLNkHd6wA4dPH13cI3fyfQcZ0VHl/poei+Na/mQs8z9sA5Fa8QuGMb7aaNaSg75HFtOON62tH2R/0Odr0OL7IhwavYbLQPXdl2+DyTYM8Z1+7g8HFOHHv22k/qB9ka8O12pgRPXgeFMgDEpLKhvN1G/LqNa+jqyHvowNZU2ZGiT4J7zdqFj8uDns65LRk2ceyAA9lyC17HYZOt8PDF6muz5kULyWJsgmwBqIFopmpUUI1gFN3Fl0j5NQCSkqzr2OMtQiTSHMFDGyEkO2tiFApwy/hKxsCkt47hb6NPQHOuxRhUO7oOg5bPHW1sRF399ft6qLyVQN5VLYwaQd6L0kgdRto7o6DsoenEwuh4h3ySgIl2U5DOUYG6x3UJ4imlDU/O/MB4W2jAWBQ30aLF6MQ4SRS1tQOm/UPbRo7znBSEQHEgTAP+Y7yG/mE8GVpql7PiOfpFDKxoNq8YJdlPzxxBWxYA0VZ4xMfhOWOAe2U8tXCPDR/2pit6fk9R0LhwlmhrgvvnbR6p+n4Wu1qYcRH9zPaS7H3DsFKGwCc+8crTD/7wD/peGziNtGocb48BLx6Sc+knfvwnDm+Yp3pcHXzsxdQ515yobyrMqHvlPHj55Ve8ZYVTBXA6KctA16oasQALi5R9+AIVKD4LPgvtEdSKQMwc4NzKdpLMgXldcyqeGj7WOLU9Q7Uh1I+355QDp3bPSydIUBwSw83bSOZ+tjDob7YnWBE+i9xz1q8ELGuANjLHToI6hrQcfkc4uxqu+E28k8iLvrv8Fbom9TPbIWwUqx8FETiZ9BxXRSaLwbSKwe+tNtZ2EqGJSLPG2IelZ4gG1L+I4NSazJihPxk2WifQJXUxrnMhSjmgRS/dHweCshiyHzSVoFXQMI7UZNZQXPKm6HPE1dkLJkfFEtisw1tkp8WqrFju/kX10Q7PHgGZM2vj8NigwGvUMhDHBIAjcsHzN//ML6PIIoPu8aOeWxwxlTe6T/QVwBAP6qGiCbUzxMcAXtNiwLrXVOWK+MqnmEzfBe7vVobIulNnodeJ7q63oewjR+7iWHVq6AB+ZU7o+zgMk3mFHkEmdYvvcUIHsPaoSWX36AgyOS0kr7wtKfoqGv6mYzqN1eA1tWX80gQCvlbmphFZEFMcRPs7yzR9re+SPltEn9/fq831KHiFZx+s2Igd3T8OC+ZxgbLT79/PiIyt59chxTFA2ovvaSj2+9OAmf3Sa7fzQX/zGfR9/pzft9+9eV/zvN+HiN/HH8/7YIJkXR1eOAyhab0FbiMjcUo+i9Dx6OftB0aV8B/Qvytuv0fnaXAz036YPi+zuK0EFLStadBU+FMp3q53YyRaPn3/6e2pifRrf/fvPP3Pf/tXnv73f/U5A3oFOmT0a/29Pun+pJ6m4LEM6RaoO5aKZHxwm3CAftsh3ExQRf0l4z796c+cukVfnwzC3/qt37KuVDNf/crX5t70S0EScOa3OJ7PDtIa0A2W6FrLEuvN0AZAbANAQaRG8CRXkPsEeY5xxzavkUngXFGXzMGNn0l/t85twEjyUEafI+KV7THuE1nMiVHBVvm553ibn/SfxVRwwnYOx2Eg/otxwXfGqv1xBp/0bO/l87DwLT6Y9P5sjeAasIHnrjgMTI1uO8HCOuW9RdQp63eLBCfL7OPAg8fh0x7BPG9P2rMMptIkOj1RTfVJYzYWnmfoMyLE3voxjvfMZYrjxWjKKUt5XHBWdH8CIAqAgQfDpy3YWEe8NUSVS2jeLSDHs4IjIYvVEWNsoXm+c6ita9TQLeRmHd5n6CvxzK4V4cLm5V9413zlJd/gqBwKcuDIoVAHvJ1K60hH3YNRb1wk/m9Wge9xpnDkCDqdjEXTa9kk224gM1NqD9vAW2WEY6e5bHUM/8vAFR2Zx5Aiz7yOhxvk5Jn6fuP8EBEZe4sLwqun/6tdePWu/9q4dRAwbs/BsvEy79r1JOM8fTUGKcZRXZPjJGr0HfvQGb8tPq7+Yk+5fb0vLjddZnJSTF28nXpVkT8Zu9ls3hzHxxBcdgl2xm771CTwVqs6Cn72v/jTs75zZiUET6rOTf9kMsLg11jU56rAzrUG3PLgkm6gCFVBOwAUg01g+62JUJKm7RTzFg50pMjRodzvyHajc6SkHmPUgK37P/ynmCyRbBUEU5uZHDH+9M0ZA4mMi/GVgi1Gvme43mMwyH7QdTE2s5A0aaR4S4PZUOtiNY26x1t/63qMEwnAd2bceinaq/R2MhjUN3uG1Rd7x2NosSdY73lmjP7uOxkBhdG305sRhmyXOMxvwRKvoYWoGPgo5OuM2AIV+rHg9BtDPouOKLQWdqLqUca3cEUEeuYS/lIftWj0XtFqXX8jjjnubRcG5DucMuHXZBbEaB6aDD3gUacszyuRS1XmD28qO8FKVgtHtJQXW3vN5rfrMLClpAVsRCdttdDrU5/+lDMXTJ8BSj7asA4J7T1UhEJHEinLQcaljCIVuvP++j7P5xJPf3XNSy+nWrHWkdp9WScyNN0cg0p0k0KTsSYjXyDpx6YAko+w7DFEuvZrc86yaMh2DW2XIHtGY1VfZWxZkJApwhafoeNxuHTNpchNUvVFG1VxjrJ63/ssNW5HCKp4E6H/gXGCvD2Fn163sPrEJyZ1s/OQeRevJEtFLxvdBpp5lrIhxP9et3OJsxjqJb7OxDpOrGxjaKs9yQwrhwpODH4DgWYBUAfEDiVlxMzPyZrR2jDPxqmH9zccHodanAp4xNWPODzZQydnjpyiURYRssgxMjkEuojAPATbFsDCyYcFkEj/tiCzLw1QZhCrCMPQztE28e4Blbk2xjxbuTBCiH40w0LrpOAK2Zt6QaENADARMzmWVHQ0GShUe2aNcwqJ7hEvyEiAV/zb2y+Ucph1DFBlG0PWd2Sg2mcOJTt12oqP0Bowo21IygbitJFLk8hZZbUZGEz/Xx6Zq8+QyZ/5zGezludHBgcOojgYhmZ2Sr5soOLI1dA2ZxhHrhCNM81t5ASsed4FNgWetWbmet1jGpafXDBNGUTHyMMwLrLPDcf45j7TxSD5evg9L+xrbkroPYkkdMSZE34WgNEebkUwRR49O3xNH60X3JXM0XmdsYANrxGVhjE813MXyM3wH1rcrf+b/Y1R/Ae1Qhf/oG78Qe2JbGe4Ikxp+uDB8YDbo/3AZw+/ZOsEme0/+FbG58XZG40Z9mPWdxi6maDq/DgMLb9UKG8ygoZpw1zvJ7soRfiScaf73nn1m0+/8ev/6umv/fe/+PS5f/5Ph9d12s875hnJcjnAXXNodJMyAWT4x9Eb+VToGzk7j5FjQdsEpH/j+H959vh/1t/J8M+xunEgShd8c2oLKdtP92s7no/Qq7M2DlLmI1s0JSP0GzDutTv/wErqH7po4yDhxDglCupXG6JEZNzoHxn/dQCwHjFCsxTA1S2EpudXf9gYlQEqGVGj02OV/G2w6gB7t3WLyZmjjF0sCA6gt55f8pvUf2OjJb8zBlVoHwPaDtTU54qBaoHgn23gHT221vd2BGB0gL8wOOgTsgU9jiGjvqA7wmW3AFtwaBzvKaym4ZIRETmLkbgdINcmyBozXna0P5wsursf5f1koqT4oC66zhsM+hZR1DWaL7dZfPSwbsG8mtK7V75Prb4Iba1fK3M9n5WJ0Gk7ABzoXNtLfGxmHSuW4cVswo4pCpdt3Yq4x0hOvSBjGwfo0+noiNDItot4R20YRwxvt5/6/hw/eKTMowMAmnm9l48sSs4amGBjHQAY+/re9Jxr+AzdDN/ggGNdsc6YdwJ9ec51XG074/BJMZQj8F4PeMszQ6fgdB0A4J09P/7bDcp5FAdAcGPtwGY3kRVQdjs4MA6AK6uZR897VO4x9B1Y8Vbm4AavmeqSOAh7HKflqXJ1gl/Nm3KEdd1n/Iz1Ogxe+Nmf+VNTvDXnkFKxk0FDeJgdJgEAY1zoOtI7s09K0U1FgwPIvc99CJX9+gFPPpN1BLpeAlJWGlU0GgRRb4E6G2CNZFIgC4GOtyNFVWLQvTdpuRLwjhbJ0J9n2NtrCt5UWhFEHsKTAlRBClFJXRcxk76UQnh6T6qzXCfOYJj2s0+8+5rmUQikzbBO7TeYVKbDbLeYZ8LYFEVRxdYw3OO+Lu8x02KRzJenqKkcpNYRwSQCrnalhLNnjqMUw3j+//yncW0lg+dYfU8NCNLQ7sLafd5OGrYysM/5KN0ajeyVz1LLCwcAUeK9+HFCxNmgPffpD/ehCPCSi14SqKRU4xgxz1nIZAHZ8VBAyv57MlFsGM5c2hHQzAbo40I/w1dqV0aE5c387+WPz/GPc72KP4r3LDjrkY5giDdZ/XBNiQKAT48DQPysdvWjky/kBIAGzliYUx50v7ZlfGsMS4EgH3/0mU/bsFGFedFO93zhC184xqmM/x/7sR8zrdQ2jo0Uacw2GrUlJtsnd4gu+vzdd95zlIW51typcrNO6vjEGEpeq+JdHe0k77SN9Bcm0+Ld2ebxhhUPBR1/7Ed/zFHdVI5tZokyb7RGVDxKL4DLAkyRQ1M52k6BRHjtgdc82LutdZdMEAs7r8t7DKjHV7rj6SbF7jgVWpcD764en3WbLRcoec0TvIPzzWtd+1h1FvLIttROiQdZ7YRXo1ytnNT2UYhVQMsGQO6iMJ8XPQTEqD140urAhmDkhYBBAP6qYnsAoiDQLY5Ev+A3jVlbbgCKyC0DiA8AkKbtD8Q4CIhI1ArHAbJDSn5Hasi+2MDdRkd67vvtrCuQfdEVxJO5ot9yqGmclqXqQ7cb4M1nbUdOj3y3UhT/jPPW85qokQz+b43jDSDBUZQ4btUfCqtqHl+aVGa9AFO6TxkQzqAYBwT1TDwP1Ym6RutN0ScbONNGUlEnS+GlcVDP+xfnd/pQp2IVN/Pvh2oO62zW33F2auvKfKU1pIc6CcQI2becl94qetsUW4dgNF/WmWm7lL+6oPP4qBswHJ3cab/GwYJp4vGZj714fMe13EeXg+Hy6t9EWHY66flefzxkXTx76AM473fPyPOB3dz94IIPGt8exyaAIx7NJHFbJrTnJ2/baQx4fW990oXs8bdx5jMKB/SZXnksq2PnnhPSMXQM+AM65vqA0BZPVdR/+vTt2arm7LPZGuXGxSPzo617X/jNf/30P/7SLz39+r/8F0+vfv1rlWWR82yjQ3apuK2egGw2xqoDwMkwWo/aPjkyXFkDn5h1JMNfa0S/NSxk/ptvzMlEk3Gnvf56jjLtroEGy8dhEQAf+jpqpiys6hbxsrMVhfuaqbWNn4MN7LgLjt0OAAwKdKLx4axrisIhR0RbDInNW36+AwcEeBphnovsQCaQJUNgrpFDZmeWGt80gGIHso1AOfAS1GEPOfgcOe4lAt6p8ep7NP/KUtG/eW+85nZTq4YtCA+OkWKX69zOYiI7k/7BkxvzWZ/U2PSRakfXN+JeB4QyWM3aooGj3FenJFlq5lqsWSyH3tQYt5Ni99vqd2XBYWxmmXXcWg2Mr0vK+sZBv5psXYvn2bq+BiCOk/xOJq7XnPVz6ESQRP0x1l5OV4IgBCSUwWy5X2MODINj4Ort8pOzr+PU00ttp2Bf2qBY+s7uUB/Y7md9u/oTekZmScSgVyM8Ykwm83CJbOQPWRHV52Am1qMzNfXTYCc8up04bPHAQCajds8za+o63W7kn4ANWzmXezQEYu47gr1eoPtZF3PNkTnwyCge4RSjKg8n85Dskshb+MT1RuqoIYpvulWn4+yI3EmQNDhost9ro2XccYiGlzLRyDA5AG7gPJjz2B/lifD3zVZ/4ef/wn/sDAATd27YwEUeDB5yPDZzDcSmk99lXFrgKlUySk4TwIkBGoT2nCuCqIG54J/2gislRIZaq1EKeFGkLUeCaE98jLOkYDZVY9rHADYAVUTTRuAdJMzryIzSNhopsaOi0XALRE2g281eehl06hcRX4+lDoy0P8bSgH5Hah0pSuo5KUUwM4LogqmAARhmA14vtgNoburWFiJa1Hpvj573oafwTLIUYigx/hScuMwLKBftHcHyIrgp3e5/DaoTBasQ2gouhdDuGGA0vIuuI1FjOW2mrgE0RLiw/QQhvwVAhNbUp5i+kmqOosGzFUONwjszPx+LNztRh5u2o/daHNxHtX4RBwWi/mIgXjB/BUoMvhjbbAn59kTgZYSGJ1uBc+ZPBnCcCfG8Z6919lFLYdiYFcBo+r7a1mfbGyjnTT7/6GQVfNL3iT+TYZHIBZBO0UfGQd8T0VRa5TvOevjkRONFS2WeePtC+eblOh1UjT9p1KrMr6Oa3rOj41NqZ8Yhp93n/sW/sBPsJ3/yJ30ck+pcfHOOrNR3r4/h/69/4ze9vn/kR37U60yf/9RP/dTTj862iJcaFSJCqmMuAWIYd/Achry3iAyTOh1t+qw+2bmnaOzwvvgi+0ajxBHczH1qGzSlfej39TkmSs/I3CgFLRE7pzF6TQo0BhSLbnqxdWQDKzuf7GCLw0cy56uTgfHmHKMZZwfRqADSCOz5kS6t0rRiz1cPr+sASNrXWfuDevJ3jHj9qMZDLYfKanFEDAVHYDAa9Ul8h5Y9OIPZahJ5+mDNLNAyQLPP3KAqY5JzIMDLNUSmDVJBrYDmOxyjut5jns8ZuxzDAZvOZX1QWsii53LU4502mHcD4eFFnBQ7ikManbdjBMcUFE22kgwdfxjZCU2RZTjOsq6Strgz1nwiRyuUE8FSX33edwH3kRXKdBhaXad6UjxVnuszY/CI13TfJ6f2DfL8lTGKLHOnn3L2yRFi+TX3Sdd4G0XpJ2cyaZ6is8YWByYZFHFmII+k0+aBhrVqL7DlZqtYV4EkPdExNMrJ97e2/RTUHybGeN6/N2s9N8C/X4NcD+gaP04CHhrMfW3h77dNXQffPx+H10zGt0nxuFh5h8XQFc3zq4eaq31vPfRk/WZdPnozHp6UN17ENeC1vrbxvyZAfPVAkALS/VnWJ8iwGEGOADXvcc/fo8f+j6mf88t//a9Pgb//7entN1+frMGRyYouznqXYY6zW49Hv+qIX73smJUMShJMsIiyyYqzFDhRjQA5AFIbqPhDQZJ5vtagtr1pr//bb+uI6B6lWydrgLO52OAYI8wG1vwYd/qazIvXH0C9wYID3Cv3bZyYxDGmnNY778C7/qZCXc/1aVB9BgaJ5hIMxrRsDIcu0TF6ybDQMcMJDiF/HPyygRGwj3G7T+oC/BNppV1z0zI89f4a55qDZImZfywCSyOvLwo9PzrnH+4/tI5ZhVEGbTIPRIhbN6zBG5vSXXM4BMDG1vvDX45AE7HWXMpYHpzHqV3J5MDJfhjff0CrjWXNB059z7X0lyAP2U9eE+amGr7nGU3XN+YKvahfcbMmEE+JLCsDAL3A+JIxFkeV+anLj20ABIN0vYIstnmW851jFKHz1cfBhp5MnCyVleF9MgiT5YHhjl2n52FTMTeaJ+o15bSvx60KMSQvnxHYMt+Vp1Klv5XyZQd0jRF407a7zaf87fl28DgBP170kTnc1zNO07b4OwWNV92Fzn10emq6ndeZDDORPwaPw1diIDKJKQBoO6VZcl5/0qbPHAA54ST0E+5Glmj82BXuv+am9hfrXdeDKRxkLT/gSOQ6tW1M0wwZ0B62Fg4JHAOW1TgAdqqPUzDV2aEBYATHABMDQN9GiwXe8jRuQBXBlIWsQmaKzqkjr0zUU0YGlc61yHWNmP8C36Td6P0xEEokNcqxLYAZIuMYrD4qcPolI0ztqx8CTCKIzkF36kb3bkToJ41ckUYZHK8o5XRFQ6+Sef/pzWnTxneNKWcytFgWxjUTBA02gEf5HIViZUb0Tql5rSUwk4VyZQLt+JBxufZhQzMWj8a2t23EAaPKvLP/Vk4WOzQSXdM9bFkgQnoN7bsg1H/tPSbivwXqccwY6CfaTorOLbIWJ4XAqJ6NUU06ub7DgEfQIUAxcrU+0/fsMU/asHRX09XLH7oehwD76ljYeAi3swDDELocoVehv50jNmwGgDtdr3SUR90Ao4JR9FASoNdwAAAgAElEQVTffOoAhkGNJG9bUNrwvG6aOwWBMm+Hh+39Y0tNBAn36BobA41Yq4+vfGK2Esyz9Zm2L0hAKSvA/DbP11YU5lr90v3JEpiMhOmrsnNwJv3wD/1QAMOMgzoDaksCVM/RloRUvH/XDgAJsB+ZqL8AmxwAP/lH/sjTv/OH/pCPbxJoZK1o7OqPBZwN+lbyrzJ6e+TEN6begfqhvsoRIWeFAJkcdDK+PzYOn1TwD19bHhg4yQHZolMt8qg+qhikHBQ//IM/5DoNMuBUHOpkGcx7+NQCtRkaBkh1sOnZor36geGo53/pd3/36fOf/0L64XWX7CfWK6DIAkg4S2DXQCFKFCXzcD2IxQvhGmBcL6CPcZK1L+UVS+hkNvnvWGMn8qhnzj9nZa29kRlP0x377O+y15Y1JAdQ0lUvgGAcOO/s9AIg29hsCpr7K+Mg0TquwUFAxIH1eRR5nT0GRj+QsV2vdtQeuiLD9ifnt3XdfGKdY/1xT7phq454VHPs6P3MoXQBNMdJaFp1H/AhSecWuRXZE92nl9Yk4DPGfWvIzN/ZUpN9nFqLdtxRT6FASXpwy8lXpoaCnJB2cLYuBDog4C6OAD0r6z198OkQ2gctp4IcBUMRORXRrzg4lZWE48LOwTox7fQX30zGiPaM20kTDvbzSBunHb8XvQVOiSr1+sPAYdH8FLye3yFfrUje9H0ee41/3p97FshbvLtaue2W2ZmvYws+e+RZEwXBmWCe4wX90Lw76K/X524cQ123W4Fl7L70WRt+u5+jtx/oQjwyIHLgOgWRC/RV/Hte9t7ruWN4T4Dm87/5W0+/8iu/8vS5z33u6fVvvjp6YeTtzJ2q/L/X7Kpvzz0qvCe+OA7+ccYJk+hlLDcZLqkTlEwtDTO44snHEX96nF5gJbaoSc+8PlX9ZfgjD9GFYNUc4xpHe/R8dIgBsA2QZL9RpE79weA5xvRyxlo3dntcsFqio8fQ67yAcczzot+SXWoDORUHANmcmUv6Co52Knr1lek3ffZWJq2hrlvu2XLD9QAkB8tW4EdkFHO6cdM24EOHOAAuzt6st4rGVnZLJsphG9ZMv4VVD+brZzhsY1QmmqnJEA9QFV06w+3UWKWfDvRJn5cGGHUaqIy6OGCbASVjqHJx0xY6aYz0zQ7gOgDgp01P0694lWiucyTsqArP5hn0u/JOvNcMAPgd+og2nKbzQQ4Aj20exjGAdyE21VvrtjQV/dLvyoUlIyxG2n+3UZq63a7B/BnhCj/pE+SzaLGN6+0kcB/kkNHa2jSRAT0/2AgeT/vMfCDvXPxwHs+e/2Pgq4BwbZs9/t3H7SB4/jn4XOMLr0QkBjMQMNkZGNcQz9b3yk9P8ON19OdgrTovtEixA3SP1qmxPbStjIZX4uxIhqpeO1NHenc7ANzGdlaa57RdNZmWjFF/U5gf7KU5y5GpF88wpjii0tbGIC/83NQAUBRNL1eeLCCJJyMvGXJnkuZDn4euhd0z322ozL8IxDxcrzs57EvKPnY5ANjf7ONdBEYkfKdz9vI1aidh/LFGPWxIKoLrDIB4iZ16r2heU1+cviKmLlOdgTpKNUptnq02k3qafp6Mu4vgDIT4HvCJUMOg1HvR4dvyVM2Poqe6lnO6zbQWWjHgIwzjrWZxZMGExpp0POkwJRFlDLXHdLDridyVMGkb+mvis9+bYjs3Eh+juZFEZYBIWY9jJGOLB59sAhSM75k+K/qlV4RDDAb9Joqu96KLrncK1Tzf81oBIcVKJDaKMgaTfuse0u2Psi+oZMtACskp00GLMfvwRUoUzE6BVj/Vjo9L7P4Ynu0qto3qszgwRrcy3WPDIFVbEjbiaRsO4mEr5Qh1/+t44W9tSxExMChSQEfAL4vz7OF2WvMVDhQG1LNZi/CifnOCRIzOpK/raES91E/xpSL/9MMnFtgaaB/PHF5vqbcrDFEt3DQvcszIMBItVTRt+v3KK7MtY8b+yTkdQXOg0xL00l5OGf+mjbMKpiinjZnIBRcnGlrpXgu45QDw+MqDvkaGg8YxvzUOZ9o4gpbiVHIqyIlogDOyQBkZui9znPUFAPnc5/7lANhvPv37/94ftQPAz55+45Sw/Kugp/p+sgziidf3ZPyoD5zwIUfmN6bdf/gP/1H2qMq4qoNgg7Ozx0x4Q/8KHllL7e1ZWxSEseKz3Lp7Oa2wLXfvGoz9kCwmCk8d0FLDHqVsXphjPPQvNG5BJAGr0h8Qtcdw5XqUmiI2XleWcRcg7kwA328wc6MAaoeIjuXHccIW0Hg9j2Og2wEumN1RsRsFsvPNo7gODz1XBoqdEXUuO4Xu9PVmWbHH0QU3cbyW3thekQO3FoTjG+p7nczWKZLlcx2OTDmckvoZHcf6DSCPfohRT/Gea7AeR6jnWHJi5gijZdr7jrb/zOXcGydjMqC2MycOgjhJkbPSl46yjcHm5xeIseY2kM8SSr80Lp9M8+LH59A2OXQik0yH+YczEVmj6/WZgwXN0ErgIOe3f6xb4fQ8ORTtCJzn4GxgTOe5zeBRd1JVO+j89pePkt0wX0TWHR3v0fSiyN7v+UKA7Kha5zxtACBrmPsZtT4rX/38CHhZPEfnpz93rmNlfEBnHj4KmOT1MKSHQWxHAX9zX4yd82wjw9Jk1toXp8jer/yNX376B3/v70+F/Vctu4XLVNH/W9oGNlF/ZQBInn9Ehr8Kgrq6N+nKI3vE593KmJY9WeYRtSd5KefSJ6STOncq1Ks0f6X867mWM3ObHPze7kM2VI1m1tc2CrxtputMf1NZ/eKOW8w1jsAEl4wvJQPneQS39Mbp0TW+iMLpPpzvZMbA6+bJ6tJrvF4ZdQ3SZq2pDkhBuZ7j74V7Z62SUfpgYNeIAN8k3Rh5F1m0jX7R/vbtYk997qikHRTwIFZuGIl2Mg+Jqh79VbynbFUbdQ2AUeF/08Ay0Tgo7V59dDNI9XnOTE/0HFmjdslI0NrQNsjIJ21/mutXhtvus/7eushaQQFW8M485ziUS3fL5hWpDSxrpXz9LV1ko7HziWyoA8D2i3iqmE+C+UE3mwBaaxpj5Gl8fosHuhbMEw5iFI8t4/OsffMZ74I377v8RX+ifuNoh04b324jlzbuvHV/u2T8tAM/hu9UO+SmtwO4Mo+wVud1+pcaAOFXHCAf5ACgP2wd3POJrjl0Nk8129fSJIENtcG2AfPXslNij+0Mhke67DUD3tnG93FsFTs5e73jUg9uMXz05nW0IT/sBCmvYwM507ITEFs8wRWCKMgd7K1z6sA4t9JGsFtewRt6RYem5c2jL/zXf+4/fP+d2YOll4QylcgZjPf0uypkKjATqWECDeJk2I0iNFjzZARUQXDAiIBTzjbPyQFJ/4/CJxVVw9f1itZDcH1vL4tAppmtZyoWpGllx2HRYn7dE6oxZSEN0LH3at7P3wJkTII9iF308ajoiJgblYWYezyM3Uw27QKoyIbYCoJCXJmHq8mzOBCqSXdxBWv3h+j2s9Qpg8sIBr+aubBTfpjwDd7sVbXQvIJmjwtmV/8C+BOV10spJe55JQ2GMOnRO+0UI56jEwGS7KPNorhGMc4FGHQ/Q/c+ZAa4bwHVUliOqCt9RoU4ZPQ6whCHgxWMbNv1PI9rFknqTNTZ5FoVUTjUn7i8mqhyjOD02dkwMixbUMVVTQtO7OhwylrAJtVU9Vy1qc/j8Ing8RGL8xn0c6ZGjbZUHs6PXnquU4S11cA8ekEvY4TXnRXi+arDpc4VGcjpb+pViF4CdSZU59bKdl4yCiJgonwUydf4tYa291LgSCmZemH4mC21XuuxZPzXYxrWlZNNWyBU9O/SgP3pl990bCPOPvXPhtXQIcZD0mdFNwoN+vkV7i4q2uMzNR5do3TSt6dIoeojMLcUAqSQpDJ+lMav78OHqVCtVFXP48ynwK/TzATW5hmqi/D6HE/1j8YB8FtzHJayD7YBnPkBlEQOWGBX+WfOHsG/3rMNClmYYn54kpttcjXtydSmKZyIpksNkQsYA0ZoD3BkY7LPsExfACmzl9fxatdBvHUCIA6QTlaBxw1AGp63CbVA2ffKjiIF8ZCoY8agNu0KMq88C+hJIdHwtcbjfYhdF0rBJSOBEyQMIeb6HdkgVZQ5jHPnAlW2SFi5FqAmot8iZY2SM8+RB3H+JSAeRZ0U0QK5DhbA5CnRZ66mHpn00vAefTL9CwI58oo+ApZ2RMrRrWaysIcb+b6BNUaFgV+P8I0cmmM839WWqHtSDbpf90jWRO5QF6N7m+sUlvyQ8+7KrDgZy3qWI3Hs5YhO8ZKOhVMgII7Tj866++y0b270fOF8SCaDgFOKX2kuyG6wbrSYVuZfIiboSzsi64hSv+O06PGVdXKE9wXex3nx0six2euLgao+SA+onaz/APwsGM+wdbjnQzqphkBoXEdBL90g1PxtAHcdAL5H7e9F2b7xwCNTlsHP/lTzuXSM5P709bUvf/np7/ztv/X0t371Vyf6/5vmY9Fa+uJ3v/Qly1WO+VPmj3WM6xzcSBv8nT3p1xmtoaswoLaefGJ+JD+FJxVwkF7RVoLPf/7zY+DFWSZHstdqI8UZT+sljR5XQVHjmS6JGCu5JvxW54/lyyOOAvyDLyDfNoKi/0LvA8jrJACbmAfUftcr6/A5CFf7RFrBhsjg90u749Sfvr4z+lbPEB+xfWo7ffZ0u5Bo5TMGm3nLBt+dl40LdT/6RGuQ9ZnxR47qhTz0+pyPosOvs8FrRkWXZcg0gIQDAAPlOErKl8YrnY9kfnUtzTPlAIjMvUZm+pmgkDNPe2LVqY+zmJ/xqu/guKM3naKd9bXtE2gJDVLMe/pkfgJP1slSXgvG0zWtebN4lHbUrqSxl21toTtv0buRITf72LqiQTDfXxmfv7OVhbnTWL2v3HNWxw607L20kec22648sQvFsT5YF/CKP9e/vb6XA8DaW0EYtSm65YGRbXV4Y4iHHoOhZbsU13hrznJaMH88n7Fiq2BnxZjlRKSrOxmHdN/d5p1AMTgBOQ9txONgduZn89H+jL8zL+j+m1FA4Cj9jnP/zmGzHuc75tnbIQy/w8T6zSlReo/BLqeU8fQ8lywr7ADWrJ9jB1fscHQJMsG6rs6yrOM6qv7yf/ln3lcRFtKHYVa8YwYENTiTXlAhsRg0i0ygJGlJuhfwq4Eg9FIsJmAsijogO8o7RUde1BFcc4G8wXgq3B57jsrAIrY9z414ZuAB+WIw0s+zp0hRQTkQErGTgGWSPzqKhAXkz0zsRCUpkLcLujEeL1S8zQUfjlx0AWAwRnhGEFNdnLQ1T1KN7WRECEgpwyECz94fDMd5sFPCRticIxGHfi5OpoVV44hFs6P7+kzV6fWiMB7X0ecwSIpQEX3XTKO49D1GXGiqqt4525s2WKiaZwS/rpOyp/ou9BN9cJggpOlTmD+giT3z6ou9gXXW+CxhKQQJXwnZ0j4OjEQjkiWQNG2BDUfuCsqy4IYuw/v6XgVXLmjLQvOCrEFtmuizOkmugks1YHgebyjpeXoOAkjKSw4DG7F1RMD/ui51LgKa+JGI1LhVlA9BQZqk2mFPr8agl9pVn8Uj5iGtkxr96hNHEpqnh35W6FXICAsMxQDQevinfdc6qDyIQLoVr0UbeXfpo66jFoGV8Xyn7wUc9fIJCTNeH1Mz1+ZYp1R6VhsY9Jp/HEqig56jbQoyutVfnaKQOY9A1t/mv7lOhrw+I5qkbCO1F0dH5lb0U0o/65ZshXdbf0HtUiRH8krfyzmpPsuRKP2lNHH1X/Loq1/9qp01qkyP4ycKjfVzPcHu83xTvX5kkglk/oxiYE+qTVUr13NFt0YRxYnLPXvbQg/WEetbd16DzFNoWuqFsWjlvQzgrZC3svJNdb4ir9R2Ut3qNCug8fpr5Mw6Rk4sDWQpv63MPG4rsnjxJScBhyhaxrbpFZ69Xm++wzCQ5Qd/ywH10RdlhOV42JP5YWfxlXcAjmScxahHfln/FOARHQFk6veNMq2eHBAmEBMnlgFNDeVu8XZ6q2XjmfAZF5kAcp5Y6ScDCpmidZXjonTpPTZS17qmzwHTcjzMj+Rw5QW634aR54jjNtN3apAcY8KgUgXTzKTuT/RxMugwsK5cAeCraGaiqFlbN4qZ9fBoZPjZ85nWrjKLtO6c8TTbH57el57E0GnGyFxrWTHy5UfntBSOZEJGxlGQtUxByCtb4wAQzXW9i70a28RpxJoyTyjC/VFlZNyI8MvKUJp+4XBQ1pV0iwxdTv55af6OU2J+69z6GmveR4qDr6AbHs+aieNCfUP/LGHQSYqsyYTlWtbp4UCvj/7IyB1d8c//6T95+oW/+lef/sk/+cep6SHdONsApM/eGONc27EkP1Xs0hk/zcI0qB8HyMZ7dvoNrbQNQJjMkX5leo4D9ZywU/2urqh2jFL+35qMMW2p46V5xvBDfgk/pm6I5Ef32p71Ebo4Q3UZUuhx6v4wj2c+a1Cgpw6Inr77FAICSs0ctcklHm1HXUja63CAdY1BOZYA4hvrhC9rGGh6usbgK4peJ9gwRadPACJ02YDe4xr8yrqjbTGUty0s/PLcCcJaeC4vWQcWIHVOMbc4M5kfzYHm3njbRkXTwSu3NX4w/Db64WkcoGe9Vx2IZ/hM/SFjN4ZdtqgRqCLrlz7Rf3Qc2Muy2IVYsWFyBzqGfp6tyAoOkWlVbAkWcFBD34lGwk+d82uU1lCvbH80WOGaYCtvIasx6znxh1mz26DUZDBXqd0ULEftJ13vUxwkp5b8vNj6Ovpj+0QPEqDx/ZV56BUHVLtO+d79qt7x9o0Zo7rrwES/s19AukWnZMU7m7ZH/3BkpOdPWKZy5IOcEOA5nsncBgNRE+M6s8wnHReYXM8RHtM92DLwimllfdUM7dLtrIHyx9F3pUXWIOMKRoHfrFMrcoUvyECwM6D6HUeOn1M5T58o4heakX0b249AGHzL/IUewg83u4/C6Lp26z3sydN/1QCQJwcQzALwQ4YwGEIBBwFtOwsAT5sXku3ZD07/1yTIqytCRRmq8B/pWAVs077AvTspo2GMJRW5cmGDAiQmX7/1nSMv9eYnmBnBZyLPewsM+f7mM9JpFQnWQvO1UnYPkfHrUWNiAUYsQAxgZ/NLGElJVIlsAQTjOPIsw8OKKQaZjn0jIuGx2PuXqrMfr2GPXkNIWYHVWLFhrPWnCbY3qsby/EF9BdoPKHs8JzZ7+EMrCls5rbOR28PQdUBsI/0RoMXZo74y3m0wiI/0fVJ/AqCOp66C7yr3FFSU8ac+i1/UJx2NR4X3XHuBbSY/R9oE72hPec4yx4j0OM0Dj1kpij59faoZ63vRk+0o6h8AQt8x35HKWaqXdolYsFcXw5JTNaAjSl/OJwlBFeRzto3bY19OeU9e1QGXGHE40HTsURZ/0nwjBBGE1+jZAolUehThBmqKHnKEHkK2o3MfZfDD84qamv8KgiUn2FvJnEZgj+F/iuB1j/MBzhhn6asjB/WyE2HFaEAZwZvs7wQoSbkEWOUoNpxWcYhM2zbyA3K3jBIIl2Pv9alqrWfomEJd5S0cfWlcKgDqYwLnc2Up3TUazymClKMVrfz7rIiFm6qfAqiJZEBn1lOKV936DvAW1x1l18gF9DF/FMOf6Po5EixOgAtks+UCvtjrV0IkBnuAlp9/TgoIHsl49965q9Szlguk5l6BOva6UWRyr5dwe55y+HQ+iRK+28c2aLKFpPvUDwtFQFTWoTvQ77fyRk/d7INkHNwsA3MHgdXVfhhhyzzmT/cfeSy6VZ7p+uwBzCwzFqlD5pc+njnWnDjLeWhY0HR5JDQ+AE2owvL+Ziz4OU0bp3/X4XBB0nOwD0/FcXtTwQ32hpZbfudIXwBpoqGM304iS9bKfhuvVGK/4BEnLPMmJ27kqlLF47RUPyxb1txesJJPI3PvUV7abvD0HRPwGEahLX0E/JTjzufhocitG5nBuFIDxgQdq+k0gz2OceugbFOYXhvEHXBZXsXZr4Kq0jsaq/XryBOtYRenmhM0PjrV9m3QePtHgiDq16enXgoAWM9S7ROdGCFiE+iQ8ffWyCkViJRckyzTyN6bKLow1t6K8dnP/qD7GBzS4loD3r/0xd9++sVf+IWnf/D3/95sjfq6MyaU5qx1/PpsIcO4OU6ueQAYTw/Lka5ZLzgB7fhsdNLGv+o8qeikeSu8IgetMOcXPv+FUzDXz6hcUHuA+JuhFPzEmtLaka6nhshx7ClA0TE+GBE1Rk6xsjqpzgDKxxiz2U6WrFNvK7X3pQZQ8aPlRPW3HPyJ4OaMdqp1R34+Hmttubm2Q1l+TH/QQ65BpSBLa8jwPfr4YMuhJ85DjNgohlmbwjs9xx5ZwprCMEG+gHfAjGLua6jfTKe9Bc1yRNsNG7kOF8i5n62lafM65dBH0DB8k3UY2XP1Npg8sqdb3BrBzzqNPABLnvptxbQ8g4ip+c6+1OhajPVttBtbFpOqX1pnp/0ahxY2GG0av/pR+YMMjny0aeB19NyIDh7JGJShaDWehXF0Tuyp2EGR19V1GljXm2sl2DGYTE3wdbBIXro32A/cePeHBz9GZsOrYCVqANiwf6b7Hws4KktAfY8eOK+DTSLrIy+bAaAhSBbo98byvdl4WzKkDgoPuXrJTrZGuVnverLGDj6Wkwc9qGs2r/M5uPxs/SxPgOvhC7IVH3SiDfluN6zOO+026q/2JRsfov2dR6+Rzi8ZADz3OP/n+wRX5YwVX4YXz2l48x18hZNUjtHrcHk8EWPTMNfEIfLCz08NABhNH1KVnL3MZqICeMAqOXoiCmmzZkALNdJ1klqt7x3BHC+zI7jDCHjys92gUS0/qB4sRXs0+UT9y8hnErpQXO1f0dcBw3YmOLob1mcPNueM4wCAQa1qJKRUqXP6dBnjnt0JUOYsegr8Jd0vRcbiwQuTPzd8YdT4RFgeAT4AeX1zBLeETgWmCxM6EnwrSosJYowmJVmGikAAeyj1DGjNhJNmf0CbUeQtvPfORFwlwPUihV38QGR/KwGEAwuaFPF7TfadIjQBRaKLjzapa2x7++CbI4gd6UsNAPGOhc/QFqOSZ4tvLNxNJwoZBSjSB8ZgQQdKORIqf0jRImyO8isvq59EpEUzC2KUUZXPiaDXQRaQlSwUwCzA0nNW4ebsBxXRmvvImBAPC4DlbF8Jy2zd0HMP7bXL1qn54ScLiCqtTVd4l3GLVuxX133yTopYckTw8l7IEWgpNBaQ6Eq0Bcn2wLf4kGiqqsUPgKS2GArWVYZ1XSMeUbBVBlJMioZMe8wTQhODI+siSkyKOzS7zg/RICmiKTYU3siJE1GOSZOzQ0d0tDJO0UDtZzUY6H5w1pno5e0b3ZstR4cAthWGPPR9WXZUCbDW9BsjSnbAnbsC18qmY2Ab24RGm47H4Dqgo8p/pa7jBNPYH+WOUl9jBNGOf5f/uZbf8IedouUp1vXdEsDWDGDFXUTw3F2/UdwAwOdrnX5ghMPbgCqMU+ghjzh9RYKySw5zUXoGGu650HgwHgI40sJ1COgT8XzGc5XnSuvrHLCeoECiH6HYoaXPmY6MSP+lO2/dBj3jjEXzIYDoTI06VB7Os7uGrA2ugrVd9NHjixe64PYCuueAZfPYmbO157aE8YAOIO04fK/o0wjVAUlab73hGO7PnDiAe9aC/RhuLwbCMMsyNO5JDMzjWResLa/1Bhm0ft9v1frLkv0Loz84hG1hWRNFp/OXHZvd6kQfMz7DEesYyyFxT4Ew+iaOFYH2e1pS6F7n1qwpDGeDfQU4lOFYmZ7tYDlWkkwz1xUauSiD2ZkvGrcwwAHK2Zag61WATz/qp7Ot6mhQhoGOpo08im6Uc0B/KwWfNafirV/+3d+Zny8OeNYRs2/5VJV33nnLctoZGno2jp3SceMdz+88/8q6MVqnf3JgkAHmukjTP2EAnZKiKL5wmfS73hMdtgxeZgSy/VE+ZnrRMTvrjIKGOGpgCYJa4AC2YNg4WDKc9akxxUDISVYxsh6zYc4asPM0L4yKu+ZvFsxzB4C4xCc4FS/B77fiu/RV8C3fEalEFuWL9styJ2vLVcprQO0q9Kyls34WbuCz/YznDgDTr5j8rJVnTgzWu/tRQ+NxvaDP775yrSHjG2Gj4gt9pjagh/R0jnO7DkbobnoUbT3XnRfXK9obhx+G5Tb+LROnwYwfHssYttEpEb3lnzyYGOmpp1C51v3/6KYj/0rziImmavPAD3AA4LC5W0AIPgSjxEDfMjQZsej8rPUYhtuRBu3Q1WRG0E94TDKAtca1d31IrjYohcDMIsoqrhMpuOwWATQfFbOz/rZeBCN7/ldghjUGRsABcI4QNv0i9/W8zXcbp+x1fnC9+iTesjyr/K6RvG0K7kXmI1+ztrIVxvhTfCN8W8zIVgOmGn1uHNHnWTN1i83B0DL05wtvB64zB7tSfblOkmAA5g3MzppHhiD7DT+E037uZ/70+z6ur0CHo/uyGFvkqQqLQkNEVrww5j48/DZqDfrvvisplOz7n0rkMykUA5ITgD24njGjJRZc0mvUeTygm2ksWAqmffTUTJT3hNUBELCXQgxW3jJgRKwS2gyCUqvgiBclaePqPwKM1GXd49MK5jpXCZeHWRHSOgA2U+pe0UJF57QaFaVkQtVtn9su8KjnddFj8Nsh4sWarQgaH0IpKWwxWH2v6CAjx3u2Aeko4ws2YX4RBUCCwPccYtiIbgVXoiU02QuJSHaEQQspdgww1XNlYiXXSC8MSduciZm9V0FdCF3oKNoqsrtPhlC/xVsSIOIl9ssgnBACO5uAyIs+Q9HhIUS4HVpNA5xvjDBJNeAbcT9GAWun3ljRDsfLjf7eI0UynmwN2Q4ApxvOfBpM13vcoIMXdvg+3loWMgJgR0/5DkGhNEI1SRZA2qIeQwRBBG00n3hU92rcKaqo0G4AACAASURBVG4SXvX2kOUwyVEr+U59d/rizLOjMuJfr8fsXdug5RRTkqNBTqxTdJPCZVFPtxZFaO55GKeJRYUEtfYCS+YcqRpPuU+9mOdquwHphKJjnGfKCNL9SpuWV7rWcoUpDgA/rzwZuVBZZ4AQh4N4bysWjGnJnu0AiJHe9dh05YxwPl+GOsYDwjo0IPrSSCXOmAJPe7+7F90pgDVu5ETaCjvP++5XotbMj7qE0QyAox0M5BvZ3cYOMj/OtChQDXo7AI7xvGSVekSEGprsXiJ7ABR2bvQCp2WT6WBPecA4SnWDnssj6ZvlpWcgwE8vjycM/UC7o1RtiId3jrvEuuW2mTYyt2n0OoV4xgbJZNToOwBN5H8Mv3PPKAzLTivuGLHeX+nudtzP+q17kcWAVmSD7o+TvXuIq2/3PelT95k2eyvGzaPT6oJuw3bTEdDH/KOzopmbfScqVSeHz1Pw6Cxn5mRd5xmr7s9kaN45SgoAlDWjH0eePF83MzH97Up5RrPbdrnVenZt0+iz0WPaQkER4rLR0cWWsxOVCS20HSu8ckFYOPDQz+OMA1Y01vY0eFH3RPem4C3O5O1A/dacBqHnKHNLzlmtB22ZiNETWantCczxe99WQebX7WgW1njjjUn1n2dqy8Qnx1Egma55IyvQzpBuURMfyqDS/l/kj7c1TMV/4SS2dKF/3xkspKKwb7meTOYJbGXMUWyyaajrcM5fHrsR44NDzTt1lAzddM/WdchxqmaHBcODW4YcWYVBNWN0hoPkquaSVO86BW5f0ZvhmVwXma+XdWczAIxtirEIiIRXrxPTa6I02nt+91q5qe+hvwuFqe6F+KcRebL98vzn2QstCt0xXT12xwKPs5aQm9fICP60LJRs6po7c2UnSopbV5B5ySI/YoCzzfXqUjvoFdyRAeYAWLIwMLDhH56jZyDndkFsMEyc+6kBdY3hrLtTRO3YOJdW6DScgHHEhT5e09N/nC1kFhys0PouGO4E+R71UBwGBA3ULvhbRn36fdPLaQtMcxwPxZ3BJcJb4SXTtztqoNlzAx/H+w7CwNeha2X1kpMxblNwOcouAZqjoz2qfLXnWh/6NLeOTX3UVktfajwXHt2Bxp2xSr+CO6o7xgW91xlrX23vLcYbh9BOHhz9bz0n3cLaFC3RU9IBDgqlfkF4/W4BiL0Su8xO2010+ilmqt7Z+vOBPqXD7oODqEfnxwmPfmUc4akbBNDnOELAVlcGPGKyF372P/9T77uaucEU0Zt7VmEUKEI31bnZ26H03X3snydmMawGp1RaeZrVEfbF8RsjLMac9nZpD0wmAyMheyqS5qJUe++1EuOJYTQxTbMgEmwhpYU538sQsXHsf6buBSdNBSIN6xIdYRYvqoldwLP7ayFvJpsquNNvBDUODo1JHm4JnJy/nBRjIsbiERuf7GFvxD/gQJ69GFUx4gJYbHRUuJsJ51MBgBh0AQYxPLsgzRhZXNBgAzMW0QMgLaOjbHQNxjqClueJBinyUSU3ivGOs4Br5k3zoHuJsNP23nttB4mA7Ehw0TI1EWJIdxj2gikTQC9nYciAnD1ojw6KpN3opXsRArpeTii9T2TiHn8EUFQfWDD6bIMIjGQiktCMLTIAFfGhrvU+SHv3I6y20uR5NmY1hvY3xyI28qDUw857Frp4N3/FAXCPAzsFcbjAfHY91+Y/R76v8ECA6UQOtUdtiJyqEGV80lorGJ1aVaUXXk413giXrDvxLlEZGeDKNMAwTmT9bkeBj0718ZE/EW7hp0Sg8xwdZaj3ONP0eZweKQDoIor2vEo21JjQmnIV56whj6tFzMLXchr2DObOAeAcnmfbAwYMvJaU5bsd4DlAJdpskWjFJqB25Sg8EVOSF+DiOvNCI9LNbC7EcLUiitJN9F7bLe42hLx/dFbtNW1ZLRq2rfQA46ptN7qEYk4/6ohol+/4bpaKW+qiJfrGKLfyhoe4Pmsk/UAxHsp4vufnBtyyVqq3ADDHYDAvFv1gjK9+xWE67Vk27jm4YHZNzMMxUCcFWtSQfD5bJnY2RufS/ZYGBzhcHQQoxRixLq3Ro1t2RptS0M0zBQOsf6eNIyDne+vrRhEA5XveAxDDTzLedG90PzS4IAie8P1BkEd/AloD6NjuUjjYMV++iUFueotfmxbr7y0f025m/vLXI9AKPc+r0TZWxAXW6uZ1AJhmADKtiWPcdV+/rZesN/qQhXHl9ilaOZeiH+KstfvsnFLxAEzb3ke6VSljS5RpiekYRCu6fLZYadtcI0noDmpoHDA7bao96aDgtFvH4/1GO/lMAQ/9rWxB9Kt56Dsq4KztCclaUzal5gngKYaLTldGWiK08plGLsl9OoaKC1y+4C0KFHUGMOOoeHP0jHRNtpJlEQfbpC4TvJX5urpO75mzxzmCE7rn37ooUb+DT8qvwZCRnKeNToJPtilwP2C5uizLavoyv5kD+vO8L577GktbjhlXVlbbIEuL7nwM4PJ92TtyWU6ly3+MlOu9htuGMvX0SnbJyIIZo7e/TRvGgiuDADngtVL+Fv7cY9FXGInIYL/HGGqWkvVkP79G0ZWj0Gs7d9Wei2w32LbXW55JbYc4Ub57vlmjmcdtMDqrRmtMwcy+6AMGklKkqXNjPGcDO7jTGQR1RogG8JDuxfmfbBB0dB13nSdLLss4MDeZXZ3HGuYWLdWrubVOCBw0NUDPiWCVZVkXyWLEgPYcNABCFgCfuWXZdXbABKMdHu66SAAxxKJuC9cw/lu/7G4F4Ltc+yhrXazX/B6ccpzywnPGTD0Gt4GUm/FxMQN2BnP8OI9nek07SVQKDQYzZos1ds4HORBMG/cv2MrygQL35sPHgBW0o4Aha2RjbJwAdr4wp6XDdr4Zl6GD6Ed5Gd5h/WVeUiOHrY/msXVfdEGd+CPzL//VviyuPWt/4SfLw5//makBUOawMWVvUr2FEqqzWL0fXz8nFVhiJtEIiuNAVIuKCjV1TtVd5UWlGi+GqrzE6VSUqqLiSg3LMR8pfsI59S6M0MXqhVAxqgl0nQB5xg2MCpynUR//Ms8lNY59qXjYlFkg4r4316htjKNMVsbgKsU67mxFYuIEQHAHKIvh2CagVDf22amIzfbw6Dob9lPnIAbWGB9O4cHAjycJsKRo8Fn4Xfwwxykk4ZTnGGyJhKs/iorGCE2xtkT+N0C56b1ZNPTzKM8akNcIvIoh/BJnhuivQmxZaHev2BHuXlyX63CUuHihmTcA5uyJEr/N5++NwafvtC//KKVRe95TWUM9YBaQH86IMo8AwKhFCMRgvXuNNQYWxgeNXy3iBMCol7MMeut7+mIQ1loQjpwLwFUQsShJbTIosHAMiBTv6BqDSniNiJ/HF/DMGsMRhZOEtNHMIzUZrueY9a0mvNe0DjI7UAwgevqDFEp5CVrpWQJoit6Ip3Rs094v73E0U0B/yyGVtXT3htPvR/5LZW8MN8bnsTaqoPlJyv7Ug5jK/eJrnEgUAtP9qs4vAGvlXOOflF/xgo+Hq2K6BvxUUJ8CXM4A0Dx3mwLAFZ7ZTqENOhhLTqK4hlFmKS/4y4a11tMAEN13oqpzjTKA4A+Aym5DzwccwasADclgzedNR7vZM8gQ9oDqPXyj9uFBzjB+fPZ1AGzgEGB017j75jkSiFopsAfUFiQdelxQexVVI9uloZV6DTLGDj2MW2tEhr4BfYruxlHY9EvxubJRagjjjIEP9+9EWHCwFFgKSDxkVew5zXoMYIxjNcq5svpEXHZmQOkguanelj7eU6wBnChL5poIIVtoPMojALI3Vbc5Rbt7rcOP0FvRgPQTABF6BbAhd7NeLtjZTit4zPzqUd6tVYd+NcINNG23pA9+1cF+gHQNiPt8MqIuoPZtlXVXHj8aAleGRNeTMs6zj94xhXDmYMBckHnA8PIowZMZwI18oXMvEE07dqSYJxe47jMTUQpE1TwJRwjTyOlL4SnXyyjAs5Nh5oMMu5yZvvjB30eH22A2j2f0KSqsbE0V6JP+Ux2O6NHIHcm/9FF6951xhEuep0iuAivjWJcDQNk1fYbmwfuCa+AYoYh39M/rLvT96EdemmyB0QnanjXtCOdJhr722mvHSW9d2H7pIdY7cgQ3c4PiWFkMcWKgKzHqwSHPaW3ZKgdo8Z/uP0XQANblylOoT2ujfL+xnWe9azPrVHJlaLCcd1tu4cw+c4Isd9vmoDOfajsnWGU7x8Gq5bPz7Mqs8OBjBo8/KOZmrVNE18ZW17/rNljPhD+Q8c8dKRj2m2Z2bDdQEIM9e7ft6DNev+nmlr0aa/uKzGAs6BjGgv7aOlj6yYG2034cYpblwzPJTo4ujSxhXXb949gnOtt7tw2SdRtH+UkR79jY457AAcG+Yt2uH8lebW0+RlRlsXlxGV17nDntIMWooUdkMu9TXDkYp0dQLv7D3tFWRl7RvcmoOCeVjY2BPD+1FxQkLJ30m5MZNn9HNqR+STBJMnq13pFzGJeWs+bdyvbVT7A5skYcdxwAopsfmhGIUygC6K2X/RT5utf2zozc3+/15zVguZaWNoZ/ji/u3BxyukcO7Mxf4cngJ3iHotngCmPEuSq4OWn+ZKD6ecXsuggagLtOJmP1xZ4L+r31D/Ucsu2lRPRAq9fU2+IO021YK+utumieA95jPjOurB9jFonNv/IX/qxFlRdXjQ0WoB5rRSdmqQMgizyFCegODGSCFEzpM0Vc35hKslSClcKiOrkKw6jtFLOSqIyH+p3xEuvYMe/7lhNA+28rrE9dANJw1G8xrJRco0E29E/fMliMHsCIjXAZQjJu5j5FotVP9V9H1Ngx4CrzMcyJIkNwaCAD3gq7xMdL6udbWF1h6jblTNC4tEd8RiwDxPrV4DlZBIk0ipmTZqLrk64dgwoDCKDwsSkYyHOuYSgnQtgGB4CMNhaYlqWEYfnnRDJh/O1ZNbPUsXKKhFURmLHkrFEl9rlGEQKUAAtJUCFFnhJRd1G3uV/GOQx/gPr0mTF479H0M0dpRcixwAADLL4LaBuBruGt61yd/dD1eo1PSI/lVR4j3Q+e3hkBrIervFuky57lRIP1Ek/r2fSLNXT2dArYycMtrj8Om5tpgXAICMncU4TN/FxPdKKdKtR5q406BVSpgHWSoDiZF87+vbycrQ5Zy+m/7uV6XzcfvzGVmvUcH62nI+7q5HhzCjWKB/PMq+zIVoF/bOjXy61nSJgKFGcuG5mZB8F7AZl4+hXFJyMg60pFNOM4Ed2ytcj1E+a9twAIwMq58q3ZJjL9tid83sN3akPrTxEQAAyCnnkzsKtDZM85fTSdbENtY+PS0BHeKtTI0ACRK+gbe16Aoux4eWlFtOC/s05HDuMkRLCjiDOPUUoHINTrjkI4fNb+J5U6QCDPCP0Bcsikw9caf/nFbtO2Q/tmHQSRv2d0+Q2ggs5ZcxTLyjWXttCtALDf4QQgqsR6ZY54po1bbFPLr8h2AAz8fpSxvpVwDvufvgDC6JufS18c7Asg2TzBmrJBpzVdB6DHn0f0FUV+HNztZ5xZc62cFZYFBcjTzk5hLVWP7pHuuAVTiWzgUOyas566Tvvdm4wxRmy2n8XRvOcOftmptextTUZQwL3lV/kBB6GMUVXwNw8xJ3XoHplgvXf16aVrHHfbAbD5i/m9HBcDG56zzixgIoi34G118HVcb3CGnFPqvIIMH/nY3aoRcNXsgFlHllEzQI3ZW7HmYfrMf1feBTelkr7nop02zZzRkVRceNTrpZEr3UvAwWvHRmecuqZV9RqZdR6/HA2SifOddKu2T+pHGQcGucIfc7/Bp+Su5zC4JK4vZX3IYf2xifh/chwAn/Q2AhVWZUwUbyUjRw6A3xv5J9rQt9RDiEPj91RNXvNZgw6Arc9wAoANkHHgRrXHNYnWdtuZ22Orj7t2AX7pImcIOmoDcdPOxXhVAPJRVpl3VMBSOmQcJ5pf+hu8RmZk5CNYyHyuwJOz+yhGd3Wm5orIt2itfhHhP1ipWF1jtoyr7rDcU4Zc9aycAH6uDOvK8SNleg9yyuvLazOyYes89ZWjf8G99MV8Wn5C5h/9XUOKOQNTBN/ezDSe54KF1VesdxWqtuF58GbkKthFj5fuh/b+fBmpkV8YtHpzZbOjvkOXnKIQ/OZ08MpW5IyPHnbwERpdWWlZWOwvrKGCfnHagQWLqizUbz/IPnXgU04OOSPWc6GPaSvb4GDL6Cs7BwcDOgNXhqj6rTVwnIaxiTS/6qPnYGEv00UyRf1qNg82XRnh6BBL/zpL4DWCbtHXe4vC9E8YvmPxPIpGWkrWXdF95v3tAOj4jpzXHNeRo75ubL3lsNdACun4tenmD/q8q/fVj2Q4IRvPcXgrC2zjEjWjPstGjGyJnbz7BM+f51enf5BhbxZdc7Fx9h4bOMEF8CtTTrZFbWwCD+bkrmlnxUZpHxkTfYHjP/MDfV74yz/zZwL1JIcOYMM4zATeQiVRoHglQoy7J9CCrxEGLUoZ+4lSfqRp8HfPLkaKjpXx5HkQIzDt/Y03LlVMY4zjbXUKdtOX1GcTaO5XJF+D5Bg2DUhesnh4AmAQxCx+TYT38c6zlK5PFJ898VaMThnXMT5KPQ8I8lmk0x7HZ6HQUExm8um3Fp487V7gzTJQX32k4XxmB0C5k6qvokWMvTgAwoDyJJqjT/oUCpb9edsTRTQ9a0AgIAX+AKdHaJEyXIYCobP/X/fjaMAYuMI4ykoKgmPSbgqVFNek4k+7GMJy6thwqOJTOygaUtCJ/KnPCC7xgPb6+/0Y1kTXoaf2PcYgCVBgnhEIh+4FkdBp76O8SiIeYAvXaZNiQlHoF/xqTOdc6aZ4mpdU9EMKQ/M9fUXJcz8Re2UxIKBD3zhqEEwIQt2vo5Q4GpAsi4xVC13C9R57hAGFMSSDPYAd4IuQBDBpC0IcAGLDsz6WgFJf1F8XNOme/4DDGIkCUDone6fGXf4N2NU41Kekg0cReI5NU6rk2jI+zgf68q6yZuZ+rbW9//9EK1daOhFNHGYxgJTBoP2EG8QlxTDHfcXAw0OLccvacb2PoSHrjP5a2LuI0zWIznrzGtaY5SBsrQVfVlDudVlwos8K+R8UT2sFbIMl68dDyXjmJzS9lvU2vrkWJbMB9G2lnuN5XjITrvF/nxLZY/6kTG3piUJnzyq8G4dlIwB9mOe8XWVc9OPKgmboRCvVkM5s6/lbSWJ4p283c8D3QSOv+02xxQdGJtewctvGbLnBc1zFGpmULRDbqbH5hnvM4113PFmRJsmEgCC2lnlAxxufdnFOAHY7PzZeE90UMUILx1uSwto1Bc1iHKXoJn3HqOmQ3DVk7X229o3e8VMM1HK1WRGPtAntjwNAAEvyQxbFvNCJHx0j2fNVICIaWJ5VL3skBZO6j34z5xcEnZk1reKUzrPy4u9cd4yvgtWAsoz72zKq5aTjzsMnAe47ay5rp3VETlQu22xwsmDcmI+63tU0AN/bsKojdNyxPv/WGM4YHXovHAOP27A3H1068t3hwQJ4ZxPO61tzAgDGsJ0P+nCGo7aJrMdIEfJIaqkBaZ/tz21cdM3JaPLfwXlxuA3Omvl8cYxf8YdxzMynagiwHUHXx7nbIqzOfmJpZa0a9VV/Ut/Az9DZCjUUkSPo0k0L99VyUsZXKn/rPm/NyrCDeYTHpAualZE2elTkirA+l0kZ5zhllnw2mK7xr+u17QEHAFFsX6N9+XKgiL/9vplxGnPT4NOfMN3jOmyUjnkSrSqa1G90lLF4Aw1EMsVXrttTB4BPJag8Yi1gqOzaIR67pwSDrtHr85599llfljdebt1m18/OWBTgMI4NDkpGViKmwSlRZF4q5XH9HUdhZZbkTbF0jOYaKTxfNkIzYE178c4SBeiiyCAZxZl3vWywCy8W68XIZgtCGslau5lAlnM1/o5cOdv6glHIHIRvqUd09YbmP/WWKBKHnrlGXHWA12auC41icFOondMqNBNsk8520Jvp4EX3KPA9Ns+T/qH/3CPmxEIlGLh4Fse8ZfvSw1r3yHi1uTMA9B5bCgeEuhMHAMV9s40BnoCvcACwLuCR03nPT7YfJQsAx1DXfPVhdJ70ZmVA5xz8KSrs9bR1iT5/V1vTtXbtaGkWVjGAdYn1SWTMWVeWaz1mep7H1tfI7Lu293yzbrwm68SyzSOnrtdgtn/bJvTY6tjx6o4s9fN7ZOmmp9reDgC2ZXrcf/E//RMuAkhaEsRC8bJok7qdBe3jwSS6Ckgu6BND6VjZd1093QOoIayFyjYAM0YJpudkj1nSpTSZVrbzCeADw5x0YTPDXKAK36x3TZQGfc4et+BIBMJ91T0FdmbAit5difUA8COoAvyVBnb2WVQAm+GanmFGLEBA0HsxlMnVrsfWSTLu1GQJvMtj4zYxMG/apibZhodTS4hsZgl4O0GFaxQzgCeRdm0zEIBwJf25/kbIRrnWMNRnL318HBsS/hJuK9rJ9RYCPvUgUagdadPiRvFuAzA8M/cs4ekz0zXLFfzwBXwS+mZsNuRt9M0Yhtc0/3ICpL+KnMSAA8gc4dhxsJgAxfzW0UO61kcqTQSGhfkgAKrQNF9KY2QhiZY+enE6yTYG9e9u54izSW1ZCci1U8GLEKMQpgxqBCMAlu0KCDJ+2/nl6FAcLUS3mXPRysdpFViLhgKDBnzrWJDQPgqFDIoAldQpQHERQfX1pafBt58RsG3nxygxjcfry+lxF2xHEF6gQJuZ83t8SbYW3RoO5i8BhfZLfdD4pYR0n7cEqW5C166VsIGiZ9zr26CoRo8LepZXHPmXgeG9hU2lFZjVs5aj6oKTuyb0WbJYAkxdkdX0ibDGyPezbZDnlTkcJ8Ec38h+9PBEf0RXtalxtO8AI0ko+JszXUPHrehiKCGr4fNzzdlGUtCzMgCYX8uNgugYWdfABbxjNDnSUB6KzL8ZOwHj4ZmbsWRLK2DCSqtAt9dBI8ZJtNB0NQ/FYezxmN6AskPiI/+hHzUpoGnoeZ0Az0F+Iuo1gvSkGQf8qmsNpkmLtOK/EXS1q/lmHalXnn9FNQ3YrsPH2WtjNMHb6W/sZI/Lzw6/HKdC+0b6rWaR1EDdkzTzFMfa4H4b8AdMryyyneWEcRA4XyujVFVf4sBLZHmP03Q0L5KtVn43QMw6Iw01eiyOevez24SocWBj6eCArOX0O3Oxjb8N9CSOFFXGmETeuoUCfYPcgln4x3Sfz+QAmAn27/BXxy9etWs+uAGZgLHhGj3OVJHRFFCO3vfn4t/yu3lbY0D3z7POdkQvoABI0cUyW8Bu9Afj1li2btV75trO9Zqn4vtEMbXIgg/0t9Pvm3XHOlMbgG45JYzrZDzPsw0yLbuSlfF7I7tS96lZnwrwaCveBEe09U96/e3BGDi19AwFG2wA6TniAxULrPNX2zzRIZo36SjkgMc6uiSAO0EPZA/gmpUfGkw/7YCNUfTcAcBat1Pea/nWy5DMlv4i23XrOmic7MXUsTl6eT570GcF6N4q6DkkG6T4rx3WPQ4oiNeNhZM159oa5dHwaWQMvBxHyPDI4ZMtn2OAnHUpPcVRkpXHWQuZ17O95GxBALdWh9SYEW2FOXCgPBbxRX9lYD4qcXgBHj60O/g+OAC8cgNK2ADM8cUmGr+w2pbpOYniYkSew9o7Bg8GwVwAP6CH4wAQP9ZYk+yyfL9Hyx3juutxG4jm4blHeMTzEg/I0UGepzo70r9kzvhFv2aOcACAI58bgg+4y20k9T/rhG2sN6Dp620LrFoslj847ZIR8PAytpOfspFhd/G7HQB5ZnUDz1lbeln3B78g53LjWSvgGjW1axjIK8N6OteoL83yRnbrmvSj5JQ8MkaK/Io+KuZceMrzbSM/mSfOkHGtrQSgWHvQ3Nuau15i98Rxx9YFy9xiNTkHWSPoD/NIZWfs2lvU0Gyw+PO5zDENu0UIukMTHf/O2iHQqrFIpt1abI8OgM1XtsmKlbMFuE7W/+bP/vT7isKHuaXSY1y74zUqMGA1MEdgW4k72v+CHF2ns9sVFVRKmJVBz53Vd1IaTtOt0AKcMEgMMRlVCBQtKrVJ5NeTKKM4y0HS7Sh4gJIF61LKKHJNpIjm+5WKp1RxRcEX+NaQ8PxLCPlcXAENp7BlsTjrwQI5wEupP+zFRNBnvEnP18tC1WBG6YFREhKeLwwt9UpRu0ZFpGTn+jhNZKCjJPr8tukJNlDO+bHqZxR/K5SeZ94UEdOYBWPwFm8cjh68tTAP/XaxkW6b8Gd6X24WLdgmIVpmLBm3szJa5Z3Fy0KOco9zJNdnawKCizZv3zL3CIW0X+PYPEml5Hj19B4loIXsY+fmR21wogNR+SMAvAjD03JOAMbVVwxnwJ7eqzgd544yLu8blKKoEkMIMK4YTwELAkB4V+nrjpqrvzb6jxMojhQ949InEYcISWHaHJcHqDRtjW1DW44OTL2JZ0aVFW0FqQFJI7nNNNCzSfHSGpK8oOos4+f+OCcueDrGbZ1A1wnSEwe0jUCgs3LnQehr3fuIxKTVU/jFqakWBXW8iP+6NeBEZOZ6+Np9mBtUzyTOj2QAeY6a7qeIVsaQ+hTwqa7BiDigqzwMwN+08zXtKzJGNoeLZ838GJyPnNR3VwZFNtivK1oUAHqINqCzrmIUyUARuF2GuNuqzJntI+rPjvw/nyNHkCuPWJ+sHctpEau8xxrZ6xiD+3wn2SU+tGxOp2kPgzh44ka6w2OAj/T3RA6P4s8cQV8UN3IGh6Llc8Fb1lnAS2iHIZIR3HV4+V2f0+ZW0OijnBJzM1Xod+bMs3Swnt75lIs6NNWTXWxPvJRCkpmvOL4j00sif37W4HyOAwF5lK0xNwvFhu/SZ9AexwUywEa2gEDrUpS6h+9FL2QydDxyV+1bhwhAN81fOrHrOoWeeiqIswaaoaXneX6ydx55JwdZthQlggvPrWKc2gAAIABJREFUbl4FOPHZNUriKMoaqhNCF2vtmQ8BsHe+Dz2l+2X4lsc8r4dnPJUx3iv7vZ5dU+QaLcpofwTBKx2z8lZy0ka0ALrlraVF5JzwS3MQQs9pcDlP4YsspkszHAS79pHXxjyLzDUMDKLyKqDrOdQ66FxhFCUbI8GbisPoZdUTqFMTOSj6Sf9Ir+uUIgUZvLaagiwHQCK+yQAD76jd5xHKu54zP6xfUofZTredhAQIlIkZWXqz7SLT46hkC0qWZaKk8DLX2eyp0fYgu81CwV1yABwZFqQfnsA5WJlzDBEZJ5adNTiX3AlPxjETuax+5VnKZpQOSip5cNGRmXMN+CPDCT+gh9AfJxrobio9uut8+qi5Ct9ch2dw7OVnN0q/jUHZAnDl75Z5OaJ0y+ZrD6gd1jP9w3m+1xzzruvpCzoxn2WNp+gmGU3RmTgJORVB+gj+gGeglbNNiolpFx1wmB4CaPaWjjr0rXyAf8i80f2aEuuMYgKcBzQJdmDeMnexJ3Akb9mX7LPwYLIAshZjn+Q++B9sjk3i/lWWXj343f0T/kDOh75xXqodYy0byZfnLXerO0RfBfr2eB5w0Fy7M5OPjJ4bWLO2ONFfxwE1fZce9bpg6xrOjOCnBIqTYZTni2kvjvJaljyR8X4cPLHJnD0rJ3TXF/QhIGiDvyn/ZGClNl5PxFn9Vz/PWCoX/GzpouIQR/DNH43+9z24J3KngR332yM665D1qD5J5okHnJU+ckKqQ+2e7cWtCbRPF4LH75rLlBrL/Ld/7j+aDACgSw1bAUvT8xY58CQN0R391yJoipvSf1kMIoRS3lX1X3yUfbmp2m4jtYagJ7UG2vH6lEC6FjDHaQNKZUb5XKDcPUMm1XUCAPIQKulrFhDp2U6HnwFqzxtgi72Uor+Vozwko/zITiD1irEmLaxg1ZHN7hMq8GAcjE/P5tz0j350BHyBEwZCBGUMO+4BpGl+rNtPlkAmUC9S6gNcuhAKvFFoD0rVN9Vj1t9R1jfagsGg+zHgNtAGCOr7GFtZHI6IOyUt6SoAMCljtUmhLiLH+gwHkQcz/JX7YsxxlBAOAoC3+hLjOtsCZDq4YJF4tsp4g3QUgB9hSZHx402F3uYZA6QYvRt408ZDBoSBUBwSLC7awmlBGyH7zaDAi/cDL9zskgjUbJ3h+rSblMsIroARp9R3K8IuomiFMIou/JwClRgtLlJ4Cg1m/6deBzTVgw0A3GtJ7M52C8DP2QurQpoLhEEP+G/ThrXNc3k2nz83NrhXsybAmagh1a6H/uI3gZrI+/CxnA4CL/WmooRuGn+yWXxayAIEGW8ABKmCuhdAASjZQJF5suK3IM8LZRdnBsI/oNDrRcbAzKcyW/IZ96+IgsBOHWNpO+3zHI9XjlbtVa2RGQMzyuRUe6/i2qDqdjRgcNOdSskG/s4wSHRmj++O+xruR1k3xR0HAGuHzAvLqXYgz6U3Gd8B+FbQF+zesV/wd8Bd+e+D5mjTbusbg3Q74lpFdxnSugcH1qZ5tmMl2hBddPdk6L34MLwYesnJ/EDfzj8jNkg9p19UDxtkbZ64c76dM9vwpY+k/uo9a/KCqBqc5RH3oYGhQvgjH48uOYwCT+dKgJ6ixs/5CtnruXWENmDuHKdmOl9Ap2tshHU9nrGInjVUdT263z2Y9gzOmr3ioTTqbzhlcNz6AWsM8JN5QhlBQg+As9I8TJebiJydOeyWH9EnRbRuhB5j7dLeCNY0uE7TGmaufZB/d2k/m/euOQwdp/9WV2tsGGc4U8STkoU6flhReXSwsIyKE6fuQGhzZPPK+NHncR40k6Dyx1Hm0pKsRvqEcYyTi3OvFZky7ppne5umZQwR55uxmHl7jE4iRXHGbPmL7mPNSj/AL7R12lsy2WOugbav0zw+110YOWIBdBz6XDIbHOO1SFDoyI4Y/6z/vR9Xz32OE7QAPa/m/WwvAMvciJ86eescMIfw+HYAWh6twmjiP/oTXXePuVY7u0YIdEzfI9d4BjIaWcqaN/9WBKLzrn6KjNxrUU6+u6bvqRoXg9wsOngceeIODY0iA7M+xduiMcWH1W+2d1oeV7Z7bFooC5/zHbqvA64MXAaZ7l2Y2eOpown+8ZjXNYd2NcL5DsGy6aqh4ABwPxuASg2OyEqyADyX5qMGVoQjrPvu9j1j4Do1r8M55HImGnhAjgUZwuVdrVlopHExJuRFMEXw8X1VcxT7ZCvX2pK25j99AU9kjdjX6TaTXu/5cVAmzttgXknpgAbL+Pnvox9JBg16K981m8F9Zw3m81Tw133aipesj5xClpGwvoUdzYvt97ELj1Pn8oLxkcaw6hXAJ+GRbDs4vLOopj9l+0Hb1K4rdyzHh/nBGKk2RnWlM9OVYdCsFjK3NDZdnwKT17nCMYV5Hhk5ox//0n/2J3IKgBkvBqVTZSUsmr7ih/s8255NqUF1z35SYGOU6EcOABkWSnd8ZVKt2esf72UAbY7rusBhAwgAXTxdKYCwQRaCItHPMlrTWBCuelbS9m+ajFLZiMh6D4Q85Yr4iRlm7HuidHxZzlS9XljNDmO8RkmzEZ6B5A1CWdgRvk0ndCGcRH+UEkYKcarA3wWaPacpKmew3/dHudQQZJzqo0Fho0AI/mOMV/EfulSpK42fz3bbCLoglDDiBZUI9gLCpfRybZhM2SCK3EIHO0JWkb5juExf3n4roEVeVRn/muNbR+I6RgAqBpYFkjgfTNeCAoNrhMIBAxkLhp8zPPo+YDzV6TEA9CxSebYxzxyb12tso9h0P4YjdIOuOBD25xS4o7/QxwtZWyl69rJ4GjDP3GrcAQpx/lhwz9oM4Bz6q/bC3B+6z7jm8099+lP2IHJaAuvX/XeaXT3AdUiYNwwsdTxjIqBaH+LXOPjuFgLW9YlQVZA+NzI1/ufggGu2kabrRA+vVQtv8WrmVc915ovWgfbjqw7I9DOe7BbAnGv2FiJPvtZ7QSnZKsgZAA6Riw1C9rpGKD9Pz8UIAAyR+o5xIvoemWbZOU6YyjjaNP3VR/Gj0hWrNLcsBIAnGy9pyFcOZE0SWWTN7vZRPPoN4PQ9zYwQH1nBtR97TgAHqZexnR7sEy0jphMFVFHK0AU5j1PjGk83Y4E5gFeyZjJ/rINtGN45CSIFGG9AvmlAuxuQ8j2yDn4OX2A8RRaS4r7bzF7jOGw1xqTd5V5ACHrtANSzCz1jK9nOffRvG0p5JrTIbz/nzN818iIn60COgDgPwchSU5EfRNLd4u0Qt/ShOADsRH/+3QJL4eU6AOo0AUAyL+ozNMJ4p83HsRvZ5Vo5AE76/+277rvbHgpU19zF5IZuac/bMM7cCpQei+ZEsOjrjlxmDdEaQI8MAKI9Iny2NLjfdVhQt8HF/NY6IrLntd5UW/ROoqc3y4101DgRXrCsl/Fvfe+MvZuNIFl9MydvlmMcVN07P7xK5PDFyYL67Gc/63Y1znfHoSAZbN4sGCVNm/RafZdrcLAHtJK+7bk5ETvoduWD6cAC7xyhe7f80d/IprsGgkfoH7/pv7lZa/PI32e83ag4uMBrba5/ZU6rOinfpT/zYUPnZIUSEroOAPpws26uTAL3hH+ib4NVkp1hZ868P2nixYV7PSAPnstUsgB4PvLfzig77G7GULa1NAOTz729JfhBc+zXwX63iGNoZAn8IAPQLawZHA+6CHuAG3BygOv1+Q6ykPVARpjrkNRgDS3ybLavqENkVxz5WgyC0/YEHy1HrgMcWX8GE246b59jGLWjIn6n6N3CwJ4TY/5m0By+vrIu6yhzwRZMHEb6bNeIMPav8eZ+QgNhz86VbZQ6JjDqz5GbyG2tAePVDMvBOuPl5w4mpv06cSwra1TeQoB13jYAYbklqsm4bR9jS9ZO0PfQKWzlcfnbKM0cG072otPor62R+c82V2dYe1zVhczzqp8UfaFAydh/pzh0DGQfPU+GQ++FZ+ijsyiWHFU3kT8ea+1l9BfMcuxb1vOiXXBc7NqzVqrTIg2yZeH0pddjy7hui2xx8T8OgG5x2Fu34QFzcYP5t83Iwxd+7s//qffPAOWA8UTEc6CfGCXdy1HCRlDrR/vn0lGD9PlR2rSVzUspoMdiZLFSbANCnQnw/NfxUO+F3mcv+5wEUGYK0yYCelKZJyqqdq4DAGV3I2/ew4wBbk9TMhxIE9sOCRk3L62iMuHNGyVC0Vi5iPkiRzqpFyjqPiLEuacLyMeRIDwBcnhq78JTm1agzQBIG48CZCtGIoukwvAdtIF59RtFf/fw70JSUcqbJrEsSc/FO5x2iJo+GDB2ALyQUx9ESx2XVoWGgQsggUbvvqMFeaPbag8HgBwCjEe/aUMpmSdjxArhetnNPy2SA78BGLJg63Ucft/GBhF4FhOLlLYTVQ+wl/Ik00VCSZ8hWDQu1tA2IMJP15nidrsXEgCCl1ZzHyWZLSGRkURA8zsKHsUsxZH9ttQGgI/efPMNt/XxV172sXnqO3UN6FPO9hWIThE7PieyRDZOHABysoWyMsRJ3d8G1fOIBwofULK3SUATwJHatRE1fba3dt5njx5phgFLcozoTPN3300qqh18hy7XQWkAON8ZVCo7Qu1qf+y8ooDjYWZ9bwP4kbdvNDzjv0aA2rjzIxkTcKfPKRho+tjbGsGcux8BqWlR4kqZ5m+uQSnrWEylP7NndKXTSek1Wq3WDwgsTTdPH+PrPC8y1mmXjRbkGp6bOXe7H93yDtrdESHTAamm1goghF5pi2fstWKQXVmUa7gutAMc0B94SO9xwl2FmzXn9L+lY64MvW3rfub/ueOPvj53MDAQUnpxoJsGAntV0gZ2OLFqQO75MY0uiY8Rtsd4aUImQkHF3MhWNV1vB1aBMqDiLNplMGX7nOQnmWRxBGxgw7rw+NtBuBeehzabp8yfnTuuY048prZ1jeRH0M04rEG1LpR6bZ6ITj3fdzybf5i7sya7hE4/njsrkMuVs9uZvPnwRNEqizPua/yZVsrcUlEmOTgWf/u0jfZbNU6QSQ7eelzdlrS2AsDXOL6gn7dbNrvx1VdfdYpojhuk8LIyNJXp+N0Yhfu857WZKh9ziqyCN58YB8APul6QAKkyCnREM+m0Gx8oam16FjMiW/R718JANnrK11zx93MDS9ex/uH9fS1G6nPdujERehp5ar22jBXzjmR0twyIX6yj6gA4ushYLwb0NgBUqd46u0KNfdhr+Z4/t4EJZvmIjsEr3U4Gi/RUnVCk9soZhIwwXU8E+hpH8Kr0//fshyLmyKEagpYLHRtzkwBf6tuId/1sZ7re06RwkshgA4fo/tRvCPb6P+l6Ey3bkuM8r9Hs+XaDAEnTL+FlSyRF28uSSFMeKIqSl9//FSS65xFAO//hy4h9bqMaF1V1ag+ZkTH8MWQkz0vvotnGwDoy941p4PWttzf+lr6geSVVsdP8b/ShT+NoxYzf14Z37me1+G9v7WTdsfdXORX/br1lGagDzyK/6ktsxNwXzMlaKmAHn99svXjtPNu8dx11jblb++pzTSZ/cIHmtXXx6/a+S1Nd19CN/YPaiWCTOKdDg8hI8ErmTNDntYr26tWu0SsWuk1HSzCCw8FDK0GsudqHYDwJDnCSUqo7sz3FXlExhW1IT5QLBsQ+JACADbTuuye9PfXRnDyRe7de0u/Irte6euFV3h+2str+NchF0Gfrtlt9tIJ0r/ZM1ydumK2k25elh9b2l+OvZw2tm3V/sd6v/vMJABjoKOuvsneXSsTZ00UBShkiTBGK+xM/UNdQ1i1AL+dCGcbZ5wRITAacADvE3d953i77/uB9OSsBuYCyTKDKr9GijJHJZVw4cdozksjZlEQBzC6xINBSwK8MgMKCgFL8NLV4Bau6Fwcrjl3mnyyABqoBR9BC55T1wTx016eUV7dEoFpJUHA8Y1REOou1jSBjDn3Gecl7ngEFGJyqC13vTuiNhE3kOtUGaZQx79z7/bM/KyXtPlOzzWK0Z1BfcurtoHttp4nJVpqii94hJ9vr1UAQAQDtaxRdItCNViNR5RcMtqZrZcfRKzqCMktwMz2aH4aUdcFpJXqNIEdBpoTPkftzr8apL/gVerIem683P/vzQ8f9LvY/EgDQWo3BDA84Aq3tFa6wyd7pdMs/z2q2Hr7SWrBfUwE69gLCE+ZRK9Q4rVal7A+vnNOozM1UWoGTfaNPuYJGc0RV90X2Oa+GkiXTd+i8QaZLmsTXcpzEtdIjFSGyGFJyKWOzZroBrB2EQHnLd+BoF9aB0zOgBwZ2j+2X5AeQEIA7AQC9A0daTBbHLABAATF9zV7mZgwbxLos3B9SmpdfANj6AICA3iMYEF209xc/ewGgC9ChGveVk0aVRUWCczha43AVDB8ZGnc1AyTDxDgH+GIHhqLawEMWBEDPekH/p/4ag5yxV6dCpzpw+jXVRJw3XOex1W3IoXXS+W9kOvoYp4yxQK/tuDwCAF0XX9eFwuG/dqaBGusC8UZ/34AXygDPvI4OSo1OhwcYC/Y5z00ZMc7EdarPTSkbDVLagDtyHzCxtxXEeSbY+yzTTo2NTdmjiaU+xeneDgvVa8Mrk6knG77HeiEt7++YcUSs3zjuru+E327gzLrmOB7Lkd7ruNfvypv5BxsZmdzBor1Wg4umSnEDYMkkzQ9vMzDLsWt6/EqaS11dg5MiR622eYPJjD/rJxv4xWlUK50eO3kCuicw++mnn1qWP1SzWdnLKyMTWCGoesuNu+UO3Su9/dFHH7eaMNslkUM5LWT3vj9bmKCp+M7VjHWezfdyVO1sjK7L9YeDzNPP4yX3OsCn1h96Qh2jvW5iZwD6/hx76wCA35eAKusH/7KF5WGLmxW85dKSQfFf8eZ1ouxsNCj68jfGznPBhnOi1uijyET44Z773aW62BSBKIHgM1X1Za4ExZsAqNy8HUB5BgCoEhsbRhVXxoLu0WuR5+AwkljKpiYBl070qVozhtB/rvpVcCgJk93HwLJVn4M1VFBec1agYTtIow9iB70GZ0y3mlhYhYpgYwOtdwIA4Aiilvc0k+L9m+hpIAZsAqYJyccnCu4j2N2R3d/HudJdONeeewMufm4TEdpCa9uDMhHNRF9fo0qXcGoqASP78MS2j1cX3YBm+WGU1K0ssefUz3UKgDHfSnxc/l5YJPKbBopaW9Zr+w9U9+rZ2vaTZqAEJF7lP9tetH3R9BZNxcNegzTns09qGzTJsuvcl07e+qGxuxqs1Rznb2m8nOoqgkQJrGqubZp9fnYZvd4fgb10wafb/LrH4j4MGeXVC9ifjRFNp8qm7ieg5yp1J50mYJOeMNNzYWNk1oy199a6cy9Jx3KoaQC20WeMP1WJoyP0N/PTP/3bf/Wzj/FyuSd7QmZfVV44JQu+0RZIyj3gS1l/d1Qt8ykAkIZ/Oev9GkWvs/5vDNHz7+OcWnC6gHRaF88yoQQKjnNpAxTni20G+l3jviX/IrYjl3RLHiFNUCBOPMDBSrsKNAB+omGM6y7EmY7+riy33q+/s8gsAFFICbsdRbq0K3uus3DPXJS91DOhme5lG4Ma3cF8caqzPlHIYd5EedJVF6NjYEeJS1g89F8/RzhitGmCgTHRWN+8eXOzpM76drtAnxaGO8Im51s/cyZ8jEQETXNzWX0jnwgKzjKZHJwzM3MFA3rvaLL+Lhr7fQX4KlHUSRA4MaaJ/q7j47rvHafYzT/O3z44QSqMxt6WkKZnE2x4Bct69jiHMZiU6rlT/eG13Zn/ZnhehBP+sCFsRB++Eh9EeTVo5mUL6MuaRobYRyTHN9ti2hjFzqeCAAmKUD1AOby26ERRXXbwD35qjYyrMSo3XOa1k7Htjd8f2f+mTTrVWHFnTTV+jrDB4LG2Wk/9g276fBu2PXfLug1DAxMa9zGMPgP4zE/76L/99hsHHd98/IkVm0H8+U6Jv563ewDYOTdQ2CdozDan60w0yLZ/f9VpOFUiHBUEu/Tfp4WYptJZCQBg9DLvbvVpZgpaXIOiJZEebRmdnmV5t8GcUjFvsWqGigCAaVp+3obJy9z1D3/vAADZVTJwZQrTNWAz81RHa4daFhONQRsHNbwa3TP2QO98/1R43a1RfTaysCtwkINn0Co8Q9AD3cb3rbujP8MXAjAYydd3sLXNOr38+coLM5cBUg/wgJ2rHbpr/QsgHkdlS2HIJPCcT9n3+JqV4R7kxut5PpQNsI4AKFdWA4TDaw/gYQDK+lMJg95BPvYaxoRzChCVDpSb3v3iS9+zTqHd2KGqtUyloPQCUJyaFQTAtulyGmgZhBXAwtMXMJU3X51obOOzwiVji73PGHcwmLVifHrmbQLWxbhYpxAnxx9mz7DmR5VFtj30zOY6f1c+FQTQnKrjM1eV6mbfr8auxsjCXQpiipdpbEv2X9fI4UijKxPXa7/tjK7BXitoIHu85UJzk1MvmcU+6kngKuhju2q8hvM4OE7v8L86yGPPEgTbgdpf0hfYYTLs+53BVW8nMMJjdaTq3ESkGgAwfg1Vst94OQ+1+1tXOgB0rnUPmpWgAWvsEydK7Me3B2YtPdApuhC+is5RA9840czj0tBYPPPIPSmXTiXsNChTUAQ7tBNmtiHdLpvnCEcFtyE3eVfPpu+pCTRmnvdGVH2tbEfX1sm1ViogX4S6yLwKr8X+BUNpRuB8fUgDy9eqUtOp8772t4EFc/cZz23Y1iqF0JYGoXOyApUAlKlffN+1YfGeDt2h1/ID7jaC9p7a+gX748+KY027W3GRddT8t9OcZzTxap9EgehuGawuz1zDvARkqLzxGp4xZs1ja6/8n795q4KHhI0+71DARgyzPmcMtkGm+ez9f/oeSTKwHvobxybLf7rJ19p9dI/GbvxnWeIUp4w3PMXe+acOnCThVKpJMsOzh/dKO/OCgpEnIOp3GlvH7qVZpCpHGywovcBLbGtSpSlN3Deu2P5Fnhf+f9hg5EnjqeO9aQQumZNV0gPBARa2eWutiueCt58V2lR537USPzVgQxBN73QSvvIGX4MTLJv/9//2P54mgHGendEzUI0Ti9NJaVv4mehPj7c619kQHedLBkTMJ+dfz6ICYDJwVTQFNoB89kw7KtIO/zBpJpAsTiL+VRxVVGZIdVK9jE9cJopFz9YzOHd3N+TSPbfcq4JF44bd1R4FbUPXJhEIoXNs53P3DJBAyyFhj7vo2sBAxk9pWfZXOSveMnEyv1toaIBBAOBVMQ0YjrgnE//M9MGYe/H5OcpkIsIwej4/4xW4aJAn65qqjmHmKtXWX3Hu6zXaLfu681DAw2VkCTaJhj+qA7SMnj8b44ZTvUvGqT6wQ9jgEABSwRUJ4j0CT5F/Kb02nTFwKkAh4KMjBb1m7B1fDhhVAXoPBly8xFF+4fVmWZ1hCVVDw11G+6Ksl0FAvggQwfPwOGAvMmdIm4jyCuq4tLjNRhzsEH0rL+J10cUVAuYzyUMyNlLuOqkjFSoDLPQ5Ck3vccnf+Y9mKFbSq4ROc1AGSpUYajS1edQBAAHX1VEV8Cj6sa0DvtsBAH12yx89VgIAjQb3WEQ9W01HFQAQjT4+e1ezB7hHkNaBJ+AATRU4kdMTQPkEVuilWc9Z27cdttE3tfcB6bH9/i7hzM9xtAN755k7ax9DNNUL1+m41w+Q9Ud9EU4La4lBy1rztsmWbZDyauB0C5UeyLqNRR3J22TKjkoMavThvCdDy+/oynknjvuR13e1zWSCbegO3XqBmen2Cn5DkD3f57pdVuy4M75pRIcj/HxPovVZox2E4qQOeHRsQh0cBxji4aesscBJDsj5zHOxQV9ZBvPpqwPTxndyQJsByTxD3luFd+m6AJDecT5XACAA9ZdoP0EA1ob9mQDH2Mjw2R6v51bH+Nq/AqA7j5d3ws9kjLkfXlFlXhzjvEv0Rc/HWRwHKfpS1TPT8PU0MMr+UjuC6N/hu6fDM04hmISGbjhAzBFwPSeyxMFCV2CvXMHWIG3ubaalzoSds2Iq/V3nVsc+pOIiwZ0XOseEmG+wEcr0fnf0nPSnAt3SudKPytJrrNKntkmuNGon/PIidI0TFjlifgqaqgqGzL+C+QBU+EffCRzD97YL1VXGWQ1EbPyh98hpTkOqyCNjg69QKflrncrl6PIZ6zX6Acz3pL/FpIoYG4KDjgO5K0T8/Bc9xToiHzwzR4YG1+odWgvw0L2WZy1egFfelvXoi21TZMP9ewNaO6AOL6AXjaGaWd+9uyiT5tnmyfaTCD05Ui1zQFeZtq30ADM4YCUZb6CFQMPY0ZRq5xmTKLOeNOFWxdH5jMCFhNXN04wR5OzGUQcfEGhBfzAX9tvb6SsO2fbSz20wZOuOrGnlU+R9CQyxfjAq+g2+tG43s1a3VOZzpN/z69W2ohO2joH/xdckQeAP+xk3CJN+DFy/eSX9ZrK1dvRraDo4FMxx+KxABHrZHiqAX70L318bg32ijL4VAM+jgMfmE/R5Bk1zhCxyi64MTpUjmG18YGZkUa982tCEQ722rkyJTaz5uPRJT45gYic1tYWpgSq9x1VA57XC/dAVX1W6Ef8OOcdPsS9RP/lZUTZbeC4+KjvstTJ+qj2/a6mKGeyF9VCSGaaRKFI/2e/2L0+8IAIQnNvyoeezpWNzZsYXWxsTc/77x3/7P1ll+SWOcOat7A/Tw2yQiXQV6IjIagrmRhgF+DiICgBAOH22s3Apr9MCTLM7RbMp8349D13jcMOD836M3pSldnrtgo1jiaBt4CkMrEjQD92zpecRjSR7EGclZ8ZmX/fsgY7iTGZlAiNRrGSjNTF6IWjxFRSQU8Q4rkPkDHTmP4ZwhGQEMQtmmM32gfMJAMmg6QiQolk+plCl7WbSOSqPd2BAeTYAQM6vyxOrwPlcTJF5Rfnw+VZmCsjYEdeexhXp0jvsqCo63VJnMsHaY5hmdu0roTbK3QYBLVCEeufOPCBhAQ0PAAAgAElEQVSArAEGXUKv6wBCEh/4Zq/bVrAOaBzwI0FBYVF9wd5puuQ7AHDGKBAkHvTaaq+kthCcCCbAlHcB6t5+d2SLrJPeQ3XCpivjZFy342vwwv0yjcl8VcmmEkCN+XJCA+/K9wA5R/j1e4MKOwPtjro0Beo6+pkOEHb/Pd7t+TtrtPkDUMya2Kg7op1u0hq39Y23Lcy+2R0AQAcFjCqDHtqhZFMea+zh+ZDder8Bpp9OoANQsjMHGHKtkXSBnc8GkxjPdkRYi70+LECM2pwlixGT7NCchkoDDJsB1VLmRUl3bpZp0HJ5BaO5gRogF6Me8IXDMM4bGYStZ9wp1m6qAkQ9waH9JbYRE894rfqfBpnnWC2Z+Dc7IMAHwPKq6O+pdkiEfqoEmI+fcz6WvuKaHWzeQGqy/DO3jCevejqNPbqyw6Ckm0qFrGl4N4HE0cN7fjRHjP6bffvoQ+jN/lYMvjtte0xTOjx6dbIFBP5+aZ6NQVzda57sVqntFGhO1u3KgGiMoomrvlO5x5rBs9a73iKQDBPwLbwVOrAVZgPPsaV5EvwkQsYOTeXHfpftTytXDDr8nlUVKBZo+aaDF2dcCjZKFmloBV3DQ6M37PiXv+iTYYzTgJeBdPcnD4/sCpRpgAk/APD1zumQnm2LnmdLzqENWGDPmYAGOCR8kgoAr5H0Q9frZwfPZ0yWA5i6eEL0kvP/9ddfuakuQekcZavKw+AU2ws/t9sKZX8fJfYcPzfJGdliH818eFV47odT3k8Qhu0fGh+9eCzWhxgJGBzno9hAtN6ZpyuPhy+Qse0EwEOq4kLfgq/QuTvgD4ZEP4JLNbYbFPfihze9LqXJDdAcuuc4Rra1TDBuywm6Xp/tDDefb1yJLbt2iWAQclH6wB+8O/NJFYj0DPLkgEJt0qzDCr6eB8341QMmpy7tPdo+Btp2sM6pnZ6hDdumwGDwusiXrYhJ1FCF6PmWr7Ye9HrZnp+Tcs46KqCvL7YEikd0fvnWb1m/OH0ek/GlmKrJgvN+1n0nAIwXjGHivKAPtZ4+9Uc6vY4/fSdebSm6h7XWuJOFjhbcto/12nKd657X3qoneK7rvu8fvNcTH/pO+BYe4h5jMGHDOqlaH2Rj4yVd/1519gQBxCtr37x0S/HanV/na4f6BAAchCgN7fiazmO77vq1mgqsofdjQ8emj0yFT5O9pjGrfay+S/e/3wqpsphJMHit69ysvV3W2uGsbSpgLady9rUN+OAZqm9tK/rurHm3E7Sq4uqZJpPUSNo2oz6e7pF8caSe/YClr3L/VOne9VsBTOxEaJX9+pvfxMtO7tWGgmN9PHAxruVTPlZ9sc2n2UJJ0DaJ/Kv/yotYeeyRxyninf/96j/+u3/lJoCJpMDcmUrAtxiBkqN+dh4sIqtp24/d/0sJWiLqfsMDvOAkJ2Kav+P8KACQaLbKp+f8cl11y/iPMrOBOSBI1+hzHMKMMxHFfJFVmcyCnESrDhvxAWFm0EbYdKecHb7iLOTaKS+ZjI0VFCX4VU7OSHY7hM/DbcY8NM+zFC3Xl84b30pYn6HoAoizZ8VgvY4TTu6Ax8zXe/qUBT9LKMUtJzAKbxQr88IZS3BGTu1p3FjQFaXDsYAA6RgggAVz0btUep8AQPY16zqcf41rnzBg+vaaRKE9Y//TXnYrn0MvwAYVJT5LuAYJHpWSMCA8a+lSR1eCpOQFXqZ8MYEdVTPE8STwo7e/6xMWxrOOgo3BZLtF9sIVaFvoQw/vPf9DG+DojNmurxWTsvIFGlZMbW5ITwicCClgrvN4FjjefCljdQNN5SUrOM89YxPvpmGmQH62SPCerGuy6mo8pfm9yqre7+6oPi84hpheAD46s8baMmJHIZkEDBglU/rMxr/VChhy+GcDel0D0NiRY0diNYdDe81Ja4sTibFxj4yzdOJh9Erbl3T8qlIKOEBX2NAUpCV4ErkMCNrR9moSR2Xn7xscZrzJTgfABRwH1MSRkn36nd/Xo368drkuMjzbOeBt9ABgCf7c7/boxIsR/zt2Gn6hfzUAAm7QH8MHvz4+P8PfQcMLes9z0rxuGrVuB9YYboFeDcuNPy9txkGceR45avYzcwaYh/bokpl3niFxjZymCdDOinNf1XKIU9AmZxk9RqSdYNVUhskQEoQZvYeuIigiHsq2pGStbM8K7PZ+d7KGm7dwGrfc4wCw1i4J9NyemTVkDiBo+1T5j0KNk+qsx3GsfeQRgE882YZt5i3b4GxbC08GVF1Hu7Y4q8EXFQcjFz4vWgDs6AzGtefjOTXSQBAAlUumhq7G3GeetCOboKEWHX0GPzi4Jj7r+y2nCESHyxGogHcCoaFrAibOJJ4fHsGyM2D0rwK9+rrO/qp4IzMqwqFXRp60x/ToICrhaovBHL9T49ef5ahNAGyX1H57Kiu1Nqqw/Obbr+3kUSWpzD0AOzY0eoxiH8u2dHizTpqv9CWVnvCVPoNGcaabgYKX/M4kFFIV2oWUk2n9G3gJCN221IEqsofFXKwda0l1IIkT5IrqURIA8P0tp69+4AQldBq0J6DoINKZk9fgDNSB7DpU4AFjiSUjoqXeo7/b5j6c586/7wcjb3m9GKX2fyfAHsE7y9xUhBDECt8N/s7aDhYbWou8DYQbp9cWH7Rqe2gck8pKvpA7eDXjF1/0ZCofE3gSYG0GCc8Lg84Rckl62a7bHiihMNl/vYutqbI/HEkHzwUnZvuFNxTa2eQIaLYfPHsxYb/1bHhBXC8H2OOQ7B9cEkc5yQYwCM4zz6BvgHgPZ1RrRjWHk0cNFGH793vR29JLriapTGw7unlg60LwHnLitazu0DvI3rPlRbIXuXticfOE8MuhYexQyv2DdbKl2zqd4CKBqfIt7/c4xd9v6a/0c0gwpU79o5JwKuS28795LTKpgMKzcSS84woGnyIkvZ1ggUdsJgVnJyic0n3pMAUetUVGdvdsAT/YD1k3nSXr3vaU54iPAwGSjKBxfPB7q47lOxpTjB7l/e7RUtvjtdGWieWL3b5ui67gKnQSuDX9C2KjweO/FACw31fconttsxooHp8ggRXWzbzTRKpwrecHCFJlg7Gq/FuCaKH5r/7jv88xgOzR2goc4IzKY0IatCLF337zrZUr5bVy4LOvG/ASoAbBYoTmWAeNn4gFgraJy893HFXSgDCafFBC4/12dXqygDWKFVJHwla2WTQmou95CxQoCuQSkpwbGV6ME+7GD2KyjsPM0aDDDkbYwQ+iGiar5vWRMqu8h2DGVh4WbgtylFsycBF4fVG+EjpTykrZZyKhOG8wDEYjn4fRExw4DuEJWOhzMqABsuMobaEOo42g/PD9DwEm5x45+/oyGDyCqVLFj9Xorycq7I6cUWgxdBlHBJw5Y/jlHO6yez+/zKygDCVhd19ig1mATj3foEbOvwFlwX20owU6Sz9ZmL21wmuhoM2ZC3wmEKFKBmVO5HzGOIfPdwYT3ter/Lo6mfCQAecRUj0DIIGCwql8BBGWYmP9bgSyGaXdtE/v8bnCBX52VhyMoC9AggKzLo3oe69o9o7amCjjY0choF89OTQhMvvwpEFTjRBNG6kOurqjMrH58hpUG4ysA06J3vNeg1mAtM3LNABkq8chpNeDKg7WQBKUnyNDOJuU4e7xRf7C9ZTNbvncAD/XrnJr6Rfx4HmPgj76Odtorg+kt0dBV753eTsgCZlDh+U9E3w0kK6s6TtyjaOzdZ/sttZlb4Pgecjz5f+W5GFUmat5QXpl6XOaxtl+QDDGZF0qByH6chvp/c69d48Id+TlOdfcA1WyOIBHAPqlWekbZzNXBsRku0LmNPotTsnS7bel9AQA6FMCP00AII2oGNvQX0qFgMU48ZuujwBK7Qq6FVC4S4x/iYbwOlVsXgbqIksHqsdYB1HEMif7eH4mY7LLe2O+JjiOzUMvbWfXNGH8DxDFiuQ7mSB4Dz1okKOAWO0r44tNDsgRgaENtjrZ2WZWLkdMiXNwQhwapI9qEOTPTUW9BSj7lzO2lqV2Ua/T1nLmy2fi+26/0me/FABwiKJ8e3nHwWGNTSBMW7C2vVcW/oeU+p/v6uxvOp1nCF8l659AJboWXWb7U7AbXtERZVnD4JPch33D/l+Aat1LAAgdGMwmehEcoOzUDd/ODXMqw5R7g/Vospey3GcjOOuNlqNDu8ubJfJ2LpiH18P3qvIvTg/4cQcAzLPVI9ZvAsZe39FH2yGHL+/Y/fxpLMx7kIXwYeSESkL0KLKDrXrcg1NmNSYhnDJs+mfIWXhg8cNHOKWDi4VLSX7pOOsJGoa2cwpDdFzk/pYZn/en+iB6Ejnx2M0Lz+0i4NDL0OJ5y+DsA9eMYmfiXMkhw2Fnbd9XAMA6I/bRlUdyYJtQYJ7OTDfRx5bcrHmSLm4UuPW213ZsB1tU3tJ7lvY61Oe9qurUP/kPbIUxnYSp2tMA3jA/8rnWcW2HfNt2Pyt7vNqXzmgRaYhZNxJmkpvI5VQEwg/gpTQGjJ+g68BabgTdRGZQQglT3jcvFAsj+8LHnOhmX6DJEPQ6vHDn0IookjbwN3QaWZpeAMyYxFC4X0GUBHrzlfliT2+ApnTDZ3DfsTPm709/sYypTvW9P9tWPY4GH0U3+IhgVirXqE7E0/Vd9UuSWMQfowIAXQYm3vjRQRdbpvCi/NTRb9FbPI8jg8FQ2u7t8ZS+rwEAnqlLbmDFAZLBRFuf28HtODSnNAsXrXvc6H/6+78+OqfMVmOxFQ+Lln1ccfT0XVn7b7/57uytVzOHHH8mZ+2TTz7xLTS1e/+DvrBgIoak544eayVlsbOilIjwXn3fGUSUg5n4UAlHwkRVOfwZX/oI6PzvH+y4edEbYQLkOONzDPADaMpQ9rg6ZQ5dGqwMSrN0r8rdBrTHpFyhalklz93GyWDrOlaTmWGRcXw0Zz0bhyqBCkX71HQrUfzQMQ00xDCAWpRdbEuN9/lFhtKlXXJel6Ou61UqToM+hIlxsw7XmBZMwCPJ1M5zAcCakwMLzfizbumYH35DmAHCBtlVBH6u6F+HQ9+dKa7hh4GFr6T4KM23AhWD18grKhyFuKsT4tw6c9WyJpX/6CuOOIGbyVpidPVc1jbH4jyzhDG02bqQ7PbpM7DLtC5QbjTyvPe777694CjrnjUmuAMNRtlEscAnVtauQJjPrdDZ7nLKmLxt5vxn5XuUDMaK5oBXsZRHZ/uDmhLF8aNs0fKqEwsWOBLNyaZqbOyt3WALxYSBuTQtk7FGZP8BGjTK9GVVxshM1kzlcolYW3FXJpARyc9zDzeeZCLKV2ZK04czmFc+giShe6tErMwLKs2+djtv00KbuODQmgRPwvRnfDsAMAG6CTQik8jclU14YOlWjCcGVPeiU7Umaoa6DYTkw42wmgXFUZYJe32fZbiAa0qYo6vutV6B4c3LV+b7GCNAkOjsY6ZKi2QrAHCzRSrssaq6qJJxOXaNfIH+phWA1vqxgQDOF45MrXfvUr67J3tvLdCcJgsN/8XwKuhaB9DOXa+rPdr0xoZswPRqb32Nnip725K+7Xxsp8g0xfiXdvooHJ7/TwAgVIzeXfM4bwrIwuFfXbPF587OPYERa5onznNx0gOqVik6wN7ZoJ5+URAEPQjmahyi6T1bu/I++1rrxJjq+Xf5x5ggjc30F2g3mZ3p04AzaTvhAIDsQfQHQY4H4JbdeYApc4Npv+UE/rtydC5JpVhAn3mhjpd+TPJyHEACzTj/0tXs74/zT/+DZKe3bTEYl3OCPjCInQCAxhHdOyXwuxwXxyIrWgdSlWXGG+1NUsxkPSNbHsbx3ODpYKEEAF/1P3YHnQHmwZEAJ/C8DZYZH85J9Br72eHfCfLrGZof9iY4KusAD19nqnIBP5Nkoupuyy3ybJ5pBSFH4G46JMAyPDcyjLOtrG2SS9hC5NOlyw2IwV9bbuOsKdup6rdWrlXuGOuPx/5rpvD68Ck00LpFR+AUgN8SKEk2VXbDslRHajs9Xi9ncUe3xMkiIZLq1ekhwNbfblkpntT9ouGs/w5ENaNZDAf9jevkBdQGmFdsx2qbxZPnuUlohRfgP3W/93o0Y+wq07OWYGtoiD3mPrCr5uOApZ1w1pPKtGcvhK27QQGmswOwzwov01F6Qvqzcsq74U34gmoueBjHWo823qlTvBL34+9gA5ZeEk9FDw5eRk4yB+bKSIK9RuclmBEewpHvFoAGUqArwR5ssBNNtVdX9s9z6H8G5hbvSeY5UhlHnOM9r6xcnhYjT4AglaytjDWPJpBw+V40a4KAZ7ENSHxFYAUe3MEtr5MTQODL0Ek9uRIIDB+zTg7KNgFp/ncQRr5JAiD4RSRzg41iz6Pjm8zF7sM7DhxlzqZP7TfPxLZaB/+X//C3P1Ni4g9uGX0egALeClqOgMrS9P3NR5/cpmMaqLrQipjK/soQq/xUjWDsdK7nZTDJQqBsIfh+lyaCM7WzXC4RW83OFFT46ShDfcXwqznZd1YoLolvkCJlEt2bUiZlQfT+93pUHaA5Wbqc9ap1vWBDiuv8+/FkwIkqefw1ijAxwknEk7lZ0LtQGDStA/umPdfznxWw9/idtShYpgnS708m187uNfRhPMdkC0xECwnNT2d/n95NwAWGi2KMo82YNA3Gto2l/k5ggrWw4XKZ3Cg9DA7KgT3s2/HL84eJLxBohpZxEZHN2KYcB+CreXnOAo2Ketbz8fhsXAJeuGYrcoMf0UqOgMfSSF8NwWwByNy28hoHtCV4BUhpUpJ+ATkPNwEp3euupEJ8DTBw8sY1Ks1QUqaplXw6ulKuWRvzkYFkej489jGfvxNAUWDEBrxbc0z3Ns2MsaW0PoBZ9FNnYfF8/h4+lMJhi4nl6wBB9s4TPIKHtnOD8cUAZ50CWCYQNEEUrZP1kYNbAhfablDnyo7WrCXZmwBhAU6yHCnp0rt0ZFX4kTI0MnUB8JSeYWA8h9IkPTWSLQ6/T5ZPAEK/U8Lu7QRVtC5NNlhKBoZ9k7hR17C8gM7tyJClQZHvv8HLAlbQ4NnYaiLoXCt+sfytjIlBwvmMBl4Evjwvq7IBdpb9E2QCfARDn+zJoS/luoxxH61lwbtfUGAAOEBh84zXvUc4kYFLxubp7EUf0RBonNQY4vBC9Ix4Ls3YEvyayrS9fQP9RuPLfTxhnOnRAQFwKYP2uhcgpYy3E+7pC7dyy/LE9pD0T4nM5frtQGU2CURO066hZACFgHWPDaoty4OS7eS90ym99qEOkO+vnPDk8G0cBNZzryBrsMc7+is0oR8M+uDii2b59/N8jd5VHWP9Jh1ROb+ArvblAniB5EoczmQoBh275tcuzZwIJnn/cMHfyFfuZ/76fvVan33XSe+rjIQemVk+SnjCNmvNhfeJb39Sw72zBYAKDPH6559/7uQKwYs3bz65W6RewTOlyqyFt0rIJpz3JdMTm4ZTFTlI1Ze+9rqFri0P9QTGKZ0tNhO4ZIZkvgkkYPsRAvQ8/AqdWTO9ipLg0O4JnvXZfeb5mWRQ9F4Dhkv3PnXoNAu23DUSu/kap5D3bBncuBg9q7/vANx7J8FlnNzPL01rC9BjoffwFRg0GfJnltwA3f9FFiZoRifz2hrT7tjpJiEYG/zgatPqmAkckXzJensbyvnK/OjLlCDSDkzrmnEwR9dCN/QavycAtqq4ess4+E1GHMzD2Cxr18mf+5EZcEOkLBVpH7x3GlMrAKDxVm9dh9h4irm1Cbe949gG0+vMP7xIEGQCGdIw8K95U/9R4VRecia5VcXwL7y9MQ86haow5EfDAXexfpYV02K2JW5stfXqQ0+vQCJG5WbBq5y2nYVPNsYHx7/qfl9TG8d+frYvcq0d5WtPnnKM3t5+RjB/+ozR540EH5Wq8UHn9BLLih3p2FL8FPEA/MGb7/GytbsEyoyf689FbqexNrpm+3q6Zk4heW512cHAq3vgk65HxvlM6GjuWRtkLSfw/XR8OhK6+CPX0a++y3aA6HkvS30m8bV5qGttn8NVw9aUl8fZ0uDP/9//63/9eUpHBqB4wcm0LKWnCcupcGnOIfonpwvt+0cIFVnRF8QNCAubp8y6JVsd0HZyBKJQxDgMl6nO+6bkZ5o1GcyeAICIq+0IiQRJYWYxKeOL05noEqUmCuQrq6j9IXSAZyHtzDBegFIrFpLcM4dfI6DnYqz9jHBO9i32y6Xx+qxGATqhFHCmNW4Ar+lgJVOQe94pBwyH5pNPPn5HXeydvS+d9Xw6q2KwREdl/3/6MYygsXL+ZIIRyVZyPXTAeX8NBKDAAdlEqWhypMGMcY8RAUSh6HFOCQCgOPUuOgZHOfzeXY7DE93bY0B2EbMjsESA9d4oiD84ayK6JwL/3MMZYwWYGKN3FVwDAHqPHadtkOtc45hTSsb59FZwhwZaJzWZk5CrH4O7ITcAkCPswrsJ1KQ5n4Jqel56OExDzlGaCQCguAP2wt+s0wZc0HvKvZI1clS1D4qTF5BrBamAl/sNJABwjyA7V5FtUeUN/K37RefHEXvLgWDsm+c3v2MY+DsyEwU/2UL3c5DoabQ2RBnz3ueXLRXROQ7edPvMAGAyVXkG5b/RCzLubRCFIu08cBiu8e/z9abw/+gDsv3+zHqiDsQtcQvIxdiTjUPfXaDQee4ACnKyjTNOepmi5IvzwXvyYZxCHCsCkS69bBludCWleDNOg4xWWwFcAcE/Hp5mX94NAIhu1XUAy/BsnbD1816/zI9g2xjaPJd1n7LUcYgmo+X31CBifzR+eMNZjPMs9sdp7uhBnA+CRVQnhH/UwOcZACDLGdBPcDL8V1c7gUntsV3Zq2trpCul2wqWWROPo4Ea9GvG/fZWAhrlJRgQYORsbX+XmOtvDpyV7+Axfb6Be2RweBn+3iATmt+1NC6MM+4xSCZa9YUs34DCdfIzTp95vmQZYPkKPmvgHvNHX6iLNXNgPtYvlVEaBo8T8QwGb0BsZ/k6oFG0G0yFhwkwMDu+P0+yCL+G13ZCY6oZ/+TgqJMkOWrtq6+/sdNvPmrVGyekUFGZrWYTOJON85FVBrLRW9jddAdPcFd8P+XTg4249qceLYh8w+vgtX20X2xE7BZ8Jd7VMyawMU32NJ8kIIJrzIeyFy4Rj31Ddh5BJGur6B+SBqy38aWxXrJxKYDZAP0Vf0wAx2Nstcfgy3Fm4SP4HUz5aqOQH4/h2OnwRfgf581rdSbh4D+BivLO3aZ37ntXx2lfO7MCIMvHZi0c7LNSyx89XveomqM9yWZid1UFwFozTviICszY+DoirYjE8cKOkBDbvJxramdcvUnwK/PYtp93Mpa93ju4Ynt3Bgo/7bXecm7ddILEKoPGfr9KpG3Q0pkaA2Xuuta8uDAGuAQ8JF/CGKHYk4Cb5am6ywmq6ow9R8bKPOAZ9CbvNy/gL3Ss0jkc+WnZbvZ8MMP04tn6SzL8qqN2VSbvRJY21oB2rBm28PJKedxyU3uV7H3uNC9Il1+/nyq4wWubJ5iL+U66qk3uxBf0A0k/o2A9ZEu8sbc40DcDPfFwbmVvFKBpEDhGOUmZ2GWCCFMFQPUefUFsk3QXAaPyuyZuGgHIF/OFRvo7DfrAA6GFxroDcrgzxiKH50Lz0GWwQvCQmv5djNQgLW4ltPe6siYbwxYT+jlduLcqAGAAlGCOBZzu93ZC7XSekv/j2OTYrePktDRN2STdeyPQh3k9oSppzuoMEyYrpW0CKAQMmT5H6UjwMBoXTHgSyUixDwzwKsENAdOs0Ax6JnLLRbX3TplZBQCOYb2LqTHJKW752gOUt+TqoYTOnD48NND8VLLnI4O6v0nvhIncXV7K+vwHoGdhxxmOcw4dAmK6L7KxBBn7b09Vg85eF4N9+PGH7+j8XhweG4Jml1FmGpuMgBQ1QkLpIs1S4oi3xK+BCwmfs8N3L9KUN11AeO5T4IdMuXiKbDfzIPJvQXTESwAdfgLQTNmRlWHBpEpd3ADOyqcgvwKXAFCir1bsjnZnr76+a22TLQ5Q4N1EscfRGGOVeagclkY0c1KFSiuRAxSUxqVtJnq2Gjoa1KjipY1bFF23wBcQEwAQ6NfRSwbTFVQ5/+ryrK8PPpRDHYAECAoNovwiO0I+lCtF8aNgycZoLRRJnS85pWmIBP/poamyiOZ22dn5cQJjCUIZdni54oV7O0kVKz0efH/5iEDWHwMBBm2uYkijyDun8wMOWDIU2WJinpNj7nFMdoDGgwnI1AD6rOPTpPTsD3NpsR3bNLd8VINoLgWQjH2XGkv3AYTcbE7FAZ0fDpmeB6/byS6dDJBxFqxsnw4Czo54HT0zztUTlGbt8xmGmc9Q5hd8XAM8AYCoX2WEW9J+xsN5vTaoqzyPd1yArHXyufI5XmfvhfeamScnaOCfG0AZg0/0u8DVxjNgUddsHRH+HlCMw5F5B+xuWmAnNEfop0FtetxMVnzg+y8Rds4dpgnWPrIsDkt06RheaL95Mc6n9h2mIkt8rXf5c2c4JuhzeU10qF3YPB1QSMMg+L2BiwYS7vXnYVSOeeugZTLFlDkWtpnHG0AZ3kKPbwdkl5RHpqaJ2C5vpEKFc6VvsqA6wKK1HBuPy/+RYet2khcwZv4jENdrNyaJHI+tUgk2jiTl3klGRF+7QWztjcaMTh1gdQXmyuGt4NAzCj4jD3F8kZGLkaoX92kHAa7hCXRwsEoq8fSc704A4MuvzglIR7/5GNtmQ9U3RwHsTX+q6PRunEw7JJaW2G/N1eW7Bb3mx5aHo8eyJpOc8F5jy84EEBysqtMqPEcljLcQdfuhxu+mzPcYr5E/ZI/xX/BumSgo7zoGu8QWYLcA5mBBdMTmV5pBc2KFMcN6/nZ6wULeFteeAWNXs/6PZ5fv9dlNNpQXd5DONF/YlXmGh+OksaWUo/nAHcjvu9Kf0knd84/MMB7wote/mBYJNk+2i3u4MmX0ua7JvMdEVAMAACAASURBVLPUY5/QD1R3sHf/fB4L7wQa+im4KgEE8Qy4h7FFVzz9AypOzCu16/Bs6PncouEEC7iw63fnoffTWLRYn3nGl0sPjjhbs44RUtEmmX3buNooglWMQ/MWfdAd8EpOcJmgK46pfZtuidB7g3/HSTXeK29vHtTnyN7Fz7YtqVCNPkqFo9bPOoLMrvmpVV31IQgMPzGDJjv6TCSaAPITP2ye2PwPfeGBq8ONH5K19npJv3nM3WPu0ecruKmYoPadOVs2ags1xzjo8XX0u5K5wfDgViU1Myfk24E/6afzfm1pRKdc579YQCy9AwBlkRtcmQBAkoYZWzLr8CDjxb6hC8GJdqSN9YL1r9wWazohCQY/12mO4h/xzfZlRS4nAqRRF9YjgMR6KOiVZsz0rpkVsx6t/FsCqmvhrSzObAvz3P75f/8b9wBAODGumxEo0ZIwqrRf1wp4KwBgB3iBaBg9Clbl90dAGvmVQCKMEbo28/BxagPacPYpwZLi2UeS3MhIo6fT2CuTJgs4ACSLlGzpydhpH9sVrhqlKiFF1aVCWWCEOQKTiBfRE+/DsPJOlt0Gmc64ZShVGkRgssAIHgBEzwzDK9utUxByjIPvqYMHkGPe3pJwrhHY/PDc466ROo6uhp2FR9ASIBnlb2VpxR2FzN9gtoCFgBddqMiUvijHh6FMmzOx3DfR/TFaKVN11qNMPaBpGr2F4dOVXo67jCZOgdYdo6sxs++cAIArMAryNM+cKJGeBFos8ahXqGAbB9rPb9WIHFCMXDLHBLHoJzHlYxgaeBOaYcT0naZ17zagE7nTnvnpw0B3bhe/mt4CQHnvzmLvwInmAX/EQKSrp74roKB3S1Z8lGWdOpq4oNyknKVcoa/WhdMW0jgve/pwKqx46sBwbJH4XUrN/L8cEq01z1JAbAPAq0irWKys2jCQLS36E86W9cGZl65xZNT8GA/uKvw6OzYODia20qMBQGXNNE8p22TJpjmOg1/IV2UVkHCBZMGzS8RWAABdgLN1aSkwYT3m2dpI2ZmtbgMY7yi1g3a1TDjd8As6mM+3IwTfXZDhlxZgFVQj29GD4UGOLdLxf5GJdvM2DV8Az6H9d9+dwObZZqMgov5JxmR8ZktXdCX6TPqPcer56e9ScHPBfwKblChzL0Ea024Z03EETBmTxWMXb653X6Cv9Wyk3rxi57elrrY1bZBmgBiQqWoywBJZLbLhrLOVOO+WzFanBWVC/1a+SY5xghU4acm+5akg+M6mzrlm5Go1AeveCy9Eb+aODXYpY7fz5O2vcVTv6QoCYOVvbLPnUCfaGv7ybIGyeKW2ivdfHtSzGzjxfe4vEC8G7AAQJHjM+mnpsmr5Ei8Cjuy8FnjtM5qhF/xw9zufd1q/nMZdk0nO3kh0sd6E7MWBbkflAlDsY0az+Mo8E9unr3HgE5yC/rGRLUUfn9q8kEBV+hJp4bB70s/ffKOM/3cHS6mLdYIB+vubU9Wnff4ZTt6NTCIj3uqo3ivVGTr2lP3VnOTjJrXNsIs2tgkGoTiGI1/SUd6M1zEaexRghl96pO5ZGzs+1feig7LNP/1e2y7f3tZl/d5M/dV7y/mDByhRvkEs4ZpWCGw68wzGSd+G0O6ylH/wfYcf4VlwynbQRwaX43juJUGgAPx9lpdjEgB6YYJU2TJq/GV8OL2NUtYde0RyIrwTBzhLfNZDQSLzW/ZsQ7frSGh9LZ/arhOMbOxROmmet5qvziPzBtP7iOhVNQG+u1uc/H7Z1szR5FtBXaovlezYFarifamWjCmBLfCKK0279ZH3MR7NnXf/gRJlbHdtkOndud7mnNXp4Rk5/+FVPE/WaNSywXl0f2muAEDkNgGS3wuTnd819luVWRr0FuPRq9v6cNNHPsVdn/FfNj7Z2xu8jnWYTScHFEdfgd/5jq3Gubw8o7F7vZI4m/WWwsh6/NIXOhS/aK/H5pm3ZE183YCE5uvTzeyfSPevykzLHkmY2BCNZDu6yNSWRdv7dvV/No3uqWGaanWHZcfviAzZbih8sDFUdXSCr1MB85rxRw6ha+gxjcWhV52+8kkDBcUdJMGg2aadZDp+Vu6hGa/WXuPmc9OkU4LnUks3ekc/W2cZs/ZIwBUguteaxxwB8f3go6tDmCN88//8H//zDQBsxbSDAkT+vK//CJAEmyP73lcZfksdUFqUuX18StTdKKYO5FVUfTmOo565BVDMpXcgqMqO7mgiWR87hIqe96xRMplhOzJr2ftlsGAjdhxMZRbrsLt834wbZUEU2k+QMfRYEmW6RhRm8zXJMkgZ3VMBqsgDRLIQiSimnwHz8lKd+1GsynZnDglUaIwoGQwfgopS1QVuqmjjHgMDaED5WKicjY5aeADlBWoviK/yj3JLoEaXuZJBgLKOs6s+pKRb9WEmV1SuEVKcFIRC9FOwI4w5pxEQ/VfU/KMDgOTM8hklnN7Pc57NkYCem5gZ597AN52Kc7xb+lBo4Dn2L5ksd46tY56xpDwYYbcTWYOrLSKMlzWTgyuhikzkeEICFHePXx1TObYb/IB9kbPwbRpEZe1oYCXFPgAGukZBrfIvl3SL946Te8alsUhWNH79bqXQNfHce2yewZYdhkQnta4309r0Fwraykpln2dwMf4JHjlQJpmywxKe03NZe/eyKNa/fHXBY2QLUOJxljkn4Nao+pkbe9SdgSv/DkhMxhXgokAYmTSOMrSxrmEEsCcAkKAWp0rgOHA8lJwLxpWOxfDYNKjU/CVb1pcaxwak1osTIdc8cVz5meAaxngbYuR4y/wrKAZsZJxtTJSIrHnFoLTnrPsaBYAMCFOea4Pn4/pYjxhwbfP6+pzy8u23Z7uXmu44SynnI0fsoENMK+v4BpFXQOi5xmR/WklkjB6e5yvNh6JrN4jSJfrdQb+1L/LqQM91zjaHn3xPy+8px9ZWnDhR6g3xq3c+++yNq7d0LeepZ212+R3ZX5zEZrGsv09G6GQB71zPvYmbrq0K/jUBL0AyANTOZWmQ8R69VnranlQXo5929jbxgIzhgj5ngNgP64n4b/CNdXLpaZ67C/B0hGZVngBu+LPrjc0873xshbv6OOXafJGtjhzMVrnd9O9W4dTJ2SBGAYAbqJHt1ck/KJrqEN4GLhF9qRwxPRdYzLiGfhOcm4AAVY3pujwOHNUweW1AqAMOdgTjFCpDqy/pZdkS6cgvvvzq/H66VysoeXoTffrpZ87UcwrCDe6VhnrW7YWhALXsheyD5FDrW8eIrKvsnfWjZTHnslPxM40A49S4eZ3ZqA5u+wGF/5uwUKXWeRAJgDh56bOkplX0OUB/ar6a+xPMt0v3cixxeK/9sG45oL54C5uLzGi+6JmyfuVj+GtAe2wfDhoVfLovzn/WbK8nNi5YlBOlXppmSo7rpOoZqkC5CYrOG/roJQ6gCN92rz32x/pN93siZz1V7Vndie0dTKLKjvCWtwoe3ay/fXCOgjTv61l1aN3XpcE922AqcMPm46BVZ8Q+sKUi+hWdo3kFh6c64yYoqlNoBCu9Hbwmmz+VnluPI/+MjQSK8Jv10D2GcBqzGlN0DLrP94gX/ZUAgGWyzyB4cxWq1l89WhoAME+uJtx+yqEJ/s1slVEWtlWHZpSpqAjfTaaX37FX8P7+3fr46uhJOEre1YPA2L6DMQ8sTK71c48QcER1nNdV45fNqLzLFlhm26hTj6RiB1tJoAabAN+Au9ADrzZDeE/01XUfHT9F+kWjTgIjDmd8qHiy1oPyTW5QbAKn0Izq52CLgyc9x8iyHqV1UzUs8yRol4bTaUxpaxdYUxvIe2Lbcvzn9L2IT5T14D1es+o/vXfrMfyua5NVjVoOND2u3D0rWzhxxNsjHejhRA6zU96/7DKTMAmlN2qTtt/n1zqWVRntc6595bn1A0nM4GdnbdsLyr7p4cX/8g9/cz7XUsWxg8jOojZKoc91tr2OXNDftS+Nc2g/UIM6mLsGgw6lRDo0bpeL1Tm0UulgdnSLyUaBBnwzBhRGQGD+Rm8AHQnhe9qR9TotRPkEePt+XycDIINtxyVz/+FEN/VMBTYAwyg/GFbEY6uDxoOB1d/p9nqNahWVHDHmhSO0QXwMyBxlI74IGI1jRabXYKLAGwWtBbRSDhK0UETRzPGK6gSfrwjGAMnsw9S6QK/MIwoYY6/rHaBwt9n3nKGwIW7WP08ugLpCNQaZ9UPg9Hw5FAPoo6CVXZTUO3teRwtjr0CInsh+Qq2Pxufs0fmZI+dGqKOEkrE8jSjFozaSKb037zl6rGZ935+fQ38bmzNHnkcPAPiMDIjlsIotZ9lK2aTEPMAHINNIqelfo9FMmX6P4emJBA0AdLHM4wBqr9lylK4xqeLTewlqfKfTOQ7YlFP/5s2bC3bNP4csMhaavxv9QVdFUQvMtuGyYa4MEdTT+L4/4DW6Ig4bRsOAprIbgJ8MfgxcwnIDcmJgvU1BwYTVLVnvSBYwwALjpZ8Jeo7DN46aous307syCgZFVvqperlG5vyIvttgS++jT0KMASHFONldTT/Ppy9U74X960hJSg5BOH/V7y49fb+iwqKRYhP6vPIJb1WUvI58Zrp0nSiRgzY0DPKgqo89kmaF9SNNodi7rs/UvyW8L0c0AYtvTnZSGcpvzzrruzruTpVVjBngTs/AYUFnRdfThX13wU5GNOWmoVT4refIKyjVz9CRd+98s1gfnaCyHG6csst7hy5knKZ5X21IZW6DHdPA/JptAPramUf0KLoYvkVvOZCs0zrezzGeuv7eL35xtZgctJSoS9dIVycwpqqlABEFKWUjbgmqgtNqjNSgWhyV0Dg2LvxocOwA8VmLQzRtPUqPjmTWU6kRnrfcXKfl6SxxTrzXoy+L3p3f4T+CbIB4nOrhB/Y8Tobtl2zfBSya1xkngAt7L/3rteyYDJQbYAKoDgOl8g05MM1VQSGn+No8AnRi8Tii2foBlCsfNuhj+p/nfNBgUSoo8lxbuwJVBZUJqAxNEny7n593SR8roPbN0c1fffV1gm/Oor1n59+Ypk4b84x9ibMj+xtA3ETGwQz6cgVN5yg9oQbMxgzqNVO9yXfREodaVZkkB7QFIHtiW8rdAAClyUkexD6ydU2DwdYqA4gM32c6W5ieFD/+lEowjTVVnLOlBL5WQPIR7LS8UlEyVRDQn4pUN0E9tn3bLD2TsZlGdgCpNmRbFD1DVBWaPdwG3r0XvsNmsy9YiQU7mbe66NzTHhQ47XcsHn/44/ZR8DbUZG9td85/753rtF5Zz2ZPq79xgOXoeztmMQeOkwa8jzEmeIqDI+425hTvqCjKfDw2GPpDL7BxeDkB/Y01tywzFieeGmiyONn+4MJKp1LqvDv8z5bivCMJv40Vt46Ar+66iz6WxINTTwBNQVPhUWNZ2+7YKx9T2Qo72zgHMSLb+BGiAUk/66FDZwICBPFyKlMDQsIYenYd3tGTDU51HZ9Y22T3iOEp49FiJM3DQaSjyD0G6Kj1s61li91geI4JpGdZdEi2ZNCrCf8LPVjP8wYnGRV2CyyEDIGJCOa538ihjxJj0c+qBG2GffUOEo6gEtI81wAtz4OnIjPhSQcp29Db+rlYbq8VsmUbUJ2pLdwEZgN9JqgdjCSsf9ZdVdDnfalMkTy1Gv3I790i2DWNb5oKFMtlgy3YOX2GvNv+GsMkAOB1l0/pAPAc0UigQDwgrOt1tbgUS7UCwLqqFZPohIv3xUHSHd0u5ICz16RBl9JS9M9Yzjo0SBMZz3ys64zJj93857//q/m0wEwDB+DrRgmEoo6OCB7wpQAAWXE10bCwSii9oFKQ2YOvr8f58M4Wxbm3k939nABIhAaCPoxCiQuIYwFQDgAAhJlMpCcuENSMJ0zv83FdRqM9gsliOzq4lEPwUBSJvtTYjeZneq6CBTBPnKUeNadMd7Pi40wixCH+VRA5uDcMWSWld6GgEGYbaJVbyug1CMIiOvNoRkg5OPdLKQb8hcnE+PoimGLhOgIB/WFGlDGAg3JGzpM3A9+osTLmMagwNBmJDezMeDezNQBTVBEfiF5uJqc9/2VQxqrooPjL+yJFowI0CbX4awcAAFAxvmmU5NMB4lm884G3WeRv+lBioP2XNiDdb8Z2E/GWMycVLJQ+YE3A39kqJ6ENGwKkqrQxYilRTaAAh5KjMB04qlBS+gqP6n4ceyKqWxloTroXUOwofPlOtNQ8FLiL0xBlY1BQGmqdqOLgnfqOjMGT+syOS4MBUtbWD27cwtnSycTTiRowQbk1mW7xW2Q1AQBvD7JOWIGEAqEdMAOksLcSftoZ0aw9QAOQWmfT24Wq0Ff1iRvjNaDoQM4FYVO2HjmbMIDVnekp+qsyZQJCUTd1ssrHCSg2c1dD4fFLDzRDqMgG8hY5nMZerEN0DPufJ7NqOvZdlMPFEB162Hlv2ZrorgESYDs/uonSeabAkxr6KeOvpmRqYKn9eN8evZ+v6KydnYCn9vhwBnaPDfG/o/UGZ3VOru+V56LP+fjaBPF3q3/0mZ2X8896XrpDPF8HZYM6dB4OEGMFUFByrmO04MV7mkUsZI05/LkdF/YxyyGvs6LryzvCOw7gGeznWp99rZ/lSDbgpjnrZ297avaP5k8KCtjeuqfIe6c/yNcGXdJ1BAMc1JbOOvT56OOPHKgJ3aLj9UwFx7d9FR0Migs8ZAe3wzQgX8Bpsp/QjxNE4lSN866/W98WYLOmVHDBg1cPYTO64Pyd6kIqvLxeyzHagRhJ2u9/Fh+kuo9gm+16A1/IDLqYYPkFRJ6/hTt4QPOo4x3aECiA98/i1sbGekQvXBBfuVaAVfSQ8//lyfjre/DM2RZ5+sWoua34Qp/tBpFxGKfrNdtnVOmQtYuOc3ZMFXlnABwTuJv7CqvIFoA1cGpFXyr5LHPKdHrMmbvXQbQg2HGIg001DcsvkVetP8GIqd7xGte+OkHRburoACrl7ESKx25QvMBU+qxZOzLaAGv6kGAHORoZfboDMZ67dN3in/D3ZASj1wSpY0vjwAqrZCzgWGgjrIhjEPwk+z+BL7ArOtayWBnUM1K+W10qOtshmH33XoTykLH3oXGCRdNrxvJcxz71GxnrVFVOkG+2/+S5YDxsOZ/d954fYgPjMO/x8B50tY+P1fsbiLp264Z4S84K2JXB8i/kFv2v/qsuB4Pqmh0YoarEON2B/TSQS9UNzlD5WHjT78680YPMY9OZee6eZ2C0VMllywe8Q4DrT3q6WNnmri3vDA2LQRpgnP3mmkOiM6yLfaPifHDH9I0ohtNceg/+Svia9R1fA1we/oj9scayjA3eeeUN1orvBHyk8eJEpx8IWB/IU2a8GAiak9He/BadE9rQWy50wEfKd+wlcgPvek66Ngi6mD6yZbKWz+zqlqb4aemzk0rbRwAA7CmfsXaAdbjCUH4CvzKni83PvVrXjDdrkQDA7N1nvW0ncfiLz353TgIwiix20P1jP2OH4ovE0Y99DL61LdI7mzGEn7Ej0DBW6+jef/q7f20JCaHVhG7tzT4CJYGjdE2OhIAG2X9PQpMVoCngDIAJQwNwyGIJsBgYqTlIJ46x+2OKic8h/iYKmQ2iL9s58nta6k35ZSJYIZqzP45UaQEkg1Jl0vwBbIX41zhZGaujapW3pM3nyDtoEAOaZ8cYuERa18DABX2zAJnRjz66EMdwnPMoxAZLcA7qeDO3MF7AAOCCewzq6wxSEr/L7nUvtEChA6QpCdc17J3EedU9mh9OuQC5aSAm15jFrAWOKPULICytUVQwryoURFtVjSTDkAoAxmb+UCPHc43BpKkV4XDU1MI2BngLqe5TtYEdPAVBznXqmaCtFiOsmYuDV3UeaWrn3gIG1AVBDQQwT0riaBQU/1JzrJNWOqikMX0atD0ix34ZKHcNtoMWRT4ZVpxTBxUaSb3KoF6olUgNIAqT4IscOwIAvqZzcen2ef9bzUgMelDAVMlED+Bg3T2lR3a0h82nHDTIIF7QcZXwl77ToyKATMqpqL/vQsE7s6Eo/nKQCBB4vcpjLjnE2QdMLRoQrYevzWsFeijlYJIAd+Q9b5ivDK9Zoy5tfs81Nrh/qOItXeEBnmWQL/5WlmutK3pAWsdrhvNRh90BlAYmuBa+wGGLcW7goN+lj9myYSfwzC/HN7bZY7McBqbnXQ6UKVN3rlHG/8svv3YFgP7+0+ERZai3zqXpDVTKObaqdAgQlTPyySdvLGMav4Jk0DDGbrJ9Ch5PpjolcoA9slx2oMWppmEy4zk1JmdcG2CJ9uUp5KBMfDPuA8Im++Ns0bZXYQrTiq9N69B7ou5kriyzZ+ySKR9rVPnRM9xlugYeR5asrdfklDiO869uxJLX9+ykSfck2P6+S8jtHB+6suXNTqD1SXryhCczdgJ2kk2AHuW93g5x/kuztwHIG4TmeLJWFNiujfPg+fb3CcBFb2HzccTQTRaf6jYya7Z7DpJMA7od3DZ3dz4EUpCFPFddk3OsY4K67dWhFViVL3kmZZirtLdAk4yPxjhbIgCAbJ/QhCPzAVjm6qsxRE/0osbx7XffOviqIJrWTjKmNbKzrpOTzs+yk9gB28BmKLGXWTfx6/Rlie7P56rGE38BxrGZ0gE/HvlQEMDNWoWFGmB6dfzSyG/28JvenSc9gsL3+WLdI58JAIRvEsRFfhPQbB+hHjtrO229nXUlOLdxCDyIHN+taZLVbkUyHhA/FcvZaWqQM1WbqcKL3uoe65WFDG6kc36d54LqDq5ViE/nE/spibl8WKAv2ccBxfZGHhMYM1Y5X5wjbjoLkxR7bh27MaICNGBSaII8W/ZsTj2i63BsHAwWecpf9CwVhtceV96gG3y4deoemxsKn4Du1pd2ypUY6LOmMnaSXqH9yBVBnqxbtha6x5h02i35y/1k5zV+2RiV0EvWWX/zX/nVLs6LLmes0Ai6o6f89zr6EzAQ9krFDfbBPHSqSDmiG4sBL4veGlMCouOQUw2i69P7IfiINTVeKL8QINz3a52RHWFmMBX6Vn/fY9DaopfNf5aJGU94dAICe303Dr24tLzvIICqZc8aXL1ePyRWNF/Ycfa08z59d8LS+jRYPvSmSmWSBmChrfv7+NhWdHIDAflbtHNsXUYDP5tGTl4Jj2r+VEG1yWGrZD0e8EBx5n0vP9TmkYiwTjv/ObDfpEfmGjt3bUexoP0pAg2HGXy6ywkA7FL9vT7QK0EAAgBt2lo1fTFoeT/3YzfYqpBqzNME8K9NHfO9I9IpfxBxlOlTw5oY9XdtcNR5Hmaz41kHi9L414YoGByECSNoR1BDqOPy6gTBKAgmxoJyFf0dosPQ25AARFIq3sxoMy5R0GEKOrXbUTqfK/MSgdG+6oAwBE6CmeY6MTgRkDCbvohoXYErc+DQMM4tZNlDN2Wymw56DmX9zkIvptlgSuUmHktLsnc0NfvV4iBL+WgMlPfrXVpjHP5XRU9wAWeGcaPYQo8c5WQwV6ARABGaQCvP0QEA9i4lO6Ysvq6RMjOYP9eQKUBwHOE7z3NA43yoMn4MvfnjjENZfK5HNlO6qCjf2otfkHLnovIg9TjICvr52yhQZqPPoKvAscHacW7Sk4AItpwT8UcCabffgxy57LRMQ5lG8yXAbuK3BNVBGEf3ZxsIihjDhrLU5J68mHs2ACFwcNe2IBzFrI7T8OvDiJYim5e2LCcwI95KqX6c+DhCRM4FblweeO1N9kGr2kPv2qBU66n5vfL/do4EOCzj598GOQRSts6QXIZPUzpNE0BkNPKb7DL49jozdQwGpEQC+H/k3RjOuC5G2XSEj9aaZl7oiAWm9cyCY8ri2XcLD27dsIF49E0Arput9f2mhQmuqLeOvUqVhfVmm11qjHLYsxXnT+zwfyOH5fuj778+XckFnlWKvoJKvDvb/QKELG/nR9P38Lzsg7adiP9vU9RzgXSMZMzjXb0trA+FYbWenQ8nZiTLNUf16L0JAHhxrJ9tPGVwy9PYAwYGYPTaHDoAwh8Au02hwu7AFr5nruj6AJbYR33FsdS2q+g7gNy1B3qio8sKBDfgunSj1+j8e/SYMSiRsxNOAhhWHNPwtM5GqgOU+U6p7gCkKffOeqSPDY4wNkxgUAGEVwBoWTaYCm+z3uiprHfWTF8EjuERxsy67PvEOgAS/Z2zkF9522OtwygngBLK/WzT4Z025jV2wSafsTkglTlM5/8579lzlB6u3HA0lPV89Ut6MCTb0mWMqWswUd8lQ+arJk4cHD/67YuvvrTjj1Mop5/+MYam0h11Wl191j22r7RizegDoPFxSoyPi/VReOEVO3UtsZc91Vh+ODJNTwD6LMBLepe7/Pd+ZC/VDNGd+tpOOAEAjT1neG8HtDy45IGA9w2SF1tu3h4sk/W79u5c5KD/vSe6RHpK17gZWbdKQrd5Fhm0BgDOs8hCoic2L1E5BZbRvDZeY7zQyvJWO66/EXwigJXr2R4VGkVfTzWegyStAER+uc56Rw84iu9m8eUgHx1Is0fjszEnxnmvMic9vmnDPMzF0pvFnsgf/Mp6oWvAwThjfo71V7fXFGdiZzV5vVd2IJi91bGHJ4O32F4Y7ACOoSG2g6vuPRTw4LGeuW7Mr+1r5tVWWNCbwfzatdmn+nAv2Cf4OhVW6HnLkarybFNGBztS46AF9i/re7jrgUXAK9AZ+43dSPXt8Gbw5QQAtizAV1c3dguJ3qvn+DS2W4ETh1lfG8cxr2vDGiBABzDOX+KRV+xhHhUVzvjNB2dNpdP42r4cepVqY28VqY3inS5Rt+6Bicf+xmbldCiw0COw0Zc6+WhMQoZ9J9CC6G/VRjFZAk4EqaJzdgAvOostHbX3lt3w4pZR66viJGTkjlf3GCtlfvycioXytHSEaZBKc8mUt582uMOagtE7hdh6V79su6/ZgkVDoLHt09wzPNYAwH/+h39jqg+jyDgHIAAAIABJREFUhrF1ozqqKwCA86+z5ynpk0AAsJxNsOPBnvXusepoyTpKGG83/0ZWtNBMDsaFobZSYnxxNMI4ADoYA8dnRxExICmXbJdzCGAl5aUIIxp8nX3hZ9+anqE5US6X7GTOegaMxBifSH4FOI7AOL+bWbbAbabW69nD+Kq8r1BqfCvCTHTVTHAAihxRgyntS/Xe0ln4NDSDXs/IL0qEPZfcV9aJ4NTpgrbX+TTV4pizR07sl6jmGCKCRdA3Wz8CijHANMv74cxDf8cgWMkIbJ5/ChRoH6UExJ3m6ZHQMjWUUlZzjDeO3gWyD0BPR/DZE4hyhi9FVzpV3/K98/wAPcosW/J79rt5b9RRLnY+G/Uf9zEyk66yhOtCbXidLLg+k/OMcfJam28TNCOrQOadZ9wghegsAOvgw9oDWXAL4NS+0b3HDgCge2Vg5NRpq4u+WHtkkQAAtI2CRCEGFLvkvwEA89N5rjJjNr6S5f5Ryo/5ha/j5KNvrKDP/RvwodwYs3m0fLV5mex/OGMcG+uNK69jfG5TMRv8OLvIaZy7XGsQ3wDAlLjlHcju6NUagRW80HvklLucTyVqXdttYLYseyzlAz6nYWbACc5qgoUXXOq85O6VdTVQxNZBgG/PUWSff/GlS//lSKpvBkFD5gFv2rDZ+amGUEWLqsIOf3z08Sf+Ln0px+Gb00BQYD3NzxQASLYwgR4qi0T8CazRm2C/Tw4NVVQaNLyhEYxzFBBKBQ82QtdsUPLolt6MqGgt+XZTTADfdWoyz3Esyb604krwz8HF0fkOflXu46wnwMtamC8AgG0gRsUR70G+t63btiFFgN0edDLgyiA8/q51OiDWmeEDZlSxl/4IqZZS1VYC9j+fY3wPgKud3vKnwBgZQtZjO6eAIQdvDWrbzKrPeu1ZElCEDpv9wCqVxMlAx4Xq0Yns/7eDVtkZXZgSdpwJxufAQQMoPEfXuN+QK8Fqoxo8Q5avIyx8UVlEprgma61Xai4HRJ75S58pAP2de2cokKbGmdkyZSddZffta8DaxgQmSPfaLE/vGlpJnyYQwbMS+ImNoZEeoHOvFRiJoB1BlS0X1mvVHdBX6k1zJGEAH1pWmuUjAEAFQMr6lZAm2quHqNeBmiyjL2Pz8zy21AwO4P3b2XQVZ4M5wZtHR9V++PQYeLel9ZY98Y2TPK8Nj/2nBobb16CVa3frlPX6gGXLrW5yVrgJK/TQ6jNzwb+CMHYoWwlKAPrOF92Z7L91AQzvd4+OS/axDnbfLTvIUWzi0VSQJptKgB45CO+/2NXaD+MTZ6cjk9u5cSO/OjtUOYLVwNp2H6R31JxQ+k3wueOIzDQgfv6mtSAAkCqXKXHO2GcLQJz0ntB0eAn8PRi2FWR2Js/fD+ZVD4Xo79BOPOeAwtJr8DwBuq1ztr2wbZeZNe6srbv2ILYfmun9qQCcbXasAXJIgFrvZ4sUutIBO9uhp8+Qa2cb0ATgWnl05jXNz7XIQ8Mt2+jz0YHF7OaL4bq8a7aSvP6NNSIAcLfENvGlCbz6cGAzeMwR8K71xrGmYdfp4seuI/iM8W/7wBjpjaFH5O+t8L5VxJFnxuMxNBNPtZfuS98IepMlyWS+Np/74bX10WW8n+D3XlOCxtJN/vziwTr+NyAwlRgE+/S+VCWgK9c1TVrB56li2NUcef7GI6MLErwaOb8VAH/jGeXCeYBLQo8xk5MjIfzYpf/J/udBAhnPpj9E8eiACCOXYr7+XnPeh7Bs4fS1JfA1SB3fVmwwnBwUBBDGouOtBUwRPmV9tcjOKqVknndo36sj5AZIObOXxoRa3B0d3PNCcN1UjVKcOtowI+/wYjbKzuIB5D2nGiyN1/uqei3rQgf8X+qqqxJcRfE1B4GMyVI1enkeEvqkTG8bWYwWc/TxggVyUtgKbiDAV/EvZUd2C3CZngM6UqsK3c5CI1JnHDRnYR3330QDzx0DeH4Xv5EhJ3prUGinNpkJl8OWZ+5aqdKhCg4QJDLbOa5gQ2P1tIB/0sxNACV7nOAxv7sZGr1fZU9eKxkyC/luatguo6L7dcp6RGPBBxUD5o+CLfiCd1pRLcOIjBDQED9xPJUAveaGsQH82OkSSLLD1UxV1wPQrgqAD95PFHfLjd4jB040VRmyxoJDt+Xi/XMv/L6VixABaxX6ZsvBNkoap5qI6nkqNacRp5zaHB83+0/T+fo4kN0vvY2uAx2V9S1ryJ/53oqSzNsYcTtplJSakQIAInuUpEfpp4ztZQsAW4g61l8KAsYA5JnbuMooXkPz0L9R/lxPoNMsLSNXYyoauMLJDmf06aa1hquGPTYIVgcNTpxniN4q+f+Xz7883f5Poz8BqAZCsQXjaJVecsI8iAayzjjkjPz6179+5+NT9q/7xEOuJGgAgGyL7qGDux2JVj5pXDdrco32gIV7/NAC0AaY5xl2PnB+HRsJkEVXzfrn8wDRZnzqgHksK7iqZnp/DAAxzs17uhYQAP9bh8oZqq2kFwtgH+Pu6w2Wo6v15Sqo84UeZ2wJoEw2T82v5GRyys62jb7fzcl+dYIyH9ZxjMMvfo8jmS7OH8hZ8fvGNnirnJyABkmQ2ztIA60nZrh/Oz9Ez6YBJjTRuzPG8PXFEVq33rydV54HT/ue5Srl2lRQxGFr5kfXyQ63NHTrVZ5532N4N6XIdx1qO56glkqIODduo3Cu+668Lqf/+3b613sUDPv00zc3iFJpXjYloJRkBQ6W7h18koBNtl+9azlLxi1Ps3N21oqqLwJIm/8f9mQU2+U5oz6A/Pk5GClYIfc220fArOseHp5mbmAM78mu86Rxsnd980calzUTLpsve01w0POqc36zvzMW1mjbEY2FSklXAp51IagN3uG+7OOegDj9nURSO711FgDLCgCYhxUsKvbx9+I2NxXuti14SY0J9UW5NwEP5L7w06thfCOa137o2W5wpuaF5+93u0wdAj33Opdy4tc+5e0gXZypt9T26F6OtBONd/PdjTXoj+IxdXun32t9Vkwn2XMWsTLkgNgEGwgAcP2zomDslcYBv6JvrPN6alWwZe22MMzC0TSalX31epz/eew9ijsykuCk9cfScVuvztwb7FVpdO2FbZ14pnLJ1pGMWQmENM7FBmODmLfXs8GUwaLRhbrGZeKyq6pYUBLgyvbBRKqcO/7Jh9Xh1y5562WwkXTADmDw/svjfR68Bx24x7jw0PqPBwAyfjClT7Jx5aBszFSBZSzPama9S597XRss23TRu/EHzZvohGIf31s9NPw8mgQZBRO/hVdqI6bqMCfC+V0rYMb2S4kKydisd4NYwoGtHGYc6BUqB6ikmbUIsLfNq9m7mK5+kSxfmgErGaNAfraTmw7WswlEsu4X+59nmpdbfYue1nP8uotFCYrEXoc+oZ9tjJL4/+nvcwrAIqsVgwyaj/U4L5KDsTuj4/xzDwsJUTzg80icNgR8Mmu5E4HfhnCDAEA9hm0Tn8XGEPwSgxDtU5QwQD+lFblWDBxnbSsGLShKkj30IWiORIEhN9iuBxRFRalvAauus7JpVuiOu8oIpw3n1U5yAY2BrgIWMsL6udlTFIeFvEZJgIPSfn0OkFRgww2JHImeyPt1eg2kE4XkMzFi1j3dMnFAFpOEaRs8uevYskPTtjzg+Z5niMP2/idAiyL6nuP5jwAAzqr3gbVsWY+Dz/Rutmxojyv0xeibpv4vSp9Ah6Nldh6Irv7ezZg2D0En7S8b5yVCRSWA+MnBrwYfAGzwkZ1A/TsD+EmnS3humSOCyN7EbBdo6epLMABlAq+ZH32tFEYy9Br7RydQ4yqKGjqy5F4kv3ACAPAMNPn4zF9KCIdff2dLCIrEe/EKVqUXdG8Ms+gpcBbOwNDt/UZW8I7qR/YAFxqXs4wNXHhvXw2InDAFttI8r02qjhHWsxzQ6Bf6Bv7k90wbt8K/Vcaz52wfiekSaDlsVsqzHy+6ikABzo5A/zMAoCaiO9sRBZwBXp201nWPUS9Mx1foxxFOz6wzoMPjk+5qJtWOpsFRLAz6Qt+9b/h8p0GSs5UHnCvrLwf9i6++eufL05H86+8OyHCWayLx15kqDT2P819KiLPOH9Ym/Pa3v/G6qGngV+eZqhhTFcE0L8W2PCPQMj4BmC0N1HgX0LigTTTSVhPTs0bZuiRZ0TFsK9i47Bl69dqgzimZqKdTfY13ja/Gh0yrEoG/w1t6lI6K3IHTG8yQPJwLXEm27mVL0QR1xvEOb0QX6DkceSruUJaLscSG6ASTODuyF1sGwgfZ50y2MPv/QyNKciVjOkee/fWmUWn8AOWLlz33JVoJEAf4b7nU71dPJHG1bG+CE+bZ8/9kG/eRUeOEPMvC73tkE6WDlwNkGnTN4NkrjB3cBlMG5+2oH51due18Bxdlbtbp0r3qLaOs4/mn4Jk6+0svWherGuYAdq1fgizNODvIRFY0jj92Kn1OIleATu4nwaG369lau+jurLnIuANT4IkNtC9u6sJ53uUDegCgO2T/4D/0pte3ThBOzPAb694ATCt6su0ia+5xWh/FaTItzS9itqm+u05GHWICpwl8jU7E+dI4CdQzfgIq26b7fdWVOLGTtJmS4bDkBJSQAfjgOgQNAOh34av8fT3HDl9kn8x8NHSctlSPhG4OABST8vxkfMOP6MHgwDimzDX8u7ejbptXXjaJ46SjX/dac8KDPuPvZJyNB1cAAO8B3rIO13/G01lb44vyupd3SRVzBh+82hnwvu2Cdb50TWXPyZnayuoWtvcJI7K32oEl7KT1YLLzOOJgFD7DfrDWxp7qayD93UDWs99JHUjpTfXPOT4b1bnRcuN0seUm855kxva3CPRe7NS1wneRjqfyhzH6fHnzRk43sz+2gjMbF9EEbuY76xxsnOoNsfDgN2gd2tPbw7QxXu9RjGf9SULt4MamwearWX8c6+pw4fXy3wMzNXgy+L28YDwSWk+Ph/xty/3FRYKpxoAcPV4aQLPqxW3bdgWYx7QqVI1DhVsb3Lj4fa29dY7uO8O8GM1yEtwbWmvM4dGcJpYUE0FK/Y6s8YyLi8ybCrQHf6JX0CHxE2bbBT4eNLnBBQUAaNTBzT5r9ESzdwYhSjgRCZqKbccQhw7joe/Z+6k9SyoDHgV5iSMgUwLQ/Rjlo2tQSDhiMIkZvMZUhEupY5q/EFEMc8fxUKOO7DdXx+dphpC94V0gO2g6g1Yl3MnqALCJwnofZd+N0fV1Ah5VVHH0FdGb86xREF7MOv5b4fCeK4B6QrN8ukfNfJTJ088/HKDhZnlnnCqFU/ZfnwsoZI0iXAQvcuxbS5TOBBUpx+kku89ef1dotHx9j+kq0YIOM3H3lqmE/AIMM3W8HQvtwyGNwMAzESKOroohcffL82zGr/coQhrgI0D8g4XcvHV4VHT48IPuYW+A5a65yi4VHGhG7QI/L3hoxHvSxC4NjCw0R8GKvmrgxHW8F2fR+yXjkbD0d2w2YAIsZ06qoEFZSKDjkITnpNhp6JXxZT8b64LDQRQ8Ry/GOZBTJPlypo/sjN4r49trfL94QrRV5Lb3e97w93mn9tJtx9SBrhWNtYIS0K9zYKPg0v4EOmxE+k6cGIwh79xbWFzWrfU/9BYAIuMjGmhcHCMKfCAgZ5kuD+lnH9lZ477XCUcJvswyBaS5lPA4nXgxKmHXM3KaSbNq4gFHrMkOxtj4Hd365LGJlc4RRPrOOAwEi1MYE2s74xnQZAPtsQEc3nbEc59HkAxInXB9DuDfAAN9aHq5GZbAWTrCy1lRV/Jvjn7X/uUff2fLb37cfMeaZOJxZiWDeqaCJp999tk7vz7/xFuqFFMwQd8BfwAKApE7KGTd1zI3856M6/lM46bs/Br983qNOwGacdJGP2XckiNo6B/6hYMA6MKgWkYPLTnCb+hfO+VYYQNH2+M9F8JfIoyOR9XaROZr4KufcWKRJTU8vdUA5zmaqwKQn3766QVVNSM302ubIL47CkVVSK7MaoNArav6NLBdBiDiuRRw+ug085eYtTzcyhZXvhU8ek00t5fMv56F8+HntmqFcSaoO9u2Nu31swOdzsixHzpbxgA5CVKN47JBomw7Qae73naYBtyYPUt3854DQ8EHzIkxbR64TsEJAKAbtJDWD7UN8Ej0TspuNV8FuHQ8pqpcfpS+Pp/FYX//nY/r/AOSI1PljwI1MoZ6vvQOQR/JBPOUPVflldbPJz+sZmuss5wz/T178ad3zmswaOtX+Al+Fw+qYWDO4V57kW3LyzqyV9fxHFuiv5N0MB6yGiPYmjWVzfZJFaVPSrmp3FBFylr7OtHYcJ9SY9wzZa6j53PfZIjZGpemwdDIOKGBL/AEQH/bCfOq/bQ5IWAHVgDe8Oe1Q7aTUx0CXTVOySs40Lq6mDXYL/KGXuc+fd8JGYC/11AOUW39HU/3uiMDPGfw5WwhwHHBJ9f7LQddd997xsa8vQ4Hv0RfT5APORLfRrZn/jiusbHRF9gvxhTbOfvrmaP+zr5vN5LWCTvWfdEx8NbFCa3QZZsANse0P2N38mHhg6370Qmif6qlZlux9UhtsitYqkudmDvzybGAxxc4NvWnHxLYu05xH4xeo68GATvWCT5iq4j5r3qLsVENvIPKZK7t6zjAFPp6q2wxmxMuxcP0B+L5rAFy5GMaWavKGbJTEphXwRo5VSjyJZ2ULcbPwNOs8wQn4T10qr5bF7Wy5uJz2TPZhPqFXI9e9HXWz/HjggmmxxL8D0+5h4Yb/SZIdZv/4YTrWcWv6AUCSBuvEQDQOMApVKOwXlrzV1qw3U/XeM7ynRw8SgBAM7W+BldeW1Fd3ECqg6GWm2cAyn5Gt19dGrYiKb7JBHywQ9DO9PvHf/9XP8cRq4NwJijnX78rkq3sojPBLvdPE6ZkWmMIRJBMqMccLUHapWQAEDuPFUx3p24JqPcI1emFWDAJi2mgft6tzPPX56gqEfHDj9JZFwDLeCCyAwLONNK9PvuP46hkH6wj1AK27kDvcFEYSwa6e8Q0dwxG7MSA7xsoIHLt7P8wA84PJZEoOZewH8ObrOZEOL1ocpDOu6OEU1a/gxwwgmgoIBdDmawLi+5rzmc/NvAR4Ul56TSjyZYIKRvRiWaOVioroJDulF3v3m9hKH220RB99u8om7Au5Z8RANHUvGfHJlUAgP84G3FGs4csJV3+50itGsnl72zxgCe9Vs0wZy0bTavBJAPAqRdShFQ86FxZjUEgD4G/PChhPWvvyL+idiugBP3ND2t/oBVzMczoSjK2EerwxK9OGenhz/K56KhTC/RcG3wrkGR2E6mOM2gel0zpM/Hguc/OsfjXZ1lHYdNBF/4ARPz0Y5xEb7lohp1rREcqDwgAiF/1XM/30EKZMH0hc9kXmvcBCPR3raW+9JmioKI3JzigRLWuVvq6353e44xvAKIxbYMCwMXwoAi3nGc+kUs5lBENOR/57q+XkqsLzKuUdUn0Aw68bs6RkheQuTyPgAOzCpDeIDJzLLCuPkTmWG9kPPowBi+lp/7ED6chnX5mf70dzvNnff/h7PF3Nv687FuylSrTP8EtH2llox9dFZ3YTIXKgPWXkkbfxFNv3nxi5192QVlPOf4KQspmKCCVOcaRYh7R22m8iv7/zW//NPpURzj5v6EPegfd5j4BrajaW4T0XMYMj4sOG4BwAgKgBh1uANXmn5rjvh/9k8qX2S7GemgOAJELMDs39MQ2vKKbfleJ+E/nrGP4TcGHj05T3b/4iz/v8YDYoIBM66wzH2fIJXx2tF+AuBzIBigYV0B9nMMtC1cPF2Rp/z0VcXJEkf0LOGsnvc9cvMKRcbXToX8yENCdtcvvoVNYDJDoPGiBvRq5ZXteeHwCs5Y103mcYutRgXs71bPPG/tteSjwxdaNszJg6IJZASQy7wWRvs9OarZYpaeFsJFw0ffGHVS4SIZ0itDHp/+FHPabuSlAJvstvg9PRR+EZzjzW2vVDOVxRMQrepYd2/OfjyuuMz40SXY58hZHh7UHW73qkn0vAwlvkHdqkIKx2KGI0SIbhr1mHnqXEywaa/Upuu8GvRRc6EkgKpc3vzRQYH1guQldyNKJVsGGsm/BPXoewcXN02Ap28PauSpIP9NVn3JUNZ/qt/Akpxf03eczn2iyQDbXb/sCn2vQ9EoJ3z5LzO8+9mK56FUCyeHt0CjOI8kSf95kRHgl9nBj4ThfxT/Cw8XuGu/eLw6doAvvdGa9i4hNspywsJVFvd/HMwuLLjwTisUCKSmWsSUrqp+DM3o6wJmP1h0HmO2iOGXoZWjMWt9te1J7dmhTpeaSefHQ+Uz4IL7JOPpUXIB14EP0MfLHOmpcOmITu8ffnZC8kZLq++qjBESkkg+3/F4uXOWkwQZjy1anueqlP/MO7BZOoGnZzD+05fvD8Wsgfl9jHfty08bb4GHmqyN0t513D5spQnwLp4hn4S/rsDNHjvi0816eQf9AZ3hP9E+QcJrpanzhcxxhEWCqNbYdM20kO5XtwVAxKcieaxRlp4pf2H4LboodyFpNxdq5p1gtQaaeqtAmkPh15omlF7YO2PMW8TYfmQbCUdf2TVI7fGmEdXU3eBNsZ1OE/SwdoF0S7gfbn7VLYHr8vm37guEScA99SAbH7/vVP/+HvzVtrHSPQVNWWQtOwyYBvdvAo+VAFlKXzmGMKWdYZWyOwE95bCaTfSMwoBwPAUcZPGc1ui8UALcNO4bce15P9lP3hXg6eioBChiVBdKEs5f4UMkOe48ZkwPhTOy7NugEDaycavhY2OdZtwOQjccMdmfvisYrR1LjFy0FINzJtPs8bjZaBj0eiI1/xhIpvsbNP4vCyf5gwDB0URonG3GUrRwrStEAQM789h1SlIxV96kig6ZgBicFLA4OmFk6zzMf9RUgi6cBhQGz3lb8FsI5XnHopuP1Ej2upC5DpuDGM9tHJ0yVRE/ETl2qQ8/LPx2b5h0jE8dH12k8Dg70CCC6OXO/v/vcz3FEAqJ6gkH37lFiRbdheM9z0b2ik8FoTh/Q2HbZnIFBPEtf7/V19/OsbwBgM1Xlo6x7zzKt0tgG3YZS/NYsAoZTionGQPCPVJ2NYoMe2+nZFQeARGd/SoMY8fDidqT0IQoRQKox5/i3Ue7joIwyRDm5+uFcray0+DpHBoXxrZzg/0a1RSMHBNRpWHR0ICgNfraz8DquLUdReshW+Nb9MLpXVUGc+Qo/Y0jyjlQ98WXZkOy5POsER9w/YC5w1/1Fv5SBVl5ejLwj1wXO+/n62eurN/nlOEapUtLrcC7kmDiQYpCWbEwChdEb0pXKVH6nhq6nw/93h9+dzXTU+6yFaT57NzHghsIN4sgGKDikTLW6ykvWfjrP+fyLL9758pxPrzXSPAPiYpRlnDQug1U7P6GjdP2v//TX7/zZn/3WdPn6q2/c+0GZuh1QRk4cNHIAICVvnr71wQAG5n51Z+Vbvzu6LgrWOMMbY5TjjNL/ggoE2wS/MzKMzG49ahrD/2d+FzACHM/LBpCH7353bN7OyH54jgH8zaGH5EYOiBucFnDHMZBN6ak1cmRUpdVMj/nE9AiQYu1sB6sb9TyCFHfOokX1iDMP5xn7KL59nXWQHcw4gralBACc+W4gsABE8+V9oWWClPCxdSCBfvGKs/zPzAn6GTl8ymOECzvD2vIZjsytGKkw5qzlke04Y+kCTja3IS/zMIE2zUWBLgXSFACQLEnmDGpP8Pl99YPh+Du/y5OaQLWCmICu+/4V1Kh8a019hOYJJiA3ZPgIrKJY4H10Od3P0ctbH/IZNmzLyNVt1XnoHRwU9Mn+fHQ9TTgbfO/WgUCO1XnfDiynt8RpDm4LxhDWRpfpswShEuDQONjCA7DW8+F1+ATZnnnHhuWeyJD479JRcuMAYBp/Ml6ONN1BAK4TDa6MKeFw5EI8kpMSioUaZNC1CQB073kDNOG/7PWGH2nm6L3VrXjJSUJ0zZ9j9lg7j2nZLeRNz0cXKomhMRovy4Fuss4061wI4LzKTgIMUzpvu9sAwJY3/UzvrM1XHo8SawQataYNmhNIEMbjCz39dFbTuLbRIuv+BBmyBZDEghIR7PGWiGvdCY7RyJu1Y/2vjTOWDG9mzjMm6XLPyRh89A2YIO7kCRq9e/QAlQrn5ROEkiBEv0RXhR/5+2DKNEJGJybQOrqKsdF/zGP384I5qKS4xOwPm1e8/bR6kEw26zh+gAItCVLttSSQchNrejdOs/25dapF6bRxWmheW30CyDw781hVRp5LaLTxqq+HbiRaCq31J/lXUuX6B31N4wYWCbJl3ST45vbBhMVqY9cTFPal9e9sf7p+m/+Ns5fd1UMZAzpJOGqwRhZnbBfOP0F9bNtcs6uX0IF+hivxIhOvAYDMMM/GB0LXZyxU1Zz1+Me/+ytxqhlTR8bESU1GUnv/if7FCC8jaoGOgoagTCz74NM1kWM9oqynJNDPO49zNvCC1xBgK3R+R2j9vrMayexMJ2iNhQw1TLSZ76zmLXXy+xxlTYBiR08A2GNMs5cSY8uC0wuAOctYax+sj1iqIykaanFQwqatGP8C2Mx3DFrou/efaC2cAZWz0CjYFpDt8OtzonQ8h/lAv/u9Tts+6jBN/WIQAT4JYEQZx+iNkhUw0tYE4Tm6uDM2KQw517r/AT5cejMZi1G+iUjFxZm9Kyg7zuvG2SEAoGyMeJTIsYXkKApKbXh3RO/wYLPT/vnMU6BO12gbAM4vxlNrp3mw9jiw4HsBV627+Boedkf3CzojaD4G8gTMaISTQFUqSjinO46KlOs0BQMEsB4uby3YuA7weTeBMsqorQClNAsS9B6cBsAdzwSwK2gSmSWa3q0Gemf5ikAZBrvqzHPQF3MSPXC8eI/+bmdITpkz0q3IyENuJNnXOPs5gSltDXG1x/kb6w+o6e0X3D3XG8Dfkd7AVbM1BmOTYUHBFv9qAAAgAElEQVQ/ochH95R3HoY3/KMmos8S1cnK++8Ngnmv3zLuMfrZk7+z2ltWrMcOQsaAs+dd4MRbJc4/bw0SSjnPct8KZ8LS1EeBrG+Og66y/+9Ol39taVHJOBlOS9qaE7osxal15A+Py2nH+RcPfK29/tr3rGCxgod1kAHnZf+r16Jf33FTtL/87/87BxE0N/UMUMWL9IiqlKj+gAbmcQe+HN+/zwswm/JQA45uA4M3cQ727+IfHGybQTnUrjwjK5umQxjsG4Cz7Rvd6NcbmCSAG9s4jcXi8MaxiQMRHsv10Sk55kpZXp1qIt2jjKsC1glmBt/lncnyoBcp9c4YRHvJywYiCTSo+uYP5o8A8iIdBKZrTJO2XwIpoj02NHq6snLnPxkNgsR2qJuNTUVVRp5S1MlSeHZKEkh3rgDADrDAj87WnrHQ6ZvjQ7Hz1h8LrPln443wMVm0/BLwx/VkfSyfBYY5IlNVZqmK/Pzzz50oyMkCCbB9+smn73xwsvUu664tpcGwHE6AswO9pRfjoRRcv2t9SLaIHwh4T/XAVFYlS7Ua3FbQqCzcwRdoMg7IBL7RyTmhItlK7Da8DK1gF8BnvoNbjtxRmVMnY+vC2Boc727VaaDIjpxZOpVNb2fvMybmlCAiGJI9tMEiO8AVfp2eAbFFcaK3A4hjTz8rKusMjq13pqIAfWR7XCcf2YtsR1cGW7E/O3oreG869IsXc9pKAp76cnWq6XeCuU6uxWlEYs2rB287+Fxdy7oIL6Cr4Wns/bb73EeSDBz42hsBnSv+R47BNpY7qnqq85BRjcE2v7TQc/QM+IoeJFE7g/O5n/UQrkuFD9goDdtYV/iLNbcD3xJ+4TYH5c8zduXXpVWxN3QJ3osfYzyhLajnK2NOFW4VyGMt4gzndK2DrJpVjnwN/ogjObi7Qf3K7MjTYEds1SNhIh0vjFD+t0w0IMu6/xLmQdewRz+qL47svi9bgjNPVUaynXMHjUY2U4128YHt3Gz5wWfa/IddEhal4u7aKtHPvsbwg/QrPMNasNYE1Ax3bhAgSRR08A2wtKTeVXzItK5rkONilNpBaBLnPzzBGplHa8fQN6y1m1OLJsVRW3/qGtnha8fAEWXIrNFr8Ht8bOa/bbNo4Xd3HXU/9Lv6rTTMEbvox2CwYNysoIMC//j3f23+0d5yBQAykZT2fOKytpRFeTAr+6DF/OkospxhPGWkujTR3WG0nfHA8YJQAq1h4Ch3ER9lb6askoQpppFMQZknkuy+AAZfev6Am8O4v5DlyhjnmLeU92axh+jJKgukRsFGEev8XX1pnx7jTSlf9unq/k9OZ2yU//dyNOsMWimoYqGl04piwoC38dkFMC37VBRNWTscp6WA5YTqS9sANDYrKCljVrzMEppMqdbOjskwAcS8DlLgisLLYN/IK85IK0aOEaOBk3lGe6Ne9vEyL1O6zv8wJczuPxokav1RJOa5gjj26mpbClmbrF0AtfiOEtZdTned19JjHPEoa8A5JTU7O0xzDbrhb0G3M0z5VZk9zQ4nD4iwmpdcapqFGAMiMBnn2Y9wVm7AxM5GZo7aMxkn2spJF59H7si5eMAKQiRdZVd6x86AuFLi/GP/HGM14Cofo6hFBwALcoiiFZDjLFgcvQ1UAHB+fwNfzj4WsMMf5sUzXrZhjDPoHXiZT/mX52/Dx7i2A0GwAyWLnso1iUA7qMn6mddqxK/8eXn8eXh4rpn9wlmzfEUhoxMIcJLxGqCYUjQZrwCe6BxkkuxbyqUFAAnONJtzPvecHbQ5QTYb4hMNlo44n0mX/3jKzf/rf/1v/tnRfYHlUDKZOFdaxKDo3Q6iydFT8KDZI9kAdR8XUJAO/PoEFFRN4GCxAk01KM6gGKSERgAfzU068rPPPn3nz//8zxwE+OHHs3Xgyy+zh/qMEVAax7lNcepEcs65x1j65ydoPWeVo/8ylugWaEtWYstw5PHI8dG/BqDHWHsdL5h/953f/OY3zsBjP3ZZu6gfZ31KD31/Qa6kULoj7ANQ189Zg9hKBcITBI9taa+F2mE7UB5nA+4F4bNncEoIsU1uTqW1ITihwFNl7gKfwzOhyXOfLLxQAt9x6dlkptALvM/OUOWZAKKew/5wPSsNXqepkT4TiNb6xkzZ6Pg5yFLsZILFtvGya+f7azl3npX7NDYA41QXzf4rj9XvibyKP3AuzAPOXP6ckyy+/ebw6OH3U20ofvrow4+t6xwslrNx3iWHxfxYDBLb28a2CjBZ54Wa47TIOYhzqz4aVF/szJ5NRulKIDhrGifLNlK6v8Fe1mTrxNE9wyPY1oyF7vOz3xQbYURWZtmOzfxcjGTVNMGFMv8Fz3H8ElRzUERbU5pQ8DxKm9jiVGhmHdsn5lw7zn+wqSXf+i44c/NMaLUqNT220XHDuw0CdQsITk20SioH2FLHuxzI1zuLj9IwMQHf4dmpjsw4k7xJ8GDsPxVP+iRBs/DMPZLZvJ+gSXRY1xzBhAYuaV7ysfBhCeUxXyevjj2y4u/SNTuw4YBhTw06DzHN+vcpJW5wtrry4pEYar+aXh36mwKtweOrz0THffns0D3VZHMSCg3o8sDR+/7V/LkcbXdFT48JnGh006teeTsYpCQD7xW9wrez/SU8l62J9Ac7f/8x26B2pjb2LwsVPLsxw66O0TbJ2P7YpfC6/ul38KzH3gCRP28AAJwHS0BHMDmyCjKBhF6r6kvoK0ymscQWx5ZvGmLTY9qCF6jEky8T/Dy8yPpsXEaCVn+zH4JPdrEgmfnJXIP1wstgi9KWZKVkcPmbmWd4A30X3Haef3BQsIHTJndrYex2cPPdNtCtaszd2E7YujrHQ1o8vO3WpX1xSN4fnkWfQZtXPbt/R24JfF05W3qQas/B66+YNpxoWTENe1qG5Pqf/uFvfxZIEbD7g7LVZyEFCtTlWZkaDcARVCmWRnOHgQ5jVjGJKDlOK0AUwSP7/WTSKEwNXIwDUMh50TnaiIlTQuuFrLLVOx5GseBTF3j/ccESIqhrAbe39DF87H/X6EjB+9+UmCKMAZWJ3MoZTdOwOQIq56V/7PlHYKWYJvLrSJCEt3umNDY3qzmC5pKvm/Wc/cQoACuQllDR4CbR1kS1qQLA+faz9ffzZYa1QQv42pnyZKJCV47TEnMAVGB8ZQ41LzurBiWx3M7Wns9VBq9nKZJ994YXrGgLQYQktN4OWngk40yPgRNwKIhDcClhyVhpdpiIuffAqJHZGZ/kAT6KcouwuapAY9FnmsUxqltRwcsRxmQOcrxGDIm+JB8IMNUGHncVEMYUAY8NnKyg18EO22yvoHGTsj5k56APQZoN1tiHD99TukjEW4BCa66mjFoj8RRnxBOAY+1zVNs5q/oAMjeaatZf40Tu5Dzcs+OdtZzeDBhP1pJxotjI0sNfVmg1GqbRdUZ2xPzQvc11CIJB88YXUSFe6w14L+itkuW+CcAAQumyHd4YxX4MhQxC18yy0newpvkepzJfceLCITv6PwEA6IPxyZUJMOZL94/Tr+uQW+bn3hzePhKnPecy53xtBV+zZiqD0zXnqMZTYq6qmM//v3O838laSnYNMlSm2FHre04TSFCKckzJs7cHNaij/ci//e1vLRNq8PfFF1+mP4yAvLaNOPtyZKaA+FW29Rw5OHKiP/lE+5rfO4GD7975l3/5b93CJX1Qo4gD11JTA191vu+zlekK6Ggu3IQP9SnjnFNLpEuemTlXMknXae7nXQHF+acvvY9tAKyOeOIv//IvnaF3pdMNDOe9csxd4VQAQ8YnFR0KmGP0886xj3pvs3zK1p/MC3bWe7rt2LSxnLP7AZD62nv5HATwtVWu/TtZSIIgOd5UhAY0t8cMDo315Pwrc/obZfyU8ltPbgDa+wCx3Au4Ce93nQxACK53TAJpuibI6ymXoOgs8h3j1Qu2H1Oxxhi2To9uyDrYMdT6F8ThoGCfVM2jff2SH51moQoVnGjJQo5Bprw8tKRhIBkzHQ0b/iqGMc4hex39Lz38Ubc96myODRzhR9Y0jsEKMNXZNA3O/7LdrNsfFSSW7m/QJGQbmqL/se/m4fZGepxkIZ5bz3jqsawwdGULzLbt6K7QdQI6us/QgW2g5xcqBNHVW4dgV/ccXp35fYrO8C0SDN6gnHtXXxZnNbNuvtS8nE4M1iP5hL27PG1Hlt4NtQPmM3PZxR5h+wmG0hBvl9cjYwTxYzvbn8A7DhMY2Rgj9M3f9v7zCZ5QWr3krXJnWloW4mRhb5BLHK6xnchOvqN/cEqRxQrYzB1qVEaDfYSXc5IR2XX8hAKv9KWxPg3dlCA035jeowPSdye2UXbF1bzn7zOeoTtOF3NiHTdusYxqW58s5SNolcbhkTcSL6nae08NgJW3EHqwbRgOzC8ZL3Ygz1kYS3NCnj3f9h65AZAEbiZJkeAnweKs5VSKBGM1ULT0JT6A1n16f21aJqkgOzQ0msBr6NXJlc+RcelEsBT4lvWCZ60Huob71Bb3DalSCH0T0Lv4re9CP6YJcQIP0Y9JjCTpWiRWPnct8cJr0aOqJGuFpt9dLOZ7WDuCI0k8TQ8HXTA4z3mj81F69eytHXbVYhuKaTbWRJdFluaEssU5/vFiWsvqbJVAy4Rwq3Kq2yTB79xPAoSghu4xj5z/c+Dv//x3//rnHN0Up1ZZXCkh7fv0XlIDqWS+x3hrrVqGdWYbwK790FFUchzIXm5CMMmArznTmOdeQ9nSGV0vBZXGIcqUkO1M4GBHPKKs21hHY7JjOUxxI9ve+4qiiLLee/PpAcCikjnCOZDz7+OXLLwtyTvzefPm00ZyszfY95+SQZdtd64X1Nc570rb8UER0r2TctUIU8vR1ISpjAWgcyf1loyhqDbQNfDsOKNQU+ruzx18aCMad85N5HEHFFL9oGyf9j3muDkHeKokxTNUHKAoCBiJ06IgiNKHAzBCBrkG5Y386rjCgnPmAEAQeNa41fRR83CDOK+dzowNj0wmOhlAzSPVFeEDzfl3J8qLksThItKZwJVgPyWGEXi2seiForWqEPTlYJUEafEzpy+gxAwy9W7vGZ/miCinD98/HZ5bso0BVyCHNXoaKRzQ8G/WPUqE7JDu1Zejs87wTsQRmVNAQxlc/e1Pf/OnftbOsiCnt6S0R7WJ3igUZBIAAX31TI4RZB+n5e1ccPd8lR/hBTIrPgt3jRe9kLKsOHpWw1Xyl88VZUWBdz2Qp4liv52Zyf3LcFRx23D1OcwLmgwYzidpThSwEX3QbOsFhAOWdf0OXNj4n4Ejt+gY3hEDCtDPGkteXTJ+tpR4zZSt92kmOlLw53e++PJ0+T/76r/+KnuV6VpunpazWyBDtU0+mgzehx9+9M5n3euv4JQCP1+cvf7Z+5xgnbfGuMN1O6YX6PAcjZueAX/xZ3/uxmbSCT/8cCoIvjpBhJNZVTbAmRM3AUwgkK0Qun+OSYuTILCF86m1Nq3NK5HnHZQiiyFMYINYfQ/tcar0HBxcyV6au7Us11VP7zoAouCuAuIOzFWmYmtUAFq+1Bi8nSA8ZYCtKi87ZfDsDmJbSv2P/hvOAvaM5RuksCOZgPQFd9InrXaLQ2rp6P9aIt6tRJZtAhR+RrPhFZjNjx5ReQEexCEVqjGNHTQACI89Img59w2ARBcOOAfGrAAgKRyoUj7V2gFmrk7tZ8j/H/s7qC4gu3OrbgwQTGbN4PfIiraDfe4g16n26zvEu96W4VJSbflS9q+VWloHb/MocO6zsKMu7VdFVenvAFsTHtbxwlA3OEGWfsCjuINTh9A/AEjmLBAqmyzZfCRLeoPtQm0qATJwy6xLeNhbHpTEMRaH50Y/bcf+juf2PIkN0bMJQMSZnCbLlsVEyRIENohPkP6VD7EN8CO/b2yh51FBeumx9O7mZXcrb9Jifx42m+CvIhR6R3qapLLSPbCQF1cvJHgX2R1nNWPMPycPnASKvJkWxTmDP+vE95q8iz3uxdIHvxCcoVFcdF3orU70bA2h8pQtMqzRbtQm2t/tmnaIWlJcum0Zu47vMN/VZeZD8VX1hZ1Lra+cJPRNcRGOr9zAvR3jjq9jEFKiN80kQVqGb1kL3pb9SSJO6/OH9KU5gYLIMw0Js0bIHvei4/Y8g31WH6tWhehaxst9m5a2Xz/r9Is4+/4KW/hLn6Rx+ji1+vSpt87FrWwIDtMpI9MPhwaygQG513IkWpRe6Dnx158s3GLdVputV4TP45sQcLqBS9OgWKhVJbfnToMKtj+2a+03dOanCjgcXbBw5Dvv9jGXXejtvDoo3SSmHObw9DS0jSzFL2BcrsRrM3D4z2ukZxW7EdxRBQD+pOVPdPHxidU9rVxShgFbrfkFL2f7C9tuxm4VyzUZ4TGarujsI+/9G37aPp0IvXhx7bmRrSqvfAkTDRbs2CRbS2fp3dki8qxy0vPQ+3frnhOW5czK76/+7n/5H35W+b+Bu4xTKwBwvOTwEtkBOJlgLvlIdYAdEIPZM8jzXVFZsoc4RAxIA7ARVOZExD4T4hofs6dn6niJltloEhICC41Arp2daQ6zHaSbFbXO7ZaCMvU1MCUUEhqF3T3neoeEBIAjBddIuJVdFbWVgok+pUrq1r4NghXOCQBQUWBGbTduGDvCdAxts1A46rrWWYLzzAhr9jSJLv8/XW/2a21ynfd9LfY8SZApXQeIcxUYiAYbUAYYluMkiCE5AfL/XyaQLHaTPZPdZKee4Vdrvbubh2yc7+z9DlWr1vCsoVYBdC/DHG6gEy40q7xdJwZwoM8JnFgopEzogFp6w7i2Yv0hwmajdsasQADnz7679hDpHiuUdv11Frp9EAKs4yzrGVHIOt4rUWUbjytIlBPHmbTjeJ5tQyLQpH3RBTzfns7m+twNlE42ezI0KRn12rpEqR1qvc8rYDYKdx0Rwt7B7peFN0yTKiLdJz6lbG+DIhsnlYTW4cCA+pQHT2EDnTjzMuA08lADTn9WEEDw6Al8uw3EYCZHOgIKCZZduTp8wzxZ14wxW0Q09o+Os0eFCNcwfqKJc25xKl5wqh1QQC6WsR0Qkz2/poPWeZV8YSz8rjo45h0BtQ3Imv2MTZ0Iv2ly2BEj1TOoQvsGJ1+B7nYErrEqj0NDh38AZJUB6HHnEi3qd6kckPEGAEtuJquHDCFORJ3TDyCG6wLx/tux54Idsr+pIEmTOPXtkAPo/hMe79nrf/b4f/b5r9989uvfHH0qkJSgrBx/9wMQvzcoJCPq0mEHFtNElACati1FjnLf57/67DrG0S9ZA7JSWlg9L8AstJDe+vM///OUz7dS6pvj9H93sv9ffvGbHueJnYhjFSMf/RI+UKboRwcjVNXijvbWFQEUCmCkIiJNOKGhxoGNCD+PrJumBUS7pPXKT4GlgyoOrP7izV/+xV90j76CFQEqZCFV8eSGwWzHEH27H3WXynJaRxwPspLKwKWBDwDHxr66IzZJq0fQSL5TeBPn1Lx0rkDPGAxU1lz5VGeMwArgCHprLPDutRl22qgYK127n9In0zT7b1o6IB09doFX7WlA1TSIGpnOuFizOInjDJoFtL5+/mSI9Y69xne8DfD47wLPC/qtC9KoVHTyliibtfKY+PnQX9UtCnK7yd85+UWIXTLw3gn0Ag5N93Oz98k6WB7sEnDVrWwed5xg/bgirrp8n+WNzdBc3dW8+k737L3/xgeiz8pu6RqCvfR/oGs8dLz0rI6CP6iCjOxPZj68Wpnqd/AYdAb0w6vMQRgndv1Zqs87CRbBHwHqeSr2Uu/eAbxNj1eH9FajGqdND53NH4yRey/GPARPqTLbbbKm6J7IZxxbYwdh02NDvU3GGECnDqlaM2sW3oVCsQf5O45WdHOz+Xr2+R99LHQVdmXT9PKGH5uxRc7a4FiVlg0kiQ+vA169sfci0zvjOq0N6hAA0Ph2AODJh5E/y3vXimsz9ibAsNe1uTSU3QGkUCi56h3EhwaMT/2TaKoLP+iujQei3znRSCdF/N4BWh9nV57W9hwqrF7vhda8G3lC3+b66Fo+456sRWaT687a6hjdOvCyD8G3uV8/6m3jAIA/HH3LuKKvaYxemThrTPJkTqYS3kmywTxyXmv7p0Rnx8p4HQDq2pomon6xteyNt+KoR8y51wFwY5FpholN0b34C+7Yr3dXr+++LZt/62FaVlylW3t151s8rnvUqNZzcgAga2bbVJHCDt0eSNKnSjy2QubyrizwWhevQX1AcIpWw729XGUhGe86FnteHXiTrSS9x+70jkfAJms6AQA9F/yIHRgNca5d2ySsL5Y/etd2ZfzhNWiRptjBYOYDU0w2ITKhH3SIA4StVppqiPjFIoB57+/+6l+bdF7swzgffHAi3sryXqMUym6jgjIX0ZRNtEMgx8jN7zIktgFs8Jxn1JGuQgOcZKJxBjVBZyl7rBRlygH9jXzWgdN918kJq8M+JUYcEDu7NaZW8A0kSGH7uwJk9lXrZjEemc4BVnIs09gnApcsj+arZxAdVjbpVbFL+CRcug4BF9D1PVeBTjYu3byzUArE6PdrGV/ufa7PzWK50U6NiEFXAeRyLrT/1Zn4Mp1pVUN4Geo8R06/FJ6bjK1nOphDOWuNJ+vMulDOa+NnBl0deat4bHzLZ6+Ck/Lbs9+yZe7uPHvmrG0V7FvSu7QFw3uaWkolB8mddZWJaTMQVQDAgxpnAlwCaqpaSfd0AJ54w5UxonEFC2CTKoDQlswHYIJyKTKmVuInY8t2h8hTwL7K1tJH4g/Oyl/n9ToqMST7x8cPGtwqGHFOzyhoE53ZBqHvtS0gAYs5fk8ToZeEnqnAFXt7zfN9Fo7lgO7pzkqgiQCAABKdtOGxyHP5jWda85wfR+lDc10jEyWaqxu86KsxiebOwNSQUoHGePycBgBsXA4/ICv5ezL+23G4JXcFQ9aFdXj0Ww5rnLwAwfyeBlKW6Rpy3sc+QZz/rG+cKJ6F0/UKaAVwbDAKMG9gqnumtR7iJzn+ckikJJ0dN18HzKrU/7/+y2dp9ne6ledoQr0/QRc77XXcrGN7xBzZS2U4lUX55JNPfaSZxq3y56/PcxUskt4CyHK8U2S0xkROVp1/Zcz/4jjNAmWak+7X1i5VmYlvv/32m2bZe1KAKmBUKeUGcckikZERD/yrE0hw6XWdNpP/XJi9zxpXWOoBQvq3niMew3alf0ruj/4nCLK2rtVB5x6d644N0Ht0bB084wDAeT9HtcluuU9OK7oYl/VBGTh8gdPRLR/nnVemGjCxjTVmpAfAedoNALTyTNU/h3ZpNpZsMTx57VPt5HX+Jf/SHbXR6DPA83ZA4ihU81iWRxepPPK1MjC8PdtY4vyOPcMZZPsTVYJb31M+yfok8z4/G4zrU/Nl7TvBo9TVBEdIMSSb054bh1ZyMoQtFHBVb55slTn9jw7tlUn84Ohj2YubPTu6+lYKqEx2ZVtis6ahKQEBOfYaOxV3e1sUuIFGwsO7oW+cnGzxMw3F9My1MgWw1bFeDpQoiCedWb4GcOPUoovdhPXin1TOSY6z/g1kOFASu6Yf3QuueZTFO4Mcp9fb8RokR77yzqcDR4b36nG/Z46RZZzY1c2P4W0CZtI9WVPot50qPhNP7F44G7smEEBQO2PAsdWkwkPR4awJ2wNxdFkv5M60kA2xk66jgiPrsUmqXJyms9Acfti2m+8IVuh+YRHwiE+KYH00C+PHafqVdZOtz3GBsVtZC0rcZRvoHwV/EbRzcKtYPdsi8h9zCfaZ6g5xKPaPddC1t3pXMtQKPnATUu1n1ql7VNSZr1KVmbXJ+/d/WiEnDV3tluSBjob+Of8DHbefpfE9qzaFq8LzWZepDjEPXN1tsTlObGvBLZ9KjKY6AydQdjq6Er9kcFH8gBzXSiUXc9tYxv0IhJNW/wTjBa2rDdrgDf3p4Imc4uJ8y5IqfBxYaHa7xN8nEOijG1w6tOQUBQcv29h8eje1d8Q1EBPcCH1/6jOGR5rEq95WshDnHHkkKZKUcvqcZG0TML34unrMNsDzHT2ZU7eGBnpH+me1b4irRg0GspDhMNN4quuW/bM8JYBvq8y8i0fQD9GFU/221x0Zkx332khfLv0wuinY9RUz6h6Ct1e3nqvAmGAzdDV29ukTU92qYM55w7/9N//Nj8poysmSMLjMQhMwEDoG4t2UXtqJa0YVR1eLor3EioprvM5OHYdERPDxdgXSKHEvcMEXhoRnagw+U/QaoywKncVN9iqwAez+MHvTxSgt2bIi9Xui1DUPAXvAQkg7i5n9sMlCy0lV1Jc9Sjc4UGYKZ5//azHs+O+MdhtzFZXqUn0fEJ+9f/qMzPSdT9lvz5H3ZvzPI2tQwkTlw3w9Wq1ZFzvyAoRnHQwuD1iGMQF9ibIGdLhnRn+AedcIO8tsv63RxgBWMs5WGgWuG7hI4SdTnrKmAPfQN51dUyK5I1fbucQYoYx/DuTf47sUpNCRTHIsG0l0mdhxPt45R23lGUf59Dg+Mv8ILIbG8xQ9V4OfOBLJ+sOvLnN3iW+ibs6qn5u95eH8TdNCvVdGgaO8ALZEc7U+cr4cyNCe5zP2VBHIEdb2gDiA+oF3WFufhytnugDFWx6a4YBn9prrGd6OUodbfyubbD6psTC/tXQc+ktargNxvgfohV0W4+j5dawBC4lCRqdQHQHw1912YGTUA9d9f8YcA2IQ3vJjsmk4DBscmoerlPO8gp3KX3i+QAI+ry6iaY4DE+catiogJ0+AqRfV4KoKqM4XAMhZ9+op5H4ka+h1HRnR2xHpHPFmR/cEqShDlW775OyjT/Y+QCfVN6dR2dmv/PXpov9P//xfjxMzJf/ZcMF/eX7WQIEGjS9/Wz5PBZCy9e5ArlMEjlx//vnnzojKKeLYJXQuc0HniDelXyUPcv71n2RAz6GUkXL+8KS608deyPi98/YBspI1bZEpcB953FAAACAASURBVJKsKICQvionQCVH3VnXtX3LDXtisA3wu/8T4GVed5ApwewYXGXPssXNAadju9AtrBtgUvOVHoHX+E0DpmwRacM+6/sA03yWo6lyT+WjDoDlC2CmzEtBCwHpZH3nGDB8boIIVB/AP4zL7/a9lASPXBI0DqhPc1hkRXTDTvu8dNkEAmCeD/0zhov1DNNdcQ3L+9M219cwqM2aFfjZVj9LcwG8PH3ren0XGzUOwJ6vHqz52lkTP8nhKUgyUKu80xwzHa7fOhn/b08Tyi/Nn+ppQdNL+vhIX1ONp3vkqItvnZAoGJWv7MBuT+kYm6ljOU9ATRUE7n8zzgQBJ/OmeLKVJrYRBY2Rq2bjOu/tzFtndgw4PHoJ9onvcSr5G3nYTjL3J7gHxmjWt1WJkmP099YB9G1g3zL6l/Wh38LIV/YZZ02nHweOzR4fYyfoGF5tk0A7VMOXP54upNgprScJqY3bsHHhsQlsJPjBNjk5RzpZ6un0gbUu4LedYXvE8KV1WuVZPKneR5H12BQ/VzbQQccEdpDl6NDQX+MzL3Sd9Qy2AKE3WEPPpokEnTzlBE0rF5KBl31NX6VLU9G+WUjd7xJkvyNOi+VNOK1bodBfbFWBHjhLZCP1MslcjkUcHICNNu84YJFgyDjxYy/9DNGM9GxpfR1DsqWeD450e26dD4JL5CTKl0kzZLAS/Jk1SQCVz3bFopNhPuI8coZuvBUPtUGhgwJgKdsf3yT/BofFBxldbKvl8adyJnZLJ/hkays2DvoQgEBGPceO3b4UQRrm2nc7OHGuJYnKiSYbyyBfxjwKXBenIU8aC/rX/C+aly7oZgW/vW3X9nACcrxH/H6btno9Tdq7BrKn6PebnFnJyKs/Svfg+25j8Ho75Z5nHN0+PsI44aw1PJ7A5lTnZC0bTFZQy80go2NGR+7nmfkStOnaw2sEpKDttm8bm8QWpMpm6/c49hMA0L9vFUP5g2TL9t+wsVv2skZU2E3FdWySNd+bt/7Hv/pvf9SDvO+/HdanNDtZS128B6HrxeCU1CoAIMaW85+S757FXiG9xk1MKkOjyZfAMq5EKsjibcNvvqNcocwtIoWAyYKilLayEZ8hNC53cBlgDC+MLMF7+4zZ+70MJNNcTsJCowkDwTp/ZkYDyWQETGwpTglBFxSBQaEzFy/syczZCW7zP41PhgLm2QoeYYy4TFYAhtKYOC84kdgEADbj8e+9B4R3sOZcI+N1ma/KJMozpcPZZxMn7dXom4HPF0Se7DhJhKz0A+zDmHEW1DmZd9Hkj3GooaCCMC5LbvYHped1roO5nSzv+zJPxtGPA5eIubdpNDts43ocHngqY9plqmSJYiDknEYpxyhTkaFxJLLdCLv3DKb8mT34VvwLGPtashcFGVFmCSz4iLY20ZyGmxOBjJMTh9O8J5oru6sgU8t8KAnE4UEu7rFCXT+XTzd7IJAaWZ5tF87IWvlnewFrBQgaIxLelPO2lSygHGOWoxKfmSB3z26ATPOQHnBmokEpZN6ms3TchglFx9gHmFRerHumycoY6PDxKNroBDKP2c8HnO/87E1kplacZy0shwV8/rogjsZryKxL/+7dunA7ValUMKBX0FFA/PBIjp2M/vr440/smKtBWYoo9f4/Ofv8v3rzq89U8v/lm9+KlikoMQ9lrgnqOPDS7Lz2sccAa2uNema864qvj08ASnwksKDMv5r9AeQAMpGrZAZx6NmeoM7+CiKoXF/XcQQaxpOgnmjmuZp/EwCQY5+tIeEjjUlHDtLPAzpSKnd5sSV+eo6PmKsjK5pdZ13BMMtYAHXq/rrd6/zr6dxPpgf8SYPNrVNDh4BP9sfHYIdHNI8bwMqhwwEpsbjmmxtAu/v0bxmDQUy6Sgdy42BXyu478txxZvRvBwCa4QCg6jo9w3QRnZSJKwiHzymX9bXLEbUe13yJQtwoMZnA6PTMe9Gv8hLwFuZHPp9gewHjdU/F5T738sCL3Gp8CjzHpiUQJDrrUQl2aK2DU2RTfntOnPjuVMjI+VdPC2ypeE3OPw5hdH8AWrbRJLkgGb1Ar/ZOzDABfvWHed846m5xdI8KwHFsgOVh4wXpvgd4xrmZDvrQeNNi1icOKXTmNzRHDsFh+pyEjq5Fr+7g+92WuILfgHHLTQNXsY+zDYS1i64aEH0D34sfXYVy7se+46wle55A0Q1OtTTXJc/IsOk6GeLs2xdtJ5gI7Vk3HFDoNdnl8tDi959zuIfXk3FHt/K5uozrh+qXfB6dZLor83jmLex2qw3qFGpssa0J4cbGdBtp9do+Di4YAPl+HmmdtUrWfTuMCordEmrpj64dvHF1RfEBVYve0OBnZnwax/enehVswXccI7cDxz/nBEVfJMGnH7C7tVPxJ7wZHoj6hi7YWavV8gnymioNjviLrdeP+GwnMXfQY+QqxwryN3qNtWEdw+fm4BuM4B7NJTLVrVRU6Aq7dX4Ztyow4oxSpYksgbGwscYcvR962UFdAQnfi43tXMF5uodnwqt3BrcMPuN2ALvBR90PBrCJq+4wjzeJEFpgA5pMEu9WXxMAyFWRD+govOxxXYw1egyeeuidvieypGpkjpadQEK2rI5OhKas5f6bI76zZrHDqQCYXg2ZW54XnTBbN3dgLPRUUHphvjuvp430c8TnopESH3p+q02ypWSCGejl7d/CA9B+03R4NnKV7xq097xSMevr/qe//tcOAGC49G85TQYUjj5kzzSghUH4ukOI3589MDA8TKzyd3e3F7AXQ1kYTlbUe0izbwUQru9VImpj1kHZMboGoODwxfizKFKotxyu91AaZSe3kVaXOp1nWDCtTOLcKnLqc0N9+kCz+YqqrSzINnCeSwVBY7AC/JkAQMptAhho5JFglWjKWdCzRxAwh1F/RN7OezCgKDNoZMXUEqMt4DAIFRXSnvsdoi/rZSNZRwUlkmcV3N19twkAwNO67yoYZfPavC6OdyLi+lGZYipL4uw441+lDG8wditpGfLzW3NMA7FElaHJNij67DpdjQASPEHhK6IX/jqG19UAEQiPbe0dy7xG8OJUZS81ijF8R8ZGmX9lNGkaMtlrnFbGijEm0MIxM5ROpst/aO7TIpzl5XiwOBF51lbk2d/KMZIEphykkvx2nFKyNhairaKmNULILQ4OdH4NACDzmjvrhAGPEQp9Q8/usTzjNEgoKKN7rbdvnHH52NGjJwiCeI93S46n4iEBn3Bd6K4fZER/EwDYn/kijdVBoAQfdvDAc+hnBKDwbRQAWDo7z7kftOR9xQf0FR1odW26E9fxK/+7+V6fQ7kwY9Q6uT+FnY3QUTSRQxJ+D/jROksnydmX86/j/X79my/POic4h7xmapkvzksQSkRO9JLT/9FHH/o/ThJQJlSl0OyHxqnRjRqLZV2BhBoUvU88/Mlx/t8/z/M2rfOds/46PrQ0CE1a9loaJJB4/qdKkwOA6IWioITG5p4vB4TpHQqsUXIND5gPesyPJgWYQD/Y4SkvWs81EOCCXsl9bdt27DGULqPr/kDkYYBvg0Xlw5S0T/YHMA4o5eSWlBVmDXAqAnrCSLZDDWxi/K2TDZINeSP/ywGHfwAwttda9wY/Y78TcK7wRO85w0GWroGGBkEB/8jYyHqsTOY60jXBiXFYt27uix8ytOUQXuc9rwAVuuMQgElYK8tUMzB2ajLRYAzhAtmQIwc+0u/0itEe//D4twZ0NKqcoH22IlmmF4BOk7Vs+7s8Y0fuvK2ZM58UoW06PiYwZfsE8i4Qth6YLWMipfWW3IiuFaoGnSv7SAZ305Z/b922nRvkDtA6Tkn02Q4ADEis41y8prFJnkkW7O2Q8FuaIs7+YQe51jronu38I8NZKV0cJ8kJlNp87NXYTnhPC0BlF7JBNvlZmXb5vjSm8kif722Ut4fMcsyyxtHj8OT+d9ZmHD/LauWXSqUEzxG9sVuxFdHPeWb34p5LcEh3Ao61AbtN8DXVk7L9GW8ryc4/Rl/FXvk9xQQB2RmX6dvfOA3wiV2Q6h7r8mtjcCrCQ6qo1A/jjK7HoY8ziP5nftBL+lNVF4zl2veuhT4fzKeBRifCv6xNKpfbU8zJuThsm3/0LI2XY1nZkvNTbJMtAL7XCcYJ3ukZmw+MFfsuPQfdjl5ELh7ltSF9aHvmw1bh1+rG8TnaJ2w5lRsHKUlGwJ3AItW56J3bfNmIKFtRrBeKHe+aLz7mHVo78PTu4aTxseWsU7q/zKvWmWfLcoMJ2I2t440hlHwqPsg7s73Ptux8x0908OBafe7gR/vTWJvcl0wAAP0HPeFznssJXzkRqM3Y29sGPs167WofjSNPUACan9hs8emMle+ceF4/9L2wNtB6dF18ycKgeibbxVmH/T54DBv5Os/RH63+awDgBu7/57/5784WgHRQFwAjehHhmQwGQAMiGxAeBvruW+2Rzv1kSClDEnFS4hGhjRN2BOUMQsEAItMeNF2Gm61g4FLcUQKzwGNQ33ZmbAcnbrRJSsgAKvpOmTVpu2vADVBVvpJxUQGAwwHzoXg1J91rhlYUtcDT11XJamEAOCyaxkZ5j95PmVbmHiUF4z0YiaxNgTSKJwwcBWWGK1BG2T2u03iPgbiOxWJCBOGCKinW0mKENM6QDUoFLhHH0BEj5jk3S65/uwxP9CpTy0hRxvbHwABgUPc7eOKmh1EgmWd4CeO211x0S3VF9wNWWd4sjkqq5Vj1yJhE+nAqR7Bz1N2UGcsp1d+7DHIrSwtng1dE8jyWGwEOKLFMCzxXAUehZLVjuFNVYp5vNogO4pTwsC+JhnzcRwDAPGSDlAZGKAY72CsAkD4MzYJW4cPj8KLeEUWSQcKfOwgVZyHGMSXBQ7dbCSJnWMrdtI+zoWfpPQoAqApApec0sdK7UnG0ekSY9yaavEHw5mF4ls/QU9IPZFQ3INjXWQZqQBQAyFzC9/AbutBhhaWLZAg2rRwUXQZtG5xcF75DH2pupkmrQwDbnJ5hP7Gc8/157q8++/zs9/+Vj239QQ24/iR9K2yQMWC1TglytpHY4T+ti7YTKGMvJxvdQCm09um7OuncT2moTgXgZ4NRje+TTz4+z/owzql0qMpGi3r3OnnebpcrNZG1DMBSA6DUSMj26KhAOVIE1EL70go0Hepdh3SfE48uC7iKflR/khhOrbAeNqWfyCqOr+3A2mpwg5tdY+n8XeWkdxDcQR5sby5Yy7oQAICPr5Gm23ID5T4RwbSZIM44IgmQ62calwrEJVDKD71coqMDTqiaSiPScaakLxPoHnsCv0dHwf8BD9HRtanVHebOXgdfX9tURwlgvJ/JtcjpK1jnmRdEWzeMQwY4UxM6P8MYo05QiSExkJwoYCanP/tfc716XUgGCBikuirbhPTbSQFtW+t7+4rrEHKG9Tt2/FVJk2Mu73yQh8q76IRjwFx1rfoQOPxuesa+MTf9ls1jz/7r/LdcosP1GTp2g8Ote59gceTR71unBBG89eetONS/kQtjKQXxjGWKzy7vT2WEaIus6Tr44QmJM5sti7Y3wolel8xLPYvQc1eHVmZebcDGbmAgvYPeDOHHKZEdXDlbehyYkE3t76Fj+FHY9zG37vHfawlPOPlR/aJ7gimzFcsJhlOdaFlOrPDF/jRQoura8xzxRexmqIjO0L/ZYppG3Qn8S08k+F8HUG9osObqub6ToGnGXdtbHYEMm7YK/DcxsQN70NX6pY4xtB0aB9OHtsErfBeCzj565ucEWvln4z8CAOErDXSCQ6wdeo2tqASz8AfCfQ2etHIr70W/5YqtyzzPcw6MKxhX0AxsR1Xu1ocP3nWfntCX++Fh1sR2SxWs0k8NNnOtE1/CoNVV+F1gFfTI9Xlkr5xcImiULavM6+FHXSwxAW4cUBJN0HQwEpg6/h7BA/hor/H0BplTx3Sd8CzJh3tqieVmkiMkDS0HSpSJR5usC1snQMf6bT2x8bs+nwqA+FKWH8v6JB2Hn6nCSG4T3Gh2BfOfgdxtjv0c+Q8HzY/pFiYKdsdWNDFAUON1XXjCtiOva8jaD189AwCsyVt//3f//Y8CSdrr7+NOyr3TcGIibo9omQmljuJpbEdG+UbCpGwUYWp5yRV8RcfFtM2Qu9GIgFqPWdpMontSYhVliMMxTmT2/2+waQOicooupA2TQLbASAW4NE+2rpGc71v2r5d5IfS7QBWj5AUH+AAKV3aPQAXGIsZyFJsF0Q5CgcwZkAIQ3mKwsjXXmJ6B0ogDZkZJmena6IJxouysRDpOZbytYJcRjpHJGOjea6HTPS+lLhYnO6Zh1jRGioINrwQc/L4dKEUDM6yNdtZMl20lNHOJEMGkEbQBCPDSVVg4yvfdkw3287XS0f/zHNH6qAiXCx2DpfHI2SDiuoUpHVKfzrMmzRYA+ICss+bFWr9m1fVcSnec4fGYJlK+eRYQgsFkTGwjIPsWGRrl5nNx60CaRgKvzVxR9uc1qPNt/pAzVvpAb5R1+EFyQufiCVDp2h28weExLY5zoO+YrxtSaX+lGEaGQEBnjYG94drmkeAEzYuSKb5K2nyH0zKlfBvo8e/NUxtAZy+jV8BkfYCM0cUXdGe8yCxlZGTYC4YAuZdXq0TMfzh9ibZrP/GmL0A2Y4nTwd5T9r1Hz7bDtMoEDw9/exwFlfz/y69+5UymA5fn+RHr86YzBKpKTBM7zA0SHhrKmH56mvypM7/7brjLfs//rXFVPxfK23zU6Rms1nfvORNttbbqW5FGmBpAt3W5yemzCU56yRD0ODxEel13qbLmPE9bx6SnMn46tKuKIPuFWWM9pSrHtLv8+qKrLzDRWA5vGSB6L1yDcLVxOC67/HKv331vrL15BBuJE4/uQteB3nMvwaBkLkyczXOymwaO4c+Me3iUksRs8UpzouiNBJJij7J9Bllm7nlNQo6xS8cR4OjAm+3IfdtGbVARHa83TTY0NjgTwaHFFsDnBKMmIFVgfu/BaVmZ3dIFujIfwODgkiYSPLY2+GvJp+dizKBjws6e/cPDv5K8+MhTHD8lOnIUrj5TkJgGYsyd7Pg0vLI/cuXVVTQnMObA/rHBAGPwicYh2WLsBL8JAoBrTC+XAMcRRe9hZ9hysx1Q6LKxGCy1dSE4yrb7/MADPEufAXKvLNWp3FVpgE8Ck3reH6s0YI14Z+4VLQY3BRM9TyGAl7DzOFkEMPKcI7srS2caF589bekkivSue4Sv5zt9m9j6Zhm5MhXckPUKVanivEELf08iInT1Pv/S2f1MqitYR9bHNtKOxThIxldde/BcQqKe4NV9rLv1U5MKgHiUIvRP8+PTi8L2Ndv7aAYoVRZMgL6JPDFm8BiBzqtPindJROTzBDdZP7Bb/l4JGfP3NF7FCc1183knPba4iUPzqrZWVDfutZgtarPNAluv+wjowls4fK/z25VcVNTqfumHBHSzFtAKWTN2OfoHHcA1Wb5UW6EfkVnWyYGK8z/4fNORBqSxdz+t2ImuPY2j1cPh0iX2FzMjbAgG4d3bT5Ncij8YM0lLjQN98chMr3V0dURlIXMdXn0EQxp03r4JfXK8hcC2NXBlP8PjJQnaAIB58ybX2Mo5lR7mSY9xTudAV/FsjW032wTbiM4TYE8AAFkIX64sfTP02Dtkk0TObmp6K/vykCtn5oGOV+tEgCfYLZUu8Zme98A7F5tU1/Bs9DW8RILEVrxbG9Ablvn/89//9bFzKpXLviR9GaIl2r+VORMF7nqfqM+XmCY0ozC0v/M0XaqiwbC726cEus6IhdnvShQNRkVZpxFVmqht8KXvf07J7CPjyDxKIN42qNbcuv/c4F3ZPI6H057tOEtakBwxlaw/4wrgGppssBKhiRGfUt44NpSo49De+8pxt1Sz0cBXQMUaJFKsjK5KDCswVUzlL9PV60SGtsAXxcUaiv8SEhmDbIFun4Jh7maBtGZSgOe90CTPCl1/e0qIATymheldwO7ropYClAvc9EwFHrruzOEKSj+AL23MndHl2JRwIjwX5yVrioELyDe5fLSYG1t6q8KAZt5HJhWHheeKFjgJvDuOZWixQRXKBf7VcStSSzjMV/mfezG6yiKQmeJ5jCl7nGJMcj0BgBgOwIh/y5go0NEMtLWHDfVkeVIJMTy9jY/n0RJYGjVtAL7nmXVUzwP24B5jdGRVdNF6yZklIBFZTbduBxE07vO3uv1vRQY9ze9WjlPOyHWbfvDLOAcDZJAhR9LNJuF1Poe+yNZVrA0y2X+71/vq/M8Iqo8U/xY8RVGHFwNQxkBuwBKZwAE6FVTnaLzot7ddRj/bclT6q2OEvvfRfp//+ovz32+8bcIA0oBKwZysu56o97iZqpqYie/PeKUz9Vztz//wZD3TiHSdNXz5KnrfTYlUmln+VlDAPNPMgdb1008/9d862u8PPx55RLYNZimZzJgcfjVxui+7+inGTacunH3TbkTZ69Tcrw6vwbH2eGcx+qN/52/z9UuACPmx8W5mRg1u2VKjwOcF6x0LAT2yLoAru+UOKI9TcffDV/Z5VgaXsRMMBCB7/nrGqhwxH+pEmALI6JoBQbGDeabkNeWrOq43TebkkUoXOhPo841z755bWDg2TT+e3/lbwXYyYGz3yaUTwGI+QZMb3CVIw/VPfp7y9m0jIrtjN/d7NvBei3z1AkEa5Hbvpx4ZTdDSgbITHNMef2X9pY++OzTTNj/JgE6JIfOkMbmy6/CfggU4iug4zVBzMEAsv8lmEKTT8bf6OZK++JWgiJhystaxX5FP+B5gqraflucCOezLtj3bIR66D09i87eTz/OgqR0U2d3q4MwzyRW6wmelcR+ix0RDgDC2bSc4GOesz8i/xxUBvfwCn2KTLl78Gf5D57ik+e71fQa7NsDXs7c+17Oxhehlgs9UNEz/i6eOqUq7eMprbb0+gcfommRxL0ZsogX6M7/rFFk/pIongYM5U30/2zro2GJ6SbDu0I91VaApFT5zGgKn15gexTlag2y9kgGKrG9b+rCX574ENqaRt8aT+afiCNyhY2TBEBu7JKCVZ7AuJAmwd9v2h153VpdfRC2Ps4Fu1mHLC8G8i33BPOceB7LPhAkAoOMJHGQMBPZHAzE2bXFBB25efdr9rP8t4y8PRJ6m7P71uD2dVuBeICQEz1DMRz1WN9gt+kV9yUiwgC19hGz16sghlc/cOz3MnGhcDTihxd6iuP0EeC62aGzDpeEZ/2AZu7EXmy9KWn+QPIpfmS2ultXTRNG4sEmCW8Ed0JvHDGPMZxcDzJtsY4W/hDVaSfCKL18DAPgHnke32EU3Uf0O1mAoJJMmUck7goNyL+95zGHjmDvWCSyhX3RPaN4EHJVhVzfPnOF5PmHrheVZ1Z+uoMZXnApU9Mhb//D3f/vj9+csZf1s50WTwOFGkZo5vB4B59//LoBRRpR9VVcwbQPTBwChhaHiSGY7gJ6nrvA4Ggimrt2RZpph6Dqismn6RrYykVQiLnvhDUpNPJQ8RI9DpR9VAOhb9vT7/eddUS51oGrAUfaZVyJ8lwnWdoeyjH9p7aHfODP0Olg0quMAzaBnIq2nZMcNhnS8TAIUOQ5rynSuMnbp0DP7jgLXeBFqKdYxBNXAq5umxhHFnayKft47+3QpHULJf9/jIBmvjssCKG7gg6FhnHTi5oxpaOt1dgmmMoRRNDcz83AIpmzQQMpUwpmooZMgOLBD87sAcp8O0Wj+KDjASpTeNhiAiQsMz/fwB0AVw2njqS0EPSVgA2WEDwddIOQ16GBF1tlAx3l/sobwJUCJAMDmfe/Dd0BPEqsgzuzXhAcuzd2bIhkxItqsEzxylZQdkxXhOc+nZFSAl7PkfbJBlR17w2kctLPLrwCSsUJP5ooOeQUvr/LC96yf/17NYXgewOzeLx1nGZw9nugeqZALxhcPBlwGCL7yEeM3Vy4jCuD58QBbzjEe500BSB3j+P2bL09Z/j/987/4fPLfab/80bXib6lyBwC6X51STzX6U0ny7373nY+s+9M//dTOv96hd35/mk2il8xP5YlZ13xLoMaOZ/cBa/uAuptLb2utFbzw6SIKBGmv/QIXgFDZBowgzhW8JRr7dJbKot7rjFAz3QHn0e80qwoWmICWaVoDt3WLnZYGJwWiFRghi+sJFnDQ7AyAe3Vzgznoys13G3zy79BMoL4nHBS4+XnStw0O74CBrFKq1cbYbz4n059jzNQ8NWdK41A6wO3/JXiAnh3dUd1eGmqt0RVTMv90aFS1xw9zuQD5zCOYIO8KTcpN/QfjZy3QddAx5MhNN7Pbv7dMc988j2qcgBl4+K3DX6raUhPVb84+/y++SMm/T8s4fKo9smlwfPpK2AGWjksgWI9RBSPbvK6uE3sQ2JONaCm1niMZkCwp0ysZ4HhXsj7RM7FCnMGs++Gv6Io4knYaJM8vgR+CBKIP2yrH4diO6siq/jVy9Qx0Ypt2cCg2Xdsrk1DwO++8cRATANlOHDbxOg8C8eUrno9d8Zh7OsfGSJfBzj82bezo11Y5EKKghYJfzcZdzNIH2OG0vZqsO44p7xDd93jAEPreQbCVLNBn4YsByg/816DRnrswkfjHpwKJT5rNhyY4P2ScowNzEpK+e+fd8KX+nRLuBGAzFlXHFrmGSSw7aXgcByq9gwTiZhuQb67DDuYNZm+AZwUAkDnkE8ztqs5ibX23Me/QMzx0m3jXvkUnRqdh/7hn43zkYPAwDtQEjNAvBIPhP8apCmBsOHwO7bSMmzfgT3hi6+Lo6akyvM+4umb4CN0VfZG1Iyiy57KdaRr4+VrZPduj9P6JrZS/lD3xBHzhR9FYiQDxDJW8CTIrwJNtR0/dqRNsOHkqsmx5Wv4RY8vpQuPcMz540OulOV7faXS/bDv6TGM1xm2Qe/gq+hq+v9d5Yc97VcW6VJp5rTol18qRbZd/s/VzGxjH6JnnSwc9Jt+94AAAIABJREFUT1ttkFN0AXTYOoIAdO6PhPBe078VPT6+VJhXwS9hGmEwy+f0IMo6pFoM/bWryMZudUTn4otrPLfQacZb3ernZmuQfjbfkqi5N2nM2GYn6NJHwc9evQ3uO/7xP/7tsfns72N/CAyVN4pgGAJ9AnMoAOBO6d0CgJJzlP1c5665C1AgJA4AlJiOSLdcDmF1pKr7VBg8s3c0rEZCAYCU4NRgWyCHgQwCbUSyRz1zicBS7iKHR98rAODGaYrAFayZ2M2eoFAhroyHlH7OkZ8suhdeQKMl0RqPlJTuE1ARhwBqOMd771cxHKxB4CiwRBaloGK0OOrJ2QkZwUarNN5kpgM6UWgwfN47e2CtcFx+HYMTAUnAA+VMR31Akq6T86+9eFmHKC5HosXQMsbn3yoP5gxnFPNmbn0GX6XrfejGf7pW+yNxKlA0uu/nnnOFQoJS+mms7B80cL3rlEyY6ESjPAxV+IK9UnOGuL7nyEHWF6O4laDGp4ZqWgJ1VwcwI3CbtiJeju+JAwmv4zTkrPfpKJu5x0hheJSh1bE3PitdjkLLA+EhBVFohqVydNGO6gXzd6P5vv6whkFY98myFvAG83Rj0BpLssM0hNH9NMOCHxUEIDC3wZjl7tB7B/2ukrTin2ZJe903EMQBe3U8NtB+AMfVYRUQDjgN705Trqskq9gJAHgstVoj7+yFJZiXagFojtzhBOs+8cZHH33g18R5C6hT34Jvz/F+cv7/+ez3VwMzOf0KAKhbgbL/zoQqUOM+FdkLJ30rR1dn1//iBGd++ct/dXhQe/TDz177A1hD4/Z5qHF/BWPwIusrec6e6Tc++jV7KcGdk23HAQpdckwO+oVGPrcMUe8u32cbRPoUSHi0VYAsEmsbPhynE4fFp2BUZ921lq4jM3duUiUasuj5I2/necgDfKBnSO9AN/hAvwGb8ClVYgH6AvBHtxSLx4EePkZfXB53qZ8CILP1jrlmPXI8Yn5nyxf9S66dkz44/0u/k+cRbqLJdWDO/bKX1nPSi0uPYifv/PVE66QEMwgAZE2jNy+AXMGXV+cLuqH/8/wBMNHjY5P0MoDjXvOs+5KrOkLSners/9Xp6P9l9/l/+83pP3N4TjZXFUZ21utwezxHb2mddP60g1yuYI7TDk2gg9ZS/KheF1ShsX0gzd4OOG6zVgeTnWGTPOYYT56zg5h6G43cjCGO7rYNXfpkB5XR4z8BjyUu+gQbCo8hBxoD79v2Ks5dGvzp2DO/R6tR3ZD7p7otzk5wwta1OHTowS0zodGzx1EcjMFAxoy11zm2N8fS8Tyd2rNpEzkbh19yihOc5rmzv1ljlXyCS3kOvKt3/NCkzswtGVcD+dpGsCLrCRaGn4XrsGEEAKCDnqH7R/bjwIg/svWt1W57XqtSyPrF4H+cAzt3DdpojkqiaNlosAs+ivMx3pX1paBhK3svZiovgWv0J80baZrHeljvNGkSOiYIEBl97Z8TvnKgrGuDvYavt5P8yltaA7LquS9BQPGJjx8/tPnkbGsjiLQDAJtnLP+ylQ2awEPBUT/ladb56YwNT3J/eD+6G1qy7mBhzYnybv0bfyR4SzZKVTIjd2x58/F9hw9V9XVlvEkEHHYHRXzk9fCq3u8qV/fsyFZX2waBO+nezpd5Y58s0wTFG4AiGIX+ZO0JrOi9NNE2li5+l83iZ3pUhO9x4DNO2eHodpx+96koXtn2ZGi8ogXWRfI/VuWngwfdYnOev237Xu/Mv8dxPpqoTxDIesqJnZwGE/8wAQB0o69he3WTrl1QzwNeugRZ/9BMwA+mXfUicsDv8Q/ro0kfeGzZegmvs6Y7ACA8yOk/2NsHHf73/+Xf+BSAMQ4o+GnGgLBayEXgZgCSVz/OrppRVQHkd1ZGpwnoiq001BFeE3dpmZ+XxWKhdqQUhQIRy7tmcH2m47EUQeJewJneHQZTD4IY5S3oFsqCApj2twIE5zOa+rFOlOTGMRrmvA0qul3idYFfAYz2JjJmESilaO2weQAgIMFjbnMXAh04/9uo3LKhZmAADShjl/UUnO21kQVA6ep5AiDO+La5zgC7gMpk+Ke0FGZDOKEJzOpj9ypYBABQSrlmGuNdcGpeCVjGgJtZC9SJRotm2xDtf7Pe2Wy/9gD5RIuUvesn2Z9E8xLdnAZH+jtdQXMua66fY1AoE8Uowde6LmAyWaHvThmqxi7wqcZmcVqepfgoXPGbp0nUTqCrilKCm3GMUkpUMzIl5eSg0vmBFkQfL1gR+JBTJePs0upcD0+oQzYOmUrSIosJsqAokP/8zjNkTPVDdpjGLDyX9QDAQGey/vC55XIZ4hlc9NAGKRssAHDhR903NCx9qgd45r0H1ir4g3ezJgQAZpvJVaxn7nai6zxtwx/aoFfiYG/wnnLwBF90n5xpdbz/w+lL4T4BAgPnNkWunc086/LZ57+2c6NqgN+dYOsP2gdpoB5HSrpX/wgvaM1+ePPR4bm//Mtfnr3+nxoAyNHhvaZVGyRFP8n+pgx1j+0VFImHNRed1oIeFM1sM3wMuyLh0WG7M3CCme2Sq/EWKF3wJ8NZPS02ACBwnedpnRGjn/XL+wAcxSy2IzQYVCCftXYgWgGSI/+ix6wJgCQOGc2huEZAHh2PkwOPoaN2IM3VL8rQy3E4DlVkR4DbuRrThrJ7+FHVc3b+u/9fnxM4jvzF6UePy+77xIjyksuDpZttGF/1S2y1j4otj1BxV3J6jNs5R4cwvimDnHLI2ODYV68JWGCtLXaba+A11pXvI69TIqw5bBCPrtO4dK0DSqZR7pHu+3//v386W1GOvj0/0mVqyvXLX/7Fyay+dxMFsaPIrrJoyTRnXQPmoD3lm6o603s//fST6tYkNS5tZEf7zKqwZPTVE8UJjejZrfdNufI7uowAANdurISuAEugj/k7NPm5hEPGHhrFOdugGhlINjzOqe25sNidYWb7DN7Mui9SXF64+EvzrgyOjIxONjwsDuHo1+GZcR4Uq8VOaPw83w1Ky38KAFyH9+qSp0MGhoMO0MI6TzhQdqYOf9YhfK2fjZVEN4LW2XudHiXwj67fFQBeawLyrWbAhubpklm23JbykqNum4X2bhDc8WCjlJjKdi7w72sWOGsunYSTYH3dPl87Ow9dXvXza7Jlyy88SIk6+nbsiBpQZ5vMa7BRn5Hk2/gRngJ7hIdj30iQgBndaNpJJJq8xoahq7ku6zn77OGh6JbQaMsoto/j9ZCje5Z9ZR4eesUozAEsoOchxzzrOsoNAOz+XJqn9BhBLTvuxY8EgqnszRcKekXe818YJVvxIgfw8D0NoFjT3wVIXHup+UAbaIHmu9sZqMqrHh4cFB6OOiVRFUc7tF6yXVnVtvTbB0e0KrYy5pc/Jp7F8fNa1Qft2lmGGgBgrR0Srz3ieG6PvZ+B1W+AQdsOtRYNRpuO1fbo6yvjtuvBer4uRj766PxTWzXwT3d1cYFLMU7xfHkDntnbyzeufR5pmcCR56JgfulFJQHyZt10ZN0YUD4P46v/g/y99Z//w18d+gXsJ4rZkst25tzR6Dw0JSp2Qs7/BGJ87mpBPAP3JgExWhEaWwSkgEQMKVA6iKJMULDb8QCYDUHiwOoaPfMHVSEcIvhvZ48s8QaWvue8f29PYPH3OwSMfqtu7jIENYQotG0sR7gTOfJukPMq9vxb0ZyxcM49HezDtZEMzkdNV8szNiswjjChoUqEhsw+Y4Y+jAOwMEouTmiA4+wLvWtyvhDzEFjQ897RPqQKmo/kWBUCCuxwTAkBE+iue/Wc2bMsmreTspyKgiGUOFFzl0pX+dKdHiVJszgMWzrIn2MUT3Zbc8h+rmkyhkIFyHqeDgAEEOv7dGL1nwVf2UqRa6IoN1DVOAFyAGUc7tl6MseTELBijQxsGiiKkLUTd9/n6yirrDKB1/QelRqF1gqITFSVRlJX8TiCHBC8ZSNNUuh3kfJNR8jPXF1CtqoKtBbeR1Zw9e47qiIQzaZKYBvIiFWCJzhB4nXoiEzBn5dPLSnP5nCsI0FA/b2V3pa1/dzXa7bTz1jhC56xg1p+1lHv+Szg4PGu/rHfCYBI4Cg/ABeCQchHBd3PBozkXTF+NEiM8RHAjAxlz5qa+nx/nP9zRKKCAKcK4LvzW89SVcD3ak4YexMD5HnojwDE999/982fnf35clreeTfHSIrXxmGLztYYPV4Fc879ZFCgyV23M8A4BwFiztA1mzPjT8msjJS3kFWe5ABcwHid0zwZwBVgG/nLMoxuN83NHCOfWZNcZx3ngMCchcyzLy89HIJUAcw+5lS6ZI9zgL7m6a0CkiEDq+k4jh14gtNpEiY6y/hrO4RsHM3y2O6GTnnwm7GdhCo8GDBP6WJKgZOtCw12BYD+tr0L7rh7u0OjyL/XxAGABjsuqAkkYx18beXggr4rFw7BXOCSow0bEHDwYTL6r/I3ToLfdjECc81+4lYamEfGUR3gqnGmok7ATs8RD3755ZdvfnP2+n/11TeujEln91N1dnSYfocq2QMcMB3bSnbeJzPYgZ4ArDCL1l8VTArQEQT2WpoeANmpFtAzAd7ICvobvQEdXvnT9Ho58gmbHj08jQTRaQB0dBrOO84P49nv5r0b85gYpQ/Og52j8tq2ibpu9Bt3ju5Ezucbmy7/DA/4j/msdk5bcOgBFN6rQ1Z7jb7BRsEX6H1tIUIX+103kI5e0dG/qoh6NmOFnj+gI3ivs/+qIg3/uIePZWpOAJEdpflaaDdHgZHw0jiwjcnY5yjkyBwJM+nV2WZhHKPxn1fjnNzkluW52Nw6PRiPgPq2ZYMnpJ+O/cBB0rtr7ug9gLPHWsELV0cv5wre2uuqJYM+rPWrvYZX4Q/0BElHeHfjVLAuASww6s7253ljv8l0616uQ5/x7EvDYlDwq76Hx1M1OvqKe3Nk8GSbX3HGlgP0+PVtjg7zUaXm0ep2+w/RZ8HHweZuTCrd1LnF3+q2aY1LPOeO9dJYqTAmaZj5JbCODmFud0597+a3UNJeW6haftt8oK8cnCruQD+N3BPE0ru77aBBe/iEa68+OUP1FoNz600IlrfxRUwvfeaH5Anw9NM5Hl7wurdyBgxBEMDjbhIZe848RWfrVK2XdLDWQ2vRxBzP9Xgrj/i4rjC2XXn6o5sHX20BJfyszc81DYRnR8YzT4+5wYeMMTybRqMKrHQbc/8WFlEfNHSp3/lf/tO//ZEIHUQQA6XEfSKMOD8pkU/Zfb0qOyJMIARtE7hzxe9ONEvPZ48UCt9N9lwG1UY7UrrLaWWCW3lsRaPvfXb4+Y0xCGcMWDFoOld4QdvtMlHvZOEwnhpDSm4mAICDA230ezt7VrJ69ll0lCwL7XvkVAlIEpTIkjmDt50F7eenE7/Ga4exXT8znWxX0H8CJWTD9Z3eo+wc/w4dJtL1EF4JEA0P6zSKfmTsrjIWKJHxO5aCRhp7ba/A9P3QaRs2ALrGhSJnz6XAXJRcm/k1+4ARwHiZRnWkxYs3617HAqXmyZcHPP9mMbYC09zYanL31S4FT0CE9YMvAizGMY2xHD5lrLrPZZaqFuh8MHKsIdfqXRxxyGfZ65h9Rc956bjMlGmmiVmay3kPmfpA1HHBQE330ckK6f1eozYSS4YrioEmRBhZbSUgAIDzCgCJUgsLh0/jKLFuBOGgIUACQ3w9Zz2ishdlOo7IHwPKlpyuF+u9nQveyXe5Nn+NTpt1lAELzcbx4tobbe7DHjItJdtqoqszS0s9z7RqnwH3Xuh2kjgaOnrsg7sXOY9PKajeoUCbgjmuADj/TsQ22wH0Tx+P48gv+iMZfECC+OODEwBQDwCV/+8z6J/0K4+VrzEGkSHKTAfwhs7R6VtGxZOKLLOHTnoEnrAObuCX0r7Lq0TLy+vjeGqtRpdP77AJAGQeoRuyc3lmybPXrHZAaxIeTBCGzC46VXS1rjDgSVA5VWPJ9gHELwh8cSTQ5QEkPSaPeykPx6mofbuAgArdroXo7+1w5pdkc/gdZg6wAuBJf1sv2rBPddp0FU8jyeQ24kiHegMgkBk/Xt9J/7/QMtnzlhq+BAB0D3YRW/2Ttdkv6b9Dz/3fBADy/oLlM6oEKVMuqeyYm/x98UWrj9558/5pbplqjVRTEMDUcyynpU1kNHuWCVzcYNq5VttcdESmmkbys50SAgDIAZUF8MmcwpEgLsBtO89bj/nZ9gWzznyHY6Hv0asznnGq9Rk8YuBHYLkXX/tp2kzj3a27WTPsJf00wFTMgWfvsTHmLSOXf5Z+QUZtPrS2tVux19qDnMoef9cAPnYQTBj9FOcL+uv6947zswMABBn8wCDmW3kDPfUs8+x512+towOep7nlJAbcBb7ykHk2MFOZFj8+aGJMeMrez1oYU55nsyUucpLFiQ7If9DWWE9reJ4tHaRmnbujuHSXgqbCD/CX8KVxic3FT3kovaPy4/k3SSNZSfAgAY6xveO46Z4Hbc1v02sgjlmdvr4D2877cEaYs2jIOrK2yMfmuXuyibZ3dd3BFHE8R76QUe4HL73yzNZt3CPnGYxjfbECHnrexS+sWe3KbpDOXJljsBXVCMrSzmkA6Epfe/6n7RupHksvCbayic+UHPR1DkZpgQdPh1clL8GOHGGXdyfJde1M9Uiwexs41v7iUDOevDB2dvM1WCm2NdgRjAhGMB2q07k/NI+egj7QyzzsKsbwpvUJWyqM2WNzLIPnJpIONJPezyPovdci9Jn+asYq+vs8bBKS4SPkknHQm+jqrluZm4rJqJYmUoohkjyPX6vvbkK6suG5NEAJL2JXGf9tgth7+AVeZU2uHyY7eXFb1ow1cEP7BhT1HK3X5fVWRL/1f/1v/+5Hyjq34deCPc9ub9SySgawSJdSlIgN1vmfPrfR0dm7dbhF5WQ1jlAb/KajKEYOhbAnuenA+BBeMY6M9VUgLYfge/12wzwxl0vip0s6z1WGRM/dTpmNRstFUSoa41ZYEa5D6iqigVV5MsIHk8TfCMiBCeIcT4Mg/Z0STwG6OY5O79aepx2AyJ7vXK93s4YoSRgZ4K0xmdFv9pPS0QF9jsB5mKnwGCYbgIID6+86T5WaMF+cfxvqHq1oGrRc6O2jcPUjhWd+sOEdw3WBDIC2oFnXUFHB2cPwD0JPTOqCmjolbqRkmrL/+VnKyDxZX+ZywX1B8UR1s8Zaj/dOtkmy4P4AZ776jFJfHORL+yoMmuFp/qnUCB30e/OuaKkx6IhOyaNLlc+eVymg7EnFkc14dG22gKT8B5mEJ0bJ0UglWcILHNv8cXogpLwyWEqBofwGfOj5ZCDYJ8m7wpvTgGTLNNlQ6M76IWuv8gNNkP+73haq/Az/+dt+mt8oV12+gc6WBX2O8t2GkzUkU4JBARjJk4DOGb+isskMa531Ts1Xjfnm6KmMV/pVfKP/fLRfAYCCALrvT9geYsORgAX6wryoLTrnOTl14f12/08peuR/xkbmB0NCmdxeS77bQEHz0PrDO/Cyfotv2BPO8TymXZ189MNeX9PI53Tq/23g6jXKf+Yv89oq++7zKNELH9TYVTY3WNn8wvyydSVgXjTTv5Who++Cnqc5uEJDMlywznM370XO1AD32ASXfJPR6zxq46imY08kfALPOlFTUHZpVNZl7eATz6lNipTNdun/kjGeiY0IwEgACZvLflUCAHTY3uWO0I5sQsY1+zcBoglCZPw38ONrM4Fro6+Ezj/2+mgP8cjbvq/OUStjVAnz2Wefe68/Ni20OXv0T9WLfiuIlq1xk7E2EPcWgFQrRKfPMU9yABSYk3y6iqCJAhy/PY/NY04kuDN39jfHlg+QRCeJNtgRPjNIO+PxOE9VT+5tV2w0V/Us+grASLaZZ5pvG5TE6eA96KydzAAXYOscHC9u0n3m7TqNYBd9jr7DIdrP2bjMayKQ3TUYfUtZ8uxnz9aU9B5AZ3OE7+ZndA69DJi7g3VNavCeq6ersBgnpbLQBtz3O/driB5l/e4cSg/v4b4yHmwEntxbLPRsjnPWMwky0i+KYOjmd+PfOp3oJAcAXD0Yu48Oc0VKsQY9H0y56hBs09UvywbwTq1tnpfg5t4SmPvAIvkrAbRU/bl2bvXH8hqXfsHackSnGsL81GAt9COBtbGb5yAbV8yXI7vjMAqH7347+oxsuXG77dMkZeAVTnliDgkaTDAHnhUd2FrqsXWdN3aDZyz/Vy6nmfK2/yOnbCui50OzstUHqUo6uLFbGTYWws4j11mJ2PMJSudTx9Aq/88mhs9tuzP/njzje+ca8wdlO30ftMNPYZ18JGPXB/1m3F98GH2S+c5pW+NnPPCVMABJAdv16NLd20y6WHSPrxDO2Hoxa14fJCBi4bzQiXW13qv9tzNc/UmVHXzqCoD6JsG+bdhYnZXKy2AQ7kmFRwIA+mFb7PYnkHVwyGyzE0mjO7c+9YMW+HpiiNjIuwUhUw22WpjtBkEUAFiJAvtfqgAA1MO8ACwcEGMPE6NG6vwbJbyVGsDIC69rvaBZsBt5kPE7H1xCdDGZtH7jQCGYoUEUAj8e81FMEFlKkG7nBkYVih1goNmMLW/fS4beTlmZzONv1hQDMiAojHiDAS2h1j0CGBbQGniCBgb2UqJrVXB6Q3uyLgOA2DsqmkrI2H/O/jd1I06H4GRmceK20rjZQm/TKPgt2NB49WyvucbebJekGMcSJX0Z3Iq5zo2COqFiaCXl2OhfAE477pt5JOSJPsrw6p1yYMJTz7XVZ9cQOPOdCLc/u0Y4jnLom3dv/jBv6X393FsK3PypWezOHRp4vVfmHt7WbwdFyhf5PMrFzY1c9pwIckqt5yhIwDlGZ/Ntxt7tEo3khscnup7ryXRG3c4RRmlA6WoKjGYNbwJBOd5pB2bCelad14nX0rCfljklUBP+vlUXBc4aHrQBDFNSTWUN9/H9Bo7Iop6bDHIipcgiSh1dEJq8ZoDn+gFl+Wz0Vmi3ASxOD4Yr9D3PlmzsYNYC4oB/5uDnH556ZMMuTTA6PYKmfRQUIJKD4WYs5V94Ss9Rkx9lkTDGsivuOCseEz+5RDn8hh4O30qHsb2JY5kEBmkKQ/BjBZVsK/Icg1iBzxdQFINGKf6RWwc4k1UAiLK2GBpofXUPBn3p04x5jtHC0AtMxMBOAAAQar3YjnrYKJzgyLwAaPp7/LEAwOYp7FP0DhlReCfGXMe7yRl0uW55SmNnKw9ZPfhyZ4gIhvTGCVKcleR6HBTTw2dbJ6Pg8b8Y+vBosyfGNec5XrzSTPNw4yFK/ocO0e3hk4C7gCuPo5obcG56NBgDz1v3VPawfThp/h0UdsEYTjDrzHOQ7y3H+ztV0MFbQS5sQcyWGPW90PGXcvwlJ5oT22jc4K/YBOdX873VHVSZlddju5I9xU5/fBr8pbJOmbqelqI1qSO0x8ocsT22S3UIAOgvMOXihFlLeou04qYBAAI+m36zFmwzSLk5fCz9QdUBQQXkGR3z+jyeiX0ioIB8XVsr3dN+E3oGNhDAL71g/dogdWTkOK0thwdbcK9xVHGT3rGzruHNBisL815tgP7eiSqt87vH9u6KLb2TvdPwKrxPKS947r333vfa/OHgAu7JGsSO7L5RamJLNYVtNHIk/j/yt22ccWGxqfW94U/xieUFByYY2F26Lds9Ks24ZcaBDWO9xPCM956TXmw1gaUmOKzrW87eMdiVtw4JvSlXRicip1ffykb6OVNZevV/A4AEVxzEusGo2CEFHHZiBTzH1g6wGzytxpFxOKMT77tc+RTbxXgYoyhKt/M9H33vNa7d2TyJPAYD5Z36T1s7RAOqbeHTizG7ToM9JlPOe6Kzq2ut36cqCZyU/lpTDQx9w/dJDD6rSYMtKeu2XJce7kNhp9nSNrhe6xtjb56MbqCpdOwPNs4cUfgZHggGSZB/ti6nsm8c9eE58W1eBQYFnyCLrzZB13oLlJ851kWOFNXKnqeDwAkCWA6MdcOTlL7f9ZEAv/AJPbXgcXjCSavzHPCo30UAqHIKXiSbjuwIo0kWHxUirdQgAIAf+ODx4vXRMcPP6UXy6gOISJxitnw28YllUzTMM+5aW4eKD56nnDE/+QyXR//xf/3bHzdYx4Ds7FGA3wgkStVGl/1IdgBngH6mI4QZhBdQE1EETM5hCb0VLe/G8cDZ3caAgeu3hIisnaOntzHLccwajaTzNPvMtjOLMbASsDNSWbEwpFRE15CVZ68/CsrKqA6EJqu53Gqdgkxdq9Le62gZ47wCtWlw42zFeT/NCAkAXMVRZUVH7nSTfSrpgC4mIwHrnu7zYDE/+54GeFVhKYrmdYyxJbpNBuEa28P4+p794FSKWKDleLa8xGX3oqt5ZzIcbjInZWTFksj7GBwc1fwGrMVZypnEKoULr0UZqRt0eHgCO1uhBlynvJYfjAG8vw0gfJxI5rMZZgyT+FlBhtBNfAifYFT1eQI0yQ7yPhRInKx2967Be83oXxl0Uyn2c6vbb/Z8pWR4yk0nm5PxyIUcYxqlDiAXPZUxm3OQ5TxCnV0SWGXSMnDWCbpJYTkzcdZdY9zKVNfe7QU6vaLGGONOAIAxbYeez/z2GrH9GaBrr1++D+jhR9/TWMb65zjUGyhFR8UR0/2MDZCx1w29F95X4CsncABKXMIvsOig3QnSnHV6/wDN9CAZHtfYxcs6LQLQmkAWJduWJE9hMvU14JaxCdCwNSRBCfaeRdZYq0IAg1UHrhcAZJ476BYAoBEkcJfjzCaDwuj8jkb+0dEO+hY0VgNlHgWR0DPyllK6jCelgjM2MgOab0vXW8Y/AFn6t2vdaofNI6FfApaAUFVS6RrxrF4r/iVjoc/fOTwqx1Lb38JOVKplNqoU04/29KJjsCN3/CqT7+o5+NhGdwAqeNPAxzo5mbMLdi/3Zq1R52lQyWrmt7fUFWyiwwaIJtChlQQshofrhOJl9SOZAAAgAElEQVRs3SaE3Te93kHQla1TfidjOv+WvduyiM7WdfAg92w+YIqej8CL9KSee3hCMvT1aX4p/fT5r1Xqrz2y2lb35mx5+8j/8R5nXFr6jq7GUbTtkK3FYWvAW2v/UbcNqMt81nmOiDVwaxCMceIgvGbg1YVbgI9tMn/MBt35Xr5PUI9jeLfOQlZwEEaHT3B+1jigeIPaTXuCctb3R+fAu14b26ZJ7FB+fJ0oy3cD1dU5XkPZnMqdQbi3vhw70BOKWAfkQvfoM/QWDkL4I5SBvvQguDJSvcwz0TOR3ROkbuAbp8WgvoF+7IbBexTNtcdqEmln9MzPNurMITpinGf6mNwg6cUwU+JNAMC6o8cVWx7YWuSATR1ozfMGltoMWXjp2BH9yE5lf3cSKGAf6Gh6KSjmcvE4kEqo4NiFBlPd6LVZHfqN7YoVsS8kkKgIQGbBPq97rNE1oWfwfdRk3uvvzVupsBJvgB+THJhmfdELg4Uv3fR5MTJraFtmp2b6Im28gO4k8/xKi+1D8MzoreFNXUPfBk77+AkO0ThaERH9jz4c2u+AAw5isEHWDT09eI2KzMrC4Wv29U+CVcmAZsDXOoN9hz7BrBfrWaemKjG9t1QBh682Dqf1T+dCzwHWNL8zNtNR4eKF56/uWhUEVFlBH+sNHoJwWx5SVRHsM7pEg4H25mMFDXuaVHzGBNB2pdodXw3mxTa+btYJ3jAubAAA/mGMKbaLf7EDbSQyg/9TNeq5Mad1lODVP7XPtv8k7KqzEwAff3iTaFe+uLJGc5avEVQYXCSc1pcb8YuWpQ3bS20fOgb0DPrjrX/4+79xGAimxLCiACQIrwYeJXCjxQh+GfMqaWdwCgRq4DVW7+04vzVxNXjbGTGMBAxDE0D+FhFRKDHwMQI4iAlWtAJAi4NiIjJ5Hc8oIpwuCUfKl6pA5XzaKMS44vxDF40zTv0BkwfsW/mfe72V4AACbT1QyW9otDLH55qrJGvc4B0zrIQXhjrEk6Ovz1EeGuPuTu0y+64fRvIKz4muEYUSY4lR7OBYQFB8jSSWrUCbROn1TL3vlt9LATa7KUYLL2QGZngdD2dFlQ6j5h3xQUt0FBBQibMNpjLBx/gRMEChbyOm6ymzZSsJRioVDq/H31BNkUEh7DiGoa7GOnu04Fd4D2UAfwNe9H1K89RZUw55Kg04No8mPwgeziQGIQphgjMWZINplN3TgIuu4m0CNdAHp91KCLp3PcP/je6f8lpARDJFOARxitRoLg2zKv/H8IQvEuBBlky75aBBDzqQJwAg7m9zzOoBeEy/qbCgygZwG3dRDDzAZRvdWb8rJRdsiJ401WQOGuvsq4rypgma5cLGC4cyoNDxArGuwfl8Bx+OsxHHLp/LYOLoRYnLYUlW7hzFp/3+753Mv8v466yd5+t7Of4cY4T+CT2kwFPOZkXe8lbRlgi4eALAz/aLmXscsj0H8171jLcUdH3vZ10rKoym8kPeeLZMkdm+Brw6Ve918LEWCHAbkDA/2/AjC+H5cWheAwB2Wg2ip8nWdUKt7yzFBtQ8f2lOy5nmKlpg7Ai2IMe6RrJ8m3L2eSkHV1BRJ6EEuJnXakRvtdSSvStzDcK8dQKbabiZni7Igtex4yLzEfCdM5VZS/g+axn5k65xFtVR5tjRZEumAmoDX2jsd4fVw+OtmtK9Psa3gGkt2Q000G8g38UyjXwmq7vl7fEMDMMLLzyA5ZkDlQYCdGp0+dVXX7/58ouvEgj45hypKkfnNPf78KOPfeSpKwMo4y/Y1TORqdiHOP/aS229abn6E8vlJ+c5Ph3hPEM9VnztWScH6QDP4r8GV1kT1uiBY2WDqkA03amWiH3FsR09NrreQL0VMAHt9HgIvyDH2Ies82QWdQ17uL0//NxPhQr6lVJyPf87HU97ftQUTz8OCPw4XcQlx9upYcV9HG1145bfV8fg8qowQudDAAKbAZYCxwVPzXzlUNuZ6f30wyAQBa87EKN+K+LI4k8tMvjM6+AAR5Mp5UE/9/ynAIDG8v1pwuqjnG3bsX+9t0Eg7IxwCPTHRurEj9BsbIdlvMmBvK/O8QpYXOdECRxvTw0Ok97A3uhekmFgHmEv6ysDfW1VzRbYu71nMafp2P3IV3qrmCeounscZMvexiu7KnHP0TIlnKDgKg6lxg/2s2ydufXovfBwHSVsvY9BnWyyr6lDjk6ncoNAgThFlSkEdAnGj7xcV8zzIMkA/tj6KXYhwSHWkLv57DakLj/ehorlu12BA/7eyTpw1MYAe5sW74tDl8VRYIsAwOVv2/UGg5lE9Xb4JVgPGxgsm2rrW9Gr09qGPElg3YxzdbsDOH7rpUn4Yd+YoGHGC55Owgl8EhlOg2DmBX4dvNtGekcHBuMnAICuzBymQfqjGaD41DIwK4rDvPfRo0vg3QcWkawsTLz9Dgf/zqNT8dOKwYuJG9RrAODOr/4P/Q7QYRvPMtqrxyT3DSjdDL55awcVqlvOtfjippFjNkK08z3BW81Fje2t/+r7mgblsVuB/w//4a8PXSeKvAm2y3W2MdvCxzXbqDM5ERAFhoA56iKD29Ju77dsptTlNuWzvfi+9zwrDXwCqu7eEylBN0dJVg1jgPOVAECAj34s9M22pLwlR3DpIjUK1GVeODMY4PenRiaKstFIn+Us7ZZ98boZZUBwAyGUQAIgr9I572YLApH8b9Uc5Mz34wNWDPjbGyBZ83XkyVXo3dfaKgjmhYJ1SZGqIhaw0fspTVYWI8dupJwIQ2C61aiQSQEw52gtZdJmn5MBI0J17rUTLTr3/VQW0KjqvdO4bGc/9F4r9TOWHXnb1QgYKClJxRBR0rlmzh2erQwtiVcmgP+J5hVoBMTKt/T1Mp5rAP+AMQIABhpHcSkiR5lYniM2CPDQGmz5AGi7QaQAp51DyqKjGq7slO4+xeACnClRsoNToISDyNE4DticvgEocYBlmimmtBngpePl9Kxx/GY7CTQA2NHFFqMrxSXgafmr4G7n81keXWdPb7PRD+MK0GwFuRW0vrf82PmJgbkljb3finIBsMhvKz3Ef3IwnE1I49KbjQHQKiBonTNjsvNZ8I8eEb3MXwCZ887f+wi/bFGRsxLn/xfOUKrElOCGxqdr5GRrjeApb+GgTPmMUWVlqaBQc6Zmg+zMNFtU3pYD+EqnnzMyBgaXR87QJdcOmiVSjGzrN8Eu5qt30qU/un+AKVH3ACiVAXcr0dLdjOca87D3BfbIh2XUAcJ8z7zy/sgJYANA4XiR1ZIX9PKT5WEdK6egI8Fm3v1wyrruIjByl6CWdHTQqnuVdFzICKBvdHsyM7GBOW/axxI60B1dgKwSjLANbc+Ny5+Vja2PAE08J6cTcIKEHObjvGwD/wJovQ4CCyKV9XhkPUe+5XPGYSmoXEUiAgoZv2XP13Qx9Z35iL9HFtFPP8eX17EWveokiy5u8Pfl129+85svUu5/3iYd/65L9KVn1G8lJzdI3yQolkCu6OvqjjMU0UdypQocrZ/04fvvn6qOBuoVmNe4dKzlm7f+cAJy35gmH5z3bHsHgBv9Ql+Vmae2AKBf2a+NjmLNWc+a0RvssV44Jxg8QerINsEDZAI+QZ/E0Uh1y8xpGsSJLjgbs0Lj4Pls9FMRdQPKOpPr/EyT2PButmKGb7DDG9fgnGYdqL4KXcB/2c4TfY5+ThBG3fJTYm9sYww2Do3woveBr3JljUn8YPark44zAg51E1ZXdUY24W2+1/22Q0fOBZSVsSaxZB4XqNY4PKdgth2QxUbIBgT0jT3W9ekiPpUHkjHrMsviBDg8trwwgtUtZaIlsoNNtdw0+aI3Ohh47EXWLNvqzCtltARdjAJ8jTGpHazdc8nSfT+zE1Z5ip2ekuQdaDQdW43gsdjG5rnWM8KEZbqddJF+9rXQwn1QcqUxkezdqr5ha6/wYvBS8p9XX5+/Ofo6Wx6jwzRXthnonrFrjIoE2ATU9hZgZB6aXqxVeYeP9D74JlWV6elDIAqsjh0kqHOfW9opUDkBv1QtOblRm6I1ypyjl3FowQm6zrau/ovXVAFQbTGBNx1shNXEGKkOBo9BO71Evg/bhrOQsQbgRgIyxgXKsxpTBCcw52AbMXZ0AbYMjO33ii9PYIIAQI49nG3A0tvXkbZUDoYITZ/21X7jC4bH5tNXiLU155df/O+urcdVNpnt2eo3MVjcOsH26VR3GqMluy9agJPZNlQxKHachF9sTbAT/2FMsRUCI4xfz9myOTpxbQEVr/cetrMoibht0ebptxQAQIBh0hi0CDTRLAT0Ad7tMM6eNA0UYxflE0G9hix85L8BxOq8i6IxyJeSsvKjsU73YNepVrSW5xJIcNT43EsjMo0h3ZzPvYfpabqG6CsTZqN1eCdnJJ6IsBzUnnqAyrQyLSdgYAJeEoTQOySApl8NRhrUEc2vQlx0+b2MrBXrLGzoPNlal84bXAf8aw3kqNsQXueS0tXQHAcFZWew2sZIOKJTDTCRchvlRv3YGwrDXqbsBzaKorUUf7cAaEyARIAd6yOBI+MFeEYx4yRLQRFA4L5rxB0ESBZ3jwkhePuAlxjy7KXCEGxjbcY3P2XvKLTyugt8GEBN1tcKpAEi/VtgE7nQb04kYF04LUHje4cMgoHp7CPUOrpJ4FlLg56CVz1rdwVFZgAKemaOPgznQp8LPsx7WRP9Bzi2vBkE5/greNVZzXO9ZIgGdX8448yRlKca5wDg8PRk//W5eC9OVxQzJdV23M5n7x0ZttFYMo9OIQCCIgUAzYJOCR6Kie0yrAMZRuQRHYRSs2G8PDKl5N5q1Ci/TwyRs1mAZAXr/wLAn5nmGEqU8Va6lNrrnTKSMrqhx9t2MuDzRK6jPiTbcmgABlH8LbeuoxjwMXu5s949p3cFJ4h44xRY51Iib926AGb1rel16bOdwdAAAAbgRMfA96wV3/tvQKaBHgGvNM4h47XtSYdylx2dn1MTwjuCdjgTwQHdilCZFNlcXdNghINjrsKaZkZtGRA96XmvfZCVoQw/QDl9ZNgWQpZl+HzvBUeHyMG8IEYGX7xgvcxWrjCXqpsI9lwQI5tY58D3OaCdLQDMF4BiuogvmvnR2tJkzDLRbRmu7DH4HX65hN4pkjv/tZHACOiZVbY8nSmkkm3voW220ADUqucCsssb5eO8P46XaXN0BUF7gl7oeWX5VfKvypivvv7WlTTSQx+cMn1td2JeVw4PzRNM+67OdzuzO3CczCjr8/FHH/loQOvE6m/0WBSAKmSi77QOChpo1PQTiu2Nsxj9FltBwAwAqefH2aWSKbqRoCA6TYFBaLIdajtndfp4l+692++WgxWdkoDjdm70vP0j20UAYFcO3LE7+DLnyQswSiZkk8F12WJI34JWIjZoqW0wF4t1/Hr/3QIo+bRc2HgUvqeqzdsqzRuzjc0csxopGhdYp1U27CwGW108oYw4PVP0Ljsap7laA3d6pmRLNm+X6CvxkB9hIQIFaZBG/yq2j8LLd+tmeQEsmKRC9DUBTTsIxSXuKG68OdlQghPSEQSOjAVctEpQafAjvC85Qj+7wqXbIX9ON4NZRf44znEK83yc9qk6hI62WwujgonCl+Os2Bls0BtbjcxzP+NOdYkCEN0KfIMVRjDXyfO+d+vFBBtxhOwEFXNrnGngmrkoWPuYv+/jOOWcaDbYYraBWg6tr6KnBgdMzwZ0+9bfXIvTlyqDVFXuppDYP3QP6+Ykknii/VvwtzKO2rzqk2wlkYqusygeqv7leulv2YJY0O7Bb1UTFZ5+rteu3Nx3BYvIFjpvZ3lgnJZHFEptBMkOr5owxbmALSx6BiXx+AKpDpxn7u3PNSHdww7KzQsVqBJdp3Hy0aXeSh0867U//wPHW849l/Auvo4/X/hQ9+yTHuDTzQNgK6Ye5hhcE+hw+KZ43nRCXlx1O6fA7WADGX5okABjt1rXNomgmntWInZmjxHMmzWaQIWv6VyhJPOwHBWrg53usv4//8ff+RQAzmbfkzGobzTwEjHa4UbgEEIW3AO3Eh5FbYNrAU62VpPCMFb2PBlKPG55UkEgzWNELEXtERhHFrXYjRrrmTjOEbKTSWtn4CvAhxlUAiejkozeRKc0TrKWqYoo+/eazEsGZ86Kv+DPEW4tSICCfjDIexFRgCh9GWkfBUgzOzsWoZ3Hch6VOaXRCYuq35uO/I1B9u9TmQBo8fqV2KyVlWoBqRlogUVA/H2fnfEBAplj5knZl/5tOnftLYgumxsF/WTgZGsuo57rNu/42Ue5W9GUr5hnQMAJiviolB73VLoHTE/QQPc60C4+PLR0WZmcdP2NwBoMJZIW0BXQsfka2kLL8NRyYKXUNQcp2m4P4ZkGbAR1OhfWszq5DkD27ZnHrfnDgyj7KOxmcaQM2/9AivYBIh3U0LMShfWcaijk/Keh4Dme8wBSca7o4SCTgxIBlqbbBbZDvw3gAYfoBNZJnwO46mvdNXQkxHMK78QZC9AD/BAADIBohtl6RzcNCLm8hSLRFhQAz3muorY4XChJq7A61X84J0Pk50nnFAWFpjvIGbrE8PzugEoFAD44R3F+dLL+6Q2hTFIAh+j7w6mw0BjcoRy56J5rjJhrG5bMDL9nZICu63SWL60X7v7t0tOl5zGeNJkyz1S2ABjwXIz/nnvJ0V/oMnTHE2gl67AbmLH+GbeO+RlwBfoYfaCFmgCALmXujm53nlunpcyw93gfXvjDa2STmfVHvh0YK6DeekhjMa/ZYUy2ju9Zd/NeHUoM+dtnzzjbwgJEMhb4YpdppmJl5BJ5kl5GnumBQ4AGWWHNHFBPFWKAjfVaxu4O3mRcO47tzNsiOdNfDh9jO4vsbT8rCGO7Z67y8wWumYPfFZN7/hsZviBHeql7w8eGJ7DF2psnakdk+/7lV5+9+eYEANIPQ87nqV46/zn71SyYnKUEkuPEyJmT86/fBBWoSmGf6Ecffngy+jkeULKOI0LTUtbr3XeSVZNuZiuX6IHe11h10pBoz/7Nh41a2eXLu+XJ6LjwP9sFeX/s8tO+bLxg5+pcQ7CVIO5NsLTyLHZwTuHZ2APckXE891rfvfJLv8suuGz7jCvn1s+xdTAMwQOv57lOCQDzIn19bPOzlRIswPujddMg2sESyal0leYq+tsBTulyaIlXUhzWkv+HHNchvWtmukkv1bGrrvBpDT47PXrJQe3qC/CkA3FybOTs6LrV5+DiI61ZZdqVDA1S0OcoOLY+lelyAkjCKWsrmN7nAIDm6nL2YBXj8OqMGdNzzzzBXnQJdnoEWtMqdtAaxNhFP9njGoff+qSOeHgaR23wGrSGN0lUgTXYNgEm+kW3EWo86AXzQe2yK7SuTGStxA/+OUO8Tb1F+zMmSrCZr96jMWgbafRIMtC8D/xASTzbZVn3TS9fK5JUhuMktQFhZZPnhoeHf/A1tI4kaXg21brca/vSe8FTNyi0sEpmUVtirJOgUWgbAtn57/rGATeIiqx1vT02Z+PjKBP8iyGoLHU++C99vJ+PbbTdPf9Zd0ouLg6vOhcvnf/tAMCtcJEcFispqKcfbPIOxripbQ2U+bHOOo667ktgtUmC2ieeJ18JP8brU7m3c1053c9lzwB8gr8If/N51mLwiId5A5D98ny2j/qzdVKQq9sAWXPwy+X7iwOTcKCiLYGqbsPp2JGhp88x+Hc3RofPZoVb9Vcaexwr2eng1//9n/7deUcy7xZqnNc6Qxo0wQEY7k5ILKmBWlAH6AFmMaKUaIv3MNg07MteSzGI9iNy3mOPD/NxExFQzlgky6/XZawJAOgZGCeNhQCAjiHcJUVySN85ezz1M8BiSqt3yRwNS8hwhenSbAswjgDpPTJvCjrARDD6Bj0R08xLjp5K/RWlE+gxkHzKaAHX0znXJReUPZg06wCwiCEiu/nc+wwgMnAqAITp9XsbbxSbBamGzDxxlHqyABvoBLgA+ERjsubwCOOL05mGfgOU2vHfgn5G9sgIDOMjnLcJo8Bn+dDCUsWX66q4G3i6pU2a+wEFO8tBwIQggP6Ogk/23kr5vEdKVryIETUIs/EPSBaEkDDHIVTjy6lQCU/T7CdrRlRTY4HHd4nfKCZZDDNA1pbeCs1kQ8s8MxHaOEUJTDjjWEWeLJfGQqCo2cw+S2OnGQ7PRaZxeq4cNPsEr6NQ4wgM6Li8ZDvTc3ZtdC7LeKxxyJRBzZF2uoBsmKP7HeNV3DDvasJydcrKcNbVvXL1o0o4Q84rK46oVwHf9SsYJwCo7Tm6RgD4w48+cLZSgFHgBFlWj4VvvvrGnwHUvb/f0YWUioVn824A+zgClNNGKSAjI/+JQo/zKmafZxlEdl3QOvEXJbDhCwyM/3Jg5qfZFEgbHsjt/BAMRS5YX/NrG2F53OVX3beBxM2YVSfOdwmowk9+33nM/l63KCiseSgDHucneiOAaGi8dRiGmYozrT1NsPQanK9Xm5axZ69wtgKtss06E5oq+kbHjj5pN45MPk9FET/oagO2BmzFX9Gv5U8bCPTgBFsBsuYdyfr5QPaRc9X3XLKOWUjJPguK3SYA8LqFYYQ0/GswamyHkw9WaFCk/LSf22W0w69j/dTh/47ljEkByWTJ1ZAr25Okp1zNJIDbihtOOoG3NG/6AX388ensr/47Ki19wQUAKXSKT3xo9VSysgGrAmXaUpDtA2dMPb2GpqvXkYDXrKOyRsk+jsyH3tM4Cx6G1zbI258xDv0mMH0TFA20S0Y2oE428lRldZ8/OuW1eSFrondn21GCrznONuX4CeA+WPhiG3hI9+kdZD+TlZ7j6zw3j/8EE/Qv8Q0Y5dDJVYLSree9tkfFiHLQrVOE6RtoN766lTLdAtJgsoKu2Kbo8joOnYBx2632SiDZ/kLX6SYMHIPoXtk1Vo+5wTQqNHPMcUB17HBsnbcGuhJUjctONYsrS544hwBAkieDnalgguroVfAaFUDQEFyw8aDpXf3hBpXhTI9V9oZngePDyyx0ZHfjSAJ2egpVJzhk6Fr9LQfEjbDPu1kL+FnzMh6xz5pgmp+lAADJLz+jWKEBACU4wBrQxIF1bV+RzBvjbNl7/pu+TNCHeelZthfG3CsAfwYYLBdZRt6gs228E5FKoCRRoudYfiznsTn82AYrqND1yJin4euWw7yjOqQPILAJv2q0evruR/OWgt/qM2ZchG0IHja+EF2pojHemPVlXoUDAgEPW63PbQ+NE0kiZq1jmKYCgASuJpGgQdbaPGwOzNroPpoK/yg/4kXO4Hmvj32/fcx4n3feYfqDG/oeDRQeQlejq6z7uzbwJ2t3A6t1zrln7KYmEBxjy+mgNtMJzyroku1f0SGbb73mxWJU2Opufa4q5I2bLT9LTuEZS/Fd36wjR9yazgSa1hq7439tE7aPcVk3/+d//z/8uJsmEASgjM77Jhqd3Z/B4Fba538wNcYMQCvDAFiCmB74eaaMrAxwiH8ie3bW09jvEtgKIWU7UdiA4kRRhUAoWbtCDeOJ9c+i0aWdRXDRagkpIDLgPIKLsWWFw+so6WepHp97L/O5lwAAC8qC4SiZh851FgBnhdMwcJywONkSZtFH9wESkwUZJmCsG1Bsg0EWjagmjoXGRgQz2Q1Wc4ytjUKj65zaoLnKmJGtIjsUgDoPueCoyoOginlL4AJh7Vy2sEEv5kYJ0Svj8wwqPKxoxTcoqRrscabSRZSI6qVZHSbGOE2UAoj0uT7TD9kb5oqjgIF0Mw+BbgH706xK0UHdSxWES+27hkX0b74/6+9oMEcuNdutd0t42duJcQgD4EjU2VPwbpVh6xLGhOGws9k9eygUn05x7hV4ArhqbgAlrdcOiG0nAiVio6/IZfciiibogoDRpzHcoEPK/xl5DR9GUQVMsdWEKgaPz84dzl6NS+XZbAg/WkFP8CF/2e25nzuD4//6LQ8obwKoRR9nHc+ea2RbwUvNXf0WEuRUUC+BVIEUBQB+OHt8bTREp1aW7CAKQatriJdszHVjeJ/yf+bWffJ3bazbpgIJR1j3sQecZwQURnYDZOLY4Sygy9EOaXwYPXzHe67fBnoDGu7bZYFb9mksBOhh7bkPvQCgRE8PmEtXXM1BY9C7NbZ74oJ4os7y6zMT9hx9RwAAu8UaQ5sJCqRqSc23LBt9ht6ZLUBFBV6HBDNxsDQGP6fVDWRlt770OFpBYsfC/GA4Gpp3y0PW8KcBAGcvDbjW1geqA8rT0NXPKPB/lW2X4Vpf76M6IysACt1N2WjsdQIPF4CdsaraYdNUeECO9ZdffOGj/fTdB+6ZocZ0jDkNdr03XEFLgaETqKMfyugq4dXw+gdn+80nx/GXw866fH+qbpwJOtdsJwZ6Z23JsD2DTZzSITq874ae2apo3iug8no2A4VTxfrjWLIPWUENMlnQH/ka+XtuHUTXIVMbY4GDstecLXDZFqC/sRvYW5vzJnm2E7RlzDbHwZapcMS2I3P6Tj/GdHVk9JnWNA2bYydxvO44m+W1CilW8Hn31psJjmsLwgQAkhiKE9MKMNtVegT09IdmgtMPCL2E85bGiPQcSMNH+hJMw8XBFuc+82ydDj1PDkUxBQEAcIyDnwqeSO4N+BvsdtVmMZbWo+OG1pq/q0mODXPfpVu9I88B+xcbD065WGPJKzy9sZFxkMYiabrvifulD0UPHNfBjQR983s7Cqz3xnfhn9EPYBMfi8z22jowrAkBADVNRA/q2aqMi3+Qng5SINbj1SPSheY9BQxWRYZMVeRBBgmd60cvrJ5g3B77lj2/x7qyW2IdsJ4KAK29ArAO5FQuwM2ueFnPhmZgD2QM7I7vdK8rr2bE84MtxD8JdpiAlaa7AwAWOBIWEa6LufQsjnwL8hnaXBms/iQRaDwkve9ElqMR0XvCUef+6Llp6ux5torzegDVj9DAczn3pjKoWxTa/NWRhf4QmLaLYq4AACAASURBVJ8Kmx7xuwIAu5LJ+gysg4w2mKBHcjzlLb0XrRqw3UH+n3OwkS18LuNIV3mbinXww8tO/BVrWKfd8U7CMnSys2HdcJPmC2/rWfAHNNBnO2C0caLXpQEL25JiGuyKbNeuWrMPWjrd56gHAMoC5wmDhOBtocF4mkBnos6ir4z4BngQGUHbjixGDSOidyQj05LMZlT1uRutiKmWowoIFUgQY+1sDMbK0SAJ+AFcaaqRKJ2cLgSDsifKzjR+GOJ29F0KBiMKTUwHg58Ii5T9NXplhB1xbS26GcdlSjiEWjw9q/9pfMoyajxuslanfRuEvRYsOg6bF/gmEEepQxsZXCmzDz9I46NH1E3M5HL27uFHKeu6Zgq8NeQYsJS1JzIvY7iNh+ZIlhyB1N4tom4yFuwBlGKzIyEhQRBaxr73c0H3G7G7TXEyh1tGHsm8EVxn7I+x0Q+A3MCwXYdxRMm+6zv2/+t6ASq2r8TRGAN9DbAVRKOjZocYFgR4C/U1ardcKI4VgMvrrQoJAZ7lEFf9eHJZY+13PBUKdYI2X46ySFbSBpeg0nmuo+jO/qTi5r77OC4bJG7AvI2p3k3wwPK39gvnuqEROoXxAb5xyAERrL2dgVveGbAGj3o8zeDsJjA8e54xjiprdhVgn408GDh1C8Iuub8G/+iMb7792jT/SPuKDzCIPlGWPY6aFPtvvzuZrHaN9zAFfFu6alNhAz0BiJt9sDPVPaQ1oF4U64mAIvh7HANVAPC8zNXjcIBk9sWPSzrOfugtAJR1D71TUYWOYd31Lbxkl7G8L7CM3EBzwDF/O6BLFULntQORAJ495c1jNCTDEG89dXmo+us1AKAxYACh5ZWPziF/T5nkBtPcs3nETq+c/a4/QT9lLN3PRlrx6oeUqxOgRh/gBKUapNuoWvb89i9SBghPZU2zRraZ3u+M/knl3hXezsVy12zlyEpkca+p+egFrMFDvpZn+7kJOGC3CQJIXYMffGoEpdeVX0znt99+9+aL4/R//fXXt1O9sqI+ys26IzpIATQ11suWqfTTsdNyqimovItMKOCexIO233z6ySdtSJueP5qHS4uX7dqBqmDBHPt1+dky8XQm/Jxm7eCDB8YpTUKXWRdoLccYhxxdiV7ENmww/sBXxQIbP2xspncoADD6YHoHKbAPr2uO0x8plSvwop+xsrb7qGNkDZ21QbNsYey3jgRMg1O2Z/q88jrqW3YgrXg8wZCp0LGTpeBY9da17wXWnsv5H8kqXe/x/EwAgEZ2BBDgaXoE0bfI86u83m7ozSBemjZDCS3F7PFTwyd3++PFLcoep3eTZVv81+TQDkQp8YPzEh8uuEdPpSqAtSbAYx3oIK3wWc9zLyaOy98f44IETSS4cb+Cn++RuKL9wksbXD9sfOVny8VO6EyAoI3ryrNjL5hTMIgqLiO/0SVOkLRBtPspKUlyPldSJHzZHiQNAHhsTSpEDhMA2O/b8gym2XLDXMwX8ECrjS0P+qy6AD67/FadaF+l+gceT+JwTijQ58KN8N/WG6/jRcawh+hlqlVvIsfTbZCnth4sGKtPNek0fsue9/DGHwtAsH+eCgACAI9E8HmOtl5IJ0+SdCreroyUdlkrnOPIuuZNAMpzftG5lO5bFjRP+Mn2pzLndefEDpLDg4PYhsv29csP4rvyHrqM5NwDW4oHqvNFuIsJ7J8GIzFXJ6v7961GME9qwA0wIYt9t2iIXfGMln/p57VSZ8/Xc1iyCC9ZNwgTWMazbQl7nBPEpiqEMe9Ay1v/5T/+rWZ4dYcevA3lRJCHEIAWOYN09Ye5IFwA8TS22+XZu3zae37IaFr4Uh4Do+bcw8n6j3OdaxQAYA/PgOtMh4iNn2nwnWyhAgA0iQGwAB7JIECsBAFauL/pVDDvKCCRFxvDLICjLTWs0CESGEd/FECim2KqmynueaFiIj/jCA4gAOWLQtqA7XXt0oTmGYVCsLjfjvei9wUg7irbrRh9hplOY9EerO5/jnDFKWDtmbc+2xFkeMLH+Z13KmqfvYjN5t7SqLAzza8AV5fvSlu92feicMgynJutwATyGvHSfGnQQlMYr3HXkX1b0Fl0IHjBWgIKkAnN0xnIgjCCQQZX3RMJH2HgzaOH6ESVI9jtP3D3A7IXjwyl/k6MKWPRfv6U7rIXXetih3QpTZymrGl7RrQ5Evvz6T2BQtJwsvd3+j1sgwk9w3c5Zis4o4a9iggnUnL/mrnSvQn8pWT4RlD7nDwrDnV0EY5rQE0aQ03zJIIAjAE9wHoha+bfjnN/hlOTcTxPQdB3cloUhNS/pR8+/fSTAthWEpW2yvgryAQ94Av/pumf1r+ZIusc8ULLUE3b1RAJvmN8Q+fZD5ctlXMUFTyQDBPR++hDDLINRR2WwxXV/QMgtx7dwO/qhoJVgVG9b28Rw8DrodJV4sEnz8RQbwCEDgb83LHaGVjAtnPYa8ez8rvO9LkFJ3y/pxP9SXCLdVrq3Zeibzwez7nOfYNt5q9W/SgA8MEJpqbjLg1wW8HSfb2P97t3Q9etDlP0Z44au6DD8hwa2A5VV6J37QxsoBVEYTsD+HrtA/BYU1bffPm6LslmoD8IiF/6n3sdmPOr6N4dvRCn5VTNnOaX3x3nX539FQAQTdkS5u1FZBJtYxLscqBSJ/4s2yWbTa8HrYNo9cEJuKhpn/b7c1wxWZ8QLLYN+XF5+s0gTzUdyQDmr1v/GM9unjCPrT2VlH9ewLkAG0Fngk16B0AY3Yvs7k77OH/IBGPETqkib4NX+F7OubeA1AbzLrrF6zq9R88B8+gzb7UoT6E/tz542PlDT9ly0dn3Nkizx4qjB91iMxIAuNhF8iq9Lpmr/UBW9LmDYYDupQOMYdzjRT0LsoUSuaVyi4Zfsu+MIe+OzSUoD2i2Bi4eMuB2xc6cNOHvXPK/Arlr3Ob91eNDz8320AnQKkCiyhH2Ct9u4cZXSqSkkog1I1hiPi7ekT6yfm11BNWalf4bDmCLmddSFQe2C7vKLrhi66ZXe7/xq55Dsi38kgoh8/VdpXmedFAyxMF4r1scuJ9AOSXNBABwtjQm24n6B/m7zyxtr/5fNmP3p5l7Fi7EoXdcJcEVPddzbhXH1peeWZ1RGqvhL1nGeyyk1U+x2Lab4CJkZOQi+FkPx2nzu/oMsbbnIpsu+SyJU+ZejF8dzrZQdEGeF/t/Hepi5rtS+tsJLPpHPHmC+Sgoa321fAYDtMtTHX8Tm8G7CW7t4JOfd8YlWUBHbL0DVjNNZJeEsepI57ueZFP+33beurs4Dn2P3tT403MkPh2NTMEPjOFi/pLBvLN8jeDIBiJK28snJkfWxGX/i9bpNdOTRax/gllEA83V24ylH7yuK7jRa3xvqyY0RvSon+HqjfCGx1+6Q5tbVTJL+8anAACK+RxHhvI5K2bAlZzXCkgWxlO9ynwHD/S8lPnn3Fn9MGCMHE2gEHC9+5YRncnYiXEDkSgRXYdh87VtQoOR1zswWGl6ppKuw4DOTCTdJXBBACARs3aiF0M0gicG0lyioLKgV+qkx8r0ZJgSdYpR1ft15NB2Pq+T4T1LK1oFQLHDGkGiW7hLzi0AE/1CgBEaXU9GjblvhSOV8Xr0mWdjRZc9ajDM7PFBWQSQ2lmVEbOh3edVtxuyKhnqoTK+a0TPu3bmADqEebMvjpMUyPZFUWjdM86dWQGAGBTru56j3BXS6mdujiBEsFC623H3Z2beRhlL581H0AkBwpEVT1MdIIcNQfQWBD1ylTXtc2OtuFzlMA5cjE4iheku7ickyF1A7nLY41j+/odY6jSZS3Am+4me2yo2jzAHHOasJSAvDTFfgV56IsRw68eGpEErFGOMWwJr7L90sOfcs7M3gLINilGyPs+8hiefqf6xjsgRB/Ht7JGmtH1KMlGyGP5X47rnddeyBh9ZwTDcda8Twp5Wlyz/9lvrrewHphIkZbIEQKkUAAilBDTl3zYUDTRlHPwXA3FLXHHCFv8M+AsAYpymv0Cdy8lbinb+xokASAMwCMDiLEYn6KpEox0Kq/65wNws+HQMARFhjOrlGuYtZ/rawYE6ITzb95kGYzPu2p/PCVpFp9W6LIeEe/fzkGu+030YVN73c7/hjw0y93yvsye6tnwx40vm6Mq6xneW4L3Ty+X9u6Ut6tzAxX1jprx7dKP0QRy4CZpO9hA9nrk2O13Qm3UUI3WNDLID4hID6Nabrql1adfzQf/K9V77vUY7GwaIv+M6F6KHCZ5lXaOXFBBTd/8vfvOl9Ze+kwwlKxZBeEdBVLK/dv6TTZbD73HW6Lr8/8xBWwZ5hqrXFNxHnxGswDnWhFVlAHYQFa1PznutNz2IBIsv4KvOxQkwKRdwZh1xfmhAjJ3yiJccIRPDrwQAn3KQMuhk1Kkgwq5vPoA/GZ8CAOYd6QJhI4PLBEiQpVd5Qy4JQoNTPLfqR45KZtzIwrbrtp1hcv9oy8vo5PDrxim6xltcTp8kZM/BizBxbMx53CNhUp0We10ZMOvk33auzzW74Sx00Oe2SRIV5KCDHaA/gYGbMDq0Mw7sO4V9SGSYT9y5P8kk/bhS5ZZbShImgSWek4Mvh5Z1NP3t0MQZIBCTZ+e0J10rOfDWonUKBY4+PEmPBFUZ7IZgrnQT9iu2kJy64SL0qNyzDetiZt1XGdh6gLHrMxI9+kzbCK9NqBO9r/W6GYdVb7Zjf/DD6tslmjUYyHc+i73JlfCwhHF6WQ1vZSV2AOAntuxiycgnY6Y/j59V5yyYShmXWIYHhrHeLR43dMvpSdBEXztwE+h0+TS8H9rybugMbyVIGB0Af04wWfca3YqYJYYH50RJmdw0smzVBpIp1/t5N+u6f1tWnbyMc499Q+6RN57/+iyPt0EBaMk72fuOXFt2qhtUSbmDtuhk9tCbRh3o1kFXnoulX/0hfa/33QBAEyuSOW3LDI0PlnYPOrDP6Jc7dnQ5mMwJX3giAQCJ/qyXveFLWujEWltv7/WVfrCzHxvkprWSlyaeGQe8FB0dAOlnl+ZOJOlUsH5uXlsLzPtN99o9P/sf//5vbv6dsiIb/cMMgGCDUIikBamRoOQ7TBii7olqEHZmu0Vglw4hECkBjCPoBjTnGTaGBY9RJhA0pNXzeNcOLsCkF3QeEggAJBubvc4a33fnJAEFAAyWpa7P75TZJ7OtHzdt6WsjsEPOAK0sWs6vzL6xKMTz3HOt9vVHY8WgWcnrOrI9FvYYH9HJDkT37+HEphfAKCz3DbhNazIejW0HXRAs6IuhvQwthQzTNaLFOOcoqswPpaIso8cpOvnYv+y9VWWGImjsGadj9uK7RlJXQ6TyT9a1WwrkxMgBbnBBWx8A2jmpIft6KQNPBDrZ4/SrzlINY0tTxvCwBxMBouN36JSGeBcMCEg1IgmQQpHAP6K1+kb49AbvdWT/fBSn16LOFPdGueaM1hs9rwHM0UBV2nbk21Sl7IaR/P4orR++pxImmeoYynHQNMdxJPIAZ0kajUX+DDArZwA9lGvkN3wKmGPteT5OqYMQ3dNpxXQuuGegFoSatyuvNzhkHki02e+zUssapvQ5a2L+qNEM4J0TDTI3GvhNZ/gNXqD/DUgU4AKQJ8CXgAyOpN6p9f3mm2/efPXVV1bKn5wSY5q/aY1U2hv9cfTW0Rm7IaTGLcdcz1SVS8CEwPKU5V3eX4AUGcVoAKTcUMplY8uI14AKbG5HIQo+ARucAABFQHZkAz3BfvnIwOgGZGIb+m2ALU8CDCLGNigv4HGDp20bmNurg0RGKGuGcZxtNMgl9+k5k4WaDDZrfIHCVkrRbAFK0uX9b8+VzzzPxdfuO1M5s4QVGEiXSC4+OidCxCbVbv1MeeoAQQWwc8xdxsn4CzD1+NoHj8N8tMrMGxjfc7xAreZf70p2tU7Weg9yfe3lWjvWyrq1vBYSjoOrsUgm5ITFkYjOkSxof7+y/ir9/+7b37756OzP//jjTzyfZDYTRFc2K/t7o6fE6+6V0nmaT851ukdBmD/7sz89svjxxRl6t37oHm45rN6gMgXbbp0nmW2VAaWW2H8lHl47/SM76JABwpmHti6E/gTn7r47043GsegiOUxZ05QKB1uw/uMwwIs4B+gGHA39bb1+5mLHoXaMI12xG/AG8kb1hcbg6jtxhmR/6ZbN+xusw4t3vDFCCTp5ncQbkSt4Blx4beyZd7a5jOPN2d9uMFwHCl2jB9pm9pnM446xQci7vVRB0m7LYOyIvmWhTjfP2cFTiUjscRro3t4lzRjqObZhLmNvBvrI7g4A8Dw7892CIhopUANNzAuuAJiAS1RJkls5GWAqb7C3HvOqivHaNvDH1gDm6hGeazPebNf1tlI1NO59N1DGvHAmzM+V9ur2V1yP/uXkjK2PN/84a2o9ngDAL84pKlvnX/19Fj6fh3fgb50qAL9lO9BgHK6zVqISQk9g/DoZSTbKNm/48iYsZacbVJeuIBDje8QDq3FeqXGdLsttZVe+gtbOVY0tc6fqalf5bPti/jjXu/fFwRpai2wzfffySegRfZsgn2d67G4cvcicgijROQom63P6ZiRRmsDK7v5+F7frztqCybY/AcaybNgORB+D5eKQJquu56CHty/4qt8uj1pZRObQD/r9zPTPNrW7HaHr6+og2Z/6nuC3fdIKz82LBufdo9ora7tSBJ1vHLxlwY736HfNV72+doI1vBj+ZVvR3d5Tn5FG+xoSW6rB6KNvj2/T7TLmm+3Os/YlJJXj98S+RR/joPIaY9ty4y0A4qvbLbo3yLAK5OrHBkbOWZ1HynTS+GsAwQbfLPJtqtazkzVRIh12ICz4EQQb1BVFYvE4JsXvUqRDgKFA7ApH79N7iaCrPNldgBsA4FgMOSQsghXK3a+Wcn+Mj0vFC86i1GbvNwrDTFgC32aK61oMK50eHc21IYrjf5WdI7MFgRJc6KD1qLF0kOCUIjN3fQ6zbydHNNdzt+HA8YT+opPKM7MFY6JJKCk7RD5uJY3cXJJlx7v7eLSv8JT8+bPDqDe4s/agWJgbTUVBGnRX4CWUAUA67vAYvh5D58oE7QE9gQD9Ns1qdHFwzRviPpWJX5AbAy358zFAh1d2GV2EKNkC3a/S7oDYBGM8d4ExsmnnGgNPR+8DxnGorewauIqA5t3+sfyTkZvtK9LgvqZgJtem6iSy0+725wFbIemyH87e2GMGOoYo9kQ4RwFqDnud9T2drAN+ui9Qo6tR2UEoFIT1sg3ZXO9g13n+h6fcNuAyEVRKJmudYiTMT82SrA69pkrfK+ef7TI4DiWHyULXWsaUe/PfgDf+HYW7DSwyrGsxQK/VGDx7B3sAztrPyukPMsx3bQuYr8E6DyGDP2NQtmqAzDh24yRxLYZSf28Hm/eJ/6LPytst8dL1lmUDFY4HLbBs5Bs+Y6yA/WuATLVUlAw4/enWj6zH7DW+BqQy6MGdHwDCdmpmrQIqAYesldbz1anfOij0CcADAPAMvTVObIN4R0I0F2QUW3Kvr57bpXES1gtmKx83gm+aN2hjvp799gBAIVLbmJ4Oo2zQhycI4NLGdh1/tWnIafb6p+wT/VJSdmVCr8vX+nLJpAH12y25VHBgr5NtUMFwg6GPZkgCv9LPh1cIIHE/vGi6FGxgr7bOiW1NCTbjl0791TnaTwEA69oDkGQjdNKNdKu2yEQPtbKojujtm1HfYzsR0tcfnr4bCsKpAsCBejXj7H5U3bLLkum6nSrDtb6yKQ5+9hz5Y2+sq2q/cTTp8g7vIpesw9WLBXDYVOnszWvz+XOfvugSOzbHnm65GD0SrMN6oMt2Rpg+HNuu4gAh0x6HZOQ8SO+VPiMQgx6JHoh9dyZU2aQr01O9sktOWX8SJQoATFf96dmC3YleaE+UOhGW/QannKFWUP6M8TrAvY5A1HY09/hGjwZToINYQ3h8N5IkEHN1VGF2ZG62j1j3nZdRBammr+gt4Qz9t+JfF0vIvlln6b9iHY3ZHeRX1R5JJMuAZPj/p+vMt2U7kvIuNa2xRTfPYP/n5eU2CwMewcbQxtgY8Pu/AQvUbaHpSq3r/IZfRuy6oqS7zjlVu/bOjIzhiyEju/1u69GCCt9HNoFkmey0sYtk3d9NFSJbF4I3G+isVrF+LJbdwb/9PPQ9WPO5hhOwIgCweY7f4dusR3S451E50ThI0IXmxU+lle+jvgB1Ltk6h3LcunE/n0oAEQXbAu/ru6n+Sff5bw4G9to6KNmThjSONZ5xYKs3Fg7W/Qi+0dCRpArj5Oe2S/CjKp0IAITv59jsXNMgTtCu/zknLnskPSpaeetrFCc+GEGBWGYSK+/aimv72kvLyctVNcUakhC0nsqTrt2kaaDp5yBIfIpZtyr1RRCv1/mnk9B4XcwjnVC7Y99q+XadZOava1ZgR/dEX0pP8XvuH17i96un+314X5/PVrdk+/PtzleBuwYcojdSQZ7vNVhjrNRtS2H8+znPJSjvwFx5j7ULL4vO3dLosece+HvbPsL74ocbONXI6mfQ92rjY2ieAECV7Dgw2cPs/V3nZQe5SiSd62MciKzbrarSvTdei2ZCtVQjZU0xQjGAxjR3wSf60hKvglmOC4wQpaxLLwwSk080OoDVjNyF2SDcCwgj2yHJAlq46oh50fXZypaZFjbcMZJXYdcpdmDjNuxLJQCMc6sWFl10fzuYLbPPM+OoeTQSKGeZd2mgi3vuNR7jcQA8rkaM4jxn7fTS/Sgx3IpSYAwwvA3mZiiVSJGhYu7cM0frpPx1ByA85zKfroVnriCbwTNXC433w872gpzhmlJ1O54uj0ynfJ5tw1WjB/iRQkGxOlBZnrsgqllZgVHRw/sd62BcxVmHAmVyAw7l0fBZhPEGDeAeMiHX2EchuXKhGXWcrysvVXThvcO3p7ww5Mkzso4pGxVbeO+SwXPkg20T5oPypr5H9Y7GiwNL4AxDtztFb+dTz08JWYJ1BHeQKY0nyj37fgEsXpsqRRR8FvpZWnWrabz2E920LqjhfSrkZqliM3xN+IffnwGAHwUglYNXh9QnQ9w1yEJKvijbznPGgDEu1s9P7scjQ1mnaYjW+5Y2fsadwwQKXsfBmqITzXuO/mdMe++9t1K1zDNOXRtyyklr1quMZZniXwI144gYZK3gxR2nKzNmrP5dWR1jEvRV7NTr2m36VVTu+plnWtXEZ9AWp1NjEFCwjmiwFppQVQX/KrvI3HC8obcdqK5laE1jxSygvkfvEI+5gAG+DPx68prMPHsZc4TnGwcA1CgSA45Ds+1sbK1rYMJzrerc5YOM2/QAADYAEJpK90ZO36Ed9s0exTQYCz/HGWReOxC9df9r1tU8120tE6w/5xirq/9x+L/44gtXzaR3h44+S3WDDIR0uGhLMMvZGNnQE6z+Xv1k5CxpnGQ0a4tFR+mpZNLpM6N7qtmfquZSOcBam8YKWDeDijPg9QYgoXecGcw/dDlO83YuRlbiyFSagykPIW8j3FsNEPnefHjt0g3UJADAVsitD1iPi2mqK7bsWC8rMWBaE0BGT1LSmuCau/PXqST4xPOoeETPa0zGD9pyVpwHLkQfoQdECvfzqb2TUxXbPYmSa5vNhtE1sve8CAAka5mjtPZzVCFj2TTuC58zHv28Dt7Vp7Mdahy3HcCk/DfrY0ep2We68Yc2K7FV3UB1gPp9eF7WITlOWpCALOvVf7LTDdLuAIATObc0P3oV2xw8FSbD3oYfGoSp7XUwW/QvvbwbyLYzTImucyWq7Hn1Ac/Sty/e34xl/QA+mx5Or/oFWxV8GJmjcWl0zNhM/Z3EGo6duhFkjFRGzBDsTVx/wriH48Btf56+BjZirzW6XT/VbFE4j0paPQcfwp/3+O7p6aDBBr/GDsWP+PCsOZjMfGznPOt7169Yz2fD9/vIMvSCh24y9dDFlTjCnXUcWcfIded7dcAzAPBDE6jQnK2ajhEcOtou3rmER4QHfL0ksT1M7BM5YIWTWbskvrPOYj3D91TEbxuB3WbtzYP1jYLzW9FX/sw8s/K3p8AKOut96daH3xAGMI87qdggLjQjkUzyEzmKr3GhymU3tkoy9uHD2nm/0SC8Ff4kAUPzsTW7AjnJijm+EH079w83WdcuvZZxZM2NH85Fexsezvy2T+hjAkwx+ar8eMrgfjby8v7f/PkfvpWjhRF1Z145uM2GoMw2OCVzYAHodRikMFiUOJ3hMxkpyrP3/hgjLQ5OCZ1+AUkyPDivFlA7yAkYyNkhWuJo+/lvG1acoy1AaTYWgHudIjFeDaJAOlsDsqAhE4bso5bwbnog8Lqfvpto00QQZRT1mY6FcmdoK64eW1gGNkCwUE+Xf5QbzBIgnyy/XhhA7UGjzE3NxVgHC5J7DEw2cTt2GzzfSJGdSZpWjfHEcOOA6qYbZKFkPaZjfTAmCD0nI0Sx1HAvBzXlKsKGziHn3l5fZTsTsLBxF2iToDsIEMNLBM6iuYIlWrx7jRVf1vJGsY8h0e9aMwFKu3oNAIjO+uybc9SbftfnOM/Ql7Lu8EKE7B750fIi0zUTixzV0L/y1VWWSypTqJsoOecLhwaa/4cGK97rd26fI5fev/zFXi+UL8pAt0cZEhjSGml+n5zjrbgOA5RrD51asqe/iToyZj0/188WFit6z6WG4wZB8u4OAkR/xyC4870coV62DfzmKa91MwgDLvqlPtmPucYOA9bgwzI6uZct5D1HdTc4u5GlJXPbmbwA73xO5of3kHVKC01PD3OU8cz1xUBWTwBq2fLC7qPHXtEGCtF10M3nK2urREsnAX8aQfixRx6Z79OojUCc79G14L63vFDr23ULnTMjN8Gsgcy8nts2tnO5DT5r4DXuumJjoPUjAFAd8hoAgLTXDtm5jVzHCI6zYd4o8ORZmgd8xj3go4xxBbVscwZou//F0RXe9tWKGcmldP5np0x979/EG5uObwAAIABJREFUvt0gXTvmX14UWIOdl92GT2fsuwRR5JY+aKbASqbl11nM8B3vRxKz3p0bc8XmwL+aOLIUHT7BE3SlvvObX//alVTaKsN2KwVYP/ow+2Jtr8tT0imx3+n27wCvHcjIrcaao33futJIpf7uNm/71337Z10dDD7BbgfZtD1mASiD5vOf6b0cRAdJqgMsC9UTOEavDsQGhIN9ngkC2/CWEGs8rO3ogGwT2IHZS2fbvFO9VceO9zfv7+yrK00a1MBek/zgO3sN0ZHCXDpebzuTjE8kD8/jdPckhm7/tLMiHl9BN+7r7/nzNG42XmgAoGx2f2zdeJu91aG37GkcWpvzDRxDr1GDz/o9zvrzdJp3nKul41k/qv34m/vc+52qOn0WJyNOX+gYYfQz+mx0Yiol4hzaFq/MfXiiW9LE9+d3g3Zk29opc02V5xyTOYmpBMbZLnrtYEuQt56k94CfqVErMVBM5MrGBv9uwqv6iwDAzBcZnNXTZxuLb6dDVxnrt1zeQaBWOG7ZwZcAT/PzOlV2lEZHx47NXvlnAKCnUl19MWPmmVuX86w33317q4IZ9+ZR2TCaKNtuHNuZ3iEZl07UoDHjPbWr+uNi9Tpy4osdANj09bPrkEMXjhGFtvA6MkMVgFV51zWufWW3zWT1sWWz1QseVxNszNW4y5wtHilaK88nYZEAwE/d5DJBJ4BZ5jnYjh4DBPMsQwRFPMfxzaS7zLP1FT2Vyur2PYylFy/oOq+N5AcQVPDk+3XO0E7XfXuCye7PZdlK8iqBlAYAVjDplRcikxN8gs7ox6xl9B700n1x0JkTWMx80FfW5l2HnMo3xrvH5ARc+Qy+uIEp2TjZt1MRDo/REHIHu7Zs+emFBdeX+6s//f23LjOtQyFH25HlM4sdQeCmlIkZaC7jTWRZC4qTjvNqpXj+JdqRMn8blfNzZ7+vsmhUcSsgGGyMSSir/dgbnBvCXiWuCec4IL2nyJcAhsajcvMY0CnzHCBBBD2CsrNGgET91D+yyVGG2d8HXRQpjmBGOHcQIfRQB96UF7ssqYYDYcaYQHPeVyYcJ8qZ4BpsMUNoO5EnPffV8cf5B0DwbH33NcvPnsqnUh7nijJXgAHrFMMZ2uGws3Ywc+Y7mcUY9ES6ATtRAtkeQVZzr0fKuarMCuaz1nNGqJ6T0yVULj/ljHqWAVqb+jgyf/gap1fjAECwFgYOLo9MhI9TLMJzMYrQV+9p6wfGCR0ArbyeUoa6Z5W7gWTXbyLmokebwwhwdr31ffFYlNwom6FvHMwNejaIURBADgvgl/X/bUuXxUfsYcXQXWdC+qEBgJkfjceee1qjdS4CshbyOM5v7uZaw4LzAp9vngpd0yMBZZoeDgFsXJvf4amstcfen/xNR1cA8AbCtvtV9sgke2cf/KPxF5Q/FH3/GMAkJ7eOF+Oxapr14fus3QVI54soceSIslI74N3/Z31tg3AyfgeQst3p6rQ2C8ORyrMlD8liZT3oATCZRM5h1xJpBbmfbVl5nW1OmcNUVJEl1rvhH5zKXBm5JOg4zgj67jr1CxS8lk0nwPbUrfDqBqJ6XvjcD+54Jvj5CtRYDxxWAnozlwYOqnsutDp/W3+cMmH9TFOfCYrYVrUXxP1qSGnavYKEOxdf0xLaDs5zOQEAnJXwdmh9YwnSqV2XkcCpPHidt+Xo6tPoeTVNym+1rYfnvvr6K28h+/u///uU0Z7vKaC49QVVSimp77ntpn0qmBwwkPNXfZqTYT5476MTQPnZzz51IAVdGp2xK1egf+dbHUA2vKONU1TdseVH4MwBCjmi1b0EaeBN5DN05QjEBJbNW7UB6A70Nt/fdgB+iuMcHWVbrR5F5ceNY+B9B2iFWRoAQJ8zNt33xwIMPE+A+CZ3XEUx9kBLTRfuq9/PnMA2+vnTU1248YPue8d06CJHKUdX0bzveeoH45y5NRnyJkkSy3q3J4j3Jcs+WrpVHSQ/GNO2ndxz2+atM4Inmg2vQwBdWCNtqxND5r5LQrrG1qkNVqDPeW4+azVmx87zrSe6XcvBhdL1InBfvxp+FgOAW7DFlGNbTl8CAH6vPgXzdCXA4merCGFPyUDl2mudDzY5Fk55VpBw77Fng/+oWN0OpWVv6TzkZ+Qq27pYH+xb5OWZOdXfChaie3bFh+4rfQPvgmPA4Lk2p1PgkzA2/YTGVOFQSevEpSroHIRJ02brn1Vp5fWVDa39p8pVzjM6aGMS5gqeYE0UFH0d/11L8Qh8Kd1vvSH6tB7Ma+qFvJjIC1sbkMVlrVIJsN5yIAA9Fv5q8qlhgldZoaeAnWnp7a7Xj+ugCSB7fg2UBmcMf6h/kn0G4/Nsj/Xr8ip4L+9BG8ZmDNEKKJfTC/8cTIs5TSA4AQAHq9aJc16DV58L3V7a/6DE7sXmCRJ6DMi9eKRj1vs02tS9CcCZxkv/3Dmc6785wQq9fG0DrVcX634Kep7PLb+MQ/Qiwdgq3YsRSyP0EPr3YqEGYy62/o+//BdvaQQlAm8jhIBAbG52mw7UCWay26GEKSAygkfJRYQ14I/BozSscFdprt63U31+UjmgCboRXImywQ/P8nu6zkol5YWJkhxGaDM+StwRaObirqlnHD6n1I7eq1NT0FzmYiwqVdVz4zAkO7QdOeYo4ZNiE3iSkJIpAPzyE4WHwpTzj6LbAqrrOOeWEmuela0aOXN1KxsYlBKkrbShB9dH5RQGopi0x6r0xIgO/drfoAYp6zXOPtn9lPhl/o6edn8+RncAT3VXmZ9oowMAdSirOfzjNQCQo4fSmJE5yTik5LenTZzvAWIdFPMe0jEUgGXzXANHcprYdrLlxFnIJbThSVP1LhsGVW9oDmQ45NSTPbtyU0G3MmgU0w5xy2J94gWO3DUc0aPhjWlexj31DH22M1fs/ddcNY5UShBtPnNo5sP3aGfVrozl025k13lkfwIAGDQMQcrtUg4dI7S5Ws+LAQjIawDAhqJbFBrxHmM73886vxsASE+Q6cwO32Q9UsqZLI2ahmV/vWlUh0G3vUanzulV2hjjDuPH3h8DgESNEwOfZM7TJwRHZlcq7OjwgJGsNwbHRklBr3PjHViyc+YsQIITDvb34ehSvWHg3bmwN/rycGVpAgDRD6lGmf140FefhtcyN4wUxolSdjfgUhAag3cDAFOWidOVvbSz5vAKPA5fzN+5lu7lNG/k862jAJL5bLpPI7e6t4AfVTMer2Ugtkn9AKYJ3KpEaKClGMfjMSavPdxjZmZZk2RreXne709Q4BUcOY+o8QBQ+hytDVroBvEKBjOW0VE+ZaJrKh3y7Wnop4y/jvRLf5/IV07I+NhDewXpuoaz6EM7yjF7br3KKBssUeb/k7OFQrZTc709hA49VYar9y5gt/6aU14AgxdstzxexMWB1PjkkHHM2FttJVCFQ4Hg1vEa615blxKXJ1V6Cmi9zmkzoNFVyRLpOniL99lfTyNAgnWbr/R90ZEM0eZP1ujisVVZxzOwP/CEQXavGwdfun+c5Ic9sl0/ek8Zru5LBqcRKJcM5cSm6GeOEHyVoW0Pwrup3hD28mdrK4ZlSvNuAAAHT8kVgo/QgvlcejeQ4jU+c9Xa7cTK1tnXXqwA6KtsbYdyO/Z7LdgOWEuTLGoDjf7OmadoZP1dWamPlurHVcmleUhOFNTcAYArk37IyL/XdjnStlPVIcEoK4lnvfSUbd13l0Azr9EvVEPUCdPKVZdcnm+W2WPR/KT9lizBM7IZ/J6M6vP0KtaQLWmjxw82dNf2CfJDD/ED+hWZB7dRLUdF6aPEv/OAxug7YUQ3/26wRn6DE1ENPmoOtlUrIA2tvEVFzmgzyHqf8viNq6nyMB3Pv9eKl6FR9Gp4PmX/srMZc3pS6PXd8SGwHXdcV30Xs0sfyXZU66d62tOsNG4nFntiMMn0kkTyukleZ8sg/L59ONYO/fSgkStYQ0fRyjj+4tVJ3oqXtnN+B3J5OGPTNdHRXtQ5RUS0o5+IE1Wp1lJTyT2+67cUs27e1+/Z5pwxa44kV6PflYBqsrVYyMcMkmRW9Xad+sj6nl+SEJb36owHDl+ghia5Fy+Jt64v9mz8bTmUDHa7M7y3+QobZpL9p3/7L99uRUfDEhZFn5kJq2wMGRtZ3QqZ6DmCrJujgO+Cr2gvA9NnLjHuhHFK3hzHmGys7gOooOu//iY6jJHbz2ZOuq/LpsXyFTov5gEYuq+OKYLPcV5RKmQM/DVHesYZ4ZnqvMmWBwmqyhptGL2VIguuhkUYcgIs41CnDJdsGQ4vzCI6qiGZwY0ysj1mCmXuJmCNQmKAd0kohl/3p2x8R5UV7ZwgQ4wvzM4aaQybxpupdsOkAMWJgAJiRPrdwTNg4QiWFHgbrDlqJ8Mh5VoFgaDSLJKxaTy6n9bPlRTlzyjTNg2TcqixdAZL1zdLPgGhRNZkMwnACICKngKetzHluYCzkjePJQcUEIqMoIh+bG8RAB6Dw9qIsfR7KmRSgQDPR6+lWYpLwsXPVRgAXtZmO1QJ7vy0jewm0kngZIM9jLrH4+ADlSBPZx6QE8ciCu0qkxWJhnf53PzYjuVRRDUu/kEAIDKGVbo0qt90jyGN3fRlXmuZxtIDw+3QxM3+9DzVKmjzZAMAiuiL5jfj7HHm/g6iiWdO12JAHg+GXuO+DzB6Z/xLkW8j5t8jxNcgoU+zRuFl5hEl1Wu7z1a3CEARLpTsKJsVnqa5HGvw22vMx6h7Hj+kEzKppPAtAZdcOw1Tp6lSxp9rmQNBKGhgg2vd1PLUzidziszc4HN1jCawbQn8Cm8riBcdmQCQwhMXzHeNt67CgUOHxQREji7AKkm2XkPOR04mK3YD1+X/x9YUP4A5hHk5tnPkpdm8C+Ms5f639T6yP/MJOEM2vNgvAQB4jDFKVp350zL1GQEJeaZ1aEvoNfRNO4/96BDRWmv1m89/fRz/L1zun7VLcz8c2MyPfgQBcHLy8jMOXBwHzaHrcNbys3NCgPb6A1JiI+0yXbsZsDh8w7roPnyPACqOHkkDjk3C9rrU1IKeDDg2DKeGe4/jau652+70F58lkD1g9Xbbboktx0dujEXfEXhDx0fqc6oT9buDLSplrX3HFsIT8LPGuoHjde7LJ2TvocUGggK3rPm2HdDPMqCsWXv0MAecara/uYrjRSc9QDZMKY4rCGYrgEF+HRI0k+cg/jAP5LWbC/Lepunr2m0dAl9sJ8W8YLsaR3lkIjIQG7BL03PNplP0RfeCn884vYggp+30oZ6DJNI3DQD4JCfxUDPNODq6f3ggz/b8nORqljiKPvoL+7bGaV6oXbasNXto/ajnl3BbX9KMcPTG0Hzz+cYsrC2yvJY3W3JugiTbO+L8j24Do+15gCMIAMDfou+bb7VFeebNuvAd+EB4TU2Pd+JGPS6uTl0YBP6AztGGOoL8BACq766sFRNcU14e3rJovnDgo9QQD0n3NmCITIW3Z1++l7R6d2QjVTr8M/20zrqjnNAGAIyjG8CKY95g3rLnYORspa1zb1tQPteNYx5qjYSHo3u9zh2/5ePakFALW7FtFmsK9r98jL1V35baGz3jI50qZnoia71vdSp8AC9eGa6jixx5S3FpGRpHXxvbNfsvHvrgBHl0D2wRSRQCETwPfr8JF9MjuBAfjQDArgAQXThJ5m4PXgJysWN5yH1wGjCAjq4YalVDsH+SVVSKGW8Vd9GPBJkc2c76ap7Ix5ZT1un9//bv/9VZ41VeooGZ0aKwZMDULM5KsaDYjKdyeu1zP3vk0SxbMSAcUayFG0sJ8TlNzBAgjC9ZpdfAAs5u9u4nI4ARfM0a2RmtMUXJ3qMOm2X96quvL0hhTNN0aJ85miYZ7GNB0H9HHbSvzKd5mF7KMNzI+ClBoqO4DbKBnsodVZKXbBkBAEDiNmj3KEVXLZzAhcruKD2Sw2iHodEqKaI6vp5/GUmMADPg8JjJa9RgPpxsQMUTMATAIYw4HwiT3t9HTvA8SuGg7xWC84aCFhbInjgQQHW2VhzayHCmx8J0Kdc9qFjwPn0xOQ4gALbCSiRdAYAo5yhIFKl0jr6vLQAeuw1yoptE8fxTvNaMAkIUMCDFHIDMERxWICbQ05Bm7lEgW2Fqi8DeByRQTYAm8jUdRmX85bQCUHKfVlr4/nkmvK5S46zXlEjLwd/AZmLJDd6cz9VpOwCj+8LKR5pX9hJuY06GfYICe33hy2RF2+uh6xTDk67Q/+xLmf6CHpw39xPwrKIIaawzcjTrGN7U+oduloMGAJyrbQRZ947zG7CC0lSG0LTwANmvCD0H0LKmGEUM5Abue46mUQ2veaZ6DBnhvYxDF8zWlYw7BoljeeA/i7TGaT7OE61TOtdX5+ZtAUSeF6PhiNh5pWokVVPmq5d7cARkSpoTiEzkGY1YIFvjD/ADvEpXpmnqs4kduseyWv0FXfPZOk7xNMFj7IAOrs3azrFTHEUF+MfusS4Y/Q0K0WGRoTwra9IGpmcN0PkGEYd00bl1ps/16LBxikrnQ1b2D0YGDje3KdPmlcwvAaHXAMDh6PveyF3kyeuvtfeaCsUquCruSXWS10zbQFyCD5+vbTOe7/s9yu/r9z7//HMf6Se6yUZ+/PEn5x5zQkrWN9UdBE+xJzhOV2+e5+oeCrjm+KtUqU2pbmSRABBJYtHazuz5OKAtThK0TWCiW/4azGYrGutKI6WsZcujC7h3AJxnR60CjCNP6BJhI38qGakMsHY4/xdsaS06x3vUmJt1TlaK72oc0f+x9eAC5Bcehz8fTrswQFUqSZKNP+Bzmu1atjt/0WjjA+sZ69iR6azhbN8hsM08LaPLFvG8zdOycwpQ2xmoQ7Ir5pLz3FnA8Ot1fKUbak8msDRbe/a12EPWU+OwrZdjoOSQow2xbcga8jDyPlsZswYJgF8cpnWFNz3O8IhwoPtQVd8bW6isWGNw5jLXXdsdob1/Bz83yCn97IqntW9+VZ14rL2fdZsdhb6KvR2UsP7Kc9WFnme/2m3oBH9s2wGd2IK2sYeCKvCRaW9zEpyQ6yLb8PDTJk01YGgv/4NjRgfjwIM4k/pJ9l+fgeUyewwhWdxgrC0zwZ3a/57KHn+rMhH9Mve58zD+Gt0TPg+m1j85nluuNu/Cb14Hfcu2vL0jKjvIjVW39LP9Mvk0SZXE0Y1dUvAfxzR9IGIzHADvWofmqQQIlss6cRqTLVAxasCJjVgwQcfosfqjH8eesBtr+47z6eAEaz9bQfKsy6yeEw0ATZfzX7ZmPBuBuyLaScweCX1uYxuiW3ku6QOkQLR49cPTS0vv3cog89hKWt6xZYzByp0//blYH8mSEGwDL9jU8LgW7SWAUv437ZDBbtmEp+w/dXuapuAtRjdAPwEl09WKcwKYtrGdD3ply/uWc2j5/q/+yy/PsZLnqLXD+GQDJmoQRYFR9u81qjg46aL6FMyUzAwBw5jN1JrJUEujCDKh2WMqxTkL0BLkpaD761W0CDzAw0ry/HPFwHmMFaLXJAtj4hbg6HcYSw6prpFzqffuHvBzk3Qd5mSE85miV2KAZaCJhGs2aSQXx5vsO0EKjV8lkykDjCHciv0ChRX5oRRFz92NARURHOWSzBq020p9FMo4OJrPzpwggjGus90AAIqxhYnDpFNCacXfTDtZBzEqgACFaYXiLGBLsetEoNClhKWYlBmSseVeop8yI6Kntg947MoOWWgaAe29DVKkMKpYJCtWmhYoOUUt0TzsEP6J44NxgV5adymt21kd/jHvV9j7vasAy2sOblz67BLolvyfZ2o+eimwA7DgewzeFQEqQa3BFu2GB8Y59PivQ5YeF4BJO0TlHdaBtbH8OfKoaodESd0hehm5G2EuQAmIyIzJEl1+W/I/paHTKCaGUl9sAGAZmgePaJVa1eHsmp8ZRyjVL+ENUCRNY/Z2pKx5o6gGCge0G9ieHgr0W3Cwg2ZAE01XPwTTucZ8gFp1yQKD8E745kKvy1Pwxp6fOC5BmimRJMiWxonhYQE/N9wD/F3CR5bvXtSujSqT7n30jAWmY9RiXKx1q78TYW6F1/lcZ5brb4CxLr3635OVA5vnoC8UUECGNVZ/dvV9HC50rZ017R3ukWOcJoFB1gNoAApg3cDDcnoc4ELmK2d7HfQ8SgQzrtU4VrLUueter86fq6MUBLeBn7nHwSHwlnULkEuWRM/AztAYS3R6zXIIT6QSAZk993kJALCGgMtdpkxlza74Yu70brDt1RztQTcAUPb0GM/Do1sTXDZNfURWPvv8ZP2/PB3+vz1VaN98/Y0z/jTmo4cEFWzMWxVrbK1A98ETOG0/+9ln7/3iF7+4a0PwhjWIrFxE2NLaBIzVKBgbLT4X3cd+p8cPIC+6KSANidR3CTKZxwr0dxOnALJUMXpsP8TRNyaofWNuBtMGqZM11jPgO8Ad8jCZ/gRobV+ki4o5NnZCZ/AeogS99Dk0BXj6eY2Y4KDKxmynLDaOpMA4MeiXyEMyaA52tcrtab+zPg6wNsDryrMGECURVzdrHaoP4uikF4YqrPyyHMx2Ja1ajiAmEPA8AUBfIVBx1wGd2GehM3YAwCC5/OH+I+VzsmubzmylJOjo4PHFVsFGXG9mkX7s1lWRwK6ddWQChlQdqezX/OEq0dnqBMcTXExwZIKrpnWzhdbhCk43YXGxXe198ArNz7pOWnPjpcGLVf+wWaRu2WJsxb7g2sDaC76jn9DH5fTan9/gxT7pheCI3ttVLtlqQmB1qiu8hc3xtQnC4PCzJqwxssCYws+xkRxXPbIf2VEQz0EZBwDUuFuBzXO6SXHZ1E6Ejsw/45ktSLf6tHzISSQX09ZPiMwko5t1LO8s3A7vQXcnO2r7E+QB58sny1ZFjpNMxVPkyfitAVIxI3bEa9WAw93jbqwXLnSgoA70tkHBAqEnibntV4CddRfW4vFe8Qn+hK8zhE7ieRzX6ALLmBNt3VNvfk+gWFgkzbLnuESN2dvGyv9gCQIA0t2xW/VZzhPZT6+BWAdVR8wcoh93k1PrQY29vo31+MOHG5265QP+CQ9lfYSzsRG3F0LlEHqAMViLi0GKa7FhXh3fewKLV6dnZf3YNMc/o//LP/nlebaauXxohapmgBzVl/1dUSK6iTqkSyljbHFmt+Db4PCgMvotk1JkqowRIZh960SFzPAF5zA/ZSw4qn6eQMp5wYT0GLtArsxtBqgzCVPoGjWfkJwIQGRRdtI28WeMXYIHYjRlAlPen0Zb6RC7FxViq9nEqyHfmXmUiARXylIVFWxvcFfp7l/DgNPoSuDKjNlI2E9P0zjK/C7wLN1FU6+pzxEfBwOhCEjKCRAIm54bgc59AVIYUyJtKNxXR0tVDVL8lGNJuMhoXyVdY5/1bVmdlGGZkuP/BDYTjQ10M5iV4rSizLcdsHEAYEVAbyYq9zYEtMAm2vntUfi6l7d6nHO0dfQexvweY1TmE/1lIChBw6j6vnKOvEc2QaVrGCsBjHnzx2R6O4EaJwza7uDJ96xIzyM8tkYDCVhordKFPH0D9KI79kcffXwNMk6chX7t+5RsKhAl/rdDdu6hAICNmzKzDY74vqp0MDiIknFPBeuGAER4RBewVq9GB5ooih3Q1yCC7ilu6MJqPNIWMSJSvjRbCrjNs9K1dgB/upVLpvjc5YAru37p7O717XjrocTMu0KjThhy7wqRgg+viY126JEorN+9688cmKueiTEEIGEA3p7GnQSe4B++n+9hlDPPCz68HqJ5Ouea3mtfrf729zuX7dyWtQ3Af+j2GErmMmZlVq1Nji1QA6U42VmvOeVFv9tg1T7oSwZrq1zzGqyV5URHpjN7AnK3dFr3dOXPBIBxpNAfF9jbgx7QKZ1rQ33WJQY+dN8BB02DqjMFVcyGHfe+f8aYzB2g1FsrKufYGfevMFBKVF8VIwFe0tGtODrvu9rr0Dt6pAED9/KAb57RfdZo8xKZVn0GkBPAHqcl2exXQJaKEAW1UqGRZyazwek1sXWpNtEYf/Ob37z3+T9+nkz+4QHpcGXr4T+NIUGn6IM4elOFht0QuIEH9J4CunL8ZetILLCt6btuF0jgeTmlZr7sMcexyTq2a3TMw6XDdgqs4+t8uUqmYJKgvXuJ1PFML4AnABQ9HDeRTTljcLVCg2s4sjTg1DAsc+dL8BwYwrQpsAQD6TMF2WyfFazuflF919vAzk+OiNqAWWMaOxg7Ev3SzGX1s98rjkAH8d2rY2Q/y4NXVs79afKse2K/oStzQgaCOxLMCt4Kb1mu6sQDSPmO5aB8qYozzVmOjJ0FYdTaAQXg9N9gsdcqxGfz2y0v4Yl3twhFlYVpwD0ai2ncjide99oWyQV2Hz26j472mIsDKcGPXLZhsHBm14dAre0wjviVZyoxYvdkd7I1ceOTVaFzRkuvDNEXPEpAlURM9HIy5NmnzvaC4KntqO1iPOwN+hba4owYI3TNagR9v61/HBA6a6v3HRS8wYded9eHCqtJqOk+4gnor/HP9qPcU7ZG4+H5V96KQfS3t+Pa+Y6eQC+Dd/KuTVGcInR8A4PgEnQSdlksKv6cXjxJclqW22MMXLlt9+YX6+KO306cMU948WLRyhWNS+Xr4MB+d+w32+KYR/botxdQcQ3yGfmbIOnGHOYF471UVRkDBOzF7tdP0HNU+ZxACs2pp5lhqekfP8Y7WS8zfY8R7bpY759/lUVsI1tsPQfr/NH1Dl4vfpYEs90MXIiPovsJr5ivqpdsv5sw032EM+1nFjdEDzTwdHxOeCjYx+7/xa2b71/n7mra2uZUSTfwo2q5BvXAreL5wSLRpxdbiz/KD8Gek2w3ScsE2SKZXnfRXSTBl5+iz//nn/7y7XXQWuIOceRA+CXBkBCLOBXwd4SnCpvFFSNv5sJp2AwhgrG/HRCjxbABrDOoSVwlshStRCXKqw0plI01T6n8pUryZkLkYhRxAAAgAElEQVQjEGGIHE2kKJEjc32OMoFp/Cfh6NEtVRhWNFYcOR1BArb3GQlYvAMee8wPChZjwhIxXzGgS+HI9FXQXB5mYBlhGcVGxjDA5Kd2XjvQcx2lTdDAe+urDAkUAMD1vgBa+hWUjmgRG5REylCK2U+VZzB+gI6eI0eBe9GERc/6UI6i2KhBGfOF+SXs+grUESRdAqjJ4jK4iW7pDGlF5rQ2KpcfUDLK3ApEEcNTmpYyXlVnnKOqPj4VGrppo0coXUADil1CHvd0gFci+j2jtrx/Z1TwQIBlR5wHeKTy4oMDfkSX0C/Bte3wWNFcAU4vDt0DAJvGeBMtD5iLMxj5Spf/Z1nRCfjY8EaxTM8LTltIRFVRcT+rgaCseWige8rwfP3Nub+OnPOYqqi0zlLivi7OB8AAYw0IDnBJGTJ7+Q1u7RhzBGaMkJVvAXvGkhIy0cBGUIGIqIEbmBNAenMCl/BxeP5UA7QB1UEQBvahUQMfDhjkLHNzi5273ld6oAEA86lK8Kp7aJZFxJ/sIcYfIIQcSNf85OzhxuBv3YjRwQBdzi848RytD/MJPHYj2+LP6g74Sz/RDwYbAk91ms3bFTDzaC3d9+ZNZUhSNYMY4jDqbxzl7IW2oh0QpT/Pe85QFAiOfEvP5o7wB05dstuhdXTKZIYssh7j4W9HwKN/3ZDn/EdGWrRQU08AF+sCoHZu0UGIqCPWibnJ8DpIjNVnEfrTehWaKFMnesMnj1MvpDMVYD96MxV7zZJSQfOM1uv5OHis4WT+x8G/+tPHr7F6M8gLZAuo7HycZwcw0vultHPw8AT5z6k6avD3T//0ZTJg53odg5VjeCdzkvFFhzDWPW6NgnJ9jV3f//nPf36DCPCAEg7oMp8U0OAu/CyAL8ffAc8CY3So9Z7GXaA6fPUMglgnVl6iwKZ8XLaD45Ma9r82JE6dzpoWNohI3CPdyuOuDCo/3hMtzreUCUafey7SgbXt0inbJtwtYOUz7DP6gPlqLOg9yy/Cr5WrDYB3WXutz200Zf2M3uj3Ab/VK9euKMu2gs3I37bhW46vPu5YLJ7SDbZHVtwXM7gvxFlXjlabYEyuIxAQfZGAjG4Wesy8IxvRSZsnrFEKjNGfr7iTaxR0Mu0A1b5dLPncI8FueN16ggrVF96rO/BYp+xrz1j3XnY9if4crBeyFL161u4kfNJQmiMad3Wnrok9vvhaI3dQLmCJrLp+t2PUQN0OQHgcYOaFOff8N79tJ3myqe9WsG7cyfM9KhxL6c/yHfoEPKBnZEvIOHSU+IN/7INc2gbHBVtGZ+t3fIfruYmuBPhrtx0c7fqbaOdlZ1cYQbimdpRqiyRhgoXAqLlHAzj9/Oqn8if0vP6J5nfu4UZxxfDxm5rssY6dypebtbWNU1VE7D+8D73dC6h6GR2RKojgbu8pL+2ZL9tv9GwlgIzraY5dvQT28xrZb0pAOzY/WAw5W2D9IUfwDjidbvr6no9bPL7QrUhodQy2mRN/ok4aIDZWjHPNOprODRziP5rttJbFIPZx2/MhR2tHXvzd3l/XUmX3ih3ACqp4FE35vuV4BZFk3yKHOPzBrZYHjo43vt86klWxqTIPWk94jAk8kHQxRqns+ltrrcwPqnA1dgovbb/cl//1f/+Dt3T6BoSzx1rNaUyUBgA4riUgOlnlyT6vQWtBCqpZ6BDhpWwqd69jGOSkxbDg6loZj4LtG0Vs5EbXsG9+G8IN1oTBPjxHCYkZlFUW46ZM5hy/0GYhym3p3mI+0Y4AgJZj702N438isgXCOr7BjtD5Es7Fdb7tfJm8JQrMNUEKz1WgtSUpUO8aACmkZpBMpXNDn0bQpk0GF2dxVZoox1eCRXTaQr6CEjiVG1CgNAApKMAwPUo3pVdugOdmaHNEnu9fodG8XZJz1i7fjwLFsbQyaVZOc7kRwK69eACQb4fVgqptEXhzw1s4raJtysqkgBIFvCWsDTSgbIiGWe7i0QV0Hvr+9m2iobzCr8pm1dE+zi3ZdfjehkfPO5UbKMWr3FlyPeb8LhAthYqc8Cwi8hrDjhITjTf3lMdRNnZcamS2EdTvjlqe/wD34iPxeJ6vDEuCI5m+Mk/f+QjNoWcyYV6Ljpeo5YCrRDyv8j6Xf/LpZ5HbGj243tFMrXXPx978mKZbcfCh7Q8OznRPGp9T1SFFdsbsSG67/w9NEoy7IIttHnYIE9BzsEL65Ky7+PTuh7XTIxCS1dfszZvNPpquHZOyMXTZ9fzrOJqu5tMYpDGAE4BifZF5y7INkZzPaYT3asgB1cP9+Y1npJnQKufsZ6+AO/wBzSe7rsCuMyjnc+9BFCCp7PAcRad1lNht6Fcg35EUPFtTR46kJ0uHyKgCDTFa6JYY0wZ0vMWiWYTzXbZNucLKWZQEgaChObCATOv09Tdfp1RRc/D4BXBSIQQAzPKOjLPaNpAyruiZEnr2ZOeNvWd86wrTuQ5UGiQFPAQInb/hK6/32Xd69h8G/Wq8ydgmSzplyVSfIC8EzDwDoluXITInnNhXPkFGrEe9Jj12TM9vtjhANs78l6e53z/8wz+899VXXzlgYfvfNcG+4AjgdJCdQXapcBJt9F6OFU4Q59rHa18muByeHkcE/abqK+mwBCFypOL+Jwq4w/ULCAMgciqPaEOwxnrJWED2M2XddsyUfWoZsirypCuyvS68ShWAZMb6X7ZYY+64KVM1rc53NXbRQPrUyYPzu/eeWp9FHgT+2Vaz54CuwDkeW9ZMbve8+mQPa1roMtmi4Itnk18ajsEr0V2VZmEOgcsG24xFDm23w7f5Hx0Bb0b+sxbGE5UdjW0ANlt+aLAavAeWsJNtNdKeFF1XgCs0ggcUnES02UK09Sj04z3A8o8HUHDi2jeGeXitJwAA3swYqbpYlTghyNXToWnW3/utN411j2IA1hznU8uq4JerQRoAgLaZv+T4ecwyuopzyh0sdWY1dpuxg/eu81BsIJ268UimMttkLEeiBxVdlovoIY+pa7fx0N6uSsAjvLK24BUfkqC5QblzHcmkbfMvNjr0TKWq5LnHi8tGCEN2ziKUkU3HuR1FAlEbdyGnCuLdvdLGpMHGHEutm6YXTyusVgDAjR6l9yvnVOxeX2XRyToeW9E1jV7O3E3b0t2yaHnShPKJrtuN55TIIAAwAYRnAIC+Pjn1IHpXtl50jJ4Ov+gIRcsOGZAO1PU9DjJ0y5/0ROkQnhq98qpf9Hd07m/f++oEmr1V+1ShfnqC9cb9DhBy1Hb0GRWKWcM5lQl/iQAA2ED3MEY7r534xC7tAIAVznpJ1xgnV8ZS+p/54Gtd/lYPpQYh9PmurvE875ad+rLXTkWmtA4EdrIOyFL8YZ7j6gGPYRLkO7A9+hMMmgkRzNDv9tGOr6QXGPL9v/mLP/QTrSjPf3KUOS5O2wI8qDKrjXwzlBCSm0F4M40ijYcBdiaTZ+zrmMzNtp3ncPyfhRdwVcE1wLLCnHJvwLzuT9SP8mKU3G0a1WhVmnsYIabcVz9rRcTrMmIcOwOI9LwPUFV0Wowr50kOr8CSrhFw9RFybVg3ZStEvndpVBcneNnf39kxKxkxxnmenXpH+lLKJrrg6EtYv3nzjZlSn1FKuJXZNcYFzduw2pGtUtvvw+xuEOUsDwAIxyXlXBpf9q3n2aJp1jzajM75MFvOe44BAdj6s+OJYKh1H2WU1Y1V47Pwoh0Lcsax0D4gZa0D5O3M6d43oobSj1Fz2asyni4pb7nq+Q6Kwoquxo4qAHXBBqw9DKP4sApwAzcpjw0udEvooLmj+O41MlwFh6wrfPsa9WcdUDKUpEkG5OzLwcg2kvCc5NggthUYb45BMw8pK37oLN7VnMbpizPAUZPmw0agLecH0lH6aCDr7IzWXGdBz1YUtilI+aWkLGfpMi8b5AK8aCnREiCFMk7pp2lTMCU2gF/CR2x5yBhYH/paiD4CUC6dU8amSnxAbssHiY6i39p4UQYR/Za9ZlHKGNuoir3lIGAAgyO6EoABfEDrrFPoLSfjKnoHPwKK9d5rgBXga1AmunhcKu2eJp8BCTGcPsa08rCBGnrYwAIDa704W5q0TupsLV5B74oL4An2tbJ2QSU0wavzL93Vo+QA4aFpHKvv3nxtx04vPZtyPfRfsvUTWKHE1vfQ98WfEf1xsGw36qA1EKoLjGNKV/Oi5X2OmL1BBoE2AXYAo/Vfwwh9zwPu+sPfBq3e8xpg7mcV2Hk86kDsKpWMz9ub3MRpAgD68jbmAJ7r5fBgnq8uCAWb8Cq0NAA9a3+PutW9nR0M/UOLlPvrn2yanXY5/6f6T0CQvfwX8GDfC9CSCMBJCA9qzWQL9X057jT44144BGwbuLSs7sVxpVzzzeFhAgjmQ62deLwAX1jjOjLmrYIt81Qqi6iUInuCoyQ7LzkPkFcVUIKl0eOpaEv/EI7jOnO9mfE2aK1MaGzW9dXn00QseoMjc7HJeg9+B0+hH9C9yDvb8RI4jjyKJ3g/GGecHIDxlfPyvbdSlS8cfGj/AXhn87nHoqoLaMo9yq9cS4DAPLqAPwEXdFP0v/Rwg3NNKuh90SZ7aAlATKWZdZ3ld/RAZDnNvVh77MvGmHwHubfMvvCZ3tsBFvbkUpkV+5/tsDwLediBNGy65W5VYNnm3sQKwU+2HCRIPs8PL19Hsbh047hZo5Sa7+sJdId/Goy5uGmUB/Ogz4LlQrj6YAP0B4mtTS/PxQH1Jp3c/6EyV31Ihtt8tpoOe5y15c54F/tKRZIQSRXQnB6y15Z5bz7QdpwkElJWLWzDqR9VvXH+zeAZ5+YPcMi2TdCTCoCRsdJafGrd86KMZc+7duhk3d+Z7QZwZl1rT4rrNULr/Wbqwcc7qXeP230446m0pHLK27aV2GgFwC11b2DH+LaZZ43+Hul+5hReSIWv5aUOdILbkTfLj2UoBNVP4wFVTDYo9LpXHiptv+Su99E/DigZo03fMfNGZdV4UThdGKf0StVEtmBTlU5gLYGzVGBRAbLXl+CA8WyDY++uJLpU60LjbWG7CaaZAtrCWsxmfse3MbYYJ9++STEEPAge4yd8GR4pn77cR2JjfaTnaI3lH0rWF26LfLRHkb7APXRd54L+OgGAf3d+j/HTjU2cZtlxHDQYItcoMwyWHACIm33YBTTXcRylvQGoGemWXk+mV9kQ3S9npyo7E6eRozMQRgQJsOz7nXlkX3ABW38GRLNHVsfPVTEqo+79zsnUyrDqrGH9HQdHGYx0jfRen5bxDV10RF8iZPyjAQ4MCKgUM+SasBq6Q5kWADVVFfpc3eE9VwPG2V8NQLjOqJvv5KYDzKfbMM4litRZh3ZcltOIA0iVgO7DHhoG6u/KAJ//vC9R2Y12KLbB6KRQiAGZwxfQJgIzxtZrJQeUczabFbtGFZpZFVAm20oRC10iltJL0NbzcGZ3XpQUwqvuLaDMiCpDTkQs2bY4XR6j/gEya6S0Frt82or+JXuSwMIzALANN2u2nawNDLw/r03pkBWNB2Og70VZTpdr8SsBADkY2Z6RWdh4SHYM2OC72ePKfMfJj4Jg7v7e2heH8zDZyYBOdMGWwUTfU6ZmB98BmFZtVAaYj53QG9nOQHVfPpdRdJbS89h7OjXNBHYAwHFopRyTYfruu29jBGoQoWfWIvQUP+Nsi7ZiANYN0BIHMg4doIF7yoHXi3VlnalQAuTDkaIjcqf77iwVYOvq1HeCWV1H6zoyzjJCks+8AG7q7bDB4QDHZi1srPgW+vNZzkYmFJDH/cyHqn6o48RdsA/wAmXilKVO8KplaeeI1H0WuWhhoNCAq+SSHgmXvtWj1m3l84AQynaR4qFH1jpOP4FlAsNUGrlSqbxIAyfWbMuj11oMKoO/1sdRep8aMTZvnCOc7pbv+cbNolSPjFOep14e8akXsy6MyTQ2P8bB9R1riwY4Rz40fvP5eaZP7jk/1dRPjv8/fv6P7311jsOV0/7Z2aNP4FHzww6ynvwdWxuewV4QsP3ss585ELmB+q4MgCbv6o04LRp7suOncqrONNd6HQxiEyD3vs0fo00ZMjQMpgkvnR4nAriyJwVuCiCkSmIcPap9bPu1Fapyem7S7WTojBxjBW+62srfma0VOPPX+REP1k5Ao20btl4m2xgnZ51+UX3kzKdlhrOuJ9HAc6H3HUfpu3l322jGhp5DF1r/CUQWdIZJV2DX3DVeEVjIfSTa+M4l6Q1Ouqqq6+SeAy+BFZIP+zmhTZ4RnnhXb8Grr3hzywfXXJtfe09jxCSlZD+yhS5VQVNdMfrgGRx88LmBd8bpwPn5mQTAZEetq08AYNMf+WauO7CwnSi2wG3dlH3JwUs4Ehh/HJDBBCdJ0C2CPrLsfDe2Fj26MNxydsEHF4MuXsaJwcFTAAC+2XyEzBCkAFPGFsf+w3/cc9MFp1EJt/CxppzxcloXuCJwKImfPZZ9P+Z8eadJt9153p/VweeYXcaG7+F7LvqJp6Vv6K0VTDWVwBq31xkMzd+Lx33Llyq1oFRP7I7JOAhd0DWZAEAD6ZlEvxr/Ss/XOIMbTjJT+rHOtQOAtmt93g0+ZI3Q18H1oa+2b8KTG19cTF19aXuh5rhnNIOz0qBu2zHWBEffQa5e4+Bi9bipUQecU+x2dQ1rbP6wQz74Vd/dWAk5c0V4+4Lovbt9sPSQtFnXl45U28Bb0ns45zsAoK/Hzk2z5nfw2UrccIrV9SfEz/WJ0NdPvZH1evT0qByAb+1L/u8/+/23kwUuMzbEkwZHLR+t0QCU3AUSUK9RoHzEQYBGZvVMhGRASZ9zPqOZ3xUaR4enZBflpeNK9BIosBBLiHDSyngpP3uWnuDskq00EzTKaNDfcuc0wzunIThYkNKNXUKSLQ3JCk059yX5NYwuLSyQRAkmCMP7Ua5hePbTjxMFrTRfPUcVEXpxT5yKOPYpofS+aEUBNWYL8TS+8j2cNchnejZ7yvQdTk3YAYI9fukhfeZ7tPGhWMtHdBikS1nE7FO+gvNJkGA7BdHsUe4G7Ryz1tKX24ugdDZf1MhjTC9q6HqnYGdK6VCyKHtFNuXsY3hzzONHiUaLjpQtVunevf+W0gEbOCdRu/tFcIfj4tCvuQq6E7wa5UjmNzQ235eerFdATtYUx/8qATvVGct14nsqQRRxxqUqCbLZj2FLiejzBrvs5D4i0KoIUpBl9ih1Ztc4KwMDEECBhV8lCSnHdpO3KmZvr6i84nhL5uA/A+7zHe7riK+d1GfgIvyjho6pcJBTY/7reoUejhs7w87RPgTmtkxdKTZImLWb+VDmN4El87RkbwHeDc50l1dQAWiJDqWqZ/QjdGQtkdXHmvUP7r3B+BMcTsZsBya4PoFAGmgN0MMI+juH7NYzh9Y4ERP8iY52UznJtGSi/DRgNrxF1YgbsDlw0H4jFuyUtfGdq7vE994eoW1PU/EVPknZnGSF7C0yGd3aUtcjCwqo0YFaskJWcmiarPgrAPc4btAqwSfmuNdVYInglO/RbB577tAZkfk4At6/Z/7AyZeOY196HI2xleF9VRbAU5tfAezPZn41/qXFXg/bidM4Ssfffvnll26qBZ8p6x99Y4Vr1t78IGCHfdF3CFjznvSbGgXqnz6n/wyyiDwRTI1tSqYG3ezgb+0DfAUN4T0DRm0VlE5Rxg9sCkit5BvkAUrPc35b+/XqpGeqyWbdLVG9FzaECqf0JCBo3BM6CvgJrntbYG0m9Nxy97CvlZvtSGzwiy7YTvzwX0thy6dUHcKn7A/lfhd3WIYisw72gKOEq4pN+Jw122N68GYDiDhAXgrZVd2zDaiEYXwKUrERAX6RWLJtp1hjkr+8cMDmd041GN7PWqmfy2xjmy0kjJ+x8j0CKayr3t/6UWOCvvw+145cYYPDM5PBp0cB97AVPBe5aRpzPUkuEIQkG7bdNIfu6K4N8tHzM77RvZHbjDPnn7fqsg6Daer/8p2ddDKK6vy3PjYecrCy8y//XL2y5O5eczGukPPgfeiGfCiBpiHvIEfWalV91RHCfnpuxkMHq5v++YZoaRvaYPgjcGDb/gxgvep86A/fyVG0876afuJwCrPETQr2HL4snZYcWX/VJwCbwh93b/i9Qe72kLtM7oEnTCHJa5NtIVkCVNlG8+52PufRzR+ryq9zSAPUBMmpIoAe5r2MysSmEkCPvMm+kiC2MAGA2JV1jHXXbfNIjiGOviAgCS9oWT3HjpHrdlUk9JzxpzLsQb+to0Qv24VUSYIzkXEwacbD9oMESfJvKphNH91vyYO2kG1dTTUqVX3m3d7H20sddA6utH2TrjDmmeam6FYJysZ7VAFsPHIZkeBAXRhoZ9o0Yer3/uq//jKWvl+wMm0MEWAkIilSiOOoCXJMnpqo6NsG1kcZu/ulJzQLiyCagEtYxCzfNwtnR+/8i9JK5pAIsmG8HaST1ZMzshbYk6iDoHuT/QtzpqTUmRmphzNQVzgoWqP/zlgFIMns2om0Mo/TpQYOWnB35LdwBLjfrtsFbZapjp8MN8//7jRxQWGT6QLI6HtpsDYRLwBDgDOO11Kgi9miylNCpmv1HWX1NW/WiuCOnrkbzbF+O0KoOfC3mVLKtXTk+xrfx8eBNpP3nwIlKh+VMtdeHgFJjYHyY6+rFPNSivdYIe8PzT7qlKpGSeuVOTWz97KlCGFMxJ2SuSjj10ghghXHIAEcBX78t/kn/ArgZDuBeWuvbcdm5dAgC6cioJCT8AbMT2YY/tjCqvsoEBHhLygTw9UI630FK3ysSfsv6Duaj9Y3XbkTebXj3C0ue2sCjbVUyg1QNx93rd9V0LGmKGGNL+vGmmSLB4oI3kbBMD8Db8PqiTKjB8wLmrMych07z4uMKcuWvZI5AjCGR69tlCI/qtBJJFdg0DxbGr1/Fk/ld8riaC/wbbRDBdC5LkYvvCka7QqDa4ikE9Y+zb2Ge0sORuLqgo7Z+qa88+h10aAIxgpDkGDQrMMYn51tK5+1twOgG4Br/eXTIWJctpHR+CwDB5BO8HcEzKAzZvdmiG5ZIHpO4/NXzKx+BuPcgDpOLw5/ou4BLlRzzPeu83+em8qDU5HVo9EGzNWunGsSnACALyMq+t33nyWyYaXS0XwyYAjDzfg3IIHv4EHuIbC0K1PSs4YMWo8hLd+6xNwZ0NDsZhSXbqOaBRkMb8o5mgoAeMNEX+Bm96wJDwashP/C41+eTL+a/H31pbawfW/9IpCr9bWu0LaXOhADNgIm46xEP3N6jIYgXvrss898D17QC3nWeogfvXXsXK/qFPGXnCK99+ZbNUuapl00//KWsIJ9aO8qDmdxOtQ6+WMTagPqECQLRVAoW3astyr/vm8DADmVZBwkvkcm0PPyv7H5T36Jzt/yu+2el+wBUEOxzXv6LjoJem+do9/tNCu76KOI4wzv52CjmOe2PzjFgE1jiBXsenWaGQ88ia73HOtU3e/cQJn8kTrGwl2t7HDD0OpbfV3BWfNZ1/IeCbrGE/0fet9tOdWdety2QVueJb8EoVgj06U6ccs0a1a1e+2MK8LOi60G8OBcj9P1rAQA42GPOKXI72tLFJHm9gaDtuhx8DPjZm0lRwTEjBVXdhJecdWsgp/wmXSNkVxeoffwOGvHGuz1pYEz3zUfrQCS3t9NgjedoZXpvJzv2FXZ2waGluP60G3nBrfStDrARwuW/20vjDOQ2drN4taHPfaC/XiWdz/zoeflgxxe8XYwz/l8v0m0YKg26StpcVhvpUXt4pVveLr3yHNtqCrDg33vYlm2fWe/9cqz2F5/dumQyW5eFxa7QZZWi+kqVVHt9dy+le9ZjGwL7+GqCnJ46WIT0cbrmiNBGSfVe4ydSvOrH6sXGGv8Duxnec3znr5yyK+d7+WjvFZYOfglWw+PYAPEs9ZDs8UZ/YdeFTWxO+qDAC5knJY98YTwQ9c5PtH4bMiREqf7+GTLr75/vne3DFQutzzpd+QJ/+TqFc2h97Hy7AuWuxjU1akwaLxvAgAe79/9jz96+9VXX1oh6YZSoCKOgDPRHd2UY+8ARfqynVTtvZWjdsC3ewccouQIjIBLCBWDlAgKUZuUTEaBUFLtMbjEPJlHOfyO2EhJyHDUwJg4LtNSBDsUkJ3POY8Bfbdc0ZOWEaGB2eyxwqAE4JrTegzae+6ILEKqiY8wmgFns0V64m56d5Vmgafl5dxPXeod8bkGS6Xjq9xNZY6a/1IWLLLe3woPRoOhNB47z35Wsm23f8NZvw/ZvlCFgxHZxt4BkjpBgEUcFivWOiMpLZ/SYTKpAr8/OyWf+ltZJc0zJabPyg+YGedGYSYzdwGsjprSPfacs34V8kXXAZcJ1ngvsXmmHe+beZBw5f2U4QSAJmOsAIANnu7rrNNE1wRKtHaeb4XrYUxsUHEktvBlT/wGhDuQI7oSYQxoIfDTtLP5dBmWKoBXRwTAo3n/3u/9wuNk7QL601Vfr2++OWdyt5oFYLvBOXOF5+ZZlanyrZSIaWXnjYoFshtTOh0ew+GNLtEXWfepnmnA7wSvGM+WAR9RV+3OuC/AuUEwlbwJACeLq6BB9mqqWae25oS9spZjlEZZjqHRe69j2zy8MzuR7RjvHWDDYdpgXNdah1R+cGQVqNtyL/psJ33PFWO5q5tC5zSXk87Gec46UnERxY98c09+6lo5gHwHoG+6UaXhkwo4Sib3g/+0rg6+1Im+Rw62q66u+/iTnCSTbVfjqGj8bBPBITBd5UAfuio4RPCH+WtMjowXePkeKwhwDV0BBIHszIssndklYMXGewD1BE/CK1SPPUBh7w0N9tg8T+kRNSU1DUM3gFfuL1unKdBcrSW753oC36IpIN/E68kXHmxfF0AVqLzKBkBG9MoZyMn6/+bXv0m/kKOj5YTHCR6Hdqq4pvIr9lTrEZ2SxlRvHYD85Kyv6LNPCSBDztxNywaqvj7bDnS/2LUTqN0tmxQAACAASURBVFaFxvlcY6T8FzppTujM3TeAbRwOIMp2WsbZ2zv7LgVEg0PYV06AY7IsNPBMxoyMVtYx2KV9DeqA8Bzs115bzUv2hUDrdtREtwGXM14AMnoBXmMbG5Unr045dOF78Jr5olhCv/s+DVboHgbFYinRq1sawQ/oitFjT3kHP2wc8E7JuFk0fIrOpQLotdImNnSqb1T1mIoz6fVs2WSspl/XQsKFrFKaD31V3aJXApzBVcwbG/QqK1QqMGZkC5uv93dFHu9nfSe4uTHCdaprm6PjaIC49ODLliFwBbTbNNfvwsPgN/2t7St6Pd5TGb1sg3hW+qcBb/jR33O2MVW04BWXVa9+NJZrV9atHhulJ304qA6bVa+C0vpLoIQX9B3p9CahcKaNM63vya4+gymsA3ZZ448+S9WQ+aS2iqcGn8RxxBF3gLYX2K5U9xKMH/uaq/g7/CA6yuYEh7Ku+BgOoxDwVULw6qE80NilPsvdb6/xFFcr6eBGo8Ut8PEONHg8a/uJDViMaWdlAU/Wv+OMnoJXYhnph+IxVUfQ5yL64KVZpK9pdS+/V5c8G9ymYfuj0q7bIr19Sv5P+UC3gVejX1vZRuWPE8ih9/VDdF1PfdOEwVzGTOodVZ68clA/kS1FDgL0+VR1h3dm65RJXHpGT8gvTXAyVTJzXCb86PFpGYblvU5e92JUPYdTWLbezHiS4Lu9YhhDBnPvE540M0WXlbep7vaVYHPWp3xg/xo9dS6jN8XFL//3L//4LZnhRERi8NQBGMVNB/FtPDQBwJd50QyW48w0Gso2L8h1Jq8ORCdixXJ+dyO381LTQQyf7pNjCKdph8uJKzhmoiP97vjcKKjL9JzNzVistLuXywr4RtG6YgtgJNOUpgoAhm/VYbqCplJD9v77vh4H0f42XDi3dWGJI31Zlbs3ZDEXxwZq7h/onOIKKooWfrLCpxSkAmtlKqa0AsyzdA0nNyBcBkb671y/GTvMNBkGvo+RRFCSCdKaTJdQADf01d+qDCHQED5QZcXeqxgliHAiNPzNOum5moPWQcCUSoaQ/wQVqhSo2DDYOtUVGiTzEUCV0Lvk21s5pqRRpzaoY7jLupT1UrmraZdKAJRRTosY/t3HlJCNtIy0bD4ZLU5OaFmqjT1KdsrOcNLJgumZBJF4viiVsuUJYMEP/ER4tf6ffvqJx66xac0EQH2sZLN5yva55FaZ8G5zYX9r9lqFTxlb+AV+DgC34T2ONqXJUdpkdp+lGfBf+ClddFn/V0Ob+aSChzXEsNtonP98DnCDRBos+ikGWNRKKVfunfI0y3pPC9Db+foYvTz3mbFBLpCXrM1U4eh9mjli6BRwel2TlDbGgUQ/4Nhj7KCD51BAzn22rKIPRm9OGXhoKrCTkx/gt3wnAQBkGh1yjW2NqwCgZCGAMHukWQfRDKDI93EMeJYdMekwd06f5oA7YGUj7YwbJX7hreeYYuw8z+pONys738XIZXtZAD2dkTm9Bv7CFF9AKwfcwKnByEbzACScemOge+jA9zReZBSw8ew9MUBxn1CwM/AyDfNdHKKASRxjmgB6PI1UvW6BGic62S0AG/pTdglQig4hmJc1Od39Xer/pbPs1hUta9U9HGTVNo7KBDTQn9wn77mG7q6d9I7Ww+WiZ+wBnrmPrqcBKfZa1+XUlPBteELfUWPhrJNkXd+T3GhtM59nQNX3d5ArzoXtYAO+cbIyxlR2haeshzpOxudtJLIR/i9AT7qYCoDi0cqFOk1kPfUdA6p+B1mDp5zZbNNM5pBxtYqiNNI4olOmaoLg8GtCABpu4Mv399pfmXLFR0p59YxUhI3zf3VWAwAi0gXIpe0G6VfJWUZzLbpJdJKsqiJEL9tp88D01Ik+GJuIrlYkLCeAdD1XNUv0QfZzM1dxIPqJ8WrtbjPYgm50L3qX9SBYAl+bxwWmGyAKUB5sBD+jB6/ea1A8tNhNdCtF1YsEgq7dc7KwCY3SUT2Ids8QV80VK24Z1HvmvT5PbOR5ngA6jpJ1BRWu0hX6jmh/ce8TDzoQeu5hrHdeBAA2T9F0lfe8FpK98z3rL8lX6c6aFVT4ntlKe5Iv2oaoREx5824rLA3hK4+jgVP4Xe/JB8EWEIzRT/VASgPAlXlNGeZ1wqRx8m9kkGfwPHiDOSCv5jclI2xXw4uxg2nuHPyCox/6XjtSPoF/CWJyNFz4tLbEdi+85JvrztWVl9c1FuOp6MChd2im610KX5lnjtEBcdCFb/P5BA+MJzf9li7PcXqhX8bX4FFDKtGFSezyEj3QH8ga2CGO9yS8OOmMrT/CvrF5CQjvIDLzhR7GFqoo9NjqNKNfq6NefdaAjI7U1V6DAzPLvOgtBt4gkPEa1N0BAGQkQdupMrQdXvwzXf+TGN42nqaGXmfjcgtp1vr8sx4XLnIyYTUlPTYcvhv5bYN72S3J6rLT6Db3ANAAXT5bptOHCJQ6i+/up7wf5k2RL2XaWRgcggxIwEpZcANFdY0ngreaI8iIGxR2UjkKqgbazBKD46ymDXtAPsd5aOHilJ2s3/kv+zJTYiSqUdZylWarCTTfXWLo8auEpSAiijHOkc8IV8ChAZJEPieDi3HIYlECPkeRbADAAhkAqBu41rjKhTXQM+nCTFMTRxclcDUwgHwxtTolS/gRemccyzBWbgX0rBsKj78xOoCN0CLBhjjbbxzJcldnK74oKHfurQMncKtrxQ9qYrj5KWDnZH3qHHm9DcooUY0zgXBTvuxj4jT+MxkrE2U7q6y0TqpeUYWGe0PoMgPDUYgag+bkvcIGHKcztRpUtfzHxXFnro4q98iVONgZDwElDBRg4BGhrd5Q9Fzy4YZG5WkNhuyWj8Qq/wNk7nErMpRS6katk32jKmI7TBMZVQQxTSoBVXr+twfo/7/ffHGNkd5zia+dqhgOeJzGaHrP536fF40EJW9UBu19yRNZZs38tQsOtzGl8zegUddhrKJnCgxXEIJrsy86TSYBf8hOlN+R8fYAyD1tjjOOQ8ZEe8VTnrDBfIwFWzNSKoxS3/yaGc2xLh5L94Qh36bltnzltV2Wvnna9yvvIu+pmHpG3pFB1nWqFzYwCE54/xhAOVb3fjWAG/yiJwwEyivmvzMfouTPCgkXEz51UvUT37+A0EG/Z2nlpifrT+ND1vY6AUTMO247A8sQZxWiF8iWbh12eQXD76Ueg+lsgta8mCM0qMNzdAkBKowp/Kn5RQ/EqQx/wxXzcwdH9rppW5Y+45QaZMInATQ4k2qA2DP0L8/Ud207G2jUE6f5Z7IqtpOHNpunLgixI/fW5f6qAmIPNl353T+jp4QkExI7S08Y9BPZNs39gw9jv6UfclZ0+nxsgHOBaMeN3ZPNMk8WcHGdsiwXXHvZQmTJvRxYbTGEt6HhdkawP7o3QQVAUsq3wsdZ8/BGvh+5+1hJhp4EkfLxBBLRIzer5fUnUGW3s/Zq3mfcuj9OVfhmZ8CeDh48dW15r9+8BL9bEmoj9fumA88JwK6D3mQGdN86gvsrQwSvIwNchy0W4bYTAveHljgdyYbtcd1gSfl7j52AgBwgaAwwZ18zOop56+fGn/Sn8Xp1XVkjvYcDCX9tzIOOSKCIDHR4ZK/zxmpb+llTBc8uhmoAg+fgfNx1W4Fq3ksj7AmcifPQAbpmVwwaLxUL30rU831dE/2Yaixnl4VZywu6/cWnmx/PB+yd9hy0Ts3cXrvV6jLmbv1f3oPPuMcdQ8eNDDiL2s7z4FMwPVln6BkZCo4CG0qd570eZdy1Nt+ewdzGbD54Mi9nYAkIRTjOvwkAoN8GOz3lePPMtp/WdafSkMSI1+roevieBnPmVSX2EHBhyfolbrJumfBI+68l5U1GcWxoPW+M/dXTW0axZ+Bc46q9va+VCcauDcgwLuvw2jlkfGx75FsDtdy12sW9RuojhRtwnPOTgBrrtwPSGxvyO/K2r4NsEzAaG7ntu9YC2/Iq31s/+hn9Ry+InMBj5vAcsPORP+GjSd6x1Rc+vT9NHhuWywPhwPDE1jNel9Kaa0TT6KkE2W27GsQRftWtzfsXsybAPXLkhyTppGSZCTdARXbs6hP5rytI6lH+6j//67eUOnLTS2Apft8gGRyUCJO3s3MMdBqxJEMTJsogPVAJTDP8F8BcZ2cU92ZodSPmlbGkXKIbPsuMJbAZtIzdM78p5w9DDcAiOi80iDKRktLz2OvlBWim9DKohLUOIUyVyE3m6zJ1R+5YcIIGaUhiwdQ+kM57G0LtwcGobWVkQSpQpKQJR04zl/EzfeVAnb8VAJCTq2sof+P7HqOUZrNqW9lSOYBzStRa95Ay8xaGBgB0/zTQyz4sM7jBUtZaAQDdW70Asm89wJlM3Qa3twS2AQABVL6j6wCaWvgAmJRnRqjCHc48lbccFKj+Tw8HjV1HE8ZJM6BzFlHgNQGMgEspS509mu0T0I/M/14TK1CyT+f7LrErnTQoZeMiEzqeMI52DF14QM/V86ecMM42jbDC6lFUWykSKNHdAOShbYJmenHMjBSBunsL9Pvp516qqBBg1zqpEkKZ6wBmZaDDRxojzooDAA7+JGCicmFdzxYKg3NnEbs/0tnjHlN5gzOZ884ElSCPH/CI3vQxm81GEDG+zrHXfbKMcqQ01wTw2GpEJCZrnbL92X+vuRqkqKSvtLRxa5UNgC28fQKW5otUQPACaHpcx0DYwV0GlDVnrD49xM5V1mI7a9GP/cb5DHndtASIRGc8AXDkII3l/HmdF9Oyc1JvDp4fsDINgsLbMaw7AGCj03F5Hg2+6nqyGKwPwohs6+eWkw3CkaUxihrpGHb9RXMoAWNkKXu4l2MvWtno2mSWz/zH4zrTwfpxQDbGkwCfDOvrntbexT+YD0GIzQd8Ptec1dBaGw+k4i38jAPV7RPN9FC+/Kpj4BVnqIuENF7z3LlnwOdPrIs/PXvv4RFArXhSjr86/LOdgGw36yXeIZjtLQlVqsgUPCSdoOeq1P/jT9TZfzueCeB53ZwVezovjJ3M322uisPmLDy9G9IQScF7Z5XttE95NTofueKn9axBUnT7liGtmcaHXHM8FfYPvSoZSHVhqnamAorVHucAfeXS03BbHBVvkYgNBPhO8GSqGPVsKq/0OwEedMyVjQagkOOZ9+iA2KIJkPjeyhIXNygrT6+agNSRI8qSxa9vmqB51T/Yodd9wfCnftKrwfbfQHb6NV29Ux7me5vf9RHVRwu3mrIbp4CZ+G4SPvS2KE/W8UVX7O+//n753fhwOzFZVfTZxTnL9sDX1pvNvLFdje8GFwb/XGx7dB0yLX72+ytIlTWm0id6cePi2I5sjYAe0m3XSVq6zFjezrr09zPzzbrou3tvstVngyFwvp5/ebMYlzJ31kI8LD2RhqzRx96uUR6GXnsN7dBIbtvUm/WZ+U9GfxqEjoOPP8K2YvPLDQDEEpoXmwQ0L5+vG78XR05AP7OdMRS7tPoQ/Y5+VdAHnByb2gTlqubjpBnjQvN/cKbxg5NmCS6fEdX+pmGyaOgeJZIl88/OUHuQfm+PF/Eiy5zMMXY9djGxhmcAJPfovHt9sMDKJpsGBGSyXQu/KlTblZW7mjPj1rUEseDfTX/0p+6ELwJOQo9C9z02y6Xk5ayFuDx49onTsvWD4MSd7PhyDt6liif4ZzBsmjMmabRxJ3IBryQA0lcA/LWlzH/3JPMYrYtTCWSu9biD76C9tjxgn3fQMzgvwSXLt2xkgwbWwbVfWdskeMwLwmVCS4sHfM1f/sm/yTAwHs6sRcFcANabbqARR0nOzBx3Y2eo+7TsxJ1r5FQ99l+eZ6HU7iIu5aoBc4TQVXIeNAQbY3wF0uPl/GVKzVqJcGbnI6Wcef2tHSARXWNHsSSbQTk0DQ1TLqlsN1EZgxxL0xh0OUdm3HZDj+BljRWFw6HhHjH4YUoWHCcHRU4Dv8t4Mhbn2a6QcNmi/o6iJQAgRec1o0SxTgdrGaVcmiyeleLWc+UkUgbrtetaal7PyNgGfDrFYQy/AAZOBQEP/a17A8LsRCiz02y7PtOa60x6jQU6WcDOPO00VyFGYT4b0LmUs2fN4kijVGiEhsFL4Ce84CP7Dj3enEAKjfjIVvr6ljohG9upARwA5q7nsZQ1UXGttff5FMGi1KY50XQYrSCahuJP5A8DanVbYx7QpD325cUzNwXivvn2m9u5H8WhvbqUT6tiQtd8/PFH/idFF8XbgF2VfaKJAcN6RfbDt3ZcGvjR2LzWVTQYyxvNVSa+hpFADn8b3Fb2paC0leTbM7bZkhQjOQAkhilVCQkWQFcMpZ2HBrpYF4yc5anRcM3DjamkH2r8fO9mCvOcyBmVSa/G8QpxFTf6iutU0mxnrWsJL3kdDQxCG7Ko0C7Oz5o3NJJM1NqjG67TspxMm/teuwGsZaoOkZ9feco9s/6ZQ4JbibqNgSd6jR1gvDxjGyrmiv4J3zydfZmyq5IKiHQv68yWEW6acS+6UoeOlAh7NR6vzFHBzwTLLt1N25puOQAF0RcY93vo4+Gx3H7/zXdMk9J0BxzoMSPxZ10B9hxDxBz32u65phvxCoAYLAT0KBNDRY7Gou+REYSH0FcOmBRA4LjxnKy9JhenFP6QfibjDyAaXY4hmf4pADFs8w5YgglmnuFzvVKBpSPRekziO474ACtdz7gBeQQAoO3l45tdIZsah8b06x5POQ5Z00l2MEcYijEb+BtwTqm75qCmlflO+1SUT9AJe4397Mox5enojH39q7ygg+96mg4DsHeg2HhInx87AfD2HCh5rT3SrAHe0DW6L0FUttIxf4AvciBdzAkz3rrgiYZqN1guHdv5XuB8HaBUAITn6vy2JB9+3nLBc4MdSQp0+5HeK7jejvNrlpn7Qc/ERZ6VGdB+rwty/wT/4/yBr/ZRvuAG5ClBvNmmakK1dCIyOMkzeEY/hxcGvHFixg2+vdgh6+vKysX0PVHF61NnfSpkz/MXNtx+ALxBk+u9Jlo74XwCfZ7T2kqBTsC+OGPL/nTJp0iAF1s9TWDaOm4lXSIfg0kIplkm3GC22230nfZBsqG137xt3ATcX+0X9m14fBzubSM2LmOMzNX3aDVG1m9te7pGTwuWrUx+VjHW3cZYnXSfc2kU+YIPTVdz8HJ29bdplUpeK/eFI+AnbQu9/Izjkon3IbHZG/vkdvgwSR7sKpp8MZ/vtQNv3GGeae/qhY0ToXP8kNWDIjcPVlF1iqM6E3hmrHe8pk0xjGhhwhEI0n0SAAD/iAQJ0oVfqE4amz80to2ThEGrrMoDH3C8oj7xNjj3mmtgr5hgdKsXNbQur+KT6PlbHqcy2Rsw7mdO2GfwDUxPQ2nJ9t6KYP746z/7g0NHjhmbfdOl8x1sojbP6IauIfuEUXWDumai5byl9JCy/XGcZ1FZ0e7pO9/3UXwFBjCAI0kG1NPMS4Sy0alAuaFZM/VelAqMxkaX469PAyQtePbNTpbdoFfKWZGS84GypPpHdQSMLCJeh/LMTBmL707G20C/WVXdizIYlDPAjKPZcPI1ZoyVFpuMC4rPjvIZJ+fo+nudz48phj0HfU4U6RpER4NazdGgih1JNd/oHlszdrNuZBgeiq0CmSM0QlsLu8pxDPLZU7n2UJ/viB9wgDUvaAtt5Cjrc+3/tyhVGMTU8FeANiW5ERbGJqc465ASHl1L9Qklc+wlEzdn72KaTQaM72hmAOM/V+Kr8RnQW4d3PHYsAgxpPqjfmRcOheerzLFBVo6yukqhMgVo27QAwGubSgJJOQ1A1yrj/407aeNwv+/nyvEXjwY0BtyLrz9S0Ktn3g8ADC0tU3JmzjpylBDK2coSHWg+fzawNM0LIDn26EaA6c/RgMCuhtBzPzoBCQUnvv76q0v76wjbwhGkyBnhGpMCGtZDPmYp/RwU5Mu6xomOgQo//fY4Gcik9JkDCQ1e5P1sPcprtsAgVxgWO6miUbNe4zzH+ba+anBUW1Q4Bsh3rcGwrIjPy+vmG/TncU6QK65/dUQd9LDjP9H+BGkKWCjndNCoALdyoXuFNmM8PYe1RUR3ufv1Cs7he76HrG/HhXuzvny2AdMFcs2GIwvDv8+tIptu+h3d8Pp7F+7+iBORLLHWE94M7RPgUBAtOnDKTu3ULfl/l/blEEDWAxDVWJsVxmZuWrvZrsHtrhzrvKh4QI5W9dkEMqJzBCioKNLf8Dz2BRtwAVsDRXpugpBzuk32wAcAqfu3fioAkHuoqimNNQnIBZBMltPPWFstNnDEcYgDVP489MfJ07p4q1SrCbPt8LllhbVG1hT8uLqqDmV0fo8+sy0KTVnPVAQtcKwMXAdNYFHMsh3ILX84Few7514+I8H0mOcBsp/y2yDbwurQaQNgng/f4/TsbFrWISdmmBf0t8F5AbOqA6rbwtvdstjDMI1zWj6ObO55Wyba3wbaE3zQd5PhPTxcPo2EnfkTXPcpSgKk2ZYwc2k1S2UTO53AQxInO/ix9Qb3ME3P/+Lj3V/g6ievRXTe3t+8gyf6HHrSLItnwWPb4UOpBPhnPlSpTMA7VVa8qPDYOp+TUEzTVh8M/ZNQe9iT3iy6ZHQf9/GaWf+EqVjDBADI6CZ5NZnnOlG1YeBe50zrbDAndMqmHVl/sNsOZG25p+KBe8hxwe543V+wnOkA7ivPQI/M7d0AAMGbyHEjGKIHwesGAAxdFsYDc+395+hrtkruuUDXvZYej/RFAzc7eacAgGXafJiqOkr/uYe3kkoPSkZsj80V0eOyQW1qaQe7PtGWUWTOa9ZA9/gnM99b0Vqs4AyyjqXUlmfjnAQMkS9+euvzkt3QL9eZVv5lggE40nzO/vVpGjj8q2fK9lqXVGfBJ6zN9r9Cs1ali0c6eRoqMu+to8w7lowVlq/+D+t166jnNX12XCHoU2TGuR7gOwA4PQAyh9AJKg7t2eIuv3b3Jouy9GDKl01iS49DF2NSqmmfVbahbYJpd12s/1MlYHpUnkKqqQDoUr/3/t/+xR+f69PxmBIZfUhUD8VwgXi/6cU/BIyDXkV73rNC7T7tHDGh7IC6KLbUSoutrJccN50gYIc7kWqN2iW9NdguWyi3QXJf2yzoZbJwq6eo+yUQMNkmP6tgS/vYAf6AVzGJS+da/YBCIcsKQ3nOs74RlmbiM84KwqE7TingzI6XI5IZC86ZFcB5vpwEjQEHQPfWuATSVBJEBQCOhB1ETzvPNJCSMi8QcqaiNNgAcUpUBfaTYbcAKmLaLs9h5uytegWwMdIhwgaMfi5HfMGEVeRaT4PpOoB6lgND533RAX5LGX8aO24QYMdMfLSyHSjDdIQ+4LHOm+iiig4NUU0CVcExzkKBJxHkM89UhlCmO/zGmHAGt9JFJlwedJ6trLXGKFqqmsBg8/zNGrBGD2NyPnfGxuekPkvIAuym0dL9ngzaBQdZhziaKsHLebrIiSpTXL7f4IIUGZFNOXldQt+DsZI5ZM6iFmfgWtbOP47RdKBApz3UCKCkUITP5iajwGIME7jJvzha+l1lxm++P70mVE545HTLI926rasO3T76UHt3pdByhJQCegpGKEiooInuRy+RrEPkTnTyCSN9vpQejl62OKTkOa8pheM9xp2jlnpZ5ZAIfJyZdCrW9ak4oRR9ZNZGzg7g0OQCz+4hD2/Od7wOjN1rwl5kgJ5hnmXamSiD7AN0z5xTpjoKbBvMyDkgoOPx/WWgKLOf7RRZZzIx1f/V1+gIgre6dgNpdEr0U2Tl8o3HsQCFaNTKE3iQ+3OfzU/Qx9q4z/X1HuqUvPo7fkuNhPJMMqjcX7RHP7Eu+1l3rapnPZ/SwHaw7EEVgP6cIANBzHEWkKFrbwpKMkwq3FzUe6sJtm26wL8Zbrhz62z9HmAacMr+VdmCXPeTI4efuglwtu9lzW0Lj6zlhB81GY3eYV19X/HJ+UcgVt8jgGAbXPBpcF2e1/1ohKqyeu0VzgkmWXfuj83RnOx0uFdP+spseYCGvIezYT3Xo1CR6+hxKkjCz9nWlzWBtqFrHSOf4T6OX7YYHNpULsu6d0zwCGtxAXKdE41r22z0BYF7ZJ+Agx1Kr1sDtc0UYevl8AW0nqObjx6kxwj4hgCuuD9JlWn8yVh3sB0ZQz43TeI8xDGxLmvwl8Zet/+LxlS9s/EK9B8aBUPR9DX9MZLB5EjBzW+phhs9xJoloMAWvFHS6ANkUH8TpN0BAPCQdWhl6VXH3MZc5ZWrHwy6qZgjuDYN5J62bzKr8PdzK1Zw0/NF4MErjYb2el+cUGfUJcLFYg4KibZah9qPd9dCLk90C/wHf+LIJ4GQ4zzRDcz9x3TkboSpe3BKF/YxPRDyeuhWvzGVPg5y267lOvTAhuPQw7wqGS2GUtUb/BMeTfUk/PIsSc9YdtUrzyMgsser8dyAqP2ep98BHd9efHoC+8anGbl5TThBq1nc59+RqaNvYr/Uh6zbpTp2r5/0h7a5mZenkS+2jGQHfgqVF+aeJoAc9FmJ1XFIhbmzheHB/2vs7lVQfoNu6ArLDst7E3ITaBcmkf21jqlTrlsjc1njp/z6b9G8ARLdH/u2bcXVR9UDvr+1S/jK9NdRmd1KegN4EY/8K2aYAFQqCjevWvF3iJGtWX+vjzAqelE2UGvsZ9eGO2ibdUzvjlam9KYb/6G/HvzvOcSHQCcRELTPTlWWh5kAwMZX7//dr/6DKQrYNuOfewlEE9XThMVQKAEbczugiYMmCpuBR/jKMFXeBuk1oj6S7CyKQLw7sft7B5irNF9z6J5uFJUz4H2enUKX+IQxUNAGH3KMqgSJtBG0YAEBxpMlS/NDXSenUT8pQ1fmNDQZA2kwccY4GcTjBB+Hgtc0sxlHHBqKbwMwaLgUJfO+DVj2cEsxaE6U5cPQAmOiH/TnnsoiS6BNw+7tRVA1Z55FAOARDTNzDkAzqDqBmslCpEyWMXCPDQCiqFFXPQAAIABJREFU/NpkS2NoAACjakeywNpCWmOkTAUGIIGnOGHXaJeXNBeVhYsmqrJQuVKA5igFotxag+/O+PWy0yuFU14SbSeTTzlRVk0AdQRc3FxHqgK6FTXrjHI2WDlvfnNOF9D4HXxQhUYdY+4LEEJx2FB2PRUAyHUxBlu44esx7OfzpWz0/hdffNHtFGxrSSDid3/35w3s5EgynP/or5Q2mVbac1uDEgOSMfCetg9wjBil1xxboqEoiHdLrES9BqAAjtt4km0Z+kWPoOS1H1gBgD1vR2LrUKeULQZCzbs8TukW062VJ3J27fCz7UfbE7I2khUHrZz1TZCFcaZCiP20Ot0iJ0xg3HEk9hplH1b4BX42MDIwxoHIOLQI3J8jxnxvO0xTlRC9F14QHdCpKG2vXpW451EDYme7PCR6sv9SvK+gp46Ac5PHQ6f0dUjAMaX+4Yk8A2c+oN37bM+7WRMaSBIYGRCjO1wgZEdyHBvmAf/DX5rb6OZnYCNzzHu2sVrjC2abRTUwmXJQ3R+db2C1gJIcXVfAdI0DAJL9dwHg+R3dhpzzHjTfoBG+2YENr/kCgOLBBNeis3S/DcwYu8M4rEOd3uucNqvjuRkcTSCJMeDcwReP8cupbld6eCkAXxn972+ViU+48JGaCaa5tFtVSmdSGZvhwwVA0OLqK3jyXLOBqOWuNs88IftpGUxA45lASBAb+RT9yJ4wJ4FN9hrDc3vd0JVcz9rBa+zpDE/GUeaalN6OXtB3Mr65hkDkNABOYDoyHWwCn3NfdEb0XngNsLZ14ubf0DB7gHlfP7l+0122jv5KWq/0ZZDNPBVhtSnwXUBpeB++HPuXsW8HGb0HPbctcgVdkz3oK2O1Vg0MLgtR0DXwae41Dl10j1RUg98KjmomJarXmaomzyOYattOxhuMxvdXNYBA8Q2QoZPj+G7s9HBiPM6swx3PCuAgh153N62d0mf306ku33wxPPcsGUYPoz+Rs3n2HYbXEayd8VI11e2heqP2PKfitHp2zed1XjRg5VrkRteJpvgFI2dUcxCAju63s9/KUOTT36l8YE9+x1Wn7257MI+cqeYo2K5Zs7XQW/cQj2s97Z/4lBFONklTStukZs9NDmOJYAL0sWlYOw4/bty3eR6+YE1p4kZDxK2D9ezb38kB15z4oK2X4pHoVVUlJsiTZ+YftNJ8SCQ5QOAlHfyrRY+8DIYYfLUwpSsVZJ+aONTJL7J98htq+y++K79KRytpGb1de17ZYf7CFwkAZA1jW6ainFMryGiDk318se1AkwpWSfBOfBrmvm18IcqPBgA2L4ueG0e62Wl5Sp9lq5n8hGwNp4og+jlefRLiwZeDjbJO8LR6EBBV8Jo1cPOwxdjG6uKru4vvMp5k8ZFhKmPeDQAu+bcSUaVIvyt9KJ6yDW2AS/dFbzUAsO9wKgD+/QlOzSTl+GpydtLb1A+neEdY/GwD0Oc58lvJaUJxfmDuDAWBinIJiE2vgBiuDXo1oX12Z0pSx1HTvTCK7OvkyAYphcuUJnYURfY/ptwRYxDwGiB/Ba7jIdJpZ7Ul+1dBmmOG2WBiiOystUFn5qmM9C3tldAex5bgg43nuSZZymRA/Z1jUF0ZUeeK8fkougZfbHQXbXUNQR2vb6NQuzGGaKdTHvycdealngMfYJAoRWc/f7YqnCCOeyTUWWkAYBy62Z6hdUAZEABgjKwvZU4BKSmvhgZ7XXysTCtFaPy0eYaS3jd24sYp2MKZTIpKHCc4ECGfzLuVaw2/HYrlPCS7HuOFoqEPQ452zN5IZMlrUSXpSHadJCKT7OPNc6JEN7C4QltaE4FP48Js3SFI9/HHnziwgVMqJTYdu0MPVUeIjjJGGn/koMe8uFolR/h9dO5zlVlBlw2D9/23I6loKODT6CXVGfoexxNe5xfFVF7eZb6aowIAyKSdOQdy8jzLcvldR4bS6I91s/4oINyOngz+pa8NYYC9psP66B5UAoj3XXmz5I5ydrL6+p46quveYRGN82Td2lND8ujTMs4Cs/VFAazQLdUfCTpMkxmA7nZiHADtK8A8QFQAxln98gl9UxSxp7w7BklO6PdnW8VpDGkdq8qNBADEv1IaOVVkg7A4e6bJ0UUEz9B55ndsRsdmXdKtJhvwaszQDFkU7XgPXfYKsi6QKG9Dg4HhVhF+IS+yR3aG64BQ3qxrch589swPqE4DoRYyXjpvO8fvO3hznXXplq0j9Pcq/+X0HPUZsf46dCP4IhpFn0/PnXCR7hkA5O1L5w3p/zT6SeVKyhOjc9leBO0NiisrZMyw3wRoIs8J9EuO9Pr4VN8ISOgEEdEVO+kxalyuoJltRDs4ZT2la2zoKUHO/KgS2BhAjWXdwV32znJw9OWR241DHBSxLE+wSfcXWGUtALr83LgifBGHxbLa7WXwVYAVTQwJNgVbIIexgxxdGJukklytUXSunpLyVb0UgNM2OI3jQesbVEsAwPxXBxK7wthxvuHRW115xrJpoedxypHWEnv9g7OJ4XePbulbj7FBVPGGbWD1nu1zAzXQU++BVa5w9JfJJgX/gsGkW9LALMLJmC+/W9dQEZZKtAHubPno94phWI8LZCs7bD91wLMNXifQz5HRzwAC+/NDGw/QWU6XT9fWi/as4XYqsIOuwku09QH4dU+f5762dW5n1Z830AcNto3P789gxdZF2LlL0zNkHLM4D80eKiAlvCt5UYBGTslh7b3/94nBZ4+18Ahzjg6KDHHM4/QBIjmEMzRYCdptuSwzpJojfyRI3lNAWONXPpO8BwekMofEn65zwki84MBdEgC2UQ163O1rnZOeJz65Wx4vH03WVlGD9IzIKG8VSzO723lL0+34S7vHxQ4Uaz09Tvsc2fbpCtWzHsGs5yN6FdiWxKGzrHp+kVPT1ImEyBt8c5u71VGFB/RMfAa2BpmOlk1tQW3zVAWUa1QJAOhPkhJUHnlA1WvYLM/LAqwRxUnWe4xXsqitZL4O3LKqIu/2ACrH6hBPY9ngUtbcPK5d9+Vz07x4GL5BDky/yjFVzzTA05hDi1SMZhtHbB5BYX+3FfTIPUErdKVPEKo+1TrG/k1SSQvl8eCUF7BYzUjWNV/7ndjbBh4kd962GF25ZQMMFhkTfkugxLro/Gfs3LlfG+2Pnabrz1DLOuD//PkfvRUwFBMSJfa5mlVUMiQiFk6OvsigwvyK0u9OtONUi4EJJERgw8gbQOm+ypgGgKujNoIxhv9GdVsaSISM91FmGFecsj1Wl1ZcYJVF17MB53yXo5F0zw18YaYPTkaa58Lofv4KJlACaUfLWZac0S46656AEcnED97zOIbBUXkpsQsQQ3s5s7pfmp5EYqkUoEzVTN2gxxiDGDOAoTsVr0YwAmLuin9u+Qx8mHp1Dt9tLgU/qORdv7sfQI+TYg6JgMZZ0JA/alk6Y4nDJUcpWWiOZIsSF19MqRTATaPCQWRN4CcUL1sNFB2289uglgaRa6bBpdbb53Iq0GKwp+Pwspf+OlV1dvQeETky6hq/1kpBG3+5CgAe0Vv6XM6fBBB+47gYG1bLBA44zn+Mmo/YrEBbUWjP5RnP16dpohX8GTcZQNOyzh2VGZS9CqLfY9TsTOSIPNHYvHXG8IG3LxyHrQ6EeAmj4fVuAGQMXLs+N8PJtXauLe9TPcMc8twJyuh3DHIcovzDmET5xbCISb1WlOgePSW6Z7vB6/ei4LKNh669os/RNcZ62X5CB1W2pAB44RNkh2AaRlzjBrD5LPQbQGnJXvXcdnDDJ8f5oVrk6JJ3urIuvQP4ED3iHAFM4Q1tQel2qgbLBGbjRr7/3lfnBAA7chblOGe767PXQTQ913guWmM7kDm2VTTNOe/Tp4RqEJVyiib/dHowaJyiG3qNElHuyxrrnjsoS/dbzU3vwy8ai86uV0BNx6QqI60XgO+C8upB68cjs5Kpj9dRm1SbcfqG79EAAJ15HWA0OJHsmlBd11Va2KCSG8hWVwMCXK5ZmTePV2+HN5oJbNYah2oHndEn0afRS8gua2BeMwXidOgfNliOn3pnvAMSzqLb5hzwfoFQAQUA3bcUD9RB1vs5CSQgRt/j1BdVNiGH1wHxXMeeU+2ge6KTIlcJjMyZ76pS+sAl6gJ0BDBZY+aCXRddUqk0Z5YDuNAV2Dv9JPBJFl00VUBUP2lWFude1Wuz3hfEaR0LHuHhu5daOtC9b1JCq7lx7rPXv7abvhzJOnVrYnlc13BEGLQcnTrOyCPTx2JpxGIB2eYCSs/B86jk9/0E9pC5BCey3oMheK7eZ/uhcUbt2g7G3vlZVgboahxaS/1UVWcqSKKDoAeynftlMjptyfZPfHSDD/nQevb8ZIui8WETKaw1Tt9sOdnBhPB1QHkxq4D+5ddsLZAt8RhLX3CN1OWurAF/pAIkL9+7smjHrXaA53md7cCw3afNCtezoIWuYbwkRnBmNm9raTc+NPZqBlkBaWyF78fN4UuvPfwVfYez7CCqHZLQgz46wYCqcCnvtEoGzCWboTUiUbOfb/o1sBe+65bSBijMxfbhpjoB3UQwajD22t+/ZMF7sK+uHdzsrHGDUHv7HTysn66mKtY0jVtdRc8YkW8qe2JXwScTOAtvXV658t9teMLA8o8avKVZnp4fjL+cPMtt5IbP11Sv74Tcew1aLbMdX2OF8unGH2kifmRTsgemLe7HnnmNyi9RNM1qO+icF0GBOJUa7uiiq/+qV7HrV7/57tzJs4w/df4ztqgcjF7nFBcxawJeut6+qvBdT0PbdIJ21q1Xv2eM2BQCADcosPmzMm18XAdd97w068OoMPJqFZOKZiPvqU6cSj/mPYHDGfdU/+Y71YOrAsHzqT8RGym/s9Ui5y/J2m0SX/ule3k80tdnDUk4oYTf/1+nCaBAtAi5AXiAtpi05yFXQTNgFPx33qOSiaWj45SCGuga0MPkU9IKkTjHFwbGSYGRvLe3ABQDllK9/MNQRyFVkfRoDb1Ht3WPr91Xi6EG5NbRBBzoWiL499l1XORMcozcRNnUiCEN0/b1ZraWhBqUHKEkU2NmOosrIA2ID+ia/br6LFZdmc/uYy5Y1xh1T83P48EQVckyfgwvgNFC0GgcgrKzFfyuknsdD5TqhFFIKHqAC2OmmVX6KswePMC71IdUS4xkjl36/mR79eIoREcdTaeceKAMqpx4Oakw8jU8BTkIig10m0i50Z+USh0mAz0xv6/JGayA0VGQEVbdVtc4ey+jIHo2GMaz2Ifv9S1vs6/cAMcOaSKXafISx0vruEEFDqRBx9KJbnRZEJ4zkWv09bucHQU21CdBczz31H2UyYcvWSOqJlBkNnhSIuXl7FeOw2eQ7bWhAV5kAPrAKxlzBntLs1wG1bJs0fbwjPgWAI7ShQeRdQABfKzr2DNIoEA/AWUG8sfBk9NlPnGUNKCCbrLbediBuuwzVvAtFQ1xJtM4KyAqmXndy7pPa74BnnSNouoHmPK5AULBXeaURj6A5usooYBFk/OcnESS7RdUFG2aAH6Y9zjgAQzXONxjvijjx00MiKDkP/TJ3jNXDhzaMTYFlG4AQHPAYNRpQd7Qs+Hp4xiqZPzwC04xjj08x1qix3F0yTjTeFb0JADANZq/6BQem/lunQ9vEUHPUaljsPU5mXDWS1yLQ7a3YYQP5cjNHkqcl+m0fXp9yJl12WQcKN3X/Nkg3dZF8KH1vJ8bcHrl37OLwtH3Ai4IjDXw5gZr7GUuNBQ9BJcqb3LUpD+hM7wtvI592kG3cQAmmAkvDugKzQlU2SHUnAtMdT1NbncTwADTneH94b2cQKKj/RJwpMnmRz7xIxUpbO2w/l/BVtO49s6Jhjo6VCfgGKEjAuqmw7poQlNdgrl7e13uP0eIsmbQ0vP03AM2HSC7PTukesILe18lepIgim1O1xBZuiBUgaU6DDsA4HuEWg18jhwAAhnb1X2lraKb0BPeAqsp2ELDPL2Hft+8g1wB0rdj5/vUKapwloUTANCYs60zzxm+Dr9uvQYvCPvsQDEBAtu4tUWF58UWRmZwrqf8uA3Vig11DVvcrmNifaKq0mSKp5u25ja9eMiEo3svPu280M3Yw1umLpu65DP4aAIAI/ZZW07n+efs7M1Wny/G8aFvFjpgTv1QttVNCR1MXN2/l1Ny7ZoQhgF+eEtJPOE9Kgtp7KglJ8OLHYkejj4g+Eny8B35VYVTbTh873tat5+1NLUaoFmYDl2KTope4XurSgdnuUF+XeGAoukQvMQabWwguXVQc5WvW+7szDYJ59ExtmBDnE/rdOuXVOpevVpaw5/BW2f9JZeaM0EQ6W8H78sR84vX5Po/9U322EmsagzyR3hdbOZ7x5Y7yFB7hR7AdoS3Ux0Mv0B36xfjn8gFp41l3ThpLY6sdDvb7eb7VHrc4QW32IPNlgFkA72o4DwJDHgF3W5s5eqI2Ubt+a2EKTpRP6+81/+yf6CAXOnv+xfbvx6PPrjtnODVI8O5Z+a/AzQA9wmIotOxAdhEdGpkqo677Ipt+cgrdPH78EfJ+KSqBWjWWfIon2AFoRi3eaP+vHWZ536++ze/+uNz/WFSl8TPPkjpBq9XDTLZQJR1AJ/K0BIAiIJMEAAAbKXm2eIwxKBu5WlHq44JTM5Cch8IovM3wxjTpAfFSQDARPNexTjjMJB/+txHzXEENko4EWsCAAALXfvJJ59ch8FzP2PFSTFTeV/PCESEpkrjRrfGUZCDle8dh+TQ6gPv35io8lUYdgBbZtX9W7a/ZT6Mq2iEkdsO1zXudfbMPzJGpg/r1VMUCkKhu8sD5agco/7hx2qyNELMmiAIWRu2VKQMJeB5PFrThzmfOaVMMMon82kTyvO7zi0HuFPC9Ik6UZfGG+Dh4Gksopsi4Qpc+DxpOyjJUOunm9tUOWs8MrxUpAD25SRCX/PooZ2cQhuKCiz8Sxd/864cSG0nkHJqxjTKOOtORlw9FlBMA1azTcZ7KWtYRUWuc3+NgmplOd0r47wASlQicFzXXcPz/HHGWqq8gImf7+0wkfvcc04BuQ6MS2VD31cFK7oly/yBS71QqgQAABNbaW4Ds+X8lpCeMdEEUKAdnsZA+USDAmeHSRqcYYxc9xqo0vABpZmLqDpOnNZTDp4+cxa5QSeX0MoAKoDUfbm7MkVbKTK/6qSCgcjx0S2HDx+R4/M+OlT0n+PDmiGpgUKnIANiplRjbd5Qw7RTYVQ+d/mpdR7ApYZQgTeBR/G8eLXbnGQ8tXaJcid4+jRuWfdXMBbdla0zOJy79N2y2FK/LU+iExUW6O1bInk+Q+4B9uhh1vY1MALgASx4rAW02AxoD+gB2MMf4oPsv0sPFMkDYO5ubTLY7Zm6bijVwLPH3GDcuQYnU3bEDkxlJjbJLPeOfcTmxgSMogVAbtmzvFivzH5LO7CHJ5ATaK/7MWfk7wKb2nm9Lx0vWpDF286K19m0SSOobeeiL5K5ubStXOkzbJx4xJVV7R+ALXndG01JPGNlDaK/U2nIdiF9xt5U6QMy/uiTrWPQv1Tz7WBInhWbukuLwSdXP7nXRwKA+sy6k6SG7lF+4PrQI/TxaTCq/vJ7VHgk6Oj+PdYeY9dZb7bqbUxkuvbemz8cFHwJALAGG4xqj/T7DVrp80fgr3LD3Bkv9DFNA22uTsAm615UKynDmOOVM7MthwB9PSM9lpQISECSFwFObROxLu4WtTyfqpqgXuuJ2k3Lr7c0pEEiOAWeHcyZwITXW7pdQbfytu9fnLDXBFoYN1THbjrN2FNO/eNyh42dE3/Cm1TRTRO/csTVrfv519E0o8iXovp2TlYQ8+EAPvTvmR9bRXE4CJRqm5ICVciHLWSxmfqn0BAajGJdrJOTiusIAOxKOs+PLU7LyQS7WD86zj5BXuYK/qGRb/Dk6MeLR4yTgzmx1bHFqfBwAEAYodiPdRWPyLnTinPSle/pwoG85z4Bwhj1OQjygAFFKxqYMocdMLr41EJjheyxwJOqgNEibn2lIQSr1EEsHkAv8NNBAOmiVvNiC2/VwwLtW5fm/nmI9Vb7ZEFPfs6aNAlW+du86SC6ZLhHUoc3XtaymALZd8m+n5l5v+m2CAeShPHrO2D7wRfGbsIxpZ/vJz7/kYppaGEeKsvY/1t2TPNI0/FsMQfnoK84Zl325RWzbryheYRm49DDu/iBV7n1l7s0XWPzPL4QH573HITrlsKLy+oLsA4/8RYArWfwo/nvJeCGTadaJDhEgneo/bcnAGDCs5+3DHcHdAfdyH4dylvyegYwxhMlFzBsRW+QiIObz02gAmu9Qwn47jWwM6X+UhEUQPtVyYbJM1iBDV6Abb/ft4vLPA4pQJyxV2O1o9+6VuX8emE4x3kKeLYhK7jaoNlfug5kjD9A4q3L4ON4AVajILM/SHtwOSoG/cdCw+jbEYb5ANFybC6os4AlGwWAQBldBXIuYJuByvCcXXoJUCAsU847+9Z1P5pJobAxEnagBOgEqFQedvZ/6Xo9B1pjgDRmObtyyjjGzoJX/mT8dlokzJrbWV9VDIhuaXIGrU/mVoGaOmem//lbjd7c7drvJ3OEcANg9z4dfT7KO1lU9hvbdixlHT7v/jUDZVUBTJPFK6xH8NWkLde2s/OZEbzgagqVRsnYdM+3aaz9YOeulOCiMHdwyjxvpZd5paInvEoJ9IfaHmHANJFkHB+6TSdiG9nlhdL78mxF0DYQ0ZEuteYlzbdZWL5DcHDoNCWq8K3uqyCQ5qvsIc81X1S2VOpkp7zKkQzcO8D9JfI9R58pUxzH9xrzM1bxml6fnqCfj1drA9LIxvSdUF8E5EUOFPKwHVSCH3RBx5DBQ9JVCcVNhohIvRh604NMS/b1rjJogRSD5xhTR6sPbbxtpKD29pMQzzRbIFrCV8puJqgWvti6BRl4BWiaA3sfcb4IROr7ur+cYGi05QIdm3ukHFjyD33QxVdnCbSurC4BXZzWrd+9/g3iocOcgW1m2fKt7W3OpCmAoe0v6a1i8HsqAEQHnMWMIeBSYNdZDhnP5RS7l4a3P0UmdW9oYlouhyu6Q2W2ODNpbpoAX6Rk0ydjfJ6DvAFyxpeM1Q6U+f0iH81dgYkEJ9LYb/eV+Po0MNUzFGRFFuA9aK332QqiMT4CWiHP6Ic+F94xBuj2gQ8+zB5L1gxeeRfMjx4OzUIbwKu3sR2+dRBBWMIAKtK0dYBoaf4uSB6ndm17uZmX6KINHi8I9/pP4M2ltFRTSWbkiHYc2GK2czjg1q2PugYdwek+2K4NKs2v4uWVFUJvixTcY8vlDgBseoY2olEattKYkrFYDmW3soixF/+fsDPdtuQ4rjNBsjEQtP0sWrYm//MgS7KXLMmS3/8lKKAbAAXnHr6MqGpo+YDNe+85daoyI2PYMWSkwGHXmcpW099rkGDWWyck4Be9nEB6HO0LXL1mU53BNtMEI2NLs9D2fvx8Tq6ZYzzr1OnS2jTbhA4yzRg5LWMcrXBP7DF2C1mj8pV1v/uhX7bcOrZEIOt9MZvpUcx7HYKhUXRbwCe65a5R5cE4pjo7NJtKGsbPz/tdPRPbnEUJzT3ZSfJ42BWiZGyTuNJL9He5vwIp3UZnmTO9oqvSP2W2psRGJADgJIkqfWtrCVizdUNYD91OvxqC9na8XxgGPkeeUtVIxn/K5c2nK8gE/TftPGVlwsvPm37RDWnCixPngEQiyMVIwqsN+HW7M/wc5194f3h8Jx3AsaaLadlGc2csoyOmOXqXrDoo1+gfuhK9dmVKOE76Sg5350dvCichDTBm7hffQ8vKeh2rh5xu3wrH1jZ80fEmEhdv5ZpQOXzYoEz/Nh/aYWcbqCpPeuqbkp3dOvq2heEFL5NpaX1lnTV8zjPBGuYjr2d4nwDArgDwOus629GpatPv1sGqGhWvo8eQr+qn0CmBHT9q+SfoXdZv68K3POb7Tb5cJ3bWF324eST6MmX/UZmprhbNbZ+rT+Blqr5nG0TocgIAf/azy4ZqRAEp1+pWanDYUeIoUokhjl4ujbUms6PrFC0H7PV2vSaTlIHWIhAJRsi8KHbsZJinrGwbFRRbGGAiGzDxbp7HFgCNF4GSk+kxFhRqPGSnqAwwMCrw5tpLpz73guXzN9FQjWmaiCTTFMecvcAH/Kn0+gAZhN0GrddpnB9P8y5vLSj4B+zDUBgOPQunH+Oua1JK13OCm8kGWODAA3y8L70gRQpf91GGy4CgkT1dS9CEhoBEZ2F2OVcILfsQ9RnlbBqXI+knADCO7LNk0Myu59cp2wpoK1oDD81dzrM6izr6FSDnrt92Qs++66N0tJ9YBiXO9A92+LzubtxD59HwL/TF4ee9off0E+AzeBsBVNA62a/MhWMWNxCSo4mzOPtGtwP4q1/9yx/OfmhlkwXgqiDibGTbC04DvBn5iyMTR6gjK1jA+deY3hFOlc4hX1T/xHhMGSNRbPGn1kdyZeXT7LQjrQVQOAuj9GkelDHJCcNBQ1EjM2RUPZ8qNPPLIaiVNiBwKZVtKCfIIr4OvhznY+Yp8ujZbqp1XtnLnrnRU4MGf1o7VQVhUAU6BaB03xwDqaaY45ChV7ZsxjbX8BhsrOzgygjd9ZSu9/wDJPSsGDL042SPYugUVM3xmgAVO9Y2sO3+XSdxTgEIEXHAAbfwkuSI7VTsqQewZt/47JnV/BUAYC0AhzgW6Bu9r1JwyefmAcYND4veulbP4b52Sis7jCNGMYYRHvZZymRuBXAr54BYysqzj7jBYPHYoW1AXMC4KgBwym7jHjn75v9xHgdoNUMuvnIj3GRSkm3KtgDd15llZUVeDoBs8q6WgJYA4+iTND+jiSqf5c6zTU56OoEoerl0W80Rih9+VKCmpa2SfWW2W07LnnCfbOKA4/DtBeoGWlNCmk7csW8Kjiko5V4bvibb2K5+qe66zokAlJeQrFuq4ALQom+//xh7rfnNknUaAAAgAElEQVQ4cL5kn/Ghc7YOh/egkf7G/vEZ/A92uDZWzhGOlUbStdT1dmRXkMbb27Q2p9rw6vk6ETvwIZ3hwLZ4awFMnq0kRvThlMra7h6eo59BeKb08riiH9g+I3CI/QpADYYiKGY7rJ4xrwQEdMzzp0P5xWU1KHcdjRPUsDKysgPfdiLrOGxwTiWLnkWDOfgg10WfSDdYphzospd77xdagTh3dUxoZlDcoAN0nWrVcM4G5sjYfp+x4MTtY1uhLTZTY3FJ+7J/sCfBNMYT3gnu3nKLzfK9qhM2P24ZlBLZ+/zv+vjLMw7sKs9JxeH0HkozyVQH3Lk78Haw6ZcKlu6Tq8BH4tw4RzhQPEfjQF/so5+VAPL9V4DppxN0zTq1P4DXdGjiBqENOOi70FF7n1mb0KT/53Vf92rlADIbHdxO9RaenmxSHqvxKL9FZ4VHPu9BYH7tVit4besS/Ajw09uHsn0huVaZMlYs/8Af2GIHUOB/0Wnx78UT571rZ4Xll96OfYQj+dk3AIkmZCu4qnd3hYyx5sUuut3g5X0CDnxEM1BrhtpJ+i5QHZ6kXteMa/qMkQ2t1cKBteMO8Cx9hA6xAqldY+svWwCYebL/2YRimT1joEmodYGrb4sAqk8+DybFZ7o+R5NKyCw8Dz2G+qHbbLktdtnLc56JzTiLeumHDlDwia1p5tHSkWT+285GP4/Os35RAOAKXImJUb1lGQUx+lvZL4ETjOxJqTxiBTHeHuIVVhn9ZBBGWQCSXWrbB46SnqNEUooxin8L8gUhXgAiv2MgNApKi03slv6Xx7O4VgKhOoygP1HEEEz7Uyid5TN9laZgMDdNKraiAQDnGXlZkUkBnLk5yvRyQAPEaYzFnnL2Q+e7BshyMCssGBcxHd3tt9NtpXwGzREoe44eGISRsZWSbGYupTLJ6up+nAggR0BgRF+7kdpmvQUIOKYM5+eHA96UiYcxBQqVgWbPPEB6C8vOMJJ5g56aJ06JDE0CNuyHDp2zRtkvzgkMOBzJ7qeMGaFCYKEfync7kwEhOSIyoGHKhvfammvLc3p/O0QGD+c/zWmXsOreOOj6juj46dBN31UAwI5/wSuR+bJUAiat+CBL5DI3G2lFNHVEXbYqUA1ho63eCTIu5zoHGW5A8DgI3mceMEWUUjxHIOvHT9mrbaOjgAvBpmYvM285rYmms7bwgErJNUdABOX/uj8BuLvnvsbP13bNdkXI1QeSDdG2vJD1BWgXAKwtKpSVwQdR8jmfF9CqcatSQ+OassSUmMGDqTqZ/djogO0w0LAKWpr/yhs4JegS6Opz25vpt5YSMLM+jUPp97T2lQeN79tvf3+7PgNEpE8kfxmvliv76jLvcbp2RVJ4J00+3VPgvOTQ0ctE9Njl59BLOoL916w5gTtAt2QTm0Cg4n0vPQeHB96ALsgkdGYv4wWJ5wHazkHpH4ErAIz15+H3AMLwIGuldU1QotnTw6dkPXZAQ13XfZrCeRHAxo4R9E4gge1vyRzB7wK46Ab9ZBsO5aaAauiDDjGvGywnU6zXfi4NWRNkUSPFnH5Dg9YABun08I/XSP8WeHZ59bmONcX+7WdZJ9de6DboX8arewbIZt9n5kqH9jOGd4mj5tSybndpbmZZYxB//+EEQzVPBYX0og9DcEeAxA6WAMzRh/qc9cBeXsfJ85/9xfC+T4uxPW6ipLonGIgKh9BfOhB9gzwbSDbTazoLeJ7vOkCLjvL7E84wfjUADE8SICMAoHsnEJ/n0WspsnoqamTbJN9yrOqUa3g3CNTgluzD4JPY/d2UlRJ1gPjGX5tuyiBTtXhBq1cj89iyRUYN+rEeujYyHVuDXNtWOrix5PNMhuNeXSpbPkMXwg/67tYH1zmy7OxA0/DOtQNn3FR6OASBzdB35Tjo+wLdAG/Z0mbykCOCBPAksgQdGRsyxfsEKhjvm7dNK8nqovF2sAhUcF90zuiRbGeNA5LkFM9yJYD/VlDg2V8HvaXvSJxZS2xvh3MDK+8KAI+7QRnr3VZsZH5ZE/4R7KEyEtnNsXnxKV5+68Ne16zZ1nncTUQG26ZaN/SePe5sr0olSLYCZGxTpQVPi/q+d7HTg89X4Cn2bgKbmyfumlWnCKfClw+/oXRxxve8kMft7DOuTZTHFkljhGzLNh820AaPsHaa1KznOI1xqhUAGHvj5G3/3v7ErKGR14NPLPeuiEmQFDxgCxQjdHU49HGFbgPTrJvpUN0898j3qYzYfth2xm+QpUkR+Bo74fHLH9607vwHv0RPESxAf+2KDNaJKlXzW3nOfHX9ldEprKMr86Xb0C+imMY1DmsCcMUX4dEky43rNPYm/TZOhmesp//pb//yHgPIQt0B1BhmggUx3QOFkdMExLtbcFOWPIvoxj/OsE+WNaCrpaoFARfAy0kp0NZxFZRPbWV4I6lSus7wBMjAhDDOVv40ULnHRhkABkjr2QQLDIAbpUQoDMRcJjqdRpNhnpMLKKODqZkjTIURD31bUrWMWowDgDwBC+gch2vOKfd+2TUW3ds0KUNIyc5WhRpOfx4nHiOdLIq1k6cKoNC87p7HZRwIhIi+ZKg0Rh09F80UIx4wPNkAfSRHU69E2ax28hWMqd45QpcSy0Sj5UjYaVUZWjMVrK3Gl+7fccCppLiZ9JZI63op1jj10DSCkjFOoxjACAb37cTFmGTcgAOCQBh3z7VGgaNiNB/WH+dW131SdUIdAsAzGUvRVScScCyMxqQmat6va57NXkoAS8BfnAuNRc+5DdAsJzJ6USiMNU0nT1lwgTYZ4es0GRxE8bMtiGMOVT79rz72KkDTvHXuY0BanrkOao07yjNd+39zTjM461uQa3qoHLElhVQw4GymVHoUpfWBjevKKsppcylo9i2bdrG+Ubbn58dDU7KyBBl0DwIj5szypNaCLv/JwMVw7sCirge4bcNn+j9KuAOu6bJvXWX9A09+HnjEECUYEUBq3tP6H7opQJMeACo15tSVD3WQErQjQBG5jCMf/mQ/LPwSvtg6MbKJY5SfyD3gGp0Lf6NL4UP4E56Y9UrgAb2/gwDQlEwv99T7W8d73aQbz3ziLE6QWX0pNph/VDG1KkBNIQPOabanyTocUpsmxz7HMcX4ThmvnY6zJs4kn7WghwHP9BakAlzzVHVsbElLgskY+POhM9fqe8i1A4UdN/QhaI1+0ffYzy95SePLsz3H+kc2tw2uDBRETP2MTKHXbo+cWIa7PgYXd4yh008GKHWeGixBFii31PfY/sNWmpvZraOLvicYKt5UZZbhY1G+Pvvuu+9ND20P8lqX5+NMhpf0OzaOahV47w2+0YNbbvkdXjLIrE2yreiapPLl2KvT9HQHBzL/5+lJd2y1NcwprkVBdgOtsW8tSy02uZnr6nX4glJ6sBF8LMn3Whnox1ExnC0fB/CSmCFoHrtm3VbgSbBzukfnnpbBOkCmqeUyySDWQj+3U2C9cuaGjfU54HKyLoCtQ11n37roQ7bPoSMcyi0/+P4Nvumi7YyOTWxjydpEMBHrAfCHZwHqCfjgbLWkViulNRItLS/ptQK41lw4ESI6LjZ4BzjQXxfDgH2qt2xLG7TQta5gbWZy6xDT5gbIIiMkUGTPWQPzaETVLyrI5OB6G2Yb5sGz4fME8938+YtkyKE/eifNYPVvto1lfFN9gb7wWlQ2TZdia5zyrOcTC47NyPZY9MMfjz+Ang+2iW1XNQJr2KlefepKqVZdjUxH32ed+tPj6jaicN2dT7aIijGjY7ZeAjvv9YEnGMt9RnmXax0YhJfOfQkU6fMdtGSs6Bnbb9/EROcxz5/FPV6HOprgUrATeBB+3Gv1tt92SGGk0s7bn3AyO7dtuzxu2aG15vAmVVXVfhfLeVp9zsXf9TFto8pL+FdvPHB1jvVwZNi4uAFbevNozl8dvwUbOvxQfu+2netnLd7l2ms34O/qxuC2CZSMnqFKnaTazAe+0r3f2Jb1oQrRk6rOY/0tk8LeGkMTm+Ynr//gZGhiXlAFwAhUFPQdwPkF5UVJTzK7cSIiB5TGjAAjVHq4wMenTzruJ6Xu2wAbMJ5rtDeVCcLBibYGwGym3YBOv6eLdyLxYfSy0xI0O6O6tuVEaQCT/TP7J02+nJVY39/Eo8QrSunXx0H9zitxmbCLF4d9GGAbrd1wKGV6k52cKoU5ugxBzFpkjhvwiK7bceU8egknBlzzYQ8wmRzGRFM13TvBi0ZMrVuGpuG5GDnNV/e+ZaLnd9GS0kd9L0o7Y4UWvkcBIc4RQEFrpOguCh/ga/ofWqfsvUEO0bbXQ4vtYFzAoPHLoArgd81QxuJf+GsrLe6DXAwgrDL5IaVsH77K6QS3EdxynliPVC1kznIkhi7ne+3IDm0QTGWa6VYdIBwwqfkr0CKnNqBpjvbD+djNtZyR9vPTIDFND3XqQhqbREkd5dgO+JoLBsjn2J/r9Dfl5lQ6aCuFvqvKhF/9nGyBt4y0SkaSm7WPTojfPZF9jYEAxQ+ftEVjsq/IfwBOgkDs+TdfnHHlBIlUMyjDgHzCW3a6BAmq/Hk/wDVnnbv5WcE0vCK6sO0AUHpLdY+MuldD5S88nPttMLd1BWs9n6cSAnkwbVWCu7LAyCT3B8C5oeDRk/S1kIyL/uqf4oaXztqEP72Np7KiZ6hPg/j/w29TDSI+HHmMfO7mrfA/a5bgYnS05HnLpei1AS40Z58580FvbV7PWLL/3+ts3TMZWGiw+XKvNWDOfCpb0pMxCCg6+18dDA/4Qa1mkjOMPYq6zzjs5hs8xGn2nuYCTGhCNcJ/+Pf/rt2k9cUARo4fJGirk1RkhJOxnU71epbecwDh/D7OeaQAPQ/QIcAj5IfjipnSPaIHU40FLVVhg0PBvvRULyXo8dsPORoInqS3Q/hIwDrbqFgfn1pToCo6EQAIcPSoIxcv+4kzlXVIoNIyrOTAGTuBuATIEkRUwB7H2+D+KJKPh+cVwKLahgAF43cj2HNfAgCqFJCjhK13ILlOmeWvOgaeYd6amzPnxRUJJEY/+ui4Q2v3/+jJLujdoVXkBR6FD6mQYk1wWjeI1dxZEwA/dBVfjj0STaaUnOAvQYFxxuKgx2nZDYvTyT28g31gq0qwC/TBZvqBXsM6Qg34J6OW3kV6AdzRB1cXis/bp4PPHFQ5Dwituxf2XCdd98fT1A/+r1DECc+AzO90pPd9LDeRn2CXdV68giFdk23vLzhvsEXfJWF1HWbjjcgkjovlQM9o+brHWX2zS8YvFujzt1OC/hm8OKczgL3AN35275EZZo5e2X4m2mpbK7xAMN22Tmtz+JUgvSv5jozF/ry2MZ3rjEsdIJwkzaytKuRSJo1Oi+6e9bOOWY2V2Zvu66DVCnrp3sghcyfY7HU7U03vmtFHvxHfOIgyNBjdOLaE/i16hn/PF64zafot7Cu9RBXKtenSB3IKTfNX4qE8bFnSvBvUip+UYMLbdlm/L78FXbGrdrN9KrIGne03NcEkmty5hCFuQosMcvyHHHW9xyA6Su6pdo3eSbDLvwtf2cEPj5muq2LLMm4ZG520G+rB06k0zDV77MYZpmkb0Hd8lkeJdzGvE5GL7qzbxh0bd10F0DHDV+8AQDC1KtCbjK2WRM9z/xwXOs3tg5ujH9+vGwzUOnSN7jXWPeFTXuZd22KqY5ucW9h1X/8MAIR/sSHiMa91sZoT52tteOYOtn/xv/7Ln/xM5hQic4EXzFmvycjG+M8eHbfiqPIBQCHEej97yVOyzhnoYd4oL3UfZe8IjOS96JbP3Bswg+MKKDC/v/YVIvwYjW0s79noJ4qoB3zQOdzOiqTMh4V1+WcFmmfzuRfDRjBgz/tGu6gora2k77mxy3CGsWrE+pxxJqYBj4+sM8cU2DfQQDDmBmcabMDIWsj0XTsoNRptWgQTIIgXYKx98ztII+dQ6w9AA+Bsw76diRjkJ8jdAY/wz5TEsidf4xJVf1Sne58dnUwjz7GASwHZKHVvo4THvJJKDo1NGVEymLsE2WtrhZC100v8UN1WsDCCGV06Shu+9zhZjypvGlvpGuh0aWJhn7JQlJEqEnC24VEUpMYtoKi1UfaZ+VDB4sYz50apPMiKYjwYA/tbrcDL4+HZbYwSoNmRShrhqWEXfMbnySRV8dkoqQRL+821Ty9bSwBzkh9l+SzzqiDQ2novNE002f9/zhz+XhlpumujjNs/wQougBvaqWoC+jJP0codh1WSpXUw6K/x7SIn8xAjvgEgsv3IytYxEP/reKQAhGTUt7ImyPV2NNFbyFLkJrTf+kZdubfTBd8xPmfrW7an7/rYNzmM1Rt6DnqVfdbh7emrQkd6PSf6rPrk0IUgHrzIuAEcAEicS30uB01rqXHktI1xCtGX3C+6EP5MZlZz0nXK4uo6jS/GOPd563zNh3HA53pPY6LHi0GC6NTmcFSPbNlgfa1TmtUSPyS7KWdw+lMEhATgaL5fffn15T+NQc6fnq0tTKo0cHCSTHgrxbCDc2Te5yXHYs04/wF1ZOHdPG5V81xwhitX26pBiSeiKwPwdlCKvjdxiJvJFnDTiTjqAvzr2ecKr+qeKS9+Hk9oWhZoG7yeef6o4BH7d+ll8QIvrB1Orn5SAfDdCaBzgonmr+BcHPM5ZSLjme7pN2Eh/jvztr6sUwAWEb3gUWin+xJsgH/o+zAgdgDa1hFefM2/+pbANzYXh5fArZsUajuVegIU4Or5VDjc4LyDb7NXP3NPRY94DGC7bWp0TQMtrbTkOp5BsFbPtiwI6Fp3jcMoHsCpdTXb+Y9AMnIGlpHuwxZDC+sq+0O5JwGGvc56l2CMeFTrJZt9g/66h3S8aGBnQzekSk1NwrQ/PZlrVyac6xX0NI3M+1+6gZ2Whf3o0tKsh65LRUMwHvqJOcR/ik7Wyw0jWykm4tzqPuEP/ScZX1lI25Q6sdZ5totxEG1rCu7hy8FWsw4bZ2ywzxyG96YaxrQ/zxFOMI26BjfTufqKUM1AUO6ORbbAlSpPm2A+0X/C1gcikKDauF4BUS0A/R4Yz/4ZHgr2p0kqn7NlTdUz+zt+9qLZxfqHLa7dLUHMA61oGh8k8rvxOjR19RT4pdeIxiT+JNz2Vy5OirybN93rrNUtlT9zvD7vWpsX5Nd0Dk8nsdsN6uQyTwUA3jxpGT5j1VoSABA37WDl5dcebX59L31P2LEYfPs/JEDgQevI08SWk6vwf3BiccxNF1UZdv5vjMD60T/NwdPKmh1S25Lp34BOsZy0zD5+TpTr4KsJeF3fTPZnBcHoq1Am8o9bgm+9MjITDJ8ADv6AzXzHGh2YsnnGYNn06CvRHaOeC53Rf56XeKCyaL0mHm1Ag/XbAUHW5wZBGqiBpvA1/Lx5WDJI8IAtYKFhxmu9dgML49vkXt1S9ff//U9/RkAmkpAvY4wQqLvQN2IhUJy9hbtkzZHbw4Tq5q0mT75XHRqcCrYIqBxXDLMNHDKqiQBkNZZkB7Ln2M1rBL7aYRhCojAIADhaWGHPPGbLghmzVQAhVoyxBf0a4ufcrgI/asL3M7P7K9cQXnpZwNoAqvuqYPDL5LLBRoE1Gi0Bu8yq5TTYSlTs7RSHMaf8i+/l/mF0jY+SGuij9cFBdmDFRiTO2S3tL2DRnAkSbVCE4YTJov3E9Mk66bWVzUMZdU1w3A3O6sQBhjGMnqONicxShMr3P8/iKCWUJhFIFoWSv6yQvhLDFuAW3mWc23AwVp4dGRnhshPZRk1z2sBklLinBDbLCyjIbXYpL44MWazt3O4IeIDyaWKoUwHOeuFQ63rGjsKYsnmzQWgn49DgizPndYit9YaJPT5Fei3TBUfweubRqhB3wG0U1WApmTufbS9w4tMd0lgF0A9fij46PcC0IYtUYBh9kcoDMpuaqyPGch7aNdptiOrkY1RQrjimyNvw0rMi5etTAm5+WzTM2k/1TiLhiX7jmA2ge5a9oqg3T41uCk1xYHTND84AS5dNGfE2EBxH47DV+S6ZegyGTl9ANgjQGOyWLnqWgwh2ftIjI7yfoK7ohqNpY11Zh1442PCvdVFBF7p8ByRt9JYDGPmx5F1gt/lbn6DTAUIEvHAStqO/wRLf8xpXzmKse+xht19g3wCwnncbXgVssn2sAF+jbQWaAtTiUW0VyNwTmLNTd777x8OXVNpojqk0ijPCK1YiFUBXn7QsO3yXNbny3985lss87vWfAILeczBoZWQCZLKlBL6nSzWg2uPyyT0t3T8lvjQnvePVfRok2jrSPNBAsa6lrJax6T36aVzA0qoHAqPmhM5P9PrhpwR/Rm6yfvs9d/hv4AGevfcoTtm0gUeQI+a1dTrrgC6bzz53sgBu4e18jv3c+lmf4+DDg9tesiahfYLkmu0DbF7nZfAOun3L7GwVHLnasgd9drAkujLUsM7Qscp9frQ6WagB4tgWEglDt9xD28CCQFizWUvWhACI7HuqdWYbJQELQLj5I9zuf4Bqjc33EY91K2lwnU7naBasCx1MNk6gx9x7wQuX1y1b4KR8h+Zfki9Xr573di8Mdt4zPxxG2y3LKAHWwS3QDV1kmpWPttwhH/pJIIX3Ng5PsEGOejL6yZL2GL/qCXRQguNzfvpewxw/PAGAjC/BQe9/X8Ww44DnPHbNk6OT4XN0P7qWbauiGVgMWbd+75bM4bPowrcT+LMCltdGZ1BOblinfr7ejGNjyJs9Xf4AMumst2l+1oWAZvVUAgDjVCVDnlWz/vXvk6AiAMAWWq9b9cYel+fYBB1rDB3pN2OZJZijpyy+th1vYLSDuA7h+zr+JjuMvuMYQPN9J4WORW7Ni7cqOhOHj8G2j3GL/868rDfP5WB1cP3GqgrgWOOL72ybCKDNe9c2+LO8v3umeS51dKMTulbCM11LZAy+zN+R9VRHRG+JR5j3HafZrQHA3ih4eip+uP/DEYdJ9CQSsfVjwJfo8R0AuAEMeo6Mgrg4gHk4OaZ5nimb3p5/xmt7pMCm8EhtrP3iU7lz8dw//tWfHdpNFlUX8jdKef+NwEBARRAdxVpZUQzmx3PEkKK1Ih0ZPJjLXbZVUnsWVEDCi6ponIEV5aBxPK8B6X6vKZE5DrHfm/LirTRtXJR1LCAlWnT385SZNBeDr5YjisVlOHOUSXsVnPeuYPi4KIgcRxsB1oQAW7rnZnYHOXTs2gI8LoFpQMWg89ARAINBl2Ami5cMBgzOUSspUZm9ohrLXFfalCk2I+i5dNU2WDrPodEcQuvrpQAIjDRSDig17Tr+yxNey5Se4xyY8UqPDeKgm4H1eYayabp2l7TD/7pGDiylQRovfEODsjiaWfM0JsxrDEocqYwlgOgqx+W4PBWFrplyb4QfwEQwi/W6Rt5KVYoCgxbjAr8B+F25cNYXhwegB50wjpSz3ox8AQT3wXDGOQifpZQxTcoUjKJ8bp9Iwb6q6yDp+jPM0Gz2aF66nfcUeElUXyVUw8PwuECVM6vXOHMsYDJ8GquCGd988zs7JAIrAhPJ1iRYwhYAdeNXxlCVBmxpYc3g2zfwgIbQZK/NBFrgzzqMbajps93tDLdszQGA4zD7SMyWyZX3bETOeNFRexwbsNlYO8M8pZaWPwc2kklnywVd9R3cqlEMD68tQM0Oa57qC+F5GiDnOZysIrlQVYf4XGsFPQj04cwCxDV+9ArrFBAFsG/k+IyL4Cy6EBnX31vGOa3iBohqoDFSyCa6aVcbASx2xcOWaZWwbvukeeL06D67Ysn641R/aWyyS9FdMpAJkmI4ozACNvQvWa4ESy7or476wuuaYEq2obV8cc1RttEASzqwWXI7HecxAeATAIA36ezvsdSY61fLV2VaWwuctcB+eCzZ16tXHOdMYoJKBfsCZier+6/HlhEQ3SA+84kc3n411aPoN+gOsGNsG+RiA7DL2DqPr/TaZbDvbKSz1FonB3hSsaKsmO6jUmfmte3sln16fWy5RJ8a66xAn9fW5J7gDesNYIb2GX/sz5TeT6UkgWWe/9YF3I+137TPZ3HGCcAxJuZmFq0e1e+3sqABPN7bz8maZtzRF2Vwy4H4dhqnEnzadPWAOu8L+OWU3e0xY0sZH9+BrsEVGcO+19bn9M1gGXQtlQDaxohui6MV3ZSTokiEzPYFV4E00Bl9E9tzbZCa5LZyhzFYH9lxEW5tUNsOQOdX50/jNz51UgHnn0qJVv01uAdHsY48S1tWcA6vo1Oi6e9dXcV3GL90yQ8coaix2ea2nLoBBjdZLrZGJ0P36F2Hbvyzq2unHx78+QQI4ZfRiaF59PVUTW3+0O96LvpMBHXQ4D6ndkQ4URhjVWgwvtwvjpcxT+WNUxcoHydQpHFyagXyzjjOYGcey0ncY45eqCPVyhpsk65Lx/Uufn84tCt50ucKFLTnkPmr8uk1L/5mjaGpezGUP72ulQuuH1lNVtr9IOToifdlO7q2+76sI7ofWTP/1Pcwt2jcTYaZ5iH3da7v3K000vNKjnKSaAlcS2+gU6A14oEvmf3/s03AtBStqOz0nEeotl5jrmEFBQgyO5KAO0jBWhbUF9eXi2pDoQW8pUeL/9k++QwA1BYYH2QLmsNj1Z8aC35EfCB6kdGgme0iCQCMXRl/NRhqAhjwdviH66p3tHbLkY+eig43D7EFtOtDUms3adR4adBu+VUAYEp8pzQU5SNCAdy244rxMyTVAKoIDCYK+lkQT7yT0e/sBzRQ8xaBieBRLqbjhJJdzN5GvciSTZQ9kV+i03dhzCthOIx99ru03M4CNAvyEPIKF2WLakKDU7IVMPNX9kTTw1H2EUrKznqPY/Z3WriqvFTyBMD1eBUBMzhshLNA89KuIIWgB8GB0BHAIZSajCuBFjq1Ryke+h0GvGXyLbGnvIjxWThW1MnMbgOfcnw9k/WxAN+SmWfEdgBjxsg6QOdtiEzT8xzm91WdGXju7cTL2IrgVwnaUaiWYpEAACAASURBVDt7Q0+1ieasOZItxrnZ8wuoiBahadFVHP/GL7dsUkBnVYxo4AA19hdRTkXFBmvr7TUr8KP5UdHCGuknR8nFgDXT7rH+Os28VtQ9c2jk8qwxzd1S8pl+HrrndajcB2C2X4SfI3/i2VQrVJncRo1ScjlqMWVPKTf0MY4FAB4/Tv3hb4E0Z7oVVCM4pEZjBV/IggIAyqz+qJ4KktUTmXSFQgMAqhAQeBNf/6BSNSu58JNBm0CaZefZ/+OX9IBotQMqrno549MYdP2lYwNV0iniJz+7x7hZ/1Se7Uy67DjAaZyKlX0970Pv6JMENGmG6t4HNn6RL8DedmoAEWHN0NA0daA049Zed49BgS2CFc2saOwYKd0fJ32DQnQlgQfxGXNCdtMDYKoFcOjEwzdgQWa8PGRHu5Vaup/3fJf/0F8DECfjRfASGaGBEADSwaWuk1w2G/EFhLaeIRgwTnaqdMjcansHOpwtABjWFsC44iFAgbLr2EkFprSW82o1WLE0TomC1Db05x4Kchm01GYQoXdVTzN4lCBqHNZzeEKLhxPAyVGgBAAAZfB5AFaCnQaPDh7M3nTjKQdDs3UHcDSAlK0Xc4LPpi32EJvAmm5HJrwXJ5kAQa4TL8Z2+tmmWQgXegd00khN12CTzZ/nc2yGv1kaob+wO/Ab1wwIy6q51PnQwFbogvoBeboPQSRsr75n/WBsEvpujBT6hS/QdfwOr3ittWWlwdr9ufnjjItnbwfhCWBHZvSdeyJO9f91HgzWu7e/weiA/6Ep4B9bAd328+79VAFUXe5A8K04wa5GPvSSTQIb6W8aQ5I0YD18HGaxSnrVBNfpma5i0jahw+tfnopS3Y+ePlf/LmcInZVgwzs7HFANhjRmqJOMvAWUZ6+5ZPdhtzov6BK9It072Un4ZAcowDnQhXlbZotF0amXeKKX9UZ4xTx8txnJvp4xioc1R5jX81VmuqcFra2fW0eOjRTfT8DL48rGcs/7CwcJZ6slJ4kgT7Lf6NY97shIkonRLa1SxH/GiVKA5N8IAIAvIpuxk3HE5IizVUD9WbLGwVE7OcfWEuG2lLDz4neCOiN/uZfrO6t/0Y3GCR2DqzzsX0zz0WDi6PqNeWPDO3/jOpE3QQP7SsVwnsNlkPFhIqsdj5IC1ZPYF2QK3QzGne0oeZ4YY3y4PIgtLvAsFaJbn8ZPaeBcSZDKRoIX6nkwftb9XudBZtuBolOtQGAG22F/xcHOjM+kMc4MXTlhx9dX1izTtmU5GnjLDcHY0auh6Hs++Tv49/J/TcBe78hB7mE9XLzJPR0Qsg+u4E3mQbNydH+CLKn66gR9HVsy9hbpWz1kfJMgi/WDnf/FH52T+YIqGAcAWoFZOdZc9nY18N/FYf/8N395xjkRCQYNUfmCBs57XK+/fyL62QyulClCn0WeSDUluyE+gpbPybBcQJjAhgE6TMNzifoAfgBuex7b0MfYTndyDQrnRz8Fkr2H8yww38s41CTpzEcGrwwJHZDTzCMMhlMaRZSSrL0P2SpM2bkGGXRNAic1ON2jiTLT9US7eR5Czp44HEZloqCLf4qmnY/XtM8VM7AH12dDlylvFkmOqlbHACwBFhwNjYv1cVRdAriaeFk532h7HFMJ2XUCOwkM0TUc5znq5q/n5Qz2ZPH1PSpALoCRYl5GnfWQIiDYAlDM/t2UjmOAyTrpGTS/gcc3X18jXsMeeqSUK0rKHkGVQwMgoldLiSjhCi1jpAfgZu8yggl/4+THOQlA2xUUlz+L1rQWZHI1PvbC6jqy59DHPNkmhDwvjk4b6wASW76PwqtOvkcBmrcq6wketGGMFPm5WAEzeBYlE55N+axeGFZlpNVETCVJCTB0bTs/V6Mom3kAiYNbBRMOAP02mSRlv3GcdG8MC0p764QNpPmOaI2x5vsYSv3Uc9UIUNc4S+9+B6lUogR9jNrwPM9nvvCknLbLy2c+PkmhtGd8OMDbsYh+ST+VBCQDHNPHIlBC49N1GHURNU3HopsuWC0d4xynWkifSS/oXsigxo5jk/4TOvee8U7JnIJCzAmwDNDQPbIdZQAa8yW4C99GJrMVYhta+Mif14FVH4j0yhjbgYO59TD6kjVCHtA92UOrig/JEpn86D5lBtLvJv84FijgooGoAs/YzWCYe5zbuQ0neJgPtqw1I0BjPwJSVZHm+djFVoQJXPZ3rmELwLbRe36WT8v8VA5gW0ZWZm/mBjpcF0AS20LDxjedAV3wADYUWdTn2s8OKBMfIXfjXFmc41ALMHVv5t7yBh9ItxmkGyQFKEbPBscwvgvABM7K89tOO0PS+I2xjcFgwVzvq/e3fOqemw65X2SQAKz4T8HLDUzHESrusd5L1RvBqK1LySbBAxt7XfAmZmtpqa5zlWCdFujGcydBM8F60YwKg39riyHys/XZZzjLW8Gi27f+JSgR2sZxA7jjROx1Gx3S9TpMYD0gmjsoEhm7vVqOLv3p2A7fo7KytyOxpZWx7TWQDZOz49OSVgCAMRCgyQkr4wRcG1F+I8AoHevrzvtZqwkE74TIle/SaidcxDfbRpEV/+Op0oHPN32tTyydDawYM8TOIiN3O0Q9S76Pfpb+BJfAYxKDLGcc3AfdisvJ/BNUNh3OfwrQEECBd/ac8XDZdkTyD1nd+unSQgnCcFfsjPY+g7Gpiut6QDOwqufU7bc4kDjG1hXV36w7Dp8CANtOMxequRIOTlUemNi6oLb08oN0zwrA7ka9aZzZLQ8ljHlVc8Th8/cJQDcoYKdTNFF3/VRiBsNMkGicxdGNrP2msbPB4p+Dp3bgYq8ZfRy0jUQBM2RX3xOGdlBIstpAxvO7o3sVAAiGpRojVRKXR+2LBPeapmdOBDdu36/qZz0D3Yw/hz6LLpikJTL7uX/YSuWoEOsX3WtfxzPgT/jlPl/yU/sT49/ZF5Np3Dp+2/gXf4wth9Yt+TrBnL0lQIEVAqzGNNV96GLL4HkT31bbdqKDSBxKb0Z3gOM2LWzX/u/f/mdzyIOJX47wFk4TqhO2kPVhBsMLPCZqnuyjsne82Eujv53xanAvCm4ymnFYEjWjgc0YdEpQXBz00C8oe8Zo5VUBtIJtBg+j7vJ6lRerQU0BNOACpaaBcR8LUcFYiKlph4PeBl9j2MrQYyrwQwg/nEoHfY/yZ+5hJ7cOk2iDokhpfOavLRZqpOVzsgVUWk7qBV9bH6zImqn6DCR17WmEIgWH4iUAIOdc9xxQmOODtH4f2yDtCoiEWDSyEiMSGsbcawNIMwCR0DXw8N5PTNXCBQcKKK17bYbWNQBprfMuo+X7UmIAWknUnAOeoInvV6AtOmTeU/78UCatarlNsJoVsUmuMojgTYZA60b2YWeWAMfZu64o79BMnxEQidFKJo9MGQ7cQ3EZcElhpwIFQAOfIsfuGtzKAFcOnAw+zjHrJWWq86Jz4kaUtibF8wCu3p9+AgCiH/JydYeBapSVqmN8hu/hDz070eE0l9NL20ACxqNNZZzYOx9ZENBIljql4c/KJcYFCGB8AevTaT5gPplJ5OsCgQJP3V/Opq6lAuBmiJZegZ5sK4FPGIO+D1ii9wYO8M4eahyA911to/soeBD+OVtcpG8MOsNbol8qL44jUn1rPVZdHeM8W14IYHw464XT7SM3z5zoIq85QDt3ZFcA4KzRrnzwMZd1nAMUZzsXwBFZF1+7WWS3L6BPkIfraJUG4oN99KrG48DjmYf6QFgXyk1f66dr9haCcZYiwzvIawY64xG9ZKQzzlzntk8y3gVfJmOro2IfBhg74CbZafBs7+/z1hYy2lEuXhODqBWIAeDPGGJnCQbBlwQ3bBclawrytJoFnvO8JBuSUe3zfvF9bGqCPgSgTIqCUYCiZc8yr2DXbFHSdfsZgGPGCBBEf1DJAR9kPBy/24oW69IGSmVTC8oYE3PbvRX0HriF+TIPwKz1ZfURcoZ9c9VSjzmjQaYGIZ3IPnXmJDpvRyhuVzJgBAAmWDbv/Vt08ngB8rp51wuZmD41saHQTtcxDn+nQeits3Ek7zrKXtZ52tkm7hXnIXugzRcONH5eVUU2irE6OHGuJTiLDUPnXdmzo1K5kox1PdjmB4KDT/da3mcV2N4TK4oBqM6DVwmmYMs9xtpvy1yTI1o/82fLmq8jVvuMnX3z22X8rhfYbI8T7EPyI58Nbo78ZM2NRmpL0WPwQHhbjlD39utbxVa+RuC/792gqfBKeTNzb1+Oli/v8eMQ7/5Q48Ql2PIIvPtZwR7Ii8fYihCNCduxA0ebtm/+3tuLNDY+93pSRQMvOuPSYPZ5lp/tPkxU8IiTpgfNDZoIezRhJZpRvUJAF17hFIAsTJ7DPfAn2Oo8Dn7wEPP12lqe49gYCxFMdICnzvoKCjggYb9/AmmWCa2d9K/sR6ukLbNHp7srfbPDfq9joE+Q52JfA02V+28aG/+ce+vUFF1FM+EnjyMzCla24hh9cX5SAUAlA/yzndQc5T59t7BhwZDCkqnqDZ+EngQAqAAYJ/+lK0snZMhjP8STLdZzJkA3cmZhtK8u+ghPNFh3vjj9zEKFHRTxnLSmK5jmx1UXPbaad1waDJVuBIfuVk5hIYI7dhlSkUC1R2jYII/5t00K71pr4bs9zv1bEiiNLTiO/9qqzppeHWPseObyT3/9F57OJuAogSltHaU0HUe1KP/aiAcGg3JHGI29/jAfWwG0yCZIG4ThAAMM4mgMURAwgWAY3sR1hiuvLUCMx8YN5nPZZPZ+4nxJ+AQAE7Wf45P8vPCJacP9Zl4BiNn/HeYGLLyv347ZFnRXPRjA/ibZYDnDuqejPck2o4R4LuBy9yYA8MZhDziDXncP4asUbBEtEaJm3A1mpTxQYOdCNzI8P3FM9lwfgQo7Y587HRn7NHcZ5ZAsDkfUwCN2BLqeu4xJ33OksZFy6LzBimmt7zbjCC10jcCN9s3KQCqo4UZz7Y58+d9C54fHGJlPe2ye/d5k+RFSXYoDRGAm+4ATDQzISdaCctEYdrJV07DslvU28KN763k7iHT58NwzDvM4NRvoWyyZytq28AbrKetep0bo7PKCIGgnnvyyAR/z+isAEH5IWaz2yVsv1GhTBZPmdS0hP/NXJFljz57oOPJyRvQsbQPR2G3oBBgbAPD6W97jjPOMOaIuOmADZGgIz+G8bN7BIG0nDBm0rqDpYLPoG9AglxNAjaPN+zvgoPfk/OtfSuMzB4wUY0cOANDIXYxRjKM6zmf7kOjTihEZdGXGW5VDhkHPnb3V5WvTUn1O0kxVc1IAQGO5+qT8Zx53pqHHx8nAFJDI4BBkgrdC87V3tLKsZ91jDKuTLyA8f+9tTq62OEBTjr6fX6cfeWA9adaq++AI49wS5CAQKVoxN/OsAEcDuDbKS4cTqI7MTo+bOPq/cVWIAxeqMKpdYX02GNQzkXd0gu7nxl3VAaO/Ajj2aQQJBuaF8eZ3B3zaHA3ehd8Zg+i2bZc+Z4uQxvbprDlHtxJ8tS4sIEW2sXHIDzIm3c1aeJ3QzeUd8RRlmnubi67d1Tc+skhW5wZz9skIiQa4Sq/P2zYEe4QOf9vhPebH9849//iztiGegMjq8WDA3fEkWJAVYKsEejbrkT2cyCryznu2ZQvY6z4XiMsZWXLw1EPTl6nLf7+H7vJarwCAHb4Gr9FR9Bh6B0n13fBFg951kg3EV58a+Mnj7l5/HFt9V2NWBY11Utd+7h0DlEwlQfRkc2U/XZ2nSi4cpvP+XivW0bQtHqL6giAD198ATokFL9hBl45s0GoHy4yt1Mx5JWXQx/q+T3Go08QaQA/uz/re943nphIsfPHc/7zXoruKL/6GP5Gv9NFpNKz0ufxteTn8V0NvR9TzLUllWLtNzGNiEna8kqSQA8L34d3wZ5xp+GN4cAIAWlf6d8HX177KPlRurr1skkcD2TiEknYapUEDGjwjWxnS8JLvYVMb7O3vVQbgj8yz+9rFA8braaDota0OjlOYJIXn37FvnMAc/XlPYtr9n/bnYJotP/uYwZts0rjFIe4PNBjZwck65V2K8dHaM0kNANkiyDizXuwJlx9RPFwdhO6Bf7X+8n/0PVX+EXDOetOYNrbRHKTAQ2Up6xQMd+de3RHPqX5lt2vo8qufLkbMeGdck1zyPQk2X1yObPXevii/6zVBtIxACYv7gu8rLwlopiLB/KLEKs/pl9548dKhn1+/9hf0BPKDehv7HbnSyoB/LdPxeqwboa19UOu+2QIADpaN+fHT8RuFJU6QUPcbe6NbIcNP2phk+AbqAYDC0pcBK0PIEQorTyl7RxYjJLqPz8c+g7GBL0gmyj6gLFEWPVgTIPOmQX9zsth60VHUTFXHXvyMYHiBj7EmY0Q5Dp2HWSwyKzAFwqExEQC4mYMzh72HlSoAG9MajhtJrJLB0LL/k9IbaDZ0nMZ3WcQ4x6P8TobWUbUcYac9pZzfjSEep6dNOBw9T/YJpXcBhhh80WtHp0ehTVPDSu0VVJxuz8POrxfrdLrWUYcpqdGLtTG9pTCX4hI/XPB5eSH7hx1oaEY8a9LgjZSLstW9PpAhfGJeqzPvjOiZoMqwAY8aj0CsALXG4xLtlcEAHI5yqDG289QoWB02XYPhBTQbCHgbykSDB+QFpG3gg+PDOlvROjI3e3Fc9qb/RNMetwfwp6s36+sqmXMPys3ZqqLPP33M/icinaLt3RJQx1LXKXt7Kyuc3crWlAQWosQxCJIvOt3rPYCDz3JthNbG0t9iraNoEmWfKCVGVT8dmZYD2+glpWTi/TRAjAOgUz1U1u+z6hvNjFztfhLZOyx+Uqktxt4Qtbw4Eecp4dygDb20e0zYuOHAFKToflGw3U9YcIeMw4fcj61Mpk+NLttYODte40DPIN+sq4IgrDX0V4XPAOMeVyVdcmj0wScppGzOcnjgnPcCV368UNKb1TMY5rybdaEnASXMOwBAhY6cf28rcYQ6JYkB5Wmkth2AbG3J6SdUBOi5cmzDhxNQJbgl3ScavnU0EfhZ4ziCyGdON5iz7vc90PsJDiQyzvNsf8Sv3UvvsXYvvPnNNqg6wqV4mbc+0/MIrHrbRGkcMBDgAx/pekfkpcuq/1T1Evke51lfxdlEv0T2CCxPoI+5+3oHx4ae166V/1RFsfcAMn6N0acS6LtnnlTAWQeSfhcoUoCn+6C3TkSvUhK5AdilcW04+8B3dhBdZS40bg9PZQtZdK3Gt9eQAAD8o+8CWDUvZBLZ27p/A190gzVzG0CCV6z/Ne6CbOQHfHcDHwqUq4qpdo1nmn7VqXomcwdjQSdfL31VGhMQpKcGthGacd12nMR37IU3j0mvn/vdQI54rLrdurH6iM+TBMm2K4JktqNrmyI607rIQJlKotjvfE6l5lSbMc58bzrAw0OSEo1XzTizbhPkEW0cDGygWPcwD+r9nhrh4wQtUwmCey3EN5VznALzgHTP0tuet5hNMu8AwDgVG/BHJ8zJHfDCpgnzCR/LBkYXxQ7hmIwzhI7wnM9Yg7lyZyqjtpztknY7Ca5QaqCk1UTcAGfQqLw62Qkmfa9zNG6PyfeP774/AUDRyLYv22CjwnAeprQb3k0AI4705mvbu/Lbtr/ocK4fmXKdI39eLOOnN3BBtQjyQvbbOl36/Og/1k97rWV3tj+D3BNYBINb+jTeOlis6Q0mGLNF92ncu2ot60uSbIIz2Pvca5zSrRtJEmk+28cCn/tZL56LPZhKAgJxTvYpCHKfN/0WbH8sM0lGXR+h1GZMP7oC9Gy/PVe6x5STDGNzjCWK0wkhja6Moxo3oU78DZzolptHZisVmDKym4Cg18mCkPuY16vTwTfxBZ5H0rP1ANw3+jU2cbZsNGCAvpLf4k7Xsdls2d26YOta5FtXR0dkjVnHa4PLt/EtEtxIQDX2H7yuv51YKl646+NgCQGV2ZYBTiTDD4/R2y4N/xgP8q6pxdfWXLAxpj+Bhb/7r//RAYCJPofZ9QKIZD9xFIL1R5WLhMlnsN6M1wY0s4As6jv7o8Eryvftt996wT3Q8xQUIMpYY8HwRm+PE2dgdsbgrIYyamdsIhJzkiEJEG2DrFM2iVPFcxKMmH2FAOCPRznquyp/BtQMU4TYEF2/27Ae+kzjrU2DMA7OlZnTY48zAP3vXA+ttzDCgO+IrAyEv3vooi0TKAsb12YYo9TF5JSSjdLVbzujLR5iLN46oX2K+n6jUlehdvI+AaKlxwgDzd8Yvxzo3/z6t90jGYXpoIsNexwLC+75n6LufC8URnDjQCu7qXX2tgdF8JudvXzhceV77GnGQWDsrCHVJBZeHTNzflJ2DbBMk7h3+eeMS6Wx2oYBEMwzJiMUAP3hV3/4wx/M3/o9QC37iJMVzT73AKkqw86bRo0zrpTHZ19ygNfmzQ2YMZ5p6iYwk2yHGxKKX8+6GXjVEVEZdGTimb3VtXLKNU4Hf6rs8yztoxyFjWF2hFtyWsd0A3CvKfJoEN2An2VbZiZyQ0ntBhmyLwSEDLgMbNYWgGN0NkCj2RpyRYkX+mSDEtHxcS5xx8X9cNJRqOgReNT8j27q2JAJeF48qflSdk8GJducaLIZYLX/QesYWjBaZIbXzSJcmamB9poG5Hu7xQWoWr8YB70M2qSXGojDqXAFgr7XbLL3cB+d5c+b6UEOoUXuWSPcoEr2e0ae3WCrDbgInsDPqiKzQa8DTkMmgBHjZ8zYKdYF3Y/e56eei27JtYcm0j+HtwVFLZcFzBfs+p2CuTrGBJzjgKnUrs78mTK2xI6N5SM6JRl/5GrAoR22m/WfZpC6FtslOoZf5kx5bGCa6Gb9kAf9dCCka821ef5Tv+Q7UZgXkMILdZK23rwy14qy2Qww/WEufQy2KC8fJwR5Yl22s8QJBtZLHFdYQAiYEg/Bm7IFAZTsNY3Dhs4m+GnHpGucIEkwwk9n/cTL6KBkT2tAdJ/qSmhI8BueI0AjzDa4ZRrjsYabB3fASmPF/t/stOyQAoHqa9NKodj4CDs6xvviRYvyFaD57digR291puTPsjuNyeAh56XO51Qd0VgwdubIZeB67HVfG5Ns+wMo37of2dSYvBWqeOwCeJmNc18neVpds+X9Jj80ii6TEzE3iJ+x0czsyrEcigIDwLNl7I/Bh3pBP/Sf3mNNL0CvnI2NGcfC33NQfU4Z4nvw45UlNWN0YLAluw0KIoebZoyHILjsba5T9cUEp/2d2gcFAERDA33mVqfK86ps6hhu8L6PibVzk6SfaWIfk+0gd8nvL9v25vjEOHAEO+FvAkz6e6+Jqw8k3x3jfoKCABsX96qbRORequAxnWsM7TdcGVZTtjZSLcbE9us6AvEETpHz2NlJKIifTM/a7qsvilXuvKozAaHGqA0g6JpUM1L9OYEn5o0zDY30kyQFel33NvaQ/HpOGutU2Ly34e0mg+BL5FTzgh6R8fahqIwTiPR49Bz5iuaRCdrSyNYe4vk/ZNzJSK9D6KiX8U55y0mCcz1N4bn/rkRD31pWjCnNKBN4aiCHSh2w6+aj7UdCe1fZKXj7U2x0mD18xDUeb4NAbN1ABw8dJ6lLsPDia2+7Ll7LF0K38haVRztYlgDayAi6Fn15g9e1q8ifbaNxXbG4n5UTodDtpkM/1zrbz/3Hv/6zn7mJBq6yYjIfFxCce8WoZw4ueyEIIA2hf91I5Kg6EzwXD+gJsLzBg/NZQMpv7MzpvjZUywBfowCIMLOsDrsGCUfZq0QdwWwGci+iPrNTqixkS5FRsDG6GRvgA6Wj8kUZcDUio6mKFpBTBwAiMJsXtI4LymKX1FjoJPwFK45ySim0/BCFo/tJMAFb3H+MDiUiWQ9f16NcQuPQ0kERHCw7XGkIkTWMI+CSl/BKFHOV01XSeut8l4CF18QZ7JZVqWS888HY/ZITTZVDzqDk7O9k1rZw6fQH9v1gSDUW9ZFwk6PzLIEiypV2hpH5iL44kB63A1jPyoXQeikmg8I00hONvB/q8GYc8DGCuo/GY1DvBoOUFT/3TbJWupeuEy/pPXhM9xffJ/vaFT7aUI5Uspinu3uDHJoD2TAHGg4Nt9LQXmCMwwSoFPlv86X2YhAEug361IFaJfk4WV3jG+21Qc3AXHWhKoI2xES+5Tya97pveoMWrtk8jC7wTctntyeH+LLOPHveAHHe7yb5LNCHN3EYR25SFn+7iEund2yh4QlsnnuJf6zoz3sKKO2tLVdJF/Rsp/JWUTTTZn4712FgPNcuptf60F/9A+Lg9SjGlue75PiAAUD4yG0z/L1e78NrBIhuJk/lny1bg86zzywyKz6h54B4maxzfibgtIMhARNZd+7pUljJvfSXg0gpA/X9GwDYVUkbMGKQJENaF2j14wGeMhtsH9igiLW2HnTF0JwyofcuiL4OdQw4+scO4QIJ+nvkNVu9kBdl5g18FSDTWq65+zkGB/nHZxesBtsk4Gxblzn6zZaautx/BQDQ5ehfKqtypN90jofHA4DipON0Ilu6F1skAC7MXXLAMwB7uacAAgGzZ/nllSPRW86lZXsyQhscsW/YTdIcjEzQ4WY5Cvjgo+Z5mP4dG5UU+oAARbDEgDHWFoCjrNYFray1WTb6M/RJls7/Ol9OV4hMJ1tueSlISlBgQL/1vJrTntela+UjQYexvzsLxpak8Pzs375rDhhupo91BezCdzgl+p5teQNzDp6qQkrzXWWryIXNeUGtdBtba9y3p8kC08DfbeVQ5wW3b5sJvyWbNo4G68I47+JWd+jvvc0DOsZRaEXMccDBKdENLYGtPeI76A226vjZdfhk0zR3cDxNyZChzT+Uvt7tNy2vR//gBF2HZWVjt54fHRd68E8Kda95ZObGbkwi00vrd+Yo++DXzfqNc7P1WXigoH055aIldpA5RH9Gh386SSzbT9G2GC8IFD3aTLrwYJtZTlayQ3MfggQB4tBkEH52rAAAIABJREFUvh62g7p1moRni0cJAGhs2VvOsaKjv524EHZ84U7mofsTZDcPCuVeem4/I+OkEsXj8UhbeVh5M2a9gaI1jn6+MQsN6MCUclyl56+f0XWmwuKhGz2a2hPpzwYedc0+NWb7N5mBqZtvl74Ef8DUjNG4PgvQ9ZgkiJep90gCZt9z1sv2u+sKDzkJUh2R2+f+vFh71ug65mydwCG3n9AwSJjNWMN4x2Ienvk1g+0DmC82CzxrH0T4Y/Gfx7ACABlnJo98EmzdOI3fg2cimxvzQDutj/g4Y0pG/1bZ2E+t73vGcANI58uc2JF+Ql1XP6R0KK3Ez3zPePE8x3qsuEbfvPihpzntdaKyVNeNbQmdwSqyzyS9zKP1r3W9n/dPf0sPgDhlBlxO3sVBzM1Tmpv9LjTNyqR/fTK7RClslDvRzSgYayI9CKomh4OWiQf8smj6HUPBxN2MqqDExx9IqdWJ8T2q3PjuNa4iqpnHn1yACNABcOgnxNSVREejUZLxDFBqpKUBhwuYSjMYd0eTL5BdAQA1peO87wvA9NxXmT+L/BYMY9QzNzUTzFzjlMhhZB5m7hoNyvYqb1cQbfgK8gEiVlBao4IY3V98UBlz9swKxIw6VRc4Hsyd7CagW8e+xQCncgNDfkts1RjxjIdSaBqHObumnhEFygSUALb+26sbJcA8MCLJzuGwoyTiJN1y3yrPRFhpAtLgiOU3Aqp7aXxEkFHmOCw8X9eQ9SUYA+CZyoSuRs8bhcDw2ET5QpNPPjEhmSMrjkaVN4C0/F0XHoCS4M0FdIeWGDXG6+0B596c5uC1bOR7OwO6fgcA0BXIHc/Y71uxse2jmtGOaMEejnn2bQlJRA4cJFKjOSnhynqeP5UKoWWavlBOilJFkZs+MsItH1XzG+0zF2qJMZnql5uNKx8RGQfcbR2x95UHqIRfRP+Pn1JFpOfI2RB95bR5688J3LiJXoE9TtQ4P9n7PgbBocNxzAvYCAJ4TDgJms/5J+dfwSeNkWoSdHuM25RO2yAD5uoQGLRorKr+UFbufEcBgTR6PM+ogUPmWf8A6b11IyXn6K9su0qEGmdD3936UvNhexY25Oqt0pi1Dbha5++ez5HJDbQAaldf6zttAjQwp+snGXLwr0HT8iyOhbNkDQBkXNk2wLFIMe5kpqcUczuC0n0aNw2Y4K/QD9BMddA4xdiXXQI5NvLorsqJ7rEdNMp3B8xHpzEnbAD3ZysTgAH6A5g2PZEZZEX2krVNhny2KnC/DTDjNKT8XkH37XBBj5TwxnmC1/QzGcvY5wA8OUvpUL11Bd/BjruSpdk9fZ9TOixzDibOdjuc/j2uez/JTgNj8ALPTRad3gtz0gTYYjuqD5st+W0Awvzd7FwnbqwlXaIZemyXX0cvSuZvsNhYI82CPb+WB1vVGogDPs9vq2eQdZlsQp+xZVA0xtnb84AuyB7YZvOarlEFxshTtxd0zdj28Pxukj686ENgWleHswV0j5N7SJcxBuuiYgX0kr4THZTroJ1EH57fuujy5ZWhlhN3jLlvyoX1PbZ4yOHn/oztrqHWsbpGbO0Addc+wapncoj5RiaiT0hYffzuHI9cp062n8BPHDIFwLKVYmNH36fPl90laUdSK+McnrHmu3gjdgdboc84kci06NI5iC2srLiEabSbgU6CCx0YezoZ82CJZ/Ad3GSMZl6I3jQvtpIHf4Ax4wxC780zDlBUz9ygzlkQcJx117Civ2o6mBcymuCK0d98lzVHTpABzxJZ7r107d4C6ud0oDrNItdPAAB/rJ6t12rkbstOAogeY+39u2qM9zd9uP72H5D+aRBO8+baCQD4TY84WfxUEvg6V40se4tzvGwSNIp/mckzBu5Lkoh5YgcGW32+XSV4WTd7BrSMg+og87uGyj2HJm+6x/F2AED0tD+VilrPQRzhxSjPt0GveaX0B0eB+TbGnbk9e7089UdJXf2jxIJ5q7rx3WzyVAD8qSsAdBH7JDmvcaK9bdTWvQxlbfMXGQ9KejXRrawwcppIAFrAhoVUzkUF83qVVWBb8LfCRThioAOy7xE3UjxSjhVEE73KzILZiMyAhMngxagvA1gAxjgz1uOYOPvdAIIUa50wouxvQIsCuePWGJtdcVS2ZU5vBURzHyvTRh53hOgCtIawvvoyJfERjMmmAPIjoHkfZabfBYDM5BXQN62tqBvhAtDlbNw4TAIgOIYTLVsl2aajsoWhmR3nEwAARIknVApkgcEoSTnomcrYntd2CgxMpEhMw0QnDdJUxeFsTrOiddK3IDM+orB+7nlBkwSXZg+fupdWjiLA/WP/3ODFCs4gNpkw3ZcjzthfpfEmExuFGDqMgcCZDMgd5Y6TAoDQOOPQJbDF8wDflufjSGfvY5tVCdC2FHnv13/IVIEvClqAg+MDPeAtW2eMGjsBmf0ZimuDxht8atYpe30TYOJkAF0PgLcClZE9tEJvsCVF87zZ4fP9HQDQMgE8Cf6IPtqaY35S1UrlSlUWOU5ujlRkHfc6A8wfWc462zyL7TjmSTnL5V/dx9m3A+T0vs601ktj+/6c5KG1DDCYci2vmf4+9HHprvciqkR/jj0zTwrG14B3ceoMZa2iP6YRmWgr2nH6RZym6VVyT3o431M/igSITtDsPF/jFh3dpFG6UjL7ylpTgodRoqt+nL8YVj0v/Qa0DWDOTYYmjFs0oQR5ACL8ME2TALCstbblAOzgCxxRrQl8Y948PGg5fJRQxmBbHxEAcGY4tmvz9uzpjDyrosb9KwpoN+3zvNmCofuLxgbiK/pvYNn39skPgBF9fgPTrQyAroxbcqL3FFjA3gAb0WlRQZMRsmzUJpEltK0oCAZIomPY9gQYQwchK/B9n1K8MM67n1f+wc7aNpy1QB5432vU7PxkI1eGqg2P0DF0KifocAM+BZ43W3j+pspHgVT6YZChxb6YrhGpBfIDnK0naueiCzIuXgSCYosm4LV5Gh6GHugeqhuRCd3jcQxiA/C+t9auz+b5287k86keM03Ffw0CUslh2dG61Eal6Su2asC3xqhz4LdM7HmP0zE0YzzoB/VgSNUbem2q8jyXYh+wgYb0tsNgCcvldg66ANdGa43q2ENP97voPFmv8O9U40TeyYDP85FRZC96pQ4QtCuuVmXtxl7CfdvRQ2Yezl9l09skvU0w21igsd67esZjTILL9yq+9vbYFQAgk335uPTY+hHdqZvtqjftWUZmp/mdVUjev1imYxSurF7T56ZjExAVJDfgZC3ArldwdOsFwDZG5l7beWROfpb0dJ0v28A2g9tYcj/n/Tv8uf0X65DS9/LxL8ib+fHqGXTE2K3h5We1UfTIs6JEzxxMFH1uPlJSxp5kk2j14cIDo4OoMB06viMWdcql16QP+nzWxDoCZ73rYZ4Tvq3uM781ADBaMnzxDtIgo7aDwnXypor9o0eogOTY4owXHUMAIOtVDHL9hh0gH5yEHto4F7tCoC8PIeA3GXVsLr5T1qhVkt5u+tRtBACuDJkMwfeaG9sYzOuNZYbFwyfY9gQn2vj2VRmATwOPwvfhSYed4vALd/aI07FTYrH4HMYZf/ff/uTnCP84v/u8Rj3s08liSRC+PDf7+mvtJ04JdG6aBeR4r2vIWjbqwVQpI3wQlYXHwYUIdEEGCG0loIlxRI8It89ZZoHd/OJ86HJuKWXNroBKZbcEAH6JuYme6d4o5SjZABdF3K5XeITl6999s4BNnIhd5kMGC6HH+YYGnGv9VkDs1dhgT/fGyccIqOu3flfpPEophmGaTpgu3SdlJqxzylrxvTBgBI7xAiwMDpYx9tqf65Sh3UYCmmKUc+9kxvSeHeTjWE/2W42STiMazyFCzx5S3UtAbDO6MwYdHzT0XJXdV5Rcc6+xhq/Cp+MEhd8rAMtQs0favHIqWyglR3gA/qyVrqOqgGvgu2wPmPLZb775xnPOlodpKBhAg/FulNR0VoY/pddkEPY6MQY7lc1gIS8YDGWPlEm7FQTNwF3AVOd9KxQxMw7/NriUkVFa6rVpAMByWwBCMIi/Oa4PhRsnlmxoghMa95YTorkYE2frFOir87gdJv1OdByHhEYxKFT/rELUuBX15qW5ey/t+fwRaKpRgabIhK4DFGg96bNhp/Pc11slyJa3fF33UOWMs43nve973J6NikCSspWW7ZbVy+ifrLSya8hhDEYCLhg0l++e/6gW8hjXtpZIqKjYzHTnyXpvpxOgkfK/yMvOgIi26nyv61z14jBozM1Uiw3YQWcn2BB9RADA9sIGLoAVJ0vvkyHhd842R2dtvbSdCXTE1m+sWY7WpNkYjcu2I8/52xxbOsc6MQ9K8HXPBIGmuzDXhDeaxdbsTMfMz8Cqa4MDjUPInCxTy3EUbUK7OccXnYJuowIAAG9bdcaA/pHeySu6ZfcOoawRftLnDvieMW8ZifyM47jt0HaUkDfWRWOkcSyglDmiS5nP1Uk+1z0BEb0CjkZHxiaP0zDyGfConK7tnR24bHfQNeAVMMLetw7NE4ya/a2872eUijwPml3+oIFag+V8d59QwnvMFZuxwR42kuf8ayuE9vNusP4Qh/O+XYpsYPesjNrJAwebzuf3KL06+he815lhSyS0Gxl40uaNH7JO42Bgn7fd0nvIquek3jdnUGneFzpnjRL8hHO3LcKem18bUIP3wE37OcFt48B3KS/gRh96/NX7T0w0WVLmeB3t5egRSPK8Fh+osav+Sa6CD+ckKz1760oCRDi20dHVIXYss76DjQl2p/qWe91glXCs9U+xRe10CJv3WI/o5dAcObk8Jd22AgB7rb1OXdfRZXWSIPaVn2AFf1/P0SkQHcO+dOvU3HOSSldH2gCtYK1kt/6I17xOFdhV91dJNLJ0MUl59tndvrZZgRTj4lYo1P4yT2wXMrx1uZ73TmQyx227hqeClW/grc9lnOAeJ0yEL9sQb2e5s3bRfUl4JQt9n6uq9fJ4+GJ6EnDNZ32MdF353HRVAKIBALYQIYdTrVrccfQXSS2CsJ57dTh9hfRs3futC38JeytoiY7Y5e22C6UZOIlKG/SB656kzyWjxV7wn8IR93mLJ/0s+9TVIecPy4V71Iy/5OvO9xRsAk+ZB3zKUircleiSHJl+J4H9k+0dazKBjq1z8ZXemArZ3HITH7ryaF5IpQ3zyrMSlDCuVgCAxQ1IyD9Hl2xA1SX/U8udP/zqd98k4psuz80sNiKl7sYofTPh+S4RiJQPBaDONRmYu6GWIXaJ/TYgIXic/xG2eT5EHMDZbtgoRRtLRarIuD63AcCcUbgQjKZOlFCf8de+RYDFyLMnTuMlgwDB5RhsB5mxI/Rfny7evPdwmhfIAfwCvBAWM4SAWUumTa8zfkrDOVXAtHG5avaxoMygL45AxvF5NgrGjj+RQJEZW46sncC8ECqYH6DLWdoosnR4jSKWXqf7+D4JwN+tw0c5q54VZy99AC6vnvvwTDugVdIakx28NrfD6UcZ6HNl0cegNluus0EdrIjAb3ptIHaNbZ1QMos4LbeD87mXnvOVjiA819qBaMBi9yHYz9JYWZeMF6U3UU7N2c5mjTrjNG+d/9QrIEGVgGkAiuYGL0khAWa8Huc6svI4+wms5B6+d6P4Atu/0akBUmh1dje41f0IAOh7KHiOvtJ7bsB25qaGT1vpuZKjDqv3CZ+RiYZZz1SQUDZN9Q3ODd2MdT864ttA1alI9Lp7X++sBrwir3rOXgMu3T0uopxDg5ynm6CkM/6ubtGWqmTUyNjwHoEsnLPsCTsVAi77VfPRdOUdpzAut/kbwG/eT2m+1jFVMJFRnCyNSbxAFQ4GEHpyrWlk65BS0r0GGg/d6928T3s6BdwbVLq80UAbfMBPjqwch1B8jJP87GkBIBW92JZG+ekOWkTf5lSBkcWxMdvoKaC3QaRkZ6q2EmyhTwN020GHDdyl0/PdCSbwrFTRTbZHNEcP7p93L2rBxHbeWG+v592fPsB8z4s9kZdPXYGQ7Ul6j2ojHPA9J3qvsA62aPnj6pQAu4Dgn85+bY2NIA1NZ8EJjAtwuwMAuiafh1M2z207z4ln0UUpp7TdaDZPv/P8q+9si8ke0ZNE/W1Ev+nizVnacdBCz+2UJ3A/Dqx1nXTv+YmjBv34TD9tH9vHR/MDS4Q/c9wnep/nQSutEQFFgh4Xi8hGFrDqOddhKYD19Xh6DTS97RO8LBKluWbWl74Udn57DCj3F80nsFMa1AnYa7ftKOPb8rnnte3C1RUqwLfOymk02RoYm7UDJ1oSHGLmg1OzA1/mox4rzdjQnwQA0BOss+fq503AiSZdrNENpNZpyFwHtIMFtW6s3T71RzyRrtsJ/u/kh+jCnAgysn//YQ+LM8FABHa0Ttgg3ec2Sj0D9FrYZEyw02PvvVhL9G3kacqf9+dTUj+Vmu4HU31hm1LCxJ9I4GHrhPBXgvFXtpyYqt7xu7tv2GAgMPnGOB43zNTScd16X+N11Xuyj557BAbasv3QzrWr8Pr82k/3KKoP4arBFXB4OMXGaFNKPnw2Tt12cJFTdCXfxUYRzNmBBfN3x4d+x/nP/aK+ImvQUYGh2TIC3mTsZOA3Vrgq5dwQeR4fsTiumHM3Wc7yr+pfUfzcQ8kP6Gral09Yi60vNUdk5K7RwuDoW+aYhgLI4/C6bWeDv8iY+Vn+0goAmK/E8zeoEDqG/sj4eU/GxO+NbY98jL0gcSl/TPTkudKvHIEtPKpjF5NE0DUJBkYGQ/k3H4HXd+AQmX0GARhLbFYmMLKVpBzBoAT1v/iH//GfTtATxk0jFU+qtRYRYBw+OkBO1AODrp9E9mQMYfAI1dpLL8dEkQcZHoFbN4Ur557rYiBxzifyFGDaBipyVE2wcW6u4C5BBOhmoZplXQrHCyQnQ0qphh9G1+JwXjcK7a3MPOxVOgpz4siJblpoZxYein76K8gwyflBAV3l1GyR7vV23GAszUkRzSjiBC18n2aYN9iQnAT4lIZ14iWcb+Dh+5fWiSLWWWeuTuBKYXIEVYIAcZqf2ao4QQEUMOsGKYB3xsp5zL6fgd28okD3kWwBDhtEEVHmWdr/HD4YEGfQ02oD6B2DmuZmyr5qjHFacFKW4SMaXIMpuuMU7ECSwLdOCLBQ16G3kZZDayAQ524frxjAHScXp3gbpw0KUBbQbvN57X67h6ciBscAYJ6xzfYBaA4QIHK+y/hYDcvCkZovzzGGZJTQI8jdgKpRkol8qhSq5zMblMbZD6GmBM5bQGq89ZEdT5xqGZZ279ZYwncpS2MbB3K4nY1raB0QmCZ80Eefsx6Sf0ruNtgF6IU3coyeFC2BATku35ytBcq+fvz+++tkbGNvhtR0/bN83uxFAkgJkvFcgXcbTBuwzrNBIf623rQzMqCDCoUEc/Is+AUZ2EFJ3R9e1RjJnOY7MY76no6XowM5+gnexNGF1prPH/7wL3aGOPHFcqCqsu5Rw8ZAI+7BddDh7YhhNMs6i6ZhJ8mgAoy6zzsIoHv+cD7zs9TXYOlQfRdZxtjaxlw5ynYI0WsDztB39LDuw1y23vmia40jwmeyQ6xHsoHPLv/PZwEcpqwcnidINmNPWeiek+WdPZdm5vxtu1V5BJjkuMc4OOgo44TgIr/2+ut723bo81QyBVhhS0cGOpfLnynXHuAVHIJ9Zi0I5MWOpFIv9+x+ciOgKT+eLF+A3Lb7vsft8TP7jUOnZIG05Q0sAcjrA0eOb7DjCWahPbQKbVMNBh1wEgz6bIt6OlLnxfoCCjcd4aHQepesN3hUGwhvXyfS+7ynsohACQCY9UWeeeZ+NjTaOsV6UgHml729WEwJ7dMHJePp1plWCtIDwvogOPbK2cZ1wSprW6V6xSgJsDPDwrdjgsLo5pHoN7BJxhXeZK50ON98OrpoBzGFAXKyAesMpqAiLdnWyIrGGDvTsXQ8wVqjv6nEQi+q2uvqM2GYQxnfxxnGlek9N7HDIJkzblp9A0QPHOGVwWRdoq/mqFXzq/9lrMi5ZX85U/x+u857nrONT+/b/i9ekwcPzBsnfwIWgz1jI99zDDXnBRYQx4hmDhZKHh/yMOv/OPr1BoGuQsvgIgiet+sKzs+rr9d90YvQCB0IXcEN6ORLx659eG4caGRd99M8uH5jlYdMFpdH99HXJYFbZJ3qavgZJ5kxmre9xmfK55+faydS0CwJgn3MOk2WGRvPxTa44lUBCZMwutgJK/FGT2ewPIsGRh6cePPsXbNpkTSViXYbVwbf5xOalFu/V59v/WYeqrzgwLthdoMAtpOVpfd67F4o0U2TfLi6r9uZoofCS0pCfvf9d610Rb/sSrXQB97Af7m95hq023SILZwACGsao1xdoPV0QChYNT76KMMv/vl//sW5Z5V/wUsA3XlPZ+GeL48SisDjEKc5WLLwYfYhhq6TslLZ643CmhgtJbLxSwO8gNP8o3xbEyeb7ol1Ya3IWBwZyd9qP2peGE+NBecDovBZzv1NtIUIqQ1ZQcI26nQoZiG3cxfFJO31LLsLoWffvkDTLsHaSlaRbu3TlvPjqFeP7TN4a8dXnAoEmOPDrqITKDpjUAZrP5v9818dRyTPlHYoncqURGgBVdAxgpNzUHEWQ99nJjrMOGXJo3SeYFCOGfRCIMi+sQ+Y77rZZCN3Bu111AG++xmU9Yr/4jQdWq+u+hssY0gmcj6KNsIW4YviCm/SpBIeyudxXJiHSvvynNlaoWdpb7mcD69Xja34m20pRJa1PvCu7rmDMVcpi98rLwM+Zu8wJfBbzlIVEMlh7igVAQi9vv32d57nDz+mwkciSM+AzG+VlbZxFLTwDda+W/2Z+2eriF6p0hheGOMQfsTgQVfWAJDkc6AbOEL26CrNOur+zDt7/GUUQBXZi0803YBA92tAC2MEuMJAWxZbpomx3eB65KxH6B06sFYGAQokWTdlD7sWgmdY9/T5rkSQPvU2Def0czLD0QnZM5rvsTXG9rPgkF4QDuLUcNhBs3GdbDG0MY9VP++KEKoSIvsBi3qGT+I4v8BbOH44BQmMJJuzAwjbgAHWREPJSZyWD5YfdHT4rCV1GnkB1Q4AbKCE3osTkFGr4gEef8v8Lsu1nbI89EQG83x0WsrkYkO2zoFn/VzLeQIwVPGErlS+sW8xsqD7EADEcJs+XkT2Pk5w3BUtZy672zQVW4wDvcnf0HHLvt6DxshlyrlDX/hXY3IlUAGa1BR9DjiFxke0dn2SPVlbstoBkvty700/dBqBGxysrNw0jw38y/9HfwS8C6DuoAW64gLO9lCIXChwkR4PBHNdK9OqQ2d6FjCOLPYkHHGhdLgrDgJ8r16y3IXZjBWqoMYRpWKCkvQ4tWAJeFY/J4DRBEiDIqFGKh4sa2dcDvr1mbt57+ZJxqSfVKnsz2MvCv7qvPhJ6Izyg3QO9Liy2aAhgRu+t2lAoGkHZraejx2dAAd0sV6T8+8KslTNYHdD6NDa9y1vINubjpqc+JNA5ZzoMgEQ6+Ta99A5OidyMtUOuX/AMc5c9CmBq1l7Pv/x2M5sD42Ok77XfRmH+BDdqW2aDlig113hdI5CXFuDoOPQeJ7tNTvXgsuYl+9ZUI8eBCc4AGCctkuNE/iybF4HYjLv4f3dfDYZUTHjXns7daUV6wrtTGXZtsrBljUjC8tTvczKVvgmz9iZ1c2v+3ddz1askUlKvFfF5OKfrH+eL1rJMXM1pgPnCVb48+Vw7e+k/i78QYUaNAFf7TFOj5g5EQTbkO/NeCKTqwy9tkgJPp2Ww3OuXjKNG5Sx7eZeBC+DJ3/8aY56xKGEXm6CvGxbxCO+n65xAsFrP7pLMoFOpgJt41LdItt52lhcNHVCQxG/s+VXWP3c88uvjs/StfdnxRLYfgeLbOepwO7PBgoCUQl0SP+lapigsel07AH6CNxl/jr0yv0n2IfsWQ8U/77XhK1W12fSGrZSmAbM1neSLVXn1ldQpa0y/+JXTfn6HPU94Bl4g3US3fEJwEbwo2neGpjohsqV/f/Zqp7PRF+2Mi2aqgngLY21spijl9xo7INKpGncY+kcIdGNrVgbcXIAIVEGE/EQmf34TDDCHRBhB6ELGCLmmD4DeINBmqAVLFnwjgI8xkrZUfH+7373rQMQACM9R0TEUQCAs6hkyHLNUXQVQLpZ72zmgJYYGL3S0T6E9hnxYsaCAgzUVuLdPGK6WQlXIVshdu6UY+9IthzZKKjsF8GIAK54hspNMIhECXFQYaYIqxyNiQzuYAYCdu+pbOrZp28A00CEfpdTMqWObejlfWHPjNcG6cPQgKKJ1ouOaZw2xsbMLkXQoAFNrGD6h6NVYxqj2q0hFYItLMzrGvUXPcXnKAOEKsAlzv42qvc5HZDKtfPdRNi1BgL9X7fRX3gD49v9w3WAOMM6CnOOmNHfN6tqB/F5PAjzYN1R5tHdBQyVS/Etpd58hmKVLEXBT+li9l3GOCoLwz299abKjKPmfjqGRYDklgQ3O7aNDI4JSljPjoJX9n01WZSNsTFYZYOSZRlqy3fLQxcwB1yado3eRjgneweglmzRiZ85Cb1wDGL0zXT9xsAj03qGMvoaowIoHF1qPjuaTu+FVwIM/P2WH7I+/jnB10vbnfnI2gcQU8lAaVkMR4Ia1nfnfhoHt5TzKEOj4z4BoNdQS/e02+27wdV2ZBLgPXzRAMDersFWE/EFxzeKfu8X95PsapzoF00/cjkOMnzO3tfdwE/3xfhdPlzgA71jR6IvPQtbwDE5d35V8in3j81gLLf0srZLtPf4VYmzdLD349fJDKgeYJQtTA3mFLT8/ve/Ny/oODkD7pVlQq8j+87OmI9XQKN2A3BJWTW2iSC1ZJyGiRz9ttfFRx2e8e3KAD+3cmdA7OdWl1ZnBdhRPdXyyY5v9ts+S4zRtxu4bQfk7cjlGEbjk8hE1yD7Lmcf7Q4259J1AAAgAElEQVReaEyxhdmKYqDdCoDYv5b/62e3L+Wc8rz4vu6Bg5QKqWnQGaCtasNxGKKjomf1ouIAGRxnK2uIbcIe2e53SxZBGdY223RaVu1nJBhFECDfTVB22yEc7B0AgMZZg9xLfOuz1Tk2z7L+zDgyL4/9Bo1GaVlepcOPfhCfsS88OHCcyIz1GbzZeMr68citDzM0piQE9HQy7XvUJuyScnSs5BPHNOtK0HocZ79fnZMxTBaMrTFDrx6PVWxGBcCmt+elXh+Hnh8/fuc1icM6az7jIImWQOOXR/fo+zdYcPQHx/uBM8Jfs4Vrl/4i09fhrwN/A3a1j6yjHJYnL3Q85ek0OW117KXdzrQn6mzM0Aoc+E+Gxz1D+j14/+Lf4t3ITFxnTmoIhtG9s07owB2ITXKRKtMJaqNXdM/ocII9yKZX/DrpBJAuNqrsWn6Xg4ijdGm3ZAO5h8fkyG67jm4C76IbpJM3HtqOMvPjxK7gfWHv6S8TXygvngeWsq44/3GUbiopg2GwM/r+c9vvsxu+/BH0S7LeCcSyNYCeGqP3VgD5XEdFlMaHvtv4X5grJ4elAlVS4gAWum0123zjWN3T25gPXdhOu/G/Za5yGlq0j5Pwn3Xz7PUn4eRTLfoZPg14essfWwD4zD5u1SD8HS47z7kNTDM306IBJBo+e27VwwMCs+1EryffaHvqBOPhd/DGxlPGiWcbgXm7/W8IdEdO41eE15OsTUIp733x99oCcPfFJEtkx69OtEftTE+O3BsDGgc2EfMIqtbjIQiH2OzB3U4UBstMiiA5ElMnwFn6GGnuB4NpkW9JvEu150zqLSQYH30fI38j0VI+ByxbuTTarodh8HfGgSxeBFl7uZOxDZBS1j5dOU1ggMtSiBBaJPZ1Kwtjg9bImBWflqfKSQ4NIHUz/QbEYcgVkHkpLM1nstXT5AxFTcmWHbIKBkfF+Jxho+Ozj7snBbgsuZUPoWWYCYZ+K1gA7whMmpFtRWZHsE0xYFSXuCn7e5SHnGmUpn5uAGwGvutW563uEN9BuDBSOPvQhYoKH98lxaQjPA6XU1FB4McL3OdtACuFTfWB6Cgg/vtvv73R4XyHf8/9/wZQDQZovG8lwHtb4cMLUqieow3pGInQWrw0hn8c9DayrCMS53x6OGzFjQFFkZlnKG3yPvMYlhibDSKfZboYZwz5DWSd7SOmdyOwZGgCBodH7IgehM8JJRiZvfZeyzoE5qEqPII6NA1VIIFg51XIK+CwDSX8Mso2wR1olMx5lesRRJzEOBaTfaDKx/rCZWYJDjDPGKkG5o56sEHtlh7rtnOtZV46RY7Y+cezLF/eGpDouUCh+xCc8ezGO5xE8eFUS2XbxGQZkNkLqmSYVUqHLulaeN79nePI4DF+bvnQ7wBX5B/nP/IfAAX/J2DxLHfW+jGP7XgRwLKD5ABljCggcuth5meaKwZyHo3zQLf+3TQS2+IggTN0ORoXZ13ZlO2kYVssqwb4yfLhxN+gbE8+2fshVbHCSSQOuJm/Uqm19Rp7ZjfPQw+trb6ndWWcev47UDDH5+bemoOD6LJ/XWs7ZdLHF1APiNL7WjXOcY5OiupfePqO25bJwYPY1Te4wxanQqprUwBqPvG/8An8w5yzFsnsfHn6ZBAASHUCDqSpdU+p8HgUfK+trooIaEVfnM/Q96EJZfF1PnaQ0RxXUCt66WkXRyUzo/FFT8w2K/QK2xfZZqa7UaHjcZcHXBHp4B1B9nGKoOG2p5tW2F/0tHjtbVOojoC2/n6deY0jju8E+XbiwDLVcW79DR7aMlvzGb3HXNSPSbwoBqpOgMfnutgWy3adE/19dahXYZx9bCjri53fga7hEYJ3Wx8Wg3bAdO02HRSYbTJM942Mxd5lTtNbh3XWtPYxz9GJCVJK/py1bKBoqlMSALhrhb0o3UyPVtBNf6Ss0Q4WaAx/bJWToZxxb7diSscbYL+q16oLwBlqihjHNNsb9Lo2OIC1+m4qYa++75pZlg+dKP23LTNOESniVV39oDFTEXLet3yXZ+CN4aUEcvbnl5UuD8tmpnQdPbSvR4Gh07F7ljfrpV+uCKB8nXsxfhxG3TcOZmjGa9vCYKfwAzrY+LiYiPlueza2K0kAVwpdm9OeaisAAG25h8bFs8xftcNxoMX79eWKh9241gmbBkqL1eElth9uvcIzLROyt03q6X3xgJMUh3/Nqy8s8iDW+UM8RzWlfcwVrPJzhhku3fZRtrPWlfUHVk2lCXrK4+t6jz+oLbpfrmPWJ0El3nDi5wRsWPcnbw0msT5wArbbycyPJrjt/fANsnBDyne9MvfJ3gdDZc22DSAwhw27n2VhwtN25M/c/+FUAKSoxex2o/AIOQr/WvkdBPD9ovh8O9uplthL0TSbYBBQxaL77Qw1yjPPJ3uZ8k6yaddpsMMyTQCJmKmstzPy869Dbuc+e630PmViDkZoPIc7M79N1IlI6jvKsAH+bNC1N+pG2U4mrGX7cWaitO1QN9OjWTnQaRCUDs1XWYhuBTm9KFTIqtbJepadXWZ1JUGAAcbCIKTKdQvSCD/jiMGN0LbUsk6GHs0a+R7NEuvarMMcjxMgOQByB3+2UDGnlIqWP67jujPkEa5L7/NFRcwBkby/hY3PeJ5MDSAeoMs1AsEB2ZNh19hGuaXKQZ/vrRasF7xl8KxMSAEjQSZnYA4dxTP6PQGFkwF9ZMm7L1K81ADABm0oZwzSNcTL+F8l0zXc5WoAS/HiLotkX/ulDZFlB6AmS5G1f54zfM/xLRD0nk43WwqQAaxuntvyLLlGHmQwAABbmQMgL/jXfFkbxc125YzBQ0KR8Iv1jgFOQaWCca2qIDuz+1BExiQwlEYTCBl5C2/QL+Kpe/RZ+lFEV814WsVUfecmk2ccH7//aCCoAIDF6nxuR9aBtESC1XvCThmOUI0nulPBT+kS5qz7pOdB99E6y5fAnJxi9DpNNhUASFO4yaqMM11n7Xxbzt6NEBcEWYeU3xxBNiBgT3l+6nVLp/XheaUqYgBE5h5aEtQR7ZgD+oRM9NYjb7CFvfhw+lCYFg6mDF8g/9ZzDRa7Ks30Orx7SnYJwKIDlJnzujcyr3mxDcu2p+eWb7uFPtIJEHHwGUsbpQrUnX8GEs3Q6RkK1mhtdL0ceH22j+mCv73eBSYAQGjBiRkJ5k3WcANSvR/H6PAE9gb+Nc08Zb9uubxtwwosCpirRL409t5e0bwVQ9vRZxzoRfSb7287GPvzXHfJKzxoJje626Ad24bekPwqAB8+O6W8rSbL2eU1rXViPT7jG5xZSoWfGUz4mOcmu9vqxLvdoM7TGWD0pXR8dM+mu8yzMZDxwpwsAb9EDob2wV84yJHByPo0lVLfHcb2GRiuzG2baD6tLsQ+87mebH7uEAjsJeMePcP2DubFsXnj9A79xEb7mLe9vtt2RgdUhzt2mcpT+AOKgC310852nVjGj7zvAADPRA8Q9IgOUBCVgPnQeT/PMmdMPs4UJ2AQYNtyFts5VbBUc+4tB5lr7ofueYL58nnxI8S4ur0ys9eN0uvgR4Uh8pN14f52vmu3XVHWAAAVr7c3As6I5s9i9PckotScVroqeDF8FRruU5uCKRsMqE3IuCdB5nGShVQFgMa/BGHwdgIqWg3Wc+uZ4N4RoOj78NKawl3zt2Poi6RqZIs6VirfrJ8IvFTnccIRdNZPBez3i8BGeHqy5fA2fA/GTvA59AR7Oatfm75t3pYnaCTaqZSe+z70T3XHxYvlj63XnZgwfau7Xmu/dcYTm8pWrOqEOrHQ4voCJnBlT3M8tFTgW/y6cbwWAnzx5r89Xt0rOrqyVN+z/uz1a66NEPc0+GMe6pCHJsNbBPWwl9DUwXM3EZ6khSoTnLyoTcHP3PYKnYfd8s9HEEC65hmA2DI+fmmouvU993StRiIJvsbPJ9At2XQAOnzoZJ4CU622l63/4v/87Z//PJ1Do6j2RAFmYIQYb2sGCz8ZDkA2hhZG8OAKkClx3wTmOgTGk7ZCTQmEvk9mhwgQE+WnAxAVfE+2TKzfDazqpKscg47czmTbuCebwDNybvXn+3UgsvbGMH4BOjcL9J7dAyYPW0soaFaG0ckcs6XBEdsulIX/AFODcAkEQF5/O0qT8p6tHD1nmScNUvRvkMVRtTo8lGhDnzcwRJkmYTElrHHMEunDUdTzUXzbsdY3WQ8ENAZ7nMlroA0kAoJiIOIQkIHWVByUqYAF9KQsXXvUGC/Oip5HZpASY5SJPKTJxi5kWyNCd2EL5xmPQLgNmhVJGv/p+xjyrYz0fDUVhA4YO117M1kSOmd65STJyVAJk8od2f/XHgIXSD/Ll7c88DtBuE0jgCrBrNAu33Cpb+mn6zQ+OX56ubqia26AXkAEjTevmDsKWna/CPadiTd+PPuawjf7fOusHQYW0GBZ7qkRrPXVE2HFSIpAi+W4fxv4hT/gaXhvGzffU0CjumnrAUe2a2h1X3/P/1G+6WnMIDx3VQ+Ryftg3kgQjBLcbL8R67A22ZM4IIjo/A8fBZ6EdqPIqaoJTyM3bfTj8SfoIb6hJDr37b468W/llKwPTfnCl9FTV6Y0Vwd7xhmHr5Ary+75l7mEFt7rX31EJtrnkMv4d4zsCdQ33Gm82YIdEAWYsl634sbVDrONJPKW8eu1M+zolzHoBavtwYCexFDOd5sFUnm+6NcGV+o67vHUQdbznJEtn0m3kBG+eqAlq+g5jn1EB85Z2BNUtiwcdiYQbbspZ/zwl07YQZ9pvAQAts7Xsy5ArR5B/k1vmwLcuPy+wZp8BOTcjqhk2vIkHksViyQBuYF+V6dWSK3DSyvWR1uguO6XdIjeQzY2uBGDB5BIJ9Q5tsOfbB2y64II5L6BSg3Hesq6qUf+nkybZE8OsjGL7cb0ddB3fBTjnctUQ6FTuC9jho5s7zKUOf9Hpj/0S5ZP8oCt3nTw7z0veq8ReKJRyIfd1FYAeD1l9mniFTpnBm+990vv7aAQe3AZG3or27DGeQz/BkSyDxte9DNrq/W8HSy5a1Q2fPMONn0/yzIk/IK+7towl+ivOCbYeRJTb73AdzaP5ZnTr8efvcaHnrx7gavv2f4ne2msUOec8fOcvV0HvqGyEycysthtrOVl85z5OPJ37aHWYtknCel9ZpMmrIPv2wDAdeh7/e0ZISd5besz3axh86LaQ53Kdd9dRYTOtv5RRajwwsVtScR5DLLPnRd8a1mqU42zDw8EFxTj+1ju5ykww9s4Z59XAWU90hQaXcyMCAIg12ATzVXP3hhHwwZr6vo0243NZz2F4awLGjzZ/BkM0Sf3OyII1YQ4kYu1Q/dLr2AbvbJ1LZVkNCtNn7WMhe9Ycdf+69ls6dmyZfpbfvLk+exZCUF/Lvkhex3AAvC+ZJTAf+7XyojyG6eM8VzRQI9G5zJ2b3FQ0rW6FPqQRKbPDvK2A95+r7wCNnGtleRC46jje7egl1/vGuia2m/oYVbUf0evEpRBr7FmCgYiv3cMCwte/qp87oDF1vncz9UouWXo2EAvfuVNotzy/alywSYxp/hr5qjLV5cOtbHwW/Qfgc/K1D/+zZ//TBkaD2YRxZBkDvWUh/Iz2Z4RR0mCTwCos8WEDbPLid6zJaZdDl8UjRyjZEuTfc3+BaoFttBgBBy9IgrlLGGPMSkzXDArwN7sGAqKLKYYiQh7xjWRd217sNLrUQ0itNrJjMMr5ZHGbjlOLY1tOJ4MAF4RzGIL7Gu5BIyUEVwBALJOlJ3qe2qi6Kh7X77n+S/gKXt1TFsx0b2qWfyzfjqGbRv9B3DwujRqVIXC3HAKpqnOVFZw9vAbdLKuOEiA5/18MWqYN0o2wZdkCUU3vchcX6PYeWGgtK50CYZX9Zn5op31oX14CyVPJGyOehTPRcnkPX2PsmTdG3oBQr4/Xd3Jamp8354tCgQjLo+SxTkBgICA2RuIQrXzJUdQfSTMt89INs/V2JABZOYasMo92wCmOmMMPEEhnI/vP+VUBDsbZwzq5v5QEJVTFPA2rs6gKIq7GlWl2WSMI+NzgKTAy0pH4FiG9dAj83qkvS64smKskba+KR21ft533iyn73k43+WxD66XQEwkmfVjflRHeA0UjJLsr4xoAo4Y58KkgnxXdBxgzn49muW5x8kqA5UzQOQW+bAT3a0l3jt66PP12Upk3tS3zxgUFbd+kRGJhkhmoM50eCSR7+1waTyRk6MXCqaHf6OzAXJkIZErrbH7mNiCNCPb52tPqZ739depYNi63/J7Dc9RaWcMZEI2v+j+16YsgIhuYb67EU8+O/P0HrgE+vxqkIT7R6cUmB/6bxCHjkcPNQJdncP2jGdmFpqgszR2+jowBt/3jIvAiWRXa/u70xtCvElgcLKCMcqWXznO58sZZ+miVS5AY00pv0dPoFMpnwUQXfmMt2DHnO06Vw9Jl9bepqP8c9sNwQrLiWUhjifzwxZsmt8y3vOdHZDdTszDxlRnbABrOlpUk5H13v2gmFuS6tWt3ib7wnUbO2htE4CSo5e9k7mTgkrpe2D2qd10lcVZAwVemBe8vQMf8AMJDuTD60UUofxHAODDOdFiO8tprDe2LjRYWTPPOTejOik2jq1oAff0YIpDMgmaLduseWxq5JXkDX+zBsxTc3KlUGkfQYvNMkL3GhT3SQ9q3bqe+mzb9+3oOCPcwPIOoGG3GEfmk4TD1i+sl8dZfYwdo0Q5WyueGdaM//na2A59gOOqufNedMZsN1AlEAFA5gzf7SfoFJP9vgJtyJDouE/Q4T5XV53PrR/3De0bD+3nhBdh66kkiAPdtdI6NZOIXuSn+/bcCoA2Kb3BiMie7kUQmf4p6KONf7JeDRTAY8LWVAZ2HpvP7tT6nAmUJ/H24asP5lcCPKPf8BkqH4tK6MZsemvVEIrUcysL1/YxlxtYWfxmHi/m0+9UADAHjQc8Os7qVKrex641zHaHCeK9dZ8uxYchWIGMGh83CKrvKfjAK3Z3EmIRVwlIrgDzkljTPZ88C60i11T3JDExXLiDOXs75rMxIhVcyGGd1Dq18XFE3GwBMG5Uws2J0vgrer0DJJYdAkLnys9wfrGyaMMR3lteflajYwcKOtcmke/YPaQJdtd7LoaaxONOjrjQelegriC1xktyb1fpoXtH12aNrLMru6LPH39OgBKdAOYBs+kaetuAazY/6fSi3dw3AfQgSOTE9Pcaj569faX+/n/82aFXshV7MbZSRki2wTcDQ4g+LFFjAZ2UiO7mOzSzMEiqIWFCnEes/ZUaRxzo6fAJ4RgnRpkABURtRXzk4bW3w+d3LsXq7IFLBVOyO0QtGK6d1jPkqBMVZ2+fHpG9cafBUxvx6X7OHGtvmz9PJnSU8rmLI06VWXeb7zFAchJbdkoU1kbc+2Qm0OJza7tWdiB1HJcYyNFQjlIbAwIjQsMYWqKAs9XibZzDrjFGRAbFQBqPjZbWpwb4fn6udxl8jbPmYfpVAYzhT/grznZKnrU0O9qHctjgRe/d7SPVevuYNkenWzGR/Xl0iJeAkXnP2cxkAXGohibrBIfOj9IgzeXd5VfN/pQFRAkZOOo/A7AEsfbrYRzPNVq/Uf5Dc9brDeh4Dmsjh/46hPCp1rjgCoDj+zjj2Gi2FXK67CP711BKfKqEd/bOn5cffHpF9QZjYWwBXW08qQCd+PXqg1FCWc/sSwXMuuIjk68Sb+lkA4vh8ciNHUDD/RWcWlsArNwr85kjR1GOfHxSGXhBV7I5qQDynJRgKTgwUG2QMcc5xbHWHk5vaxDNnMnMvPfLDmQDDenwfwKrbRangJUemKZSBbTN1Ms538pe20nUeMp74m5FSatrxO8Wq2cHeIIm8NN28KJrUxkSvdCeHtLjdspyJjc8fO1Dg3fKau/7kckF2EMD0dPO5HbGagS1JmSXMFjO6pxgEdtwrJvW1qnRI+EAeBzdQPWO5yU74ADwBIjjHCag9OlT9A98nX4e4wjrHhNIUBb/2QdC9FFzSN0L8EwQeQIv2eph3SDgpcY9CmhpHVvBZa18GS/OFg5OaDeAifuq06/HurKIOO3o84rSMLSlJ45ogEg+2oE0ZWhMk2Y0TAMDzeh85oFt45mWgdJuO5UbVzB2CZ35RLJkSPjMTFFxRIBLo6bKjQZ0j7lJD6gS5NpBTnto0FL0P/99dbCFnKJPR29qzRzYW44kOg1eJHAanoNSDTH4jZanay5tNggOCl6aa9E/OwigO+be49hPgGx4gOv2MV7baQZLBWi/j2t8NxecMaV/S/6WCgjPGeV4XGCK5R/cgOIEvKZx3h1n57OddGh69cLm+UuHJDIu/zZ4PvwUhgWXXJnqGg49Gf/YqS2PAdqpwomtC35yhtLb+2KTCGBuGyk+wsb7iOcmsywnxSUXpzgBAR7glJBuPznXy+GEX94An+9ZNit/cW7HruHAUNqc+ad61msqeZRdMR6prWGNxSvVM8g666V75PmsVnX4mZ/569zD814yr2GCTVmXWbfn1s8k/KLn385P+E46uLJhjhwH9dJF2F1JliqxGe9sYfn/+TUe5yqZpp+O6Vj990tyNvOLreDlk0RE325t2Py49eTgwDji6FJt09uNFXVM7VXSrGexR7YxK+ER3IDOTnInfD/4LSO824XLkxpq1j5VCB7Xoraef4Oz0nFacz23OkMrMzyX0yiMgYSJqvs+dItCMCMOUHwktjnB16xtmkUGY+HDUHmqJ1J589ii1KolfS67Yjp4LTov6FW8uO0+eJefW7dpa5rtlXDDsdvGDqZBaOdqzvP7lvkra00Mh/bDJwRI1CofmwUPcH+C+t56Z9y7hDFUt82hj1ZWWIIbuRdtNCZtSxTehLaWCa/zuVoBgHwRRhiFNVEIa4O7F1I3yCCngY6+f/e5HWuhcjhnReoomMnUYAgn1dcfo1wQre+r1A2lm9KsRLJR9nx3/01pc5RRehgYPLS0VPf1ojYAcI2AgIyVZMtqpRy9SBoTFPnVOb/6D55noljqUJ8PMdpS+T7ywsLRCF2/r+cSAddzpKeeDk4WzIyxAgCAKH9qpm037HOZ9gijPJxVqgB6cT2bgXLQjoXPGk9/gryvMq6JaF5nsko12VwYMOMQALNDJNo188XaTGQTw5ooJMoPugE2oqRo7jEKa/PJnW+NFUDZoPoqoGbZWwGw+z1EuagkLeAGx4pM6S85SebHNvoB2KMcBAq/OkrNay7e0D85ZGce4nfRJUdYTraQLL+FD8AggNH90HuO8BcKA364DkL5zw6Mmsx4rSL4ZU6/h5wa2NRZwCgQRPupzcnehuJmKfosFDHRYfpgYDjS0TcOF42rkgn3Dfxvl6rhcEY+ZhuKdylJNi2MOAV1QAxQA0ouIHdZ8Op0vAMAHfsGj3ZGJDUN+n08JcyAvfQcSW+DgKwQVGNM8CMnVCCz42ylI3QMVnRKZC3ZZj+zPEj1BKWoClixVvCoQKiV+zbKApKqiDrP8V7dBgvhbWU0RbR312CM55UZG4Yp30tGJ/0MNGcfSVWdlKCxIvJHhq2/2a7S7JMDIjgpCUKi7yQj7v47uM00KSa4xig2cQKwcRJUIjjG34HEnrYxdFVlSfVRs4jIKc69O563yRIBUvgn9kgBgDj8rghp0GsDPoAessRRQ9CTai+yWNG5ASjbflIO6/m5AuD0I3EQfZzmC/RKM5xti8IV7emXoIBQvbabSUWPEAB18KKOncB+jH9OqGAOe44G34DY80yAg9fujIIxBaR/HijI+k0ATNcQAIiNLA8VDEFrApHW+wDcc32OLEVnzjni3HOCes67mVJeT5lU6dbaZuu987d4MqdozHFtBABM5zUuxm4OtT4tgLYtD8/G4U5SgzGNvU0wLq9czxY0dE4SEFSlRI9DQ5xgdPPw1vTw0J3J3u7gBbbt3bOng7lrH+chFRl5bjht5jZH+IVPcge2cwpw7UARmANcYpywgC9z088EeapmlcEuHR5bRdskb/MUtI9dXPLD5Nb453tv8ByzJD7A1oFfDcc6Fjd9Xl+VfoWH43CFB3gx743h/Lvx5nzX61YHegcAoP3mRdsqVVyJ7g3AafCmNTy7MGfNrYfkwKaqxPS7bMj5eft4uHqt257OT9Yq328DadNyAeKOQXxqvpN9aDWAsBgBAHTfOKHbAQpB77G15x7mB/sCNHQNVrs9CtbaDo2EP6MsCZiOPcmY4Ud03cbC3BKHl8/oE0L1HbIA74KFwDCjM2JbOTnEuuFha5/bXPP8BDvQNTp1DdrpJ1XOGoPxp3SX+urUfpknKoN7rhyPmOrUrCdbnVkv6yCv43EQldQrT9FFXqPjOHFo5bn3WsbjWSAHTdyqAtRrL1vjMSRo5nlIZsu7BN7B5gQa8WWQ9WurxGN6Vu1P1vhCtfwuXm4FktdM/KVnC4etKklsjcZJ0hWdi/xa1oVDzz0lr1+e9aHR77VdpQcVdJevjNmSePY8yo8aJLymAJi9ttpN1gretf02D/Wafnfo0t4NxbPWhw340WPpt6eCnZ4SkZ3CMq3B//6rPz2NPqNMEECDvmYsEGAIvh09GdRpqpNpewGYsJ4kJrpZ8Nk3pmeYuQ9RXWZ+CAHxY0gzUMb1/+g6s29dk6Ssn6K6ZqqpRrllLZdeeOONMqoXDgiKLFHR//9KVg9AA901F7b5DL+MeL9T7urTe+9vv0NmZAxPDBmJ88VYcbphDBSH9uh735iU84pCG5gebfKIgvL70vD2t5v5M8DpvnUJiI8AbEfyCJvGmb0zoySSk8QoXIOn/gACDGbgKdFg+8WrcchCtWRaDG1GnOMI7bQaLM2REwQLNiPyjBirNIJCsYgmP1jVCumPMF2GYXDWc//Onmw5JNm3E6C3nX0UEnyxeYdyezNrgZWDC+f9lN7hpGKMMeZE5RUMUVk2tPZ1ruqgUUj4B550cEjOugzf+VD7+fPOKWmQKjAAACAASURBVENE8PV3jUPXaNx7Xin7bQl3mzspEKVrdL3mk8zwNCULLwVMEQCwdBRwAR6hEUZgjEuMJjRl3N8og67PG0XejYMAc3lp90pdENKO6z5uMTwRJTPRZNGCzr/0ODAPk8lthkvzsePsbFLmhILzNhrLikDMOEVErVUBsPdRqoQrfJ2IK2uXXhBzlnnokHmRlfXeMmS54Bw62ugRPCgY170iP9Fe0TRloSmp1xgJYmpaqvTw9NqsLHwbh1Ul/NIvokPW6cmXdDq30TUgDE0UKGVftcGA9lp6n3aca+QXB8SnAjhIkcBjtiKcY6UaSFEZMo3ccD7YxsM8kecsVgGUwXR6inA0FD1S3t7/lyBIqqxofJZAwZeSlzOHD87WAR+FacMkmmXvn++r8ZbuUwXCq5PidTW/hL4etysACLQmuAYo2voJMGR59dhikzgmS+8naMHac/RSaDkRC+kitveosaee6Z4X5yunKYRPNjDEYO+qCWeRG1xwUPHM20fsestTZIUvWY9XnX11gNi9INk6XHtG3Ygopz7sqif9jKOi3hfWZwXq2KDw0BwTFBnN8ZzjuL4NoiN4Y8vRRXxGYEC/47ya0yqTlo8CY2ynrztkcOBWwLFBY4MzV0ykWRZ7RE0HBZ/7N7n/skWXF/w+MRBZ7XRjN+B0pjfJBh8zuwIWGhv2ZCccwhfdcgIfcryg1vaBAbKeek4C0ZW0gtLQqRVp51n0DIoNyJhZA+sIH5OowEx7jkieClpFF/GmvnZJ/gRn4nQ8bDjs5ucks8QYNy9uWcA+3YzbuStBlXGAL34z2A2PbP310MXnhfQbsB4x7koVBL1NNIdsHZvu32AMgvb0FcIu2u40/nTHf4+aSzAGvSEe4ASfrBfb2CYgw5YDnqX3UuEYXNCu6dWfslPm7xIUZ8v2zPwfnKsveBzHIDYh929HxNfhZDRpNvOnYe95Sp+NbpReMJ5ZWwBwrGLrzskh53mU3z/1abf4FM+Hg0OjcnPmU13u+SpwUhl/1WFLrZrfHNQ9Fb97i8Q41kvn6GpjJLYPTvBNzyHxYP+guMPYdJdEdM1tsoxVyyCVg711yn9fOI3AzcXi4tvqJtYfrEM1ya3IOrzhv5lu4W2tNe8Pr4eaCfofu6IKADmO5R/z3bIP158YpWJ5ma1KlmY7+zwHHk3PhNnOJ5pmS2PwRE4pqs5cST/wg/jEc27wAX7JNoE6uk2A2FaXdzgKnmbY0pU+Utz8g8Nq9vH79Z2gNXQXbWKfpA8T2FV1An5f+qlRWXx4pLyo+2wzOr4z+NhC9/c5jfysn9HrWYzXpKK12Xm3fEBVaHibyFpHbBwJkkf1QKvzWH+tJTzoNRaOARd7jvgswYm3AXQFiC0ZIytHlsSvus+yEn/QNszvSsJBf7w2QDrfv59/f/Yf/9UNAOiC7QwZ/B5BdWm2wU5Ll5aQixAIAAtuEnbAfN8ZCT4TaI2SV2nSCAngfoMoL2QFEyWJE/kwcCj/Cp2IwJnyYQY1CjrzOY5vFN+MX3+nDJi54jgDC6VYxqkk+4/TPHuroQngSEwIQFFWZYBiAeQZ51aeUQujLB4KobQgM0/ZPY6yBaiAc9MGuovv4uju0w8CBuwE9Jxgsv+3c2yVzjRkC1U4ygrDszux63k0FnzsxzQQS+kdjY72WeBEMGM0A8S9JsroNIjCniKUqEFhK0/gSwIE4Z1GzcvnzhgeWhBMIdIGr33xxRfOsIu+Aooq9XVp5LnAJdx1NgkQIDvpdB9ploK5mdPSL8YqZcdS+BsYEIkUHxLo2IET5qXv3h9aZSYl4DPI7cj3aCXzScG0eN5/i2NpR9MAbipavBXmEQzTecWnv4Wdyzg9nutRtB+cAIiz2Wy16LYPwLuuvyBAubkCZBxkZ8xcESRDEF43fzA2ByaOUrciA3ikGZqPutP8W3Gjvht6l8Z2M1810qI/c/62c0aZa10cnJDRawAldI8+ug5VM4cxmOpGHT6igSQlWnJCokNHH2jeyKfm8Y1KzhtQYm+51kwG0Zlhn5mr82/Dm2IZjtrU3EUrDJD0p5waSrb1bo09W3QITjy3IxhKYUwsm889xQaqfm8y+tF/o/vjeE0XaBxYZJxzgTXGOeM2jnKyufnScwMs5BwPMKPJGHud6QODw6bnat+tphAdh9PeoJPk0yCkIFzO1LnGwFXyaGAjkJdstrMpnOxSXtazNU9V+WiMyY7MGK8xF9TyGA4PL8cc2t3KEQVtFMDqmOKkZHHRb6L1dTzrAKPDid6TJWKrlJ5ofl+BOz3zAToNeLrmh7haH2dlCmKQF+TVa1PHgUai9NJh7bAzvrf6g79hN3ne5i8cXOkUzQWdfrN+DY6IpvpMjq1o4Malh17oUXAKusvAx0C7mR5jFWxcQF2wVrpr6/mAWQX8yDxXC13e2eAz8AqHuVjFfJYO4tB429h9P1vOcFQpF1XzrXwNLzhwo2Bn5U/65jqNB7eYv9bJAF6P2rakH0bGxWYP50XyLvtZPPfdP2RLWGxqj/qqg2Ts0J4DV57MxYMvZD1wPhgj2Ac+4fodAPAYz78dIMq4U0WpL/g9Tkv3VDcDj76HnrZ5jHthtLzTHH0xEeB/O/AEy7SO1nHeJhh6oNPBUl2wq0evQ8kfLj2TwQW7iV0i+5MIIJjQcMk4u2fh9nbDoHX9q6N0xhgMF3m/4H7p7MypAWddI7oKd/Ue1nQf44udnoDPBDj18uioSRiaTzUO45lxPETz3fQUGl0dd/jXtrS2BZlGfpAJ209vl1KibRI7wc9TFq11C50JdsWu3bUS3593ae2xQ27Equq2YoV7MRKZh0ae6lSNTOc9YGhoadwaZXDlbsvjxle+3+vZikPpp27JnKrEJPoeW3+Xjt9NOa0XjC1n6zFH5I49neo/y6Vt4XymShPklTUDh9qXEgYpPaCv1mI3Ug/Zp1dR6Dc+ITx7ee3wjZ7rhpvnPwWmOGUIfkGGvBp9fnyLJp2q373+xWcuCNMcFfgo5padFZYIzk5TZ/TXLe2XDuj6RT+Fl957N6eIocfiyJ/720skCavjkLuZY3C3/o5u0VgYb4IESVhRUQE2iw2NTHMP+k6VFQQhWafYnyeWszyhR7+N72N+k44ED4jz/uyPfsdVFzsqBcPuDCzghQExEZrf+e8adCfJIm8C76iFS3YwcBU4ADFnZ+6MD8/LpZMZJINhBVjFz4IxFpcRWWi84yLM5SMAExHeznX07FIc5+cd/BDxUDQx6gvEnYWIMNCxdwyZjZhoUwO2FfcYrryLrw3UUfJbIAIEJoPDum2Dr2teGWZnaERzHMzMa7ZE6HcZoRtYQBneKHcMeIxcDKyNm2jWSJ6eYYFudN0CUqOYwExKj1xB0P2INHTaTA0tBJigsZwmncAgpoO3duZIID/COmACo3lL4OscEMXUOKhAkEJSibay+3J+rQitaA7ocXlpmns527sqCdh3FFadrLfpa+EmA3AMGwa0/Dl8nnVA2WzlcQFFy92p+KDhFDydrFSqPgCULjdribmVWoM9AFwZKEc8caLskKvKY9ZKz1emWeNQabadRIONyBljBpQYfjVK+RoA0HujSFtKquZ+uva8F4XsSoZqfkq5Iw/2xT1WgGSU57MDe6p44gBwP4DDwS3RwA4DwGwcSD9L+qaK0xkL6Rk5EXX8OnHLDrxIQ8HRBXmHmktR1kcW2crdGe4cP+dxdo3GELwCvcwzQYEodzIZViGVCbIZgEf288FDgNzLk3UQ7NiWHpofJZYGx4CUU92RwFNkUvImmnANfKhgq8b3Xc9EzrNOlYD7D6iyqU1LyyNsMQJgXWfnzOk6DDgETh3a+pgfwypTUmfd1l4roi8BAGU+FBDSd7L80r0BO7EBAk8JOJwmjme8CgjqeegCZz2aVfEaNJjieZ9noGv0O6eZWL8XqLEGvl62YQVjtu4Pf8xRcOn834ySdGeBjO3lGI/oxDMH91iQXApoCVB3S5vGx5FMzgg2gLi3AKCPHJzWu2oDrLdM6bGfrPd2IrBbY78GyI/TlfXy/C2H0Y/iK/b9R5WGzx1Qq765OKPOkBzWJ0AjAJasdHpapLJpO4DYOILUGxPkHeNsIe+JV+b5YILBDsEozNH8v5zBS6ObqayjITnW3AreUhGRoK3GmIDFBOsvDzX7KYcKOnnc5YiLCeqocSSatgBee7LAP/SmCR9ztB4VkDRNzpg6900vMMp2ULdOBpPoOdDdOsZr+KyeBOPcvioNjMcBHNrrvsFRE+gGpOu7kj/YGp6Hc/Mqe1TFMUZgGfPe4HyeudawzvCuulK1RIJ1gxldcWMdlc9i6+Ll78A/+iFVa1w72WoqSMFhWb8Eya0PHQmKs7n1Uq5Z57yXpqw/NB3/YKrwTIPO0yZH8qnnN1CNswR94AHW2ti1GVnscegaeeM6fZJG3DN2rgO3RC1NgoesNu8Msh2sEaGV+k5Gm6ATaxMZ19+ThQVfMiYcdGzFyEfWF/rxnI4ua39t1ZGf9gDCQVMob8uBZU34SDgVJuShfnmCE7xf90pn5nji2LAte/AzcxPOwGZ01IFa6+tiq+I0X19djBxQ8m85ahXA6MLxqVydWF11df75TFVx3xx8oLGmIjzrPVMtJgshayujd9FHSvZZx/vIvhxTqUSKqmR5trexLXtJ9RU6yXblEGBvkcuJObLvSkjlZ/RKKqYbwJFO1NyKP8X/qXBtkOIMnZ/xwcz3TeTBN6wDOu5igfoaJMaCdxL0Me4uDoNqHueRMfNOqzx29alppx4Ae6FEX8pENADvsa+y38IB0WnylpcFgPA3MtTqZK8vGAlnmAAA10dhhLjBSRGmV5AaxmgpfY2Ix93jcwL11/1Oh9VRq8CxX/CF13XXNST6G1l5j2WVaEVhqaNwI9M1imKobfh0n8AGmRbRQud2IrDQO+9KlugVQKF8MVJbKDQO0ZM1G4PVaNRhQBT8XZeCpaxJuszrb3GKE9Uyw/fZlwGX4cLgTv+DNFTMWCd6pfm7hNGRtGeWVu93BFxOad85zeMy/t0IzM86wg1NXd4iu1ZHeTv/jvAdftBnrNHNNDUDK3rKCRC/BGCnNPQGKM51H33ysTP/dhIEMmS0CoLk0EQmppyPLt6sr5Tzo2xn7bUSlxIA2HQbwDkNt5A91iXgzgOJwjYymy0e4gfxnfgtoDbgIsaBjE/KaAfcpukboNXGocrOJzVIATq7PGWf33hv9nH6VuYG2WOsknNly0Un07FGAr6i6kH0cHbbzDVdrPVraDIyHWWZLLW+Gxy3LBvglEBRyu1pBidSWS/VQGpQyEeAR8pR9aXxJeOvjLzmmcyk5krUdWcGAgYS5IutprQsDqDWwKWPbYxJ/xLriwt+iTj3CDMp8IIy1mUDuLufUyDlBmEqg3bKJzoMeBww9wxOWac1AGAD56BlHMdrIwpC9LdvT88W6y0FBZxZVVfbABUaJTrC3UoNgS10umXbdiGGWvJHKVuM7YAaB9isn7q9Ah1jh3kqGALy2VKUtdRRf94LLt5XxZl0hq7z1p3IjJ0Qg6X3fOoBekrvVZk+elH3U1qPrdKWAAy3Hc/yDYYeXQKAdDC5gRtowbad7YRsebehl5NQWqPHpYcAGfn7ZAKRPQFMBUnzPDIZqegTHXw0bvUXAQAZob2NzEEs8YYCCHWEkY8y+qUBvMl89TtAJrZ8gDx2jGeZfmdd6N9CBnHL86Y1/OrsDnze7TGW834O715n84xDgNMBgIIv09agYwIN0Puu03WOCvK9b31ntmZG0VWzP19/wRlkbKZRlc1d09pdMqM4hFZ3Xn/Jhp49lT3mjwZJ2R6Uz1IPAIbS/dJjkk3p2axNspg4INZaxV3Wn9WTW27v2pfG18HQvQ3cktnmvp2ouJig2I312aB42wbsYQgw+hrHEl4PhRJ44bQVmt7G+RsZASvwnlfcBL6cCoUsAPwHDQg2MXb93fqwjgJ8qeu9XaLo/I65mIgAQOyVeLDbIVaQw8GK7mGGh6DvjH8CIbcfTd9pnoAviuX0nNesZug4Ttue996GF2wwjRKTTY6uSbAqW+Y27zzwi8ZSm+ulraMdPBJcjZ5S/x1OIBiHNr1rMla2e2Wd3GS1yanZWvIsgXfK8DqTswU5WOrpfMIvyNUN2jRoe+3jmu9bNFzYmGaBDoCU1nbSjEUnGRCOfvIdz0Vn7LFqfObF89/2ty6/Lr8JHLDXd/h75v9ql/b18Arr7ndaJ+YvG2tw7b5fiSR9UU3qLXx+Rhuvl0+Zq+1S8V54qf7mkRlXe57vqWTS7ydo//nnqXgpNiPeGnlp4qS4yYlSOdGHl0hquOdaZRk+04LFtigbn4CHacTaNxFOBcCe76Yl9PDchGWxLyZeM/ZV/F6XYl5OWckpWMtfL3bHh7ROaVBsEiep+mBM7/yP//wHv0LwtoPGwlFuupluL+SOLlHWyMK7HLglEyionX129qoR3QCHDIw9wRj+cULkkAQY3v1aEOqQQgseQ5P9DwITeq4XSSSVsHuv8gGELgl7giqcsGs8C17MaHdBZvYh7lM4Od8b45Ty9gOWj+F1ya5KG0/5tGmt/Tfd36anuulXBdjgxs7ZlD1tByA0SCknDhSKF/AZ0BewAKBkHSPoYrJEHAFsupaM/l3zTplnTCBCJVXp4wCDsY2Atcy6J+sijML637KiBnomaMLWhLx0K179nmPzaDxzMqp+/0Ror6Jw5CtAjSDFa6mi+apy9fXZu6zO0D6K0s5GDMgnn/66g2A53qcR9wp4qiMmi2FhbAWEx7ECLeahrhdyJtDu4k1du4A160YnX3jplR4OmrS0+cqrSpa1t+84VOpHsBu3OQiwnGg9j4zYlb06bygI8WOAZM4Ov/0LimRQ3HubiA2+gng1jsq8RJZ7igQlU3VC9DccbZeO23FNMDH6JY7e1h3mca9fuu5qHiqfj9IdfhfQv5FkUHStk+aUEvDw76X3eebwfoKJcYjJAiYjHsX9BFwGU+5nEsf9Oh+1PI7IarzNLItWGgMBgIAe0TnN+TYPIdd7fuhGy5mDbNVH1aVk8V2e2b4Uj8zSMrCetH5fOs3jWUEhv9uONtn/nONt3pDhlXOLXi0vkRGwd7XopSNs/Eon0rNP79JVfAeNW0anAIArLxywfGO5RP9mTA6J3S+NNV3ks91L1Rc4RMF4AY3oPm0tSFXGyr6Vh/c2CORQduWrcywo4J3jUfV3dOQOpgMSzMfiJf+XL4KTAGSCshfkaR2QpwZ8rxNhfTTOP7zrB6vs1VsbJmDuDsmSMdGnWTiy+26eVD5hCwxAnJLCveVk9Ev4Dj00QbV8PnQIsNvA8GaYdF1PydDc1ENCc05/i2x90bt3XxI1ZGKrgu1Yg01h5anyA39cAFYdMfLb7GEDADh26JPX01ysLwnyeW1mr330d3QWgNrO9ArUQ9O97Y+1Nh3LF3awTulpHNs4sXurEc4VgHHscJ2dPof5pL9KKiESMBoHDV2FfoF/oOV25DaPbWyRjKq2IfX4zr6fAADPwJkD02ycc/n63EtjTxwKAfnBKpNoYIyil/iWrWuvmAWHYScLeB84OHZmyou3swCN+M76zjq0fLjrtWnnCgBjyQYTtKq2/Z1H8ZFYi8pItt+Z/xU8P/ytvhesJzwBf1/972fHQQ72KP/INtcOXttUvbJxBnKyecLqpI4ZNkQYC90ljAt+YgvY9g+g84PPq/PLJhlreZJMueiRNc/ea77AqrMWg8XZwiHdsSsEYwdytF62FkwyQ59tvaR3ogOh75WB5awN7bO+0BE8vmmon/VOHEhXinU94tglWO1A5A2IPINPPG+PF3nk/XoA/bDgL+OYbpnzM/pe+CHrS0Ud+mb6m1GBsOc3cje+VDBxPG5vEUV4c/FjDX/QAICTNDcYhLdOMjjRBPP6sjFbdtLX5ejGVnsq+Rf/qs0NfUzmGcrBZvrOHMS7BKqoLKNSTO+kWlPvyqlvwQ1ev7UVFfzbgdpHyTaCp/1DP8Mzj8CoNDu64GqJoZl50/4sx3kGP8S20ienPqO3OMwxkMEe2U679fU7f/Gn/9orAjH9sAJXlMAGnKzeFuYrNBq0gJwGClMfAjMQERqFpkl4L84ZE47ZVmY4vxv0TofaOE3ZwxNl6D32PSrKxld0K7NPlE8cHkdMAYCc2b0imJ53u6EKaBZ4OFMLIy0FmkhQADOCt8et97hU+ryWsnItcPa+tnmgy/mmuZUultBYUdSZ4e/QYoNKXcPvMNUIZZh0O+OUikWJjHP+VPSU1bQ024w8CoO1VyrCy1wBh0+IrAH4t/AA2DFgWrd7fJKBVJwnujSLN3D8NFfTzoolWbwvv/r6bqtAMKATeyf3fhrGiALQOiiIIWdZAQCylArUKPP/2WefNRBTZ07rb0EU0IhDQQTwPhMBPdeKx+VUEBhC4KGnAK/GG4Mwjicd6ZEt1hSQ4us1Dht3mhhGCaQKpXsInZWsQel6QQN4fxs9O5wFGHTBdaBizWnrC8/ZmbTsjUJ/uIGeQLHm1jJTR24brGE+KKM855R/tbzXzokylwZiU3Z1jRmRd5dELiMlA3a+shZxKK7cXMe0QZdlfCM7NeAKKhgoHyez1Uvh10SZvbVE9DAYy7V2PpqdUvxxG5iED+vkVl+5mqLRcoGU6M00dNE2lx+cIM4NXNT4Oai5DOgDdAosdL9ujuHBWBVg9u802BKNboak8n1lXACkNmGXtTtLXxoShU6jwOjglN1lawRj45jSRO3H+I6TJJshUvedohRgtcZuGowe/lJg68iUxqq1MY/akW1wpuOOszU2gQ7fyIrth49QpQR2jjJDX3p9PO44cmTzaYrkOTbzjI529W7XCR2+Da5lz/YxlSJxIgO8bpXYy7as68RUz+7TDgwypccLNuB91i/ZjwYpBU414QtOArRsuxT4dfC8gefzgAf41TPQ8xuEVd62zQH4EuTF8c2YniXE6DPG7R3qfQ9bWsiMpFrp6NQCeLoxW1dUDpl3Uq1skZvsIraLNYrOJYj70rFe/Gc7TRXOgFff36AL+nNXmAlshb9GltAJo8uz+AamXYc8NxUYYQ45DC1pLd2d9WwD4+0M3OBG+Q/APE5BGkQRuwhf76Zg4cWHA9Oqm/zlGeTR74Dn8MratlUgjlzwnUAFOpmxbYy554HMmSWqFzbOCbZIABmZx5bChwQM8tzQ+vKJ6R+e47rNrxubMS5oAa3270GeQytwtceyZHQnZdCd2MDspQ8v7saO5q9DAwIA197W/hHEnkC57EW3wxGwX3bBc158x33Qgu8aBxiTUvyNyaDnrZA6dOaY2s2f++eNObZczLtDQxoU7gAbNIXn/FzxgXQrfkeD1iR/WDtwuG5xxrfbXvY6wRvmLfN1vl77nSAP6LCnr0Ly8dn53/rVcpdEm/yf/W47aeWh6OJU6myb8rj+XLNxAH+TLO7AKnPgWR57MSc8cEvIl07fmBT970BCx7TXcQjV/kzHvqkEf6+716drZJlo9j1raCo3IBI52th9z5v3YwuDO5vxNvSRIZaN7fbEnhDzg/fl8IemCgSBl7F7qWTMxqmtP/TE12rvWZPRKboOenoUnSt0vL6JriuugG55nm5qwK5jCO4LLte4Ca5bbx25vic4re1vr0nhyNX3NMdUAODhZFRBUBakQdIwhwkDSBjIZQICAAVFEhjK3/W8ZGziXMpwpLmP9gFFAVM2tpsnYVQhjvff9hkAgjDKNONxKY0YqkCHSLcZSHxmp0j7H7PnBKCSBZ99gpt5vSfMwlZlUCPy3WFwjJqexRYAjAr7JK8AeuxR8DFeUzL1Lh35VZbusQwo3Mp4C91movvOCrbmo+PBbgCkEUWu0/cu9yOijKFM9rHBCSmFRo+uwpGCUqR/GeGtwDO/OLXj+FLBMXv46BKafeZRjgoAWEE3AGBhqrHy/DUWlf2IVmLu1awo4p/qht0ocgshpdgSah0FRtdUAX5KUD/+5JM3P/rRjySG5lMbWNFM/F2HI0U4+YIumg98qwyhjOGuPgBoaI2//jInEdx7m5kJj4duVCPA5/ddoqt43Jlf9sfhjA2v7n2cbn7WNUEZXcemTnzoq+fW+Kj0vcccUrXCGFLWOo1OAAqvyjNHGQ04AqTpOddROGt595OLhy0HWUtkHmNvWda9nMu+GhJCj509f6yRnDrxRsspB6Sn+gh+1f3SWTi4+lw6QTogzns71tp5X1tf2nX6zs3GKGXcepf1JpVMB2CTUZXh0c+qCpFcxXBGNxqEdQ/xDp6J/o5id2uG1V7XzzSz3DpCGZuo59R4AyChjYGMZKxyrs8x0Dj28I6cL2fxzrPIVATAVt4tw0/jn3HS9GyqO1zR0woYtiBkrFPmTHBG2WzkU3TM+qTKB4cH4KyMf2Rm+kKIpzXPVGDk5A70Ke/YgErZGuSOz7cjYIf1XJATDrxcN6Nz5by6YYB5mohK30vn8dwdAAA0DQBugEI8eJvnHnqurJjGwTuuvIhHBXZbUmxeE48ZEORIJ6o50K9XVky7bL8YGRl+RAa5Hjptp4kANZ+9BgCQB2ggQM7+9J0ZG2BbJ1RyVKDqdW9FCuN0oN86cYIa21bmngHW04tmAme259oWZ/5pY9euJfczP+OXrgWJitdnbidXtMLWTeYrlMwcXNNh+5Wmo/nblf0VBDDbFY+8YgOCOgQ67LBrPkdeeD+Bet7N3Dz/k8BgHfKOBCGhM84Pep9tOuhu9Nc4ErHJ2Ee2RYwMtpGc6TClqttRYr7BN+nlgA2LqhuHHjsEVp3kxNAamm6MBV5BjpjnlY1FA9bVurO2ijFuvh35goYD6FM9FZ6UDOj3vWXEa+9ePtE1s8d9Ajhp5jf73K3yjXejw9CPG/9dxpKsN8O56avkzBxTSGXTNCCEJ8EfW/b525Pvn0FsO3y1G5en6rSBH7de2muEvvTcavc2H6W6ZPTVTl8IdAAAIABJREFUlg3RRe8TrTc/++cVSECujDGLn6+OEc2kH0lGVE++ygc8sN+PztI4hGH0pWRFdEfGHJ6dk0/g5U3rHXTQWk7A/lkx5jWFeTvuVF2mes/YttsRuEzP3jrS62nCzYN2kPjyuo7wFR4XvnrhqcuHxSg7wSAaR9fMSCMXg63BjcgGAQA9l6PaozZm3T/48H3bOTvRDpzGB9n2Fp7PFr0EKaQD5rSfsRcP+alcMa9rd8NgaPGLX9E18MIz+S17VBlrbwzLhjBW7RX8diuoHYYWzeJXww/gAH1/Vh10qyYVqn/xX/7QAYDtXPGgDUJ2SSLEwkG74KBAd0eNVFpNBD/nQk+kFdCMoidL6m6QdoASKBji6vYJAGzHiahtAig90sLR8ynD8DNbIpjGUsnevUbwNpOyD9G0OA+3Ybjnk0/EEVqlYVSyeWZWMd0SvMSWJssRWk6GQuibM6n1tz0+xgX994LzChgGBkv3zzGKui7XZJ9RjuHb2a9RHMqGW7kxg/9PAMBbKhSAeWlyxDg9j1Y1OLpVHgD8MXZHu1uBBKOL6MPsUQRxALIdYI5kyz4aKyyVE5no4TVoiGLW+8VjKRPseaXOnOdoLoID6kKt48xcldCMdsrTEwDwlyJwVWbMYwcANuhHQSJrzlweJyWGKmsEgKI6RZ/viB/grDd47cLzRIIJ2jyPJxpALEcyY7f8rHXbDVGgFfvnd6TWhkJK0kY3peDbyG0FCWj0HGukeTYgi2Cjeda6LBJjMHXXcsqqrwEWvRoAEB19JKKMugxnt0boWdtgs0b0IWAvfxRoMmRbSd9O/aWvKgDUN8LlgzIqldHo0K6DdjYyBwymfq9Os+NVh0zaAYBtMOQgQeZ+j1zqlqZXB0Lv2E344gPU2ddP1euMBU20x4ZuRiYJnHKNs5w7CLEcdfb5W0c0mk0AQPcNbaNzKLHLPuZu86jB5Zg+A59mSKa5ZdbFgLAGcQyoHJQ8H1mLLopTMBmU0bFaUwUOKA+czH62/WjuyShkTTeoHf0TPbkz1vCW+Vu81MAcgI33jDxHfhj75c1lyClBxNZqfQgA6P3SgZvHqcC7ayw6V3/HOQlf6Ies28koUtXRwJSD1uXVHdDDdiO/yThOgyONH/vD/RvgRBfk39UvHYc5V++sseR+fc42RIIsbFcgI0XvGRry2eGpvEJTQPoG4cjT2JoBhYzb86ss7/V9CxhLplX6fgMyA2KzBQPHfnT1ddhUBq01QY9fJ0DVU3n9NAFMYNCJg5468n3jwoFAhsLDcbzNAwoAWKbiaO8qQcaKffZccSZN19Fvm3Zbz/rnpceYX7BP8EYCd9nCxb3hpzABZa2+1yW8lE7H6QVzMP98385DdIZ1m955nFm6ocN/uoMgDjjh1U5/H+C/MnCei1x/H4+BC3nGrFUDlmAsV61GLixX5z9kT/f41KDiBAX9bd8021ZMRl5Cs+GlBLRv47Xamu2wZkvIUNDjVKVF8Sv0wVHfTTI3ncAwr/IF/mJ8rG9+b58bB6TSA8a9RhpcvzJjgzjODXprn2bwinuhNzp4207G6jVs4Fjv2usX/h3CPCtnR5ZfeX7z8daNr/oitEvSQHzp389Y6FlEcNY0OldxPzpC319pbXwhPdQkEqsKH5GZdhivNk48t/Gl95Vv7LLeE6F86rHN+wQMLKvioSWYlsEm6fxuVWuXp0OnBoJ6T8iPMWBbRarwyG47uKs7yxv0fUiSOPdLR77vJt7tNeCKpwnaSI/KL936KcdOxk7CK0wlGHXTeY2ztELmXRkr+atOws/E3gfvp6cZ/9Dzg+cJPEwwlPkGWhowRxcEABaLc/0EjXNf+iPQXPcdBQAA4ggcL+BhZPFhFJQvE0BwiJy8Klf9znFcAEXAQ46QywQorXzNIvK+8EMmqXcSRd7gT5cERCaToKvdTZisCYxgA6qMXspJpVwB+zADjoDeHyBwhK7O0yxQu5c3WiYDM4t4KiBaJg4olSLTHm0EMLR7BgCsfKmiKHPvsWyDhJKB5tvhfC3FhwFFP9E96x6G2MrKykdK2HSOU5Ku5AlW3K/zi89hVmna+SLws/kIHgJE77/hFGD0EsQ52x9ORQjP4izurexUrs8Z4jT9uFnfChN8Am+8Bos+P81BvlR2/mRasw8onaXl9Ass+CSKOnRsUcA53AGA7MlLxQYEQk6giRuJiCeXsHstRL8TgJh9+DIG4QfTawFl6LjXOx7nNKSLsQPQzZ7gACgtXsB6tk9EebLW24CzVjHek4W1QlSmWeM+ivg6EG3EM1mgOXIQvn11gjQOvQdaYTy8Xu1Ma+W4IuIE/25DtBU4MV8VSFoRllFxgsly6j1ymiy/dVKtRqXUz/ctIzyP7Q3IrDLLuv/DDz+y874dsgRw5NQHiMWRTNjPc22AgSOT0hyR8WYLVRpTkrUdELskL/O7vF4HWE724Ufk8Z4AoBHZGI4z7/mfR3CKCzrcz6wzojF6e0UDABiYrd9tYs89zlo1oLRPD2DfpuYJX+k57x2528GC3V0+8Q4FEOI4kend889eQKoZWgHWMuCMLyLJvHYJqYK0VGqxzQU50L3pvB4gxNGk8C+BZgCZO+q3bwW6zY02D10IXCIDyMfIWo7A5ZnYM7L+AcmjcB0EKI3d1b/O9wWdChqd6wHD/vz87vEIbDXTE8wQ4OD/0HN6/tpuQ1DG9te0iMMP6NuVSVvPbxsEAEfepYgobyY7MX9T/De6H5t7sUX1K+ugv7tTs6eSnhTsDze9y/OsCfYah5U1uEeCLb22gRl2aJdKb8DmcbqiLyA2ej1bErWOHJ2615H5amnFX1SBXPlaAWwHsBoA0H3hkYJCnWhUHuDeV9q7S/St+FpnuIc1brDtNl1roA166bvXQ4b2/Aw7wv+xEatnSvGK6OIeOapmcj8T7FHoRGXeXqct3648bGwp/BY7pHdNuX8TFLKtzpamgSrvesU00e1xspERrQ88zYlH8Ma2XfA3Y9wyt+WBMc58E4DgH/wYHkribextHMHouziEHqflL4kaB4Wr1xjDZAArCyt4uZ0umoY9AnfW96uiQ2XEJbwx6+FhbUcDCxAYtV5eAUDzJbxSWWV8g6eblW2AXFMS/kogSMfgtvl0baTXSetNxVIDql7HNvuED3fwlzXacqzPNobGzv/fbhvm7/C9ebr6k7V/YIPy89YFHotwW32TBLmmymivfdaZIEBGbB6R/lM3+/Ozq1/Xewh4bDvMuD1/0W8FAG7QoPNI6NXS90hy6Hno2fvsdiFhflyjNUN2GDOBs+jd4gzxtTBQeZz7kUln8IXz8DWENeT3FIv5tCpV554tvhnTU249b8s9+Ch8K5oLW1gOhYd8WlXWIJhnHGaP5fyNKuPIYZ7nuRB9LUNd22NbSqAlFX+b16Glkp72wbzw4+OxLvc9y85TPYYeITiJrrh8UucffQzfZqjtdyA71GohdIx7szRo6QbS//NP/uDomVGkLNCrw7bBG4BFrxKQIksuZ4aoPAPVd+5FQHY2MaXXUYIGOHWSSvMAwUeTrDqrBcBiIMo0vAepJQ/Z6zYLT6YGhUpJckB9G6UsQdiCdQGvjGaz/xcwd35hsDtqK2op3690TFrRKA3bcE51NQyM8ytuIQLFUUcoWgzXNi7QGTrJiGmO7+sIqza04j6N2Y20NGdHzyRU6eSqv12FIRbqeugzAz0bhWdvgIhSIn2vBo7fr+DV6ML0Ni7NjDC/OEypzEDZGmC1NAkhGzAnA5Hz6TVGFJPmw3sBJ9BAgE/Ovz53RrJbU9y0pkEgAjA6vmwEailNV4FUoA8971GYMoCqdKgB0L3uulzDtdfKMrEUywhw90r73ucRIiP8BRRWuDnbfIBtmxVamQ24IADCXmjkUry4gbx5o5UcPpP+fO0gAPIpYOAGljYudTCXItN9rAnrC3jD0VEgR2OkauaCWB0PWWAbR6WmqzEWAAU0k8kxCC+d/XeNReC0lSeel6o4nAlqgOI8VrRzLwfze3RJwE4AyaYTeotmgFKkBDTNpwUu8LCqE7wuzu5IWIYvdxZiAHRkkACAn1cusb6BJotv9F72iXKc3aOE0Uaux/PZYOaUBfNfg1fbEJFBZi10HWXmF1AXcGt7UfZIp9LJOrMghrXhHh8P2L/5+EQBnDqbNwNd4/tdj+vakXqyvmhY0UxBwFQERC9tuyS2IfigbD/BXXQv8yP7gr7yM6qXAIw4CJvv4G36vwTQxflwdL1ZBnif/bGcahJdFllHV8Fr24nbfGWaOTv43LOPXrCOvuC7AVkZpTogWZ86q+ZFbZs7ztW5hO7HNGJkiwr9HPSMzbPYCoIcu0KQn18Bc+gX548v89fRM7Jb2Bn0AjrL4xbgqnNqXS75Lr85iaBptmwSWdn8sPmZ5+l92CDWgDVHJlNFosAdVXvP9bKOdTl9T1Y4y6p7aDTmSpOOm3UdW5kAkyHzLXeP/S9kaLJAeooKgWYDC/KQL2Q4+npODiFQlGBLG2LVthuUGrREL+W+2N5tk++pQKu3ycWJ5TfWk7lerOJGvPlrxhgnHUAvvtpVLqwZpx2IP2SzraPBgkvXsl4ar3Q3wYaNFebdU13wilc2ttrXI/PwzOt9uwz93lee2Bh6Y7gdMHFgxXyc4Jr5tHYiPDnNI8PkSURZ39TBTIIiPLS3TWXdhvach06wxM8/f6ZM+54g4ez/8AQ9q1xuXZuoB7+VIa2eGXw2zQpxTtUgNyfXBGOeWXxvcAQ6C2fspqOyqbuxuGY3vEtVRWi6A7DoEoJH0M/RtT4DGUJXXNxf3t2fw+/6vtd5HK3I2pbHLaPBKKHDzcz7ehFmB4yC7xwkPH99YuXJZnsclXvoA+9aFiqE3vpVO7t14rYzrkK2Xd2N/aY3Ab210I1XdxYP3nvFI00QiLfDR+Gb+HSTpNK8hTO/dRKw/04gRLJP4Br70wXzukfmj+wfx5ZgfvBP7AE9ihijer+BK/y8FRxA/rYfRDfWB0947SKDCb5Vxor/4IkkUjJGY6721uJ65rP1NdVRGq+PIW9gEx3tcfgI+6z9/koA1NzMiBqYuI7poUe2F9Fv6p3/8ce/L3XzVqkDUR2EAAKOIzFRXwSNiAkKQKOwgWzEhIluIIFTyZFqNG14BRt5Vko7roKRUSuY5z10UXzsD6zDNivVchQDakrKq4hr/BDkUWYVIgfCp4QfegyAmCi5lkFN6vzle1LfrjlEONs0x4IzTQevM34EhPMoX5UTTLoBAEZsN826jO/3NeDQgEuARsbzGgBgzXyPDJP/0zzCXO4mSplPFYpZz0ZrGI7PUEZbyDCErEsEl6BN6Oz3O7o8+2xxIH2+9WFDVVSwDgQBGIfeoefQ/ZUmMHquFNInZ5+/giJUizgCa+GKQ6f9Q7dMuvOzbDSKqoil52Fw8/b2FG2BYe3oUm8jVCdDn/E+KSM9R1lc813XjBIiePHKpJbjCLOdIEf6jgN7jpiUkt1gE16OY5tIccab6o/Nz7qWigUa+QByoCmyxrrZMT7rs9dzrzeOgD4jy8Ka6Jk4rlynQGJNYeSljsPej545hU4AGP2d/XQ5kqilotc5HSfaayIHuD0MNA6BfJ9B73WMAQw/JQgBnQBHr8Ev1jlbi9Soqxk7qQ4/p1llDIXHnpL/qIjqhmWsyb7zd3QJN9n57to7uCeDa9pEdugB4LWz8k9k28deinftDMy+22s/lp41wFrGxo57gyTOUJ73q9IJZ+61RJsggXXB+S+d+eMwb5lhrD41ovpxl/4D3uA7rYOcbT3vgufKqLunH1AwjgFAM84nDgIGHD3qRoetbiEwpmvZa4xeIFCkLAY6mkZ0toflLeRQtEmlURrD5XcaRA1w3Y4L8srcDNaXjiRwy5jcwR8Q6Wu9iJdv/V7pNaPvZiBlC2T/65TL4d+6H1rsLscbGIuWjBO9QA+fPd8EbNIvZ++NJxDLd/EW9/O8jUE2DiFATv8W+nfQWRsg+Wo7tx7bIJi5uKJgOdHhU2xaZNT3ne8KHLsPS+nOFhV0JuvNmvMOfU/vlAkAZCwpv46+SfZ8l8oDAB+AHYGIgIVHCgKprOF6H/9HVVcdzevML9C/HY0AZgHPKUWGbgN/R6bQk35nHVbPy+/DFyEbnPsGP9EDSI5fnP7s843OgH4BuxOMIXnEtilsKteNjdsjHoyxeQxybnuL/t0Bji0HW259nzOYzzG/4iLzd9eJBBXvxFaEXrt6IvTjfRrX6G/NrfiMtezWCXSe16SZe+ntrY9walgr7NzVjXX+7/rWnl1e6LO3Y8PYsUnZqy99nbVLYUnswCt9NGbW8c733AdO2Ndv3Af2YO0T0JpGrgT9OLo2uPZZqbF5bdN688nm88hz9DgBNGT+Uc27+VYEb4Y8849tSiNAeDNYTnoZjIlexIeAHqaVbH9pud/re8EE1RO8g/l5DK1KAIfv+VgBiMOcX4nM3iBt1KE/QweaJg5Usu27uFbYSvq1lY7YcVVWOtApVWP9muSksUJ5Ftxg2p//6Bl1kzp6Z7GK6VRbe/nwJQBA02/WEvm7tDkBzNEdnbdoDD4SP1/53BgRXpjEgARXzzLmVF8tYU0dQ2v8jv+ZSibTsfojGKl+UWPnBGfAfuHXyH6X+fIT6+aChtoVdPE7//0//d6xN3NmJIwPmN+DARhsxftkEDHHOIC3pKcLiFHF2eR5Kr+OseZMz3GmUFxhojT14DMRclcMmFBlADHHBY9ythrpE0MiMLpWP7Pf2oauPQJivMJkV+Fq0Zf9gFb7u4iPctOlOqZuBDcZU/oDZDnkJAi4Bxy/Ghg7fxU2mPIthtQAr8J4Ru8QPgTWR3RUGWatpiRvG7TNfLPXcoyL6OntDppDM5MRst3EZ66HTzAmVzlWaVoJBVldBmYPIPxmnrzNnVIi9O6vqYQ/+yJRwHznPoH3L7744pHtUWbm008/vcaTAAD9FzyeQ/rdBMkBilUWhAFH8UFrnBoLcctvrSyXAzDVD1NCGbmY0nw/r0Bz0w3ahWdSgYGsOUKustICWGQNHn0GYhJQ2zLmZzdAQPkqVQ3mD42v651ntU9Hs0PwIQYZ/cE4fBRbFSHyz9yuIZNDV6PBuoY3xmHEoaZ5kt97xqX52yHRHnAfAZSsKEaODKebjZ1rxRsicQxKeDnBwzHOltdjCMybBsKpLnLn+XMlQAPlS0my5pcoc8HBAkzoprvPX28sfmOsV87rsAGimJODNapw8BgSXNxH6Wk8vIdGfTgYWtNsT0oQEr1DFjtgMAZbdKRJn36nczI8re9fn2oA8Zx6aDiIptK6Nliyjj26/QaIzrMpybdfJZ1JMEdzOgGA6Ivwv94pUMFWNAJj4v3sHw4PQ5/YBK+GAS4VYnrOs2v57KPME54Ozl5X9OHo0YK08x6DkPOP8WkbkXiLXjYJMp2qrG49YMtIxpLB333sDd4AeHgv7idR/wGbAQuWHduKTkTgySWY0yT0ynlIbr7HFvhv5z+dSLFBBT/vU0C23PJuZBpHX+NhS5+uJ/CqdVfA1mu6AM7dUmQzMMASeqNP9hrLmUXXWhOWV7wtR3uKHWQNQV6dBsbLPehUHF3pD8uvwfSz/8gNCAqqtwLmNgAsMzrAI9kvj9Ls11zZcbIHuJDmOrQacpq8JUDrbE15KDooqwWPsK5h4Og6gLeDKa6sTDWXg0gNjm7drDnuoAf6IDLbqrQmDh40K+9ha6+O6hzDjZTvyn6gVyI/8NIEa1pB4ROakiTZa4VztWWTsWJ/ee7GsNg/eAGa7c83HbeNggf387l2zqZ/boPQvHYAANpnbacCRoFCvizj5f/N9+FdKiciH8iDbpkgRx4weCmnRVzIWt6EXtDe9CpPiLnyvElmXLwhe395N3gN+fc7z3OmOWGOa2W9PI477gQAfI8drO3whhq7ipN3BgpPVW/miaMMFUObvc7Yd1c8VY5sM326RgJt8AG2d/Mcn92FEkc/+PtZFo89hacf+L1Bb7/PnjQnGCWg5XKsPh86+Dm6jsSBr8BuLH/LjuTzxKaHntNdYCHj7eFFz0fy7b8nEQf2yhpSPZRMNvQ1L9fswPMOACiIer7r71Tahn7t+9HjXtE5CuI7gCGdqm2M3t6VoMjG1XsL5V6DLZupqApe2zotc4zd43pv9e3Xfsa1JU1WjM7Tkj0DAMjXqy4JjYJhLt3PZ1TSOGjZhMD3VRogx1mHVnu0pxvvdJ+BG1Rqw8DaK3xlb7c6NyhQbbkyf5W2/+0//u6ZzwQAUE5W5FX4GFmUu5exaHWD9z1g/UyjB/1MySSAgmyOjlrTBF6bIdEMbQzz2xmcPR4WT0zHHlRlnuwoSCiq2DR9SrT1bPZvsQ0Bw3nLTz3ZKBoLspzmpQn0DATei9zGPGIycZuV0VIwdxHsBNHgqMJ8bvFe5btns30OxMul+QMA9VhFjIHfeb7CLBOheyi3HcE41+qM4VGijcre9R0FwfO8Ho40nnmrxLllTHlz0PyrIIwhBrCNEt+GjDUMHzVbeniDLK0Z3T0WyNAoe/yBFcVW0lfxVtgExFVWKl7lJAqB8R/+8NNmmxpJtEHKey+P11DB2wSS9t9HHsYY73np7/AZDQKvUS3IwSgbtIo3pOzPeG5X9BeeQ8HJCaUM3SsAijg/48wNIAhfjIFKFv0ChL4DHrvR3X6Ok7K3rbj8tRUa3lZyBjCgfLKD8EfkfkqXfJRn6X35xrIxkf7wtIIvLYN1RDTBFZd5l/Gh4VwfOsoh9XrUkDpTKsPV/hbJ7j2zUIIzKFdAuJ6rvYd6H6A8BnAUvG14nwU4usEbKV/msIAH/Mv4/J7OyYaXfasNkF4dLTqWVsi+922v+1NuqT33es4K+JzPdZyaxqogV6Q314XWpd25N1u7BhBuYADA0Np7n/gCczsT8ZUCBMqWKwjWgJ23znzPPsjI04B//Y5jieMLyHP2tRkPgo+pKJlMP0FijVvyr++79DsgYQLDW38RuNpryRj8WfWdZUWObkvGBWL4GX0FGH51Djgecest5mRZuoGjAArkWnP3uh37FJ5ItQwZmlvy+1IlJ26PUxE9K7VN0IauyjiXV6++gBjmsoENco/jQ6WWfsemiZ9xRreDZPAnm+Vy+nO6g5rp1j5Hr8W48T70g7v0SxeURsiG5IAsCUGTbV+q0kK/zu2e9EIFVTOeBA/cANZOTDLZcdbyjypInms960xOMkRUFUDPrG/WgTXAJqRUdAcAVoNd6cWCQIPL8n7kV+CU/gB5r+gqer53Trww7WQ7e2LKLpFGt++gDHJCI2Fcyb0WxnO3TPWZBYXe4XcCdXFyolOjm7x+lsGUOguUg0lF5O1A8PnOCF79Wjuy+RAn99rvQyMAMzoEcL/XbmOAVx7f858mo0+nE/uP3tCzPd86XVfH3K0l4e3dBHPzilZ3j5fnbdnIz8NTRqMrG+rn6R36rxUt7P8f+5qTnUanjhN1dUGxJbrfc6m9JnCAE4gDiH2NnKfqTF+2K8hTZTFrFXrYfpXPsz6x04P30H35q4aCfg7/oTfaT0HPKw9w3CKO0tYvvGNvI545BuO+9ltJACSYXX/fzuer3vK7jAVymol52HIxc4udbUBjyTpbKOI3Ba+iO/Rcfc7fsNVDr/ElBjtMNc7jyNOuqddJASgCeStwy9pr7hvzRv8Gp4M39RxsgU48MC90/CyeGvOyFUX0ILl3qzmEm7YH5qBQ7GBoGPzFvvxNF9vOlskj81QZhXvGziCfqlLA1l2+1LrV9vrY38W3PAfZ8Po6ELwqZG1Dwo/XbmjbR5/jyub9N83HuC6VWHFFJ/BDBeKcKIcPFv4xDc7z7Xv6vgQUvab/8090DGAmCbFgKH2mSDqD3AoIoyi0gYOHkt1OABUBIgICAajaJUhPRZnxiHgQHSZkkTAa+jsML8LIgDAeN7GiLOZcxzyIpGk+lOrdAIUY8hA6hqPROAMrU30EtAwgZWmmcqIxC4thjrIKg6Bk0hk7v090aBoJuqS1e2QFZJW5dnfhgjivwXnAgMlEB+dr3LltgKEbQonAJNKmuRF5nIj0ZrJtEO8eWZfliLHmvHbNy/TXJO3kUKY3lQFRWtPA6FU5bgMbXmlTNBmN8z6CR3rFr50ABkbHczrv198p2dV380qj0Qo4ASjUGTSdpVPtsTugs5YGsZoHvOBpTQiIc78N2q4RJOPRiJyBY7JxG1iHpvwb/rmApCBye+hb4dsRjfa5DrOeR0+LD4+z47NOm3EAZCMHOU841SdmgcXfBopVQgHylJYzf36v41FHAuWEPGv9JsgWBzR6JJqT6CiAYyvsV2DGGJFDr3dB9tY5z9K3GAW+rLcURHKDJYHXAHHkisqhAHbOAG4AUO9T2bZ5UlnN7A+Grg4iioZ94dWRfbnns4wXBlX7P/Xl/Y7ldfbHe140FmxVh5/jwIacP61b5N+y3ci9AcgyrhiJrEve58Z84rEeQ6RhEwCIvOS6gG71Dhg+0Tg1xt29X2vpLQXNGJSpfL8CALr/Ax29Z4D0a8mQH13LOHNfTkjQc7Xvl2qWb861ZJQSgBnALZ4Sjyrzruey/xrHX+uATWDP4HU4rbPR2zQSG/ndjsPmUfjb37uuN0i7QNx2ckQPgAwAiUoq7Y3Vs/Z+V71bjjDOEeCe4JAMut+v/2TQCxgB9QFCh0dE1/Yzcfam4CFB7wM2pP9q/2+gsiCS7Rxsg8IOKBBrepznE0zZ/I7t0BzQ17FZqc5Aj41kln8rUwRque712YxDfK2x8Q6Dx2ZEwruzH347yzXCllXWWHLkE0RaQUVABlCPQy+9GRunNyTo/XawdJp+EgB4tb16rnr1RO9GdikPpfyfeV563YB0gkEegfmv9uM62jHBspfwKlhJv+v4WX3txsfgM67DzhGgupm1vstbiVrKCv/e7XIPm5SxUDkhdcUpHWRlzS/Vn7bHnZt0OZUz8IrXo/1DCHCgUIXkAAAgAElEQVTg6GAzwIdXZg+BRk+Hd5HNbWc2zoG2m1d35UGA9djNvCvrAcBnnzzv8zzNMXVMe73edWWrtLOda2ASrGrstzL0jPGiTGMTCb3R5117nk8Vo2WxjfTM522GN9h0Vdvlw6rzBJE2nUK/BMJNg9LWQWHxR+1L+Cm8vhN8enyeN848QUzLWWm05Rf6bv6NTdgOdKqzSCZt/8U4rNWvTA8+eKzf0uVb/yP5+n7xjfHw2xWw0G7zm+XBjjRZ4jqvC4NtnGknsoFJ+ywNNOjZ2//avEwwz/wr2nh91jGrpRc8RJCSI09FHzLUGu/Qqx5N19MVicJQ5lcv490GAP4W30b/dYtZ1xq7g46yP9WtcUqMUHlw197MUpmz7h65Ce3pcfYaGKnPpGdniP7ifnAneP76JJq37Va3T2oe+Dcax3lAIPji3a5h7MqcJHBtYmUdfuhIEFvrRn3RLwhML6xkuS4tdc0zuJJq0OjOYNYE3hVIs6U7fJOjJakoOj0A/vBXNJHSA1FwNgYVpp3hRvBy7cmo+ti0Z4dnGArmZHG5l4iIlKBBY5VP9i9zPvxEr0O4UUh6LsZURLZDp1IKOz8x+IBtP18KrlGrHf1lXMzbz3QAIE4Uc7S6roPsuemfmTAOCHTSQo0SCTCPELMg07X6MoznRtS2FQlaWJdyv+vMtb5gQuaeTPX5F+/9vvctI3L+SnklIOU1yu8niGYFktuIhpYJDsHAVBhYKI9eImutkqqsOQEU9vxMaZhBrrPcU9K0DWze7cdcIxP+a6bgHONxjaslb0rjoM23p/GinIvtLOuRyjzqWD81DHEm/j2dwd4jmhpY2WegQ3c/t94Pe39QSA4XiUZVFFtp6z7AMVslUHg8m3KrzLhgrgBCDqEzt/qvRJm5y8grG5TtM/rKPigB7px/7ixaqzVYU2hCaZUVWB0CkZN1JlIr5W4w3hIkxoHTSQnkHfsCz3y2nbXIPhU1fuEFKVZsNviZL4aYfW04dJwowokEN+DXQAfNcC4wseJLJQDvwClCSXuMAlc1TOzj13ohv54PpfbnerZd2DH1WjTSi3PaXg6vFT3X6GkbzZEZui77iEE1ZTvjcFZAlUOK/Dtb0qgx0Xc5KnLaKmusq4OBGov0Xp1x1uHBYwSFFLDsliCxOM1T0RFzz+gAHE81B5SuvKWecrTP8/T5PhEAB83PP3/TKQz6u+hCACFjlIym0kvAQU0GwwOnx0Cbm0rPU5lmni/NHQD4gABAmmfCL8ih6bqyI9sA78Z0gFHdt52GkZ0Yexlo9p9vsH6dkXP/V0cPoev9btk3Ow4FKFmuOKENPN/SSTKrDR4CZPWuPDNgx5kSB2hmG5TGbl0r3WQ9XaXaYAd6luxz+HzmC+BRMEa6i0oSnos5ZM8+fIKd2jodHUgzsXR4js6CN3m/O0OfuWGrLjC7c14l07L94qPzLJosalwDnN52qkznVeX15p0sgHnhDEaOifCTKwlfcANNJW8jVavgOfVn6znpDNY7e2KnKu8CwWKX8Fsco62fyS5f2gibdE83mIF3GmCvjuY4ZINNnhjiu29i95AR5srYNg5MrwoJaNYLGxEgXt4VP9dGbv2ttc+zEvylu/d33waTScZlPK89PRe5qe+xza5UONew1QO+8LV1Ang+/LLthu4l2G1MV8cVJ21jGnhx8NPMNTb37ao06xXpX69f6PBu5czPlvNexwBce/FzE0hsadT96KOM7xLbdos+EOgw29DOJ7rASqTrEz5hLttxdUWsHIxzrSq/RLcJOlGZcRf2rgv0wZn0/KovQuMGVBxYSBXZnB4WHAiOE6/nnpRDo2/RaWBm1ufVcUdPmTfaqJgAIHJh/e9q0TnmcMvd6B6aX498BBM08774fbBPaXuusf45PC5a3ERp+eEquPXD8GcrdeQgOnDUIF6DuvCT5n6x/6EXfWZkA0NPKmSfJ4Jsvbn5QBn1zYs7YGL942Pyxp+gkiCwYvoUoAduoK74xPJteck//DHPx7RsZe95FlvE9viEZzm5QvZsb5HkGVTJaK05aUB/i2MbvLaTH1MBVke966v33vF3vMvNCx2K67fOIABgO0/wqnIO70BDcFvGN31L+DtY0MFR499WX5Y+UwkZmXZwunYCXHH50pW1049G7zCON0YUWSSbkvnIq+n553/0+78CXHlQLc253eTbYX07zhhbvexHn312o+wPIhUEb6efgaKQ0h07GQIaj+HMGugtJ4CfYTwzlxzJgoXbiKxKcRpMxTlLCdpkOkaRjtNFt80L4A6DATC9w7LjsZpN6jVK8C5InpWvGHQYEoeLEsIr4C2J4tk3UNEGEXrcdiBgmBGsGB+et40azEiUHGMPHbZCS5BA4CeZJAwqhm+D36xBo63uSKmu3rN3TLRJtD8AAZCweSjPS3TsFVibvI4eH2B3xrUjYXakwbIuaUn02WD3XEuzP0p3ELSPTnbwo3NsG2trpXqyYjJjzl5Y8OIE0oRpaBDembWlhLal6Gecr44FPI4D4T3UZ16AOc0xP6e8BwMJfycqnyMCd9YYZen1drQ9pxBo7CnFjNETTTkmyw0bq6AAM5HVOBCUYuNQYzyczTm0jnPRgFN53U5jZQA+8zOdrZ5jJrX2zBn9cPe2alzmkciljTiAsSVvmzfgFYIE4ednyd9VwNU/AaOZq+jg4y/P3xQEeu+DnP+6HStKugPGs64EAEz7lmAhcwF6RNfXVhQ7dJEBZDVO6USSI0IK6YahNS93ZQdIn8+UIRSR9rysKwxwzvrVmcKR22B0G/LI4VNX2ElfQNHroAZEC/xsHcztcQaTqY8R7EkHdaS83hJS8VYDGpaD8osM0C3x9rMSKU+lTzJkluXjHGhPOtuzAFkELLT+NOPb8im64qxdnqmBF53R6eOcTIAt+hObMHpFfAJYJSOpCqJUG+ysU5xSG1/1oVC2prJH07o5OcO3WlfeKo4GODVGwK1DAx5XQJUG6EqV7ssUgzi4df40AYtWebR5lNbDwMrPgQ/ieFJiS+UF8khlAwGAzfPRwwqMj+PCu3fju7GlVOD1uKeFD3QNAQcH4K4jE92ETbPOwwbrHuuwHINKwNKVKQru1gkZ3TNnbY9DYe1bHRw+NKg20J73DljLumLbopfjNM08JwO4df3OQm5Hb7aqkL0Ep7AFYJeQ5sSGYKTwMWOxzDYAcLGSgsENGOJIBPwT6Mx80PeMi/sBkGwBAJijk7MtKHolJaqrL0F1AckHXaeKKZ1wkoqbdrK2jh2aiRdxTBOUaTC4a4/sau847wVXbPv8ioPgXb7foEp17ZPH4LPI05yc82xGZplczkTeP1tELaMNrG3Z2cEWSpx13ySpoEeTLpbtrZca6KuDhV0VU2QeEyjSe8EiHoNw0unDYz3obWHTRDfjbxCgMgUm2OM3RtKaS8d1y5l65Nyg33kOAbSsf+hAF3hjk2MHJWvq/wX/6d3gEnQb2Bfe3BiSICKyF73VNTLfBEfur9hO7G3w+fQbGIwPP1z7HuVzMaB1gmgrmkuexMPofbBHX7wDg9glni/sTADAyyM8UuwMj16+bmBSL75BgXMPJeNgBA+VasTq+mTTW6GwePZZHSFFFvSBzRo6nA+PiqJ3D5874eSq61Qvcb48a3NtSXU1NoXePjaAfl/9B2Nagl/ZAhC2RRao1s1aueK7a0ySeORgYXZhKHN3vuC5wJTRgdKvV556bdZ5thQmWVpcq2pF+3DP/m2ZU/SBaSF+KQ02PyaJEJ0I7pIsTU+kbJkRTgtvH53rMTfJXQzmZza4D28Gm5GQ1fuPf/AD9d+R39PE37/73X/uFbAxaRQH4sAwfnaZGgc0YDbGcl+vz8TUN/NZh1wTdYTMglnHS4u+Mg+6xxHh8/XxKdWWQKmsc2cLAC92ZMgiiNAFxez9oJxURDAgKYNuIEeZoRXk+aeSWAAbYECPNiguk/r9YphG6rIPPkr3gnQLXYx0lHoUOsJ/twGc60RjZat5H0ZNc8/e3DlnHCcTeqPwQhNYO+uBAA8gnL3ZMfA4K2H+dF7uvpDzrOytDKvq2p0NoXTUwqsjQ+zJzJ5tk8hRp3T8Rhjoyg0/YfAY756f9gHqZAi+cHrIZEVopeiSXdCzVC2hfy57P59xBJOAuvlJa+xO1APYFLGXEdLDzGcds55Psyp4fxufrSDFM4BOGnxxLeVa3o8rXjAf0OUzwQ2yiNtZsUyea31PRvwAwvCsaWkhj6NhsFZ5tQLyYkyFiZ0P/96mM+faL3VSwRHk93tklWXLCovqAC+zeTHHMams7zjPXtvhKztoh5aao66j6/eAHAxLgXSDLvC+A4vnn0Fe2Xm2vsSZQpGGhuF1aLN5BR4L+OnWA0dIBxCZ77p1x7IkNXJ9ZGR4yv/1qlsJUqcO8BHqRE/iALsEsnoTfsHgZEW1FUFR5q7wNUbNDhtQT8bzCkPnoPdoLx0BJM0F/Qdo8HfNPyFgPwJ96rWSET1OZ8YTMEPAyTQpaNC6AAyid2ZfG03woDl62c5N1yilwclk6Yvu6X6m+YxGcUfmyYSee+SI3cDleZh+1tpr7NrOcwNsK9tnx97VSOFN1uA1GI1z8so3Wz/qZ2d4zpy53sf66Ok18Pv88PBR6Ax4RReYR87fKV+GFrvsn8Cn7rknDUh3rAwyMh25yakClgE7BOHQ22m/4EafGaR2DLkn+jt644CDZvEEAeEBz98gqzzJ82xyE3jQbLUubLuSPg14jf6AVji711Eo4a/+l25cpd2A/uf6TMXS9EKYLTBsWQwO6bnidWzMiw0EGb+4T4P4eirWgmkCLBkXPJZxVEZMs8gP/SPCZ0+eCy/JAYpTRKby4qcGYRO0neo2S2PXRWMKP2nLTnt81NHhfcYk3d5RghNXtE6AR/0s6X904lpX1gmZmaBBxpIkc7tYn/s0/5vtO+PSfQTr6T+ADMj5V0NkbLbttx3BBJdF4+C9D27wRuNxOfDlxmXHelY6DgSylXE+sRD8Y0CmMMXmydpinICs+TgB4B5kdTtetpErgeH3vOh7QL3n0gyg6ApP3eZqBPd83QQAIivV3LfXRwN9dha7XdaYGnvoBY6z4PnAg/ldxwuTMKAybsuY3ifspeCr5DF0yxf2VD9r7SVvn3/+xcGw2WpJYEe4TLzw2We/Yb7R3D8wnk0QPv7Au28+/vgjy4QwsI91dbIiWHnz4fY/8EH0GdgL3rW5O/9HhSzVc/DHdu5GD0Wmkbk7Wc3Rzln0CzY8P/c9rQzZa8v90J4gpu1W+9/Ag/sI8vgV6QjPmt1ganVUcJmCDVlTVdLs/jXYuJ3Jxp7xzDJKh/lSNe3nVrffdaciIlhl018GxQlcB7uVwChOW/QC10cPavtOnPesSezK1WP9PLROwAI7knSrf7vJB80TB5w1uhDOzx/+Hy6unFTWdY0DyHLky6sEXwg4uvK3z7ONr54Xn1vHXYecUZY/Oj8C9+h9jVWf6fn4iCJ8ggV6UWwV+upwxQ0AmG45PuP80G03/nmaxd7jfusbOZFLXxnb5bzmnT/6N//ivCcMfgkoQT4KVoPRALOPYzLoABMW0dHf8/4tpBpPsj5T1qZMopwqg6lmPXfJXzaQRFmwcHrXVtgEDJJJP+WmMiAywmc2o1Szl1NfHDEW+gyzi4BWZs3sa3XDyAGcObvxPLONqzDCVggs0nm+gCgZu60gJNj6p3PgPzhBDDEzzmfGJnZ6aRTSNYgyST8DQABHZmgcRNpUJsc7I5Rv3nz9VRroAFK//S5dztMJm2zNZCrzWRw59uhZ8dpZiuAD9vOuGFF9ydB+d56faxK5w0nQvans0DFZKQlDEekiGfasVwRY9ysryP5LC5XL8yPAcdak+CZijJLQs9Ur4Ze//KXfo6AR2TM9Tz+7lJ7n9LuMp/cc11DKaIySeIIIwJCP3atRyNpAy4BofXnsZ9wob+QEED10jChrbvte01aKr0CFpnkyHgCS8HV5umD19p6obAQI6aI6K1ov03qOGgEo28npe73+Pi5lyuDeLYjgjHvLacErBsEl56oWOF8YovOya6ASAIxDhlNlZS7no7S79xn1TNlgaB59oq/bPXU5GfqcNYZ385jzzmbH5jizGNBkzjtPl2xWCL0u0wmXIJ5Lt891BLM8LvNmsvKMn+wIgBEaYYR9Xcu92D5g3XbGOz0Msr78g48YIXwUOUqzJM9JXNX7aMQHPQwylh7UPU/wMlkrDPNt5lddrrl5XtY5Kltr8KnOqICcPs/+7CMH5olzFGezf7k3vRQEjqSjAGP/4C70uT9ycO7soviZR29IvrX+EdYYPRvw8/2Dsw1AsmFn/VQzZf2jPwh8ENiGv/V3OyALmAA+B6hNA81tn5BR1ubKejNorDf9EmxTz9zRianYeGZhxQ8EzK03G4hTMAQgYR16KwCy3juTBQ+4WgJ9cr57npJl63s59tPjJ31QWtUhJ8WVHeEnjTN0bjVRt2qg16ls4bz2aV5aUHPeN3w2fXpEP4AQdAXA4cCzXthj9rGy31xccNf2ZhQTLIKvLA8ObsFX4V83gVqf+eQK8ZSDB5E0A23pdN8/WxGxZ0/cs2Fm9W7l0TIvR0/6wrYjWdBrT8LOCeJUTidQIDqqP9A52cR2uCC6vG16X9CY99re1JnFDsDPFZ7L9/t9xmee78FXLbG2Hb6qMTTU/xvHtVor8jr76/WMX37xedfAlBwQ2vlJN3AKlK4AryF/yA/vHixotX0dJd2L7iW7SJM240PR4mKJliGDHevE8QzWRqLJkZTQ+9qnPkvBVe+BFj2qH1P2j32ZRtOvTiJOBvwLH1Eer8/BowmmJjN49dYZA72NvCL9m9fyEAfManyhdenfs7ZJTOFEBFeeAJOTFKoKSPXlOGLprfGeMFr1vPj0b37+8zd/87c/f/PlF0pitdJOdvS8T0cs//Zv//abTz/5WBJqXa5/H330wdHTwtgKXmqrQHj6qy+/fvPTn/7szZenP8W7p7cTmAsZhP3Q56HD92T4i1VyH0EReGV+95pV2ewtYPm8W+7Omu61D9at7B56iD/sQ/QejY1KLyqTHEhR89MmQZEvY4KDs9CVeobWUz4HuMH077YS+xTCP+UtXfOtt/KcO/W/yt4ev3Ezioz5njlv+03SStXf4GF0DDSnSz8yrvcqaCMfBSdWyQyqMtHH+IrR4RzbF2kev4GeSknOWYdYPwaz7/WP/UtVt//2UunAc7Xw8WOo4sxMWFdk4h6Jeh7l/mu1hyQd0AVyMDUSKiQZp+ZF1YPe2ZzH1dEEkqUsb9VDM/Xwt+2sgU4cc5z3VIPI3ip4H53iYJn98VYy1o54bg4WStZz8pSusdYrk9t6VVfdLQD/9T/8zq9wKpisLzp0BqhzDqsffiaszIuuvaCtkROUNU4iAQAcaw3s/dMESi9PaWjKGW+prRa1HMe+XwwBTLBBmj5LBlUORRSW/k4UWuPZwYuU+4VxKEHCuYUx/Mw29hMRc38GZaGRkmsk176VDDrduZstK6uZVlKqABG2OUiBBpCHIa8iRigs8AP8tWcWoKQxiJ5SKgHvABIxTiJmAMEbXTvSImUrRqKcLSAjzJWtCsmkE3WLA57o86a5n9mxCUQqizJG+czpAg72v+uqNmM0IbPCdh7P9+x3TaOWfJ5orB09A4sYUgB+E4hXQeoeOf5ffvll1zVnbYcHkvHXWr9/fn/lHdO0Rs4CpLWoYeda+JytEJJwAFucup7nuRxfNxY806R8zqXDBvL0RJgsw9LNI6hlOJSfIvb6+YOzhUFfNDlL6bnWJ1UMuoYjRuz6W0YDGuywHjpwdF0UQdZi5H8AnABE5LsyUxmwc9a57MZyVvhWujtAknIl3kP1j36PbuAIkwHKkZ1KUOngihM9fzlKuzTxgsQafuRV32VMrVgNzqK/Np8bCOFgNmCJXARotJFjn41s7QyFubrBL2TBDtOh1dZF6EvNjgBAjL8XK8AhntvlBfgSgJ5LpxRR/AMIAojbYTPgjVGYIAA8vsCq6AGAjUIq9aPfrR8vXdukrgbLJ6sosynQcq6lSRoGUXROUC8njXDsqH6WjGgtvvzyC+syv8vCkDFMwHkyvtqyQRmpFZf+Z50WZ0U2QOuCI0nnYgeACs41OYA4NAVQQldA0+t66V4qEC6oks4oyXAyvL4FkFs3Amw0RemxAIJsIfN1Bc4eR1eBQJdltNfxTNmiHRCnysK2xXwxVWlbrgCcafY0ANF2sZUdNCm8Dt0Z3+zdL+FtO6LLEgCoXJ9x5h30jdA6TVZzZ9UCcN52aHGGCAxq/NYZB2RO5n0qeu71VLU0ULHX0O956BZVvp1qsQYzAMW6RDxM0JAqJMt5M+cGr9YPY6exGVeClnLXdZ73DkAUR2x6UG14QVsx1+Zz/Uw5vt6VYNexAcqadkzo9MiJrYH/bV3JmNApYC1v/1SgqAGKKxeVIXhTj/RWkAYAoIXenR4eBzsVD4huZKCs06LY0g+kdIo9jY4m0aG56WtKhofn9HmCi5P84VrPyevVAFYDABtX+QzuYrBd2pz5zva+V5plnpWt0jTTie6KbggXgB/0M7xMogrZ2k6Jx79wAk4StJVUcb1mRsBa89C/q5fkbLmKM3YchylrTmJF0pB56p3S47JZ0unQSZjj448/OdWBH3pGfs/5P1VzaH3/z49//OYXv/ilHdE4FfDZweHO4h+HX32X3pff8P4J3p6qgB99+uaz3/j0BAHS80v0+OijEyQ4zPKXf/mXb37yk5/ZXiiYiyMJLZnf2MORv007rrv06HrQi4Nrx+OYaiX48LWCC1rebQbXbp6ht5rRjmurmIST5awZ4zoAMEkonD9UxNblPjp6VQGwTSlyHHtB8PMHp9LNpuPymy+Jva3OIYAaOxc7jJyArV2lcP7DL8JGgrvvEbzFB8ZWTYTBZ+nav/pByJ408ab3CI+7WrB2QvRVQMlNmRVwNsazlrK8Ix+ZUebjfw4ClNdlg/p37LhtQe/XhHF6X+06CZe+NNULJwBAQgodbHnU+ywtTcz1/Zbvrod5LTmcPPL8rgoz39856Rn7qHGfzGQdmgDA7jXSxWq1Tis+FABw82Rh/tMrZSU2sUl6l3lCNK2PAA3Bclen/VmPAdQFKF4Nl4VHOYhYjhSdB9JJ2czY7Iv3pLr8N5Fq3W/nqyVSZFik8NPcJo6/CIQTK7AuAt09lBq8CIbhWQbVDKx3ugxtMvvsgUVYYwjD3LGFIaQIx/4LBB7AZAH2e8nMRjnoOCwajLHA2vMcJ+kJpELLOEP6fht91BinMcOvcm52QbbBivfkJhN9F+n8ZoN85svZ7GoupTnh7NpQHgFM0CHZquwHT4ZTAQB9kcVhXd+po4dDCIBGuG20vM9e5maaeyAcObKoxxWeQe9yHAucZlJlEQAS0Kp1s4CUPlEAJ4PnSoXz+XF6vbfYUc3woyLFe0+orpMwABI0VtFHpf/JvuO8peR4Z5kztjPeOtcB9kRyJ1CUeSZzDoAyP8r4FrAQ5dxAzmDzjCelbYls4gxemTrv09jFEvD4zYIVCOnZjrSqEsVziiLkOpXqSeY43kzX6iK2DziDcQJDySie+/WuzgmFCSAJEM9ap5s9lUFxci5QqVOZ5kxxFP0MyZd0h0tZo9QM/Gp4LF9ShJav6ImAHVFnlWpZEXa/M5rLmXp7HHVMk3FHDud7jCQRTskCYC7ORkBK5oqDUrAmifJ7Oc4wz9Lv4cOpWkE2icZfmtXgGJh3fgC68MezGZgMuBe1+gxjJaSFjGUMQw+Ms6lmp7BOlPh3zSnbPWypBhh69r4xz9ffdgCgtLMuKlAARKWqIUEngwo5dVorrX3nwFjpE5BI/snmqFeBqgEODwo8ik8lb+ZtAqgdh/BneCeVS5TXqR+CnRQHIe9E7nplL+TsQ04FQOQXMMS6w/vwDTIZ0oQXcSq3E4muY53KuuETA4gnLS7tHExJ93ICHm6ga0crdEzso2vmJzL/ZBE5IaJ/SjC6NjHgPHPVPyL/F5z1plu6eO4jo3znorVyKXECPbFdLedv4PNmp8Wv3Z5i3NNgrWlWfqTaR+MhsCxe3XpS+OH2OigvbnsvPuN3P1tx4bVNQNNijtaLNwAw67CBHMdUBkxq28k3ob/lO7ZJdHTQtiD8ylttN+XgrnCRXYD30Sml9TgfA173KR0bdwBu320QHzkavpyj8jxW9a0prxIAcHNbjb/6OAEpm+/LF2SX4P8HyDVP/EMa6CpAV5uJ/ro6o+9NhUHsoPSa7jM4rQ4M6E8AMQ1SJYf6OdvgYsMS+DOtjBOiy2ZvbIM85XPkM3ISrLg/s3z3eZlbdCvBuZiQ6vsGbXECsRPR7bEtrw4o7zJF9bA1LtGHX1lPrjNvlZepfoPnHgGg6kBkfDsvdhqry2JLVWXVQIXsxfnkBjeLdRkHeCfJlfZacbAv/HKxooJ3wqvCr0eWPj6Oufj9y1PiL0f/78+/L79Kub4wrP6p/D9VhQnGyDGRoxS7qQDx2dZ1mm3+ytnVd9781j/+zTf/9J/9kze/8Rs/vLyi8Wkrwc//5ud+3gQmpkcU9HrMqdgJnb2dRj4TDwS7pEoM/ESFBOuPXIMT6WC/12BjN5IJHo/wvHS5eH4FAKTrxW3SS/maAA5j9VHKSuLUmSOJoxt1jap+ZPMIPhMA0Hvfa3A9weGp5OZd+s74o0eDyeOIB3/qy7hd/HTGEJ0f+0dPrWnWOPZR8+ckpNjVVLah19B/zBPZBJfbvigxVztyMYTmXRl+1aHh+86uNtpWb8m8sahoXt1ApeKV2fODeeAF/xnfnK1MF9ut9zg4rzk2hJw+AK0yAI/ouYm0FfPGbvO8VNhNgnPwlwFPAwDjewRbpApA/CE6fnP8ZQdoz2skZ67s7nzCXcXvyye2Ulp6z9fV3r3z53/8B2ccA0ANAESIAgAzfA3bdbS6J00KT5DK2u4AACAASURBVIOSEdUTXL7V44xYOCL8gJuAne7JFUN275iZ8SgVTWYbdAuXDE1BWdckRFXm2IAjLOHmCGvRdI2IpfGFKUJchJjMvJwnC0GVg4FvaaJvV6mez+WYEszQ5/rZZ9MfEPvV119ZaESHlNx7aQqOpnQLRRPnqGVTBSRpwphZIKRkxDHaynZLYNXRXmPXP9EOoDUOZ0ogQ2MUzzhaGmPO3E3kTeOSk4hDqzXBOYTuGwwDkAkaiNHgJZS0M4iXGeGzoygAcWdsMYwBbALF4anpx7AVGMB0j2M7shqnKlS0BgZ3NqgRdhTClJ+nEiGGuw5h92Fe0NOJ3zO3NUdxqUBvHfgAoGMM29GWbJedMTtMefbrfm69U2MElGweZzzwXuY7AGlKR2PM99yQV58rf7byGDjIQAvQ3axH2Iwj8aKMwDNp8JMATJ3l60RNBUDemQyQvh68Uj2CkXT2kA7fdu5aNkkmZTuyBUEBJk8AYH6WzMkJvUa1AK8VK9ENeYcj6VV2kf0FADvGuz1Ac7UcRB5iuFIFgANDBQ0Of0qsR+FHt1A2Hb0FL7HHd2kpG5Rr+CTBNRJam63Y0cnWC3XKImNxyP2F4fE8o8M4mYDfM5dWHWjNZMhM78k6x/mNDdjgx/t9PZ9k6Fxhc/QrTqgdD/G7aFcQndLVU7XC/t/zu7MJ7jmSXhG7CaY+u8G46hMHGzRGG7HIk2Xe/yVg4yaPdnzCMw4AtorNDrHBz2SMcfCvnaoOQJfseV+7UJtA8NgkD9n9JVl35lg07RizLJPR0N8MCqvrCNLkuK8JFBOAZwvc7f6seRfck60PX0dmvY42+AniMQ5/Zp7IWKm2UIaKrUO6xoHDQ7hdAp7nyRbUeS9PS5d05sEYYVivUfhtHCkCgRnrbAv0SSd12uHhAfMj+6ydAY51Ueh9bbPeex6gMen7DmpeOyV57lpAFycrCpwT1ErwGd4nGTG0nC1f5pUV8Bm9UzwScjx44VGSWX5i/QxKGwCIwzK9CbRw2NQ06hrHVvfbvglPlBcYC4HZxvKsbzZvo5u23Qb7+bkF0c8g8cKIDuhk6ySnzyCv5qfKLr167ACJ/xSstHxnG2fsZzDMA4/2/Z4P3FbagNNeHUNkLt8jG3lmdPNtMuZP+Pt8D29kfMwbnkRf8J3Gb0P3DrLP5beLL844dgBAnyNr23llDls/+bPyk3m6wRN9noB9Aid+ZnEMtLz6qIk384+fFf08e+WjMyRHJCx+/OOfvPnJT//KCZjWSOa+8+9bbxWWc5r3Rn+fn21+5Lxom9G3bz462f73T9n/x6f8/5NPPnrzW7/1j2w/XJWorOYJKsjxBxtrucCjwg1ggYczbpmIrsHObn6euVvCHoGx4DH0V+Q0NJ/PXd6PcheNl/3AGccnchWY9GJp4PdZJ/e5TcahD0icgR0FoUjquALATl8Sft+oH5Yc9WJO8+W1s8VRl9/6wkrL1j8ZfwIUqRybLchpgM6xx8FA2CCCYFvXQr/Zpx+8lAq9wTTGnq3+QkbA7lemcEZL69jU6tAuDGv8sGfnutekm2UBzE2AOsDBC7Fx/WBQaGY08cBj15YXjxEAsJ2Tv6QecMVFHqMCotV5W4eHDg28WOZaYau5JuNxq5Gu7Iu/hW18X/QRx8TLHxHtvQW+OmHrmqkCb/DL+iE/P7DJ//ov/5bZ+34GzX4mHgqj6vcbWXG2Oc2+xOzak76vh6FjsqtgtQhaGAl4QT+C5kUvaNM4dofnPfAxENMkAqKh0BlHTjNoaYnpPk31dI3eoT2lGiuK2E6DxgmqsTKqonGyf4iqMTuSeG6QoE5WMwyMAwFjYlAmYhowE+B4FrtnfmM8tQ4+JrGgUuNQAED0/vCjjFvjJQq799BlK4ZA/nSiRoECcGjoJ7qkcmAcjBtxXBm+rWDN1KrAUOar2y98hE9Lz/Q8jSdAJl2xMeNxktlDPwEeR56becA4Ivx6zj3uqYyMAgD0bzAg3tTaOgBy3mdhET06H5dNdnzwvpqqYUy2sb8BhwIDkD89ALJlIhlIeJUy9WvYBcprmM2vkTgbMd7lgFKNiL7rvaypnu391ecuB6/soCVrr3dCiymXTEbPTqvBT4JNNuJa6PM/BwTsVI8jiVzqe0BxgLPF005WDAUAWDyLfrABv0YQRS5DEz7GWUSPBARmH/k9erNRaOgQIzuAlyZzP/C2llDRcyj/+jN/niNGPYellKF81vzcS3+AlwBAwGvGF76f7R8AeY7qYs6ei3kzC4xcTABummL6ebeZVQdTvriGShH70mgb4mtkK+MbwJsgfHndWO8GJHBYbRRke9oQ0qAtfKG1FyjQ1pmi6DT8ElhcBlvrRtkxAQCvW4ObivCrykb7/+kU7NNbzpeeYwfsyKnukazu/h1xKk5J3q7ecbR9TNbhquVwZ33QBaJt+PS5BQADiHEPH0wFF2BTn29nCF6LjkpF1Un9pLqroCdltLPGVy8605GA9Q4QjL1NRdI+pgldEN2sRkPdwtKKAXQp+vGCQjJQtVus/6szYCDZ/g3wuDOK5z8aE14+NA1TARK934z5mZN53XzTALu0jX9shsS2k9+R1wBMmpjZjhUUYQMyvgH4l6dt5B3qiB6EpuVL82EDXRc4Ri2F7wSke631ZgMS2EbxKwD86nIcWcvSOJWxCxNYslx2oOjZxzbD/pV1D3/i2ubnNGOcAED0YAI/4dUEvcJH7e4tnV6n0Py9aEHVl8bt5ztxMr0XNn9gcyxjtT96p/b3Qgv40Q0UCfZ0XtlDPD1d4B8cRuYbbtdcIq9ehzaVZc1wOLxm1r8JpHk8ontt7cUktk3PChz68LCtawcAAO4Zh+aHHsi74D8cP+zR5cOXtYt8ZfWptJln53PWnZJt5qLvO3DCO5BZ6Ebo1mvhdQm2s6N5vqcn1dMx2vS7+kaYQ+Mpnk2geMaveziN4ac/+6s3f/d3v9AL6vSn4Zsrb/9v5AF6sWZ69ofG1h8cfjs/K1n1vo6AFd44lZ4fvh/do0yzAwXR07EJVHKld4wCQ+LtyGwDnCUQp8wwR3wT8BCyk20Ny78phodWoX+qUqkw2vaBe+86VL7Yjun1tmylci3Of5IjJI94nvVMk/X7/almERaarvKj39KI1c3/7LxPVeC2x4wTfo4NmUrJBJlT4RydLL8lWWX5CejS4bsGhIrLwR17vcNTs3WHa9AXxpa1r/O3CchvvAvfoxM3rtm6eHBfcW9troiP/iPQ54AxAZPSLs+aLbmxf9KxPZ1k4QHzVtfXXGQxqT5s4qEGqWs+jb51ORjCjryOfRaPlBdVLUsSSTK8dY1THOfv4gsqfdCNFVvrwE0/49n6ihs34r+wbvDJOwoAjP1ppgQl2omyKAagNp5hQpcw6lgtf54yr9vtvAthBbyMuAd7HYY4jsmCFjFbqeeNlLdv4ds/R2FLiZUINT66PY5KQIYebSFpMw2Apa6RgO0SbgAwC2Qi1vnPntdp9KbyJ5cvtjxjyqHjRGZOGM6J8N1gwhmoymMFciSEKj+5GdcqGDcqUrlVy8g1D8aveX50uqhq/1W6/D4NL5k19nniQAB0NHZOXZgAyESIxqmb/TlPWskeaDzZ7qEvtodAexSYy+vqY+b9ATVulKgKkkMvyvdV0UAFBYpcz9M76PKvd23gpGcSfGCPluaU6pQqsUMflyx3PbU6NnxW1HFy2YYSQzJ7Uz2fAi6tN4Ko9WUcAU9znA+NvHxtxysgMhkAqyaDqJ1pscI544E/9TuBBRkTydiNtJa/LwiuMNson/ts1PKWRqNTggT9OFLt8mSFffZgiy5TRrazd1Z6dsgSSHAWtsaAOaBwJgAUeRVNck/mSSYN5e1tM43Qs00CXkAeHQDQfwbl9CwIkDDNG3jyWMgiSyLPgJEBSuJMjzMTnBI904EoHRVpsDVZr/RRiDP03jlWJdsdGpQRkO2aaClo5KmfwzOrxKsBhRuJ1rrIEGHEDHjDlzO/2dPmeTXjGRq+XSmFEzmycsaKA1OQb1o0Kg1vsK/NzaPqUJJlgnY2mp3XNjDIN8bsm5PZ4agiZ5HOfWwfMf+c30VrqpnQcXQuR370Mva82/k9w04GV2XYs6UDB0TBsjgHU86LXoZnkIMAgKzxLtvD3sDHASR5l74Ebo0ts8AJhq4AQGS3ZznjxNRBcqOtZplYkzx7HRXZ8XCdm3DJzjoYE9CiLxqMmifMM8koWN/1GZY5g4kEfOAJZxW6FSm9UrLlCR3H/kSD8dpU+wKSEZd8jh6rX1ebPNt/YnvyTvS+++MU9LIXkgBOmvCSDR6dDT31Ru0x1ncSEPTmMd+JPUynbCscPREweoOkHk+2lcQBrZNgJyS8SUCJd4dnksRQzgiQuh1WtiJaF1XneM2WveD5N8ji59bL9zCnCkeVlQN6Z2z6zDpewO8GZjuHvsu87pl55Bl7AwA4yPfP4iWt/RlG8EFO4gnWKn+XXyLfu4nrbM8Cu41uDuA2Tqz919/S2GyCAD4C6wHSQw9A7taF2z5aP3Yf9isuYJwiLfxnOa/zjEPFumqugOjXhoz72YwLnsn3BPO9PWcFYQhMXD1e3bsD/gQA9vOgH/O/KeVZFNMnuvnMr1sCthOw1xZevWMvH8B2l/3O2rrC53yQpq7iIVUrnK0eR4d/8cWXb355Sva//W7wuuZrXHLoLPv92SnxV3WPAgFy/OPcnmDwOelLfxdPS3al08SXQwvOSw+/7nWlWgkaEQBAn+0AwHW4A8Otov3Ehd+MpZt0Yf96nkWF4mAl6Hj1Yu2yn1ld62Su5c2awcuF7sPGOGHYAAD9cnS9dCmOnnm2mOZil5aXv5XwOXR/6J4GRGERsGOoOdV/5vPzL0m14Pf7VT9PhNO6kpRDNrccELDhOv+t+sLXG/e80rEBrIVZ4HVdee1rg4PgW31+5+rnjq/HtlPr0+oQdCvYKDQBJ8UP4TPzh1Tjoh/OOjgsijB3BZfQKymVRdb7ta1gjUvT87d74lM/1BNsf87vwpWMx35F/6VqLe+7OER/tT5+9tDZ/sf2KbbvN3bk3Pu///TfnudMtPkRUZCxkJMmB7RlKe+dKJ6yOhZWKX/2xdZJ8DJbCCIINkwlKILjgVUIb3bexkDHsLXCoBZL2Z8s0HJaakBumYMcCjFSxwCQG/DrNYuU6tsCP7pmK+qA2ghJnIFGHm8WNBHPC8DO+AB8gDEcbxhVkbUs3jPCo+d8922PbnIzpnAFTK7v7vLa8fTPt/xHz8cpBQg4mNCqB7IEH7rr6gfXidDYAZQIiJ8FuOvcr9E5v+Pgs10iv1OKNCW2zHk7BKbxKW0Ehei5+nsi/wHBukagT51j2c8OXxLwoBEJyuGtMlXTbpxz82B/h65EA+FFKgBQVBMUOs0qC/S9DgbEzUQcIxulV4BIAKgRZMD4zoSg3DRmupybDw/DW9ALFhBOwFaM8Dih7iJd2oWOyaIx1shKlZNKlFouLlmRgsk7C4mlWDQXz+NZ+hRODFDmZxQQtMuCAvqOw+4O3FshJ1AByEwFwGyFyTom4u31qWMCo+jV8CUyPbqkR0hdBY6RifEOIBwnRs+O4zRQGGU7zgHHcI1O2HuovSbdUuEAgM9rTdDDwYwH+AIMRh9uGhok2k4o4ryBfT4PzQf4Wg7nIVcXhmhRtl6THQDoukl/bH3HSGT5fY9o3L2HAI7wUP6ugFOCAHEoB8DPNezrvjJGxr0Orks4Kz92Wpu1dLawGR2CZVt379J7A9zyg/t5KBB72Ieu8zhqzFXPUbAh4w2gtH57BGCkkKfCAsearP3Wf5duNfi18wewyTIXzUlvrjVwRgi9amcppdrbwaHabNvG7KUdQCyep9TU5bUNmsXJTJZpZFJ3wj/DW9DSQK7gCFpxdFNsyABfdFb4bLJOBAfQVQKt0QOvHbn3Vp9QkHdkP24CAGyZ4dhM9Ka4vnfdzIh+Bxxr/6t4NtnI1yarmjv6P/s1PW8teR1FT6t6wQ4hlSnwSh0DbKSDO6pIOfdo/2XUX6seij2gGfjAWOdWoISHH+vvoPKs03YusJOvfBgsFD0WPjzr3zndgJAaYxZcbpmNXgnfa4zK8vppshnVjbZ1wnZn7Nje2K05DnLWCDxFVQVzif5gnzXbHS/Il34uoHXjuQZ7vSbW3xM4yzyb5Kmuww7EaSuIpyKA36vDJgCQ4JN12e0/xfYi9O1UX0DfDbwZSxnzVqDswK7nII77nnXdzgU6yfzVEl/mAp9nrNOJ3kc9WhxrEYqLCQBozcG9Tk6VFmAVE7ZyiF0BJ7I9TH/3dsZDEjnnxqnH1nFEn6o+//7vf/Hmxz/56ZEfZfJTrh7sFxyrxn+/+Zs/skP7gxNEl5w4QSZ7JJ1Vh8b6uM525pUEG9ge2aPRKlgd+twGql0Qrmd9Rr+jo1WiPZlf9vlHL3Gq1nRRx3F6XUueny27GnAcNrZWORFiKcq2zdB8gkJqZmpe8r8mRKSLbpIqWMT4XzpSWwiW3FOiDz22Ttm2gKpeAkcaC3hbekBreXmjfOVeWOLdJjWif2Y7D/wDLgYL78+9Helix7sa9126l/5w+zh3y+pjLSbxghygU5zgacBQNFSVob4cED3Pty8nObk6gwBvKyHNa5HT2K7wRrB3cBN0c3BOz3GiZZJ+eh8+pE82u4H5YvbqgODu8wYqqeDXJqa0ZUfjn6oEBYDUWDkN1CMzk3iIDUhgFxuAroj8T6Bkr8+mh/XaX/znfx1WNQNXCd7I+zjLLkU/RJHz//7pxnwjmt0X6Cx4BYh9FHaEi7dh0Cjj2b+Lk3cNg8tFogB0T6KDMQCX0HYcBf7mmLwNVrhWpaXO0rUjPMoQwxpmyxy3g6FIHE3UTGj/03oM0ItEZ78kJbRk70VPiB4ntyBBWYYGHO4Z8z56fsaBwkEZORAhxi4zm+EKVLQWiiCK4cPsoUucewlCy+Z8hETPlC9DpvnWKdFvKSvMY6YooETpaSw0AXFTrkMHKU4i+non/HBpXQa3wTtOU8ZGNUTAbYx+PiPToP377G9HgWis2vaQxmE6O/Zjr5mqATJGThxQBUKOBwPEb+V2lXjXMkIEKM34DPC0x1lbAyqsdCnVtTjU4qvQLwDkGpAabAC3vlPWDJjinVY4bqIUudOz3junZOiL4IaMSBzoyADzQQkCutUASmO4DZzkRJzfs32gDTzPkYzT2TkgK4G4BBV2MA7a01TKf4umGcC1gwaWodkCRLUGZd16HrSNfFeWzvzpnSBHFHAWWTtzL79Fjph/st1xXCegYADbccRZn+PkdG1oNhUQGsM2UjHE+qzMKz3V90a/1JgDlA04E3BIAICMpTVWgjOLRkmy9x1dz18TOOqXZVjQse/aDn2qj3DOesMZp5wmBox8XdBUw+c5672lueeMXlYpd/W2dVaDJtYzAp4y5DWm5r3S5FXfvgZ5+Z3KJeuVc7MAB+NzFUCBIA7FDiDikGntdP/XVAqJp89/6tgbWQpdkUV4lOMI9U7ANsfPXl2wAgDbgCLnyOoENOMg6CtNQ1O9Qvn91ScETcpj24nw0Yduzpmu+3vOuT9AseqpAIUAXfjQ5t/4pGVVw7J2PlJMUidMga/+blsnwCNeO98TQB6+Rcb0ONOg11CyzDPz/mQm0OOxXTsQl4whARg9U/PKtimBt1RouFnuGYdKyqFf9Km2ORUo1/7peuvWc73KKWOnUw2BQxlSoNtDI2x8QNwEy0bn1DZb+GcO2Ah9xwYmqHnsoLHKMwCgN8P7DtR6e2Ccbuu8OqBz3RNMcq/Gu4OPW09BR9GCwDxVlld/2o4nM2zwat1RR1mkaQBAQdvQNMEN6JTKzKyHKywaYAEn4XjQhE9THL0T+j90q5dj68esErpFQxONcei/+To9QvykbaeXLkJ/k50E9xFUyxvI5s/4aHin6kfPg6BXRmT55tnYNPTFtsH6TLwQ7DM8lpeG/+Y5z7Jt1vB+ty7HMRnnCVx1319ncjskobaGnr3/1i1nXq6iJOhVx8Xj8aVgfY2RLUuReeE/VW25B5Btg5xP9dNK0kcYRdjrpz/76/OZKp7SxyHJF22JeuNEzo8++6Eo4CoAycl7R841Nh8prECFML5lH1xIcLTB2gbgbBtIglgvdMtIK1Xgj5Ag+ATeUfJy+L9Gr/KNTHPPxTydczD8ZK955n6HnXzbtmS0Y/eLp+xQzjnvua980K1/7lVU/Mf4k/BrAL7JESqHMlfGlO/Ind++MLbepzVLAD76TdXEPkHMvKt+W+mZAh7T+gevymbO82S8sVPYMnTB9QX77myFePto5y1D/vm8l6pb/I5sm0jFAXYJXG59euh5/3Z+/+5UP1OFvY8Z1uD3OKGNadfyCyVvCJYF2/Q4PtOjMmFI2eOoZQu1Hrad4+Db36r/m+DpbJOPRsmX5zz7uPwZ2Etyiz+bAH/eowCAT4+rH4Afd/VKAzgEMtCB+h1MBXbZevT+/Od/9Hu/sgMiwhd4sA9fL9aEAENiiAjTzlolWhy2nC8FAUz0w3g76nCZtM9iAfS5B9oAgEGDCFEBkCHdCj9gI2AIAQ/o73gEvAtupMiUVcaRhdkd1VaA4DiNGiMZ5g/P8SMfnushHMEAnHpd+4EyAIdeAqUKAOha0SVdq3MMTuYKU41BSHMTCdpHvk/j+PycY6/vMLeYxeX0MnhBb33elIH4+WYsusnHyMe5DrCKYGVdMsYYF49PgLxMjbAJnIpjWXOM8lYyepazAVpbR/rqYMohPhUi+jKYaEgpWbB59w7k4EhbGAqa4SKNSYbm889zljBl76ILmXvNU70XfFTemSeNa1grwAs8gnLmvGuUixXiWROiZ/7e4wuJzlPWuUGA6DT7tJ6NxuCzbaCe81R2dRwYLXHWIRTQmFNSNOBFn+sa5gG/WCEJRFe5c5oCBtxjqM+dJmJpXgfNvz4NLPdzPz5bSwwwdZSTekwcGothZBx8nQJZdRwxIAHtUaqPjGMdMDtOBUYo5xizZOrhQfg0pW+A1hhWghD5PGBt6xccWCoqbkMdR9EbKJOeU+VDM9OcYIIDqBLFNJabktWsSbMEcj4NmDVuNUzKiROWlfZBSQQ5a0UzSv1+ZbAaU2aHM9TJFKSDcqL/rDdG6N3j9FhntO+K9qzd/ecFTACgGIvVNdf6qHqkwEaNRK27S3/LrvS+5O3My3JQIM7+bww5Y0O3eMxd+4fR6bMBBddRkMwXrG0Qj9zoPTujzl5tZw4MNijlq/NQR4e1TzfpsAyZXjJGgD31f3gGlgf8b8Aycpf9jjiuBAAoo9d1mssNRlReDUi0btab3b99/qYy9q2boh8mC0agj2BIdIQCTtJVx0mT01w+c2NV24vRQzkal+aCz2CT17oBaToi760EyKPHcOQNBxj+crVAASm6YzuRer62p7G3lvsMblbg0xUkBmCVcdFMQdjDfzyPihXWTZkUaYDbdfr8PLziZdfK1/7V2RGveR1iT5Hv8AhBgcnI513dYlAssXnf91FVtSonAMT3+TgkdfKyxrGbmd+sCwkT5JRTA5AZMBBgHJxxj28k6KnTfbo2vrcBeAn7peH5O8mD2POpaiNYjX0A220c4L91bvp5AvoTGMEeKE5iE1Te9PUtMb/bJZpltD5xxnm2ZKCfOE3prlnX0bayWMq4RjprOUPYkbkvxlC86MaRvTZcNU4kTUW3M8K1ep9L2e3YPas44FecJBw17h0emEaDfke9BeaL0wPmwH7quWkA1soVvV/6vsF8ZE16Jz19GpDpGtj5El/0d3CqZXo5fq4AOzrKR6weeSQ4IrD1k1MB8Pe/+ML6RQ5jstKn79Jp+PfDH356qgDkYGqbUJqY4UAr8GecLzu8mxKL8pUF5ss8GCd0u+sYV/k6sJsPLStlXD6XSFPNkmd0y4bGoUBiMXL4iec+t4JmDK0qc9f42DEFAbB7/i57X3srDCmHU3S3/WgzTvoEMJ/hi6cz/4qPpNuCVWNv+EKOxRc+kcNsXsfVF2mba5sMOmmUbRvgtV//9V+330EiBL2uF6Xp6+yR37yNzVboInpgMMW1tcJvXuPL5Dej7s/lV1pXTQAsGCa6SV/ghIuBTiDFn7n3RfCgeQcQXT7XvVmb9lGobpeuSMW0/MCcDBcdleSy8AHv3SfaYXvi8M/7LMN3NQaX+HNvhW8QvJiKQIWxk/htJYMFcQN/xS/52sFJbACnvvmUr84TrDq4YQKyti3oxj/79//yV37QuTFAJF3b9TuEn2xjsmMYhTBHo/5VGh6kF6AgpE4mi2qHXkajHYRZ2MsYNs6Z7O3y758nGEAzJStqGyGygzgS7EkO8+gLkMWcDJJkPMSsBebXUTvv91F1YqyCSgwiAQn2wnOuOgpeDgBAGMDPhDAS3qtSwZOQ2tFa++pQQj7OTtmvFQCATteIm8HpljxGNqVuNUrVghgThMpgoAyD8Uw0K0qBBnFEksyKZRwLU7dr6P0BD1FI+tmlVTaQESqMKoYUcAXDouBQOACFX/ziF6YPYwjwZl0a5TvSgTAAUhF4/a7r2VZAE0G9h0gyQiKHB8PoyGmj7SgUlJzWM/RKk8PML7Rh3Pr5Zk5QeOXDUZAKoCSTyHgjm8/IrvgURZPjE3u8oxSDSoQKTuvJXWOPwYX2811NJ+msO9lRxqX56Yxesv+eh4Bu+Ym10HcD2Cqz4e8xpKx9ZGJK36NDBE4in/CfnkGgJ7w+9LiRkaiH6AiOegPAFeiwb26MXedZp5qtRbx7y5WaFFkXVNdFSiZYAjjVuy3/6CsbyZRDAyw0H5U6h9+jhONspcJBgVKCOAQ1FczRQ8nAIevZG35k7UTxbzbyVGNtBx750nwIvFm2Si90E2BftFYwE/2qaymT34EVLcSWTYAZwAG+v/p16Qmv6ZFBenQwH7Y7XEBwxkgQxmPG+Ct7pOCNwAe8fq6VQU4jsiyAjglkjPruYKYAopay8+DttwAAIABJREFUwUUyKReMtgHkBimPYEizosk8RM7ZF6wlTfV7xoWtEV8nI/Y84UH3mr5ce362PJuPWSFz4gXC0Jkx+d2lE52btz32dQuBeC1tgycDvMGR3sZ+eMYWVmnJocZlUAPISfAx+jOlvdaZzYhQYeHmo8j81VdZX5rYJQjQZrDS6W1I6maRDfDfrFPBeUCc4werm3UsbKbdgOCttumn5yZvv8DBgI80N/GqwWn0LhV7GeuU8I5+HF1vrBQP4K7hDWCVfzm1AXB4cYbHu9Y6w7/87L9aR74dHIUuyB0Op+/peG7DWa+hl8pfOO36mayTeFc6hZLonVSxrAizVYbQ87afXo/qNQeELXHdTpDP75qR/SztTV/0e8d95bLOF7Zw4wPkRZ8xzlfdZFqfZ7AF6nXvOOuMnvbv5iAX25a/U1HJmPZY+Jkqy0t3LeGSQdYamr3+rvtwGssOD+eFOZo1jLkmI+1eHn2fcZTwR/kfbENg7eoR0aRZTI956QoC0bci8DCMdZ4DVUoqHSffujb0+fnP//bNX//N3zVJmLWXrfv44w8dAPDRZXZQE6y4ayBaW48pfHpzAtZ50CmcGl42za4zns/Ql3qGquDcKPD8R0LG2KIBAHgHe0aALjrO07l2hz4gvDfB2HlfnO6pdkyis/b1RU41Hk6JILCjDHD0V4MKlq0JjFk+jXe77a5O82DPSSIk4JKqHbAn5f2S8Rxbngpl5EQvw/ZrPWWTdTR7CPF2NZd7sfQrOvbZaPOuQzGGk35dH41pyw5A6bF+S6+TRb+6rXZ9Y2rj/xVgUAWA6XVsPw2Z3XB44YQ7gWUbttxtvD16tRWv1cf4IB5LeWCfEOPPPd7aTfCGfCDLafqL6RLj52LmXTnoZ6CFjC1SKRP+0kASAChZLm0vbjTfpAmoeeysQyq1/x9dZ7Zs2XGcZ4AkJlEKPYrDERps39lha3TYERKl938DXVgEGg2QcP3DV5lrdWuDzXPO3nutVZWVw59DZX0aoPRq6zv/+N//8y+OolfB+8sCuxLOKneiuBJuHLALmFzGl2FSJggzDWhJubdBWTOUjvw50vJkKD3XY2lmBOHDaeWeEYhmItVZ8UbgI5AIO2BlM6WF5O6tUQlSIkwBee0qfBiThkiiFUKTTu/NRssBMgNjAFPOg3HJGMJ+W/GnG/ZElraAMe57jVayK7qBA2DC5Y3NGG4FmjVr74FVAYCCsbDLmeiexp1pMog3Q3/aqRPnz2BR0TcLY5wbgBNjR2npGkCAONOKofwg48IaAZiV9dc/HGi2BWjOKWmfxhuexzEw28GHTihDAgaXzjKU5e0LoM6Hvvf5T9/PtemyvJUce6FwWLU80M40KZAiCCIHiTHrPhrnRGwFlNIZn+wqCpMtADhEKtvS65tTncJz8l05SquEt8Ei5MTbJhShdyl9Ae65KkGPlqVWaQPwdE/OHTV9utWGoB0OiMado3ui/LTOu3nj0wCE+uZvPzkBqo8//XgjvnxfcidaaYz6/b014cqBjejrnODyFYoa+rGGoqPec3DNke9UOblayPIqBAsqyrYadzsmUyoFayOQIJ6Mq4JFcnxwZuAR3UvbkAZsjhOScjM1VUvFDTKD/oVXHY2vI5VAYHSJ/xW4kAHRtTgpkanZHmHaFyjAW9BbAYDreNeN8vNrODBS4beWZ0r/1orAj6ZjDfqWNf3uiqfyPq5ujGJKNOFX+stojPBjTqNItktNnyzzZ25qAumjLrXf+XyWUz60FzAnE+iFIwkIug5HaYgDh+55Z7AJDtJgFX7ritmrEshNRcLolfQ3oJS/megFXH3qS22O1moyJ8liANivzPTa3Z2fo74oYw+fNOBdgOFlrMQFRy/ELzqu73kd6wibl1p9wxnRVOXR0DFbIHI/Z2b9V/727+d+6Tsy+6otXga8OZY3wFTdy3MetK9RdY146dzqBlePvG0QrAyabU/pjqNjnulWnDvXros+UyBJL+w49j78l1UFVBPgJGCPbtZ3WOv9HkDcsmnxKTAvKOQB2B59LuyFY75lBh13AXTHNsGX2W7lNScQwXPrVLgJaaulfH/0R+2ft4wVh3ndigPtCFen4zzcYAw2vLxDEDDHiyHdZJxwWMdpytwaUFxNFK83VvpuvPPGPsj3DsrAHxf7Hd5zyXmDTNsZyXezTWu/4FXpidjpZ2YfOUcHy2kOXUeurMP7p2Ubu9J5YYty4eBF+Mr8WZ7h+lhNHjUyx55iNy8Tn8t2y8GgIqIZSq8rAZjKlh2AyisOjmQgvD0JAut88VcDmpbRs51QTQB/ODiNHlgBqn90x/9U0GqLpLYiJEkCpjBa9Ladzt80GMfeurjTxffAaf/UmYlDbHzeJMVULCcIlFs99V5oHR7wKBrAi5O2vxu0Au/AY3cNG2g4g7j2Hzzmtes63N4znpgQe0A5CUiveWXS71+eiRwReMDW5vsK2qXKDRrcrbpKSp1pkDQYXNCt1Q64JtuN37Pvg3yAXUOvwfjoP9Oueg66bQcf22691e/qZ3BgLJPmBg9lK2V8xXfg88p3bWGqQrJWXnMHqNpQvVV6e9yxDcHMvFIhl0qmzKNR0mJl5Ig18f2sO6bMH1p4O6bnNv0SrEMVRJJtPf4SmItKJvBGRaHJc4LvwmxNJvnBGXVkZXoboIvEV9HR6ReBXo9OR09NwNbr9H//11/+cpvMQYQCkq28AI1kdHGApEBuAEAO43lw9hmnrJ5ym2lO07Kus/ITibvrYWAHs0YOh5jbUDFpAUOEBcV1idwMJUBSP3HMDL7k7NtYh1gGCCuba+fKxM74uJ5ggZ6dM5MneKDvjVGZclKuJ1uu/aneQ6gZiu4YzhpghMpRJjFjjfQVNl1Xxy/3yZ5JhFDrBDNzvuemi39vpnGoP4EOM40DHG3+U2Dp4/SOw3AdcQczFGhIMzvPcxmgG4m20XnOQwKr+6irLMBGtNV+f4C37kcAQPTHwYxC7NoscKT7YABw2nSPnfHcRkUAaCssjZGzt6WeKPcdoBd+Ma8dUBpwFCc0wjlAFf6mb4L+3mNzoMrMFboYhBqs5H5S5t6W0LUXv3599t/xmcatfYwyuN63p6NcRBcZmCplSkS1ZuI5KVqArX5y9i5BEgC5HZsafM0L+adhHPKi/g5pwpVScc70ht7bYF+HTnO1g5qyMgCklX7psEs9oaMb5KwxRe7jlCIXw8vhxY9a38o198dRjjyIiUa+2R+Ntq19qa6KoeGcY7ZRfGz1jgMncvzME1HQPx8Dveed7tANXPqEgZwdj2waXDXrLNmAd2jQBY/BZ/AMunEqbgZQQNMY3Xn/AuXSnHFuWuL8A9pN/3MXZwtP8AYAfHWzlLaBxzODgW6l1Nzn3lexmuYOKLQXy1oPeEPXY3MAq/Qv8baPAl89fB9TOQGARMflrV/AqGeeccD7BiIFBOitoXeM7hPkpETPUKZzkFOObtI4pb8pTadRFvooFQpWGpbZBDAIyk1Vk77iNUGPaa4y8rJb51oqSLwG1bNcYxoXMPRRF/5cEFvAO8EBPWl6kxB0CJ2ij0wnjUl2c9ks7qn1INDthnlyImxDuK90XabfIVoOPQfQEPMW0Ot2M5zQVABMgMs8rnu3W/47oEozX47Asj6rLrQMGfuYQh1TeDG8gp3OgJkjNmuurzOXaT0aTgI54T3zhugpXV/7Da9tR+Cuo4ItnS86FQzkcVxwOBUJ1hHFN17R2l9lBhV4g98DEJ9VdnhgBKv5zrZv4LTRz0l4QI/dUDLvRSdmfmX9nYI29SeYrW+85bCkvaB960F9xjx4ThyPZKKhL3TLFqLBYNMsNMdIYttZg0tPO0IkMuLGeH4dnNdHarCTfAdOmIM+p4s3GPOOcY3XtK+O4XPP1fLXLvOqppGzufjX9mfpA8/jPjwYAX7fuj+9a7JAmWecDoIfGnMSNAq8Cu9RaSvsJGdfWcjs+dAzVE2InbCjpTFWxl3B91rzi4fLl/gQ8CBTED8Z46nBtOTNwWCcMG0xqYKR/itmYy1nbi0Lr73a/K3nsT5sY9qyaQzUoKXtmSoe9G9tB7LOPot0x+UeP9p6MWEJjlQdvhwdBF/sSjuwsU/QqE7VfNAturOr7dQk9bx8ugCJM2+9mETB5idzQ/ErGAl6gQnQ1Yz16vtet3Xh1RlgW62neXYC3FSZ7sayORYvLIL8mx8XT+r33KeBlOIt8b+TsrZ5E7yLggxdr19b/a73HDSzv6oTEU5VRTFMeGB4auPPPffRI/HLNt3sQ9auR0/MaUb4DbZ5MdUdpeabLUYWchSmvma/zU+4eodgydWxS/+Ak827BCmw2f/89//V4WoMpBe6BgUDhzLVI9ljLSI5m1/Qq/HIWYyDEYaT4cc5jEJJ9Mkgd2Xdt7LWXjacy5SnTUBgCx8MGccshHAmSKBORLYwTpQEkOQS8Ja5O/pvXUS02uvWaB970AAH05RnAgDJ/vF3nG72yOyS0IBheiyIFAEgaZ5iYTrPlRMF08P4ADgyFgBBxowzqwuzZzKlfDmOLwBGQJ1SN2WQaVxDc8EI7US0iCLawMthaTmS5vnjh0QcdQ/vOdFaqmNs76H7YEwA0wjDXj8Mi2gmGpKtd2YM57CBBBwhG9IqKUOF84e+707G5/m7/J91fB9LiFJiLFS16PsxID3asUrB/ErpZDNL17klCyVwWyXHXFk/KgAwYpS35x7neWf87CMM74rks1/OQK1BDTn/jPM6MWfeMrACvvSwSHY9zh5G0U7/mZvWTNlvIsqAdMAcQFiZ69t4R41IJO/LOYJ+ykAQhZ0zaqNo9wvDMHROKd1Xp4Q9OiLGR2dwEygBfNLMb/dtgM4GJq16gG7iC9O3+oBz5KMAJ9NPeajHWYWoX+O8nOvLU3EEMieOaCMjbHUuoGW+zZYQAQ8yCZSLoYvUrFG/c/RpYnBkDxK5JQCgNVHwS0CLahgArvVev6vf4b+9JYU1AnBHV8YAIh8z9rxHCSX6FeNnuojYdYJVeq/gE3qF9WB8NLej4gsn286+M7zR0zgJV2dUB2JcATvoOY0hlVnZv0pFQIAlgdTJVCSAkUjh1b91UqyrD20ZGwGG7WAND0uaJkAVPdK9rb2/5uN7rKZaVPfoWQoGRKcmAHSz+R27eUv2V/ag/26GegsTAc/zHWeQzL4ThCCYSDDr0oYMYMGGeaHO7UNYC0OwMdfZaSANGfaeWQPwPJsKGl1nQOfKGenTs8XkbgOYAIDYMcAF4COHdbBOMEMdQjfbHOCkL+6tC+Zp2R7p6PI4Tgx8r++rhwZyE1BJI9BmWqoHuCbywnpknJs/drdydGgwTviAIPTOHGPfkhXV1kYqRPZWsAGrgHHbFLNyGAD5xgHf64TTaX3iBlNzkhN9lqwD1sIjgzuAeSsiqzPQ03zn6oXShb4cBDgoJ+c6XFDWRkWv6Brfa1xUj4x1YG6b162Xq+O5H/oLvkHXxeesXpBsWZ9PkEvfz/x7GpL4S0EXPDB9W/JtnswrWKz8U/u1eTJGbbafvgM7up+a7bFdbT8LuhCESiKqTmN1gzVSneAOyOeYw5/gao+764eXcWUW2b32jyombMRUb2ILNC30+s/W4elHopcCANKLt4v6kYNsl+12YeksPzO21L3OuuasIetuuyYd3SAGtmXzgrAZgRvNMXayzcGPHb6ySiS/6+bBei3z7zqrrXpFRoNbCOpPteGbH8MR0WVUE+gPqrRY+1+rD0ADAPATfLbXF/7ST12rHk1gORzYrOuzkjgB2QQX3YemvQpIyG57Ds7CZyH+yTZnqmrhHXN+e4tseUN+9b3tM945lF9vlVhlyGtTWUI/ho+9SLXZKyDIdaL0az31kZ8fAO15b36SorOdubIwVeLoV/1Uzyv7cw1WGpvWH9lHSXfY1V3Mu5UNTTI4QCE/1MgkzwYHU9GT8bTyrjbUgQDrqPZUi/LkkSWQGAMerk26+M7KIgmP8vv2BRywdyLqjOJ3//DfPgkA6GEaIAs6GfnZ04ED4++qfEbKWEavgELlJVPq3JK/lVVEMMi4E1AQ4dVozMLfe80e82RJ9dpjupMUsHLE/iijCjddxK3ctcDtaOuIj/d0Rkg3gJIgx4GbEng9l2fqGWRy9/0y5hh9/hEwiXAHhCLU4lUCANnPmQAAysg/Cw4JAFAypPEQTGHf3rfffFdnJOXIAtdx3JSFDIDK+w06tDwKhYkjOs5GukdLQXmdDvrI6QGJjiP4BukdTxQ7kX66yybiSBSTRhtybJxVO/dTkznf+9DWa1Ng+2d/9mdec0B6wG1Kt1BmOaqmjtPK8GkcCVSkSgTHHYWndcwePoQzSkSAFeCma8l+wyNX+AUarCh6ln2V9ZtX9H1oSkAiAYFk0aBXFIQi+0eBdz+z+Ui9Bo5hxQlCydqJt3NK5/r03kAeHr0jZIxa9g/9A3qmQWOUU/fDeWzpu+FSc0oKW7KtsYjv1IkbBekMlUuWWiFROYmRzQvaZ+xS8vB7gJd7Ypw36bEhmnvf8wWgU2YdcMUJGMm2wjdyUCVP//Zv/3aaEX33xbfffXuf74olAQufrlHDYQeiGeg6MPBLfooH50hDrZOexdaH7J/98ZyQMoE33/tcS2BK6/zdCsBpbjLsPtZO2d86QtBJ60oFwDas2zne+9CQb/T2yCGgcGfgsibznWR1dQ8FHQgSAiINYM73RQvRNhF7OYBTqs/zAf/OUguQrIAWAc1rsE33NJeUrBEA1Nhw/nVffXbl3bpo5B/eijynIZUFSQFCb/loU6KCfH2fkkwFIzawRO6ZdwJlOALP7Lz169Fbu4zesgegjddxnQaqWh6ASU5IdfzolcnmWP/IyZZOlQ5vwMnn1pdnAWg4ZQEPjVqem94jmeSwFEs4X+5F2MAiICn8x27E8Ah2VyX0NBqMbsr6X6fDoH36/yjDFx5Nkz7rl/OPEzKcLVuAz3DcY7QlbEVGbI2x3XnXslDbaf1Q4GkXrxllxgv/YX/dKPH8Z9ppjt66MwkEwCAB3NAiNBGp/Ow6hpazBkC306xS5wQPT7AcfVqdCC0ZVwIACVJt59E0KENg631t9SX8aV5+Z3m7iK7UaFIGG+Z7nWfluDHpzAQSAaZeR2OE0Nw6zjYXnZ5RwcN77U2jZo+RqYf+6Jpyvb9Ps+gSmYAqsrDptcfIcxWoFqXYNoOtD6eMDsk6JgAADXSd9BxOwSRoEoiiv85j/raRBAuUqSSAFKeENQwtsrUH2dgOCb//+OHYu0NjElS8b3Yv71gPOsO8wzWh0MhKA0KH/3dF08w76yZ4gNPFOuz5hJaR341jdBV6Bn5xCY+z/4M5dL3GHv7IPbJNNAm6iHr6h4T3PQqPbeR4MLD4AUyTAOng5+j7YtmFOTaOiTO1xwfdImCGIJWXjHuqReFB/STIgC6Arqxt+LTYtPrMuqk0CD1l6soPPWnNWq7YnHtGr0T/sg7SJcjgxv78Dq6U+vOe89pc7Pg+zYD1xindfOWgehN6HPn90C8N2j70hXTG+cdYL92ka2o7Jgj9DHCLKH4+hqcYCD2EPGDT6IOBjwAuEm2t42RPsVHV15Rx4wNZ3tt4WmPlXsKD2DPZCXw45AQcs+WYdbcP1XVEN0pmw1sJcW3eeQYA0gDQtoIEwRkfPdXsI1RGwm/FIzZh8YWiD+m7o7HoJDP1F2oSfMk0AQCz6e/+4VQA6BYtZ0arkP3DUO3FRZF68jjPYriWO/p4jwX6RvEuh7paCAaBudkCgKNAif+Ocm/D9C7LROlgPnegAMUHOBKRvL93O039nX0cCGWAYDQEQufFsHKYcleqEJiPVnUCB1MGl2tTbeHKgXMfjDXNv5zNUxTvfNdNTqRM6xgyBkpWpIQVAJAioEmVAVGZPSVYyciEoaWATxOt47SgrAHu0D72+oDcNhoRM0XgpipjR6Bh9q1UTQ8BWIHAAtY4stMHQYIrQ5gjzcZp1/eU3R6jmH2pZA1dIi+wf15UEGhNiaiSvdiCi3HTTz13BwAuXRysCOgmW44DLxbYwY/ITUp3H7xSY43cvEE6e+yyx33WBKO75eIa3vMA73OTQmjpmejKNoac+pBmfXo5yNBGhZTai48AOpEjdXonsHYhp7UVzobWP8A8TpfoimPqY96ODFmJai2qyAFV4k/ohWHQfCzP2gdf8KP5qhJEpYW6v/YQGvBX3iIr8V58XngNvr4jGnJU3D4iU874D2efIk0Kb/OxzsUy1KNgvE4FXNup0DgDngkAhB/vOukc+PM/8Yf3m3YLAKDiw/c/eE56mZ9dmheevWu8AiSin5/voEN1Q5/Hc+FnR6obAKLpjb5DV1uCnJGfAo81d8bAOLhOAQDxPbrfc2tlzs3uGgib47P/u+NmjS+olAkqCLDuOF+gkaWGJUNMEGU7mjhl3Hc7Itan5cV9Dbyp46ZED4mBnGea94kGl4/R88uwIr/wa3RFgfN1SrNuAdm/+uLDD4e/yqPoZDuZ0tnn2Th20GXTJ79P9dkGFpqfn995UjkEPQgWa11svyqDOBIXpIvPpC8UaPV6ZT8vvHRLlQt+DST07AU+cYaZH1UNeuauHPS14scGJ5TtookWcwkYokKjWVY54KYEFQG7qm+68usLbIUTTjBALZ1SAaPS7ZQvIyNUoeEoJQMX/ain8uTopPaXaCARHva1lptWz7S60NecLVCUCQOkw6tphKtqIE4wQp4Ay/6+xl/9a+BuIN3gTLM0gFx/Vn7ZPLfxCKDVR02qSqdgXuOPc6rdx6pciTMlGdF4SdYQpN86/gHCi2L1nnQ/x3qKnrF1tU/VCdAEO2gnSPzYz+ndcOXjpUeQSa6fa2sbik1oTsfzND5oyb3BoVcGzy8kYKbCqw6mxtlkwozduTK/KPVGHn3vBgD2nF87HCLx2K7zu+wzWyb5jPtbh7R6w1teyh/wb+5zKZf7ni/yvV2Byb3vMWS9bGMr1iS2e3oj4HRg08EGxsKHRumrk8rd3C+VXdgxX+dKjQZbvfYEJuO46MUJKVm7XG/cWBybbH++z1i2XdjrHD6pHXWn/gnETCAjAQDWi+CFHe+LiXLX0JxsdO7FOKNr4ujdwGmfR6DV3dt1pOn5H1uuvV65KmsnuT//7WDd6K9XIH3ZVHCqfkovsg6sbXRby8ir+zSnBGZnC5f3qss+2G7RRLhbd+FZq+bMX6+NTa9NgdalG2X/Q8fIgOVKdrp2w1uauaZBgT2H9F5KZZnGngruyDn3M5IWf4iuFQ7uy/ruHg3oCY2BU6FcPeGTL5IQeY97zzO8U+tlG4qXqWCPrgxm9W9LXndg0Laxet02sHxEMNVbBy//hv/9HAfzEnQcfN5mhLZRTYil8VF9t1bR1ZY6AOBSQe2xa9mE98a1HBFjBVMCuPR8FAZMoCZhGhz7Ofbn9ACww3km5LLtMhAKli69EJjFQcizELPnI8IxEeoIOQs/pVAahxfzXO/sZ7Ny+rIM2LlJAXczLV3D7eg9AgBdrJw3S9fyZCvk8Gjck40JnZw5sxO/mOT8bkMsup+xqXzR++7PfQQeLNA1lNsww0wJLCAAbVrjLH0as9FJ1OXGDrJN6ZVpW+MhmuFw0KkbZvWWCWX81ZzDQjJND7Puo1iz3uZ0P0s89OPHD3ZQ5aQpUw8ttO9frw9nvz+NiJQFdJl7AUKi+XH4ARxSWIBhvUdpGeDM9BVAd1fQnDurF3xLVhEHY3fgR5HIodd12kN1gQqZ3CN1PN98e5R6HIw63d5nHyAp8m6jjSyJRtETzRXWsOmdrXy3oXfAokEo1sIG9rx/eaV0EujUZziebKmhmsBr06ycxgDghD9ML/FK5yQgaRAqfiwIMY+fv9WvQT9VNXG7eDcomPmkxFq32iCQveUak3QBx27eYIaDRMnQ38i/delkccx//jyOBy+2/9B12HLZyh9dQKZB84sz3qi0dFoXx7xQvon+aXOyBgNkxL92B36qLgraraPCCzZKKnc/8uduuzqXeRkrgIx7Xhy+ER3cf6IwU/PSGuLMwB+AmX3E3276cg1HKwuQjdBrytF0P5w7fUaQS/xC9N98d+b8wZU/x5k+ciU51ossLs3uRNsN1M3h53kOcMphqA52DwUDDTH+KvG7ckr2Oo7cOxDi9S6dAQDsB/ce70Nj6R09k+Nfw+ep8vAa1FjLWd8A32Ou/iEAsA03n6HrwiWz1UbvA8B8PI+D4SntZ40sX9btAKnP846+58DmGTfl4lxreVQAQkc9iRgNVNwS6Bp8nMfrGMHrgKMG1gJA2syvNhS7/u5YfIFVHeIbAKp+gJ6xzQHzugYnPWX3slcB93S6Nx6ofYwfMUD7ZqEKRLVukaep4HHT2jogBnGHj6P/6wjIjrWPiNcZ2+lS/Z780fXH9kReE5i4erJb4rLuCQKwLvo+Xao/nOoejWlvUduOiAGsAn11NqBj6Bf7QRAbO1vGN4+GP8fhFo2lP2UPHBhS4L1N6tAhCniKF6mWErBMhnRovWVAv7OlBH7AnmBb2RZ09Y6dv8FpvgeAv+t7saHWsw6Qn1u8g5403zQYusflbF7BdX4zJ31Kl+4P9wJpHG06CA9P0GXWUN9LrHmcC54NZgV3TXInAVtvMzEuC19S4cE68X6eHztBkgsaxT7HhgtLmM7Cik0G3bnYeZoGqraBLdGO05dg/X1VFnf5v3E9uqB6D0pxHTKwdbj6r9j2nS/9XBy4Ky01YCpKY3+TwQ4uzopJiyezHl6RfkDO2WrnaiPRUnLWaqwdYOH37ZAGF8Ypj/4MHnv7KxoFjQnHqQuXeBxav9quXDtbAWcdSQAm4ACPFeDVmWP89KNINTJzZo2338N4qUjTmAjUWcdUrlNFm4pJ3ZHyfwKB2M+ppu4JUodGsVM5bljfIzAPryPv6BrjMRV9lA8ZG3po66KLe8Xl6JjK09Vd3kLWChrjrpF/rytYaVU44bNQOVvtUcxVG1tT2YTEAAAgAElEQVS7ZPzdYzqxvXu7JfwN5o6TfGRGwQU1FLQPNc1WI1OztXv8qQaA6jfeoIJtbYIcs7Z5qmV8JVJpTmwZcAVd9Ul9QMtM/TX0hpPH/dyyWTuiJGhoV/9j2XxsvOhuPPZPf/NX59pkdSNM2Z+IglQkBEZAgMzkVcxySmTgLsCoodd9EEIakenhjviopPycubiB1xXgMgRMgoMf5k+E0caxBsWAzM7M2iukrJyURqOnzqJrPOe7blBSMCp6fnOcThEOB5sI9jbUzDfP3BEx0TnZoMwlGTu+T/kNz4sQTgkM5eMEC8IZr4iWlfw4NzBkgg0RXLYZ4OCJPumfkAi3fsYBRsFmHBlnGNRKpHvD2ZYRGhbgKoIpoOA/A94TIQtD3zG0Y7yc5604nJmV8pBT3gCHxivAAqDQWBUE2M/f2zB4VhSgmrEpSpemHRGqRo2rPKRY5UA5E7r281nX+GaZG3yd9W2JX6sd4D++46xe52yF5z4AWX/2fRPFxRCxDcG8a8AbcCDgqFt9/ZsERpxZK9jhSBODs4I9l2bJEDT76PW762jE7HnFns6+vz0/BSxCq8pIARnNDrPmC7goA77KOu241IjHOcx+qelmO4E3jQEaiG4OJKCUCvQAkebRjsn8Lnn2SRkBCQmUrfI/GuD8kgwbAR0rX0c/o3+gp/iPwAzg1wa9Mml6XJpMpRKAhIy4qhRiZLO1RI6Ts82AL/RDs6Nydrz+CiLI4HU9MZA+QcCVKIloJwvJdqNfEmDR3Btc9cpaDOMhvDNXP/cIQ/QXwaE4YXVunZntdoAzJvQXPSSi+7OODgDWmVBfFwONlPgYhHxzdH+aT2bcpuPNAupI2cglgBqdj8NB5YLnVYAQHoyedfWR/3tmKgEb2CmDSwcGZn894B6e0E12xgBQhyzwXOQjQFxBxDiHbmaHEvJ40/j0c/fxuMzDz4DhDpC4weeZ33dH5+n9VJCkfPPyrUBvZY4gx5VfZ0wSWNn2EF3M+xb46rntNIqHY9snCINuZPz6O53qp7cB96DSAWfNtrgBlRusbEAmFRkJWKps20eONeCtaga2Il0wdsaEvUcnQRN0kFnNTgUZwYuQEmApLvB4vY1oPvfaNrhk27jsuns72I4TbCR4meeJB3yut23qOIuucKuMwc9XJ59r3FC3oPICS9nVAkTdbGfQ/RzzGxmuBFP0msx5ZI6kAWtORpZAa4KwaTQ5eEXZo8kMRXaiyzbtPAKNRc9VUEHOgrNvwQAzzsgEss24x3kKEEY3eV1bQs978PHlceuCZ6BjO3uiBuuQe8fBgaY7AJ97Rhb8HWGf0hL58Fgt2+EVO/V2JsNj/Nv4cDDKVJ7s711eKGalqXOekRMwkKELLjovspCbZpmBB+kf97MzuT1GZDv4Z4ISbMPy/KBBkwtsD9Q6wwPvtbCjWfvx49H9Ahw47MbhyipbhqY5so3WHbZrly042ZueoC0BgNB8ytidVFRFS51dcOW2F2Bo66ticAe060yxng8s1Ezyc01N2Ohf0aD3gofhbc/TNHvix9RODb5CNsGmlzcPDtP1H8/23PBqiIOvNfNh2y5H+QXbIAMpic/zuAYZ4qfG7uCl8OriZT10+3bmk8oP9Jo1a5D6CNzuWYGc3SCd6FEsI/1qfXF17TRpjBOXqk7rNARzdV2n+o2AVaz7JByt/78Mr8XcCosRaG5lR3HgW68wv7uFsv5bZMmrbJoi91k35I3jYXMCHtXiDohVl3s9GvgGi3P9QyedMW/9MuMfW5WTVeqr1CaYZ5VoO2+Dm695s42YCpXRl+2NIdslLCR++Oe//etzr3bkbjaMSdhhdoMPOhtP6RaM/FElvgbgUwYaYk8UDgftDrrKAUdqMxnALkY5ChKDE+OHc1+nXcqoXTc38dkKoOy3I5NmQu37n/KhgPY5qUDjQBlBtA2IMueeYlDh+dXZAz0AKMoHhcJCI9jJIIxBSzZiFHMUbeYDw2KAngZn9mllzDHYzF90cwm7GZijITAOHJmSyCGZU10/JVwtH28EGQB/92I1qo4SJPAhx8iBh/Nf9mZFMXn9xbDnv5/+kCZvBDAC4PJsZx6bKdW85NzTKE9/+6ioKhXdN7Q+GXBlwc6zlJnEaOGoKwAQQZ6tA6Fprsep1P2jxDiqjSYiRQwodRnZCrrv64xKFJ2yuDYfBSDw9VenFD2GNX0e7Ig0AJDynu637NxifOGjMSgGeT2KU2XOUpBfnz3lW8BtlBoAEP3gj8yTKOIYkDivRDmXci093OxHSsayYsR9fgYEY1AGtCSLeI1TwZ7WhP2oztLU4EsLqQnbLTcsSLBCPDfazbEoWbXxV5kvoPCLHBvzDABkDOgAnBkAw27mgjzuHgMbEPy/f/930+dP/+S3dczqkCrYJGdHtFFw6czl58PbNJWMIZUsOMl9IrWtoFEQTo6CDfYJYClDISdcnx/d5EqF851kh8tBmktJvwHiYCoM1XEiV6nlrAPAIs/EsaIHAoCKCgDxkPRmAE4GoTWxjCr7b9CTrIMMU+R09nfj9KjYOFNtYLlGGvr6xrG2/fWp23HczHsF32TBsD+5xRhrgQRntTr2PCvy7ix3AdAOGjKAu4ez80U35LtxbjHLoUuNsJ8fEMz4rL+dRfo0i4heIEABUAJ03+O27vJnfa1bQIoakbMxqRgjUCVZ2yelbJuIncKmEAAAPG0nI/Yn2RAcbJzzt0MGgFEwVPfwaSMNykqf2wYocHpe2FBXXtXWZQ0n6EEQAbA9+m0CcxeoFYCHNiEY89lOG1sdNj3M06pGsa5Rs6cJoNJAF+BF9h/A7Ey1muz6mVOCqje2/tOn4ADjqCYJ9GzTqKgt+CkONMdJXZvv+1f1FqBj39RDBPmFB/LMOPo4Q2TWwQp811JRPR3D9Ny+aR0AH4q2FwTLDsaJpsoA7AZuiy3GQeJEheexewoCaeKbZpfGfX+vGbKDLNDfYgB+Rnt1/ZKb3CeOqPWC9IGwVqU69A7u9PVdO565HSucg3JcMd8ET+D1fS12aM9Bv4OdEzwajPu5e3Ctx2rOq63TnPoh+jU/Z4/ztWt6ZlfVduX8vWnOc+961knZGDROJdnQ4Mhbmi/7bNpN4moHAKI6xdDo7gnsjyOZ5tOutjz4KM+afgs7QIrONXaWfj88xdjAlzugpfeCMdLj6MpCceLWk9B7Agdk/OmLMvLuZyqgUt+A5/BTnyvhpUbHsyf/rJFN4PRZcTKgW32dHKsPFLxu7o1NO39TfQQ/sgbYCeRqB8ZYR/Q517LXnPnrHsZ/Sz7dTK82FL2AH0BQ0hW4TlIpeJ5z6LX+6I57wpOhZLh47KrwVDL5BC/FKwlaZSsbzrlw6B9+ybHOec118T2y7e1hBzoX9MPdAnd1gOaXmUEHfRTd0ac0mZJ7pAp5P+Peu/eRTkWHPeS98rsDdAoA0BwYPor9iKOfYEjshDGRArbGxJF101o0AnM1gGmuse6DXxv4/VwAAEVhp/nlIG8A5mjzrUso0WAOCxPHg1ThLjDm8nQZUCHEpbhQOhZYRXOaobIToQxaDZTG6IZhzpiMAdn30mSzMHnG2zCjxFicW3bUKPsFso4wTYUB4C9jrWNlOzYAloVG8aCM3fGxYOhmhs/wotDiHG4B3EqX3zcA47v7p8s7Krgax94TlEBBm10c+u8mY1tRoUDyXo5qAZiokzLRxjQMSWmlBVDraaPfxk+dqxysj0cZTMSzEa3yC1krAU4ci48H3OjFcVk0OmFs0NbAytUIPU9axqkGfmgVpyWC0C0KpcVVHh579oUnYj6KYHoMBLjGqTiBi1PpIMEzDy2wzzO0DjqvPIBSAYDs0d8BgGRJp1Ran+2Ive5lIKeStrO9Qz8BdmSUImst+3QFTByzMQzMHWEb0Ep0mjKxy7NEM+3khiamfWV+AIJK3JIB3oECz6OGwGX3zX5bQeGINQBAsOoaLt2tciGC2xEhWNYAQAAV5f+JcFvOWwHkTLSByXPd4QHLpK+Zdd76Y1/nM2ZPcOsGYNxoRtUs3rEVHXRYA2dYgVNVG5kvRReZrTMOGSQCAM56OjjWMtAzbv2dvZJZQ7q8y7FXtUB6EQTY43AZPhiQUa0xVUMEfmJMEm0PyOWkhDj5cfpPMKJHOlIqB1/iOGg9VVKp+2l+BOGsJ4Ll868Oyx9OpkPj1BgxyNDfsqlx3QB0giQXvCkYp+CO6FZQ9daN234Y1ElPrYB1TiiJ4dNKKYChMdPoKPaEhqZxEDZ44v4Jks3+yOjiL774/vvfdz0k4wkGe362VXQIb/akNogtcgJC95jH6iSuDyM/7Rp2OZ/lXx93QSzA6/HdXvCWA3gjj3o6YVyvLB57RaHFey0SUMsxSmJwADVryc+RuwSL7Hj1uXp+7k/D2ABz7AIAi3tnjQjuhKcD0id4zrz83Tp1A8RWYuF80foLh6Sxzv/IKfJ9NVcz/DMpgUMPn+L8i4dlx1RNxRYyBacN4M69AgJ7ekC3IxBY0bis6s4/6WhK/McOTXCIawCVBJIJKrHOVApkGwQMlX3Z0O3iN+O2BkdMq/B2Tn0563X0ADLrtW4pqipmwA9b5uEt/cTObd7cdGfdJbsAfdbQc+maOShvIuGWBPhvfrE8atlqe7Tgctiis+qIVE/ikWA/Pwvwq5cyn9geSsqZL0HULdfQ8sqdOFn0RUcWT/h+zdwjc6OPuj20shu8kxdYs3/eAAN010wJAIiH34EDePf2PdL3JVuXT5MwoDrBorj0B/1JcIwyqCcGx2XztX1tpz2JgmyvNQ9XfqUfNA+Cnpy8wz1S8t3sZu3axtBbt5vencf4HZPI1D03vbGhwz+pVBuax5l//P0Y6wkQNEm0+SE8Nqe52L6rPB+eF/6qP2U7Zj8h8pgqSfQ3euBTfQ7/KkkFltt62jQqX2w5+48CAB6/fYOpuJky+/O+7IZ68SgIbuc/FR8ODtihDaEOF5df6w+oKkz42LigdrPKTziCk6BK5SO/qYLOKwaR7Vr+u77h5f3Fpx6DA5p59tUDnlrew58BI75/Xrzz0AXRqSRysT1EEGa8eQ763+upIFKTW8g8vla25a7xanxdf3gzcphkhPHKKwAQfQ8ePrrvX84xgCivyUaH8OwDvtm2c+F1POywqoCL/Q0zGRQFCniYhGYcIfacH4r45h4YzR0A0KCVXbbhqbBQOhv988yS+O8aVBzurcRZdEq+uT5GNuWngLwo4XdJ9ShaFIKuoyM/cyBgAoM6U9xFI1ODwhhw0m+/5hSA071/bJVQFpXx1hEQo23B3QBsHMuUeG2n2PveXVYfZ3oAXI4DtGLX+jQAwFim43RKCDGmdG+XwhHY+eHD95YfhEtl1dAHoZBySGO/NDPTXDbgRHnxfQTIBkFbIuqoegwSSoPEKk0pnCqEMTbsoWwW3E6HKgPyNxUdKUGLQ22jWafly+OAkom9+43YiyOeVYOcnkeLsaCxjZS3Rbq8hiNih1D7Y5ttiSMdpfmTnECVVRWAStkhk4zJ+wBrmNj6AA1DexRA1oIyeGXu9pz1PGXwthEMX8T5AbDrHpy84YBceZQKAf9tgBIDMEqq1TcuYZ7ovuaWjD89HBL5JABgPqRJ0aF/5EZRFLuZBnmpbImDf/eVjpq5Ednok25h0BUa5wpK2hCbB9OwSSWP+r4c/F+pAuU874cfDpA//+U4xpwlS9WEfAT78gUwnKgQkNWeD2foMpg2fD3WKvopOgh++XCCP9Z5R/6ytz2y6ln7fmkmA4+P0XvuX4zz3y08nbN4O6X8lfEzD44ByhadgEDRw81K29wx23XqnXTMjV30bekr0SAVEzTkgR9zokD4DmfPf6xj37ZDoN+RQ/dLsGzHBiVCnmoBMs7R/dUBJ3DkHidnzJknQJEgEZVVk6UkK8+ROglCk0WkkegzYKgb4yRpKtc2WU6y7Un3IJDjsVsXz/5ME7wgxJxQPYiuSF1QgDB7bdGrW18SyIwtmzJmxqWfDwBSuw5o1ufWIR7DyCjPooIotuncH+ewzoLmi90CeLBdxLZg0UfTzVieVYc4s8xr+CEAnLk5COGg7qxREgcnmLCAN99HHVg8FXQzzTWgyFD02oxf3zevdcxf6t7mvVmfWy3Vm2t7B5ksN9NsT5Rkx9ZRq16fjAPnXDqfRIibiCl5cHSQ+j648ZplNBUWm8/G+U/SxGtl/TCBKJ7xdXvlsJ4EAOCL2V7SUl7RtwG26Ppz61Ys3i1wtWex7ZGtDAE99Uym8GyL/RrjxnQJsD6DO8mAHqxiJzb33jzO8+CHPGfAvgavarKnQzc4L3bsWRHBWPdcZtzs8c7i67uiH/fvMol7YD1/5ntKB8gOOdv96fY9eG9j0+m9Urrdu5ob7l/wx6Wt1gebsRzWKw+i6+Hr2JoVELLtnwbQ8AbyYGYwhScYcZMGDawylhuA6EMZG7r8l/LKAyM7P1NbbB4MTn1X9YINoe1u6Icu2jR3xViDtQQtNu8xpvBRGx43MPMOAHhLoDF+qqAeeturEj5ljODx3Zvk2oLKgqg61zyxLLpwlh5dgNzNFh+wHhj52k0c6PIFJfdbLmdd2PJWB756hT4S1l+qGjo6IfJPcmwCQMiOG1s6URi9RNIB1hVW8vyEgy27TnmEiuY1BVymws6pBtlQY4LIuXSo5bwYYcttAtZQTgpqqLhtCIG5xxfWGO4dru4qbtuyVVu+RRRbvm2txz6DCq6p36fmvNsOmxLL9vgkAb+gUSPZ1UVUjewtJF/+q44BXA/UxQB7EZ1Bvg0EjKc9p5T/WPg7UQaN8hNgjDENVWy4a2Tf1+A8Oyt+DBgghnEhPLoPBg5CMYardFtlsIXOZXYFurnXrDxGfzM/TtQ4VQFr73ELQLPnnH12N3pTIUszsTQDZL/VZgovXxUE84QZUb5yDClxpaQe4OEGW+d6nPi9Jtx7GJatH5RuZg8qe1GZo8sz9cwqcTkgV4Eto5yqlDA/YMV/n+/88OEH//Pez0bg5WAwJ+YoQEKDk63c/HmrCXYzuoAL9mNN0EJzdKZPtK4DgBODUiIwpO9ew+CMzGzNgGY858rDIbiN+4lgqlQ9hihBA4AQ17jMsTx/+XTQgMUvNAuYvEfdSF6adecEBX1BWejrQJwsi8YOqJbBVCm6q2MaQTeuLY14/g72ZYsG/saUM4l+OVWiATHP4ulgYtDfxoRroJ/Vd1PENkTmE0rwYijDU9mC4SBMt5pYmd9CoRgK1oEs+qbrL+r663ukpP6Wv5oQkXbG4BLW5XwR7DQ/oHgxcoc3furWGmd7FXxrJt3r77UigzwZsyjugu8CWUCxDZ8z86FP/s5WIznGoitH5BE8xEkS/dKdf4FaV4eUDw2SdpVSy9jP91VNoK0zWofHdpzOGd7R+nPShsZo/SBwc8Z2dSwGXPt5va4F+zbIanTWyoMae/O6gVI62Pu4tPMiM2pDryh2s5HvjDJZNXqH+PMGHr1ukkFF0pVBNghJcETAxM6RyuarS3yMZcdPICmZlx0AjSGVbOo72+aoB4KrJupoYbvQ8w441FHSc6RbfzzBUAcWWh2jewOUd/DVPFpgqkkBstDp0Yk/nwar01wSOddnG6xr7L5fg0pjA8KX2KkNfKALcome3DaFIPwESJK597MBWJLtR2AwQRlljgNpon/zCrhj3gPMp0wYnaI1osrJPNMAAHOLXsx47MgVIF5AVbl2CSV0tvxmy4h1eefC+ABZBm0Cm+iSBTCZt+inAKorPs5/Wj8FWXUvqvLUxAndmUBVtgA4kC59UGeQsnrNwzKvNXOAILb7yuLr93EYWxVXXsf2aSsZc4MPLtbr+rlyTXSo/IeewWWWh9LO/CW5OmNQCbN07cZubJERXXG64LE3P7LGu0Jg25p8Lpmg8aP+TiAXR20D6136Py7qk/d1z6ejQIXqVCCN3WlfgFbvSbLyqnNdfQ+dr06s3U/l6DRh5b7iYyWITO/zu6ooWN8t25GUXWaf3CA0gn5z38q/HKpiNByj+/NcJJuPzFye6n1tN1WBVlmm5Pu6HZInBgY1sA1kSbjXxj+v78ILmfc0YUshV56GblTfKgVxeI+gwMaucuDYJw2/wePcBzqhvy8eLG7afMHWUXSG7WFtIrICf6ODtcWPMbLusk3mVznM3T62eVC/oyfgZZrDwU/w8t6aA2+VVPe5mfOz0mv7MdcLKkbaPhOnm4npoE2WOrLBca6iifsQlbcf/Nh1u5hH/NZASnRfcWGTdNKvxtjStcvR1XNV62e9VbNBIFbv3coB3b+nhL3xKfLB+E2b5bBvvUQAIMFFuDOyNnw0lez5Riybx1gZyDMJYmW+k7xrEERXFj/NkyrXlV3fWzQRbpBSVnLJ6yCYnABZxG3WGt67eqh0+/J3f/fXkdklkLM/pYuLkZKi17RKBTKbmlWun0gLRgUlEgaaaDpNntJYzh7QVXQofZRngOAKz5SRKHV4gxbmQyScMtOnMmzJVrNoOJuMF4IRwcU4bwPwDCoE3GnMKAjAEUIGExJVxlnHoJqx6xw/okLNaOg9NWQCsERgEgmNE0nUrfsLz/02429hR/EJ3MOUt6vvuW43FtTyuFFiM3XTHT+drCMsKQ2ED3BWFBDx+hTcCLCw3x8e0XvQQIAEACh6kIFnPbxOBZQbtAJ0bvVIeVQZ2wB6OtgH1G3QxJp6HvLoLA8DOLkWPqNyImBuAgDe0rIyYM4Gn+8oQh3at/9CwdNtnGenv3uXG2E2sOoRQXbONe86CikTPxlEN99MLwCdQS86yln8+NOPt3nc1/7OBEkAbqF9AzXQ4/Z2iJKClsjTLeVaTgTf23x2gWA13pWTBgBwOOe+0x14NGx6ADjLq6DZT9n3n7UafaVs7pbdgKT0PqAEbcsSJaMoV/cwaQDARqSyxth0f5yzOFzhjzRuUpd+OdGzzzLgKVlZjV3O3i+i77nGeyK7FmWyBl6kghMou86qKlq6pYOtQmhAd3lF196AbWakyDv6M3SeDCkyaiN9+NIN/uoI4zDSIFHj57kJ2rXyqI51SmdpdBOnKePLVoDwjvTDqRhoM0d96rWy85R94Tq2jYDjbv6pvhi8nsEkSr0JVEvv5LSIu7fwXEgGC7CieZGJtWPYCpIEGjryAhA7p4AQfda5pzQv29LM93Zyk8GAB81L5xq6BY+zGZ71doaVndhNEJXVpQoLvedAgUBSx/AGruyBRj/un2/HwYE+Taf8znepqIBvmA/O79up4DpAkvmggUqALzIl4YA2AKH0ktF2jJyeInIYuFX2uO/NHpYRNuDKM8fORS9MKbw+fwbYE/xjDGMPVsDB/CnnO8fD6sX6DbBs1ahGrvVUpVbX/4ENClgvz5efCNaxVeM88AagbgCAoIV++vOpttqlwu69pDJ84YLVzwZ9t8dFXwWCSNcGFtBfYVu0BmDaFjXbyhpsm+my4uoueGb3E2L8Wh/eT+VSXvA0f19+OW8AkPf45vvJAII/XG1wAypZH+QIBz32IboVAL4dmo0Rdf0EUAe4ayzIlhv5Wn+MA2H7lIl52OHrKdXO8z5Xak7Qqc0Vz7XffJUkCWNERsbm5Rp4f8vqphnvY6eZgwPxDqRNFVawW07vMd93n7Gf5GD1qrZdsDzi1ez/J87UZzLA5z57rTcvwMNpXhc6msqW83FsHLBoAMoB+WLUrJ3swpx4wVpse7KfD51HZ58jDoUf8XdWQkDXuWmuZZQgY/QaL/jPfkgr06Dd3qpl/XvsiE7K0mv7A1TIjtwl4AXPGbvXefaJM67WGl8MX2N4dpIDD9wrTG2MasXle1BhEvmaLW3w0ltWsnd/msXKzm+d6PVdOt70UVVgFPOtEtX80M8JPCbzv+0sAYDpYfEMbm8+2XaKtdV72Jz7uX2oYeirZ+62qAQAeH/TYa/75ePzZZo/6z10NUkixrD5/hHkfwUCSCSxlsETl9ssIaIkveZcFNv5PPRCdaYx5z/9zV80ADAlIyhUjCqRXrrFwxCUeEQApxPvBh6euJ2NMNFDeRwCuVHZa6LvRTLzt4R2O2bsv2cB38qNZ5G1SrdhuphP4zwckoCK6ZCtsY+hmswjC+dxNnOxn+33K8g7S3UDGjUAOMAIfBQbmZAsLCAoyoxjA6d3ghVAo6sxvi0VXw3pbtOOKs4dMEkGYZh6By1G0QqsTwCACgCPdRs5O0c1YtovfRSbsv7sU1ewgQAAhh2gBU+h5K9ywmGoMuF5++xclCZ9ALTPV2PXXNKldgIrATNxishwX0XmIEayGwglQSR9nz1xvBdFEEeVF2usyKMdDR0FpvPuveZkEPN8gyFLc7L+PHuXwBrwVemYnxUs8fFiHFFTg3EcKTttytifCCwnb4i+VF2IHsw987vLF15rQ0tAqt7bjg3jv6XAyzASmOGImE1DFJZ5+cz19lOovIWOUwZGYE9snRLE0DjO91QKWA6R12bLIksc+5MtKe+SNgw9a2xDVQMk8M8eLMCsgioDwBLswlj+8kcdt5ij2PQ9zTHgshkyZf8su62caLmsaWJwtc5bNtA7Yzn3wvnX99iKZbNudJnStdn3uVCY1rENIuV4+yxyR9m1fSR8kUBKZH47g3lWS/0PsMKBEg/t4zJZT9aNZod5f+6h/hgK0bO1hK6++hJHRnL285ZF9Kt+brCGbmGvvWWtdsFrio6oMFIFoD8FrqwTKvusPc/aJwbEQI+tohQxAaAEANAfun6fUAE4MEt3bJfPRI1d9XZopUCS+U+AskdV2gZJzguWsEnYuU4vWdjaXd7j+dgWnk1WDxt3g1qHkcQTzIf76Cf8f4FQP4T3HYRs01vAFNsbGLOf46Dt2FL2uuuZ0TVTbfGHglt08gboAcFT/ZO5EKgNr7jMvlu1NLbvvvuTOyWOEtvBLuiEHCZIq9LnyNQNgpa3AFemq2jkagG2kAz1AOyCrvlubATPA5tYnHUfbW+sY8eHln4AACAASURBVJpjoBIAZg8/SZlxUrI94Ndfxd5zIsN7/WlKxnimVDfjzjGokVteY/eRvzpvmzk0J0D0svt67wZ/ykO6H/1lqIxkDa7T0XvD48xjB/R1zYwtuGdOEYhTrZer/qzbngEhaI98e11qw+56FSPxt8ZNZcmlIUEby3d0Mp9lb/bQU/KJ7Blwy4avrDYk5T6j2xpsLo03Jt40sj3w+j0dl7eTsq9HpmJLYvs2NoUuzMuJCI1b8yzUmfsdeSx+3JlXspiXLot39hrusWz9xnf0vL3um7/1O7j7fr904DPw8JNv5jp03OZ9eE73dlIsi3NnIH0mHpOuc3+q85GuScDkudXmBtFVVVq8g50iYJIeV6eprmxB3mxQa4Iterz6h5hel9+EARnXONsJAMQRDN5LAGnzgDGV+fiduY4+gl4+eYYqpIX3PruuhiXPEvYbnOmYH75HMXHrRu6cCQCgG3YA4K6/73cCwMbqDQ5cbBi5jn0pllfg6qzNDnL/RwEAEgK3SrU4P3N+6oxNh60HzMvn2TIjN+Bvu/7kDwIHgxtiKcy/0qUNMIOrqIR46Jxy5vjG0Us0pNi8j2x7lUSjf/7bvzzbbWbvVBinUeku/K97/J7umn1YyZRdBSvFXKc2EykDyiE1QKesuHs1b6ar+1kKOnHOcNK3UBrY3/LsKRfkef+RUtT735xO6WJEd6RsJF73vpm/Rtw30NkGKEw0TsoFEN4DfKd7jXuOHArj7bnAlNB4C0MElDKhzHwrtTv/ClIWckWfz984dxYMN7+SM0Cjrii9MH0UA84/99JnchLJxI3iTTdNn2stHqD85vxGCY+jxgo6nGeqTFKg0s6GbUz2jSfzPydGxLGIw+S5dg7QTe/9pD3XLROSg2+AQelseZV5BWiQ8QwPmhurlOEv+Eo/matPiJDD3gAAAiy+1lYF/T1ONU1MyB5V2Zx132PUc2UUlJ3HIUQp6afBs+Zw1tHAqHzDPEaWIj++Vs/oHEO7PFMKQmDQ8qZmco3ii7aqAtilfcgK+0oJ8Lm6pNll3mMfW/gzAFwLpXvcQIToVn6nUSO8s426AZjWqIZsOykJALS5lI1leiAYyPmUhHWMnbOhbfx47qlMomjjQJ4MtoFW+G6X3u3IOoDpu+++C60axQe8mVfOP91T3wkoiOykZK+GMT6o+zw8gnUF/BZC6VM7czpHd4KMyDjgwmNyTC10QA+b9iF63q/SAcCh01JMlaZ2CSJkv7m38Mg5OgEANx20bmmGc2WD9RxKgi/4Y5/lkVXWC72p4G2AVgIcOE2if87SVXXG6A19lzJ88/v5Xjre0uzteeSs5gr/DSgLAuXvjx/ivLJXFQf/Nwv8C2B98/U3/p6cbCoFzMNyoguOogcJVEdL2MErwNDfG1RJL/ACcLKmWjG99las6LXJOLsyqeW0jIX76bk3mFh9hyxdu6DxKBhReuhazU8vAhqaOyAFmWRbhPlb/RxsCwJgAUwEaGmWyLiiy6c6CpvGeuzgHutkmpxl02e69tuzb52y2eju1f9Amac1Dq9JHafMY+TC8+wWD69VAwDoaemir8+6I0cX19SpQudjF6ITBNxyvJf/WuDfcmf+GICmCiKNgXGAG9Avugu6Sc/ZAJT5mK+ObeXUGzBD9E0ALrprAtKA+jhwLlMVvzVjdo8vayDp8gDOxbkm808Fw+bL0fVJ0OTzBjkKrLFjPknCVW/R1RuzeO167dZl/O4qQ+PJepX9/l2n8jVj34F708zbpHIKFX17dK17mZTWXEuSyVSyF5tnImOM9c3fcSAnwINe9hhdrZctRjzHmOzmcE6VS/tZIFfXjle/E5xlneEjYS1XD5bun6MrY7Z8LccXXQTtkcPPya2D0A2qoR82LrYO1vF7kjXpqvI+4zGGlD2ubbKO0nik56pX0VufysbTmXrLJz05Nl9BR/iPMfM+8sX772DLm0ep8AVzvdff6y18UB9h84ufWUVhG6SAXO3kDoI5+OwkRqsYW9GgJBEd3x0EbTUa66RnTaWAgg6p2GOthaO+/gY8Pf1dLi80QEUjdfRQ5sipYdMwmPXZsu6jUos5kT+CCRag8l70ZNe+MQm2mxF0HBmZYKi1V3US93uPwwGJURF5ZiVYicmVBr+0YVyfJAk0nz7zym0r+jaOiGx5clffB6eNA795hef5ntUrtm3WU2y1nuM4oZdu+ZYPZAj5BXNbR1f+oBGYM8+fJLyXoydLmOcb0L76kLVTAEAjFvMZhNwybkWls1fdWQpNRBmXMvouCdlKLfaSRnVi0AAvIvdbQH3P9gIYgwkb5CdG0wJ6zwWvM+RABWV6TwEYQFbA4jEU3DUgofsDesiOspBhAEptIuc7ugfz6AO6WEPca4y1f6UGDsPNnDDoKB5o6LJZO3aTpXYmu42jvj4Gl0XPGN5Z2pQtaY+vXjrmaGf5KAnS3Nyh3h18yUImasUe+4CzRtFLv3h/lfCCjunQ+oWzoSmLTqmS6KtGRShHDGgcxbb06O22IkDJbAD9VhRE8FgzaL2j2Z8LACCQop8VbJ1/gOA2MvCrnqH7JvCV8mgCXXKs2P+vJn0OaCg40vJ7yg13NuPyWQ2I5iYH3CCugY40OKJcMFnfNw00BwVJdKHW0qXp56u6R7Z0pFs7MglfAzhGaTSr2SAAmMx8cu4VwxZeZ+wELMyvdTQ40zjAIeDsyoX4VfJQBUyQIbIQ0J2S5vzz/n5nz6enhJ4tWlOSbsdTz3D5X7JoJqnAh2TTWbSA3L3v1PfpOhL4isGKw6EXzo/Pzu56E3AJDRQEOIEtHYfXoMRW5hgDe8EGSDkGzDoUQO355Jx1R77dMHJ6WgCKRBfmoYw6GTXdi9NU2JrjEvUGAGj2J0D545FLjSMgMw7EN99GP3v/fYEsvCIau7FmAZ7mRkYjspKtKA641OnX7+bH8/r6lK/qOdFFK8tbvZJj1CaDGhuAbvEt7msH9vTMVFad3iK//97OB3o0RjNgTP1EHDzEYaOUdIFly/W5n0Ca1sHHMJYXb/a04GO2CsTGkV3CTqDbrLsUwFo8h72gYZ9LbKV7l4MEuPN1anTZz1ifPUfTSrzf4A760uviNRnggV58g2TdX7aCUl/0pnmhZ3iji7gWQKq/qYja5awbxEMX3U9HX+nvAcZklymRnuZa8LnpKbk5PEKgdvb8j93Ddm5QhM6BN1gb9B/6lnOg4eXQdSqNBoT19I4649jJH85JNZYjN+XUkYzTAwFMY/3SgCw29dqq9nPxc8z6ceZlt92AtEkYBUwStE+psIP8cvYL7Dx306rgGl3bvwHjthcE0qX/5MAbR9G7pGMwfwfHbbsKPULzJi10nrexVZ695RiAu+mu38Uz0qtu5lqchd5JnKUNGBsgm/uOs6t7q9rN17XPiGyubU+xV2bzxEjQGRlRY0Z4k+fM2k0AAB7CJjEP+Nx0Uk1CdaLtW8eB7O71xwaHbmyBXU3RpK9K1+ibyeKiGJG3rSuf6zCYgcAStDXd9Gwctjq01vEaOzLexIT3rMuRFU9cCNjMs97Q/ap/9CzLfatuobV+bnndugn6Gpc1KMhcmCfr4ueItuWPrMlqpupouFfzkoZrWWPw4+foxTZLbyHtGvCTtbBO15oIGwl01UfYAcF7SoV4XLzYgIrGD16zHj38SyAaXQv21nNcNXX+I7jluQgvNQBzcXplSXNU4IaKJewPdLT8dfskdNnzA7vYma1Og883HS3D6J3qL/GB5X45t9nKND1tCDgH706QccsfdBANb98JYfDqGRHA9zXrzbaQrSusMxuRu7JymVfrERkzjRcmA6/oUZzaI3Z6B5Q2LS5fnXtxX+ynmHH7gGbKFYjEXm1eQ1Zus8v2e2Eee82zNpMYT6Kq+rjBOARh6HeG8C//8NeHJ6e0Snua+AILzoUQGWED3DP4txLaAMaKuITego4BuwtYhxZCuOM5QN1gZzr8QnycmNjAHSqKU3DLqpzla+dQR+ty3iYK8S14mw67MdDD2Dmrqcll9pcWj3HMHmEUoRWYDfjzqER9ThR4Z1UUAHDZdxsdbYbfjLDvb91eUH2jegbic+yV9ijTTCjr0kZZdZoAhfH5u0XhGvwEhVDiUmQ/fP8hDcJ0bNq5n8qilYHWMFC4ekYcbxmJ0H8z516HfZrB54QNw33BQ3nsCpKXZkq+ECr40ULZ8iyCMvCpfu7MjgMABrFTVaG96VbmZz7iAyldrv/NyciHt+Io7ajwlhURx3xKsKVzYDtG1rSZZzt841TrM7apcLSmxgEIEt1z1NjpHn3WWi/9nTXLfXkBMDhbli7zrJfm8wDSVZ448uzR33KOjkA2/F1AannfBvBsYcie6pT8320Aot/RSS6RVbCvyp7qF2d/btO7OU3A/C66HX1Blon1Yyyzb7IA0YHBBDk0B43L2dKbyQi/X+f7PMHbJlQ1cZQ5jhf3j8Tooxr/c1+DTcn4yvyS8bQebsNIdCdBCM3mBk81hjq9Cj5I3iwnrcyxHnQA4I/uBZHTOBrIqbOi5lKpQEl2T05FZCa2wPxqgzg6DWeVz29PF88oDozLI31coZw28VmcIr2mnLlljD4DPESyDogtrs4KV8YZDI9jQNEPWk9VAMRYB4jqRdM9HNvwbJwjZ1kalIXGT5uhO2Q+G1zvk3AiJ+1R0NMKADez9pPpx77ms9k+QpbsBnbq5Nk2dB3IxL+dXINQu4oa6jh++hM9FiA21UNvPYs8vMGjAwDNHOt+e+vQWx+SOWZ86J2NKSRD9M5A5lxtVQcj4+3atdrh3s9zmwAAe3yZI04x3wdYatwZSwLp24GADk56NFhy9YmrzRKso/IgyRECKrNFT8/64OquAEj9hNfpoaPn3qM810kbjD+9JgYf2Akoj26wuUFf7OiU57PGYYWXLZXN0vsLJPvZtmPafxsHiVLg2WLx7MvwxGxkxKWTVLb8zIqBOUKPnpzDenR7lBMDOiZQwbbzGc7plT6te9cGmYrTk/HmVYXRe3sf9Uk20NiUdffa9IoE8Sitnko5BUg2D2Eft6yD2Tg1R/dFPhmRm13L6T1r6GDfuu+mIXKqCoonVJz5aW2mYiuy/HZ0BlPtXhIEKJMUG+yXUTIObPEE9VOhhz5IxjrXZwvAoVyzwZweQYWRbyz80y10YIkE/Eenb+ysS9B96E9kafc2uatdQl3foH7LduQZuwPtuv/qJbMYh+E+z7lHho+c6qQNemJhd5Bx/bx9eYr/GRPB50vz6jXPKyRafYQSoLaTeJy1S/fyPc/T+zT2dRJD+ET3sY3Q3vJW5738Hyp24a/tZCJvYIpZl0l63uCTJIabrGM2RUQCqHv7h5teN0DhdW0yEB0GTxoPVzebfZZs87uTS5xOZd08Y8m9CwrP+7tSb+SxJ5r13psXb2VCn323ZhSDkEHfjUZdXbkYyXMp3zAHy2jXAv8Ju//2lRUw3J9xa3TfXhf8Qb6z+Z71wRcWp0kEnDgRNtIcG+DYfPDlP/3tX/ySSLLKPxWRHYdiG3Uvtpyc80IwFPXei7oFlYFvAMKDAR4GoDWeo6ScH7z3JfNjw+79atOMijFlDGxdmEADJXQJAKTagAXBGaMR2wZ7MB9zyHjTGZg5AHD0XubxDHDoWuan33keyhdjMgGQ56kCmhtA1QBsHWOEQmLRr2NwwUxYNGMNXdjHljn5U8+J7G4EK0ArZ9ZPIxp/ZpluE4yWGqMTDMTVEOWMM3uOc0yZFFDKp6fPAEAjTtnJvPUoL/gEQ4AAfBYEdG66hiDKG+TZ7beCiILUaxz4V+djNyKZz7ci3sYz10cOAGGUVcf5fp5pSvM/G0UJ4nnGDgJcIGpA9yxt9drJCWsGXdf72ECBjmaAmE/2KnmVsu6rzDh0Tf+CH0+2KhUZaSyUZmYTkYfv3XDPPJsgzg4A6Jk3K9jSKUqKPYIaZY7Pu4pMvLmcET1LtFBga/RBj70qj1J6+fOpsFD3fQcImjXy+KqP7EB6W0EdTZyIBfyvPup8rcgFUJU5OC8FIAKuEjCyE6CgTOn/SZARGTrT8hxt3WP4HiBNBuJ8xFnqCgBkjabnCgEU6yA/OevI+/5DRmnxPc8w2G2ASYESb4NwOXFAvu9XEKfF1rqzTWM7l9FVKXekQStA5w0gzQPViVp7HGaX80lvOPOggJeyDAo+Efmfyi3v3VWmvkEI1odu555zaZESxOgmMsFxLg4t77YHyVDWkEAaEX2yryoXDGhP6XFe4cOUE4fHzAOrLBYDTzXSln/dIUd3TZMkj7t8hj4La0xGVfe4W2HIYm0d0Cq1baz9rDpsXhtVLCgLtkDUBfXW+emInPF8ul8W2zsgYxyx+1yBeoHOyvUGwYBd6M5nBK0YI/zrPicex2o4dT60bmtwlcqUzd/i4g1Udb8BSJO8QKfwXXQVes2rXfm8eDb7ZlrGPr1aUsod3oguzrijs5X5UyA2wS0Are5/g4wFnGTR9b77EzTj73E4gJjsXuxCmoXx+xuHsF7M/71urDNzHJqe8TfwtGkn/oCn8yzKcWf7InPa98r9UwGgCqhgicEc4JYro5U0y5icnSO0mqOqGW8FgHR7Af61/Yt3bceWbr3YTMmEBgk1AkCxHED0J3zJ+mc48OCcCBVbqVNC5Jhhk59N525WrbZs31Nj0jZT0UryLScZvLNpsnF1AmIEYcpbzPO872OEl62wDri6KybnjR0ypqkW4PusEfS9/asabKShMFjW3zs8795NDqgfndujYl0xJbqv8bghtW0Yzmz3ZtcJxtkHP9gJbQKIsV0ZrRN2x1p5unYCAe7zr33H2TF/Rm7HsRvXzTQrpvLvhwYE8LnXYPzw5vYZ+N3jrm4Pnaek3RilldWWXY01AKM4TqdU1SepTtSY8TfCj1nHh2zkFm1kO3vbU4kL7qevwzM4h46Aj8AAsQ/BQrfSufbIzzcPthq4NlffZU23/8SJAGLOS8ueknHX6WLB8Xsip9nShu4Tn304xywjU/IBNw8Y4RTv4nQTUdM9tn67uKy8FNsYvXLl077kbHPGbjpIhu3QKqPvdH31H/p5r9XmIez/5mknXNskHB28bT6+dsYe2UeeP73f9DwJW07/GbDg1iUe7//+H//JUqFBu6zSSmeymDDhNqIsNuXz1e8PI6CbT/RjMhH6LgTY19/FuY7bRDT97MruPuqH6D/jwUHdTj4CAQBj4fjJGdufGy/zIutAAAAhYsGyIGME+RzhgDEwTow3dGiEtQ4JdN60s5OrlSnjooxm3hM11rO5FvqmDHIyXzEYnHGcaCbMlDkSTBmjnpqvlGJjBJPd+/mL77///u6P11x1vz/5k9+afPAPToIVTIfr+cspqXL9HI8hmHuuCKzulYhoxjmO+3TcNW97G0TPnG+w64KCcymOAny5ldoOMDjza2Cfo8ToSfHhZFn1bFWTWIHbGRUASVBAhtHjbDYaBfGkj7XKzd6heHA2LDcS2KusEoibuWcvKLIM3S4gauXLBg/h008jr+zphKbhXy//A2xQZilgb+e8ARDRxw6OnclV+nXGt6OQOC7wawIo2S8fB4pjFXP8XnRUyuU1V5fem9+TAddPO7jOYNKnofJQ2olE6XWgI/QC3tVJOkYj/2IIt2EPOA/PrECj5EjVCY6yBszQOAb6m7/FgzVSKom8gZDKKnQDgFAu99635T2nNQCsozIwcio0j48/qgFatgeI7t6fKxByaKHjyNCx8L5+sj3E9zP/xdnbgF77WA2KHbRLwMFzxiA1+GSwayBRp8wVCZPBt0kqSFIAgHuSPdjHwm4QZlnoUZsYwOgK1zxU3yVgg0wRj9HcRQ9KqK0HNZ/yh/RZmvgtsNIS8ExrMiKMiTHk78pPs6AeQOVKP6lcIMNsWWrQ2A6qOqi7vHO9TNgBf6InoFmlsdgTZ9bl6BdoIa/sxzUA8jptB2Oeo/tIVuA3aMc3bBOavQHY4myIftFNAFaCkAOOkgWNHvDYznr5ONkVANhgJ3yX6+E/27CuAfot9E2AXZmxC9LKdztY8K4gQwYISt2gvnjEfXNwfnOUnYG+6UCQIOO/oLOgmHlAH3haDiHycnlzgTkdA4gzYRpZl8aO8Hrb+U2fNFScgIr5oWCd0zX83JZoY+fhlQ0wk4wYTmQMWx/A27FDZ21dMbrWvPrpAdK7njeweFSN7aX0e5MQXhcFrMQDxkXP16bH/gQMqPd2mbHWZydgLg/WeQZ7Zd3m9CL97SMtl/MAv4UnZ102NoauHHctnSLdGn6YsuXcn0A3fZsmGDxVacG8VFheB6Vrfdemzbyc6dDojJWllHLPwYDR6dcB8JefQUknzGrfmLO20DlgLPvlAG8SEWyHIliie8cOHf7r0ZI4pNiD2LnZ4mg9Wt2HTjNNtSadzwP3PdYuXDCYrycsCWN0DdHxouPuPu81aUCOrUkOvVsun1stnBQtXTPegwNWtdm2kzsAwNjYMmEaWL4nAKDvq4ldcPBUBcIzb/7ys7RmpcP0UsKudjtGdVJs9FQ/bexnXijvb4ytgWhrnuWplXvg7QTgFPQbed9YmXUmGSK65d4kSJ66XfdKsIPAc4LvuiYBp8i0tz2QAJL94/ntOTA95sBx4Y2t67YPFjDr2FYxUWTF2s/6Z4J+2Jbc0DdtELvrKavW+0Fvgir4E6zjlamFr0Rv+FSBUfxBvkuD3swo4932je/tZxj/tTErVZ67OnVjjS//z//8z7+Y4Asw4yAavNaIm2BVzBDFDGlA06ZABcKUCe7vo3xwSHS/O3Er1mEOBCBg/NNz2fd4cTJyv+xt5T2etYmDgUNw9zE+MRKjADJnlPczEgyjbgUVYzILtUEswGMvZD6Pwd4GivvAtPpJSdRTmTYL1pui3N+AgU7Ll1nWem3wEQbLnCnvZT4BPC2FVEd2g61fffHv//7/miGaEiYZjN/+9ree1zvDEGUyTY20Z1vZ4mlKsp3cCMeD384YrYisCTvWAsRtDDDqGqPvca7ZQRWNX6XKdhZLj60k9LmVk+ZpUKMs35m3jJ8MuMrO66R+/HFOGjBQbhBL4zOPH/G43anPm/D9bkZ2geYRXPYh6xlWLlYwLeNBeRUsJ4MdpwIFsUufUUqss8aBUqH6Qt8hwsq+sFQb4NQ3Ql4gjwJi60Fs5xghgAf3tR6pjsGRwCB/9ZtTBmrDFp7CUdP3tT/VuqVZdmSIY8TgGzmtopmAtp9th27KGR+OYY2Yxixn2XrplKylmkAgv8fvtTdJjsVLkykNMzwx3ent1Ciz3GAPipZz0YOp00jO+qRAw2D73JDtFvoYoKExkUnZIIBsBiAvTdzS6E+8qflQSq2fWkuNTev17dnrD99hGMVKCgywJugm+hGgRwSCvE2msig6Wye19DCOf/YRxxsYw1qrWZ2c/fmuNDhfIvBnPSi5vh3d937k2IWAtmY7uj/U+t1NMBVUOd+z0Yt+GFAPSIzhzvB2JVcUtpofij7ZH63tD5Wn2iVA0g4uQ0cHEeQMn0oAZAKdru9nHea0B7IJgEJrs5u5iryLn1h7g2s7p5NR0ph9tGEz5+h+dIC+i/MPQMHm8R3uYfq+bPCVNev5OJCxC+NI+Jl12rCTFyzaCY3euoHC8/vH8qiDeXXu385i7FS48Tpxkh3xzXIO9RlbyHawceMDyYZ5ouOJbS0/NWBws2Can6uaegJE12DT1FUAlWXml/G24qzBGlfl1LmF7npOdCfOWoIiOIR5To6WtNOy1mTrAdY8tjqgcQJa+nu2I3Ds3l3P++zw9wa4wTRPBzdYbHffp7N28ED6AT0rAOA3rgPnXAemzwnIT5Y7n00Qzs5WeYs103g3qN58feXAe6JnmwbXbjl53id8Nms4vEJwIY3axsHmntGBCVLPc9QIebCiaEoFzcWcnVueuXUlDnyyuzkFInrpPlMnClV/+XqbkY7NKxG7wnpz0kzVcuTATllKs3nl+wpEjm5MhVXsiCtVGgQgkeG1WPuSfaKXeLEVFDjxM+9Pm1xved46DHnaa7V9lL1m+b2VwSboc8stfTQ4ZcnOvxrqee99jyavc29bv9aH/lnmRdNsTonSU+mZBr6aLTRt9lvZMLbUKN+B4q4fjh1N46ALNImNnASKn22M2hL3i2GHf+M74WQ//ZeMJzhGDXP1fPa6Y3vAw+IBfo9uGt2heWMTrn2RXqpNQbeCUcWpfH+vW+af04bMi/3e9iE1DvdaYBtCVM/F7+J7Arjbfu3nTQIq6wlOqwK4+OWpEypfDaLegPm5Hl9k9Ojgez1364f3PUOvHZSLLt967a6BdUXGARbZ9gF9SdX7rlSynhC2xZ6IbJb38++f/u4vf8HIbuVqhaH/azSEgWyFWu0V5VSHSQ/bZ2dvg6tB7ujIdrz2Im2DQXMxZW0ILDAWHEwMjTJeOJKbcZhsFikOE2NxRu4yWxg9HWXT9CwObJbuaXyqrPv+ON/jwAL6dsmT7rPHo3sbeNYIko1/GFXzeRusFPChDAFXXuQaJAwnzwdMOaMqQWvWRNknOcBPUAfQoxwoIFOAnXI1lYjT7VkAK1nEOMkaV7ovn+PoGoHkpxSOo3V1xuk3gMFOA71kU+/xbqUXwmP6eTEaNNKxOwUtm0cBLvqqhdwAdjJLcShOWXFLvPf9oSV8RVBI9nJ4LXPOukUonT3VXnaBgjoh5qPjYKY0mw7sET4p0/iHqz/AdS5V8tzmfecBG4To3gi8HZYF6jAkmsMAxSgl0UfBCo0j2bPcP/vE/+CtAWzrMfghkn+u099k06YhVzLuppfXIwEw3RM+5hxdKgTE73YAG2mV02Zg7Eh7snB6lkH8kefcfEBplF7KsWQsfBJB5Tp7vKcE34o0D7yVB7lhOvLKGdF3ZACls+zgOANeHVGnPkdsse/22SNFfOi51IG3kpVR8skFXx4HW12yD0/XoUkAoNwmg3WcWo+/it/K3eyd75FBNp1tL7IWuhaUjgAAIABJREFU8JPe2nv9aPqj70sGpRP1ovnc6J7s8XcpvOkXMPgG2/BZP7zfNZ/1CDI3uXSgNJkVT9FgMZVRVHKMTk4AQGvjZlNaH9bKUyxYadUEfAyggZe997jZE5rYFpp0DQdcx2iiNuoEGjCExj5C8/BgjmRSVUCykTjZ6ARk+B1kE53VhHHvG2XtNF4BeuZFkMvrIl1R/eFGluKl877Pc75O9DQgdR6uCl00gzYDQFMlopeeg3zq78+B7f0ec4QPwivlVWuZMvFl3zhAccwlO92CoeqAOi2psjkBlpZu/uj+ELnuW5+iEP53c81HcCGnsnA0om1EHV7mH/2VwQwAy5rDt5wIsLNE2IYAtHHKzV8vW395rXNO743J2GKnkUndI6eHHLsgPqqOJVgGuGP7xLu7tS29bGmVBPNiTlzfWT9ONrqya+yWb9B349Jo6RnuNdhrqjhYdfhG40hgJYFQz1M24ldpSIjDtrHNtsdap+08ZT2ODmnQ7AH0Pe6p4Loc+NJTGyhfJ8Qqf/axfw5Mb/kBK0FndMzGpg5kF2/AV8z3Ocdkybcc6Xdk9C1f+nucXrK3+Ym9/fpsodonV2E7eY76HjAWy23Ny16HyPPYFfASNhjaxXGPPEh3qWeQbF8axKZy04E+2WwnNo79bRDBMtXA6cVuZx22fgmtppQc3rrOSG03dGKdfI8Aiwdf7DlSoUfgnHvk2NsGO2o/Q1/ZrFRPERRJgC778ncwwvcyEYNd4BX9VNDdwcwmklif0Dzl4fd3zW8FAEyzpVXT/0NVH1P9vPU3PWOo8HrzE3xA0AiZ3Vh4y0NS6cGe10+TTawMbd+N02ZyUsHsxUc/PuxIAwBaiz3+0DmcOzq8PRCqX7AH9ieFz841nPIkvtPzmUMwA1s9EgzJnKdaeq+V+cV2JJEDqqIvvynQ2cXeMoWMZ2sDQcoGwvX8FeSh6ezo+Rkv9wEAhldiM0Ob0IUghn5/BP/8WbDRtneMn9N0bul/9chdcwV8LKfjo375u9MEkCgODmMuCOMq4+kHiDhajJaLE3HfJXibaKMofbkVwTsAsAV9K+XN2FFSAae7o7j+RnnDfGTqeB73zAgYR4Cq5iyBJwAwjBLBhfDBpUTUAw6J6mymH2W0n5Zr33soM784QZqDu6WuzrzcwYstAN2SHozu5zr1Q6ebVeti615xqNjDFGH3vZTlNUBP5A3FmOy/9jiGuQVetX9WOtjltGdPNnMSLb759hip818asmVvmK50E7UzN4NiZ1WyZgkAxPlymZwNe4yeHbozZk4isPOGgHQd/F4Bjsq33wEA1p/giNerkVAauGUcGcsGL5v39HtKWLsvyOVPeTBBor0HNI2jIid59bjFs8cHeRlAecBhMz2SsZuFqpCLPyRbOA8yNJwXu49B/EMj0luZMQc9E2fdPCxDWJB+weL5staHoMCtChBvlie4n3gGPue9u21Ie85XgIVsl9e02U+cgnqyHs9PJyChoEMqD/JdKyhHW5XhTdM9K345cdIFXvOUi+XYv3ldMOEAXpy4bfQy75RW6qcj2i1J/YP354b3LffNSKeLbOgnm7nBAQ6Gz+4uSPHYy59urqcx3AAAjnZBesvZ2KNr2ZQ8+F7PZ3Ecj6sdGlBKxQEgI06ueEFbcNR/gxJszQd9CIhRRscVLdVRm07QznxZfTEGLPTOiQUqFaR0OvxFCZ3GFWcPJwvnXhfnHsmojs69hk06uBUw8A+BRI2Nzsk5hlSORG9YPcN3o6sbFpBjVMNvXWeHc8aEXhStRBsb4PMsnH6AObYDel79ekqidwUABhzXGfqhxzV/VWBceomf7Wysfe3lQc7DxmYwVo5hJbqPJPAMdOftoiwA0H+MD1nWzw2qqU5LRGfsIDIVOaBiDB0Z8EUVDjpL227SIT/9HPTs705VCnyGkwVoBcyInlrrHG865e7mPwd1ngG5Bzg0fwVkZc0SzMZ2aVLPQE76KeS+EVitzy6f9LFTBXzhy/CJ9ICDwR2XbR36QwHGbpdgfVgXBUZYjzhiXoVHxd+2T9sWokdTnTH0p+Fi+m9kux/3cOWN7X0dbALpBZ4ORaLHjANHbwQXTZUl87ebc+1o+OQ9T/OJbRXbdMprDiY8A/PMcYPdfT/G5DlpPp0La2veeDtxCzzve0lv7OBDzhWfPj/oo5sdXTSBR6jkQx72+Fjbu24NnkCjX60ExMaTyO9kEDcOTcXExpz37zq5vr/0doPpVG/hsF8eP9O1PEjXNQCg8UNLKlTEa3FO04/KTqbkScGu2vfguwR2wJXQerD4+BZ7DnHKPn2B/aeJa7F5MRbVVdDOiZLlpG9dl+01q8okRjFz8Xx6DHLHwholuNHqs1WlFj0Yu4N9vfij95B9jdwkoNmt8L7GMltn2fxx/sk95lStsdfRRQQA7MTVd+D53O/2a3JF4/hIOxl05XNXujFe2cVWQI1MVz4V/MzK3oWil9L232yb9N/FsmDmCeolpxPb7/5L55cddHMA4DYPzrYL8+LF1sE5sR85kjrB94OrfdT46C7G5vtLT4WaXbsVLJDsVx8SiGCiV34dpO/WUfGOfYjoP2TWfNEqxY2XR0fvoMBsW7RM9hSRW4W25oteubxjY7F0tPBssRZYZUuUqE2C4c7rd//wV94CkMFP5Kn27zRqyT7blPekgzhCp/1taZZCFCPlIICvNGyYkgUYksHpu+8I+wahgAEmbkVFlqEZzHsvKTpXCWQ/+wWSYokyYiZtDXmFw9nwUgMnbRtZFhCFKDmhYoLy9u28UYKhZwIubidvA6Y4F5o7x1/orGLdi8wnipHhOgq85gQAY3/XpifOyTgUOoYrx3IlStnu1aKCHcKWO1Zg0rU3ygbgJAHLOajK0B5A1mO9yDrJ0bBD3QjZBd/nPfGAyzAbKfY10rtVYPss1AhROylXaYqBtsN1FY0wqZ3EAFDWTPPE6dR3XQJ5/psMerPvAg3+b0qStkHlfqIxJdYEYsLHUWYam3oA6OXmfCfbj9HRZ6InATbzzj114hjRRg+ldPgOhuzuZ3cHf9H9AExlJ89NvvKZ5s0slJco19c42N9qI1HlFAO09+tOJlHjhL8xhlLe7DFjnu/AF2PWM245vRXWcxsNcgJQQv4EJsQW2YaRgJGrDFxuPpFaH1XW5kzs/48z8NorukAegTCe7TWp7ghojwHxPwcA9Hwd+ZPAi5tTFSBE9qI2DCLcjDR6xQ6f+FagQzxQh9ngmPGIX/SQbnNwKZ/vrbvkJxnfyPIYz12RgTMU5zeBTI4hknmUHmHPvbP/6tBd/nZn3iqUjPs4VeJfrdX5CZ3QlehldDABCctMdRHdfhUAsGut9wVqrhEdOaGhpGhsOTvjybMCbAkY6b04jQHx1uNnnjuYE7lKTw1kMpUMXtnrgABy5zlaa+n7AGM9R7KSY9VSUhn5q30oyWhsie6hw/vmrYchjgR4HOKDj2fO9DuI7ojNtM5QGXwBdLrFDxDe20BE99jWVO84MOEMbPQQYycggMPC8wBOKRsdAKMTWsLL4Q6D1YsHsg4G/6LvkREHnuQAHBn59nRcj82c6oZ8O/Lv/gIN6On+7EvUew4On3no+awP5ccdiX+ID316iR2LAM/rvEqziz+6bthWvqfvgkck0wTDqEoKbfK+ZMl2q+vztifgkvQwSE8GttxsPuPEEGwoY/LfBdnYM/2tRngAQ4IJOUIq399OoW1sMYRpRqC+6wVuAG988823GevCdTTHu800xYd9lia/j0N0/xo7OQOSp/qhwZX25kBHZgw4RaxZmCt7gclgJatL5Ri0gQdZO2iAHsIG7cCyt1+VBow3YLpYrTy/eYeg4vtce2h17aD0QZ20cWJHVvTe2LVmyF+OD7jOOrVrcWVNAZXyNXL5WOPyt0iKTgY3Ds2yPubZBqRwIMb5Wbq0ya/Qv8fdiu+13n7eKkM2PkQvSL+rb0kwzQ3CN3mVQAzB9SZuNOcVnBIxh9+HjlQoVOH4B1ga3oI+2ZaX54sWwmck0MZRj17EVzH/2FmbSqhk3JNgIzON/oW2ljOPxUQw/24eRR62T4F9tH3Y9k08qb+rax1YBAaI/lpDPU3/q0KG/43lWhVGpVTw91SAoIulz3biBx2oh2+9pgftgAhbQx7bDwmsiwYerAY3Nsp6fa0vdiJfnROFsPPRA6l49OfFy3akKweee/kefpCe0LobXy3cYPocHUQSy2v+9VR1gWcsH9WdVq+mb3rSxCcpX4rfvd7nX4NFrDfj8/Ycrd25h6tDFybCjxOopPrrXmdbmaARMq4pQz/syD02/CRYPqcXmRM2e2MPTomLzzAnsHgOrr6YCgK/pwAARI7jEFBr43QApbPkBWSbyQ1gvBBzjvOONJvgBgJzpr3BhUFOoo7bECI0b+Xw3TlGLs7nRO65D0qf8d/yoipDhIdFSRnyZA1YmIewL4VrcFahGSCR7QF3oc/DmRNGSvfjPGAaweiaDaodIVMARFnlBb4wfNvw5hi3CBPneuu9K0wGrXNuOY757KuPAmO+0J3y6YfgSUArnJKCAI04/mr2B+By1vYEh3TMH/PHUOK80rBNY3M5D0CigqPvJ4o8WeIYiJQhSYmpsRnXoRTZo5X1PeBTzUCuwiTrE3oB+nRfjtwRACT4FKdhjAIBEnjsZjkK3rZzA39BW9FtZ+JuFF2ljjVaoq7XskZlN/DyPMsLcQQB1uUxOZC2DxFi82QV2VXecooKFC1L/Xv6DUzGjHuwzluRR2HOmdFSvjijyK7GSOmbgkIoeZQc9ze/VUizlg2A2eE+Dlgb1LGdwnrD5fdxjshocZxWqgDIsEWBWx6rU/K9oRH3TVYyvRySZbX7a+dCY0oMLGVxBBecSbI8cw53G4PVwfv4c+bgAZXf0EtXx0VSDSQc4YVXXcK+MjnmQ42tDmiNu+YnkKNTHPTST/GGAm/n29mjeWj19Vdnn/+5Jvo691YWcF5l9jpOBJ7gxQ02tuH09Ut/XFm7xitzslwW4OG4jKGLMYOOyDTOXBx9Kj8mgOsy0wb4CLSGTxus9lm34S6V7f+6Omv0ZY6BTUb50EbBFdP8V1/ojGef4kIGsY6CdXWzqji3V6f2/gQ5Ja/Wfw2uGajVKRe4vjJsHpsgjOlSgKHf870GBwqqsIms3+wvpTIkJ/fYJjTTp7kk2NntC7UNOIcEDiy7rTBSmT08czNVZtmWI1Zmna1azrYa2OkluXFvkWbqqVBiLANUJFp12E/WR/eXDQmvOHTjYI94LcdrxmZNYKbAzLrJwtSg3jSCDN9mW9F2Cs0f6z34EN0DbwKa4Ms3HiEIx3r9cogCX+oZnEyipVbpamxrJF8v7iccout+c0+QCPAHQ41jEbAKfsiyZCujAqjw7wX5V9NGZnU/MuTmv0e1QO5F9d+VTV8aXsWW8NzYuoBerSvHHrKGYwvDtddG+l655zilCfpip/XZlavqitwl97nPXjIOX2MvRcQ7Zk0Xp4IbrTXIHOOBIWsONh7m8pn35T0F8FyxWAwX5yYOpWgQoN+mvEf2cL42zmArxi7vtQOxGpLOHGa+m/+YS2QwfU9kKzZ/SB9R3q7PkyTC8YuzyLpmbTx5v0+ly8aKNwtrTJFgMYmy6KPYYpwdknTYCwfqK/M81/yrYJvoe2yVmzR7nWY86HSNBVnDKdSqsc1Gc1UV5ARZsq1R47kYufYUx5IGhhrrPW7Q+YYJbru5bitYJ+CI7AV35TlD04ctq1OsOSfQ8MZAy4mGN7U2um9leK+VfYfzXyocpjScLX4bL6IrQrs09dWL4DB0JNlhf2Y5p6lArA51wiM+2z0WcgUF9Fz8Q+ygHW3H48NrJJa3oxq5nYAZCYArh7XFXlfpnKMnp7/M0T/LRmp+BIBsp5WUXlUM6Bx0RbBydbF9VKoHM95bce4AKFuh47R7vrLV6sUhfbC2Q3i9yuvgJ5IFpp95IkHnrFe2lyNvD3vV8V8MWbwAfZBV7nX1pMc/gZ6Nt5SwAX/DL1/+6//+L2e+7aBpQYky0GAUALhftJJoKb4zMxX+KpTcmDLyEs2Rjsk4w4hWYFKU3qOaYx3ehpYJwRhiBIFgLQ49Bj69JiAC4LCZycDsRgCTMabhGfdh0WJwEjFB6TNGDPrOouwynDB8yqH1XTnBN9pshVvwWiMSBRQGROAHKIYKBBxQkrofzX32mAG9ZGZhNgT0Rv0NkvLvXUKFMAC6dE/tEffxXo30anx/+qd/esojv/X4Zg9gInoZc8v7m92Sosd5loL7ytlJSUOcffY9xQgoPBJg7fLvFRm00hWgr9GS/0bpuD4TmNHLWVLxSvkLB2D3iDC9rAC0D7eet55vJ2Gee/fM6f065TQCdGO21QiH6CxrmLXPvWMgss44XfA5TnKyPwMWUTrBKlPCEzB1mmrV2dON4aOUaTZ4sxqjMQ5+onhSWbDK/sy3yUzlvlMOjUGGXyWTGFqcPTW2A1xprlP6n9mGBs22Xrpn2rkuayhas0XHa9tqhtwjYJbO1YAK6y47+tFXlp02HkN+yPKIXr/RWdQmufbEh2+dDex5zgp66CX+FT0E8Klsckn+HxPYEgGtAxt8gT6jJ9r3oBmwgFRlhCaDiROU+UUvuAOudV+cfva3AT50hIyyqI4qyxjZsGTeOTWAEwzQLxMBBhABfOBZ9JDG8TRAT0OpZUp2h20NCWDt67nn5Y0b1IqegLegl71JePfMhR4Xkp1daWV4ITk6ygMoZR7R+tVJLbfVSTn9GE5GVMhEwcxrq25J8ioNdQAggYds62mZaPlPz2OvPxkkZTSeQQ/KyJfTY/Ma2cbw+5f1Ei9i3LHDfEyGB3AjtfLtmRNOAGX3tufi1Tow267wnu5Jo0OqAuBhqgU0Ml9bR0pD9VaXAkoFW/Qd9K/tTXWP73/AMeeEb5u2y/a97lYzcQAk79HjdeBrp7BtAjG7UZ1KbAlKJMDO0bbhFz6D17YtsW6qfbjAqvwJzbG9AKkJypLcmAo16cz0EmmlhktRqVSarOpe/y/ZAmQRGl0bnTTOLPITmxV9lSqe4IPgk8moRw8mC77L4ZUtB+9FB2d7hOZv5033txxNFh+sEFtJQ1wqRtHZtWu1F/Rs0Kyy1XAcLJ6h51C9904MQfcL2isnb6w1c69+rS66oL7PhRbwAzrPzskCzBqvZBqaaL1dKXScTK+B/lnPJ8E12C0YWnYDu5p5ku2jT8KzouIGYS82RD9EL2zn6jpiDQB4Xaormc8haOWzvKP1dhafbRrjcOga9ehAgULrLSPW/3ICG/wAB0cHHGdIFV0KovbEjNBgTh5xs+TyADrBPoW2egpjlfeQ/yIj8/LmE5yjH081ENjOdtrrAuZUUK1bUM94kW1kX8Lgaq4Kt3E0WKkd5ZF7epqx5rKr0CcOssX1oYu23bNesy1ObxQ92wE/66gJwoCvrB8j9BMkrZ61oykn/HyFyi70gezZ224/7fkkx275vHVF1s8BxCY63UOpCRLp4Ti4VC1nfEU612cbfBC7bd2hoMihJzYy843uwO7iB2HHTZuXLwiveT5tNuox6T63EWGwB0EpZNNjqV6En7Fbd427jrf5sLBy19l6wHSP3MYmlZcdAKDisUGD0gZMVcjvRz2DyQTvwQVUYE+AwbSpHkYG8E6wxwUQvv/o586s47V+9Za71dOqiQjrNcnuDgAAOh8MehYO4Mn7GFotHiAhSq9na2NI6lxtAxMFkT1HlI6zIPy8BkpEOIvAueWU7gEEqVSYBRWfJbOyASeLmQ6SfzSYJpAwGeLcBWfd3SjPfVxmaYdinHScF0CDMZLnn++gNL0/WiDMoGK2V5huNWj6jCjePHv26fO9ybpmjDvrwPwAJxhFyoExIkRpUUwAIOaxFW4irNnr//vf/95GEfpoXn/+53/uLA1GjvK+iZYmwqfXNbr6/TCknBJtLdE1P/1BBiTgb6+jADXKYht5/Z4yIClDejIky7IFPApmsqvw9gWWBmlSzHXc/PDJPLq8uMEExoXRuvfVWI7hQ3EZJHLfc1HWaAwZfRWyl3yAtO5vHisI8HquQBzKWuxLBBj+/lkZUAFzK3QqDVKiHuJXdVgJQ4/5WL85sONPE83VuAkAaG30N44oRgTlrPJcqgAmUgx/x2gENNZ59Bg6NNHgRp4Dphx4aQM9OWDKKu6sJCA0CnCXU1cRV2ckMh/l6izVJYMiuKGVx3UCUV7PjsuyrVMF3FDmj0dHJcjFvjwHBGskHRBQlBjDrfsUIF7ya441uIoae21bEeLqqBMsCa+G/9B9iZp/4fJnAhkYS9E7OlHGdiqL3PkVY3vmnX4XOS/eMlZwjKF2UI+S/G3odVUXSUbcMq3rBTaXXKkHAAGAazMqx4AQjNN2YNAzm0aevZ4pB74f6CcnO2wjynUG7p6h2DwVCKoCGLAWnvvY6hQFAHSFmj86GHy+b+d1zUnfp1omlUlpsmke7DX6DmXWfp74g8BH7UB0KiMdRzl0Gv2vv+RUc9KCgUznYj1dIAAdrUvJbljek+ELX2n+lPqGHlsfIZ/+bsFadGjZxj+fjTR5rscseYHgM+nQSM5/+8zcJlWyn8qyFeTnkoBOfrdusw5+BgB2U69QMdUhF/jCJc6ARpdvoLftP7y5HZwdeEKOCZwbo/Qf6zx0yGhwhH/dbTa6n7M9rZiUwzg2OmPc9gjOSEmXMqKxdzNugFsdh4JjjSs6WNdMg2Jsl0QcO8g2KnSS16EBgDj7CXBtZ9f6t3yEDCer24xXmzm6wlGVot3r+na4A8AbzL9ltbPuY4vGeRN9wDnZWpp9wLPm4Z/QP5iMdRnna5Ib6LCNzSRrOyEjmhOgePPp3FMsOlk19CfjiLOY02NS0QDo387/rEvGU7zY4APy8Him5P+sN87H6MAGvaQHHtgJXkoCDufbSYo6X9ia6zTa8o2TCK2x79EHqYjaOFH3dwDhp5yykX3Xsx7w98Vu4oHaPa+zgvLCsdoCVG/a/O/tdakEiJOS6iQcPJJQkT+NPc2Soc1kksehQu4IAFw9YMcy+ClaeWSb8bMeV6aKY8RHps3Crdi1jVeDPxJYeydCAELIjn0pO3+TFEAe4kukIhP7oHsr+MvJWlen9BfrNVenRMbw1eC1+G89aeu8+Q4AmE8d5FoY+cz5XQWbrbh9xvkpXlByAP8BXkG/gXMS/ItMs27wHddcn8TNE+tnyRlv5p0MPXjf13U8kg30WWw9WCtrrofTkNY0MZ64RvvyO2PZGAYegj9MY9Gm/zgdALu0/UfoqfeE7/Rz+5iMM/plAhC6d7bIpt9axj9+JTYdPvBzzh+7OSJYXLbjxw8/agvAX58g4iweGVKUpG4GEWGcAIkqYgOdcbQMWgrqE1mdvRC872zw+d63p4QVo7sV+SbAW/m9Ff5VZCY8+DclxCycfxFAMSj++ZSVC1SrWcRXNwO+jV0WJGUkLmusAzON8lYJyHGCZ/4YLR0F0wZD5z7Jps++yytQXUAc8+3Aj5CG6QOcFEyYDAfMAaNspzfvJYPOvd7PFTMReduKSveVo6nMf/a///Eel+d1O2X/Ct7syDL8EJDGPvgYb4yYx3HGowzq7iORoz/iYExmzmbpKvatGBDmlDf1nNpzD4zDFtgxqFEggFR9R85XaN7wg34WnIZWEaW3Ub7G8fA3PITjdp09K7UcAbiVRBRFstvmc0fnJkvjsevvKl6eleBBAlLTdKdZ5HNBumXPCRaAHprQEMDJnOosL7m1si7YwKYZ1OoM4CPvd3++jEINwla6m0YEVTST6y+UnmSwmfszUENDppyQ4DWSkaizXoG+Bg2Z+OPJwod3QuvoDPEUJdhdgzppuU5rk+0AuaY2rFkxK+xY5AdfRsmPw+R9k3IW6qhJnsYRSVk7ZZI8B/7UOClHd0f7810FWiRzclrzGQaSJp6/suzRNFH0pFeD7uHsVY1j+IQS96HNbKWgc/vMJ2MjWDPXYGwAPtr7pgBA+HcAZPJi0Vn82w7/Xu83uKKfgbjz3QQxtIrus7w4oJHKDGRUjpHK2ofX0yCIwJJo4T3c5zrpoMw13fL3GMemOK//ABFu3Hlerkyps2QILZ6ozF5MaDELHTxGG+voY8bsXhutVHE5fwOI0GY7Jfs687gCZtIlK1sGSKFc0vpCjprktuDV1woQnWcDbLcd5Tm+5vybozlj0ybooUkTyBzn3LpQcz3Txrm2Dev+Z4+xLBb5C528PgQ3GgzURx7H7WGxePJQXLfBxmwAbhtWx+FNtw3kWAdAGE4Hjgf8tkGbg0FOCuhf5B36arwJqMoxSXNf7AgYgGd51tVJ8UBmjXYfFz0rQe/lELZSiXULQ4XPkLGUwho1X1l0gM3rDh55NknV9R5f52SZ47jUOt04Z9FncbQ+x6cE1jTutz64+HEBXOTbeOvIsXlzOcibLzmuDZs//N1mws7STb8mni82Y1wav5MYy8m+tr2yQZba2K94wLzcwUyD5mTU6Pkze7AT2NIybN2HHcwW0KfTcXVDbYr55K5h+J/KJASJz7VHf7bMTXbYPCr5anVj7iGMcipWbKMmKAnevLIb5vpknOLr2/+jAYI9VubFzy13CrpsvyJ8pCx3dLbsoGwguMNrVTnYtPj1b6aR5+Yx+NLzLAbW8u1kmIOllQPTwLy/ZKWyRGImuCLbgrGDDiD0lc9XR33xb9dO43gHnjbNTSPuFWNiegsL6J4EAG5vl4vBCEyVOTtmKlWtpzom818r3gos7PAaT19b0H4yHfcOAKQhcyo39lqAR2NfWoEpfX3GuJO06Av4K35BePsd4N9BSdOwFQDWT7ZlaTQuPav7boyNwgV74b8h2/RrCi54+hhaT+wkcsg6wb/7fXgYPRwa53QJ/XeTPtrCsAJk5tXDaxzJzRhZd+YE7iGY56qK0mtvN958xu/Ggg58JAHN+6mSlIydAMC//ON/cQAgdmIeEJIeAAAgAElEQVSifEwap53sAaD7KvBes4lyf6dOpgICsVCElNduRcHzvNA1LBj2TWQ+e16b/Z2d6XUgcf4JXEhRO5JeQ36jziUWi0NXX8Yih04vRfehj8fULLIV/YrIsAdXqmU7hlthIIAbgL3pgXHz+M+zcKipUOBv0QQHRGPPGeATmd1gjyALhsrzKvjUzw9H8WjPv2ijEm8d2aSfKCMHbpQVePGMivfDzBMYejSjOOvjbNcZV7IsyRCZZwqW3YfCBjz7w/eLMbIFReTX9Qg3awoPzk9c0Ql2Kb4ZkNiSmzqa3n++AgHcY68RGSKaSA3oYiw6Rm8i4ttZ5vQB3c+N52roo6jbmMagYUUUGwAQeHHJvg1WAiYJ2GRfGook90l82vxcA55xLEdEhr9BGsu2DcZ0276NUxo9hdeoEGBP4FWumkv3x0se0pwtEZbt/FMBwZ7Z7Otv1L5lsQR6UFyb/rwXvsn66RnWZTa8KYHlFfsaw4p+yPak7EN1JsxrXrB6Mx44bDcaVF05FUGWpdLehsuKHqAGwE4Gc/NldEkcONHVQZgDepIxyEAjz5TeBmjn1IQ0LnOQUkcdFcxmH/7MG5nfjjs0VxSYbGLkfwPBZ2BXRsdjLIAgABAH/FMASy8LArys15YD80z5EhBwwcjlmWcpMiCKAAABNNsI0UuBH3i+WWV0jZ2qOpumQeXrAhjNsfqbBqMOZtZBmIZRDXw0Kwg41pDzjMqhbcP0iPFaLMAomriipzSw7jrrJ/kGOAGEbO/kLJz/GGOcj/ZM6X03CDZwXcATAGJaS+YrM16bRi24BnkGgGCD5Qjl6NSIEfsl4etru8RP5QsAlfrA6HO2KsA1mU9GoWsYp9e6OoEAwHairPsNBsfZ385onMPI4XZCtr1wsKjfUSCNYAfySGZmnP46VSZArqUCyjQrkAb4gS1m28PTkaFCy/PvP/RcZGb43w7MoaEmdTPI9L95BA9aaXTWisaxdw2q+0OTbhX6DH32PmmaN+Ye05iQyjcwYcY9Aa8dgGG827kMB2V9rlPgve1x6i6oN5+FW+Bv2znret9gBWBiH6lqY95gKHhr+HUSXPAFtEEGwFT6e3dI1z0u3jyLJ+cfPDPbLVnDpz1n7k40LUcRJ4Nnx3Evb1wnvLhADFNBvLbRDkhsDXOGbvo6AZPMMQmR+3kHxb0e/kAx7H6vxH88T7fYjj76Qz93paSTR60IUDDgnhBS7Cc+j7OeeYie7KcOX+jUgjk3fjt5JHXAleBUr18TLhz7Cg7JHcEM1UzVCxMAKD6pnrLqqMOH/WK+ogOJk+u3ENykR4zp34o18feWw+olYRNwPXh/O36+N0GLyslNwG5MYvtNP4BiHK0V+P38ztYzJyxN4wZ1y3/ektnk7a4SHf4txhIO65hIjCBv8Br+B7oDnLD9Mn33BvyFapYu5D5bnjffWjZdzZktLvh06OjwEKeaLFx21gGdYUxV32Tz9eiONCzHNmTtEyAJBslzr2+wggCMZ/fdsPiJB4rDsFvuS9Igzq4oSMLu8I9pHeEFY8ie0+Qyzn+xnXkuX3YPgn/++79qBUDvkPv4pYnd8hWXM+cVZd0SmBrg3DCO8Y2CNQDwZkiUPVngDVpwrCD4VsrbAeAamA+FlvE1otUxKpso0OJj1QywElkE1CBgupbzeyGmFUPn5P3lq+EcDkUUbc5zhqF1bymxeyrBIS/PWyS+ETkUCM/luzuCxn5efQdlJkBOYGUHAEYJZt028N6VBloDyhz1PUUcVZYCEJIDLodDHZ31kzUwsKmDyVqJCV2euqLBgDPGIMDjaKYVXPaCWYgvb2XtDMrPV+5e9Mt3aZ4ROs9+UBT7NhJbydwI8wIwKjXXfVIivrMUEd6tAC6wLdBGgVx+w6B532mbGr4OeUagvU42Auy7zwkbdJe/is72vfskXdY0JxxEELO/z2VzpNQu7TWB0NiKSAqgigVnnCANUd3sbYsRxPmmE/tedz2awAwZWOTUCrupEvFrwN04/9YF1RMG64+9X1kDVWaQeYHX4TFoeHVGA02cRe+yL1dJHNmTs7ICSNkjm7L40C8GQF2NUZLec96S7IxPZfoFIg5s0dMkgC58t7Ld5Q/2XI6sj5PMHOLMTdYfucyROMkkSGcReIMG8L1LAtV8TackODN75EqjyUG+0d8qoYQfz2cJvrGXTTRKxhzAGbIEyO/ScsrpNv1leDjO09c1eOI5r2AC+mkbQ2zAPgbpAbQFrHo/HIQNrvwMycf5AUC7vFZQYyPYklLbMcsTVQE1gjj8oledYst2g0HS+Q56dSGj6wPaN19b3zeYGGAxRx6xdcA0LgCFfwkAQCPtSZWTQdCU972+laePPq5SwQQFiNLF///T9WbN0i1JelZVd1ed6m6TfglXIAMkcQFmYIAkTIYJ1AL+/7UuVPPQRbzD4+6ZdTpPfbX3zly5VoSHD68P4QFPf9MKOsOHfD5/IwoFo1y/gdbvLTzRjckQBwAzF2x3wA00WocQOm6QMnzKCS3mrYMn4sSxVScDvQEAb4GR7WjgmnEgJ+HpODrgBJ5t9lEw1Sfa5PNUQaXZG8AScLelxcn+ji5vgML30/grPzczBS21YAlQbGZ2TURkjoDA4gHpw63gUBUFvDcydB3gY8cIFonGlun3P80vNAx++8ZXBFDulr9boo1N1XW2tQ1YLX/tnlfRczNcWyEy+q8OD5hJY6QHBM7izJEsbnkPnle1E7Y5a5CgqOyYbYlxxDrDXGv6OnDUcvmTJc29YwuRd+5Fk0qcXDLqut7456tpmGNsfv5nwJhx0CT6yi26mPXxGMQeNiFRetBQDx2dXB6E/6Oftsm0sU6bMdOcj6031iC9F78jTx6rntlr9HkCZDreWRLaLYx+1uIodBenuIjX9L00DN6gj2yUtmU5CGAlnfkpkRD5i82iUta0fgS52/xuACDYvn5IbjZO3eqBhDx9EpHnF52l2LnnXYa23BQ3eEyuUng0F231s0Fd+EQ8LwyhMnjhZXSice6T+z3KvBzcCpDbO4egamxb+MY22/KbLWKjf5qUBJ9prMg36/kZVEpizTxS3OIkQOcE7xHInmrAue/KBPdF7qyv1TvA1VGpoLbObwKD6t7L35dfNqnWbb7vxvZ//AD6kmRlkB/GQFUj2DL0UA8hZcyhdewNznDs9AYae+P4NTZuwsIv2H15ob/zfEOFJpKDT+JLWIas79kCEroRUHaSTMmF2gyvJ1hEfNmEm7eoY2NrU+96qocHeB08b7l7T/eWE/N4+3xoXB1bYwAKAGQLQIic2Y1CMbFOGZ+dkCjTccJqsO+iXqWpOyeK1SxvBd8MaGMYpcAzr4H53ude2s+YLhjgM0q8pUjoHq0xMGGaxBGU0E/K4HUPR8lOmeZkWwwKtqTDdGo2O3ORIdoutihbwCDlY1dozDA1yDBHmCjGmdcoez2HLGmfRUbuRqpQBinvynpewRjl4Yj+RoVFC7L+0ETl/mQ49B7rI8F0mXbHKbrG2AS4A5KIptm4N3ooJyT7bVIWalERX+B4vt9F99tcb+lBqVoVkVnyGMHOCcXCeAkAoIQioDStTCVDeJ/mKJ+Zx7sGo2wLTiNXZI5TcuM1nD3fAcvIFoY1MrddVDOPOjUG2CnB9bMbwYOGQd/6ugggZVL6H6OvfaU+Z1xrIiewZXcG7UUU7LXUgykX/aC76HToyzxxPDCgNKUMyCcLuw2w4AOBWRlINxVquTy8KwCQTrM1wgdQQDuvW3WQ5a4ZFErRrchsIANy7x44nKYrVz4W7vCa+oPouh/e3sR89wUMe4zmNjhbI6SGclqLq5SReQKoI8jiiCr26J9noNRvgIxVeQgjoXv+3S/+dr4e0J3sq/sj9DQL3ctBglfOaqNl45LghSoK9AwCis7cu8Ij9Ln6CMPBeqeRaR1Z6aVjQKxTJmzX6LL1YGiBo3J1DY4zPKSJ6R6znjWQmiDgQd8huAcPjfG1Dokziv3hXh9OpmzQo8PsMz+NMTlykOy772OrniC3aV2nHd67AQC2+UjWCJYHQGxpb4Is0Sc0k0TfS0/SWE/PxvFMoGwzuc6AFaywniJ/HLjIBHrUc5e+PYG2Kz/Xvt+yZjv11cU3eAo/XptEA0G7wwLI1W8AbNuxY8Oib/O68uvqI+un6Hzvb21jLug+lpAbjERsB3ttdZrEw8EYKaVfW0r3aGzsPRKQ+dn2ubHmBvZG51fWrSPrFfE9gDf6gAnfwMg0MKyeD86UDHQ7V201a+t1IGuJLIaKDWpE9pCNy6PYYQNIY5d1DtieQVAJkl7bxO9p0JtnLu/E3vz86aN75CROnz5Dr901554LoDN+1o4AAHIwfOs1pLKmfKTx/OPdNrGVbewDjh3e1+V9+tmwXQaex1h/Z+fmc+u5zz3mOd5wn4PjHShZ3Nxg9cUSP8xRmrs1iICRrqMCLFhgZWdwTXXf7c0SemcsiwvbX0YN+tDR0p/WUyuX0PvKArPye5M9bDn4403NFazO93b9pE8TJNRn7P0nOPXb32Q7rsbhalVtmywO0uM4UQR636oTBwKO/UBGwfa2bWdujIHrONJQtHKGVXZRXCZ+7PqaHq0Q1e92NOXUSSZta+M7+d7vp2X98Zxsb2zyZ0UXmdzwANgqFE5AIY4gelSJtzkpSAH38jP2brL/1VXZZkVjuVMtXIYw39S/sQ1qxakZpvyJbjRf+L6tZNWzmyFH3wzmN47N8cQ0yM4cblXq9nYYniq94Tvjx/dMAq5sF2c7+fCG7y3oG5x8E1AEpUUH93Ii4OFAx8qQbZQqTpzgIVhGT4VUUsKb1lsd6+iujGCwd+bQatSQzvM3PTve2NIeHSjZ9RUNaJgnwrDogHtKzdVjfvJ7wO/dxDOJUN+7PBQ0YI2doF/Xwf7N2OUnP//w7/6VAwB0PmdhPgy5GLpRHTrje7Hf+z5aoiODuTBIgEs5HjqOCjB3gcR3F3omzgTlgE5mrEwM83OfMc7vSxBY91F0xMyB93+YkecAjBmzAZ3BU4A5GdDMpQ5+o4SUFtmVtOMZJct4MJzev1EFCKAOY50IZBcUxYkQXtA7wmGAFOZUhCugaTNOol0ibykp93yUnZLj1UgqRiiR3DRZYf+x1oQGjXq+1oC11LUEArTuYjIFTSJAJ3gR/zQ80iwvitlC7CiV9hoqGJCAh4WMngmaU9dC9wBc5/ik3WfF2sKvFh6BKKJmFvIAGEDWgKVup7CjY0W3c/nIRkqpVzFBBwywHGG63u/Z9YZapgnzwuGaeZaXZUAAulFIm5mhaQx8TmPGTqZlkSrlVWS6nWIdGQ94/eMfcoQKQo8S8v2kbN4Y44SfRjUyOO+/OQ6ra0fFTOZPJjz3cTfq9z4nOeS4GcDzCSgexQYfEuG04XQGTg3R4nxzBBHrdU9ggFbWKVXgOoHCQMlVEAls5aisRLgP0omaq4Ebo6U+Eq0MShPQgJJ0s8XIbDYx1uRzDyf6M+NY5xVesF5698sWnTfnZuKuzhRt3FH80UDnhGOgbKMF3rpFg8aMGwCILpautQ6Sb/ael6DmkyetmzMGWrf0NkgwqNkp/S5dVl2l7JYDO8cpRC8bzDXaP/wkwNognpxC9EJ0w1aVjM71SDDPMWgGSAUi6BoqlHw0XOVm7JQCuKUHpfzsX9a9OGYqpZoeveWFa3QUoF43AGC9ZcOd/gY4NTgvAEnz2TvFBLA/dsrHI0iGoisd7KJ3QPWw7VIDYARx1zkJLa6+tLyomuENTtfDL6F95gWoZC7oi0/QvFl0B98HLGZ9yERhY3EgGBvBBevZNw45kJIxgUdsF9d6bOUl84B17AbPPOqCMrYq5Fzm3baW56SnwAVvGV/2kFr3iHcLqFf2CKRXL4imDxMooJdKn9gc1pdmmZ6jeklUftH5URda83pXoLfyd+xs5FoDE+3Q58gN88feLH8l02lbJ93Qyrjo1WSp5/xz44xUDpHQuHQFq5GtZjsdQWTzbQOnZAGvfjI9qr/Mh+rYXvuJDMTyr83fIO4e9zvBaoQV+tXW5u3wLfhFwa3cd5t2+aqulfWfxmY+0tgifysvoRXrJP4iQKFvYEugF0Ev+Exzdxfz9wbBQfjpXgMdwjt2DUaTkamW/f2pKxQyHjOrriwAp68PegMygS2WLvPVDxm62PUTCycADvbK+Hv87QlmpiJwx3MDfWwH260MdU6K6zyP4xDigF2cJJqQKNT4HPxvxl1j+/3vXgPoyp8whezWz15AJLxQ3PrGC2/cdWC+wn+XVwbbaa117wZRDwsOD1hvKUkg30aBVGEGB+bD/7MNpU657i2dLdsgu6H5OKDedQ3PsQ++WfWudXB2/ZE25gvvhD/M87bHBOnWEeUCutqjU80nss5e3+i47bMi+/LXU4Fz+dX89p7nnjntheP1lD9SRxU+lQ9BkNl4qnoJHo9+S6Ccpp/oVRxDdLR5QFtVi6UJ9Kp/1ZV5XedGxy+AQvDUvI5LW1yj6+QgYwt1D2ymadNGztYHjp5ZZUwAzPN6ZiVNgjf4brmTTpFucpBM+kaVZlt5AT/91JUZ4VUSbUuTYu9e7MfXBtp/sy64nFk98d6yHSAYYkzUbZ31bfwt3UNBhJjZYCx4yAEq0ezhECU/3uUJ0ikZ3BPZpFP/47/5l+0BkMlhsBA2wA4D9zUtsbLgHUMV4dts5RD1ZJKugrgG2PMpWFgGSXnXAqMy+RiDEOUvFWY6f4+xrfPOMzAWdvAPSEd5BKyGYZytbPADpboMHiFCaDgF4c4lgDNOsH6P0qasR9nFHGsC4MdoaowGaM3iXAUvMMk9aFb01+q8WRrKef8vv/ylnzcZvH7Gnm3mnmYr2UOsZ2nujIUeDd/BBVg2R9ZFoNnLhtEyjRopteIsGOJoEAOGJ3wGtQZ93TsvhVaHja0EOP/hCzk4u63BDS0qRaw3dDB/CjDjIJ5ot+fwNB5KOPc5gQjb64BwHHTGuDyJs3W639pA5j7wP+Mm+3Mjjin3jgJB9vjbsKK8bnApI1JlmX3cGnPAIAEAjgWSorWBfVcle8jJEgFIkeNkjuFrP9/Eywp7Du8nAZ/Mp30KrHjo4h+HRBdf4AifjIEmq+k5vfv6nOzH4w16UOqarHyeBThfGVuwh/bUffSiJJGGKepwH17I/307ofn+Gu2/2M+sT505w4HYXhPIFryG7tTf6BG9RyAFPePtNQ0ymK8csInDo3+UevP38kWA5q3OuHrPWzJqUehtIKN1K38E+scA1OBB1ys7JpozbnXI331sWG1QwhyzF9Z8sFkLy7qMnK6pXuDeC9KjD8m0p0lqAqcBY6vXw4jS8RsdxxaVSSv/BPHKvOXfyFLG+EdtLakjA2gTkItzvU16tsnT7p27wJL1csOv14Qq6xBL7usILGpbUA0+x00BUCagXsfAWR9XZGT8rAsgQOPXGPUY9DS8ly0QAVfIKGDgs0FTZPo6HNktEroj59ggAhffoJDnipjOK0tWVd5aHZM5xv5SBTAyUVkfXCF6fQSOt3/G1bfJfK2zZ7b4opd5aAAVdqGBkQLPD/taUOX5P36k0s33LqAaGbMKKYj0CoUvRXvWknXjOzhg8PY6OwRLdr1Bp8JTN/BDAAC7bL6109by2PcndL/YzfTVhV0DbJi62aNTZd/Fw8gn3zcfW2mWX04AIHpvdTCVf+i3y5vsX4Zfdv4LdHEupDAuFsZ+Ztyp9NGk4ev0lhFAX31rJ+sEEHDkpw+GgP3jUTL/rCH4gflCNxwuePXijIuXCABY3z2nCzn6/e9EW5pFJkEUHQENpUd3XzUyAv8s3WLDrEvKenetYMdhyjqFedZWMgZ/kpEMtcEo65jES4o9Y8vK2r1LK3wE4UdsF7olPPmTn/z6V7/0uLVtCX4AD+heDjC/5wgH/rUSF90eA311TO/V9/f5mcBWTpj+T9fP0b3FbsgHPAV9pWoVPCYJEQ2Tl3TtzKVZcvCQArBuHNvnWU+SIIWPizlYG6phCGygbzmR6AZeWffZn1+dPT6Bg/o99aS4dXwvgvjCEw3yXX3vuR9MmZ5BTVYIy/dYyGDnrL+TXKblHo2tMSpgqgBLdEhOnWB9Zjy+R6s/GnTFT4psf26XA0eh77jf4MsGsvAJlJy8ek+/M1+ryjcnbcfglA5XddreJLBkmXQPt8Ucpu37snjStk9q9JPVVuQ0nmJ9PS89AAgAtzKxPhx6c/RMsb8ceRossiXWctpgXezv5zYWGjwrAHDHHvuRPjGyAPq7gh7dJzutaoE3bgXCHQAY8Hocqeu0jdAVzOiG7qRo4Pe5J4QAwAiZoxI7SITwWzkxBozlN7F4H+FAKWDYPKaCSAwNAAJFdQ0doOYC909FoaxDImUC1xccMQYIy71upJL7UoWQiFmMAJ+5s+xbZDWC4xzVC7bs9GkPjO042c3uT6kpsAOvoyGqOPUcBQB+/Tr4SyoVhQbYzJwfnXBC9FNOCWBF35VQBTvsM5dpT8mu+YVM2RoTIqdWGgKCdWwCwtm/r2xTImtCtQ6QGKzECbX70agmAs1+4+8AAGNlXfQcwJoU7PJF6I9BT4a5jqGVRdQ/xjZz24jlBQIbxEm2fZVQKhAuWM22gigjruNZ2aezoF/vfwNK1kHfJQBAw0ABDI9FgE+GojTmfGMp+DiVZKo3QOfsOBnbyo8d5TpgprvHnXVTxDZrG51ijGjlp0DAlhahO6AXe7TNf3aUcoMANCObPENbhZz9/nno5FumEmT6F+TRfT5ZTwYkPNCz2+GBPguQb/1Uha2bcLyVJ3PeD4BOJjhzbYVFnVH2fgJ8CNaN82Tjsn1R9EzJGqdqQBvdX/xMrw3vAXe2IJmwBWb5/YLEBJbCO+6r0ed1WYbPL4CqYMeD8PIt7OZe+SCX6Hn66SPxql/1sR0f88I2ypGxQfYC1Am+hea6P/ra+vQ9xFm2yjnzBYWJBzDSWbNdd8awQPjYofLTJxhJB+zcY50bnCFvIyg97IAZRAesQ5d7v8xF8tN9f6NHQi+OScOOqZLD2aPqRKqUfni8ruHkJIKnq5V5lqNvZ4YKts1iRl89J6P9AHyCQHkgPJly2jtmeAbHknXXfAieLY+sg5gMSWRbc8JuiXrhiwQlLgawLnxOTbqU5zsEGQQ0zQdZxgGit/SUippUGW0FTbTGbqEJgM4/Kth072S0yR7vWdTiTewfmXQtMDb7W2fZGag+8E9ksQEa0+v952q0SOrH9dgNy0EdBF0FcA29P4OFIjLbtAbs134ZEDdzmCxPA0GP/yYAcK6N/sq4KWXX88Uvlh2P6zNDBV8gW75eNqCZ4rtffHETZeqpekGe7tpdgG5KWaaoDswxrLhxoxdPUJAKNjp0EwQgAOCVKHYwZhOPuTqn53h7HinDvdtxbC/fCTKDF8qXlnPJUNfte/yXL/KV2rQ66Wz3EU/8aY533ErZmrzolkc2+i1dO39xMPcPz/WJx1b1rcp8xoL8I6f5W+v96H70tBMz5XX4QtOhMS1Nji/G8RpWdi7mjpPYwN+j9a9//StjWwLy+p7llu3Atn2x9TxHCQxepjt6tYEMaA+tdKIX9/XP2ulvuza662A15/jkuOLs12nXvcUn6BXK5C8m4H5sAVg+KC4iIy/e7lpFN2cd0AuxRck067X2LHeM/dv3Wc/xhypLVMaAlb8rWKHpPQED/c16Wh66p5yM802eheYbUDJONY+nzJ6l2zHTn6zYtLzBHGQjQ4c2oqx9Z27fONj6vQ73XhMMcv25xXGL5yXn8i3sh3ULpHn6ymfprETU1dkJzghbyinfoL4DGZq/n89R73HW1aCS/mX4WgooOPhwAvXwg3Gj5KCBeDDKxTdXLqxr35j+YIy+PqW2fP5JfQ/EO2LwBvEIaAivGLu9sdu3/Id/+6/eczkTvcC8RmsAYQHV3RMFSMX43AiYeFr3ZPAq6cUoX2a+39Uisqc1kQqabS3wuOASQ4GgXwXF7ytkC55nrm8gRCJRZgBUgJIZrhFdTgC40TTPpdGdew+Aj56lMlA+ExM542mn/2WP3u+/+CElvik53nLEa2QIAFC2CsPTPdmrdhSOmNzg8a3jH36/5zBzT5f6P6dfzgg0cLmxuv0/5z+lpptxA8R+K98ojnVsPYw6nPqd9Rxw1YqAAQlPfbi8UKXGr/QLxWDHCyNehS2hCu1Tlsz6i8EXvK5DA1/8ruecZw5RNvDWZChk75Gucfjmjb8ILK0C71FF79tRQKvERRgFddiP5f1IBvkbRR06GNCtEltZ4r7h38u7a0gEgtPrQfRRpD1HyOnoxjRvxDiw1cJAWltc3j+CW7qflZAUR49g0vrhnDu63gAAhszG05mYaMgBSuKDyrABgeUkAQJ9J2NX1lDZ//zU+vh5en73Oj9VNUEgfd/Oo55VxhvHhj1cbYgTBZgjGomsmgcboSZCGydXYPEc0eJ1FP5rWZf/yCNphqU3mCtR8VT46Hz4lDXCn8iAjWsd+8uvsqfIzAQaayCcmZCS5vmd+48FAZAJ6B1dGSdtr98SRI318wi/Omcde0hMBLtH1XUg2AEM3ICNZukTgIhRZAsKFQPIpb/7rtFRo/T+gC5xrWJDMnakc52ssU26rrrKtRoFyRuVT5DR5XzWVYbHjez7j+hnPadOxO6dl3OVwM8FGaN7dCezf6t9ql/0DK0btkJzkKNPwER0VymsPv/Fz19j1acXtZVLQIomjbYd7x5ks27TWulnA6HHJ7oPDhEN7xARr3GDKNg2/h5du4rPMlPRaragTYDlWDa44DV5dLI+tayuYzN8rSzz2dpCNp0AACLlIMhxPkzj8i3rrp8G4gZHG9iITUm/lQTdqhaqB9NVfI9AJMOm8d6mmhdnaPzYumwB2W1ccQoj1wSmJQ4eZwz+BEmgO3wxDvrBRDwrZZps60kGDpzDloA8Ok4Jr6jcOHuz/tUbuw6RDdOuDhR77MPDKZpWVIkAACAASURBVN3ldfUWMhx9EieFoEzsUBJAdL03sEZmJU+tBrnbADRa308ZqAaZjT86xhu4oirIVS8OHKezNrbM8q/qtwfgE52p7TWxrLxybQN7BDIc/GnwTIGqODifGMJzFX8XK1y7jex/OBwnAGBaviFkG4vkhyRDAv2mXbeucFSt3pvTVRQkLJ/Ai7ohSYRbmfG9bssbu66rq7J+5snDJ9Zt1osbpNU448yH/6eRdYUMPnHw4I3VW9EeHZWIorJU30v5/3b7t51T8FLb21rFaZlvZjl4IEHMizkvjofuvKeeVXpvquhqK7B73w409LCMWXbO1qUTANCvBACcIa/so7NMg8oga4L+5Kf5vYHQyDsnLrDljqD2Bva/7cy19Ti9zMGYsLzH1rtLH2wk73lNjg7SGhNUvNdGx21Vq64LRmmw7mBuAj4OZpX5obnW307mwS/4AtEdE/ZLFdmxK7rV97pPILM33L5yGyAxncEw5ulUPNhBfwuGPdfmCWM4FWEW/5me+MLv+cwjqiXVM+nwT8Xcz9y8kgBADYEVgE+oaIKEvj/D0xNQTaU671vHPxqPbfa4t38GmMr6wYmE5zP7ZB3wlpra/m5kUP1ZlFDSPLTO8sPHJnV9f/qf/t2/fknoRsctFPIlt8RLX7CwvsEle5OyUL1/s1TThIASxmY7w2QJAMDcMCSODkzOntbrAFmfVjlhGAf4lzEBinzOQn4YtAPKyUIBMgwAa7BSKtKSZtGizpB47hpynvXZ3OFmamK0Md5RiIl0EgAQXbRIBsqKxhd0MD/AssvEYWrfpw1YtAa6p8beiPcYAfOsocVk3TQeAUkpzd8/5x8wKDA+zf4Mlpfmus1HQxStBQ/JI8zw3IuPRCu6saKMPS8Fh2pIHD20Ac4xLzibBqti8jr7EYKUeKPsUVgyZvALTtnlF5cEmnbh6SiV7SEQIBHM8E+djQx/6bvIAJ1p7zPhVV8jYf5Z5OS7BAo+ijw0KixlBF1OAA4+0715Fs/RuG2cOx8pBDkE6bysjNGrXLFzrTkC4g1trcjSKT8GGZkhAACP4sjn2azuGk2ZMvowRKn3GJTOwd84oCMGtw5yeVReFLTlOc7WvPG7jK3O/3TH1ZohzwXpfk4NAxmmoXsrC0R3n/JxgD370ACK11hyT3QXoGgdhXSUX6OLE521oqfGikvW+ka26Wdx379KWt/FINAQh+frOjmJ+nv2anZuIx/S6aULxoTGiATU0Mtk0tCblscaqwCmnNPOfbz/sY6z+Ym96XYW+Bf9QENWL1Mza7YhjmB/BhudQSsv3X4SbNmxBhIvksI5snF5hHkP12o+dWagMSVyA0yknyqLZbOPLAzgi3XRNTbILldJgOHqT3SHKgBsNwUwmoXlM4E3/U75MuOmysIBA+03baAMOdRPge4BSgUqGzC5QZTPLBIBjz++zAhzug4lPIpMOwDQIICriur4X3po4uh4A6+zrgAzl5UWKppu5o04d+i4NDT9PJ6MugF4JfKSoOHoYPmJDa4DTHVP92GoXUuFUUBWgpq7zZA1xSn61u3h5Nh1jop1FYjG+/7zfIZ3mpWuPLKFhUAhNlH2C50oIvylI9aA5ClRzTWhl3FJg5VHQXukjUvMmP09G7tQm471E0Qg6BlEOUFp1sJZ2jppgHdX5b17jU3TfIVXeq/VjaqwacVPHa9k4iL7TYCOnSaAN+X6spOW3tVnqQAg8FJnQqaheoH92FovAW3JHuXaAP3IeNYq9OxP2dSC5DiCNFb7rK5Bhq3juv0gssOpUNEJOnEIG2un6Km4OCOhS/Rg6KjP2TqW03YwvHGSzIdrjD+c5f1sdWo5ZeTcSZPO1Wq0/S6wAyQjNtBPM7TPCjR8ACWSkDd8CfE5lZpaDvNHg1DyJ7BXXA/d3by7csm2WdYFXuFv8dg46eU3goyUeF9bme+tH0JghaaIE4ySP+R/wZbxicIjxqXm35TOc0RseCiU3vVKBSHY2CfSjI4mwCC+/cttRNfXoVrs2/+xrvH9FWiXTg6OmlHU9sMr6FroSADgOtpzbeWSIM/oqzf+ux1PfCoeTQJCMHN9J03WWLT8OxgHnduMetRN5JqABH/f4LvH9iWn/q6d82DaBCrSd4e+dj623XoD3ZA1+q6Yu37XB61ZMz2rAQDwwq9/+7u1CfZ9vSI2wVen2O7LX3WFSnu9dJu6+a524/oV4KzBf/L76gNRNSR1K92puWV7dyoJ8Ols90pXqthvX4ypAAjAs2aZhkUjzO48neZJXsQePYQjihK95ZIpAVxX0U0UBFjVNbuK7kY+9B5K+RL/x0AcBEt0KaCbaA3M/BdA/ijNVZ4V6ip3svw4tHbkXCa3ytSEPobScS8p+FdaoVVgITGaV3nRVVvvERiRY+Zu5W5+t0f6jRSbMMCfvHsdQZdMdm7KcBKckdJwFcBTUxckqdzfe7YMoJINF7M4+6ho0Yn8QUMaYtiANaKG0aS5na4lC4nCo+HHlLwUwLJmMC38QEWDjaAjXDmhIZ9L2afB0nVu2D5wo2asL3xkaTylvBeU6DOHSQDyo8Ci5HfLQmiV7yaayzMjNgUyzUhJ2SYqPVZhjDZGScYIQ59oMmAvTjL3vfPd361ratDiVIkXcMIc8PDZqXW4pfCaFZuNsjwPACkjNvxeR+/ME2fXWze8F+sB6OPQGwA3eGb+wNHT+y3BTaAwSilHRibqj9MShZ8MavZPVjlWQVqeToAEJTkyGrRV8UnE1yVd5XVnc8pD5lM1oZT+eBHbK7/ImWi6gb9kwsNfYpi3PegFKQJCUgZHCar+prdG1qwG7pxnHIO52Tn02HXIrnE27xX4fTgKUcDRDaU/+jBO/O6T9EXmiZwDL+NoA+3tOAmU8UJ+6g9M9kDju84/PCn5dEOfp6/0fGRXQ1MJHjqD6gpA/j8VANhxN5jQrrzIYKxeDC3gFf3A869TlnkZ+s4cb4YSoz4fFlxBS+hhnrNOSrOw7aGRDIFerNtkTxqk2wZ+OB3RPZH1NLvLHB5vqUpCf9uxfOWyAjbWQbGrgOWh68wtN7x7SHGwOKEkOih6EXt3AQfjt91vUE/ZVvPom4vGYrapibfuMmkDhAkAfDvEHlfpTyCErSX6Og6VeOQbFNlr6hIC/MVzOGi3gzZAUJfbtjWgwNqYfm9e1yG/oNNgubJ0Zc3r1LVn+4dpeYIa3MdyUV2ROaYsdGgqWnpOzfAWNG5GMVtJJnNboBy6lBTvO98B+txvMYvwGlgtWxFz3J5e9GqA9zVkwPTn+kbOriyMc1CeB3R7iaqP0N/+2+RIEMK8fuzdBCvQreajVOaYv2Xr9D1K/Hv/n7xTAHZ9wn/dM1lejE3z1go5licwAa+B50LRjB0dhewR/L18xTqg36moiCMRXOgpOiCySQeyompa+9fFjVSxyBm/AQAcZaa7uiIMgGOGDmQOrC22Ch2RRd8AgG2pjsc2jgxmJNCXe28JOvcWLdyo8q37TQLyjLvFRpMPzZKk+nZqLp9ah+tfbaK2B7gKrhULPB98B466GCBbgNh6t7o4a0RQLrLBFhjhELCw5mS8/PrFjExI3osfjVElcwoMyBk+ycJohlapwLfvuctnBBsjYxtY2v4/GhcJSk1Ez7lZe/iP67B7mh5No4sch9Z4YZI3tpVdfvnmf/gKPIIMZx6fp52B9cG6Plmh23zRJRYCY9U0JhzdLqNkGdk1Rx+D0b+bxF8brXk5sCfNIL1iHftT203jy/KNME6227DFOOtPMi/bABLUvfoNnybLGnk2bauH9cfv1ECwfGU4IvzskoHck7X314wbEqDg9AHmg37Gr7AOcCKvyTL5zuDM8TXEt+kFBq42/73vqHLw7952bvUBYwz4dthVz+r/UQUAALFE5Kg5HOwIXoj8V3JqfqQCwHq3BiwCGkUPEUKAnLl+mRgnCoNhwONKgwVRfHaV2Dewu4Yc5kZBXIZGieycIox7b/YZxhlXlJojztKNOo4uxk/OkIHCW3QiSLnXRhp3EeOwMR5VALgTqZVkuz67LO8Yv0f3C/yZt1fETJtyf15qBugFfm8ks/JXP/nVr36VMi0p7u5vkZDo9fd///fZF6N7NfMmdMFchjbVItkbGwciztpTmK/sWWue+2xUP8YhDgj32XNQKbsLWIySyUNS0p4yUtY+53FTUnRo8nQLyjsgIsL9zTPOktu5bVd0OX8uNbdZKAjHid+upgG/MYRRDpWDYxjhNxwBlYG7oVeDKxisy3uhoapBut7IzIw98sM6X3DqTGxL6v/xdUH2OjvCnnI++E/Hf0yTqhrFrEMUFeOGX9j7Hxq29Kj8F0X/ZN/zD6CxPqiyg6dR3Fb25RHzbAMABLusFwgmmZbhEzrvm3ccaDgNFqW0C1zpoA6ffuyhM0COtvaa976a8x2fFXqdmL96AQA9G9A/BvI4xFFKmX9A0KtuUmf697ayt+7uL4ekpY+MjUyP6Ivu8Bq9+1geayhwSG4zMsZ7ecdcUQ8APof+6E4MmT5HjzM/85QDRinTFF3i0AP2QpTl20IK7TsWWGrFRplzsyMK2vVfvqHtJLIX1ZEFgx5z158GUgYhNaST0RRd1TBR/GZ+SjAw/KlJxNhCA57t5zYAgf3Zdc0e/fu6OhW9FlCUqqNrd/Q9O+hiBemse7OCVwN+N9vJ59BLunNKji1/ucbZAclX0T2VAOoHEHmlsmxlW/RQf5kJ9Gg8ktXyc/R5VoHAavhx9aPloaWQFxRc51/3Yb5kWxUA2NN/cMACjL0+dfDG4Tu8Ci3N89bxl8/C1/AH/Je1aAWXdPb7T4FsbR9hPQxySk/WENooWOGGmLVDrD3glTFBM9tO24ke5/ola75eTs2r8KJq7PbpGaemdhR+TVOtU30mFvZ/wUt6AcZ5vt+zDkoJqulrPuP66MjFGNF9CcxbSGxP2UKSjHJKk9EH2HOCzpxlHXlUEPyzUR3Xg4sCbGcKvj/68+I7ZDEbP6IzQ8vygrFfSnY5CQJd4ACLHYkGS/q8JJaKhQq+jSG11tU3E4R4191tlPDOt3xL8D3u2lINVuOisTRYM3o1NkOiJifXDoDtT22kg2bBfRcnhEZa3Kw98xa+vuO6zq7ttv6vMkPg9NqA5YPiWPCFAu8He6KfOdZu7J1G06qKcVKkZ6vbRFsaT2uc9G5izSVrqiiE5szTvOWhL6bxRPtCZtCnGk+qCLYTfOb5nZDLTHie5qhMuDApVWfj1FlmqNJL9YVon+arrXq2jnjXOYhNE7iedqZ1shO8J9p8BtcX046eK37JNKFjnM9guLx/A+bj/2h8st8nqcKzPwIFnb91qq9lPrFVelne2sdnsTuBkMVY38GAG0hPMHtPk0C2fX/rtmC+LXmPY2oaVRcS7Y4ufvSqvbqBBN0P3KNncGKS3mc8VAbIBjoJKpmoHkqT9A02KQBAs1I13SRJkybmW9HA8YXw0jjvlV/7xZa/8vH7Vc8nQOOVdFAv/VV0H3BH5EAymJ5dloPKAs/LaQjhZ1XVpJIXSSXxu5VIojWnIEQGcq2+I/9OQQBoZ9tvVYNPXjn8BzUBLAPpQ2fLCvCI7lHy4ehEIzgsEo5JMV2YzQ/JXFgIA4wKIAbEF8/1ZES2cda9jt/HiBzggPN5GQcGglEgDIos91uHjnFkv1eyzJ7TW0wcZACB7jmOCeXJdqrWEHM/sGaiL7PmnrcCACnpyPMw3BzzRZaNvdvcE6EOUArI1BhNdzvKKUGXgVcn2v/yX/7Lx3Egzvi/f7pOTf+IMlsYmu3xPtMKEevE8/XTTne3LwBYYV6Mosv7TcfMLUwa5RmFkT2cNPdDwXsuZp7lDzE32R4rdHjJ99xSZIAs/BLjHIdD94sT2OBOgZWbWDUI82Gka7CUPTBY7/nUAI7rKM96y6kt0PRcT2fUvQZDkVLX0CZjGOVi7zTyc/l6eNEljU/pKXrZ4IZhWOmr75gPWrWjuySQlL20cQbymiOxTlCALT3KMkJTb+WxEdt9+n9+mV2cCtZ4dILWxpUIeUV+VhnL8OrZCmKJto4c21lX+aT4Y097YF040k5GnmCBSVXlN8foaK6jO8N7d73gNWc+BNbEU48kcjjNmwqoOCtC467jmADYBK6aXNfYU2mjiHT2PVK++bOfp3niNfJeCwWWJB8GmKkgkJN7dRZ0M02lX2RQM5nM6d2GffaaE7rB4Dwrs/syBSak3wywdXyNbpPqI+ma0Bjj22yJAUXk1gTqc6Gnsospb2vn2dFjBRfWEzmOD6AV45CxERjMXDYzZV363gvvhX8cAND9+57fbgUAdMLgomeSQULeAZCfAIO5YDNYq/D1Bi8x1DjEpld5G1ZzIly25cguYDBOnXQi9JQ0ZSwBG9rnfcFYbeK7nyrnMrc4E1QC3GOcYAvJbOjV/dUGgQ3a1kYByP/wp1RVrR1fwMF8LQ8DfCLT/D0B39HV3Q4hfVZASIAaXUZZd5ql5jX2ofxzAyvYCzlgAklUSQSQxuZattSj5FSZ6b73lBWcjPuTMcEv0IztC5c2HWpoq+do68afsy6qBuIenZDnRKIAwEslgDOImrfKjA0WY6M81/ef9CL4K0dIRjYts+IZ6f338+c9ASXziMxRSQY/YI/1GQEAyrvtJhcUhs7ld+siHXEmZ2q3Rd5rJ/j0wR+f+7cvzfS7ZazY0NPxfBIIclDVGf7S94Hlzy0Ajr+aAK4GsI1IRtJ8YBpG3zmTLfqfI4OlUciCaSz6DgFI+CBjKmZBhovboBn8GF3LWes5ncj4onLqXgNTtBUBqeobm+9TRAg26XPr2U8n99LQn1pGrn3DtrU03bjqs5+Ebf4CqpE3D+jY/TgmcYr0z32idtAeyujT95wffvhF10HJqK36Qp7hS92U8+ehPbJ7Ha4hUOf56URVX6rvQz/X/mu9OIUqwdaUQmNvBqtTBlX65vnhP40z2fHgfbpSmt/FK2BBN35NMsgnWvX54y+Ydz7XY3iryo4TW7zFoEF3jSW4d5128a51nYPAmwyBHz6SLdUntrPvvgpOaoy/f3vCvWbvHpat9/vdAsUaYIOslzoH8MDoKvNGkk/g6pws1KD4+56aTetln8brIiyXKmcwJ8k987n7AITfrcNvgPTdT+OyPDfxg64HI9nWEVxrACBcsvLmKsfaXOtO67z6o5Vt86toXGyMjaDpn32MYlkSFa4ses+nEsb3OFt71r8R/mDbCH5g+aqy6u2iTtKu/8Bc0UehX6vw3+/ieQcAjIcCRL/9LGQLOxR7iM/xZvJ//s//4s/6UMrLALIZYn2RzBGlf85e24FqqfJxeGH6ALZmUGuYJSRxrLWvN5lnHMCpPpCQDfPcklUWMgLAdzFEVnRPcHHKr+MHkwZkbpSQLLiii2nUkrHpngDSRHNjjBFADB7XejyNtIuxUDQa4zgsjqb2CCePNcJsmjcAcM/L1jj5rjssW+g2646wmRC+OA4/DbkUQXb5iMtw3jEsb7//r3/9G49N+/xDt5/4jE3KIrfMbDPrVkw2sI1Wdc2i/MvM3rbQDGLPK9czKdvBUIzTWkW2oCuGVkqKdfO8pBC8XlFinCWr63RPBS8AJ0Ths1YBGKw7PIERUfQvCg7QHbrSFIcoYWgcZ1Rjp5KBAADKRXzu5x++ZG7DA9NHfo1C5hjbQQSPIEACG3HMpMMI7ODY3fPEidSLjzEcWn/2Lvo+5TeqMKRAbgBLcq++Acpmo/Q8diuyOFzZzxhgcBsDqXrlp22+hKFEPjEo2vt8jRd786yYGgCI8v0sPYeP9BnriTLTM4h2pmttjBbP9k+cqgYzDS4dkFqAp/mYdjU+ouFvX1dhjZ1GYaFrswJ9Blt19P0/v1JBXa+mmnJO1NPDz3jT0V5HZzFeAADngOyR56Rpe40SldbLfF0jaH3MuN9nLh9ugC/BkhyfBCDkes0nAQANpFl+V680mNH5shXEwR6i6O+zAGrO/+UowwarGsg1vSU7A6riJH44WV6nZ6geHejfgaxgHCkLNb8YEO2RSsjQbCF6DgHPtA4Wn6qEtq/7bL77yTPJJLOVBT1+yw4TELlNaMN/rN/olz6TarjJBPlIoWQ146rty8FOOfrqxGvbEWdBrwkAyO4UQMLTBkF1NmIOFPDNEZoYfMvEW+zZplNQpHtkzLFvcZQCJAzKWwGg69DT0MVyZH5ooKpO6FDcmGm3BrJ9KHvL43yJlpSEcj8AjZ5DRRiYAh6abQHv/gLaAkgugSz2uMA1mcJHDwVGjuyg2y+gvXPimdepxfbSuBC9uzwWmoRHZP/Sl4ZqJT+r6062mQye1o7tTrZXsoe6Vx0RnB91QofP0AkSZGMTB4gIjP35NRH+YZyQ6NGtqNBIaAy5uAZ9kXlITyXYEl7NXJLNk+7WRwSIY0c3YBCalDd0I/FKsQEAXfQAX0UmVRUUOfb6i4YNOnjbn7Fj+/Q0aGWAa0chZc5xZBcXAd7T5DWyYh5+l01vFM21skMvFcY4vGQ6SKckqKTXJBB6VNi1M7FNxcLGK5X9yo2GqL3/kaFQ6+I7791+lWdOSHgtkvH9rh6FZ/Vz5u7hfVZqWodU7s0/rlDIPNBf/lZto3Wp1rpBM33HGUNVfDSIMXbdOmCTYdxTvHrli+dhH3aMrlfwtVTNMCZ0NNgY3uAZg7dtbzZ4S/lzKj0SGNZsgwUTUGX90JOR7wTQokdTGaqX7Lcw+S9eUINeIvgc2V+dBIYqHAgApFIRPZ9xoN+y4t0q5mui9x0AeLghuqJy+H63k/auu0dZpqIr93WTxBPMzpx2fVlbvZOS/G6bbcLLDUDfe8I2erYbkZ+1jzyCj9lqK2OUOSjYrJ5jU+LvgNtnNUSCwwkAYDfinG5g0Lbe8ts1K/azDapNG1sF3SVD+k9yYkwav8Q90N7vrFNw6mKC4Tfzw7uuOMh9AVrpgnyxihN07PqFp7cKRn+ZTpbXrSyz7iSY6+9KthrEePg6iYP8Z30ufSe77nmEXq66Kd7QOgUX5ASYHP29+l2BY29b9/fQQwlA3Vf4vNUsrWyBb3767/+n/+bPyjrEWK+DrQcFUG7mPoTO/mwLcxcB4gM2LCR1oG143mgQFBSyHQFlZ6xE3/Xey3BKVrzQjYrJcEIska5KB2a4gM3XHWIEKDaCVruBMaQEG+UAI+Hom8EaHECQBWaHYWy4UnIDcMBJTJAhyv82EdN3DbTaNOinrwSMZjxmvM7Vi1bH5nNxUSLJnrJ3mblEgP/qJ7/85a9cJvmHt0dFr2kKISXjNfk6E7dCZWa3wWrG830XetmY11Ecw6LEqRXZGi4yF+M8Vyg+OnOP07wOO86uaV4hIyIpwuj9P71sBBk6GgiOUmjARHtnPOce34jS1HuZ3hGiZp4BQBdYUgFhcS3PUQ3jaOUzBOlCS0Y/VRdjNGqA0uTxsxwIEKnSfYIcorMUoBWknOsnj6rQ0Dpmf1OyA3qZV9+Yfvf2+Ph5mlgN2W4zybjFUwDTMaZVHmS41pjk/hieK2tbdpqzRFHs/m75xb83ewAPW4F1y4kz/qWRA1VTBtoAgJSZDZ4clXVwrqyLd5GJ0Kolb9VHjHmi4TVy6JcBdTVekecAYTv3nYsBoqmx5bcAWhyD3//mt+H/zimBiQBxL8m7xw+/kCIPD0ipm48VtBQY0NgNShpkqH7YYGMdsK47dEA3oZeu44JDEiNVEFTe0PYU1kPX/e4Pv0vkvduAwh+GKuXLRPLRY/UbTRVTxjpr5Sm0xJTmGuyxtkfAu+tUO5e3Mlmw4fXX/Wt8w5SLtfQIr9X774J8xhVjuntAZ8A4schzz8kNYLWgeP1sk1pVtd/9/O2C65WrlEgS6Lrz1K0NzNsPQc4BuingPZkslf5jxTkOkHXRytBbI3YlGgGap+kPfTMa4Cw/TzOpd330nH751O/wNXpwwJXoaRvccm8th+l7qrsKHr3mgx8COtG5ALfde75N+Him9UJ7Belerqw5mWpkQz9V5og8W+/ZAY1O1f1y2k7GCD9BcxzAy6/hA6zBJiUy/pWDgFBd2CBwATzgC3APmDM/fslJHIdWV1iwqPjYLLDlukkEjYs15FoarV0djC7wFjAHRKJb4dfLxbnW9Q4D2tGfkcG7baqZ5Wbt4uws/8GLsTethqyujr1jj216qeDocTKBxqWSWq0UWwC2XFbBkswhGelUOvA7c6Ic13M42bzoj8U06IdxHA5RVLWnF6A8ejol4WDclEKnokf30n1wnjS62xyWZ1+6Ww7iB4Tfyh8JfiwOX94ub4ysM5fVtbnVbj0luJhGqklk6WX50Ukd729V1aTJbgIn0EVrGVydSlD7erp750mljdfLC390fnVrTVZxgmxhsvPwJ86N9cXIxn5+cflcMwHn0FiPxtmdbS+1vZozTq3Gncw722Uj5MYo3TYL/pqqsV57EyZgA3SBklKmk3oI1W782LjFe0o2KKjGdpJkwlWtm8A/8slPniE58XvV1bslIHOSKNlBb7WbiCK9qHH89re/MY/q6zrydU6iOQmH+Hkc4Timx7ySk7KkZ3/hAIB5pt91zWpl/a+r+LyO+ES+Q+R0MLrtTjCmvhvfgqqByLhe6KDLG/Dete0+3g++tt6vo1te5dnjwxydQDB2nlEBTe+ciKa/1zEba3q8BPmFuz3Y2vFWaXo+CYAr8UEZvvXF6dr/p+dL6evemtP7EFhAz8nHgB4d3vwQcsLegL/1XGwPvy8NM9ZSONf9+//xv5YYRLHaUVOUhAxBMkHLHHI6AordOfNEpK6gcT+iQG5SU6Kh3MiGvAeYOchs3og7kWDA1WUGj+Hd082IzEwRdi+qFs/zufvwW1bWRc1zYOBGQuuoAK53rJ/ZEyKGmqcA9c43+6QxEhgxBBkll3OTuyfsJylPsVD4wiwPSoR7IUD6DKCk91TCqWs4dka3+M2vf/sCAL80iBI4lkKTQiDbDNikkRNlqRoIM8pkeAAAIABJREFU94bLcBABgnECKwAeb6J7UQSJYmpc93ucuxmBWyP8PU8Ei6oL5jwBmePs3bV15NTGOMqdtZ89ijUua9zWYdd9CFhAW95DVIgIrpGi5FBlYNuxV88lOsz86fFgEGzeXAMXpd5GL40EKoJqgOpSs2Tr2MNORof5abzOZnjgGW3WKWWRABNokz1PAZwYY4JXIJF8j6zQRtDvMwNa8ywpOJg2QEF8HLkCdAf8BZDfzJ7HZfB5XgVCohPH9rH+4yw1U2xD3QDd8id9BHKWuisEjtKLXAG0Q7OsVWfxJhZFX8fbYClsjgGQQ+LKj/fdOSO4wEiAXA6cgo5yePVoBaLISAAu4G13oZe82PFO0C+nMnQrDwbR8GudNcatnxskM+kHfEpX+0z5OpwBKMkKuXxZ/DhBI4xy6GMyaWU1ttIwpYMp58/4E1GHr3Q9axqWFD8E6FpXKVtSHtVP0crZhOPcXRDEnm6NRyDVYLW601nTN3Z1sf+oquhaAwp43jeoYn6sn67LiSFWZB/AEV0Ml6IHBggUAOhzZebFT+wXzjVkB0vPbgMgExC9RF+BbAMAJJPNzH2U2VIAoLatZeeeS4R2gZP+fE4LetJjf+O4wXEHXpoxvpmga2vQIeYOyYT+c4CDPeaKy4RZrl2Cd/TJtSkB4nuKTea5WT09L/KVclzrDNHLMc51QKxrtd+4oHcAo1XsNu5MhZg5evj5BoaufTWJqp89fha872fdQ0jWVXoaRyZ9dVLqjK0Zm/g+UcAKG2V6az0LliNz4AICJnXWOg7L4qG78U8bRbIewZHVb2+s7Nkd22peO46glrXZOmzB6stDgBDH80/Wm0yTmS/MJdEp4QD1wQfYpc1OwTOuLij+iY7olqNuC+sds361XRlVsUeTL/CYS6ZL/8t3f2G7K+Pf6w+/Z661AXLILWsJDOQajgbdxs03ccR1DgBi848DYd7VNkwFfs+asE7Y7BugQCfApw5AOf76xkllRisVzA9yVrJsxvYEoFQJydzcR0OVSMV1PA+HEpx6AwB2xBqkYLvR3XbCNrWoYmt3ONg/xxyb97Y0fNb6BEEIoK7+zpoEI6UpXcbYRxznP3qbzPNNbhK0RObyXfXz+m6UxnpMUKbcjv2wPX23jp4NBqVyGn7wGryhCKPLidZ3Y8ve2nsPYcDH0Po4ySNHgVVpjt0qgNDrJJysT6J7XMH47qOKxlQYvwDECwCI56hc1TjlA1imvZc+fSxES7AOOkl2DZxtuloXgzO9kJWN8pxxfugyfVIqB/AxNNzeQwJZn3oa/QnP893oMBIPJCxDixvwpFphbHgDUMhnqiSXhnbw66Pop/V17c5fHJcpHdFrwYvyZ+mdkaROjnyfpFNtp4itfgA5lrTPF+Yl6VQaz/bs6p1yuddY8zffV0/NuEV30dpza9XNwwKuMq0Oz+3fFf/mf/ivng1KJJMIS/agJ9qBsUuZmFm5D092i7NpxZhz5JiucnQ8i2nDXYWrQU95ikoiHP1AehcIRHhuSeNuAfC4BAB0znoJOoGDGhPmgiMWRso+KPaAc3+AhZXyey5CprGHgRfsmIBlvCwCdIoivtHCPDMBAej2cS/LTTpUkv2HUQEQyQ63nKZKF2fHYEnHmtWAUAWgAEC6y6fsf0okz1w0TzeZkuGwgs7/3xfg8QJgQJDB2bv4jy8AkkjxZ8mwxqV56/n6LNsSOLIq6/1t7GxYtUbOJAXECAzawdEITwSf70PzZI22YdddC+Y0IAmA1A8QTow/AQC6iqLIv4Gjll/CPs999N3SqzhJPnNegtpgFAqNsVBqKkdwwIdlOnv1o4BDC6+VFGQVhYaPIb8gnN4W84wqCC3wgrsoj/z7VObOXvi5NDha4B0jF+fX4LxOrpVk/ykLgTHXGDCI31lm85cyEViCw3zF2R88MrJRPvAZ0dIhVWZk8NmLmL3p91iagNRbYg+Y8P4/GQevU+hKOZYdpwYT2P+moXoLzbtOwbXs/0xlRPbzxhHQ91x+9f5ji8ldF637Bdxei9NrgiwOAOQ6tv7dJV2bPZBDz/iFGGww62Dj0qBunfUrQLqyfoN8AFEZEzk4vq6ZlBhjW4hZOd9TcmxeaFVHM7Cu7NFnNXgCG25OpizIe91Aj3WvdIycuQJv26lmffJALWYyQN+A+crS1WnhoUGLtgfWvW+8CuYmUJPtRNehvTrw6vBvgKLrFBTUuv3NX4dekf81c5T8ahicjsMWAq1NYzLjGKxeUolobatlP5kj25byQuhWezMBggZdbZJXz7sZUlMuN4CGzrl0yx0TGKSUGv1jC9J1Bajz3WtTsLMAZV1D8I0kA/oi28za28WYITw+GEWyxrbFE/gViNdI4efgAiUYqkPrhF3HCrCr8fCMcTj63jogvqrTU1XEZoA5wiqO/gYGknHdvd7wutaO74ensImUlQbIo/9vN3DGim1FL5gfixMMAV0NkvUH23A6CQGUPJugQJI1sV0F9ZUFwOPdBvDnyq6dFzRB9Sc8sDIiENoAZO2h+MNbAt5LOlglvegfY6dmtKO7UsWRl/OPtq/IqbHaGzenC0Cj6zSwvvoMmt3Ewch5aTDXN7AEz8Nf+hz8QPLjyo/Xvvjs6m7z3/uugo63BP9ew7iZx8x8MEHoAP4zX2mblDGuKuOCydkPr8811t//MU2bwbbYawfOqptpYOy5af2rz698gz3gz/mJAntf9LG71TvYn006ZEasH07UDeD9GF+Dz+W0KqvOmkh3wyfQylsDimWuDGMHwD+mscZyKii+dRl2wfNpgsD3aQNw3UvjdW8ArUWTHpan8nX2uC/G+NPrIbIOcre+HHw6eqqG4fY/CWzaJuURkfADWCO8kSplOvCLRrLFrlL2s2Kn16+I45r1jEP97QOoOjO4o7rK+LXBvjqg1rtOCK6PBI+sH7HP9zpVBxJI0bhonDz4r/LEdj3oLnpkDtEnelFtadxxtvZwL/UwOkUl8dVMw/h89JYwf5z+PP5bsl/fcBJ+bwzizzj9CT6jX+0f9zhQ6X6dIOXkheaTxRzsYX3dCkTk7K5BZpfxsaXHcuV7BItH/6/dc3Pq48Ob3v/hf/kXf1apGA063PzN+0xxqJqFfBdLOdOkQAurfeScQ51IXSPPMtgFpWpsYOe/RBFByEpnCvFCICCTDKijgdWng+mBCwAo00Y2Qnc6goNDms79LdES06KcSmyMGc4JzhyGFUYaQyBhrtKFQazkuoBTnn4cD5/VLmX/Sj6IeOr6P77svQVcwvnGxoJfgzTlSIpMdX4ohdwj+yJ//0r9AeR/+H1K/xAeBPsqtIlKmzYEV7ZESvO/z4YOzNNlloowvgiy7nUDANpL5SZo7UKJQ615cQQcYxM/sM3ClSfilQoVBtXPLojB8F46AuAGKJX2H5nRI2Dj7EzUMrxzm62wBre8H8N+wWO2yKTjP0pBPzeokP4TBHL02QUKIBoZMwIOWa/PI5f0bEqWPtaxQArQgwKk3C1bURJh5JSHzAOHhIqMOg0OagjS5+9P4x4HwoBiQHcdFgOEwLM0S9myLmR75KD9KQyOXNbWyg1Hb3OPNAjbDCb0vEEEO79+VpWxwU2DTF0Pxhn+7Zyqc+zwWy7TWMw0qt5ShF7P/I3Oef0AcBmfux2r3OxdowDAL37xg2nqpp5uOpNAQADC+2mQ0LlVluPAp1nb7duA4dVzNDbfq+Pyd2rk9TtNcwY4+hnrmPv92ReMQY6BExnc1b9AhXlmyASFYpg8jwaQLqCebSFet3EBhm/Q1RozTYiyFjFUfmadiA+nzc9qP4DyEqDBANfynBCGyhpvAAAe+uCVzmEBdgy9suTuEv/WQAHK7PFMVdktXUf2zZt1In3N0X3mJQUitQXpocQffv72Z4d6+ddoPPZjAl9dz4y786q+gtZ5lipoZPsa2AneirwZaVBO7qudfB2ggzyYH3yzbndJif6Cv8/sfvRG16nbJeyE18mUrgegKHKxuiYKhv3j0GrWuKWbsomXpvCg5oo91HcodQ/fZL4JrJ3x6tQQ28jN9qWEVcGrt4fyva8tR4wF2vxYAMCrVtxACWjey7/cI29wrKhPftAaTYb1M3HAupUpEtAeB44sFk679nC/7S0q25Xsy7n94jvmQYd/0QWasb80gDNydAMA2M/bg2aCl50odtj6qDTX3Nkffp2tCQDoWpGlqBpZ1Njk/FMyTeWCZJcxa21apGYaY0NYC+usseNaa0IxSzvjh4PP4Ed4DJpNYFPXa1tL7e2A7S7SYC47hitP5sFeQ5Z6jmA+WI2s6Q0a6muTxW0Ak+tusgfcdHHfdQaiG6IE0Nfp9J/93bIdklMFNqXbqIxwcsHzzbHP8Ijv01J0y7idN5BAtfvY5/ZZcGBkK0fBRuEZ7avPdky/rLdEw62QoXoL7Co6wa93rfz16qJJ0Dn4HV0tXmSbkL0K64GMLTp/g4J3e4bmN9tohAGaUV+cu6dTEchj7bAJnAB27Tv40TZIo2sAwGGyrpHGpwpe8A+JCdu3k3Q0r2nuDYISBNgtEC0T15PGloTHgoFDH4LzoeuQbX2XOvWen4/OqzMtW9EECOukR6V5s3ywbMPUM9b5DK6DR6/9RCdgzy+e5cQcPc+B9Hdv6SjsBqyEU838kAsqQniersuWYvq2dIttsf/Pno2+ja5NKRR88Sc92ghUXhlN476tyjAVjKGpRk5Vhf3O974wcBqsN/Nf/sy2+vCrnq950UvtyjwysXo1/miwpBRU1oHlRY5jO1yvMM8wjf6//+N/cAUAwMiOnPYuyLHsIiDUzr7U4bYBdvlZSli9t9dg6DNapMHAJNcZGaWgCb8/XILyXrccSs//3QPgKqFVpO86B+F1AZ7uIXT0b18o/mlYobHVaSW6tGAjpXT6W9Fx75d/oN7M4yqFdYSiVVZ4tLBUTwxg6KLqbzLgYgoUx8zDzBkAReDANDiOKSUgrAHPuI6w9oH/6je/tpKT0ZSCccOwo5jvHEaYCnBWcbVR2rvTLa9cgQjNB1QOKNiywg8Qb374PJIDQ6d7qIOxDISPgztG8wYAUODOlBoI9mxsB5xipNSpVi+MCfeCllfBAB699l1baEqJHHMgA44+YA3gsjUum71k7FO2L0VZYEygYwxr10fPN2+cTBYg2/TeB0ZGahxwPvz9j1LL7EOG9+frNRAGyabdlmdlTePEIYcxmie73JHY1EpnvPGmeWgUF8bHfNjs8443Blwvgm7mBc+vGajK2c73n87CWknKSVCWsNaMngJ6xjUyASPJjHRy+WmlnCy9dJurNzSmR1/1XVBQLTS8ICfOkvWkgnaqWKneY8vCn55RT9O2BELt0p0AAPwmOgDYWCP40wq7/OChfgUAuJ5GnsN3DW7QvdbXqTO25OVN13sArdfSvPNnP6TRDEYNPQHYvRkWmvGNLukgZo+y6Z5MIHoC58EgwU7wfkYmiEKBMXR2jDzw6I+Ppj4BuB6zmxpF9r4DALZPZ3sY/IAM+vo2cPTezKdXbgBgdEbHC0+NPqoMfgBe8dm70DzzzNFt0OgA+1uHVBuEcMx3bK/1aQAyuoiu9HbC3xfT9Rh5S+afTHkoD+iVrWYPZztbW/ZS6WJHyVVGGQy2cPpfVLfjKFrHPEBmujZgNOBKulQ2q3rOsqGFeX8LIGEv0KuijwJ1ppNkoLwNX0FrAjisJQ4w191A6vYn2TLtte+v2aoqdN7Y2T+7On758a7xAsoNSupzHNS5duxhAjMJjJDRiSbzuAW2Sh+NP/qe48U+dfpk1cjcy4l4972299IKPU8gT/dmmxKAM81FN4hg8HdwjX9v8MkOy7Hz86ziGgCz5rZ4byt+ci+TYRwwvaeEh5xRKhKts95lnJTjMTVDShUAeszui64fYJ1gj7dbmf/2tJ9sg4pOuwEA+FBjweZCE7DSyGVpgD6WYwiPXf0HT5r21UMfWMZyT2Js1zljoYlfMBVrEu2wOFC/Mw7ev3MJL4ZPVQGgz9w0U7JnPRV9Hyfo9aGRLFjm2H67VaqhTZ4P7UAFZBRt/xuM8piNOQHFx4GSvnOjzDj8yqDaibbDEqfpyiGKUfrM1X3Cxe93H193bOHQSkHiIxc44sEjUFF0NYX8Rta94ykfEACQvXXqopjHPCGe9/XFL8b7wckaH0mMrMEGKeQP0WRPT3alWY9RJgChsStYuE0RkdHtPWacY5/srRmNyd97bA1zBsXPbsKoOkN/g4s5lk4yRJILf0P8YV3xdLtsoPwVjTeVea0ufHP287r1J/IW/QEeD+9GH2QbKJUHTTZ0OS6fMG6whv52E2BVRr1xJYueRtzI7Ac+enwBP4GpTNO7XpKj4tZc++mHGRcWgIw9s02l4WX710lWu20S3YqvevE4TTG9Zq2k/+H5OcYJk0BJMNEhxMp9WDR6AiyWe2yPHDgauoFFwBM0lU6FeypfsQnBTKcRI0Hs//cFALJYEWoLvR8a51fEHEXwCBWFicOXuwhI3n0vTAChMAiuU0u5ZiLzKbXU62Zaw2yJMOr1Nw+gSXgC1BOtHSX+QFzouEEMM1JBBdGZAJdEPLWAv3nN2377HEddJ6YnAPANQr6dSQy5GdkBlwL9lmswZr5HFAfaamwwKxH50PD2K4iB0jj1UiO4v/u7vxugyxgjJH/8ya9+pYZ/r5N+jbz3GrVT6XVaMTA4MIA5aEcwgs8/lfOyH2U10Pkyqas7Hk2VGaIqYYxoo+ysib4nBRihjVKF165As5db1xNR3ShcMvc84xrGqSxwJHMDU1wjvie7tZ38I4g8n7I0/gZUsmYXQFwBNdCWASmvIiOXD2zkGvjAqA3wLH9ZhpQplYxIWRTYWOE3c+kxjZKjB8U2MoPeKKBdDwIAqWK4Wf84IMgR2fw20GlGOQA21QrIo0GSNXrAcOgOZT7BduaWLtDeC+v/9OY63NEh7MvfjJoVtAJ6x+F0ZLyKj+8FVG5pHfKXEWX7RrIoAT4uQ215XBR7pjMyoX1bzVppfgIPyvrrXnKmDXSVbWnDO+sJAdJu6QB0wTfZSLMv6IhOnuvsOLaioPrCM5B+LtqZ6K7mIt05KCjG2IBTPGc9Gv78xd8qAt4oefXtguGAFnTaXQfzX4Mv2A7Lkw1qns+2MOklBfDYbkDme8oMSwICCWS044iE7y1vA87iyMhhlwMAqHAgsdeSSRh5avBJWUbkP4HvdNTPsaiqpkrZrF7IFE7x1THXXsJrYanHw8oo1lauXDdT5/2iC0b1Ffbls4Xubr+bxl21lTcAwDnGbiCl/wpYPfbaaPoAAH6sb5o6BbTpe6LLd/ZR8qX3CTIZsFunEchbAE/AwrapmXDRD3mC5nZOXXGzDoAaYwFIWUvAC7bOtqKY4ILBzGH3zH/bgaxNY30G/9sn5mPdfN2nE4PORzqzlgkCQOtkugNyySKHDZKJcQl2AwDBKevsSdnBa2OTPI7ozG/nMveNLFw6Mb7VwcFCGX+3Tuiep2wZukaOceBkX3bLFPJ+MdH2IIhNIgCQYTVR0gERSGAN4pSfJr7FnOg1Vxl4LG1uVlw6mEA83a0VXvd3Y1Whhv5xQLhXthy+Z7WaBxrp58VEmtvliUtfBydkO8TTbdqsOQ4ukpyVn26AFn3h9Thr/r1uCYDuyH5sbS9uYX3hIX0zMttggfiyToVPzDCeSiDUNlq65/EjJ34R0CCLTm+q0eflMzuwdU6W7/AXtMXhM6voeXRrke2jbGrxUMYi3B9e0GsxkexGsvrMmypUZP9TTrItzfZauqlnsNvemrdOJ/sTANgtbgRWsgY46oxnyrPrUGLLtwy/lZ/y7SzXe4KM/sbHMVsaS715vf82YPd4/elKcHdoG0ftBuQJLjmC3xfbgeIXxbZYx5t+cRwVAMhcVEGYNcI+jo1/4zT91C/srY0Sn8iEcaXliko99M6nk8rcrUtOAAAdyJjv2iEL+IPj9BYz4ox/8xYO7TrdqxPx+UjaGIsM/o6OA9tlrHH+b1b8+ovYTAUt0/co/UXs/xS3o0vAh76X/ZziYgfdEtjhpKX4tpu8Hv3a9SU4rPtQHRVBie6/dPTvzJFIgPXmVpvDV9DcdWfiV43VAYAK4QQAGin+btq0YpJB5MaZoIgSJgw4g8DO77XRFYwJkTHWAMxEQJ5AOPCQvbMhXppNIOia54CQglbmwHNRVLdJmI74kLGjTFPzE9OrwoCxGAw9gEIneT+nWnoyxO0kKWWrPfAymj6ioQYLw8n17AlC+TFfGhjagZUhqnMH6JcA698/+2f/7Cf//J//c9MCY5Uo/x9+oiYuNJzynrk6OzDJdwQJUMNaWKVMxukcwwUIdpOTCA80CoMGSE0Z0DHWeSbR1jSeWCAXpzDBnHRc93wL7qh4sPP+FNvfveAHc541Gn5NpuOHV37NPWFylA6BqW9w57EXMBN4oPxNckZ02sqvQvcB3vp9eJ/7XxrtWCIjdAxmbM7ude0voBsBr+OZ80b3+BVkj72DVtQeJSW4ZEVikDDodhJ4+PwEwG6kHCec9u3bpKVlf622yf3ufrMDRLrmoof4U8Mz0DgANs7Io0GDF8l8uoDzIxCk+X07J16/9/S/eWfDOyhSPTDlUPq8jsoURHVMSwKCbAloKpgmmSJ4E+WbITvY0KCifv78lY4FmKbs37rPYHNBakBMHHH4KWOKR+Jqqsf37EH3TeogwDvwnOVn5hNDrLXk2NbMCXCaVV6ZOABZ46tzMM3kRPMvoBo+/ix7vQB09EEBp3VabQIOmfQ4QSBH5TXCgon8bHaMGEhYcV5zpNX7rrcPOOvwAj/n6EO+gPzQoTjd8JvpU/Cl4AdZVzMmfa4zzsXfOU83e7fhG414gtkFDADTASw17hq06SqePg7i2DYv7Zammk/0d7Mr+r4bAvlYHxy4HMFGMAEAZ9OtuRlEVApb2X8d4AmqN0MHLznrLzDUbX5ykqg0YB7Mz/qYrNJZP3hoz5Xf4It5u/aA/ZBcTxny2oMNqNl22/nDed0eKNhEaLh0hedDX+aP/EQO2vfHzhIMxs+1TfALDHh5NbIZXcAtsPMEACQK6Ig8R9tLksk08K6MjfxJf9XORvSjw/Nv7SeyD+9dRxHMxljBXtceEcTW+G8Vz+gzAgDmux8PAECTAMc6AgX8CTYxdka/wY4NEO+6XnsXMF15rczGEVrHRkEu2wEFVwkEVWbcK+RWstheBKS7T9SseWaxclin6GDIsa3W3bsFzbq0R7dNUFTrKsf2/Se51RobqxQrmffcCTzBCL0uf2iMqiD9dmrg3atvoT8YE1lW00RjqXbzvzhNekTyq0pLZ2qx2wUBZkmPtXjBgcuV3aFFcdLY08q2PqdPw+UPtjoJNoOPsKnMNfohDbCXzsH4bAHYwMCu27fzswm2VDb52LXe+94XPJogFVuEMl9siPFg+U7vGq83uBheLOHeDxxws/3E8KOXb7DVNJPMvK1m+j5OYHghVVJzRC5+hgN1mTP0EqHY2qL38S0UvCbYC9bXKCUvY7sc+M82Qn+XwJuGftZbY8MngQepdDDNPL6TfK0PwJYOKl3Tz+wGYIZ75xfkXzQmoQjvMsb1MT91gT73Z8UyoFpsCokAtlpcP/MGVozfHg6QDKFrBmtWJ9z9/HpuAmlJvl1/Dn+KCfqZ5ovYgYtH0pyzOHAwWzA8cp1nfVXTN4ALRjTr6Rqb8/AuLyp/Que879/foAga2q/7v/63/+5VLewXA2pzERGsuweDCEqEf8vKdA62vveLv/3FNFvgvr97R2Vp0DS0uQ7dDR6YMeXo11ArM5+BA+baBbPRDX3GOcIDbt4YiJpY6cAsVmIVxkrXnavvZcc1kTvGmM7XYX66+w4x5dQ8ZuBoLd6P09MmG3XyRAtKWQiA6FmiCQECFhwlrHvIwVcFgGhxHSE5vr/+9W8Cit8zdB8WVhUTXIvS/hYugILLnhxB2pIzBGlKdI/XCG/Eodmyan2H7L/3qQqoa49mac36KCL88x+y3ULBDUqZRAOBIc0Vp9WGFSe5fAnIzvyyR+jv/v7v/VNl2wedmSZ6//LbNWIJADyQ3f4J2tIihYDQm2bi8W5rGUdaoNuWK6KFcUNoAYYX5LDfmT17utecjnGU6lXO8KR7cshB/aqQuAAlyiOyMg6Mo79VIoliRMFIuQ1IiYLCKJJhtOC9jzibl3uSJdXf2QP/QEwjzvrKNvIJMNd8fFShjUu2peAoEvAC4Eo8owN6bKflLirtOgUoOUXTfTZtQRDyhzLnGKjcMxb1OgiucjI4S1d/AbwF4XWy36Cc6X8NW9APuk/mIv2Tva3Dd99KvI1nOJN5jjas4fX0ui7QIbQP0Gbeerb1mpcl6+jy2Pc3NAXQ1SIM/TdYl/Lk2Tcq3mgQjmaUu84BlvdUE3TGNagBOB1vjeaAyNJcJfYeQ0v55QTikDtDZAcAWQ+o9loVfIUcx8EYe5DyVvE+vRDY4815wpZFPy9y8LsXsNV7yjrrpb42YjJlkiiVnVM/6qQz71txgxOCXkYv6Z4uf3/P+rHgY3g083FVRktK9XcqSz5PUXEwRffUWsEP5WPLf+VJAFMk0noAQAOgtnQc8EyFHw1kA3QDnG8gWmN1hk1H8tXe673vYNx1VDzGAjMcn2vfqAIBPE0guvIgEDPjrP4wTRvIDP2SyWF+t4s0Nt38M07cBgAy1s+mVNtsED4roHrXTqan+v5uAQgtsi3CwV3xYctVGWeWp/r2y45oQdMYKkpuiqdA/11v36v2L3xDCfNWaH2+vyBdNvkjI9bsomWg2+msdzwCKoX8R+dFFnVpE3C7Zd+pCjgqUHfqOK0jHThdvcW9xdO2Ad7el0TPgPc2Y8OhwpGSszRrrzG+f95T27U2bQKlrW5UIbBVCxlXEhhpsouNvmD76jdTRXIhXmxlj5wkOQ3W0U+GL45MM9m1wQoAGIO4ImTpamskmT905FlgJWhZVa3pAAAgAElEQVTI9yyjpZeruFq55sa0dWJEa635HCX6rvn5S5CkVJstngTYqUBcHXHnHvmK02osVBkFo4QuZ2udpmQ8WkepGAN+XZmgEpCAQxIV4iHhWgIArBV+xvVToE10cys1FOjTf6W118V6jW2H4ek0Sowe87YsldYf/eNxRhx8/eez4gD6+5Kl2i5jxC/bz3fdqLUBMirTgrGf/WnQ+QY7Qq+sOifvOLhUvTX4/H3OnveLQW13Ovbc5a3Twyl3iyzPs3/k3m7dYlv9xZoNDzoAED4haCk8eve6UwH102LM/ax4efg//FS1NwGACXZU5uAX5EF/I6fwZhIo2mZJkgNdSoI6lZ2rjzaRSZWrkgAkIO8pC5HrDT64x0u3sciGMt5NfoevsMGa3z++Jo8puNujFr119CWunIxQIqJ2AT8F0At+/ljLYkUwrm158QT0olIAnI09JcFJwMN6+T/+m3/5Pg9YudE5mOUad4TmRvNuxiQOU4+XehePw1sAwYT4PmATYJ3SCnOux0JZ/hUIsjJkNySAF0RcprFyGKZLACBnx29TNp6NEse4XCD8Y05glMtGuhCoG/3DcOAQBhAWsHdcd481oNLgqE6fvyvhfM8SkJLTrOv0U8r25+98zr99wQE13NMY0hAoitljqQIjygZzjlJrp0oNxxmoVhlQIizFqFJbBE7XOSpoxZcM4Sfo2fJFB01OdH0UlwFRNBxZTYIiAgUTWeseyev8AVbIVCgCeo03IDZHqYV286pBgqe9SdaOVPsJeK9l9myLvlJwqi4wX3dcyIDp8f5TpQggi+twGFh/wOt2Vo1jJ95MEICo3EYA4SMbPSuSLceySq8iQE6lZbLvfwHJjENGuUS46xFltRkwraUDMjWgfradima/H7sryPIBljp2yuIZF8bXRv0FAJwNljN9Mqa61vvU3hgU+BFQTofqU0qnuTpAEdCPfGse7rIuQ+JjBxcYw1cEbi4ABEREVrLF5vd/eGutZnvNlDqIUh2UoGWCHWR+0CGmnUUM6oan6crKWM2zAFQFN0X3RuMNgitPAOu5R+eE45nJZyHNw/UYOPoHB9DR5RmTmWWcKn0/mf8N0Mx+v5bTM5+rj7AR6EmMCnLgQMRK2vzm7zWzJD5n35yeQbUPZcSuFNF9ZLAFWgo8AzQKRg04yYAoiBb+1bikszh5YJpBlg42wCrhc1BDJ6BEb2jrFGBLl3IEHxOgogDdBe1F3w9AegKNDkaY7JtB/JQ75DwBujHmdQbGAaitGBDagVr+ev/ZXtcsLPv8royaXjiNCtj0hY1REC00jZNyy/n1WRyme0Z4MhrWUTfb31Jcr7FslE9VAMTmueZxKugeDdFftreeQ8bA+Ami4JjoM+iTNdE4kuW92R0D/Qb0ta4CYfDztcGpCEmZPDZu7VTuad6qDcbhSWl/HCoyYHePP+PMOMT32SJwxy6njfL78O1WAV4a3Aah8EtOD8q44mAfh1zrVVy0xwQmGMSxlzhxfk7nngq1rd7cZyXgAH3yvIzV8/R6pSfKrVQTnfUcZaAdHKnsckLQYMvy7q10ES3u8xgXOCEPJgBGsLbfsa+S8nvWAZ43fysgXEdaf6vRIhgNXcL1N4hnHvS4GgzJL0MzfYftHl536dPKG86b9ebRHQ4ANQFwceJ1cJgzuAu94sqHR1OOlIteC3YMfhaeUZVc9tH/7h0Jp+9qPbK2VCzUITtE+ljvw1soS2TkBq1MV/NjtsahH0efCTN17nmPCg/Ks8O3JCMuj+p7YAzohMw7k+511TazrSBkrbcxXCb4s4cbFDT57W9fAu1dryoR98ySBBbPGve+xNDV29g884iDR6lWZquJxkHT02+MxPY16znrxwQutC67TTQOtvs3eIt0KtNi2xLWgqZ6L9n5VFaiRyeb3gBC+P/ZmRcAwN7iaAZDPIrV7tLbBSxlfi5+Vrf8CbSOE9qK0Hd/gtfWCdI9tmWrc/HRxP7gUtYMGYW+6Be9j196sYh1T8eFnaVfwb0HPlnM5qd+1zpli7X61Kg3yTaLN5MY+rKdIrTDnqBbL815FnbKNkeVAtb52Q4WuqoPkGR+j2HW+rFVDr/zbolXgEYvAsVrx1KJcBNdnr+DTRuwDU3AK6u3LYv/8G//1eOB3f+PUv5wQPT1Cq6uBYiHCR+jPsa/5RAs8AiBmLdGaSe4Xe0pI9SCJFC2URqMEMbdJZICkgZcKSu9gQuUTUQ9Tq3Grky6hI6oNw4d17NwV/GZQSt0A8IAUhqjPjftAo4AHdDuCtIqjzCXlYidpx8HPFrUj0W0wvrtRL9jWF9kV1kj90jYoy8ABHqmGbvMgOG4kcA//P71DigAMN97nUM7DDhrtp+3EcoL7OjZrK2YUdk+K1cFKKrMAFHKluleHJHBmdvXULDHFAOtTrYEGFDGKPwogS250vgQDio3WE/eJ7CE8hPgj2Me5ySy0mxYgeo3MEQWBAZ+/+bJVhUU04Ky8DEBAMCilAFAgyAA/IoikXNL5myOpzvryPcnqOB5/GWDG0exKyPm54K2NSRZbBQzZcnw7p275jH72iqjKE7db5TkY+nJEjZAoGfgPE6+qY6CAKEysj99ZWp6Hg4hipbs/Sh9ZU0Fnt1NNaDM/PIlh4BU+P6CPN3r168PiPQXfB09kqombw16Y1Lwy6DZWSbKUDn6663v30Rert4AmFj/tDcIz57gJ4EQOcitYIBXiDpbtwjkHocJPvGanXRknl+57Z7MK1f3e+wBNwBpJpV1v3pE34+DtBkieD9M0yP4qtvFSdYVzYDbVtRxJIh0aWM6q8T83UdBEIGh6EUCTwGG5mvzLbwKulE2InrSY3Wfg2zX0O8ut7T2SzWBj2UsOOFoQdFMAYrw+QYAzP+9/tLRAbsvB0ijslzV8DKHldFtmsVY4zYlY4xuWiNd+yBdqaBxfXY7Whqk9HUX1I6556TGWd1v2yNF4b+xXZatl/X7ypaQ/cduM199313tTwBgAnh11ilxdrZfncedAc06se/3lktOgLw6EP1CxcbY+crHt77Sfe97BAB4/9r/AWOeL2tsyFibDRhdHkJHmb0N2PI966JmqcUzkYk08cXxvzJ2f4/9jCL2WpT+qqzI3uo4ExdjmGcb6LmYKeOSXtiyVa9Ju/3rc/gJfYJuSMVbsp12VG0/tw9O5roBgMv3l+aMZ3hQOkq0qd2EZpFdbY8MNrkN3bi3dbp94tBg6b9BXWh96YMjJYcN/QT/UgEgDEUzOfAX6wKfwH/I5dV1drxOAuGug3MYXiMr/9H/xhBdZydTGohJgD4BSPZVmybSJcdZg49x5DjNAZrecYqe6mJ+31ssF7sBnRfjp/LDayN8WOcPfh8j4rtWdzYwKf1m+8zfDVrpHqZjedON3JrV/KdsUNaBANvnNh4CAPoufbD0O07kzhEnB+eKAMAmNjKvDVClD0am5qD/Y02yuuaJNp3zVuEnn9jrOw/PtYFnqXzznbcfxE4SGBt+lsy7Qmsd+GR13zjEKycJo3tZj9bugi1l/XgWfLN4dau+bM/fPeZkGH1PdlVVGQ2IIsvwrW783eMBOYFv9ti/7SMw+qLJBImCezEIk9cGoDujixJopgmjAxPVo2sDgykIAiQAt0Hyi6WRPXAePKy/qTbn+XomdM1pduknR1Dj2g0Cd/ERu3//2CPwJLZwgi7FxNapmu9x/m8AQHhVSStjfd1fNrm6YXVMnHa/msDDns2ayHY0oA6+vPNA5wVv5x/vDV79T//uXzsAMApAl9UhRAECZFCOHxEkG6NEgIiQoJAmeqRIWcvqJ6JFBKdEAxhajfT5ug+MwELqvYyjWY0qhquch8Et/AFZzjS+76gkjEhqnMRvUNn7xiqNcYE+Q9Qq7c3qbibq0mlpG2anU7jn1ugtDAXgttIp6Pf6v/WR868j9zQsjKT2x6sCAJDMfXA6tKdZc7UDXRCPgxlmQsxDJ4OvBw+t4C2oW/4HD3waFB2hkjJ77qv1kkODUdBzvqsPoI8sn6Lv+nyEqEPyc7TGbwzhGTl9VB6kDEvKXM+hJEnfEWBmzjQj1Nz8DEVV3/h0bBsAwiXQVuDLU0TxFRkmYzmgavgtxPvN294iZasMtuiM046xIoMwitDNWApixZt2YnMvK7I3X1U1KPOm7CQR0L9plmKbvyja/xxyGwqyHQGTA24cbdyu9ealyt1tWnSBFQ6nnbdWBWVNX7+MrxMYkDnd1/N8/ykopVfosFFX8yxyPf5bjCKNxtjHeY/LukAthjdgPX0v1NH4ZZdk1KVAAfme85b5RQdsd2T4TwGAgMboGSLp/l0yIJDwsmJaC0XANZ+brfexldYTm80AWKH7oBE/JzDSebjstcofHsAojh4roMQAjC4qIJv35UhLZt9/2RebY1Ij6CW6FGcDFvoZB6YZyvI2WoF1v8CFMZpn3r1zznRl6H1IE0ApaM+rjvs4rnasGwB797CuknE+56ZnqLeJZECbZaj3zThMCesCrRG8InqYf9XQr3wweksOTqPhuT6lnNHrCSjgpLGnNw7WnvkLGEVurk0wrSrL6Exkn+uWhgGqAVJQfX9iDzRRAbgBoV1N6wsAn8HKK/NtY0PdBTrAe7r+zu2O59vx9vfrJDgzL8BUe2BbXz3zW1f3CChHN2sazkAqWDZylUwogAndomfcewJiGPsF+tBMP6+DmQAwjU/jrDMXXZvy5TjNTlQ0Gw+wzDNwJFqhUH18cZF1iAGsdDSNkbN/lwAd9Lo6i7nkpwTZUNDjlIMRXoyO/uYnDDTrtoA748VJCH/GgdYDoM8dRwLrve5d48BcqwisGypX0YebgCFg8623bsaNAO21I3e9NGeD6fd85Fw8BG5A3m8VA1Jw8Qa/D3+If9q8jK2E1p1qMCfZfzbTgSU5mg3kWGNU2PTTOq428VZAgqW+cae+P0FNORpP5rYCK+HG2ZMr7AOGqpzDU94mIN5rAggbwJoRUAOisSZUDNL/h+QINu3qQNk89OXFfXFMRJOMd8YUQenfW700dC/dwJ+m5T+Kl8hQsmqtzBA3VudA98uTelzuTe8OTqnYSgESDt+2z1i6toctPWwHI+i7+DY6wjrJQXNzZ2ToH1+Av/oKhxj7L1168Rz6Sbzl15mb56e3hFOrz3UfB3iU7a3+HH3gYHG3Ymh/fvEAFTSsF/QztvGYs17IvOaB/kAn8IwNyGWrA+t4ZcoNa7tOrB60Bo+io9lureuoEtOXgzF7UoCDDwn2MR74a5MAVBbEN8M5Hjt66EpVIPJ4A+ZZ/1Sug0G4B/KQitLgBmib+QQjCj9+B6Vvef+HbFR3gIes0+q87xxjb7JusTtJEBNITuWwKgA8VlUJNEnEmpu+xU02GA3QwCP+nmRXz5G+q5JAtq6shdO9wuadwQC1k64AEEEAC/oCUZb73v3iJUoWnozYjeCuYnFjn2aC5MxxfxaLPfc0sLtlosPMFZBRMVVUOXaBPSVblokR5Pses2S/hoByGANIHLJ3MURmryL3uXO2ADXbM8JYA276vd+9Z9tOEAGVRgk7DzP0LEyV7bt2GLmLiiFItvKPP/mFsv7e46W99HFkcfpcXiKlY6GKEzbgs8oJxxThZJtFmIb98lHg7gza4xGZB8yVv1nv3bfK+pjhqmQBZazFgop3/9c53V3T60SghC1k7z8FbK6hcKBApeB2HhQ8CO9yb93H5982IMV4yGJ5ffjMICrPNjhqhFR/C6jcJnvDo+/7MqzhGZVrvTKxp0S1VYAAGPNFfi5wYS6AH+0B1AuAZVDikvuXzXv0t4y8Lzlw1OuucxlQiVMVJ0BGLo7gBos0Fr2HQrxgHJ7QOKzYBaEqJxq7Aib63mzpOcE7QDEBHI7rvMoIh8nvFWBiTNEBLkN+80izpJzN7vPdqzfMd53PRsK3RwRK2bT6ijTTAX9Ala9JUIPvQQPKDAFnLitv5u866tCP7CwNjRygeIRnPb8B9aWrskgYo+vspJoqwIgjMgGr8NQF+aObXWkWuXFneBmHBgAAWug/01PjbNbdJcoyTEfPoqexD9ceWO+IX7SeK/TSCjU4C7TRGTZUi8oiswXB9AXQt2PfsgXgOq/ISYIKPVLP+nu3AOh74aVsXWL/6h0iGWrRJieVtNoq8H0yMjmi8dGopaoEAQiMGfwfz900xi5p/Mcm8Pzv6/MVQ8cPxwSdMdd3X631tgO1sSv0lsAOJHi71Q7wt2kkW2m9HH3BvcdGdMwEPLjWmbBuv0F3/+E5/tm+s01/p1LFgDAA5+dPv1svngUYx6/6TB9ht66uRN6uQzq8NHRf+4/evbZf+1EBmQowCrD5TPRHQ5+WY/CV0u27Ngz3A4iXNwkAKJgg7CMBQAapOsEhZezmdTunkWm/Uu44JeC3ESfrewGt9YGD1V37OpeiXXhv3MWx+9iByBqBUU5VUbB5t6tcXcs6oPPRlQbbpVWanoZ/wUffeh86ApbJjtKzI8507sGSXp7N+sQuXN7w1hc9t6dJeUzVBX5f28h03N3BW3es8IgaQKOrHdiqnQTXXewCHzNX94ZR8ElLqSRIJ3CbtVmjaG5dmjsHy/LTP9CPxNTwoXR5dVuC0PqXtb54HFm7QbwJ0h1ZRweIDvAn48Oh1jBpVry4K6t41yXzkP5J8HLH8/6Wg3oCflfPMNfQMD2wgsF7P+PAzZbzzO8AwOj84sZUrpjJy5/bcyG2us6/sqmVA91b2/9E02yDynNNC+k1NZ+t3uP54ivLQnXWtdum0bgGrf50oCdl/xe3yfFmC4RLxd8Y7espcF18NY6pfAk3py3OLs4neKjn0reGarbL95Sgk1i5p7q4iaVscO0BWG0CEg1cWH4li+J1H9v8SSt00wQLjk9mPG1fhKO6o3+CLTeBiEzqWeOHlReuHrzPZvuE+4m1mhP7wnPtVyqwX12QZyt59BKL1SPD2+Xby+/8fn+i16D7lcnPfl/pVdaok3lbRDTm0K9vzVlneG+fE9tmO1FdoM/o/aTf/6pNTq8OvutpWll2M+JP2j46qAmgLgLsIVjXsQ3xI6Q8aIS6pv07g3Dv4zKto7QgXn6m6z6lUnZUjvOx0XyaJG20Pw1jUlKCob5Oir57HVgL11O4uuaHlzl34zmXp63DgzGl9P86ZheIeJ+qhTqG6QocC3qNJlF/rvXCtKmMBbggCSFQ9krjY9+/fuqav33jllNMNA5HREsEDXBECUB4HGW0GyDA4Nzv3cYdscwIbQIKAU4pi9Ec7HAaAISGl8G8N83rEyVz1yYC9+atLHsjqhYiMbiMaR0T9qDqWhwQl269N5RtZgsFwmOj2vKpbwCO4kAQMPZk6ae0l1LhzlPXE6BwdLMBgPDdM6Z/6D6uKnKNXxUbV5nqdwcnjkFhH7YgufbJWw4NqGOkGCeAQ/cgKzmg5We3AYr2eCYaitMGXfRd0U1bFlymVWU4tNTxjSrHloxXpqGf1vs//+f/nJK597lkSts5cP7hBfPA+y484DWu4rlKiRLCCwysCeo427krqEWx5vMAH9Pd/LPBEyv0JxdsQ0hwJnv8tdf/dtq9BgS+RGZZM1eVAGxaJYTTxLivHkNHenvKCShybQDOgijT/wklTY+gD0As40mpsk/LOLKFDoYvGMeUpQrg1ADDSzia0wBQtHQ2FAO1wc9L8295kk74NlS4HQaCDQfc+TI+N7spDZhDyv3DJOyDDphem2E+xHhLhnp8FPv/eZYdRlWjNfghRw+n99LXKQrZs/eM3/8+JYaRrYBSTYFmTdIJ5p/KzF9UAnRcEzwp0APgMDZ+wsffgGad4s2+ftBQTqZxZACiQJhtSTMJuV++Kzrek3R4JpVGOCqAnh/jZ9/7/dORfZZh6/g2zTxNcrU1Rs/Nvt9W1JHtfHIqcO1yzDeuG3C7c4NWBK6vrgA0X54cfjIe8exGFLGfuT7jTgNF/Qx9xBexp3EQ7RBUPm9gBJ2NHqR8GCBuh+En9JhZp0yDuWAWkKgBuelds1YG8NUx/k4dEK/H0Rcr+2wf2G7trK11S30e83PHAC1Dpa0CCMbKEWEhU534AzT1HfQwWOGWEct2S9aovEKvwlfGcpWbH5MD2XYqBTPlTx1pXVycQRd9Fjr6843fOOzNpSwA3S0Nrea5ssf34Xlk4crI6KbjMEAL9Ff0VTv4PwpevhM9xF96Tzb12wYgR9hp6HZpdKsRXFLtrZ67r/6uO9+7DualZXRCCDRBCvNhtiMwN+Oz9wfVPPrKt9yhFyg/dzm38com31KCvlsCoQ20R9dp3YIJ85zpSVB5Nh5qhhWbg50Gj31+LpB4stNaozrzerbwaCouNmiY4N060OBOZ8/bu2bWr3qNxn/jK5ykhrdUHAdW37XDXfky/cTTxo7ZOkEAwPrmVKRyLXwiA2B7rABLsWkC5p8BlMxvA8pxPmPX9D4n4BiL1p5/6KtiL+4Lfjf+dnXNbt8OnxXk6V5y2ItVLn28vVsVg17vxbbB9PQSyH3MS9XL2AZ4ZmS54+b52uIdfLoYy3JcPGq/5+zj13OUrBJRrm5jzN/YFN69+sNyW1pgI7A70SHZYqV/rLGxa6v0qKIC24iSyBF2zfNrAMBjmmrFXCsdjL761jMEW6lYgp8+xqomgBAdRaS/v2/mYySqEO/nEAQi3r3XE8VRlrbK8tsJmuy9jfRXOZKVUZwZOwUPTHiBPABTy4wikIJzchfwMu4YJYOVKFJFjdQQJcpnMwAWxFrTS4choLksM6f7L0TFWFtQzz6e+zcOeo5HzH3cFKzj0LjVQIlzPBECZWKVdcJJuI6h79EoHWcPk/H0Z40cY5BvlcA3AIMfdD8FTG4kcp8Z0CzgZ8VqRbbNlAzGVSppRybG5xoJGyXt+RaEIvuvcVZxicTOgjawcEHqAoy9N2uNovh2/i+Ps0bXmIwRbSZBy/JZHSHHJ03HcM4izIDQCLq3DShi28zENeoa9zXSGhPnhYrOoWe2UHC6w/Amisb0TCk/jsA28pP128Ytyp4wV/OW+KolURgIGhjqnuaJd11KetsYsRUlv/zlL6d6ABnXftLIWwwT5Z1X0VylhaICRPgYswK8rGlAqPeNdp5XrizvGh/7FmtIEsj72duG8Xd1QvYUk8hAuvzjpKCDdG83/ynPLV8FQDM+ramDI+9FpQNrhY7b78YgkuX71h8jBzbciQRDl/BDgmt6hV/UGDWVCvrs6re/0NdJIdopzCsOB5n0lKHVcdRznuyKHyYA1rUggKO1AGDNmmmdTlAnVQafXdXHSDOHlr/hyDNu64xY7I52HborN/7dQENrEv6w4pTzAqAqIFgwlIAlcylBen3WyH0BpIKlY9g+UpDkZ/Uar8N8nq7Yt6zYXSgquzhe6CF0Pc+/eumuX+aGjvzsyu0tJgpYdFkd+O6RXj9/p1N87BlV5VArgEamxQnQD1qPnt1szOwNV1SzL+uyF5ycUyzO9wLUFICsI+T1UKCiJcbK7r6x+GQgO97ZJnCDe3oM9offY0tSVhoaLR5BnljX7Cf9y/lFjrRNJQ56eI2eHNHP3FdBDDLSzvCdCqdrdwTcqBpQpi3bZwLuIsd5zvDg+/s21tIACMx4fKKl7lnsk8BhgHpF7COY62SFxWWrdXAYPM56wQT/oOPooDo+cQYT8LIsRbSakIjTfeUlOjfH6pmfAdkSwaOrbm+JK5fwHuuMvhOWKbb14wgM32qMzWy2QejBB9Z1BtrRaaLvOAoaVwO3658cB0N64+k/Ycc7B/BH1jB8BX+hh67cinTIuHXA4wPpijg81Z9HN2F7JoBfG63vso0WpzXO0fauGPxUh3t1SXjGBSWV9atjbTfQWWfLgW1U9QLrFf2VkmXeQ348Pztm7SEx2dlNPpmWGt/7EniUuTLetXcZMNtwSeQNQ/YezAk7fWlyAwCSGvfOKj/re5K/qcYpkZI0SoBCusoYaTBATxXQ3820+3llIgKE1/6TFNM9xU8KAMjJnp4zov3XOmaxCKZvHyvTys76Ymb0on5Kt/+hSTg7tQ3AeY2Mle0YDa4KXs+zqADQ2Ia3arsvLr2Yi5L78IAC7G1i3CDHlQVvMxLmOBUMrFXGgZ0IhjUfuQLoUy79LP1Dz3Rt7GNq7SRPDWDhYyWxhtbU1uSU9pN0MC88WbuYXvhYevwmoIO34cvowZG7/h5aNGn8I/Jpr8Zzim0wjqiNiK+zNo2KUesWQ5pm/fNk/7+dfvzTjo0xcYLAh066tv79jt298kyjUG8BuCD83uhGXVx21kVHYSLk16kXgdmTjSG9JQy6J1nQANo4426EcJT5Cjv7bUILk6WGJ0RItsMMdgwnC8diUbZJx2N9T+DaRlzPr2Lz97xoUWo4QnxOJNUDkc0V2K+ip/QfGuqZOEvf9zKDSGANYFqm8W6J0y5n6gY1RCvtM3fJlIzT0XLLbLd0Zjtee89SmYJj3Qg2UJnxzej623zR6goUnp6V/dcR5ghwSmoi0OsMOCP8rlek7RrJ8I/25KTMnjWC5UO/lvkeB8mKxdil2RYp8QeA9SKIAM9SbYByuUAOgHbnxD2caTCIXecw42vGZEBBGu795M/rAEehx1hcY/cdmYe3J7DlBn4cC5jGkCihCRaJv7Xu5VP46Q9/0jYTqmN0ZneCA8jUyIwU26kMIJPjeVPe2wAAZefoBXobwNf0mHD+0Wv5lIxlacs0dS3OrA1s+XXAQBWevht6CNRGlnTW84ejK7k4WzLgv4DYnCQgPfKLX/ztGJWhT7fB6HEBWJ/njEcP0H0YA/Wu8bnKb8vECx6ojFmlohonzpbGt9uI1kFhLmm8s4Ydh2X40E1gwid3jQDL8E+ypmn6ZWB4ggDMke/IYtq1DavUEYlcZj9gyw5FC21r0BnVNcAYlG9jvONdI22DZLdvsz4ziR/5Zfb3n+AG+kYDDTioPn2PSbO1rBM8yG3RdYA9y8f7kIzbpZ+uBZwhcy+d9nUAACAASURBVGytsH5T5vcnKg0lG9bMhkDhsUVTMtkgQMrsY5xdmlk6XF3K2twAAPqGsYwuFWCrDaJ3BV2BHQhrAODP76ftj+yc+04oGLMnrdjZlE5+vDsnL4iOdmayVtA6gCNrSvD0Q486uNmtUAJu1TvYSvhQUQmf3FMdqXWhTBm5oiGTAVzHQrBYw7gBgK2a28ZWAZFlkQMWxRvp37DVIvBr5EeyEIBpfVSbpSCuMYsC1LrurKcq7wCtyOY4rpVXNQedPeeJ21e+4sCPDD26pUpKpj5bAKng8nPzQWg7eiDYw0DbtnZPPplSYcteHE/3vGlFTOC37PbnqQbM3/znKFJ4NzwemwoeYX0/cI7Gc7FQ+6lIR5LN8zpWf+ve6H6CSvAetIm9a+PK8g88NuXpb3zoTXQBfGYZ0tjr0FqehVfKT6Kh9JufZ975TPJk3ZNxRR497q4DVYn+5gXlB1zjOCLjehb6iu2XyABBjW+HXkkdXszVP6sPWLuLY8C/GSvYERf1eL9a4wZHzMuCnA0ODgZ6SZj7CvcdXd8Pud42SHSWbm1yhiZtg6N9i92+gM65mCh0xW7meVSRasm4F+uKo38D8N4q1wqoBEStCCagwJjhJ2+tlL/ghFUSPGAdxpvnpYmdt8+VwrrXrRYhuMRe98FBrrb9CqIJ2dTRHl5rACC8tfJCAMAW1rpus/m61pXB6ntFItA6sAEw2/zw+rUxbE80rn33cABAdkVr2KAsfIL9/Lajoq2rERs02rXbxLCTvAevs4asg8YVfs44ri74sEswxwnoyaZprLK3ruKoTkfmRH/6PGmsBAC0xVgkuT4nMuUEmXVsGgIyZ+g+fm5tJ3LC2D3mjmN4X/NqAER2O304gm/im6RylW2q3j5feSuzTfXmyJXoZZGKz5hX17i9HZhTSHfW//3t5EXtkj9rJZzl8T/8r//tnwH0TNjGss4dAvBxtuZxlq3gCyIZBPtoL0BNtjsKEictzd1ixDzwLzAcxomKg1mIelkB1YgP8a3QN2KKEaJ03RlOM33AtO6r7KB+v466F7hMA4AkYm96NEoPsX8sg6Z76Ltk2k2jRm5hoCzqglcxoyLHcjoInohGACiVXeufjYsY9v23zuVnEMO0K9CxkNTR1pns+SxK3PvYmt3EyH6M7wAa5osgX4FgvnJeMaI5EsUcaX7CKbcRbAaLwMQongoDTTPcP6LK0wLXAECMZIC4eEh08L/ykjK2GByvmcFOBBEwor8toBXMiQSq0kQ9Frw/LS+aeYgzVrnqXmnygpLzmfDvJcPOuKmO4XsLahI8MchHcKvEHdg6Wxng92sYdf8/vufBo+oP8Q10dF/T+/0jEoh87twO0LJhp3RJ89v9vNDRMmzwHNoJaAF4RDONlewrcmuHs7KPHrDz3WCS1s1NAPt8l7YNL2QPKBmSu0VC7JXtFul/IJqRfWG9RV8qfdiPpZ4NAudUrwz9a8Aw2PCh+JTx3wg3yhZgN/Su0gcQfgA436t7WC9Ae18GMCbAUOfB/JnjGQkC6DmmXYMMcSiy19BOiG2T9PjdB3t6fEh+WpJ/9b7vW32O7vIcqleZD4AhMpQTEwLKEwAkiwEvaJ12e0Z0NPd1VN8yFtnUuuin11yB4T47awQ4xADGbrDdY3iszI0OjuzVyNd5tvv/5FfPpZGURn5fFxRY9uoAZMDnyiCvAa6WTVedrGyP01yZjM6qTmoQwMBAtuOtN/LvILMDi6y/HJ3qs/d15JDSy4zZhBrQCp/Cu6PDOk70l9ZCskhQfxyUzo8sigH5m7LkXXMQkCFYpYoZrcOVE/RXzEH4P45TePKCxfCW1nVBOAFmMAbjVfY+RytFT+3+5Tq5OMcCPl4iekdkH/QPz57SWPXbRlyscgM5rhxxdlBZkThMK9+RO4AuQI+qJl2d+UZW1aPg8oX1t0Dp0+vw/T5bwZUpA/F8HSiaLTEp4RZfX4ANl8IDyJqDMR7GboHUNRwVCD/rpysXKj9k0bRtjWCd1ouj7nT9OLOVY8A2a+31a4CEICQYi/XQfRwoqAxd3WOaO4iQow2t6wtsxYe6J5gOsCx+vQ54HMadf3QP/Yxix9FT0y28cwPbUuGBvIAt2Nsvh8Vy3nnYaS1+9vPajwj8xPN8nF/tJfzEtlONK8GSrKx/ttrBPkKTSuA091ex4x5dR5DNTWyrT0c/cj+YpjRA3xvHdT3SVG0xLjKwFQCb3PnGLeazyv9dE49fmMIOXezAlflPGU1Qw/rOQVINfoMw4gGwqCvhHMgMDSboKb7VNl6v6+mvYP6qgldQyTLdrTeR+OLnNAzWK30o1ixIxrWOevP23pEvRPInMpnkxKy3J5UxMibo7749el/HF3RtkFN4NCA5dCSDD46Bv2Y7bgMA6NPc87P6I6yQ+XqGtaVb4ZzqSD2VptbBMWsgwRicAHB5+67/YHM9S3pQ1d2VIfhL6ygepEM/tIleCrbAZ1IjUL1IEJAw0DVUSuM7XNsEDa/ORCRGt+JTfPGr1xZeOUd8ZJ6p9hZe0vN+905hs299sAQVm9LjYFjjjvpi6M58RTfMekMfxmybW3wpfiXYee3NT//v//2//zMKlodZKcl5rHHWggOEeBB/67s4wHoPZ4cF93UFD4aoKL8OWGbAhqxKG6c94LUAwY24YuBtEOr8KRpmRiuYZB4AWL5zQRwRRBhen1EGjMMWQxNBI9tzaRQhorSj+3KU/bQiSKSZ632tabDAGuWn98n46zsqH5Ixp8yIhokYsixcaVVwrCYs0PTOlzknwhQjgQGFPh7jibI5ECQAqMBFgTeK5jIVjMx7RKrGWAp4FtjmnNM9otCO1HP0MKBu1tNjghyMcNOf03yltMMI3PKc8NieD29e0L6t8go8eAV3nYkElyj5jDGWE5P1hKZEnmN4pNR2f30cpH0+DhPP46e3cpSfr/GP4cFxCH8HzMSJA/hdB8hzquU3TRqQkHIAdBsYtXkSJx8wlgB3Kdf2AXgW5c5X7ysohvxljW+Wuo3lGoH0PvI6aPADegRl7ns1aPCHF+DS+3IsrnG/hgfeHeVneYwyMy9VluJoArjTC0TAC+POeH728zTM1BdFc/3tBoOu/655q45SCglFGvqv3LJ24d0YGt0DudOdvIYHREIDIu25JsEQVxOIX+0QbdQWB2hA9JMX+oF4DNYxGbiDBFax0jMBMGR50nwomZXwd2Tr8pMcDcaMfkCH657ong89znp0KwbnaGs8rClG2YP0mFZPZb7hm7/5qxxdt2tG2d06MemLEaOaNciaOdvd6qbbn+HaKp4Ff0Vm4nRbtxVwsnbwmf6ewHgfKFt+GwJOBUR5x0GId6309u2JMvbi6IBrJzeAHOcDHUQAwVULrqylND/BXfPZe0sybjBW4CeG8Jr2FJPMHT0TPiPQ5OqHbuHSfaxRmiV0r5kGY5AlOiRzTzcrbbBCxDQPicJdb+gKz92KL3iFe3PPHSsgNiAOm/3pxHVfe/kidmJ5HFvm7z4S3BMDnNHLJvxPvq0cU15rPhXOaaBC4/3dO6FFzrhY469fH5axrW2KFg4N9GHcsSXJOOllWyc61TajX+xIex438SG6Zv8t4J2TlSbIJNdfc3k6zOOxntrgythw+MFyFKCtcVrO9Iv0RWnAWrgCoPx39bOALA7QYI5WUSDj0MY6qFgAXt4jwT75M7p1t6KgC3E+oc3/T9e7LF2XXelZmSXlQZlSVQvfjMGGIAx0HOUCwkVRARWGCLcIggZX4AY3wcVBGzewKlPKTGWm5PkenjnGWv+vnfr1fd/ee60155jj8I7DHBNn9mKRM+5tNxzArh6/Faksjji1DiMyCO7p6l0n7PKx5TOyR48l0Urj0bnxHGe65c3rWicRvYKN2HaWOXN/9M89gWP80dqcKsIaMa6nCiWY49iH2hY7oh2/6UWlkzCE/Ii7ZSI2iYpWcLHGrnHbqT0v9hind0sd4OLd6W3Ras0lY+ie6Ob0unnrAJ4Jr2/5j96oXfaYplqsHF3+P46fqxLTrd2fYYeOrGRrXWQRXYvufTRTlu41xslJIkms0fg8OhusGUwy+uQLJWWkYpC5Wy0VPRUZCYbQXOMH6Dh0mpfOFpMdvA2PP7Hbtnua0/47emeSRVdnvNYFXQS9wSK3B49mV14meXqfYzooIKKkWKqB8wqfZt2Cm+AdEgbMTd9NEvRUtq6xyWfQmM2XXs/irN431Xd5xpuXrl49NGPbC9VGSVKGNqZps/Os51RTZa0uH4rf5W+Iv87vYKg9R+SRdb1NXs/3ZVud8P0pW4XYtplxpJGxgwTFDNLJF7ctu7ArgpFtjZHeB/pdc3RisnoLOtov/Lt/+Z+eihUUCWUK02l2SvYGkKF8uQ5F/zbQO2qOAFjoBVD6TAIAdn6bMWHBcAZd9lHFhbBhkHdDimuEW4IB+OOnlXSbsyBwzGUruTBQnA5pGik4R+jO+1MymyjgjmzHGXlGrS/jF2gBjAl06PPvTod/7cU1EF4RrF//+tfDAIiSnNY6XG4UUwD9vu9doyp5hCPOC3v2D9s1A44ApjGhSutzxvqjpJE1KwNCIwIAGqKDFBKUKjrO5rZgiD6jDyyw+buWzb/O7xagAphI3lOZwH+JlBK0mejlFtgP1tkZtWZALMCzHQXFqmtuubuVVxzIgIWegb6cX+RAowSw4NzsEqOtoO6RPMqo2+hGeeLg6bu79AwSMHf/rIHRM3neBl2eu5VbttrIiNGAZgNUP8sBjpnfzVBWJkwbKrYlG22iiWKE3/dPl195DIno6jk+fqVRb671OLvEyCOyiyOr5yfQEx6mqiGBGCnkHBvJkYXK/BtE1IHy/dp7wsaICKn5TlpqMg5scUAGtnGZcsVpiAO/MZ87dilkR8SnWamMmCPblZP0giDQksAODlXWJftKXVnRagfzWwM50VUEaqfUW+cP80JvYABMxzaTg5/QD+gTdHEMWx2DVeZnhVej63lLv6is9vz3+amyMFU7fu5xjZrochym9zFueeZU1aTkVFHyZIYvUG4ggmZf+hA53wD8Gjzdw9dTgZAAwLt3CfTadgP79QD2ep4MswLFApjVjzhUrjCxLcrxguVu00Z68QO6tDwQfWrHc/FubGD0pXlRFQx1Ki0Prb4KXyRbE1DzIShCJ/hUEFeMBBzd86MLPFxq2sCSabd0G+vpva7W08JPk43YuOKCk/MlHIDNW5s3NpDZvALtt3yx5zVbxrIEyKnub0wBcHOQlCMdA8BvuwzxYnW59bf0xLkOnc5xctDnux9UdaQTZaRPM+fI97Jl4mEHU8Ym6XOdPCGxUQYrjQmT0ZLu1z2Md0pnMoUJNsQWMD8HnM7fVPC5Ek1zODL/sX386OSxxZPVtF6tw02ixjq7Otm2r3Jj+etnVF5cmp8x3u0Rpfu2VZRMIwtuWNltGpa3l73Dtu81JymTrFZ0qq7l1A7buuodq6cGHd5lvlq/AOXwpO7hY9swBeceCTpPNYs+gk90Dc1+xQFPXJZTWCSXspE0bQa/wlfiTxJQYLCdyPLait6aIwCzDr/muLe0mQZ1koID5LCeIFPh/S4DtsPSk4XsmDig3erZFVB4Jwd93XaEqvPQydBdPBTTMD+vvuiaZfwJJhAAZ50vLRtseN8fO60EF/ugLa8dTzL9WUj4w/eGxz2H8D9VSGMHNG6tXWRNNtaVml5HBQJz7CmYE33F/Ib3OOY54/KcqPiqTiZYad4jadMkIBhuJ4KQJXThfvaWkS1z4avxad7XXN3bhAiBoAQZfOnYNsnL4rHY42wBTh8Fm+nqz/Szgo7GXecLPnmr9yYAcLFNqzCwWbF/CmanYsz+mPimAV8Ft4J98kxe4Z/w306umNevbnhiIwcjy5PYJrOQZXv6Utlh1/pVLsn2zzXRm6zB9gsIAtg2GcNSsR79HqzcLZq1B/Y9Fy4lsBu5SUKQtWIMDkN5PYSRRe851cx8IhooMPg//Mt/alSxB48iiuILo78nxwNROgCvLeSbCbeCJABgIpENa3RqG29HYwUuXJKMMpnsrB3ZEgHwDMhGQIi+cN83oXCYNuDNXFj4VBxQ4npLDMt4t5SmAH8A/cp6i+Bm0jDqBjvKiCr4wfFsMhZS+trv/95jzD0AglF4cwam/k71RhuLMQkzfZXZCgBYufV9/W4jaEAcYQ4gmUzEBnQI2i5lBqyl4iEOH/0UYDrKBBmreE/Myb1/roOI8nNmq8oytCNDGGG/3XZdLpaABa8pf5r3hk+j0ywYUiYonhu9/bBiI4ogXZz1kvHlflfwCiIJ8GywYMWxZGnfw51Buyf1Bl5KP5ShQZjuv9bM41EZnhz7rvusTZSK5cTXWYhuM039SQaFa2IMsx43cllnQGudBoWxCZHf84wqdgJLO7iF8x/gkAaePru8ChJjAqiMg9ZeAA3s+Do7hKG/17xBPppqpUQ4gSfJjrbK/LHz0D2lQzQ3bQ3x1/o3gMz8GQJdR50AwOZxfSO6BmdzACgGfAM59A6yfwFIs9cAae6bNYxRoOQ7y5ZxkXWybPZ718F1OfhUIVmneaTjoOheBrnnfnI0qBSB5ujPPZ7QJjKEib1/vwAgJeRaV22zIOuGfiXAcHmkJey6N9tIIiNkVjL6PK8OsHio62/52jyzAB7gFduQ6+Uh5qd0J04bfLDl1rzbF/NlLSzvrMuRCV1HBVCckpyQgr7QY+0sFjzveyNnkuMA4tmvDOjU2JEv/e6MyAn+3vHXQaB7eMrIV2l9aXarO6qnTI9DWo5Q8r5sbX+6W6jkVJb+56vRlVORM1lCuuFLSYdfoRW0M5A9b5KJwgZse4i+RJ9C/zeuQNfRc2bbxIC+Ypauke8jnVPHBLlDd20eh/fv+h5aee+wQKBt49lyohMmFOyIgD34hDngedHrI/oh3cj1Mr90r7/1rXj+/GeZOX/L/v/BJaIps2bO8QOTzEgpbJwoVy81ABAwPqepMD/0ru5hS6LvyFGtztXYOQEDOnCtvk/wBhCtqbNWrPlewy03Xu/qLZxxnwQghwfbaDywHfgB0g/MWTl6BwDQk1dPdYE8juKIB1ZdFQCmhe1IsonbzqqKj3HBv6LLxY26RrRQBvGsh6qiNN/bDFg0Lva62KfruHmbzzSWbTs9JovWAHuNUDK1A2qDR1Oe795aXWcJX2Bot504ALBxIdnMsRckdLDPZNKZN+trebK9SfIo6wB2LFZ42QrrBztyCfxsfLn5ZvPuB+/rHq0A2LrCGJgqSo2rOmHbtzwvQYDwH70zQic5rqavtuMIOzQAwMk8CYQMvzLOrc8s5zrCsQFty5+vCo9tWbk+jH2ekQHkfvP/aJz89n7mxR3nM4JosamzzXDrh2wvmSDq5m3vGS9mcFDZ/hEVOhOQFO8nIN6AXLdY6pQs9I5ol2NYgzGRe2j30CXCqnL6+3zT5zxXVE9A5dy3gn6vK3/D57zP3PZRxFsPwK8JsI6/e6tpzrPQsx6zeTZ87UqO+g2bh68uqi6+PGhsx5HXuQf2yrjmzCF6qBXvwvYrAGCeIYBSRtj+q59buVay78dTZeBneA0bqBaGkOz93V//Z24CyGA3MxF9hpmY3Cz+MB9RKiKp+kQKDMOldbrMvgCpha7KHAZHyAM2Fvgsw+xxaEYQT89EGcJQKMitAPTZFiqeu+nwdnxpHmimq+KFVgNGuu+ljPsGNqaj6HAEhIiXHdwzT41bRkOlyuz7B+Q+BPzu74oQgj4Yu2mxlOntiWBdFVCwlaCdAGUfakjEeP691RjSCVvxPGh/bimgmL1gyfKOMxKlilMU+J4yVqLqAEKMkL9Aelm/VtF4/l7QCQB47ucfe3+9X/+MPesfpcRexX2f8MVWdAGsVo7lH73B1oc3b0A/OWdZ3zhrrFHl8YIigD770t0ks5FeXSej4kDXMTY4tR6Qjac13b2XlJMBzx1/PstezMjwHgenADAHGotJ3tSZW/THIUDGCQAgI8hRgMXpGv99MoY4V9Yo2o+ssdUp2/KoSbCXjmyRaViQew2AaFmgsuUm8qGs3Wz3SNaymZnynpwtl6sf2tmBaf8GBQH0SulXgzbdP11y3bmQTbzy0VJaMtSaHw64nheZCXjVmK8D2OoE6EvG5GYlqowJbO4gAKAk65iKmgu6K7vQF772Xv7SOSCm1UtmH23HicNBqSb8KmO4j/Xael3jmMz5CqDZuY380NfB9NU6NJOHDHguJTLrDLBlDtoCEGCcew7AGwg/AFc0lr0YPcaz0/gue3+R/ZsZrd3giCexkufXZysjqzHo+1zDM7FZGHrsSNapGcvViMxOvvVQggDiU5V0KtOr/YjoJIIds085dgF9XpXirKv3mgPizRcBj9H5PV5PutbllxP8vTZPjlvlxPzbm7MW6h3i9SjI0+eUQutkDeumylsyMunPQF+OHZh4N7/cIAt9j3xpfNoKBN9t263xoGMGPD6b8mL/QsvnFhN4106Z3aboKPMYulWfuRpo891gA2wMdES/oZ+y/SYZQvgE3r9jdgXOrsB4NmIUiIR+2HCPsfJv2pz7az7wZt5rVhhMYeerQalWAj2znWNPwVscmblPPNoOCUehXrqBHUrrawPQM4uvor+ejfeMMxpI0XP234BgdMDogVA08prg/9aXG5uAw2I7KdXPqRj8vW2L77Ucao9BVFRmzFsjs66yQVRo6vpt5yQPBN+xofDuA/+de/+5wBd8TxDxYqzzbPH2Z9Up5kOr1Ckxv7r8gUHG+TbmuzqjgbvqK1cPrDPdHVCwTlm8IrvmRFxoKLxnvaHgvHm/MmX7E0do+mmBNRevvsZOAMBrXDkcfBZ8MzL1rNLxNcU9F5d13aE9PR22bMEzmm9+b0CY7SlOIk15ve7tBEKDRdLl6GP3Mao91HigSezxs+LvYTsqS/DltunWj6X31oGb7+ARaPPm60u0/oK9inzXXuOf3QgmznwuuthX1YlNMFFVhl/B9gVjDt27NuxuQ1TS6AQAuJd0WfQdQYKc1uLEZatBRBNkQSthXNF5iD9N/8qG+5IosNgKbXBz8EsDo11ny3PX2vTqHIf25gQ/CduyfVLJi6+rLbyBI9nipeP32mwfbngwcoPd0O/67PY7aoJt86ACNHss6Euetf0UjT86XRW64c/Rr0ksXZ2gAADMYwZeAvV0QJ8sdcFnv78DAAitlVcVBsKgZ1kou6fBIErMBRrX4C04AXJWOF3+62ie72DgId526BnbHjHj28BL7z0B3gj+W4Ac7VE5X8ela/XM68Bo3K0C8NhuNHEy6CgpjWFKXibapKwljguCj3MBTenKv4EVimUY92kkPJdXt0iu/yM4u+NXoIPMubM73tM4UT545ToB7bS7AwDZs4tjXGMlYcNI2cDWmJeeGDLWaQMRP6sKkWwm4Axn383nPAcanT3B5QAKAidRKbuXg/7+8ZwLnv33UkhP/oAnxtgkwDHGYIiJkfbYz9uq8hB/GDCsAADHCkpeaWCYYEdLruOtpLS2SgtHmfErO+Ey3Q4QWQDA+XuOBB4gc76rlwJNatY14J3scSKaZpmCHX0n/H6U+aGPlhH+1Do6Ql4nGIW0jZ3lpnusDI6Wk2L50b0/0kvA6+GGl5mY1paGnjI4GQPGO80sPecGgNhv7O94H2Qa/oSfG3ltVjZrOvLv+WhnVp0swCwBEx8Hdp5H5lTjQyd5+crrbHnQezS3Q2dIl6BjkbHMlIgwPDBOAzwYA0c/h9nWE/lIuZ/4TEGgP5z9yu61IYNYMBOeGGA3Yw4XYRQ3wDaNVrZOumID0N0EjPvp9ISsHTz0PA8+zW0yKwy29Wjl3eCrAZV0QVdQeCmt0hqZBIx57uuIR92Dtb8VAA0skUXeAWAMJnqI3h/QhnXYa8o1zoQcVvrxxxOQkNyfdZazSK8E76cWPQi8N2PCkVRTxNTyRjv/A5j0bMaFrhZFHJCpzJqfzv3Fr+5sDx0LXuBn/cxxSGk66CqEc92vv/66dqCOpZwPgoySHY2hIHYDanVmJwOqexMARR9al9XWa4wEzTaA1/zQH9hY7A4Bc3Qc1+F0bX40kKy+Yb1MO4NzZUQK6Bav7YAVfHfB6HJ2dB8ayBpQ1UbC94wjAfln5m3bULKlzNnrUrpSfck2H7K7fkYndO24M0fNpNIDQGu+tlVy3QWN0jPil+XAbFzhHgh1nqHfnlf0D5Uf0XnbDsBj0MQ2RDxx5XmC1parFwZ8Yxxjxzpp9H9CHs0vnQtl1tFhKtneAHhzwgQAtgMVndPmfefn+4QRsB9Ydv8Nn28nwPNYemqDdjCj71Vs4BGWJ6V3XLHl/5o9Xk707muQ+6YMm1eO6ZwtLd4LfgP12orUvc/nO96GJv5bgdxrZ8oj2rusF4274cQEPbsNqQklqjH3FrqdHIAu8Edw3hNvfqgfwmdXn9Tx0j2wpbHDiwbCTeVN+CV4mlM2SFw1eFqe3065fZImfXYAgIpf3de6xphkZdmFJV/JmY3tNebtc32M58cGxVDCb8yQa/ip9zf/QSvxRWi0nNxipXxngstbH4M9LSPV/aajiUzyJ81jZctj+zia3SG14IQGUObY6inPH74Y/GE6SV/UfoXG8h9T6WlsqDFbzhP8jH8U/CQ8EV4Jz5Cs0RtpgJlnbbnBMcb59jYa+zMkUcY23X5g5zZTOTSMB59um7Rpb51QZzx2IlsK7+kTleNr67RWuqb8/7GgFmuU8fbu5f9gAtFrAoif/o//6p/9iTLgXWY24pMHAkDe7xtArC7yW7nx3QCLOct6D9xR6yq0axitBJ57ufWZmNf7Ryo0FuJ1rZ63hYFSjv3eOK5x8DYAz/cyasYIAJFicmSujg5gfwsd97YTW8W0DaJ+Vxd+7RsjECEexPHfDgQOP2PxoDQ4/W9peMb3McXxXKsbVuqt4ghrywFldPpboB7H14/sHuJRuM8obDohV7FU2e0xef9js0/kFwAAIABJREFUnX0bIpRks3isM0BxBwCYu+d2AwozK5ctIezLqcbg/OJkaQFxnmuz6RitqsEbxNHYVDanY1ZwMKHFgNw8f9Y9930DCAznncNZODc2qcIBsNjZOwQkcJHSIrYW8CwRLgEAzg1lDBL00C7XZetGAzBnyYnou9fDoQGyniBVnKkJ1viuV/aYkzKkeqUKBgezis6ga5Vwdq3hF3eqh141NrdB4ZFljel9bNjmNdFZEWQ3+FPW0VtEutXFQON5XOMNekjZNTOuOfkM7fP6yQ0OhydFV4CqbZQBUGXDQYaU7W5lHpmOsScAgN57j91ArhmX2wBN1ysI4kh/gy3VFwFF9BXI+rMORLoNGltBkaDQZLj0fYJ2Grs73TYrDl8hQeksP3Pr0zxfDPLOeupJacaXvihppLjK0c5Cf5DlKvhBZ4dmDRj12ZS76fnurVD9trMpqR5pjwqcYYHOVTGETOwKI/RogHZOTXjsuys/bxngGq3FBPiyFe0BPnvsoio7hqYx4LuRn539E4lP9jyyKRqgA/jdtGkQOc2xyEIBVPKU7Zje8Zh4k3XCVjnwWHrBm+h4+MJyodJMgbYj66L111995eNbJb8f9MDQOiwbhD1im41kkmOqtt40n55nvYNL8PgA1fFgWAtkdNtTPRcwPaXPa7vgysBtjEGGGFtzmzMVWEmmEjD6sIHetsu6p48RFk+J9jSXrA688zrrmCZc4Z/tAFhft/Iisj/gnaqG0QdsO7KiWiC/VT5BlPcZsiviLSqvrCvOM25JeHkJrEPpLmCUQNTH+gDhMFgf1HHAJtrGG5AHvPOC38Eb0J/3ncwpKCcIErs9zbd2r4QfVFlT2rH/nyCk7a+qDez8T0LkDqa/sK0hDkJsKb/bNp9ny3HYzjk42bfo+N58ge7aiQxwEPp8O/+MS/dhi1a2sFUrY4P8zPKIcFdxUfRAAh7oQc07tnZm/dgyIdvwRzWibdWUqqvK05vuFwOf2yghBxaPyon9Yv93joakwz9YdQLZyD7y7B4+DWdpTzVbHODJLfeDz8P7cYz07IwbW/XLs18cjCf6g+FGnncQsuPvvSwftf+6Dp2sOXICB9sHPf9iGtOg2Db3qK9QW5rvjgO/AwXbP9l8AN3f2PNiaLNfbD+89L5ef8+8Y3txai1/7T0FPUU38dyuMJJ887dxaOcitpKu9zZm9TWpizHbsjK+X/6iJ3IdMZ5s/6yRngd+Mo5dNtIVinXyrXMatPQYhKs6NnhQup1EDo5zeEn0n0oE+gaFN7JeNGROQCH29yZrqPQ8z9c1OUEg+sJJPFeozgseiI4bDAeWDL/UjjY5q/fSiyP34brRLWdtzmfwA9skkRFfdNcnetcVD/W1LB9nmFTomC/+/m/++Tm2sNGNKtrJuExHa4w8i7WZdhs0FhJDHafqCPl6BsY4E9slSgPOeB4gLIsZ4MQe7KtoqkAocSXyuAMAlO6+gxUb3MMwEZhVZUCEvMK2Qb4UXzqNTsmQ53wjR4loih7KCMn5TxOgOI4qgfzqq18580+keY8RJUS35m1oKIkjoxSmmmZiD/BV6RxBK/DHWSwwYR6X+Rst3OAMo6b3VJ6mrziq3yZUV0FIMS0FCWixQLqs1WweRq0hm+fn0/t3ab9kzMLA0YooDdPHRixlQ1yPQXPGn3X057pHHa4aAc6WfoMPwDZ0jpAqQphI6ObZ/Z3QLhHyHei461Xj5YZBBU7ci3VIQU8GTOaqf1b5xylLAEGTOnzZjvtWQhyTUwJehS+Ht8GtPHMqAPTVOGxHP5x1BNRvmXE2jRTuurf5zOtD0KzrLT7rflaD7OuUTabXxrxOku4hhxaDKnqkVFtHiD4bvHi80K+VFwZQ5x+yneqG2Vf6Bv+sky4yuLQTNsoY+fmY0X47kVnLKHUarHHO+Oc9No8S/M3XpmfXIue6rwCLDUodPdM+1R1bL4heBIXscBSYeDR1HLQuAtCPEkyI1WDE0CyGJxw4IB10eht1nvXIyQbhYzIVBFrhOeyLaOMxVR4F/0RDyZ+uodv0OH0x4j7Wqsg4kMDh1tsLwPfXvTsGjTy6sOsuWTDYnIzPBmfMO8+tjjjXbrtoeh/mcflvj+uxIbaNatauVS1ywpk798bplzPBs7ftFP+xBxAAEx3382PbE/rNR/cd+8IRfjiw5h9Xf2SvuH5+cWRHMsR37AAIjLgPSddO2wnM/7Hf2xnWkmUrUgIkM6eU4l+91gy7ggh+9bptSwZXrAqDrhefgS9GJ+JYELDLM6ms05i+PHZV43LwxdsMF+hvRvjeV+DQDaAoG0+w1Ncu5/wx7oLWHiLg7wZjnCC6tvL5iOPZWmlaH7kE4G4MtHUJmCbPLd+2SS444tKs+Mn8LXzVDbGSbV9fsLh5z0C3QBh+u7rDQPXZ5I0KAGyf8YX5PBk1y4cAMNhRz/Z3GsRGNmUlhHl6LXrpNgOTPKKbQMCi5vrdtOlzWB/GvvUyutQBCPPeBFk2JtKa/OHIjLbooCOmpDnXUParCh7Gh0NpecdmVx9tPc49N+1svxdfMB7s29XVKTk172JDo7OsGTIWYZnKShzR6FyPq04NDRAVzBkbCk7U4jWoe+6TrUapkrsy3HntPemsQeYl7CcnqBWx5vHcf/oxNYrR97dd0dYKO3iy0cLcZw4Xm5SY265eRVIaeN6t1ANbKQCAHhJu2c/bTT/TwyM6Wy/beUe9xvEL/ulJOQosGMtP8zZvTzRGCI7dtuOx7melNvaDb1mnwafjSGYdJ+kIj0Mf7OLWCzwTXtWYbrBZ/Td8v8jabXipGVf2Yk+SgKW6WkwnH4fgmBNJdYj1PNtF0fk6wbFd9G7Ch0nlXZ4VP4UtHqGd/VD7Rc38K7FVHs8WhNK5csA1BKON/Q4zPRtXP4M9JBz3fJGNHzUPP1/JjTkRTGOOjzwVONhiB5gaANj4//oYhw76ThIJUuihvQMLOg2tOO/acY8hNPL3LZexBaw/CZTokamiYu3hB49buKdJD/PLuUaVv4zh0789TQA5lopB66Gb2a4w+f1xqjz5AlK+TzCBBwA0NCtKYZyhEROca6WAeV7uNWCfCUEAT2w1zdmK1AblXK+XlWr3wSWCM5l+xoNQfPHFlzcbj2LHkJNVeAiVhLzConloTlJiRGUNeo8iJZqka1Xu/91339nxT3n5AWEHoOSfSqrCFOwTp0Sc+Rgk9uxQ5qz75pSE6YSLAooyY39Tfk/W8wmyOuj7XZpWZV1THm5lfxnyQyNCAMCRaDqcdg3C3JQY1mjVoCgAsPe2fox/Nj/iJDA380wBC+bFNNE+8ENflboL2L4B9ijeOFkS3g3AbU6qKFUJsMsud5ACIIRTlN4QccbgQXhyZwR3sI35xWmN8XnLoA3K+czN7pod5QiwyBjH2GhPXrIHKktWqeQEmlSmrzLgycZIkE0b8cYKXhAAuGOzTJ21O/KErBssi497zBhdsDEE1/g0kmkH0fuTJxutrD8BAHj1p5/jKFkWDphWtQwVKDiT4lHJbLYWJfhCHwivVXnPyvh8rqZ/dHn23i2XOQKsgzpYf2QrmbpESjXGOXN3DOUFbNU5GMJdYeHtPJJDZVELMsjwat/1bcC3jbwDWCVcg2MZd7MRDaZGF6axC8doMg89Ks5qG40tnWXmFI0Mfk8jswLGAQyFmDXSljeNT5U8cv7lSIkn5ag3s7wNzy5J1RjYV4/zjI61oRWgPzz7h25LcYNG/X3GJV7R9gH0p9balS0NZOJI8NONy7QWAidE+svjmkMyJD36cgUAIqsD3rBb0aXRLHQvzj2mkadsjLeoHXorE7y3LVC6aoDZazaQ1bwo3w+YeJYpX5B2+H0Cw3K256hd5NHbyQSkpX+r9wEy2upj571Oh+anMl6N2zx8vi/7hXxpvm4wWYeSdQs92INNzq5BFuyQt9fEkfZ9FMQ5z9nNHXcGEp2/9Sp8iHwBngBIAGwCEnoOgFLPUYBdfBLZC6/vElz9bSBeoJcmacUczihVz5kvsiZ3LfseTev03B+PjsLZD63SswGZ9He6/ctjrbMSUJztYA6aURFiYDxVkbu3AVsNWAv6J3m/7cFRAdVxvFPK3b01XTsauFG+bb67PYWyBSd0fjre1gEC3eczzqePQ4C+TmNRvbS++p5obvu7AijgvqxKX3Ygn5URAGmOYUzV16efSGfqpcAlfPF2Djc+yjbTOBQEE3mWrhPNZSPF/4BiMQ33IOvv9Tz/Ns/hFF4+amAkaxy9ITmg6u+ujT6vjYME6BUqNeLWl97FYTtoStLDQS2vd5xX0930pg9IeJg1Ze7wT56nayOzNJXdWwDZQ8/aolcIwIpuqqrLs3WM9GwDCb3ipNzlXnNH/yg5YbrL5kA7Y9bQgJ/PwAnVuqJ2+B7bq2N+jXfF96XFdeACZ/196SbNnOQgyapfnIoCGqjC+wl6zLoIxup5n53s9tNmEFR+ng7k3kpqdt1glOZEcAo53f2htq3ZNmfjQ95/yFP/QIYu39iehzcu/8nuicbVk1cfd0uTkxbGn3/65LujV4Wp731tO6IfbeNbKanHR68l61/Yc09KofouAen0UIIftV6s4U1MHB63E2t/MU0G7VbUp2E8dtoVOJAuXAHei1mNsUh0v3wRJeeEZ9g+fJ7pI8EvXo2M3MBX/RwHQF3VkOO7GQs8gx6VDmI7IvyNvt8BqfAE9Ig+jW0jiJGFmgBAsDl2Gd4AT1u/Cw8Y309g7lZka+3//m/+84PlBgBheCPQdC5NhtuZ6TNhmIqJI6QMGOUaZkhEMsI4+784Pm+XEm4QtCNpWHIcja1MtgHYijUOQBQxWT2Mub4Ho+Xs91Vat5whBIKfVkSaU4EQAYCUSMc4YgDV8MmdY48S/Pbbb/1P3/nqq6/t+Mu4ZL9/ypN1b4ASmRqNHQXu7E4zEgQGNA6y/4CgzYRcGwFT5GZURZhlleefv9mDG9qsY+4EhBq4QNlhCLwf59zX96vBZU34Dic9EFk1HWV8fHxSlAj/NgDEWWYet7S94C1CFyGBb8U3ADacrc2fN0os0KrIXA07UUr2yNmIhnvunn2uvXzhz8coRC89t1qYFs2ew3cY6svvEnLNwfuXVgbt8pnKLLPW6T6dEtvwR8CTZVhr1gCAlDqlXh7l+Y5LdJVdXs5d9oHvoFuynlwTR9vLdN9zlPz8z8pVa08Jk9aizxrll87Ak7VY2eqCP50ny/p5n7ZGeYCEDCSOicafgNmXXhOXXJ3nzhnk4dcYHUrtopQ1n/AnWeCRA28TsHwUOJvmCipMMOJm1mooASSRq4AbeEI8snnMwcINajo2IrE+g73vwedq3BI5zpjvHreCp2QTdYSgjiZKUzae788aoAEIorvZDpBeEy03bq8S6O9MTksqP5DFVT1hmVL8pEZm2wSCbugz9BUADt6Sk6lKCP2kDNVArnLAFoZ0XQ5f3rOqvUqj0PZYcU+v/tFYK6umaxHPrgBAf0amkMOUz5EZQ7eiqxwYsk3IOLYt83pUL8Efb0NtOjQ4wL2fDXGzrgSNpVvUFR79IT5zoFPOo3gxijiApHbXmZNuf4Eeovk9ck4BpepfnBTPRiLeLOLmd9OpmX3WDIWREstUE4w+PZUmx8HSvWXvkA/oDYjdNpbn6RoH4OoQv20EUgy+APhcWtaus288oPFpa+x8dJ0CyuoYvOwxPE1w6drZ0gjaaUzOFh+1IP5X4H/vY45N+/STX335q+rT6A6qLAg4Q5dglmTudK1+p+mnK0SsJxTRfAaP0Tv6Lj1A0MGfnaSD1ieVGWM7NSAwwMecjs1Xg/GS0Njz38E+5Ik1xb45OKTgx7FnOwC976NrRcOLIRdO2/fZzwPwe30s9KkCAO8hc9ED0fOel/bfryw/eiZYbI7NhSezzgr+0euoiaHl/O8qEmOVs0yU7MO7jDdGNvoNm25bXifE9tvBaE5nKs5YGAjn37hCWul8105NgwB7W4JtgrOSsYm6v/oBYC9NJ/HeCuB4u56DBlQKpPFqjrKMA0bD0MyF4xOnL8HGqcazq1zfcmyfNOMxj1peprKVz8JXttzG+U/sn2A1+i68UnsqbCGd2+CkKGXZ8neCw2QXPP9Q0cEA4cSo9PgKCVIfXXH3mWcMWwfx/NAy9ov1NhYzFJs+JPoeuoKgr74vvQktCAzAP9CJZ/E94UTGIznP8aVjF3ydeEe88uqR8eNJxPg5Z4DGMmfc0uEKNOuewVmReekjjQ9e29hULL31CHvwdb0Sh67oJgBQbHP1kXFbq/rOZF0RKof7rI1tS3lwJ6ddcVCZhx+27dr9n56ftzmmgwdJ5BHEgHcIvpp/rTO1frPdbN/v2obqViOVYu7N31rDVELPlpGsY2gb258kV+xjeHr8K/jnGXRCdr0mGufF89OUkpN8zikA/8yw/WMTYIETcWg5nMoWCpAgBuAZpnwGEdL4BcG9Ubr2DYjT9DTMOHFReq0QcGU3gGgi2xMxmcg5RDIhKmTbsEDYAO6nAO4zMDfz8DsOzhVARXfUaKuVDLfLc5vH/P73v3dWQoz1+YlgEwAAFHtdC0+vo1uDuoGMQPtP5xkwkubjgIMzw+2XIIZZtNT9LhDUc14GSM+Wksv6TSYsDDSOtZW7S3rihGJ80x12ynGtlCv00MdKzZkFzr2Moctedq1vDDA8xJxhctYKpjbglhEUjRxZnvKr/cwPgF4NLFF8K+JGBTFqdmbOBG6Tou5513c3T3ueMhjlT3fyV0DB77ex2zIW6VPAETMYeoxbIt8WcIS7ZUIArpTJB+xJsWvOGAoMpPmzhhBFyBpCu9sFdVWCYBYfTk8Vht4jQCac4DWpzNxIrJaxyiryFrok6q/tMekf4Dl2nbcjJFrLsADiAD+R9Sr7ZpckW85SnfulvCz9B2SMM9Zk1Gw4DMxaylaQlqojVUnMdgw7R1XO8LXGTfAk6wKPPXlt68ztpGzQYgdv6Zgt08gekem7Tcq8uYxLgxOWmyiMzC9vWK7vGrcJDjod/Xg73JdnkS/LHt13vXYTsLCMLoMTWfdi3nHo+dsoPXX3ZMzRbYzfsiZAK5Pe+RlwCHh4+1SqpAgOOHuvTBzgs2t6G2RVhjwWBbQq7z52rIbzVkCdaZnfT5ApeiJ03XyJ4Td5qQQon1+HQ6cIKMslQ7/07gWjNeCsGzzy0FOSp/MGJbamhda34yd7hsPlSoOlgxkLzoJlw9nllpALUKwyfT3bwbPqe2cIOvbdzdzOcgHR5nMAne2X/c5cH34K0GZLinV3733B6HLod6AMPQ+Q5fuXN7Bx1iHhOWSU7O6uoJOs51jF2TLDGo9tCS+TyRo80MRHnwk9RTtVvWwZFv9yhC90spNuW5mg/X5tGy/+Y882AYDNg9gdHCndXxWD+tvft13oeecrWIO+xX58/93364SZ7AuXs0vAXt+n4uTqFwPRydwOqM1sIj9p+Pjm76zNOoJSf3cbkz5ji5DmomCJ5ZXqweoWy7H0wN0qmOcyPn4XJvJ8uw1K16mPhcYW50hbbFIlSdZ6r4d5qM4gc4k+DU8nuJGy6M0/OOMb+7L+m4bbAdrygK25Ae5iEd8DfXV+l4PJd30vYZ+jd24/klYrBhPJNiZj6vlaXw2+hQaxm2ra9uOtQEV+o+tGpun6v9ef+fk+HInc58R2hvZbTjZOe+gTZVYrL35/4Uf05c0KV8fDl9lrbk7wOglnev21pcOVOJWN4uvMK/Ir26bPd4f5qlzfjzFiB4INUxFrPun84gzGH4EugyOix4P1V0VDf3eQ9fwDo28a428QADVHXpvQrXLVpVQMw6/GoebXCdRQW7HnZTx/5EfXJXEQew2GFY95DZqFB2PJjxkbo8RwdACl9xeQSC69lz7yxP2Fv6yz5Y+Yf4LptZVOL1sR0Vc/i20SAKARbo46J6yP/7SxCzK+7ce2UYw/a5WH0H8odDaADx94POUb4wRhwtnafe39WqM8PzgSvWFalr/vWla/oTNZd3h/cFOpuOQq96DJbP2qhcdaIl1ewGYmQK8xOYD/d3/9z30KwAYnmxFTpkiX7yyk/7/M+HbernH14r+ccil/Z5enJGIrCoDkgLE8i67NW8B4PgZ2L8IYeO1zUalj93523FYWKn8+i68I8Cj5mdsI7nQXvYq9Ap9yjihTgAsgVhE8Of+3fO10+Ff2krK/Me4xLrzGwM2CRtFmfwxZKz2P41k2uN70ZJ2iHJOpn3PTw8jjhFCSRFazknduYmGRgj+/4xzb4BS4PwxeGZT1wQhvw0DzOQvVAUlWgAXX8MB2UPa92G+MYNOAaxsVDJDeQ6CgEcqdAIAyanEapzTqltg0cMHacC+E1fQ4RtQdvn1aRXglPJnsoY1+nTLGSPMO7ofB9zz9L8ZE/yx/cgY1l3PXBACmXBPncbbhK4odRaO5YixR7M4NrABAyqsiz6FRfMr8XcXcEwauzDtyfBR6dYAj5booDGcQgs29c9R82B7RZ+l57NsFMHrU5/I4+ymTHUOe6hvfs0p7thLMPmfdg2xkvjv01L2tvwVK7UQ3E15nLfNI1hX9RQAgyzNymXUAZCznvPMzDQ8vfHEMpgC35gtgNW+abnNPskl3r5tGglxUx5gvTIPoDM0uM5BNijO7x44cYfCyrj22rA7ObthWH873+3MBgBtRPt9BjwJ63nZky18YZDnbpRMNdNgmYbpqy8jhfQVPry5Q8EYOj8BEnWABCY5X3PJJCSeZt6xrnd1bdWRtcIESMhe90ZLBro/1XQNROwDgu9bB2LxxwWsdoTdIwMY5oFYzl72wA+68VucfDh8OMyXl2DF0MTo6zy5fSdadMVG1Qpr9KUob+YlOIfgwJchZJyoANhih9DlbrRKUnKAwW0QKqDp2dAtZLSrgaOi5ddQuP9YYArwnc+FO5X3PYzm6yCfAnGdRoqoeB9Ds6tTyne4Jr7oxqMEtHZ4z7lSgRKdRkQENsK+bVwgAoC/I2GhLEzxxAxGLJiQnJLPwFHMTHW5F0/kCZcqinRtveVvBBPixScgAgTJhhF2GvvEBFWezj3SymGKP27S0Nj0cExrxPGRiO0FjS2J/sdXQQttVxDdffpm59JaxOWtLgnGPM5CTQYteGmyyK6giL8emNNigse6yZwLtG0c6i2w7y975BnhW0C/OW528xUcai52vVtAytsFwT3vh94tJImF5mYbVy5Hl2s/SbssBfa2ejkucGOMo9SMRrqrt3/aXtQ9eTeDxFyehZx2mNT7/pbonfwvrkfTZutXXHX3CsWXMg+8gY4O5+EbwyASWsj0WB5h53m8XU4DH4CXT69BIlR0R3exn/6xVkS7NPnPR93T/m0F1v4MEhy9ePJMhWHwz5A2qmQbeLpS1d3XTGZOCIneMxQSbzh7RGvuuAJpsbHHE+fHWr/AVOkO6YQcI36fb8D3T+wbMJkjvCjIc8coy1XmqDtJJNQ4uNeCXKq5k93Vvn17Tdct3ZhsaFTKxW/hPY+O3LtC8lNgQaTwe81l4kUQAysAcLPlXYPPaewI3pwLBTNoxWx2cFVfD8q4tvE4FDfopaZPYKeTOeM+4rrrNa716IGz9J70oXF8GoAoOX2PWPlUv6Lw3v/A9W+Ib0E4FHXKALYCXNlbM9UlYUrHCddjL6PDYaMYHHe66/P3f/BenB8BEei9nlwhj6Cg3ng7VuemUwRLh0c0dKQO8muR5vYHidtb351G6ahj2LLE1E3VBtlKC0HxmRdOyFxGJzwFeZi47azG047/Md1FMjBHa+Llml4ATM58ZSADrp09+97vfufSP169+9atPvj7HKiUa3VIj07wO1o56X6D/VAwoU52bLdA4x7B86JQwR2dBKtjvfaz5jgxSRqnh70AJH9z19+eT/ed9gAZK9M3wGXdLqiQQFiD+lhGavVJ7bwqONNFNeIMAAECZNUJIWP+r4LsujwBAjWWeQQPHKK2tdA13yuPQ9I6jQaAok8lKXT6rSAFEdbygXuKBACLoTiRxSsEtO87gJQCgtQ64OUCwx9iR7fbzCpwiZIY9zXaM06L5x+GNw79BCg5AAMqzlNRl5HKGzS+UJSEjH2Y+kXkDWq29ZKNrHoWesjIMmp1iAFvny5FpeiYVCJYbjGUBM2tKR1cJ8TigUfSqQLAz2cABBgf+IDu8HeVsGWIbgcAZFUxPhQ6/XEHvL1oT5q+33JPhZtwmkgyt0QNkrVDWV/YYu+i5nLuAtjpyZSj4imsTwA1wefJu1/CQScBpDNiAaxugZnN8rW5eb/VmjR1IfXbH37oWYPEGorq3o+PnvuyLM/cugOgAEQGv6hDrqloTjcFH36lCpyWLBAPk6Nr5N4U698P7yABjpEPxBipkbHb2doO0W+HRcnHvez1gZFdi+Zl1IqBV9OwEkGKjjEAfQIGtSxq7gsiiyQ06nLneTEq3kVk2G6BNFp+1Tvmft2B5/RP11/MsE4cv7Sx1TNhskZdxkoECjBDQdllqTxa5Old2rHqPrWniP+Qb209wL/zY7UviA2XjW0GF7tv2JP7T0lHWS+yBngwbJf+Ww+6tf+tvYwuBI/1XgISOYAsKDsE4CFPtYl6tvoEmOOxBO7M9Sd+T445DgSxqC4nUGl2zJyuVAF32nqf6bCdOtkP9BO4rS1V5B+d4vLXhWxcgcwQBfO9KzQQjFiY69Ob5jMu2yHyXxRdP4WDoO9CF58K/NNgDHW4Mt+35x9aOz109pr38rYxB71le7Rgee1ubawk4dPG11dGSjax/eN6nVVkPmdmu459kRWwCOueNP/l821aavEZXx4brpfFpbRPEAoS5XDXl5hcfzJae4Nix3W977Cwv99JaePzj7OqzwduyS7Lt0d15JRjCVlsqe7hmB1BEA40fXQg2xCZiT9CrkbdpRIqN5HpsFB3K0Sn8jK4I/d23RgEABcA+7SkHxkFatyAgkiqRj655GyFv3koF0OiO8EqrhoSRXg3mAAAgAElEQVSrLHsn6dIKEPNiecj0r0yhD7j3W8au3icJ0rnQ5BF6oUsIrGVbUh3TriW8o2e+bZQDmt72kRO9rHMauHAfMVUOHRtAsNQnZXTfOVsN9DjJ7BdfJpCqF4nD8NwkyzKv8A+8ib/1CExYV2ZdEpjD/znr2iqpXaHjuxovZm2MXI3/govhB/HwDVw0AIB+Mk/B2pV9X4fPsbCBZaV4v5LgZ9wEM/JxvoXPkzlHZu7vfg6VF/Ft9ovtFtFDcs6jCywP90jO2Va17d++D3oMnMr3tm3wd3pv5oSoX5v9P/23/+WfiKj+OWccBznRiShLHiTmoXkMit3Guw4MC3VVzBkBimsrh/3eZLcS4X4Q8CqrvIvitvwvQcaY6ggxqYQxOs9SbAQPZ2I7/bn/RMV38MJelJ63SpC0d+abb745+/2/8VhENwmVjvmjs/8VnsuYs9gBkbPncRtMFCTnnO8mgxtUMh8r4hoZPUoN4ABlM6/p/JogxlBavweEDP1pBgbd9XMzHMGEOClREpONH+M0470YuWv54RaGnWGkCoK1hbdQABeY14lgzxvGZguDlXydyivkFVZ4Me+TxQjAsUJtqZREW2MhY0v0zrRvabnGSJMn3cuydANHlNUH8FHS5Pl1Dhv8a3kIAGBMKXUNbbwyLqUK76Qs0HRqyVJgSJS25hJHLFFHtjHQ4RVD41JMK/CWaAm0yzGUwpSTiGEmcHHuZXnrkUDXya5BJYMJOGEdNWYaYxqsqGlhlT7biKxrzns4FQaXK3tDhQqGaWfTIw/JnlNarl4d+/mZY6LZ0Gf3AGCuWzdAF713ebu/67OfTpWRSocFmtzoTqBDWcYzv6xTo90N9Og+BGWsRzUmdNsNFgrsO/y0nMpnI5o3cPB969Cj18zDKzsghbpBDMbZcwOnrnlSGqfPB5COIyK+wynfuhS+83GCuw/Byphvfb4B5aa910hVGA1O0giQrK7ABmXbInWqj7JOdk66zScBsh5h5e9kjUTkyPgc38fzI19qPFTbUyB08wPNMhDwMo2WXTT/S+qbOSFgq++rjJX+FnetatD5W2P6/GS705MjwRQyMuHpI4NFxQQAzFfn+w5KncCPmjvZ4am9cNOvFZDALu75+7sF4ZgM84xVzt4S8NQvO9PH2jqL12w7TWF5JsFfg+4CRmOUC+ACxuNA11ECfIkeVnMZIXKLM5pAw3G+qjvgr1QzEASdCh/dZfTflPxaTy39ZzyyTkUBwHs7Sx15D0hrdaoTfz6gVacDSS41NrYQuulUHUTLXrOQE2TIPWar0ugef1D+Zl1NA5pjvUA9ANZbbMTPzixNYmPLntcik7QMyQG/1Vq2+wkyEbCAZvse2Df6eoDNLB+1e8gna0+Twe9PzwsHFyrvaW472zJss3SP4o/PTvWVToyZAHCC2WACz714Vc/H0UF+ODZUfzMWHJtg3zl2L0HfqfwDA8LrXv/q37Gt44DjKwgHOHzRcerZHEdLsArgjzMq9mDNjFPOtFLmn+aQYYmMjYy0jhnMXmz4PXS8lQDLtvve0rUKenab3b1nZeCNoUPDWZuLWWQTtW5y4Otss5VgV71A8+0ESfqx0cLATogJqxqTse0kBe+DLxrAOgqBZrqRnfN9BVtKH5ITup/wYQIcOXXMgYTqPX6aD2ojGCs0uWMubRiLnmd+l39QW3BxRsfk754xgMvAu6xTJP/pmyA7MgXqZk/gNgGyJGMsk9VVjEeNNTfNxXNKwCRznITfW/5xcAdfUKE1J1C85ySF4YBfx+3qAvFp5Ricsdfa1Y2SAfGuf45MiN99POfpIXGTkEeXcv+L+c/F2B3mTOVzGt0GewX3BPv5VZxF5VVkM/fPq9ftoIFlxytT/TKV4XcMZ4zbJ5pKndDQjSLNZxNo9R1raC8fVVlwDDJblFirBL7ihxHgSrFT/ILLQ//mX//XnhURPOMFR9UlNJMttM53FCyReu/fvsb7GRW2oC/H0YwnklXRbMDMgGGmKLEEGTQu3jfJa8znvXFk8tFk4i/YPLeLIGefywZTZCd0JUb8zSxbAJ7fSeZBCshRu0Psb3/37Sf//t//f6bt119/5QX46pynLOOvF89Po5Epob8OrJTloStGhTXZNLC7YDpqthGIHWPCAG9lHKko25aGrC9HceysZ8BeSipRPhg9KbzMQzghgR62QHh9CtYIAFy+Oo/Hgd6ASaxE5E9LiHMNEABgAQhshAoSWDe+g8J8R5E9hgJ5eIhO/y67LgBlrJqrO8RWOWVaKSc0QKxidGPEOr10mqcJVo4tGadB90r2f06q4BzTCHh4Wa+dbfe8u2bmoaWU7ZjIwZHCdxSXfVRZ7KxBQNnOPjjzbD6KUSNL5oZy52/21LP/kuzilj8b3ZZPeswFf/rd3/MXYnAVUNA9d9afaxJcnMyEgmXaG6o5/eHHH0wSn/0sY5lZpTTZPBjjfXsQSI8t/jYUXw6DnR4HAFJSq2eoCRG8jZwFXI2xiZzRJ2Nl8F/zvnPvGiKZ2mairJiA0+2pkEWP3kktsI0hCn7LCPe1rNswRZbTVyO6IH/ng21E0TnolB0A0Heduau+j1LZ2iT3va/g/gdgTNk+lUzltep51hU52HrMusDla6uy5NCdI1XJ4u45jexOxZocAAe5sA04NydrQ0ae8cd2PUuOt9150woniiCMeE7jw8kYpTrbMO6zFv+8943jTEp3KEBN12LNz8GC4/zraDLNzcfZKUiiQFezR97D3X2oNCLUNbr+HZDUSR3wsitZ7LmNbnAgrSAolQSRL2w1gWvWEL5EpwQ4hWe8/e02EnsGkjZ/+rsAP+veqQjT4LZ+3wFofRZ92P4Yh8bGGbWHtYgZi8CU5Lt6yTpSfzsLmQZUppcb9rWJkr5Txzfjm/L1yN7KsFbeNj2CkSaTw3ro59Zz8EhOFzlN+k6AEGcS/BF7M02YwUU4UbnHU1aDY1uthIPcOXuNLG+RATujxWUCu+gdbEAqM1K9x5g2HvGpG7IddSjQK/u7zP/tRKiEWs9R6THXazbY+A1ywUZaZ2EDVVY6S286U06cE0DgQzCerpW+VYUTc75VaeajFATr+7M+aUiKA+GAce2I5qbtJeJ5OR9qjPaVmjnC/w6KT8WR51Sbnt+nCSDr69NUiktvg1MFf2q340B3zfpT665nu8eFAx4ThLAMaH0li+V5PXvwVDiHLQDspgjtIyP+TA7IwvAehzBM+QEZY63gaX7Ch/t9MIKfVVnOvm+jWv/b1xEkIdgf0Cncme7nkW/p/lA32Dhy7WC7tmd0XsGmrwDAmY8r8+7aMH+7ZaaZtwmdG8d5Dt6zHdc2gPP3zzr68+LDV8+MhUegg2wBybvPT/JhH4+u77iyVxi3dnEcuZH1TXOwS/Rb7g2G1rVU4uAnePw+bad9tKRDZVuqA3PvMwTrMo6vG30dGcs/oMLsj2d7VnTHlbn6jZM5r53SM2RrLs5O4EO3jzunQJYXvDIWGnhbQK/5xS/jR4ELoRKfu1qnmAA9FJsmDJlKpdjM7Sxn/uCXi2+q35GdrCm+coJrgWLg2eg0+Ni87VMy+i3jcnBm9IDHeKaDX3btSzHelq9wfbAjut/06X3unMSnF1umx5DG6M//l7/9b2Q+A5SXMfbNbVg1oAioHYbzeyIoii4mQ8rNAA1EeCG4Fdx52J1gOQfCbCN6FRB8pru/QCmKEsYbwJuLojQzTSuDE2kPkKCUtxHB8w6G962wEBDuxdx2+YuV0Dn3lG6/35zMv17a2yYmkyOTPXtR0NlPNKB3l7xkKWMu9liI5G3lyVh0LylAzfpBwwoHIC1ltQO0x9DG+QgorhCVYQkAaNysk5WEFIydzTC8j5Mq4IdHMcAw66Yha8I9Q4+89n7SvfcbpdQFvWvLnO/z38LGuPpT68BYCADAo7o3IIbyes0D4BiFR5Qw9GYPKuBBKxjFt0BxlXBAhhRPZ3s0DMIe/na8M8ak9LgKqPxvUFIDB4CgBM330n8uV88NCACY5uKvfuAMqN5r1hBZ2YEnegN4PgV7rCcKVbdj9S7wLK09CCn385+P9NO+z8WXBFmgHbSXvCgCTRaUbIPHlgf6382+HBBdSV9lm8h3DdHZ53gDe1KGBXhkgt2IymB3Ire7eZJlz7ojQ9iyRoXK1jdW+nameryb5m1aw0Mqs1Tp+gm2+GidHrdj4xsAR6QeecGQpAM42xPUHyKBmA0KRh9G/+m11/apG2mmKVWQ+/JMxnLfKw+NPCdAfA3ky0HiOfDxHpfBmTPXAgDbuiU4CngYXgtg14vsnmVWFVN1IMPzttyeC8e1GcgJNDbzb7vR7yJro9+n0uW+1+9SQUWAW6T1Fqv1/FtOXwCvTBcBX4EKaHftywEEOu7S++OVOS0Ax87i/HsfZvkzWX6a21mQbymveyQoSGgw3Qx2NcrVz4uXbQsqswQA9j7snFTz8ey3rZV1IsDsjH8FALbzjs25DNZfsqc5c6Eh1A7Cs/7hSYKv7NlPtvdmgCwH1tTBLgWh6H2wBbbQNARsnu+z1YoEyAZqjPvqXTGTHANVEZTvDZxNzzgSBBzgSxwSZDlxP+m6nb2cLY/bAXIZcteB55n/G5CnYoATKzACcthuAEoBjReWEk+wT9Q6ZIFl8NL0CAgVTAPJaPkxctjy+PKlaIljq/siMw7El162oYdObB/Q7wRmr4N8vk/mUvfjyEodZSn6O1NG5YJ5JFxuh7dB2zQhLi7UOEcQruMTDFRHp3rG69cTGLAPDgCcF5V4KrPOtaoYegYAJB/TH6M6eNEMp4x7C2aHPj3l5jwnNjNyFpydQIeaTisQkgBY18T9FCbb73F2e514XlhN4/nhh+89hy+kU64cBoPkeUe+ugUCxzD+QfZqb3xHpQd8gS7Yem7Ljn73Z3h6raDNd2Lc34kc84SdyNBg52E/+2WO2vXV5zuUuIvvR0926+p5JkE884OuU8l87fOeA0FQGhQSAKDiwjpFx0Rr7aG/cfaiP+tZmbD/I5tRex8dvvfeZ5wEWsAW24G89OucSapQBcW2DUrnqTLwcchnzuKtXVkFbti+2G3s6H4Q4RAwj21dt0TqI+ui8xZ76HW/6DPmFTs01Q5kxZMeIQDgcZSOQY3FlvGGL/9jczN9XdDkg+yQ7nh5IZgIfgV7JqjDaVFqQH2SnJ7D+D+GJYYR2Db0ZnzgBBEHX9+K4LttKNy8fcWLLY+/SMLR9nHJa/xj9fsKzdBZ6FvkaLCeUb39jW2Hn6cvpZrVSYZzA8tz7aOraf/hv/+vzv3GIZ5ofN5z2UbpH+BZkFrNEcbIH9zHERU5T3IUy0AiOiU2TGQLy3ZwKeWxwS8jwYhz5FWzZ32u7jn3yBMCKgIWnH0tIMfAE1nMOJgXKjELoLmwRw8HMAY8UaN//MdvPvntb3/rbLn+/su//Mvz7zd9/h/vWeIxTHLQBoxnv0/GiiHDYMRhzP7dvfDM0/M7tNGZpaJRlEvKiniZqQtwACcblDuMU6fMCqBNVHR9mCbbETBQGBsZujSmC4287ppdBWYbCJ7HcwA/CKGj+XVgIr/c61lVovW5ZXzN2Ntgd40vyGhGeQN6jJHmpTnRfErvyynPGu8MUQADAohAURaWvZvKVnJ+9vB/gEsBcR3NOT5FR+ol46XATcaYiJ/pJH7v3nMA0CjSBiiqHL1eWpt+33whwNNzeM1rjtY3Ci7jWGBjXtB/GstaN90DObMib2YCiQAMjNFQefqckHDpLBBcvmL7g/cea4watzIpx9GneRfrop8pJ1WwcMruoAFOtRQ9VTeOwHrgzdZJLmoEMpeRa/QB+sUG+ChQ1v86MuJ7BRYMiOMQAianPDj35VpkxJP0Gs8xqvobPWkzBVA4Yw5vTQDAz/K6zr7661Q6Up190uF3ZS9SrbOfv3k/w3nSgHX2NeePDZDtTPafj0jsteiUHWy7425JNut7dUKvRYewLsgqAYALgGWcVixg3m9pofYwilYGMtkasXsUkG0jI7bPa2et2BISPasO/vMC3G0Z0PqSJYeW8HD4aXqYaOx7LjjAO/ANLdA3f/jhgNvuwdwOM9l+jeWLE1DmTHTTToClRty+gQfWbsPnL3efd2UE1S3RkxofNkzXbZ1svWzdlTJNQC3z4Vx7r2G/F12+AwCpANg0YL5QGd4aXhnghWd2gaVAuvFF+Nd2rp31vZ5ubNgMS3nHVR89DWU7u/Pc6lzNQVnjZr+hhce5guHYAV1/QbD1QTKDIVRmt+mBTV7sdYE3gYEEGIbnt34FyzBvaIDs8rwESvcpKCmJBTQiI2xB0lB3hkhrSZ+l9McYHBcbMtuhIkPpwM0JETvIoTERjAEUM3/Nh9MaCLSAVXaPDNYBbCaATiABvCgb4cCUHIu1hWPTOgtiapUe7aNhB6tOgzHP6LjMPXYSWzFbRiJfNBXTmCil38FVeH/r4IszfYTjVJ9odNCE9TQmaVXWLYsWl9TOaj7widdGASAn4hLIEe9emS0WjF1O9a5ecxxaHCawxt6CA1YQreEXU1MwxbZnegDw+eibZUMqtxvHmzatadYe/mdicE6QIPhoDFw9o4SbA8HlReGd8Gi2ndAjisaye0sNjuXlE+HH4qBdZclamKZ16DV+khGqXNHLWxiEf8tP+CYPHXfoJIypOdCMcxr1gYemcsDro+CZggvnWiqwjDfPc4Ulk4Ab/yQY4shCm58mnh78l+q1ZvnPfKWvVQWJLmPt9zxj8wfbY88t/8VFF28YdzVpYZsyZ9kTyNVoohcS5L22uA67x2L8GwbDB9I8tEXTKLXBvLGx0nF63rNpXoKSKwHcbU8P3d0gmsRBgdWgxHl5GCsAFhnJ536ecXNx4bmXMa6xcoKRqajrdqquEzT0kaQ6za3Xa4sStoUAgDAp2PVi7epiRska5btdK48vvqDoKL6TqIBTRMMEAEJur8///N/9i9r0MMxmDCsjd4KUYsniYfAxzGQ1JM8oJoDl22HYwIrnEJWAoQMYQmSut0AuQmYhJLop7QaI5v573/lkkjBeAaFZTRsb7Y85VEpX47N/7SxODHlKQsy8x+gRadPv2lOmv3/723/85D/8/78NSD7X/tVf/dUp+f/VBf8sFvNOx0ZNpqDpRjUDImhG4+8XmAiOsY8Q8HcdlgK6DV72cXMOCKhUlLlK0Box8zDK2FHOCRygEO76LERuMCTgWeeO5muiKIEKGB1nHRqIS13eqqh19zrquz+fEljR5Fm6PY7oVj7+fh1Jj8XR2+5z7dgpnWN+2yDPOmDgM2+cZBQrAF/j/OH7lNbuFwbfXZ7TnqQCa8/6UTK5gaPv0TUDGIv/oijzhP2s7XxBB+YzwDB8bOOrTFoNou6l0lIrgYJ2y6qOXRF7FRyY9gbZfbZ4osp6j4XgB8+lIRHlw5LXnQ1woOU83/MXqGogT3LG+puOBdajBxpltdqPnNxMnnXDvJ/IfTKY16jYEdhlVgF1eJbmmxoJQAnysfUV0XecHRFtNxO1vepzw5MFRQ2Ysb1C12+Z4kxeN64jU9i+Hxy5BMBQ1J5nxPlBfsMrkVnRR/Iy5fcBfKEJL/iHNSXQIDk1gCyPlBHCMwVdlL1v/gzPFbjYNiQoAZBgPXg+gJpxeWylIdcMaJ4simlnGqb6SCAuuYPMTfI/jkT4QSAdPlUQAGeKtVhkORnFc057dYB52MGfOpd6wJDQoNNviWbHEVXQV7r8cYpC5R/wA7iF7vqpkw1ybZxKya3A5S5jznPyPM5Zfq+pxmmeLIAKnwUA6UrNO6V/WQU3A3S23cU5lc3uQfZyT3aPfd7WDVmqq5tcQnruLf2n8mrpFCqGRKOtN8i+o1txTu9au1/JAOCwhZ+WKgeBRpUmi0e1dangbkDkDlJ1fdqsIs4p5a0DCsmyuNLrfE7WMLh5Mozb9ugj5OoKlWm8qovW2NAzBHr4m5/R46f8X2CwDp9leNEZeRJI1Vra2e3DGZuaZOaelZkl+2yjybRy5W5UZ/2nBE/l2GPteufLE9CKeiDoHP0aMNkA2BKUkePwk+6rrV1yzpTBRzapCnA5e/WHjzuuDNphMJ3iQPi4vs/TJ4F7UD2i4SbLSBY//OxxVjeC8tEfwY+qTq18GJQ3uN9mu05mkVQ5ROA4ZNHu8rSfO6d3YKNvpvHcXjIvOquSJ8maVCI89CQ628Zl8LS3Z9rBba+eOt8aq05UuM1ZvNDDnax5ZJAqk3wOL4P7gus3jkMOqbhqNVvHCM7cwQT07HP9c89noHTstdnszJWqUoIIzGLbv+vEta8RWN6VU604Abthy/VsnGjzk2gvZ1543zoseAj8iV1kfcFW4DXbIPNkCK2MOuOKyITnzdtHv6i/h366ClJbao8Mf96GoPC8np0GeU3yFF8TOPJauc9JK+CkC1rVQuLDn/xJTmeqTLUVgACoZOiXroIUo48P4HVSEKMnLWUtxtnlb2hlfWE8VnmxGa58ys+QrJ8AjXWR5V627bmFyBXHlUePr0WEqSZL4MjBHPHM+a71t/k3Oif95uZkGN0CvgtPZ3DoWfsbxpmjy1IBcapjjuzo65xE4mttQ4OlFBwkSesM+nm+tozgA+k5YJdsv5jEzA7yvAOElmPjhFYPldmN8cqf8kVJPvi7TQw5QCn9WHvgyrBDg2tvzj0UNJUJTOPZkfcoh2UrtNZuAthoBZlxmDuOpcqgEm0pDLjKwyCn0SQxEkZJTw1wA4xnlSEWjJWVygAfjk8FwMzDPh5mUmLx/ezjmijm+147qBGlAPNqP0aiappbmDxOql4wvZVvy+yykGf/1SnZVHfmb//xW99PXf5/eQyTSv4F2unee0Exxjc83kUIUAtN9AFldB1gAwCUeEM7QBqZ88tcormVyM6ozFyzesmm8EJRb+AOUz+UWoHqNlbXsV7Mex2Orr/oa5p3jYnsoeQncFHgZiADP5gpLm8MTxLxCzhU91+UtoVgpudrGed29i7v2BCcPbYyBGfdc2RMSoTisESZ6LzmgOsBmzb42ouqfdznJ/cMSJp9/jOGAWgIq+ZHk54rO3d1IhNvmSEbAuAgA6rutY6yniFDj3y3e5TCdgmudS5vWfGaw0ean5ynRrDd/6DKSTe6TnYB/zbCzPlWJ1T2JRuAoguIvcx1Vrv2omfGks9kcBM4+CzyqTlKFiszQ/vJRo66CEMsXCQUPG94vlkb07RzRO+IVsZjloGWlVkZTzPRyFEzsGJgVXKQpW8Azut7S/XbH8LGarZm+Pin0gM2cH8GghoeK/IR3kiUN9ndKHfWJrz7zp69aWWeKRCF1pRb+l7nHt7qsmjE+pIxspO2KhYYu8Fzjek2bl77jjVbGp4Zo21/LAOKXIuPVZVUvmABRe7dTGnbkZTB1yG1bhn6XrDQcjv1chERnwGABBlhHge4zuQE4rTeduLtNDTaf0sjm4FtMEjPkm6hvBndqvF47KK/bV17Xaw1lAzJadj0Z0sBoDRbkQB4Fu8LJtnTHv2VkkPxynRXLqhcEiIqeVznv2QTLBwPkKzgkMDHO5t0FTjyVFCD/vQ4CwAdJDxgaM6KjpzFqcj54Pec+OtcR07hGWWkJigc24ducfNSBT3O9wX0xadeK4H2BgU3mNPYLWvVb+gEsolkhuExjdH6TCKvcRe37Lnq92wTmXHpvmSMnGm1499AyJKFkdVWCIqfqp94Bs0uNW/0t+6P3KlEncCs71ebcgNUqoKpTnEyRRQs9ojOK6C/AQA1iYxpjn4ohgmEWXtNE7jDsXJPHQIM53u6r8r41TfJxwJep2pr6jgjn/u4wDjmwmjCWXrJuYq+zFjcPd82Dp0amqRfAYqTdWhS6wTyOCEp6109U32++z5oZAQAcMjQleHb4ADsNjhCa+Hsr6qZzxjNi7V50wRP+9mT8VUFy3b2+B2n1IGEVvalj8oE0IY3i53O+iSAOJn/CaJNtQA4dPR49IgDRKtKJbw1el16zW7vi7837+aeWSNkF/61fJRu8C26Dv7DnkAzeFscF9vUoM2hsT6jcoDKS3AbPM/YyEY71FEnatsrBb51f/esUDBSa9wE4ch4goDggzjzs++8Ihe7Zb9YXDQg1dXF5oUErKjoIckWG6NLyTjXOe0z1ATvVn64+jN4xcHEBohS8Rj/wA67n98qzeOwY78+tob4Q6wN1T/6W88ODWO/jC+NlcXokiOCR2tb3Vpr5MlyB20s/qnVsO4wz6DX2WIx21w1N9aMqtHNj7qb1106Z1Xr2WE/a6nxepv28XFvo2ywXLdbhkcTANj84fE7+NeeKvUTPZ828YNuG5dFH8upT6Vx9M7YtKsbzr3B3PpWKot3JVquuY2uRX/s5/kd3zA2f5JiABo/59/87b9wn4VthN8AzAvshYgTOR07BT6fJWJdv+uEaHIGW/7vOdEslN4sAHS0dggBYxo8rsg047ODkHqXS8StZPruVaY4QxBcP9/7DtV9+TLNg/nCxL/79vfO/Lu75mHmf/Kf/BMHAGgC5z2p3pOWkjPGo2YnUTwDRDOOhlW0QHIcguQjVKXFdl53AIBSE9OjytVAoCR5g322cDznT9TqeZ45BhkFvQMjV4mbfpmjs7QytAX8KF03Nuv6MD8cVDedkbPXOfP+5ZlGPBEiAK/+xjjIQZIg4WxsZwJB0vgGYIxjDX3E+wKzyRhRsqWAgDLoHN24OkJbYTPX6R3A/Xb2L7RiLc+zV4l/nL+W5pVI8Dbz20EHQMZWGNzfdNfaG1DP8VGhVRYgMhilyguwEllQt1jxbzIpNFtKadmU+k+2OYDPQF5lUC5FS4aWvXMYzitTjWReY9OBoF+S0eec+lTM6J4JHByF6C0jY3Dec9m8DR+ZfwAfdsy17WJotJUwc+b4Jva25b7PUj3RGecDnpRzYZkWEBSotYNdMNZ1+Isq/runvQAi95omoLeD85Xt6gqtIgCywDjBlhhL+P1GkyuTyDFnmQwAACAASURBVO2mkcbojHkdfI8bia3c7DmybhlnSt42+IUOG+CxDns8KqHWd3wUmwMmTSv02cwjzm0ajiUA0OxR5U8ZfgP8PX7obbuWLDhzhgbJSqWLsB4Zp7pB2HM9xnnOHK+DJ4PbjCmBkatnj46/fFqZ0JGwrAeVXMindZZpMIARXQfN7MA0w3iFtvzsLW3KCLRcVBlieEjPHPAWm+NsqZx6tlyd+xAkkfa4Oud81403K/Mf2O5e5+RAeffy1LLf8AB08hqJtganya7kBICp+IiTo/djR2VbtUBsORvbEQCXLG+cVDd7W/cyiCymkKMW/a7s2fAsjuWWiTSZiozRo4QgwAWm1kvwVVYG28MaXlutNawMsoYEAKQswq4ju6zDrL3v7kuxB4yXNeaaAMXZu0vJuj6fJlyTjAGb0Rj2bhs0YKSSKEHCODYKWAXzBRtMSa8m4qA+9tw817Gc39mq4GB7s6GyGVQxiN/8/etgJvChRph6loL9moeap0nHKpN27Z9lHQczayHH1UegNTiBTsFhTgWAqiDAnCNhceSSyczqjBNWyBqd1aDtBep8v3MHu6VSMRlGZ50tw9O/Ina4esABlunXwD3EAXa4zzMVAIi91vemAeLWEUn4hIahU/5may24IHo4Np+ss36XKEmm2F8+On34i8z9tee1VfCO+aHBHXhh4zK9t4++25/9OSw3c2wjwFYEkBmlgTPbctH5OyCteytTGtt/wdfV7dZDrSxQoMqnxZxroA96iMqJsYHBiff0JQd/laU9eufYGsupgpvlLbATskGQRz/d+LI6TnpIgQ0SKDzf61TdnvJ7+UqV7+v4BfNorJ99loSjMdCZtmyH6VOijn2vDKHP0QUNCps/rUdnq2Lm1uADgeabFW/SQ9v4qjMsUwFLETDzTvgOHTJb15J0Cf+OriVRq/dJusSvnICr/QYFTpuQjN5KUEqRnwQAZmvO3ULgoa3eEw0AoIPZMse4FMwm2EoAYPB1KMwWidilVIn8uRe4IbrMM99w13+7wkGNKnXvJrY896jsVA2ZxyeRld+FT8/9/u3fnyaAVgxPp4BBYSCnzH4bPmVOFRkhQJCoLy+A9S4PRBgDmjIhFJV9E/NBlW5/Woks0Pv4vNHoC8LW8/NeJss1YaBhED/dkeU0yptxJeoTpZUIj5TvN99868yP9zCf7PFvfv3rKteUrohhxUwsygV9K0q7F9zPq5Axzwj0M5vH/HYJpe5jI1hnxuM8t0P56vMIAgBrSmRQILuMbUB47sF3JCwwNoCI8dT+Pc5bxqCE4VdztTqLmq8NzhlWMjNPgM4a5ZiYjP0CCazWec+VGVZgMUgYqA2g9h4q7quf8LUCPjgPPIdxIxObtzBKBAAISvBMBJ7SRK5tW9UVjKqc/EWduQYJ4FPut4NIKC7WNXyMg1mhXkoOALl5nqZXjAtZYB7K+uP03K0e0Nflw9a+UcKKwNfRkWyYZ846yFgqa+k9c9UrXp8CEfZ8igKOUnbulG9ch/A8xKC9IJKlV1NP3U9GU8d4oRXhX3gBGnpda+gz/jjmZGg237/XGqAe8BCgtTMW6LPcgwZXI+Gz/jtLPwBKhknVBpHl9AMwTaQTHLlPcI8118/dWGpv8UHfEegEEO1rty4UTUxfggY1nDZwlq9U20xkHbARXSk99w6A3PlWZuG9vRZUyeQ5U5odYBJ9TCDO17fMfXqxpKmf1p5jet4BAJzsfSwk+gz5xiHEwBIA0N9yRnYvAem5bNuoY1TI5C0dDQi4S3RLM1XyqyoxA7k27dvrgI7E0b5bpvScAjc5L1yDXf3YXlX6ymiMAdy5zvNw5gp+FNBLgPjKSNdc09H3rW/O1xmX9Z1WSYCvuniC8bHh+4Vs8x59bK5uro6QXkC2lko3/0e+UqWzy3f1pG2T2O8bHdngy+Hp93ay4Y1x2EePT7b1CX6LS7Er+inwWycq9J2GVtu5RgZMM8lYAwBvGSZLxykQuxQ3AarsM9dzohvO2d4tXcauorts82tr5Ryily4fFCMgz6MrgJZiimKR8k4CKAJYwRChfaogKd2V886LjD/AWGPQsX15VsCqHWXZDAXuiwGQhchb7Lhlppjs8p2uJZjXjCFgfIC6qez/dtBaQpDn5BheYxpl/4Wz6HVSuYDnjR6LzfQcb6mw7RPIanVEZR/MRdYN/kpAIxUnBHy9reG8R2ATu6KVUEbS166gpWYEDaZRZXGt5xmMBG2QkYwBDDsBADDv5gGOHdM9kD+ZHdELZ2n0J84EAaJwwBuDwcNgopuR7HfhTWGH6Ptpxsu6vufFNWAf6BwazYk+BGQ27TZ9grOiux68U0BL4AL9rbXHOd+YSZl1/bexZ7LFWTPNS9UfVJJouwu08tapYmv5FNg9MKCuRZa5l7ct1Z7oe+iF8FCqlcFm+j34gKxxt+1pzOe5uqcwmvt93WDfJCjRY+Yv2QZh7bV2DgDLvjiQFvthfwt3taYBHKIgM3jBcnG+6QSsbYxXwjpoW5TbYM8+zAQe9W3d6xkAmMpLxn6TcdU9Cmgh0xytGayea0Pn2WLw2DLdwNz1P807s11cNLjYUPJt/TXV8/iRbJ+VHiJYtXHn1t3wlft9NXkF/8C/CmAiJ6He4Cj5zQRuH2tUo/vp//YPf310TcsAMfCN2uB0Dah7RiCiqOwJ3JeHIqXZQdix6AJDOAsXkSM8yN5hA0gMnkHhfchmjximlKRVId8ym1GIEGw7V37PxibGIHsuxtnU52QuVPL/7bdx/KWgtZ/tN7/5TZuCOFx1gSzzhiBewAeATyZrwiRDL4TQArfm4bl1/xdK1j89xpSORbkeATn//wwANBQUtgiwqhDj9OnvMaQoxR0kGcbeBq6e2wVtVzAcwKDioUZUlSNVMtCGhmaXVsNGGeP55xK5XmfQo/ecOTsK2QqEPhDPqB+GgfECmFBAAKsop6k6iSCFBgCIB20KJO4c2hQl1xHtpgHIgEv4cwu6S3qsW6dx1ZYRfZcAzYeyGICqFzKIcma82wFkzScAQMaVMiJARMH3ay0AZsY+MlqNoCpbRvRaY/de5hq+fQSLgz6NVLI2GNIr2nf/RkGW5rboTbWPj/45L9HGx1Y1WBa9Ej7gGVuZUqrrAIDkp/rOYKtAHzqxnuyhjiKe45aQQ/EXwFZinoj28/4ZQ0rQmCuAgPkB+iSjdHUN2Jz9/HcrwJIjAnIaL8aHkrnNax8s53ojO4/TndjzX3YgMhrwGp2TKL1LQ88vBNCgx+6TsJ/5AGpHZpIl0dFeCXpE3qQzJENsb8h+P4MklV5WLh1AUNCiVVYA9S078CCBS9aVcU5guNtixDcdsB7jzHzXW5lHvbJXsPS4sl4H6lyvkmQCYdjUe0Z6s/wBbckAav5fnCZA3uZVYda53D46U3tGG5y042LAtJy1jtXOZQMGBKBwouPwPAMADhCvAMC2ideGai261p5HFMsNwg5Y1CACgHnx2we2tvLl+xoyBDfsbLv5CsC0DOQA0aE1zxN9RXds3gbnyLCD8ua3lQlVSex5/uYP80zXPM57QaeubxB9n8LiYF3Ha5tdO3/Ptj7XcXzdlgWCAtapBp/mzisTb1sRQJogPC/R1+C+fDO2J9lh5s463AqoG2AhoDOZMq9JATgyhUMBv6JbxERaDTk018Gr3vCzi8cUCPu5wQsCu7IRPspSR7AVQNuxUYVXsehjW0+TEeHldVpDMZJ1RuW3GqrO6FSWjPzL4Ha//sGgf3FKf83Ful5y32obY44zQdHPgW2Bec3YOjlCZJ22vjM0iqNjh072yfLTDF0XUCktjVW2DHv9RzW4a4AM26+sLw4+coBjDQ9sew//b11I1hgeIiig63YAd2OMDwIqV/6zhSjyNgEw+JITNjQOAgf6bAclshbBh3JgwdkE5PU5ge2pSJijGkOH6CONgybNdozboJk12061qxQbVI8jjT3fQejMBFozduTp2lTPIevqBJZsUvkzvRoGA0Nj7cvH0RcRXUV8ZJpGkJoPWX7s1IxxknKsZzADR8dNw1fwhsYxCbsd/JzKkKurGjx88kDw58XQrTjBduv5OVI19FIpOc8GNxkzSa2Uppv3hJPY7mW6NgCJX6GLCPDLWX72AUgCiKoOsMPGllqzBIcnaUNSKnwx/QTSrDoVv5rTDQCpR0ic2viYq8eWJo5f4Xn7O5WE+rWREfANDdrDONlaM5VW6CjkHd4zvS82muC+7Y+P+V2+Wp8HHawXrdPW1rbaMj/vf/+Hv4n5KVgIsaqIzkPJYCeSssssypDWiRNxAFjv7roYEwcGrmIIUd4lEAAnCKNMogWydAVw8EwZ0J3xAkQgsBVn/0Co7rUNHlhZnAAAhIfhNXf9UyZH/3T9F198+cmvztmvabCQAEicA5yO6ejtcZcjUMgXeHZSOBWucVjfpUvqVeQt1blkyM3NkDTacHZHkWmNqwBrZ8fzyKztNRRi2vMfyov3WQcUKTTbxij80O0dNeQzzxi86xhYCMY5u4Cl6+L1KU1wZHnv8pcdqJRlSni930UMX6LwPf35dpiZF8o4kTf6CQiUp4x9rp39/tdANwARfkukFVDOWsfppqR3AgCb5qyhFUsrAKIkJ/q66c/Y30EaXwP4v3z4LAHffJ/JNRtRhX8DYAayyRJAF/9dEKNL5YSpzAnZnMhx6K11cQDgulJrH9JaZzs7Jt4D5ccAdNEzlqw1chEFrKqP4V9nCAHe5QTAp+YxGcSCPMtFwdvV1trPFj2DQueZAFKvzlKc8JeukRN8QWIs3Q0wRDf0+Mkjq/AJetLPFFiUrBQ0MPeMIVsiDKAKMLAyV4a7duYxy3Z1nTJdZJHLW897h9w0uXKztYLdyHGeb/AKCJYhKq8lMJAAGgFIg74WlDE+5gzf65Y0wPnjn5QFyZ5YjPnowQGbXhedzWyQEdBunqyBD50nE/Z+9lMPj5wxT4KMblDUe3M/ZyFWcAQ5xCHDTgBGydzKRqD/CEjob5xOZ71cWsoT4zCiV+lvouHcAIDtbWwngQrxjbZCnEWyXRL2wG5n3rn/BgHWlb7vBLV2ZU4WsTIjmle+bcMb/MhNa28qUwQK7voUQJp/CxCdPS2/a3gcVYYdVXBpZ5MJ/Gzbo/HjVGCDDDrRgw3mKwONE6C945zrbhxxxpAmauCfAMKHHVEA6tyXo+oAlKOLCaQ+8QXzlwPItqLNgzkVRXyYvgzwvsbKMxJcDMgVT6B34W3LnHRNAfg+JpO1g2YNnYRv2p8EvYQ8BcTGqUXfKLiy51wrZZqJD3bfA8vjWW/m4O15Zx2c7V8VjaLJ516LbD2y7Cv4suQ644y93/NFf0UvB+eINsgZjnlw1vDv4IGFyfTs8q90cLbjPKsnsIGs5+4y73G9KgC2oxu+9PLevgoZZ5qXRrX2RInzPfcIab8V+GtnxjUGnHatCdlNMNfFSQ2i8P7g3qkkYZzwCcFjnMtxKqa6Enpq1MFvcY4G8+GIWDF03eKkQ//gr+hfggjMhTnrs43BscljH3J/ZCJbhoI13cvl6rup/oVuu6qKEyTQpxtn+AnVV9CVzz2XaEeltYw/sr2qSSBhlNphTkGid4eDr1p1V93pFtqDntJ+vXCuI7dTuRx6t4eJk33t6dC11s021p8AS7bozD84Oc/66WAX5r/t7w1grUSesJfXUnRuFULsCEmkkeefLbfSEWARErJTSabgxS+8/SY+RILgxUg1ieACfWTdIn+nMkpPHWTkOc9n5TdJGgKLegyVN9z79jMo9pTchl/xWwpby78PO2g5py8UyCn0Ysv84JZimAYiB08/E/HI5thOeDI6TPdNcmLxhfF7+1HZJzUjOziT4H+rhssGn/6f/+u//hP7OCNWz3IiBgdzqPvxddK9aOMAIugoJv1NIw7e0zPIdkjp/1IGsMLGs2BRnLXMQZqGKGoDDppdSy1CEI78Q0AooSVSEwV6nTFHlXA0EkETeNJPxv7dd99V1BOs4Ni4GOeU/AM+rRAFhpu19lwR0DXHDXCfynu6i7LlgayFKgDyXUq/yChOYwoiUIA70ctKFSF0tnma1UgI2A9JGRxrsSNn2/HcIEzfFb0wyhuAe29qy4ys7GuoE2hIB10pQo8NZvT8ogOiG7s9o+D+/l0H20q2GYu3YzNrsoIdC3w/AwApnWIv2s70voHDniPrS7QcQ5Fnh4d48dmTflF45gfxUZ3MDUB1L4wz17JG9WUvALzvl+82cLtGWkrtGu+UdDLO0DDAysuAI6v1O2v5w9nLRifirIX2gaU0HiVMhm9ff4F/FWuMWQOAdbwz55Y83+jpGAuUu65LNnhK7NAnbF2w0r3BnelL4XXauqb6wkamBphqAAIUlm+B1wJKwAv0lBL2+kgJa937r0qthrdOReUQ2iBXdhB8ffeyF/TCBz7S7WSqdjfq4ScLYACI1sSZJ3TSCZJ1bJQjE2Ri/Ohs8/IZg8tTfb8ALIJ4G3Bm3ylZrh0A6J4zc9AzsAhvXt0nS2PwTNO3ceigT7TAKtGubRog+uTRNxDez6SqZyovci2OCc4GZblcmyBHHA2CQayb9MX333/3UQcFEEsGBn2kn4ARPSPHqsnupMxynLgB1hx9aF1QvkavJICQc8klFAHwXjh/JbYu3wbw4Oj3K6axP6/+tQ4wD4YXrLN9ffbuz9Yg8V701+0r8NLV0JGTGqxTOp6MKQ3SNvjm6M2sTwJOjO8RBDhv2o6o5w4Z+vK+7pE9vLm37KgaCqIjzNuHljvo68Ct9lOXuPqZEtRTei+6ig7VWxznthvb7dL3APIEpeiNwnz1WYJ+WrLILvhoZ3fdR0hBue6ZtZPQNcLeWUIK8sw/y/lDHvyz4DqOFd87MmpQH6ffL31XBYhyyA9vaW0eVWiiTr/Ms6gA09jTFC5bSACmHENGBRh0MG+17Nu0u5TPUHYAAD7CDjBUrS1ZZ72HXsxP3WOYbesH6wFhwSYQONubDuXMDbzIeLRuDnQrASFar+oz8M6TRwVmYifDO7InSSAYy/mEuwnaTzb72fiTzCmJGkA+cr7n9gzYhCbGGe7fNduKvE61e/CdxrmxOmsV3DiZzDi7CpqY6mWe/K7HZZ3iS0AX/Z7AZI+6la0pLgRnXVtemmyfIHTdgR34ZLaGZOvSM5AnWkE3Knj0Xk44C5/y2tiLoAH4DB70OCS7h54/so2k2EaneijLrxOQpDvcR+UQBGypfhbR+b88iUQCxNG9g2+zxU6vKUevTW+FChjKjZpLF8bHXBg/a7j9B76zy8q335ZAvgKfk4Dx6jaYg10DmzoY7SCxju3jVIfY7+1zDX5O8OiXPoYzeG3TnrRe9FCwDd3zKaUPn7M1aZICF+uep2OrCdKb5+Hxuy27QQgn9Zo8rVN98bnmXn1C0i/6qYFyz5NeHFlL67/DY3ubRjB1K8uaEDJdLV/TTHzWpzJXe4I/GB2eE9DQDZYv99WZPmAO5JyhuAeO9LxWRM8vf3367/6Pf/snGtYp2muCrii4iC+lrgGmZGvAu/S19lHVJt3IwxU2KctGqwYwj7CqXMfGqwoj0ZIoKL28wDsS5kFnEn6dP0UCjPpt4LUyQZcBzjj1Yq+lQfV5vhpyKaokMGqFoKjJGYdK2353yv61R12NiFLKRTQzikOR7XMDE5aFAVD6KC/7dVs5Zti8t50vGMaK84wBJw1Bi6BznAXAiCh4nfDrpESl7W6+ZrwPSk4EbHIcGWW/JmvBPb8/giZlxGtoHRGMg3OdZS9o1i/Kv+jCAQkqJTIeggA86zomBl6UmI3BQJl7TBbWD7cAQOMI20QC9fsuF8OIohi5bgeSsi6UAWbd4VMaP5Ixf89hGz7WnMj28PmZA6CtDg+0BUACsKAvIMi0a0nSm8+gnZ6zy8CE3axs9UwrT8qSxJdTJmYeEH+fn3Qwj2EfheuIszJ7t+IhBsIaR77BIYg66FIWHuVqBjOvOPBYgGbj1+AD+mTzFLTFSGo/mgxs7j+R0ymTl1OeuboM27KzSqXQL3LIfBIISrsZ8Y7V66XPxGndXzeR41bTtIeFHjiltgHZAVjRKQLON9DQsQByL+9UP7CeicSnMaMb1p0XaxvnvdlsAJN1aOjBVgkHTWpgNU+B1wRuWgJq/yCGJAZiovIYbAJ25j3dW3LQ6LgBeI201kX3EI2meqKAsLIfLUiVzrOq7OG0nCfR6dvfb7B4AObsKdyy9w4EwH+K0BvkdBw5knEAitdr8bLuSSaEgCw6LT9TvcA+RPiVoy73PPfvGPusXyrYnqeXKMAyTUfJWum9BGhw1qNXCdrLyAPKCWSIFnf+5RHzUO2SeUWOWG0m49zBMjtKCoScld3N8OA9N3NtSXSCBO2Y3QAwoFHanmMZtRdTL33G/OBt/eQUguvQdmA7S+VKivIiDlbmky10yI7olXWfjE5wwTgG6PmMKfR1FUIDQC5bd9B/jgnGfiCP6Gt4kSAAx3ri8Fru2gla2AOQTMPQbffEq+yzv6W/uqJOvUt0q4ehJ3Yvx2clmIOsZksKVQ5mBOsLg0/pbK1fZUKBFc641j0TjOmzdem593e/TwCM4CS6VFhRLwdeThWn5YotND02Enum+VuvGGCv7VPiUY29771tJ/wnUrxlfq+nEzW9x31mhCjycwFs7AMyrs+s/2zLygu1p5/3bHeafeGQhXbFOOKlVnZahjpvYa7InPCvaDyNFMEW1gmHiQkC2ZmwrZ0tC7Kd4ss3Zs5x3anIG9pNH6uNobinbYT7/4zDhTxGh5DQ0TF2X9axUsVNTuwYvZHEgLdp1SYwBn0HTOQKTuG7c/1k4oMPuuzln+iSwXLYquBqMBif07sk6GPW8jq3dpwyF54r2oKpeBZ8gR2250FwsfySAMCPzsImO52eVD7x4bzkDOu++mksdV5ff/11sQjHu6byIwGoBg1PVjw0P/jmbAFhW5nlH/xpDNekg3VZ6AE+3bqJ9SZzfgN4XrepCH7ylvRGVvV9yg54kqAGmEy8oyPSNZRUONXZ7Lrrb+kf9LKO9KQaie0kG8fK3sDHujZzmgauGl+qIuZEpox4ZPr6E9LjxYlOVl28Ut5VkK6BHXCoZG9vQTGOs58zFRjzvFTyBDvxboIJNP2kMeQNAFyZmm1JjPE9jwnOx2EOv54Ref9//naSztvUD445WNH6UlUGqnQTXpG8iTYavy8+//u//69/Z7RhBWZDkIwBCk0MOIBlnDIT+Yz7j2cPJ4Sycj3vK0MnJhHx0mQiQFg/vz8ZdTG6/hYjKFJGme522GBaR/K7/82fVwn6Wu0f9fEWWSjdR98RY7J3RuNUiS5GjWj2518cQ3gm8NMf4qTqJYLJgVfERpl/EfM3f/lrj1Wlz/qeGByw66UQ2JET0f0jsima0zvqdR2XgiKY9DZ3gkFthMcZUdbCCkIN8ZptvVkIBQoE+hq5st8lAUEA6ndr3HIGALMERSxUpwQXRUjZKGvDujF2mFI/t6I0OGigZ6KOrdLwvI6y9VaOcYoCTI5B+DFjc2dUB1nCyHo9ywubKe/cWE9K8mI4YniYn+ddhbnL2hm/xjAghMDMRGL1OfwfgxLFgmxkjInaUapORgnjdw1IQdVWcAbGBnKzV0n333s9kYkNcK5ykCS1jEilv5avs+cSo77XKIEz/qtD5oBWFB9RxCkPPcDkBMFUQot85LzzGGTNT7KQ5mDTHM8ZkjpZXkcHx2Yfsh300vEdABCJcUSNz2rYWKc7H8l4ATSOSwA+hnDxXsd6S7/E8wYecXzuqyDDytSGIEfC3ZJQc68AaZzbGIMGqNqExWtVPrkRdOmOHh30mZoXFsBhbOF189b5t42wQVnLaK/jKhnSWDWHFUSI4xXHgk75KWc/urZBEmcSOz49T+9btus4TqO3BHA271pXdAuOfjeP2djFIU1gI7JrKlRO7s8C6UTt2ZueKDZrjVwCxrzFpMEMy3v3d3Km9NsheAPO2Jx2brZuTHB1gqqyebOnTnPawWvkXTK9O5gzB+lm7W/G4WcNbEeqDycISl+Q0HU6X0/Jqh1O219lXnoEbh0XOc6cB09AlcwhAYAb5DEgyHzT4JGqvgHS6Fc7PACj5Vwwd3jM3y/Qd3M23bPZf8RIfMd1gKWH/jKvBbTa+bHdDljefDn3KA/WCeReOxBqJ7tyH7vYv8/8JzCbeQuwQxfGHMA2tgXsox3fBIe2HKQWaGTjOqwGZLUdxikzLmyC+ISmT8nUTFA+AdEG+Br8Rs7u87U1ovgHm2xAujKqYANNFAxiG3luRqM3KjwEDq2n7Gd37cp3e731HYAwZcChWQI4+sn4Y6ei84Ur7JDdbVxJtDyaAJZmdhgLrIMNCnKroDcfoieiOwKEL09IT13dmO0brCmYoUzqAAB4BVnxvIrF9naoq8fOxQ6iCDs6AfQMINqcl8/p+k7G35nhg0WlfxS41rg++4WONHw2R4ven+PNrF+vDFOh1a0TdWTgYQfjijHRZboexwIMiI7ST9ZXdOH0no29tgw7uGv9lv4TP/8kbN0A2/klenKcJOi2ZbpLWrmPrsLuBWuM867n+WjEyydxsBKIy/HAzN24RDqcCtGjS92B37zf5E0xKHwaGZnmdtDpHRDgCDjoJf/g+x+Oj3DmryPAE+CPJhNuUABM9/7i8y8/+eqrr4KbjDty9PO1geW1e//2pLjed/kZXXCPP1YwyU35OMEBHhosvnWEaBaZTMIkSc/I6t3OWh0mAhPs8BZQYavzGTog9jOBC/w6aCyNZvvcCqw3DkZO8zPbGMCXrCNyat3WQJbtlPRigwLh2XT2Fy9SybKxOZh5B6Cgo36Gh9pTrDYkgV8lF1M9hiyB73cwMTwt/jzHbLqxKIEwcGUjAcdOKqGsz4XTHRCy3m2T625p0JrwPvKCDt+Jiujq3vuYYR87r0DxWY8/nH51mjdJCft0DiIf/KB1cdVltgNYrv7Di0v6qgAAIABJREFU//v/+H4iUoBO9r0DXMiY8jc/o6TlQGksfzzd8b/5REce6XgXRyAUADjKTkqP6Jau1ecsrASBpno4LzBSonTnc0VQbhnfYcR2aESJK2pNKR8R8gC0yUAD0Px8n/VOad7pPqqskgFGjByAJM62UFSYUPuOf6owiPQYzs9OQ0ARU/OMMxIBh2GslOqEyjnTa4/HSpRyZQMA/R2gPplbW+gYFtEdoKXAzeqaaccKMFQjFMXZvZ5SnGW8CJkU/inBPDRBIWl8of0cYaj3AAgWoCrjuwYV1ARtklWk3CzzTxRdkbDQtb0lNMdPEyhy8x0FNArIbTg658zLT6vQtJqjoMF7IM0HBTGqLFAQpeuEsAD+xliS8d4gcJzCvXYbgNx1qAbY93srMcZ8lVFBdIJlge76TQrigkm9t9YxM5/5V/R9vRXS+UegIg7j8/x1D1PBuhsoIoJYZeBASIwB4MnKZDd4Mm+mw7+dm/JVHNqAX+/lrow4Mi8Fe9YkVUBZDyu0zoWIN88MOZNtN46sktsKHPpaMZ8v4WjZEVggAbrfQKL5PdktGxLxWR6yqVsit6yrTqOIF5ULfwWghCcCmniefl4jZLlL5kXfTwVPjWudLX0fefJdOybugUzdBmYCmBpLZQO94Os0/wXIaXYFAL970ewkpSkjvOxAVo0r4EdjwwD6e3JO65ByMoM7ATdwFxrEKfD4zx9e+46N2MMA9ID3HZzbxj/HfEXwPSZv2UqQGn21ASa011gNsk/wOvasVQltAsdaCUCRQSNYuM+QpmwQfTiBMI4djTNID5Z7ekY56tq5AnLWFpqHzpGf+yrtclzdHO8FcNfXkf8Ej+OSRl+G5hRc+ZvlQRv9ZumREwI+VDdoDATUqBBwRYtlN847/Op3HSdDVmcKBjYN3iBznDSx5eR9T+5AkICxb4APb44+nSqv2KhW2dReZM0y7gkA5EnbpnleBEDciX2qebY8KBCPLWAMM/ORffbR74DXrU6qDb79f2q3JthIVViDkesBH3smHwcXZs15OWEi3jjPhBYGhwbqOFtT6aKSVTtV5wbeY6vS0QYAjI283vDc6H6CZ9DK1ZQKwFnPlk9craRA4hwdNvYj9hB5niRHgrF7rZ5qe4Japs2av++11vnKH++hgxsEj7wM8bx2ssOyR6Kj5IBgWTORO4iQQHVwS44XZHtr9JcqAFw1el7euiN7+ipXv7J5ty5kPPeklurf8Opgy3Fcxzagf3Q9ehy+wKlDr6CTE8TMHPQiYIV8ePdH9Y71vHtU0D8I/KCvzNY79CYy9+DhBpC3jFEZ6+qv2niu2fYRW7GdphtcLD7JvGo/ZPsJYhZrJ9kV3GIf6B0wKBbGJxJN9XsqY448nCV2n7Jzb1U1ybkzrQ7/e3xnjb88PcPMvyLpWVcCgv7cfNEKxvYho/rKeqY4UPc0b/gXUzK2+/gl0C7rHZwDrUd3NkhnPNLTXkzbbrFbNEJ/kJy8z9bzzONx3glI8yzWTbrfgb4lS9xjr7PeI+EE38MrzGEHez0XTZ+EdXGV6WR8Nck/5GE/12vXfkN+dqtnk9gqzgjlijNS7bWxxpYXaOGkcJuBa8rghfgPOv6xyW75Oa3427IZmawP4thn7VWf7ecYK6zqaf8efysnigR/7y1toVf9V/O3FrknxVk/nUDOn378SVyWMYRa8/tewKfWHUUp51XEU+Sv5XG6gaJwyo5Y2es7erYXnG7SySjp8y9PEwwR9ne/OyX3Cgqc7zjCdhxmOSEIn5zXP5yggrKSZKv1LFUcqEkfzJ4MapgcJs39T4Di3E9RmHQPVgOgQ4guOsENXQtJYFjGpQ8wiJrRF+coQDHfjyfyEqet+9u7WABL3UfzwTnTTwdXjvcqo5CMQaI4GjPKjeZDGuLPzSTaYZAQi65qoqEqCBgERiojQqcIR6K9GAMtqQw1NBLd7Yx7K0RK9mwEF6AIqy5HRUwm30MAswxp4Trvm77xS66AeR6N+hlsn3loTdQUyPrxRhzDhspqwTMOpBhcJoKqSN1PP0SoRvgLwu6YEabu76lQZY3j9OoFKB/mRxwm8mka14nEQcPQbcWFgdjRS/OG5z6OlsvfNd8zD/bBeh6sZcEGCuERECkII8Np+FSe21FWOomnLJE9Tlk/Mtlec0Vsz3oxDq2R6K0zcL2AZ6iqghFfKHOcyOS4xGwNskNEYyQ52nc94+z4OgO68Myle6x0id5VKO/sAEAXaxmigjKu7X085Oqvq9xLV69BymU8b5Q8oGo7qASVZGLYnx0ZyFjdsKxO/gZRAGLpJkCzlbyeW978mCPx3kJgB3sDLCvSPBswusFxDEuyq0K/PMMyKTAjfWfDn4qB8P7sc0ePALQIKFlu5UhrPWtokZu9rcHB0kNfDBEZQPbRA/AHkIoY0V/cb0Cezf3VbQQA5pSOadS5r99GWye4mCXOuBTwQEb8fYnfCjgSdFMwV/ZHc0CWoLHshs8NbubNLpDoKVoaoE3w4wnMnqAMuYjhR582+9jgKwEAaynAT5+RrQA9DeFtm6uwb4UK65zE6qU1a7ADAJ5Ljd8z4GXI6TWC92UYkmFtQGYBME4JIYBDZsWAVnamev0CvfNcAOOVi/M4BWjejvpbR5uDCnbsw9VJmbWuWrGdmoCFAeHaGmPdG+tW/ZRsJ/ZW4956/gYfeX4BMnog/NCj+8ovCopmb7D4sY1HD4i3LtHz9T3TubReawu+6SJeXt70yJGZI0/SWXI22c4QMOtosINj6CkcGzJsGuP395z0AHXm7u0Q2k5zxkuZM2OAT+NIRuayBSL2lmZoyKtBqKtUIo+8+B6ZvQkCzNx0wZ6X9fCqGLo323Zba4QdjGLIRkQ93rw8WxmNh8ofZJAVADIm0nrpWp3acZ4bjJoSen0ID1MefzPrwl/t52Q93SMW3+B+/+0x1cHBXnJfkkTo8e08wFPW3dUp3BfenR4JK8iy5IfkFffiFCHjHwfhJ8iNnY7ZneD8BCemshVdL/x98UKxQp6Jk7oxw1MmmAv3N89VP4W/gt12c7y9t3y2Mw9PiVdZHzA7mPnKX3W+9N9nXx4sVLuibSGfHbxE8sl64DiZVKIlOKGeIMk8e/xN/oH3va1F0tIAkMvHPZfMnfFjW/wMY4rMARy8acO48QH0d7LVcVBTmYCOLK6p3kE/b/kObVs5YAeTdRWGTJbecy7+2ry8eXLjOmwvOubqh2KrN1YyHxpHEgBM5QfPMgeecWLjwGj242qv2AoBzTzHe88J9G6dwPPwlaIXpF8nCaSEQ4JSqVBxEK1+IdhXpCEIN/PImNmqjcwaK9TvQL4zzwQcB+NlTZAtP/OMI8lobH/9kNqITw+DLrV7VaYvCBH7Hj8veI0jaL6EP4kjJOHVJ/Y7jKBgJCMSR8uJVZRXme3zr1HTO2J9r+DqvjfDrFwkSuzvScE2QCAHlD1Yju61lBPG+FEGzhNNZotu1Lq9fpdDJKdd16q5R7pkn3KOc39nzcOFBtoOOghQnJ8++kbBh3MNJUP6aTB9lEUqAaLgFNDQAup9nGaieGRQ6VtggTlXCqAxn09PBl9GisgUAoZTTNWB5uyGHqXDFWxhgZbSpSTmdCVVVcP5HuXkF4A6ipRSp+uoaKkd2Y+w+VgQM44cRjXJ+t5dTgWacYwjNC2hM5tIGwZgTrMolRGlSQ/jM6AqEE6vhfP5iV/FJ5rIp0pdoEOMw1RPjDIkg2X4ezlqK/krSA1amS88HqKu2ROpF0YIgwnA57tWcGeOVth9WiLoARN6HzBmJSiFXgc5Y8o4t1Ile+h1O3xJ9u4qRQcdyCLVgNTgeInkQDQQZedQe9kKFETfz866eW4u/fZC1yGagCGJCozpzspvZY7BQrGjDjxWboKOyeAaNEqTOM5a94AkcgIf17FZ5fyWZzOEf/I8FjhGt5U0foy9gss/AKwMIQOyiPvfGAUcQ75j+pV2rCPboEQ/ZAhg5Oe4VG5SuoEsEywL6J5jeLKHq3vVPK7hWz/fvJ7sknkDkCFeagBI6+s1atXCnaMnPPfcxhWQuQMAoi9zIpOJDFpPVpfcY7U032tU8pwYZU7iCE8h62w1eZTCtofJ2KbonM1b8ET0YaPfytqee2+HzWt+/nNFWPVKAhcnCNbKF90XR1+/x5inYzNAw5DzrkN4T0/zmBoM8Zq02ZaBc/+Fh15BDOmXdeTrzsJ4LF13Ajk5qu75IrC5AwCj16KrQ+uUj+tvgkOAiWf2J/d/go/wHhmV2JepWDA7dW6Qh2fl2ROMCuvFWfZn4o06hKZbb7Cfz4wvuOwb3BdeC8gCWLXcuHpG39H4CawSpHApunRddZDXq/vI0eeAt61fxjnLPMwDChCWLubJBpzMpwREq/9uP4/qsA1mob/tR+nBs5E7Z56VVGFdqx9TxZGX7XQDefr7yrawyOF77Wf2PPSv+9fTNCt8pnHrGu3pn+ocZHf0I8DR2S870flsB9y06tm+8Kygws5bx4t2eu52OmwPQ2ONTXMGxO/72yZXv981KCgegJsgmhzZj9FW9KCSyfpDcKM4jCAH2MfO5juwav2ULVLXsXWCKluabOcvH7A3PSXN4DHryjrU+j2lyakkoNSXMYBDkA8STswNHg3/NsFjHZArgsWaaRXfXAegdokKBzuN6cGjSyd5RsB2AuMfc6DyrNjFz80jTT4paHT1yNhftiTAw9jfOFrR81mfZ7WIKncvTtBn1gVULJQna4OM89vAD3pt+6L7a11cxl2+zjGSdUIb8NqYID0+FDxPVbC3RK/mb9NHZ/VWOt/PVrBmrLMyWaCVtMLumQatisOmoBMIxM8aTLWG/Y5m04VjsecZf7D2OKmTPAo9jUa9hhNMko8VHyJVROOc6j3w4HZ84bnt4GKDwMRgm2ubiqVN12v/My+qiFiDjcm2fh5sNxjKY6ltxvYjV/AdP7GZoYUwZWQHLI+dULLs6ofaGmi7exeMTneoL7qyuj7rNOvGukcZtYmyWKPrMpguWw+yPgS16zeVnz79009NSS1BryaI8iyovBoiFAgzxmsrKMmfWdDyKV8NFrejHC7bX8ok/Bzd14C47/1H9t5s2dLsqtLc0Xm4h4d6IUFCAmqNLilIEl6Al6mLeoKq63qDuqu6zsqLtDSsyizNSCtASIICIVoJJSAJ1ASSom/cI9w9GkXNMcb81pp7+zl+3CMkmtLZIdfeZ+//X/9q5prNmM3i8+ybGVQrXX5QmPJi6Nzr0NN+no3Wvi/aQDqqjS+B3MVpMtbuPIAEA2qPoe+VkB3KtZtqo9CKVs8ZBCsjWJ8FHOj18iuvWNE1sVXIEcf43ClA4vU3kkogoXNLRw96KiI4BSg4x9efK0Tb1ZMH4tNGSEJX4321x9yoc9B+G+FOg+CIsCDi5PKIYLLErLHlQYixCRI02mim6h20ouRIBimTjVPKU68xL+Zcc0t0Bt58oadiyoANj0hBsXGXitc5Z7QV6zZyUJSEYsrYcYivN0kIHTBkKkj+bLIhEgCQQGSZz2w4hKieypzpd/WVVzaoNvwuwOJ5MynuiAyNAc+xaaPb1LUwxGxiFaWMEECo7Wd1oZZWyGjf4TyNlE9mvdplHXt9sm0CJmzmEqYnsAZvbda/B6N++pztNjyl1Ju+Y+CwlzSygBDbaAogFA8eDM6MaA1M8xsFzmNqIInfUYBT1CgRMnpZmIwCbnO+d0Gi/cxTOkg4bCM3MqiH4bL76Qd10Z2ENK+j4GpypmJFn0wjEk7NvBEi5g31H/UqXCm3r3ExJPrSvCPKbIoAIQQBjyzYu7/zOds7GQaPyu/92EgxNGc220Ar+eQg6nsfQCtB822sdw2AxRvMa8OLLZR67CgpHq+N/ABm7m+vM4b13Afsa5S7Fd3Swk/Pyvps3hR2v9caQ4C50VwTvcVvUibNI2peREcor1aqPZYYRqwx9KW1isK9Uye0Z83HRSvu1gYA9Dx4IvvgbgAgY4JHmn/YiOv6IIOfAAB47+5dtHgShrMN7VYUp3zYuf7b4JIcm2fcL8XFUSTxMkyeF97AWh4bo4AGnCSxjxg0twiN9L20A6/le8ZlP8hUenoe6MtsyzSBXBdvEH/rOQ2tRjHzu2h/6Smhm0QxhOtkz4ret+dfNMG6zevow3nKpH9Ht6i27xqr5EcrkOl+A9wdMWnj9gyDn+/y/GxBav+QAhSjsuVVNknmvz46tF/ypqMSrGCbJ5ZeQUSEwpH7+Spap/Bm5DzrgiK7gZ6tTHssvRsAb1fov/lbPHZ2knQ/15GeDVwwX/GcZh2PZYlUt9YXypjGUbLkY9OMoxqaZ9pZgk7bxORxNX2y1kv2D8Acvsw85vbQtPoaACDzRj8V9k/U4JqnVrk3eBd5EgAyNUUUHQnfYjye91pHUmL1XHLg0RksH8SHu+L/4mG9jekXAMD0kEeRzgvwhz2x9ltUfvMFrYiMd+S3+HXkVQxleDD8jXnKHsqzHq31kw7nQmWtP06gVpeix869v3nD1r3RneBhXE9qzdTv4qVNtDHH+KLjal2QeQBkjN8AQFXv1+tW6fUP1THO8BptxsjWDic370nkHM5AF5+z95VCnF3ToXmjrrc8aZ3IUbjmAe0g0kkmrcdxOgjjSkRJTJ0FiCkiqOXj1JO8l6pdr5P12PQ1cweglzXCy+wikfXwFPiM4Yms9DgbRNTzFQmBLn6qEzG36k+cV6KlnTKy9b4N7uPNXs/rfc8ab7pOdJLXVekpIzrYc9u8nPv4jr+hAY9z0PC8fslq+HWN1ycU4MjSyHsfWm/qcRos928x5kmZOJaJGwCwbGqACwBA/YAWtdAAFoB27K2ZgpHnRGdmnVvc1W0rHncrVXOw7+Yz23zYEm4OeX1h2+h6TOyS3H3nfXTZxM19frjpMq82ZBYgkN71P/3e6Q3LIpnelhiUa0AMpjf9aornGMwoLrxADfowZ2E8++g+rq3fBVio3/oX7hjhI+Hd4ABEjGCfCoNSFZQuIYP7zuuVklBE/tprr657rRhLfPgZb68ICIfkNajg59ZLpHq7qgAvAECAhKat4cQw7hTSe73AjRypuAvmKZXjsUJTxfj1m4VJAyNXKwpBR2wxnYSwq00Lr2qJIiQAAEbAShsCANFmwHOxmWCUPW+sGmkqIu8Q6CMFr40XF7aREtF/Y0DruVev7LO+TT2tsNGOmJCfrZnpwWAUuV0hqF0gxsJjKD8Jzd+e0V0xtQmybohhGiZP/5gjvpsMK7UuogB6HvoZukdMGyBIffFJGVJMutgKClmUni7mJ6VEhoKFSML/EVAI4nmf6B8GJiRciDghUxZaJ8ZthHrmAWcnytY6sk3K7TIWGsTTWqD4LoUzc+l9Yi9MjUSKaBvDM7oi2w/DNZEfaS6KdKJYorTNa6dSre/j9QnNSgnQPqLoKYJAXgr4iK5VAbisZReoc0d7PK0oTDpBmYiC7S2WsenaBhIw9BlTDI/QjOm5leu+Mw+sV8C4HaIbXo6hovWLgb2MdjN3zesOb4xSGLDIEQgjbYJnIDDpE0oIz9eYEq7appwF+WLM6bZG1PsAGlv393pS68VFJOs/PBZEXal1+JnaEO9ahpnbpsBfRx90FxIRtbZ49nz9jVEzlSD6Cf3QZ4MOmicbCKEz+NbaM73XaQMPh2nQBq7yihOWvHO3wh+WQbV4StLPEsLYucum+XhWj2hQ9zffn5FGZ323jpJ0mwmVxqCn36ZP0Xh7cPgeAGBFC4SZ9OJuD3OM7h1SHMWqlVjNQ+95FCKbj95PHRUEENz3wa/VZmi5+W4XY5v7jXnkefy2iHB88Joc9SU/WjZ6L6Ra/ga1EyWAx3fO1+yD569pjtoPRBTApwDMvLbN72UgRD5GmbfR37zQirnDmavtkVtq+dFKK0Nj7KKdaehBr1wnziIvmF7Tm2oeqpTEPnlq0WfzVs9R06zUN/MHeGCP3ToB8laqVfNGU4Z5X8B0R8sQhdGy3ntrgCs4NZJLm+OdnR9uXSYGvujHp7E4YlXKN2sA6Osz/Y6AanifacYqQDsMmpdlDTfwr7Wwp7irpTPPmdccmwdgPEHoqeOluFuM9NBJalgtw8H0FucBv0NPrNtbVQSN+xf/V5vVNJFwWo94tHGgJLTcESID+EfmQAMYs7of4AUd6TTFculcdKzfsxfCAxi7aabXdO5JeO8CuaaDrEF23WuZXu0KkMDwVwG/zGV7sDVmrU09R3p0UulSUDf8OvQiPoZM0/w4ks00L8A4v01+PCOuRFsAANYbfHpEUgFVbyD6Y/btXqPm+RId7Y2GjzEn8LjoO3EqWpcWj24QLvrMNk5JATRAU9FxPi3N+7kjM60/hVeq/ZxYkL0Df4Z+jgGINsbhPzohqXWxuV6mS81Z/RdZmvnXPpugF7QF/05B+xzLPtdz2kQaC/srA2i+bEBi625zb0DLpyCVbRBqE7V8XbQs2un1sgOkCCb6Ywq8H8sPMbkt96GRsyIA7IjzHq42Zcd4TfoUPYP32d/R8wMqmRa8X8MjGgDwZ75bCuQycPvnM9+GDoazYEUltoE8bW46tCaV+3sBrD9iZ/MbTggcsFPvG/pBy/8eNMpgd6I7DxGusaAw84y7IyqPhz0Gc9TX08mZ45pzy3UYE5ZqJ/OfScqX1qA6THgpQlorScVzFobv1/x1dAXtrYkSpxiRFxZSA6SwJrEmbvRza7rff7VqLzRaKW+/EPYUtItHwedT10vGPJtnhrZVFUNvgjt3Ck2tfiUEq6IgiqCTaqGikglxT/XgarsJ+fW6x/UEWqFB8bEwaeGsTs/cTZR0Kxx1kVI78nl6FwIaiUEQteGK6fWf+mkjrb2iTiOp/4jMmMJS45GQ8HSP0C1NqeZG+fm0tRnL9iCjpCH88Qgvhm662sVWdJ2iO/S6UsCKXs5XbobkGhrVX6W2TKE8i7hF396gWSrWboU41JBwooAoUSZQugAAYFxWdEVXviDtLGNR+XE2oolw2ADIFFbUqDgFADjaz8bSAAAgb9rgeQjZ0zxUswD2locH47LG1sYcSlVmwGCFBTFhhLswnX6fhihC1Ll/TTvqs5R/r61CAqUINl2kqmsDAM3Ij/rHtvdiRUDmmfk/hEDGHUXQgi5/sIQ9jj7Vojc6hhXCeyr0GHIg3Rh1s2/M5akHmufbYGwagxdPxWAKWJSkHDMaAGALNYT1VrSmsjwBACvy2m+1d6WgrFSvJihOBkCRmUb0FM4LPBkCzik8rdgxxRjuMv4o+gUwNMdsAKCjcaSEoYDqM/sJWuLdxrWMjKH4rnH3vFpZ0H+OMm8aGMZO0k6irPte5yFHaRWtbAP+GJCcxj7PJKUEkiQKgfn3/pcI077HqG5F4TR9YRmy1ZhDzFGkmoaZA2jA9MdauP+hf/KU99p1BIA1Y1N28/zNv7L/OmSV+WiZwF6f9AV/gxew5syD3s0btO2aN3H/VMj57ghgMACQKBSU4bCl40KOUbKlGBegq0mu3xOdQsRe7tEXlqtSNnuMc5/ZMDIAHM+zebgjF/b9MRICFpq3ieYFbva+nPJkrU9IK1E/7htez45G0Iy725uPepwAVGv+oUM9LPwre00PiDJrELWuxzngPrYnXjrJOvZU/Q+3DABQtxE54LWE3+uz+tvh8AA2FNyyNPCc7KhAzVecH9lPc+/aGGnDiojKpYS3TMQ4AVwGPACIMyAsXQVDo0E6eHSMaECyHY0GAACtQkva/xjSRzx8yYgwoiMDxfikwMQYtPO4zshxToAIsIWRhgyG92p6iLwwwTZ9WDb03gEMif5wTD+91b32jH/pGmuvhL8RWQHQxTwAwOoacrWtK7k7WT/GblqQgdVgvv5OgXTx4xzph16X/qf45eKDmmuNQRd3+8dyGt/s3nOkRoaHpj3zIhXu6zVwvRP1U9RlXphwdD0DHeRYzu5UOE4jiOyJLpLTaWSg5m+D+3Zi6Njl4h8CwATu+L8ae/MFaCo1zJK2mGXdkVzp6da11PVV+b6dBJal7ZBZgKH4pwx+0UE91WuCXtR7Af67a8sogqsilJVCeRIFAJ34FKruE/sZ3oz8PdW7pk655zcRANIF1LcFkDf9xLmCozb8CgBgAvjpStbvlJYBNyefJX04c5wCl44yaD1A13J6kYKcDT5K19TC9LoFAHi3LzXaqONqSq22MZ1zQeMhOX2ZX2bc9/dSu/Pa8XnxrZO2PN4WQvSBvxcFmDJH26fPOaN3JvAJVhxR0znDuUf/756ck282cJMfolllPs57tr6/aCzMVzNit330+ZyxtNLhfnhieT+5flUR7E5qI2sTezwD3MBAcXFGOl5MV0yp10dpBSZeMXYVS2RzuXIz//bz77iQ5J1Vt0HGpIwA6jio64QEi3HJSBCAwWkQFAPjjG0MCE+/AAkd61MMRgqW2lS4pBg3wIFJ23w5DMwMRIqclLK6V2eh6nsrZ80sd7X2FFJM/r8YSIdpykOBMYRHQf2pdhTZob325JNPtsLYSn79rrZ8Tmh79kG53ce6J57cAB94dde+8WbewjZ7KsqAhVLvbwrWbQV5I+eaiLQX5FWRBaRtQL6LOTcarL4FCGkSk5JV4xTjNGPvDY2gxdid+zzkHCMgQidzkmiHAEEYPUuRbyXOSqIakNFl5XALMCtmE03tSCPTYStCukY0E2VDp3tEsaeGgZXfpYglpzp5sVkP1wax4BMdNbNpGopys4+ytAGjUK/29sULA4PN/NmI8D7Z1Xw95zVK5lCzBH0tkKPaTVj09mDFIIliY8Gpaao+JlqC/MF4N5dg1Zxh9PYaoJjt528FzONuQZIjatMPvfM3uz1hrRv5Zt31bEU5ZW/s4jv63RWa612noTBWe6aaRlEgo5hspUi98vzqOKXmfUlv2Iq39pnStNQuHjH22pI/eDJ6HW28t1a3KvL3+kcRDNjF6RIYp+ZHXoMtztWtnGRjjSC8p/e6rk1djBO7AAAgAElEQVQxusylaMfzZ2xgX3ekXPf3qzhhr3voZdfAwDPJ/FvRbaOa77ylrMx2OoLHlvHpxVGia556XNAR7aiEm42L4YWiz4x16R49TmlYUeajsK0UIM2R83OPDbip9K1oIfW314U1ODWirKx1v3ri6y3jgx+FdiOAoV3zg6bTCQBkjWO4qh+7uFQi1GbobtLTHjrcvHnTbZMbr0JlejbGZUCEWouuVYBMcOpaP8fj6PUKKfVxa/ZOZt23frU9m573ml+lNqq/nFSDEuu9PIpnbY90y5meJ/XNckVSsNOQ4PPUArLXvvqpqvp4egFQZBQQ6WXe5LlKXrbD1TtkeEYomAx7L2vwtA+gAo1SSIxlnGli8Mc93zGepPd4T3j/THBk6qma6PC7rEn2t/dxgyCaU4Vjz4gO1od9ApiAcw4a3YBkKDB7hveWBTV+y6MBxCnnHX1JNKEaAI7ksC6U4nYY+3oGJ0w5uqnWMPK9vZR+sIgzsmLKjjkO02obnvSVvTB1EtYdHQJjNNfuGksYpRj9+p3nz0KQmZm82PekyG4+kKgi0gLEU/O8HRnItZ6Xsdet10i6NUB4zBP6uQ2aUUdDFrf5RP1ssTMM4fCR/ie9pudVLQXQCO8B6FYasfeovO9Kw6g50nrplTTFPMR7pVNZ1zzRD0Dkbldj4ohb+DByfeoX6IzxTId/8Mp8RM8w7dF3857oGVPf20BK6UriEdZJ9pGH0RW64Ok4+Yh59HObJ7ofbV9kznrfdee2LIhelhTljqp6Pc+gcK1kGfuMNGMBtVHfSAOYHuc8T3sVWqYPp7pAxlTyy21FpxOfk00hErB8d2RX6EA8TvWLdOrd5N8/GABgLd0ZHzAuz7tmr/u9Wjn/t4vav6jVd/v8i9q/n9/PGsM/Vb/8nHf5MN3OBj5Kt7iPdoEwQ/oXzNYZvy/Gcb+EMNsQRwmTWy97iSyV/BvRBZxGoWgEF4jsMDLCdR1Wr+/kYezPEgI3b95w0y+/cuNwU6kXlYIhLftmRU7cvvNaMXAZ7bf8yDfuVM5SbVDd78gCV9mWx/KNw3PPP21mEyadVAvt9OW96ZBBnT28jCAxhRLKAidkiEQhq7DmKu537do1RwvkJIw9/KN0mX7GWt4jJT7KggAFpWvYGyRFUfaGySFGZhjmrqxMzVF9TeigGBNKt9qQAJFAwmj2SFsQOQ2i/vNvfUxcFJQd4iylkO9mFEVrOBa6aS+hWOQuJkojoIbz0jyYVs4bhYbxIihQ3plByPmukzNoR8pnz4/uwaseb5o8xlqn7Xkwk28FbBlDUgDaGNR3Poe2vuNY1XUsnb6zYpxQP4M1Amrre0fh9BGnmrtp9M2jalBSss16Lrr/alsKt/oHYPSYiiO1gU8Ybehgh293M0vAY0B4Phr4mQrBI/WM0Foq+uNdMLjiEOLtHSJNBuMsBf3a4FM0Uocncrb045XCE8Ufj+uuvQBbsLD2GgRwwYDxWdgCRrQeUiC6logaA/HXmLJGCRHFEGO/RP/FE++LO1Q0hhkh8uxpUc/K9ZfxOiJEvOe0D9yGn3w0N9CPjXUZdwZjovAYAGiQa3ODNkgatEEhmyALHlQAAJRZ1iRzu5UczxM8W3TeipDnTABG/ZZaIG0bWPmPMgidoFBrrti/a29kwpdirT9dSLOrtaMIArA5Z1vj034Pq7JXCsMbcEvt2KAEsOgxEMLJuOEl0J/2g0AAK2PeeqENR2co1NNpUDmbWy/tZY1ltosirXcpcnrB10RzLpzZ/EmygaObUSThrTYGRTPMebWDQu85tYIdvj33VIyArQxv+s/Z5hOUYR6gIQxdgAXAPs+5Ce8EVFXfZOo3nVAXxssq3t99w6BJBEH6zRwiVzxXnmht3QZw6wYKCwOkRM4EQMhrp4HkCOOWs80nVqqBwNsyYDCe7BV3etNJCG/PXfZPDF3oOUbCLhCYo0/lWY+BEP6bUPvMgaIWNoiOc0Ht6dpTjyIGOvsz2yP8HrlCfR8b4PA374tZT6lBUu3FNsRsuIv/y9PqZ8sg2kXP9KwYSYlUyTM3HZn1WNbuGiiA0+nnPnWDYodenZ4XrRP7zZGiTYtEmEZ2JmUrAITSNzgxqmvpmEZS58hOhf4d+mWOJj0zx7rWJ3YViUg3Y27ZKxNQ4jvaYQ1Ma70fj2VweKb4lWuB1PzpWaaxlpHsAep+MDc5/jf7YQFAza/UT07hAriRDM+zYohnP2uiQ4Ok9AZQK9ru/ebfuv7W1s8i6+mLr5G8aTmQvqdIMalJephoZ88r9XeiU9rx1brlBEsUFcGRgHmePPrZu0RCZZ8lyle6D6l+ajMFEo9Pq1iAa4Ns0NTWRzvNsvdR5jcRigJUKPjM+O2j7f0uA729gUsGivdDN76nUEfNAzSMrEPmYthDKzq2Mvs2zgatje6BNtSmxqw1hrbRV/y8H0gEAFR9+f7/vxm4yCa3NXMy7LO++2HNzEX9Q9k87/lLyx8XtID0BpHir108lFaMwuJM2l5jAriuNUk14E1fE1Ib1fn62uLFAJ16cFDOoEIDdV8ZM7crmkDKQF3/RtVnePXmy4UsP3p45tnvHP7Lf/nPh7/+6y8l505gQd3vVItitq5K6zDn5A9ibIkpvPziS75H14ppXHvimnO4bEQ1c/XRUT2+aWzaU9Ihpfo5jFUuwigmeJ/xboJ6a7jRuWTwpNCO0gysCNQPHBFmhbaR5xxJFUGNAAJQYGWWYlWzaKbnQj45asW/NQiAMYPSMQGRBPpuwIcxwGg5USNgScYbw8rc+S5mnXnbXq/lSbdiuqvUw5Sl/yzh71ivrYjZe4Dxj8Iqwdd9QKhYSEth7X6ZsXuuA1r52K++BwFmhduGR0Ag59NZwUt0BS+QaXWEfrpEVivqXIei8NgjKYon0EoNCYDSi225jZeOS1xGUGgO42EZXD3nGBlZqxgJW2AHEDA9Nv3gBVOEEIoMRmGMhqyHDAZybKPAjJDZUhAw0DQCV0iu5wQAkOJ4d+SBALsI1D7azvQgZSOh9xiX2TetwKvvog3xD92r6234hDYSAaJc0QAAa98NYynbNZ7MtSZ71td4j2imQS2Mqxn6nD0TpROaYf68b0cUB99TdMrr3wZUFMH82wbGsbfcoIeUwhognv7eWIsPaVwBxHICCG1tQzseDs4pd5+sTOffBOD8W3viCc3FMwM2oTQ21sgFRpWCoPluo0L9SejrzmUPqLPBjcxbPC6h+46yKbqKIRxlzOutfdhiAi94aP44LxWjdCmmzaf1vb7zKT/ZIl0HKFFi6jvgyJUCFXz0cSmbXqf+nQK77A3WnvVdfLPbmkBM2CEMMXQLrWHs8J05ZB4SY6L/Jl86lcs6cqcZR2goczsNCoA1+uwinOYjVINPJXgbtUzMAgGqMUe4bEASY2oCE/B0DQla3uu5wRDRCEUM4WUYQuxJG/DmuQERp3FoPtUgiMFEz0GiG72v6w8ZFzZkaywu+Ffj8tGymn1d1wGUmaeAZBOgkeyPhzRg4AQCHNHU9AqP0fNNc8Y9sr6Z/xhQGFwU0POxwESV2Bu80zxo03S0UhN2NFgM39QiYH/vk7iyh3QvxvsKZ67WBHShgwg0cSSmjq926DmeV4XmRzdahpRIoIFT06PnRUDO3jfQ/eK7vZjIqinTQteK0tjP5nfWgbFBE6xV9rDqWTHPe8y+J1tmycgdOdGyzzLlRAEeqio0sgGuABzoReH32Wfifxid0XdCX6730HNmHaYjvZkLUuDClz2ytb8Z59J3QtLrmZE/AV4BLMK3csrOTvlLm9RJoT0fg+4UHQCxnHGfNNNR6NZ6eqLzMvYOx+9UBSL7oDc/rCNz4AspDNtHX1vWhDd5T1RfSUVGjsJDpPNbV7XDRvpXIgaIBk4Ua/q6AcgdcaR70W3gp1M+U8x66e0tp9DJd6TUMfCLU+QSAJi78vLzj94MxH67+HXCZ8Plxm2tkPubNgLuajRw/f7aHzscTm+GC4sZiLGJJ3xfRlUJtxsvHP7Tf/qPh9/5f/6bmY3CLiUAzZCLQSgM0J78esnjxDFmFvZ91rNCQcVI5PnXC8a2De6EdZqRT0PADDODRakHpZyCGyUMQUCOqJ/VYdCqS6A2UvywvZNSDqToj9wzM0Mr0LkmUxql2Uyww8/MMOtPAwCtKFmI2TMRtNc972foWpRCFDb9jlHhZ1lBb6HbHiEM7emN8j3VGmDFFHI8c/d7VLj1WHYxFnm1bMTUU/FASJIu5Xl5pTIOKnMDAJDbqpG6cBDeoR4D65s2Ox2gLiaX3N7DNo43bbYHrg1GCagImOPweo1PBrBp0uhze2RPjIE9N7F4/F9fQ+QAocisuZWjoSCaJpaBxPFVpRSXgicjSP9CV9v4AfG2ISZFspFxlH73u8L2sl76v1Y0WvHSd8nh1xfxXMQQ20ayAJDo6kmjSAho5kFpBVG+20BCue+/oSvToJX+ptdlWMUAjaK/jQc9n/lDsY/SFu/m8uCKXvo+FDZ3pl/ref1s/130M72hKOAAAOYpAvTEd+S9aHpDKfFY+pnsO9Y/CuWINmlP/67fgfba4JAMOe/3bYxgkM29tZ5dlzr6RXysbkIBz/pG2WcPmAaaz8ELOIKWo8OkRK48Xyumuz6L7vf43fb+furjbld8y6HPAwAwLwtwHOV1nyoy5/5oL9DXBhfk+dG1RAoE9Mpxcyi/rAN9tfLf65tnPlzRYO1ZJmqnAY9JV/D9pWSuNWzjYdDjqejDkFnK7dFaavZyGtKcN0O0bfxjtJo14z1ee0xFMxM9AX0vw6FTs5Yh4IXqfza6txfcfKCLImIoJnriuHDeNiKy/+jbPse+jZ/mk+wvjCgAZWjXBnsBlrQlPkuNHM+Mo8ECosd7zZF7I5rqZC+LDuL5ptBYe6l7vTVOwCPz86rBpLmPsbuj4QJYYHySex3AwX0zve2w+qMxNcBEIUP235qPlmk21p26iYwmuuo4Ao61TUh/iirjUf5+e7tFH1evBeSCBzEewPcJpmEI7rS61jFa9rInJw+ZPHSlQTQ9SwdLiss+UUPX74iCY9kJEHPWMa5LPjW9B/jIyVh6pU8BJJEv8HRxPtYCeY4O4GiFJWcaXOkTT7yH2pvv+gK9Ia0eT/nQ6w/PpHZN1jbyHb5/ui+37Mzeg98CAETHoyjzjrpBp6QfkX2JuAtfTe0TjTdHgE8QYdCUaic4tSlgof4B4k590PuxaXKmWDKfHOOY8QRY8H7QGhHZYDmZ6Ez11kUAe19Yf2ieGcBgpxYi15ED8PgJUPJcz2FHjwFy6btEvBQo39EiYX0TZEpEZMCXH0QNAKjv8v1yBv41zsBdhvwDDgLet27bimxbFt6CvMjhM5pqdF2Kd7apL5PRod/eunN4+ql/OPzWb/3nw5//2RcPL774fBuJjx6uVe5yKqorDxAPXNB/cs7FYK8+ftWFCG/euGHF3UX3xJzaMOEokq2kb4PZzK0RdYwOX9dK/0RZEbqxYeLhtOJZ9xN9oHBEI5rtvY4RPYswtYBr5qu5E+NDgAfdJ+Q1Cv4UsvwtZkclfZQrv3uGE3qGojSFlZ6nQliaU3LZ7N1FCFop2ow0YPdeVxScST15fow3rnTERaPS0n6sQDbwsIymYfgjnCwcHeGR+/V4zaVD86QoWrkPos7zqFisPi0DyIZiDCuvVQM/oYEoQlPZSRGdGPoTpfa4NKP1rgJBng2h3U1b0MSi+2EdIOic7tHHjE0hrHuijB8bchaeNU7ON77ThhCKmp19w6C6UutpGunveC7zo+0XQ9Dm8wKa8JKA1Ce08BgIUbsCAGK92LpvZL8V4wIAlCKz6KIBAOpW+K5WtCZ9QFPGaxoUmDTleV6e54TMZ+4UKrlDmXWvPICnirfVgVbYTts3bzLNHnvxT49PA+CTAr89tW0ALSVze68wIslVDH8I43Qf9K+VMsZ6qoSahm0shmaJKIJukjsfoMcZ490eY/Rc22OK8iuDOE/bRlHWBC+UeCkKKH3dhnCMRAztuddp0wCAFcUO+7eBsb3g2oNaM/URRX3z5q3MJ9z4TfNyjLh0fId8qo0rxe9RaknBybF/4f3ue4e3ilHoz1MSW8q8lySKMnx0GgPa+2+313ryDuhrGxsUjG3PbAO44tFvuahvatqwv8In9/rl2ZwwE1AsaxEQlmvXnGt8Q0aZp+kOwkIsCLJnWUtFoME3QhF6TtNz8/zsu1kPQN/EkNm8UZO2AQLTZnv+CGPXd4mCyzjsyRxGOAp+jn4O/SEDs982WMhe4PmTP6t3jI81Zh31fTys6u+O1smJSuHj8m5Oj7zawAubKQKgb8CuwSl4MUcUwuMyryc8r3PmtszJ3uDvlXrpfb9TCjUfMq6+X5GTWTeBWVd6rzWoZsNqt6V2Mcipp7TbDK8lPJo5v9f8ijrId3c9gZI1Xk+tWwMtEwAgNYW1AnQKXTXVt95kmSzAUREfDmEPn1F/OP5vApKsq6L/cNDgUODUIcvM3kvMr05+oq4P65ZnbM//lB9rD/UaaRvRPs4EojCIxAOQgi+RZoIeln2W8S/Qsml86hLwIfah9OdEVqGTiZemrS2ru96G9npdj/NlgqPQG3Tq9977Fhk97/5cIB3gDfMSkLN1upbnofSOdpHeNHSq6F697xzCE6cYDgzaRybRr0R6hocjTxNBs4Em5ghn2QI0Bx+P979l0CUAAFu6fP+RnIFp/C8JtWeCI1uGnXc0TVImJwM/cw7NFNq4P+uCNJGXP799uPH8M4c//IPfP/y33/6vh+9+51tW1B5WxQ/bbUkjEBN4owyvMIMYy3rJyy+z1cZVGS03yvh3cRczgWZNVroJIUPZ2gI2vZDEj4cApgRTdx9sFFLYb4b8SqHZSi5o5hSqKPfWxawUw7ij0C3Es5VWBEEUnEJWq3gigmYqqcwh+cQoXXcXC0zOJJ7naVicMk36akFQD8DI0nMVXovwOnNp25jSOixDBAVcc+Q1KeGuHEIJCiuGUUyPjkRq9HgWAtRn5X1FOYyyYCFu+ZI5RTh7jprW8RJDu8cAwDb+p9K/ijW2IIHmKWK1DPC1llG8tgK6ldYmck+XDGRdQyg3CixGmH5DgdBvCffchYY409t7oEPFMaakIEXRLQOr5gR6cd97sQCEjoRi/ehnCVwR6FTXIrQD42zjRKCWT0HxxgxYhIEXBXrXcMBAnQAA6+S57r1A7yYAYIWteY2jBdqI931tSKPMzuiZna9Mn7eyiWG1WE+vrRVqRzzseiI6zUVzrUdNxQcAYIbCT4MbZTfr2TQu9WMotUcGOusylCaUnazlLjpHBBSgHPmXRACoqVODyKBrG7b2vjlaKEqdeVArk2p78gTACrW5DDQZmb0Om4epiR0GnT2QkG4M6yjffcZ1h6rSrq6Rws/pEeLbgF0o7fAn8Q7nd5YssPHRfZdXKJFCMYTg2d7nolF7yfJyfZBWKOlDOrvpeM45vCJKaP41G1vzhYHKPJmvCawdBrceoWg1wrpRtElLCU/HkJ4GUvr9UNMqe2IZxW2Ebo9XyzFLxL1XLI4bLBQPiLyJDIOXQT8o3MzZBo/NCWJUNt9zvwEOej2IlHtUxlYD4Dssv3k2IHHf42e3VxFgYq1/hzgj9073D7ToIp8tPzEiGAt/Y0D0rMbwa5kVeojR1CaWSeNoPjpKgAiUvd+zZts4nLVTEvLsOeg1nkZz+HzqLIkIwodC3vFuIvt13nxOO1p4aO/P5JjnhKEY49szyrrCp110uRUj5m7ynCkHWQN0mVsVecYcU7uE9hOlgF40AKXeD+g00/j3WMTfmw7cn+b77NeV027gfsui9Ck1GZIeGdkz689k3UNz+pe0pugdGJxewyULdvqVwXAlsXbf1JYiTFnjpKCm2Cd0wP6mH9Ht0je/psxpZ5P3X/1HMT3mkz4vvaL37zauIYREEKEHhH9uAMD3N9/2iNrZ4vlrQtrPynqEJyhq7G5vPesFoAev1/dv1FghUI359YrCWABug2+KOHMfO4KSFKXsn8xl6Ih0kYxv8VdPI8DgBsmXnOjfvfa9/uaKavcSAICtX76/qxnYIN67auaf9OazjH9zGzGSc3pixWjpWvfsLted9x4GmCbEBBQy/MZrtw5/9qd/cviDz3/m8OUv/UV57l8sL/5jFd5WSp2ejZdXTF5Mu/5T+L+YrvI89S4A4OaNVw4vvfTSyuvysDpnnk5bGRnnAyMclgIgpqPcxFaYUThQHtrG7/kIk0JASitEwIbPD6/bUErN2FCUfE0XVFEof/3NGdIowjBreXYFApC3pmcsYVtzSvFGjZFq0PQBo3QaB3NsKFy8Ywgg+JZXuPqnOU841f7H/DIfEsjJ9epQYRsASvAOcqt54nxfHyep74dSbkHbBsoKmxPzlnFs4bVBmgmo6Bmq+h0Qp0NWl8Btz0g9m2Ny1toFZYrcGooI42H9Q7u5EAE5FaipUGwhmXnihSIwU1GmYqvvAYOkOHDOMMqNWtLcSQmh0FjGAZAS4W1fYc/pOlN3eB5cYGwpN1kfKjoDxmismY9N5wIApmKSkcVjiWfe9BZkwGOfZ/oyD26jf8t+ydzay9pMYgFRrIl+beN/girsN8/D0fOad6H8dLoEKQPzvtAs4ZiJHtmhkzEgXfxMx6/13EIL0Mw0pKLI5uXgTRnySn/p4mY8e9Lc7I/pp9ePvHxSKFDGN6hjXcov6FGfvQ7D423DzOdPJ1yS+YJORGN4MaVoU8V80WyDsNDDKQ9Bccy92ef0h2KE4ncrh1qe4HqJ3mVYUMXcimDR+KnxIV6QCI8aVhch07zaIKm+xcscpW/xvqG82/Nr5ZIaH9u7DP2fevMmb4winpzrPCaTPnnGom9dAwCp/SjgouvWsK8CJux6EfBzz5kMewtmFNfmOQ7rDT0ugGN5oodSYms/cjtAwO4nXj3WcXodQ+c7R5c1xoC3MSq6rOvw8J7yr32iSs2VwMVej5yOgnc3UVbQvPea11KnxIQupkKfUO/Ne81XhrE/gVHdCy/WNQDyClvHcQD/hqdb5rg+TMCrDSTueRM9P1JtRD7u/abxvvlGn8rQEUgADVumhpebn1c7pLQsGd6EIxrnZCEBRvD4ADWArkQNxEuesGiBjPo+gI7mCiABee596TStWoMGxdgnk4bRMXb0wOZ/qmMCaJQ53o4QDQEQIDpgy4/6HH6/wRZ+m/zqdB+ZZ3ZNpdBYnk1Uxq4fIsOOnbefK2qBh3TZjdBb0wc0BL0czZu93BsUZK9LpyTVQykGAAC0wSkQmruAqnFMZa4CMEMT0KaiXvTaeewtVQePcYQX/MS0mj0Sx1h0yKWvGYhJEUvvfvGtluFavwnUUFNE1yRCgyistOeil+2UWDpI61aZy0Somn+qfk3TqSPfaq5u6xhugCH1s7rtkxAkC4vHP+4oljj0cOxAr+GTAVw3zwy9AfJSM0T3rPTPJgVkwQYoJCcvUwD2Trn89KM3A6eG/mCcd03GeaDAvPCM+yV/xD/XS4KLsEIyAIopfvXv/rYM/88VAPCFMuBfKqH4WnmYK7StDN1HH40gvlOFApObmAZTlOVtV+K/fv26mY7yoV966cXD7Vu3luA3M9BZpWK8bagHNpdi3vg+RmwrVLFBYmRgNJvJtbSfAABK8zSqAQEw8NXWVKbcFp6w6guGnvqkXC4LtxEBMJWv9CGKXLq5UXN7aDTWgYAjpJcivBRXoh72uGhvGgKnigFr6QJ9JwAA1+oaCwl7I2I4ophkniJ8JDQpMAaz91hlwBfAwNxH4T5W1jlWZirfM7eZefHzet1pZ+WKW4ngiKZWpru4DUbMnGPWQd8RGbCN/T4msMc+5xLamQryAkk0j01/um7mvFH8L563ceyhASrl2u+wuCiQ0LOOGEqUhV4YCGsO9ZsIqJUptKblGRpCPHS4UwAw+qcxH5Am+ZlHAGI9XjUpGD+edYE9XIjCTnsbUElkh+9dJrTF/zZoZkh5EyaAwlbcoxQZXGrvgfKPoyRtpjXXwMp0j9n5lqbJ5DImBSBHmvn2AYwc0ZxoBM9/G3fs2SiwbZVlctJ7JlCKleiiwS//NOjfRkr9FsVse6o80+393kZ4e0zUYT8ye1EAgBWo5nk9ff5d9CZANQpiKn2rbSuG9Y73jNnjWd5rrcDRXow9ebYIl246rmIveJSlQE9AEyVu0W4Zg7PYmPp9RUa0Cl/2HKFoS+Cg2JoWJDM8tRlvDIGaX4dQ71SDGBSEGseDGdrb/HEDqON3r90xQIZBYZ7WewLDZRt6MeiRETZOm29Pg3ZX15Zmn8gLP68N2gkMMDYp3FSlD03pFnPr/pyBoaQzVqIB4E2KsNA9GP0mr55v0YcJymymQdb+bcokxqs9xCkp+Z1oECqXR65l0kMjMUQ61cNWmNbxGACARujzqQzS78wnxkLOk+886hMQL8bmzmtmjTAeuoMurokhRxFDUtEmMCM+i5cfcEFHlnHNOhGoiwXvQq1tLBffEdiOkbhkc9E+oeeamIxR6TJJK4nH1oS/ThPJ2nFi0Zb/rGvqiPTxqM0HlnzTPm45Zb7TBRCXATb5UN8LT02fw8/9nXnBjpScst2kip7WTATjnfaQ35POIGzx+GkAs/6ajClb04/QbsCT1ATRNRjVnlPxvu4Pa2aaaGBFMlonMcgAxfCc64/MC10RDRK+s3hW7ysfwe29lH5tsbBrKfWUZB+qvw3gRL+MQ4Rx5BldpLDnGx6n3+CTx+ML/w8AuvshvgP/i+6WiADufaNSmnwiWP1GFAtFr7V1pa9JhuV0DkVr5Nhw/RZQtEGK3u+h9xpj1zZ4SAUDO+0qez48F30EGmY911r1GjNvCzS6BACYksv3yxm4YAbuBQDcAziQY2dEeh6+r6M7zKjqpmJgT3/vu4c/+NznDn/8R/9vGe4vHF599RWxtMP1J65WeKeYscKDUhSNavkScDL6n3M0pcIAACAASURBVLheRf2qXzL6tdlV7E95og5rq5c8RGLODoWXYS1UEmXIPUjlVL2WYR+Ol5DfNsJlZMEsF2PvfCh1YBk1hHY1M4/dE4+q8347zMvKodpuJq8+kBPna8woU68AJUjvQZEjtF1wp4vjTOG5jBhNr5R4VeuWgVufFVqb8MAsZoRn3m0gY6RYuKtKMt7K7v9AcjRtGNZQzhbsmdQo/eQWojiuqz1mRTPoxfgxPhAweD1iFG7vs5cpo1jPYkwz9Fv3EFI8lRF9JjoCIbKQdIE+XfEX5WYr7Tu0GpoxrYnGfM5saInjyFg3FBJGj+Iyx7UEqfOWg+qTn6t21dbRkVDu57EBEyUmCrsM2AWO9INljLt/MhD6CCQrYtLjrSBkVkWfoRe8zxiZUQ6mIchJDSlKtBUCC/B6jo/YU8ui+1amdKxhAJQuyljPIcKDOdke1qEIYWjZeIgnSS/qbkB3O5IkyqAV87oeo16GyFayZFQlYgCFRu2pqFZoehdaWznrCj2v+YsStqNQMCIZg/eVDc7aQzrT3WcnyyhNYbzBjnqFOqxVCnwrpN5nIoCxb6eB6fE3OGDT0Jce1wnJvupTBZqPGA/o6+BhU6HD4FB/1xFibX5m68kTpf0d3mRj3tEkAQgmzaPYwg9TffpQR8K+6vlQ//GOuWq/8orL66nXnr8dyeK0mU77Uo0GzRFgi7vW3mMKjeFJZv9JsXz8MRVmpZhpIrCm1z9DJLWluU2vQY4fpDV4KalIWW/1UekjuiW8f6cfaO2JqphpS8w//SA8mWMql+Ej+VA58RwRpv1qXtXKsujdR8yax7fh5jofMRqyplkjvHnsk/CmSrEqD7X2gE9O6SJqs+gfXnsXBjsBAJi7MUOruJp5qflreb872g0gxt6/VuyjyGvyqnkVzFtpJ/GAT+Nv8bmx36DtKR+hc6UPKnpQvCuRJA0CYz2xZ80kMl+RKwAQSUuKARdDKN5MW9ymbWSHvtI4lfJlvmDctVLoCkDRfKoN+BKFT+Hj5o9tjOFA0LhUd0bieJ5ks43eeJh1upL7kiG03E/dhTgfAs5O0MuGcOspe+3yydXcB1gYAIAIuF3PaPKm7Z3FO00UHHJigwDsdWgH2mRPZHzHiii8Yd5DKLtlv0PgI58t9/pEqEUTosLWLbQeBkQFxE0gq4+lBBhSu16LTq2QLBQtsZbz3tkv+goIQDrHqQOCdLb9febKYEQznbUO2r+txFLTKjS4x0UqC4U1l6xo3j+N+sx1QFDRdYCw0CBeffrF/tKzlLqlI713dFdOW5J8tg6k1Czr00lhcXyfItA6wsh8rdJ8iUYTcZoHmt50LQDSBjgWWNhjXbqv+dvm1+gefLfGfwkAnG7xy78vZ+AeM3AKAsQKPHHx9/2x71OXNcCeUf14/98+3HzhucMffv7zhz/94p8cvvmNfzCCKo+A08GLETxcRn+EbYrN6HYZQzra5gMf+KABAHmExHS+973vHZ597lkzm6l4htG0cVkNgFhyFJQAAEnjaRjaqBDTE9uph9vLYSa7K5qbwddQokxsr/T24rf3exn58UDNc7RdPKmNLR+RaGVn9qWqcPe5yHNFYLo2Iuofud5WQAivkjFgb0kEh17rnPEx3jDfZpR6NkKvPzvnvttFIbXhXMJUr+llM3P1gqW3gBXqh+aTI1vMzOs6znre+cB5/lYIc900yKan8lToTeavdZYRIYXLY29hoPeE0Vd0Qa3rogcj8x1G14aU5iXgU8Yz6yVMxYI1Q0BLGdbjNH7qLExBHqV2e2xZNxQllAT6GHR7KwCMRcZR5n8XQqPtU+MPIGfSiue2qmDn2hyLSFgyR2r6DGYpwr22WksUW5TS6U3IuLK/l54Wa2Plz1ufFk21ojzBGo2VEEHolvoRUXhibOqlEw/yvkNJ8YSvORStylOv69p4WHtpGRl9fyhl0cucy/SF31BYS1HuI4zigY5hQL89L3UXPCEpEcWfHHocY1dMhNM1TL+tXEtJyrwmncfKWBvUeIm18NCvOm2jyvvek+J7UOzYRyjmBhXF48Qfeh5QxGwMrj0ao572pVgbpJFBZKU5gKRe2m+uu9IRD/BOvGneM7337ty5bYXRBlTPx5y3eDuxrjPvWcOsFV4zAS8GHRpMIWLK69+8jzn1d+SkajXr7wAMrGu+w2sOgLcA3wY/lwFZ3i6BOdMThvIcgzrglk9oMSiC4bPrcdjozYYIj5r8Gn5eYwxol7HDO2yw+pYUncVoYa31fEep9LzpneJ7Cgc2INXyxpTffTAo6vzxeJHTXuTqnTqeV+/mEz5CNHRgo6n+vlYymfUAEOI54TOREZYltfquE6LIjy5gGcU8xnbIuEBKG24CwHLqSowwpW5lbNAN68TfATQDxNhwEs03YIQxqPtDs7uivK718ZvDOEql9l19nijC22/sHHjTi/ZddfX27Qp1Nq218NAc9hxrv2FoYjCqH/Cu8Ps8azsWcnoBe9x0JcO9iznyGwaznh0wSwCl9oInyrSe4/RE55qPnKO+8uS7Ej58I3tkA/Tw1c0bZSx3FNKoOYPMVn/I+V41M5rOMpb0SZ9P19GLK5rtUHJShTKvec3UuQnyiC7FwyxPupBy1rzlfPdhc5a0x94y5Nv7D3rXmCYv87WWh6Gx0GxH9DSvOJUh8C9k+ARd+U39oE3RCfO3U2QC5EQmJAUP+aN7Md6hCesI7hdg0QZ80FHYH9TAiK7X/Laje5ADeoZ0KPa5j2LVWjgdJgY/7ZGalX4lak482nxPtKUiwvUKzSulN7Tp7+CFXiutTfEdA+46WSuya0ZbrH3f82cdYzjkTG+tC0M/lykAaytdfricgXcxA3BSAAILnG5Pn7VrG7y9Xfn5f/s3X6lw/88evvKlvzq8Xsrg20K4SyBJKD3i0wHESJJDBEpP2J8qt37kIx+14H7xxRcd7q98fzOhShdAEZISuQzUNozN2LowDu3lbNLNuGH0VsaEhrtQTIrfHb1a4ec7MalpxKEYRu6GAfvVzwqC3CF4UnxaaOSSKIRUo0VAotxtYaHiLjtsdSqrZohLgeuwOz07XYg3tCMbGD9KqIEKXTQEsxW4VrallPE3DJxoBQaKQbGUUzPjLeitZGipW7FZXmQMk8GsPZZWyCwsLHRJCThOC2As9r51vh2K01auNvJM/0/nbuWGjyOzWGsrvO0lYM2nYh6PUdZxrme+24qG5kgCVEAFa67rIyxjQLD2GNesffoQ45Dr9D4NuSggbWD0HkS5y+THyJISHoUiNS8khLenL/ONAjdpELCNvtPXGCup7QAWgBGda9uYHxEKex8dK1HHKR3bwPY+7Ugf7vW8DeUr6579TZgkRQSlnBAZokXB+Mj+iCeClAToL2k9VuWjaBXYo2uSSRjaXulJ+r6BJX/fXj/2q6ucWwHvAket1M31Vpuz5sZUlKHbOfYoOfWgMwAA9XnyudQQCI/btJtIDd8veqlhCXDV/ADorXoSpf4+WsfQyfCbNGsgQJEGvUfUJ9G4lcYCcNNORSPpeLfi11cr0ot5Bijbhs5W0aG7RevV7gYV29gTXXnNMyYAOIN+Nd9P1OkxasdFYWUEVYrZroienH72D/v2jToqU4a+1lL3CXhW2zdu3gg4XC88eayJw687PFbf3S7DWfcA2DBOgR/xqnbNjsFvlxElY8SpPDt6IPvaSLnnYKW1DX4h4Cv599uDLBSOIxnNR04AFfgjY3e0mEGCKPUTDBJvTYpIDEBHm7VBEqO/geeWd5mbXk8bxDFCHYa/iu8FJE+IboxVDDvz5w6EMQ3oRJve6/R70refZ4N3R45hTObIuuzZI0PJ+zTRcux55pYz3wOQxCGgdRWQITDC6Ye3Ctgq40TtGkgoevf18vDXO7Vu1Df2wTRKIhNRFESiWXOfsy4gwwAJfEY/Jww7hj28KUDLqjtQ86QonbzCu8wLXPMl+4bonpk7vz33O/wdukDmxGBEXm1a8fq0vOY98xxQIjpWcuZ5YcBNGtTYiAzMvsyen/JmghU813LWgO/2giN/TvsGX5lyVHRDFOnmRRiqG4hRBBHGq+8f0W/0EV7EONEz+Pu4/9thwzx43gQ1WD5Ef2AdkG3aVolmfGQZ55ov5i9yKzUU1A7ODOYC5w7RhmrHBr4jWr5v/eRWpdQyV5zuQ20W11ESmKd9X+8GuFp/QYcMfaLPBKgmUkNz5TKpAvU7QnGtsfdoeODDDxUIYLCu07ramcU4rNJYNwzQw972GozIV+bvEgBY2+/yw+UMPOAMxK5Y8sqfaQIAAMPfO+6twze++neHz3zmdw9/8zf//fD8s08fHi4Bdq0Kf0gdyFFqnUPsnNuEuKvV9773vT7iSYxKxv7jpcg999zzFfJfx/uZUXWVbh2pZuN0G+MwLYp6CQAQo9PrypWrC+lFedD3dxmD5jCb8S6G0yDAsfDd4cIRWo1wW6gIjR1Ic+eD2Qtm1HUrvFsQxvg9VXbw2p6iyOobOU5rOQxOt6HojzvFgQXE44ExFCUuCglKmJUCM/kO3W6PCp75WQRoGrFh2HjYEfpNPCdENAWn+9a/qz0zdRuQQejjHe56EK0YsXYoFIBAKCKaE5T8UwN9K1fxelmAtOHGXCJAES4rrLOfvwvl7AI7CBwEOGsrgwhFayoimm8EOGkKXtPhCeT6I4ViGBBR1tuYtjJ2XOk4+zU0B5DgNas9BN0KfHNfTTrbsOLZU2mbaHvvFBeqlCJGeD7PYv8sg6D3BGs/998GLLJvMod4NHYe9l17to3WKI0JY8T4zh5J7js0gAfOSrGNMnJlN/1PJdJGQCn77A2MJT3P7K8VYKUauO5AGTsBu/xjG18dVmzwYCv3nj+HXW/PHxEA0N00yDbfSF4qURXQ3TaidpSLFS311OkZ8cgEQKjvtV/bi/jEtSc8R/a42vBM1NRjj5Tx+5YiAhI2e6uA3Pe85z3+pyJ+HMeqlCzxbCmF1594okNxO7Wo+PyVKvK68oJ7b09eB60wBvah3qdB6rWxgRtFV79JFqgfAiUUYq26MDbE6vtbt14rAMBwz1IUMU7URrxjKdam+9W+Q1qbZtQfhdgDNMBnAorphJKAc4oyeLNytek/RqgjVx5WxItkV+QRBUk1z2qPo84cBW8DYEcBGLj+fgAA80NXc48nOTwuinKA1dCcawBonZuPqM2ZEx36Zg5jfC5vXoeKE7HFfW9RTLOeRQrPlqUbdFJbGAH+7GiYnIzBb1lrU62NX38+kYkGaZxqNYsw7uiKSR8ato8hHIYBBtnqY+/TGXnEb5atTWceLyJLIdG1Zrcq+lB7SKfhyEB5vdIbw/9jQKkgsQA084Lqr72k1Z8FQHWKj/vccg7ZZH5tIOI48oX5cr+qT0kJm3nQAQgUxSE9hyM9vVcUYWmju4/X68Kv9spqrjoCAP7OXMLnsz57vXJsav6O7BRr0P/lTuYRo4yoFNGBAIAd5QNv77Qu6Y31OgUEkZ9TbiOz88ROnxIfaQfBAnAG2KUrs7/26USRH3VfzzfGMo4Art3yeqcLpT87OgcDlHmZMmzK66lzIqupl5M56pRN7WGH4e9IM57hKI9s8KOIRrzj6oPa1HhCd13PpRaLqAp0q+gyiXR4/U6cAvqNgpVJWdmRjdq/+puIGtW18LHGI5UCelEXKdrsNdOMAR6uYjqRR+gBkTspnmgAQPqe0nbtxNMpRYogGFEYjWBFz9i6AbQoReYIHLhMAWCLX75fzsADzoAZZSRiOxnjcQb5F9rYwuA7FeL/md/7ncNff/lLZbg/Y2YkpnS9jP9HatMqJFTCQ97/5CNHoKsI3Hvf+z4L0tcKXZcn6amnnipBesWIJOFH6rmVi2pDzEiCZSrPCBN768RYG6WXcIYh2OPVBpQZuhSMNnTFXsm1RgGcRpCZunhXexvDfDYijuFggS6GLCWx3t9sJdGGCc9qpouiz6pYxLQypN/kgXF4WikV03hEGLWcXgbTrnq9GabHSwiwGG17+K3sKnRuKZMUgNs0goACskhhNEUyRPoDFGgeDNCYgW8P7j2p7WQdbDBJyY3VmvF6uaKwnr6mMYgwgUZQABfA0fPKfE9hjYeWivZROnfEBYITQZ+Bpz/H4XRU/42gTs5gVQMuIRZ0Okqb6GJ61SVc/a+F4gKTdL3PEU9+seehFVkAEowP03404BXaugxpOdUic+0t8z3KC+7ognXkY8/xXL+p3BEayTwwR3qsFSnRfNN3gKDMo4tVNb1vxTfGIeuzIiG6DUIPUfyIHJkeK9Z6r0u8J6GbbQRBV6zrLEIYeohBkvkKpbO/zB+S4LQUJRuQbUA577YN2qxjvM20ozm5IoPAIGCDc+Klvees/HSVcT0DLw2nMzhvua9NJzbteVd0WxjJaXenBri4qaqA20BK1IBBUqU1tPdMtHqlvFwJP82xZqaXGsu1q08WmxbAEyDlJ/7NTxx+8zd/8/BjH/nI4fnnnzcIoNe3v/3tw38vwFdglwzplfJRz1cUgPcqSmcpqBqnrhNNicf7nuoXubw+ZqvatbLa4cEYqZrz0EfaZcxaq1X7oQt8Jfw6xgr0Cy/T3NlbL9Conq0++CQWRcrUs9X24wVIW6ltUACvsn6TYmrwutrJ79sbBT0rB72qMPpf+HcDjp7pADEy7JTitvcPHkIpuLVe5RHDPiacWzVf3Em/QvdKJUu8RwxARx6oWFfzn7lfWOupQG9jQnwsa+Tx9fz1JsjRZbWW694OUWevTl4ckl0znt42K1fov9bwMadYFJDSICJjijcvxhu8Ivcf7x+qnJ8C0+zBgKoCa6p4Wa3T3OfbcIlBZH5t+d3yTYB+72cXzSta0bt0FRlWSZFImLJeAkrcvj63bsTzpvze4Gsf3zZkpq9r+tPCOo9a/4mMMZza+y9eJP66+IbB+qy/t7sLmnZNEBuYMrI6LQh5NKI+oBHW0iCZzmXXGkg2t9HuwXb2DlXZzcs6rcnGXBvb6EWsnWmieeZ83gZ+mwK6f+gg+tZysx685EPNBzUuNFenQDupAdMZ8Pbw4JMqgV4wAQC+Y+9RwwSwXs8iHWoCFOzxUwCDMSNrAC0iYw3pei1xXCW1J7wlEao7kgX5sUAbtxGaU5/0vfaVjeRaixWdVW3pGembhFf2E+kh0SdKt+5oKNGRnsUpFeqLjmVOnZuAEowrOrPa2/qfdpFkgml6FCe1qmI5JR1y84d1b33F6TtKYYRmLBe1fi0ToQPrjQaF47xa30u+XwIA2VCXr8sZeOAZiE1h5uLNajTPKkf/cDi88MzThy/+yR/739e//jXnrNkjUsqHlF8V/TQjsAdEqG0Q7yeekBB9tLxJ77VAfenllw/PPvvc4ZVXXjm8Ul5/FSayACpGaFRTyrgMjDZmU/QkRXr8slCMl22hg6UtWvFuLk7+KMIYJm9hJcWic1KncYmiw3epnjvDzhI+iaAjX9JCp4USDMz9RANiPGNRpoGjMUgBFtI6AQDaQnhtgboFJ03C6BFQ6pONkUZOXXyq52aFCLZiqnvFcCn4pTbtQbVS3VW21U4rL2pX/V8Vk7XaLSCmwc0cLG+Z8io1FyhOYtq9xjsiNkJgCTwt9zAg53pOxP9UKZ3rSlvpcxQscs3pr94xriYoJAAgtEPxuSD5Wq+ELO/aBjJK3Ps2OCh+JtqgFgIFscgjpkqzAAAdGbTG0XO6FeLUarDyJaHYbRpowCvYCiSKqPP3HFqswokpnmQ6aYWLeWG8p0Y7v0cx6NB7VzWOdxCFHUVH84EX/lR517O5ZxvN8Zyf7kmKU9lw6+fSroySeJKSBqC1iEKqPOSsFe3PgljrmQ0CzH3q3+ofRRahg6RQ7IKDp23wLM9P/SNkeiqnp/wnx12+tepZeM+3UcHam9ZcHXnzM/VXRim57NA+c69+SvESnWnO/K+8l8rLFE0+9qi82wopFdBY7ZRy+L73f8A8VnT15HveX/8+UIb/Tx1+4Rd+4fCxj3/88MEPfyg8zIVcwmlU9PXZZ5+1fPA6tHK8ilu2kqe5ES/XNc59rb3/ahUIzL6J8aTfX61CrwJOZejeVOpXe/rUJ3mkZKBKTuhenufjpapDN+p7tTEVdXgHPM19boBVn9VPySC9K5qBI2e1V28VKG3e1+CWitCK7q5V1ITmXZ/Vd8kze9U6msAGQu2LJ598wve7cvbKdVakRc2FimQ2+IdYyPGuydt2jZNbmZu8+qz35r8yklWPxHVkDMSXJ08GQLEC3YvxBL0xjsim7Avqpfi4V/HrPrnFHj/RTqXpvV1tv94pTC4424aJQ4LXUXp38+jsp8gbwGGMCVKIVlXw5qdej0rJkFh/vKL32DecIc46oORTxBQPue6H16V+QwwiAVGMH8Mla58j2zQPBpza4Hq8HAdKWczzUiw0RfeKdlSYsb3LGIh2SNQz9C/7cAN6MfIo0rhTkTDWAFNTiyXpWOxzgbXMwQRnN037U3Shzv0PLYmnA2gO/jcMNOZqGvZEfTjSpsapIqhZx+haq0ClH5L0M/Of+hNDkgJ4RClGD9jpLU3M/bZTBpnLVXPJgEUDiDXG8PPjyM8j477nDYNQ/HvJHPFCy7kdgp+xbIBvAkKWoUOeLf2vAXv4x+maQNfb4M++QGbPdvXL0iMMAIQOSaMg8tE6aMvbKV/cX687UbVdw8B8KCH9kYnUeOkjI2uxmBdFc00Pv4C5CZIJBHDf+zmm5QbVDOyLTtBzB0Bt2tKcWx8yu2lNHTC0+iX93sDajgrxmBKoYVCEOdAzXFOmZbnGJLpzamXTZ4ujPK/BqksA4Hi3Xf71ozYDc1fca+zLo2B5cvQSGmfjuDaVDJJHS3l7vYz0r3z5y4fPf/6zh7//+lcPr716oxiYQilV2TnVkG1wNhIcz1jlDBdDUbj/k09eb8XmocPLZfx/97vftUdJmxzmNKsdBzOMFzMCM4wHtJJ8MPLi8ty6RgVlGumEiWLgwZQBAqwwN5vC4wQAgBBfwlDte86YrEyg/kIobOOAEOWEawJIGEUdxsnK1+xiYGJu9hh3pWxdG0Mn3qYI4OPj5ehfFnDnK/svhGB11cXfpLx2iD8RCyjb9N1FpXpOsi4JIddnEFcBK57LDvdS6KrGeAQA6NljrNPQnELaIWSWawKL8k6kxRRMgDwaF3Sm7zCcABUg5DnPc32YR11H0Tn65rZqrnS9o02aphOql9QVQucwOqPEBFU3mt6AFAYzBi/rsdcxCoo8WnoFkNkhwRgBzAHHw01wJUBbh1ZaQetc0s4vtEHQee8yHvR50fUZAABKD/OFMTq/V189duWqjloVD9VY3NemExfA7GdYQWttzwWoWrlwuwvIa8Wwgb55jODcv6wv9K53F9y0UiTvX4cXtpIUDzg5trV+ClNtwAkVZe4prd80pORZhcfoOfGOdYg2KRgCKYp2pNwEiNnhy9P4R1HVd1oLjBkZYw7FXACUNsSx8b+BgUSbQPvsJdbsjQJe9fvjAhU6tFprLzDhaqVZSUFUtNX1J99b1fpfOzxWz37iyfccPvnpTx1+8Zd++fDpn/vFw/s/+KF42m3VNL9Tl1qnd4YO8kPvkyXqb36f38d+qMXq37VwZvCAy60xSoE0KffNYQqLh+az3Pj9+yggpuiB23WsrMZPBABeYK2pPGO3qpjbnXqHZ8mA1kugkmoBBExIdWuBAwIeBNAock0AhHjjzRs3LR911rtoQWCCc2oFJhR9v/DCC1bGlR6hv5WmIMBHz/BJHK5180L141ZqDlihftPPlzJMoVM8xzKKZGTJKBUQcaOe79Nzii/L0y05Sx2DyK9ENOHlV3vyBGJ44in1EtS9y+jWuum41DKEdY94kuhI6+Q2yrgmHQ95MfejnzmizuB52QOJmhDtOEy8o3a02I6aq7+vFX0S0oyHf+4falwAmGmOAZIy7rTtaBEbr+ELogHpGSI3j6ujslbtkAbvDDa2rMvRe9VOnwIAAJAaDHF66DlKBcFw1NywN8OXQstEJRAttAzP6hFpChi20kjQU5g/fksE3z6mjfUr6llgwDSQ0TuoAzCBIfog+QN/TuLQjIBqLmslp0Fzy/REZsKTJr+LbN76SvoIs9gh6itNxVEfnNqhvU6UT6ettA5Efyc9QHtT75jRHJr7owitXgt0A9JvmGetOXsG/sE+0jWn6xIGligcxjlBBWTSclLUZQJBffxuRfqIlhIB0OliADvSO8Qrai6JelVbol1SfER7irIFqNNa69qrjlbRvYncoa6SwFQMf/V1jbP2NIWEmQfxp3jfowvBiz1KokEt4+K5R0+1UwLwV3Tcy27dUfqiaacBO+3LTsGxg6L1P/aX5KN4s/Yd8lifvV+kk1pf6sLYmfzoAJcRAJMlX37+kZqB+zX+F+c079mvqdS1YvdWKTUq8PfHf/SHh7/7m785PPP0d8uIfP3w5PWrlbcvj1K8AmKERg2lINdnHQV39erjh/eU4S8FSV6e5557zsa/FCmFKj5R3xvlI1RSDKWVTCvl9Z+QfBBRPOMYJEEN80LISIBRZTve6n3WKvfBmG2AScD0sT1h3h1O3Mg5SgRCRkzVQtYKcYrS8IL5058l+MT1bExvTzrM1oZre5usPIg5d5hwjNo8geJJAQQ2un5sbAwEtQ0i96H+J0XUY5GB3880asp4ehCpMBzPUPqo9IYGAPC0KkSt2zJia2R6rAFIuj1Bu9BicvyjYBCdMQGHffRUPDE2lDp6IXMQZWUqA6fFslal2aYJlJS5Jng1NMalCNVzpGBLQPvZTX/27JWHykKxjQ36YW9e3SNhq89SmH1ecT3stNCblX8BQBZoHYXQ3lPnlLeCZQXGBkFOrSBKhYKMU+k63e6zSJTGKyGanMMIzFWgp22tU6VKczvDKPM7eevJv1M73o/qm5XABm1M4kljOMsAxqAHiGI9BdhFYWnwkEifASCMLbbmNUpH5lwkPGZFqAAAIABJREFUvrweHbEDnYjaDMKsKBMZj2lRIMbch2oTAGeBHqb9Y08K6Ux4KIjgyDGgWRWzT4zYpkVAKq+t5s78KYa+9rVoJHvgWNkMmLSP4ON6PI9eF+3DXhDR11XluLcbxkp9AwA2HCsi4MlKw/rEpz59+JVf+7XDxz/5yYoEeP/hoavlvTbRSXOWpjYobNnjnRLW8mGuzR645rb31jLkwwMXcHDXjeML69VLezwGGBym3gu4NcyAAqJKF/g4aZxhwDb79gVGnG4krQHAxxyn7peDWGQzyp4sIVDK8BvOs836mfc1cGugxmutAmAHAwREzQlIVfSAjLuH3i6l30aBeGXkUdpKGoJeqpXzzDPPHG6XQSD5mIgQDPlEiQgQEH3oOarXoHVXfQOBIIqoiDc6Xly1L7BDdCagXka4Ih/UXxn0XKPvb91+zfdtY2hPtu5/4vFrdV/2S56VU1cMANhbrhoTOzw9NJzim6LracAyh8gryUUM8cWHvDdSKM0eYxXyayNf5E/UhnQSDH94zzIcF11KH8i82EBSfnatuXmMowA28JdUnlRIFz/QZwETpP7Q9uIBFpM7VQ8wI0Be0sISTk7I9g7Bx9jBgArPCo0HMJDeEMNc33AUq69vw0vXAqTOvqlPRCCYf6tFjbPan2kW3lSt61kHceRCg88t07N+02GRPu7ncexxyzdH+uxjdvWMsLBd7V+fDRqPubPe1nrFBMTnCRnWe3pdcOqkPkHC59HNkBPoedMLz30zZH7qM2ln6GJqu0F4j7kBAsDZ0FMYyiNVbFXvjpjrKEL4vmS+C1c2DyF16saNGwtUt95dPEMgpOhDQJ3nSmBlRbMkfallc+ueGji6i9Yl6S4pHD1lla5xMV2L/4Dn2j+A+PtaOdx2XSSn2zU7MCgPMFINwcOmo03ghewARwzVu/7RZ6f6tJ67QBXRsOZGQJXeu29HEQX3DQCcMn1kxqnwOJElP/Q/z+uXd9I5T7/XPfOW+xnb/bZ13kTczzPuNYn/3M//oS/wBQ+Y47+fubzP+ZpNrVtOlTgrXv2vQoq+/a1vHv7kC390+NJf/uXhheefdTTArddulkf/PcU0opwoLDDH/SknrpSbUlSvXb9++NCHPmiUXErAy1XVXyGjMvxzVFYh6H0eN+GPEWbJb8RQ5lipkP4eKEWAYLZzCgwASDjIULRgOja8MbYRxsvQaiGWXLqkItgTXIoTxkDs+BZI1bI9GkPALQN/oNannlwxQCquOtdLgqKNWl8rZb6Poko/MBISYTGNq8Wy+v6MKTNJm/bS1zfcazS2Q1MNhNR/gAMRgmH09vL5NQCKzjdbZ5lj3Ou57Rmxl6nR2eVZoqUBXGD84CVx39VGe4QDdMQg9Zz02FE8rcz1dz5zuw12G7ysZWtJCHyEfAyoLUQs8GpsDoNdUQ3JI32tvKTxVuw5nWkPEraPl7ItxUHggSJe1B+PywpRH7HVIWwSzBTdCnjWucSNo1DZNgqExrWFNkYyCpKmNfMSQW/6kz6q8dffgGdcN+kNYW5qQZs0Te8jf/Kc1Dog9Ffeau8tK4thFlE0SeuIVwuQzcapaKKNXcaL4qacwdT4iLfDSmbTCd70Ff0g2q3flAe6owLqGMj24q65aF5h/UVz5Odbs0zfXZck6Ulz/AYVnIvcc14/StEQ74nCuI11j1texTUXXaiv5/Ms1j3nWeME5Jp7ennZrdwAKKjfzeX6eVZKtc4OcdW0pVZHeFTl81c+u70p9U+Gn4zLq+U9/rc//TOHn/+FXzr8zMc+dvhYAQClKWaWQjj9z8vqr6Wc+einKSvawPXcaL9qbufvbq6jn9RU8xk4SthKz5A6r3/Wo935XMbiwTuiz/f/df9Wg2O2lUNqAKOf0WvuiBTlp2mv9FDDvPuffhL79bu8TLuaufATH1NncCvXKB/cBkW1ofozR7VSFNFuOdbj8DN6bBEYixbTGfVZjfJ93wd2GrslL0AIYwT1pU/Y6c88tHmxwLgFWHBfXfrW629VFMErpj+FBGu+Xn7xJQNQKhCpSAbJahn/2q94CxUNofoFGrO+x+vOHhAIpWMDFcqvvfxKgf2vvfaqeYVZEp7h6qc9m2q79rLTF2p+BTrc1HPbQ6/9KFkZEEFpKo/6s8CK8CSdNJSq8uqvo7Dqb33m+9cKADEnrfuJ8KDvE0jXXDqSoiIa5VmFv7xZ4K84nXLj2b/mEzZ0UyFd990pAOJapYXcKYMMPcBkLJ4lfiiQt0FtP78977oGIE/8xFFgTpuMxx39AZBUxxGmH03IfoZIITqP5sJGdcvRxUMxmBtoxQOvOQ355HhV6j0Q0UnIN6C5+brBMXLwdwX9jDeRdRjY6Flrq/oaHCEAKmnDaTx1v9ZWgI7Imcg63S+DNafEtMyxfN056NS6IAqDNJHMSfS2RC8EsJlyOKAC3uwuiNzOB0CprQdO7h66WeNd0WWZU/UVvSxV75uHOEov+8t5+o0jSDeTPLtTOjVrr+cSkfBERRWpzRjSka1KX0ktl6EjdnsL2Ggn124zpzbEcRE9V/sa3clh/gIIYD2SifBsFrMBZqIU9LVS4DyX9c96QctiyaKMVTIza+zPpPC1zsw8AjxMgEff8Xf2QGSuXkuPLqQuq9NyZBLe+nyv386S3LORDfjc3fRs917POLNTF/R5TfrJzQ/6nHuN70HbOm8cF83hefddtG73um/+9m6ef7/P+GFdd7oGD7xeEgy9a4dib6Et51dsA5xg2TwocbqxNuXT3/7W4XOf/f3Dl7/0pTKASijffMXK7nuefNLGvgx7HfEh5uvCR3WfmMn1Mvw/8IH3O+Rfm11G//MvxOuvCs0YccsYEPrXgspKQm/qoJQoRtnoFprtrba3o2sLgHZrHPr8ZgnglVOmgbayRfgjhsk0BqOgRJD4vGCEivSGZi76xL161kbNN7K+tihGAcxpGL5G5Pl9IOfcO+sSWMGwhyMCM8fsnOYIImiibATB7nB9Kb06MqifF69GtMopoKfXhd+WAUcfG432PHfKAtfus87jxWA+w5Qzsq089Zq0UqafVy5+e44wsNUuecUScOo/Oawz51dC1R4he9aTV6xnz9Mj1rqr/zbqdmErK2m9Ri5uqOI8OstaQrHnLvQTJRBDU+OSQa+Q4Uxq3laerBRHed47nJR5SFudAjCNSBv7URYBmvACEPlhwa+xVj9FqwLSOObK+7oVVa2DIgD0ItR12ZBNbHgDpmLLvG4De4QId1vZK1HoY5AnHI895TnwHu6czMGHbMz3XHGSAEi+vhZfmYq5HCasXSqSdzh/W1c+AYRcwbo4Z77Tl9CDQBl1eJ1a4UJnHsDq41KU6vtl0KCwL09zULEUasxZ7hoMhQbtwWgAZRr7s+2pwMCTejlSrdprH8DEXtuqyC9PvgFTgXP1bNOcwo0dSaC0qNDz9SfKe3unPJF1T46sOxiM/djHP3H4Nz/5bw+/9h9+/fCRH//xKhhXRr/SjGztRliwV+c5z/Trgd8fRIadNn4i76DZeZzZtobP6lkbxKc/0acLdYMLL7jndBzHhA2m0HedrWLxTPX9vMn7QSlnD7ya599wv1Pl68bFQx4G8OmxiRabZ62HtgBBXsGzItp32pmf0NdOL6dkLbnDrjfRNSiUBgJoar5jEPP7hyfLiJeuITDipTqSWBEU9jmWOiIDUX/rhTxIKHallThFogycep5SbNQ2zxJQOg0ZQOzI9p1eJx3rCUXuiMdob7ccWGCl9BHxMfcV8JK+qJcC/BLVRy2WAM6K8LjlZ127/kTnnWfOiZBAroWPx5BUupTudQHP6o/AHxltkhE6DcagavMP9KfX7xTg0tEBHKlJsU+nzVSb6HoLyOi10zgFIunZAjrCh0ll0ekdZRQL6PB8BmjQa588EFqS6uhK+suZEbmK4fx6HfWouqiK9khaZuZahjgACvMBLQFQT90GYNzFChvoEaE4YqHXkLz2FErUHihaqjeBsnrWyy+/khoYWgsdbVrzTd0Uz3PrPfRH4EvAkkTm4ETwXLWeyF6YDqwJYqBzJzUMfSz7R/jpqknRnzlu18WfATuKT4VWZDJEj/daSK+pd41Np6aE1qNr+bOMkK5HQkSNU3Vbp9DiiSX4uG7L+/QLHWE6FvzMlvkeq+TyP0kEQNbx7Ne9fjvnlvX1RTz+PIZ70X084H4Z9v22d9547vc5Z93/z/nsi9bnfn+/b2XjjAYfRHk6a64wnIcigbxtW64YjFD9FCtb8rcueqGq+X/lL//i8Aef+8zhW9/4phmu8vyvXbvqkFKMIdADn6td+f8CBJ58z/USFFd8LrO8CwpRdJii8i3rIbpGAgDk2czGIXWZAxRmNjsbP7l8LWfqSzz4Yf47Jz7eO3F1iu50uJ0FaaIBEFLL+JcxIqO5jX8b2fJ4dZgR00tYmKbWRkQzOdBdvOWz7zAsxrnmrhma2cQIsUWwEHbG+JkbCSkpGwgbfR/mireAQi+JErDgkkfJ/ovM7zqWsBUnz/kEiTS/EAn97Mk/MmKaMWtME0iIYaqiVCh07v16Rgyw/Ba6y29UOwbw8AVacyPfyWl1hXQBBFKyaszyTskIQnFb4+g+ESUSeokACoiUs+xRvEDX5cHR7xLCvOz5aSUN2rG3Wp4xG7iZL4f9r5AJRVAkskJtJy88kR6s6aL1Dtvcc9hRND19CG31i+d7viSIBVTY+E7dApRZcuj85eAPpoLhXYeuMNzxMHA82tyPU6G2gWsvR2bJSpuU2AYApLxkrQKm6d4JEHh/2fhuYKIbWs+zd4b0k3i0Z+FKKSPx0u/weWobWAX2mkRxSIiqoo1SXZ+aFChRUqIn/U5wcPKFdbRhP1ORHnoFLCE6wJNhujzlZRgqeKRYy7mm/lxtceySaEbToGMJZdDrfGqnmDTz5XopfRpPQEspz2V8lBb3Ez/5k4df+ne/fPjZj3388Kmf+7mqsHYtNpgmqD3Xi9D/NX041S0eRF42O/qhDvci3eci/ebd3v9uB2ca6UbO6uuZOse4fvZf186/Tz+ftXYr8mwM5LTNdzrGqZufzjO/yUAhxYRreJedVoZ+bTKh4HaW3CpAQREJ5oPFD26r6GV72anGbr1A/Kj5GrLURlJdr/sFFrxeRq/qlVwdR67pd10nEFP6ldI5BEKofoQAQfQBARCvV+TCExX5oz2uNIhErURWiYflGMmSnSX/XG9Iv9Xf+qyUTX3WMYjS64gWE+/FoI1x3DqcrFjJ2r7WkWFyBFXUnE+jqGdevfb4itTwqU8VDSL+L92T6D1ADssSAfjisfVZhUrjdFE6qQpWVkpJjU91KBRpobpTtwts4OSkyHHpHjnKU3Nzu4puChDWOJX2khSLmssrlW5WeTzSbQU46zf1Hf2N+g/qE/LRrKON/AmO8z3P/34V0YxhngjGAHoZR2SzAOSa51rzmzdrzZ260gCCj8ELmE5UnN4N+Ir317x5HNJ79Xc7MqhBQAQp8iY1jTo33n3fYL6dZAZLijZbFlvOto5guVhdT6qKaLd1yXaW8LfajO4QXTrznEK0ePs1R6H9pKrhpEL2ogNqDa7oGNGe98jzrWPiMJgOAoHjdrLUP6/ffQMA5zGR6Cbv6LX42Ttt4B099V/YTQ8qkP+Fdf9cYOde/Xy3Auq8+++Hjk7m+8iAlhPdHCqdJ8zIKJuEnLXrhAPqOL8/+NxnD98t778K/N0uj/2ThRY/Xnn8bxQQwK4QQ0rl0mq22vjwj33YaPD1ulZC7B/riCih5xJ+hAahKAv9xYPtTezxpXNnGUj6PohjrkMp9/VdOnQh4hayCaNMeFRC9JJz3cfVNQiAAHbDNqjyz9+rHRnL/XfmM1qJ5s8IO+HE1YsY0WGyNnbEdNXbNmwWAHDyHQyWa+nDKZnBAKk2q9/JSaOi8fQkMI85/7fnrRv12cA9Lp7r9jG42tidTJffJ9O1YbotwG1ECTwwANUPtMwI8MJazPEm1SAnDXitO+RuHhFloywQxgprXIK6mT6nHOAJV1sxCst7IWWq2k8YZguTYbz6KLBRbAYjEM+9c/ebngxkaX3lYW6lSs9yoZ01zhTPAQDQ9+TuMveL/vpIrU372ZcOL+25wNuPgc8+QKBaQemQX661l13hgdCt6FS7Q0cF9V5jnCh6hE1Cv6b3IXwXHa7Im62pT7rSfPrYMikKDVIAoqgNAADoPXrkRvg5s/mIj43fk+ufPFfNbeZ/56LGuxFwwKCZFFQACoM2CQX3WnRIsvvSRMv57Xjhs5nzHCIL1tFLS9FrkLHGYgWuFRdonT2tNUkIa706BWBFsgz+4UidN6MsKgT5+vVKudI56cXbpPCIfJ+saCzN8dUCZ131v3jwj330o4ef/cSnDv/h13/DAMBD8vTLUMHTD7iHYTbf6eTl++UMoHdcBFYwUxddf2r4zxm+X5Dh9Fn3u0onfXOah545gQaies8DHzDkIoY6XeWkDfqjtmjndF4AGWbfzZD7n5lZjLBGdTdo1zzDTMGKiBnn8SygU0lGGaQsHtwnbyiaSKdHAOYKIJBcS+2Hhypl80OVfnHz8L3vfm9FCMj5Mo1KPUxOIR+Hp7oFbfAZCKh/joSoSAMBFPqH11zAxYc//GGnVigqFJ3MxxY63D9pDQIhFAWh0zLiNVYKSBn8lZYiOecj6RQZVYY7BZ7VJ/QgpTMotd4RogWcqk862lNGqXTc1G55q9JUSod9UxEGShfM9fuIwDiQ0EXQXU7JDXkIiIszRvJjynnppAIzFIFxp8alz45YbKcTgD1GrFJyZPB7vB3JSGFap0foBJ563zpY0nBzzG8cBTPNLnIw6yMaWPqtQfJEI1Ak1ql7dkrkeo/JjoQA65bfBvVz3GBSNBWZEZDK9Q3ayFAgPjoLc2T9fMjy6MgdHdM0n7on0Z+R7/qbNMKtRyZlBN2Qex6qkMDsChTUo82WwdzrJbxDYXV5ce2+50KeaEPk5DXDui5s4J7d+5f/43Gs3pjD++j6/Ri899HMu7rkAgDo3OW7SAhe0Klj2aCNdBGhjMlqj5oIb06ht9cJCKALvl8MUcbAW8WQv/a1rx5+//c/c/jKV/66jP46oqn+PVYGiCoYq9nkCUmipTCIj7oqtFcKqAxRGf4vvPSCmbiK/N185cZiRBqyGIOYlUCChLWN81sx7FqQTcaJAZBqswk1MmNq5pCE0IzWBlQzMp9g0MxVv1H0zru5AQCWYnmPu83T3HEY4QQA3JHO8wJ5nQCAGdd4/m5j1CJoZd99avCBcZBviVGYOUFDydxhNOxctxjZHm+HRZn5mtftkOYJoABQnDUHR2cH26jvEK56hxGfCQAYDPFIopy0IUYf/IuN0224BQjZc2bBW9etaI3lNYmhp+8fdq5iF9nyCAPgYFTpOgpjxaA9LvY4z8ldykN7rfF2qK8x3oMuz2r+ixa1lwbt2TsiA89dAbBQGwiqUJ7nvAXtxlGSS6ioBhmKnoemV4paWijXM+VlhnYsnDFsJfydQtAV+IckWvPTdSfIBQQ5R3mADqE/9kroWN53b7gjIAllZHrQuY/26K/XsGne9Nj72vMtMKPaB0xbYxyNAfg5HQM6AixRBBDt9cQqaibe8lQH1yv9NTFu8KHvU4jp3pOAg0QbZK4neIKCuOZLc9/zrnaI4rCSLFrVFukwzlVJW+OwwqP5KJBJxd4cYlmeqrrpyqPl/a+IAB3dl1Dk8IDHyjP20Qrp/9jHf/bw67/xG4cf+/GPHh6rFKzExwqorHGqAWm5ENoUK1PovEv5Ndf78vO/8hl4UFo4T12eysh5n6FHfj/LCH+Q6TxWpO5WiE7bOlWYzHTEpPvdDOzkJlSP076ePvuifm8VJldGXDdvOufms54x+6d9b6v2pP/M8yxgySP4zbyilUj6cVY3fFJH5G34TE+EovNeq8KPBVpOh4GiP8nvl3NIRj/GoSIGbvfRmyoqrQLTciQpouD2rdcP36hIVHnIr1V6k0ALgQw36kQqnSAlY1o6kNIFcgReeaLfFjgRHhowOMYj0ayv3ny5WGIVz3tD0QR61o0UpexoMQ0X+SP+jZxM/YBtGON04frotakJo2fJ2Kd2kBY0bWZRFAGgWhmKikBuoNMpnU2F/PRsFcmLx1xAjmpRRB931JdlaNaYI0Fnf2ckKQCAo+fkjGn1zKpXg+l6j3G/ow05Ftrvqo9Q/VakpIz+1GPYEbyeD1fzTyRAq0VHUbdL7uM4a3noVJLWqUdQ7BHl4WDRkLMmOh6YSAtOGBBAfqq5XLQJz/z9QTngO3jIKVO5qIlTRjkF+bz3Qds967nntX1RH8+NnXiABn8Q/b+wn/e4oPnfO56Ws/r/AMPPc7VDkQhn9eT0If2A+lo5PAvj8gbvFrsYnJl2hVE99c1/OHz293+vDP8v17FFz5tp6aHXCq0VEqvP8vxj07lATiGxYlrvqwrSAgHEjJ5//rnD1//+ay5aYibWR5D5SKsOyyJcFYN1blG8l9PjBqN1z80RNgJpFirmZ5nTHl3LrSCGAgA8c2ZCmSc83P1DjEV9L4bexhPG8alBnrZawCl3qVMAlmHuCdq5iCvaYDyD/gAOUAxF3+Nd1mfdm2OMdtQCIWiz2iwUcTQOCyc5HzJXbrsF8ylLpEgfxj9gC+3iLcdzqgbxHMhAnXOHoCc33Wh6G1rpXxuzQr1lfC6DntCy9spKgHTo5JqvnhP9HS9zcrsTupgjDZfx74s6kqPvY858LFQLJo2N6BTmj5A7veMRzyDj0cWDzcZKJV/9vje226p/Bk/qP3u6q3c+8qePhzP45vFnYx6vadr0eusKGdkustbzo2iHeq7z/jtk8BgkOk7HYI2YS7qL0cyaozQ4isHAVe+LVnY2jaXfzsvr33jGomvTr4zWY/7EfiaqRrMGYCVtZHrwyWOE3mb/+bz7fhwBMM8Y1kDWXu696GrDAlkMHqgX0cDdl+6H8ulzudYyCs6G9LPeSR9JgT7GBjjpq/Vsk2MAJD+p52Qpbuq6rpMy12su4/7KQ6XUvJ3Cg6Kbq9ef7AiTRx0Kq3596EMfPvzqr/77wyc/9anDxz75icNDKgxlzagADhW6c3RXk6iUYK2ZF8u3n/+66Pd73Hr50+UMeAZO6WuygvN0uwfWj86Ya9o+yyg/a2nOUfFP/S7uGtfO/s8+n7Z11t9cj5F9qs+P/XnuNBnXS8i2pxrljPFxI2kMESRt1JuR7aKR4vOKKOo2bPiJT+Br6Db5M3Jh2/pH69x6lO59SPVWtr9i8x3drMLRk8esxvth/q09Vu3IcDiFeFp59J16gWypppzz7bSnpDIo9YAjXx9WXR7nmydi8+0CGt4so1/G//ffuuP3L37xC4f/+//6rTqS8/lOY9syGZk2o1jVS9I2SPXiVA3xd9LoKGKJ44q1op6B/k7toBSwJD3R6QClezvCs+bCkRZyAhg0qCivBv7t3KjxrxMXrE8cFwtGLhGijwxzelyH4c+6BLpeJwqgb2ScKUSYNNyk7Poa0147nVrn8jo4MjIAeq5pL33LX+sXlmzIyAA0y2CptpIeuHcActOOn6UjSm8PPSPjLaelMwEA0MZWFgYXOG+H/SB4+BHHOG1wcI0H7cNdnvWzOvuD4KQ/iEn4Z2jjrPm83+k4j7GfN4wHXbuLpuNcofmAElOboHjlWw6DjxJqjzjh/sUEv/PUU4c/Lcb35S//xeGpp75Vm/y2kUspvsr1V1EQMSeFWVmZzc5yYb8nKzxJ4VhCZOXt/973vltnIt/osKT0VWE+YlquImpDNoiiOoNhuzdthxk5fygbHMMgCjVHjzBBMbJQsvW+QralRIshFGecAMICAXoc5MGfGr0s0TJMLDunURXjc8na9VsMWTNIeUh7DAAQp8Y3YXFEQyAs1C7GYcLRYiRhFDN3/K32MUR0nxFfC+gtJKkGfzQHanekSKzjugaNLoOsDYdVPM3e930SwTxiiDxwLQ8AgNbKhfxGHj/fqU8zdHwCA4x9z8kuPJixpF1JQXK7TQcCTzpKIIZt8tCUNwjoovsTZZCqwDO8H4HFVEQ2tWe2hVjmtK9YFcp2ComfqwJ99eyFri9DUCHgKYJEIxlPBCEAhwGnfp48HhLAV2X89ZjWcUcNNpAPz15g3VlHjHi1k+Jwm663pyZRGBREWnOwgKwAEevkhTZyeWY8C4m0UHjo9IwvEEHKq1cvL30vpQL60vhUn8EzckaUzOlemnssPEVFjaIko4A4woH2BE5pDCt6gNQBEW14ifJT9WKOVk2FBgEdDaK8UkcU5H7v/QZqODJTzAglkpQAwLzs256Drs7s/hfzvvKwvGCKBFGhvyuHxyqE9fX6+yd/8qcOn/jkpw8/93M/b8P/ypNVvV3KbUVW1QaLZq7IEVXgrrZJ5Wjy8pxIJqzXVMTH3r/8eDkD72oGTmy8bJD7bHGzxdzwoDpdk3fk8eQz+dsyR9znHL3Qj5tbpJ+/sEKG0W0ZwLsgYmEZJuZPY/tZVzmeF+sk9TDw5cUj+j6Kt61u9v2Tnyd9rE8paP60TuvA2HedpMzDdsBEhgUIzgMjmZpPWa/MZ9vhzkLoKMPWi9z3vkb3gTu++YZqFcQxgXm07tc3BkPrn6MuUgDap3CIn1U0AaCyn2c5kyhCxqBO4nhxB+t5gPSWhQ5gVe2m4tO3b1T9hFcP3/jm1w+//dv/1Udcy+GlegKMmCjAzEdOokDOyeCXfLfuUIuv4tb6XaH/Sl3QGCUfCOPX3zNaYOq+pyCDa0fUYORksQ6tY4dNs4nCVIV9vRQhoXEpPVee+AjVh+zYwIlhfac9964F4Xo1qt8gfVzyp+oJ1GdFTwBypIhen8KgmhJlL4hkfEx2E7qiL01/Sx/SHkiUpK5xwd3WAxyJaKM/L62Xoi3QAUxmHlr0fBefVJoievZA46ZtgP4nGiKVYu2zN99g+4xOdgdM1PdgRsESRe/9AAAgAElEQVQtjsh+3NkbQSjHXd/yBbt6K1j70kyDDYx7hnef1foJNztrIIFSzu3Zff9wv8z6vht8wAt/AEN4wCfuy//Jx84DWV9x5JMJuEtKnC+9tHHebE+nNpqIPUcaPXx45qlvH774hS/Y+H/mme8VunjLxr9QRBn+jz7Wx9p0+LH2gQyoJ8rj/8EPfNBH6OgIkhdeePHw9NPPlPH/PRtSKg4odZvcWZ9j3XSOsRWGIR07RkQU4M65b8V5o3l9jrhbna/jcSMcN8DXwqsT8KZSPlsh5Dl9akE3mMIEAGYostsQM2+plvZ3ETHO9Z0efd2CgUV/eP6R57w99REyWrYuTmilgTNUU8QOD3WESpixDIbIgDZE28vejWX4KEd+Rpi2GS1j73vd55b0q+Bip27473H90bUGYGRg5iSAzcRH9Vv6txSGABweg54xwqsXODDGAs1oHbzuWutMWELsZEjbMEsEBRWaOZZI30swyzCXIQv4ggI1AQBog6nDwFuGpr3GOZooR7DFWy9BCwAQL0EMRSIJOMZotx95k+WJBNK6IhTtIaj5xOuPB9/kOKJXjnZK761pMHvuLMxLyej7oMljoKmPA6JHbitemcx5e7cb6Fr1I0Sn9bvThMa5wig5oZWE/897jnlEPAYGibSm0J2UCMvNyNUFaMA71l52zWXPo/fSANAEyHAaAgAYNQCsCw/6n/PGHGUcUXQmj2B/LgCgjyj0fFdPbPSrSwKr6jvVkHBlZ9GF1rb2ro9fq+KpLnZVZf4cYVvfve/9Hzh88tOfPvzCL/07G//X31/h/WjVKMycVqf1gQh6nrTNqJA9I3W9/SRy3K9BOf+csncS8OXnf70zcEpD96tTcd9F19/j96TUtAbf152GFIv2j7p4Qv8xWk4GwTUyLU5+817q547tF25+xn7y8++1z07H1+0fEcR5e/asa1en8gGQYRvIg3HAD+a776k+F/uVPSr24+5fsE7uinS+BgoEPtoGFxvvDIK1EM2P3EGCLTuTIUjuyXbws9FdsqDWxWQQVhHUqu9XH/qe+u71Shn4Vh1p/dRT3zh8/et/e/hSOb9uvXajxlX6VOm9V8uQpgYAaWLOv7fuocJ2Kfoavh9ZTV2rFHF81UX97viIRtCMPN88v6Mm8faTM680B+nVeknG++jKchDoXSkMqmPgY1g1KW3sprq+aiFUWm1F61oW1j/dn4KC0WvQXWNYE2maI6gdFVBtK4XiVoMbsUtbA1k63qbVqQ+hL9i4HxEAGrnSPQAAvC8aAIgzJBEAnkNtJd0rYMlyPDoGOqc73Us8dXxdFOdCfqROQLpc7b3x2u23E3bZoXDQjp97soFPidiEfxEHamo8bxNb/4A4ebg22YNI13v0QQzovD7ek7OcbKKz/rxo6PfRxEWM4Z5NMEUPMlX306e+huGd2/wPYvwP0J/NRWfPRu8eUFC4MJ4UWUCsopNXXnzh8Bd/9ueHPy3j/zvl8X/uuWdt+L/3fdfb20UYTkJ8MdBd0b8M/ifrGCkxKjGOZ8rwFwCQqrcRJkEVcxRgFOco32JChGZlA3O0zS7SN5FrTVuuS5VZMTQxHRRuFHFym8x82lBAIeeIEZbARvZiZmEca0f2XsHw1PcYnYT8Y+AT6ksflwRvaW4jQIy2iX/2DWPCns4Osw7jy+JOYyYGfqrWL7aFcdvGMbli0/inYBzAyvSoavx6FsLL+VMtnX1e8DCq8FCSoydBZPS9DeoJmPB5rkf6HIHsTw02kJNIPh3rsBh7G3dG8QEZen0shG18Ze3yvAgAXy8a6XHo2CLdrzzDCO0+F7mUD9EwglFHqhkAkDEnD3G1I7SclImFbrdwBWDgqECfQy8jvY+gm31YwJZCzX0mbikgtXeoJUB0R9Z+rbKnTNem6nJ5gT3ORDhgXArg8Hm/gCK9Z+Qygs4WSDJoa82zvEM9VmhUz2GPOQ2oldmzDGJohdB208swwokASPX9FKtcnmgSD5suPP5e01nDwPyrJ2YBAG10+/lt2Ov+U7okPBYAxfyjwyzFU+gLvEl8S0a46MQejP6H1z8KbEfXNC+a+xJvy7wmVYmLPvroQSsr3gwZV3JhE6mgvP4r8vJ3TQt5ZN7/4Y8c/u3PfuzwK7/6q4df/OVfdu7rQwVaOZ+fl1QAFGT1sZVkvXmXaAsO2YHRcZfxAZsZPHI/5PLT5Qw84Aycaah1G/dSvuZ970YHuw+90Xtgs918uo/77mcmzgQPxo1nGf/oUeG32btHRu9FSuvJ7+tI5/l984fVlfH3PgL6+LlH3w++Y/aCAd+85siQR5BZN2t99IgZzQnpz4x7PMdgASwP2w10R/KPkxqoBWWZEyP29o0Y5N/85jcPf1WnWn27Clu/XHWqbtx4uXRaHdFYjq0nHnf+v6r266ZEZKY2D0WBnWNuvq/0Kxnb1bZPtdrHNPoYvpIh0o9TpT6pepJVeNZxcgAkEP2JTitQybK0euIIQZn8cmQIAJDHvv4TUOwQ/HqWgGKL0+qHZKyPaHS67sPuBzqC5WW1qec6b78L9XEak/vVkbcA7Kg8W9/S/ESf9+kGI+Rl6rs+lcDjyGbi2Zbl1jGVfRLHiwjIhZ4l/5U+27aDmp7GflwN+ccJAIgqz23XNMh1cZw89H/+H//721d15E29hK5IOMuQwXumh6rAGcYLCIy+l5L4sI8re8QLrn/6nXAOBqacuoQ2dzVsS954KJSDPVFCh3VGH+pQ7EH0cy8g0PkORoDN0vQNc1gKwNyQZzFgzb9CrNkw45nr4ymTOWUYZ91zr++OGEwuvChU6qi5ySmncsJnvQ9jriluwFWmwLZzMilUv/RneepO7o+xkjUMUDRiu04UJLzq4gSnCukRguWBYw2daGWn82fQaC+gH9nK+Omla3p63eR1VyVQbfA4hcsTV4zqy3/1V4ff+53fOTz7zNOH5+tIvptVCfX69Wu1H67aOwpYqXuzCSvPvwz/62X0K+RfL+2bF194wUf63bxx0zQvpVWMyHhhdYb6ARigGBUzfD1TMceXzs/v9HfyusqgFituQ4d29T1H0XCvvpvh75obDM3pXZ7P4nsMK+Y3xlP6tEAF5TRlSturmEXRXM8QdnueiX8b47JgX4xsgyDiH/KUciqC+oyRrodNIxnDi4KKZnTuz7G2RL8BPgBeEv6VtcK4Z5xGTdvQtNBxIZh9akK8vhk/hrBpupcSwdGL6Qs57kx7g9z9ACA7MgADc3m0LSTiwT/vpS5ozDLgdf8bFXInz67u0/z5vOeunBvwKCCRJkvzzBF3GosEyjxnFuP+rCKH0+DOEXPNUzrEcgFR7Z2dpxIwnwAAGhvhhKk+rLkOOu6jdHjvveJQx2rX7VTHvcb9nOhaivKJgNHJB7St6INJQ/pdRilKyZGhvdYlayB+ABjk+wbY5gdpj6xZGCCW6Ethh5324yq96q+UDO+t0OuKXOi1xtAnOmbyBAohmnaIeGjgYdFpt23+beUrFLT2cH9hb0Sve/ZCjn7U/HOtj5DSHAA4FUiAUhLPQ6JwaN9KWxc6DaCmX6o6f+kNORFBR1hFpESnEBClatepyqy/r1ee/0//9E/72L5P/eIvFgjw4cPj9Z33mQEwKUqZ9zONlXdiwEzWwf3H7OTcfXj5w+UMnDsD75SWTo3AdzrFF+2FHyaNX/Ts+xnTef17kLZ/mGO8aAynz46QOl8P5nreiRAY735knYpSFmR44Hwp4rTk6PPPPnP4+69/tU4ZePrwD3//9cM//uM/mv/qBkXD5tjrOkqwwv+VZiAReqs+p2BfGc3KvXftq9iNj1XBVfF1n/jSTi2dYqC/JQfIv8/v0XkiNyRjkwfh6Cvpaa37cGSzivw5Wq7kz4wQxdFhW9UOhrqmTkGIvI3eoalMem0B05L9coa0o8MnPVTKhCMgFRFQ7a+TBCTPGoSnfgE6WE4q7Oi7ai0gAE6qnbNPfYV1ck3rL5KrBtUBAPpULJ9G5Ji86JhOPWinjckZ06g+2ikmvV+RHJpPgeTo433hchi27qu/9wlDrVf9L//T/1jfyyjRGZCpPB4vZTwAWlxN4psV/iBEQ/8IGdV9j9cZk/I+AghMpYTryUnRu46Z0EuDU+7GowUiEHooZUJCX+/cq+cHTbmyQqHJ7VG4tZAeKTq6jnxb9QUl7JECKHz+Y/XViIy8A7ysfbTXc1UAbiUCAEAKxVKytaHG5qSdUyY+mfNFjOg8JeU8xsGGfieCo40SU6zGQXTEMFCO9BxPxXGIlwuhnIZ8accxL2hvZxkmd83FGQzqIoY522igSPTuxxMONeaU5ZMB+GYxReVW7Vc18Obtw3PFBH/3d3/38Od/+mdlvD9/uF05Q7cqTOnDH/5QGf/Xigm+5s1n9FIGrmnj7cMHPvj+w/ve815/r/3z9NNPryP9HIpUeUPZV9ozdDYKMEo0TC4MIUe3UA01TCD9XZt59D6GXDz/FB7RUgIA6FI8o+YfYlIG2IKOZo8cH+ECQICxkL3aaQZD0Y9xAkfqPhqE0LhtJseA6SUG+MFQEA2S4nC05N5e+xQD+q35DuK8KZT5IRVgj7GNd4MukoMtDJaHfe/jGCm9Nt1f8Qu+x5BKH835l+GN4YXXHcO2pc4yjPy9H7n7vox33AMSTuorRnGDFay77+35d75ffT72jqdvppX6t86C7zw4e+1bQKswjb3BPZsg7ApHM4D7eACDKUDitc8GO6XFCRytivotjNQnCSfdo/V2hf/qpp4pno43GKORtmMIx9CEf+e3rFVkcPLow3oSVeI1WWk5vuioUKGNZwvVXaNiIfNLiB5HCBhco23N7QAAxHM2+JW+IXs2fTR/dHcyrsxH/pmn2NBO3qHFh8bVwNLR/giR5yvv/9wb78A2zLl/Vv7PrRtY8LOizax15VlQ6grh72cl5JO0goRrIo8tRnxj7p7gCPzE1aH7IeJdD5dX//Er0QlEX1LK3lPH+OlwIq2reKe8+mKfP/XTP3P4H37lVw4f/8QnK8f/Jw+PuJifGZ4f6T0yZJOnaQq0uybyAb/wNB1JyF6HB2zn8vLLGfhRn4F3or/e75zdpWeezQbOuOyffj9bWOPxbAV2zU3bGuha+j5R9vt1Oo/SM8oT7uKCKf7uo56fr+MEX3rxxcPXvvp39vA/8/T3Dqrw//DDkh+tQ7aO4HD48qzrlADl7Cvs/6Fi7D4toE/diSe9jg0u+008W6AApwyIcVvXkO7rcH6cHJVn39GvrrMgfaZ0s6l/WQ/wlATslz2ol4DyHGkbZ4QdENaBEimqFAB5yRWqn1OE1G6O39Mk6P2Nuv9O6T5yetwxmF0RAneiI0o30T8Abufe1632wku2to4hJ5RkTnyPsiekgwBgKCouRXFVC2wB4e0giHOlHUh+j82i9+g2ajOgBRFwgmGWhOY6XdX3OzoAvbB1rhWR66Ot6ccZNcM01//b//o/l54xjohCORnKhxCaHD0RJXAqsjJwRATqM7kaKD5UMad6o8JBPEQpk7VIT3TF3oUc1fep9hhkSQpKqka+4agEKaevvvqaiUt/K9Tj0cphkTHjIhNduEHnW1pxqX8iOIpXGakSAddzlEfoMIzHAkQ4mqG9QBqL0C0jNwYtHrfnQW3qfvpisKPzWQFP1G88HtNzipIGERhUwEgWBeCtIWcxWu3ZgENo78jo9YSNF4YvzZz+vv42sXlp85rMZX7P57sUKvWT1rrP/ef09t/9/NzkmhzjmUO3Pfr+rr71HBy129PlYdRn54a2Urqe4XGon28fblQ1089/Vob/Fyrf6SkXJVH4sfL0HzfYJUCsEMtSKh0WVAxRDb6/ckuffG+dNd1nu9545RWnCqjQHzSieZexYYbUAEA2ahuQVtbjoVffMBpgaOxJ762ZI67lCqfYhk9/t9vJrAQgiIHA4uaM1M2cgiJGAB3llw+Dh2uyb1OPIEZQP6fll0OZfV/AEvqgL/C0rr6Iz5xo58mzC7vDyJr7Rns5R791qH3vGWoAIOaZSxu2XTAxTHV4zP2oMGEYdfobDzOgx3HUQ7PiHjgeUubPxhX7WOtfnzGgAGgWvXr9c34986Qu+bl90fIqt6BT/4+Ocyu+TM5yhpc7MSxjQD1qvuxwuhbMnAYgcJRNBphiZF9RXc3nSYFIPvimK8ZhQQQwsAxjNRsQR4OZYIpPzKgf1J8cFZSW5noDXsQoDloeGVHHcQ5g0aF9rQDM8QMAMJ/UgcAodsRNo4UL6JBR28j7lG+m9Uj/tU7pa8If4fVrDXvfQIP+vvfbPtanQ+XtrQ4Q5r0lUFzRC6SQaE8qPxHFZ8gLaG2miUCPs/9EFVFHYMmUpjUKYWodAIJmBEMUjeOxo9D52L3mA4ItVgTJAAC8hqIzb7cO6RfwYPrKkX1vlzYleni81vOJKpqqI6EEDMjw/+iP/8Th0z//84d//2u/fnjfBz94uFbHqZZwrnDPyt9UZIGRtRZhDe6a96qIX5DIJtp+n/Jtbcb7+NAK3/GV3dhdMvE+2ru85HIGfpRm4Lx998PaO2c876xHncsO3km/LuIt57U5lXQMtiFTz4vyI1L6KFq4nnH71Rwd+N3vfOfwtb/7mqNRX37pxdJxv23D9Oq1K8Vryyn15p0y0qtAXofxU7xP3NR68//H3ps3XZoc1323gZme6elZsBEgSNogQUgEN1GUaMokTNmS5ZDClijbYVukbcmhYHj5FP4G/gL+LnbQirD8j8NUmCSIhSQWChgAg9m7p5dZ2nnOyV9VPrffXqZ7ACks3EHjvcvz1FOVlZV5cqksmSVl3D777FUr8icrMGBMaXvxHdtisceUSZcssBl83XooQCAZfMI7wmHBrymwdyxuixN8FWfU8xqjxjEcXJvtaILysufkAJAOU7ZyMsZul2NCfXPxvtIpOnlLf53VZz0th0uCYovGcnQU5nhS9qNoIAynaHvjGOEXZQbaca8jcNuAj/7ubSlyeDSWyFhDzI2Jcfi0zlwBtuAm6zNBA+l/9Q0V1rwR6KpAQvAq+DV6OuNR9kIyi1MfSS9lMkA7MMel//V/+Z+tPvUDVRHxKOimpPxfqv0gdV55RdufKwUsI32BlCaMwLzOmtR+Uv0jlYJzo+nkCy+8cHquqqOnKIEKcmVP5TQsJhDxRDcAEuBz2mpNoq+vib918+3qY86H1DPlWZKnSNfFe5T9ioB0gSmnpSjNUtcKQDYY0ngX07aBos/eA1v/YG45DIieOj2x2nAGQi+AOBOKifo6fZbTYBYk0+dnamF9qCMiOEVwUHjCugI1ezATDcsxWXEk6KiwcmjUd4kg6/z4ZGkQEQJhk2YuRnTquxwNKyW6WUx07qrO4a7FeSmu0ZGWmpAuriRgbG40xzr652t2tXm1sCqNy+C1QaoU1xiieKtiiG2NmOgQx2zhC4kgAbT7CAwlaPhPUnEwHuSpk4fSqUBtiST1SDx3+/TlL3/x9H/8/v92+uIf/osSlrdOr732mg0A7eHXQpYRtFKiXGykCvhV8b+nap7lAJDxpDXxvSrud+vmjeLJm2s/UQxkL1Pz6AbKpMoSYdyRRvgOwK37k4Uz9rKaPFOLpAKu1h4GNh5IPKgWkA3gk1qc9mYqFXQ/dwDouhndxAHgOZVx7RvDJ9NIICo6i/7tme135t/dfoyz/KZm9RkDmntpTxFq9YsiMZEduYqMimXEOPOinRzq51KsoWMMkRhgeXb4CAN4e1AjXOkfdMWoZN7WPNoI2accyE6ZNCfraQlkjOdBF9a/j1er362orBC2o8FVZDVuPc80LK92KWdtOUFuothNpx6AFIOq4kYxUVyQaHScQWRzeX+jadO8139Zh65kL9nXa18KVy/t2T7QqWgrx6sYhtRA0ZRaA/S3b1qnccgo1vX7nvCbi8AZDMSQRseI1itasMamx0ZZJjsH+bMN3PBP5NiulisF12ioaZBjErN9AAfANJTXeluKPTKLzS3UUPCatTHcUYG6QjItGUBlHPepCzqzOeNNuj18tR2B26GX6e1qwq2PuGcJ2CUPAmx2DY+jY3CuaXdo8UB0qmSToj6Z6/ALPI7cUBvSf/lty7vLxXtPK/L/XjsCamyqE6G5/OSnfrwK+f3S6Wcq0v+XP//50xOu4F8POdvX761c+n5W66ejZjw6Pb7MAshv76fOEG3N9rup869+9PlHFPg3hgL3WhcXEODc/mUp/lBodY9+nvdpio0IvAf07n2M/8KWAmntZN4G4ta1KQLbtXmky1Q0uD4bG7mCfN1f6uJaRfO/8+K3Kgv1xarU/yenb/3FX1hfKqgl+0VbVT9Uwl4BrVu3VJNKdlBVtL99w+8tw0s369QqjrV2tL7wsvSO0/nr87XKjgUTCV/frhR6wQHwAo58dFNwafB77FPhsegB/Xunj1YkK9V6pYOg8Id0Obhe2AI9ov3+wSXJ8tT3zkJ4+73KXLhpY1/6JI6A6NSFC90fGdvSv6W7HNm3SWUHgKL+CsU8UZ1WEMKuAhn5ivDr9CRlCzjKmnE5Y8AD7C0A0uVgy9zs34VPOf3KbYFHm89yKlUwtToUtJfX4Rhk44ngXfR6MEacGuD/bMFM1gRZuRPTXvqf/snfvyNjR0o6aZlPmnHUgLwnalRnmTOxGKgAHhGebQMasKI0OnbBxngDEBwLMno/Ufv1PvrRj7qTuu9mGU9iOM55VGeJWopx86oIAfsGqz9Kkw7wLoYup4QcAES5XL+gJuf7L33fffnYxz/uhZXUzzYe25tkr5WOd2gGcRqIQHtHOQHnbT+mz50m4uyGYq7LlXqiapYUzZpHROCEgOA9mM2IRZ/s4GCCkwaCMwQjS0DXUbQ2tIgy5/t4eMhy0LxQTEp9oWaDnsB2igXKesvHlUpzF/1t5PZWCs05tRx4L/CuZ/n4ipozCQA/34wYMCznCPS006QNFDIyzNR2YiTdSX9sMOJc8CoUt5vcTZjxfq+GfLmMUAmx9gawkts4VSN3FGmvdJ1XXvrO6fd//38//V///J9VStTLlQL0lo9h07i1QDi2S8KPfTbqq5w1ppHaqc/XrtU2gQLmrmBefKbFyfqxYBN/yHZYZ7ZEqMdowhMaoQIAxwCaxsSMLm9tBMfEAUAqPQJK1yEAaAugj0DYxmjmTtdNY3+mtZt+Z0YfdGdNIeBsqOpIxR6no80t/JYu1bOWwBy8v3ZJdIp08xT9Y1zac602EeorTbnHbSHcz+RQCLZgzPFD94wN4zau10kLS6BuTz8ux0fzPcX7fE/bFrqHNYGhrPWl1Q4tWQdWcC2TzCPa494GuNpxyr4jmu34GxkcdoLpWa1QZfxT+RZ+wiD09irtM7dy6uq3cp2t+Y9MJrKNE8T9t6ep+958DF/YwWflyAkFnVFSskFtu2KvnE+9d1+KD9lmeVKGX/RNeMV07P1xE0iYNi0D8+zMix2JLU/8fZFkHm+Y/vd5S32jaJBxo7g3z00HgMhr502Pncj/VqLh36y9fVoHx3SiNz2uDnsY7Mjhkxs93x5n847BXY3HDuz67mY7AJIxkW0DpFDa8dG8k55krRroNE0w5GeRQH/X9Oylrc6Mdb6jOeHNrI+Mh4KjZAPGieOjmOSs4vlN2/BaMuoEtqDV05fLcV/bsm6XE/8zn/2ZKub3mdOv/8ZvnP6tn/mZ0xOlk5Zy8JPZ38Ug3d2LAfpFesO07n+tcw2hHgTwISr3z8/v595534/e/4gC/3+gwPswfu9paP+rXkP3EAGHod2rj+9j/BdN93mzSw77h7H1dl5Y7xXdv174860KtH75j754+rM//WrZO9+pbavXyvZ6o46fvpoItrfCvedaVgp+yYjPFlhVtL/p+lbSKZc7QJn9+MIPVe2+tr2+UZmtss+Muxq3yCYUxvc2Vm/nk/3X2/IWRoqeQJ8HjxkMxwngtpJBqmd6f74Cg5LyDlLtDFBtOdYzfWKFCwaGkmCS6ypgWMa+ghw6ok8p/il4nOAiW9Z1j44FjMN+4+MnSwelCG229Qq7Gns5qlg2TfXlKWVEGs9KQcdeow5A8BwZtHIcJBgFphTlgmnaASBKtn7cDvM93gToYhMY7zH3wnzJRTwoveCGzSA4AAjQZyzBOGCRRT/p///hH/8nZccGeKmxRNlVDGKDfm7Qnk1dx9EP8sALfKxzlr2XMeBZk69JASjJiJRxTruAN0URZoozIIpnpmZAiKdriValH2Eytav7dsGJ7L3Ws5VtAGC5Uo4CeXb0Wwzly6ebb930mNWu+vtq7ZMROZ997tlsM6iJyKJQxLMnvlezJkcOABWewLPkcy+dehEwbMAmENwRU+iMgUalal0fJ4b2hwcgX6/KnInmJ5p9TOeOB0sRZvUNumV/ecCb+qIxYSDBcDhsNFn2RrWx4f3qZdirbzgUpiPHc1n9oECY6CFsKAHSy9KgVQBVnjhdf6Ui6mQkKGVTHkYMH7Xz/AuV0lkU39kR8gBWH5Tq3Xti6Y8WQAyN0EdzowJ7+izvpCSI0001fi8kCYBKd6r+ycklg/+f/5//7PQH/+L/LmH5RqVBKYVU+5jC1/ovRd+09yhgW8X9fE5385f4I2lFirDqeJDMvXhTAhYjP6C7+rr2OG1UGp6Ic421g+NoGuLwDwA+NN7ZAx6wIpkd2czaSNYEAkB3mDdbTiSCTDS6jce1BW3v8cYgncJivbcRcEEBujaSnBZl4yPywffZG9p7qVsYOsLcxqwF6RLuu+YAYycbJOtmp82bXsOZEC/6NlSXXa/+2gjdGRBJU9/FEyO4Y+wcab4dAJFndjWZX2wU9xihcy+GeOmHUei+d9/Mb6JJXex13TSBxhjf+qxtJGkriojMHc93ywo5RXGCurhdKwUctuHRqqUiQ6140nJIYyiFh6JOoZ6ktuOAmDInp0ZsB8birTYm4ZlsU0h0giP+pHy9taLXL3RHP6CcViRBvWhFuU5pEN9K/jRNtS6mwuQAACAASURBVP44w97GsXX2Nq53er4cxdkCgZxmK0ySoLZTZzl6PCZF6LNVhbTHVv/tIGp13IxL2+grzddhHfbaO8iIVsymnXk0NMJIlrydukO9tSGt7LWOauAkMc8GYWXNtU6nX6tgJdkdcty0IwQwpvsyj+oHmWZJCdUL2RUQs+srROckqwznh9qwbq12OOHBWVlFB+nWj9SxfZ/96c+d/v3/4G+dPvHJHztd/dQn03/VGZDj2DIktR3M9+AcI7D+l+U+jPs1/KyT3opkoZepPtj8jUfXb4cfR1M/evsjClxIga3W3x+BHva+h73u/T390a/e4uXR25h3vl8HwHz++733Xj2+35ge9Ix73Xt+3z2uk0pdvmvZl/TReC0ZYtrL+l7JetWY+tOvfvX0rX9Zkf7KPP1OFe67VLr+mSuSscoIUNX9t4wBb9be/RjhMvZVXLWCcyVTn3uuIvxPPVGZrrWduupc6eEEq3StTqySA0D3quCfxK7sQekbDGvbWtUfYWthbNdhA/tJf3XQjy3gkrjv9ukB0SMxZoO5UwQQHZaU1uhb6Xoi+0r910+MR/3UtnRlgCuLfOu+YGK9lvFf7aWivraMxzESVSmgmqCl9IR69eFyBLgAYv3u7DIFxVV8unG1t1fqSrXn+gbb2Pc9jSWCruIwiN6J3RJ9FMxpndsGPzbiyvKUA6CdITKyoG/aCzaKDk5W58YAqvHFKQ2pqwMGdfaBgx472HHpf/zHf7+KtI9qyNpzCMAfYEJjUEO6VhO7jcpULs4AVBE7bcVoTiFBItYct6A2MhEqehaDNTRKSiJAUvfRBlsBbGCaOYuplRIpo7AjZoxD39u4MJFCPL3khBBRiagonVvPzB4WGbZJA9E5lzlOqoocOjMiIMzE68iZDWQXedPexTyP/qrPRGt2PwI+McIVPRYTa0uEK1hWH3GYKKOBAllimNXHcrjIwNXnRAVznrkL8/WkYtzTnrZjaNyc8DCjgqKJ6MhRGHaKlDFMQUi1LycC821GEk+PZ4mWaj9bM24F8DWfKBnGkbieR9OYKJayL9ooVF9Du1QtwQHivfM9N8o4cKRVIqeFVqppZvFKWNkwdLqu+EmCrTIa6oSLZ2vbiozza3Wsyc2bb1Yf5RWLIUklU9EC41J8IKGnudHYNFfyhuql7SehR+ZMz8ABoD4A7iMYUsRKBTQxKLfBw9aXrDeOPDG4L/rGuJEhRoQycgSezieRazsAsia3gGGxM29ry4WEWKfGe+0uGUXk/mjk8VzW6DqGbDi5fI2EtqK9K7VpbNfwesrxcRSRlIcTz2rONs2QOG5vG5ShAeLIMqa3BelLOQDoGw4QG+UtS7YhlO0zW1kdHQCpz7CjnUvoNs9FyUgfx+IgpXvu0UbeT4WIfLQcwiDx1MlxFeXHUYfTAbRS4suyjQzrdDA7TcIL2n6iv5bLOBm1h821VCR7k4bPi1TtOD/kkIDPovSstHtvO/3GKCa6u5R1r1vTt+dWfXQRHsn0du6YJ9oznsJ+o8ZDdcyytY3f5Xioe7zOxh54nAbe6tR1NUj1t7HfkXSDB8tzrdHeGtQRBsayHABOq+p6BcyzHGaWcblXwMDV+nWCgp1D4tGsFb1nnnD6YkBH9o/jPDtNfjpRrM419jFH3k5BtkAvChwbltFdx8Zrxv/tF+M7511kqk/jUPvOuEpGxXZIZItJ7rX/AxET503r6Z2KuGua2Dk1HACSe+Y9pVgKzOiIqPr9hTL6f7ZS+/9KHdn3cz//i6fnP/WpCEq1HVTWToCW5aBjBnkOpM8+m1zOCLkPqvec9tgOq6M/nIP3i6750Xc/osA5iz0s3zzsfQ973Q9rJi5aUg8zZu57mGvvN5Z7LenHbfeHRb97PSeqPa8ohNNbtb301Zdf9olSivB/42tfr338r1W2VFXgL70mg17p/Irov/POjRj+JW4V2Y/QTpafAm6ut3blahn/V32Un0TqWzferH9vuQCtAo2unr+cwbGprAOND4JVhUklX+OsTvCKffR6pAv1CT9YP+4gjrNjywGw9KkUi/faV5v1VoFkasupH+gubV9QBq1srGuqN1DBWk5yso2qEw06w9b63wAxprf1f+Egp/PXcxT41U4xbYPoMFeIXg4AbcPWl8YpVRPOWZK6Vvhdhntjan3J9kKPsdrV6QedXO/Jc786uLfxZJskbjTTE3u5+lj1CnYgCl2e1P8ckVh4uY19jUxNOIwk7Fb9C67adflEdxc/bFuK7NTYHyyUHeC69Hu/+/fuMFkYDLk4HIlxNg2U7W1I8QaDjgbPMQQTCSXqxPYCtYc3gsgV3pp1/QGgB/iuiHWvEcCMB1uMtcHe8VoBtkQm+uiz6qejRz02V19uw0TPcWXL8n6JmTQOnRWphYPxxgKY0X3vpS0ngYxEtYEBh7ODYlfnjgDazPFa24kyaW8js6bBjo5aKDO6Dy3tSDEQTYqpnkPkS9erMJ2yIBRxYS+wnAEZgwyI1G1IYcNKu6x25JjAewat7fVTdLwYl3oHSp2PMVyGTC1WV+MsryCV7OVMkIGMgwWQHyAZw5PoFs6T6QBQW+qzHUZ9JBdHeOl7R02VQtTOp0Trcr5luSxtrNuYLg+ljrCKZ+/dSn2q8VcXbty47j4juJQJo/Go+n/4Rk6E4gMXouxqoTbK45hKZC3ZCGQlsLgx5PR7hOte+BZwOh7LQH5H3XUFa5Hq/pojeIX1uP8qFbgcCCsDYKfe48TTteZJCR0LzNY0RvhZ57Po2nzG7M80uDFgKG6C5b6KnWnPVP1DTiBDtB591EmDc2d42NCK8sBwmvKI9bSdgjFcVazRckH83k6xrIkummLhmLnhlSJp+5z4GEucAhCFhMNwO2piBa3orrL8ZTPqXu0SwxnR3lp/30bV0RnU2Q9Wqv2q914bNn67zXZmqp25xUHP0meiuOJHKUitQYzmOCjiEJHhrHWAEWr56j7vsXh+tC9QTjqvScnPTsPvCDPrYDox1rzKQdr70v2dB9bWlXWIeC7eeRRQ0tHG6RQt36mJ4JtMo6oT0FsCkAnbAZAMH+ZI2x5wrkYnpMaAW7FDKl7yuY7UhzhOk61gOdEOlHShFabt0r2nDhDTyzYyoseIjCeiofs0B55HgQltkZJToh3k8LSuQ2Yno04OSin/7a3HAQ0fMtespekgwFCf1flxPFuGixdabxCxX/rIci97+ZFBxi09b9AGflVmha43ELIsFC/ltJ8npAuqyvJzz71w+umf/uzpF3/pl0+//Fd+5fTJn/opVTfMIpBubucPOEJVq+0oEzps597BQyK+Euv2WmyWCb95q0zLuCQy3Pv1r4tB8TgG0v3Gd5+hr58e1nj614VWDzOm93vNg2h4Lxqd33dfr5LFa14XPe+iZ9yr/fc7vnn9g8bKtef9GfcdhvGw/HO/Pj/sOM+um49eP30Q/Xkc+t7v3ov6pu9Kl0uvqFDfN77+tdOLL3779OK3vn36l1WtX/jistPWo0uJYGvb8a1biuBrL//NcvirQLkCmH2Er2uSxSl79Zlnq17VNeP6W7Xn/9o1pfbrZCsDGQepiFwv3FN1AVIQOUe5xg4A+3Zxuc72ArcJR7zj+jjBUtIHwTDCPjH64/xP29KNq4ZAXSu8rqOz3yl6OAO6tpIr0PnhGod0RAr8JXC8AiJ1n/qPU1yu9GRWdvG+erocAd4SUd9KNbCn3253BXR1GpGwj8ZJBoCWqXS2cGxv3XRwTXRo49uYo7c5OltQ6kz4s532+pzjw2MfhwZqONxq21Ynk7Ujxfimne9yfORUnLJhWnBED3MvWQHBGNMm13thEtc56kAiGN3hjLbNPUf/3T/6D8sMSNrhbqTdFCJmM63SSgNodpViVyj3Ho0apM5V96Rd8+BIoaYg3uwgawRQctGamZGMDSCJgO6VNEHdBFRpM4MFiM+z7ANwanFpn2VPCIbN7M8EwMa4bTiZFooUOxWcFN0jkMwiSGszlRZHQSZiZ1Uo2qzvtFDZM0mBLMBvgF4WOUZ6tlFknAJktH+IAPf8qt+k5KfNGEjsOUE7YcDGCI7xizGWucwcZBHEiAtv5yg7jVcg0CcrtCCQcNArBotqCOQ4PLUEgMVpBCC30WOAXSk9XbNABjlj1Iqe92ofkFNXO9qm/UEWXp2RsqqQysDwuZ+3LGhEe10nx4LOmdbxfwLLWux64QAzjavf0Jz1QBr1eUGz98r5wFnZ2i4g1ArP6q/WB/RlzPAKzhyMwXxfY+kIJ06cpI83x7czAH5ZdMosL8MpxwB20S7hbTy2NtD3MXisW9YGZ6rHeOw11tF7e0ItpXZ0dPJ6DKUIyfBqxuNWWvCFF8NPi7+KXzRvOALVhhwzfPYWDRmwZsuhZc3f7M8ST2ynhGntfh+1MgYW8oE+WIbUI6C5h1/9kENqbwHY235034wE+3NnXUBL8aiNV2duxLEhfpvyjjbgDcmGFKeMgtJL60I8hhEs4z80lLc76ze/7UyKZdQ2f8egyzzYeVTtklkxaQI9M2maatypagD3dndMfeisEOuY4osU+NlyR0xE/2wcVzM4r+KY6o5lqBk3fKY5qDYlb/Rirxu09Fa2akMK1uBDfZUxLwVuQ1sOKIGrLB47ADo1UcQwzSVPBRzsIKnmbJRHEYcnUsRPZKTfTuMzrVt2LtmIIyTjgNbI2j2+7aRBFjCfk/56r61NyZrLvKGjNSY+R8+EjgI5oqr5WGtO0Rc7vvb9jHX1p3mJgqR2ghhUlUNDQEX7QK2TygmgLID6/HwVSv34Jz55+vlf+KXT53/+F06f+0s/d/pQVfWPohhzaqUxJvch3y7xw72jDf/Gsn6Eth+yCx/MZef9e78GzAcxvgc980HPeND9HwylfjCtPGhsPPVeY+T+h+W3+1130TPO239cKjzseC2g+mFzbY3nt/p/vB7dqz8Ponc/dV62mnoYfmzVsuTR+SgMSuvfNoWOVyDHpDfKYPWJJOpAP3tty51EbCwiI7KUngtIv/Tdl06vvPz90x/+4f/r46ivV6bp8xWp1/FyKk4tBz+R5OsVsddLmcsScM5grQyAZ59VxnAZyRXAchaujlaXrC999vLLr9qwRhc4CNNHuToKL+PaAawEPxwwMQ44Gv96rnG2xXcojV2V4/9SP0xG+o2uieYMYAdgwGH6Zmf+vvFGZSFcE5bPKTCqayD8rjlRf8jW1LOi1/bx7mAkMI+zHTsLkO21roUmrNlRdNkpCbjKYZ299u8pet54wu2PgrIaJtvdsQOlu6LnNzuQEbeOLZauNRYNvhSmw85xe4ZKYSzoSSDM+t0WeWOS4q091sYPjZGyJVOsAN5OhkKwS/qn5xOAUJvUH1p27T/5r/5WbWcQTNwrMRPcnzuNUw4AvYjgA9iJyN4uoCTApQGocTkAZNzotYwLAaYz5jmuqs1UTPpFvzMwwDsEmn+5ZoOyDb7oA33lGQZKDfz4bkb7E+FsJ0BfQCFh3QttjtGaPX7dwm9EfJwi3vUSKLoHIKZNQN+M7NA/vF27wGFSijFEMUy5d4JNA34Ab0eDNT76qGdgoCJA1nMtJPaeWlZE9pgHHKutgNSc5XkEmTE+P+y8nPwG2IU2ifxHQKmnzAWROsAu4DjXJuyjCOkygoofb1cUnuqhMqAUQX67jP+360SAK1Xd/xltY+gKo2RvwB+c1Y3DJJklRNt3mjv8yFjMw0VXCguukwEaULv/7d1lfojwQmcbXxjnorcLppHp0ntwrakikVJg8Lgna6/bfTRb0oZ8Qww5Gf0WljLM21EztgOt4+267x6btjT1NgA/u1OGUaqMSe2uLA2tr55vXR/jcjoBjqhjr1VS5Tt1XYKyFJh+X44pGUGd6r34tHlxel4tJySAW5CGV/NcZMi9DKLzo1wcqBxbV3Y7ZBZQDVZZH6G1/sWBIt7v3WLdBxe7aRnJmpPRrwwj+JE1rHFrtWl9Zc3kWYuXihYy0mzoZbK77aZxLH7LgGkkig72RK/roWb6hjx39pefiu7YRvKWE20ot1KKotv8igOUdl2BoIGSyJU6AL0XvWXIlNNE3+mTesIcCTyJ5nH8WlNmjXiexb8CPeL5rAPRITzQ/9c0M93Ep1lgi4Ze5+0wa9SUYdvJl5R2g6RNvszDRA/9wKkX08kznvQ62Ua9L5H8bLCBrIWOO7Mlawz5kE0DeVnXtQKD5tTZQYbgZHOR1H6+sIDG8czTz5yerBRGOQAkOyWbPvaJHzv9bBn7/86v/43Tz//iL52eKmdqFZYRUTJuE34QxOM/+/xv0sfzsV9o0ZwR5NzAeVT6PYyhxKMf9RkXzeX9xvh++nQvPrlXXy9q+2HH9bD9ul9793v+w7b/uGvjUcf7fsf1uP18yPvnQR6Rz/e4UT/O36wE+lp+a9G8zJ/W1csJcIAm3QCyHIur5TKYppSZH/xuYc7rFd1+uY6L/uIf/dHpL775zdPrr7+eDFnbTe/46OlCDU56eqsK+ul4PhXPS+ZkAgU6floOAMlxyWrXrqtPKtYnjKBsXmfAlT3mQEHj+u3E74BfYzBlFhp3KwW+cWMMXzIA4hyOQZ7sOvC3KOA0dm+1i3hXVqKcwbYbjMU3tpczXf17q2oPCKfdulnbj28Il2cept05A4GGSdZ/rT6Em0emM33T78EPsRscfLbaSa2bHNOXWgA5PtnuiGWEx8EwGL2zIzV/4GPrwN4KEay46aYx2AkAxiGDr5sUvRyAbHxhjEnbmu3lWPBA/EIvT9sWbOqOO6mgt+cZ1yZ7Mi23zSX7yU6FzgJuDGOa/tPf/TvBonctnPR6R912pBWC6zcV0VMDN2vviToroJA9+KnAyP5xBjMB9kVLFQDNbxMYGUxNANoMu7wZYxHaWwVnaWIaGNMGYAbwz3O9/7LBFtcuUG9jIj1bRkMzFQxMu4B3mJfx6PtJU6QQBQwZbxZVR/U7NRW6Y1x7YZYQiIGcSCCLF3rP8W4Hwga6BO0SwYpQm04CeOCclrEd9hGL9FX3+qivYjgJIBfykKGyaBqmBrAHXAfoT0fHYvKm9RYCOBfCC3Ei7JMoMGwppkgfRV8VU5PAkkElASQeffrpy+VxfdYAP9kCO4tjRvOjC/r/21Oq50s4T8cPc7H4oDIAONbEAqeaUNYIqbgSUhFKx+ix6T54Bf6KwZ0aAaEdKVXzGBnmN2uYNZiI5M7kET2UnfFUF/eEVxQh5Wi37ONNepT7MNC60qVwsmRhHHNyPa7yTGuOkuJPsZbMnbzPWVs7+4i1Ndc/iok1nFojylTIVciUlnjLgLZeb5mx5ErzDPun59Fq5/KFe2ZENOuTaKlGHK+q+0GGQcsInzLiLCA8r/Y1m8f86iiyKWClEbEtHqKGivm2s1fEZznaNPLMJ3zUo+0I6K1Tc+2abk6bG3vEOvtCXnH1zY4dtA2GrmikvrQzCS/7+dzYpvaXzNYFDoD2dHuO1L7n5KIsh7RBxo3e4wDI/vL2mANSmmbiq+mUtm7VSjVfbYdz9HpS7KBferMdAKREEt1P1fx479cIPY5kEXi+6p/7hu6xMm1w0fIbue0xyXi28woHogmy2t/fB1Et+d3j14Wb37OVKA7X8Dpjy1x1hlbNOfpwFkq0DO6ifOGbAInpNGd9hL8iu+S0DsATr945fepTn64I/186/bW//mt1fN8ve5//JTl94XMQdCbHL5MpU5J/RNo2Je7/jvsuumoaK/cyXO7CO7tvD9uFD+S6+xlWD3rARWOY9zzodzPTgx7ygN8f8/5jBYsH9+XuxwmIjPse1J+HocmDu/FwV9CXH/QzHzTmh+ttL8wf7Hzf1foHQZsH0XnS5/x5NuAkJ1sOwUxR80NY3UNAWZAZDNe/yHWvqcJWMsr/vPbvf+fbL56+/rU/d8T/jrbNFi52tlrJWx0nfbscANdqb/6luv+yj/lT8ErwQEXM61jqkt86hco1g5SVWjL/VrXhIt/1jGSyyomQOjVk0hmTe2xgWqXnb31GgA2sPYOFTnvXkEyf4Pzg7GA5vWToW8d0ITtluOZksASXFM1XH5UVrixbiguqU8EeqkETXWmsaByTyQJzoNu3A4BrteVBdWaO2WtP1DYI9GMyzJN1qiLEHEEMPoj9pKLl6FQ9eerimNKaT+wXX2E7CYeFcEoH3TSeFqneMktEjLT9cc+dNrhxAOxto255OQBmdvDsg/shR4S2MRrxNOzwCNoF0NhXk2HcXhfZeVM8QTa8HQA2/HpQ2yDeA5wGP4DEDFCNXas0DoPxNvg1iTnSLxMzUxjPFz9G0rmRP6+bDoMJ0E2AJvy5wSrm03N59vQmLUPA9+8oS9prSHgWRYMhY/wcpa0mEPB+l8OgPUS0fT7+fB86s/jOHQDTkXFgQgybasMGtQyq3nLAPeeRckD0NtaT4uJUXxcaC/NNB8g0aOk/i1G/cTQe17FgxWzsP9mGeqcma6G0xLW8bM+Vz9XsF0LJe3k9ttQ3gKcmrY8G2t7n7e0IfRqEUqO0t8gV/KvNpwvAXq0TCpRqpXQgjT2CbTu62GLhuUFgO7U3xRPTh3QYh8bkOe/1LUUAwFeEbBl/fY8yEeaaUoPbW6tKqBG2do7ot95bFWeJMh3kcd1bNDBe0qeMBRrm+mRG2LlRwkPtkz6+jI02RrcsGIZI/xZHTwxZ9u+ngmkIwr0YEEm3z/5/5jyKIzy3DOB23E2j85hRg7NgpGUPQ4kK8VF+eLvjmPD42hj2PjXXhGjDe3m/Z7Gzo6CfvBnjsnpuvT+3Tei52aaDEwWjbhbMWeu6DUEML20J4Mx7HGLMi/hR/3glA+CYQWFqTh7qs3KPzrUYr2vt2RseAGP5mB+sRnCwTf5efCJZwQKYstHG2VSknaLmZ2ge4gCgr/AKTpnFQy1rFann+cs4hXOGwWqQUp8VaVBb8KfaJ2NnOjLjoNlbAESDneGRecQBgN7AUWee7DGmtgR8n7HPM+/dr3bOuv/Nl9El26E55+4gA4ZczLreWR7KcpgZV3MNsw4X7cz/XfPDNIkDgOcyBhy0m9c0f0mVVJFXQQUVl/qxT/746Vf+6l8//dVf/WsV9f/c6cM6sUfNOR22HAnKJFJ2YcJUQIzFvx7L4dM9PjyskfAohhBtP8q9D9P3B13zOM99GLrc75rHeTbjeow20rWHGcSRiMdHnnfgEQf8/rvxoJn94fz+GPS/q4MPS4N/Fc98VGreq6+2mM4a9fitvPLPhr3e6r0wRL/HGTuvL1n32quv2Nj9dlXn/6OK8l+vQn6K+D8p/VA3K+NU8k6RaOHZ25V9eqvS/IVDqKV19ZmSoaUfP/oRFaB+2vhOEXPpG2VZK4Luk8aEMWzj5IQAFYaLCupM5LXdr7dbynDXSTh6ftdVAasi59UH9KO2ribIIiOaYFv24Vv/tDNADmAZ+pzIltOI3j698XrVGaiAWor4psYBeItUfj9rBTDST40htXLicLCOqOdRP2faJtHXO2CbfkWj6H0KsUe/qehvtiqHTg6K5Errtbzy/GCgfHYW5AjyggOmXWos56wAHADBmtM+BVetLOaqsWDsif1jaBSHShwAec8cMab53D4QIHZWjxOHqrFb63hO0KGftqecAVz9/adVA2CClaZEOiESdCMTQIpROO5OFc41qKsVRRXBOWJPR6vxmkQDwHmYAwTyLK7d/RielgZC2xDGwYAHBzixjTgALIYp4wD4T+eBjdg2rGEsPDA2MmtC1kQTVeuoCQYrY2LCZsXrcwOLaxLxo5p8Cn5g6N7dXiZuRkVpN99lgWr2MJw89gapMBAM/14zojiRCpsxqLdhRD9hagzumd1xXicAEOmxKJK9IuGZmxiy+k0pMVoFc8YT/YYG+kVRQLIiViGr6idHl+kajOLwR1KbRFelRolf6bcMz6tV9FD7pgAgehYV02f79MGR9+pjDIlE1eFhC0r/hhBLlFCp4cxVaJjCKNwHH+t50GvOD7w76YADIOuksyzay8leeArZUfxyO5Hi5IHnvf/L0eXwntPFm/emIc93zBBCBmfDLODHtfCnnYcru0HzHmPTvOT0pdBlGcBNCykOnAeitT3fSlWT8NIeLnt/UW77FJO1z7sdCZrjeH7DH7o/hqbqkG3vMXLnqGD2nGKkMndtI8eqaZmxCwwmo2XKPY90zD100tjgEZyW9JOxosxwgLHe1QbHq83VAy/Z8FTWhz3zyvYY2T1eey0vNCdSRjZMA3zQQ9NBssfei7X15Fq6HfnGII2x31F4PbtVbYoA5be13Wc4c6cDIO+7P82bKFrrpnYKoqdyFn1oquyT8BlFDndK3VFeSD6yNWFTUk+2PAUUiGealzlxYdGkZWbmNbRda9ogBSdXakZkDM4HWWuOJ7M+WRNTJ0JPZNneThG5iiCdesP3NCD0Nc0HzkTovoSXUjQy8oLsrpx0cqUKST3//Aunj33sE6fPfe4vn37zC184/finf/L0Qu3zLwu/C/aVjGz6mA69fdBr3jTMCJfPaBkcDbYnE78fw/BCkJ8vcdIs2h6eMfOZ+of3Y9w8rMF0eOYFH97PMx/U1vv8/XGG0Bj5wU/8oY3vQaP5AXTkQY98MHUe/4pHHdYH0fdHffYcNf14nLYuGsto716PCB7qzsw2iObjfDX+3w2+q33vZZy//L06mu8rXzq99NL3Tt958UX/k74Q7rhSp4k5W7Gq9cv4fruypAmMyjmtivOqg/XM1St9ktZt156SvL5R+/11wpa2CQgo3XTR40T3JZ+FFYRXZahbptqxm4w1Mtm2XZCicIexWk9JB+0juINFRI9sCafouYR3tgoomCQngYIbqqH1TvXz1ukNFe4TRut6XcYzCiyVs3g/Q875Y/AGHbaN/Rj0ol0KOyf7wAZ7b0GIXdZbAu2QSQbwsglHBgH2gugjHGRs08GH6ONUzD93AFBY1+Z/B62szwae2fq1cV7rOq7bWYjB2+BBpZkqhwAAIABJREFUMBw19bA/uG8ZQlbNOTL3ohcYSKc6ZUtwii8ar7Xxz/wbTwj39olq1Cpw+//tf/43cXf4OdujkgezH51osr6TMUXV+yvl9ddRaio8oXsxZqYHZ3bkHEibeXsFTuN8EhwCnN9LcQwmzMbTAFQ4NgBUGELqJxPBmPU3HpJEDbmGz44cNtOrHwaaDawAhROYM64lXGi/jRC30anrMZYojrcL+gFqMaYwCFZf6z6eTVtOSV8eyjgKYrweI02h6S7IEdpu4xDGY06YDyqCmqmXkZWtHqQU8RsL3Pcq2uYFl+O97NHrFB2Mf4xfFgvyONkR8QLqGoymtN9jXMb33iubFCRVS9URgdmekiPEUkAxAD1FEQ3aG6EyZsAw8+rqnyt6t+ssTAdAHEUSgF18o5k3/JRoI/MJn1FgcDu2chMGxDQA2Lseh1+Kp6R/7dldOmp4M+vKOIPi5KA9Ve5WX9+53c6M5hv6sbJ3OpNgpbiFGdqQSD/4CuW0+L89tFYKvQVAhVZWARNLebsEMmZf19kOfe9Midc1Lu7SvDDlEp1gfOGnrvra/MG2Cq/dkfK8+tvGUU9bhHfzOWsgMjJj5tjSLcMyjulIMG+NeV98Xu3KYYqjjvu2DE4RHY2Vkzfg/b3Gkr3CPfDNkhWWWfH8Z4vQ3sOv1EPth4s7xDsS4iTTlGge2iiHNvMZpnEburBcxhXnG8Zf1CtZLYtTDg5MnsX4N+3bOG5n5ARx6ALJNmSg1xWAzbItzqK53g4oqMbgysKdeoizYPKCnSKt+Ne8Vrs4KJ1F0M5VMRsZPqstK4BNX8YWr3xA1nT6TR3CHKMHttGf9nYmBc6mNRM8ZgFGT27LTsZn3dbOEWilZwT4RVb4X6VP/tqv/frp3/2NL5w+/3O/cHruYx8vZirZ4dxJRWlqnvTemWQ5qzl8tAGznABzmxfZahyZRIc3yFrfrLG43+n84Tvh8iP+1++kRZ5ZFQe0U5x5ZjjMPcWHh1z04dDWA6+++ILHMXoWQR7x2YszH+3+h3YAPFrzD3fX49Lv4Z5yvOrc2HzUPlxktC7h9ygde8wJfcRHPtZtj0g7ke5w60W0vJ8DwMbjbiR1fHKsml/Sb9IlHfgp66mynd84vfrqq6dX6mi+L3/5S6evfvnLp7fLUL9TBr6j2tJzvSiSWSuj67ZPm1JNtCefSmRbsvFKRfplN+mULmWi6vVmZQzoPgIe2qqqfly9+ow7Gxzc1G68HvUkR3jhYp/gI6EkbJOsAr+WEz02AIEG6aBkyUUP4vhVgEy/vX1bcjzHcyuqrxNd3norx5ffdGFBFcdOAMk6tAvoETSgppmyGIQzFBSOUR79EodzMLz+eut49wfdNg1/cJ36pMK+xoCZrMa0Jc/b0a1vRefcU+3LqeHPfXR663TpNusKf27nSbMG2QIw2t0OgK2HE7HfQZ/Z17DTzrQzFm6Nxff73p7gzgAgAHK+xowT1G4HoBb7ty6cNmOebwPHuNu2CPbS7/z2b7oI4AJU9sDkeLJpkItpSE2dRwJSHGiCmF5BvY4CkGb0ykASMNKAVBfP58FEMRxIWcXQiKcD5rnrzN8+N5t0layBgGm1pb7gHcLI0jX8rqdMIi1DTGC691DbeDXy3oCaSdoG2TbmA6wS+WJCcJjMiM+caIyKyViMheuI2strZlp1lNR9Fm2JyLTkYPHTR55hr18bgKF5mHk7StpAW4Ax4Fzt6b7pXGF8u+0sMGiQ/feJTrqNXhzLM9U0op0YhCPtdfADc6P2iBLL4Nc/CSulrOq5NqJ0NJUzDzJn0MJ7qXuRnPMafMj3MVbSf7I7pgMoVdGPJxNsUM/e/budXtNZwlqC95lz98UfeoUVWSR8N0+0VgvWP+DkrK0YaPChHAA2mLRe2sj12mwaKTuArQ/sXeaEgO7B8lIiqOwAaCPs3CidBouEEU4dbZNwlLafK6ORCOt01Fl5keHShnlOshnbVvTs3mLi+hhOa0tk2/RsPtzj2rVCpgybvItc2EK9lUnv+cpYMjdeBzzDfdwow2l8bfDj1LjcKf3w6Kzgz/xPhxTGJuuNY9em84hxWOGVwMeRw3wsh0op5qu1t3BmdMSxmTnU93sLTgztaZR6wIy91yxOgOCnXZVenup4DEBeUUrsSXf2lQGJjrVs2SPvdvMJ88E6ZS44PnCuZ5t/pr22t3RWy5AZrOklhzuCMB0IPlJ1ORi33DavKfNEcksycq2rLLi5dsmwcN/zv/zefzV4tuRw37x/jhUdKhoy99Flu75D5ADbEbaudDt56NI/LfAaGHFtbwGpH9nnr+OXfvInfur0e7/3359+8qf+7Xp2bQMoOSpAePmpilYJLHaGjZ0fer5kiOvASD+2c8BKdSLy0C6nBkSapE+5rTHr+IHf4aHwD9WU777wKCtn+7y/l+1xP7vs/Dn37OfdHbpgLHvMhx8f0Sh6mEfedc1dxZ/u8/BJGO99Msc90mN/aDc9aDI/iO5/EG18kAR50Jg/yGc9bluPQbthvy/ZcTd/X9DBvdN0Y6nCIJd6S+OpTw5+63Wl2984fflLf3L60z/7yul73/uOj9BL0b7CgCXa7P5sneYU/xqPdA6Y46Mfe8HHor/wwvOny1Vv6t3CjnK837h14/RGORRuuB6VIv43vBVT8lxBK9VY2XJeGFvbNssYVyZkH1Wu+2Ss+xhfOwC0XdYawliKI67ZekiCOu06Im8dLbkbbMg2AGmpt67fKGfHa8aYNyvSr9MENNQ4rWUn6gS16BscuhuHyCmRDN3UyQoGl343dq77nr6iE7AUwIoe8+lk3i7Wxrje1QNnwCeYg0CDOz4CAJvx5QggSOTAk65sDIBtl22gZTe1A4DjCa2GbAOlTphuBosFV087tHFMO83htuCTvbU192zDnzYIKO4gxb7H+q090hv/7AWjdzom0S++PtPx2L3LhmybTvQ3JPhv/rPfurPP/d1p6BgKagCPlPdRF6DWBIpB537UCfZZjTAaxRr4zD5KtUeBON0D0IWJ6DQGCwAUIsNchwyAnhwtjvPoCkTGq7RAZBNtGn9Uc9TqsCGUlbWKXBBZEqNthgmAirHb+6zbsAJ0Yqyw55+xzN8B2RjX9BcaAayZeV3n46AEeuUA6EYtBHqvKkBZ9xI1Ps9cYA5hXp6Hs4DPjIHPGBik857Po65jLNzjIijdT4qKUICReRG9Vewkqe3lTGke2YslPIMzJx7UOKowSDUmOQEifHQsSJwy9AnhxRziNZU30kaJlm1dvwrptYEU4z/F2ijM5mP+jHkjFJnT7Ug5GuyTH3cGRztHOnI5+YP3iDn8JDjwKI6X6vgB0YuWdTNbELyeyniRF5W5Zg6now7jIsaVUtlULTaCda7XIX1WZHQ+F+G19n75KJoUINQ/3W+aKUroIjNJ4cagwoFiYcZeJwvoVHedBm8EfQxyPMDvlmL0PLbX1c/qeTzyeNrixXqYe+P0G/OrqAHHp/Kdt0N0H1FUOJrEl5J5tKG/VojF25fLO87xnBzzuDrSPMh9ZNuEZ3KcHTJDtELxecy9xxteZssM8sdHu7VS8/75LiREhgTrhPXL3FshdoFB1sixv0nfw9m6nREVlRgOE4EE0Wy2b0dPOxbV5ooCSL61fIW/ZmrddBZpFtNG5hSZtPbw46RqPkmG13YGETHA4MZT7zlQlKEj5akh0Ots8qzbIptsO6jwwrPu1lGcWgXnDgTrkb2tKOMjUrOd2VvnsB8ya0ov6pcsnoxQWM4ZOcvC52wP2U4CMsc0xk//+E/WPJT8fFJ6X/VTasuf5KpAa8vWp+oklUR1nqhUVm2xkrxNzYqsD72LXnTWVb1/pqJfah8+Ya8n0aEn3LfIHDnL/L3kjxwLDaom3+33hje57n6vxzBA3Ozj3n8vY+1x273/qAeZtkOuXVT57YFGJBf8sDp6jwE9sJ8PQYjHHcLj3v8IQ/sBPfIhiHV2yQdB/4d96gWDPnDh/frCvZPdLa/74cJ6ZTO8+O3vnL7x9W/WPv5vn770xS96/72K8j15WRhUTi8d+adATrYAuBZU3fvC88/LjHREXSdKCRd85CPPl7GvQFQdb1dOgNfffL1qA9Z2T+HJ+puAlYr0RmZi52RbXzAnshnjVNvbSHtP5mSCDOpTcJOc95U12IEFqtzL0UywwMtbuqXulRNAvwWb3PaWA2EU5TMogKatuzL0da8r/gtr2GCWHpQc5hSmLTTkjFDGA9sdYqQH70vOG+cUfaIDtv6xjpVTRY6DrhuD7kAmOZtQx3wvR3cmHSzsukjSmT2v4OpLfcHEksaDHYTEwDdFsSF7a63ap+gvuNrfdTBUD6cwIP2ApQmkAys5TS96XZ6oDkwtO3EX1maOrGba06z20fcaYo6WDrY1aze2mvbHOX4VziPTpRwAf7MyAGLkYxBSvR8QppQPgCuRgaRNb+8LgIxIZozgrXxlQPj6VuiL4MNjMT0rDITBapDnDoAQNUMH4GGoa2XPyZjAfsobCHUewaaoHkei+Um10Ejd4JgnGIw2MeqoqEz0cHujppMg4G4a3jNaB0inj5updjr/BLe+TnRqutvY7zSgmSobYwBjB4dFsjRI/9yLgBTVozHJAtjMGSbVWDYNjlkC0yDm/HCe42regzfcTjH37S5aBxCeNCFSrO+0LSURsZwIILo+VZEq9pHTNx1ZxTP1V4JvCY0GxnNMamsaxRiOeHgDM4/zMeeLdTEX8Jxj+mzjtvs9aT/5I4Jug3cUhfg8kdL+vfeCzYJmMeKz1cRc4ut7fQ4hyBpFYGU+y9hgawxR+iFo4Bn2Uk0H0HGtwZsdxbTy2ynsa79udY82iFoiD4giIhdkqE250SIhj0UArOPfWlnUTzLiNDYi8uIT+HP+PV/X81ktcXfmzJif7F3LlijxJv3HOcXpD+J5yVJVqf3QKJwK31CIcvIRPGAaeWvMOWAYdSYEEDoriAI5FMkzb0nZdnaNHYtOFY/CozgRzgPkFLIy8j9RA78n/b+NdCrHs3admVGMhWOJ500HAOt3rmUMQGTOdFap6BBrVE6UOJQ6E4PtOs0HU9YvJdoyy2OzA3VvI9hrkpBR918OSWdWVQ0OnQFNlpW+aX22TrzokLavGf3wlqji/fB/CkYe5Hs7ZfTd1KOCUan2rIyJOPFwgiIfXHipgcKUZewR1HfOkpLMLIAn3n++jpcC/Ai4mU8F7gT+qm+X6++HZMyX/HRWSyEsFQKUfhT/BdTtAqxxUmdLAHT3OHQsajsAFFmiAOmSz01LyS6tEdHNWSly9Npxp+/jLFP6pqJ2tyoKoiwu1sqVSpnV9c5kLEQJ6ExKavTD009fcb+uFFjXXzks7PSVDqk2wTfsuUWvea0WLeTstTOst0fRf/5mzmpNCCcpNVef+wSPKRO9hcLAN1vH/EL4PsjGltzXrdRS7est44Fe+m4aTudt+vc4W/P8XOxs2Ayh+9Tvz40w8cLM7PDNFzzz7D47aXWfLYmLzdmNAXf3og+pZVPjfyfpz7wcFR2fL+yLaTxmwQTrL+YcjO8p9BriDHrZIui27pq/XDdlN7IqzbSxofUvnOH06L1tk9+XocE9ZpE8dP62RnTev/N+9YXcu/pxQXtH/DJodv72Hs9YtLrwemjeNOWaORdNXxnZ2f7YPOO/NX7LycGi2T24ggD+5Zy9mqdvV2X6733nxdMrL3//9KUvfen0F9/4Zhm9NxMFL9kk2fbUU5JrMfzffU+6/HpFroUVYnc8KRlV8/b8c8+5hs67JRfk1L/lVPnrdgq88srLLub3VEW84zjOUXDqhqrmi3SZsmQtZT4a1zjjMTLfto5PkUlkOiTvOkiuq5OiSrShD96lVQ4Gydp3leXgzO47p7cq4+BtnRxQ8p8t3RiKe845Hj4R9xj/A1sIu1RWQzIPOEVGhr0cvCoE6574n7ABNWbmSWsOSrWslHWl/quSP/WlwBxgCFW910VyAhCEhW24dmG0di5Y1zf2mPZktqVtxpxO/mCcffy47+uxrMKCCtJ1Bi4cGNoNedROAnCBgzujDgH1kJAH044F+/u7xpNqmzGA1S0zGnMxd3O55fqd3ee5kq2of7/7D/+9O5oYjA9dTPSTiNXaQ2oPfC2I9shP4DMFxYxs8v0iWgMtddCgh9XbQg0BOAeCgDqfYJhrOgCy3tF+d+97hzkg+DTWfG/3xwK/qUh0bwFvMwMRk4CTu422/L69eonSAV6Z3PlMgPVsawKjOfFM8PkimCCT9jxPrYig5S4uEQcAz8zxcoMOVrhBArN/kybcOwH2pAljpa9E2gCuLjhyRkMWPFsc6BPPkLCS8XathOxFAkBATQBy8hPFTcQhkw9wLDG+uXgYB7T3Qu7z5y2EO8Wa/i1BNWi62ws/MibGso2GvdVl8sCBR4aTYBYEtNixAongQiBPPj93AHh/l43DnbGQtZvCZ6xvgILaFPAlCwDaUPEeDDDniufnuzgAosMjlNcxZK0YzSudVZMzTTuKWTdJ9qhj01HCFgBoaP6Xo67GoWwBntd4wZ2gqqvXoxSjwddxu84UvsuAHTLK8snYNU4vG7FFd19bS0hKVal83HsuZzBKogxJoQu4mbKPyPSUr0sOGF7sUwuYj8OzepsCv7FtRZ7oZOG0InC/c5qBgL+zcs7Sg++Sg16zAqFxuJmPBpiJI1JSNKhkrrn1vhWRnBTqE6cKcGoER5syv/vEid7G0wp1OgnO5aSV/5lM23JwK0PfRzXf7hfbijSAFSXvDACBh7nNTH2gNkwc3m3UtwylGKHloPdcKmKUuiDLzmo5LUezwVt9Dg9Ldjjk06mM0Tk4lrVmcNjHkBDwi3OGdaw0UznztYa9TUWOn3q2ivt94hMfd8SGrAUXnBKQ84k+OW7pRvHzOwUYrzxz1Qa0HuItVTUCZJquVb8km9+u2iIylmWci046I5qsEH3nbXTKmGmdg6PDc1OsgxPdTlrVbultbiKCxuLswfp3vd7jwFuRr5az0gOKcGHQ6xm6VxkMygxTVpjWaTIl5PDoo6U8pveWDnGWWfO7nXf1uwAx2Skre6czV/icaNhl/9Oz5XjR2NWGtpDcVIHFclggb7LGsh9WxoHnvw1D81c7SMi0ELiHD+KsiOzX/ejXHMuMl2DLdfELDo5k/2yHrNaBnVyxTPJPSiGeJeOBIsDGupYXuqaxlz0T7dSIkOjf+n7/dsR/voZnLaO6FUcUyQEvNh6PeMGh0MrWjoB2Zi5nxlTsbm98cW4knl/bn+eRr25iPveI/X3HdnTUh5GMksytOMgOr7Zv0ZcXduP8nnv0NR04p9nxc46FO24B1m0XOhagwcQ2KP2B4y/qDjJ5OjPX/DEXzIHkgY19daT6Ox06s3GxUl1m1hKLmt76V3pEvAmdjAlU3+sd77n/2p/9+emb3/iGDf9vfuPPq/hxtgpqCHJIOsvKckkReEVZa7vTZW1pkkH43un5F54189yphz5ZazmV72+frleF/tty9tez5ACQgX2lfpfxr86FH3fVehuDniLp/P7bnzP/bBfTb6VjFX509ubOTP2QCrDaqE82qvQGMklt3rwlp8Xb9WxV43+v6gxcc9q41r5OFLA+6Tm8274K/XOqWzkyrUeDw8gWvPx01dLSlgPLJo1NxZXzXo0jNpLhlcLNdtIvHu4tY8Z6cXaAQdgyig2Us+yxu3o7oo7Bs8zYNszEPwQvZBOCX7BPNSeSwcEiwV3TFtJ713KYDsp6zrKrzjykoePR4TcxmbG/ntGD13PJ7LgI7zMv5w4A1ic8kmW++3++/tIO/87Eze/89hfsAIAouliTJaUrphZgEOEwqIiG8l0GETCDEjsnJI/0RLJQTYi75d/s3jSMGCyTmM+RHDgAAspJCY603QZgWkYAecpbOAKuYDTfIwEghSjGFchpZWbDwqAzHEzlePoqhqGveHPU3kydRRlPOtFPmHcKzAm8J32Yq/mccw8SSl5tME9ZMJG2U+/NPhzAGKC0jUPoNA0jFg7PmUaax9/7bGFe09HFolIUhReLaxpO+o32+F7H593QOaglXEVPASq2AuizhBZbVMjCcB/PqjxN45fxM3+bt5OqAz8ZlJWX0muhhCpbKsgk4HmThoxvCfoWgDtKv2cWYTD5n7a8zUB83IAOoRPD1j1sh1SAHnwUukfRkAHgtDPPaRsanWIMD7NdAj7TXz3fwl776w12tU87gAEsMNco840QwiAP7+U4Eheg0ZprJ5Aj4fKm12cVF2Vbhqu61z2kwHv9jQyAxc8SA20YCuCoAM3aK2w69faM6rg84+FnKaDey2/BH2N+rj0EMn/NH11URddrb5/5tNgl3vSk8RHJxEjlfhkCFKU5X4uLG7T2LF+PxeIy09L9mWN4hrbhVd0r40mZQPpNadTJnCmjyEZNO8MiEDvKolondb3gRH13Pp9bpkquZW9/+ExMJsMyEQN4VnVTZCw5I8B8MtPstqFxriz1/MhDDbQlVfOJ6dNyDBA71yv0MB1aNy2a9vNx3kzly5YJ5t487yyqTmNs/vFQq10BCJwWvoc11xEZOza1XtvBJf4XLZaMaP7FoUwfbWe1zJmOODz5crSQLeFIt6IZ9Sz6bVq2XNUZzNdqe5QqSet38UDarMh3GfLPlEGvQlRK23S2TwNMATkXTnXE/rLvv3btuiP/H/3Yx2J4PolRGsecebwyBWRYu3+uUn3J94mOz1eqrKLuekmWCCdKbGEwy0DWsaYBsXsbj0C6vrtd+2zJOLlSFbPllLAzoGgKRpFe0AtdlN8u2/hWH7VV7GPVfwFSFbaKMVZ6nrRZ8bJt1vCfU2Jbf3pxN0/pKFlVA2cbhce00na3Q0byRkfQqg1+17WSF5efVoGvgEbpD3TJs88+68wG9c1ngDfOspwpXOax1tzcUgHXap8ioaoeLh7B6bDAs/l1O43iOCoa1y5mPSP0/3DVyUkV8jg74kjAOZDaUMnM0NIzmBfYd1uZK80tehiaEWDSOlWf9dl0EA/K+Ky+zUyL3Jf9uc7ErHkC1yzHivisdDD1VsA5IBqvabXd2U9r7ev7Bstcs4wRwoGNCzVIn8mO80TfNw50u5KfiqrO30FUvjZg906tAbaKytDE2Zw+dX0kBRPkuG55i4xkznKlxdABs+1PnTnQa96ywIGf3LOUM3K0G/RzXJQ3MrnJYyyx/ZcBK+c65i7sYjmdR038SpvnesrPW4ag7Vj3la27xjQy0jDy3IdQTUa/ZbLT8aVfgsUs8/zjnTLGb9QxfN+vvfvfO33xi398+upXvuJCfj4+r9bj5cITT1cEu0bvvf5K61dKvJ7xRLWrI6I1hU9XNX8Z4OHt4FWtwe9W5f+361ly1NlRrLm1/Ct7oedpOmC9393rJtvG2Po6ccW0CYJ1E5BRg5bLGbiJbJ0ih4fZMk4cKvGLZqrTcq328SurQUX7lAGQLQe7JhvrFruDeV7O7qLOzK6KAyDbACSnHa0v/nHl/sYCzsDpYoTK2qJNAm3Ru6oD0EcM6r2dPOFBj6XHi+7rHevGFfuFrUdAbwdPGI+cv3oZs7azVHTCnhC/ci22B9fr+2Qci8Ybt2w74ZjlfjxNb1tWWX7YD8ly2K9E53kh55jP1U/xfja8HjD9XJMT688nNMMcnsPvzgBYH2qkeiDRVbwnGFdTmdgIslcnSktAGkNhGnQYMSZqSwL2Iy7Ct0CenQbI6DsmBgGymZZU4QFAw25LWEHQqRgQpOEMPDZbyKEA13gsiNpoEADtfwHH8UTpX0BdV0DufjN+/mpcUmI2gDuai6E2hT1jPb/WjNwKB6fNAeye0ZKMg23IEN3T0JP2egDALVhgQJFoMtZMK8c4OP5+PJrNfW3AHX9ms2P381BFezwLemmMgAOlrKomAKlKAO4cGdeRm15ojNeRlnbmeBG2kg992V+7nUWTx6CLBDfKEX7iTFMpLAAp0bjprIB/j4vzIAHCsdWXOa84mJyW3I4o9WEW4LQgs6EWASdFHuG0j8s7OmJ6bbSC3nUVcGbFaFORQ6/9+po90zlzto1ip5+1w69PNshztwCffA/9jcmswXutyQHglNwG1cZsQQHaXycFqQjkFNJCCZ7GXj86upB90ebHViCLf1yNN2vU8y9+b48uhvqSNe1Fpm14aMqwOZ/6Xtc62tmnMeh3gX2iePpdkUa88o7+thHMHrlEdrdRTF0Bz5aUYV8fPhm8o/f2/m/DD0WjazOH2Xal9zJGORIx3nWhPBR01nnSLAMkQGco7imHoUNqj2RNe23YICbyn+8FkPTcRCGiJ8xnAmlFO+S5HBWTb2QZiq6aLs+F/vU8xsFDf7dj915Hah7kzjDaLeO73dX/+jwN6cxtInamv4xDrT21s/Kv0wd0H/v7vGbEkwKooo95dGeNpRovgVVAuOYghtEBNOsbgIjXzp57p6LXb5IHikj55JN6toz2afhpHtY++zLUZcQiB/f50Il66NlKjVdmiwsmdWBAez9loCbyE57cJwfEUH+i97VyfKvPiq7xa1sWhqTG8pEXnnOkjTWhvz5Cq8C2K2eXrpR8vXbtzTq6Vd8lmi06ZzvNhxzVU5Gqz3zmM6ePfPSjxbsV9epIu+Y9RWFvn56rNF3x2ze/+c3Tpz/96dqj+1E7AK6Xc0JjkKwBsD9Rz8bQxtGiYIgcETqqyzJCzr0yTmVM6AUwRJ/LMaE29Fz0mK7BoZkTWbIHF72iuSFT42rR2NtE2sBGz/Acn8Vd7el8cNZQsiTecxtiLDlQJ04A/Kq/ckTduql05xTaSh8zbjs2R7RS38VhqYigsibqaN3a16y+ScfqxZyITqKBrlcmFDJLn9kD+8ILL0Rv1XNvVDv0/ykX7f1wH9sbeUCVdPDmcjSZP57wXItubrMa1djBWfq7smR6fdIf104p+sNT5oF2joGzqFsDBk69H2oC1f1e/1OfBxcvGdcGG7qRXFlrAAAgAElEQVRdohE97n61A33K9ThGLGQitrxVoiXYuTFvIo7f9Fbdid9tGP/RfYe2+F33cz336js578ZebGRoBFN/Og59XZL1kI9LZc1r+7eLMK9pIdXU1+gvdr1Upd6vhBM7iXXhpdNrL7/sgnxf+9qfn/7gD/4fR/i/+93vOtItnn1aR5NLjkuHWG9XDTLLORl379Y14lnJF8l4ZchdcvE+yR7xtPpKZp9tNhvgqcEzXxqm9ZRTuPKL5UU71XDao093/tc2FKFb7LEEXcjMVNsxTKM7KCSra1997bUqLvhmybs4D98zf9e6lWqu/vjUn+6HZKxko3gemWzS28ag0LF0d2qvoNtW+rgHKieMAm6J7psxLqWAsH6z7ha2laNQ2QqLMRIk+PCH4lSUwZ8xtz3i+d/Bh+zhDzEN42C/ZX81zRuX0tbG3W3D9ZYJZOK2i+JA43r64b45q3YWi2YYyXCgT8hl+LaB67CfeuFoOfdFuh8dD3afvESfsGklr/Z3xyDftDF2++kgmQbze49RNQBoUEz1dinjfbRYvL1OX5OfDAbuSUJoG1xqRXoCdzqxPi9DUgNuwyOdoEpkn8XdBDnvoIHiIP5qE8KfeXhz/07DIEWTdNdJXAOX4X3JRMYYWQyG4dDMaXAugjaj7WIUOCqoEL/3wp8rAzzkpme1RXbABEHcw75GlP+5Y8QGDYumBzcZAfotJhNthgGGwbSZ9xhNnMYPiyUMlQWxvPut6Jbzp+gjEEHq5ewTc3C+2JhbDCtAkcYOmILnMp4PGRxEYbAHKcYpvAqwoS08zpvPjsY/39PHpJAq6t5GS49zGirn90BreH/SNmskwm/zWwvDduxQSM7ttsIHxGzwGEOSF4JboJzv9fzJNxYinQGha3AATEXtvlnBJjV3OwB6n3crgkQKJfxzjErGkt543EPIuT92DsQBgMGr+7znuu4jipn0uxQJzF7mLe03n8v7HAfEU6V4pGiXk0HP9xi6yIrv384746U25LTUAZPmxY44w5eT3/lOf5F36o8UKEYn0SlHt4qIipQuY+fM+aVBx7Pf9Kh+sTfOtGR9KWI/HAAHwV73JnMivAnIhMcsT1rGZH5QspknO2wqAhi67gihHEneGtLAkjV9LofTSqfadvvSExq7HgUfCgeZNvL4t57QA2VYBsgENLswTctVryEHc7LNIHzZHWIOxMNy7vQWCvWGlH3k5ALerak9j2QEtJw4FB89c2LtNZT0RL+MzeMAMA/X+6Pxn75b0jqUL12XVHnPZT8/Yw6t5CQJvSILkgYZR0rSjju6YVr4KroS/tO46itVnFbqqeZP3+O80TqWMeh0ThnoOkapgSsFf6nNIMAJ3dBNdiQXX1jW9nwJQBsetRwi6uzxOGuCI1Zzek54dINlXSNQvp0mGWMcmNGLAZ6XDLxleKMb9DdGqaJyMkhvJjLdPELRJu/ZrzFrncoQ1zikS2yUV5RMDhEVu8Jg1Yx6G0CBWgzLZ64ojfftqth93fpGWQzv9RY0TpDBKaFJwYjUPTo27Cd+4ieWUciRtIBubWJW8ERgXNerMvhLL73k95/97M+6SGIVaXKbN6qfmhtlM1gP2uEbHYDx7fTgXs+M285bGSpNG96LtnLMeH9v0VCOy6whya/CfmU4qL/IOdFXNDefeC+ynGflAKn+i6Z6nrJNvvWtb61CvPosZ5HopKwLOVnUBtsVlNjs7UjFkxg1NpAreqmML2Vz4HgABJOxYOeQsiF6/vW96IgBrrkmkxV6kymga+QUynFiu4YKsgjey9jDW14L7SS2YVbPe7qyZ5xGXP/RjrIcpE00Jzjgk0YdftZa9vf1ToU15ejRy2uuHW/eJlL3sHdZa4wK6sIw1k313+Un5YxqPN06IHqrutqO+myPifw3n7bM1DOVrUOdJPOujqSTjHb2Qv3ze1ljFvD5Ll6/bYmh+PV3pktHWt7/Rf2Jls8LRKAvpR+lA3pboBurxyjCLTv963/21dNX/uRPKtL/0unrZfi/9uordk7pIo1V9UKUgu/m29GeQnp3Ts+Z7tFfl+uIPqX5y/i/dfst799/p47wU6ZpnDPSiWQ6iwR9/rqz23YWqx3WcjTJOdeBGK23bKlTMxtvaijeejCwAXbHXteRc+qv9W/Lxxs3bjYOea8K971h+acXpw7F2Fb2jBxWkdtg/Tiyt4EtntzYgcK9GRMBTY0RfOM10s40B2m8NVw4Qo8iW1bZGNHb3uJoh3CcZdHBCUAQlWe7p8YQo9saL3q/3hM4MqsJG1jGZV4i78ZJUNCq7RPwNzjVp16h+9tZN43qiecJ2CgoNnH10sfN3eBDsmybTTOWflYvIndjYkzsBeSC/nJfrsv11NRxP3rNnevOudjmOBIkO55mZBr+1//pb9kBIIHk/YGd/jcFlonbTETH9CDAEe+jnHcqEpPkQRDlWx3fkbg1mS0ElrGGUPCcA15j7JnA+q69pGGGvI5gvdP7nHKiyQh4w0hQVU6YLvde7ADg+RgFOAB2ITaMkKMDIIZWvNBkVwDK/LwW7AAbKoDrM0fW6Tq+P05qImB7MfTiWQy39/uZCc1YHeXVnCv9WYC9gQGMGPod03+hL7Tlmfo7HUDqq43GNgBYmPoegHuYy54v+IrrAfIS5rqeqL/poqiD9lXqWL9OD3xHqXoNGqElfyc/iY8nDc8dJIuvmpdIVzy0AcgczoA9vjZWmh+h2zSeJk0CEPIwg2MLvw2qDbwFLto5sCKK7Rhz/x3NjaD13uHRL+gWnpNF1WtEArhPVsCJReovhp8NlZYNqm7r48+G8HX6/CEC0muwQQx09hown0UJ7YIkUe5acgLdDki3ghNR9J0UjNLVQ58Yq2wZ0Psco9eGQ+fDTVmwAUXEr5VFbwGQVIsDgL3PovxOIwMwzfY0FoFdKVycnmpW8xBFuNNhBRqJ9iLE1SZzaeeMetUGrgzgGISb7oDZZscD79rJ4TGF585fieIFqPl30b55I/wqOZj+6jcBI69rnV8sg6G89oxxytQpbwIQthNyFgLMPvcYtVH+I6yjeextHjYMG9DSPz1PRyYlY6EXyBigf2cskgl93N/MDoIms7+sb6/Hpg9bvPzsM30CAKAPzpzwdpE+BtDED28yV7smgu0FgzwcBBQaRC/MDAB059oOUOOSTDA4aUjU7OJ5ArSIH21wVz8UlVVfJR8BZ+JL7UXVevKalP5ruc8WGPOlaR2nGGPR9zhxTYNeo9DDuLpoAv+rXymsGeewjbR2+khWo8fUPrLPWQjN9+ZLO/XLGCnnHvpFhJzOXAxTGTCb7mUk1T3KEmMssIyeRTYBGR+Sq/5PPN//jC97PalPNv6cGVBOlmoj6bDJZPGyaWMI/cW8Mj+iC4UGwUs46zCg1R/JCo0p0crLVWfhmeUs0VYAxq57ZVB7ntSnLlSF4cvcyZDR3CkbgvVl7NLAnfGi+ykOZl1ecl3OAPVL20NwcsrxYXEijOfzyt89Xb1SDor6rH6LDxVxffHFFxem0Lj0TxkXH//4xz0OIu5ysJi+5WDRNT5TvNKUmU8b6WW8rbXTBRzJNjU7uj/CMnt7g/iPrYXTWRte6rPRi35x7Ec2ad6c+dBGA0ZRslvfMQ3E5+IvteFtIbU2n6otHKqLIVrrmXa6Fd+7aLZ1cuo+6BmSUXEUBcO4xlZt4bDzpbdEOPu25szOrBqf+yZnfPWLQJx1o7YfuM5BtVNtTD5LLZrIV99XKeyat4wt2yNxHKtGB2tftKJukmlV10eHhZcSaJfjaW+Ny/qKPJxyFr2k+dY957rR66P+i6M5WRgrMOZxlT6tbBCNVWshx9VWn4pHXn7l1dMf//Efn/70K18+vfFKZf+Uk0njUzBAWUIYWpKFqsIvJ4Ai1I6k14W6Rt/pHmMJ00mZU+JHZe2Ubu9tSOgQpdPntJInXPhVcseFQIUdWl6C7+201JF9lskdfJBcM6be2ixYJ1+YvqYkrx3EUubrzTL41QfxhvhUa23iD9aM1o9asZOweEPP03vRJrJd26uSsg8OxaYRPeRUxFEVp1ycwTb423YA40SX7lMAohs1d/6l5WNGxL0ZYb7Lu9gvrvsErUQX2yDbse51PrBheK0d5Gp/yLWMc2/hTj/BEGpoH9PN2p82CVhnzUT3hTkiO87FD9v+yv3ZSmP8vp637dEx83fhTOTwwuA93vTFy8B0CjbsL3rNzf6yHZG+J4BiLe17JRPmWC/9o3/wm3fEUKT9i3HjOUvaKhfPvbYsCisYp+FlgceY2oy7iV6Pd6Qvk4CHUhxAB2FCg9QGrPpuMrnvd6R3pyCrX/M5c+AsMCtAmKUJSh9iMCVlOgRuj3oDrGkc76XJu5yXnAmIE+UcAJjRBVAVzWxjaivdDc4NDDVBDZZYdNDCTC0g2DRcf7t9egRtMAKhN04TIs9R9MlA4DsEQgTijngdBHsvBn03Pe1EtvQ8DDWMXryLu6BfC4VhSKs9ottqQ0JP4EVtkAJlL76Ea3sjU3Cqzy4tZUKKLjRTm/L+ToZX2avz1+H3wVvzOsaCoGHR3Ys2817WC4AdnkBQITzclquibicF0eRlGEoo6ro2PLSwOQHAfCUngPkkfDwdchJQygCIEFH0VCmIEaJ6LcO8oxwS2i4YVrwS8LLXY/jMYr69zh7VOn7lsPYbPKQATFe0bYGZ2hq9pts7AViB53EAIGOcbtxR7xi/oTaC8a456XWDwYxnOXvQOhPCMiepUuwpF+2JzMngJzNqrlHmlnW2IkXdnzlv6AQUqI9WtGRP/zl7nvk555cpd01tKZ9S2MzFuayMgZHdc35ZxsXAyhrRb22Y9/c25s8yAOjHNJRoUmMwcEABL0WVKyh2l/HtQmQedINAz4HkSfVnOq8ONQB4YI9DzIcDIAAi+12JuCFjU+Sya8+0jDdfSf7JKGwD0jSUU6BrQpifhr4KjbsWg5dMslC0Xin+eLimFbgcChT/M41ELDkF7HiK4yMAejun4RMZoq5a74yBeP1lnKFv1K4iQZFNidrpvcDeM1VYjjFI/iI3/Z3WQzvkI8MzVuYwJN56eNLUKeYlHzA0NR76ZJ3VTiOfTV1jc9p315+w0S8nS40rp0cozVb7vLcO97w1YNEfn0RhWoWLLQ/rGq1FOf+cst9poHqvkyDMa3VNfst+c4oE2qEqvtPcd2GrpOL3/ut2coa34niW8aCnu736XXuHwT52iDSvQMPQPQw7M+TAAAvraPX5FIA8BwcNDgzRa+9h3afXmG/aaFX6M2PSHBtjyHknGjlboCPO5pE2kjsKnB56wVqGo09FVxkc+ilGWa68Uoa6nFnSCcm2iCwnyi6jRP90j7aOgHvI0mPcopOcGE5BruckyyPrgIKTyBzd69MivPUjQRQcS0S15EFmDp3FWv2T44J2KWqtNtFhui7ZfVWHobeVgIFZN5PvVVtB/OitL/W8ZK9cqdoaNd7OaoHnNI43qs4Ep2OIkK9r73k5ND/ykY8snKPf36qtK1rjdgAVDv/2t7/tLRHKlrhaGWTwqtar+uttkOVQuFLBj2CmrGXWowImCuKJbtYvxkVdC6gdqTJc9HqyosNy9Cjwh54DA4p2pIdP+W8jojGqxnur+s96W/NrAdLys5Xz3IaHXHUgrmin7CAwYzD7zgpUU8rU8PhqLeMk0/VXxWM1Vq1Hi1U5lDltrNbp2+9W5f2SBzpvHl6h0KmcZ3rWDdccyVam6IQ+8rvXrjKi9dI2vuvXiwfkmNApIC2H9fychMKRyl2bpTHH1rWRX5KVenn91l+FRrT2qCEgXo6DLfrptUrp17Nk/PdqbVmNPBCOG0E8b5GQHM568Rrs+Y/jSQa36B4nAC/WKtkBrAHrjrbtEARrrvysru3TEWbVZEgbERrKsLatoGh/B6EkT5x9KHOugwfTAaD7YuPuU+YcFuugpCNGYrG26TT58N4ykttOmbYAOHtmAGAvpb0ZrV+UaRwQPY6MV1/itMP5ReDGpvbavbMxHA6IzKLH0utx9jH4JwEbnAHRz0cHwM4aiWHvNjSGheV3IGvhRrYyLPrV1f/Ff/w37ihNC8V69TntO+v9HwMABZwFfABgfQamH77Pd1xoVpOI0tGQ2jGg4WN8A4wgAPXZRCqUHIOL8ZyCN7N/8sDRh8XNet5igO7RdpqETA2G46nL4sorxGfvNaBN3xG94DiltIEzIkwJg0xGjOI5VuGFMVwJ2ZOeexGuRDDwvlIpGQGt67W4zNRmlrTBfSj7RYcG6Vl8ZDm0IYlHrgGy5jkAdZkObhtQnShdaLg8aJ3WOoEk849wDBAMlbk3jJ7+ZO9hnA86pkT7wJVOp/5ICAlUsGDDQ134pBS+PPMyUmcEMDQN8HG/ND7HvnYfTMd+PimSWwmlswC3ANGdQaF2d3Ts2CbPZG0wv3OuoQNzlM977y9t7Crgmzfh3wDX0M88NgwV2qeojtdZrwPNoSIVAiHa7w2/WJHqulYcGBeTryePSlDnmhiUpP5PMOy2LexTVGcBCs9PMh80fzaw5YxrJ4z6H09wjAZ4PynUdzsPLTC77xircy7NO5rvYfzs7AccJlHQAHf1yZEaR4DGnjTRp2QH3nK1PecWfmMLgPuBMdqywMDdfepFYf9muNNt1ecYsHvs8NEaXxF2r6/tyHQjmus2xJxy16nyPgZQEVpFfyoFOQomfJS9f+U4c3bC8VjNaSBunk0KJbKBDBN4TxOXNbkNTEWuvP7lwCvgBW1tXFY/WWc2GFXDoeVSL9tFH61bZ1M0AMjcZv5iSO4tBOkPuqezlro4IUDJYK15A/mtuWeO7eQ1f0b2qZ/a064Iree7o66MXTwfB16qy4dpQ4cFJOx8Vl93NKOTENx/gWOKC2lsb1fafQyTgH4tOBnZZhuD4IqUa79rRf0MlJp28IvZQut1ZMvMbWwADcYAX0fOhxf9Xf2XKGTAuviV0yzEN+x3tSzp8QJqXG3fxqpkcrLF0I/BIfldP6iegcaj95IFMcJ3cVMNG/notFv93v3K2Mtp2dHVQyZGO3ySgrq3jXlenM6ac7VNt3q28YjXeHSAvndkt4pgwWfhu97SaOdb2pnHaYKf+Kv1EmwTHadX9hUnQwLQnHoESf2388NV/rPe4QVwGVs/7GQpYw95vvR3r3cTXvTraHQi2O/4HHOd2JD2Nm2SuZS6M2rrjTffqLHfOV2vdGlvFVUWV/VHW014ltPYWyaH51OQVH2UEet6IUWr7bwMHhAtqN8j40dbIXQvDoakrUtWiBbJvGJN5Zq6f9Re8Zqp/3StriNVW+PRd6TB8+yZbRJHrQrSpv4EJ1lo7lQY/pky1Fkveo549OXvv7K2PQjq63x19VcOAOqeiHF8tKbmoNp9s7IolEGhrAfVM/h4OQHs6G5dLIeVinlqfPr9qeKHVyoa/kKd4uFindXG66+/Zlo+W1tclMbuObR4Sdr3m9ffrHte8bWf/OQnfd472zfkCOAUD/VJtCADQvNJ/YOdKVE62+npGyeCYbV2XHOmnXTm8bYH1BY4VWJI8wtWzG+pR5HMvPRB23S4z5i3aKrvVZNDAkiOHK0HbSnSqRr6XXhQY9f8Uc099XrK6VP9Uttylogfo2N3JpexqmwBOxITVdffOOk8255P7U2XPp3BUvUP54lkxq3aZqNbJElEL/3u6/WNam5U1P6mnGdFf/2u9sAdpMiL55JNEeM4zi3RPQYjtPFJSe1QRmbpWZHN2pqQIIc+yzmiNTYxs1P5B+5XXynoqqexlmNUyrkgmdRHRVe7Kgo4nQjqg/G1s8TYbhjsbtsGW0TPHLoq+jAvz7cxLviXX4Jd5n1HLL23ra92rBLDr8Y83SbfmSeUueHRCQtRsynbKcOXkf8p6sh2hNbfalO2bjo2gprh2f3sHcz1s9ynYDD42/xl+R7oAEzsQa97wLgeVUPJZTs01uQaOSEJgFm3/d3f+oU7CGsxGNVkGajaJFqhDtnLb8WifTQBQkR2w2ht6DaKwYuKl3pHgxPRYNFNwwdvUE//iiAYaNpDH7DOJGqRRIkGEAa0CHAD6vEYbYNd93rcK+04hAfgdONu12Nu4+Ec5EtA2MvVBo7GhDKbQiHRtjBeztruKO+K1B5T7sMESafXfabjYD4LzGZgg4QGWdzHQgBsQq8F1HsBxKvO2NM/LQAJNkDwdF6E5pZDXsQefxvtm5HzNEAnfYAuzaMN7HO/9pNKaOJUEo/Z099nboe3dnEutZ+5wGDaxg/K5G6vciKiK52+7o/h00CoF/acQ4zGHtDiOxaqXQrio37xPt5kUvMbCDaoS4pihMj5OpsCFvoD8qAn+6gBySlKKck2KnI3OBR9Ykx2StYCf1sQso4YA32Y84kgoi157vV8yQEnPcko15x0+wa+y/Oc48a24d9eS0dHsz86CjFGMsBWa4TiY1Tph6+JLMOb0KZlewvRLbs2P3ZBPDtzwlOMFyCuNgRyBYh46TcMQT3TWxZ0YctEDCXWgn6zAkYAo+gaaViZeCEp6wNZ0IaQZUjmzJWw2/AIUDnymwvt+P4d/Z58LwONtRPatfFXA4usjoI2/ZoWaBGpR+TdfC5zgNIiBXwpyzMlu/irZSRAwvNrx1GU34KRTGJ9p8wLpa+rb/A960YGuLeArOsbLPSk0a4+zuKljClrMJF/9uj7GZ6WGFp6PieKJPUf6RW5kcjjcDy4EnKjtHqHTlL/feJFgws5OwREmSv2DrrgWzuF1c9rFXVSGwHiXezN6ZJZbKKNDAHd5zUuWSS2bNCEs4I58Dy23LGc7+OREiXa6f85nWMbpSLKNOwV6bejqNKPAReiZ85/7nRjR1hTn0CvqUd0raPr6nvz3VG3pqL3MpgjZVZqKPIloCfZIF6jWpudGea5XCCTFMjONllpzDHowiNbjiMLANdbfgTzYOg9WeeE7y1F0Y2qtm1jdOgs9X0682hvVTwX1zRrbUN99ysgO1EjOFBjdwZGOxbDS5kp/3/L/EXD+joZmxkny2bLwKNzm3WwHOA2xN7ymlhR++q007drruHl2X8MPbJAlDqNwYDunKCdTNMJyKcTYs6D73Mhyi7O6TFlftT3GOs78yG6HLrEgRtnSWcR1rVOs6/ryPYS3hSvq8E4Efa2HEVzlcGB7NezZio7eEdHTr6l6HHrROGc0EVp8EnRzrXtHOTvwHta655v4S0VjVTRuiezxUx/F+ZsB9TEDE+pin09yRmVdZ+cavpdWQJLr1ZHVA9CLx3zaZp2RpGeARaL7E2AKIbJdorb8VI0V6BGPOKsltZfemZwXgrmil/stGkHmPbX79e2KdSGeE7/hBHVTp6ZeXZtE23JkQ6rPj9bWwVkhHLiBwEg1rdllTMIo/PAJDW7wf42ktsY62uyTUB8I90bG0fqPJmpwigjrbq3FWL3oNO8hcBOg5yk5GMDy6mhLSA4kC0H9UwZ1na+hdbwt56LQyfjST/1z5hkZdLUb53JvZ3zOAmSpYWzNunw2w6b2zxZz16nva5Ylxub7sK3wQi9/ppXI9MxkttmYI3WL972aOy3A0PgMba/5X64YzpjJVOP619XYQPp/bZd24puntU11t0Rcm48eozsSJzHGOGdmdI2g+WQtkrKDvb9+ceaSB96u6rXcWdf9v1H+ZaxsZ0rQCh9Sb/yT10lQIQMJ3hNfYDlUJHeM75EW2R82Ra0eerSf/SFz9+Z+/3j5dtRYphPHfY+OBnETiORkM1DZiXkFJbS0HEOtJHVA9+AJwBXBl6MMN20o/sKFQLgEOImSHtcYAcrm7oXg99GItEUA2mO+TrzKPlxWvF7P0iYYoB2KdC6DqKTgr+NjUSBpJbZU6kxzZTHALHN+Gacfm5mN/SB6achsYwIsgxaIDF2gxu13x67PdWZ7GnIrXv6DYvkvIIpcz/PwwYg0J5jIhqT/jMo3otX90+gxz1rUarPrUzjEc3xKToSCc+b7lcaq+bCVeCbZvAigFPfAzaWcdk02UKEiAxGcAqYeJxe8Jq9zMnaP9OAFaAHkGOLhu+xDyepTQhD+kP/0swWiEQp4En9SuYNyuhonLAVIDOLEJwOJrOQxmEhGY+lXqTgLh7QWlDamha/+j4cEKv/jHsA4RjxEUBc15flcz3r7SqWEwVENsEGBQjgbMEZL/FnvAWrL+bZlhN+Hy9TPNeSBxjKPebtB0Q7hOenjHCUoCNr2p+VOdrZOEp9dO2TzoLA804KnjKMmH9nmRi4hX7OTJGinkpk9F/XLQdAr8fMYzutQtRVW8EC3vIsXmSyNAz6BLqG4M68b6cl/EP78KDpLhlt4wCPuxkg2EHtGNRGCYcO+2hE82Pz+lx/PMfRsVZU8fBjXGy5iuOTIkTqz1bSW86rTRybmadhAIomLcuzbSRrdxptB/5isXTkYC2eOQ/VDsZNCJFnRH8EPASs1vYX8Yzt+u2wyNrKteZXAaXmLQPSBnwq9GU9KeDTnYzRkT3cWVeakhgTijSp+Jl0SwBvZsn0L9ChqI0zS+p7OzQ7Yo3soD+Zo81v0HzpGEfGa2xEY5of/Jx6TwQaAIYBrjaJKiGLPF6v1Rhdvrf6NfdCLt0vWrRDZ9V+6PncwLL3hfZ6iamHgRQiUhhKBIpujsM8Oi28Dj9ZRda/pMdHpvgLYxgyRnp9NEBFHg30udeuxqj1OPBC+iQQH95Ef5uPxTv+Ln1fzo7WDzhlUhNtod2Ms2W1AVxHhZYMUYaI1oUcTO0ACOg7Ygr9tjNxIv8m5mi2XMYsulhF0HyqRBcZYwBsEWVrBWMNz3VRz3Z46zvzifi105LhxTnWhbW8FlpGthM9KwA9uAH7pA/0n2PLPv/W711IDseD+FNOOOSMsW07bMM34ri9tXDXHAnvuIaIjDXxvNd/+NO4zIaPDMqqLF+ZCIoC66X2ydDQZ+0nVyZUrm8HnnX5bsP8ojmu/3x0q/hA2Sn1/VOXVRgzx9KJkbKUEdsAACAASURBVO1g0fXVXoot9hHWws3i+8Lu4B6tAWXyhD4JmqHnJ9Y1/3WbpMhLLzoAYIMibWhcGquCiARz5AzQdRSpIyNA68F1H6pavXFL84UdhpbrwW06svPlqu6vSvxyGjxd21Akj5NxkoyxrSdyYsat2svvYpXGQ3Icb0e2jPnpLPFJHs5YUbadHCRJqdeRgNpOYadizc+T5WSRs1SyOdls2Y7CCSnwmPkCI1HzUf0R7tJJI97KUM/DOeA11tgePgZPYtATdF1OgC7gp8+xVXoPveyexm12yNc851i+dhS0HuAYwzgGoq8nVl4GfmMC9182jh1UO0Nirlueiww4t2d8o9cujoCsX3QnmQHIhKmn8r7XVcs023jGX8GQ7ssw4vO8fmrrGmOOvhaM6XW6pMq2mbjX2WOWW1veLLndONO9i4Je64c1pO92cDUyiPvRc+iE0CwyQPJ7bTeUihJMDgw70C3tk70rTARdwZc7k3s/L9mD0PDSb/+dX71D+lAmpb1UHW2aSp0IhJhT/1hI00ObfaxhvIsGO6NT6qZTfj0RmUQbZyKURK8XUjobUJGjqei8nmHiGwjt41gcbWwAA4iZgn0ZRWpgOAD80eBgHEc1GGkamSxIlMIiaF2PA4B+B/btyTHD4uBQRK6Bihd1/eMsz7XodX2Ds8lEUTakSQ/l0yB3g2wYB4NyM/tOy9m/ZfL2Pk/oDN2WA6AXHZEa+AHv5TTUQ9vMrTzROaYqRyklWh6vFKl/EVTbicT9jJ+xHRT2mYNE1yKowidHALF4VEZYK7lz4ZWqx+F3UlDN1xagiepxD+sHemVdbFoTiQUcRpEf07aX57j7xMSTDqTxcM00fnAAsBah1xSqrvKsiLWN6W2QH2jUMmAC8ZBtC1lSkntprII5OAAA1IwPOk36ZO0f52MaMAb1Arumc4z/td67jzggtxHWUYSVlhVaxYkh4w7Dcytp8ZsKWJGWaWVnIyFyzIq4gIbG4OwiAaUGamvLwVBsd9FyGKvngDuZGzLO2T+WDJXFP3awJXXTgAwj0DKarS0zu2kbDsgqATVHYsTDSrt2VDSRb62/KM99LnDSO9nqkgwMHABzPfFe/Uj6ZUDbVObIA44bRUYuw6rlNwoc0Lv27bfh4zXf8+J1ahplrDOyzxpf8t1ys5UqzHr2TCrfpxgTRnor0AZyyGGBQwxa1sdotum4C+nhAOD4Q107K0Zb4Qt41vywPUp91xFOSsG2UWEZlsryGPquhdJOLa1l9MxaP0EgizZ3ye/W8QAhZ3K14ckebDmAM6deqa2jN1xCNjuLoNsLKA0usDxvg2vpQYBby+EWjjGa+W4QNPfz7OCbKfOmMZ2xxxjjFArLnzZORCcwhXV8OxNTA2M7m7z9pA3YZa33spK0musbei8w2mBzFsHVGM2vLW6hFXJmp1wH7/h6G8DbkZa11qchNT08v/3PxXxbX2RvaXhe45/OeGiEccVcoY8UmdQ9ogFFFqcOt+NJMqSuoabEmltoVk+euhwDfOnrxoZM9zI4NEZWdWMdWGHhjuZF2goW0JrdRgztMabw8M62Q27Bm+jV+SyvF/1fA3GiqLtbnXrc6sapzKH4WgtkVaFHzrOXwgeR69SRmvJM7zNfaZP77fir/4Sb9LvSs9GD7rLM1MpKiMMnzo9kK8qwTTaD+qp1a2Pe0e4YY0kf70yylq/J0kl2h+bVac/N5+pXMkoigzwvNR/T6T353RFq46id/ky1evGknqVTMNgSZkdoZRUoq+jDXbROMlCnJmjbRup45D6Nz7Sp8ai4pLMs2xYhKBmaKgKfFO9kIOyUa8uTWnbSfyoIqLEmQJMz60XdFE3VdohKna9Mn2sVxddajGPm5K2r1AvieFDjPjCmHtK4JzgyRjU87kys/t21R/p3aAyGJFC59tA3/TEotTUpuJXt3HsL4PGeyDQCtnN9oLexT+jDdjRsW+wc27BGCZhMBwBrzevMTsEdkJny9Yg3ctfkPTHyCgJtE2npEngvmRXtEO2HW/42tkGuTx2U97GJeMb83fhquA/M+ualZWZ0f9Pnqaug1fF5x9T/ZF8SHJBOSF/AuolAxlEQe0C9jZxba64KWQb/7iAlWQa6xnbuf1k1AEhnPQDwJpS+wwsUQZHFbu9fCyEYJAAqjMdkMWEoEoSxB2NhQ5pQe1FbuLjQio2jqXTxqrbBVj/GqAEYdEZCL3xH59urO4/AOTCgPSxhjkzI9lJZHgxDad7H+ACE0wEgOhjYV/+sCMxIuXsxeIMZqY5Fv34etJqCFYWGoJ1G5FKuoruV4k7pZ07nYtpjdY8Ow+K6aaDpgtkOzG7gOIT/BkS7YJHupfKu+q45UXVWjkPyxohuI5X9VXyyI/SdjkN/p+OHMU6jYgKyKUgmL07wkPk4jmF73o7OB4i0Fm0Dbwnz8/madBB9pwBlcdLeUpzNGxNwwftsebkIfK55tQAMhDoXxoBN0zkrc835fP45f+v6GHFFi3aKeSxO12v6VPrbSvNsgxKwSnvuYxsY67vuBn31xwbrHF9kATgi//AB/KLRBGzisGshOrKEkD/m4eEAoHCV2mJPI+vTlaob9Oh+GdH85j4UmaO0k5qNETbn1nPVfI3xqja2ARugZTkBeLKA37JN71nnRwdA39uG+uR72loyQV7sktMGDgJfpFp2pDLn02+55H3wHRWiGOI0euFBHDIapoBSHFnJQEFmYpggezGsJo9PHrH0lezsaANjgQ7Qz6io1262P7T8bnnBXEXrRiOfA/1uIA5oO2lCg2m8xXjYsmw6ADCw9ppph0QXBMsYANe991Hz30gAmaBTaBzp997PHJ2XSIXAeu1jrvRdRSox/qeukj1k5Q7dWsmwjjg/3rw/dALzk7UckOEUYwHZSkc23ZtPcLBkKKTgb6fTzGDCAXAu7/S95YiWhN6PCJladYXpNtL8lB5H5j3OqGmMs2a07qhqPPVrAFtojwNw1mfQWdgesnRzZwDoCz1X7QHoyZIy/foBEw/4eui3HFIdiZt6wVlyG1ds5x3R/fTHuMF4IXSa/G8jr+nv0TW97mi9stWsZRIOgLVemklz6kWcfxjpGsPNSq3WcxXl12ccha5bofmpdiUP+TwzDpgvACU0n7iPNbKwX0eaPY4GrObBxoRcz28Te8x1F1kU5D/xwOKh+mkbIBvnIcMytk0L9J3kkOe5/reLnPbWmQXwpdMCotGvBAXOeRjdN5HWwnztfJ00Mr9pbRrV67i7doQ1vdy++SR9t6xoI1IRdfVdBmr6sR3F2aoS7e9UZzmUF9bCcO8z5tGpjZ/RbXP7Ldh6rncyR6mNNHW26bvT9pbhom1Eio6T6k+76r+cTgpQPl2V+3N87z5mM8f5xVAyjuhjSjO+rE3LbxtHMcz8r2Wd6KQM1IjkNhDdRrIZdELF4jHzhJwNaVP0fvNNZQ6Ww7b6L9mtwJaM/+iNOOwsE/tf1l5wU+qWlO58L1tQWD9sT9VvyU7bBRKxuwhQxhmw8QJy0985zX9kBUn+jGvBljjQkGvgD/p9Lt8nb+v91CWMYcqt/B68mSWe97Na/cIUjX14hnnO80bWXd4vXTEcAMFbedLkOV/fTM+2D9YXTjrfhwLphZjaU/2hjW/6tXTwkMd9pe8hQJZ+UxuqHXla18vptB3PeX5wCv+sC6T6Dk4FdbaDtY1zV9Cw5AG08nY9YxCyJxpbOVtz2Li/U6cAGAS28slEHdPiV9rr+H4Wt/JDIVyD7GmYsRgQ5IuJpGya+Q18evLch/aYzwldYMQX6JkBS5tBGjBLNHqfTu9tbdDFJMFwgPmpEBZQGkSC0dkHE6DQE9mNLkXGQ5qOoU081VMpks64F+IuMLEK/7UAYW4mTTfwOAKmCL+dfsh75nUy6rmSnnTw9ZqP7vcRlFH0rffDHRZo7oMeakfVbUlV0Z5xVzyVY0nR1TYY5MllXxjAD5AyFx4CSmDcNPBc7z2AjGkKprsW7gJzGCtkCuAIOm7LGFPaCsFrMK9BH8aMgCDFCgVpGm6kumgEbeM4m86oo9A88K0F1F7c6UythwayCGNAKsooclL9yBzNdQ8dWaeOIniPfyJQvAJSE5VPBIO0RNbbLoi3AHN7teHD1rkx+lmfPaZsaZGx0Sne6nNfw1o3rZ2SpwgkUfOjA4B5oH+3bmabia7XX7I7JgjVmDltwlkwiixwdnmD1GRbJApv2RCGX/Scc+wLDOSaYbRW2qloWVM/e94B/0MJ6lYbhZK7bmNHvFlPM4V9Aewpyxv8eIxyZEh2LeMuTgEw2Vr/9ixnDxrKfK5/Dymcmnla++ZiXKxMFxscGTc6wtGH/qzbXYPEdGjA232fzwsPzQyl0NrHWLbi1Lh4j/GEHvOZ5ZZRmSde/l1RsG6fYlsYFOwNP6T5G2RkHa+tD/BHA4btkOn+ae9oR4GIsuoaycFrVYA3e4zDJo5aqfZJGeL6Z+NLRfB6TjSOZAzU1paSmY4A9lyAV8Qzlg0GiDujhHFPI9brUfd3HZjMdz6TDXeMdGzZqGcARucaQqZMMIkDQPSXw2NihoDNyPHz19ThCwu0PNBUkpIMUM+zo3Npz5FPObzqP7YAhG+HAwCeFt1M15yQgiG2McaWm+rr1rU78LGMu/qd9QMIzvgyU2mzjYL+DF2mAwCasM3Bn1tOqFaPHQCduUi0d4ubYdi5krjRbvZI1/gdraw1MCP7Kryrl/d9dwXwc2xwNMrvmrYlrxeeqg7BK5bLSx/0WrY8FxFapg4HyF5PBAb2vn5v9zDo3vdBWzU46XCuQ8wfdcGMYjOfcrqZX1wFPrIjMj8AX3TU/n+cKXYwjkhbpqh5UDxFlkJ/zxoxr+LMMb9EPpE9ZR1ouR+Dka05mR+dvJUIuH+vbiXbK8cNwodO9W+8GoJkRc8MHYzlyJfIfTAD9GQNwNP8ftCznWI/HSMcLehIfT0+Rf1U26Qi6JUaLz0OPtaWEo6O5L1pIX+Mx5HsItO22lKh6Bi8KVJ6oGcLRONvHW3Zxfw4ks5z2W05kmqnSwww5g89pKakNzl1RfN//ZrqYcR5oVe22UWfq3/UQJCxLwzBHLJadGRe9cDzISzMWjtE7asd9vZPTA2+Q9ceMYyy5Ab/GextTH5eFwa7Itkj4dmJJe6yCxrrnONRZAbfg5HSty0jxtt7YOBcu/T3EC9gXj9DeorU+O43Mn7ih8iVjb0n7h2w1E+Bl+Nsbdw5tgBgbLt/xXcccbtpwaPA8Wlzyv/pMKMvXLMcACOYMYYfaDn6o0Vv2Xf2XWiXbRtzXMgyvrv0D/72r9xBACVlZBc1Ib1vTig3wuT+3MI3Inzsf2pGmh2wYGmwFiam4Ep79ur3AISkLHkhjYgQAzP4aCGVyNNWDlQJB6AwqRcxMmD+eH/26h0nJ0J4Cj8LwF7si6BnzBpBtQUc98uwyDN3BBCD1zTq7AU1t0HEEXzMRYpC8d8GZhNQTQDDepgCfCmr+nECmFFD4qDUoyizd2tFNxxf7gh0L2DvH9R5rEotrmgxRo/3cOn4HRuX0BZDfBORBQ/wxcDQvLmSbz/nPO3sIuA7aRS67j3LXtCtHPUeRTOF4RZIobHv8b9tnEyeyX7gve9ngiHGtQw7AYrlDGP7ywSKd2ckTGEYHtfjdlV5QAB8H+EVYE9xSSvlXr9EDA8OJIOgpDbBi3M9a/Lg2zwvABx6Qg/4aMmSpttYLkv4WqjpgX0TvDkFtwVmFyHNLGTO3EciAS1niNDY6K8ICQAHx6YNkJZ7rKnMa1I0pbyn7PBasqHUVfyXgRlDDz7BKHX/7dwRYEnK5HQCLN5tZ4jHOT3FaE+BoJYZ8NKsZ0A7Gu9SVErJbICZMaTCv14qwJZtAFvhW5ngfF3R8aNTSnOOnMEvhIxyVjuRB9aUjbIAK44lnMaPfsuJJp1T20yBzIrjYoPirLg4H+FF/22HhGV3y2o/t5+9irV1//MYeDWR9Lme2RM7edlbxmzARJZR6XodJdfPs25zMbqid/GcxuKigpUiij5ydLqMLJ3TzdyhL7T9BJq6qv2gT4BuFQFTwTLLTzn+kF9kh6QoFpFB6GTea37SWNe8tQMAGSneBQ8krTy04l74b+KADYJwRWzQab4ycaPPWcterwZvAZ/TyKDPE8xZxHX/pU9c3dtprsfTgCIzshYBtZmvyAjjx/osI4724Qb29XsU3afDNS1X8jMnOmzctAyUov920IUmMVS3QRle7teh3S0jzC+6q41P5E+MvhjTHAXmazuLwWMU36nKestw4QrqnNgx2utGmXfKMpEjQHV35niRv8gUjEN1KNhxYy/zfcs607uzRC0TRpGyyG9TsOfDnZUm9efoXTLQpjETGkamh0eRgfQTHkaf38tZAe7V2eo8M3PKGBKRS0fRxZkHy8zinRiVMdztEG/n1rGdxm0OWMysUnCDF69p7oym0nvw0MauypRpPbeOkotRiT4z/4qnx95ujR0HwGrTjrBEljf+DA/GTgKTwph7zdEf+GPOtZ0X1v+ppQC+dMG7cnTK2FfNgOmcEB2fuaIjG1NfJ/vxw0+6zs6ZPubOdXA0V+jBJRM7KmydbAlx+KsVpiOvyX7blfWTEePtEJ1urT5TABLZKf7Qdyrap3Eg+96uLQCqwaAlrWuz9VXbvLadYL0vvrYcitwBa6TQtbB+jhdFlub3XdyTGm2iydb7kS2h1Q6C4WQAMnh+koKynEvoAOYSzEMm1lwLSz8whoElDnK5fyeDgTVH8buJn1gbMyuUtuhLFtUxm9njH/1IDam2Oq309W8XQ976SAayuWLpl83rm8ehB/YpCB8Zr9/n+paeIJvtnO/S/g62zC280w7gffSe72pswXG/G0svvs5RW+74yqbbw/B8I/uZh4wt+IoMaz/zH/7tX7V6V3MBbjG6AZG0i8LGIFIHWOiLkToFlN+kbPD+TaUFgRHyjjLWZIqh8RymR1NYthD1wHcKA4boNFrNYAaI2wCbwAdBqN8lkCzwvEC3IqOQGGAeoYhQWIIZ7y3Kuxl0C+60i2BF+OEAiEG2PbQIgckY8yzxuZDODfzJWBgYZEKEwTb441oW4+SftRAMkHZUhvs3+BOAiOLrim1uBgWs6+TpXXuEtd+s+hBBX5WD6+8Tq/0NGpeAqGtT3Z6MFHiCjJXyVFul7kg4nvMJTOnT7FueEfByt3DCCbKP/YP/nXmAwwsgPUDibCv7rI+ZH8zDVsadJtYRQozGyT/coz5PMDO/XwJI9GhECV8hVCnwRtqY+EpbaA5GweAR08sCdWd8nDudNDeT5lvo7Qic+2kddDQ+vEYLdHKOOPxsR5FR1hbYPFfjZ+uRBgrYydx25ksfx6Z+aQ+hol0RfEmB13gUXaX2yZJpzbumZa9nFxJylHwbpx6HwIZ2FdtQVzGgrhvQSpn5Q1CTZYUDwGm2beQvEOWUxUSl1nF4bcyuNdFjCx9Azx1Fg0esqBwJzcvK3eOvSIgMT8v6qkRfxoFoaGdIrzMcL+xBY90sfmt+R/5DP4A5QByZ4hWquel+uL2mJx540RLD0Gu3QWAyRLKHbzmCtWY99jZwmbc2Mr0sh0E8HQDw2AQ/SzZqfWkOWibgAOB33+t07gZidiwk0o588N+eV/VPe0KV4rrGXNfvSE8yMGbNFPfLoY02gsR7rexTBFNgJsBVYIu6PHtLRjsoYqXcJduYE4+pP1B5GrAXnZp7OUN6OXlb5iHj1cQEbVNuLZ5tvnJVcYGial/3RAZGXK02BsCjr7M/tKm/KcCVDI70Pbpny/S9hQZgDNBiWwoZXMhtO6KaT42Jmv5Z85u2yNscj7yNjoktsg62UwNchRPWz+y59biYj6ZBI0L/YtRT/7f0djvtXNug54sTAdaWu2rfe5K1T9lj2pmeoofk35Uq0iYMlFechZLJE1swxziLd8Ao20AxwOc6gT/EW8tBfOYAiJzdxmUvW/ck/DcdJs3LA+SnCNjmnWnYoCeRrWqT7+ArnoN7i/u3niLLJ+CZOd+1TrS9CqdzB6s6+wZ+OshCzZPHxpgzYui2CoyWmAld27nXmLft/y0PWk7ZkahAjIzvsSVljifr8pgRO7Gn11M7AXHo4GCddFt6baxZMHKLBsskFY9U4UNlmOgIv9BYW4yerEr9z/ovOuypyzrCMM7cKUtMw/+PsDdr1i05zvO62egJTfCSvOG/sEOWKId8YYclSqJNiyHRdFj/P0K0QIhAA2h0N+F6h6cy1zoH9gab++zvW0NVVg5vDpV1aJHr4hFk60JtcYMzE/inQ/9sI1OXeLuIho7nX+ksfPWbjt3Te2Rb0q8iUqhxy9lXAkv+icbFccnZCpOqDvoDpPnoVKSpGuQeh3doj45PpVN8AtGgOzDu3LGl0FL0xi+CX/mdCpAEAJ42Nz5S/DlVsiTpg37fOH5/RmACe7Pfx9q8fY6N6dLkNvS7OqlbKt76ZDv/2E7eod/IRHzd5xaAuzXL04y9vXOqX8qzEixv36vaoZlfKnr4gbetY/1h5oKl3N/zdfRykm98z791Ddh460Zw3/UpNP6Ya1duMGb292dureSj4qGDNuYqDrk6x5fO1vJ8zul007fBz/2///d/9Xsf0dGo8VY6GnSUS8pT6NApZneUTGWCZfyZTMFzFb+MDBO2cMvpaHY7TpomHSP2dt78finCAqyAWkD+EfazQFKUKHmDMTnTXb4YvGFGnG8qG+65mlIwBVwQ8b3XSeoHAYFBeR+G+n0EA8ZaJVlkRVESAhrMfwcvtuOKYvX7lrMgIdsAjDEjsDQVy3naY/RREpvx9BzGtI0max+FmZ/thOlv0e/HAq50Ph5pEo3FI+riKlqqkZrO0SVq6T2ZZ05fKGp6HZm85wqo9P/KJuyMHOBB0dbtqABS9hFMbwPG3++mZbw39InB39Gyt/OP8sTRvkqvzosUCEZ1AxE9/x4zpGx8j2yxApEwr20FKE7WWPNjLbZiHIcwFTbSXdvZgTeyJ3DOSueYOMCprmOslreLUZ8lulvh2jje7r0Es+ToJJNkOTkDgn+yduEV8cOOuIeW6a6L08HY4Vv0REoHs087fBNgYGeyJf47YMLcnGVo9kbvwzjf59qQnR+XZyp738zCBusapyuTMr8tI9vxsqPTNfMjNd6WAyqbYZmsY46uxemgM/T1DLzwu6fEGP/RWxkL8iGjLFrQtEsBCLbfOLLdCoAbeLQ8B25RXr1l0u+p43Ids+uADfC6FQ7LyRNN2Y5B8yX2czuw4+0muSaZC5ybHI+U44qS2aXKyzKYAd55y1bSPPHKlMBvQRDzYfuJft8Sfdmb8w5lieLMrQZ1Xqu8z7pdwKKNFQUOd6bZXfxV/eSy6zT/U4dul7f2ZBPWmfG815A18UkEpknOddd1qkoBGGc5WtIu3SUJsA4Y0IcMIXvwLEFAveuuzQJcdztaP9s6JbI3+1oZw5aHvReYkknWPHb4jOz8p/dzYsUeKzThPTjYV0d/2kaW56YfN3+YHlNdF30VcEXAwe+p6DIvJwQkZgT2fVEcNnht0zq+SHmya7DHWs/j2r1kkKBbA2Hl3Q2m/VQHNcrXtfngGSFFvUfbQJINj87TPn4FPNMYLbpJdPVxmZ2XOrPTRDJBjekZFDw2zRytj4Uj6txgc5CZC5ILgqGT3oV+AG+hZ+F3vme9b5XY0qk4Qn6eeND6OJnr7PMe/X/luvNmLKwt+p2/wWfQ/QLo+1Ic/1QnoX8ovUc3YGM2X2yM5aMxRXvxUOnCWDnqDKyXhpE5cQs7jMplvKwjNL420Lyid0xQiD3IBKJuMEY25/A6/b1id1tOLOqeR9GccONyvXPTkTUUz/3yl//oo/oso+e6SZadZ/mI8a99RKDeSdNdZAdbvufmRIuymZbF6rg2As/cc549tI6sZFui/mnddjL/bHmzVRfU13f1aSQv4k8FyuTwq5pCz9FnaiZIoEIVMnT813rqGp1U5caJ8FvlBpm36yjddsbI8ZLSztEPU/G8+9hs/C//RXJr3ijvPxJb2lrWKlM9k+dkTWJHU+XzDAAgb5qDt/7Up0I+3w7q1vFm5OoR6H5tQvUttljjYSzvAABjAKd+rCH01iWWl/JA5pqALwGANxbOvfGThGNsX85/JLZtdo5e/L4NVJHHLWNOPJSncPS3jskpIfmJmh6/jEoBxnWxUjENdgy8K6wJX9xKaSUbG9BzAGBl/lkH/Rb22L6LLz33bl9B/MApfnoPvuyn//mv/6eDAet81xi/jfpDcdbICWtvADDAIBJ2j3wycUaxJHO2oiXEWmygh4DjpD33BW6QIUVnA7eNtRRDDYivpUNuHUlFbMmAqdRN77xOuQH9gDv/UbCrqDiBCpgAQbjM3Hnxd5hP2bZUIoRpm9WsU8FnF2Cc78c5jIPD0YyUdzFG3bMDIHtcifwla4bS3wLOGGEw/f1hACaR6M9/kqP4rqKrgfSau64pZ9PG4U0k9QISK9FTVnicf2X9AYQCsnqeAEwMMBmhRt3OdwQL9Mww85T9xtGXI6k96NOkbRv1zZ/XEbWhY79gjozaUTruQTCzz33OBt2C9zQ8840dXvPkbIm4gLI8MeCH0p8xmJxFfh2TBbJRLFpfBBzwkEhw5MVZtjY4us6dDeMcRWXlZD8hvIlTQ/CEPXtUSkBDeEf3kLUFPMFHlsuekW45IZoaTXl9WozbKLCCdMll1/UNfK6eONUVZD90jcCHqwO61UTvwbGBBvBUDE67SKM/0G3VKQFgVfEdN2PxejYl46CkZEFX15hu8P6QnQYrbDHOHBUEwNnlMwCpDfEtce5JKA1yVBxv5gTu24bFFRYKQEivGUC0wql6zgEw69An70q84+wkkCTw4eaAesbS017z/g1PjPOXa+UEm1Z61vm/bRc0v9uIR6theoYuXuPzF0HF6emS0xlolGcZALDDW+1svYO4UeNkjvIOfrBdAYzaX38qtbo1XwAAIABJREFU107wCoPu67rW1g+HLzSeOF5ztrV5r84YW4QUAJf8uOpJJfur5Hzktplm0yP2gtJRvS/ZalvNa0Pg7WQJEhS8MugATtZt25cLyK0HtB7piL2DkzvIrWdSwo5NYtsMeggwsXXh1sHInXVH1xb7H72rpnPd7uBsXeaBned9XoLyL3PVEjojeJQYzScVBEBP7aB75KXl95bTJ0ZhzEkQhv9MewHk8s0OkqG/tYWAwDTjZh2gsce9gjQBowmcfH901gavPsVAtrtr5GdUzgZgRmD1XGUqVeU0NjLBJj2bI/oULPJRdZrP+R2ezB5RzZceHpeu1Yeh2fDQPQpM1ULiL4FTrwk22x9PouCl6/PtYD/ex+cEABwgKYDn+um7Ep0E38nB21vOuJ5nb54Z3TRjeH+/gXQcmFSpoDtwuHBcx45PwIP1h6fY0+3QXLPsjC/Liy5yTVkd3nyGAyU52WMDW7JN1kmh8r7t9Xku6/3/RXdvyzJv1C7LJlnXqwHfV9lmWdwK1tT34jnbfznPPUY3zxrnIic6fXWd3z1XbE50wdbzkQvkP/YdHyBYKY54ekgpaHx5pAGM+AQKmCq5kBNWvF1EjmP7BlFF+A//8A/XKcz4WhFaHRA7n0CbZCVJtVSxaj19ohI2sDzL3xrrZ8cWOcEjnd5lzjM18TkVhkQdWMx0tN3MTV7nJZfhH21D0TaAaYIc+Ztki8eSosIZZ2Uw7t5cC5/s34wHGsOr+3NkwI55eRkMQRIB/Lt5MXJc+rHv8CP6Yeip7TFLhzgbPnb8iU9z3Q4QgW8HxzhTkC0g2/czzkmQQfbk4s9lFywjC6tQJQuOxo/A10CWr52RPRSf+j0kdTgRj4Ds+M6R6ZELzfq5VSHzDSZL5RKB1+i4BDO3bTZd/+7f/0tL1SUe+2u6ENcxAPyZE4h4zGLwcq9/wcXDEGpwMHAjMygx7t1OEou03z+GvVUAa/kvMD0Po9PoKNYSJ/DCf/B8Fuo65qXFBjh5Dl1FC6KrOLdS3oCOd3hudTT4zAvfM5IRHpTeXcSOMY7UauhyS0FSGk9Uiyg91zIWZTSgDcy4t1qEMvOD4oVO/I5wx42DZspm/U5NtM44dGyV9lcLkIh2nBOsf399zm5VAAAa2pgeJjW4K9DZTRsxOBuYZuwEiaYsLHtgZz1Zxw184aGJpk1mkfduQ/7g20bToNAGEYCHzTuPdW8AYCswOz0PZypP1udxTrvvqUckEqTivR7nuZ519s0FqxI7DEkUVBTCdPp97j81uLMDuEqsGhzBQcre4glk7LnGuFQeuO8Dvo2jnU6mA2IwFPe4pDrbGXdACeuPngCMXt72GdgBgHHGMj8cIvicwJfue5dbY/B5JjLCfriUXAccIRvusSF5wCEJAz4AGk5ElqdBJ9GZ7LWDBl2b5dRvWdSYbEBXliN75XkXGYABkc9gbQAGvHN5t06FK2+qy9E/4YUYTs9ZU2NNG9zYMgb/IW/+rhUmdk7F11pL0coBgAAs5AA+Yw+t3o3z7PdSVWQam5rpO2IbM7ybv7NOwhKZTzKtGW+cfz+/8pfKsgGcXt8CAR9PxfMqQ5cO8cX9TGWOfFyUgp6Sp+pkya14zRkcAkzosMs7Oc4rzsQKDgPgTMvYOiqStsOCYd+nrJgONnPJGm17QM8cy5GeWbnhmeiKDfJYa7bpbJlEJibT9yzV9FIsp51xjb4KUOGYTR892IyH7U1pgkzyGe+llN7v0Vr2ekDbO6Cd7FsBY/kK3cc86aVgHq1etI469+1gBjxKAGDz0bUfsm04Vlahz1Ld9JFI0oHz3TVX+EhZU/EVQVb9LaCpTKXsrJYaW5JjIpPx0zj1PAWcPI8GVrBxBFUkCzqFInKRsSGPejh2fgc3Ta+uKYHP8Gf0I2uOY8caIksP24p8IZgFln6v5KhyQ0UbOFXCZ14930ukePd+9sWDfcfm6SiJ+dn3AZDDa88AgB4V/q/r9Epa8ETDRamIRcPb48LbFtBFPCfyvef5kJs6/7MNYZ6P/5MqyjrK1U+4RvA4OIjqkDdG4m/6GsiBzlaE6CZl+ZW512dsrfOJOdV1Gp/+/dXpaaJ7fCzw4V9VAupnYyyvmWlUOjkIQGImzq9+SGBlzWOXLKtCCa4ASIDbDpiSfdUbrmZoddvvThBA4/a2urNv3zK1KmRYt6x5j6Sr1+wK0/M+7+tvQkLvds+Nc6NxQPVteHIc6vQiyp5ret9QhYYeUhPsu26VQ42D+at62DKlIAgy2gHb8T+j0DptOxc9PglV/23Rfjr7DhrJRmCflvxumrzl6v0dcr9xLqpkY26e4/uXqvGf9i2qgyo74L2Rq4wX2dJDwtvvJDFbArhzYU9jgeIE+WXlO3gPmc32wiQH7z7/Po5rNAeeRKUvb3xjLu7Zn1sejNlT9Xp9weVz7PEoAOBxdvwPnNR5RYcH72D/shbVMQune73+01/+czcBvEQ9/8TI6wHbyQkjEWnMVAFzLJaVX4ELiqcX1sCsyEUN7FZQm0kQbt7DGC8AFft7YmN4vMdwRexRYGOUASmoR4iTZ3AdDoX+pjRSn2E8ta89XUlHaelaiM5Yff15NKVFMEiyflFwWZxVJfESdL73WFrSz9pAI2faWsbJux3ZKgjWZ0Q93Xyv5TDjlO91jwCxL2u2fqweDVKKOp/1zE+A5Jfn/FaRfUd8RRu9x+eZqnzVZ8gKTAVn+B3LiGYdn2WrWwlEwQyv6m9tIcCZgFdROtABELyzozb0igofI5V/J6CSkqlWgcRE3bEanBWQb2UHD2xFOXNJdmvLCfyr8e3ncdSXnT4pJvFbS8DgcRTABt13vC5ZjwG7QMYZpe2kz3xMH3WEF91rHDy28rRnvwIAPBcejqGh+VZL/bcjg77og0bxDuDc8iNaG/zVeLFeF5wvfeFj/NpczSBC98lw2qkLfwGIt3O1nQo9NwGBcQJ3fwfOCr+OoFXbCmJUb0p/kvllXUSjNG8LtTx3s/f1qC3/vkZOQA3xg8aqPmkXaox/MnYAyJbBnZuY1yNw2QDpnT+6qhnCMLrmMzqQjNflWfH/WlPPRfKy1sLXlhaqWIgTU71Yvsr+wPChS2eRJT97ejdskO/gg6t8NEDROA0L4XGeN/QtsRsAEMHvVoMGh7I+3bsvAOX3LwdIJGkwCcC85Vd7StX1Wfr28qsCNAa8AWL8Rzb38tx97vQ4EBPsLIZ1faP1BoEuax9n4oK4CiFAOHStTRP/a179jLXStwQQPScHplsV4QdM4Ed/6ho6pDtDWDpt+Uc/oxuRQWOA6hV0ZWsAbuYiDmaCYKaRsqMdDwFAgPrWt5FBr3qzg6k2EqFsC/puxoTjLhC8m1Aia3d8tcF6NFs9rrxb1z2DRcFDkz0NXZrRMtt2S+ILdEVeknk3jqh9IGNDub7uV3mnPufYUm3XpPmdHCyNwaeW1BFjTtlyEt3sPi/lBXhT18kx+e6cd877Nw+ZjrLf5WczYQSN5b86INNe4LxeqS7F9poHy1PgGYJb3G8G8xq0yzvvho/75qxJEgL8d21L1/4ZdMv4Ng8xCWR82/DBY2SfB5uFVugMTqEZx6WkKKkGL5jupaFpUf5AZqla1Y27sfQ4Jt3edgOZwUmUt/s+62AFfNrXqvqD7zY+2hlPfY/uEk4F72n95DjL2dfnGmsy4H/0yTffqHGfsO0/ffKzn/1slfVnHNjuYMA4sQnuj2OKA2fdLn5behen9vaPqpNExYywp2QouDfbSKOjonfi9Csh9Z3nQ8UoRwCmB86cFIa+gYbwS7Z4pc/I5wfHJgChEx/ie4jinA6GHKVCLM6/dZR5Jvp56zvLA3JVHrf+rD7QWHXKi/V4PPjR8V5vNRhMYPIRmHVF1LwzUhL5RQbgBd7lkdamcw18gzxw/5ada3P64chY5r4xH/f5mmujB1Nd2yZdYlg6vb2412NYf3jNFw3nfc9gNPqH78HnbHuxTikNNnbXvwkA3Iw7OlBYDJtRvuP5V8f1WmwRNIXfWZvrWxgihW6jh6LrVL3yYQAglZI7OCja8vc9CcCfPZNUXoe//bf/4pwcVgdUL3VVREjMIFj4ewyeS29xEk8p5AKEXgsRTZkUGAqGLngFpOr5ckY3k8BQMa7KkNQYNALGJIhqwwwGEB0zAQB9JsG/WT+Bzo57d47FpO1x6N8BKNOdE4dW9JBiEifuLAOKbz/HJe+HSVGgl5YGnin5wlnbDiTCQJm37lNUP/0EZm+InoEzT1CA+TrqqecvQWJNAUWaR9ZjupOGZ2NgeD8ltwRDrFRP9uDbU/7l+WocJ2sWMJJSf5SMGDprQrfiyWgpALCjzNnTN04+SpV130JhOhxFD/2+PqWNcbpWU0DvM138XFBhgVOWvRmau9YyauXT3IcybWb+KsloIV2z128LfmhKp9Zx3NBf10mvfGTdwlOTmV/AfimZqwRjWcJLLWvfNGPv2IzruQVAUfN9vWW29DeNHAAJ8H3sh2buKMNOCgf4AipR0LEVwNrQjTGNox/A9PkXCTThfLD2yKT4xZmIE83XM9TNnjnY6X+UDG7AMbTcjk8MEpU9uCk1mp0f8mi9uPTddcxfwSF97jJxZXjvaQWs/NAgenZKXgGkd8495sXvF6Avb+q+XCvZG2AQeZWctXyw/Krr6UVg2dd8ZTsr61kLAGu3o/hJMbDbeASkR/8jNwkETVPEree89uJdY9hmITzv8FrkIFtWLHsec5wwf7e2a+T+bvnpubeXqvDiAl9zzFPG7M7L3Q+dkv3ux9Y4GowloEOjRq239oNKh1smTtmxxv6Tw6fJuMaBdem1ZPkMCPp4jTqurdegj77aAMt2zLxUuTzf+7NFc6+f35Eqn7u1AaVQoAhPY4fhXd30sUw+AQBkA14Mj5oZPvixY9M1RI7pBA2ogldZW4AU64Fzis3fvIa9Qr5H13JyRQaFfiGAp89uLxQDykyAkt1MZkAxc+D5SpkBZhnvlfWr88YJG2AZUJ+Tf2Z/+mTZViVKbSJ78LGDWhtnW9u8NCfpfBfdqL3UX39tGwvt9W+NFYdGThHr6x4gx0bu472sC1rKnHk+wSH8tsGseRc72oAG8g+dNosUElze5VmhzcaXC2fW3obZ+gMvW59OlQyAmZL8a9/W2D7YhnX5JM9mTKLV5WGXi0cncO48elHjomqIISLnYAyGjUy+sS087tRjxxC6xQHBzmycM8QogK/ejK2duWwaMAe9B7648zpz0/qTEKJ6RPpN5fzffqvz7VNaj0yLx1TVKQdBNHBvLwV7dYRkq0928utjmd/IphyWsSfoP94V3RMdD/5CH7msWXjV26RSoeGAhHj86HFVxeDwg4UcVNNeeTnJ3WrEtkdkctMcGirIHGd9KoGCaSMv9pPO/z4TfzaoYR3VCoAENSVYU+1BOTpBAC14XK3ZWkfAzTJl5z4JKamqq88XnxhjHtxN0gRe4VjVi30VSO59G8ugV++8l7yBozdvD6YfLHXfUWacvlnTn2V4uEGIBgA2n6Pro0+KT6orTALTet67bSIa4+rvvhDeN/5YWCjXZXmuvVkOfWxDbMC1V33GxY5a3soIcv62nWMXaMI39t7yWN2LPsPIbr0RHZMtAO/5RZ4GA8ijjF6hUjR+1946wVqYnn/37/7i2Maq7uv4t2dnKyvIUdxmW+1sHkY6UbQSpqqoQHAMM4KhT5goE8Sh3INisd/lyTdKCmjV1Azqkk0P4HhGch7OEMen2OHKEQ5BwVnszVAYNZh7A/M4+mpYNRGVbUQwCsxDr8Cx3YKm6+QYb7C432sHXE27Om4ymil54jijZK2HgcaRJ6PgI05eQG2AW6LF+skcUuImY8A7pPgUf8r+2DhfAiTfn4y+wIvuU7nhF1+co4R8Bu0cm5axZa+hgYZcygIfvVNrHCAYx/1dsbFBM8yPwLoiQ/zXMp1d2cC6xYHYTY7G2dM8da7rXhM7MkW6OLNvBXfLo5u5JKB11/tqu+dRZRtQsV7XaMuhaPmm9/I5yJPmbRiIe7/5Xs5TGt5EvqIwbVAbUNAwbCBX5ioKJnxrBV8lpxsvT9WQIa+RIcqsbujBs4R3Ua7bsbiKtQ4qAYRNB64RHTRfjeGLL1NWqO8IUGWfbcZ4e2Sc7JsMpvlO2dcCes5G9Z5EB1WanQraiDPataOxk6/RfHxNjY0d3CM7tS7X+C1jouzDNQjVR9aLLRV1pvjOf9GuQNj8ft8370UXqewQp8YA+LyDnhRelzrBzHECkg3alBdN58rB8GkqcDTlzA3H/oxjZzu7znYkCZRU/4g+N6Dg+a9+GQXtmrWd2mM3MKobSEA/q2GV3XptxMcDFK2vj+Ot+9EVzB1xu+vsF9amGYM9gYjK8/V+6TB9pwZP+ltH9AGSv1Pw9DwDOU3GX30pot90/RfKQhmsXIFPNtt8M8DP/z6foV95ruVHdEzI/l7j0vADaCkD3c5vytjjCBlk72B9s0QXSPU6k3UFJhwAYB3Ly76n4HaDGI0xMmr28M8bED4CAOd7dICuw5Gw/Wk5LWAtAFPOeWg1225mSw+2ZOvg3McWgQaWPZ+UolO6D65hPdgCMNtBAjRnD+2st9e178BGbz7DTlNCemked8CXThNC9uVDy8xX4/v8888++c1vlWGN7lNPEDdlPv8GU+jZ+recLioQ87445cjDXmOCRD454wyS5A10JFAo3k8VyZxu88wKtjqnNgY9Ah9sPnegsPzCWoxklHe8SvzE8XH5q+ZYeg/PDYbcNs1VnkpaFDfs9XsD/YdwvgdTmRsslC0oF49ZBwZMszXoHQDIOjydkg3e37bHtsHOXQbDFk3PuePbvI6sX4oVF4C9rbupwrOey5X0uOA+SpSN5c5Fyurrv/CpqprSPyeym4eE577OZ+c90pt6gZImxkYKUp5LjcO0R7768s65vBDbyqpPACD8Pk2+MxZ0TUv4l07y813aLByaZqjCAnpGZKZVBLVn6b2VTLmxFTrPdjCnA3x5sAOyDN/pd+yPdJb0wAQDfRRjbZOs70/kfIcBrv7U8yK7NkT3+fDJzX5bD8d+mAe7eL6/eun/LwBwtyx4nhknvQP2Olzql1fHLxrMsX0P7t34G56ATlwPjyILYAl0Yug5Ur9t5m2wXF7Z2FDrUzi2aJjnXGzZZ1uPLHvNc/CNYsAyjrHrAszP5AY+XeJzEwDQX/vIvyvj5X/GhO6IXptEbXg7vt78xOZP1/8C+M6P6+aeM9Ye58o8Rq70LHB9/J1g2THcplmfDZz/9O/+7V/4YzN5myc5MtiMjB+kLImBTptmHdBJoxmX7xREhAh20y+x9Y/thEN8Q0E9c00WZku5aN73Pjc7jn4WR/+I89hzMxv1gDjXiGrRu9+RUmEEh/M/cU5YQLLoOHeOJAG6umh6/x2zgF8V8XaKLAR2cp+ZZBhCBmCDYY19Vyzo3r1na2dYt1CR/UcYYUDAGREg5sM7q7vMMKJpjGkyi+4+3UZuUq6AFAUAApTP9e5gf44UOkDC+2az8v7/rLuDJecjn0d7jm0KQ4cecUDSxOktMMxlA2CCGqyxlJ0CJLqXqgNowTXQD4FCQWueOgbt/pQYlocq8RwNsy8JX+JE4zRtoz/vmT1lBC+2UMO7gHmDtvIqvK3mM+wJJVNsxVj6yVGREok8xpkj47jn5TF7WeL8+l+iu5XsU17VWIeqkQ3mAXUfmytKCtDKuwMYMTKTydzGwRxjxRzdgSFLsIkmWVN+C93UnFK6wkZYxl1zPO/TvlZdo0qA3UOBMeKkbiOIwvS8m9G9+w01rurAJy8kMIKDZ5lrFtmd/dnvqQBAwcfd/1mHLPoIozSlr1fBe0oxFJZl6SBvGdBH6/0d2AWvAIsavDvuBdLcL0JbQKprQz49+MMS6N3c0LxzgwmxHeiTbeAuoCivOUBV+8d324EwjzqOFR71XEobZWQcRNX/ug3quhKmxXIrGJvPwz39SU7WyCWfDQax7uiSsr95jTPS3VNFumWtp4JSAoycQgCKv3Q783RpqhyqBkguIjcNCiqr67iGsev31csFsbOe2SoR/om82r45QJgfykSxx+j+u5/admi2ZlyQcB+ACH2YLTGPvPQ6OmSDqu1oQj/rY9noI1cGUedG6/blsAxAfQI8lbmnz8cc9YS+yLnrqfC6urNelH6FDsUu0XhVEVRYSGeOw3NlTja7eCcALXppV3KwVrv60WOQrJffU/WHfaNnSEpKE8RX1/5zTOnhz9iHqQ6w86WM6/mRDtO/RTM59PCtsUD1t3W5nYaEQZmLthAQAEBvb6dSzx7QG+LtRl6hdeWr+hXwzTuGARMAMDSrzn8EWCUAxkPl1/hNAcbncwcA7ICagHfN9/N1AwGLBMnSYO3KWYX54/a4L+SB59r0VUgwwXPv+z0mdQ+3YztJhNiZBJvAAXd8Xfe9x/9WIaBkJOOedGhtaSivecxr/F7TRQ9fvwI1rjI5NOC0HVcNufIr9NNPMHD2MqskXo4+fZqEMwnQ6bnSb3/yJ39i/DmNqNNwVbrXGXT1BahO1FYV2VI54wQAdgIHhycBObZuZfU9j1YZEGgTTW0zhTWb5PI7zv2qwHLCSTJz9LR0NfSPbmilrhOSlaPzPFUHmiWXfdDf3tNv/BncZAe8AVMSVLrlsxOgQ7eAWwkIiP5fNNllWSh78SwafSI/wWDFWuYfmgCGl67c1Z4l0CwZH93+thXWj7UJ6CQ/R/Zj2ZMK1aVZ9FtwPvfd+8Eqy7/ZuiPslXkQkBwZWH1Wet3Vpb3Ifxdjw/8EZz6Q2+Uv7zUET2PLsZtvJ/2uae0H44yvofT/q7qxokPD/e00P/3c2RaEPoSveYf0FP15+GwnC4Pn0vgXP1FyCzbmuTvZSyIs2ygbLPPDU71P5j8naGDPd0Ag+IofBwACHM7/3TOmE5Gl6707BcuwnIWTUZPQcJSR1PkHFQB9AYuzib5Bx13QbXDF7B2fGFgKSwL4yDJZgSSjhXCb52tZHoCkTqZJ1AhMGD3OFoqEgEAc2ygT/aSMfpXEdoHscLZkm3vkDLNoMPLHAgAssBVkBQHmuWBGc2x5Kg7sFtTLZB0PwY7NhJuRWmvk21BQ+vePPVbK63JLyOtMnr/1mcqqKEHk+YkOnyOtzn/OtAr8yJ0sbQFsul4GQu+XXkmJSpSO1842LwYCodZ373XIWHdnS67hCLgcaZJgyxxPlXlRDjPCFcUQO8lYA6hGQBjH20Gev2NY7j6bLsp8P3u0mS/jgW/hMxwN03dl/wKE6BPRrOAZpMvgGpS6ToL22pWefk7nbt4XrRuRxoHYPKd/MxZH1ZuB2hmna6ABM3pmwcsOLE1wqeD5On3PAADXDU0i+OIRHDEb4TNPzrzlfebhVgDgmJT8Bgp6JgYY45LvwwP6CWgJ/wFCaQI2gCC8s7NovCcO6DiefnqfnfWm8qABAHjxjEHgQT8x+s/I7dUB57vv6+DcPa1aV/NzMhuALOiCzEcHKsvR0r8adY/xOlPdd23myP5EjIZ5Q+Mt2NPffgdZlFuBFBKwlr6vevneU4KZNC+DPg5CQVqw9QQDtVfaa5mjVA3WvO86GZwuqX9dGeP9PVxXoFE/cpZxSnG+aRBFDxUD2jM3lbty+orX6cx79vTHafRzzf/ZXpGGhyn91MguTbwWcfx0Xz5/7r8PKDIr3PJW/TkVHc2wrY7/Xuva5fw766P37DUgABDlNroXnr9yKL5sRQE6ZcBNQCX8BSj2kGuDLHOLz3agRa/+WABAD32Dv9xX+WiAF7naOsOOZuWNd135a7DMFSp1iqP3ok9js1TB8eyADnaAnzy3zjGhi/DZfV+/u+C5dUiin7CSj1Jz1iYBBAWj5Mw443r+rWmKLj4TvL9dat13Jbs6Tb70HpIvBFMsFxmZx6b58j5XP6wmgBsTWMfJhvRdrMOtOCpvZ85+wUd/Lq+Jzz3yBlC6Z3U36XpqzPAb929HgXH6xfBXBwIuzbyy3WI7B6whfHmxRm3Vnsy2yx9OTgwfvBKdmy0dmU9kzc7isodv+76DLXuM9zQAgqei3cIpjGX4fTKQGztpLJzwQDBs4yRhR9nSnBSRRsPmVTnHyuif99/P6gRHpottjEGje9RR3wmfVpy6AkPr1yrDzH16WqHzgm1IhhDsTn8LToHS+1RZ4CSTq08TdNFYleRwIsD6KVUZmuvdJiWep3rVPNgETu2jO/AbL+AghJ/FNwQA8DHQEf597IcxxHKIwdGWw/P558a9DQZZRTaxdZMIqayL7Yyt14/oP1UCUwHgtb1OeXG4ru84Ni/voIWfWVuAHdF8Oe6TMWzsF30RuvBcP2PNF5ncGDn8kXmAGSOazG8CqFu2wTpXzrWOCy/V9CwxPOOqg37loZjq2qVWPTB3MC/j833VH1v+gpsk31MRkHvCI2df/MWFhi0r8IZ+efsrvHNspng6fLrxGUG3BACa0IlGubbUlOy4ty3PZ0YRTO3qplSWTEA1cqDnJMBaS1YODEU//b/OKQABEcJmOwo95VzsKdMkpASUtc1xbnkIR+/kr5ZEVSiugj2f726KEAQFiX3xBGswAVEs7r5f746Sghm773VbKgOSgEWUyQhN7pNi0c8tpRGwbvlrokTZZ6kfsqLhqd9/8s0505QSZRvenvea90FwFOnKKpz7aYwiZ2c7ah6LJxWh1H/XuZLiXlICw4aG4+QirAKyUvI5Uz3juADJ/24mXmVONtaUges9cqb/6JNf/OIXt7QK2uk5AinffPPTKOIGAOgTYMe0TrhpYWUaRvzxn1S6NZFD7UHHkTKAbBb8HdCwMdFanN+7OkPP5540pTnXtW+Exrn3VeIsib56jgCa6KOzQA3wZdiuoOBosfpdx0cQKeB//2zh17zY+nEVVI28+WXNleN2rFDFg+f7DcJTKhtFojkqMJW9eF8nSOWKnV2BkXFDMym0a4jOPwHBbSTpAAAgAElEQVRlGi8yyPvgk+3UMa/I3TjR20Ds+yM04V/4FF1wAxYC913TNOpJ5p59THqCnHQAMM4iVQaTAUrwyNkuZLVR1c2zkdvRBRxJyR5cf29enUW18hWNCrSg1VXEzTw85SqA0QqeoFodGlX86IfKl6znBMV4ju7VPBUAuDqresdlvTXeAE6DuhruTWdKDFkHrtdvzVJVO/63xrFKFk2LMweVVuJw8A7kyCtsXjr/FTwOn0RBP8ATOrsilTHhKJen7BAFcLLNSi8I3cO32V+dhzy397RKpN8BuHRvHPTIuXRCuqhzjniMKYBM/Ca98Ah+bEfb/JEO/lSL6FrxH3svxUk0YaMkXfMwfbx9J12GoRdyLd2lIAKZRwcASiNdc0uROx6y0pbjgsQ4n9qiFp2FHXU8pJ9pvnp2gisNohq8RmbfoIOMA9nnu+/8J9PAS2/CGYGnzMOHhzQWtgDc9bSdfPYgGb2Y526bhSHeshaZLi+c35Y70y+ODuArILCOuPVozjn31hLwRu3tfqbf33dAa+RLv1XxgQ4zrZuFwF5995tUleCUEdDztqVz75dnu5N0Djou+jR66g3w0W3o7OgXykzj9HtMK0srp56+R28H09nlOuDQHb6wPBSgDuSYbGEHefnXfNwBwu9UPwCq42jkr+F7ZjW/tw7M1rYJ0FrnNMARTDeOXXQalRYft9/Wkctm+1m1yegz5hY+6HaN6u1UXQUvccyuBZS511GIOsWxGiyny2zjqGqpowifP4Mv3Up2Hn+d4q7xlQvrxGBE7Kecfek3+JTKSP3tf5dm/re2mNUGI/PhO45aDYbJuA1MbhDVeO387e1RtgNjg6wnyp/anx/abqeF7Z5ZDL1DOIZTBpLgq02QLLTSdPQKWxLB1X129Qx4y7IiG119Gb6eAF7kdRrpXXumtbtFhT2Zo2sFf6sBtXsALH6ynrNujw7fuuLy07nIJ+MY/0UWIrcciZ0HYuvs7q0AQHTEOO38mznb7moc6zr0+r4vtEgjwYwtQWQmhJ6532mMKxiZMa6qsqsoRk88gnt5S/kkeCO+T6t9SrusQbABWxSh0d3m2fGmgprtFlR9TXbeY2RupQfYzfalQcqLkyvKqQCIs63fwlwbt4Kj2IJ7fYuHTnYtYBKgonXt7D7mXZ8TELj4oOvH+6YCYJrOz/bHyL6OvoZuovF2+D22Vtea3zya/Hz6n//6Xx39l4yBztMd4kf4iEAnA5MAweylyeLV/obZ9X9VSjYgfnkzXBWUDRI1GAA9To8VcqNgo5Sm0yWZFAx8YPuAABSRmMWOUhUTABkQj3O4GVnzsSN5lWqaCHrBpUxWxJpuvYAiMTQKx+Xl7lAaxWSTcUHkLIACCNaLy+GH6fbetjyXSGHu13WUR9J0xIBATosocq4nS2xlvRhQ66ru/FosDEjK9v7IpWLaG//D9wGSWnsBPoFiFIkds1Medfd4lsYovBjx2aIhvmHfljuolhY/nHftDEGME8o8NOeZUz4zyi/nzsY5QFAMGJQdqHIaBzJ8TiQ4ApZ91VdRqdS4zqMM5JWNa3g34ExTMfgnSmG2euyzQa+Sb8kuIGf2/ywDuoD6GBA5O9OvIffXMdK/riGaUnoJfWS2wm7wMobYXLmsF3K5jedVFKUljq2dqjoQAUQrMFBHDWNjPjVPZpziQzl3CVx84mxYsgSlgc/OTdbr8wOS9Z+ug9d21Pn3Z185/MJYAW36G5B86Y1xrJFmuxPlpx+jAcoe3kGPhK5RaqZZgSnbRiQvmmPdrhH6/is0kxEaY72d67fzNE7NrOvmN+uEjoWXiY7prTDBEcuJsht1fuQwWCfKAVygQWulbCUlheAcAlepXgpe2Hz0nii8f7eowAuJCl4wY9pLx63AGDrjJ8pW9Udj1dadOB279DklpD5aRxkh6wVVMP3G64CMyFE3v5VW0m0JKj5BEzyz50agQ9eGp0eGCBZtQwyv2tZ0Xt+XJ9hPjEzFrmLH4tjdcs4GhLDJ8Jzoh45nOxsOK4DiNjfU2oo2DRTtIOudawMA6G69R3pQwVJVAsYGjNOgoPc+wmgDtA90C1a6usr8ZJ3Z8usGkTZoRh6t664DUTxRXKHH7GDqZAqlaxZoOi+8QK5OAA0m0aWW6IJP+A3aAIzveH3dBKB1vWXtrLV75Bz7L0eMZ6aS6TSOpEkuDkBBMbgl9ExwGtkJqaaajQAhNg+wqs85OowjVu0o18nZFSW/KzC9Jdg1FDdTet7JNgq9Pw7KZJjeR4zuAMl29pj/3VJVZ9rBOFWalR/N2+UF6yQFAlcQ6NlseoLLgtl6jtZS9+k/Ai6iOet3sSbHufVdw2NgjSeW1Lq4quxc77LsQ0s/U7YMbHgDBDhTAd1ysFg3bw+pHdXtLsE/GUIc5VSUTmO7VPKcOTWJpTUMplBQWnZTW0cyVm0jyXa5BI7oF/WlO9dPRWu2fI3jJh1O76FgBRICwZaRhXGE0HfDiwnYG40QHHGANrhDw8vJFZET3aeAATZS49f3OEmMzRMsP+IfsI4ctXevfWHPvWff11h3hPa6Fz7OsdaZH7LHfHWduv6nqqL2zbZJgYFWnJz7Pm91AU6Vn3OP/+t2llC8/xucN/MYjIuvsrGT/13dGGeX4Md5Vp1uV3m5CsLcmTdWX0ywYWEV475uuWhVngMWSxb1jBtUqDK0jew16EHWAfq+sQBzMe8vR3XLJWu9rwVb2Rfs+4c/wm/gn+iG8qv9jumRJj4WSTZN/e5V/o8O2Do2vF4fVrIo+1UdNbw4TfCjoyOfOO/6TM3S4THeg6ydSOADO7koYen5mW+raTtuY3tkmaC95TSLaVqcz6Pvww8JAlDvFYJ++nd/9S/LLbmJi1nEmUid2xpOfZ5IxmSzYZicbZlshSeqF0mR3KhKXplo7CxtFmWUbyaiz0a5dNiXHX5/CBgciQj2CgliAeZm0G1QDbDKzCjm27jHCxcmugEAG6O++vymwQQAjmd4biotNMHzc0F0BY8JoGD28GNbprkPTOMAgJRBb849WeQok/w7Gf+Aae1x2wxJ8INgTrLeZJYP4D+A5de/VrmYhC4KTJkSZSzogqoFQdFtuiNgWbcpnQuNJ2tscCngLidSZWXlF9+/opFeq1Zj6JnjHE0lg5oo6b4PsjgNILH2NjzKiikAsKLB5u+rUKWgtO7nunM9JcADEMKuZJL0bMrMR2gn0pfI5ij3rOlsWcicKiM2vI0A21TMT2gMJ+1KkkRJ+f4aKj3X1TzT2A/DnTVKCeNVwDWAvPE6eAUEWxfsAADBphidZjYo0+5caCyEI042THyfLv9z1Jg7tLvE8Jxj3WZFmtPeX2hZ8no1Cr723DJ+j7cGnyORFjkjjzKoCkT0aMrtwG+eGWdfGYm7l6GOi7KuqToxr9ZI32Pk/HwBiNa1dwmvgTzeWABwnBsqUzYQ49+SA/aDckyT51CnyLxUvXEdvwueFdkL3wxP5G8FATC0D/pZhuucFcltoASPqBJtqfAP9LCfId6+ei+NK/2srOIFZ3YgFsDgyCmPy+BhHEVkMvJoC6MnxZk4l8m5ob/HBPeiV6n40PvVWG2AwdgQ6zfpldJwACRpIYx8A4AApxvoyriSyQ/v7O0TAXW1kzdomBVgTuIjl3PfktC8CyfOvIm99H11MFxp9cyeX9187WkABdVUeu4FJ9Xd+nucgwRVO0K/S9/97ofjhHQM1zbBhx2TedM4YGSEAAPl6lcmNd/KE2Pa7wyuCP9sOd225+qrMw8FD6GZ76kMOEigSrU6OewDRhbYa3ltb23G8F119HmHuvWrtD+6bbrI4/AzN/62DWh60YG58vzwYXgLvbfnumly13sBTkrUocHeDsC/99HDouK1h+ix8v5za+c0LNuO+A2mbx4wjVMZmiqCyq35M6vJNhXGaV1U/fleA/NPdZFokSBHghGpUIpcqMlo5HSCPtvesv7M9+o3BTWsjxLQ3D+8z7ZOOEtaZjtA0tvFKJTaYquF1zQ+H+UmXOF+Q9xfx7NN5tCtm7+oHlPQLk7zCZofp98ncJ0n6W/pEOEz89B5VhIicuSOA+vgRK6FzlTX3rmf69Dlg2HQp09cFbqNQxRePGtbB0T3K9sP7jHG0Fqfz6jwc1VX9b/un+qA7WxOqb91YAOnrIt1M5jNevTjGXHLR7FUeIa9/mNz0K08k0RiZJVjAutQiZCtUEOWXMovnSUa33GA36nKCd2wdegD2+9X1d2WB8aksYQGJJtmHrGZ6eXkAMBl4FYB+PNWxi2dOWt55ubE31QZfEzHZFwre++1H2yre9BHl9cqq/6u89xYFtn6Q/c+BLGBLq7Nb/Gi/2Udc3tH3e0hEWbLUeeYuWXO/Gx7g48xej9bxMAQdqHLv1pzf4cNtv6cSmzbqurmj71Lg/gnBQBNWU/DY7sJ8+o81j1NlMdOX/rrvvV5trjFZ4h/g951vfkdr9fz/zxbADI4sX6iKPohmjQR5ryYqBUBgNnbU8AjZi1oeWSHlY3pIK/DXKN6CQooXFrYE7GTk1GOoQ/Z7EBPjdq9Rv+QUMhQkDnekbOrALsyRC8xtl7cMjgBgJth9ji0pzQZcBjZDm2DBs6S1NnkmeE8lDHMOUEImC4LmyjulKZQ1hOom2tTwmPmNIigHKQlHzYK43BuxyLMmf2FyVImw/rtt9+aqb/44qszVnVYV3bs80eJonmliuc6M6UjTKnoo7uxs3BVHrreRqC0DS9w+oBveTqmVV44L8whAC0AL2s5UVzzSekM7TePXWYqP865uxMAABwTMIH3IuCjPVA6ek8CMVP25eV+jWM7lMhdBHY5tjVazHl6V0iRdo9xHaq8Qw5GIn3XyWgAYAfwmEP29E1WHhohWxsgXd6VPFSZxXDNfv4bMDiGPseDThmm5bDGmjOFN08TREvEPcf/oXsy3vA19K0W8C8F2SJTUQ5XN9QR0mcu08Y529dV9xAAiEO2HCrLV4MtK2BUNg+Pam1dKllweK6jKRuBB/atP0M61QHndQkQ1ADbeZ3sJgDA8i2g1r2XqZxIiXnWoTxgWkfeaaIE/ahEmvWMLtceyPDXk4YEd8w/euDLAMMDMihbBi7NqsORu6xPgg13j7rtyTRJe+uS62iILqWRnoOedAXKGR88IwOp7LpB8gKZX56Mq/f/t/JoZ5C0iK4CqROOwwDgh7c1zmeX8jSqkv7FoRL4UnWBrgV8Z64q63+Wg0In1u6C2jVPAgDYjO14bDpv+Y1eDpcCJOxcFRx6PVZQ8gZHlsw4eHyDLdNvYQcG9ZLPTvm/gs2xk91LqvUpD7OeV58UkIjh71a2ytnWE3uN4Y9t95O17xwb6CC7iL6znen2AmdaT0BI67yr+yTvHM8b+rNG0TfwFngF++7s8nHILIeaf0uoAVpe/x6NtjHHXYc6DIFoE9AdXR0dEF5s+XuxxIf2Y7Z5AeqNEOpQQydvTykPyCmF3hpDHKWxu0Prly0W5inWIlN/sY/wRPUr2ASZsp6xDp4kwL52r7fGHlmbo/ng5Y3jQofqrPKc5sDWSvTZ5gdoYWwnnW2axoG0firQxGFmveHjXT0RHNMTPBzALZ5rBvCOTXzVTKVPc/KQJxttOsipLHYcfBOd/N3pvyR+N481oaBbqL744suvip+iI6XjggXj8GKzmVOeMVlK9Op22qxbvA6xJXTX55qNI3dSTzymKiFtqTQ+O/e6ZxiZ/zbx2/jBb7J+GicV3WO76DWdrPeuUEtQWJhnKkpNXctyHG6wgZMLfg7Of65zc8ObxY/eQ04z7kmKevEaAPA77n+tCChWyRgG94Sn5ZwnUbJxVmwnPsHz9x4HNEO5z99jtx97+f3MlNDzPuzmpY+qX72AE0Ax5qz9AH9GrzDuGSOyj1xBe36jw1KRlXdkDGwpGRzNGDcG4Pnmx1H563V6nilaPZqvUvk6FaUEAK78Cy/11RvfooeQj4urhJU17uobbOZ11KV/ai823oHeY+t3ElRjSKWX38uzaw8Z14xPge+lPxe+caPkTm7euba77QCAxlnfwOMiAIDzjwBYCdd53g3ybplFJ5xjsJrNKYiAGJshNngxkc6X25hBpIeAl7AEALYh9kKf57hEdEUAt/EiOkfGDKDIvSxkiDxK5DqtVeq6D0B4gVoNtwFQQQjMq9/CKGyfGMaLs7KdAea0GZ9xiT7+9wZJGhOA//y+TZc81jAI+z3c0KzOD88C1GBwRBud/Ypx02+VxGpvuYRLXa85imkUiGHJOEilk78XkL4KxGT1Wo9SRwm8nLZBrSbXNTYJT37AK/AYziHrhxBrAeCFTc/H2tt4jDObIFCbaNUQbOWWf+MYhn9pRIPS2ADEc3g3ManDk0nmeVOu1My27EzXjfFSCjmOUHgW3szeYIH/ABr4EvBtJYlDa8Uf+UkwKTMLaw3dtgK+4+gzMOq7igZDIn1B8yHLQh1k9vfpMzL8Pk/4yJCciR3px1DE0O1KBxxA+cTtJN5F8npDt8rM/mzvF89kMfiZPAZqyxslqhMkKheEqUu7lG3qfjKqA+SGnhWTy98BII0AdxHehs48VpCzM8jojc2f5jevbYJRyaBHdnCkvOZOYguUV5dchw0gc+gNSDzPolTyNglrllNVCeKY6+B5DhM0MXcnRB9mNwEmmLMNI/ZmG03rZc8pupR5oG/dMKoBV+sDBaAEPpWF8ri1Hqd66cuzfalnOHsk0OR8L/sxFRUp0dYPwYUBS9VB6Lqr91PGDO/gZLp820Y6job7TcheqafDeYbAsuZBH4rI32SmPsaLf6jZGbpSMi8Arr3lutaVTOe5cQYCQJF7+CZ6q30pVvDNgU4bGvG2ehukKsdrehVG9MVtbtjxY5/2tci2nTjxyFkDy0qft8HptqO8a+z6VC7pPdueoWegJTyj9fcZ4g3O6FkuGReP1MnJ+7UG2crDGHZvFv37l7/85d1O4i2Lhzbq0K+eOKZ7M6rwEHI3urd65lxASaloo4ARWW7dm+TJ7z/5+uhHn8pSOWJcmy6bdgR3t+3DNqFzNx1Eozfo3jx/wa4xTireqIxhjsZV1VO8CzlHZuWMXlvQubBFdHhR/BZdsXEcssA8uV6/sX/YRwJ4Xsvzvx3YvHjzvCRbQeIkjI0MPqOMHozE+8AcN+Dokqt1Clbt+S4DZi7GJ3H/6lyHz7y1oJ1Rte2SU29cveTHx5GVI8fxo04OKTgk/PeSSVdbsJVXa0Jwyvq+1TUryJxg3zOTe+kr2W9wVJ9tDO+1OJ9p/ASbozOTjEkANvKZBpc5NtD4sHg9di1Z7R2UxekujGxAKDYMvoit6/7z4sP9ve2JA3yyrwmmuTqiNGDdNcZtV2K/ZksR/k5Ma2yR8ej5TzTQc70W+bg0CqCCXiRJCQDwXeTs6XwzP+ZCoBSZHMc/q3SvK37xODQnBbv1mcc1wZydvAreTfPujB/gnskgd8yLYNnWQddO9f7H+pSROCp4MG39lOXEwnNb7jOmbnewPI8fkesTAAAjUU1F4JRtjzZXDhrDUbUh516Civu9YDetrwJYlnsG6DHMViU+Fi9vzGA3m/mtrT9bj8t2RI8nuDDJ0rGx+KbRPZMcIshO4MCzA5sU+0YPpUKepb3bgvHf/vbf/8V5VgYB8xPNzOIOk2WCs7fC3y8HYnoDfFiquej3yM4A5kYJC9hnoQYEWS/fz/j8ghdP8BkFRBD0JBaCSCKKXNfcTtrqdrqqFPqyS9SPPSPPUQZkjigKTTLeDVofgqKH29Y8I0K6Bsdqg2McEth338tZp5e3zesJsJhkR8FsGkNXjU0OWUr+f+15fvPNNxeQfvbZ5weU5Lzs7N2lDEZKOxPIGEcppysvxiQLZpClSHTvH2WbwAkA7CqflYnU/eqiCU3fDJ7nP/kCAKJrAb37FIUNJray2gBQT6QcmTlYEKuEcHKkELV9YoM8ZaUxfJTLAdbeBkzvz5F1HP+mY9nGYURmLuC+H1CKnu0ZG8RbdOQw1YEb0F6H34o9gYaU9I6smd4fKUnd49i8BP9eMKoSbBvDbCVRM6KrBPVpjYqAP2A0FRyRvU1HQFQMJIA8RulmghpRv/Kh5xdQ4MCa32qgPZbrkKJkC0gIzCyZ5F37GZfnqpApcwUQ2chd/fXcf/w2nHLArw7oe3cAwHQlmlb6bcP8bF41BlsihGFBL8LH0wtgQJ8hadfmGtzKrobg73qNniOHRM/BaZ95YSbfgHKc/2iOqSYBwO8AwKNCpBU+OGJ7/aW/dO2tuiow3mXQX58Mmcev9ZUZN51HX7t/SCtwJsOWoIYrLqpLr36CLi2z0/rrJxn/dLZWsEFbr9IcK8GU7BUO/7mLOdULbVyKnOz1Ct1V2pyKrr1O6JJNF62LHAeDUlWPVa+wfqaLad/SwNpNSgbRzXuuyhajw732J8Dg+WqLjjMPeRZy4EoHY4IJRqsiQ89WUETPxl7GHs+1V49cXhzbBX/q3QFR40ht/aR/GxCea8QfzsR3G8C2AwF3w8OR2+wp9VF7yvB37/JeE/SfAxrnXT5qVPv6tb4XQ0Wn7uDotjWRocO3Z03BJHrGbjQV2/qJeYn9rVvfAiS3TRl7/NxGQY8iN7YsKCXgcPsXla+hJc/d30tyVRbNGmww+8A3C4ii03UPjpJkxDxVvKNGwM8KvgkSju6/qzyOSnkZfuU34/rJwTDmt8vvo+eir+Wk7iaUA9qRBUD9dn7hB2MP2aMCc+MC6+uVZT/2nBNsIvMJOum3ZPdX3/6qvbdypr3G/oVK+svHbrYpeTtzIYjmedahGb8mOjfOSXq8gLl0P3zG+icYkd4B2y6xx9zPcYPm2BLdJ14g6HqDrx5KHRPbiDpsff51UC9Ajb68a9YgMvIRczfVnKJ/Kq/GtsexbUBpXXufwfXFCnqk7mfbCO9njVlb9A/VCDiuIrfH21Nl8p7w41tfX4e965dr01RxBwBY33H0J+i4nf/QaejxlnfbqRWwvP3XHKjL2mWMPWK6gHnb+23zmVPmO0kjnP9buYU4vn5vP27zjj53cN2OSXDCj6/978MX46jvx28c7ECGnP8m7ThOTy8gCDhYJ/KS+/Ns/IbbgK+BBH2HDzE+z9EhlQN/Br9LRlbwn6ooEiziH23T8bzabBD7wXtsQfXM/n7Mt2PBN7k21Ym7/Ly3aUGjyHmrlZfjGN04fuenf/OX/4MlUuvt6K5KiAQg60AApkIMnP9xzrOPcaK79j9qwN/EtDHYhKwx0vXv7N8ds1crJOQHRcdkEuHI91uZUbb6LN2MMrMBqnPLgl9w3TGiGLYR2EEEK8luQbjG5zoQ46zse+4kdJ2NwXaun8dqXONp5zMO6INBakRNj0WiW/6qz8X7y+nRv2VodrdV3a+GgF9//bXHk87156jHk9X44fus+aX9df6pAIhyy5ocxnTACCELyErZZZxSlK54KcIz0cco9meFgJm10Oo99/w96571mL4N5qkGYvicddrPmnVO1Fo/OHIBEN3vW77wG6Mf9UkaPd61IaOe9d9OJ03ieL6+d9OoghDO9TUVliNbxr4GPoO0Z/YA0HmuBhbFoHfTyDAshGNmKbUCRbmMTE020PN7COLwEtdfOToXBtRkbz97/TGQ7CVG1onS7k7tl153H1Ucte3QPdcjWQ2cqb1uOwBARs9z/SDqnACAV7KLD52yPnOES3hnjBPOwqNCpozFvFHElAcz/rDQlI52ADfIhPFR92MzWvVKuse3Imltb2D85tVzLTrvrnmBRN7z3KfmsUj2nA0do3/nKj659iB7epMlq2Nd/RLQYEKGCh13/6h7JD/rKePwEIYb/azfbIPCUKO/4DH4SvtsaaKVExvklOUM6d2kTgG7XcrrzGTXTMPOuycrRIkrNNLvCZjrmFj1sQi41Ls4eSWN81J2zRpcXqityufhu1udYvAae0qW6a69ZSG6BjAwXcPHBus925mHr/NMnYgwNPjJqbyJjg0PoOu4n3Lxqx/ktB4+MQ82cJcgTEtnNfalw+WMKACg63O8nexAtk7IMb8lkA/Zy4LMuGdL0QZlzKfLd3+h43FezdsFs9BGF/O9nml+koPjjGke5WvPuOU4E0iNLc16Cy99oQCVPmMdV3DJAeJley826dz8pK4pfL7XTmuQZmmA+BVYWTIHv4zYDabQd8jO2IL0dthgFOK9xzs2gyztxyt4WCuy49Bv21v4i/GIhuoXteWOccDfrqgrv6eXQDATNttbOF7O5mT1gk3QJ/DB8EuCALs8+WOVP9AJPIb+MI/a6d32Iw4Cn5ERl41yYKlH3DlLLrnpNhV0n3XJWRucOq/tec9PdCpTedi/3QdDurQOt3He9NxyxUufvelle2YOzjoSAECu2L6HnoUfpDMIUDAOqnn8fGGtJha2/YRmu/nofK9ttBMwj12Kc0jjOnRk1g6/Q5X4cazpEbX5TBP0mCqTOMmTbZ+k5uO+yiPYBPxkHd2905HX4rNG6+FFfQfm1BymmvkPBQASAIUvGQvrlbWfbdd8j87Y1/sZC7ty0kGC3QRlwvncHxzxYcKJ73Wte8m0Yg76A3Y/lKfxv5CxyN9U780W3yeu33OzXH2AV8ce5Pv4Q/eUN9HbTX/BNlOh7LHc7TM7CEBGvdj4cBVygM7wuyxbqRCzXur7be9VgV65RAeGyHk2ffIib8EOoxsm4Ljvxd9BB/KbeVsmuo5Usm0b7+k2AHAd/jooUwHSdVcAAOFyAABwpqi+om8+qgjAsTPdZaYGAO6idOX3oFEiY6imBASGfDNTcGQ4muPlYKpNrI85KXcszc5Q1mlFvp5rZ7fXMEYDtl6zFZ2e+YjAdjBigLu/djEu89Jz30ED5sF3F9R4YcehBehft+MVAAhxYhDJWDN2z0dKoZ2wKck2yLmls3Gg5Pin4zCBEYGbGBwpfoAF3U0pLYlyngCAhuPc8gJbugYFKcZ+OGMSpv6nOc4XVcUAACAASURBVFLiGnrUEW0TLcpj3sJGdQLggqyL1tzGp11zt4Bs3kTZ6bOcPZsxMmZOv2A8Tz7X3CoHVbLjQMy+NQCP10nrIroV5Mdoj4KkwY/3lkfwLlDbtAt/QevJbO8yNQwtY0LGsp6JoofWVHPg/D1L4LxuBTmAKz0BJZlGdCoX/NGZf7KSH3P6NzgQH+XozHHCkUMio7o+2ypGLliDhIukHzgKa8q0U27dM8Dt3Gahpp9CDG+O6uk+Whu72Yuo75UJhOc0huiwPqt6sSUxV7kjz+YhOwHh5Vv6SABSYGIFAa4s1Jh77nIwLObhBa8cQcOWxefDCRJA4zQ5m/Jh6y8Bjq5dOPfpaHkuRpYJvNghOVUt6lVAV+siKy+JaedyZYG5yNzNyDc444v6nrudoZ9t2wBYhK8A3mkglXL/7aCQ6daMpMfYfhG+0GfZwzl0zVyf9sgjKwmfmRKcPegZgSMAEBAp/rjfn6cIMHGiRCd91wv7l+UKoE0jzPAlaxtZSxAH3YGeyraXlhtWjzirqPkahKdsVz/QA97xOy2nbVQHmBVgbvWb5kzQS8+jAuC+v7pRz1TFwZdffelM9u3ULDa92ZbJpmgs+g8nQs6oumx/DECNXkP3rSqzBqKwKxaJBmw056s/yl+bxwHWODdsmdDfZDe1GOJj65zzb1cruZoiYE0yQaWj7boDsakq2TYma418ZW3Ne0v3S9bUQFDXftlmlMgOz/LfLut+VjhuPYpuHlkeecPmDL1CU7AFjic8+ZYPnpnxRE8jT9zLPbwDPoxNTZ8h9AJVGA4UiEbNvGUO2ZO9K4AceBFwLv2vc4fh1agqD3oG/ZrG5k2CYeMS5quNGGwhhfejdyKjOyiZe57VFdCetd200PXaD//bs4/fJ3FYb6c5op3SVupgF976QReb7mf56WUVHhSu6Tq2WoCSY+ufVrypPD/O2yQjCACIpj/UDgkCU0m1dS+fUdWDLPHbdNLzXckTDICvANYAR4ELt4xqYXWSVOhqTsu/z385Rq9Bqn6/97g7+2tdxP1JdtnBqW7NFpOzpdXyPO9hG4v5uJNhvNv59ficvBqnLzKgwMPgkR0ASODBEYNcV575sAJgtublnVUW53p4g74Zehy88bFx+p3FR5qO7+/zGBtrBpml790bxcm+qT6A7y9fd1j7vTiRefal4AeBBl2nKmKOr9664+qbe/+Lu8L2i68ma50rQ+O7zcN8ONsfzU07+GH9sZ8RPQY/slXo/s1++6XvOA7TfH4uNK6rXsQ/QU997Nm3krrvRT+iT6GAuG03Wt3fPzDiWSx05bZ720eiuk/E8v+sU4o1pOP+k5sARrkDSnxxlQNRvRAUoEQ0WI5nmoToB8V/lXVntA3jHtw2Shi0y+h9nwfcOqe383cZcGTnEY3Zz7RiU8MPKatDuBH+oNjrzNSw7Mwf/yaQYAeuBtlnrx56jYOKcxBa6T0biEELGG3TzOOtsYOe/izs7mXaxt4fHdokG9O4keZm5kywRmPT+FXm7yO9KigRoT86+xe/CshpqW0ye4nm3mesbIMUBE4rgrgViB2aOro3+9/x+J0uGx3jipERI21nPIp8nbRw5sd7BmxdylxBTtAqGSpoR+MbBAywkb/zXq+/+Mx77aY7N1HSuy+tvBOBI4M3WxniDAlE5vgdy4JAXPmF9QeM6hhIn4XNO13BgMOazOvOWM6JBeNEXCG/aDg8zbwAQ+HDOaInJcEqPZzO1W/DTRkRIAnn4QLFQ7JUk6xA0QI3ZJp2ZohxaXuHHHA7O3XEafCFjCag08z0ilZbdxRh7739t9y/peHbcIkmBACQL2Uh9awfzjoYGBesen31jmbb844AwDkqJ38bOFbe7tyUSTzLoMAapWjsc0TXmN8FFDqPrcTvfu/lcBIA2DrEMqW1XoGLraf13Z1b5SJ6YxzOGQ/ZmPCO6C4H5bOTfWJs9yhCze9oF/39/Tl+SvqH86YdLChQtayt+e2mTcjj/o2Tj1NGmf8GWWlM+hMHLs2H7YrtdxU0CxJFdmfLGjp30yf0qyZYet00KogD1Pp+zfqhDwskKt/mhTrg8B5AFhngCKzRP7ET2KvYvOMwtKN3eDE2IEAy70zsOoNXoJaSap619bJtlv4nfuj6pGoBPRYApfXBSTPNSxzszrY/3sqg++tgGITKfq2jxqA5OjUZEYA1IK3zqQzNPvoEZQeUT4UCtJKjzrYE6A0/EQw2fRosE9/oiL5f/epXj3lCK/GwnHFt4RBtNV79rR+yOdED6o9ztl85AZBKrgRzVE2XrXMEyhmX16xYYVdN6nn0gvC2hAZzsGE78PWg/8It6AH0MjRjXjuQBP+Gx62AFo2fQRTslxIH1tMF/Rrb569jCj3OZev0bjXlDC0TKGTtbRt90tBsSYlcNnzXIOt2YN4YccvuztxDI8lKsNsEdblOzw2eG9x7AwB2HMJFm35uGGdnd5zO4KH0HnE9geTnvNMVcKpOaD8cjclbAQ6/khDi+bY/2quOPat8RLdlD7KPAmwA1Db1hx4HuLdgnnE7AGA73yOwna3OXAiihjfP8XunekkBCvQFv8F9G4+9e9Ncu1qnC5nz+hV76LfttB1UM5svG4zRCsYUWF87hi/MGphO1a/R8XnGbtoZ2kW+9M+sm3SRelpNAOA68Oa7Cf4w1z326D+/zO8Lf0peBoePbhpMe/lPWPjy8d4CkOQLGJCS8ZjK4GeCFg4c1Unm+i0Tm5egra9b/Ltpbvson0H0kQwuHmcNdsDIR3F2bXjvxrDP/lVP/0TXfd7j41mTwRpU2c0xmfDQ1eNe6gk4ln3CQ+1b4D4swmZlUHhX1+RdrYBoADE65JnA2f5qZAB7bGb1+7gG3R92TgX4xmPoX8aBbNtON3iI/vXv8hXP8PvP/9gOhqxyz5ZVdNOMjWDME0/Yn1eAutgF38V0/Nu/+h/PM8vYXWgz+c2cFPReAQhNroJsE0AGCJOgTPUSIsAMdBuxHfGOkkwTJhoLaig70vw2cNPkYErT9JwPHGt9JoG+ixtiCUDEuH34Hhx/vkMJ2O3cjKFFM/acCBPCCvBgIWEc5sGzicjnqJg8H6ZIBDbAaoO6zajQ+Ps2frKCd1ljyv2z7y57rb/++iuXY+bYnAhDaDwKWgyrzyhj9UXnR01qxPRSqlpPmt4xZhctvRQ9c96OjxVXs07mgVWJEeHJKQvQAdYOD5FRFcinzHdKfqA140AYWf93xhvFF+M1GQPANXTG4YcWWe/ZQ5hsjZzGZJC2YE7wYoRU3ysA4DLkBp5m3WN0NIbt4O7rcm3pEc1kuZX2JwgE7bO3Lxldy5YBUPoHKAAgALrXYTtcofdEEHWPK0oOr353Mv6uHjlX6Pnes1gjtjNBGCr0hK5ROXZ8hpZhlncoX38q3ZYW10mYeQ24SyNEZTNrVMiQo6yssId3cJpNNhvGgKGtn3gedNKAKQdOtkoylcwmNNNvHY+GTHM0UxQxOqIBr6M4Lvhvd+5Nt/d4yP7vXgY2mAV13tN+3iHgbZkuCNL40xQvYEh0sLPRTIucKPGFQL1+9Hcaioku4fgL3BoU+fH0r9BPKgNaNRNiPulYAJVrBZL7wGoc80J5ijVkfHo/vKPf4rVtD0zzFUS5snKd99lmxRyyBnEsXYXSDBb6yWt+5TEVDaO7VvmxgyAJEmnOAG/JhGXgZsbCX9uZSC+AgFT4D54OUE71hz9r+eEbQGtxKeG8oKwB2PusrhtZqYCWbGshQ+ZdQ10/ZfVlNzRWzqH3s5Gh0sbARn0gxG8EUOT4O1Ax2a0NjjZ9w7MB7YyV771f9wbiZntB9HPs0gRRxiHQ57J1Cbqlxw3yQwUcfKbPwRq6jwqF6RmQDuMBZE8MxEknLv+34396DZxgQLZ9JAhg5/d8rvmRADBPe3/20u3m72fjSTl71gERuweu2Lhj05Z5bpD+tsMbn/i55Q16EQz9w/N20g+fKgiYOVEhRuVU5sl7eP7+e+yehf/ynXVBA2l765gx4LHpeW7mPvqWXjnR+dJ1kc0PK4N0f7JjoaGuhyf0t+wU+nm2gMmBHhsAr5kGN3AlO/lPrnQzDjoYxUfXulI2mTv4RtfJyeYkJRyA0IeKjqmkYw039vO/FWDQkX+mzTSk9ik45o/85596frad5t0kUsDjT0eCe59BTdZv61lk+r4QX+GWh08WGXqH5hm3u9HfIZb/hfGUSX9UqCco5GB5dU7oglMfHBB8PdurLs18XaqrwmMJAGzb7Of1HbkwxBsHu6eBHKeSigrLQvUyR+p2Ouu+oYGfpYlZ7+d5Oeq31UztYYB8PIIAXsYGCGofvPa13cnkxhdwdUgDPtjnjCt2E56KPk3fJ7bpntJvz5zrsLXQDl1j6vQYYWgUvpvqVNY872al1buivW/KoHmmjUTG5rV8Ho097yWxmuddHtcbzE/Bux7HsiOMTb/Df6o00v2zbRkeJ3m9sXp4qVWhy55yjTF5MYTtYLdiRucnwA3Gig4CD7EFPnMPf2bkXGM5dV+58RP+kH7dOJWgPXKAzxM9Hnlwn4SOh3X89D/+uxwDGAHLhWILMrNhql0ikmtuaWWdpm2YYAaAHcIH+L4LbMHO4jKwAb91siVArz0s25EUM2FwN0OivLbCuwTvezOu2ae3Fd5Hr70LGeXk+ZhgJtpV/Lp3G+Lt/D0Wfs3f14ghVvYEmigaGKAbw/Ew5O1k6QVttE7Ro+/U4O+7317mZO/wl+qIfcAKBtZR6oKq7Vhnraar+ez/ynRpBrSF0gJtrIjArvL/KovrjDfjfXsUFBywhiiwq0v6zB0AEJ0VAIjCmeALa6drZXzJeBnoNZv5bISFcxN+gH9jpLuH0NUBCGXelbnAAmSx2KNYZ3s5pduw+/6CF/hugKFVWA1clQSOL9rZMlvBbrMvD7zKVc+y07eAUOS4XeVlkLr/kvneio1VUhkZjtP8w3H4lD0DfDsgdb5XMMk8pH3YzZwhA1tJvQ1GSutmX2eGP47SyG7mKoPKZ6wxRs+flxkBpczfY4jSemZv7YDBq2yjqE7q51u3KOBByZy7CR/++P5kYijt0nudyXEAJqAldBiwx7htsg6dvyjYZfw4jebz8g58ExrPXlCexbxFX/bBaY0cOESviH/KM9An4CbBp2x/STCjy2BZcKChHt4dR3VRmsyNrsOxRPfdwGp1U4xQAgDXMJ634JT5ONLzPV2jr5Fa+kSyotJ+1t2/zTYKVCSwYF16RBVeASANPzV7Ju479wCsAMk8g3k4c+Zyv8jMLmmW8zTBl/YBqAO9q3X2M22sHf2HdjswFBmw/BMAXfsP4dedxch6USk2wBldazqa/yeTYV7y9pQE34YnONYPnp0KBxP3td62ewS2XIkRoEtQRe8hgOLbrbOatTH9x6mLtOQH3fYENBN8GV0qHg39WC/dLz21dRVrqN4Q5iFnsE+DwPO3+WVlwbf9ciDVdj8BzpHF0PT3p4qJs8oVsN5bAaiuYH28RpU3eM1bCrrdjqPerHOW/uH+/Xv4YKoiWG901r6Ge7f+LKGvneA7ZwZrb1grGimKpppXnNoJxDxoVpwkosW5CK4xDYs19rpqHNI/NKV94zLkTde9x0VwetsZeGxj2KuTjiMdXonTATYDP1xsuUqopcc07+h2gqJNxhzuJwCAnQlKyLoouO7gQHFb1iH8jeO1380abMzoe+QokLk1vQhkqzIglTLOGrYKIDjpBCBOIPo6mR/lqcFqes+MKbSJXh2M7akZt1ZG3cQv8+WHuWWNa3firtm3GLprAQY/+Sl+TKr7WMc8l0qNBHw3j4fu9/X1Y4IJ0W0Z9oz7VksVL0Xm6pw30LV7VkXHj31BZ2yMwXipgr3PtI8U25F5TZ8XaGuddPohXPpIh94AcXCe3jk+Cj1Xosv4gc91/U4kXN1oO5HgmWim1djbZrC5Q69WP6x+BzwLWcSnYU3wLTwm8e1yEsKLWug6xQ6EPKumwwfBUOMGvysBwk+pADh8v6/Evix/jd4D29HO+Nm6EizwdLazpQ/m2n7Xfs7HPg+vTVJ6aDDV5ru6gaCh5VZJvXX/+/nD6YNxsLFvvYpMIYt7jv7u//jX6QGQsrucHSq2eBrtybJlIolAVSxNoK2AWUAEAuC/AQmGBWYCED6awhWgb8d4g/vNpPs5MKLeu6Nb41yOAhGLIehvI2KHoSWIflcZhD2AMQg0QAnDUgq8F+ltHEO4KFaEd18D/S69ytDpIBuGhbY4t9xv4KPu2I0k6VlkzfQuBQC01jj4PItoOooDB5mjZ+7Z4y2bm30ks/Ye7woA6O8dVJk1Drj0T0Eo921mz1qnTEtag+8u7/lds9d+Ph8HfRu0W3bZ/XNxiPJfFNMog+isAmP2DlUJGksDcioLT9AygPq9t/cZvHllSiuttdMDnmz8bxr2shZyy7zni0T7AiZ2wEiT3cG8dL2GLnIaFS33T42+1uy3v/1N9MHJ2O9op/hXR2DR3du84uzyyvAWmANIPjDqqoGvcUee4Y2tjL3LzTwQ2o/sz1pkPSedcA1T9Yj/vusWHcBP1oUeJ2WMyqkZ5Hyvckk7ylXOdvwdlIi+lOz9t3/8R3//xZfHuTiy8s03P41edfQ+Y7MSbgDAx6vV6fZoOibWextPr3cDZ15bjUMyUrBncVIZt7KSRzc5cKgs9JKdDaABatPVVkuhZ67MUgMA0Go7EHJ+9beyYOhlr2/HpKzZHIeXscpqK3OMg4aOZs0BOfx9O8d3jn6+AEzBEGthh2rvfT9LTVntziAG8mia0xsAZ/WuzV3f8Ed4P4EQ8fijoq0gZY8jgRS2EY0sZG7dMlIAv3kiy9+AtHjRPXmy539hqMXjA979/jKzaVQ5uaBUPLCCmNfeqCFfAWTm+QzAOeQMGDcwbuapfJwy0gZf9Xw7eVPeqnFtvQ8oRR+IX/P9s3FhpgLoTznzLuWmoZ11TedqW3ie89tznBol75bFbhnRu75o5hdaO2jVxMfI9fImtB7WDdEtj2SIaNBjHf08B1J2I8U4IczV8qmgToOyDtKdoCnNKtG5xjvV9x/qqKHJ1odsA2MO2+nbz9gAEJuFjrnbGFcAAJlI47NsH2Gt4FXwVtnP+s/jB9/079Dw2fCZLR5Zwzzh7pVtEMJ0K16gMkHPCYbZ2eE5NYIx7DXV88E9l6dfuvFijDq4OslGP3dbzHW2TuWW+lrouLUGj7weWrsG2jbPTLdu7DEOdmyOud102hnDfH4xr+YrGt5re+yp7I/0nxMKrUKwI5GLWZ+rC8Bei8+g0yPrX9pEpkcPsM4ed+fOZ8jVdSRb2elrCQZcvKV/eObVG7Jvk73P3KfqxPMonrlzca+OmM0n7w+uuzig17jCCP1se1cHHWx0rqMSxPPotcwx1ZTvpGjWymO0PxUH3p8Zr+f6fS/HYBIwje8VelBRF3mZzzlJg3dt26V57n4Sc5pBQ1JVa362sUtscvRIrkkwEozFfcX4XTcwCry5dZXphUydtd94YWRORPnDAYArD48AQPRDxrnGa3uZE1UYj35vvGlaVbcg3wkOJoElrtIzfc/FB/Uhliyz/hvDk/TAX6aqiMpp9BB0yL2DWUdXJNjh64VNykvmhqs/B/fyOYHATeerfxlweSq8OL6R5eWv/9d/dpsAOgjwEugw1URoYkB21iBNTbai3QqNxYBo+g4AxUCf17O44+T6uu5VsuCZKJRwmlIPRxNGgKk3AIEJ+Y4MtJiecexrNuMYHJ+H3/OUxXQSigX2vIwFTJtR7vsAamXIbaj/kNHa65g9x9A7YzbwUcnjiTbLYJn5jnGSE0I2bRRGQGjWa8rsNH+a0cHEEYqUMO65wAPQeRtnWT/mZCDcSPpmykdmDGVTcABjQy8pQzdZLDCGz4af6D5LBK97m9caQD8y3ncuHzFsEU7ZqgJ+7be7pUPXP7v0iF1TJUhAr9dGwAUjO6hmEI5YtoqXPZML/VQhD9AexZeZbIMegDknNQDwtCcqyols3HHMDRJWltTrn8ZLAdQ4A6es6WS7Veao55H1oX+E9l7remXEfeSZ+EP0shAlm7yVJfxEQEh0uqC/Te6fPP6hY4MRDfzJj3nhAAbPfwUyhuQqeUvzJcv0uefSh4tKz/u8ggn+RrEGHCdLoH9r/Op7IAX+3elyrjOcfaTmkT8a7IheX539w9py89OfqtEmx1Kl6sFraWe2DbEAgg00uqJngeBtrOXs0nH+6R1qr23OZr6VQ+u5zMeO2AIxpovBGsZe1EoFgD5Gxreh2QE+T6ZBowegNehLcNTH1DmbniwcIN4N4XpW9NbBA9wmiBX9PyCLMeha9hj7mhruDdTYLrYbLr35bs/T77+go6u1sjemhRy+zsUkaFXYI/CMM9dMO06hnr9PKtD9gP3taD9BD/wfmsz1C6xp5TruG5iJxFQ3j/ywDh57x7lpQEDAdGwAAJo5mATIXc6C37SBf2VsO6I8w+vWLUZk5jcuYPzvPdI4n2qwxokjChIoo6/7cfp1nWSQXh/7vSPzOB2h4bbJkqPnntFdCZAg3G02WWcU8LmBOzbHWwVFn4I6PXsHADhOEkf3YxgCfKKx/qgKJNvYqSKBL+7a1xayxvv7yHjvLXbZAN/vMA1GB5hIcpIUuEHmixvvPCUTtq9Pfb35LY5HdODYuF158uRTns365CjScbxYT8b3CKJUHmj2lWBcgnSaBzxEEAwcJ52OM6bqKLaNaLwpUw+o9poQpICevqbb0Wo/dnDDZMRZOt9HzhOIBrPiSMPvPk1A2+/UGPWc0BQsjOMw+tuc/F6zMv/mnz0GcAV84su7hizjw4nLaG33t55FxmJBntUsl1bmyeAgl5fnMaUjTxi8ZUe4up8xW5/IsS7/azSMb4Iyz+O4ucYVfKK5xriqPXK/FyZK1N+32WCJuu0bxxmDLxgbTnb+Lv64QYAJkLItNY5z5q3frDt8Wq3xwek+BADGVg4+HP1TunYRH2NtsE/v3foXW7EDbpe23br75l/zj3HW2Ou3zs/fonsqgtRf6GM/TmpVV+b7p90za8r+nd9kzBmPfu9Ap3WOrq+u4vuLedjDdq5yQ9tiQ/+2fphkGnLINdBnVxnruSTKsAXjz7wdeh0jOsmIxNDLl8uHQR8wb+ZnG4ztNa+F9he39tnm+7I135su/9v/8t87AACDEaXDiQUM7JeEOQIUA/YpXJmlhFlQ2vtvl2J3f4qy1VE8a7935M7PDbMWiAKkAM9XK0WZ74kzXn3+zjzvuehVymyifPUdSt6Gr0BS3zvrJMUx/o2rY1EgLAoZ6zcjwsZxZsbJ2YK0Gfd24S5tsvizXSJ0y5nr2mtGFEoKi6OLfvrN1zcaFmbMnpCsazJayZZMeRTjJiMuct89bj32kEgxjG5e8JE8A6Dc3M5Ku1mQAmUM5QY3W3gfIEJztMKZTBLGJsyfAEDWnv17TxA36y8+ocdEuzqvjHGMabNttqqHF47TxrMxHtDHASGB4jq/Xi9nswYQXMeYxctErxPvrCV8vAQ4TCYF9GGJ3QYFAkGPEwoa+adZmWXtZJlE8xxBNKWDBEQkw+J594o4+1ad7SjQsOE9z0hjqxhFlfzregUARANkWfOwPC1nnAwBGRSdcRy9kXEns/CH9QYKTlfQnDKkrJLQNrjHvk19MEBI62Fetx6pY9J7d4bkGiqPxYjqGpExYuLFlOCr+/tvj+P/83/4xXX+RV81vJKzMUGPH08VwDef/Oxnf+wggPWmp4uzof3jMW/OHFSPXcd/GW10sfnREewGbNY1kjn1/aDEEcpuWbNONahJNtq/iYg3+2821b/PuxTg5Z79PNYGuSFYunXbr7799holOf6iuUodxUPs1Qbk4LDsIAP8ikzdskYFGitHb91huYQ9Dr0vmKbssfIJH+XZA7r8uXVly/+MA3BSln7TOtTxus0nS09oeysNPggCRJdDq9BynCycNOYfug8IYuw70MDa+Ko64PAM/LZ1mGXqvPTarUVPTDDjiwxpzBNgBdxg2zf4SCA02zm27d/2jfEmkIBNmmQCaw242qBHQUnRRkFv/SgQqWo9AkmSOeauUn/N+10tBw0Zn6FXnTDoFIcx+CTvj1xc57qE8tx1VFgBl9byXdXgrJOOoVxBPZ5tHjzP2gEAdMi1SRpJ8ZAG4nsINJ/3Yd+9rku+kY+9Pu8y5IBdvyBO0cInwRnPMt3MTzTlmNQAV2jqd95Hxt5pfIBpxpdb4MFyud83Zc08E5nYOI+Kms1XxiYKzFWGPf4rOwPA9VxOHbiZ987L89+GyVipzYXr4ATX9Fi9yk6qwrBPwgbd4uQgV/DWxsRkEOFBZzPVh8ONdac3T2gXnX91ofT2CQDxU3f14gsy29v5GFuWu8BxPGOCf8UJC6tyb0gTR9lHgZbXNs8wx+x7r72pDd7PSXKJZm3Bs1mq8Ld6B2x+nnurC1cAiOVCjzLOBIrqI9gRGn6MXZtk4w0cCNfxCpfuJ1m2fzS+3fPobts5100A4lmxux17j6lBDeMs5mL/KvYZngsmmX41jGPLpiVJc+l87hheQZh9b7BzSuGhF/fdNdQYF8aAZnrOxmdXN2kclYfNe5d2zv7HtqaPRSrLhjdxgdHH6KS9ZbNYvRVcyNzbp7i+RBMcb13mBrI3AKDtbBMIR85iN4KBMtbndgFva7yONvolcgqW2bzD5/ouOn5V7UjOdV8xyk6eoQeh+7bb0Bk9ezFU7cTejraf8+lf/c//3e/DbM3TWGNVlXQRUaRT7pOovT5PxL0K7yrBcW4ZJE6bIyZidhz2TpQAAKDrsRVAzHmVasCZHBQrKznk5zsU11aoIspEbMc4XQetSj7l0lkwlwd1n20coYkIJQAgJy/M6zkcZiZDDGFjPCwFV9lbOP1faDMKf6I/KDpdsekQpypCiuNOl0h14E70OopYmX83MmrDECtpGakql+y5a41N5QAAIABJREFUjOJnS8GUdUcRxrCnCVic2tnLJ2UqAA/A3QEAZ31MQ0qfFOGb4M2OFmuunGG9mZf3IyTwjcDVPfO6CilCpTFHMQwAmkgwwgLY3sDiA+VUwDIrhasGD6AEyu9SWuI/8/CMocg+jq4brbWpzNWA+YfmBr9uGlhpmR9bBfAKAsA7fr6aPtZ5uHOVrBQQBkRnvzpKAUc696cpoL7TSRF6t8asdXOjyPP5nINdo+y9apmbZaxlkS4HrtK72ykKqOLIRB4tzTIC5heVYYUeAFrzQB2mp4FRtL+GuEryj85YngGAZpUOAaD/VvoAQeht3V+9Fbn0SKLQq9QHFHWdHQRUYyhltAPKFID7xX/7R1fgiM9/9rOfffLHf/zHzj5mC0DODY8eC+AxwFFAoVrhYTQXuEdfeWSly6VXwdWdT/WyjzqSjBcwwnoA261/LDsK+CgQdHsAdJ+s5cqe6pVrniUaUeqGzmIcnBu9HViVd0o/6einXUaPLGwdvsdrnnQWcmcHA+TswDaoxQkOsQ91qA8d1JjN76DUXTSsYcyaR18r0Oh/Y//Od557HXXOAgaY6V43XZXOQwYewAebE16Cl6fPQ4ONWdiMYTla6IehxeyXvJ81iKP5XAAlZdcsZOQfh45AbMAW4Jw1wuE274teV892Hgblvbd6b+steDK/LUaP+VweLRoK/0+AXnvoqU4Dc+gaOUP6m94jGhcd9+WMSz+pKolght7rbR933sjch3YhdBxkr/mxrzx8yVnZAfL6scxadx/d1b4klCpzLDDb7KAh73GG6b6vig+H8gzjZiZLG90Xpy/Y4fJH+QmezyyeXamR8eGfDV7lI9dO13amd0nA9pZFeGgDTmg2wHhVEVSmpO0oh2YerppSkMyVDzneNbYesK8rhy7QjwAyDqufcdZAetX9HZZjLPkSLxkv1B6RnAAncLQo7zIm8papJBuy9tEH2EjLDAHa6o8PUl8rmxh+b4PTJkPAU9himscG96QBmHhoB72Yq8aznQrdg4N8cZOZfvAlnzMfeMEYozyG3gj+pSR87d23UUwG0atjHZffohX/vvqn1+3n4XTfsvgY2pa3E/QbXUwAIE3kIrdPWaqtXgGA8Cy+S57lANGrPNzPYzbVudaF3f6sofkpDUpSIr51HTicff2Mja2sQxOy/5P0wbmPDo71T1I04w8kyXzJ8N/qgBsoLf2XnvC63OMJw7/odOzBYMduL1s8kNOKJmh7bXvXinV4r/NbzwyPRLb3T2xtjUNmXh+J7ZcJpO5As3neNvgPBwDwtbYjfmVC9x/9wHbu7Z/It0kFlPRy+DluTMZN4A1ZFrBGBpFLv/OBc3VndHElps8bf5DnPsZomTz6XjZokQ1Z9VOX7eRzQ5alP7GdpnUN8d7yyHp43f7Dv/nnrgD4zAyn6FHXx6qrBCgQvpM0yEyEUHvqpqFaIn0o2YlwTDkz+zRRZsoubYbB8b0dqKWUGkWEAAZTjTwLgG1wikNyFxln1ApWi929UigVKXQDmymlpmsoFQAwvMdhhb6U5xE4lbaS6d0K1/8uY4xi+FAovKi28N3KUKMV4xFwmTFEKYhmKn3MEVntstroNI4/iiP36dkDRlGuYeBkNtgvFJ4hst9O8TotoI5XlLq2HZxul1b+Ez31a8qk/lwKvgEAG+jzPyvKrgmlL1tBjLPFuctrT3dNM++MMKyGKhagKa8ewYmx2bqIZ2wHM+NPQME8ef4XcLwCAMtAXpSrK5sV2goI8EHjNuY5jjh78GP89XONvB2L2UtMlUPYJDTXj591S1IAYeejrmMCbden8XoDSnSvytc5BlB/C0j70QVYew+2+CbGK4ol9KePRXjT5fHOiqQ0Wrwa521nG7rHTYGJVqTgbN/qkOXoPkBMAYGbSp23f362uRAAGD46by8Quz0YavLfxstPKS2jh8wpV1f4M5wyB0rg+QZVCpqkxv7Lf/n7T/7+//l7r8mf//mff/Knf/qn3j4ROJH/Ytz5b7ZfWFpKU7L/BJfQDfqNs3Z1UuUJHRKez1FQ5qm7ToCrwrgCOA0LvRjeGiNbJJk5L2cQmdnGyCDckXL2ZOe5Dn6cighVfqheL00An848MoPsIwc7A7plJrI8doFA1G2QqDEoKNZs0gbQGMfhlVraBax2ANz0ucZ1dLD3b0pPEjhuAGCchmSdLi9p3nVScNroJp/5RG8h/4Bn5h3e3AGAWcfQfDm3S+DR5/p9dYvBTptESTeIVtie6hT+xrHyWptF5yQa7PvQcv8rKBodvIHglkHAVHglJ8NEL/22sjMZGfhiN4n8/Isv/VJKMcmoGayeNZUtf2dOef/wL1UNkX3WjOtYJ7bfRQc2MPBoTJoAiwJdOwAwc4+ueZ8YhF1KWHVAHsFbywcVHdX9l67nehwK3UxHfL4n0YJDoc8JKLA+1tsed48TPsMUj24ZAR/t5xB4u/qz9gAlRwAA7GLQ621TCQBQjafbNn9gn/S58AwyC59uzJEAUvSOx1h9rLV3R37T7gSPToDW/LqcaD1fAVr/FP9q7Ek0TMbvbrl86EBsBFWODZReOaViKDzhqo9mZlW6n4DGVHPqGh8prZNx/Iw6vK1k2B3xzduHfrKBPkFo4QHiD7tfBrS9waNlE8CJ0UF1tJ1wm4DiNY9gFHhQ4yw8Q1b8+2FPw9MEa/faPS/tu9d+d42JAAey/7Tf5546zdcBN84feU5jzuh4rnkk8KrPTJva/kBtKcxi2yPj8CjrkmflPzcP1PM7b+vO8soNWpRmD+df76wd2wEAKttuAMBKPLSOPO9tnBMUNG1XDwXdr+pP/1Q+3qd27flEd5wqxjYdvxWGSydxPfzyriCB1m8du/kj9A0Pf/J7Gjuv5NpHAgBZwuJerzG4JVjCWhv8hEJd4zYWX/2b8jQNI3JrPcEzVhAA+5f56v89AwAbmyYAKz/HV68AQO7dtvwt+77FApEt9TQf3BWQ0JyxbF8nOrJvDnFCF2GX0nP8odG3n/7Nv/kXQGUbrexrqsNUYKDH6mEiUTLPITp7f7eyQelmPjni6mblz2cuNz8PjNGx622CDXBCeKcTrSPVXdxMKhke3afyvkI4M8DOFAEuttKJok3EWP/+/DTFg7BkKQEY/vuMMUyeSJEZ2XhLk0ipD9HpHfwAwFGKtgMAG5SjdKt9QucKK875l1+pdDhZD5UdpyNtxq99xShxyoUo4WFeBn5n0Br6rbyogwdTZD2mvCy0UBb4K4UdTKMp99P5yOouOw19TOMK0AXrVnoC0FMaGZCX8r5roCuwWafyWu/ZToHng+OCQJp32D6ygZxfYXruPTwoYHiDsXpdlTXOXfdeaIiwjWKL4x3gmTkFIAaM6+cC64IplCPvxDnPO54BAI6kI1uIotGj4edReJQBrpIjg3VLboER8wq/ptw/JYYcVRSDE0DxBUfOSHEKwNSJ9+kP/SyZ/ziHeg9A0uVLCvyc38qQ6/5kwJPtA4hZrsyHm+fpPBxAt+eqGUAzFONPvlCPhoIxrren4qFZqXo1V6AxnFGDUbKEVslmhGnnCCCuh5bSA6y57vIJGef3f/2vP//k5z//uef3Z3/2Z64AgKboEPHMvCvzvkaZ4EJ5h/mjHzUOr8P5/XAURccwxuU9GnZtwJR/l1aVo8/PKQTZAgRNpnuwwDqkM937/i0zbBthTfOOlPCKt9huNIG9OeJGl8Izeo9tQHkBoJH5Rh65hveL/0yH6ktkhLJcZ2W9vlNxxlxvJvEA7quv7NidMQAuxE8KZLXiK7zYKqzzXfaHxy4yP9ZZYP5m1MufNtLnHgIA+1hX5D/0zhq9dV8oEPpeXrz8NDYUan2q55z/5Tg6lZfHVhio1LbvbRvYhusIHF1A1h3dXHJ6fGSI7uKsdUKHbj4lkLLtMfpA73HZcysqsAMaE9sI+K1305eGwKt0mIGrZUAyeY4DPLadc5r3O6MY4Hd0x/Q14vvhJ7rGqxlhqkkCrAuw+jj2rUaHjv6/wMv88wwA+DvZDPHowjnXUbDzsfSb2XkCwPAgFX5kerJO4YRrh7C7rSgQGagchN/s+pa+z2ek0gmZ5bkXv/Rd1qFrjHOSScIbYLQ8m0DKU9cPbw8WYM5b9/DvbVdFj52NY17Yex9HV32wq0ORYa7TPGyvTok9GHVsf23HtoOl5disSVxITpzRLy4QjkpPC1WRcI74YJ+73joetzZ2BwCu7lrbLzw28VxtPpgcmwsd4OlokvDHxoTWu/qvzq++T/Y5PLjXVp+pbRprA4Yf6SqvmlnyKXx9HeMa6vsMqrAqow5FlG57TPAmGW+e6zE9Ajip7GKe7uHjgG6CS5b12sLrUJU/XNGInqxsYpfGFui4ztm/z/f3WFxkgWCCaTtJK+hpnGDeDM1ockuFwKXdcfA3Vpx5+0VZt74r+Lyn+lh2qbqhGWb0KI5+Au7FZ7WtgztZP1XxFW97TWd9njrWJPfzMAvIz9gSh4W6HiSJ6xPepFb0l+HNSvahpxzYqA8Jn1x96/eXP7XSK0vua89/n50tCJq/9AbjtI7q3PAnMxcU/eixi9GqC8x7lsPoNKoARq+A3QLV8PUiYZYyj4Vm09u3HTuQe1ONB50nAGDZCDv4+flv+oTxHNPmP/7lXxz7kwdt5vOADKgrxAJmBT0BymHkTHIy/FFsDQ4s4MMZmBgATWAATpWLBMBdgTNoMkBiE7p2WpHK6ZL60vs7UwiJcjcwW04kjEzEUt9ZMZ93ZX/z8wxHzluNYPYoo54pyWJKwJxhKABNKONZFHYNpBkwR90g9Fm6GEKcKJSsF9iZt0SyBY6+07nrzih+4vJsftzkqE6mnfiuj8p5vR/Yzhglx90T3jltoc286EJ7H2/BS1ZyyoZ07QY6mUcBToVLn2kNfbzX+aEbN7wD3S4YRelXgW1BZjTPAECjiOfLh4NRoScwkrM5PzR0GscGQCoHisOmfd5z5Fx4R5mEAUBWlK2+iOJNUCNH+xGIUMlgSth20EfXD5iYrJ+u2WfY3+Z1NUh6vgG5tWHkT0BX54WTcdK7oQUKRmNzj4jDT/rtZllt7PjFyaDtwFHWUbGtLd/Zq0+ZK4pW47j8U6NmGojP9d1y7AcYNaq+AWN1jAML7uo90WATVXRxkCE6KWNMaR9ZXtmLTXeqOMyDjbR7v9f52Vt84EXrg7NHPTwbvabsrmnTUlVXL7kTfANYMqrVV6KrZFP9ONToTjrlpz/9qeUUsGO6mpeYwxgoAaTohVQZxQgJAKriZ1VQyYEUrVuKal3YCqE3n3m/fR13085hiqxvZL1Z1xpByfjVIw0AWkaIkNfIsT81PBzd7QxGMwcuwe3xatfQdowEWZFNl71WZgxmBLqrgwCvuwJs63nremdgYgWjLwoIzINnPkc2yAraMDvoPNUokWP6YjSblqiBn2t71hMoADtbdocn1dsgAQkyKfPeLe8eqn84EioVPMleml6V9607uSesMzIEL5mulrnpwjxAy8Qx4PdnQfRFHM0UlH5bh7M17o7XWS1uLHg5f6rvhZ4NaAm/EzQOHuA2AJl+U4aNg0Q3ft0vXmIr27bpu4lpeLnZIAfPOCZrnAC9OFmc4AkCNDgJ9AHxejj4M862PiNAR7+UHG05upG1gA8s48VFgxNGdxlPVb8QxLxbWHpM2A5CsR7wHk7kZaIzLycgznNvwGnZP13HezL3JiwaxMy4wXojR/qc5w3vRaYiQejb8hz6Wd8RbPVV4Tmyb9AZ3AjqJhCYtY5Tgn4CP6BHsQVsDUHve65n7j6a03w+WxwYr2QOPTXzyppfMG5sOg0C/aw6kRNszt3eXmShrEz1X8xXdmEDbpyZN78ovTt2YekzBQFqW/N9/0NXCOsthzLX2JJ4fDh42N+9BRK9eu25eQGbHtlKxcRURDBLdEscvOKmYlA7U9VFtq/9T0PfXfDzLlPCdo7O9HyOUzz8m/UkAWkbcu6bAMb0o4DPwCEZRwJObE/0mz32hVu3byMqLtuyu/ubjk2dIqMPZ/zcC07wtmLbv8HIuae9iUpnrnNMQnzawL62HV9fqeO9ARQ/5xVU8GNjm/mRo3sDNOUdXRIZn+AxcrCfCf96/KYV1x9scoJQJCr1LmhBMIGjUeH3OyD/Q3phYUjhEuOJ+CrwYv5trZu7uib693XQbdtnmx3vufOpPOygoQMf14dNb5aMM3KgeeHPon/5bttdxurfzcVFR44deuMcrb18T+bA83QXuk/PAEMkKBCcojHoTq+RsWICJKGovh/65fkEGXPNA0P9zTkGUB+GeSPeLCKBARS+X17KsghkVDZzTdQsQDYAwKvL3ZlEIxPjWCBTw9RmpB7XkMnHmdKzbiajynmU10RoMPo2Qo1u6U6AgwiraL7G/wCivj57YsUkIqL395VhmOM+xikOSRvFnDGyj2uX1Bjoo1QU5DjvzrjZ31+Q6jl+epz+7PH/9jTT0ljlUMjh9/Fa5badGQEAs6Yo0y1QbK/AWYRurM5lRkpKzu+s8wl4tAma+UR7es/6/KDGcXJEbLzb1r0GVUeB0SfAGUEUVh0YVwFgsM0j2ROe9ZlMmP/2pMbQ6nuyUBv8bIOWdX8KBIqaBpazHvB+AOwVKjtMyfhHMU5AIIoiilw3XAfca5wMUa3cNfAVsmtgEUpeaNXRl6OIMXJqPmfa1+jHaY1gQTMUoR4h3lPG4Te//q3H84MA0lmrr7/+aQMyBD04+q2BovIjMirq747O0Gwr4z1Pw5BXAGDrFngtsjhjz/awMVyWNynmGsVMNNengiRGH8CD7mI9WB9dsfeA6XPRgQaGlw8VNT9Oo753Zv/8TkVQPtPWI4ObDPoqYoFVOkkjA9YfOMV2iqa6Cl1GFNdFhJq2k4HD+wKecVLK93p3COlxEL3f3yM3Hp+uX9kHa83KVXhsVW4oGNqmbZTVY6g8t57EQim7+i9E94TPdrCBs83jfIV3WEvN72bB3fRK3cST7bLTXx6Ffyix9Np37Bd0NQAwwd5kKPQ8ZZOzr7kBwjNOO6nnb8AZAP4BogRUnfGZY8PQ0VvOGE94wYO7kX+qo0QcOgs/jvMrj6vpW9Y7YAAH7/JxBWV02ug/ZMjbKqDzCgZdGe2FlhJscT/jKCqaDl3eEc1cjj+ZgwDl6CYHzBQAO59R/XRlsA4IW1msf7WmzXyyVlTOXYf/VLMBxrHbgJ7BFyZz9XMDJlUZ5qsG56CngVf7qewAgOcgmm9YIj4tUHzbEAIABm3w8kOOCsgq5+iXNy7S4Ok1wTWmk/R5UFL0xHYozR8rsGobGsdMJeCiJ8dgbb28AxEP/inARfZRt3vt4XPs57WRplnhredPn5rhy+GzOHwKvHLc38NedN126aq+T9n/2ADr4QY1NlZB3yK72M00Zp790+igKy991tsh8rMtxgTskvixzOwAQIG91w+dWB6/urXlxsxjz9trcfVYdbmdwYzQCZel53I0HoFjz7L3R5cx/7km8rF1O+tJYCPvoQbgiTdybcaSppRUaNwhhibnmiSMWl3aIy6hM2PTo1KZk3k8y9BN8Guj/JcxVRx22efRAbwzx7d5/Spv1jHHeKrSEL4PMaOb0XuU7ROgVAAgz5hRQ09oxje6JFuMYsuh7wT4p9Jsr4ltgebTsaLbvV56pgIZpmev6doQAJAPkrlmJLcSovc83nW3hAyOYK1JojIf0R3/hQDDg+863nu9y/Z34laLFV20fT7GmAaRoxe2Tr00rZ0NF5S3Z4CDmZPpfciFLuO98M1bh3ENn3/senQceiL8lrVMwCDvxm5tf2LPyWJNdXj52DUylZE44lkXPc/2r9dd7jOma8X0ucbbaZ1U6Dai8jPBg7vVdZR4KFnd/BzfCm4Xw376H3oMoJtGNWK6B+PMYh1nM9oCGIBkHCruh5CU/2cwnqlVDsbUkzpEcVnx+bEDLtJUSWDMyQoyLhqJCCja8Xztg2JB43hmIYkwU5KBECq7tUtavEBdFL2XUh66s25B4d8oXjNLBZ35ANC3MS5WNBPE4KVT8t1KoNKwM3aV+//6V9/67GA7K0cZf32yioBunM159uwzi2M1AjNO4tpT/3IENp0C2gLc2QMniEL5vo2l9vTaOWvY6wWMcOSggSs2VpTO0fQKPgqaAACC6ywmoCr6xj+b5lP98IwAAhaeDs8G/22uVEU6aDACOlnkSHYMHd1ac6yZwWtBpxXEHu+5TSXwG6CgqOA/lPweI9CH6B/8fjNlZwxy1KSNVYJnULmAJ+W0Lm0qQJFSUbZfFQmaG538CfIBUFx1UvqGxjHuBqn9fOuJKMga2DUGMmsoIH4z76GD/1VAcWg+uM/6gsBcVyTXtRqJzB56Ic9uMEZP3WPLa6p8c4fGDm9lb3qCUZI3vk+AUMc/ZS/djwfMusrDClR7gALO97ysa86Hu2nZ1ZEXyAXouKmmshiqAhKFlwHxkEP0aygCpCY6jg7YvRPumkjevDgDEnHeArICNPU7lVVyKFTSKL7NNill2WLY9P/kFKbBljO0lAIuJ4CAQxqMTfDtgsAwS/k1+Mx6X0HeVhHgXEo7mK8LVN8AIgEp0UOOM01cu41Fa6W9wdUx8Cy0uYFEdNe5/gK04hC/97wjfDZrjD2zXBc5JlrPueQD9jTBHQC4wLNOQLJj2fqQ+UUAWKd3E9t9/9YTzOttw7v8l+8pkecd2EV0JeDGes52Jxn80EbjijOg6hj92MZbpxvuX6Dtf4uPfFxZm5oV2GzAynY7snmAF+QJvfgMAMQIbCcxbDWZeZwIAphaH95xgwPWO1A8+sLcxpoWVIU23Qd8+XdOHfIYpWuMWzbWeFaWAMqmXH8CGJ6f5WyaLHqN3MxSgbzJ3OzqGuGSBN6ih5Hpd+AkWCtlwDT/i11mr//GCn6U1xn+h7apMMyYtqqGZrlzyYp4Q422rGcIMo/+EojYW5Cyzs+tJ+jRrPmUnPvf5zMCrle3yUnpOogPdwBg6z/mEJuOU5c1uEC+/AEfumqxAFvj+d13Ccjf5xY3VTNdGuKoQh/uwfa5AqB2EJBjmhmXbyeqWEvvEX822/umP/jlw3VZOF+3l9eN88rv+Sxrb7xXvVRTdKdAIuQ20G5C6Drl63lgXgIQkac6oA+j71dbPSNL0D5DbZCmPOZKxtJfAoQfc22Fbqr9wxiyPcLrr+9uAOCZjQ7tQnt0PYHh2WKRAC7/7STqOPzphfW8rtVmS2foPcYJep78pD5XdFCgz7K9sNIdF8mFbj3a79nyuCvpMrcEWra8bv6Ed65NWQGAq5d7CteWSwcFGzzmGR/yZ960de2273wOvsne+10yH3ruALXXUzgO2Sg9+RsHfr8Xu7mdeuw9ujQ8MEllnvPGtsFJ0QWXZ+0jZdv8bLEONiLBtG0deprGy9E3q7pVPvrFTJPI9mraDi0nXw3q3WOLypn6RxGj0P9v/vU/SxPAZbj2xDhmJWf1ttxvEXoDDxZABNRLZdz1LLrU+z0FhjCaMjCU5MaBkiH9f/l6k53dtiw960R1iojITHML9Gi6gWQb0QAshG2RNpJROnGDlJBANLkFboAu14LocwFIWOYeUGZGcfYp4uRhvsUzx1hr78g/8uT/7+9baxZjjuIdxZwzzC5lYUN2BrtPxwVMG4g0C7EZfZhnTvZnbCyMaVBwyAKIsinRBfCGSgE+Q0zU8WXexcgCe0SNyTjAXHshAvxykBCBku9OCbGAt/rS4WwqJ3bJWu/JxmlLybx56OHQaKwANca9jd92EhGCzewEIvRZsnLjDFK6pfe206f1Axy8hTlGf5wMfW+wXyMOH16lZjAfh9bf1YHTZCPsz/14W9Gprz3XrXC2coJPImiJ7t3x38i7qXM/72A8tvQZIHwN33J8ad90OtOQA25+dWXEKAe3U5CMI6qGr+z5/YK6Zjnj0M+VNlmHs0bNTiRAkGwJ51wgR5RTquJEoE/X1wBI6dN0kAzUKMDzZAlZTw5AQ4aYM3uyb5lkZaw21I/Bg/PuhpHZeoBxgkdviXbBSph/7qe+7dtJm2qMrcciLgOkrswbhKRqRfR21rjtE2zSCA1czJNSDjEyCu7oEDK985Z1orbwHvNmC8CmvYOUDQBk//nwScthLjgjGETWkDmiW8jc+9/iJ9GpuvsGVCtXey3k6H93dA7BBQ70Iytv3XjaVBtkrQOyJ3DpRRFfF+xgBwgkfgQCDr1/cSqZ2Na1r1dDNyebHz1UPHmBVHgIp2C2buSg2axrHJb8PPqvLAYfhi+uHJRXUjL6rAzTc5PV6zVOakufrwAA7RmcVk+nn9VX+Yggs/r3eKoHsCN7jQGeF2R03Hk3ssN834AKsA9YcOBETm/119XNS/4DEqe03vNXEECfN/BJWb6drUN7DhY1LzbgKxsn+wXOoGKL36Frgqys1bbZOwCQR2IPNnji72cwpJl+6UljigbT4ja4vwv0ZK/K5+oBexLaFkSJ4SSrdWAIoHwKB1l/OkEx5bfYDOZIdaXHHk/mEcyVETEPnt87M3XHI4B3HC/apVIM2Svrm7dvAKCAcIIEuYp0yxf8i83Wv0OnwTdU10Rdjm6lT9bUOu+s2U0klJ98k8JZQ1UJbv4VLRN4zB5l09a6Pfbx6q3qbnSfglKsAwApMj/2gn6uMyCbV/7XUxer1Q45r1x7Kj0FPssc4cGVVPFYkzhx3+aXcbI2bcID+cQarn8zT32+5SNrUvmwkB/usVM2tB9bHh69zpvf1UuZr99ugueepVJ9lLWeQBira0q2CmhwENtGMy4Hs6Wz29/FaO4ZTDVXPNLOpov7Of9v7NMks6KvR5f7GfBXz7m6tp3nsOedP3Qxncse6F3WBBuWYMQ468q47vdnS0HGHBsbDczapaI1Y744YAWc9pYUbMEOAEwSc9aENX+3F/jDGg9vQJNdWcQ6Z87PAMXWpbuqyjmPYnrJhX2GygHtmJXPf2/c/ZH9vzxelJZTAAAgAElEQVS5Vz9/v20XC4V8jkxPefvFQK2GYzwbB877mTM2b+O06MpdNRyfUD/b+ccG87mxSIOdo9enSmb8hQSPlcW/+qpzDuZuBUDHJ92w/QLR18/UfwHBSJ73+Dzgbs+5/pEqCqpozPo7ACCCQKCtbHEE9B4VAAychnHKyWLD1GonzkivbbkHtnmZvYdZz1AyuieP8jYzLvgO01sxd9/uZqGr4GwsPh3Rh8n2AoTpq8wbaOX92T4Q1ttOk0Fv/5MRwvg6ctdDNjaDXQa3ckmQ43sdytbDYvQ30fkvTrm/+hKAUum/2slVfCdyXyVZkbkGkn+/5whdmPNTUbK/nz0oMbrOimhujczD9CjuN88MUGP/S2i11+T+Wwq4BpY1/igAsJQmwoHi3oYSw44wbuGnv/cYxJPwXfpPqc2nHI04RjjkNcQOAnS/O0oXo+8BZI+UadfI3UMBSbAbrXQGoorVZlrCT3l7lQ/P2gGrY4ICS9b/HA7piN8czijQLZ6mBDNyerK4P83ZFQQZqivATeHnMNBDUWLUqIYABG1lvw3dPlxFzW1AMopzggB+t8Isw4kDtpV4eKwKWY6I9FYXbQD8ZLQ8ttV3FGcBRmkdC60lq+N86ChaXqPV01+jqwJgtL8zifFeb9g1ubqwgdBrfMXv5qM5a+PevmFdkGywxsfJtKpGcDCh82PLAvRGxpGFGyxppZbmpXNAANN6HscG3WxjJN1zqhsAV4zZTtsNcA3wCv2SIcKRuDSsHbmHxHV5U7b5BKv6NwAf5tvOwDizTxcD24ADFp6LI8RNM9DWJeA4iytYB08BaMjiaoRc+QpIKEs+HCmcrQSw4xhz5SB844oIsjeOzo+TAa23zrxbJepoXVtRPn3rVxxRj682CPD9sFH6mkn073uy/AoA+J3z4AD4AZQ7c+67tS0HZ5uaAtfO8h+ZkTPnqroTaDztfnn4J/YwBwLDVwTMtlzvdYef4S0y1dlbrTFNYHnTaOsU08r77ZH3CZBkq1wCDlcnyU7VQYqdne0P8FsyMsEJGu92drIEIl4yMfy814x5igYpC+22gmIcdGz0VpyPyCgJjdxzb9ol5RTdVRsUDJXKAOzNGo6f23Yo48t84uCUTtU57INF1kbXr+CWFfICqn2XZzPU0OS2Lxt3aPxtnX2+A1PqOQWqbYPqPD542n1MkiGVNpEDeGKqDnb2MJjE62ud3yocr12ecxKkNxaASf1Zg6dDowaH3WeiKGCmPdetPy6fdKi2CV0/g/mut56DN22e1uc5VFr0Hz576orZAoAu2voOOVHgefT7c31oDyyQNZAPkECa/g5v3Nllbe8e9LEXaUP2IiX0+4e5RXYS1OMnssDcWx3z4k/0HtfLTeBg8dpt8enAi347q142vn3a2Y9VvNsYSIYhN/gMehdsIF6wjitWYQ5gg/FhOHU/CQaCzneLw5Xr1xaCkvBeI1yaQPvwJ/PP5P1ZdefoptD6YhSCYWsNhn+kpzgUPTiC5C26crfzsW+1LVBGsPX/lovtZ1gvmWdGrtE1e3/7pwIAtM98kWVki2SnPn/q6XGm0+9TtzE+5pB2JfuZE8kjyv+DErEpkfGrm+3MTzUYspngY0IJ1p/CjWq7ASZn+1t5F9UDtoy9i30Ko9hP6KHOyLPpqgCAHthGZy8EhLqHy63oD8BpMwL3827jE8WVJRCA1aEW6jzPdqDaa1+D5cE6Op9x3au3aiDp18rH914+o6CbsbbDsYMbMOo28lcQioA0xrz/JOxHbLwMjhb+3SeKm/b0b41dDoQO59DfAlHTX/bUfnUcfoF/0YkMCgdwubri9kVU/GMjB6PtNd0BgInuhd6X0YMpCs7JnvSgmi4m490maBsbgM5eDwTRSrsgZsajDmPUy8H+xX73+26G2TLsKfHbAY7dN8AIAYHX53qnKpZbvjOKibWrCugQHJOzVNpBbZZxBxgsN4en4V3N16JbIc389N8Ivvvq3OgXXtfHbIUhkyfnWryhgJGyKHrWJXC9T5sAFBlLzrpgL7L6EGiyUaqC+8MPcRZjvLI3zYqn4Acnboz0E0w+1yiO+c5ywYdvBbrf83qVQAQAdjbO81LVg5dtyqB2EABjwYFEswd9KkVM46N8nZUU0BCouQ5igzsCmAX8uQHlZK27r/+74zDrYE6tv+RVAbqt2DVHVe90ScvSCSRl/pN9VB9xOrVNZrJlVABAN/iB9cgezcmQYMh8pZfAqnTNPVkdRyKnUnv9Gy23LB/0IP2c8v7Rx6z1NujmtWbnPBdkso62+dUZgpQYX6fEWamCDrN/+D/AMXv3WbvITBrGhnTJwy4Go73m6cpRsujzU93Ndandc2+9r34tM6EVgQO9q3Xg0NINIhKceV6bd+nTqiDWKmMch0r8SWYBnfR41kAH0Dx0of8NjIdu4hfo9yzL5nBVaHHb6QeQ6dIfO9YxhId0QnKyLOI5267z7w8fPvjvfcDqDYicdfR2I8lS11h66VP03E7lgxZ7Cc/fqcDhWtYVqO9YN29eOy+9xhkaFyOEo3D+CRLlwzqa50+cwK2HtZYJzMk4siE36zvgsTa4QUZwBjjHclA6hnfzb/1YD6+2MqdxCA0C/VFsZ+RXB5Mm0TF2bW5qcn+213ke+w4v7BJg7D83FmlMocNsS9jyKir+oKoXjblVESFjgCp/c34Q48vNIalUI4A4dJr5TnAeJ2zsctpOEGf4OyZ1b5MZHTfOKDIo5sw+3O5xl5tRHeQxOsA7FSnX0SzPZe9zZO86nRrTqpwMRhodAE0YM3xRwb9jf7H/deb0OTrQy1k23Doq70a696F/W87RJV5rrXPXiwNmxVNJQuUwRPo0j/ZMAvWfCtDJ1k8Fz8LB1xGd6oNZtGdVoDTY1nNk1LdOp7qC+dxDpJud3udysS77kG07806E5AYXAgCWhYUp1I8wkGWnPgFnCIwjz6GCmcdUAPSq4/oP0OgZAEh3U+UROUIHINPgYd7dTr4SOciOGlM/7/W434sflqxu3jTHLFsFn07CJ3iFCgB9f7FGEx+7jYtTCLw/jXI4FHsjfbECa+/vzNst1XjrsDm0fFXAtT1kAp3Fv+lrY0v4MbYj/9LvbDEgccPng9lpm/f8TvGM9aOvqXdr8XmbjIG+8bFiUzijiu/YOpggwGxvoH2966DwqMARq4WrrI9rd6wThKs6yRMA+I8bAOAwookCImAYab/UjA17Cx4GskwBI+2o0C7/ErjUZJMhyr4WTrrkOa5yEfX2gjHZGJkc+vH3BQD2Aj0Y1Jo39NqMaAJZaHFstoHJC1sBmSaLoDjlGzS/gZuj3s6anMqIcyesflwqqIzJuYdd+7vZD+vvKkT6/ntlec+zyezO/lKUBc7FZbA1tssd/QNhYg1jzLJH8Dr/oq6NGBUCcXwpNwGEA/52hA3aXye3hjJaamif9e1iLIXh9/Vvr8f83ABL0HKdi6cU3L67vts5x2Bbr6zoBVG4Ka+MA2M5MEHjUNlINQBg56GVADsQEsZKth1AtAMAMarjqWyQz3PvOYvmyrBx+BHl3jKAMtyqFrnnQyS64MMiN5C84Ejlf3V8WNvsbQ8YsjFr2XtuNljZ8JDdtLsVM11b1sy/TYMEPvLnzJdtArcseRmDvmbfV6+6HP0u1BhWlVx7XWnXCruVK10Mg4PTTA7vSf/vDDiBEs4WiOwA/MJ76MAbaDntqYRLnJCbNo7sHvqrrX04Ffwz/Agw7h7OLjIBgOzRDlAXvdTDO+tkshx6SA9Il0JbfaZnOexHY9V/rKme2/KpMYtfbtWWtobUQVbfbDdg3fa1nXpXOsjl+10b5ABwpfHg9LElRTeq7HYxTqNfQhCD6+rWKWUN093s6qhwv8OWIbJTA4qrRwRUGzC415OVBqKLs9cXCCdjHV4YZ8Y6o6WzluGCH+toZRJfFQ6mXYFVeJ75BYSi2+/43YFUB05DGeQTv8JTkRHrtJ4ujx7i9ogNgNBl2OjrLKObO1/mJoAv/tZz4uuM+divsz2Nu+K1PuIFn0siWVFWUdUB1SMb3EHLcZhnz+a2w+ho6G/gXZsMCJ/1rdybbwqU6kgYiF7aEYBlH3eu0b2y3vfpk7VJ6XzWS/S2/28LEGDGzzvbPMlZwGkdam9Rmb3r0m+Wt9IMebZ9V9amfB5du/sju5P2xGobK1gfNLiQ9eZwuYBUKqyYf9pumX31z3WWF20Zn367AtP692NbFrj4095Ak0CB9Va3OW7dPZnTYXQ7H6tdvtlyfXHDAunblroKr4Fb3gdjevyHtzlbB7xrPqyewTl8Y5D0MXr6Ok9lNvbRx0l6BgD2+mr8D+dnVax6/df6WWaMWbCnErahF3+NnZ3A6V6zO1YzzHAw87/nPBEcNz3SL3JwC2WNC1INNvJLgJQwfpQUMo98eRziEc1rYYOL7zS9OtBvjB/olwq0TT+Ni6oBKnHdfjE965Z5ZAtA1hidGyr6+7O+fpd1tkwE0zFeboxCnm/AovNFLkOjYGjGRzIl808/+Bb6jMoy1tXvNqPLGt4AQKsu8jk0nTVjvAQANq+86b/18JbLiPkEaLa88Pce69upZ92f/J8xPmR2sfSV9Z4BsPF62ptS/T0GcAV9ohdTDZsq7QT+53R9PbsD9OMD7mrmDI5xYT+xxdkhGn6fKrPIaxIABy812HHpU7sW7Bo9yviN/yj1Fx5cgZLo0gQA3vR723x/D50XEX/yr//ZqQA43xFt3YuhzijlBzjm2isRLXuRxzCGSDAmk5ADwhaAzTAGsS6JDHCyA9lIiNvt6baMJ/2k3DS4kJLP5TxWcGEwE13ATiDVijiA16f6q7yrTvcGI3oHBQSxARCMZSsoSnUvoPKCzRkIao9sm+aov3WiP9f5cYqj3v/qOP+6OsyGW6Cg9AXU5NCVyRwamJROKJZbpnme0/i3ADOfJV+XlvksNHbU87wvwEd2jDm7auM8+fNeTRIFOgy7Ffmln41pDrOw8jMoy/h0wqmFSPu39OmKqDNOhOEekERU+tBM4HTTif5FG/bLQwe2Y8x65Lo/6Ks7fwPEJmsZ0IfwlNdkCFcA4CqEWKVLDwOgBgA+KrevwdvyA+9pvBt0orC0R1vnRFh51ZgQKJKcOTNdB8fA5oAzjE7miNzMAVbbAdnAICAowa4fOOcBB6MKZPYgVWY6p312Q1VhuMvGKQrunhNQuYS/NrizUT4NAIJwLDkd3lcgig7lh+hdHMRRpKax+i6Y3HoIBe7xdbOe5U+3fijQdjKZ+vfd71zwqja1L9eHA5q2CUje+Sniev7jHJTRq5Oh3gbLQMg01/jD+XYozpjYd3pBR9d+yzN86kML5Uicnw/HSfv6669vRJrDx/Ss+CU3iehqyFzT+fkpt3VFgfjPkfBoPusWA6ijy1p1orHI6aNaC1nN86FHDjgMWMJ++No+jb+8kOcSBAWkhbdzG0Bo31OQayhTJRRbSfbn6nC9YzskZz+Hjg6IzNh8y0CdMI1N5xCgc5mHnpNDuyskogcK5s1qBLlYr6kWQ67vGlUvvB0l1jTyViAk/WL7lvZMG2SrazJ8Fn5Hzj3G6uR9fST0txJIg3HmZUO6tmwxYp3jOKnsOaXnbOmA12SrPi8P4P6JrrIfBKaQL2QX+jL+HPCWsRBE3vKu50PDkV8CAFt2N69aFgXqKyf0ie101r3A8ecHUAMioaF5a9EZHtgHmPGMLAEO5t4PHAbd2ZbybG2hZBF7tAMAXqfihxtU91ikDKPDn059ZMtZT9lsnamkiqYzd5XWP2WtBXaLnwJUK+eS0+pQUVvruJ3ljcWuTJvS7rp4rvP0p0d3nSy6Aw8NTqDzcrDq0TX2QcPvpuNyeH/BDUnIWuVjxjFyUaY2La7tPHQIoA8GI/CQ9+cu9IoWbDJrDx9UV23cR383AN5nqZ6o9UHUbtvI8sgrZwnVQXRCDBHtNaTt3zrYUCRr5nGvAMBDl7QNYRnWcOsQ45zKP0FfdMTGDEkGgTtHFxlPnLXPlblzOxLyqrGRicfB/tjGn2eKv8Bg0XuDE5ABTXy/Dx/tq6XBiapQwAZpPJ5PbaL5dOnXbAFIDOtnqmwoRrhYKCvo/7hG8HGTQitf0NepeAs+tEPfaglvlwOzyd8xts8ibRpgx2yjv+CcpsgHBxwaF5knYifDUxOE2TTcmMu2tDho6E1g4nkuAwy7eT4VEqPH9jMbU/H3riDh2a1D1Da6DLnYPLp1sBQFmXKbOM9/AgDXP61dgxcGdw32ZbtaeCoyFhxMQD4+AW1OkIFZTAZdnzBO6xT7sHPyf8r+c9o/shGNefSet3QZ4vl37NnoUcb+vXVikg37J9jpuX2Adb32vi+YXuqz+Egfm9cUAHBHBVVj5IgevqIzK8ORyU/GkAmyiM/IOY7xXJMXMPIUbDsVBTBZhCntSH+j9MM8RKQmALFPTgaAXUEQoVuex+FmZMw2WHHfAhJijDqBFqAuAqDEYzht+i7k847LhKsQAf96VmBch/rhHGUhfjxl/l+5zS90BVKV1BYWHPi9jxHmNj2qRLYR20J/HYMddTcjzN65UfjNMJgJexDFUpasqxaB7IZvKOizb+Y0PyyAiZAHpAYAORBkOk+WGSZGuPx8QYreizIMH7F1gjl7fd6gooEsPZOS1ezZTkZkZY90y4HX92nwLCiBOZ6ix9y9xlx/pvV0qay+72KopJm2OD14rw2BCejGe4AYfmvMmqf2aLs0WeXZKtM+PGcgdR3gRtnNrzqk7hykdBp/lnGNI36BdZXpVnrQ2BmCq2yzDgRcnJ16O9UGKdEZLu90cOdZnoXyeSj48yH6wnLkrDpZtzpEpmtKkcNLY8w5o0LfqbLmZiFZD/NQlN6WnwftbedXGTVAS+/YQMx2B7djPsl2HdFZjtIb5Lx1YXgo89nBl7sX07w1mWK7PgVq0i37wDjNQ3xgh70Rbf3++pRnK5v9qBwwCAp/A77Rk6KBwfHp19cArrXgFOi9VtsQUYJnh2sroToWdjIXKHcA4PHcVCUMsIpSQ+9iAxRswUGybuh/D5CjdboymCcsZ8raNDukdfIBq6JFde7W67ED0X/76iTTu6kvttVwCBdj4PeABw6ZfCB1rxmVXBjlDaISDJJz9Nyb+JG9PGuGo6RAjvr/ua6x7JrOlpYGYbFh1aPiE2fyy+uiqxxH2pJzqgCJM0/V2c9tHdGJ2pJjva2Ay6HRvr4LPqc6gpOb2UtL1uVpW6O3RlYpMw8mMCA6/b2dYfNFUZVXv/Md2Z2EQeyQqlRy77zmKtpx8Bxtx/5EN2R9m9kUzRqUytolkxfd1PFKlggaGvSLRsmGC9A7uLCCbffdOgsJLhSD0W966PxjE1I9kAP1NFj4GlsqXjNZ7kn8mY8BsLdi5t5x23LZbFVxnPJifbcdwpjirLl+vjtBWGGQP3yXA/IY//N6yIyXH/hcuuV9hpN55TxIQMgyUPr4vdtKxuH/mXfzBfyCfHKLCeAa+QRcp5L1WZo+gH7s1rXp5QH1RcXknpfsZZy4Cf4Mv+9D+YolasNCt/DHxj8aN04hYx49qwUde8678G34OHzJz9ZT4hdnuUvUva6hf5IzOqdq66aLk+3cxvGMXZ1sbD5LVVLkHwcs9pdgoq6VDi0T9SY7rr/f1VQTNHli/U2X2OUGgJE303avMaA5ODR2Jgko9wF+u+9E5m1DWoXDWIKjg0WHRzj1P9iAgAZ8YQx1huDgxeWXrPs9O6226srT4rsJJqTP4Y8JxKBL0aHowWwxRH61RTGV34G2W7qefJX2oi/3mKD95q8tD4wN/ftM5jS51vWhrTcf+vMedbJdARAAz4PtSJhtmdo8sr/f/uHohNFvBMG3jkHPbD0R/ZMAanRQT/4/Vapsddb2Wkjv9nrQYHyg6rOCGvSYcZn58bm97zHWo4AJUrPe2XY1fl7WuHJz+zp8+N/+85wBECMXRt9Ajr/vZJ884ok+lEqF+b2I9AHIQ4nsPT/3s2iLOwEY7o6zHLYddjHDKKk8YABXR+++23IJjzkf3qjfo38TPM4OY3kuuBTzOHgAXZfWVenRp5w3gXIytwi6sovZY5RoKW0wX/orKapso8wZK9GkeWYUAu2o30fZndipmTgMDJlqV7nDD3WE3yVscYArJOiOvrPXHaFnXiihLt9VXJTFMAfWkecwiOHRKO1RwHOSJnzo9zougDgKGsEgy09ViZ1PGcOr5NN72hzxg28IAHgcXW+ykZZhGzRlF5NBFjhiP+HTIX8GlchUkFVydLKKQgBNWVcO09L4AHoeKwbPCjOBKNHhZviKksYJfipzZAj676z5BSWSlwbBFADYewwZA8rJyl8OYIHBlq+dGdZcd6k4xmZXGdE/kXUDP4GTOgl2YADK5W+P08Y2ys/2SwDcgDGfP/i1FQC7ooSgBPes827Kn4/C773g0duh517fLYPRpep7Dh4LKNc1gKlSsDPPYS3mLYHyBD3syPb8ARxhvSveIhCGIwPtNRb+JgCA7GhsAAUCAGRuCXhs+jAX5E///rvucdPcCThswLoBSPQtUj3BmKkYmYzG7peArYoyRyceucSBapOYJoKTltuzprZRpfNPnfHN4bPMvYLuXwQ+fb1my2P3HFT5FL6JzdQe6E85BxhwaGZHsfLHoVsOjDSwRIWFaYpDeJ5XhZT1aGVo72+1/KsC5YzF+qL7jxsBMakN+DTOtrmdBICQvy9gkLPPGOAT87OzarFR6HXTq+t5r6k6HyhIIr0kunMm0LZlGxQShL10AqScOatfArZsTcvY0FtxfAE/D3muU2KAV/AMMDOavIC6TmSdlFQTjZPr9+HZ5aBl7qr6gZ9x3GIbDcxrp3yo72mHwK3fk9zcVwecxUa+gwxD5868jog+T0CDfZ25tnH0HGNw9syL1SoCzzeOqnVhxzIA/dCh+vIuMu8WTyiooGCaDkLEgbhOWscwa/JxQkmdS348quIx69fFqxs7sA73XJrqcbYewbeu7ly2QNMO0M8YkPvwZJyxB8YoLQhcbecOPs0jz1sAvHbGEASKIiAPnQXIab/YXJyvB4Ypr299OixTWyJntzJJsgjsEN0/Vy9m7AvfOzCabDT6amN59cvh3c9+wzPY6XcAIDQeOkQGxzayTtq+C4/hiI1O/njLgO3kCgrutXy3L7q6erUKas+L7VWX7xykViJvrv1++jTVfScQknWKtKT/2Fd4ZOSe4EjOGqA90Ts8d7Bhzz3DfqhNJ5QOXfSO6JNbpIZnmfNO1I4+VQtTDaZ/7UoIxoasihUV2E3/Aczo8we9rsxIITwx4+ZtsBG0edKw9tKByGdSd89/t0E70QmRt+ivyBSBJc+agZdR8wxboiY4xbPoOfgun6edPYbrZ/ksgPy8n+G92IJn5YBvBqqO/eFU5DbOlcAlNw1sXdXqzz1HBxXoe/Wvj7w9oAEA936rL8XPodWtcr64IpQ0/f7Nf/2PzzPXwpUJYihYgD1xHUywPzcodRalRs9KY07CJzM0oOzt2D+Jqn/B0Pp7R2jy70GQ78gi4+TEfs0rEbUoQS+6bX9LjARWGhF7Mh6OwRkrTkEVNyBCY8z+3hpQHIvwgAG5+lO5P8yqrzjMz9lb7uCtQDznW6bWd42+qZ3tOPn5jajVdY3ZBmo4wVm3yV6Y1tfppcRm9j4/gS3UDWdsgbvMWT5CwPUGhsKCJIYriOR9MhDmnxoiE3UBNIxC2sh396eK4PJNnVPGfgMfVqqUHKFQAzLZn+w2bklX6ESJm8YE3wiACMBRurn3jhtIaF2acdFUcsBctj1s5fdWND7QT5nbOnsoH2X4BB59OJu2sDjb07bMv0smg+gMDHFIDdhX3wQAMO6h1QAV+CL88qS1iYIsCOheh+iZ5ff6nucUYQag2+FZ5a1qm20ajIk+c5r6MwMzACsGW3OUQ2x6OZMWZTdbAsKZU1o/Tj/rAB/635X14b2Z/w4AmC9WAMCOrwUv/E5VCEZGzxNoS2aZw5UCvGyYHX6KBeYwGJewO4IzDqd1iaocmlXkMK1baVMZlCNHNsE0dTDmCX4z1mR3WCM5uJZbLNVIWpc+48GoJAA8xl0POUNsxztO9P4xvZnzq+KJDCpg3AHTlvGGLnHWnGFuIOQ77U9Xe4tXXa/jzwKGsAfobA60pVJLI7w6pgfeIZs+CGqBTh3aCq/6mXUK91vv7X+LDC7JL5hCru4zyBlyXf1nnXn+x0F8nCkBD+XQMp0HkaqXG4SiKkWlz7XH6BW1Kf4R76g9VX2InzVPst/Y9Sv/5R0NE3vCdw60qyKr+lvjTXUdV76GP5B1bT0Zxy42/cpB9fe2mZZhAW1XbLEfE2fuGQCAd+B5B/FjFCNb3dJAJY0YhyqW2Mzh1jcmuLihj7hC0GpuQHTkszfndA1ztkqy8rd65pO2cjKogPJ9kKPd1YJMaA9/o7+V/ayP4XVKQC/bXtqlxxzsdM4xOXxgZ6OyGJ1VfNRKC/R2RfcBgMX/cVgiF9u5zlpF/rcW2GtrPFmZoCyaAAD053n/u7zCd/f8HSbnUuGi6OoEfYUtZZzDJwm4oKPNN8VyBAD2vOCO8ELwxKOiSfa+ujYs99SBtJ33hzIbF4xuSG/vpNyMMVsnGR+Yb+PvbVdtkov3sig5Q4tKWGzUtvmWbfMQPDPO7OBD7OQEkggAaOX3eoBfte45vys0YD2psGKOG4PudWBtIts4pdXjlTt0zG7LtlbVSg2alMDBS7LLK8i51+ryTU+j3zI/9E/Qz30Yh5CMC33Y868hu+KvVQM7eCCHnHXEead99I+SV2Ovuv6uwIqa2wGBPLdwUCZcPsgY50cJiHEY6W/0nhgIWldHrLfBUpverBOPbZ361qdPfVvOWHKtP8cXwJ5MYPHpK+6zwZIE2JiPv7ml6uoT9FX7RW8wN37vwwejF6ObRNvom9g+BQCsByo/fs5Bgqn8Yuu7EWDtP+NL/4FReW88KLYAACAASURBVDcW/jHe6jxsHYcNW7I8j9Ny32/aO2MVRvq3/+o/Oc8kWsJPDkPLv2aPdIwTAYCtbDCcLM6NyHfPsNoxI9hYUkYLoz4VgAVlgQAM4YCNGWjGPSfUzt5TGdxEbFTGdudly1eHoB9KEJ8OsqFk/zs0CrK8jtCUWmQfrQwcWUI1KUP7zbfZe6vxAbIou/VebR3yh7OrRWqmCUP3Ng4Dlj5xkMprX/YGMA+g2gVNxiWGWb/Zf6Q5W4BgGB8A13ljyJYZRxBQkm8Ddo12nf6AL5QVWbRE37XHHBDg8u7yQAQ6AEP9KLJvI1YDjZPy6Lu8w5qrhFHt+TT28p6+25nrjxTPAnXiqRu86LjEEhZwl0pGuD2m/jZHX8BVh0nBh0YRtS6AcfOMHLo6/puu+k7O/xcqwa3Tj9J8K1LLpiP6BWEaV/srZnxEw3kfOb4yWkNlRRFiX3ovpWDy5utnxRB0Ny0a+UY5whOh/1SypEqnwQDtZT2UzIFj0QUodu9tvfw7J2e73UaW2S9ufjaYrcwgZ1f/xOF/8DHruJQwB51tXtP4s70DfRadZEf0OkoDRNEvBEq3c2V5tDJu6bqDAKPsU4FUmdXBqeKVk1HkHAvrnoIZHCvR0qX8DQ7ZYHiwrM78DvgdkAYAIyPMOt11rfy5nt7zL3hrdNlgRbxaRxHdxvNiGtF88902aAAteCU6LPT4u3NGB7SzYyOeaSDoTo+Jai0WyCaY4KxQ9YqcZq5xG9ulzGz4XlZ3b6+xnlmH9Ngmrcp+eAlabZDqcMTVwXU4OkZ/Xrp4zJVhybLlAH3XZ9Jut56cV1VFZkeklUjiQ7LnbM/yvkcFGJvpxxn19bKqKqpTbj3S4JJ4X7ymzrimzGQRsPEYWvpbva7gETYZp4jyZ5xIvUMFExiD9YUvkHkCaFnHqZC7dOyWLQUyCSwOvggN2CI3a5LSTPWRDGn3nosnZWOqQ/W8ZG1jkY+kx2Bbd54LOA8oC2QYvQlm2A4Meho7oO8SfMm1eBIgAk/WG+aBZwJE40GP29H0AV3te9lb3oO3YuvnrCLLlHju0Bg+ybOHr8wv4V0qCMbhOcy/StCxw9f2m19xP0I9bLf5wYHTzAFesj0tf7HOM8foKf7bn3u8xitrC0YxFuOZE/vJinNmVcbGOCbIFsy7HSF4ADyKTWRezPF+T+Advbn6yVpFL2/dwLs4FA9d2fFEmSuB9VTqFxs1UOog51L8zhyDPU9bv2hiBJruvqDJDgDos83Hoc8q17dQN+jm30NXvUuVgvS2kiv3nIAqA/QGdKe/d79gArLr1w9YpfhUB82BquDZ+hjVq9gJB4wrt6wjvzPnbAGAz9gOEN6dff3Dy8nie+y1Rd6auDACesjvrOsV6ZfgwA4CsEbampHzQs6IugXryn/1APTdQarISgMNlV/WOsw4uA79F54UvkEC8htdve0B/IvzzL9HJp78Pn3P58zfAcpuuxCLQFvJcjBQ5Ge3ofFzXsDoG4LRecHydl5OZd0EXnflkNqEz7auwcZ9/F0wMQekyyGnQh79uXUa/hYVS5+iG7ZRVaDuV21WVqLXjLRnnFqlfh69Xx0WiOpnTa6Ars9+8t/9y3/iryJwdYZvAOBZTu7o+XK4tzLf+3U9ySqm/Yy7P1/FIKIMojCyIKNsTfwzjjDgOOBT/tdoSZ2cgOBMUc4/hLYRvWX/py37lOlHYJf9s89Soe6FV2NyEqDd+W2Dfd4nW6J2yCDrtw7hUfZfe8+kOL/qoX4CrCrf3o7/Q3i6MAMaNcxEsrcjj/Bfg/EKAMxahmYoQZgVJvBzDYbA3DFm0hxVDlITj8MY45DzA2DjQDfGestOm5n1GkrZ4iS0LDntREiYoxVagZmd9/Pzs+5T4tC5LShkMMdQr4DOmY+Bv+6kdhZv7TP3mD6uMIEW3MfqZ1Sq40ycSJM9YgG0OWRPc/D4zVoB89BZDik84+xlnTXtQb7Z29IlgHQO1hSwl/N/Qa2B2kTsiV4iYzsAEMNb4V8BtV0x8lDMn8rCNXhzAUnnNYq8+3EreIzDBqbyb3qetschmGoFwINoKadAv7/vwXGiKfsELRPVF1sWlliWlaLU73YW951TmNlTjXxYHmLr/INhCUfS3OgjAlNx1FLVwc9dn/OF1nsDOj1DRoasNTI+gmTGkVm62wBiMJIdy8F7p+LEAScvbKuYf3JuDfkyhuzMh8O/AiZmfMwpBmnoD+/um0Nmj3uDgShVdEOoVeRa3d1tYBoHAUY9Nc7TpdQd/6adWtlO5a5yCq/VATkBANHA2WbJs76RSocv1Q6y2sBU5CmnfdMu6+0rrHoLDWOlOsA8fDogM3r17dpvZ4et15BdHVpegs/oa9sw+OvqTfNUPt0H1+FIPgLMBLrQE1prnJ7D53LwqXr6RlvPTiD67hEvuBUdODQ0shpUNzSI3vCPeTqO9Abll4/KU3ZgGxRzMKuAMfKytyDMPmc1b749+hkZ2k4/NNzAEUAjemreX54zdDRfXanL+Bg71QxXztTfwQY3ANDqobt1xYBw7BtBI8ZxabLWODqvwK+4Aj1IvwR3cfKvnnTDoavsrMd7/s6+9ZYwW08hV0eXVKfvOZlvovoK0BWo6r/PhwmQNCveCreARN3s0AOSi7HAMuKROGvFEa306pDDGubXCWwhA8wPwDq8HSfd637mIeCrm1SeOuk5syduCa22rLE293DO6iscOfNV5zoBgAk+R+9nTOCZ7fCOPZ8gxeaHzZuDQZ7t3fmjS8s/6XZk3+u4nrnXe1Zup52p4vxc531gK8776ALmsmU2fLQSbCthsJ0168yKAc/vQxzBKVmH53572bCMs/qsmJx5oWNy/XDOwdjyMjYj7zMP66k19vAF5e7Dg1vHgxVS2Te0pS3zb+2EZUcOrmhY3YoM8nxkIYGyPENQYLL72JskmCLDOP92u08H0E/zu9s56/vE0WcLxdDmqTuyzqogBkNx3kJ4iLk+A+1Iltq6Bw864fL+QU6HV9yuHyW4M++8eWdjtMs/CztuW69wCuv8iYHcqrFU23xcfc4hovvdtB9fBr5LoDX4Cfa0v+tEcXQhOnGZgPv51jt5Dh8zfJrAQe3A+dvtxSO484uc8u/zTbcA+JarBtT18GzXa+LnvEJ7bvHihUmmR9du/UgQpMGNVr5nW698vwz2J3/553sLQCZABQAMngXlXuyJ/LNwGhyRuOvAdn/mW6CVVclipPQqzuEQKgxcI9HrD0ax5t5V/dBuNodk8sOkQ4irXA6nOIInMde9tmrD0bwQdxM9bVdzKQNcw87ioEwMbLrfTEb+w4eT9UfoTxvKqsjpV/sCYRiWbSi20TQYMCNy4NhkObcCDANWwZ4Snm1AtzBt5oeuRMit7uqYzSFEZC3yW/8pQ2aB8l5nqDxMzZkHEYLyRumKQKEE0k6c/VESERT920wuXnIUV45T9kneku4K9Y7SOoPDtpS46NeZwBFXAIByvUeFAYK0jAO0tJKkLNJXbXzM926/Rhxak70IvWMkyCRxj7z43wdCnv+RufI1Wqs0Vu1Jwd/T0q3UDlhuqeVVAs1g4fyPMY18mdeWQQNA7jXJ3vMp37tzWe/CV9tYm6Zak9KPMT3X9xkAgI5e4AUgNEYHBsULpfuDf+JVP7aQOCu/QtLPrRBz4Jbnaq0X3WK5ZU/XAlxRIGM0RmZUfbL27J6xiKesD3wLRYNbMvANAEQnxrj+sQAARgc95CG2XNsVJoevnbEViK2BMhDQ3kEBgDMGHcLp713tMCWQZA+3rknJ8pTH7uy/ZRed+AChPA+Sm4oP0fQP56BJ+k1mKYeeeZy9Fo6TuHFoDRBlJM9vbREBoGPEzD8L9OZvnVjf21Gkl8wjhx8eJYynWevjlDfP/lecjAZ+69yY345O46C96LDs2bMMuBxy58+kAkffuprAB041QLGCK1sPX11Qm3K3mlRnEgiwvm0GC97XHFLFFOB4daz0pYKb57duByG4o+wxWX4tBpl9V6Cttt82yPNcepmKGn2WDPTcuKBnr2OW6Lp5UNw+1QrhG8qLZTGwqwAs/ZsgH21uMOn3ly7YIAxwpwop/Z2TnBuIrV5HBjyQ/iTYVV1+MIqDa84kpQxevx1Y/cSPsUIHv/nTNqem8QY6baPTz1wtNfrH9Nf86oBYQZWPHvMMmg9uKd2hETyGvjZqqS6yM2P5TAafbKUOCaRiguulNG/RkbWzE2NZDkjMeNT2HJJ7D/61Wh6dEl6PrhAd/aefwSEcWTEPNaBGJQQ3NEB+qsNoc8vVYDv3utb4Y0cOGcO5e9OO9rGLNAY+5NwW3p81ABNljuAmxrZlJW3vwHHyZAPoQztg1rs9gvcJ0ma+O3ihfyMvD0y4dGneaZWEni822M/j/l2MfZ6ba7nnjJvZOhMcb9rU6RkskHFCD54zXvGVdqEZ/LGdb2i312z7E94CqKz5qjTOFs7iV6oj0Of1daGrJsXtZx6HmSJ2Gzoy9vAH8+yhf8IBOqOl88N53zxgfe51OeMsU+0AwE36NBMf/Z913ThKryILXsPzP86x2s+H2FMJtGnHXLLtt3Zc1QPL3vMMVxGD0/158niP9dpy3end9vaabz9nbNsEmnh3t7Hxn2gfbL3kTctV/MuajiwVM1wdPElh9Fn6ShCL97Zu1bcEHRhLfqet9JlWqBwY/znZegIAb51NUpqzna49dVvaOtDRGSqlLRx8j7o62XirSektR6nwmnnZBvh/0Ryo7HMGwD86bW3lPAEADrmDQQyOGp2is3n3qQClrHBuZsCJTD+MfJmKZwxCq6C838vAV6OeBdWzHIKhcpoYDUOgK/x7wcy82mVbx9TU7dqQ4THR1d959nElohS0u89KGwDUsCpS//XvP/hzQP4X5+qOL778wsZSDh0/HPKkcSHYAISrkLywAVSet5gXQS1d4iiH+fy3Zr1Ky8OMz8oBMkgoDAuT+jgM4nGV25yDNB0xLtk3zL67KACzT5l0nD/6BcSWWz39PT8cDbEi5TcA7qcyCctvw+zvz//hEIQHT/BmARADpQrHOIzN/nNKcfnLfBjmuHxzF6z0Nh9VkHZWYeaktcq2BRssB7dCf5FVGfuczHxOTO7p2vpeBtDZ2/PjfbiU+e8BdK6WB4Bn1+b2vxQgcpP+u7exfIu87rMA/NmKqgKhHuvQee11zDoYEYZ1+iIytw2c31vBhe2ko0zlBOpnnwegEkHNB951qA6AhX6w39GIbgY4QHM5MwYlHXMyxyMzybvn3fePxscWgFsB4IfmqsgEqQqUzUiRGUAAuo6AwFNJN0ig1xsc+8EZuZyh4mzlGYOuWgOQGESe/1IJolO008aWMfEiZaw7e2yelMa4c40SZD2doWim76HfPb1UiG19JMr9cE621Y/HoCVqZFl0mEx+ApaJPmcdvfYax6vCCsMKMA21Y75EZgyyD+M7zr8deMmfArwFkuMkc43ZBFTV/mML1hEtgkEBnDm11z+N5Bt46Z/Sx6um3PK2QOWAggG0CAdhBPNF+UPUVxUCpdU4H+g8lslZ8dod06PzVGDg2xNIVMWZz5M5g1RbnP/gc0NUWdOqAbe79MH0M3p2eCP9bGDi5xtUhN/it14UFHBRG6Z3xaO2quLbBoiws1uvvfu9fPBHAwDhSU06mbAsGdU/bJGBXsg2GcvQIk4qfSfQ0QByq2/c5otvaWtkOTpoBwcmqNPqCrV7HvKVUNVjLrsXZ+s7ydKy2+rD+/+VgCguobpmbxt4rmHGahvUwwA1Jx0kJhv23dEtCQ5pG4Yqy9R/5JRS5a1H0B1x1IODvGbnPdYn/DABAGRPT6f6Lg5v8NUTaNsOdlvPdqhJ52x52PPc9J+DrrBe4Yu3rdY74LinnaS1xcf+qMFC462MG9zmb63DEjQ1Hlr2YzuxzB39SVVFek0J/9Yb1g/l5TujypdUj/eRN7GQcWQMl6dIWiyn4B4CvAKUrrKUnZA9XHbznp+ybIjnv+R8giAcAD74KaozEwjNBktCw+iVJijqrCKD7wDAfkdtYlfz/CQRjRZlr1elys78C7tuC+92XAbfEn1jrGDvVCYM3+5158R/Y2njuwZTipOuQ7/0bCqwctCvfqiuYW62kzIlxixgh/x72329689ucFvPhpP2QYEEABj31c96zjZ+bdtcWAX6ZvGi03bAJWMcOWONWZOMZH70OVVUtvcLq3itxHtUJvW13dbmy/xtprq63v+0fhzdwpiMGIRPGwAYn1OB8yYELq8Wjyz9BD+OY/98Jv0IV0yAlGf9Wyqx7X9qfKhM/AXmyjxNr+KuorRVPRAfTfTQc2wx27RXYk56H2LdrSvnIVdC2SQfPtgVADEwddBVHu69hZTzVckc0OXTO2soXZLpg6Rmf6YX/gApX1vVqLqJYCAzw1TkTicjbrApmsGg7qP7vg2s2yeMqX/HgU9GT/9hNEQYQIDbK1K77Hvml8N6UtJjY6TxGbjmkA329FIBkEUJIyuD+7vf/a7X/p1Mlsq1j/P/6z/5tYVEhlZzl2Pnk5A7L5hhCzfKW8IcB1kMlCCAwNwwb8FCHXYBU52i+3T4JwBg+pxnOPl+FEGjfnXMOJtBTBU6pOxwC7+VTO80tcGrE+s9tKUJQn2dj7N2ZICipJYx9VoWfHVRnsL/DOaMYNchsBJMee/7GkILb6z9VfCOiDUzee90r5Fkrjv7tk+U3/SPwl+l4XXW4DsJELTRb5VYCqTrBz6KE/rZ2R7y1TUG/h4A2Ky25IUKEionfCr4edalmlKoLeFCYc0aRzHtQ6cQvXt1pGZifiv4ETEr/6wXgQ3ojwyizAMAx1lA4e8I+nsLAGMN38cnMS83+23+uYDYXk3kmofTYflznK2rR0TH8z1OJLpJcpUgGCVaBXIF4aEdCj3yF0dBdEmf6aMOb8HCONmpRpEepdonZxnE6Oz9jaw3Cly86YBpDbQ0tPSZ2tkO6wZA0F3VCNeAdMx7C8A2Lp5fjVY0ccJ9oe+UNCLTnm8DjpK8h4woW2IHPAFY/Vw5sIFK0CDyY5N8nXT3HHa7dGX9crZG1jf6MO+qEexRtlPkFHHKxnVAH/wJ/3ZYPVE5pXbcOJEr/HbJXZ2Z6iPL45k7gVxXgShrRABR698KhCeNS9nOH7ogm5f/zxffnvNiDNRqc546t5UntXsOFtRO5XaQ8Id+f/XVV9UvP/3sl7/61V0L1jEj2uMaoLm/81pVD7WRARENqnEjgfvuIXLwMwEBKqEu2LTssD0rLl5A+PPnrcc2eN16g3lJnrlu17zRmyKweZv2AYMra3pGITu9S76hv7YiOUupahHjh4yVfl35Vn3AvFTODqjPuMPvqly5Du7a5qhHOL+BK2QZr/Vby6Nx2qlomBt9Jpsc29FzDLQN5NxywZpkTNm/LGmfczY+++zzn3/eIOvwxp4DGIpS6WLw6Bv110pPy7PBeYNJ0l+rkkLjS5VGqgnBQaIR69oRXIYwf7wclHk2uoUI3K7I8BjKX28Ms6vhNm7ZuHH4JJVI9PlwnDxK4QyC/TP3raPRYdhLAqzQiwoAJs14b7Fl58H3ajs6uNsAmvzB0YGXr1NQHt28kIBPDv3cPA2PM1bkyrK0En/QIQm+SDC2MzbO0u3fMZ+DJZFnOSfm/18Ev79pDB+BKWOCp6Sd7yPPDUiZ/1MRkEF1XKvKnfeMv+30Rw/ewEMTD6wbTvRdFz+bSmJ1wK05tLEDAPrMeOjQKKX+oYrp3/J9Jws7Nw2ZLRE49HtsWhdXEttW7KsZS+OLzwNZPubXVBzduRrITLJi863l8tg+8D1rzHrCv9ZJ8kegdRkVXUCwY0rw50wnfaeEx+btre8vTquji06lb/tixeLgqMGiz+2OeccaeXw98anZdzAfehp+vHr7PPX+Lny+302iw3NfhZNT3RSMFDyVWe8DT8FJ+tz+CgEJjz1jjf6d4IBoEnuADIbxFQAQ9rwBAAW7LJvt3wG4w8f/47/9L3/kjtirVILKzgsne3mylmIYMbCd7EaWUThEQArlbod3VTtgBCplYT193dmjRFI3gIrin9OWrWfLBBCXf+eQiycDbiFnHN6H52BCIk8qeXMU8seUllKKmKCHItdRkNrT76u4zmfaU6nn+E9kUsnlF19+6b3aPlFVkVUJlShY5RuFGuJjBN/RORhOUUKEALAK6HM73rOqthMtnDKsnMS7mWErzADjBAvo245Larv6WZTKH05UHrCPkRSNU7I1pfmaK0ES1m8rHc+j64ZzK8eGk631rE97X84DDiu0g8EBPzjC20GQtkM4n4YcRz3lssz9ljdqPSRk5/cOOlmYKlBx7iqsa5wIPiDWyl68cZ7XGsjpR4BvNvM8IzlSRteGuor/7RiglzRe9o1HcsfJ2vJCFouMn42/eWWMBApyAEScHfPd0lbXWTMAfe4j17vDDyJaTf3i88338J/lsXzgsqTKhqaUoFLoC4/cjNt1D7q+BvCThc4WgMhZ5hFAeo1I6RWwqWAkd3wnExejPvt+ZxwTOb1jEmBQYELK9wYKE4BKiXYPKavC4Q7lOFTU1BQWKbOsyhXplA/fXD0hMmhMBmcHGN0Djha9mOcAoNDjVqmsgOubrwKUQourI+vAWm7soNVIdZ7RG3KEEniy7jjPxcGKAwwvomvzOw4fB1nl34BD4a5G1Osw7MP/3u0BUiMCExg0/5zxJKtKBiU6KlH4OEQeTfnEditeqsfvWz4W77Gn2c+JNwSCCjDpT78B2ATDM7bwIM6N/g0ghzZwAvreRvr82G6sbLdopXf/+q//pgFFXSM6Je7+vkBStidgvSDlys0Cx31380T2RMYhBqwCJKwvFMR2oGWy2FsH5HPx92TRaR/9HdpPtiK02XtTK/xP5vG/4FFolXZmy4UrhnpN4uW5Xn10eeg97+INuvM1dpWZWSNA1oA7gKxkH33r9fWazT5z+PzKkxelc4FHEvay3OpuaBytu3XDzNoZ4dxYlxGAnGzUs0RVV9le1r5yGXsvp09n4eRud2eHzo/tXvEedL50OH1CR9YzskJwORUUex93AtOTlLhOfx3/TR94acs3ffs706vy2i/QIf5tGW5iiG2dpZe+2VncO1eUfBjTuhCZZ8/9riQCFyADmy8Lxy+vfoKFPQb0AbYXOoOJr71qA4/qp+KQLQM3ANlA3ca71xmu7dvjZnxUndAv7wymH6fQ619Sg62gQSo/npURUa3jcUs3g2FsO8EwfYRtisj1Thwwrp0V3/orPCAftsEQ5uxT/kfvy8nNcgdrwMuWFfs5z8SabXArA9DhO/CttiRHwfocKjuZ/fAMtilBWg5rlL0QTmMM2IfQ9hkoAaeXVYMNHLQZnfm+aYB57ndn7h87+2+evbSpnFzMvORmBxDkP4ArwHtqE9ykKr2rO5ZtRMG934HHXNnbBHIwZ3QO/Gy+tH4YHWU9XPvCnMOrmaXNcxOr8KIPAu4Wkh2wRN7y2QSocObRJxmTnPBjF2rLCULPeHYpfm1LqwuRJXB36DaYNHNPgiU6cZLQaT+3tiQJSoIrCWjP25POb9PqVvy2cuV/+Mt/alImSh0jM1e6PB0A7muP48leOoH4gEJ3UKUEMwOUcOBUDu1FNtEDRjNCfhrZlVA2AxSHaITYzBOsdf6cEggU7G2pRONgm33XuJlS+8++l3OCY/Pj2cf/4RAvGZXPT3Tuu2/OdX5nnB+OQ6esP9m+gHRlKs9BHp8fw6qABTbJVIyiYYGjxLpfw47MOPqPvwtkeddZpwtizzsr44vSYJ/fe8vGu/wmQoEwdJ/s427tAc8uqb1KMPv/CWLsLQc7ALCVxQYTGMAopQBvvjdDljmtWAo2H+83IKP50gcC/tybnQmGdllT5sBVTKF19zeepyw+i76hTqKfgCmEcPOoGfA8QARUfC/e4T52veNTvM/6GaAXpNsYFnBGiS0FxtpbXutonr83Xcz0i3eQuThpJwDlk6Rn+8iVhUYT755ezb3KbQmfp7WBwOY9nrMSlGwp+18n0MopNUuh4BqjnTC32wyuDWSi45S+bZ4wn4T6MSRbPSgA4G8AyalyQB/FQV0zqgLNOQwK0EVmMSYb4FYyopNKZwIpj4qGthlwkKAbGTJnR6tD9b2DjlbO3StdQ4YhoV0MH46Gy9txFDZo7dihcX6je0uorS+0LlhAT1A6unucCzrUj/s3kBqdxWnw+s6lolRiCGSXnxwEWmvuHqKYHUBWBcx7W4HH0Oy7bU5lknfvNhHriwGTWauAzoy3GdYayGGTyr6quTwnAoEFJhXsPF8+XjoInrg25jyF3nHW+/QHWLBexx7WCdmA/iFLXqzZoyoZ0in7niO2Qs7Z4VWfxt4sv+kjcNjMHeBONz24suTSqQBoH5a05HDzTNZI9OyZB3Uu0ZtIkJ67jkLbYu01ZIs2gcQldsh/wCG6ZnhrdDl3yE8Ah0qgDfbmUNGkVqxvrD+3sMemDw8+7bA+v6c+L6ViJ2AdhgUfbXA5wHT0tdZJa8BzS/2VEsUsZBk75uiq6H5XLbqKqgDXgaCplBOBLwhcDl+enz3+rKeci+2QRy9HJqUnrP+6HrdP69tnKTN9eq2ZjdoqDVnqPX6tG8kRHIDFEo/MFzxLtc+2F3v9chDq2Oi0l8xytiIAaOQILgfqfI3zjX7ajgt8bR0bSBKbAI9Xx/POlumZU2Toj/3Ao8xn41PsD/phtwEt7nhWF4xv02jP7x3MeoytU916AAzJejNfPeMAxbVBz4zy2E0vw+Bzv5dKLP0ksTZBeXADdIsD3IBSnebNl2oj76sfSWrs4rY5+AbXjlkn5526ChePRGcFI5pfqvfQR57J+ZzDcEUDsvqblvl8rhhnbXH+00f6uudYdC77sN6tJwkmbzwaWkbP7mok8Oen3kFXwX/738zh6vRlX+GL3T98+ubPiqExQ/p5Vj9F/lNBQMVY2kA/P3Hm1kJXDQAAIABJREFUtbnlO737OBy8WXPGRnLtLXvSbcIUH+uf6EEpv6t/5X8Kv7qaYmw6sqC+fFBw+SWB0zmwzxUMTWg7MLyqGZjn3oe/7clsF5jtUxp7+p7sv+bHeG0LRJfOYfRKzrJxaX8xHNVoVvbIvWxGjdSVn7/483/04xefKyOZjLgiGcG+WajbuZk3WakwSkjvMmQJm2mLIEej7gkjBJSvRVHp/e6hLUchOAARFHXGU8Fd0bks+PNaogsOOh5Am4nbcjwTzxmiUyKvvXG+g/38PqcJa3+cggXffPftZx++Pk7d+a3sv34UGPjyZPy9Z1t3nMvx0j43E3cOD9JorUBr7BMQeWVQy73Q+jKeBwczxLFzkMX0nxIWPX/LX1sWBhNhYFFsMKo+53C9lCVN9hCmZStIcb0HgxKa9cngybjuNdiGDyb1syjlzRsFzRjCx7Vr8KCdtwHJ7/ZLxsuzyTqaS00zDkiL4xfTkzacv7oCHqEoiHBQKNsxUCYEMLxHu1kvnwNxTtomA6teBQqJevtwP1372Gw8dIIuXJnmvs//7ej+zTJ23bfR04IEXFfOGlSin/1s2g5NCACYd3omAsJ86ToLXzJOsEof7AOgJPh3a4i6IdAgI6o51xnBEYiSIuLeyKaXtiisfBKNQiZXIHCVrjW7e0GB6RADpM/I4GydZFrimIf4d26mS8cUvTUBOtbedC4A3/vgNUcH4PR9uc5BJwV/ji5xVUj/0/s5vC8Hstn5P/3C+w+w4eqKATrw+IMHPI3hdQ7JmblobebKzfBKyqAHAGS7ln6yf3K2WllXV78TANBz6CCTUacKwHsFE6FZAgCyJwSU4XkfqKXKA8tgnDh47wavxN/le+ae9wk8B/YR7JHIX8NoA5aSt5R5xl6hCwP6ibKnamTbritXNag7iI1TgT4lQ2l63qBhjWMHjg3DuHOYmquF5OjXcdo6Glqx/QNgjlOs/gge7bFbp10wUFvdAMHTPmf1frT91XJNYAJ6Q68LJP3F2HWD0tq05xpV11im4lim5HfWWX9rvuYNV54ER0g2ODWfrWS+ymyv35kkoDx4prjDaB+AWYf6BXDhH2QLOVAH2w6/aWASlV/5rXXjDCF9H7MzzvxVMavM2M8RAHCwMAEo1huQB/BWABmbsfFUnp+rIDO+2J6d0YruJ3DeAGgx02MsBcf67AbdOgHsJecaSF8QoFKFJDGYrZs2fryOd0E8c3M/2KXSn76hEZkvbojKutiSm7eO9F6Au/We2n0EkF7ry1jR2n63a/ywq8sW7vbzfgMRfW/zDH+Hxye48g5CwFcb02w+tI5bQa53AAB9tNthnP6NeWBA6zc2d8/3rr36VSAKm/oKxnKWUCpWuyp6trRA7qmgvLRjHSSqlmOSQmljKgIa5HW/wQbvAADOJ1NKAIBA4tiXXea+6SS6bvlFvmyHqw8JqGy6aC7BgqkAQGa280/VAlst/Izfm62JJEWjyyfQwPonYJctErSX6zoTEM7nz8Ad89v2YvPDmw3+WMBoxvDEfrRPOwRQNu30HeeCeD3rtOK/bR35KVnLeKcNtRcbnOCS+toHtV4d7n7z39aZHnNCPXWwOTPA+9wvdkQnPDH6dtA5wD6fgYO0EsL/+GLXztvG5dl8tivd5zO+z++MnWv/9NkEjIMJ0cOjbycAENpuG2OqR4OAYdG5osuf/9N/iEtkMoW5uSc12oOO5MxoYeT0YJB/2nKW6OTJtLDvFka5JXQF0Raglv/uQ2RQ7jAUDLeFYozERDxgurcRCojJfoif/TQRu9kfeEolvv3DZ7/5zW/9vRx7bQ1QlcK3J/P/zdmfqd8GyKedX54r/X7961/f09qlWJJZbCnGMmYGn40QBdwQnR6NPOB9gRhAUvfJedy6q7VAHqYjgwhdIvAtaYbRxN9S4uxN7I0BqQz4qfeXa82vsHjrdNZfUwH4IpAoYYJAAFuA4s52fWodwswS5HGwxtGLcKAUAQnvKD7KF740n6zM5AhbTHvOQBjwCWBE8WActtDmEMhmC8l0WuAbxDktk6X6zW9+89lvf/tbKwMFh+Lwn+CQ1yPRX5Qx2xDuHM73bIkBgFTgrsxtGjO3tzENyBuH9gKIyhoyaFnquFBIW3nu5/j77oOPIBZ6jRPgzFnBudWMq3p6yraMk6KxjZJmr3ocFAD3nGMQQIW8b74AYXLAj2nS6TqAUydEoxvnLSXctBcSnXEXxFvJrsqSeQ7lPs6KFbv6XLTj+Xek2ftbreyjc1wdYNLlsDJn6Or04ASj4OELr0mT8ReoauwvMLplIPMObdkmQfUC4DJj3eXXofkOcD3LN+f2CwMFbEFpnxtC3meQYOgEeKJHwq+UaZLBjW7aGdxtJAOwnocbYie2vaC0Uu3cPXO1Q1QIONC7gxNZkJqsBHDhB/o1bVtS99SD4+AB3BJcCk9OBdwEUtQ2QItr15z9P/yh71z6ff6tA/u2vnCJ/yrBHx4NjaHPc/2y/y+BlDrBK3BMG9E3bIUxQcxf8KDX4trzVuJEOfl/drBkK1asY/MZOirl/gFt+sHWDPCUzpiS0e3Q3GDL3arAGQJT9aB197i9XjjpY083cEe/eBta5cm2a9ltfb6vBbxz6jO2UeUlnLvMLfz0DgAosUJfb1mOvXtWuBAMMm8dvtQWQ+R8A/n5e8qfo2MCdLFPU7lEkCFBVf2INj6fCPkshkMO0eP6d25LCL+yjg6A9AygS09XOi6maD/+rGZq27R9LsrWf5dm7i3BjfGDx06k3LYP+TmqxoaX59v56/Jjg0s41ttBh+5vLLM/BwdnjM9589zbedxyQn98ttuwjGttqkPDXdAjf228xLvDG+f5Cwtea1KcKWx7sVDXyvOtTWfb0UMvnucInNj8d96yfR9TYMbrcdWGmjZ12EcXZM3Q7+EH7HCCZdCLuVfo2sn4H9Dcktm5epzV/W77/EO2+LmewenctvQpmkKLqWwjeAp+DvbXc/we/ppAE5URjG/anWQH8gtryd7lufxGHt+6ATpB20/x5pa3N//S3lt2Nv2N0bviW0aunl2L4ypN69zo5j3n7XDPOJ/YZPR1MIFvn1qygM7Ch1U/+Eh6jAqntDP2IddbcnPQx9VW+AH0v3nFdl3zqq/GMwQrri46L+2MP2NQW6zfxj7GcZ0ebZpGGnsl74k7ZwvAnhvBADUWG5mGRwwOL/4X/+Q/clcILsrUQlDwYYJX2WtSlEXo8y++yn7mMTRZXDGq/qfoPQ7wZkYWWgZkM8AOAIRAKZG7gtggRb7L0iZrNeDCnxZACoDbCfw+B1GlGkCl/t989tvf/O7uZ9XYVAkhgyunTntzZYBVwqtTyr88zp0CAFQTCPlEGKoMCygQJMrRoN1WZhiNt/PAuzAOJXVD21FmvPuM4HHnr4D7KOY4/FF02nOo9skswdBZA+fibgCIjNQYrO4b7L7h7fDjxDwB14yBNrJfd65IQxFskLRLQN8Gbhsi8SzXMJrntMe78wTEqZqDa55yWFOFoRqV021ZJ0nCNjrsBfP2l1Muq372QTsCUAqIeW9/b33wnOwMF4TUAL2VqQQPkL1LDzei2Upk88duC+V7vy9AlTOy15DveRfjGNwXdJaxSyFEI1A94X/IOPv39O5TxleVS5zEKdOVwuHwxXcAQGv5xwIA18FvMMGdyuDIqErurM5yiFe2jdQhkdNoXs7WgcgHZWqNjJruoY2v7fPPdrAHSIgeRHY3OLyKu4BY9NMp2+KF8NAAe41XgUVn53TGSK+qUxs//zznCvBzDbkz5MtQLf2CzOr3dpIjY8hct1gs3vtYZ6TMbhtvjPPuw5ULVBLUsdT3n59DT3egdzukGocCAHd7wks/DnB+OtToCfQ9OsaLaXpMRD7zL5+e9rcjZyCg76Og74/ba4lo+D7/NlhoYOrqVNNyHKwNAjZwzxaQsxVMZ0RU5vbaZFtQ1lIBZe071I/GK52hcei3gocEjQkk7MDLBmysmWxx/jZizzoZGLbCp7zPetKG+Z2AkPlm6cX+23a7+vRW2JDxP8+numKyIfSx+UkZkLlqa0AZFYGc1cACWSaKJ8AFOdx3eH3z6KwseY5xdLdcab7hqQQMyaJs58dsIj6qTG/daz1QPWcanv8mCFM5XWDYIO6sAfv7B6BW2yyZZ2slPLFxga/51OouOb5YqJUTQ4M4fBsLRQ9BEw6PSibNDkR58QLmgllsMDT0v1sp5DYf84+AeYznq+t8LZ6yu1WbsnXLPoX+6r5P8KNfrd3J+kNHsWD4/+rclz6FPpsvn07KOCTvMW7+2GuwdQFz5zf9wKcb4+w2Nn7a/fJ3QPuzAgDTu9thfrsfqUVLxKI5z00VQW3eesbzVWCwdldjsK5rGf+zPdnc0cFWZNf+RCbeCR3GiDOjrscvGE7elWpR4Q1m1q7yXhyaUMXr34DEyEho4H8zz/oT3viyGOu20+qx7eymjXHw+Q45Gt59ngWgcaXkv477ojVZf9pFN2+My9/ROdM/z25dOGOaaq5P641Fk5J8y96n5HDroAevXtu6jKzbJJhDktaq9W4p2e09bE/Hw1Y/ZAmMmb4nIE0CAf3K9/n39aLNl9hgfodpYvvDb+u6++o6xkb/cCi2yXagCVb0GgEA/Xsc/MnK57PiltqU7f+YTsULtKl37NMUzuzx7HnF70nbnk/H5vYl09YpIzM/+cf/8D/80eWojSbpTmH9kO0mgpUsh4zzOcTCZWba/3AOfDlO0USuxnkKbYmocODMExjDvCzegLsZIFsEAPFbOabcLwZuSoA/Zm59/8Mp/ZcR+vbM72//9jcuzfjFOQGXMiLN7/e//73LuZ11P/NTRhcwooPbBNJusKLZYPYwPRck3AZdcCBQIlF4wxxXKdZxoQ/RBUfdDNBM6lZu+hwFyhYOXa3jgMYXX/odH5bUyKsAo8asdh3IKYD2+hZb333zAoA4kxao7BedswC6/WMZ7K00EfIB8Q3oFMxtoDU0yIGMZN2gIWDrOZ4z4Ga7NDB4VW1FoJRlzJ7d/HB2Rf5l5SLF2iwMdI+OjvLwHjZr6Ixd/YsP1Adj0nMEhjhM0sIv4ashxXFVf4ahAM2OFXmZscfgkQVDVgBfBAm2YnwYQvX/CZ4pITx+w6YafLejbJ3osaL0nEFxwbTGvwJy2rKxM6QxUou+K1IbxRT5VB92uiQn9y73FRnuc4Cgq+BPCwSz9FkqcMbgAcydjbhzQUcE3JtOrtppJrBEeVSmVC747Mq9ZmCln/vDGVf2hkXmlfWTs+/+5UBJ6YoXVWJfxyCycRwiB8OeQC2AKwEO8xEBDRYP3lW7FxCh9ENjj0s0WN9vAOw+3HaMHz/IBHwIn1u2zoCphtDzdl679WIDkfxN6f1cM7X7H4Dw1IMXxN81CaoMbxP/vqMNHyvILHkHIJ3AQyxlM8P+XYNLcMpOTB7zOsjBWTzjHkz+sSfIk2W5ARF9xj5XnfWhdrSvn+yDvstBfwJwU+ruLWTKnp5vNsgLX4xDzhYGbAg6zvIqi3yBSmgifgN0ax+gnbwV9IysVPd5i1P0lH6QKwftvYZs0YAYjipfXvHhiMsmwSusM5n/fWI1QId19h5JV1rE0U2ioQfwHrqZj8nSLlu0aRSaJSiYn+fvCV6Utlpa9O8FSzOvzaeS8ThMaXlXB8Dn0cEeRPkU3BP5ZUua516Zpv+NG6wTa6v+mNO1gaJowFpfO/BywODDPHuCnQrgyGwqQKS1Mw/lthrs7uZB/obecMJ7HZF/06n8dT+zDD23mFweKWHfTgfzucmP99JeLqz+6GFks4pZ4+2suE/Rx/oWVp7gBU0yN/37rY/e7T2coc7l2kqzxOhlaLgxzNBtKnB2mwQwTR8TfxzheW7sJmN3NVy3zW2J2Lx936+tGwwWZ2OPvd5nbNqdk8Yz+N/06lkSGWoOQf0URiEA93MfdvusYtEicUCpTfWqkrl2wGt76Fsf7+rQdd5A7H+2wN25lSf4NwcIQqusUeis9ndSJ7KQNZ2DCYNlsAdvXW48QHn/1Q9pg+0P4z9FRjY9aFttoLvh0/0s89lJVmR3/4aneX7z36YTf7OOb1miTWndwU1PWz56JM73/fdLPyxRvjyXxEISbvp5+1fBcaoq2G/P35w3xdZF9K1VQGXIczvNj38w/WAz8LkYA88iRw7490DVp02KPFNtvvtN/xkHdp2RZ5ypcLh9dLzYBvSrceHDjiVIHToX3xGcYM76fmO2f/0v/lOpxAiIFrNOA4ZDZfGcbh8HMEIdBlFEZ0pAE9GaMj0zmxeQyTwV1Z70AMkpEb2HKzU6A9AfJSeBeV5Dp+4ukDGBQowPH7618//dKfmXsfv8ZPu//PKrz745e/xVwu3D/1oORzaG/f44eprzVmY6yCoKoo5FJ8QzCPZ2kBD8tDUn8SJovAvoJ9gC0NyCiTAPo1XhVQnnwJ+5DnEM0GxPEL2IrgoYAGq20hjQ0dLLdd0IwYVtsLcB491Zk2yZwAGEz/Q945VwALYBgzv4gRB6XV4ZrlGOlAaGt1EAOEdXIZ2xeIuFwGxplYxM1kYBoc/PIY/K7jHumw2lEfF5Hdqsb50eotMVPmMjjCcgVc5Ho4C7HBID6YO++F7gvcYSjcq8MAZXUUvBEF30Yo5yvDwkHiwovXx9HvRJswUcVlAo4RrPx9WDC/So75SoLYd2aeibqWl5nINTZw9yDN4AMRs9gRLAbJUcWdGtN5730tc5LyCf04FDgE0r82MdMvYzSjFyRgJAQ87c3aMLPc94tE1I+gL+1pitN45eyS0TmlIdgPNb6pgAAGzj02MdVBojp34dVPTuief+sU/J5F531h4DYxDTEse3Qfd7louc4m79U8JC08133o9d25CHe+fyHfuzkiD00xoG/KPf5jcO5seB0D3PsldGZ+DwrADIqBWadkFpAVQOlsttI0+dhlyLp32v9qK91gX5fMiR1q90RJdfx+S0/93J8NthPn9fh6t/WyYOr1mPN+t6gVtl8gkcMoY9Ds0FnUcAwOBAuqMZXGTC43zI6yfK5q2PQhsyGHr/EQAQUKjeLBfb9mesWQPpCV3Te+dzPsNuac2x1xoogTfmii2l6mzbbOYPrVP6G5pAh21jMvfoiwG0k3EOHyd7cudUoOUA5LIh0BE+jR5Oqefen+zPq9+1FFkPbA32q06Uvy/wbAjAdHLwJLbDMn/+AWDU+UL6PNstt1vb2S5HwVVWCqYup+3au2a4NHkf1Fy+/MP32cevCgBk1fMpna1DFJhpBcKTHuED8A00Q2diawanTQBg64HYmNH7V2dUZmctiyFvR0MDvQOItr5fDsHzfemDyX4x1qqmcBByUz3/oPtrDTh7kMPiNt/sv+H3S6sq/yvzmqumt4J0W/7nDJNnAAD6M6ytL+w4WbYrg2tAlyaZsHp3UIg+EzDMQaT6zFhG+rX8zdbGu9at5qT/vV1BXXDrBPRl3gxJt91s/ZdxJDCNbuecqcyZ4GiTU8UXmx/vWCTXDgjMYbI4VUO/yJZoFVzXA6KLdX5ROdy8gMzqNzTaTjxYMrr/4AKdASWMA36yLqGMf+ToLVN6nwBCfK5ZSNZr5voMRDDP0cFjV/a79LF5jrXa8+CzbX89h+Iq00SyeB3QrJMTy9V/uw+whW2213SqRsMPSniCDWc7Mvoj8/MCPALc8BKVZQSFx4dp0qdyqAQMMoHPAZW336bPrm1b8rT3/qvvCSbkb25lY9z8Jii/Awz7O7bx0RX6HPU2/54ta6IHgQOS74FHnbPWprbw6ua//Ff/ObxigMK9lipblFOsRZYQ/OpXv/RYvvs+V+FJQCeLEWFMtjIZZ8q8rYgK8CEOoEvthQA1jo76TAAApsOwbZCQRctBHFpLFkdKgwiaF/R8+e03353s/oczvl989suvfm2G0RYAneovB+/3v/2d5yaQ9qtzh/Kf/dmfPTKvVhDOnIyxIYsfQxAOR4C38F1D3JXcijvzyhdbMenvZKRSuv8pcARjoADCrKbYLYkbh/rjwAuK1u2wJ9JGKGCF+cLUWZcAsa2QCZpsR2gry5THZsuB3s/zkzHXd7TBCcWsH5UYmj/ACAEfQU+1g35GQMMXWa+UoLIOKCHKg2TcCADoffG97ub+/tyjrHfE4wqARYlnsbbxgCc2vVi/nD+gg9RKVIOwKmrzbu6NvwLYOWB8OUdig+c3rzDvzXuWjQWGTZcio8c4JX9SCA3QOaBi5zv7vVEcMKlVrgz0cpruIU3lYQE60cv9SG7OPFGkRCHGIB9H2qespl0U8Q0AlMnlZNhQGRyMkjWf9DOc7aFPAG/oM2VoKNzwTA3IGbPH2LM+oJH3hilIcQwRp79ew1UDYh0oB6+3OwCc1S/gx4YQMOYDuaLGDWYyhEeljg/nPEE29QtdNpjdn43efR5CE8Pe8mECvAvgwscKtKjKwzwmINggE3ytz6diKJU5VIuJ5tys4oMxrYPi8F75PDguty9MJQCVRNYT1t0LtXfNw8/Nhqw92xuAxG70WjiBxoIC9MePp+qLoNo48Cm/V4+SCnQVgGLrFWRKEX5KPe1oKSgWAtqGcLAtNOUQUNHV5z4UAG4nHn3p63VfztvYyVy3+F5v5pd5DIABwFreZfTNYyN/w9c9b6Uyup0m6GHbWXnIZ6qwSFYMfeXsSqsmHu/dSorJvm2gswGXZND/W+j2ghPJetcX4I8dgAbo/osB1qGjlw9EJeu5p5OXfaRzKNeAtywvYDZ6cQ4M4xBUfb5tC7rHlXg6UFjr74AMwYgzz2YDo5d0tki3UKyKkiiHCZpUJK4Ng888vzqOg5tio1x54u1Rsq+Rb9Eoei7zZl6UQW8dwxrQNw5O8OTHWIfncKi3TUuABV08/Gr5Wk7NlkHmSF/mv/I0vLKxj0lmJ2vWeOMwOwIGwnP+EGXGMQPPzCv93v7Ln3deYIGPVdeDlzUm7KoDZgbheckcKbu3AgDMg7n9fQGA6NTBkFtP5LC49A2J9ftBO/WtOyrX/NWmsWdxuPSTt8v13/DB5YvaL3jfzS1Z3hj0/a6xRJNJT/wYvW7tpgD52n6QQGB63/z/pltwnhIm0UHBCk+crc+FdYaf16F+tT+xo8+qyG2b9in89LPxqHwn2QPTB3zVBAhnSm1M5jFVF+gdbx/QWG6V5PAq7219wGdvPL75G/rtqpzQKxiM9rZtxAZknSNDHqf4WBi7QQ2uSN3vcrgwPLK36qlKzc8e24KcaA4EAOCzi+2XHLK+YDN4wHPQ/0kP136CPS+fmrvGedYYnJDqwdj8G3rot8dXzMK/LceVjf2ZnfH6cPGpRlHkudlqxphYM9sy66pn27uN2OdgNq6P9Zjta9SfdkD3/N1tXW3wIZ8/+Tf/8j877Q5o+0WdJQGbKK+Aul//ya/8d07L/87AhwPxYBj9TjQ2QIEFifBF+V4mqDD88AcOueFQowQBdulQDPkYRAyFx1eFvw2WxsD9yt+ek7hT3vZ3p6T/V4cpfnKCAV9/9jd/87ctjY9w/+mv/8TzscI7/RN5R3C24gyD5gAlMRFKYBuNLZQw79vAUlJu/q+S0m89v8vxqLjQvK4hLkMxlmGqMlqDATcTIwou4dHzPn9B8+AkaCupgIOPtwHY9N8Tszegw2hQDcAe+dCIEu3wwwXslWxDyz6nsap8Gj6K8n2e0I2i2oohgSdlVMRDE8XNfGMIRoE89/RKgORoiZ+15hPcOsGic+aDlZzGsU6rfRsyxgIPbkPsOTvzkFik11nR5gaUlAHfP7sNPvecLQNVJFYOWecLUC49E2RgvtsgsIfo8uaZm6/lLJihTWcO1GfbV084cHb4b1ZJ2Dbj8hi7vi5tq7wix1aSddCkHBjX9z2TQm0YrPQ7gKGVbiFMaJd3UbYEIPbdyYBdDkGDB/a6ZA1Tgg0KjdGJg/fd0XExCDkz4+286bVk/FUGn60INoKHpjn87wcHBbTNKMAz65XzC3pgnzI1vQ71sdbiW2PZGom+7/lv57r0Eo31H3pv6yHP0Y5Kglhk/jT/BKhUnp7x7QAAfIicb4AAoNQzmn9+Mta3E6W5EqiNXsup4ZGnnuVQnQMNQqvJNlOyu3U8gAQ7kzDWpWL4SHSucWbtARl6FtlD56tb1hoA4H+vIOJ2+G+G+ryYQOGcQaKRuHqJOQIglrxs3faWZ+gN/Rk3Mnl13uEhy+ayt9andXiHph/rCoMZZXkbSNsAI0Kddb3lwE5ijQNlvl5XDm67rDc5Afmhg9apyMYdrYpAnq+e8fiTQUMvbCeXz1yZUvnABsII2A9AUhz2OASS12wDzFYd1t23+lQ3u/x/6Rr9LZmm+oex2mY0+MVBvAnqKEB2thk2qAZ/DnBXoCAZ/lvZhTQVE+y5bdtAGwqOQhf1+W31FjZvglPN8lr3jKRAX60l+MBLf2kyzr5ptHVRefmKnd7r0SeM1ditcpWsVLVF/wD7mNM6huC9gtj73IoUrO94Z2ObPX7kfmemp59UYeYa65nbblOBW1Vp3duuqnBuQN1Y6YlRnnOfg+uY1w3aSGcW42wZYT2jHy2C/okuGTqNPUuAagdZ99YB8IDenYBZ9aUJM+sNHe8ZGS2/95zO+8wBO61bRNDBxm8rIQdd7rzX+w68Cbed/+25Z+3yX6qCnwEKAgDwJzgDfcC48n1sj+dk2zlVQeAwjWP4oYmL4gxNWI53vn9u1Uo/SWwxf3DhyHeuMOTQUP0GG6vtz09wQPMH33uNq5/AOjmkMNsk33RkvekPmqidqx+6bRVduLG5npN+Cl762PFnLbbPgT9IX5s/3W/1BjKYm1Jy7hq8hY5NkDpyTSCb94Inotvg2UkkRR6cODj9eevemjMBgcvLCpIujLHtiEaAAw2/7n4+cu5lx2vDMorBDPF988P1f9B27DvbDCLHb7w0/x4btXl7r5VvQjgTf1ddqO+HzXRpN+Y8tLi25K9AA/yDAAAgAElEQVT+4p+dbXzNiogJulBjPFNmCJPrcxFYQM4HnzW6NcRO6SBOcYwfTl72zBqg2DEUuNIe655m2SCB2vLeYhngC3jlSGkidW4knG47wg341G85/Mrk2ghL0E5Zrl5V+b9O/NdWgGSGf/bZn/7pn/j3l+eZLWCZf4T/fSvCPJe5/Ozn7z1Mo6QB5ps5UOgppZ7AyBZg6LT3lN81YTEuu2EszY4RKK2lI0ET+0okMRUTNvian5j1KHHarjS6HZg28x1DMc50+gKEMccNJMKIKM9ExQKsUhb7w+Ej6JlMYPv1+j5vo0DYGAsCdOl2r4AKYdRubgAY0ON9kKft8Mbfffb1h3PmwxmDnH/N46uvesVjHZQA3Jaglh92xuqChWZstrBuWprQKFmBBq9hSpf3cm6Qxxz0wAPgLAAnWmJgbDQc8KBMLvzJ+lgx1rHCKOLQwzOmJcGK8+F1ypsZME+0fWTPvNMxuvJHIlk+XCx6/4SvPL+WmDJvf+a28vjDsHdulDfZQGzD1e/zXvg/PwSCXhHuOj6+Q1Xnmdjxl/Oe0n7GECOfDKAOPWT8VHhknWtAxXOnDSllORcKqMLTDzo5EdSy5EUkeFnZVg1bbT2MM6C7xkN6EgPtiPOKYPOeaOixnwqoBDViqKxnDYrytytB8sVHa2VZO++ax5rB8JwLYD/Fw1nTkCYHAgpk51DXC0Sr0wOoIu/RiZr/ZAU4q2ADWPSS7Ymqx7oGoccBc+d/dqA7V2Qo41hVVgeI6ec6h62IiC05+sl8dU5Mt91LRp5nyXzojBj1myBHHEI9QwYPPcF7G1iEfZZRNi3GptAuDgHBgICB7vMvswNiTAsCe63s2hU014EuQI56aiCoi2l4ZiBevjhD2tt7vCXk2NqxW2MvTeMGqDY2iD0a/rqgsA70dga46or5bjnYbW99YllbAEdVDNZ/DUiiG9l2JXCKfOYu5blhYIMo1i+6JYHCi5sIMrnShe2R0Tm5gULXgi67fGmdbQCxZ68qiJJobGNA+sY5kcmcM2O+05hcOk1fgM0EoJELZD+0aEZ+ycibnnr+8mPHHnmtt9/P3K6LsmaurPUtSe3YBiOY8+47Gvvm/TdPopgmmZT+HvZxzQU5wy5ubOLqJwVhleE1oy966d/9HF55rNGqANj2do8Du3wD2Cv4F5lqkLOTYh7XQeHz2rXokgkmI+tZnwlisWUF+6egFWNE19hhkgN+9DGh060fzVvo9uIeD2fROvoo+O7axHPTFk4K48PpxAlMP1lnAgCsa7vofFTJkoAxOnf23uczjQCHTbqVPqWvYysqSBp3aQQ/p0IwY7mfNfhXxJA2jh2KXhpe07+t319BBbMNbZx/qAKAg6mp6AQL6jsF+rccYcsJHDs4kELHx3PbBsE3e/3yWdaFylXGfHng2tyR1ynFn/lSAfG2Uaa/+rGNv2DrwWvY9ehSTvDv6fnGWL0dYFWyjV7iAPlJ+Gw9rC6zBz5hhG1ntmMdvTl4cI81++3nVip0LDTCp7n4FJ3b+SLD2ASPwXpk/FzaGjwELmplGm0t2dY78lF1sDRzxqYiK1TvfhwAoBrcPUdnlEb62/LZ8f3kr/7ivzr2o6WbS9DFLHKKpOfE5CIE4MsgSAJgB15lbAWQBWKigZjbi1+AnwWJsn8odY1P5RANCLgkqcrJzzU6ZSII0hlk5ZCEMFeYV06/xvu9T5lPV2a488x3pwrg97/72o6//lNAQAfk6XwD7e/W2Lj3c8B0CA/AM7PJ8BfUoBAsYC3PeTJn5qnMEArqMmgjVsncJABwDVWVx13kgu4ttFGST0cvzweoXkF15Ev0DDDzYY/aayjyWF6j5KkA2IrLa7JpXD36VgJqBVCbrAclfiOQe53IvKgvZ4dZdzN/5rBP9d0ZSOaduU4mGqCmax4RdsaZMuye0VCDIVCvLSD6/fW3H84ND+GFL7/84kZ0ORAv/KrTsKeEsbGQh2NWzs4qYCSZT3y5lGtaILMAtoPm31GerDPrz5pcp6xKAl6CPtfwtSmUnGjDQTbe83n6gsfVJlHEB09VWQDavH5UWayDWdzn+W6PQdUSO0u4r/x786zl6+iJh/HA+SsdkSnToXomSjb93C0U8ncEwAuyrCN0g4czhNEF0NY8WmOusX9zgoVUDA2YiX755eENnOzwcQ8vrB5Q26E9fB8nUHKXDHD2oyODrCuGZgPSxxpILyxaPL4rD1hvGeTEANOv1tVjYow4NQ60EnWOQAdYVJdUH4SFngbdjodl9ej96hAFG8axeAL36yQ1qAf9CSYDejikR/TZAI7MD7yU0jxOVY++JAtuw9ixs0aWuJajYkf4DloRMJAMBiiFR3TuA/cMq19vc6j+t94S0NyZmoJBV22xXaUVFw7IlJSANlO3ehJAfdev42AsVFDt8SEv0enVS4tX3JYZc4DdlGnmUMrY02dFzbZT6DOAp7M1BsIr4ymeaDCJLVcZZ4M9dYzD8w1KrkwQsq3f9L1tUM4AmnNymHcwQCoRyPYgh5rT1ifqWfyq+ZCVgT6UvgOgWANkVH3M9rRsQ1MFiByqL469sP5yBU9s1802Wq6C2jlYMqB2AB+OvG1Af67dOP/Onut8sZ3+CT5ky03kvIdJLQcltjQ/pofP4pj/vCLtPOD505hiOxVuq/QdOUv7/Kdps4ackWAL12cYE89w2FvGkwztA8PsiVw6PR2O4J5FyEXPa5v6zH5O4vEOANx5aL0W5oFe21Ijo6wt/Oxnz3/XsbMOLL3BBqblx1UXgQbkRTMR8bS3KRobPbO1BKySDZ5tYNzCxTptW458mBa1M6zLpo9lGftSJbad1cF1BvF3rJuG+hB9cBm6nbmt5ZSPfAfXa3gOspU3wS0stXVTAwBqcrZaha4E4zwe0bH6MGPqVkc3lv/cfhvn/AT4VEm+0CZrGed/Kgb4Lvw7MqAxJQCQJAlVHGqDs342TTOuVMbt+SJXrBPfva8ShM9Gl0wFytYvlx/Nl1MZsXmDOV0Mep69waliDJH0fTbTlgdhctvnyoBVUW0c1ZvWiy/cB+6mv62boRdt8RvabH20beUOCiBZsddhAWSPdxxUvVsI0KMNupqnYmc1P3yfO/ez/fA9DuyE+katodt5FrumZ2Q7vi+eQC43/eO7zXadt425Mq3+HABZAQeNX7b4f/6r/+b0fcogvvv2wdQSgA9f/96T46o+OnAwQI692lQJr5koWRWD0PM/XZ13DZgIRZTcQh2jHsc7YCFEORP2oTeJTsrp0riu4WpGR/tG1DiCpawdWX0JlU5+V5ZLAYHftdxfAYJf/erXJ8Obq/xUap7y5JyCzf3cjEuf+1onGXkDw7lfGdCGMkAhXQOwDAdlOlFIKsdNsEM/YWQx//Ngq6HHswSeBb0Le+lGVJigQA3uivrQ36OiwkZ5DnzZgr7HAP03Q18FUmUH3aYKYByLrRCiiBXJLui2L5f9iWlzvgM0bsUFjQNYkkXFCKrNAMIB85xALX5QNvX7EwwSX1AB8uWvvvrsFycINPv7W61gBfw8nIQ5XqixFBlGxopZoNwOw0T6kBErlypDG4VWgey13WAph1T9kWyLFeuU0EWo4IW0qO+JwBtkL2NKAAAgwmFYgIxbzlXeBYyL7lkH5KJBu/v5GMC9p+ptgLzeAvldfKoiBgg874GHJzn513wj6akGly6xUbZCPnzdva/Zv82ZEKdMVoHCk1nYGT+i+ci0ZB8dxl3d8B5BLrd5g24TAIgum6qIZJfGCPI9hvANmCwvC5jdeevzAmnGgBO8eYZDHK1f6yBsGQQwY7hibONwWDbNV8kmEty7vC9eaMVWgsJH3xb0bPBIpY8CreyBxqHSWQvqB0C0HU8CGtCI9Yj9GIcLvr9OkHWBvTCvtRSKeMABoHUbxxsoixfU8sP5hR8bjEUvIof7IE5VBYRXtL0iAQA/f/7zlgtVO5k+QRh3ra3rwvvbrl49fQNZz8ORNo3VlgIADiB3DdFDXs8FeJMp1vOpGLnxHbVBQMdZ7Z68LF4rvc1j5zltmYjeRXfr/AhVWDyzy+iyZ+C7CKuyAaBjveFntX0BcW2D2sOO0va1tecDdD7jQH/oWd9zfvSCqHjB5FW2WRfZBt7RfGzDKmd+9NCRbSIKCHDla6rzyIKDYYp1Wn68x8Kc+ez9e8/tZncaVIeW2wZDAwcByrObnre9G4S7lutiqnEM66Be2uSP7ZxYJl8BgPd4bra04C81hsP3W/fYfjfAczEeewj6DhhgsBZzwBXH+Z+5bd5gOmThOxjzccZ1OGNn8/uCcUofYmwEGWnzU/bs2i7JfIfIZ+bt2qdNN5w5t18HP87o2D9vU7CXspIZ5xkqRLd+z7ue3F1njfnqDsCWP6zeR0e91v+x9XDxw+U9l8hnm97GwW++1zpOgDed2LZc+eladJzgu7tGxZnO2nvtmgAsn8RPkbMJzThorwE6zzX9omOyNx2+id0wTqs+w/bxPNUtesWO+kcBgGDSYP32X+zkdzTG6nX8AVUA7H7s09iM7YCd/KFk5Bn/nUM/38EoPYPNerYzMsIyb71659mONt/CX5v3Y0eytTP88NQXwr8KAGQNBwuzEFeu8BsHWLeb2cO/5YX3xMYZ4wRXoc/WtYx92xi+jx+CLZ6zLtQOOnfGHyc6ydFuZ++YdwDATv0JAODU7LGM6D0Dwm/bkP5ziD0/H9mP84W3eK1AxKYT4/Y4oBV2jTX73/+3/1UXqHz29e9/Z2UsYuV02B98QJ4X+YxC+6DkONGBjaScD5nWU0akHy24gLXGbMfmtKVrAvUO13VJ4QAyfF1d9wByP7xKwlVOmUOlel9y90kHRMXp4bRD7ljOwmfPj5z9350r/bTXX9l/BQzk+P+Df/AfpOy8IEfMzx28Bs1lJBuFAiMzWxk4i7GFiAjuGDkHB8iolbGvMFaBb+XoKcmRWcK9v99nIWzhIxu6gV++HyCidhJLDG2uBkG8EDw9J6PRzIq+Rrm9M/BbiNKdNF4ahDf4WFyHYrrv2UGWkuNKsTmI6xr7m614RiaJlqn90NS9tuxRbweMcfCM+fXwinjgw7ntwQrp9O1gz/lPmfGfulIlYxdYgQ7sPyNjz77QHYHDwN5MovmeA9CeGScrV4xsnXSTrhUAGFTW3nO9inVO5t801ly9N1Ft11khADBKchwMt91sp/vD2eu+Xvb+p4/sq8qJ9tNGnDAOzsledp7P2PP9Pl0dvg1fPI0Qa3W/64FvrPF7vn7uKkXNIY6fp3b+hzGVwyOHDMPjigCVv/ewOv3tMn2V6HmvvngiJX0XRHcP4gY20DV8orMnolwViLK8UVIdwiwAFkPz1B/JYLznaIP1RzIzW8Hr7+iw6FhoS8nhLdnvmHa0mbNB7qn4XuvKsvqXXJ12757FtYjcLauPOLNDRNh6i744lX4CcTpzoEE2y8QYWkDV1iWaE1FxbxlbDoNpgSE+LyX0LP1bvSGekE6Tg9eMsdqTzmdvtA8t0nwraz7Ar9fcIlOcbZJ3h9Z6Rxl+6RI7iIfnyPiGFyYzWVU14y0SwNHAuF/aFChuEIKMXBnCdjT75jUoi5mHQkgtrO257O0tQz108l7G8/1c61vn11IMq4avXLnlK7/GQbdO6zkLlNwyNrInA0wn6HB5WLqi9j82PcGEG5DwWkfYt5Orf2OXxH8XfNkJ6VqWH3eZr+RdfaA+RBoHpb7TQa1zPpH7qx5PMIfT0Kdf+BKe3/MOvwaLjEwMjzH/vBO52bJp2snx7/YO5vfR+lcmN4jHhiMzBNq3IwBfQtOr75duxhlAFkf8cekrW5dus1c7QVEx51QDhg7jbGU84/S95/Z8nt6fGXPe2e1uHQTf+Llrp2Lnp39VtqT9+sJrqpkHAT2A9l7z9/pDLzfZaheeSXIgAWp0F3Y4On+CVBePccim5K74kXmz1vAeNmAw15HX8zDZauur6i8qW3MQ6kz5UzyGTG16Xv6yNK2qwvLzXoeZfzLme2snFcJ7PdQe/Dp2ZWWyCWwasyXRFF0NXpwJ3TNCPLFxrG1rHgGAVCpYNoojkI+H7PQsKPCN9E94ZBx2zmNQFQY22qbV+nKqG7gGFsyi/vBDoPU48rHPxoy1K9Ds48+memCv7H7v2rueYcRzPLN11LU3fWi3Y4zTNd/jiBwEk7P+afP2dOdxt9jonQvuohcJ8MOD+BGV2OIezmSbrY2MHz69Nge7233yxgsNOu7DLtU+Ngb97HkYc/S3/u4ao7+xC5x/gz4Y/Z6Rj8meYMKem/ry9uW1DXqPA5qSxLJqKGmZq1UQFUPMe49da/e//E///Y9yhL4/pfFaQDJKEiHvfywQ0W9dd0S5nL77uQDRydAro0OnLsm1UKo8OEInxem9ys00aFDpJwdnZeg5lO67774xCNfeH5+8ez7ToYMYbguRgVjAVwBXHf9DMJV2Kyggp5/Tv3XQxRfnyj9+NNY5vKP7TAs0UQzZ2qD9/fv6qyqaOppsV4D0OdSCaN1EeKAh+zDikOd70Zy9wCzgKL8xstvQ7IOlRG+Y7C3s/reNUBSj+bdAuNb3gmsivVQnaN5aI2XN9bOvBtt05B75rSQANlzjcRmylsZt+XCwnAExgIlIQn5r/fYhT1vIULqeOxUUUjgGXZ/5BosPJ4BlJeKDkrLmuuVBB5d5TQ5/eSuJhLgHjqhdyqq0tePbb04FSvmZ8jAxNXPUmNzWBZ6mVkk0Z1MAJMzvK0vvggfK50ofBJ3tJhhr1uxtXDe/7LYv39W58ZjtRNVZbWavboOd12SrqUhJkABwjDJFjr1/awPnAr6UzMeJ5GeDFPjVcqhD8qCWaRg3zlSsodvGaPN4wAEBpInkyoYoCEj5tUuptLe/YxUIS7YgfWjrR+60z8Gez3I7gh8fH5QDr+0TXW8AQgEcqjMSSrnGD4PjT0ui9xwJAGy5+mOgKmsw4DggZgwYY6JU+ILAlndyOFICWQLEs27QO3qRcuNscTBP69BYvfVaN6+xI+VkB8ZxvMGq0lv8Frmb2wLCo+ldtsDbKRqw1WfYKW9DyELG0TX3RP6iX07Q5wQAc9PBHJhmrSE7dAAcJ/yLvj8/1UDwArRXAMCVZWf+si22W9tBlNyc7ygn/AiYN0hnx6gEBdzYeQvVH3IA7+8TjgdITwk8MoANks21q4WuPb+zzSIBybulTb7/GZfmw5YGDeBmmk3AgGscUvEF12LhzummBQ5Fuut6XiUAMM7pnn2m+gak2b+uk69Dax3OyvbETwUA0kZ48rZX54A9jpx3IV4SLXPrSM4Y8vaw4giPpYEj83rX1xUEDgKE5tsZZ53vwmkdC3Jj22fbkeVfQcgVgNR7nDO0ASqAOBUYc3sG/Xhtyy472QANSozYfGWiSmvP40V3fYf+2PPAXu1xhafCwfDYdQSrM4LPHNb0czvA2FW/48m4qjsWvR7zHIl5vLfHutsd25tPsYHYxZxRk8Cj6eO5oITn7atr9WzXX8+ZHqWh6VAlBe9fPe7JPwMWOPUh4OhF6Bl6pD9jgLZ90UT1+n4OOmCHn+OIvGuG0OEhqw5s5fv3OjNW1pf2CY6Hv2OvoXO2w4ydfI8zDtVPz/bbL/yOD9ruHvqhzdAl7cfGMwfk8q7/+e752dgZvXvHK9rWSde7BB63kw/2Dw8nWMH80VVXN7TwhwP8Mv5xvOfwP7YRh1YJAPTZJkm3HiQAoM8IhLKmEb8JhIS++W/rXmh5+QhbvfSb2bN+2MaPG2M8cOXi+f35nO2B1c148kOg6+nH7CqNiAJydSTLDvXwkL67Muwxj8Ocd9MTmBm+ZH7vAIAfbhu2wZXRnEUwW7z1GAGAHZzdAQA/c/UcwU4wf/R/EttT2TP2QYPOBLbsQX/9dmVafY13cAB59NgW/dLkJGN224yd8XiF/q//8/8w3uN045xgrb2dMZj63Mx4DJH2ykpoBar09y8OQ/32r//6sx/liCtqfYybbwnQYUnnbx8WqN99ntN4OXDth7N94JsPqjyQoc8ez68//P44aIrqn0qAz3WydU+NljBWXfv07aNEfu79JT87jt632cer8r0e+vYzX72kiF7Lf4+wqV8UAsqKEiplADHuuU+W0urZ02vHr86rmc7VD+OEZE9G9ovvqPwVqi745drThgHWdbj0wS79mSBC2DwOwwUnzsqsU5n7DEJgg33BUY1Kqx9Shg+MGwdfQNlC1/ImAgKfCgDYwZETUWMKk4bGYuCArdAqP4bndjR7YEsBkRq5ik51JeKns5Y+tM9MHQFjbihRrRmHMIr3vvH1jicA1Oyv3v3lCf58+dUp9e9hONDyp9oCUg1CtUnGwBMJMunH/dkgFbiWftcBlbNRYWQu+g1oVBveemIwfhoxQdRYIUgNKp1zsBOA4A4KjWdmIItytaDXFCO/DUuYJ+9cOsppkYNWufI8tQ4mwBOg+L3r9M3VORpO1qSAqgqbAMB2YC9Vl4JyDrGG6Rr7tgXdN7jBqPEsVUsah0umlDlrJpbD2GxADs/hYJo/gzxPYPCL4dHOY870mAwWYGfzXwxcthtgqC6/V+m7b9MIsIh8B4xTARAeH8C4KwC2Qt+Ondq8AdvFCwQAYvzInobdbPTIAjUAkMNAlyF6ReHhwXuewWnnGqRbWQQfjWOn/rbBDpCODtWPT05XwMU6YUpERdeMMW2hR6bcejLCClDGeTuVN+LnoydkBwi+fKtr+k4AAC2k+ftqJgd8FKzNAXGADJdu9sybvZbmHTul2TLGd66EO+8TqCT7ufd+uxJDa51oX9+dSjjz9wKn8AHVHRuEI9OAk8jDZPEIwOs5gEsOD6tjVuX2E/37fK4tdlElcXLhQ24M0eNeCz3jK7tG/1kf2oF+Zl6Q88htlWnXcvP5G6AC+NEHcpYJ2mygruemMqJZ/x1U7RzFewoE225X74k+slnamqLsnW7FeNjLyqHG6bWtzty6NOAsOIlxhYbLQa5K3ucOIHvPoM5s8TBt6L9k+5T+RI7Rj7GpCzdYnzbzJrp3QfzMmh/vvPW359L12hWGkZFrHGvTp4OrG9vPRzYExri0GvwzNostFdBzvbTmcTHV42sC8zPGqy9N2IBlOf83mI89NFHX522Xg/DMDztQX3rDzzvw63WxvVz63P12jdq25rBxoj7GNplXhHmasbMOXn3Cb9exJ7jd4EHsUfoD29xDCVfGU2dggc7edmbzNvTetjr8E5sCHntXaI3zOldou/JSulR6urwL7kJOmR92V2Mc5zvrK27mar3tJI4s1k6U3zgDAL6XPtY2PwKIasPB0GZdhU2QsS1fnmvP/dLBurE/VM1OEMB8dp5VJQDbSSVXSWxqq/KR0YcspH/DwtOmAwClbXSzEjJvZ/9TVQFzSO0bM+/5xEaO3tiixHzfn23apq1smzB/7MSReaO+k3m/V2B2vmzTBRflzB9VwTwdYtY1/Ad2PX9W3+9zOjb/Mu4b0Mbu8l5xtO255TVrQYJb74Nx1C5/e64ri+4jNPs9tMm/M14CAMhPxhhcREJ494MOjY0JBlJLYGDkYwcE/r4gADS5tHH/899Pfvz2+4zIaKhOYcHx8eblteQ7/fCM/pZx1PMlBoD6jPoAgnNNoO5T115rbR04ztjvT0m+iPvNuWP9wwFlBq4H/P3t3/5/p109881pXg78CTCcYMC/+3/+78/+33//704bH2xsFVSQoZNQ6NC2z09WXyWNf/eHEzT4+lzhprEa5Ceyr9IiKgMMoKoY9b6yHgghToINRadJSUuU2pQ5R0kVvDaLWqxhgQVw+YDEFbm/0dMCLFcu1JkC1F6wuZyfMNTau2jOmT2bcnglAIwzSzTRHwtxEMV1eADGrFdKTEYJWGCoEqgUmSlLC+aiNiU8yqqXbAZMlA1LQbL/2zS0cAUo7qufUB53j7bBZIAUQp95fXxOQsCp7jvWoX7ikx64ZWHPHlyV88rgcJ4DgojTwNaU0J+odoI6Gvdc7xQDbFLWafUzR4k7gCODXSMsPtx8Ah28V9jyhEipMSLcT8VuAd/rgExaCsbJgj+8Rl1/5BUlnpOuQ3+ihf5A85GRsxGPE8t99fCSZFRrj4OT18LrWcu55/gaYdM/7V++rg4xr/Q7K0hVBq2rwGLoky1EGd6+XhniBKBUxZFtHgr+5DC/GB/RQYc7Ih8C/o8S//Oe1oQs4wXCLbULSNk3oBSs26jn8D0FUDjgJo53K20631HYs3cT3pDwOiCEfq28eamNcSJZW9mHbwHJK5hTvWEwdoGmhd/sgKO6AdY9ndk6Q8WgI2P+dzME8EKcWN0mEH7yvvA6QejB0DCOvkffLVtbv3WarrqJS5F5jr6dygFXITV7v/UcfKgAgEyQHZ7zoQ6B5eTcX7h67OhIXfd29IDWWvQQTyiA7BsfVtm++bmHPYleusHBAUIb9PK7M8Oh56zLAK5xqiInzua2AiDnv8RZj31Im26nn/FvvbsDABuMw5fXt9aaF8h5K0oJzJits2zeOR9DdOeMglMd0WALQV87HxqTy4Oz7YLvpGtdAdEMutr1+QLl4fDZ6LJc0TSg2G03aLJtpsbvwxahR4EVfAj/3ODA3YoRWXB2X8kJg9pWlxmbREYCuBOsNk7o9p0sbygW2YA7s8YOGCzbl8ALGa05yyhBGrCB+CXgzVsUbR4+kWWV7ei2S+a3t5MxphlR2jGPdbwOei2a64tgnYxfsnqf7XtvMKn25nDH8Ot1XoU/Ln2mxPrS7Ohf7B/2WvTxCEu7T47fOirO0K6qIMDw/zP3bj/fptd912+272bmnRnPOHZs12lsJ6ljsmulpkWFCrVCtAWB1A1wAC3ipBKcICSExAmc8YdwUAEnHFClceOSEEioaGlLgSS2FSfee2bs2e/edzZc3+93fa617vt53plxUioeZ/I+z+9339dmXWvzXeta17oyps4wO9PirDPzfdvd7rMC2laF4hcxdlcAACAASURBVNOp47rGEu1v3WleKNykV0sHWL8qELZ1cOizHWNwndagNl/acSk+q8Eh46z9nmP1bQmsgtH6jmOIc+5HB4nAaOuqmUGjNuZd9LYN5QTuYn/Fpy0P4bej/pv8F/2A3ptFO2kDO8164tzqbwVrN+0rnXrzeOnAzDf1kqAz65swemR30mLzj+Tlmk012hE2RI9LJyQA0IGuOVbTr9aagA9n3LmmL84+cpIjTg/5Cr/gS/2oboszB8on4Xm16d+rH44oeN2dshJ52bxm+RqBvzLC6KvO/J06sTM2JAsJhPfu9Vx3IU02TLdvdMB04bcCkFu2jCqtM2O7uQkFHQgf5Ajl2NiroMrOgCq9jV9h5F26Lbv4uka58dM5cwC+JQjruZW+h1+VEWYxt+LMUTfka8r81neWochNCuO2boAn4wcGB+Wa5fAo/BP7KsMZfmCzD/qgD7Kh5cHtosQ783Hbv/Y7KRy7MwKGzppzYhyhx9ni7KF+iF8il+OHPzLo/ROEZsPblFgGyoUH1+e6Rk91BN6TA7cI9u69y//8pS9e/tbf+m8uL734/bWjq/Pb77ry7u3bj5mgCiKooNvb6/ye0v6d1ruCAhY4pe2X0pKDC6NR0dFDKeUio6AdIoADqZ5WnA4cHCsa49hT3fzsGMF0LCY7QaQK9c5FgJ/fL4FnFw7mhLgzRZx2EdQD9QeQ4XuBXwtNAdh95/sOiuTMfDNnGNI/9kQAHQEWzbCJnGEYpEgC1kuAZMQGsPf5y8W0UV4DdK02HLARkHEBpgZSPM8cdxTOBlLnJFcV/0rzt9FY/5MCd+VVg/0HnO4/DSxtWbgL6LIzrO/Sh9a9ndAdZQ7juB8JpvVtOWpE4TYIqToG+txnWwvg2zAZqIQ+VEWHj+TQkKKeYEyuKGE5sk5JdBb9AYNeh1I60xDKeLSzWtdElRJ3ipINfhk2A2OMV/qJXAjwpGDZ5EWN6sH1LjdooGQAURqfjfxyynwGXGMX9Sr1TWvl4qMFsJ2OvCLyai8BwlbGzMmqugCSA4ra4VWm0Xo257rhp3W153Ly4EtoZsM0QO2DawKmXYTQAQK148BWGXtnmWg85SCrf+63nfJo0K2bB4qfIxtH8EQ/Ng4F3NEpzCsgMxF/AmoGyTUeFLyLzNkRDZ00t12rYunT9K/PRcvecQZAYEwjZ0IXLevMC0Ckv+1Mi74r8yrrkc/kWGeHo4xhmQGPZ9EtTpMCTYtuNVb41m578Rn1TiZQ3PoUneRlSgd67vWl+8VT0jvZsQ3/6rvoAWXc9G0JgCPS+DUeakjQ5ry6b+q7dg4yhg0Kyq6xftYRynJaY3CAMQrPa5B1SoZUnEYCnccAiJxv+uh+IofRAdJfJCCa8KUjEk5pMNE2148sHeE6AJWBxTWTnHPfoKmyHKCTQUvpbwoXSraUYYGDg57FflmnV/FB1iTtkDET8NZHKkqfSdeUU7FB2AgyhGbR1XfXhoEd/1oP0f3WyvbSMzoGxDpEf2pXTXK9AkUKKpVt5Ky9bH3o1qAOXjysQdmfbUMqaA7wE+jL8cT0HzPY6wYtTJ9ykqEZfTPexgKdqt8OQIMvr1vxQOfiyNmojDOB57IjzEV97PTpYfdi9Ks/cFzZDMZHxsg9ZWhi50v2kn2QIAI1JwDnM2WYGxQa8JKN0TYIXkf/S57MqxWA5WYS23/LfR+ZsH2rjFD0vsY65297X0EjnB3kcqePH2TdjGRZ05Ke4TNBYFa8scdYn9GedPjEJ9h0ve8AwLbr5egN/YfDOHER2Cp8U3a9dHXsXAcr0Eumm4r5ZVbtABVOjoquI1+nQnmXB8A3x4DN5NuofgI+7Rx7fcpG8v3sX58Fm9banlLmrUs9yRr4+gf9jt4w39hxrmM9sscVBNJnyYAY76/vt0xYPmLrCO5lTKlxpM941jQUxrPDH/2uMSibmbP7zCPH2TiWS82k1tM7EFB8RlChQMqeo76mFgG4CBloHUyguTPP+A49BDtvu3pNwUFn8ukImQPgVZdHfkWRzmELbFCtlzMAKgDsdT3zV9nC9Bs8q7WxPJRd7CA2ctubHsg84z7bS1aVAEKeb7rre20ih1eqfXh+jHUGKchUMnYvvQGvTd8u+r7rF2UMdVxb86zAx8MESUonOIO1ZM12VUf3CqMwH+aZ/hpDJGuv7X/6SF+tI1rGTY+lwIb4HP32g2Rc98de0fFlOUT7EzWP469AQAGYd+/V1WoetD7XSO9dnvv21y+//mtfuvzt//F/uDz33HdWit5bq3jfk8vxv+VF0u4OgM1nu9cCavcPxTmBZn7v4nZEyhEAOx5roDbYBW6ooA2Rvctd5z/3QtcCZUepf0iT97sotoqQbWBVZ1a1Mz2N2pnRrciciso9kFGih/5KGVm4MP7H5fTul99DOCuS6HZOwCTANOdm9eOr37xDlmJMVoRlTNJe72rk3LfAfoE7AY9hbInqBbzFkTQgY3dafawmVa9B68zRDOYm+ugzxqJ/31xX+MkB8Q6/r1tJMTfWS+PfZ4RP/GsgWgLje4AruME6tAJNJF+GBoc0AZXQ/OFHEsWMg5YovXZJcUREP++g2Yk+Kh8B+ICJXNHodmpHVWNPNf5K7y0AFkWZ4IUNYDnPaoVK35rqBpTFq/o7a1DBjXrv3aqC6nckhh7/cDLqDGz0e9Z800ZtLnlEZprEUQymZdFWhjT0Ttqdgy+WrRgo0hMdgV00u7WCfZJrDC5ps2qHo0lWgMX7GHgBfPGQnntEKb4C+nYwVdBOZ/9DZwIbCiLZ3hRANp3K4UcHMAYr0QIT0yjAZ/rMKYGeewx7jrFwv30CBJIdO8Y4puuFOMkBF5Pnifialga4dRZZxqd45wwEWy5Px5jEn8OAZz2z1hyJspx7Z7IdUEx3UiI7MyM6LfNpUBFQ4LZtTAOe2A1QMAjgoeDWQ9ZNlX1Su/2TXvAR8pGir+lPO/iOpEuP1Fn+1A15xIE/jZuUfQojMk4yf+TARIZmRWhPYO/gBTj3OdTrHKnepYjezBVUI1vMbWQXPusbaZk81o5d5JTvLJuVlWI5LMcg/JNdZNN7rIPbFk9X4G13qiCh/jcClBN8Rz/nek0CSAlQZcwJGmXwArIUU2RN0AGbHxbPRE7zDnUhwnM5dmf5r8yKYsdx7CMBJOkZdDP0sz1e/5Mzz46a5ksmgQIA0xxavgS4NsgKnyNbXZC0QeYET8wNHKDvXlsBaGSla8QkG2vqSsnOHMte69xVWfJzfGYC9eaFY1r5fMZrxyDHv+GNxg8Hh1EOT9l0bM3OwCqQ677Fgwf8EXvm+ydqYgmQzYDTGuvmmcIFeqZG6ezHwiabprJp29a1jFjXlM3TO+aX9bX1+LZXtSNZWUd5u3dIq7WtP5AJADd656yLkdPowaa/PzfOz2r7/+9d/7bBjMO6U+8MRnA9gsIFaUQGpu2vx1I09FqP99Gj8Kjt2HBgWC/k20G1WsfdljcNEgCY+MRbDIUvPK6aF5l13myR7V7rnw0OdmfDgTNINQMA8Ct0pAYT+Atacw3f5m9oEmJuXpzzmf3udkpfqX2w5uZX78S3bbZ+Lt5iPNgG5sM8+V5YI3QO3/pYQQUIJE+k+me+GXcHELLOYBfmNQMA6S/Bhc0epyyDfB5smf/4PbLYPNFjgCcOa1x0nTcO8L1YNtlrvQGTrITB+2FuVHh0QbbIPQ5004H/hz1hzbK91baxltz/TD8p+KOc6tIN1/lB4PMMowhJ+4mJZXxDLvl96n/rqAoeSRehN6Y9aDvYQWqNcwcApIrXEKaf4SLFNf656aWxOkAR5e1nZpAhf+fofGxh5te0y7zYeOCJiS3+cBkAc2Wu/D5M0c4AKOLzldIbJH8r5f/573778vfWrv8v/52/ffna7355pW8/cLlz5/blsds3l0EPCLDhKlAjgqhA2zvrDJ+jN2rGACgARUATEAajnAMAFmoRTlWhcXoHg2tKsxDbZLittMuAhfaluDd4nu8H8JMOrsivnGac2gmg/Lsilks54fDSPIpnCiKkPxrofOozxnYCxwJV2lBS1OYXAYz8qC9dywijp+8txjsjgGrjcu6cDm2DUtkCMHYZE2i4FY/XrJ0KAzRd2aed1Aqw6FnRSWn+LhyDE7YcaClLAgBSvvOe1U0PJo+A15p5bR3FPDrTKIM4idnBkXKnIOIx66NSRR0k4GqY3H0aAR4BHJQdNFkim2rTWQUrgVJofeSiK2FnXUTfozJ1X6IjCq7+No1r7uza1WS2wU4RlDXHbeDZKZKWCl0wIAaI4imCDqJJGQUnkBef6axwaBiDoXRrBWXeWsd/NPgc30nKro7qaP0UEBOv7Wi7U7x6XVxbpApSogiz9qkCHsc/xz3EwwL/qgNhh9nOVJwl/R1lrPuF1y5hFZgToJk78YBQUhoPTqkMj7Mwes2m/FoHeexR9F1gsIvQZScS+rZR1Wf0JdoR+DgAqlpTBypWX6ltUXxYgYSBw7MWO6kna4PjlmKoAW/vVB0WaGT94d3YBFACpgfQsOwkQj2BRBtS6YEFEqsQmQwfx2QSaIrK3HVH1mcal0HT6gtdidHT3woAaLycI9UqUMgPmmv9d2G7kcWCXJt/HFDRlI6po3qmQWoFZkohkn5pg+tgXXb30V/W1WtSTrs2+AkPM37mNXfAp006BwDU7XZ6axdNfRt8aF7mley2WvYYJ3ZInxQjREeID/T/1HD0OGtfrxZN0u8+O1wBAH1JAID1noAE22RZKKcFmttyW89XEKwcM32f4HspQc3PfSdbTL9bBryT2/yHvOkWl8h/dC62Ux05OCT7V3q/g4wz4JQaRXqE8UUum/aMJxgkmSbIZfrwLHfwNOtIemwAMcEzeM50LyAYU5G5tYlqu4wdYx7+u/qdRxRmcIa1RcccgWntdtmUdPAujJGiZe5j/Z/0o/mw6NMYI+OTrrcdXb/P9dd3/rvGydizQ06fYk9qFfTOfOuPUBY+YMetHZ3GDSFcKRQlw2FHh3xuHi++x25u/jCfN7CfOhfaQFfamkU3TZERAOAZaJbgyHGnnQyGiSc51+zmFORD51aDnn+xnbLpEtAJxpu6a/YfSBBv5/DMZri26+63MBHznXVh4WcH03Vs9xQAUPsEmvdargZChxksDu84tV+8X7KvPjkWuNd6BEU09b02hdE2/ebajgW3k30K8oJRd/Hjercd8oxVczns9I+ATQcAghEdGPHzrQO6en/Wh2An+mq2D7Y6zkf0KHmzXjkeA5h6EfzEv2xmxCSEaTg2gOM45Ql5m5lmYOCzXHLMz++rdQeX9Qs60dsqexXO728ZqufVjrEGNu4aGT4EL0vfTx2X7luX8HcwTPQ6n5nPjU1a1873aYc+2fWfbTIHAgXIS4nazmjoDYLY4V1P5GRn2Hz12GyrkykM1vyDBADYrIyfQ8ZD/v1nEwCAfrEfR3pqEe04bv5r72U9/MoLz19+5e/+8uVLv/LFy1e/8jsLVL21KrXfvHz8Y88shtIZzbvLYUiKqVL8RYDX1pVuSv199dVVMPCRG15U75RhBFZXInDShzI4FpEFCtOvb0XjAlATxPv3POydXz9fgo9wAlKuYzgNSp9rl0qAkN0Fzpg4NXuN2bUNSinvSHZxFZWHQ7ouPIUS1efXA0gEUKcrkkrtuTpNtxRxgQidwdL4DLQMugKeoZnGp/nyGYWZppInYi5aO+l5GN0NYDfAmc42wYmAaATLPm4BV9WOmEWT9JycFkWs1bbO826DFilJJHZEFlG0zJ2+vKNg2rZRAsRMftFDnHXXGKMQPcgw9QQfw0kiwGKnvoxzdvULDLuia+ZuOpV22mDJgKR2H4s+9uR4R3NlLCVfBHA8/lKgRzBUIrFpxHyiOD2/nbGzfSR/DgiI02MuvDygXQAD2Vyrp3XB+Kk9AXM7ErXLr115p4E6+CL+zxWdAP19Lr1Ss+Tw8UMQUHM2Dyw63LiRWwSQr8hDHA2A495dLIARkJcCRHIes1OvgGECbrsQj9mJDBjObceh87vreY0XGWG3PnTsoke0S0AJg83fyDB/E2CCJvQDT25wtWh49617Bgfh8dYRANkJJJCvqa+ugulQW8Au4+gUswR4qItSV7saBIZvNh+XjHC0SMEYA1kFu7AFfl4GOFk9GhMyq3YIEJ1lV/3g8N1axT3VbmcN1R32pfPZaQEgw0fMX20rAKW/GQN6DVpt5vMEM2ZJvQ2+eE18hmzWOlBgVZkscfZ7l0cyxFGVOd+zzrTcV0GkOIe4IJ1GmLGhf/IXOM9ztCJlFyiwXTv//s6ZSRyNQP8uid6pqc33WYO0z5jDC52Rwu/mHa2nAqJjrTUw4Rmfa7SuC78YVJWzH5rH4U+gt3c9FBByHYeFAeBpfX/PwE63OVRditJ5rJsxVNly9P4EY9JBLkZmvdw6EPnNrQ8VhChHC173XDddQsM+JpI126C7nDgsM2ORXtz2yy+0HUSe9vf6Vrywlz3XM7fDMsHvEdRCjz6SYGLv8XFlGTcSJQgQvU7MyPwDr1vHil96F+66AIA3IAoLwZ9j4zACVd+77bIN2CyvtWx54RNnm02+gjH3BONku81rnPGmQ+hjCw7+qnaxgwSEOfY2cdfmrzDyXvsOmg88w7rtqGwHAXbGX2FLr0gtnfr12op3xGs1HzuJRVdvEjkA2/I4dSa8Ci9OrkBmsz4VIa6xCmNMPUlRSPhPjp0CAAoak7ZNv2d+hFbSZ+Hl8DHSgTzvq3QdHD4eAznIwMimRBbO35/X2TQr29U0yRxtXyszTt/hhKeNBFmxuRxXzPh1m0gF0C2X4QPJ0tzlT4Zp5j11F6LEjj/9TpsMrY4BgNwikDFA0+szANDxOaIXec+6ty9AHy3bmTn8sddq2HmEh42lvQ5F+OhcfYrv1z7J5oeSvekjnHfYz2t19rW8QqU/5nfI8PyXDaWpMrI7PvX+1d/BBg5QDYw+nf7zuGJna8NjkSHXzauj0B37uedu+Y7NRUZlK8UTqTMV+eTfYBauua5Uf9G8dNg81kgAYPo0W7b/UDUARPyhUcyOtbESzQo3WFZicIpTvvG1r13+/v/2G5e/+8Vfunzrm1+3k3/L13EphU8CKfbRLsfby0G4aYGS0//KK6/4/L8MGUBKxwAEDNTdvC4wBisRZhihGarEeyi+zZjmiMEIAqfDKT4quD5fQdslPhsQ78ivjVIlakgh1Q4HAjaZAcbGGUBJI8SbsQf9tyItJ9PKzbuRFR3WrrzXoBwG7U7pbuhKi6RGAoYPh2RfQ2cGPEZ8OZ8SpXVMYTwa8U6Vn4qFXRBoh3Bo95ZzvR5X7awlWrocwLXzSwrqBpBragKf3hnWztAJDGLodzGd1akCIBSXmQJmRa6gkoF+OS+lbERDn0U04Mtqk0LsPqruhHhoFxHEwE/tswxiUtDqXKwDBXGO1Y55rnavOz0PAavdgTJcBubsmsNjBaAPAYC909Y7NptvfEapMwA8lwLqNneVNsycHasd7cl5iBHLLo/61e5/5YJkbRxMSmHRh1a6/IMPrnPEcmJLvpBVXeG4K+yueeTcXCqxtxOygM86g5hCdEnhdrBKu+t1RIMdY59xrOgnIET64sHaAZfDkYKA5RRV9gFKk9RArfUOuq15aoeMnYT0n2ACO9nIL1eqeuxm9qwfIH/yP7Jv+RNoKV4k0MY7rmAvXrQTRH2NArbldALsph6ceqaNPjs0cf5lXLTLPo0/8kP/bsdFMPtdMguopYIuZF25ci+7qLnqVWPct8+UQwDdGQNATfQjM8AFHmVQXY8jgMx35xbQU/vRZaHPASRKNuInbDPVtqEL6+jGABtmB4JSEHJnaJTBmMGDWUk/WUMZD31zBtrzWzxGJkjbAO1Ip0hswGdlCJXQJfOkjwcEdraTi2OQ4GY74QHuXdA2hd4UH1A2SyZChoz6xb5MwGGdZIDRTl/qNnThP2dGKEDG0bP1dI5npG8VXQq90qfelexNG40+UtvoeEWWAcr97KKvZVrFGzsAcEjPtCFvhwMHRjzkGgEVABDYIhsvwK5rZhB4hD/QRWpLwT/rfxX6KketAXzmx3uTv4p11hqQPh39ZYh+wivzvX2GXg8KWEpHlE5svbHDDHTTTu5w4jcmKkdThFJAwbxgfst6iz/m5orHOcaIXiAAAM+c18vPqc2jF7rtHXTb4FQ8W3aTs7EEEelz1ysKkYrWtdMue8jmjW317HiTZtNm6jpsSeYSel73uvPACk+5/fsEHcBH6bXHAcbawRP1Zr1UGEABANFAzkQFt02DwqdWl+MYBvSKbHVwaRaho3fmmDFF5v3femCuhb/W7m7ZIZy9bVNNm57Tsd2ms2de/uBuv97NPEYWZWWQCgfyQ7u2t9C87plvHhTPdKCKcQWrDT1cfKVRw6dZ42AIdNDMHCS418/H3s/ggvm7MNBuZzv/FSiqvtUfu/mzT8aBrckRAHg7GywZX3FT0cKraMWafrA7BC8mH4ffrmZlTD9J7c1s1x5XOp4FZ8l+8DO9YrExpS/8MYq/xkwBPH9VL6K9rvOHmONZ/2zenfhaYyws3N83jTLWZC1P53jyG8Fit2PxzujwU8CCh7lZNvkvMhW/qYMNE/u17R9B99Wg7WTZWsY/55Mxl/PveY7sIgcrahNMV/XapnWQb8/xDxUAsNDmv8AvOTz1++FDfSmKvHP5znL2f/V/+tLl137tV5fj/w1X/X/6I0/6fnZd+SfA5cJnS6k98cSdtcP7yLoJYF3zt9K/X3r55bXr/6rHTvVbpfXIePs+8TUA7bgjTKnEKLCSRWhlgMJqIz8VWHH3VogoBRZd37dxU5AiytrjiiYrP5soW1WzNU1aPHBkMsac/6ZtHEGATbfP0oUJ31EhqOobQd/MXOjWa6P/xw7VFj7RJZGqmeVAD4zvqBREx1b43KvcZ/8aHMDkclQoxDidmKSUhzlJ71bfSvV3cbGqCq1/VdhJ/5IKLppRNAyaaZy+8qtA+j4bWwLL+qDcxTAKADiyN5zm/j4KkAADAC/OSzIjKGQEMOZZpbnL2qVw2gL6MhR26FuByHD77J3W3+mlDdgDtpNCrV1S/aBIfM2kd2dPga2SwrleM+PAvKn/gw8KRGxjJ9YdqeKMyw5VtR0HPE6H+X454PpfqsNnR9zGYDsVOZOL40aavncg31sFu27eWbR8dxdzjDGNPNj5W/9zmrr6W59xFjz0X5+u2iEaZ+4W7rRxRXZFT70rR/CcQeM5y5ms9HWt26PlqESGQ1sVGt21PgBI9a8cNZ+Xc4S/C+LMnQwU7w4saB0lihX8az4K7eQMiWfIhJBM76vuCpx4XJKPR2+sHdBOX0ZeLWNW/kqxTJRY1hX9gEFmRylj0zwi+TF6yohIpgUZOBMU+netlbImCmjq3Zaj/O7MiopKG5jYoOVIj52/dfsLtFC/3Cqif+XgT8OF/p1AVJzZVw0qeNb60fNSgVnLdwIkjHGDEoPC3m1CdmxY1/98zlV6pdK/0S3OpqqUR4IeDgzIoZYuKePbjm6lnZu/uVM+wdf542CFgg3leByqPDujusCEx5PbDeLMV3pvNWagIvGoOXu+FRTzmIqH5QCjpwk2TF2ILZn2LbYyduywO7p1VAfFZZdx/sWzuhkoWW9+u0ZbVfqtT8sRtr3uIztcUNFgsvSm+GnIE0FfpyUzxnq57eLKwtCVsesI4b0VoAkw6/8i/1nHGYC37iwZRBZ2CnuB6ZkBYPnbNXwA5Qd47H73mfcSQM66xwZkAyMOTL1bTiYVqHGG4COcgIl5dj8EAMxHvatEUbLYZwU0crQkNqMwwsY4x+N9OBKMddv9cqQm8PTNH9Wmxhu+bH6ZdN147aBXavOiaMKaoo+gAZkOPqZTNuUKxoP7BnabNpX5ZH55eLZhOlc0Y4+1bCrjmPKX9zsl2oC95rHXTr94n4YjdZVSXjoD507oXnOnCJzHAi6rweb7dvQcbCUgBu2Lx8B0V1L/vT7ZuJp6NzxWR5BK/qIPOpty4pDG3iFk1guHpTMDjs73wErVrjIemifV/8JBu7jqMb3epKxAgvuUu4dzbwyT+hesEePKJhN6KJtnxgs1z6T411XClqccL1B1//BvZxEQgCYLgIABz3EL2DkAkLF0UBYb2vqnaFhr3nzZzv/kvS1XBx12DFB2G+3LYJtbrvqopHUs9sWLz5iCn8zfFQDY/I1BrHHY73Fgq3TBkLGD3hhYFxlFz0zdfeY52p7PlIeaPl2j5ugc04bmDtb3WNaYZ9HPGRi2PR3BP0OuoQtiB6xJ4utVYHLaVeOM8gEZ7www8N7UGR28gMJgBIcmzZs8E1zS8mmeWI1hhbuFD/mbXhT4jyiVU1BHllXTrygsRHn5zre+fvlffv1XL1/6e1+8fP3rv7d2aB9cTv/ty53HH3e17nv37hqoa1B37jzuon8yFi+//NLlxZdeyJVNBRo5ty2nI4vX96liNHsK7RQclVBPewJbGNHvZ8Xq13MQgShjzmPOnyjMen5H+1B8nZFwMCYjQpNz4ZWyY8XeoGE6pwK1KmKFoZ7gCYVNATuPrxyVblsKIIKLsdgCvfpk98VGFgfZbQD+HHseILYN2hbSEoTtZJYgh5mTGu6r/MpRJrNDwPaJJ57wmm/DU47hVhZlhFCeDfDSKeACOm/BKXoikNrFpR92d3A89O4MWhAEQPl4h9AOes6zZQeSYm4Byup3VuPfwq0igAanHRmUgeiiTGG+XL0VJeWK2XVuPiza0csYuC4iB08CgEK3BADC1CWigFqDvpyPtlGrDAi/x+7/4uccBxGN5WDpHxXxW1kXy4F+WBXi9a4uGlMxxPUjI/3ounf7QaXLKy169XFnre0nP/npy+c++1NLBzxx+epXv5pd89W2agE8vvSC5oszLMDuat9VlBLnTnpjAvUEYEjrDmjRMwAWIrrQQjrGu3SlQ0R7px9ryTqAnwAAIABJREFUZVzBvM/wT2Ut2kQ5dzqXAPnc6fcYy0G2+K11m/w8axqobQUx9Jn61+/wmOhBQMDjrkCHMi4eXs9xAwIGSQCbu+71PA6ql7yKdMJPSmEMLXFE+1w5/IUROgcYYyA7lXwCDjv3K3369u3bPivvMZTh0+f72ISu3Vv8yPwIgliGRpFV/c2Ys3ZVFEx6cv1nw+kgRwfGcpODDHfS5RjfNL4KTl6RI8tD6euSGctsOZJxDBKwVQ0Zdv24Zg6HErA+Aw/ooMhtnFxsBc9Fq8YJMGAv5zK/R+YV+N18X/w703h5NyAAPSSmLrskeVawwqjt6NhEK+Sznd0wwZ15MD/RFfl7HqXLWimAFv2tv0m1V0bAwyuDKzYBoBuZjS3u7L4NQNcybv2+e9cRjrXGNZh5nI5xs6uv9XdmRR03EU8quPewNg5Kt035JmOm1yR6E6wAjUilBXdMm25HAFVbczvawcoGLHtEn6wxfXRf5XgDNAVIyy7PNZvvtRNbzlkFAMzPBAAqaw6dhgPja3vNOtj7mAz4Sf3MzCPWGfuGs9KAtRxJtbGDghntHA/1b6D1PGoz29a4LJUnp3PjOeOwHNGZTt6ZrmcIPPkgM26HaGIJtYNT7TmGWBu72e5XZtvkC6QndDlmqOpIBUc1WVvXM9k8b8k0vqF+wKHtYdrDk+DOOKbOC9JGg+Us2VfQy7wy+FXva+PiynoKD3rscVD1y8zgg76xX30EaeLvTcfaKYDnNigpPqPdzd9jd1+rElsfntT4XVR286g2cI4BVmOhctS1rKnXApZvXcRnGVe+5+gjAQDTL2GFOvfP7QD1vLBSBZC1ZNntr4yB0n2sz/0CAPrem41jjO0DcKND5o9cgt2QfXAEfUAfsu/4u0i3+X3rvpOLCA6wHVUQZ/hJm/Z+Rwx3XI/Y0Q08r9h01h9cex6DzW3xHzwBf045nnI6MXKejWsXxdMbxJNv0ec43e6zR+5HZ3CBAABjyDh7g44aSqLJDADM4ui0idyf56W/CRCELmCigUHLH1C7ewO8aOYxDl1pnlkftCd81owf8HdUYwcATM/yaVZxAQ/w2VXc71e++Hcuv/arX7o8+71v2WF4/PFbLu5n5q/exVQ31xEAnQe+uVL+n3322ctLL724QOSbl5dX2r8qh5uh5XDWHfO5g7OrErNoRG6i4I5Em8q9DVPxwiCO56K/1/gAIQgS78VgqphY3t9Ar4ISpZkqDTUCkTGlbQT5zND0PducnzEv79I9HMdTPxug1+4Q6YLT2KIU9i0FdtIShb8iQLYYJ/bwXBuIrknsHR4Y9wCSvAseEMhuigQnjs46313pxvk+oNAO49r91X8TrLMTqXn27n9f3cYOokaoolHM9Qza/L3nq0XLevBzVhzt6NWarfloRzi0yosOABRwzZm+7PaHHqGtxzBAj4XbnweAZxekdnoqUyDruzIQKgiidwTKOJNmPlSbJdgy7JwXUn9yZnNd3QgoyWSV0t5FW0QGPVMBgF0LYs+zZKHatEFyYEO7bIoqLid5rd3tG7cWYFiAXIVV3tXORa7ckpF8ZH33xEeevnzy05++/NhnPnP53E/+xOWzn/3Jy4M3bi/GXSBcZ/0NOIUq1pyW0yveOvyY5LVYcigqJdu8v5y9u64L8up2BkUfZZOE9lHYOhKAo5wK9qowvgKPWqkCEXrHgGu9b4d+/S6nfEaDE9l/rwobxvF3wawNrLKWes8FRkvVcbZZvKkrLMXj+lHb4mn1rc/v3Lljedbv4iPthnM2WhXuFZzQ/N8WmKuUQLGjea540wCuCo2iP8j02WmBe2cpcxBNFDzQjwKyh7vZi/YNQGpXkuyCmgcp/a+99uqWlbS9dqyXbHM8wHps8b+zBMRTpUtEo7mzhgzugIgDwdn9XmzmQpTRGwkIz4BdQI3kogMAogvA0unNFZjYer12zayjtZ5mu7ShH+t5BwCUNaJ71nGQ4rrn2cogWWuUs+sJtIgOPT6OgR2Dy3ZqKhXbCf+VpWJJgr+qPgABAq353k+rIw8JI2z3xaP01Xd1rES6Q9foTfB+tokUeFOg4+BolM7Z2R+rz5lCj6yI8e3wF9CWbrcdKOeVoxnb0bccZucFfcj2QoBcgarkKa9AiBYk9FcAANnWcUFkLQGw2Ejmtx1COf+C8A7qpO0cJ8rfB8dxgHC1BW9BYXh4AreHq113LuxSGwLb1m4IJIJchWK01Q5JAl/RaQGAnht6cY7RPFHg5DR38Y2O/+lb0Yxdz9isOI6WizoeoP72VYueQwWLnSkU2c369PGUOD3R4TN7Tn3Oe+eZ2xk/+DnZMNnUWiOCgJuOxUezjf17XUF2nf3PepTzkj+u/AT+xM5P+sNH8ACyqvbmbSLw2kFuah3SRjIM21FYdHdANDSbAV0d5aTfwzEQeLSwbjBB1lwbUw6s4mQz34MeZ47lRKrvmrfwwT4uCc+pn8KbnGt3weoKdEwMGT0XR2XSr+lRQdWyu+yGI6s466Fz83H/LR2QzDs9S+0eZEGvYL9Yx3MAwMUG60pUDRVnH7mTA++U+5IrO+TllDtzrA44un9lP5Z8Y8uUFeDAaMk+1wrme1sWrxX2i3mGXgQNjtczT53EEVL8CmhN//qcoCfjY43OY0jfrYNaV3UdIGzn1JdT3+11QveUnuZzNkunpmM8mUP0DzYZnML8KKCLsB70TcnWpCFjgwbGo9bz9e9QndB1ZjyqH/6WXMzjjoddfOm+2lzBMe++1F98gezIN0ahJhxjPm5Q9abHpDH8T/vQJDRKVrt1R9myfrfsX8mTeWyBdVmJqz+Wqv5YnfGY5H9j81IWBZO0JbAw9TuXb3/rm5df/qVfuvzmb/z65aUXf7CUxr2107cc/1Xg7yGfxyV1/YHLk2s3UDteBiQL/H3v2ecuzz//3DbWnrCEpQwKijmpDZ0m14SJIRfzJCU8Bn4zoSZQBUlCpJnSVoqwiLmrrZYCms56jNM6Z7qUxGzDinpHfxocAi6gqoXTZ9B715ZF1DMA3yugRcrdDqMMd+jiPjeA6VTX2Rf02c9WhFwN7JTy1S7jyfg6/Tzvm4/rRwA+O7z6ISI26RyD1IBK66vCfknx13GPt13IzWfFC1hM5YXBhxZidimygxGpIxhnQ38V7NkbPfyI/f0RAMpznBHhXj+NRSqf77OeR+FpY27BMMHYlfROxqFtdlAiuBmv7k7NzrIq4x+VYxQJEdTJ02GAdOm2dpRexTNTKT+GO4Lss4J6luwZ8dR6j6CL6O3d97VGUoCqtq/+5MCpLVe2987jcv7XM7pXXCD/xsM3lkOtnfMHlqzfudy6/fjl0z/245cf/eQfufwLP/fzl4/8yI9cbj39dBSI/kv2F2j6uDj+/OpH/UlN+MojvNSykUeuAuxkYFzzsx/dRA1xcbD1rwC7BKI+E93fVlGkAkjiE24XwTGc0d2wXY9pAmhGpIBGgqM3/eyLL77oWijq2xkEzlLodN7ooXL81vN3dVNKBQTVJoZba6od2Twf/qPC+Twvr74ZM0EPdKD5Ycni02s9fQSjxvTcc8+tK1yX/i4efFsO/SKTi0atsbyxirhKr3heKwtM7Skwo2CHvvcY16gIiqAD2IHFaDoQV8ZOV0aGLxVETnFA3Toh8OYgiK/7653oFD4Nv6s/9a//5m5hAtRZ/9IC4SLJoPVvMjwIRkqv3Vx9OzClOayXNFZuezHd1v9u3X6sggHFK6sLBfZ8NKAcaXZncsQiRzJw1DQG109QAcZ1BEcsaJuo56yvK1C4nAlnnFhHBQhyLzPHWpRJUJ6s5zn5EfAYMcz5XP3AJymQFx3oIm3lgCvrY/KadFqO8ZSdXV/KWQfwEdjR39vpN3DNEQnfvWxgU4HUulrQV4ku2ukYFwE4srkYi8ahvsO7WTOyvLS0rq9xSr3PXd5t0wB9ODnTvhmWFC454ogBpAtYT+BteVv/Sb9uAFZyPIPx2BrLgJ6X7atA7ebFk+3a2sx82wGsTWfp/goC6xal6ZxFdxz5wDMRf+mfYb+mHsjatS6tVjwUB1gKP2GbsIPTmcFebwxkOxbqTFDvNgceCx2Ou1vT9sM3E091v5Fs+pztNB0qMD9wIpgSemU8R/4NPmgQfcaO7I7nKFZ21KUzfI3oeo9aFuJ9AiDqxThrvUJhZsacYz/hu803tcNPpf3e+WeNO7DXmKrpO2mDTGsMM1Ck8WJXzg6ZsWUF/xgnwSbr4/IDkvVBBmmvB5lpc2y9/gqC6SrCcpYHb0KvYKRIRNoIfZoesmF1TMmFtvvZOOW5rQasJee/j2UlADDxqn6fBQXZrCFICT9oLLKHhyMcq2vsCbqRoMgsPogcJ/DW/HvlKtvV3jwm2zzbc8x8O8A1eafx0tXv00JnIJ3lz7bEG1rjel2b0+g9+pE/sDcjNJIKAND2lNnglLQxMfiUqynH+pwM0vhqcYytkWqhHQQ9HMvBt+pjAXtu5tfIDbpu67yabyBiHPyhlrd+2rJa2IixiCLgnClDGiebJ8yZYIZlrvxM9TVrnqkfP+d2B8Zkk7H0UgIA/FiB4LhYYvZXBrkgjf60rIJWbgGutePz5d/5bZ/x/63/5/9aQYBv2MHTGf8bN3Q383IUDMLe8W6/Fldp3vp5/vnn147/y5dXVmV/AdwbVd3dKQ+xAAVO2jjhMB2ZtgcnZed7t9fPIQAwmAyjZjHw4kZR8DwVjenjDJAMlkda0mE3aNGMSPkE0S04tTs80rZRpIw5yj47vWcFTQAgO0akZXW6G2OF6WiTuYg7fM+kgFAFIfQdoB9j3QXojuAgDJkUMJxSaMcOECDy7soCIDLFuWefB1fBR0dZ++aBuZ6iRztNKPFKqy8gNFNfp2KYioL1paidmaIAusFIsc3Z0Mx1zznbIy/R7hYhgyAQee2sFzjyjr8NXV/dkzXh3HDWmQj7OQCQvnLvrtepdmE2xxcIaQnIb9QxiOHI8GyIrDwEkJczXwoDg2GguR5NVDNX9aiugXafSWPX96rqf2Ol96fZdaZ/7ejfvvWYnf7Pf/4Ll09+6tNr1/+PXpbXswaydruV9bFk27TX7noB7fOY599Zm1ZTh++mjtqLUItrevGeBPu6Xrrd/fWhq/rj3I8tkSadDIz+iYyUV3D87vDcfWZ8fgZ9XOnw7ylbQZ9JXghG2EGq9uY4LdhjfNbfJkredQCDs4z1uVPmNS8zSZ5lTLS9gX5RrDJWokjEV6sNB7vW78qMWGvune86asPRBxt3OWXrPQEB6f15Bo4Iu/gWh04O9d7dFXDRHNb7Sufm+E2Mva4MfNN6SSBKx0A0fDkDOaaRwIac2NSPWPxY6eqyUfQn+L5rGNRxJeujMqqAWcmkMtUUUHDQZ7XhAm2ulJ3xy06wY45RFjjmetNcF0k9jARiLbuV9dNVf5PZokDDw8um3l035xiYltqRPlF2lY6HKXCnYEGKlgacevkd/NELkQvkf4JE9FCyFnI8R/NwAMdBiXdWDY9b1iUzLXZmbpmudc9xnIHoeuxBdBNBswC8CXBlnxwUWO2QFSCdRGbNm1r3yvrYdT5Mh4C8BJTS59m2cmXsWS100Ub09FUATMDskbJdOMDYHOiJcyABxY5NJ9oyUj/Y22mvORqznW1lam29n6yU+9ks91N4ZrZpkGw9EP0+x4OIoze37S0esWYt2gLkZ+CjbXWOktmJOmEX2qDWC6B9OgbuYz1I8Id3+PeMw46O+9FJmPw0wTsGgfU+t4lzxDuHddt00IjCHzgnpHnTHuvDGOGRODQzcJEAABhhj2c9sx3awhLqlc2I7VTsYHY79QRTTbdtIjpFXToZrOs51LymdWJ9tqOodTGWiDOM6WHtm+fTK+1P2c4zcdylo00j89ixqKVbKHzd9Ah+scOrQG7Zp+i/zHIGACbPwt9JrQ/Godgwm4JJ1a9CexWYCR8zFzBgjWHMEUedwMOmRc0PWhBc0Jw6oJB1QVfFqIe63BrGWvDcPmJQTu3ZR5jPz3UOL7PK6eOoB/hyZn4NrIQOmEG/WgdkN3+2s62/dhZRdY6NZ5wzABDatA6OvDSmQ79fpwvY9JhB89jc4wae4A6bdlM+r/tdzHIOAEwfC/F7//Y6Qwr6QBcCAOgb/Y0vNjdxDnpEHFI0sXzJVywdsfVCyar7GTSwDL/63HPLzh/PounBbcA4L6OXK8UBwr+9wu8Prx2XF1544fJP/vE/vPzjf/QPLl/73a9cvvnN31+g6sHLJ370Y+t8v4o5PeqdKI1UOzTaIXjmmWe8q/Xss99zur+q+2sXxxOQE1S8lnNobaInoI9B7xQ2DLwVk5TZiHzA3AIJnLuwoiASUn1ANJR4zpYG7F8vXAHMHpfxb+/m792s9R27v0S7OmoVhmRe05jOhdzjr3HknaSQOwBQu8sAhglEZnBgzkE7OqpSraHPYoMwHQw4wcM0arOtkvU9l+wwvm2w7nesMDqtMrsyAo6JsjLXcyBD9CDiZUVYVxbqM6d3VeBjVq6Ff9vQTkewHXh4HD6Yhpo2OALC36jMOfcdBcxDnivn0Fm3DeAKDPlvB9XCV+EfpXP3mTt2XFGErLllYj2rnaqp/GK8j4EifT93cW2HyFrw7r9Sk6k2nkCE5ixHX+fFo8KX/76O5Uh231mBHCLNNxb4f2Adw7m5HH7x3Wc+85nLL/7in7782B/98cuNdYZ/5f0rApL/JIsjyGRS2dEMRc8gHDp/0L9F7msfe7/vrrzQtu341TlB4DzQ+T3ziZ3Jz7nd8/t8/34EuF8b+vx0SuIweH1PlsIflMAftABzjveb2/3a0ALNDBqU/tD3O/DcgheZl0NrD6YC0yK488FF+wRWUwAxBQ6pAdD2ItX9xeOk4crRVVDNcidr7gCZUubjSGXXP2fvmeqbyxkmIKauJb+vvv5aUj7X76+98fpOIdyV6gv0q5+33rrrIIT0pHSaAhVy7pPCF0f3zTff8DgcIFHmlM69m7mVEfKD9c6qtbDk8/XX1g05q7+HV30dBT+0u/b6+lu74gedXjZK9HtXxxqm7SuGte1cfdjRX3qcoI3mLZ18cwX97MyrrsXSCehai8BqjyCvdIXrRMhJV5aD9N/YjYkTQZA3VOUYh/SbBEm4QHUw3nwjaf3qy2n9Aueq+VA6lLamHseZUsYHtrWdl2V/Ksg1we9kV+zS1PdhsdKVFWDSZwZ+/q4z8NJn+DI6vwteWZ9X6JQ+z2AW0A44nDjAQdQV5LFOl97fQLCPGpxFb7bPmBoUXxXUadu27fcaxvGDlszxDJy3I1Wpr5tP7PkFM5metbvWYt5BefdbO1cHzFH6YuInvu9xte1nLA2mceiOSjQ0jliAdWnv3H+KAHeKtGgZ545jVAnQ7PfGmLl9CX4ySfTf+sAbZaUnLHNqQwE0Y97aBBNe4GiApSEONO11u8cjLuCJBGC4hYICdun3sA6FT5inR1iOxjRNrC107rWm7WNALU54sp4y1gQDTL86u+9d5BEAyK5ynHfTWHylt0yL4P5ZiBPa97+ZWdZoBRBM096ltvPtwszJsEiNi6T9Ny93AICNK9c9KmyHHgLr7wCI+i2sSwAABxUMzNgIkHC85BwAYPznHX74jH/ReQRvpr+TZ94/A4RnNC5nvhVvnNd4yj18l0ej08/YejOY252bunWkqd6Zsq22rApG0GH6BrSp9qYznbEHlElPTjvA6an5/NSR4PbY28gmz87+MrboqfSXPuf7TSPomIwh/ZDtwzOzD2wNmyPQxMGTGgT9+f1BU9qfejHPlu7+z/6jv7neCROoQRfaKgJnEF1lnu/0eXZRdAd2Ir0vvfj9dT3fq5fHH7vhVP/H79y8PHFHBaBksFWlX9f8PXZ56qmnVw2AOyvd840VOPjBKgj4+4kiir5LEN3H+kO7kv69LMRUohkv6ayZyIEhs9QH58hMaKN1ZA6YAWFV26SJEFBwfxrfAKYIub5oZ97qPwtajulkkiiuPo89GW0KVjNs3kZhs2j6F2CBgpIS1WecNUWxTEayIlr/aydb6eYC0EmTZe6tNFrYoL95YxiIOPYF3AS6Fw+JUQU64SdX9K4q/syF/nINUmg7FQHrCS0nHTQGte0zTbXOCYMc10jvsIbnwALtwesoaT7HoHCfNTSZY2RtaWPyx+x3ZjfMeSK8+7PVIHShTfOF+K8i0k5j9W5e8RLCXoNxkGUrhfAm/YceSpurnq0EuhCOXnQEe/2Pq4dkTLXDn109rf0DLtAnZ+TOE09dPvdTn7/83C/8icuPf/YzlyeV2r+ezU/1IRBfyka7oV5PGeuxczCehqT/3P6dAMYjnh98mFGcn49N7Z//rxzv6qOO2F0/0lL0Q23ludjC9//5MHNQ+6sd2bCKo/bKbyZ8n77ebxy8/0HjJAAQ9Hj88VrEcOff5vvD72HK/r5Scg+T4jMIiA4kA4S21YXGNKpPFxroYMdeEBFP5+mqUFXd9nHtu5resocODlRQ2jZ72dc333jNr7y7nEE5/rpNR9fn3l2Bgf/uv/9vL7/7td+1LeXolIJ72Hs9q+w99LhudXHQdo1LTvNMz3RGXYEOAs0CvjNFcVbVdjB8MYivii3MoCUScCdFUuMAxHoDQLUtVsYAt2H4swq4KJsPvadlEJh+d6Q8+zNA+AbjnM3tYOmUcwH76bhYPAxI25Gazt/hWfNAg1cDNctcGBsbAFOm5kje0Y/1fgUA2nb0jvB+xuOhXWxcFI2OcBiLFDieQHw6Pz2vY6r8BNPTfvE8YzgDeIIuxkplv6cATjuJMzw3kGh/46py8qZ93BkBWtehsBgLwBj6Ml+A98SMrCEpxWC88PFZyZDxkZbPGGHSmKM6kz6c89aanXc44T3jG2Um7QzVjCH6NDxi7ihdwXs7m6KcC8IkXVEfauTfMw9A911UTra4MJy5Unpm4Duwg0dUmbPIwFyH2etchx5DO140TwbAfjfMYGyAo8xY4As9a2e7bpYSlUyvUt8umDh46X40EP3zbG5l8ZidRaXgVkwBRf+E6BUUYGcevOqMKuFmbaBUQIG5cPSss4kKJ9fYcPD1fNptHB36ocvS4rmQpWVecxh1mviMOfs960F4oXmCZ2ZAgLFPPXDWS1mPBGnmu8jcEQur43R+1h+TX6YOUtvnq1N5H8eVvvJ5gkrB98fdmpbT9scIAODrEABQW1NnzTHt30s2r/Pt9tHfyqqdbTHe42fJFI5Tn8zAyev4OIdN5HpGdOf7w9Gq0gmmR9kgbBH07rFkvg/8l//pf7yySrvK+IyoxInsq8xSTCdnT3VeU5Lyzjrr6x2Mt15bTr7O/a5iX8vxf/RRgQWlIOZaMKX637nz5Hr33cv3v//C2rl4KY7i3TfNoFGEMcZy+iXgqvy/HUU7/cfd8smw2zDLqK5FICjAwlpoy+k4Lw6CAmGzwM20Z0Ni57AEfhqDydT8PgVitmPm9eDy5DQy1/2NAJFO2QKFg5dIqcZFhBtgFWMnTJr0wTmmXAPYu8TQjfZ5F2EX+MSpzG0F4Q8BT/jIcysDJ7orAECNB84dQ2sCAGfwMA1Xxlf3cZfzC31VpXYGOc6ZAHMX/UzjyQfwQHb9GqChfKYCmwbQfdeYzpWN4b1tRKtd+rV6LO3sseHUC0iWsGP4mveTOaC/ubd+G2zLRwIAR5Ayja+OIVQa1OJAVcFW+rSAhNpTtX/xic76a6dRBXJyzOPBFbz7yOWJp566/PhnPnv59Kd/7PLHPv/Tl6c++iOXldJTy2EkOBwgo4njLq/H1r5WkO11kkOTH+QBvs+7H/TVfXzGD3rt8P37jf0+DQ18tY3zdY9uHxO/ddKNFyDPH2Acu88PcsTvtwT1HpWjw+/RaeHtD0FJOzb17Ac8j30fWdON3cf8D3S7pk36K783g5w0AEfMd6/QiA6LxzVZeH13cFqwA+O/D3NcRzgCHR4rWQ+rfQfr9e8CEkKqKyDwxgrGP/fc9y6/+fd/4/Kbv/m/Xp7/wfM+UqfjAKm9kN1J6Zi7y/6qPQKMuhZT9lw/j+r6zuHg5whAbkxRQNC1FVYGGfKLXuQMu3WaqizXeGM3EwBX5oPsxWuvvhHyF3gxCSuaRBE/fW/dVE41Ot33kJvZKgXbPCcg3zuO+nvOV23ZabJaqhTmgS3iVOZqWD9r/jxijwDtDhxsXVvOUwKlyQZEf882PGoFcr2mKai37YvvdO8jJvmcNOvjpobbjraP51g/oXsw0CyCZhrXfAiUbNtR727bt1s7Hn/YO1XVs4Mcpnvz87Q97ZQkK8frqxXYNq4CLTu9ujMLAMXs6nqawza775HliVMSPFD1TWpgjWO4ISZHYsJrPfjQG8f7qFSvxQC1lhAAbAjOOmfkiQCMGTw6cSEZAN5tr3FQ9I/q/T6StIZ2CL4UNu5ViCwQhJrrnKMv5XCenabtsAUvzyCWN1kq22E6iefNEfoFi2pMWZvIwy527I2IkWJeAYBc3Zqf2c/GhB571s01AODp1RxHjM7vzdpNjCfBzS6e7XGrplbJvuuDaMe+8P7D67gqDjXrSnFL/AG1HbyazTjmvPGbIRLZBIXD9t9x1vNfBwE83tP6Ir/TCYf/4WHGgr6CJi2T9BP+R1fN5yY/tYPdAQACa3oOHN78XBu7J3t21jlHXB4e45nZvtb7mF5/3ASe4+N9eCP2peUZHaXrovE7mWvbIo72lE9QeHEGAOZ4PA+r3vYhoMvUiYxTY8Pf1vfcvsW6zbR/1ob2+I6C5LTP52QPodugg+e4fZzFY//1f/GfLL1Cqm/vwqohnzlcMxIgIM3RRr9SuxHC1125+tWVFihQoN1DnS1X6uLrFqhPfepTFsxXX3vDjr/O+SeFZwngGhltU45Ak9G5PhcOWswDkbYQ2Qg08sWZ1CfcsYyTCjEl1L4TtBQ8i42zf2T0tD8FAkXIWDhXCLMgQPA6QjSd7R7LELbiyeuc06nVTc+0AAAgAElEQVQA6f86xzBKgD3wDiYcAgBOpWqwEVrmCAVCRttzx1jPKe1UdDM9RqTKTLXadRqrgKQCN4s/qHrtirZDkblo4wCBc0fkpCOugC5Vktb4uGYN+qr4nNfAvBocNA3qdL63412dtZIYIGcEAKZhm8qBdcmaaOctuyDXOfqMBRrPddTLOZObe8at6CsqPXll9m3lIRqW0bgSYNKum9aplBD9Apol0xj21BBQEawYNl3hp/E8uoICb1dtiCdW0O6Tf+TTl488/czl59dO/2d/8icvTz3z0ZU2sI5fKKXfYGTxns4467NDSnfElHNJrLFodhLDKX7/fH8vpf5hfNXrBrbnIt67xt/jnTN//7OapPs8qsNu+n6TatWZZyfOPTu9ZvZqkufG32QgFC7fjsDBuT5PdgL5yS8fhijnuZ5KHHyYJq48gw/F+h2cmaNzs2nFM8P/p92BM0w6nL/ojcEn0PO6Yxo1Tx1RUNE3H2+AVnXcy/1pV3np3m994/cvX/nyb1++t27d+a3f+r8v3//Bsw6+v/HW6+v9FJxSkFa2Nuf2UxRPxXhx6qQrVJNhAhiO0qFHfG3mekd6XplC764MQI52sdtpJ0h2owrIEtyUY5zaDMlk8E7/WylGOUEpID5AOleOUuEboG19tQD5e6sIIk6EbcLQ7XY2y8Gb9tWO0/rOAc6ynVoov2/epNCqlHulF1dQAjpM+351YyHMof45enEIIqjNyorQFZbbsUEpWsdPLi1nTcH7Wp8zvthPi4fFFmWnwQBZ052hujMlMs50NoE5fJsUcRy4OGY45j6Cod2oev+Iz3r8OLAGy4uPGTuOEjt+ODXYDPjQn3uAcyevnMDSf5rBDgBQWE7jLvvaOI+1ab7lyEY7PunsPJ9rAxu1K25sdJL1FB8MBmJupmvxFPTb9NAcKnPIGZ1ZhF7a9d4MhkSuolQm5uGFSWd95nHoWRS62z4w2hjvyOw8pehPumgMyOTEV2fatXx7wB4ifLVxwfI1jH9cJDyBkr6eth3njD/Opa4WLsK7TcbCmiJ3wjpnZzkF9tqZVeAhNIvMp65Jatq43boRILyR9iggmn47cME4hFsZl3mk9AzF+xgTvJujAJrH0f+YdTQmP7GufEY7mUOCjP1ZOGPqm6PuaXZrfjryRxF7t3HOcIHerXf7fc9/8LOlbGMBji1FD+W/qp1TMhRfC13Fc1s8/AvOdTvpLe9Tz+X3bBZbL5a+POvCKfMVN97Pqj8CAFu/RAnUWJjH+d/42/iOjdUToJ3fzWADOiS+eex0bpnoLHSCMBQEZJ6Mj6L22x79V//533xP0XxHildDvp5tGWiMr4RCBYVUjZrP6CRG/p6/UwXkx1Z1Y53Ve339zllJnR1+8sknV4bAWwuMrHOJAhnrP1edl0O4JnNznS1+a/XB5KlGrlRECdAMABQLmwFxaizEZbyzKNkhneceKWSWXdojU08GmIrqrNBomwgm1U2JuuRMU92RXnyp9hjPHBuLzNk2GG86ndcZ1OnwzXc0fQI5iATvJ/Wuhb8VYddQYJx6agYA1IeLtXlHf53ndHp/Cvrp7GcAUxTvo6vWg3aZIujF5Ivj6C8GK+cHrYgsgBwx6XOLByBS9Ou17Kic6V8KJHRZggaQKwHbhnc4xUeVEUHcCq+yR+CDs9Fv2kqRJqCyMyzKANDeXuOhmOBZj1cAt87xG1St56YxvQ5sZmcgEWHTcChVz+EUAIDnul/dOhFDJ+OlHX+d51Xk0iltMsAPPHx5al3Z9zM/+/OXn/7Cz1z+xJ/8xbUdqGeEmpeeMBDVlUWqYJ3jOPtaySDpkMkCrb+b4hRCnJ+d1+P/13/bgTsaNcY71521B4SdVM4PMcXs8e12xpsYd390ttN7UOOFxl5jQX6IoVz3aK0tcoKsD4WTt1oBHVsxAjg1DP/wnp7RZ2a0+l1NWs/33dWw2V6e8Up3UoBAmfe8MPhzjmR3dfp+DOEwcO/8Guyj3+rr8/wkF3qGz0tM9jGEPZFrCL6efWfVBHhO1+Su2jv/8B/875ff/9pK8X9rBddf+P7qXrp+pf/ffcO1ABaEsl5+ZOlldSiekd7O1azagVgZXd51DkiZwQs+81nYAhyuqbAwgdZZRROVIeQ0/zr6hZ7W9y7Ut2xF/k3xRv2nvvW5rwRcV4BiPzhWoFmTbous6aYRUnU5lqAAwOVBHS/oY4rY/T6HHyJ30cXcRKF2XdNkZ5TVro0C5eUEQC+9j/zNQIIkUzY3tmOeIye1P/p8ZlXiDM/PaNvtlEGd8q6xeidx8Yw2RnYwptZsi7rs2LbzGQ92fQPeoXj9XTk72FHaggXjnLeThL0xb6xvKOKp97YDX43wrF0qPW+8dxQGAVjb7UHj/OUPWu+d9ATz2XU/9LgxCldndb2JtuGoD9rFIZkOtBH8FjzN6ewcQFdjBBOqn+9gN7uVTKVqA9Tue+jXFdFFx41pTa/KACi6hDdwfaX7wq+5HavpdLZN2CTLU2FksEee7SMAmVc2yVhLnEgCvRaN6s9Y3lnCXcR5ykr4Nlijx5X6SPlJgE/PJOhWmUj3CQB0EAVDtuZdWGbe1kX9rgQJIs/3CwBYn3EUYPXLWDQ67a4SAHAbOwDQwQhjqKIH5/j5O1gu2VZ7nmWT0k8Hw6AhQYmYu4zf2HusMQ79QW/U9+DWmMpgcJ6PHITPWKeZoQC9jMzdHmIQ/p560atX+of5Tn+kuH6bfVraLZr3mi9CC4ITZBNUvZ3SrXol+rdsuGxhbZwxp5b19nn4bI7B6mQ4/2cZn/p+v7+6nWf11d7MAAhNzNYb72y7etg4zTrMccWnTva726lMAmRs80FtOiaIHX1vX5v3Kujj+dT4NBcHDISXVtCedfK6/Xt/5c+9Nx0+diRZkFSaz9l8nBOInvPIfSxAZ4Vf/EGuqXrssccOZ2bkdIQuC4BUBWEzq3YRABfFVCigGLpOaYfpxAAak4IWTldchMh9nn3tlqrzeoIiWKWESVuTpj2FA0Y8E3k67s1gOAAREo1jV4xe7c8ifHpfYwy92nEFJPtzRXWHMpgBgOk4b8a2E93RQYzAjBj2dU2J/m3GzH7UViwByn0EwIGM9V9S+0cEuHZy9P2rK7ijIIAq1EtB6goV6CSQyfVCCLN2i/Ssftz+AC3mu/33Kc2ypBUDzNpTXE9tuXr9TrnpVEL4bCokaHy9IiqFLoVbAQA9N41/K1aUVhSY+JOdrhkBngqpFadASqf3y3jYaVBLIZj/TXGe1KLwNTRlRKOkqvruMA6aJwJ/PgLADQAEACaA186/NtAEyG88cnPV7Xji8olPfOryL//Zf+Xycz/3C5ennl47/esaP101t6yfd/u19q7cbyO9Mo5X6rGOC0Rp1Y6Hfy9wMvHUdQ7oeUF+2L+3A3p8sY3XD9Hg2VG77tX7OItbyK7r+H7t3s+TpF97Rtd4n2GYHt0H0Xj2f2hOVnD992GINfP8J13ejx7X0W/2x+9zfB92PPdb1ojlD/dD/2fH+wP4dQ6V6/Cip7JLKufGwWKRWCnjJRPe1ZdeJkCm/qWm9bf0u4MD63c5RzpytQoDyv5+9ctfufzOb//W5Xvf+97lO9/5zjr7/7oDqHdXYP0RX/l317ftaFf/5s117Gr9984KBsiGv7myBOKI67hfqoqnwG5AB/pN353vJhYZqBY/7abO5L8jh85sFF6SrtLxQG0kaGNA9lnn+GNb4yigG1OFO3Z8gl10b1JoY79ES57hfWUbXh7UecdjAMDPKRtzbwTkykf9PbO0YrvLUXQwpECV9Hr582CdQxBby1UbCXbiSu9Fx2Ln9EyOpwH20O0TgOE8BtyeagRolUrPm26LL3RUcjtwBy5fc6ZI8/qcc+h6BHCb4wapUxAVstpTDQg/1ELQ4gM2aUditmdMUkchcGYYL+1HHjS5Fsw5f9mMnPkOX8y0VzlcAbHJiJD7O/GR7U0dYXR/tpVqo48pBgvgaHX6uXBudska52Cnzw4D9NsOaK2J+hTOJIMhZMTpBWh3Nl74mDTyUJnsCWFi9Rv8GJ7Sv6aPdps1N61fCHo4RnDGg+1sp6YQss17sxClnYjhPIIfkDGNwTLg4wCFHwuP6POzgz/bggfgiYxrBhcyX+MsZSJprrWGUSepFXRo0wTIWX3hkXYa13M2ZVzLlwKieTqYCt7RnHCKvWlXO/9bptXvel7XVPsIMjWXxrV9YH8fq119HG4OGNj5EABwBnIHD6YcSL5Di948Y24EACY9Jy9OrNnBAfyUGWQJUJjYftYo+DABgECF3nGex0kJ3JFhwnp7EU5GmbnHB4lfeNQhCS7pJ+sS2SUAS9bZdcG5brt33udmWvByBSTLMW+ZP4KH6cBrCudifdN3zDw6kNx/9+fbj6v5zmCugwAJhYYm5dugE/FPQ4v1rDLn1nMEANBf0ERj5QpUfyYdXDhu0/o//Hf/wuLvqxF0vaCdfwnBNiBZqx1BqD/tACkD4K26xkkZBU8++cS+fkygIxGwKMOkMKSIWxwgIjoV1RwKSbvNU8nkDHzvlFL8xnOw0gyeNdOsfwVEDoxlbFVRwSWQs4LzVJxWuiOqn0g5CjVBiTihoQ80CsDJ92obhZ45lChYGZUjWcYRxk6kv4zH+k6ZElMQzEBEk2QwlwO208bF2AuQoQTUGw69FBGVmanrkHNqkcDpZPK3+lJGhwylgJyLT5Ui1bxUTCrvAVRCf09U61zBI5SjFATgkmCSHp3BJc63G6Ba8fZOBvxmGqSjAOyhcDGc+ax5FSV55dlah06NaYecoAGGGV7KMRjuT47BQYEBMKdgtzG19OwMiKSXCuOrEEjSFaPsKxVNCs8R6k7zOfKQanAQ0Cnaa81LqyaAESOr6uIG1KstASTRXJk3j9+6c/n4xz9x+dnl8P/xP/4nL5/7iT92efCxdTWndK+zgsxEYvxa2/VRpSU7WGJZKzBTvsv2J+MTHPxLRrmfSTzLP/g+UbS27/vHca/6289V6rffPfWx+URfbbDbbTXU7c/2bxss1ietnvb851tS0u/rP0OAOZAzUeaAr3FeHfSBGKOd7Ui2zUgQhlTE2Q+Tdl+DYPebwB73nO01g4sY3v/nfnPVKJQO/H5HAMa83qeHP9xXky73m8f43NM5r5cN0tRFecBNF6mt5hdTP6Qzput3Oc4qQOerg9RgSuDYIdfPc9/4+uUbK63/W9/8hgvlKrVfjv5dX1uooKvsYM4631pX6irTTjKuVP831tE7ybjs7psrE0A/2J+29QGa+t+8dowdcemvtl/RUe1IIdeq0J8bAl5dt/ioSr9txvqbrDGzh20GAHfumOm4Uv7WnDheqDZ85r8EC/nSHLbDYKdbgRZhiygGOxAlJ9ue+ohYHAMcEWx1/m6gzFj38pYumIByPpNgrN20WucOttPnMQAQWgzusOPjz8qRZdypOp5shXm+XzyiwIs3NVYnKqxqlbCDSWXP17zZnJg2T8cst/0U+3kzpuyPAsJi2YGvAlj7TG4LWwFdBYULPx4wRMnJxFSep/8DmCMfp7PmpePYTPCfnlbv6JJJwa54HslYEToHO8p5gwe93gqAre9EHwcBak0sD9U38U4Au2oNkd1iOdiEyM6lfqBr38eeL+JwJPjEkQzwAQ64GvFn3oBvfIg8eg3VK7a9cNhM9T073+q3A172Jkybvta0FruCIMHMvUMIn7K7GLpmfEdMkyf5rJ3Qut64aAV/QDyNBpnW3Mkm2BlUp37MS5VlmyyC8FE2SXKU0iWMtfOuzKRylMCau/8dAFAwLJssyebNHFLINHo6GSq9ix793EcAtJ5z5x/9kwBBMBM6a/od6CK1RaBz0lT9z/pns27DLJAonp9B1Rno2JtF1iXoptIPFcS5uo4z4HJcV/ihhHHIW/PEtBGWP+vkFIJmsyt4uc+/Q3doEn9nSJj5tnX11Cngf3gB/YnMzeDIltHSgfyNg21fo/QM/DyPsbnfjVWvZmLt8de1t/gu8hX008GK8Dr8iG31M8VbPC9/roMG0SNpJ7KrW2xsq0cWnCbhjVa1pQ32eoegRzlPkdl//6/8+dX+1fNOmQwDjeLFwMaxSLVeRfkBCzCtCr7JoPc7icD5XmYZ9+VY9HddxAOlOKP07eyVgt0Gu4x6aerJyOxSmBAVFCgdlGtWMDA1x+O7FYRYDzplqhStE5TK2WrmZHF6UaIc22HDOQSAQWsCALlbPkJ5Zj4UzxzvgYm1gC5aAm0CRBy8KAG34JgB4nz72j2BhmIiF1ExmBrZEetvBV7kJGKAGMNOl7KSLOVYivo8zihKRfdz5Yp+nDJIf1YQCaTsoIWVOLvgQccEYnYgpGo5xPnl3BYrHEJmHXLX/Ple3WnAsq7r/9d9yH53OCUYbI2PYJHOjs7AQyuQTmmijylbjCmSFyDiK7KKR5ueMmO9c7B5xfOKst3tapfJ8ivb3QE2070CPHm2lLTSSJdjoKMav7Cc/r/4r/2lyxe+8LOXhx5/cg1qrdFD6+q+9wQE6mydnZKirQqNOWuj/sZ5VOPW0cWLc/d/4t3ZVvTX+/qOatMg12md2Q0w1t1BnyGJpRcw3BqhAwVzuOqv7Uo5Bs0346shj5OvMmam6ragxfExf3503AcdIWcB0WuJEJv3B//ZdK9J32+cA7yeO7Ne3DuDvb6H52a7HzTe6+b0ATS8lgazn/vN64eh3AeN2yqlOpo0mcxUMh3mCI+KF3dQi/EU8PHZVjPz+k/F8FYA/Xvf/c7ly2uH/1vf/Poq4vfs5YVVvE8PqLq/dhrl3N9bQfmby+HX79KpN2/d8NV/0k2vvvqKdYkccA1NtwAAEMkAkuy37kiBPp/jPgDw6LrotZmaGXD41rrS9+VXXnWm3xvL6d/BAcuc0gwXeC3wC7glxXU6BxrjIyuILPBC1WyRyc6ZdVcHYw3uBexrp5hA79KgO0A6dW1sTAW4N6hrW+nlQl/h9LHGXm42I47gdgYPoq8TpPVP9ZNm0peeCR0DAofyrGywCgAUi9mG2objZLFRMLL+Ngj0g3FiHXwlQhomPNgJ2Qz33mnn+Xs49xVEmI7kBNQTeDOPh2QLnQnaAWiLdGHKM/6yDi8MZhrb/w5GMHVq/rwfnBg7z/exbZVRU3TqYEFlXBS1d6Bg4DLu695OUT1rm1y/7yoQHk9hktqYwUkEH2Nb/arGZuf0yGvwQvPDCghMJ8w2PTRkTci62dXpbWePm2SsSePKq3ho444KjmzTUBsQ7NhSIyrTiNPomhNFFTsUhSN4hn75e/IO/Jf32rEMpg+lfeywKtkTJJlONO2yRAQALLvWs0v+NxZNRrHXpwIA9Bvd0bg4eCk2emPPmjc3CYjjwNFbb5WIoc9Cp2OWQveZrJap89gMgzZabQIEc67ouo27a2No8pEDaZuOlVlRhGLNGd+mH3JRNJsyPf2giZHn58HWpR9Lo2zxGWuMrLYcm7EZnWU6fRO0m/q4zW2eQZbyOrpZv88AwFnX4PjS65SV+TvPZZ7RK8amlslsWB/1UW/44gvfT0+qncMufMkv129Gv5Xcq6/SAeo7m7OdldyOfOtaJw7qit0RpPW7+1jfoldlThS59/Eh89vf+Gv/6qrflej+NmhjQJwBEmmU7iLGF8CQ8de5faWk6b1UemdHuCOYIWoiriHkvDPVQ/B/mXCfi8DRxOkT12XhJwO0wJct3wwCt00G9/sD7AUkoOxOFXs33itFKLVsurSTl8WPYe+FTAedWoMxbIZCKM1U9e5mbC1m7Xxb+ZTRmYp/O1oihpVYG/waTNJN9T8bmc4oMF1qzjEwbVh164LWlai5+kmEM9kbmddxrYh2cz8twjakPQqyjB1nDlkXAVLataLUgjB2KfI6LwZ9zacVADD1rjgAllzzHLQgAAB/6XOApK/dcRBG/4UdEfZtwEo2CFwoAIBQiz4KlNDmzNbQ+wQNMGrQB7lSlHj2FwBdYM5TyDxMr/XFPOqRz5QFED6ed8zqO9XyIDKOPIneL770wuUTP/rxy9/46//B5ac//4XV+JLfR2+twNCNdV74scujN1aRsIdSwVb0yf3lAUIKAKxrQ3z/tr1r7hHXd1ypFO2Z5+e/Pfn8Zt4zM0pL5l+vf23xRzhqPet3gjMYBq9ZCfXkBdZSzTYea/acY5nK4zzGswc69AdfeShjGN1EjBwR7z3MOaX7ZRC03btmzMWjmxb1yByb3ieD4oqMjCbHMl3taHwy2mC+1815v8Hzc0ybMMXPGn99f91jm++ZnmzAaZD3e+995zK/nPx1fqmM9SH74jpeK5aFfa8MUoZc/C350L8Kni+d8ZUv/87l+88/d/n2t791+b3f+73LSy+9uDDd0v9LRhP0WufktXuzgN7t27fs+CsrTzpCTj/X8qYwKhlTuhte5+tlp+8eADugQ7JsMDECeOhX9LsL9qn46/pRMFh2QdkHshHqV2n9ZPGhJ6W7fXVg4QQd0ZoAGCDcgHiNRKJfFdtJy5Yt0Y6rfgDg08HR59GzCtYOQDoYs4Fjdk4bOyCrR4fkLLOATPABc6TeAKAYAGgozi589Xe2lbRFfaSAd5wqshikZzMa6ryAeYR2PK/iS6/ZBpAdKE9mGY5iZ1y4WZvXgG7bJxf5S/r0DEQfaxo05sJJ3fMv+6W5+JpGdTH06QTr6IsA1LJrBN7LifL0ZtBxvXS/AAB02vfEi5oGwg2Qa8qmZ9awdCcbRzj16EovUo7wzGsIPa8R1AHvRMYqWFP/EgCYAazt1Bbvii45Apk1Ef3C67VTaMeotd3OCtzr2rvwPNeOZ6fO9S6wtxTMb/BPsEZ2Y1mzydfKSAQPcTVh+PXYNzIOjee/DjzipI5d6Oaj3hyaAYC5STT7AxOn9kHW23hJR4DL+bfsOBOAWgOZn4Km0T2xGjlF0McIGDfF/4xO1nvTgZeg4JyDiye2Q1/1UYTOYD0HIaLTWscxT/4laKvR5gavjHsHLHz7SePVo66kllfW6/xDG5PO163f/CxtHDNe4A/4AlpMuUcXi4djZ+LHpe0EcSYG1sIipy0DmQOf5/ejjJwDxnpGtvH8w3v0Of2CbSdwvlcfM8NJbc2AAH/PNhgb4yXLeo6XrKsznbKTD6QtOpQDP/3jTZfS/3tONVkFEfUzjzqUotkBAM//r//VP7+OALArW0tc0QR1uKvIVgVfgQAV9NOPCwdWqop2/TlvnFTzikitFbZDu57vIwBJOUtKVUdbCAIo1VygK6nLHB9IDYHDjulI049yv5qqBoNvJoiFMvNk55lxduTUxC0jhDASOQ+Y59zfVSUcpjqmraOEJ2NAC1eQN20SnTQwq2MRM7XHuwiiY+2CZHGTwkmfCJ8Zpartooigg4vuee2Sxi4HVGn+WlMDSnbjKx391ro+CqfTxqOUvxmuGJNjC9thrgrHep6df49X75x0kQwoz1jZWiMEBElhiMfO6acAV+8+OKhUDsVG3gUu1hcoRY1bz8qwkyZlYI8DUoo02RJ1zl78WSmEVBMOCdRWBEyfz2sAOYaC48vZRtZr82EZeBz0zWfiH7UrHj0BIQIA8KDWQOfxBcpFNp1lQ6mpH13RJfkSDW/dUuXvB50erEwcORMf+5GPGYHrKsB3VxDggeUp37h5ewUDbq62At6JdD/22G2/f3PJ+e1bty93Hr+z2ljPrWAMRUT1vYp26vPb62pA/Yvy0wDbOBb4doBh9b8chdjkrBt9+velA7QeOSe81kvBn6odERpX2hZGTjQbR3c2vQUKndZX4PBgFAOKWkfApKd/9Wdr58gKRyP67fqteTAGuBl/rpF5PVb8sHZXxkK/o38/M4btv+nm/NyV8Q1OHCS79rVzH+/T1g/1lUW9AUoPvT+btLpuGFehzQePAONp+TmtzQe/PZ5gQFk+1GOvgY72GKg+cHnluecuL68bcL6znP3fXrv8KuL38ssvLb5+aN2K87KPWCkr5/ZK5deQ7tx53Gf6VWNHzj6BZt224tt5ys4QcNTfspUCuWRtSTbVrj7TT94bO7XKUFjvzVT/119/o3asdexrFfSt8/wKAMybgDoTrOveiM91rEgEkJ3WM9INU+71mWQZ26Z77GVbsQGSdQcSCvDO3RHNAd3HvB9aVw/bfSqbbJHYwDB6BkcgNvQIiM+B2fl++GQ40+Wk6hnA2NTFft4G7pgJljm0g2dnuTZDzg4VeChthZUA0JF3mC18aNvo3zoAQEE/3sMB8HMlc3tedeTk6jsdOIDjQ+MG65m72owUxhazkcS48zYyt9VuCe62cZu2I228bG1Uc2fE2S6p7wp0cAtD9WRa256Kv6mxU5NAF0+atjOauei9fdNB6adZdJez+BP0o8cchK9ADSZlO+aFOzd28AZPsiAtzyNVW+uk9+aGQvz3thPT2WKNpjMeutfmgPrKSuT/F855aN38Y9qyHjVonFzegIcxrZunKhtv46ziMcbD7j64EZzOOGTTZ8bveU78fb5OT3pVvLSd4kr9p18FALg6Gn7AYQ9vdFDgHGDgCIBQPHpq64kRAJBePQc/QofIzqTJDEBMRx+9YLKd3rFPYGzQ47B+JIghzOfjoVV7SfOygFXm7dBXe72Kn+ecj+OBgv0v7/aatUx7Pa0jKYZaXFb6uN+NfooOaZ0aHxCd0j4YuBH9nx5bt24H2Dze7U3brjdI4Z+zms/jc53bwJ7bx6qNX+ZykPuZjTU6aWe9sxTaLsUWJ0Mtc+e/7ORvSBj8XDhjPncIOBSt/b1XP+uhH9m7frZw6M6+WPzy1/6NP+MigKRKnZ1VFJAKDujqHu1AiBAy4g8vJxKAzk4xhvjMVBTiw0AQhdNkYYgpTBBezwM2NCGiL9JYXpBiek+tFCxjADw2ExYb1XM+o34C8BNIaCWo0g5jTYNPhK6N2xpFRRdtvy1s0/j1jQD63IyVB3fAI4sGEwBgquZABUYiNEnN0oI7TT6pauIAACAASURBVHo4NEk/5RxUC0inWgV0OYvjzexe23EtBaTnvL4Ca64eHUMyI2zQmhScGX302CozQjyyhaECCFMYBRRn4URfTef3q/jNmsc0gqJpilcpbbDPeW0HbjhAMaqnwA5W2YIipkFZ1g6M0zXLud+7AzFS8zYFjk2oCQcBaszMjTbgr3l9oo0J6zUUJWN1+mfxgYeIYvfcRlCj+hZYkWP+8Lr2S0dyXlnnca347Nw/cvnIRz5yeeajz1xuLaf8zVVBXAEAORi659tHQ+69uwIEj9nxz/UicrwVNLjtduSEyKF/czkDMqq6NUBHJnJ2LteJaYwqJiinXzt/GkcCbIm650xSgoZyCkSft1bA6eHlMKgNBRAdOFw7n+oL+hFUfHwFHJwuXIDXQY11nZkAjGqP0Ibmo2CH5Wj1obYSlMnnnNfjfmwVLkU/oH+0Zk7L07pWirTnuei/r2uUfOm6xKVgU/y9QGlZjs7UiNOCEbH+qDVF7swjaP1IW1kAUovX37V78o4Cogq8llFyFkYEtFgv+mRbjTLQMp4ts83fKqLln2ofgJkmU7iNH3Ra86QeGrttg6d5/1y74KAr1/OJ1wTkHKaxe21RKcr4m63uDkGyYzhg+Cajtf71+HST7/DwEtV3dNf9+iFtH7uShcyZbH+n3xdPS/cpiP39lcb/T//Pf2Kn/7vf+paL9r0l+Vsp9DeWXtU1fdrBvv34LfOHAOUTd+44MPD666+Vrb04AHCvdvW3jVtdx1kOqMIuIi/Rub3OIrB3HUpWt1O+1lf6QsFf2YOXXnrJQYOAkwSXxfukqSIjtg+Lbx910cEKmNrJiM7h+quZ3jpt6OYvBS1x2GpRtS4EQM+A7sDD60HRjMD/BFj9Xt9qE0wxAVU2Jc4/aSfcNoFWdprh08oIPJyZBvzarGxnmGNuhiu7v4JqRTvGoPHNHSOlMjcIrvatzmK3lJ0R+5BAqHmzZEmfTwBtdq2gT+i/+Kfo5/bW//Q8dZn2DmRNemIybBL8IeafdlPtH/qe+sny23T3Wp2CKxYmfaxCmuOubtaVHXg3W05PrYzXzeOTI1+1eqwzDv32MbqMcxNtrxH4jbUBu7pt49acbyZYoOecnRhg4bXg332kAzVdayF7ZBtbWTDGs+YRMsfGCyZqnIWudD8CVMjPoK1HYpicDbKJE4M9hVmPGAn9Zh1RGChz0YKEGqaBeSh8cw4AWIZED+zK+j3OdPiONuLMdsbCOQAAb+NY8x4428GDa4IQZADkfTbYiuc25ssGB7zMHLJWmSr6q8eYGgrZpIju3bpUmNTzOQYGRAduEEB/EWBhbeCxuelnXWuCnQMAHJlJ/YMpi+ZBAgTVKO2c/SCe3fiSQZz+zXu92z7ZawfwhxrdvGL+qAyHEcBDJiQ/4Mesa2dBocuR9+K6DXO2LSm9M5/37+azKmB5ms98Fn9u6rb5uD53BnXpZd7leXyxaScspjswALTrDPd835njHmf5c/TdAZDI1+x3tn/uf89N61W6grGEvlkocN8Df/Vf/xff28DGkw1QFKAAVGjXX6BFPzK4Kv7myH7tLGgH8qAABuNpQHY8bVgS7eAsTlfPD8iMQtUuYgp6UBwO8LoXBowrBoPxSgnMxUORwfiTmTa4WQ6qfhowNKNbuNlS2waslN4ap2gQ5d1Ai9sOOBdOBsV5DBIiCwBO5vpg74I4I6PHMc9IoYgEMJ1GV8oTAxMGiDAZHNaaRsCyrgrivLn+867TcmL0o3YF6rKrG/rvM2mcXyzJR3mxZif52vRE+SYi1QZ2CuCVCLANf9WbsNFScAOrE9pjEqm4S3vMY4Nkz6Ed/KkAA3Tq/OgJgOod1pR33OYAZwBh+NvyMook0u/c2YLnpsFQmu0cIwZRbK3rupBHgOOMtJo2a604//P2yqZ4bTkOyZrRtVkJkHz0ox9dTsZjtc6pxSHg/szTzzjA9YMfvHB58qmn19ovx3kRV8623hNvqi050aod8d3vfNdXff7oxz4+jCbX46x7xpeOUL8483IC5GDLmip4+Oprr5q3nnrqKTvjdqbX2iaF+cG6anQFI1a6s3hT9Hpi3UzAfHLntLztqkGizIcloW+utuFvOTHi4egR3VX+wN7FVKE0F+2sLJfon1xJOiuOm1cXCLPhXuO9W8dUdJuFxuBrTL27eWNNLcdB3F/JzQRv+lyBFMYHoNLYRBve1TprDPCdMjSiKwMmCIKKFtwsIv0DfzaQir5Fhu1YVqD2DFQCnEu2kM/S6bG0UlJWHC3iUS79WQXj9mdDzv2S1vgU8Jp6PP1fdcL6GfqTkj5pmiDQ+vA+bQy9vd9mPnplBhBOwDkId/ZRtKjP19m5VSoj9uPFZ7+3Uvm/7bP7X/3Kl124T2f3n19/31ZQrM7vS46Uzv+oeO5R7dYr3V+FUKOPJRP7DP/6LCA89EZn2W6sNbXeWPST3kHvWycUQNVzFC5NQEo65a7lP1fyrcKu6xmd41ff6Gh4UXIMSGPXXnMVb0VeQgi+wzYB2tF9G1hvRyN63bsfC4zPAP/WuyZ7Z9pNfTz1fRyKOCdT7yMXZEPkOzigd+gnR027xOeTJjBgZ1Fop/icrdJH6nBMAsCk69oRS/uMu/4qp1LjTL+phaBfZxDAdmTE3UxfA+Gil0WmcdyeY+167p6t52o3an3Y2CJHHdEhvE/72Cs+zzqXQ13tsHaTfhNTbKcFbCDaGAuVjR9zIACg/jbWKmxAtleLbnALazlxaeTl+DN5xt+IbiMoNAvw4qSbTsIWNkXc9NBBh91DZYPYiTCFKvNNfRR/q4bTvEUgerTV63SOvW771iDOs0OvMPfEOMdd2YGFhp7jeIXX4+Dsp630X/gtkzj0ITrw3KHvIkLjp3IEq4051o1ximdnO/7OdCNQkBVM3CK1kmhrrrVvOKrxx35WkIOMl/Xa1DvYz8hSJIQMgI3J1F71m3cLn4LBrXdTvHT2HdoGJyEP4BOwwpQleBI+SwCggzSpqZV10VLCI7TNvHZfjKf4z7MrZchYzffFF0edx0K2P7BlV/q51n9+FgKGH70ZWRkRU2/nO5RY9y0GOzvTjCc6JuPZn41sAmi49bjgSwWxu42WF/QYz5/7VXvZxApGER4P/OkMcjAbviz9tC0JRFEbe/Pac6cmTMZDET/a7szZsieVgZ+ARAcECABMfXuec3xRju5wjCwZGQ/8O//Wv7Tezfkt/Qj06wVS/qTlDCIXYNHOn5m4AK8n750FiJSzUywQDGUDUYyC4dd3OMkITTtIvVuVtljaWnyDthJ8VzVfQEJnyfT1iZFbAbXqb8Zbj1Mxe3QxF5Fo+hRUp+2vfrL47SyiKA7GzyleHViZbScA0ApsC6PmPBg7AYAwymYQzVngR0rJaWfVjucxztDU+OL4r2ugFuDEECtS+cg66+0U7irEgmC6oKPTrjuNxn0X47JbPRkw5D+a2HbXS3BKeFnrVuxZAF/lUmuBweb8EwVp6ENgWTTPfBr0TEU2AeAcH2skRUoRpzNY0DPdfiJqRClRupoHz8xMBcYwlfNUgBOgMC6COETpJZNuu4Aia8O/llMB91J0OeN78Xo+qvO3a31vLCdV7/u4hPmwAN/SK6ploKZFO+0kKQAgJ/beOt+LE6nMAmgoR+OWdv9Fl7VKT6ybPnwcyAaWGhpSdqkV4vVbv2s8+t1Xdq4fOf9y0rtKam7L0A6l3pODROEjHVN57LHHV6ZAxk9Kl4IL4nnpJP2wI6lAg3hXQUs5+0898aR3NVVkTVeTOghQO/wazwvrLvVH1xw1Jl9jKb2EYVq/u8aDr05LoGBf7SUAsUDGg4v4VDyPPkgGicCXxqqsCPUrEMvYVTtFPzdXvYUf/OCly3e/++zlu+tqN+isjI2f+InPXZ5e/+pZHD+CiXpXqdl31m6xKsDjpMWQrGsZVSBujVXjemVlYiiAI2euA7AJuIq2dxZ99P7ri27610e5yrnU8ZLwAXVAOrURvn5ItSK8G9LXWwF+cESn8ziBkY3SKjwZ/+0IJJGPCQ5LLURPbLCod/3J/Hr/iYN+xYgYaBs9SdnmXQIVrL/+lq63g7N+yu7cW7R68cV13e3amf+n/+j/WIGxb9v51xn+nO2TMsr1Zilut3h68Z3qb8gBFw9q/K+/psr5rzn1X0eh9F/GEfvHETg7kKXjCAYr+C59HnuQLp3Nw+0kXt9U6KdugNp/bRUKVABAP9aBQ2+SnYMe1JqKd9UGGIDssPDPPfMfBX8nDtDKJkDVx+GmLkyAWwfYcs2wrxbVeER7z7V3PkL63jVk7A3EuCno+l3nCf52PZzNLdvaHMAi75zt2XaGTD9YQoa4HSz6cBv8Jw61wxA8BQAkiJI5NTi1uyj+NDnISKg1Y3Ogdj9S1b1s/rxWtta45xLeApxn1+lYhHbbzspqCpnKJdoBigZk8ApztVx6LCmOCGaZoNUtGidE5pPRp8+SHQX4BXjn2MYIrNTa0fZeSs+3igAWaAxv1bvO/mhHOe8PZ6Jkb7YHvoltP9bJSqq3iihXmyW3m9/GcRAfO6xsETjO9tgJAyOIVLvTjGEG1fwZQR61V47n5NXJr97xLwcemYH2jbGyvudMyd1mOZp57yq+O+Oc2f/Es6FdxjzxjBs1WxIcmQWsuz+CAPAjdmTPh3YUFNB/Xti2E/5sBVsypnyOfaINMEzwVwIAem4H4R3APAYO9C63kMSpD4bwnGos6avXy2OogoTTr5hzcru2TV65fT0i7QZfKaPjvC4dfGBeHoyCCDsAC3f1v2TqndcP3yU3d7QfgzzvOhl7/dAVBACu6u3Jr+i2yGLwBdh8jrKfG2Nezyoz/ayrwQ7+t7DxGXsjD9Ohvi7wACbT82SPnXWR2tZzV2/KIZurg7H0xxEAZiPcxnexD5GSzopYlnJhyb0eWtLhDzK/6fxDl9yc1/SN/6t1WuP6t//NP7O+qzSiUpBODa8duJu6nkcpgEr5q9QWPc85ahkR0hOLz8z408kmA2AuDBGRecYbY0KBhO1EDOXvCZYjhjLpzzqS5OCCdnhrhwbh8hgK4HlHsSJVZ2aDkJpzCLl21rSTph3XWuzsTPduwjSGzJWUO5QhiwKTc80IDHkWTY01Z5kybkdpK6olJfKAFEFFaKkam2MLHf3SWgIEnbZZjo52MB9eKdTbyd0RuaTOE3WkkEaey9GDqdzame/ADeuPQtmKpQS8eeFoVBzKKAWaO4ITkfVnfreL81jBCVQZEIVyRwPY5xGnYExHP1bi6rvmlzIiEcgckZjFkSwHxesYY4IAKDLWfc+pBsp4GEuAk6V6B3OsfCqAtEFbZdFI2WhdnQGwnA61c6Oqg8dZTQo/Y1er1ObQtB5Z6cdOXR68IufPAZGxQ+4ijDVm97FAvQIEGqtvlZBjXopI/eWu8XfsdKpQWAx8F9JBWaotOeI+UrSWgCsKAS04lDqTLN2jeegIgJ7T2WS1eWMFOeL4EKRMEEKOx+sr28CZAICuRcebdfRAjgsOsWgiWrjGQK0l6yqnJN+vM8ulR0QKr1WBjHffTrE0FT9TRXZkhICb/hZdvBO7WEhjwjF75JEbyyF78/Lss8/boX/iiSd2vYaPfexj27GS46a17roK7zqooWMdCnJovAAC9Sv5Fg30jp7bGRe1U6y560d6/sYKfEiH63f9cHzijbU7rHZFa4JBE9BhkO+t+RMgmDoM/UB2h55nN3pmW0SvFd8PsEVbrMV1wPIMmM66U3/P7Cl0735u9ffIsm8Kfk1jOovi8o54TDRVxsbXvvY1//eOnPYVBHgA+7n+vXn7ph3+t9f1dHL0vfPuNN9VYFWp/OudXQtHxf7kgknOHYtYNTreemPsvA7gsPXbg5Yx8aP0cHaWVxbN+uzeOqog/lSg7tVXcy2vtIqOE8hU2eZWwUDNpRSrx8MaWy7rmI7oy/EsQLBoRwaAwbCCHAK3FSQBaERXL/rXETB0s9qkxk3OWifLKXRO1pF+pJtmQMH6UnZnYAF4IqAotoAzlfCPniHwddbBZ10+j7nBI+AUgBd6Xn+/rU2H7XwfncspCzhbBA/m7o9NTDnK/Q42UOi1bRuGKrYjI3xnyd+uY4EjWvbTdmBn88XOlUmLzlz/66OYM4BR2QR1pXDGlf52ZmJ9QHB3gmdZbPDNtH8ThLsxL3Wlv8qGODiRY0H+GtpWMIJjKed1nLgydrKdfN8rX7vHtuEjAJD59C0M5s0THsz6BODre9vH1U7svP7OEcnY75yH7hsRcPrC1/6+MBZtqm4P+MM0rAAAMgE+2NiSel3VZ4diRC8c3N4hDGzqvxkrvJYixDjKrPEICpERVkGKM46dWGpivaOt4JYpxsLOb6659pg8H9LZj8cCGDN4246L8FnpitlX1mgFpI1VZ6CKekadMs+z6H7e84BkUx3ATWAbvZSgbgLCsU19/MHPVQYA/Bu9CX0bBxHkBe8whz0n0yT8Frzd88W2ynA6RrCPetUmzDiSeD+72Tq3sfV5/SIfCVLlJ/Scfk4C00Peak2Qf9rQv+giMDLXJM4datqe+mT6CmNJw9fX3KJF36wrN49N34v1mw7+1CNz/Afc4Ota289gUwd5pk/a17N8JlyMHZn+sW3UqoXDnINn3Yn/Za0Iduy/hy7p/sqXH35G6ub1UZXetF4c9pf/0p9yqEGDfOXll/dgtdhaMBWB2+AAxW7lF9Au8HRQmnaShskr54AaA9MxxHmCvfrfnsQ2AqsdiBc+rGjiAF+zHS/mcPQRGj7fi8J58oqOTcfMwitAZadLgnDq00Q9pst7ZDV/OwMGaUnZ8+e1408/KBkbn3JkzgYOxZd2KqKm8QpAaZ4KTlSxNKWpiDYCUHpeO6JRLhFc7dZwBtu776NyKkLO8xM8zejtBMvTqM91h94zKmbFWfPs98IrrO0jdX2UBfNES5icaCXrogeJwk+HOs5YdsIYD2AQYOfo7QgAwJMGTziPpl9SvzVu0RraMCboj0LZ68tOeBkm3jvzmWmaxgwg4B3xHQEn0ozgMT2TXbY6I6ZgiAMa3EEbp99t11l8ybV5QamHC+ApC8D2w8Vtypg5oNSZPDaMG3i3QgMwCfyH7lUUyusWI+7zpKUTptHRd7rDNAGPpJKdDYme78JjSTlWezlytDILVgAgqX4JTKFb5rledue3SroSxQ6wo5r2VUBzTbowOi6W3Y6AA3U+SqBMhsge65OUbs5UX5yNYPChu7p19aKCGcspx5lnHeBbva8gj54BcIcPO/0U/jaNiwc2UFg96F0FW/Sj9jk+ID3BkQkCfXpWwQ/Nw0Em0drj03nvaInIlv5oQJX+qLScz9WG/hMPxZnsjDEDAgGMEkAAAu1zuwZO6MvLPilQovEqWKL+XJR2ObrOUFufIyvoIuk/j7KCO4DH0HStvYrmyZmrs9TaEeVMvIIhADMq7j///PM+qqLsi3srSPKodKoCUaZ7jls8unSsdjWVOSKHX86/aWEnNrUzQjtl3i0H2DSNA6mgGrpQPKNxUcxK2SSAVsnBm2snX23fW/+pnsa9u2vHfwXdiPhrLVKUL/LsYoC2x5cc69HfTgsHzMb5Z23Vl+p5UOwKh1K84zEp8Lj1RnR7g6UKXmx5G8B7K9yat8eH3ez0SulBaIHNYWzIl3QmujQZBa27ANMT2KGD5jixe+jyCfg2YBv6iedSH6QynTT3yhCBZyjw67/BAcPZt90zMFiTL6CXsTQdc7ZfvBEjpV+Z73aI13emRyk50xKsZiehcYvBd+kv7Tp1gd8OpGYM5SvrOuTCRhRg5mYe8SbBRAPmysKcNIYW1wHqB5fzqyG74n7Z1pyf7o2ZnL9lRKFNj++YoZc2cp6ffjszre3LPAc/7Zz5pJy1zD/jmvZk8l8cmMpAFBasTEwwRrLa4vyKZgoBbPzrtZddzvnw7bR4pzVKdupD2V8w4vG4ZzZrGG/WivU7HmU8r4uzGzSDvbEXfBN9UccwrdNznG5iVK9E8VHzB0GSdpDzXDmNw1mN6Yz9DH1Icc/gwQ+MWf8mlbwxxlxbf7/bSH/YDelItS/7OsesOc65JfzEeHJrABkg+i72rYMsGXf362OXZIvV+kVfd/q+/SoVDxzBi6mnoIX5pfActPLY1/I0xhWOS0anPuNGKc9L2KL6CG/00TDW1n2R+RsFnDWpn+DGvMs6Xv2+M7ym3tyNiM9LtqcuiE6Gh65e+bp9vRo7z0/d6DGV7zp1PPPVv9j1s9/F+KZ9gS7TOccn2/y+pHgezwbr8T00OOo7aDCpErqis4wMik7dhjVZ6F9RUcaDPeRv7KF6OAe8CQBElsiSKz7+y3/xT70nkKQdBIEc0jXlKCr9F8aB2J5CMYRBlSZRkaE9vRMTmcglQHNxJqPxOwJ/fo4F3ufBKwAwIzi8AwERLBZnt2kByS6ezl7MStQ8g0KR4p0BAATATGJh7ADAvo7GIKuFSU65o8JSUo7o5UcC6gh0zWUqaOZLtJEMAL+4DX3ujVR72qXUmLzbv4BgisBFWXDH8tzpiYOda5sA9UT4psLhjLoj6fc5LsFYt5AMwwBTTwHJtXW9y4FhUTvtaHZa3Gy3wTFRbdF1nA0cRiDKPCCa9TwIt3a6pZwrKMMzRBXN3xX5N9Az63dWATtU+mwGAOauS0DA1XtENaesDRW61256Ra5xmiSPKgA2ZUPvkO7eAKGdd3ODadvnKUOzQvrre84D+1F5AOWAGCiuwAAgCrrbsImumv8id4BLrV8Z8QCj0Ef/AirUBnUy2DnEGXOmAexca7An68+PBqmND2nPy5GV81Upse+uKCp09bOl7AS+ERt2GUjV1w4Mcjd5y30nBOU5zbHku9BBtxLE6egI65xvMiIShKHgpWiYIpupUSAUliCrgkzZDdYP42nQkc/QeQ4GkA486EUwRf/CXz7KoAJ1FcgEHK0rYFIrwcGac6pYzVvAZ4MYgoudsg8oj97tNZv6DKAF3VkPAqCsm/5Ff8f5TUBBP6Sic+OMbJZWAjn0rvb6YYfBc14OuIIXGouySaSHVXtBdNR3yi7RMRZ4UzwkwIhsaiyim/SqAg0KDqh9F5dcbT2uIEHxggPEpSPt/DsFf2WrrM8pOqm2JzjY0fiK0FuO1tg012RMRA7Up/qXbseIq62766YAMYyyaSiK2sHQBF0UaMMOZNdo3eZRt7sIQFq3l94EVE/dxBogBzwjuYrYZt3dxnZGyomo79DFU74jlHE42rGLIx1gk2BFZAEZbEcVnTRtjIMqR4+xdBJWt0cwAWuf62/+4/stT1uPzB3WdtZ3Jks5VB0AyOyO4wzd5IRvu1tDnHpuBw6rOOt0gCMrDsGNQAl6I6CabBPkyja2bA5pp+iXacdDpQSJyaIBM2yduPreesR6Hz1LsKLTfydo5jnrO+18jXe3M2qwGr7Y67QLPs0ACX114CemLvr77LB4VqW/M98OdFsuR/CA7wac3YHEyEI5XbaJlZkqp610sunmwF6yCVV4i0CNdaPHsv5f7bCm/6vHJuyoVQBe73Pv/cYye4CRpelonW3aXqNyXDkCBH+c39/0GkQ42+XpwOp5giRtE2uepStoymszsKKtrb8MfkEnoXdmAMA0qc0V+pwBgTjrBKHXEcPFa87yq87BnNKbvAdejq/S1waiMYTPCAaFBsHwnHH37v/AyIyPABzZAFKajG/S1/NU3+arKpi4+AF6kx0LTjX5VhFZsgjwRdQmNRCY76ahcVpn+zi7cuBTNnOCBXLrGPrpzAu0iWad+hSaHXFFY36+x77hyF6HxWh34kveB/tN/da8DB6tDWVBwnZ23AQyBE2mw8/3POOCyMa4/d75edqZNj7j4b/jDj06KEWy+7t8boofMB7tNk26ADBrDY6bNN5FBcc43Ppf+LM/s671rjOu2vFfgEaNq0K4AKoAEQBkRp+217i4EABMhyg3/iYAgKBhCCdz7gWtX7bxrZ20kEKC0wUD97iGowCBJoCbi77HYlCbAmoYoGksNgOXcQU4w6AwGSnGktypeOd8DEgFYKyQjgJIewi1xuoCf7XTrwgd7ZpuFSVy//pv9essjDUPUov1/MN1tl9KSz8AARSP0kmiIHs8EfAIye6TK6dceKSLmJwVaQIicT5RvAjQpOsGQfUcDsMBfFhaMAahJEaG95mHd9dkdEuwZ99W8tpFcip9DMKBF+SA1lUumXuBCZ+jrCMAFt7My/QetNkKcH22ndri18nbrOWkw1xv9W0eEQBY/8rhUFQXB4jdU4D4bCdrUimwGmOsqMe/q0nXkZkYXIpwxolWhfPIVf57QDsQBUI037mjO8GYnsocwl/wEX0qsNAGOLuaziQoh67BcBfHAu1DV2QMvZHq1BmTv1ttis8dmNhgrgM0vO9xsrYDpBqgOGUvgTjAkucTDtj9+K9ybgTGvN5yFtd/SmPWC/PITJztFHKkJoLGwbVoriWw5kPGy1F3bJPqMfXuS10ZU+uj7B3RW8BDujp81AGCVKaPbHCeHD6PLCydUbuArFXWJRRAj0+5yY4Iu0OqIZJd5ZbfgDf64fPI67jyyuuRHTd9TiqdX/Qapw3WxDzgNee4Q2pKCMDhXBM449iBnHQFG/VcduJ6JwZ+1DpQWFHtKEtC/2lNyRJwyn3pUf07b5nAeSIwk7PqBe7XHBQAEDlxorQ7b9qUftPT2UVIOj/VxX1l6RozAQeNQbv7WhudM3WKq2RwBezc3gh86m/xBLUuEmxKCjIBgGRzvLOODelKvqsBAK39nDO/H/VsZJBgOmsHqNffrW/Lk/cqDie7i+xsSMGRrqkHtrNT7+7U7QJj83zqASRZb1/nnPZnnYLfQecN5Kq/wLP8nEHkBH0UzZw4IUfJch70+O46FvOO6jhsym2+iD5o26yjRge5dHvoQzKp8jzpnsgOuhZ6WobXc6oHFFmbTnRmaRNcWYsUukowPFX5rXsrcHiwLWkEUAAAIABJREFU3eLFPaGm2rxBh9nqMR9EGKAcTJJtjd4x9yOll/J+8f2g3WzXT5Tu41/Pv0l9+G3zzEjBxxmuVU+v1WaCK3LS4hTMAAAN92ZVnLrsVmbk1qmmc6f96z3RY/aT9dGNTn30gOO3GUNvKNm8Dydn4mPa3KQrzDyxBPwxMRT8OuU+uqAD4033OMX6wR7jyJqfzWd7IfOc5le6qe10cMW0ifkueBXb9H4BAPBVcJmOOiYIO+erxXAQvrChab3pEnu+g52lD+c+heYqHYtf4j73kYlkcERGk61nulUD+Cesr8c1cC/2UlhMP2SAQBPWWhs2an/LjTdb55EFskM6YD9t8qZHzZu13FeJiNpTP40/po67ohOrIc157pLHriO7jcevOq3RQ+c+TKLCG36A80Kb51p/8T5OOmOc+oDbAmhz6ko3v/2t44bQfH7aphlQYCMi48gG2RxLjyNBP4IALT/o4aPdmGM82Lqi+QxKZM7xBVLbKsh2r8Gf+9M/lWsASwhQ9o/WHeupQBxDr8bkkKKMDKANhI9RjbQfAMlgfXVGAfcu5JXzqwfmGQoEZjTTlPXFKCKsEIDFDk/kYUAk42RBtRIIksZ5XR0A+tYuTxSjQNYRvHDWjb5pcwZEELAIuJ8sIx1nnhTCZvY4rHv8MjhFe69ROeEGhArcrEa9w1jzzTOJdiq9m6KOMIWdSafetkKw8Hks+7CP+898YtymMsZQzM9wYDf4K0GNxetIvNe6SBHaHKP0m/nl7BW/Yeg2P9VY83fOyU8DRRs87/UeAQDWxABpOHYH/vA3OQOrXVmyRBBUeIt/efdMG31+Vm6txCMfyrJQETankdc4uQmDlNxppNood0XQGIT1/7aF4qxteM7/1XqmGI4p7x3FnJGU0Y2y9046YKvGY2WFUDg6owUuYOM8sd4Vy5r+v4S9W7N+SXLe1cP0ydaMFIgL8wlAlgkTIoAIjMJCDMgKI4UCXxB8/zsbLizJM+qeg5p6Dr/KXGvvGXbPf/a717tWrao8PpmVVTVBxdW18/w2wlEJa0thwRj9SfBkFnh4v/S6zvWZ9LmdnCQacl3QrLbSppInVuyrk9uu3H1ODviuy4peJJRK0uBs9vaPP+g0gcwcM9ufddTZeI818huUSA2Yyd8ylM+T1eeeWeeXRISd6tERHYNIYDsB7nhs3yc9KhixDW8w61RPZyChIU7JAKzvsb4um6rAoGptW3IaqZ1H1iqLtSHYMgIt8d19OL9V8g6Qu/5k2TvGT59tGyuI1t9DLoJrxhZeRG7cb5cxB4ztJI/4orJ6rmf9OLPvqZZQW+LlT37yk4zx/Aeoie87ILxBOL5MO8PrtRwPGn8HwLsOzjvIe1nAIYjeo4oGnWihZQ07CbwriJTwsr+uPgZwdid9JdiaCMhO0dEbJwIMdDULmZN8kgDQkoUpGQaUPnyWwWtAMj/IsUZi+a6uXzC1fNH27cR58zv0TNQy9gOQB0h5Y4THmnklTpTk9UTF88g/y44TXROISnNp7/oiY5AJvB4AUWNsWTnj5/nr7yuvvi6bVH+X3Eb9m8DfWtIQQ6Ig/FSnrRlgloMQAGW/ABnlVEEA6PR72w/8DrQjeTkA9qmTut+nq7QMX93JuDLK6Pjs9cPYZGOUNNbfBFTDn7HfNZSXrqlgDBg13WQ/hStccRbwa5LEMRXXr+qKcT6WFX6cvJg/bRsmVRNbvfm2b922gPHXqd1AMbIwywrmvvBW/oNA/+IkXU9HIEOD+OeGp/raNqaTbNgTlpoSQFjfT5skOKX72HP7giYCOBN+8MEmWqlQnGBOtJ2tXxubPMea5/W+2NupykH2SCTuhJr9SisyZilF+gXfvZfV6YvGyGz6+DTsJVWFURbwwU4CbJyBjbpH9dU2XNxmGYwvxWbu55kQ2e8BDxtNCWr1WRITbruVkfjT0CbJBFeHWZ6mHF9j0Ric0K1+p++tFi723rP/wXrhn2i7saGSc/5b2Fi+vqCOCRtsu2nopBInDYW/9zjwYkR0ZD9nya+Ne9hSFK2/iUkmIN3a1wmG6v3bxu+m3u94yLcNXvt+2xpbhi3fdpC2LX99mHfs++a9oksqfpDb3acd9P+uBIDshb7/mOxIjBk/FfuFLbaedeILuu8kgsdwkxQZ2TNBwDX5msayXl4SW/Sjv/7Zn/yAIYfZ+q2ZqawJTbmviS7BrTHiJW6oL8V7mB9VBAYrAb4bMjXAVTLBBMPrSKoLfmGSZzZsaEWI2fHRSgOQxQEjeMuZAABQSAJVv+r8CITtAALhohQsZW9VeDTPlAuYMlOqEDj+nQBAOc14zf4UGIZRzFYWlHQWUjfFcHbdl2eDAuTdZ4HFlojKgeperdXkCD/WqtvAF8SjwKxZIgFAieFHRaf8N47nDXbeQR2CH+cefkHLz4wHioeCItzw3YkXzTJ0AzgMOgKPInrWtfI5IGjtF1HewGP66ecLSDb/kUc2ALxO2ca2WXgHnhkfO8Du8W7gFD4/A4/M7p0gpfKMURCvvj7r1KQn6OTev2DTMbQFED5L1KHhBdCR0Ahxg3eWnrDDsnwTSwMCePKME276JBpXD2JxI4tOHnQdODSgrHDLyNYTxkF7pAAAbgAT034ZN65bvpQ4cWCVJAiB85tG/rtGEhkb56zvFOiyjKd0HALexAPnpiIfIpFmiX+hJRpaB31sEUszngmJqRzAARjcSD9sgziLO7zUs1l7msA4ckZwMjqV61pK8PWlUZIuXWvaMRP4pt3oxZ6ZUMUHtpBhv0Gg5DS2pGtVcbhOQAQgRx4jL2++W07u+1V5xOZy57QGV0g8g8v0k6Uq2fchbQTOE8Q5+LaNLJhUQqDABJ0jASMekxTI8a2npP4ftFwq5f6a9dcJJ1onSrUUG37tJRL4NeyI1jFnnX8SDvqnttmNP7TO8o8AriR4lXjTUay+twkLJZBsh+VzrWtJ1EE/Anr9naR9EvcBWt3I76vniQzatFPtyJ/HNqvtNeP/ZcDm+x0AV13fewAQAFg368fvJH59/l4GsFSpspwrA+JaMVF/gQ0BEjwTi7I6kQVsHwApwX7ogN2wry/g5n0J2mbCwlUpV36ntxuQZZ1+zee5BZv09okbxPq7o+DjD5OowEd1BB7P9l9KphlzNamS/SNkL9gjiKAufyMTBIuR++KKu2/As7IB+kOzra8X2DcBsHklKZEc/3CCjJHBXUEoXJSR8bPBuqvDDJ0aoBx9k/7YmxT8Dl2CIQYfTDLgVmbJdjZhOpxb/D3vo3qKcRCCbOC8g7UrJ2suhATAtlN5X+ydkrD24V3OqW8sM5Dj/G3b4ISzB3v1VnZ+JwCoZJGdudhZgSa2Q5iodoYxkOAlAbADgEefC2Tf/L60qe0cWnaUNUJPXBP+8KyDYdskqjbAJ0qQzobS2DN8hi0dQXNnrj8L/kXrjCU6Ba4mAfD2WfgF5INkPsGxUWrxMc9CK55VX/d7jCVaIaJxOvFZvIstprx/+pM2SHSJXtAK2c7Sz11d26qICqvH2/7GNkwAfvsne1z/zrh8XHGTEhHX0A0Z9/LfTgRWMO89ntOpXfzMn187sWzptm1Xhs47x14SQD9jg7HNuT46X7vQd2y5xNZuc8O1wYxPG7LtPm0Rq23bnc8xYxPQz9t3Ozue2Dhf92CTNzZSK47limsZ694YlkqAJHyTAHj4DfBsFXBj5GsT3H4mwxPjsdlq5CB+8Pz/v/vL/9FqTEf022tzz0OamVQZqRWjIGs6HAO3N57YjOTs4kuIm2kaAw1YZ2M7ApS70V2tRWa9FbBNpkQdsvMzoGmbcqcVli20IlDGoPWrChqm7O3ujqjvEWbxngRBgzRhpA/HaJw+7Q1lAGNXmGpwLyDpBn05TixMIaoyXe2813Ez5xobc5H99d9i6jEYDn5PAiDrh7OWCQHTWP13x3TX6vUYPxvzBgzbGQ7dkvjR3wjyDiIwPN50MJ76JlKuAtXYqU9v0MRsEbNpOwFhXrXMmLX1GP1RPinGCR6aPSZ4pI8ozHYM1+lUcSJTkf0BAeGpZ9haXpS+JQj2hkUXndr9XV4iz4wFh2JH3iSAnieBI1nU+mQttyF4kDxfea3Ngdbo3vAr/dpOft8TvU5QSPGj7neAeWYdNAxtFlPfoOXssXq58vh3r7ZKILRMGeTeSBKjg/5AE5c8187Q37R5Rtwg9HGkTGUv/G6Q7+By6eknMzPbOWKPrp0x34CADFVOfO/qu7K8lV8SNkrgJUgbm8MMtE4oILBGnmxvNEPaAJdg3H1QG866pEvXoTlgiZ3b5eVs0rgTbZ55Gqz9IQiH/1u31B/2pTBdOnNapj8cMIBPzwS0pGILEOYKiG78lXdRuvlxXwWAWI6/KRARCxTYLKcffU3ZJssa2Nndsmb6pFw+NiVBEDZ2B+LqEycPiGOa7adCw7KvKgdJr/3MzNQkqRG5029t6qffWmrF/g7WyVYY6DvtJ6DvbItdbTD3K2hSoG8b3qMhRTcvVeia0Q0Y3ZcyJEfsTan3ANIcOfX119nPQMGH9Ii1q8wqoWvaz8fHqVqm5ReaXDjPJMHRYLU+1yDS/iTf6wc5YMkFpxewnOFuoNY2kKn3b9vmXrQLrEzZdoinN/jkLoI/yt4TwCPXG2yRBMj3gwcGmyA/rWj0njxrBgYM0N9OILivo2hXB/lm+YOtn9aTAnf3p0Du2qAaxbSscdchVZfEAyWXSBju3ZvjryZK3bNK8R+q8tsBdAi++/f2yfoeP+gRlwYz3kkAIK+7eicRb6m1dBr+532hSpJhrd4rm6FwqkJqGG8/fqs03S9i5z8mAPaT7wQAgSVJvwHTpxcNtFhuMjPYoWuejQ1BB/WuXXWgu/DnDvIK6l055eDo2LGb1Bo54/gy6KwAEJ4QzMJPYQr2kNmnYKAfQyCR9bm2HpwE3ycOyFO74nZjqlSoPDdvow0wLFgje4xMojG6GMSWCYYG9MZd0z/6fdO+K7m85RR/gm1Mv5H9+of6HNO9grbpuDFWPscPE6z7fbaRk2S07yi/8UFZ0jbLTW+yW5C2E0e6l8RUllDl/vS77+iRhdbJV/A/961ESJ+fZH0SAvcIzLa9saL9QG2EicJEg8caWdzYgfdevtQXDyafRCOyanmq7L71k3Z23HhltXrDd+97eGf21kigi+7ynTQx/X/ikd0W+8XsMdiGdHJwv3/ajW3cgTe6uHVuJ2WDN8LjTAikyhs6Para1LZp/3kCwHJU27zxPn3S9/mHHTXnXFUVO4X/PJz5v//qT3/wUVxlJgHUO5CKcU+HGfisycGJz28LcmcNPdhmmrYAQoDb3iXQ1JheML0kI+VkBUU2GnXqAmyR0oyn98QAp/MCcRqHjvfLrY1owokwRP8KymGUxHgnACwY53/7uBGM9Q0QhfMtgPRnwHOSHWcGTEelnR9vMFLApcBWiqwfbfx0N+k49MksY3ZqNkA4awhZtsEQ9E4CSt2XWbBk/kiA6F5nMFsmGoCSCgu3LWBaeuDALuAVXWusd1kjO6DuduCF+1Z+xIqGZ+IL4AUDcQME0a5CN8rTDe0qhwHuMda6dQL5MUajJOGFnU8B4qnh9lgykxIaZVZ7Nla62bljacxbO5PIkzL9Dvy62686ocRZ+PvFPU5zy7hn+Ltpl8d12nTgUsej5who9qaINkDVwYwzO8AyPp5zv0rrGL+dOc/4c3wYM/xxyGVLHaRDBcso+Banyj4BKXlM+wTZoUk9bGmQLPn0aRx1Zwvq9PY4rCmeTejsc8EuIHgCFJPZP5EvJa4e0zepWnLCrUZRbdduWFeuI0s7MpAam8ZBwu2+41wTkLtLM8yPqcCwrjeoy5qrAEKOXEQ3fbVl6chKyvTSnp9rv1KBc0Xq0lryoGB1QB/HFiVhqneyMRA6RQIAm+jS6RXcwMftJAf4vUrgTh85yof+ChTZNPrfBE1Ul6hq4tqYMyj1Q6Vpe6bOPFgOMpZy2XkHieG1dt3ftELPSLK5ZNkZd04f4DQCNaogOsE9dJ9kk+Q1yVj9vGcKktTT19lIVQG49hrQT05QyGkV3s/jvFt2nkSS3kc1nI4QzOZSBQdNyGjWXffoSEdmIAGO2Ug2vuSrH2uDw4DTLO3phqCdjbOuncEpyWgDKZ+laoB+1vdfnqqBCQAi6eiXZaw+YgNYS2mTydIf44X6TAPP+qfPwB1BWGyLdC2ygriIrs9N4wbM0wfRhOoogJl9rd35BEtUw6Ufcz3tgwtcdHkD3gcYlA6GJA/AZz33M5LFrI3XNfpXKtb2dnwFdG0u7+smiOmfoPLoTN6ZRK0B33qeCgHk/e69UpuRPUaKZ0rYd/8i96PT4fvYnTfgDfUEaka3dwl2MCJVaYxy5Mng05NLSeSFX0oA554MszjzQwIAukSGr0+vDDKLPG8laRTbMTKXZ/EF2MX4hyQV+cl3wicHMzZB9rTNk0wzH8y/Usk+zQpxEwDWEWNX6UePbJP8vJImer+qAvRzZ7jXmG0Py2fLyNXRyAu69w4y1LVJAFC5MRV0w8vQegcs++/ISSYWNr4d2g+e8HOyS8ZLotDQ1/08p+CYasJgtVXgZfQ4SbTBMO/vwRMfbVjeKH+dJcizDNnohqC7n7FzoVEwJfLhAN+TTZMAkJ2y7dOO+y3x18jph329JlCbANlyBT6XfJAknHGFZv5p3DTYK7yHNryLvb7AHNkjJhhKncbnMmZ0X9U88jWJE45vJl5ZSwDC76dcv/EBf28cyDuNBSozamvbFQ+x7+Q7xkcgy/WRr2mDibrg+T1B7F77ketX7GOe9tWbqPc6PmgH/4zn3fbuG/3CvtH/nQBAZ/QOV1HZ9qZ/aZsqyowtRxfGZ+2Nnt3/1zie/Q8dwDzCmPkhAdCThuy7ztX/69/+q7MJYM56fiszgw4RY6wxngYGbnxMKx3BQPneEvzNdJR2M24HeendlKww+8+5u/hJl7BWqFzy0kDaRNTu7zLscjqdKXYAbCWOMdZ56TDhjr+Ji810OeYbuDSDoueykz8luhW49gfl64K2rkdMoGIDevqaDRjTtspP1ZZOZdDu72Iiwb2+V+kqpzRcOT67gGrM2XRsHDrGTM9lVqxZsJUUkd/ZwZHXnZqvk8GkTF0GRuX45helnxbgAT2m6flewNfy0RmyDXAtB3rKpZdxFAlGAFATTFkG1McFJqHd7J2QNgySl1Jdg9RgjIAh413llGbdMwGQWeacp41M2iAX4CZaCGj0PU4AZDM9dVlHcvF+xgY/TNuW8IkuVHi4fyZMDBSzbmuPrMhpgWqUmiUkk6klkJpN1dChPMGShbuJVqsabKylFwYtoYn+sVbIV+x4AhKpAFB/3g650dTVX7WHwcTReyzmfwK7tFnAmq76eQN6jTlRAqrUZ56zYLExqYowdSqDfI5JcShZANVy6757AsUzO3ucIXod3UzSDTrAz4D22hP1z6A2AEKBn/Xu/Md53fpeCTxmJ1lCNY5JCYyR+fBx+HwTkiZYg+CVxKtKlX8TtBDQaRZ8bEqCxs0baMX9yC/9m0RKbK2zyZUNZoVsE7pr+QAD6TyBfdesl56yXRuYYEfwLG7jnUC2qGiWPQlU0YUSesTH0N/gZ0rmI6tN9J33/+rs71BpufboWvEGiHLG6pM3W639VJ+0x8oXv/nPvvj+HAf483M8YUrJz6aDJ9g3n5ghc8Axey/o/V6D75LhA8COH42+FzgfOiXYzww8oJO1wS4/bdXXDyeBKXlyIqR6qfu9gVXtpsasBEBOQznHFp69Kdi8lpkrdPjOctaW7kTy6BHgpeC1NmAHYVeXr6MarvDJ4mvaFPxoH4BoWPTDCbsnWEoyLOAcG+e/60c2sLKvWmBpgz8SAIkm42feGEX03PiFRPX4owT/VEIFGwVkDhAGhJJgiA2avkVmkEHb1xepLHNqs/7lHaSKxKHLzHRtv+z+dNnH5ksmBmYfpvQ7/QNkYkNjG2O7tDyPahB0VV3ObOMA8XfQ4AqY8k9Bk22L9gDoeIdX6kSSWlvmNr65OvsK2Hnn2MGhZ74bDAs/ry1v0tdjqe7cCYrr96qjV6elt1N1EB4FG+ykJdjR8ixbBpc91MFQYCYvJ/Cs+cGX3TiUIG/LsfpKws2fvXQs+A1aXxpa1tPm9DlB7p3Btg9LEgHeklxiKVR0snKyaMV7wAlO+jK/Zlixj+qdykT8sfc2WDYr3Q2/SFS9scb44Y/9AQeIbsbbbl/JgCYchNsObZHxi5kdECexrp9JvM6Mu8d6+CjbLV46iD5038lP43ctwao/p8qE9xmrRSKvvbCtb6LBL98JgCY3Lw0qQ/rbbVWOjOVKR8AQ154VO8Veev9KeGBf0fECwssLzNPb1ur66F/sXd5XbFe/u+0s8eQ2eVv2pmIPK5E78QufJQCmrfH1O5Yd25w9iMZ3iKk2fdcXbFyy2yDI3mPGRtL++Krpu3QJv7Xj3U0Tfb6Vxu3PpXl9Iu9leeS26/YtvY9JpozJ4pQJV/T23/3F/3DuB2COwgE0b2ZCTwt4bLDZDAUMQVlwHp4ZbUdsTMo43QeQbJ3adYoP9yeHdAPDzPrMTvruTrKzwAbAXSzROGIZaxxP14x7llqBd4NUE5jAYUmjmEkZqQ1Jg4cYgKzH2oGChOky2O+KAZcB4sxNrTvVDwG1gg2c413bf96rhIBKQD8a6MIkj3cbyWR54N0NWOxI6pi6uZ6VrFlVdsm34HWJhN5p2tTB3iDXiZPJ4l7aF8xzhNNWDPitzjqRI1J74rsATWOQeNXpuMy2a2Ytb2ksAaDf3dI7O7lsouSNMgq8UAa319kyz75pjW9n3lE4bWgUp8PaKBnDcZABSU+HkKRS1vB+MCzVdb17J9W8CZcqPO4YFsgoCPaO8WeYrP/fwR5GhQQAThYj/QZbGIFvv/3G8suMkbO8Ncw2vt2F2Q79UDazeUns4ej3/Rsk5vzZOPnoT8FFxwPA8q7lOlHk8I5ZO+tNaSGe6IeqF5IflFSj4/DVSTfZLAPeWdOmNrL2sqCmsyxKcIaHrfrp2DR+n7Zw/jmBdh4N3yYpqL6kvHJ2swUI2Z6thMMyG3GElfeA7MzIW+/bvteF30RYkwhOdqQ6I2vQp1RMumYauNqFxMmqdrBRSjBThiToM48mwYbjlm1PkPkMfjbIEs+w47qPSiInVcsHz1vah3SNqwGRjhdKFttJkWD6aytnw6gcE8nMwxw3GHmUTmQJRd4xTjYA9fvvv3MAFT8zgE19hgb8tk17gN8QisDD0N7kBahqozOdhJOAx7PJ/c7A4cye/PqX2o/lnBhgvSJgTYJX7U0iNjqFniZZ4lGZphwBCvjTdyQAKEXVUa8k8ELPANv4BwHABGC7vNTy2woD/LxsEUGoy/kbLREEsKwNv7PlWp+x0/r8Gy1jqN2eyoRPgukFVi1/AK1zPXaCZ0SmOGKwww54sbfYN49DoUX9/QZCyPUbaHHdbRVDKE03AU+SDgSogNRr64ks0FUkrYaQgMnvqdzGfU1wZdq14s6Pd+acZWck4eETcu9bNWaNV3p1A1oC7wHh8M1LlmwvnjO2+BfuuzTtOzZQxl+ySzp/b1vB87Sn71iSE1s7M+zIDBuNKpE4/fAoM07TMP+/f1iykgqPyIralC+J3LSSr7yK7Qhu+epU/ehHfkF2DP9umZOu214R7EUWpd9q30cXdgIkGHaSPaFJg52MwM9ufQL3uvRbNll4ys+1orV2esu39bD3+d3nHcYswj8aa/H7Xn+PzOtaEn9KGsbnYgfgCZNKO6hhLw2NgvFiyx54t8lRKsHmO71PY+NY2+HfXT6gvpTOxtWHViyXE90UrFPdGzmbUnnZiNin0A85jIwkTsG2XRktxkS3dCeVwOaTaHoSUvEdkTmWO00Qv6odj/H4qrPn0Bu5JQDPdZK4iuBDBxKrThKV57qPJNrmUWzaLAn0CPH/fX5vMMj3jCk0KWVKt3d/r0nrfaZp8QbfsVTv2oXiSGwB70V2LeOmZfTg2i3ZwdpX/Nfb1tDfh41cbdy4UuNp+/SDGMFkE+X6rvThWcUoOULu0V/ejS+hjTuu5Wu2v9mxwNbf3R595LmJs4dHQ8/p207uThuJe7BB+Cm+T6APHkxymoq4Kw//5//+35/72XxqFCmGRgG4Ucpl4GZkbPI4awSOAJFsnmZOLLAkBBqMx9E38sABrCy2jXOPwcPhOTNsB2i2uImU4TELT8rRnL9UheBRlIA8C3kDV99bh7OFUQ1sg8+629uf8z0Ay8Z4rbGHrskEZebXDoDZsfPs97/SRlDZPXwrQ3YR10xhZjxweBGsOBr9AODp82+WsONs4mybScVB2VOlhC0VEtmEZC8RuGeCln842Rt02nAtWpqfASc2uh4rZ4tHTsZYn8/n0q9xfBgyO9VDxzMzxw6mGiz88zhvxLkCMLNvVYxUpslmm2513MxUWY5u4mDWngmM2FAsoLX3ZtC4tGxGG8ChdMg+znRXPVjEG4zaSFT29AzHyKSaQDqXgEs/BF/onK8RBIrS7d92fsiBeXlAiwKArCMN/8lKMuOYUqMAHgfqnrWcRAvfjZMKPs+4s6Fb1qeHfhh2FA9AoLb3Znt8T7vvRMrTIQQsUerOuCW73shGYz1jYDlEjjwL/fS9Any/R2Dm9PmX35/12t7gVHzprL6SZGfsSVbM+kbGhSOCvyTs9jGSyPfml2xfQHNmPKIEDTStJ+rD6EaetRr5N+usc1HPKviPreqZj+aFn0sH2n4MhPXmfGFHbJ7pOoFo3s/PdmZXjurE4aMDUNuYJgBkdxXsSmecAMj7nXk+OqxyeNvmvsc6WHmJHU4/sReG+zcAD63yPi3HmDX4gEFKNdXGrXJagDDjwF+UhMuBez8Ey442WQ29PITyRvyX/qi839VancV0AqC09EaaTbLEJ5FoyPtYa4pNQR7wX8zWY6f39STYMsPDWn21AV4pAAAgAElEQVSCBcmugfd5nxMAfS+2J/IvEJ1EKHSeGc8kG+3nD5lIytyAZdnUK2OvsSE7lPiWwiNUlczIVsoZ9UNyUTQBsMV2TEUJMofuDTBK8zcZsBIAur6B204evJ+33aj9s3WwflASil0c/eQ734dPurP3kWH8X/SOZR0B8MEMOZkgSev3OlASfCMzjAfAu229+3OXnokeoTE/0CF+e9aq08Zuc78n8pAEI4ECtNt22bRdBuRps2cWysFO/fpOauvZ8RnhPTLKOAZibgxQe3H5MAkAJmRIAMzf0vFgRB8dK194cJfGdTdGruxk/j4/DM8+BPxmrPlx75/QsLZj8cENlabMwN6lbbcCY6pIdyJKj7LR3EccFDmcBAAJ45nQQ+7UpqqEtn8Giz1n/6cf+Nk3BrhY2n6L2ebl36DeOSGHTWaZ8EklSpdbnqelf7Zh2pPk/G3MV7uzKx6wbdcviS5KnHby4IGBjCVVlq92W6W05HnL9SwFLsbuptrhe6u26otJAF2cft7D5MXYRxKyc4wheIk2GQt2ePquBMDoL9gIX6TnJ7HTRIRwrmIi47DlzC27u7KASopihde9o3eRe7+z8m+oUX3Y93HPxua8E3uB3d+41Fjc/sCtXfzCK7b91rWNDfc9wRrFG6eTbrcJwetv7nvGt2Oj3Xaf2X5iDbV4gOqtz5YZ5O7xG4O76A/0/Ow+3ks3NwaDhpNQnjGmzfBY1aXwZffjmTyZSs/IU/GAKgAI7DYjZ925BOspTJcJKxC9EamlZQy5BJag450AYMaCwdAuhsfK2+yYCWX/1rIOAv7OJD/e/+Sg/8LYkdB4zmIji1GiLax7zTHKZ7MXtHgVchvLCx41a8i5z21X32nN690Uypux7bVGAXqsAU3wNvSPUD0TALu/v+46tke2dNHDc2k1hqKnhUvjaAJggxLzpwoCDQlOWe+PUFcaQ+sGlDe7XV6lje6JwJ4EBcxsJHUzk1XsqxgkbNT3ZhUDYOaEghuErnupGtkJH9OLUvuuY3vM2hR10P84Xq3pTSAQhxhgiPN0mZgAwppt491WzpulDH1QWJJkM3tYg1ae7RI3XWLTkq0rW9yRBWizZ28DcNnQTcFaSt0zk//jU23yrXebZlkKzz6D/zj99D//VNqnH3i3ZwzUD+30rnd/eXasR14mSBrQvZ0Hzk709rMn0873gCj9raCQH+mGZy7cqW622Gobffe9dno/v//pP/mndw226dvk2BzDQ5Y/AJVKDo1rn86gtryWOwyO7C+Ho7+paoij6/m86wEBS8bGvZpV0BDEK3/vhARrWmX162QO2aW+G9Bc2/QQCsmqQEJPO7izVlRJ7Ztnlj707CxVZTZVLAmSHHw7YC8BgvKakdbSo2xwtGWDvTr0O+sVE2www6WECY5L17yuXkNeQTw8sS2SA2xVi99TYIN8ZdaRGWKCtNmJlz0SIs9JkKgP0gFvqHS6/+sjQ54txK6VF5nFS/UKdIKSeybLsly7cG1vRYbNsbBd0aEdkGfmLhVE850kgHXESrJsUIlNmcTDlK5uIC2aArK9rKClw+8EwBtI7qDw2uv3WqXS8yOgie/cCQB8s2TZdqvYEHozcwwg2v6OWQ6H2LbTEyiKF3uW+62b+j6VG0eW10QGVY9sUsf7tn7fGay+d9MoADeSIJ1X0pFADGxAyS0gdvedOa03aL4YBvnTe1xdCPCfRBftDf5yjcNDhgGLm5++VjnfMrxpd7HOovXY8/CB5AK64XdcgB6dD5zL7+CsEC3+pifAoFA3ttm+h6TNc1ab94uOmkXe8pPAsAl2qkA3vkKOmlRiScyd9JCN0Pp8cGKTLg6X/L8JsGJPWN5CYjDfQ08vqVhy+6ajee4H4mIeshipchCDv0y7VCVM2OYkTCsA4I3uBb9sWYPk9JPvkPHpQxPYxeQExvf9TQC48y1Uyz2RRetnEwD+W3pobDrLly77df3OlDcU6BKJff3aUfudapJeLz9eP0oVi2ndAJTkq/bvYb+a4BviHyqfkmz1O8tt+y/Rt+2Hbuk5SenQLozcNP+Aefbmf0xO+MGhNWNUa5YJZM7+OD9vm/2Rd7nv2m/3eeK2q259rzr/tp+2m1zXs9WJt90acJTY0BtcvnASfN7+gnFseX3bWRO6gx49YizRv03jHTtZ/jrZsMeO3PN76+dORmxfswNv7OPbF+12+MySsfe4n20X7xVb7XvZh4NrmoyYtmfJjcYyfURGjgy7AoBM7mLiDVJUotpM9S4l9Us6kw3ztnGqFE6wU+V9C5HLdT172COmlgOqxsRJrAqBBGSI+pRgcX/6k8D2eY2ApY7mKM4j80Mg0AHFkQCS42yuoLj56QcGQNe8BKCzXDAEBug7BS3XQJwNmBQAbOOBE6B8y8rvwoUEEfpkubcBnxJgjYVNLUgAXAXA0FkHQ5tbhql2mkl9JEbkwFqtgTMjO6379xrMraxc9+x2nSCOnmNUuC677+DksqsJGNHWyQlbM/d3V2Iwc7v3I2CDG13bim/jtQMYG7suY6jTjt+sAexMrd6vd2qdcUBE2hUNVBqsEjdvLHNPdXge9/eWdfOuR0PZ+FaeArhHcV3yW35tg2cZ8n1o3AACAwVASZUdGmDoQ8ZxJAbPh/Apy/+xz60XHwiqCXynIoH1t0mI4Chddn9+cGwb/Omal9AIjCkj3x+cthJhNj+P5UUkFJrxrP2xw/GsZ0pZ9bdlog5Y4ze/Tjm/AjbNtlH+qP0zOGP4m7MsAn3DAVp3KFE1YJgScsoAt+F903sdTR3rUybd5KqC9SNP9F86rO9U/fPjI0vRhylhlzyw9MF01dg85m6c5ZlL6UdcdQBJHX9pjD22HNTGepw3AYAeLBta2WEMzN7tzYUshwJuDVZxqrGPtgQNNmI/9zpqABAbPO4lDuKVKjP2uwgGSAJs+QGUuNLoFbggg+qTE66twoLvob3W9KeyQDK6Z5oBM7m2lpU0kKcfBCoGgQVsSSoliaSKqviGVEuFJ7OhLKW2gEj0QrfxDHrlAEPJhFYbSKd2QCMZYXmK17suQIrcoQP8HZlJv+jLBcgFzowVmd6A27L3GNvTL7515nms3z7iMUsmNEtrXtrHxSZucLVtKvrPjC33IrvbP+/P2FrJqRIABAI8D1BX8g0d2r7f7yWws7Tn5+ob2KDf4GtmrT8uzeHbrQi7Y2uwh17v8Wxe+H5wUXpwe8N4xatgnHwH3rl+2TJEVWXtaW3XTgBs4GsMICkW1nH1YJ4Hp71BMgkpd3FhpoXgyusJXMA3y9WV0CtI4Z347TDuykwCtOcpRozp+ijJeJ8b/k0NQPBVx1n9jj2tL9Umdn5/gq/R39DDe5Q83jFyEv5+XIL1CHTlr916Z+w6vo2n2EsJ/57+NLHaZIf50wBx6wJ823K+5W2PB583QWMqwWI7WP4V2bbN8tC0zKYBzNWTYFjk+0snUSObs05/9mnhvk2XXY5+T4IqPrANVFWa/nZ1Wvji5Z9NRIGx99JT89oxAGMga2GK+NkkSlPJy2aW1jzTYKpIZ3xTvZv7BicxLuhtv3AwJbyAzvgMloJdf1AqkgAQSQOXZ7Z/8/WNJff7y5qxdxmy7ZPlihvWb8cfsgVLp/O+lT4ArN6dPicBQN8++Ii+A3nbPoBnbjeIE1a/iNmsk8s2pJ3iZ12/mOqZNGY8b1/z2/zJ9lNvMr0T0E+fhq8MDvusfex0ZCT+cf88+5o42W6hiQ3s/ccxVUb+5mf/nRMAOLgYimTjRCA7EEBQ+UrwlfKzWYNzO7YMszfiWwLJPTD37lr6SYn0FdjOLFmwYuVugPcW3PwNQ59r/FEk5FOQeZekceyLBeUC+Ig+yviZUGCYdtBJQGEn2c2jhgkpQ9OaTgAdgfUY2ToQVQAoSK4WkkHFaGwlugJUHuo7Z65dfpwAAWXqCUShlhRZCYAq8gY7dvB1kJQ9sq7P+xUcB8emdpSqIXTsdm9DrPdLrrTW8fZjwAP5GvXHfNc9TTBt2lxeVA620twTDQrOGAfVCtfQrGSAygDN28oY7SlIgm8KKL1e+pTLJvDXmb45PspAurPTlIUTPMBLDOLN1NalA77hgcdu2lAR8jRgY9CiiBnfBJs4obQ32b8x/CPL6hsJANNF5e/y2DWSeoYEwNA//aIUnzWHIt3OgNM2ciLepkT5uWGmsKsNmmcF9Aswyti00Zp2VM9xcyR7SACk/DHnqFPhwWcCzaxg+tEX3/6Tb+/Mz9ad4dGTjshjAPSzrBu5Yj+DbZC3g0LXCGJjUmfWKkHpuVYAve1Wns33O2gN332nq4so5UJ26MtUlpx2vNfA4a2SuTcgTyDKv7cdMdWq9xnvczM262H9QZJrBd+uCg7AE3+1+/31KdV7yZiSG1r+pHbfs1Bpm/eTEATcD590nxJI+3QSbLHal9xohk10Zv2bnsE56ns9v20I9NtyEZ5NnzZdRIOsGc4mU9ZBB/xsrsa53fpefe+pFp0xYmkWdo1ZqvA9gdYF4daPzNQ76VG9IkGkd/NZz9y9AADGOiq2TCMBgB2xHNL/+n3P0zXo2TbqEaAYIA743UDjDWhMW230V9+6AQ00zaaz4ULsw3Nn9g1o7mdZ4vqu3/X+DbKeoO25dAxa6MSKPe4PbfvbCTqRnTzznOW6yzbQGQ+SpO9r93lbrPxsX/x+PzKzccXdUn91JvQOMN8JAF+XbNj+rhLa4kEqSLDnF9+QMDgt+vjJ9jMYJfZm9y1UmqCAYhGOurubwa5EBNUAj8DDTeQK8oJv2rSy7i6/iLzdpTHaxFDJ/PPbR2PWzj3kVQF0gz2901WsCqCLPb3fRW3d9sH4ftr0UZ/CCEwuVbhHh0IXkibo4PYjrhwzzo7tu5S0z0wyNmMMbXZSdZ+uYuTVsW5ZhXaDE8bGEtSa8np3dT1/7wrMHdRHn378JdUS5eJ9NxNZsW0/PntTOI4oLnO1U+Vx8xk/AT/xK/eou9o5bc56/bY7mv4wISVCYiupPE3bNvKmY6qh6nsqd/wdG5sTBR6+4JUAuH6Ddk7LO4GAjgRTdVnJqwKANqD3tfG1y6l2rD7k47XjtA+vd183/9/XkTHraQMF2t1y4PbLpwdPWvW3bT3POcZoP3cftm3juq5t7P/Gatgv7M3ocewv7xx/EztoPXKSuehn+Y79zE5koiN8/05yfurrzs1Mhr6/nyRF+vpZAgA6jM+birax18/kBTb+JgBaEfCmxZWJv/lf/8RLALaiUfp8CeqMZ8o9WSMuJcgmel3j+ZSoOJQqNAwgQNMsj65lZpEZ9oCaqwxlSvoQpvkzTqZ93mv4txDhxL0zJ7PYzlZlPaoVq4Jg4qz+7+OM3uCfsUDove50M5lgMCAzQIJ1nDboZ+zsxr2PnxmDm1lWZvxu9+5UY5zRdhSXzs7QDzCx0d4OXop1vicbvhUNWbCjqxaxE6f6oPHolAKX557A+O9//vNTOv6NA2ON75tT5g1o1Bh1/rQNhXjbDflGibpBjPjh48OioPTXAWqXD/vamn27M34aawN+kgxUAOwM6qVV5ccK7eRWjlzEucI37v/222+TRLkOJMFXZFGGJAEIcuv1eF3esPXqztQaZAc82BFVr0wkEhfqW2WUfgyfly6kCevhAzgYh80yg63824Fnw6MpZ7QjdjembGqMasxlyAcIizxo3doOFJDVC5acgOrRdNVFHLQl0c4sST393JnL+57IquSQWVpmZn/1m7Mu+9zHdcmgzzz3LEAd1GlXSZp9D/TaGVrLRIMgs8PH033lGWICps0PwN3T+Y3eYePy3inZjvMolURPnWRy3zvlszsRhMHf96Ev2+5Zl6vvAt35DsCsTR/1xwB+zdBg/bZtw+5GFuD5A45bVnIM4Zw7zjpkHJwTaZ3VxSlR9i490nKHyNWzxNDFDafjX3XZiMfhKopUPgzNU1IKb8Unb+xYm5vfWSsrWd/JWIOpM/v01rH9d8bG7P3MFtpOm2cAY2dpzdSbpD0dzukRKrUPsGRTLHwBMsc7SQAEhGaJAz4hAUn2kkGnORKWe0hCpHIjpwtg3w0+q2vYAQIR9PexbKC2eOuEqwB7PXYQbc/v8OUjKBnfONV8upYjkSagM38rs/reyRtXYDz1ygl27Xguu/JJAuCdKMj7n+v70Q17nwJq5D3y6Hqr6tDH32F2fO0O4KAIfYAuA1/2BEZkYmOHSRSHnqOX8zfyEjtKshdmDFP8rNV2ksWbn3e5nvFabfDCFbt9B8HSGZYknddQQqs3oBN3vMUgt4pyJxXVrfM8/NYzO9H5WQKgUwfVsZnlRL55b3bZf9JOf189Ou8enDPyu0G9eEX5f/DgTJIxVvexgfl9d4T59jETMNFbfBy6l8mzef/bjwyPu/ztdGTLVPbfiYxOYueZTHgE8E0AbFu7bd1nPnzjBfo390Wn8jPVSKGbexX9qX+bpEds5ASv/SwZPTTde5gY/cvOKlGwKprAJa5saxUscuAEgrF+klskAG5ytW0m+TBL1FLhnL57Xxa/z0MrHktfZonCc7Z+9mgpRWq7wXKh5dhz5Gj40Urfys/M9CMkk4Bh/OyZUBY8ZO9ht5ehvrRbPnffK6G0XES8zcNt6Edm4NvGhPXjTfQObu09alv6VB5s+/a2c2gG1z+zg+orsm+57HvRq/0sGD+2MGN8bx679djfF5OOlubT2NyM623rn+8d35H2sU1p6/Zl7R/37ge+ascUYCFiD2theQrmNL69NHn75XP///Fn//K0HaWjAScAOvALygXUDuO0W7Z+vPmF5aLnLJfilB7qHgIniLcTAHIcUcglPAZaUchn8oDS0hhxCL4NCkx5GtEEeZrl1Y+TFisBYClcFviqWf2n2tq708IUyutRhB1siV5eP9pZ/yQ5WoJ0wOB1nn0ZZf4wdr5v8C9HtJxH8NU4+h2gYQA3jXbZMcJhnhZEs0nOdfTnBZT1SDn0vUAYMzF69vvvvrPi/N3f/f0X//Hv/vaLP/iDP/ji937v97xp4dfNvkJvNkkhu7pLt0I3u4gE1NdoPGVAfXXSZC0puHwzcGFNckC4klQ+ErIZ2YDFOHD1Zyus1oXvgAyeig8y6Do+S2uCPR4Cgc6iBRRY69yGy0LPfxdo9Po1gi3/pzxN6ze1iRxjGWc6qADDnPoNbh2AUbx9dffK6J1xmB2tH/KR1vpfDEcSAAMy0K/YgKz5LpqsoRn+8d4NEpApdutnP43Qp8fD4F1rL9AVyyp8baAl26N/6k+SUseGfJ3dz72Luv51szTbgyO3OtUgpwnoGMtuGNhZRSoJflvfA8Qzaw4tdsWQnkOnNpDyuwvKtfQgSaXMEnM/fLUDKkCCtjiE8AtdJ+kywJf37P67H7I3LRkde1i7qT4vvcg70zbvjbxSqUAiaey0b/YdmTDRWBVIa4yaUYdmusdH4q0KigQQmo2JPwlSTwBDWbWPlxVIh759G06QvRqix+ENCQC1L/uLnBC0UK6AnQ0YmxNcxo4SHMRms0lUQG8CXiqiklTN8gpOdgj+b8WVbKkD8QApbYilUTkQ1+7RBZPQfgdXN0gor3KWdJJlyOK1DacdSv+RSZ9cccbHrNeA0ALqglPdT/UOCQ33owEx79igMdeo/HPvl/zM35umW6Yf8tqlMcgpJY4AM8/U1hw6D1CwpeAiwVUrLdhFv8CO9+ldtzLrBvPMmL4TZOH91Ylik93Wexze7NIBZUGzaYOtngAp45sEqt6DTO1lAPAv2CpL8KANdHsAXknUTQBE9tBObA0JgL3PDXzFXrjtnVhrK/ud6I77bYFKlcPuz9hDfErxof1vAoYP9KTHpd3V8yjTyNayVVcuL44qZth4TvhNVUDGfUmE7P1U4p+Mxj1rHji4J1WSoNeDbLR38fBpE5u+J1sur6jafCzRCK32CSiy1FteFtn9cTBufX755C9vGSfA/jljSqA+FXMuWXjMqiJvgzs/yvHFLy8+WZ7R/fNJVU8sWzIP/Z+WAEQWtt1SUwTfoj/7mWgPopu0UBtMbihwXhNAV0/UbivoNnYjiRYMmARKKg3yDdeEC3iOGX7beCccuuxCKwOMp8ytNY5UWW3MA63Aj6P3jKsTXMaS4Sl8ii8Z+zwVD+OD9zOM5VbXFItuW33pJHFZtgk5u+21L1f+iI1csZvUGz9Dr/iwd9XR1e/q75Yfb/Ab43b1GhtDX6HnZz5j92F8RpZOwlO99hG4R8XrO/ZIJlm2bSz9ub6mPmWR4BGD7sSh7vltf+cdY/8wVfMe/NJgrWcfxj7perBNZBQfAK0ZfxLsz+T1g97/5n/+Y1NkB6piKkEPD399wLMUjR39HTi61EtrLJ9rrgEdOg8eMLGFErDn92oGqeIVgzAz2wA7A8rTS2Y3TJQVqG7B3owE9GjzNv0kySHhK3BvpngzFsE0UR306KxrjpkKMX3u8j0qLBv8CHR+dwJjkh7Qk13DR8mfAqj7CK6fRjI6ohJnAi8CqKwjD63G4YbJGM8RiBqxt/J3Zl19J1gGgBMkiwYkaixwTdrounj+7//9f/jiP/w//+8X/+y//Gdf/OEf/ucBoRVG6I38YCdIANzsqu9nI7+9XjFCfUvBOMdYwR9ZdRnfBX7uWvwmLHA46kNm+UP7TW/t5h8APDOB++gsB/fKoonaNlqRnyhRwGI2WFNJbkCp3jPGe/G7wYFlXAFPwQnyR0IBngYs4LRi5jMEgsICvr5iP2dZUvWLgE0NAPKlMfkaALc7SUdG0zfrbd+dWdRkxZkJybsCZrRWFtkzaBVP1u7UVLxYjwsErV8CnFZGQKupOoBXfNPO604EnM0EvRTjh5NoSpWJ+atzpFky0WQbvDLwM8BLBYBn9M7fmVmdYGLTzeMggLsB+9PwbsCbpOL0ebel+9ilmJlxeHANuzrb4e9EIm3epGUk7oIGbN67gsHOWf9V1rY99Ppqy2ZmSLRh6J2t+cTJ6R3vhAftAT5+uLp2EoUn+Fe1RGggUersfIOdJ1gKoDItT2exV6E/pZWnHYs6Che5tf4qaaBSXi9v0Kkc2aBzJ2rUpmRFdhyebTBi0heIjR0NrynVZJf18E06lRnwIIqWv7eaS5fcn3MvR+2l5F42QrzrJpWZ2A/IPGMFCOgdlOwiJyTNLe9rSQBBuymjwEaJrya41L9UHiTg2sD2tlt/4CQvJwwwxvpHNY0f23IE0MJuJWDOz8gHVzbgQU+m2sM+jXX/BW7QA3/kEufiAsCVdMXgxthYcpI+vMGOxrsrh7Z9ia16LieMHE5lmtrcsmO9LagSEycBMJUMd+bYA+lMU22YvqOP4s+j9PNlRyyTTYLSDnYD2b12RHpfnuIjLi4qAN6VM6YafsA2Q+L8xCb7Huh+fUjVcgfNJHxjM5JgUwJt+9s9pitTr2AgdGkizp8LYE3LZ3UaywnQ4zevjNeYIa5PGn8Y/dA+Td7YLwO2bpquSjCvY1LxbdBelU0OCZsse8i/Z5MTo2/bFj+aZDUJhI1TQpPRD3Dj1aZFK5bPRjbGZ0PXJGqCCTVG+WkSAFdhKwc7AbATPfYnfee2ncgWCYDQLbZu7wmxl4g8zrc/dwrvB9OwN85J5jNJIrtsgqanfrY+f9Mi2GsqeOKXmiyRPTOO6SapdbSZyEkArspV6EU1r8fgBEDiBSrWLPuVj4yfe6JL2MrIR2w5MsH32IaN0+c5sGXev5+nH5sXlpvSyNdfCYAHnWzbB2dtfAGafOzjWp4nCoINE0hmPMLfVAqEntummK7Ll6g/137f2GWC3qjfJAbgy7bpW26xfWAU2Zv3pnhXfl09Mzhj24ttU9/vfPQZx1SZpW36B6+fCdmpDhvdzij2u8C4+/pub2gQ7KCuKOZkE9FtY8e+ccTu+KD3e3/0V3/+3x6M09JbC1Rah5kYAxuZauNlksH0OWaspbkbXJDBZ82hCWlw98yQa9O6YWBAvV7DurQE35np2cYdBR3wNAQtef1LxHLCQcbv/GRHZXaBPUZzCd3N3LSPEn2XiJ7/2KFbxLXhblZRAaQ3HKsRQ9E3qEKwBxwNDT6bUQyTEvR46e5dQxTHkI0F3ep9L4zFsKSfzMbNOtuMMcZXdBDvroOso2V3bs7Uxdhtgf3FWQbwt3/7d1/8/X/6+Rd/+F/8oasA7Cw9ixB5gs7wY+/+GVlpsIj8wZcFynQfGfw402fCgtk4veOjI41BUSIqMjCbwk3CK2Vf/s99Slbz7fSwh8661eFk9/y4QC+XqLHbDvjB80ibx6BPezYkNPbXN6nBEox9pCCA9/I7NVofDOd10Kd/CZhISsx5zOx+TylidjWfzLRpWseRNdXa0Cw6GiPTtZ4OwuOp+Y7TLzQg5Cd6sJ2Q3dqA+9O++CSgktKllrPXccVhK/kWhy56WS9FgvZlg5S9hvX29fantK6tw4C67fLJQXJP8YDekeX86F3MQOMikSs2leNvysK3PJiGJlrai33bywFyfdP6LZfaRHDzrGJoIJVnwxPk358bEDC7NZUnlaMzLgIP7Br9uEGZ9EnBfnmevjM7MuvT7T9ILFlGMuboNcdWZS1/doSObf71r7LshjX6GTcbJ2bfB/dpJWcDggKEAMTw6s4wXWADD5fMts1NT9aIZtY+SwHs+AtM9XeSfcwkya5GhmQZso5fNldBZTZ5+nK189XZC2Y2nHwG3JH3LqmSvHsJwGww6H4ePivJ4WRcz6TWm1W5BIDF1gLOBIA5ZQb+2J8WYKvf6Ne1I9cmJrkjGpD8iuxP8Dj2YYLryDCyvOWasnOSOzM7b191bnVStXKzwZUDWhezJbGlH/RjAyIqAAao0ddncgL6KLAyXji8RXeQI+vp3fzYN1jm0i+CJWxh/XWD+IjeE8eAr9y3lczGj8v2f//9qbizbZ4EGP1hGSFjw79jd6MkzI5NpQz6zG9XXAoXrIQmfYB+yALvljz+SjpTOlnOGnyF1+dfE6zp0tMAACAASURBVHSxld0kd/HJdkP2pthjA/OMucaxY2ffFfgiPSSxuCdfeJfHUL98Z6v7LmUXsz/KmkUzjmswVT3YvIdelhXbIw/GRN4+MHIYOdj2ddN9xspy2KwZDoacpTuWuWIkZBS7HAzFDOizwkzJSp4j+GB5L/qrthn/u/96F/TmO1cWafKvvCTB2JEObipGchxQAto0dybdshTIdP2XbfRKABiHFeNanrsun2RFRbtVGnmJA+cG/Ooz2Mk2thVE3riZiZXim/AibWDTb8Xnuh6dSPDP+2JfJwDW8+gOtJ17eMczaTEylqoTlgps+7sniK6PMkYqZlOsU9nmucEfHYTlcWzl3ejTJvw5kXGxhvBd5XgHlw62pT8BvhP8k7Ssv9r6TUxC/2L/pk/2rWUEn5+27ZmQYsIN/3IryE87W2eMHboenvaxL2C1z+IHx1vYrdUvaIhu7jZ579bbaSd+kPHvmEo+5/3s1vddZYa8eA+kI3vb3+k76OJJxqOz229uG/Sjv/7Zn1gaLkCU8XEmxai6jifljwFWGLUEwi7XtNI8BWwEN5BvnO9y0sdwEdwNQfUSx5EOPvYGS2Zi+2Qjed4NENwGdz5PX20kq5g7AbADyJsAyGgT2NWpOxlQw6dZLs6O9iZ4R9C1VjxATI58FGwbuFHyfNq0HIMew+KA6x/PDuEt/w+Nk7k06FnletuBbaOE0UfQccIxq022dKSMfZQgs7vpS8r3WBpARURmFJOdzYAU9MdAEnzBH/nUFMjnBwOJw9u02QbARnxtUKgzL6GVnhmHuRI7dZb6/j+dPQpCOwLRMdbpR5w931M6TX8Alp7Iq4H1cwI0StDYq/XugvRtJPfnJBmiVw7MFvChLxhDG4yOHeNBZvuemMEmRhd0DQj3eJpgmauNj9aaOUBfwHTAWHg5T0VHWZIS5xTZ4p4k6PTDjIkMk3iTHfS5/5kMSLCf5R1KRCmZdnkScnt/CdPJ1QJKyNU2XZqLGQQWz3Wa28haZkzcVB3VZ92MtGWuw2F2QDchX2/7NvKajhC8U4qNPuGYoqMfEyWWLwvXAMVJ+M0mMk8gELscuVjHgJknobESfMmGx2Fi3/UeO5XKzN4watOLqi53rHZ/Oyfzv23PbuF5NwkGvQOgRQJ3J5EtRx1HEgvPYFzv+O67HN0I7fTxsQO7QWJ9SvUpJ41MMBNehcYAhIzVVH8EAJE/gHTBja55n4vKr6n3tCdhYN4k8J6lAwQTmf3X319+ldJS9Fz37T5hF9OPVCY5KHMf1jpYg85sRspMEaDRFQgG6hmH+91xzaxWTjLR90q8qHtOAnjJwvRvA1voh9/a4PYxkx0yXP/WPyuz8514uf2+dDxLe7gnenWP0jyD2AkofGBEcXw99hLbq98bKAKq6OPbXmdPniQd3uNgl2U9Y19s+/9xDwD0cvrAPkvT5vXHAMvqwhsLpAoqQO/6gtq/DTyRXSfJO9uNXZtS0QH5vMdtkvxqYLN97PBosJwJU9m5Pl2yNs7Qff31L3MKxsYo6vrDf1z6PYPR0Lg25fAC+/OQO+/TMku77v2lpf2PfVf0b1BqZExBwbYfSTpNBVDKbLHP25MGo84ygNA1+hYMVBK9ApGnXiCL6Bnv2xWJ8DztzQhiW58bg9Ge+7HOlMeG6gFkciZBgt82vaEj7+QZ/Bt/Bz9nUkYfVYWEXEMAqIbNJfFsm1P+ZvxCX9isLhexj6k9Pu0TqGMnb0JDvIX2reDzvacTtM1S0j2hgk2/AXXbcTJU7XRTPviJv7jvb/+3fxYd3t/P31jDJybdvtcmpUsBdPfoTygZkzM47SYAzIlJsEMP7n3LMRsF3005jUt5x5oE695dJLImVsiS0WwW2ATA0lO/b8nr2OXn2MEgyM27D9uOb1tk/SXZsDDmvn/st0DMU4+xcVSIvW0HnOIdm347sZYkRu3U7Q+YdGJf/NV7KRZ95DhjxrjjUfqSsc24sfO7j9B528udxHjQdycAeCAKcoj1mond1tMd6WzsY4ayQrSFTiJJCbauTyDZTWUKrC4gaBZQg9b6USsjWT07t85odhZ+hGI77Bh8byC0rD4Gx4aybfM8gmNiCZzUeOh6zktPUOOgQADvtKt172rrGkZmdwsiyUp/dCJvcIHCITAuXC1QBBxrdlrAEkCf7HUcYunSrPkYtFcW2ES2y7OypwRqdozHIIpn9DmzscyGsI5Na+TPGbbqSx2sjIGCK8CgN25b5fOmb40XCuNjsppEyoZ0z82AoJ+VFed1aKzxRah36WNoYBDZwMhOrTSi9A4gFWv6dKqA+OvgOjNmY8OX11lGEXHEbk4g7WUEr8Kdl2UMdbYNIlDubS+txDXG14HpWgNtGw3Lb9ZLu7/t393VuXq3QYOdU8vpdLtL9Zvsu97l5QjyLo6om+AIw0VCAEM4s0iZnYFP3J9S8eyToQqAr87xg+zazmaSJJBuaaJ4DaitjOFgsgzgCWxdns3sEfyynxpgFvanpNdrrI/XHfrOjNV25ozh2sqe40wG9u2sn1nb9HM7+3cC4A28NgCNnHScSz6IPL2Jl/S0ckZlx7Y9vF8t5RSCW8SZ1ktHxnNto23p9D2zNRaMmNeCroqsZdxLi7zcYjYqi5PPshT0kE1GkZvsJSA7+5svvjtl/QDAXT0CuHnPfkWf849AYfwDvGdZVFzD3gxVQ7G+NalklWpCwe+sDNE+5aXxh0mU+rgpg1YL2GlPrWapQ0pD418lQ14utxwUyzMic7H1oWGW9LDzdPYZSNIzCQCWf8WPzNGyjC/fk6QWg3IKjYgVX+4EQJMAyMKebdtyq+9JiEcuR3b4m2v7u82LJKVaRdTg9lcnYIwdmeRzgrK0n+UATQz4FIzYU2a+ADobRJn6ncWxqOJHzoOskbx65Xt79KMw47IrsbMEcKGzkicEVbvtJyBLADqYfWyVGwQ8p/FLPvpJNRR/X32v38YX6kEFvOzFgd0yPe3vSVTObN1O6pmn8qtdksF4rk0yJBxA6zF1WYrvPf+mAsCKkxnkg1nw3Rcsmw/xl/AnpHhWTSB/Wq6Er0WebD+UBG/V0BvHeTwkrzspwOTElk3xNXqwJsJO29KrzyYodiJG4ntx0npHaDY68rb7G19gCy1PtcnoFm3vIAMB2UkV2uA7eEbBnQvkbI8mCX3vqfy9+T3Y5pk0YPzQ+wbHXW6w+2C4cn3uJF1tpw/DCUIzFk9LmZ4Xv5q+Kf+PrxrMuzdfvrimtlTPp5pv+fwDPkVXnRIQWic5FVue39CE6gP787vJMUme4Jr37Pp9ttUPjAFZGEweCu1xwsvIZfYC4B4wRWRh7IhvkA6+cCR8pv3N18Gi9XPL+2xbx1gkA96nyrYwtnqCyVRbXFjcOAucgI5tGb5yv6sWqjfo/p7Ue+O68R/1B8tXYN/2PeqDk7/IkfFHxsGP/cpvCdzf9zGm/czWzd3f7XNEQL4bjDS2ftp7rtl/9zX0fyYVdp/4zHjefnDfa3n8t//Lv7ynAGzAJFWTcrI8IIToLNr5tI3ezkBxXS9WQJeZ0ukwICPfpzSfNdcE3gH/Wb+LU3DfPPvdJQHXeEw58swCwGA9nxMMZpZqFKuo4pG5vQJep6C1peqn9hHYAdlXXYd8Z/0BCgW246zHqGxQgLF5A6JZV07APWvXMwufM1NzXnIAJYZhZ3lw/gKUzH6ImAmiZiYBAzhKmpmPbTyucMaa36RDBHkCiCa9Q3Px8PwjyLiKJEMymjdrss81BwIqk215FoplWcExFiiavl0DTP90D3tUKJAUwHUP6/T028ZUMska9dWfzTN4ZXldZZEboOAIqZSwcV4JAPWLZ6s+ts0XRCpYKy/sENdM8FXgc78SLZHfMSI2+ueKde/8N0cB5ZrluKWxd98FgTuXI0e3FUz8SiVEDwf9DKYHJEygNKdWhJMTuE1gB230m2oAxj1GMjPR0qVcO2u2u3bZjqfg8PLFILpeJqjNzzGDPuB5HPVF3VcA50PxUAO3luRVphOcZNZt68K1D3YYSgCeNeZNlCJrS8JvgDIivxIA56LlGsXpTRvIQv98FXqTsHNQVPmmusGbljIFH+n3fwaUkoe1DlY2TfRvq6Hlqw+3GuLKZu6xLbr2OEEQdoWElUuHmx2/wKMgF322znavGGypK6zO9e++/2XXuemEkaxp36A1HZk+z/eh1R7PyA3yE+IpYclzA2hb8WZ9Hnlz5Uj9gsH9DdJHpgigI7voR4Cb1hnruQTn0VE2wg1jU/o7MjcJAF8rqGU5g3+fx6iKEVANWMysv5frNBDR+LXxIjOLfvexkfbpTizk3vD2Wd0A7Z6yOAlhdx3/1+eh/8jy8x7A2jNQzozqbPIIyAsvXXm2Au6938SuDNj6A4DChzC++IypDNj9pdqpscSM7cbnI0O/Ye14RWD7hycQDia5dKqu6e9JbI0sj0QFcPuNVu2pJIhfz9/4ytjdgETk6NLAdmrNqBb48i58tpZv8cy1fS9wf31yZ5mxE/JG+OP0KTO7sklc1/vStyYBbMfTC+gHZqG6hQTABJ+V0+rjxq7b1mwAja6/ZZNnSXruQG32YJhZXfiYpXyn79CmiarQLBd3sIz+DNifJCh4bdP9HYDz/MZ59GVo+tThLUcO4taFsYkfdV634f92cHoT8kvfg0HFvMfb6nPM1fjt8jtG9NDu/GKT6PRFs8m5Fx+Sp5nkyjv8fatKwutZ3rht1Y411I43Cj74GSxFMA1d4YFxouy3oIVtfBLCUwWQz9Bi20twPTJEkiDvmrFtGXvjC+ijPr+D/+jI8Iuj2LdsRfDmHvRq89sxVvmy/SQc5F7rsHextaT5a2xY4hH2WcrkHniL59+YgmeZiCW+3O+LTYwMbPu9fQz9ZAZ8Y+O3L3Ks1LgH+7J9BGPaSQBd276Je3gv+JD73vRHx528NVme+B253f3YdoEx/LYEADwlgb75su0v/dvtXB5Irv/iT//5+XuAPM4Ei7wDmFnLNCAwxmGyimT04pBxepNxsULJYdX5qGMkAKZKgHtC7uwEmhk6/VAuqs9SakrSQ5Q8g5IowTBrnZ/Zz4ROW6DjiO5RUec7bSyl0aqfAqhfffP1VXwxF/psgX8Lr/9WkGYH0eC4wY06ujNFESSP2v9NiW5BWeagTj/z3Aaao5gJvvWfvr8JgI4VY5v+x8BRleEN3QQKe40A3n10tv2A8WbcFWzccvTOEAOM4a/69DZ2Wyj3d6bPNm417iit+32usWZHa5D1+WkkFUhrVvkrz4Yg29DARttAbozMPVQB7S6dnqAKmZ8AGQM1JfFmTTi3gimU036vXtLfH7XAuXpsrKRowsP8fcxuhJ8OGlL3fh3Vfqd1WMkRVUE4IVF9aOn+HpfkkmU2JMkA0+rjPTrHIE0JpOy+b/lYiZGsm521iHpH1g92B+Zopf/xrOlXJ+vNgvo+EoboNmWG0etBGcg2xy7CPvezyzO2017sfbRDQkN9zZKFJqPKQ+skzKktgL8kcAjER3/nbWrm4VDr3HjP2z6p7W3T0MW0kWz1LdEvqIj+xlZm48ORV4LW7bT0Du2NsR12MNgEfzcwKQiivw7eDz3EfyeJW5GFnCdAzXXpZ6xZ2X9+OTHQhJ7ss5KsGqNOEvFykHNygMC1bK+SR+KJ/m1wh33c4HSAWN74BgKs599ycMsgl1zZ3rTXXtJS1cSn5HlOS3mWsQIMhxYJxG26WtFFqb6uRJcDEAw8W+kWH5K9BQCh1v3OXgmRGlzKvrb6QgmAVKLFh7AcS30R0KYaR3+bd9qD4eiJ9wOwnRmQukHtpjGfY9c5/nRoHVvNLEbshOXS/v45e4wOvatuzLdjG2OzmXH6mACIvUkyfC8LgfbWI6pcTjtvPxgb3MC0iVF4G9mZRWvpUyYksOL63u/1eRWj4w5JbINCzw3ydt/SWOzZ+Iult/V3OwHg+2oC2dcIe6x3QRN0d/v/mVCJrNHnDTzvcivzt0fznluf1WgZk9es7sCmNnK3Z1pJPtc48T8EYHv879l8j8knQYQuJBXyzOwkD47g3fpe15hNjA498V7amxJ/+rX7YBGpX2NtubGQK58atEq3V4DEbPU72PiM3vABHY/8oS+zCTB4BXw+gB4+PhMUtLN/58jh/JCsxU7u96Pj6A7fgWtvjOB2xicZ+x1bMjFEZtZlq5xIvTSSDCf1rD1QRhbPfU0AYP+C+eqT3MYkbHlPbBkz+K1wjMG1Dcw4pjILIoTPe9lGg329Y+Fn0+vALZZUPXm2Exahx9N2jp4hkxuvInM8E97kfVyD/thVQ0Un0JJYu0n6y+wE49tf7fbdD/kaJp8qb0//mo64qm0tAdj2jJgMvEECgHaQ4y3T+GSSzbKf6O4OwN9t8NzG1WCMmoaHyE9bGsP4HuiAnRhb9Az4P/v+rZtvu77H+7SB5uryg+Mf0Z+Mb/R+fCPLlyIPiRXHR+yl4Lx/vxufsBMA+/OPfvY//VdnGVuEdAujerMDzBGgAZfXkKhDBY8Qifv3+g6+cwLAA0mJe7J52VgEQwfBLHAvIQcU6Deb4EzfTQa/Kg5AIPdjOaja9TrZ9gUBE5gQALXTUf8Eujor6Wx0gyiYsY2B3onRZKMyOSCDzJsk0axSKHEBKuUwJRBVAB8ArPmU4B8gstdjQztmA+EpDH8ruK7vnbnTp1RMEOTvzQ8TSFA+mz0Y9qYjl+6iacFXgOJkcMn8qf/v2cEwDcBUCN4ZDpIyWjLg89dr4OWcHSCc5IwM1TYcak4zyubLGWvk1WhmAiQSMaU9zzv5UgD32Qw5bT3oU2eSMtWMG3lI8O+nhoZBigGJ7Zvff/7HHhPjsIv6Ktee+T9f2lnbeHDnGBHo69MR1CZLNeqk9IyXabiUNokFaEVzmjVUVQUgVD3dYCvGJroygTR8SJ+Z1QyJ45j5KAOADO129T2bVHqMa6YXebZcYbvaYZKLAcJdgw3fRbvloNsL911jVHuSF43JwfF9jiqb4YG/u8FJZ+VajWPbUrnap0/omauj/X4nTa7s1fbCU9tSy83Mrtk2+L8hJY6OoHAH/uNAmUFsOW8TMmLLGyTYxklVJNeVW/U3oDollsg4PEmfZ4lSwHIDvwbl2Hn2NyEB8NOf/tR+4JfH/poHJzGgknA2foQelpOW6GNfRu8JYjMexr13OEbOAvKskQ+7cROC53sFx65TuT4EineDytpDJ2k6+27T1DHrc86U1jK2VAVUZM046Rf9UT92BQBl/re/3hMgyRWfi807mwAISE1grz7rtxMYR++1maC+Y1OvJLoYF0nn2BOPQ6AP+7dspGml5QvVN51isEHIjP1ZZpkqmbFT29cT6KMfBkI3ATDPadd1dhXXvWmjywG6lGBjGd4xwOpjAiLJ4NPumckf7BHs44oNAlf5g7X5n8MeJwBmr4Ct3wbPV+63PIwNwcb695IXG8gKCTPQxE7bzrsaQv3SXkotSc5JKQm8wG9grRiL+J8N5IeWH5fZafh6Hl8ywUjeq4o9022UxnI9/cx4kwBY+njGl3J8+DfVY/SNQJTd6wGz+s34ODlq8OYA5prGD3Zt+mbCJzEkX1E9unZXPT7XANw7MEZWdMzs3Ux1Xsgn/37TetOb73eQDf0Gfw89ScrwfvE6Y/9ov0eei3sMfXbiLvJjHNCqy/35MWlimgfHjW2b4NaYtUsAGG9m7oMp1EE2APTMx486EdaS/4whCYCxdwlyO4/46UkAli0Hw9ZI08F+Sba2CYDQMUei6lqOGOfElTXLv7ABs+PwXLY1mJ7hxGfspMDdI6Y3TZ+eY5r+PttCFuxruvcA/KAft0LY78jRhjz3ELrGGDsWuvi/Mind2cHgvN/CdJtz4qjVpOEty7Z6hHWOk7oVANvv7j494pl+IQ38rIIUHXm3te0fMeJniYPg0q57cbzE31SuzYldG1dtfdUzM4P/xF87phpdnHfwPvDQ/v3EYuMbcp1lWiEQOrjtm/D68C1j29jxTXPamPcGwxjT/2//6r92AuBNILF/CPsEVe6lnIwAYgGeAWSNA4ZLjL0BEAxXZ/XZTTQouwBjDEpAZAdmIzfBHY4fR7BBdAzabFhW//2BQFZeKcAqiTWTFqh3lrcJAAhMEMWMlBMMFuJuqKTZMCc2mgm0msY4Wbgol9KVCuXd6KkCxzFE15BegzIGUUkA/Wh9DplBG8D7vnE88GAbeYTkLeRqgzOnGYfZZb7FSENvraViphJ7wTMGkeciR0Fup86afwG6B0iXHJpIrMmJMxdoZSdkBzeHJ9oc7ittkIXx17O1WRvg7wQFwaGzppXvMaxLieCNHUp04x2cTsDxBPu6bvkUAD+8SeCcjDIKnsypjOZRcB+xlx+N3f3p+uAAE0A9x83lXss+kgX4bdnhnpG1M1GQce5VGaVlpoGzwcC5QaW0klLK8Ti3nX6RxMuygcg1x17GeE+5PrLG8ZehXfrO7NRDDk9bF1yKdgXCyNyd3Vpl8huYeM3qeoa/c08SjNCL36bdcvYkOBz8KGkjwPso3SqAwpiUMNbqlv9br2v/oLF+s74deUE/kLsdCG1ZvCC0crLB83aCljSN36XTBeoGBrEVT9seOR5blAoM962E2iWvRZV3JnYAcJeRaFlBx884AIjSbcbq/tX+YfN0n5bpqC+SJV3//d//fc9ws/GfghkdrSo7Q6LSgKhBM/I5upl+vYGY7yNrXvlHf96yYblbYBp6QaIHqJMPqe+ynjl4fs80Zvd2B+xd+0/ZttrKfgCER5MAUD9Srj8AN5sCZh8YNgS0H3LiQDNt2jA1s/l6h/qiBEOAan4DKNmsk6MJLzjUvbef8VlTxprAUlcvANHsXPXCompdnGQroIMEADzbAOkGqPb5AW0kAMy6XpNeKqF2NwVsYy7lbzJgg5wNqG67tUPYdOmNq5dayh+/3SqVf8yO7PrPCeFXAoCNAqcsf+hiPTj9w4Zjz7ZtGFBIULIMS/VFAhAfErV965L6qn7A30mmDK9v5cMrATB0hyuxBdblzszBa0AmuCZ9l/GIjGTjY4KGCR5SUUAAS3I/Mk2Fivrnf33ntonuj4PLAeD0lsoCdeUdKDAObNaMcH8S1ukmemvfqYdNrh3d/EOuNP4ssynd6odMmYvtnhsgjvznnhtgdnxUrCHH74B7A/2MOS3GPhVzYstXYBAbnz21sJexz+kH8qNrzKgjNztg3f3J5yQ4RxbaIdmkLlfFD7lb3k+Ff+n/9DubAKIjSYD+7gTAnKAySVonllYCwLZelVTVZYgWu9gK2F15ZZybf5s/OQUmWB6bOps9ThIGeoU/U/FLe9vP73vHBicBoO/gR2g9e4mkf8+KichBdI8KAPSUdxdhp/+l7QNrrDYQLI+jcZUE5mMCoDbAHQiNsC1b/3iPbcko8VXICWpz6f335zo4ScWHZl9MKAF/3jM+6bksa9Ph7UeQSV1nMhIZge7q704YhAaTdB77iD0kVv2YOHDUeOiYI7jR8dA1CYCJV3a8Cc2QA/q0xwMdjdX/4k//yHsAMAgMKYFWjOGemZd0JRi8gJDy74Ihyq4oOWSWjk6YcLUT+/xeBp0OqvSKQDpl73QcZ7SrBvRdzoF/ltrzzpBwZiAM1pQ9s5GM0dkCB+H2RiO2ll5fGSEXAfW+nYDA8Ac46PZmTFeZYJ4vHT2VdVlcAFUQVaN+nW8D8AQDyea6AgLl1MXrENZmiy2DZD3dW7Ge63BUoRBab0doZ2WDnGBO38F/ZpXkOLbi4yzefAugfG7GcflUQxdQ8OsvfvGLX1xQ+c1ZfvGtdoVXACtZa59M6zUrdcGA5Lr0YOYMJSd5tcvYr6Zp7DUgjOk6zZUJ9cygxlH9QFaYfZY82oBXL0LPUWaOwdnKyYaFNjTs/Gx+d6aF2b7qkMexSu91H+Ww6Y+l/g4N44v+yql9rxnXY1BYHwxYfuuMA0xtnLP0HB3Xby2Rgdf797UTLdm96zq7hMbAT+MoOLdunn8pcz86VieNHbknS7Qf267sypUp75zxQ4gJGmPQJTM7yMQGRfduOt182D9voLf7wndXf+sYccZvR4RD2W3YSHeWhCQAeomMRFnH0cS5C/A8k6a+fvgteXG71qMEdIx3+wLRSLzRSSfaLZtAkF1zYyPyLDZw81YGMHYw9mT2uAhwlrzoCNXMWv7go0Q1U62gH0f7/dkHQPehh7qeYLcBTm3V0OxZ7XUBHEBT/ShIYpbHfbNtH85+BIADsqVRtkECiO0HwQAB/eSrqrdOAFAJ1SVWrRi4xDeY5ojLJAPEc+ydgybtB+LnMlOf0wZm49Qvv8qmgAkKUwGwg/9sGjhByW9OkPv1NyfBUrtuOw+ArmTAd4l+NqGVuGWtPssAAMaSg112LdbvEkx04bmR0VSJeE2nH5JsJWnoUwrMsyQetW8J7SC3SUR35t52dgKRfZTkBml3o2Nm8huQ6VUZR6oH+SEB4L7UB1KHg0wB2JA7+5HTwAMXANLBQLlB/5dA138yy9YqMg/0tYyhG6I9Mc4E29iZO4vklhs4FL8wtrfdMnap/r9BJbQNGXalR9qHJ/6kIfUlxkyLN2w27dlFXTe8CoYgkWycsTcarA1VHyznTnyuwOfycDbUm/4OdjM/nPSZIJy9JwY8C0/pPdrseGxceNtN5IwHA9avnCAb7cuVhZdc6v43JtsJAH2//RT8BGMF51wOPoJW96dd2rrCsk3rcG3Etam+lgQAfn0HOXrmYquOLfKEHOSYU99jsUjgPZN3CdLlTpMEeCUAqve8x/7KNpC2/OAjKJe/IAAi+QpFZIO9JMt4Ozg7vnHwfqqzsjeKad17sLnw1bS/pyrEB1FFdRnfxMDzWQK1MIokLnT0hsz2I+OrQ6PQ9SkDkwCIDzi60upN+HT7q1l74oLyzS7OjaZPwfJ5x5UR2/hl9MKM3KPnboVuZYHkpL/XtfAIHUa+ecd9V4m2IxaaaAAAIABJREFU94fbOoTOYgfe3w2WXnpX/drybsxUEwXNPUHm5FeeRZ+Gj0+agG3AIPJBxD9bPhKcJ2An9nkve/tAh9OF/X78BH6fvoYNc5zzfP8x6ZDxzxg2XqTfusd7L/3lv/7jH5ipFxhwx+tIUz7NbOwiT6XGBK3wvAcGAwHzcerjoGM4IozJIE5AOAa7a9CWF4bgW3BdviXlrWJ7N/krkDgkBWsEURmL+9R12NNuNGIc9m7XW6hdQwuhtxOM804bKGWc62udoK41QPVOmhbElIBg6EUbCcCegdF31wEIEB4eed1+DbIcIgJIkEuSYzuidtD9uqXuArVaF7oc1Ts5RLSwlWzTboDXkpf1cTsU2uB5b9YRM+J+aewKEMhI21g7aIncsOs2/IoBGmfs789/3qjEPBgHFueSChWMwcPYN/v6AJqMo0bwhxt4JwGB4XvTxkCq915dO39/fZwXibDwdGbo9Spv6GaAsdfVjQNkloZZb3g1yYruIWFHGF2yPB1Dwsy9dIfZs5nJaxKt91/drlxvB4es7hmEnUDQ9wTWb3B8ZQUHUz15yBPB1iOJMvoFYIn+PPfXYI0surhlEzlxEm/Njr7lN38HNPMO+JvvLgIbsLb0Z7eHjm5e6DP7ZQB4dB9B1LVznUWLHEeWbcS7k3HmkM2pR3UDTm9Ed6q9Nv3tXK59hr69Vl389akU0WkQI98C9AXIBfEEp+zpIFSPPNouGUTFhioQxWmKD0oA6Hn2+FDgpn0A7rp3PS85qLzg5PasxhsoWC6r99CC/num/Ngcy3PPOn7b7NjMvYwptDFIViKC5F/tksHb+RebNSWWwUUzSzQ2DdsEKGMpQWfXzizanGWdZRfoGnuBQF/ZRZZl6H0zu9VlAQZ9AOJQ7cdfpk/mW0LPB0gEwKW6Kv5y2+3RucjfnW2WPkpOy+sdJ0p2AxC7FlJvlexJhnxW8ySfd1AfvDHviU1Nkuod/GML845J7qsN+ij6pPqkASjKhrLY/yY5GM2iCmB03l8Y2oCTnt8Jk+xlYhsb7L0P9Ar3o5MK9vNO3M+GvWIYe/XQL59CcLHU7fiMYPUrm0Um+U5/bX9qr36XH8d3WIct69ELL3F0EBMMx6a0nOQhyuU4tdxvf9uEjuXYQQVL3iRcA+ihlWWMiZfbXxIPMzm02GasGd7ENzNe/L5kU333xnCekOgsXGfWLGuVq+1PsQ9JVisZniTgTZJVB6Apuvq2PcjhZ3iItt7Yi36AWcBz2+Y97FftFhKZ+/IP3/VptdS5Azu+sRH82EmJRPTSwtgW/fgZk37W1NOHyI4eaB8OHZmMwD6GbSMHsyxqlpKOHCbB4KUY5nU0dZfwb7tL5R/vwCcrmM8Y5h1JNE/FhFuu7GKHdzUXth/6wItLdtG1CRG/v5Vhvt9cyfvj3zv5eSccM67grYxV92kS841Z7nutV7ORMfqRfr5lIYG/n62/NG/FH8eETdC5umwmUo2x9/21hfD7Q/xQ+dj03/dcHa4MqEL27dPn/VmiaFtZ7KfPnNQW35UEwGCWXdluht7xGIPXbrxpuvuLLXnHDe9AfvuEd3vYh21/d7ueXHDcEB+ZREnGMW6qdu34TGiIjMYn9dnSxj63MzY3saIKABOqZdcosB7WrABrzPNyOhD2Iqz3pZt7pm2VR2yoYR8nk5tTqjizym8ByGDHGMz3Y8R8TcK6DP3d+bzGfVoJhLiO+JPSr/0Ovdtrf+rIKaMeQ5sKiewsl55uZk8m6GOVhUd1S7LYLKnPLxxx6VxwiQJEh6e0G6Ow11Eh4HbOJEiOE45C5HmF3fDz7ag2YAm/Jvji7z1DOteGZ29g8V6PC729lKjOaZx/ds7mp3G2ehID2OTJ+Ps45ADMM05vXBjQA1CCfk5ONQmw+/hwogsUmmaiIbOOpmODzs5SfGY4UHJojKFwSf0x4KH5PopxlVEpByAHYeDaCgIM9WmQJRAGNKsSgPHsTTD1/psAKIBTBQ7GZete+ijAy0xxAuA4oHGSqYKZv22snIQK0wh0dJ0EwGdgaIx6lIj+k7FEdreh24Z/y90GVRjpPbZ9L3Zi92nfSz8oNSSRM/1L0gbeXh3sNe2ofeXbOjfO2wHFkq/QNkmpBCZjc6G9n68si1AkJHcCwA5+ZepxLLJPye5PRQm2V4E8OkO59t2HYjnF4L3OahhtsS509r24tGxZ8AaqeX1sj2eZKhcas5cAVB+hgSoAmO2ABs8EQOz55vm9z72LHG7Qil8imAK4bRojI5S3vttXewnA8YUkOvxkZt+9xGFA48OOVWfYK+aRJOl3yNyXZ6Ms1vvfAP80xt4yPkqwNoJkhvVu7S/AemuNg4SCE+cuNU3fsyfO9Fd9v6fcWCcPv0lSF3hl+WeWOehnJwBEZwMOZK7LMHLflEfuPSIkh/sUgAuAClz0rG2TKgPcnhIAM7EAsMKeMAOzk5L0MdWC8YXYZOx3fk/i3u9diQL0f9uNBzAWUDvPiA97H5CPAVUruARfHNzqyCpOZqmuthJCfXgnAHbl/RsoQ6sr19b7sSn03YyznD59+7ad14ac+0YXkmDO300AdJPinOaQCrzIth7M/ZT6O+lW/7mBrSqedn/oH1V+6Qu7a+PbuctsG8SIry6P8fnGPat/4AkvD6yi3v0X7J9jq/F/yD1VgB9oX1oSzENrNlXmb2YV1fttA7YsXZ8inS9WBsDDW0b/aMOEeGLnN1bb1QuDK/MecOc7uQ///bt7hexqKvepyYfbvybQwQqh3+lf6Y2MpO34r0ujJq72MmDoRYUBCQg9SyBLEJXAebDLtuX4JvYHgL+3/drH7bf1GfpAXvrN2v2hUZPWN3gP3jMWdYCX/TuyVOa5X1b8lB2uhVqP5b3hqb/XxRUr+IvaEtPPXw7ueMrLYAGum3YE9FfxaEd8mYmQYJHzs+y6+7W69A7u33ZkB8BX72Q7q2uubl3j2/jatszyMpPHCZpT4Rjdij9ZFuGRwAhp8z4n9epnnn4ghNi2Hj+z6bl9yAdf0HfAN9p/+8vN14yrvsn2JPZ7MHCSG7sv15e1umnbjiRfQ8ybAPg3//qPfsBozAAS/HNUEcY5zmOYMw4EDi3j2RdZwfS1FX3KXJAtAP5nBi/CkYF/5txow0TT/zEzW2Yu+W2gRHBdoaiQbcHbQAGhIQGgbLvWtiKceU7At8F9ofk7SHk71ttvvf8K93OW0e+uIl7BqzIjJH79GbMqAGK4uuacXVOX0G4DBp/drjbxaTC979mCvYV/B2QcwVFWj+NcvAds02fThiy7ui+FrdJxpjD0G9DemSIBzToIrALGNDRuBlNc8dEfM6MOQNlKrM/i7VsJ4e+Wr2vIBGbq9DL7t9a7lt4PuayMMf79nbSZjfze8r/7SQUAsmfY2zVtlGthvHZGWu9itmUH0HKWKYOT5Kbm4snvzpIlvfoBmLxpuHXzjrONalwBLTND/9t0OTSY2R73/8jGDiC3LtEPDODWY4DGBtzQHlq7rQWQtnPZ/IrD13rsOTaMPu3lUehPno31iPPJz4f2o3n+bmYDmR3N7B/Buu4BvGJT9WSCIGPrZZf8tqvXV7Z864AHy/T505urGbCnrfBqssoDZpjlwc5vAJHyQL/hAujoJLTKd5E6V/M08azEkPah+OlPfpqS2NJ59plIeebVbzlG65UJ/CEBBa0k59tWh26lV+UaYAV/9ljpr+7ZwPrywu1lHS3ALGNPAkAnkUyg8kxSxF4neQJfoRvfBXhPqb+rDjgF4LxFOqzqMZICAX6tAmhpqwExyYGC4Hv0oGxpKwWcMJB/ro+BbrsC4PMEwMxWRY6n/B6bmaTuyH9ASv4hmyQBfF2S20QDtnljjyxFyjpIzfVhWzYA26WlI8uRz5lBDa/Q63fyILa9OtH73r7dDVpnZiyASeRkl72/EwAf8ZT0cBIAHveilWacsZOmd7HtYLHpD3279tH+ceiFPSLQs6+uXEKTbdNM36U/6A740H7qYI/HppD45AYxd3Nl2dRTLh4gSk/7ofhl9w/dIAkz/ZgKAMtsMRN2iEBz2wG31ZcKJ8S2dFaz2CQymuV78HO3kUkAMwcRufYdGm7aEeh4T5jz5NXJYjb1Fxui95Jo3vLFPW//y1j5ff3r6eJOcO/7aPf9zNteWiZqo6DJtl0UbDzpThCOT0rVFvjf8iY/YMWdpMq1VbdaqrPcq3IFWUW3UmWQ6qUkM/Ju97nBIeym309/loDW1WD1f/gr8+OVANjP+rNn8aeya+8JgN8gjuL9+DH1Wz5OSVb1VZMF2xd4iYar5MCx7OUyOm4cNxAj7v2OuzLaG3bfo1sTM1x66upuz190srXtbptl/HlxQx/U/RWw/78EwJblLesX50nLFhZ5yrAmQEicTlyGH5jkQtog+XXxkBqTzeiLXUlWO/7Wu3ffdgy1v3v7kLxifMP+W585JWnrI59Fm+cSArAZY83+GNsn6dnY6UxObht64xzJGpPAf/ln/9y8Yq26ZgzFVK8TLMOzFveZRcLpIvBI4QbhENaCf4+veyYQmEHcxmUDoWD0SQC8QTSGEmxrotVJ6RpGPDMgM/OVmYzJDAK0r6O53/fdavdyhgx1N1FxXSSza8Pw6CKgeAHjJRCiS4RG33f9lPvlnGreWGMZRk+SxU6r/2FcyHgRGG5aomwbpGUX3+fyBIYpOu7gC8fErK6CBmYsUcytXPPuzh4vw9IwpLMeCUJxJgQ18+76a/OVRghW+JuKkNrAVUoIEa9RKZ3Jfn+WALBOFDg/DAZG8PQjm9c9Vdey2ktvcIdy0q7BzwIsD8PaTOsAgT0LEaf31BNK+RNAY2jCl2e1zn6nlv2gX3e81pun0aK93DtyuvXxrZuXhisAAGDs/j0oKFls9j8GcCVYHuBz7MKVZ/T+5cjfju8aZO9G3JDHOllJKVOxSaFhZBh+TEA4cniBV5XW4Gm0+AJJxmt9rLclSHnqz7O8dfMbmY4MtnibZIARTwGtNIaBmehTHeOE5gEdLAHR1wSdUrNt80PD02zBTiK6JKIA8Xvn+OsHTOKlJB7vBMgK97QJo/rx05/8xAGtaXDGpdl/7QeQADdrzyfxEjuY2eePiWXKOR+AFj9yfUp4F4A49uPNW5fNd0bsyWMNpSfZPEo1Vd1w1oieBECWoaSvuxw4753SYez3vmcnBxScs/4f/RP4++br7IniRNIZR45M3PsIZPbV1QBNxpBE1TPsS+ClVdd2QZeZcbygsrqMDXn7jw2AxrcnEEEMo1f5hx3QtV3Kjx64IsAgbZa+4YcSe8Xf3+Df16hq6sxOq5nQO6oKIpa/vXoAv2gg1QBx22h4uHWWcfhaX7ht2IfPGlvlF//OpF/OeJ5ZHuvnDVZjF51cWRHAG2zqHvzbXgIAvRgDfIgMTKLENgw/WJ83fjQJp7zTLTkBYNNwbc7gnwTZA9QVXL0xjWWivhvdRScunRvY5vskNNx/YdTq1eWNafTErpZRhOHaggarC6Povh1wbmyb4cq+D94LBWKjHMg1eUBfsmygFWEXF05ic2Z2pxrwdrOYcQeI8AbeDV9Kc1W4mEbPJD736zdjpM+8rxT1r/fEHe05wColqbTC1KdScxKwbA7HsgASAHvN/fUx+Jo2RpXn7seMKctP7hIA2bqb8JxlCWCgTYttyz+tAOhGfPiH97Pub/cFmPa3v+smkcs/DRaJjEjHs5FrJq1oJ4TPMi5sxnuPA/dn+1bL+uCijG90bvMYnWViAxndAf2VhQb0D/mvXEn5SLTThpNj5f07OEX2oMON32ivL72yXLps2Z5+ZPqVic+dNNvvZaxUFj2+W5Vl44NmE/e3/oEJdwy15WjsbyZXWJK97fL2F7Hx1Tbw68Jr2FLGoL9v8F5M+mGJwwn+c89zsnqe06Rxq8D/8s/+yH5OCpCMSTZG0aBcRqFrNT4GLA081IC+13M5jiY/e0bS4neepVSxodkDkL4TADvoQkiuYN23zAeYeR1uPMB9B07EWcE6NguTiTwluDiT/X76ZqFVEB73EsPmLhhqfHA81/nhPO3kA1bzFA4yfaK0+2lo44jdVoHKRyXIOrQ7RvPvGcx/DBqeszS2EQ1CoLf6lyzSOE59B2ggAUB1xg6gN5Bm/WIHcAHoBMiccxt6uJQzJix08thZt5pyzSjeyNuWDZRTdHM561o7PyAlDs3fH+MdRRhFue+VLDcIR2FxAAac5xlKGfczGOV9Frv1gpkEzSo0mMBgQTOMynY0zFaF961wqOKTfbj9rETSH/o9ZX4BxNtp2OkwVjm0GvsNENG2sCNZY+Rq71L6AYAUeCD0Vy/aIPyCh25TelYDCF22PjHm3yrXLet0m/pnMPFMINLepM8AcdHNzXe1sm2M7Ibka4KuJasd10MHFCRLd2pDtyxZp17gfcuA5HQH4dALfbd+HZ3xZj6l25MH7yRAk0iHRtnITzpeU1haYf+SVMg58aHl+ctHE8G8KbXMfgUJMvmBhk4OVG6xYyQAvj6beooHSgAoE/7Tn/7+PYlC+w388qz/VxLgznC/eLMdr3lc8L5lA1oBCqOfSRjIihsAn76jn1dW2hjBPzqLb2Sc+MvQLVf1W31WAoBZ5K3TPKtrnCaDDrAkQN/5s5Ms6a/+pgKAv7WPiP12S6kV/NNm7jm66lVLCUgyfvTiXNfGhAWSCf6eNl/7Y4y8xf91lDcBs6uObiAu++jlQSzvQxaRQdnQtIRcO7Dv7CfAZ5IEc5/9jfeLiexOAqBJyyYB1G4mL9aMiWz3Sv7vJQDbHkVP66/rH9jsdfNPn3dAuXUUPw/9GCu/KTEXjX2tFTma5dfAdgJgbCdCzgRGZgDfCYqRz8ED0cMJmEv8a9+u3YMx5wYw0PVRpUUCjSQArG8Cpr/ORAbJujf4j36sCaCu17ZPuglv4amRC/SG8VhPGtjiE4O0x9ahS/odTHvarMzr3g2EYwfid4q4rkzCty3/T58UDHl/6rccaL18DjZpzzBmomr86RuwR05mszJ8B/iL8XH97V/Zl2jT4/0Z2r+TqMj++MKPvtRtsYmd7QK02JNU+7nan+WvclrN+OfQaWwQyR/szvbntsmPYwSbfGl72HXsMmMcHzcJCi+j0n+uiIrNwqbDOwLox/Nezha/mO831sjSKJaBQHvGAI7y7+o/R0rCW+Rt6xryuHn29oXD51kuQ/+RF9F0JwD8Tr1o6f/FKPIRC8MyBu9DdX1CeO2KgdPW7wr+0ZkdtO8xRPavg7jVGfFfxVOO39Dxqc7kWXiY8arB+K4dvGcfsV63zU1gvHm19YvPu42tU/iNJGVnEu3dRvoomx8b8Nk7oFHe5bc0cb5n9lP1TZ/1W2MgLtxLkPaJVDf2+Ks//xfnmdnVeJcN7OO5LsNhSjuNcm0nt5lnwSaQrLGDCQzsGumrdM/ZGAjBu/h7G7wL0m3om7Qocy00FVI/c8egiAZgEaZjXLcjR6iZjYiTOy02YaKSva2wap++sUszRwZd4WqW+IduekRwdwXD3RxDah/bfrO5k8asTfLGWI1Be5YihWI8vwVmdjbNPRgVgNh2wPu0gIfDFghr4uGjIymwKc3umvUKLetP9W4Hu2JJZ7Cf2Wu9I4K9lZN+eHye6YkyaG09m4A8s4ENXCoPv/rN2QlzCRafof1OqGwd4DjIgG9mqWoAparlH3Snn2pP7eBkcJrIG7K9kxcbsHwAVzW4ewzbmPAujNHWnaz3GmPnvsr+bzrKGYbifXQC3rfO0za/SQBd/X/T+ZZ2rRka+58Fqk5j72zrTSytqiQ7qmUI6S2ysuV/+qmTFthkhsohG5AGN5lhuvS3jDWhWSe0A/gZd95evOvftypp6XWc6ySzoPvoHDtZs84+AesFAEfGFThbJgSKy7etH5suljEHQKuEWjN26mt5ExnPrMpnehHVTBIEGltHjsDH2cDLqZgY0JZnvb+MTo04CQA1oqNCkwD4aXZWPn1UAuBX53SA2QNg9qCA/7t/G4S8eX7XhMr/qNS9tld90SZD2wYNDwO+s/xrQJ2eGQDIDOhsPpn9YGYTwCc4HJrCY/RzaBSqipbffvvtLZHlPpIheznAXo8KyMv3s8HZLYttJZzuY38DquMkAno7CS52X9/6G5pXvqtzG7Az84Asxrfv4H/8beQxFOf+LZvPqgEr0ZJdJQsKsyrTBj+rcklmhATABXmrnFTXtNP/bwNfJG8uFiige9s5SvwN+doXZJC24e/FKbrvNRucZ2xkTLMkalMBYM2xn4l8sWeMd6jXmAjMX/Z8nlN7LCkqtqjeq/R4Y0BsDLjML69NTLIjdI/JiD3Ua5UAIKDVN6kMWpV5Ma2Da1oNdN992vGJDa0aulhpteGuNMDI97VCjwTA6CtjyGaJfhqX+0ngaWpf9sI7eAkPh/8Jrnx9Lt4EO2O/9ppkxOVl5J+TPzbdI6/45thnZCu6O+e/bxy8aeaNE9f+WnyHjcAG7ecrabC8CZROHLgU/1VtReXTwtS7AvERpMqydGKGhPVOAHzmb0iIQt4dfJsOPZWEwPvaeidhIm/bt72TALTrTQB7L1Ut0Gnz/027piFv1ceHyZbSZ7fB57SVyRRruuKUYt839t/j0PM7mP8ol2kL3/PG5rdiyJj8uQntlmNo477UZ278YZl8JQD8TBN0YF3ov23hR5mb+GTrzVLGhThqC+W/jafZl+Ajbpy2ok4J/1aysHK7bfdn+sS1t6/Y9o3vPCmw1lFc/7Fw7W3HZml0W3/td8zfuS9+cvq/Y2fu3fid79XPndzANv/ob37234i91fvJJGyHhdJ8xrQtJBHsNtVWh/kBFgCIAbvPcuL9LpQg751SpieR0mf/E4etKc36Cqw7S7jWoXIvbS6FG0M9ZyYLIJBJdbnhDVzZJOW5e/ueXSUAcH9XNmgU+GRv1oZpCAK/n0YghNW17LqbY2i2wed7keBjIL6yRM1OYYi2QgAmAWJ2zjiR8iB+SZtJfenZOwTT9x5DwXnyt+TNWjelWR3Is+91cFYWG5y44h3gZ7ZmSn5tMM9YDRTVNycipgxQ59CSZMKwXXqJl53Fx8noXt63FR46DYiszGnkNXahiBl9jflbN/T3TQAwY+hxD2/yDL2NYSBbt3WDdhyA1thvveDd21FsfTKvJCdBZJcXAZf5+wbiNxh8An/4vR13nu0o+hzGZhsrG86uv7ygy9hs3vum9wSl1QWOCRXFani2jdrG+c2L0OKAVG2Wcp8FnC6Q05L5TVu9ncTPHFE2wNa2cwX6IgizPWlnnL3hdMEpOrd5xj4bIxPQVsSaBIGukpRirG/9jpNLP1NZkoCJnwFKSQDw/JWlyopNbC82Rulfc1Rg+DAJScBIZD2B9TfffmP9+e7M9OsoQG0C6KMk1b8TCPz6JAW0BACAjPyGrwNydvAP/6+urAy/l2Mcvcsa+FUBsEDavCPK7HZavTX+IQA8djb0JIlgGhZ4pg/wejbKBHiTBNyz/sgsCQBKZHXdVQUqFz2f9X2OoWJ5wuwpgI/w2lL1wXa7a4wNMtl3QIttm5CsDaEE3PR5BFrjU+BtmE6Qgq3CJ40dCAA1xPUTs9wlu79vf/dMTlHKH8G1TeqOxzmL2Vb/+mSC0yS50q9sNpilPvrhCMuNb9xu/frFEtbJtGGs8qo6uz7ztHufdTfTFrqj92CractUe91nmlqoQ6U8E8neAbEDTstjdNgnrHySAMCPqWJTewS5PclKj/6iskxylOMNk3DYNvNtP7EU7qtlP1V5F9Md3mw+b38TeuTftdFdfqi+TVVcKgDU/7e/gm6+Xp0N3Whz/Oab/rZzpu34MO6hP9gE/n5cLz5Bd8PL4pHSLc+v8bnDtQ/FbMjKBcrRTssLP+NPY38iC7EjyNLGd9vnQSP3U+8sHa+8nhvQf35v2dfzO4hNe9iwzxMAtoOiD3K/Eqbo2R2bsLiSF65E+Wy3/ictdsC9aZ9+tqqpccUz+M+sfNX+BsTvAB4dv5uxWq7j+6AxY3j/tow2iZW+vdfoU+E6Y9qJm8d7SqD3chf4zu/dr7fMbBy25X/7RCYKaIfy/S3rWw6xUzsuACf7feUh8uVr9RvgPtp7v2MnCD6zh+i/n6+eI9/YoOdkUXDBft/Y89qmxgibdlvfn/ePLr9twtY57D1jyJKxj8cM7vHc97wSAO++zHjN0es33uPcPubdBlW6e2yXh3/95398NwHcRgJlew8cwdFvBr5I7o9WuvYwQh4FAHyyy2/aykZHtAVoejtkwNgO0N4BGwmAOI860Wu8CuoXiEiWpmvw6lS3kG6htFxJybEo12jPesOZWRqAfDMtfW4rijLyAfhksCihY4+BAVc4YxtN03SO4NkCD01m99B8+3QS15Vfh08/p7y/u+if93mjvJv4mBkdncHq5Qttn3e7nKrOirKTdxJmK2BIG2utfjpTVUO8+Z0xTLlgFApHnNlaZk2iLsk4T5nPcaAck6j+ned/9etfnlLdcxzfcq58VvszUz8OeAM8R9GLvu9NiPhuK5/bbRbfyxqWNg+fl1Z5nFNKhm5gbPf7N59xCIApjMTDWP+W5RS33/BmgZT0cZIZ21YYLF/wGkC5ZWv3z5/PP/jqdy6A+AYvonTK5aaM2EuUGuQxTt7HBo/bMT50WoZaJXx1+KFLJcfOrWbMgLPH82w9KBDewBgQ6GebUEoA8QTHllPRZp1FvfumXuSIrWygGFl/zr742tox23JRrPF0ZHuWP2dxS29d3lsg9tTHsdcpiwRMBeA+y1uz5wRJLDY8YumC+j5ASuNIwpQEgEDqP5wgXwkAHQOoo2fp+29OFcAvfvGLO9uFA50KgEOPtg/vedbgUEBTNCr9sJ0GgZZhNhDcM/wEKuLP3vwviRr0cPxUsv2Zcc8yOhI6YjGAbtsx0Xrfv4GgA7rag2++Oev7q3e6hwQAIFYJgA0osd2xp2dZ39exw7G9Z7l3N4CLAAAgAElEQVSB+xfe0oYSAAaunpmr/azPvInvhy+PpGw/if1OhdacjKLrJJpsjStre78LbUCZn/QL+/HYIPAG50keKDmUMkdK9POcfVQT7VRl3Q0A7X9/ZDn7LCE5eIMJham0if4+l52hqwpm9syK/VcDIeR+A8SNsXxdvkDLKNX/VqPE1mj9aDcD9KZ4YITZNE8b6imgp3/bL5nvoveaeLD2ut1OmNQPbVth+a49hM+3bP1in3BM1YO7hDfGJ75hdPVdARC9c1+7T4k+p6rxJCt+NdWU6CuyBs1zf/Rtvz/3Da2w+6FP++yk3HM2ffOEZPS2I/CRfuhv80v7ZbWiJvR+YgHROnbm2CAfg7jW77YfHjMJmCbmpj/BXgHwsUVvvdvXqkjjD/XOF8/eQSw83mMj2JxHmU0e2mFDsgTArTwwP7Tnfbvf2fOicYEqXTpu6Iw9YTz7+w921AnOJjVPR5DfdxKDfjzfVdx5+o4dBZcxPvqy+8Y18/wsoUoSYcZx6XGu7oB++w7alxyx8a1o9MTf55hKY2koMXYbjLr7Mnfl06a9P0uvjZdjy/wuJktr4998wx7TLxKH16frPdX3i8NO5ZkoMljwmdThHVvvNvbZ39/+iMLFishSpW4NO7oGnKbN/R7bp7sEbPR1P/O2h9v+vPXl3ScqvZEHaHBL7iujlzZrb7xd6bvpwZjGbk1Fnfqz/Q/9gyh6NvYD2kyy27L5Nz/7F+DXKzDE72/lZbAA/oD7WYOeDhIAZMYCx0qpi4HnceBhLBnnEVgycrzbILXBOUK9+7GFntIWdi72DosGiDOjf0XRpa+sJz9PPmX00uIG8Msp0vcIRsgHw7YDfQv1BgQjlHIcSYJswd5KsAOcrVTQG9AYh5SZKdPdRmnWMEOrnWTZ/R+gPg5S7eT687xglw7FzGTs1aBsNDQJjRBHO/LPLAOGTgmE7777hzqAnnWvtpRZb+s7eNVzAHt9HtmYGRdK5A1CWq6dPq5ZqBoAl+o0eLkG085IQRdrWOP0wp9Vfm3gJfAfql7eVZs2+PAmNm2PsesZ+IqO8Ax9kYKi3Cjpvsf06IkEW3buWBYgeQOHrUNxCBPsbCA5gdUYYIyofu/ZywHRU62TEvXIg35IqDB2XePMe75zWVezyFu/nSxwaezw5A2udf8GCThd0VHvAQAA4GR/n0fbRNav0e8yA4110+Xqb0Gswqz9Xo+vnd+G2yWfBX8OFBZG2w5gy1T6MkEq/QgQFU3KG2yR7i7v7bCbPNAa/TjmlNjr3+ZNBDl2GRm6tqfr/8F6NxFqYIEOPGc+Cf4nGcCsaoCOlgBoE7rvT1Am3mgTwBvQnibV95///Oc2UdKhGXfKX71+sUEg/gK6XcAmHdF41M/SBb6QiAAsYs/j35L40Mtpm6VXYzMlpzNjtv2iyL8D+21bI4ME4pTph2cboHrN/yq7BYQh05rhv8D17vqfRKF1idMWlAw57WhtecZSIFnw7r8rX/XK6Yc2oLLsDFCij9B5/Nj4QdGH69GzzmY34Y2diI9K3JBrz+U+eodOh9j6g44oiCUJoO/zniwhw/f56F7Aj9+TygB86AZv+Rz7vjGN3ycZuFil4xR1m3i8dq/6ji+kX2+QiE3zddu6Q2fZJ++51LLt9vPLU8UGOIXme58mX1v0VpvI6/YVHkdtp0r11WcmLDa+0Mt2wtbAtfxn4yhk1DbiyL/H37J92Y7ZZBF5IwkwQSyVA5JRfszn8+e2b1vO+Ixtgr5b92O7dtJhgoLnfXmrxmRM0aCe2bKNOXXfDgDHd4Y02ELsixuunb+DO3y9yYomBUK/JHh3+8g4M8rI5RsfajzBQB8Dc+TinQAAP+l7dC5ysrFVsVqxI4ln2dv4nC5RkT3BL3RM2Fb6BH6AZ7bD156cvVKOfGPDLJO1XVsmoD/3QQff2wQAuNvvvZg8siU7OhM5M5mCLdztk/wamz9LLXZwDo7zBELcy9K7ybvsBO2279s/O5F7+g3fkzQIf7yHy8v+7j1xbnyyZGrLA7ZTVkv2fPBc8d6N/haGrbzve+HHxo2htQRpbL8xqfYCqk3GHm09Bscjv/u7qy/9sPEidnbrI7aC33lskpA78N5joK346EwMUjW26f3RR4xvU3tM0kSfqM6aGHj7OnRP18C8SXjO5F4q21ZV+7XnwaQk1Me2P2O1dxyArrp/9ZngB/Pmb372x+beFU4LEkaYAH0797lXchkCNxSsEMJ0MY/BRKEArNPeBnYYIhjl4KalWxt863sYi5Bu8HUFapW3wkjWQo6TCChlLe+bgNAGQwoY5x0WRu0EqrFz9q2u1ShvwdwBwrwnGcwbSZYXu/2tRJsOcdwr4Fl8CA1D5zmKqtnoAk0A7//H2Ls26bMcx30H4MGdAG+hb2FJEbYsO+y3jrClCNsh6xq2JYX94WmRxIUgSBHAAQhPZtavK3t2D+0FD/+7zzPT011dlZVVXd0D+QHomzis0a0u0B9npx3Y52mfkUN9mb2HAZhri8TTDwzhyGauQz7H4cwKzO3sIBQbmKfvs9L/9Itk0Bry049JRqTTs+Xguc9gXWCLHjqRMkEn/TKwFglschFiF6CwTC6nR/ZuZuhFsBuYGDvPdBj4buvDnG+79P/S1dFLvgtAZA8oW0v4rh115DdOIohx5pw+IePoQkhJk2R0JDq5q6lN+E4bj8qcQxaHuM90zXOnhHBWRSD1+rLJFA7w/YzTr8fy29Gd80NmvB7bOBQnID4ERDjOCTILAz3OIWi6DwdzkqGS+5CHdjTvOW4MQaarh1ktbNmPgM78iOR6vkywMwYqAFgV9HR+Mq8nOJjTjn2RCOvooUOjOcyr9WbxLf4kMqaUNX9/93vf9b06x0Qrsz/4wQ/OK5H0XCWKnQCQg2Sv4uhW5vmx17azl25n7mIz0Z3gT+MwwX/7nn6Xs2wDIh69uqzq6X+SrMwZbaOHHdD3NbSjPdytr3298OhbD+kGVyGyXKPPvWXCsti3DHz5rU0q+PMJcJJ46kTDlAl/kgDwM+V/S349v/r94NJg8x6at/59CUgEx+n/sYd9rRw6/A7Qe78jNgQJki7DA3iOdZuS+MEZ38fzav8k/VnbCxY20UwfN0ht/Mc2GIttczACnODZH+xzhHnaGBy2/hw7Hd2dx6PH6WMSE29OwXMvTJ5kggzR+KYKgMFf339IJnO0iTz3m76Oo298aj3IZUtImxegO+DAe+88etZy+owv8T19wL7x+ySU2kozn9O7l/+UruheXq+4vHJl8ZlMPVJzr9gX/TrJgMG8o0snmN59+QGT8GLwBz+GzZOIwAd0X5D9+ulNvPuz5/+YO/S2sQOfHsncCQDmh6CFFXv86cH0p4KITPeZi8KMK2gf2S9GOm1+ONrxNU6QkuSPPtHvxiASABpk5jD4Ft+UK3u8JHO3OmAXJI688RXT17M1YPoEV1Db4kv477cf6edHV+Ijelw9byTjkK/u79ewHx827bQNdjs8q+XkNtWH2jaDHlFhhi69dZ3+0N4dz2kb8LNINUnaw6OiCB4v2Nh8pZ+1Gtr+ZOPJ1bfwlo5/3t/RxzxrkwDNrRoX+vospOS+7t/ymOVY3Z76kyQFfuJOEHD/m38mcfMkfR6Oo2diEyQA6MOOtyuIgj3xmRkF87I+eeWla6gUfVcZfONf/A8kAHYFKw+/M0ItCAwrE7DBV3caZddnm6UKWQ0tm4DQ4Hmm4pofERCu4/C3zgipTyQZ7sAwAYjvrSSA/ibDB9ByEBIJAJ7Hv21otww4NCzlXTZCOdo52IfxA2oMbI0Vp6SZhFVuUNX90O9rTDlZWX93YB/iIJm+SxXv4Pg43kGo97w20LRiNcgAElmhzjh6vptAqVM6K+DM9wDDW2EZ4wcwm8yoSBgEvJ0ZMjiA5oyeLCL61WXTB0D0uR1vzgFglcuVFLp1MnDo1AlW9U7WKZ32M0beb+dkox29yzxtsIs94NT0HRld/e5DkF6ErOcIx4I8wSzkdizpa0hr63PPLwTgvfJB5QfBK6zC8eKQw557wDfzuSv/t04wN1VuWvpocHv+095V2/sQWL1iiv43EWQcTSBaj3o+NVe7wpLVDMCXsyck0xDBPjtEWDLEeIR85nBIP6yj5yuv9mliPW3iHGsFrMfUOPF2uu1UU62SDnH/wYuZA98/v7Mn2kGUE5axEfQZMtX6tIfgpZweIuVKCbU7K+XoXvcl1RQkKbNaovs1r997EgA6REk2rED/+9///hc/eP7zHD12ICzVFoDcv28YQCddOVV6qDY7AKc/J/B9Pjgr3e7IEo39PSsl2FkcfLYTsGof+WrcGUsTyq8L5pv49TW9qo8dgSf+bkrzwQh9RyJAT/+23zRwr2opAcDKkdpUcHNXAIS4SXiMVc/RT84EGcLqKojdi/32Ab6+ts71WSY3EVk+EUITcuYV/LGp6C6ryVumiJ/2OoCxlFWQ2CLl7Ni02tZZGKo84oAo2mjiNjM/pBLSlopAldb3NsXjq2al3RikMUwCuO2udT/BaALot5/lOnT0+HJXFLNVLVhBEsR6Ydml/PyzxMRnvuN+I40WKjaR2eX+n9lvY/wb397BwQacVGSAlzC+xQEn1ipI8LMHE+nHG+tbZsZeG+n6BL5vytdBSB4RPc/nW20Q3a6k/ej16tUGcdu/vO7TbTmBM68Pk12M7zj3TwLAcyjbm/Gm/7ExEvHqSmNE6xR9b57Weq3vT9BbVXStf3cSIF3Z7VApaXcVzPM/cbecO5Ltqjv2qTpQBdzzP/d55tN9nAtPAmD+Xq40c/fMAWey5L6dH6+EOz/1sarlJCZq/mWR4N070DZeu38rHz2P+AG59tti0D+wl/vPtY9fENb0+S/oEf7kXQFAm/QPPiJpcL5LqjqU0N1KWnwD+tycq+3kTJDnNH6We4RDwftZCDzSFl09QdjhK4zz3Sa6FFk/+DQV3YdHxYGMXi2WL5+iKgd92md/hpOt/2+s5Tv6+PY78TXdh+hBX79txvcdPwSvKwFwbfNZ+0D7gmxf6j7e/QnXOnz26Qc2xZy8A3R8F7J7x1b9Nz70Pd6cizbzPjh17Phf/Y//8Lk+mY+L9F2kNZf35DQAtaJsh1fQa8Cz70dPkzMXOZ5SyFaybi/PJPOze3U6o8K9WRnIu+lj2A3os1cI4q0VJgcYkygYgHgr0gH1ck4tJ4IGy8eC/ujs346ynY1cxcJlnn61T9BRBgWItjIGECnPiiIS3DSAoqQYK8mZdjitwLTRjrT7h4E1IPU8qB+nLP+RT78F4G2EjJ32PfeX3COq3WN770G8QNGYQingbfD666zoS7cG/JzBlNyuUv/dY26drfKcBEI3MXCf/d9qNLraySv6KllB6CG3JFSQx84HjebfmK07MH/nucOLLKfWvXve1rFi151gYcsE71iFuHs+n/9dQD2O/9bz6hN9HZEc7BhbOfPtv7OiIEDtCoCw6JU1z0e2SBtnGPlsxrjtqvvesvbnQ5p2tX6TkE7qlKO89LfsdvuUgIXxgSWaoCOr+Jwzf+0w5tMja3BDn+98bLlr2y3PzKnoyG3LN5NsevaG2QfvCsFbjujQmbMiY7bNM+4dJ7JXf7D9QzrGfuU0f/CD73ueJYG//Mu/9Kn3OghQpNMl0U//Pk0A6PWEI9fgreuPJ0jfpBNjMV4OQe0Vjx4rthyCHhJMQAC2IoME/Bq4ZHsfStqE77OgH+wGf0UISFzku90GwLupfUL1JDZJAIAZX47/Cp5s+b+2VtDe+W6SCRA3ExfOOXh0IOW06388Xsii29+qnujyVnZ8luBDD5aEUTZPOePs2x87DXcAP6PXPkPGGJ3ZWozMBxwK2LxDpHwPCcw92Mb1r3Xn3naQM1mmBFM6ptLtScq2X2jCxjjbbx3f/DV4sbIJ+badeTtJVuiTOEyw6GQYK/ZaLbY89vDhj5gRWZ3+XLi1CQACNsbSPAHsNM6Mbelf/Z1tAcz9vUXEQcYkLZTMBo/ZJxw9znzIJi8sxiDd+Qn6xtdc/sbzliS+25mgMdv59gwGfGz7gfc5Khqeedsk84JZmwCEkCMbEiae3+d/eu2mZJFk6rwNRPguV2I5zAIMdjoryW73GYcqgJBpuNZuq6O8v8XCvH7m5/A7hwfJfMdmV9+2SqCTx5qT5YAbzBBoa5DRQQL0dwIg+OM2Zn5kXOY8C7TD/55r5tV3j5M3FwtWEawSvAYb4XuLmYuRyEG6hH+UXoOpyDS4vIkEEq9th7pfyYjGbc1zX3vJyb578X/751Y96s8SAPocP9Bc6J7b+DXa5J5zvfE4sjk2VoEtIv+A2bMNwPfYxQ2Oll/nmZ/xiQ+6qLFMuufY6HCoTp5tfHnHmSS9GDt2Bkbw92f4/e4Lc7nXulVf1mN5/33jXg6O5TPODOv7OwbwosBwmuaiB/8HEywbbTs31m/P3wF8b1mgjVRJ39s3aOf9TOwUzNNcejxs0SpObB34N//sHz/XbqDcq3bq5scHpPMNQGvfd4Cka3BcyUSFuPVkozSHEJeR8vx8x76kJXh7T3qwgSf7uNfgP3/mMycqxRiFfYNqC7GVra87r5dx7MAE7wwTerYDc7+nQcccdUYB130kWxU0yOgK2LXaYVI3YEkbBO+AIPPR84eTYUxtaBgKoH6cWQUw2cO2TsUO2AdBUZ6fgR4HOtnudbSrM61HbaQ91g2Xtox8QWNnCRnwntPWY491+qQDmJhnP3McyVsOTe7ojxNIVf6LvsbYW2PWZlrf1aZIUjsrwIHn61mtOzR8Phs9ODY8wR4Aio0wv1px5d4kH7KC2M4R2etfZ3hrfxRA7iHOHL/nre8HqCK/G/yR196f0f3dczCekzLj0HKnu3h+CFRYQew+NKG9se1tn/SnzskYLHjrVOZU0cInEzsPR0c24BiSPLrWbwLg2reW5FySzVi3c9+9oJToLp7Szjmwaz5IgKM+R4pe2Ryc8grssweNlfyzbKMrbeO0upitT+4+odsfkzOtH6uH2ZIkx/n7P/x9/6ufn/7kJ1989zn0TgcBcnaM+veLX/y1+8/hj5SinsTKoyvuzxBrdK/76EB1bL4P6bx1JgpmYjYVABvc7yylGmCSQnkTvcew+2R3z2bjVgf++3n0j20AW8avvbFJYuv7nPYfe+PgP7WhBAF9CVHPf/us2RbwdPcc8jd44XfNS/SuOE+FgIk4NjcYz3OlDJbLBMxiFNbh8s3giv+dszF8PsWYbgKdCSKeD6lGQd8J4gNHIUxOUinAmuvbt9kfzZ7xvXe2FoiaO/jKVqL3VoLzzCJEjLVfqcfZNb7eQTeEO3yjK1N6/ODOsaAB9v6cxPM7AaA9+l2Z4+06Cg7HxzvsmK0KXX5++wnsMjYvQcQGn8+pjitbRn66hgDgfGbdSiCnMasyS78T3OCj8LH5O/N7uNIkYQiuja+e5qqQGh5K8K8RuK3pL9ijf0kUuT0qKD9JALQvaOwa6QTSn4RLJwDAvtY192Vks3zhCQ6fahurqzIJk5Q01pjX7dYAVYnqOmw/27J2Bbq5a68E4yfe/9JO8D2VK80tPNap4Fm+Gp6/Qaz8B8Eo/DKJvXO//hhfTxCCL1EfzCd89bxxS0mA4f1v/I9uJQ4wnkhO1k39yZtJ9tDb3pJoDIfzBnaip8/cX2ebDG6BgfE1wUVkmL/vajFk1AmASKETI4OVs1VUPIV2V8bpW/5bvtN2hV4znoxjzxQhWaG+9wo++puxURH3sToi/Z45nD5wNhv+DY7KIcBUwbbPaqxqvsLvcCKqxw5nUrXLhasQiY+LzBwSztiQuZ7BYiVjSX/mAFHNjHU5bX/G+QK5+8w3Pr/jGbWhBRNW5ZkXVuyRx4VdsvHhbC0vfj8LrJOkXD+Ufl++pquIyoZICoCr249NbOzYRoJgqZ4h7GUbmf+uqvAkACZzOUoFqFj9x3G0UvVk9QpyTxS/E2D6IDQ6c5zRKn2UCnK9So3DZdBvRSR7ilG3I2vQxKkteONcAsSy2G77M+VvgOVaXgNGFqwzOjYmjbkySnlWRholvw9fY7wAmJVynIUBdyYPQ9X37Bu5Se8o2Jnsl0MC5V8T+8GJjCKGkK2z0XzqUDHh95KiLbdpHeERHtNkknEOGC669tYzjf0NgjjWzpD33HUbkfEeqtGgrD70qrzHPqtozD+kpgGG/rhvcrIvkHkDwTpr9HuN9OsA6u+zvR4fCYtz/TwCPUdn6LOcFroX2XJQJ/uzd5+wnzNE3P8MaYMAYDdtm5dzmI4GQ7b0DNDu8njri/yg4JRtGXKMMZeTsPGzptLGc6lrnIH9fH+Y7uecCQLLc+jgkJElUZl/gmh05YxP/RhgBRe7pJSxB4MyEYD2BuYnqj7TiPMFA+0UuvKHpJTbTXIN+9Kv57nTt85RZGxcD5l+ZPK0QwWA19LMWFazoiO0feutrt2VMO65idJnWEmSyaTsOVPgh08CwMTomfif/PgvvtCp90oAtE3+/Od/ZRVMAoDk7+Lmk8FNP4W1k0xgbg5G2kKjy/1aPWx6S/hnDLPCL78Iwct45rT/h/SnOdnMjhsSe/udXNsr+8xdVv8fHJ2D/nJIUwIwkaqsPO3WPLXLq/3c5vP3955XKUJSUxWwRFe/e4XSczmrZmrPMncDqXbw1OcgNLZI4C/P7EJoDw5EHsdjF+Hw2ugwDgf5o6/s/9fTbK9Tih5ZTuA+JMiJKsdUCTCy8r9Bjtq0X3y+9Ar9BPz4WrXJazF1bw6wW/3GJ/hz95cAOb+D+9mjOURrniF90zXB/93eRjvcj487MizswD6MC2rfB9IOkbVcEhSlrVSpsU84JDhVAQpY+jWAO8L8Zv+nQHx+T/n/XDVjxg7a1zFmtzHJNWSuLRLwpfZt7wTAhYFOIu9qaToxlQ8nSBl9mrcz6RJjwScJgKxq5ZR8Am9jt5JMg53dt8Xr2TJw5jQVF+yC2i2UjbGD5XBEzYc4haN8C/YkAMxxdJ0xq0q4KwGg65EF/BmdMbZ22XZhfTC6Ar6phIp/qmTLTC9v8ViuGMzCarWF6rfP2DdAhss9ctdBbvNzDnCepCQe2b7NWwDys6XwG5igg/EZCf4zDhclP4nO+KTIY5OeaY9qg/VF8fnrl4xYxjbOAJj5nblii6/aI+h/8+T+u7cAMKb+nnaia5sAYJx7T/rYvuAzHrs+au0VHoD/bfvEx2T1P+c25dlnuj7EbJFj7K05ilSL7bk3B9n52znYSsPGBieMi+uYb5rD7YGfcJCWY8dJ2ADjzHVKIOr0+ntcSXQlmo1p3AF+Yy/fLY5u4Mt1xBAnphjbPsku2Rb2Xj4O/JL9g3vNg/EP9hGPnSWZQPyU6ZCcIr71OeCCRkYsS/ujITP2TVTw3PiUKAL+5bwpZxIALFJ7kVbJ7H/7z/5RxGihJzMHgX07sG6Ye94ryEzXcXBTNnSI8GTQGSBKyeS3kvKMvXbJLoCOkEgAtALcRGxLKFih9phP/nLEO5ZEOxjouw/HkOZ+iOW5b4xf91NCeBzCKLC/mwQA7SM3nputDLv3qp1sz8dn2SyCvxjYHniC7Hw/rJ8U0dGFQZQiLZJWJyB6mwVJeOaxA4Amk+9XcrWBM56+l9+5DhBB6Vd378CK+enruq0FzNeq8AQR7/v5m37IeSWA/lhy3M9pg+5xMVaAp6OvJivv8fP32QYxZOGszJVAk5jBuU75LkSBZBJiq8ocHI9lpzbYl+e2xX4JyfMnr4h8zwX4sfpWTuS8w75WnPRKvGk6Aejl1QyaJtlV0sp+SgIA9QF9Y+5xMNJXVlpMGkxGslp1bKyy192O21V3RiYZU4Im3a/+NuEDjGMP61B7PhkjDsD3z3wdlj7O0Pgwb1xpm2kZyZZjn3mevvOBaEOu0j+VNGuP9G988F6C/w2egwlLXvpMiPR9Cej7tVfBrPSOIKNJEPeSAPjRj37oCyXDnzwVAN/73ve8BWC0zHP1V1MBoEAZPYRQ5O0n+9o5zox56+FZ2ZZMHFg1aeBdzatvvPYwgfUSSv6GHJMAgNiFiHYFQL19xsR+Xk145Kv9/DoBOtfpuSapo1d7/b5mUNdRkir5f0fbAyY4V9m/KpoYfycArL8nwRDy7WSnT2zWhGVFTp9vwFBymqA3Z0A4hA8Rs35vZO3frcMJnLOiMkl262cC2mDLEhVsFX+ePfg5pT0+dVf09bRO6ur1eTwj+x13+4DJ6CTkugIHHPBK1aye3uR4+jgEMHaRlffYdM5rofzcfapV2OYPsYdqr+U19hZ5DbG1XJIAAD+Y0wSbkYkrVA5fu1eAmRFNrQK4JH1077Q9fcpsRvfXt+x8zpf+5yRGByO5D3tqDiIl6GpPBQlnsehwLNffBzeLd8XdRF7rb7afep4TQpK/MGds+rMEwPrXun/G7PZ/pzddZPxKSmYMtQpecjkHGI+vVPDr17iq74MtJABISqSvT3tOtA04zmf0rbnGmeean4NXGN/BYAUVvEJ7qzCZ08n6HLxLN+8EwO/mXJ1UYkXmDuSpchpdpSIFH6J58e+Ja/wD/hPAWWdOxUzeRHK4oPBOAagWHY+6bfIjWAq3SqDEZyRrUsQUjKI6441dPqhvOE+v+iNzz9f8Z9mPLfBsKtS4Bk6T1zre/pA21VfuI5mt7zhQECzoMfYrxOO7tw3mM5gwcdr0M6vvz7xNYsiWM77/o+9dOw/fqfO55iHgAFjwdfEPY3DCpPiGY45KAKQ/ywd2LJt07QTAJgnvBMDiZ6ruxppnxvIXmMu10UmS9XtwfOP8+9l3lWYqM0gA0Pd5WGxJGFDxmXFgMMMLTRMYuR/Pd+Je1rPnGvk2dJmKieXK+3q/xmV0QG3J/4Apm4RonzpVak8C4sRtg0F+E4ye/+/++T962g/QUgqKw1VHP56iDjCvONro7s5u2VkTYSaAwJT7cWp8nwnc1x/ob8rO3qTjDaK6VoPmFXkYLt2EzP0AACAASURBVIpyej9Ou0kv1/Rk9H0YlsfkTNUzESIeBVoKnHS/yrkoc6HvkBUTxyHlrbxtuC0LyFGXjLNCzni7n4APcmYur4TC2BIksp/nPtUK/MnaDRBFpk8msuK0nYcNqihpcj+KW2AojLdJEkaCAz3AW0Sh+/rZ/KM/POeQS+t7OkIm1b/rDAUZqRMmcUDMCwCOfAE9nKb7PgRuQXMF06DE2Gif00ffek/A2vp4AeHT/JfPqxT9MwTrrecSV4OcXxWplUW/ovMpASchcBHOqZgw0ZSP7wNCxe4nWFLw/PwvJbYBtsWCANEmsOKoV/c2mbSvsdzVXOkUY/E99iLjAMe2I/P8rPPNc5ATh3Iia4Nuza1DmXJgcuyMp0s+8wypTWxinjrbfqJNrYPgE9nnNy5Op33Pbyc42PtnvGpzSJBI/2fJv6MzQ0JNjI9DCqZTbpqAIoRRr5/59a91UJpWv1hFWIJKu30QUcYciVuGJiM7pxBA/EnrQ3Q4q1TRwS+82q8n676f/exnfgvA7z+vAjRpfD7/mAAI8We+ojemG0f3ljSmt2pLxNOlnUM6Z/JOf7x6VCtezHVEqlXGEFcCg3cCAJ3Xv05UWFGCH7sKGgLYyYLo4a565f4kANTfXJsx6MBE+ZKvnqSN2pGsvNqvYEB2IS7+XK++Mj9+jSAB/ugvFQVJpqSEOdMaDkDyoccUtJxqvWODE9COTrQ/JgFg7Hyux9+xBXCTVJU8tF0RxE7FxtPQL3/1q0nareMwjk9g4tV9HfhXNkmi2gcBPp875DExY4EjZwucpMHYn5XOotgtOOwBtS7Nyju24VdA+RW+UzV0nrOVcJevHU5w8QphlTDUiY7BFe8VHayrAOn2j0s0FUQf3+y5KjxUvycB4DdpjP0cux3Cit28fbAUkLa9qjdJrLefbMzF/hcDn/HM4bm67rzRY1bzwA3LXn2fYJTETWO7Vq11vStLes4Li8B4bI05Pe3MHMd/JIHbtoadrz+ewHj8Cvihfnz12+dV03q2+i1fqYBI7Q8fRAZJtEXBkJ3t/UnaIXN4kK9RJcMzvn7NLuOQlHLt4Pmzit+VAfRP/za2B8+SAEjgzFZZgs3oPeeHnL7PoYWxhWCW2x7+Gy+8/mDnEy61e/wPPoPFz639qlPGRfv5O5rh310hlc/0MWc56QrLc4J57outzTvvOXxxrqUvrSdu87QReemnD2pWg5rP6EclxI8fxf52FRz+GJ9QJdjDRd4HYvbBsvc8BFvgMAJYfy/8vxImU/F1OGze1nY453D3vKHL2ZXDX9Cz5pJv3eNv5NU8GWzZmIqFlsXV1nUqMrkP/Qk+B/eb9zL+YM5qe+N28y+uuxOUd0JA17OQReI1pfOpNOLncLRJFGoLDHzL383cqD38A1iutn7zBN7orLZSSfSxyU1qt3/p54KHjqeeRv2K3Jlf5KMG178myR68TMUnB25yls43/vX/9F88W0JDWGLcOZmwS9PbmE4m4ayMLIC1YzuCGtnt/iFKG/KFOzXESJOd9jvLs4rdK3m6tyd0BbBBSAPrKvBN1A14f0/JFUql+98BPE4PJ2/nBlhOUMTfK4/SWI3B2hEQ1DVLZKKglC230qsvLd+dky6zXhDqZ/fvGEk76iYCyJggTtdJgTgJ32Csd3GjPQMiEHR0yA7Vw94SJJ7ZBs641vFqDFFeAK/nNG0QkCSI2XZjOoDYztVd0olTbkBqXdLk3P3ZADPBxeyxdOdT+rRz1Xu1opds14Co+zVxkwZ04DN74Xos99xveaofORULfVAUpIFVrnYY/j3ZHtsZb1c4GX4+nyAyqysbIJrqPJ9RlurAYEBvZcg882+ID3rxBmdA6zqgcjw8AVCv3PYcK4Cl8beN+DrNx6we2s9Vtn8B9csT9PuNHjhy2eeQZ+aj96CBm+hW62Z/1vqTkt9d3TJ2tHxb/rPC6jGMjDPY+dG1s8Ly1v04tFhm5BB8p5bISYAng/yVM9Kr4/Q1ARavGatgYx69hAV8XiIEZoKH9H1L957KmYf4/v7v/+BZwf6OKxF+8Yu/cgXAD3/4Q9ubgjfhzs9+9pfu39nz6OneElq1czn2IdnoIolNr2yLbNlJx9vpB/0nqF+cSZn1Bux5LZPVcgIUy8emNOWt0hsTulnRH1sGgxzcFwnV80nmfnv2+euzbz1VAQr2NbdZ7f+mt0ewWhr71nX5V1jCZ77/KfvXVh9tF2A+k/zNHPlclEc33PaX0Q/68cbLxrIRWPkeSjG3Qg3VZDW8Vzaii1vaqDCEcwBo++yR1HXzhpno6rPvfNieCJfK0GWn9kXaMz82EgzdCoAE1lohiy9gP72eJzxWEix60Ha5fTyrzFNejq4dW8e+LN17cUT96ARA9/FgoPhW8Z0kvzZRF3mCuanuOTZ6koIfn2v9N/wNdmiM3gqwq6xwDVa2O4ngZE3hOvOYLSNd9bF8hjE1PqtNOIWTYQ6MZ2uk8S0BWn4WQwiA4U/IwWOfw7SsT/ZTp4FD4gni2icgC+u4DXkCiMHffD8rdC7GSmDPZ14Zn7H7Wj1Z/l9ymlL0XA8n2QQpuCK7OAtAc1DnbjvYubU05hnoaieTSTa2PqL3SJNnLidNQLV/q/qqElgzdioAvIA0/cgZKviJ8ecG0g0eww1ykF7mFN0YzjTysm4q8Sm5TwVI+1IHSGNXWcSqk/anOsRWYdxN28w32E4ytVf/sZvr+qedOwGwJ+fboqUrVQUmHLkTvpUMGVvLsxMX9bX4zJ7bU2EwYzAWDYa17nff+3fsizFFLmMt01diKsaxPEX91BlQaEzhheZoDTPWOfrRPH7v5Jkkb5uLO019Lm2caJ2lX8jHz8mT5/k31oTj7Bkibd+x+7uC6sj9+S7c79Er+cKZt/vfoEq/DQadix/Jq1jhH3zH/J2YzG8qgoMlILcPHH4lPCCIv7dy71x0vw+fG2n2mQLb/3ypZ6FLcCrOxDif/5t/9g9/F4COqHVh9g10CQ6TkNWXTMg78JqHFlHN5KbNJVZbztdELn2YVYVxiKvotJ1/KUuFTLRBZAwjnecfjeWd3e7J4nf7lXGY3I3zaEDfltsR3xk9HH8Lf59DMBRSAkEhAdDPwrjbMJAlY0YG3a/+/bNMomdwjGCzhncLSzJ4z2XmxiXPs9rsFfPRmz48inlV3wTmDuxG4ek/8ni/xu8NOiQAMu+7v5Ux7N63zxMAPdeR7YKJX6NUytJjZh52RS/y6f6FrN1thhboui0vx7llRf95fdNzn0h7iMPp0pDFGygbIJO9DYGw85vVPsBMjz6OcKazs6vokbPXzgqGVO8zso+OgLmz0vRKKzD6MUGb6hnJkHld59IZaUvE97Uu57OPn1snhR1+RdyUZNbYtg0SZpuUYd4sB2FZ7+E1GIm0rR7h/LKr4HHYmpfpp3T2lDwP8VtCv3JjfnfsO6a2LzuOWa3zuEZP2vKYi+x1K89cukd1kaV6sv7u9LmHvvgtAFbzYHyqdeKQlEEmAfDW7bGS4XcfnTp4TpIPUtArDG0rGdckdh+h/t5TbqvVfvbH/fSnP3mC3G+7KgC/oT799Kc/M3RwhgyyanLV8otM0cfRMBGhIfMkAE457xCvfdUhNh4JsDI4PDfymBUojflUTlEl4xUqrVLuVgC1I7l4FWmSzchbfXUCfObR1+lcgLlOZJq9/ZpIDgFURYgCfeEIwXteScb+3dkfPXjUK4kcjBqimnmhDfp1r1QtkTrl1rHmsenV1SZ3srWPB/Ct7xH6KQmFTaltXiurSecdyfFxe50TAn+Xk5F9/5wlgE9Tp0gagDnGSCGKkwdbaXD2SA6Z9ICefoOpTgBMOXQfCMg4eRXf21YvOdg04TZro+YJwoN6Fahl4bLsWViRj6GMdVbvlwTqbIN7n+x0/5zMzfglT6oZmGuXgEr/C9tOv40RYwvq5xDm88pj21l04D22lkX7e4/NK1JsjWHsq0dqEj//lmHsXFi0vj4QGbw9ejT231xq+VIn6CX/9ekXz7ILkiLg3+8EZ7cdHxobaexaLIcTrLws98f2wjv5vohrBpvDHznX44x1+fSdtNn7W+7IM1xrg1Ljqn1hDijcgD2LBMby6Yfbm7mZj9LvAcYkdZR0yn3QKuR+fMEJ2BMYvStPOSTQtU0nlphV/CdhknGNJvgXzjCYCi/JVS0L82e1HU6EL8Z39ffYRBIKPSfRg3CSKD1/M7/rb9KxxlJr59gYK79HL/QGgcGW449K3s0d+hk9t8jo/X38cRqLfuW/+171TXxu+dtef3Pdtelth7G9sc+f6/9p4WVsQwcP/30/bXtt9+bXdupZyGG8xnpx4Vmo6rZzP/rDNpKVBX7CzywOytj9DP+xVQI9xoN3cwjw237bJpMzGf6k5z1/n0Urw8vyyN/85qtL598yyd89p1mIyzzsQrwX5/QmGRbxRmedYHgWBhQTnu9IANCA521WjnpVIHvfGiwJelfA3cHMdwj+20DiTO5VrSWLfI6DuQd8A/kNnmTT6Ifxe0qxYtQ7oYBi6yXC5doO4JmMJpcone5bQ6S/t0NCSb75gBgyVlskANh7iRK2oXZ/9P0C7JbAXM5rBqXPkMnb+D4bT4jW7lGhGsRANMKx8gzhSsn83fLOz8jkKOyuErU+9Emfb2eBzBLw3odh6dro0ewDPGPuuVjQIaC69Mfp4nY0DRL5vfv6BjrL1zYRjOKAtswPe8tDDvSTbHZWGUhi2YVdQtzVlTeBiMN6yvZVNfD8/q3nHeB7GJb6siQERymC3KCp3ylf6yATm8lcrwz9FoCx11PiODIjAcCqeoCVV3GmnJlkxRu4RroHH3p+PEdT2YBM175GPpS+FVGIvLbvlteQ3NhcHIauI8CKvmuvfA4hUgLAwYPu801DmJ5fnfU1YB/LHx0BA1vfPq7aY3NU/diVIpi3gc53m3DYhIrbmSBGGWxjxtkXvA4lTlJfBod935AZ4aJWP5UAQD/vUbnVC/PbhS8+sVLwkcRio9jRISXfyOF6Xu1/btNK9Z//+Z87AfCHf/iHId6eL70e8Of+twNq5Ig9dYJX94XwpV/s2faao+2VE+/zDA6RXP8TKeyBVqmKS6CTvcG8JaDJNGPMsxWUsxUg7WUlf18xhf8hMYDsnSQQ1j0P4jTwvAUgxEtvSgAHvv0kAPpcgW8/eEC/NVzeUa4+byUDif2Mi7F9RlqX2GxZc3zKTaoim08C3Kd92VGvUmReWbH/4tG/wQvZrit1QnL8XvWpAIhNb5m77NB7r2W384qjYM9eo7/BnhPMT1INzITnXH3yRG4CwH0dfD72Wz7SB+LVz5u06SvkSB/RFft/4SV7/0eG54yV+duvTBtsQyZ5pFbA8vz2a+DWzt9WvoCjukdnJ1gPp/9gTXAp/1Gx8k4A4F/AbcbW41ezBF98nwBxEwBOCto00Yn7tZotu3RzEwCRbT6jf9iTsb6wH1/ac2WZjW8+8zSEHK4bXeWA3DuIuWRukk1iYno6HGWfeePpvIftCsre/bO/mmA8fnlk4OcNph9uVpV69X1z62AwnDzVlUlYbtDu8Y7/7QSz7nsHquMgws/EP+ZMgeBVEgwzbaOjIUxUdLGCjw6f5GkFOsZcV5uCXTsGqmSNb6Md2yYr+Hvqf/O5dwLAGOgpXt99nQHjB9wJAGIE8NxjHpxvW9OtvO7QfbDuPnImqeG/14c2/8eOuu9vPbnjBZIkzUHCzbBH3R/8C1f13M5cdT+OXZz+vTjBSwfpl0XFHMo+u8Ov39vGP9r78GvJSn2YeM52qYTuyKz5Yfqc8X02lsao38xid/v/5uRU67R/O91XUuK1UPO+7usSAGecNofYMVUF6Uv6fjD5jPPmjCQAJuXirmVbXCXWZ24da2rJ9mn+bMv7t//8H88WAJtgCWyVIoPawBAykkEMkZpBbEYiWYn83MDZE+AsI45uiB+rugSvAeE7IeBWj/LlOyaRrD7XTLMnOHh/zoTyjG431wK8t+bq852APP+dhNAdZ1vFI36RMimtDxBiJVKkStnQKSfrfaO6H6JLuSRgnf5u2f9nyg4BZsydEIjc0z8UB4XjGbzKJ8KLQ2e+RIQhC0imnaKNshIEb5KNbPfeW76j8zaCHidgBym8EyIZUwPilh5XZ0YtCcLu6zfThtxWRxZU9Nm3ZtVN2UhWY9hXBcFk9RXDxn7cpozcIESAtwmJt4PP33uact7CMP2p+UHO1tsHDFRO3XrkeXGgsispkPK3I/F8m0yt/fccu+EBmADWnQDwSfO56EzuOsZaWY4wVgEgIEOiOqvq1uZS2caesZGgK+Q1JAEHrXu6DWyPz+QLHbQpqVXk8Ww9eO534DGHgBmgZ/VhidlNxCOPl85ZXGI0qR3pAL91DRs7QP1y0IuZsUfr0SQB1j6CzzroySRZuiOseQif5vNXv/r183e+48d3gMNOkJEjH9LIbM41e8hO+4edRjApuqY5SZtJAPx+DoF6fn784x97C8Af/tEfRBOUKX/6eL0GsMiG5MbZEW/b1XP0vFOGaUNQo5sAWGIqx5H+Shs9q891vFIvv7MXf0pofSZA7JQyTfoAwVpSvYQRnQuRHlLqU/ljh+lzVrL0L6v2lPdrGEqWqCpAAwJ79L305LvPGwFOSans+2mbqoBOONwkOGSxCeDRBevKJBU9Jx+TWu3aISzRx6fNSQCMeh6/sSRJWwB1GvHaSG8ByLamfEeA18G8Ptcp5vSrr2mOQb/05gv/blvhTR0bRPHdZwmAxhPI56LXoMFg8fvZ2ADjaH31K/UGzM59bZN2ZsOjYuaFKVbqNTar+CRi6o0J1qtK2iAPtjclGBk/MgGOnzPzDy/0OAaXo6/Ibrdg9NjBkfUzwW14ISvSizecJZMxtZx2kLLlm6dGJunDqW6YZNAlnM/+qPL/AA/BZWP5bkl9c5iPybD1P8z3BocbPKmvv3UVy1Y8dNuMna0pYAa+Dfk0drddf8TE5s8ZozAqr5AO7hwOjT7OHBD04imWX8SHEdB/lgBIFaEF6+uojESn/TrS+aFPxtBK7Otrn11SCQDGjx+wfg/vYwtCdDEJpU6+tpwav/1cc33einZXMvC68MbS1tPWd5ILcPfIrg45tKo9fVMCYJJw4ET77/Yrb93T9e1TVieIh7YEnIAyMu5KlVQGtkw+MxNkme+iP/28xji3he7EpIanzt364PWzPuH+bsc8MejY58Gwaevuz+6Dh18djCmMVhfeCQBU9UN/HOstziGHxt93AlrPtP+SXo6jpAgS3s75acaD65DnTagjqvQpWJ2f4CDxMZ/pXxZpO54T3sSP1ULv//4//5fPZzh2MogbGNxKR/Dz+SS1Yw+wZcXTKvOa8263nQbKFYXMkD5LAEBYmtTrswgkD7v3vDQALrinQiB/I+ADhCNmC20UOhO1ARsHzrRhZbwEogH4r2Yv4jsB4D6qr04AcOAhZDodAKSSIVoHZW5QK+PvYILstVVlDB/AYF7uAOkjwTvfWwaZEO5VABpevUH3iOwQCtYX3uAFIBEYcB/zgM7wLBwtY2yZbFJjyVwbfANqA4JP/S2DQudiZGNOQ4h2Tu8EgEpoHV/YoWc1phMAOuU7bRHYuyWDfz6Vsd7BU/q4gUOe/fGgPTKgAC6v1TukZAbRh1ACGNaDSQJ8BLa1D3QyQe4a8ZEpEzdEdLFkVyiYy3Pp/JLS06MxR5d8/djkZ3JvciP9YnzR7Tuh+AbL7kPAcHRGEheJcFnxA5SPYnBgCvL19o0BUE1c399z2JjHXPZz/cwTk35OdpHjO2mBPNbOZl7GETR+Hhsau6UcW7iswOuXv/yVQuXRQv2zZCy/C2AGS+3Ux+n70vz+TgDQr7e9s9Icvp0AW2cAiLhJrr/4q1988b3vf+853O77c+5Jyth+/vNfnAqAHTNBegJh/bxtXM/zCnosKXikKg/hoAgvyVeDfa7Jft4JJEyKkwz68jkoz/vNpwqOkly12Svr+CSSAPzd5IrPfDDhs4JvovjY/x76Fz/AoVO0lVL/VDacbQGzgq9rpbOqoOj3UufAtq2GaLK4NnTvcd1gDR86CwHS2VpRsY4XWV7/yapF9CPl9rsag6+wXqva/flfH7SXijhNa+a/r7+SAMbQ2TLw9KvPO2k/SALS+DwYesjX9Ev93ERgxtVk7ti2q9+Cw5T+8x5tEkdr+5HfqfCbALz9Dz6jEwC+6Z2Uq2qn+BF87rzer8HFoqs9rqPnjcvncmFZhusfVtM8l5mCwbjaXjcBW7CPfqw/e9s/GAkukwCIfJNQW1+S1fbLR4/c1p8/d8xyYtqet7AMluOv9rk3Z3mJ6vL/zfOAwgRw6Rcy7Daw/8Wmm+vqnk0SfEwA6L6uNlr5DcY+4yPp7L6Mrus6tkXhQ3nOG2/QSca0AW6q3Xb7wriAkN2oYkhm5kgf+6v87Z+QZfuBJABaOtkyevkk33sHndyxuJkEQGST+/2duVb8Uo/Rfvr5n8YifAc7d7Fkzwh4B8w+a2UESAKA9pn786xJ2jfOI4f2PzyD5AR6RQWAv490Rfx3IXAEQZseDwlY5mD4CnzyqlA4ot8Y4czh6Fku4Xthe7YArI5sMqDv3ZXuO5DbqtaP3DDqsXEVWN521P7mjZ2tSepzVwvrOzC69ZFngGod3/Dcfk7iqapiH6xtvCTx07iaNlIBjJz4nvb1eRZwQvaOBWkn1PhPtjDk3n3Fcz+/+3vLaONdYmTLc7IKzes1xPiiJLdYGP7G//G//FcPL+py/i0FOYfElBN5g3ZP0iW0Udh0eJUAo0bJt0R4nQhKjQJt/4aATtsa7K4wbk8Af5xBJxDeBKcdRV/Xhg2wWJlVXjFl1QqAKSmOEn5UeMbik77HCDPZWY3S7yZpxw3fCQ+JD1L3lkOwOQStlbAVnSx95P6xzAepreFsHLDB2QD/XEwSIgF0r5avY6APeU3JGsn8NgB+B5W3LuUvQJAgP2c67P539ngDNJHDtuT7hwTHIKPr0gMTfPd/kzXcD/lZ571jaIfqftUKjuU8Do7SZaQXXY98T2mySVSPnIBuZalncHiQxsn5AbwGJKeBq6RzE1P+e7YK8ICjPxX4q8SzCXM7AuTUMm1nGSBhP+1rEDUkMICPDnkY0nZ013M3CZbJUt+SgZBWomdIqq5zu9yveVBwNfgDBrWtoFvWswFkpbmMKY8oz77p04lg1Bnp2DuO6PSBcUw5c4/hlIkOeTbo0/f6t51yO0xklTah7rOni6RSraq4ZFjk6MglNE5j/NWvvroqAOhH/p1e+5CuIWOTlOKrjDcJl3P9jOEkjtxMHSbo3UTZAqAEgBNhz/2//OUvn9XtbzmI9YF39hnf+OInP/7pJACy1QEZBzdDzrf9DX70nQ7J8x7u6lwnAGzbNsgltemPbHhXrk6gzrNmT24TjyaFTdouAvc8CJLLCr/+lp2qr1Q0uO9KXgyZxea159+ye+6RrPTz5ZzKLnnkbQV7EO07AdDBCsQ6Ns6+3b0Xv6hnhBh/TAAk6L3fP46unpX7wVbvS6zSf9vME+CrTwTJupffNQf6Xj+xrw3y/dlzAeX/+p4EANfTf61wHn9o3N0zAKS7+IP45Hm7wFwHLr7JGIfgavxOLlkOd2IYm+H5+JHPEgCGLf8vP2MSJ8gh6UDghG8ioXVXZ6aNxeVpc5xM45+RwBziroK4gj/bfG35kC86fJG9pOk5uoCN5rMm2E9b87zM2bMCrj4cQBk55jUzFTgPtp9E3vqJLDItT2h9er/BasR7/vGcFe+aQZwgc6+vhP1wT8aGfSz/6KQ2ASz9xT8T/rG94OMKLFzSb6WZBYJe9DD+uXpqn/fGIzBpOa57fQW8V/BjHVF14JCUmZgTAM98cjaQPx8M3S0AOze6nWqlw6dJvE46AV7HQtZ51vV6wgmSDdd3AgA877nr7UzwrU0u3AHuZxUAuicVXEkInz59kgBovnT85IyRBIDtwf8tzuKTpIFUNhxeNIrX/OT0wfqXagd+MM/7/jvZhJ4mkN5tkN/8pnxKz9n2sXWcJBjPZNwkUN74Bwa8eTlcl/vf7X1mo2DL4nCu2nhtF5vAcUt7cI1x8MzjDzzwzExf098fW6g5Wb6n+z8eQthjIobmOU4CUNX2XEgCIGO5z9LBbrvf91hi+4v1ciQ7FubZPkcHlFeFaPT6+ZgEQDodYeCsOgGwg1rQ6uCoFaCVNQ5vO7WKmBZPkHImNAExk9fO6Q1w3M/n7aj5bElHZZrfEdcMboGyKe44MY1CAc+8IcHjeAJgfo5jfT7YCdvyelb8zg0jFYH7t+bAp3cg1jLoMaIEUfLKzvvZdwbdffYcfEwANHjp+66GMMxOgNZyYZ8m4ycBcMBvHOSZi5eDvQDz6TqrK46/RpxNUpgqvtPf2Q/GIUmQjw1UVleTaMn7tUP2IZMB+ZVd9yuA+EmwWWOztYyf7LS352nsKMYZAhSyuQkAvwptKj4auNPm3S++b/LYtmN5WDfj3PukYgUI/HTyQzLhgMxOYjUwtwNa+VAlhE2vvrVu9xysvuLALb2L/Fneo3N+1gQl6F63we/+rmw5Pbpt19ee+Yiu2CZmko9srYDpdQKL2XfuPr2Im4njc7kD7fdqW+TDXCkAXWIwr1wbIutjyRR4FPDnWsZwO7aW6Q1hOxeMD6KHDu5hM2lFySNtAQi3HH0b2fD45v3ql9JM0e/+2cqW4BXlk5x3ESJCwMm+V1XOaLWfz3/xi184+P/+91MBALH/8Y9/4v7p8Mmt7CLpkPCLJKtl7nnbdzv7EMwZF6v+uku/O4FgArY28j7kjuA412Su2JObBAL2EL2iXfAajEkQnUA6/cu+WwX1noHqc5KT2SdNIkD9YI+/rtf+/9z3XOMT/ql4yzYB40BVAOj7EOPMXq/c4G95rr7vt0tkVSFz3vhAAgBtaMLVpER8hwA+96c00iXokwCBuJ3gSIYmTAAAIABJREFUUtfMQUYQrsXunJyvQyylF9milPM59ENCoH8HU/RvziXIyidbDs4zbNvB0bc/tk97bUng2rdskAl9eXMqyT/P1LucJ3ElpJINJSfmn/yd/uxqd4ijsO8EEnPD+smPY7B+zjk0VE1JG0jS6xnXK638/KzWdoKCOVr+18mPikzO/QQYW+nosSsBMCSdfp8AVYnHWv3HH0c2+4zbt2b1l7kkuHtz02uuGuTyxUxd/m2fzXxgm5bXJNmXp97+++YYW+lnzJpkKLpC+/EBE4yfc4OiCxdXGDvCX7z5cV8bjFwb5juSjrGD6V8lAGjzjftdQWWLdlXVg1nDmzKWJAA6QZX2dtGKA3mTKF3eT2BPP+1/Dt+eBZzCJeyAhCv/nje3jOyu8YxAOjmgoUdWlP9v3ABhcV8Gr98cmu9WrzNn+xaFrajyNZrnR2jvKpDP2o1M7YUPR1QLGdPM7eWcN/GOjqXdHZPeAhA83uCzE8Vra7lvY5vYxzvJ9u5367Zx5OVHPot5uOftT6gAwD7AxB4b/uXNYxsDdP36mVQQvdvw9ZWU5fuOJ7NYMG+dMXQsv8R/EEedpK6lPVsDnknjQNqV611pdPlb9Wn+U3+GwrprZ9xTHdXz2QkAMIatMd/4P//Xf/LcS/A0ZTT1Srr9zo+ZB90lOG/hYny6g1PI6WSDFEJCicj+9z6uFgCdfysGzzuTWkD5DpryzM2O3YaxRIz+kkXRRHIAT4K0Cv6VGRQxkCMvjWesHsNkD7s/bvNZtYUEUs3QbfeY+bzJlca++4zv+YFc9ZaId9Drrs1q6yYKsqLsAzeU8RdRq6SMVpotAwWRQ4iQCXsNIUtZBZezuzNyR+5VVnrGWqu/+27oFSx96UN+0NOW3TFC6UMB9jUHz3dvHQlQhajShp7eep3eBBRJAJz5Piu/BNm8uzjBoGSVBECAgM8AIkj66mruOSRoLtT3vE7wIoJDktSuEgCMj/sPCIxIs9fz4/xw/gP2/XbeOJPPQOptqx8dwyYA0v7HBAAk+TMbPdqghBdVHXbMeb2QiTe1oiehskkdCTQ6GsTEbknKMHYnVnzN7vfOYSqJ/TJHKd0iqMOhtnMLgdrg3iRV/Xs+Yk9yy2jJ0O1YwKWowJbu8XnknhGhw+dMFI85zk9Y89VzUMxvvMo6WAam2V7W3tDrTgDQV405GJnn8jsBPDpCoP+Nb8ZmpG+qAPjud7/79OWrL/7ix3/uQwF/9KMfuY9U0exrAJ8y96e/kfOce6BZeP4WfuozvQ9eH/Fa2TO3usckbJMzBOrag9mYmIMuSahsMtq4oiy6fWWw4Eut0p9tbhmXV/Zfh/0ZO0yQedYkUp6GUra/r5KifFX36PP8l/EqAcDKP0k/Jwaefhz5Pn2TTKWjekVR2sn9+6rA++yC3sZwZKE5Hb1oP5Y108EK69jYT7MoSeKQFXOkxxbvCgB/5vLIJWO65yw6jA135UAfgCfb/vVTwaKggyDbuiZS9bTLuScaj14zqevB768e3Y/v2PJxgkYHwKPHZ/VmxvPe5hMcWI+/Y16ihg+Gs+CzOgFgHys86ASA+cSAfmfkno99FpD0ULo+ASIYBZI1ZrcPa65llFCFXAVeh+8MhzqVHJ7rYAL8A54GFnSZMNgTfdoAo7c6Yp9O4k7gZR2YrXRaNHHiHj9cb3vAFwXv9lWgOTCTwH23VX70P6OjyBa4O751mLTbt6R8RQeQyBi9wl+Dp/q7+W6zwyxiJNCnnW4/nz99mGAUGZ7k4Mg0gXs6fwe3+Vtzlf4tZ22OpIOEW2+nofDb8ZEEtZaCxvT8SwBsXfDfD04pqTlzBafxW4VILIxO9dypMf2t7QzB9TwDvAaPjhxdbRkfQOm/vap9/2L5JgLA2nv8LaueP0F/tk2xvezvTwBg1z3PLRvJzH8PZmoeXe3w/JsK2nALFqk6tmm5o568IYT5plItcxpFqBrFSizMIcalD5J1tpFsBZDu7wQXz20bWHtfP4Ju3Bzm5id5TlpsnefvfdYmusAa8Jlxrz2u7R8ZVfuJjz4uUvGZljXaXq++iafDDw8urL06iB7qZK2ca7A7bE+Dtp3GtWT8XhffysyWR283+kxO+exIa2Q5z6/zUXTFebVgJRujY4MLJAAA7Hb2CNs3+A/Af8FxyVg6xIR961Es7X9OqXP2T/ZeZK7VvyE5ytzmhHP9vIN6+tLG6qz/kC4mVIdKMelkZyFYEHKcHE4Yp9xgo+dxv+8z8N2BrFcJe/WoJpTpORM4CYAzbSakj1zrNYUfA9HnseYAASH6h4wBEtpEBpSBopB7/RoW33V/kPFM9VHovsZOjj3rkylusqdDXTrzLtLeJfvI3vM/gZt17hWAtpP6rK+Qmg5ckROrHL/2ATcJuj4Dtc7e87zIcEndR/nsCjhBz1e/+fVJCOl+7+99dJ9XWrXBriOOg+c7xhjns2dB6HM+S4IMQhIimLLgOvdCDvVQ93F6/b30EAApfsn437KmagA7xUG1E1h7BQNYsdqkQrfLszQzwoQT6D/C8QqOVvdq5fyz+T/9VfA9SRSC9WTbn4qLkW9OsmalesjoBHF/N8/RlJt4jOyjp0mExfktwdI86BRySM5tX6xifCzDdSPzHI9J8s9HH/YKR5fvtugD8xfM3C0t4IdsQkG1HyfHI2nMapoSdiQA9BaAmDIB3Wj72GLboPFnrjtOrAhu+vSulAg5N8ExfulRGm2qyP7oj/5oyt7/7ouf/DSHACoJYMKkld3n0p///K9my5V6ucFAYiONLG3z+kpkZJ8yzp/+Old3kdCQMOZc7cV/gJNbVQRGJVDJCr3lO74xwX0SdUkCBCcOEZ0qi5DDrO4n2K+y0GmXwF/3p6w/25X4m7JLHQKo71Nmy7Vpz/3zYYt59agJ8/M89a/9A/1rAuvV/8HMxusEu3elFWSnbRSdtHyeW7KS36tHqQjIdaw8bbLVusS9Xt3fJAPb71TpcV4Z6Gs3wZCzLvaNAL+u1ys1oeN1x7qWLQTwHLUHL3Bb5asyrn3eWI2TAXx+Plum5u/2FYRbFZNtQAF2y2SSciStv3rsVFULDrCm5N26pQTG2D+y7PnBHy4uBE8Yq+f8aUft+3DJRz+ULEE3/YYCJ0RyXydj0BfpzyZK4jfRBXTrCjBGDwb+rCDiDOChy66FEEoC1EKAoKX5kfVqyDk42dyV796r9W2TltlgIxxmE+lb+v0+rBAu1tiLXwzFD+LgT7afqynG1jlFvPu4djSewfjAvG+CzH2gOqMSACvz5Rf0t323cWi4hqvUWAQqrqlm2weo93nuPT7pLVsAlHxfPI19B8/B3jvhmuQBFVskQlMpRQKS9ozzqoxKMWeSX3HcU920lWEkp9JncHjHw7h49iYRguH6CS+53zJlOVWiAX1qvaef6ffIbHQiOjrJCweYyyP29bLbz46v3OcpWT/zPJwFf/jB/r1wl/HsNeihfAY8dSvn0EGwPX2YRIX83WAf4/y6+OKNO5IFcHjsbfgWf2/PFkc0D8Kln//8594eqNcH98LyG2sb+5nnxgP4T/jDXXnS9zrefXFCPWv92/rDN0dtP2C7k79ii65lGG6kZHSqJmMDfRAgMsFuiU2YT+SJjpnzzllz9BO91Ov/eotB2njG/x/+xT99nrPlbgiMAX3729/JhFe2343PPZCPXsU6xgRhHMfWAN4d7ICRyWwwb4XsINjtVRB6gOB5LhOJgd+kJI66iR8G9VZ+jAASyfM9OZ8kAMgEtUL42gFAZGfjUWa2Ys3uo6dn7gGIkckxOIFnAQtjBvDpQxvbe34bYLrPgLyD/QPeC/w4A8r0rj5NsNHA0PPGHOt7xvTuF+03sJ5nYgE2xn0NUz/DjmVWv1O2ucmPlmO32fLic0hg+ocWnBAowFj7pD0mk4o4bYjvDRABDn22JXicw5G2mUv2oSOH7WOkyGol/T3l/844RrlKXCc5RuWBvv+955Az/XCegg93FFkdwKKNJRADznX2ATqXft7Z0PccMv/mvDMGk0ts8vlCp7Netjaeg89OmwLPCe7xLtH3cbyysXIyyPbYo5MHnAWRe8BD9joaGzyuBCY+DNCrEHHmjZ+MDRmItLNKiB22s8uK42bKe8zBHkp/mcvdxrLXhuBQiQBx4f5OaCUBoHNMVAHw/OcEyJCyUZQmfXaSJi1lP2cC88s6pLuyKhgLqYuuypOEiPzWr/zLfv/f+S0AWg2Xc08Am5UJvQYwQZ8uWzmlj2EUxvhDF+nTJD1e/X8HvBBUO2HZwiSQm0gdeQyR1ADwK9Ij6W0O8Uug5DcIeGmAxEdWxpBz7t3XAnKdbL0P/6Mtl/nPyqYSfq4YG9LLs5Z0pm+s9FJmTFIhZJiEUOYUPfLvJivBIhKpFzaPzWMn2OHb1zROEbwt+Vt8uxMAu0qVIDDEiLffxM5mBebBh04A4Gv4l0Bbeq7T/93PaZO+xS5iT7qOyh5gHjs1Fk8SYu17g/2WD0kArmtCiR/f8zg0jdpSkqsPLljP19tI/9WO31LyaBIyCLHc5EiTdPzL4S9lv0skbYhuOza358Fg72wPI4hvjrGYcPOCg83G9l2hs34NVntOH7Lqt1Tos0kuRReHjxYevTnqkt/FRfrTOHsCpZn74FUFsPW6TsthsJhk5gCPQY7EIPe/ZYF+d4l7Y33sbp9tVl2VKfQt44hOqC6EbQ7++yQ9CJCjK+j0JhTzWWM5vx88J+h/5oJtTXnrwB2Aosv821yZtpzUnP9tFSj8LjQ944uvOVxCn5EEbYwsXEoyOPPse8delGR1kmCwCi4Lpm3fNjnLGNqnOVkw9pH5qWcN5rf/86Jf6RD96rbxD+Gd2UJ12ONw//jDXtzTRRUQzHjXB7MVa/0x/Y7NsRhQC30n7ohvvn+SUOnkbOtI2kSHbi65elilgm481zXfXXsLN+Qn/GAPbe6+dcyiz//6r//6i5/+9KdeJPgH/+AfHMx+j6jbbp9Ef3keScvg7C5UvRMATrxOgp023ljU/OczP2gMNt7t4ElusR0Nm/gsTsVW3vGhes6Bzv6ukqS0R0JAWIOOtK6cBAAdv5z9c2VOMdcJuil7jcLNntHniZyG20AXAEimWSsqLZSeIH5vJehsaA9c1yarl6wcWXMfYmbCn9KkA3hGxVUPhNcEO9/eJOisGlYQ68sU7BcRZrz08TifUf4GX34/r3yYbllOtdp8tVnGyjAMKlKmGa+tidXPMaR2EG+5tzN8G04brL47CYBxOE2IuddjnvntspW3IQPIUTxWgkK8MK6LRA1K3M7rDs4+0yP3e7KzHJp3SM0EhDGadUAkId7yYD5VSrpyu0uadM1Xv33KUO1AFixJOCT4ucuropTIIAS0fwQmLQv0y5pqpNkAMOPN/cfpjYw5qyI2sU8wGA2J9r1yRhPwn9cRTskwWz16+0ef2eAVDD+PlV/e77wlSnp2g/41WNtstilwQr2+39fV7WpCA3hkMgGCAnEHCSkPh3xAagn+ex6OPRZBgkR5TRl2OZ11knOeRxm4Tu52kDolmA44CnCwpxzUlDE1RvK9HIDmoAlJO5jox85x5i+rm10hoM/JHjPfqy8TNInsJ2Z2ibQqAAI/+/ybfqxOHwL0wTZ3HzKAe7DwRUCDvVlJkEP6wz/8Azt06c+f/dl/cjJAVQEJPPc1gNJDO+rR3ej74oF1X3ZNwDDz1rjD9eADfUwVUJTUCQCtMNHOIYVsOUhScQwu/ZQu6j5XPgVXcjBfAhn94LeyvSCBf56vMwBUJZeDTVmFjV1TZZAKILY5KLDXyr/adqDvVbzM37a7Zwekr7M1Ye7T8DIXJDKk31EMArDIOLZwE/at/rNeH//Q2B4RRY+ViOzrSLARQPfJx/NaQOtpgsBUDyZhFbud6qgneUX5M/bSSQB8pPSckljNBrYzk3iwUHrgcskwwtN/bDYEa62jPx91yz0vAnz6VnazB89m+xBbNY7vfrTZ0zF27jzXJAKRR2MJzycBsMRnyXjbJFVdyJJ5RIfoM8npbf+ueqD0noqWN/cAg5vMK1WnHxIu2r4y0j7BsPszPqWffXPULSdGV/vfnp/W33d74i9wwiQAcoV17/k3CYxZBZ7kBG207uOXgznbJoFGPk9gf3ieRfExSD9Ya5QkAQvnJhBTQx5x+VdsdTlEJ2AO9inwZHFgfqcagAQAY0Q2/N2Y2tdQAcAcJNGTV7Vy7ksMZPnXaXPwy+OGjxcGJ7kwe+eHuykEUbWBsXowKvOcVuk3c4/s39jOeOD2VFplVTZjoJrg3DtVKq1vG/Dv8/FjxEskAc4zn3aozsr94tOfB8+pRtwFB2THAqxFa4xBXwa/T+Ilutbz6PFtWuJDDIW9bWIFvWLBGF4y8zC89iTPztPyC7QKOSK/r4sPGzdUAfCXf/mX1idxBLXRB7z2XPBYeF4H9R3/gXP0h787FtIK/XuBen1Ic/flWMwFz/ffWnipBAB97BX76NvOf/fj5oQrT+JsOLZgs5+LT0Q3ki/bCrmTAOi56gnyJFi6Wengh0NAzn6tcnAJUuPAlACgEy1oOokxdIC+xCPBPiDK6kjIdNw6AV73DU1rp3c7DwQYctKg5gSAhjvkzyA/Y2uSuQa3krOhjCF+9jzf8wrGOgFAmx7/RG6tBO7nIJyBelZq3K/Xqnv/jXF8TH5s399zrjFD/tKvm/gdgyMda+qzlSStT2qnEztBgwQyDcifyRRdSNlX7ultIpeR2RGQ1dQhUV89xPnb5znJum129P28t6x5HmN9ky5/f0B1E0QmbBiNZbfAmfFKtsjzTgC8M8DdRzszrwBtees7qdMHACLfN5C0PiDftxwPSTFx2YTJe15dwkYSooLV93UFHR7/0TfN2ZB60MVzPLqRNx7c5fS5N3JzDmOSIre+3uX8zDsyYW57/AZft0p+NhhGEC9nfYbI6v/sSw1xKgd7HGu6+tYd5qBfI8pctyPa1+wtqUO26jtVGh6PgX0rYjy2gS8wRWNUFcBXv/6NEwDBo4+JrcY/fm9dzGfMwl0qf7BhOtpYHwlL/58KgD/6Awf9+v7P//zP/B77P/mTP5my9cd+nz7+4hd/PSXgd6n+6mQMzMH7JEiZPfWRVew+p6NJ4dEHB5cfT8GH/GFDJgNjsr/n7SqZ3+BOSl159R5y6Cqe33tWswiY9Lxvf+e7wdnnPiUDuHYJZc758Er/s6ff5xvMtgolHUgM4MOwK7UF3rO/lKREX0tfksjaw6iaLCIv++hZSUAHmdvPCEp8+pCf+R3hgWH4fXQrq/2xJO7Xd6yCc+aEtu6E/GTlg3L1kwQYwHGgOVjbCQDms7cXeGuP/L24zvhW7Lbtt1+HeJ0T8Ar+1W+CxGh9cKADZZ+EP74tz8iFJAC8wn+9FnBJYmNZ+5WTCBjcaXv0872dATyJMnP+UFekQXyZa8Zz938TkY1Ln+Gd+1GnVDdeBxN6tXGTF61rGQvb8DYx189Gl+jD1yUAos8PrpDUex5JAuBwvqlgUJtsT8A2SHCAn/g4nrecav0CCyUaAjbepbk9V/79HHxHsFV8oRIAsWm4zT6v587Pm7E6IJnqg4xtku3S2XLWB0MqIMcfYEPs/7d+GMsSyBsLJ+m48/sK5Idn02Z8VvAc3hh5hvtwnT7bQ13h8HCVHfVnCQB8oWU23HkPEQw/23kId+3kasdC8Ac9pw/Ew5fs+Vujsz7Qdvv5WQLgbUfWI78V4V4QUU8/6ppkYQtwM45Jzt/FT0buqo465y8MJUX26Pfq8S44LbdMb1vXO1Zo7rnkaeen+VfrauMv/kpJAH1+qtvEf2bLOM+hH2/O+45B3xjx6d/S54pRaLP5WVf7ZGH6Y5yU60MuO4lseyHJewa/Z5Ih134el6Uvu5iXa5U92gpW2r/unzM0Dr9nC0ALvyf80SB/5azBBIV0jAMoWvj63ataUr5ngr58XjPBIN+TgzGz//8SnsuCcoLoWd1zBcCuqKL8el4TEYH3ZvRmr+b0/e2YfB+MjqDb440zsgKMcACMexL22nt8C9ifKednpPoiGdOX97x0AgAn1QbYzhkFoN/dP8an18z4fpOOzWLZiJ+/+zUfZ34KtHEQ1pFJALz1AUd/rp1nQfDo16V3M/DjHGcSaFuALCBQkA9ASDfUpvY/67NTvcKZBZ8kAMavXWNH5rTb4NA6mleEJCA/gfiUpFO66uCknGfQmSAoJdIZUwLIz4hTyyXOwDM24NQacmKTaTPfvcHQtjkOf8lLgAudf5MngBq9BVTs8DkgclbDmW/6Hfun6iEOKu1MqD36oOnxc55+QMy3ZPJOAiBvZcBVSgpnaVLM772Ng890P/p3291UBLG5Zojy73SGybwHXh3PlihtwZkStpecL1ur+W7dikx3/hqo6VNIOCs2Rf7mNpXxL5as/mBrlqNXSpKcZC4UUOUMgGckGMG0id4f/Bt7b13Sd7/nuYru0sTqOiQ9eL16wxaAVAAoqFVff/KTnzgB8Ad/8KOxpaz86jWA7NU2mRmB5TnqQ+bRfRbhlL8ykaeqYeVreR/dix2aRL7GzTg9xldFgOU6bSgBwAqKEwCzwpdzBdJ+cCgHXMXuVC2Ucll9pgRA7G5X/U04J+lG8K/vSQCQ9NLqPwkAtdEBGwch+vN5PWDbXdu/+zb2mfEisyXC2P+FJTPvfNckC102TjmoF75kzg52TJDN/OlfVqdTqcI+/DnU0zjOPnlh7nO+wVcJZsUBdh9/KgiwIZdZTmJfI8tzbs5An6jkYSzgfftG68esoDYBBb/bTs591ob1sZlzjUWVlSTCY+epmhgi6QWKLpOdCkxfJ9sFS6Nv8Zepsukc5JlROJxxLTrJFgvsnj6//XHPM/13omIwrDGP75HFaXNe7/a+dvUKLPm6BMAm8KlAaN1s/9S485n+WhceOTWH8aryzJP77q0mOY/gvJ1qhNntZ5z5YvF4ArCp/rLrlvwnidbXLa5tMGUZxUleGMpcwgPsRYV/kwBg9Vqfte/rcbq/Hvvy1Pje+F/9gLedBOg+h/ek2oEDVulLMGRf1dqeC+xpP9PtJnmQO7pCNDRpK3bByA3e56BVyyye6bMEgOYS/XNfNgJY3D73Dldy7DEr3VCw0gMnJMZXBM/Y053qkZPEmHHlb3Wzt9hJeW6+yDlVJABOQvvo2tGGTfiO7C/9ms9aN3SnkqPp91S2vRJ0RuzpM/Ol+z4LjKP7o1kOejcYTl9SdeYrDvEhnvtYWQaPRId94+Au93NG2t3mygQc30/y28X5ylec7143NDfr+3d7TsbL6725neew3cwgMXP35nvcAy+NPDfe/RgbRKb4vQDFvZjz9mNdjWP8+o//8r+xpbRjv8Y+ATcrcr3nRJ+J9Cj77lccDUFT2YR+9HoimVc7254oFHQdkcr64tRO2eQjgN88WXLAVniVDCWlp3mVQgtLKsaJy29nRl8ALFbtDpizkj4K2nJRuz3+WxEWVLJCsI5g+3ATWCb3aMQoJmVfsib61XPCNgB9ptVJqjBsHy9Z6LPNyN7K1EDocVIWZmPNEwHuJTIb8EXm9x6gGEEICIDRgNgySzn5OiDmsMfqYN7JoH0OeqPPOAwE59dZOIAtpUIDZEVA0k66gKFc822nuuSr5+IQmOdm6d+3nq0yaus3Xz2HKCkwmQPa3kkanOshARNAQtjQic8IEn3j/b+Z77xGymMZR9Zktdt7EyXmL8+6DxgCnN6rQN0vy0w6qH2cIrOs3j3C7sAJnViSs/qVg6xyoJfHcUjMBh/oA4dQWaftcF0vd5IFVAJAhvyaw7Gh00ZF3JnPfUuCddN8K1n6iW1NiTwGiLqIlUm2AtAkcJBF6y6/EySHoFfEb+I2Bxf5Kfse9Ha6S/Q030uMCaoyr0lC0RfsJY8LsSP410c67+FXkwBwH0aH3o6xCViPLSsnee6uruOw1taue9S/cwZAEgCqANABNToD4Hvf++7zFoAfWneSvPvii7/48x979RdiCX6k3WcF/HmNUfosX5QVeGKfyGOSA0O4dokvLZx9pGqt7X3m+gTuXrlfDHKQrtWtSeDJDxL0JwHgno6e7qq/93HLVz7/SxtZqccGIZKUdurUf1buv3zO6kj5f3Bfz+SQQH82BFTyoAJA7cY+tz+QT10vG7GvPUFExkglCQHCLffITkH1lswu4Wv8se4RrB7ic6984LMIzFMBEF8F+bN7GpzwuRgTwOotOuDCOfxPiwYkF8Y2XSEwZFvP6QOJsZmuAGAM1wr/iyhKz9pv+J5hdy0Dj0s+0f4m/o77fBI472eeQy79TBvuc/0E2IsbDo/8vZ9RkZUhi+pI2+VYCc5cGtn4M6uKyGIxYzGqr298iW5TndWr9xscoMuU+1tHy45uPUlfwxsGRxQov7gpeAYHwCc3brWM22Y/u0byY1x6OsGg251no4O/95y9YT83sk8AfO9p76CLEWV+x85mRd/nyEwAzSSmEoS7BkMtjK9PAMR/MM+Rn673W0ds3xwyt4HB4d2TsIzezPaaSgAQbC5PJ6nai3A5/T8+KP0AX9IX6Wu+OFu0xg66fX3Pc3yI8gTcSCNzOnx4sPMkCQqXdfj4wax6leS1BaASAAf75kEHJ+ULnDQf/9H9cVfCDfOWg4xzcdyjeQXOu7VsxyR9Y+7gop0QSALHcnKIk2SyZf1gYDA7iRz6AKfdORirmjmG1BweNzQnsoSLJ4nuNgcz6XNjRHNB7BD9pczcGjlt9JZYPidgXY60wbnu0/NOIsHboNZAjNuFt+jQafv55etiz+7XZ9zfEeYoNLjxTiYQ1yC3Tb6OzMvfREUGty8Ox5twlu/C0xhP4+QbwzhnLKf9u55p+FDzzMJ9HzxKotgJgH+Kz3qR0+iD9+KNICR8v3pjSDUN8T2lspS1+pTO2feAEqBI599D0kLWNBBNugggPy1YiFI7ppGnL7fSVD95HRDgYkBbhe1IAAAgAElEQVQUca9AX0EHgj2H2rWjRImff/scgFa0Ht8evraglf5GefUrYMHY2iDX2BLcX2X/GNMYgg+BUGny9O0+YGiC8AHcOIt9JUbPI0mIkywYUtoE6DiXyRoHHz5LdnCgHVs0SAbsu8F1n4KQHPb19T9ylFnBupMnZ74sh1VqHLLbf+ZaRFirpMfZegKyEnd06QUi3Zu3wbWDNwB5WqVPIdl6tzH7NZnsC7TGQVMm9XvfzB5gByqv4LcBYG1BQvc3lklKSMcx67OxzUMwC0DPfLvLp+7lAyltAtUJgDfgjyhPBYASALw+7wqmJKch5BnTmILmYRIAIf1DGD4hrjfmpFRTn+mwQNvedOYiYEPUPjiN+vxDAmDs64D1IYKPB2Z+nmclSfe44N9RSZAkZMPuwQQ6VwmAtZuPCQDbcpGajC8Ei6Bf1+h35ifOaFdXsZeMLzaq0n/L4vlMr8z721/+aoKi2eIxJKEdIuV26KL7NuQmpjerjZZH9BCsa1K494fgy3VrL9/3f/D9L375y1/6NYA/eH5XAiCH4X3Lgf/P//Kvxn7X+SNXjUkVZvztFXh3aQ70c/XE9svEcEgv/Ykqps8HO3w415bDS35Zlc+z9ONVfVW+vA451GsOOexLNr0l/bzSL4cbylG7jSF0+xaBpPEgl50A4NR/9UHJdcmRV8jaN0+lgb7nd33eCYBNzLFFZla4Zk474elxeD63+q/nmAAoBHRXcBoz7SMmAbD+L6vc1uXBBvxWglGJaPb6n1ONU+7IFoGclfX0rd4wQKDt81+UsJOdS9MU8KsKYGxkV0wydhIP/ly2NpVk+JDGPcjosclKNFzjPj4pfihnC3xMAHASvPVqSv3RMetlJVWNqZMkMNZofIfYgz6QOxIA0dfTZifs53l9qOD60thN+9lNAIS06vvfzhsLmv/4y/ke+SI3JQAap8S3DsH3TcGHg1+SY1WPxfw2EH3rI3asq652p08rh7TB6yEZZycAKA8/iwyT6D7JpcHfd+DH2M0PJvj3mJ7gP0HvbuGjbNdtTNKQftsHGK9Xnsg2k5rXuO0hrw5b/D/5Vb9RZ3S+dSDPItgbf5wZs93B5z/Dfl3VQWAqmqbCzL4ze9lxyOEZkwC4OFwSFKqsgyscnVHfp+ye/m9y08wnScvRz371dL/FJQvO6Ir6PfZXCQDj41R9ZGzhk/r/XtRkC8ZpJ2PjTQBnoWD4iD4PXkS+ewjuTOJMYLY06FG8QncSyFMBgF7j47N/PBif25IAUALW/vpwpx4vp/cPtKA0sBQrZSVzPMaTkgiZGT6EfZ+518GRdf+ll8Jc493wcgemCYC7mim6AT/hDKXoyuGv4wv7s35WKjGXdS3/CObRTnNa9Iwx/f9NANAebSU5069RpPoqPcSOk4TL2CVP4kPOsTP2JJAof7QHpINNPB+bWDtMFZfEoOpC+7tZhH9zX7d1tvE98/IfngTArZrpvAX5/OsAUI5HRjOgcU0AJ+wW8z0H1kR/JlsP4Ox+Yq9aPaBKmYs6x2vBfDjS8/dvn4FkEHlA/05Gn/lHQE4AiCCVIrUCWO1wbox1yAKHhkFubGzzADsXK+0rE3rR/nK2UfvjRFdPcz9ZOsgTE9HVFhojAIfjMWg5QEjbbLng1VPMT1dGJHERQOBzvybrdGqCqAG/Jj3tZO2PRnYxHM+KH0kwsmQwJIKgkGAfg3OA/uW3fW8b8SXvB4B5XrJ5IdUb4OQgFZ6va9uBolMY14JzdOrIfuTAuHv8McCMu8cuueuMgTayqGoO/Dj64g/zczKdZrCax3mVmwOVle25YebYc65yd1avHn5nBzoZ6oDpBECtr88cBwwGWIfgngBzgkNsCxvS3x2EbsKKlb4JIDSKwQWTejsGnOCM2fIDICTIOLCMPysYkesdaLReIPvz2bSnZlwV5LLZHJimr2y/owurl7dzwYlvidnqjvsz5EmO1tYx00hwEQKTsR2i9dKR9Dsmon8bzGO/+cz67ABnX4OKDqDP2BuBaj5Pp8BN/Q5pSL+mpHjE/005rKcjKv//m7/5m5MUOLrt5sDq/Nu2ycFLB4fn9TI9P9zTDn+/fyUAvv+9JxHxy2cLwI+/+P0f/sBJAI1PdiXc+Kuf/yJbFYZw3PapiU9yJDIRnciKqnruoH0OtIx+S6mpLouOavsIPw66h6BTUZEkm04rz/58dMVbo4qc+PkmiznQDyIJPuhZwa2smupvfaf58HdOeg+5m6SFVvfzOt0EDd9+ViA9nhN46ODATZTrEMHs8eW1WPt6QOarEwCx8TmQcPqELNK/Z4xz4O7lSyZow0dyJk/7WMiV9fskAMCDsVfjZAJzEgDR/zEW+Y4nCRTcD5c4ryVVqaNszzi7dhXbjI/rgzlJADSJ8paxSTDwekzbz9jzh9WjCupjGBpbthIIh5II8S+XnU9q8+gZstQHv/278BuTwcmhMCeaZyc8fAjmVJMo4TSy8LPMKfNc5phtBfFvMvzIqOc7/WTVdleHJRNXQrDyWG13AoD+fOXX/G5Qr2c03oJd7puhf5/lPpuDdAXnrqo7KW4svw+KZKz4JJK417NeuIXfbv3W/drWteN6nj3cTgLTPfqORaQThE4j3Q8w72DnXJOS4IBPRJAgIXi1K/Rguq8wro//NSk4qjMGBA9W/7KoAr5yQDZ4099JD28/Sj9mTiZIOfzwtQr/Hi+cKh1MJxnHUp5KwM44wL/oTap1ozMbMJ79/eNPHfDLRz72nnnJuPUZ1VLhW5wNELw/W1yf3/ERVIHF7p4kugL9mR/6ofnHH8DaDs8zvuMrnv6MbWVLKOfIII9g8PtHiWMnrP2cDdojRrhS5lm8WThIItpXzKrnt7UNTfjz3NMcTW0cH+2JUcPBgvOjMU8CQZ8h8/Cn4JhlLS5UOub7ZzGhKwfdrwEa69okF1zpe/BpOcWZx/EPcGPwzH0aLmkfMXzsJAeEHTOe5iju3iRmmeP2Tejpu71uw5JiLNP35nn6ncA+PI7Ea2RMf8MfqEIUduvMmuGhtRh7+PBwfO65ZDrPTL/B2U2MY4+CUxIAzDX9PRjp3OIz///+f/sngeW12AN8+sxOMMh9AdERVnA9PzMwg/wQM74ic32eg2OK2zzA4Y7W5Ol+/S0l1J5LC2RWTA2qAmiXP6QElCAIIOKgvBZEwiSUpEqWxCfn2YwvBpjVG32WUgv1J59p9CJdkAWchP8eI0FR9kCvKIjvt8OdFXwHQ1mt0I9WeUIukgSAjOo7yLVXRSaLugYcZYTIWBYzv8h2M6ztXGNkPnBqFBG58e+b6OfVcQv+e93eCanbLO46Oc0hhiigQ1F1NwkSjID9NQb2AaUOgLnO99XWk8sJ2lCRXzK+ImGU4XEt8x09gWDdga11kwTZyBf5SO9+81Qe6Oc4Lz3bCbNaLT12d4N+AGgdveF7yFgDlbeyQBDEB8uOoyfRr+ighJqL9TvlQ64WPffdCZf9fPu31QoZP4kCnFXAb4kwbbj/Zq/uwTxzsWdXRjIvkhurL03gztybxEbP3P353R9DXEuPWHVcHbbATkJMNpHXU+WVW5qA4MoTpNmZBYt2HtjPvgkiZME1kMvPVkidVGBV5IxlHWQIDeQsZsZrOXPehfRptwU0hq/zih5hY19O4PrLv/3bL/76b/7zlP6TlI0ssZ/o/gYfR7cHuxXwpsQ+971JAiVp2L3nbQiw7vuTP/6jZ9//d7/41a9++cVPf/azL77z3W/vtoBJTP30Jz9zAsAkaHARTDZJ46yGaJQ8Tzoz49h/k3ig5jJJhrwDOfq053jk98gdHDgEfewnBHD39ofM5BwA+4RJAux1IYK0w9sAvny2MFxk14mEJDOcxJ4+KNDX2Nye8O15jD8bYqu2tdKvigDmXuOj/1yHjtAPVy7N3LXPY65zSNViQtsytm+SVRUATaw0Hay4R0ZKSCrAjNyb2GkM+FfZhX50nXA0Ng0pCxn5zRN8+h3mU/Z43hQg24AsjQ3zZhFAwkHus72s7VSQxWGD7woEV+pNgBJdT+XLTQqXOEv3NVbGZ9uYd3I7OTGJBxOys+qnlrOVytj//KXvzxkYE6hAOMFBzS3PSbCSvoUvyAfdVTnLwcZiyq90BWHbUJPy4FJ8qBIn8Br3fswv/d5EAjarr1WxqO85cBC9a+zMGzM2IbvYcvuqENp3UBHdYW7cr9E9zeI7UdC45ueM3/UCySvooEK0ZcOzznNGr6Wbmg226cR3PP7kOfeEezLmCO3Yg/GVBGYOHYWzMnf5u3nscGhX6Pr2+dnke15ft4FNxn3LMw+DIyyvY+WWfjaOuKpKOOz26Ol5vJsMB515oO/zHOFWfIREkW0ftGXeb57tCc2q/FRdqWFXGWvOZn7dr+FB3p5UO1TBVL3Bxxx+ZM8C27aRKTlYfSWRCdarXyXtI4OSYftl933kZFzVgyZOgO82v1vdjEzg5cQ7e6DsJi4PXmvT4sQZbNd7c2EnAAZcd/yziDLVlZbTkXEWPbALKiQaH9AR/mXhjrG3/YFxtPduBx+stq4YC34/C2Ad8LfdvzGgfVxkkYWX4LCV7HAeyRrOkW9Qw70mNzVnS7KDHxYMIuKtLBx1TrxTWxyb46+Ors3mvq5sYMFrkmcnZmifULGDu0dy6On5v/+X/7V2gl3krUHOAbQP1FiQanghoKBj5zWW6sjst7bQZw9LrkuJph3JgFK3iRO6CeeuSB4lkSE99+8rgracpw2RlTz6yLPYewwQEkgted6sWhMfsjX5bDNdLdhug4TBAkEy/g4OnibIuAbMdoWe7RZtMKvAKSkxucJhmBiuMmqccrYHrMszUKp19h8OCWZfJ+TFc1TttqEZ9l1VsAqGbFv+EMBOABxwmGw34GMCVJ+t2Y3ecFaJSUuSHHIskIc8XyC9pYVv0PMlo5tffIPtCmlYyZfL6Tyf7anJHxMArVMN9J6nIVbIz6uNRZT9wCLXLTsgRAQLkq7vWzYEl/SB03MPSYD0TBniDHsCBKozskKcwCIHzp32pv8hJjlIKwHNVJK8VquZwwCURhBnydz0ilpKv+5qgT6/AeeLY/hgu/MMyTQliMt6zAEm6LWIJ2BitT59mnGKDAj0dV6AV9dSvcHvOAnL/gQg6Lv6v8khbAan0fr+dmzo6e+GZFpXRma7PUV6KlnmnAdT+7ENHFW2kPQK4E3wKA0DN3Jw3Rdf/Oop//+b//yfdyuD5TfEb3cmftC3zMMGLaessoKjxaAECY0fBE4a0x//8R9/8f3vfccrbH/xnAGgBMAf/dEfzpsB1JtvPm8H+AtvAfg0ASC9lQ8Yp0fyq538PvtOAKiPJABY9ceeTNLHLx0iOglYSjz5HLJMYH4OApxVothLDllqkqo59laHJ7lEH/39rHSJWHE+Qfr6rP6z8uS+fMOHJtr/jO7Ll1ItIBlkK0WS5v1sftdzVTLb9t4YFNshydOJug0qwNYmcBCXDn4J1PTsBIZJALxX2fEVHEyp6xxIGRDxDVP59iQAXGk1pMa4U1VE5/mWkirlcpbQSTROQAYOkQCwPMyJSICR9JvSbes6CYB9JSd9TNIjeLJkLVu8bMODq3rOcpcNxOJjMxP4EYgm+9Ip+06iiURDKuRYSYs+b5UedqH+pd3IFPw8Wycm6G1MRS9oA1vTFqzmNWcFXXipJPhUcB578YJHqj46yf5+Fu30fGWewPPoo5OMU7bcfv7rdLq3TLSffPOmHofaat5D241r2JjbEanXGEXsJ5HtubDAi0fbd8A/JsmWKTkB8JH3JMQI/DnDSn/jE7Ilqc9kYptPbS+U/tWbPK4xXG+byIzjh9UpqUzjyHgkB7TncNNOAPgGcC8ryVP4vjz1aTcJgCQ1E4PtAon+dh9jlCcBCsfDj7/9THRajw9HZyzmLuOzMzb1C+2+eSR+uGV0/96cY3znBPc3BwvGHn40dv1OABwbmWv1NzoND18fBS/PfJOwto3MzhHuffvoi6daXZc/pA+pLibipR+aF2OaFx0m8T8BX/f9HT9hO+aBttnS+bGtz3gez33zx/yN3kdXlhfdgS/f0VZzA4974tLcn1huz795nQ+l62fuboxe/UkwtByM58UXJSGIztqmtIDrs9CiH8xFz0nL8/09fmF91SYf+toxKz+nQ5Bv/Id/pUMAF5QgOOt4FLvjVBaYGPK1f2AqAPKUJADOz8k83ADVGbrjoEYYLZQS8QEPbwFgD8yAxgXc85kNoQRMu5qUZF9mXBOMnbE1EFVgjfP0hA3xxag6QEP5vF/nADPBaZ7rbKQMawKlVuZjMLNa0DIIELjnE9CtY7wVhiA5z23jj6/avZsGdCVnKihVQEz1QZSoMujPs3X4nXV+Pm8Da5kAYO1oPdaRMWO7iACR3HxJ4EE/SACo33f1Q1a3ue7Mb83h6tYY3wR/BG8G+sl8AhQtvx7nmxwchzyOaw373iOkPqAXrfshC4DIzNv83f1rZ4BOflYBkCAh7WnP451g2S0aX855DOkLtjsAO/dpLBxKBpHrAGbnfNtgjJQlnbNCHtvLvcGEzxIAZFDfBBFwk/KxQpBDJXH6OuiuyZV5RZELCT/2qx+t/NmJ6RJXRKRPSKGDf+aT8k4CHog4b6ZI8BX7vJze6KG/a9A/SZMNmhMgxDnZJxMZDO588xta8V0n/nbmJGLO8yfp+NWvfv3F3z4r75wLcO/9IwmEVTbus8LYZBDntfKOfQWjFvvAm8jjT/7kSQA8WwC0Svlnz2sAv/OdJABUyp49kt/84s/+7M+vBEBWBiOfQxSfz7D/xYbMqwLi1R3dnDFFj7WlJoGyyeIhJ1qdfO4bZgi54bkK0oP9uUc/DvT9366q+TMCeo1Gum6im/6rsoTDrngG16cKa/bTehxf+gDAkMY8V4cmSi+QLwkAmBvnDzDetlPGklcK5ucz/5s9pvc+3dZlSOaudCyZNN5MkrAJ09n//zzz8wTAhkopfWWVd4Ny++5THr99Z3UdjPNzx4izDWC2HKjNAMLYZhJ8BNZ3AmCTBrtvcysAGDtkTIqxfS5COieT95lKXar5JoDM25kb2flsLcPOz6FgxphNAGRetvJnkUz4FpJKBRGrryQA1upvnejPb74DSibAa5+GrjAWzUX7R/Tn3TYLSRkn1QRZzMBGIhe3/OI14NedGOUZVzAwXKd5CX3SZ/DJHgfz4e8JzAcH3M7gffuubDerAx917xwA2fNs/l38i74E7zLWXD+Hbku/ZwXZ970SAMaVKfe1fat7Z5Vu8Sv9NrJcOLDnAOQ7xuxV8+cjn0HkoDFJgDfH7BXqTtYyZqmiEwCDnZHt7n82LxbWnkWK8csz/sa07l/6lBnff3dr1jlo/LmG4FnX0l74ap3873buVf9ul/EgC/SJv5mzw1XM+S3tnb/SIeT85oXN+aLHGWMfxqr57jGF/608mv/dh4jOHFc1B/p3eEUUaBITwsw9ZLLHescg6WTz2oMBx+du4Lr+Ovjztk3suDn44YPPl/ENia86yfjmYfB6+BO64s/lVyuxaL2UrxiBr39Jv+kLZ0IsJwsnSgJgkgxjL+Eb6yO7Hf0Or+x+9zjz+SRlzjPuBABtLi+c6qMJ+77xH//1f3slAGQtAKS1y0qWFR+abuVmDwaZaR7oDNwoiidxMkq5d4MLTtY+zxxDm4glgh3DOEIekHPZIVY4WsFq0MyK/2lla3DXd31YQowufQPwdX07nF5tizFG2QCOLVOZ0zpHYTzZc+q9rj3Ex2W0ayAot412SG6UueYFGfnfZMPaaNL3BP6UN6ndd7CZe5jV+becQ8uhnd2RqadGpV1b0tZG+VboBlf38dWnI4ch2Nf9kynv16QccjAHJRKASR69L9HjbD0xqQiwkABBL6/+jzMHKAC4BuU+1IT+fqjIGBKTub0B7TOwo7+2uEFoMv1NntAjteq+adxlKzuWdQjaLkLFSQKUL+eU9QHokc157pjr3c8FsovkDHZEDhlt72VS33Gi6pvLdysp9Q6Sde2S6xljY8H0tfXaZEiB/ayK93uPAcwtuRU5ir1rlVl9dhVOVS+8HdDaZ0C/96fSD8aRvzery/ixA8tHz2JM7vM+IQ6CBF0Be9JD0eEvsqccgN/rkVeXw64DE+798te/2oMB/djF5qyqLmZcWPHK+vMdq1nRR94Kk36szeAw/84VAD/4wffkVr/40z/9UycA/vjZFhC8VWn6N7/4i7/48UkA7DvRQ3j0Nw73nQDAJnh1V3Ty0b/zXm3IQYLrQETwQDJ02a7309/9V998wn6VnmpE1muR/GlH7WmeCdDYy+itJQ7i96ArgnFsI3aZ/9SOnqn+JFkg3Y4dqSqA8mLj81QAgDG99QLsat/t55X9tY3zOxUAyCFyLCUddUXvlmhkzrHfEKDoN9f0v7TLacbS7PbBuW//82q+I/bbV583AcwqEwkA2+qQJHxvXrV3JwCwgbSzye61dbYCxC7x/8trRJBTeUfAhp86q/8FIu/AEjk0J5BVkvDQoYDvIGub2xVlPSv4mW1oSaiNHTIHY+PMtbbCaWYJUpBT7q9O16/r//Lhxb/KdoKjqXhsvwTJDdYVDxr8zn2bHIaHgClRxa9PAOhb8Bb89XifG/366GOvnycNSGi0zreOt81gIx988PGL6y9se89WALYenXlXfwd3eM7xF6P/jNeymInBvsPXN+DT70o0WL4jSzDwPY5spbnnGV04q8Izp8Ysi3ErQNDLrnZyX/W/SUJIwc4ixfBG4+RgXZ6+FQDnNa3Pfb0QpXZJXEU+c5iuZOK/N8Y4CdJJwtBnv8XFz9ox93jBY+ZG/3ZV32Jp8L+f2zjL/WkvccGxqfHvb1z+DK/Rr+5PKmASt3S7nAWzc7wcsPVqHB9in3gi4+nnjHUncoOTGurCRXqM3fcbQ5I05/m2zeE4X2dTnaw4NvJS0mDHLj5ssL3j4F4SAwc/pgKg+3Tz++UuSQvc/q99FPOTWBh+OLHY9M9jLv3sZEXLmzHRz/YT9A8+y1zhX1tOuSayWf3ZRLoTAAc8XoPjhpSVjcN7Pnwrd5TjPbHKWAZo3U4pzpLibC+wgQ4oTy9p0J13IBy/mkBnlPMm2nOLHGT1UZ9epHi+w9DvBMBNAlv5mswnwAw50w/vnWey+J5x0me3N6Q6pfsPgR0iiQwj85GxROh7ZswCuZnMDXri3E9nIDlzcI7OEQBQ7RwmE3WM1EHKoP6m3bs7V8aeeUrwwepxAPciLfU3jbUcLoWcuT8OegzEY7eQ8Uq1wjj3hLBvAiaGPBUA6NTozDHsCRxHY6Z9QLkrVFavMy8vUJx54STwPm+i5eEkg+1gHdsl4LEdPjuZUoDVPNXaP+YRfWjg0xeUcvI5thfn0IBUJXY6iGh06oDwEKre13vb3Z5j0PPY12QsrH4v+FwyFH8fB2ZXMvPyBkjauu/N9frpFZDz96uaJ9s4JgA572F+ejgHWPGqSBIAXVb6Tly1LmD77/l0P4aIMa7PEgC/6dXNIr15xqx0l2zcroOWqVx6EgCLpytDZJMMeHpH8lLKIPxRAoDzRtJG5uzIeZzjzutzQYC8CNbMzpDBPHdXhFoGyAhdVAUAZez/z3/6U+9p7wSAcO/HP/6JEwCqTslJyPkx/gk/jUJLwPYZ9KHG80oAMK+7z39JY8jh+hvmkASAqwdErpUEnuuSAIitQcogjOqnyF/8Tvqk3/mv+/JOAHgv/xMsJBiJT8X/KGnShKtJra7RvW2X7bvdh0kA8Dlj3n+XIN8kYomQ7oVYQTiauPA7J/gzR9gDflz/8hYA6X6ftr7JA1bqsy3g2cFlO4NIUV7PZyaDBPnS3L5W3GJsy4k4z0uCoFQLvFdntowz8kl7BNnYj8s6ZZ/jh6I7SRw4CVH+p7nJZyTUejQE1xg2Je/NgegLGGoLtXC6AmBwcjDZBPVVPu9kzWNWtgfjxSYf87zF3LH6g6kDC8c+G8vBH2Oqt5Rgx5m3i8uo28MdNmDXeLZSsRO+zNcZ8+nB/oINMh7k6eBE9lq+oucAGdvWpl8856oULF6ArZ2D0y6ynwqN5V4ZF/0jedX96QSJJqUxOhizSco3P4Gfep/2yNTYNEnQ4++HSygBAMdonE27sY3+ERSlhB4+slUKjUn5fTnqG4/2DSi0vhW7HOatsd8JgA3GWx/UwgbZ0TOwNYnW5ZONlfiplWc4LXFC+1O1iS6RhGAuGkfBUPQ57fUB1s98+mymncc3/vb8Ip33PKtvzVEi3/CEbAmDf1l7r2CQxInbLl/QgS3z5+eGxp4fdMy4Oja6ct7k7CdmORCy58B4rkaX0M23PX5mn/ifN9/S550YUPt/XwIA2+Zf2jt/vxIAzGv36djPcLmTbB7ZvPUDf/R+Jn1HzxYzg+39H/wvz964IGPPgsYe9p5rpBLGVyUAWnn8IDsPjHoeOK9GItB8D6QHYIWcEs7DPv1Y/bcrUgnq91nvQdImp2uiRCZd48iZpGMUGvTJiqVM9N1u7/G+M0zR7hZuT3IMNWVO6Vv2wTDJt7Hi6EIq9V0HAEcxxyG2ErmdwdqsUmg6pux0ViV4Fvu3mReuXwdM8mCC15MAGBKNBbMvLKwmwcs4F/RhBl3jECnPKm4b2imRrQDoAMBx/h4UHu1CFMu8+um5/RiXTz+j5OydjfqGzLFSxjiOHkwf8vfOuTPXZJOR++jakUH330ogApG5SYJn5RZb4pU/Wa1s59eAc3TdHnrmSoGW5mBWzhLqhCDx00DRTsjz71JPCMe9j/H0Q3M3880cNmFqEISM8OoZyv9wQD2GdXo5BZV+NyhnDCIQSUJRY0TfLvAj2TI603ZL6b+y3saF2ZcqB38D5YLn8WLj9OjjIW5zsJieQwWQ2moHgu1DAvyu8VdGn3GrT6xwnVWEZ8QKPNDZ4sWf6slxcB8SAD2u6EbbY+6LAWUO9erQ33oLgAMuSf/A/k30Uv8i5C4AACAASURBVGQVvbU+nwPLVgczj0vqddm7Aqf1KG1lC0BeY/e7Z6//n33x7e98y4cA+jR7b8n5hs8A0CGA33oOy6OCKnoee/tybKFJFP0NRrIPNnYu8ov99HWZ5903io/RyDoh5ddr8T5wyXIOqErQnldTQYAI0tWGXn+Wlfw9tV/fi+CiX+pPfk8bIm/qcw77C9GGcFO1kG0C7LOd3+U+huzesthECfqgtw80JrWvNOxOovuDf7LObCXVZwmAtt/46/yHLqU6YH0HQXxsJrbsVVrbHfaTlcy0rQiXRPRvc4CgdVSwt2WXbHuKnm+yIP0PNu2ZJXktld9dXxUA1vBJNg8MzzhUAZhVdmxIz/bZOxU0fZYA6OA/93/kKpbF/If+cy3Eb4PKe7HDiOpOxULxHxVL+zsfBmsZZ7sRe8k1T5nX8ZOT8EBH1B6JGfu2IZ+fYS6rwqdidPBkK/CmknH6yjwlOTdboKwXtw/MOQsruzd3w6Yc9pV8ad8LMHa543Nfc3B8agU9rafY3tsnM0eNHUna5tyrXJ9Erv2BE4m1vXJw5FSXHi2YmRxMBqfe/Q/eTpBs0Wb11RgIt/Q1y0+z0LRE68bJu9LTvVD7TgD0OS9blq5rVj6zSJQPg2f69YwDfxJd4/NvPwlM9Le3ydJ2c258zGe+gM9YDNH97wQAbcZagkFgY+MoPED/vhOwrQe00zK4EwqOwkpGb5+6vpdxpl/rjxuD39do0Za34KxsGNsmbbqN8xr0Wig0R7MvndigMLz17iTYXAYX7Gk/ijz6XzD5Gsdgw9cFvzs/K6/3VjLk5IVWBbpl39zvZ7I2Nx82T8H2DqbIPj/Bhxu3p0/D6wjCg5nr+3q87QfefX1vEbMFjw8Dh9OWR3x0FozSsN1njGje/II//sb/9W//u9x6AHmR7sQZM5l++FzbQrwEOixWzsAn/w9hp7PtKJIASAfPjwY3Tlz3vg3qDXQoGBMXhxdS4GuLpCA8xtv/5rt1NG1onsQh9tkXxP7y3dPNhHaJEMPSvw3UmwwY1zryPcE+K+AzFo9NnykocVbnNqUO1I9zPpNX1x55TEA2jsFX0GjL7JUAsI4ADJrdWc3y7bOKbKAdUuxD7wqsro7/f30+2SuDiEg7gfgqmw3ByaFEKcd5QR6TnMi9PfeX9Hzvjl/BfHTIir6BTwn9gIStK4Z3/Ry9HZc71RgN3K3vFzjxzCFvnvcxbgC4n6XvATl9zsGR+p1VYg0Guwjh6yTcvgryTWJalwgoCXTUJuSwHW8HwLk/hIC2mIfTtgOVrJyuAwn57/Jh65WIxgQGDaANwB1oO1iapED6uDh31KgyppiBrlXAdq/yhFz3+N5kVPvh8v270mMqIWYF+8jfDiU9WfUaUJwO4hAOfh6iyOsCcyhPghOeuwnS1vstk8zBqToEUK/BShcoHYWcdkXP4p2vLGy5f78080p6to6kT0kAKLiVnv7kpz92wPsHf/AjvxngnQDQYXlnC9XTV6/Az9YfE8bRI3qwxG37q7VgAub3dZ5zylCHOLfMu7pGxBF/2YcCsp+fvuwBVUJuneqfVwny81kCgOBffcm1v5skSWz7nQDg+n1m3iLAWKTD+KQlwXMuwjPxObNg8WttPnIjAGv7fRNQ/d1k7U3cNjlAoB08kA6KI0j3NTexr9HGafNjAiB84QTswpbnPgiggn3wwBjynAOiz4yHQ5waLxlX7k8w7DcP+OyNm5vwirVOVJ6kgPF2knlKHEzila1IBOOhgYslLct3QuBgFInlsdEN/Kes/qwuaUvRvtbyJAFPkjV2rg74uc9fvGEg8hk+I5wcDvJ1CYBwqwwmdG1LoC887oTocwuvOMZ+Dj+TJnxyIGW40r1y3n6pS9PBuk5+4lvQ0eNjJMsZZ++Dbj0H6y6Mk05cwdEGZI0pjYSLI7syO5BrHMQueW0aWKm+W/6er8XlfU7vcV473jHkfBNX78b5ZcJeZwCgg50AePs2zTBn91ANgT+l/Hx5TPRsMXiDTffhQwIgI9pnulDEnECVX+hqMHpeW/pc78Aajjr30wZ42NwqeDZJXv1eWwAa61e+4Un46/Yx6FES2LcOvP1jEgCbpF37eOxX/Hbk0frTbXQfdC/9QM/7s6svc8ikbfvEL6mCSPt3IqHvdR89LipM5MF0rtK+prjtkGdYd31LklkkPNoe+veu2Lr6XvzPrU0c934mbX1dAuDN2bCtI5NJABBS9ff2T4crT+ANlz6DGI4//YPv9hkmfdA6Y1ms3yR64wp4he9s+1AfmfuVja84umjfJ5+2H08MwJbUjOcb//e/++99zRv48ncm8/ruk8ASMGeSrFquAEhQ5s+LPJPdI8A6hGGESlUAhtEO5a1IArjzar5X4Eyw0IrlZw3bjrKepfb0k/eqD6H02N3/8XQH2AIkypqHjO4rN45zy3ScVTf6TgIg8yXWMZOivinQmT6pzU0WjLFWxsor3AUevNPYgFmy2CoCOYHpRZf7T2Dv3irAmGCeQP5DYmJK0ln5bgNtcPrtnAAcx/PxBwfRCZbgUgXeOK88ZBsxAXkcwgPixxj8fRIQajvO87Ui7+aL8OqAq6ssMe0aHDtQxsAnmF3nlhUjdAz54tSlT8cu5rknWTKE7uwZPAqyiSvAXSUQyVOkPG4eGJJayRcHOJrPAYn3mRa9p9G2MKW26hpg3UR0yf0GhAQG70ON1Kd3AmBL/MGRl9MZfZfD73vXnp7AD+c1mNKOz4RAchyHE6xJYgg7JCh/44nHNmQYkfKecQVbX/06th1VW9BNNWNmAZJGoP5WdRwK85QETAJqv77zvNLIGjR9HpI5lQwHXyfQZd+x7lBQ6aSHEgBz8nifPr7zlz4zH7/+9a+f1wD+TYIje+wlkJBq8KcTRoyHPgljCXZiE0c5j/zb8iO3rLyq3P/73//+U+L/6+c1gD8xOfvRj37oz0KYnrcA/Nlf+DVwOjDPZ0Y8bB2MCTYn4dKEr514+GZW1/S/dwKAe7Ezk9pHd3qlptu2XT/9OkmAwROqysAFJ6vqED8llPpUfj2P8n/OCchzIkPp3zsB4LMHqHx4/J5+z97Z2Q8751lsVUAkT4UB+nreMuHAjdjgLs1mLnVvkyvmHXxjlQT9h3i03nF/fGGwUtf7pPyptOFwuCY8+p2AsbcPZLV6VnX0u8/vSPLrt8+/zQf8Wr/y90oo8H376SQFElDTN9wNXkdELmOZcnTjAm8BoJRVOplg2vxjCOPBLJv5no+QPxev+Vv/Mib5dSezi7Dnusz94U/qyyRAjC86m2jsKGdlxDibpwWXJkEs3U9ccFa69sTqsaARiu3Y5jcE1gE8Qepyxsv3Pbew5SiJpeVW2e60ibXmnCQAsMmb7KfDjQntD0kAII+coTDJCh1wKX8xmMUz+9ntM2w/47MPrrO6OHO4NrYr6eh0DhYd3fd9kbckS5963g9PmQRArHnn0Px8fFPLINdFr/y8sY1wQodm+/0Adp5lDcu/9XnGOq8frUo8Dp5LP25+kPncMwWObqhDJP0lz6Vi9cyU+1NdoN/Ro4PFM74+i6X1j+vSh62s4GBVMDMVbauv+LrM4yQbyqlvMnUTAy1v5M5nH4P7rrB4rqoKgL6nfS46pX/xydg942M86K7n45nnfjtA+xzu69iq7w3+cxh15uO8Ls+yuStFmh8ZM3S4eSX/ji7/v4y9ib5uSZHddxmqgBqgu6Fb7UfxKNkP4Z9lW3JLsjX4tWVJQFHQA1ATg3esFf+IlXm+S+sUl/Od/e2dQ4wrIiNz9yTpK20ztNPYOqmbdHgV5EOz1Pm0OfIJfSDgPYbaUmhM7VZIRiDLmQAondAcHVLPzy6yYVeZoDXV/jAPoyYAt9xRPVZPQUPGmUF+9sn8knfpW2mrvq8Fnpy3IdNWmn3rb/7X//Y4A4CH3eGWC80AIwhL4UunsoZry+AJItOIV5sEz+7N4GsMViheGmWIsaBtiZqCrQPwOkASl2mPOYyR6xaj0gGjZkfngHAJF1arjV+Oic9L+M26ABAtZJ1xbyvI/cdce9wnTd0DgnobX3iV1+GnnmvdTfAwAhb8TaHrDsvVQqxJ7GQSAkeW2Syc5chWzIkxeLW+nVbsURvtlEEK55f8fBpOR51JHs/XzigNEmOh6sO0KiGknMZjqdemoYjj/Nvpl/PRK8qeIEzz6NdMffvZr3vTHrBTkxzjKW1cQOaxGhXM/Wa0nXnfu/y1cwMUDP3aqiWgQe7GyHTgKzxegK9XrqvtO1De9u/yQAdyaaSZdyYRVjeQ261A8Bg5aPM8+IvtLYDyotXKAKNa+tUKBStgH3z3wwds1nu+4wCUSKytLJyg1XbM4ySoqwB0A3w7VrPlBNRHX/AsbNg4ka4E8PML4CVD0y6Hhq4WOiePA2qbhEGXINWYHDjDZ3iT/JBjeJJzv/6NKwDKIMycpSt7bkDagFdOvGIhAlcSmgDGm0a2DRJOrer9+Mc/9kF2H3zn2ev/mYLzH/3oR3oNIPr4d7/6+3e//e0XCl4UeD+BNO1qjiq/7tdYdlAB+PPYtxSxyM2hs6aLgSu8nTcGNDB3yf4moOAX2wDQFeybAvRZMfEKU/VTcrlbA3ZVqe6nDd3XyaYCvgTtCvLjTQY6DPChmXW0aO99/PpbWwecQMiACNAK3dh2IP/ZwZMo1broeZpuzO3mfdqT2zffQTyyaI3dPZ9KBiih7beTMAb6xYe0WZ6tRHVfledXglmfG+DV5wlm+7qSCEokbJBSQWg+w/jsUpwMq74reUD7c97DM07ezJErtuiJQCpJjmtOLbjW4g5KknYJ6PK6qqOUBHDwyn0q3W9fZDn2dgn24hqvWBZKBmdczzN15ont275FpNjDVgX7HDBG29CEPTWHXhSZUuk+PRxaiK9dgeKkipPth29sc5YJgKy8wi/xJgr0FezH6xbvgCnHQECBrtXr+ard7zx6pANxG3/dclz3fKi3HAVgDhwCwB/M0zyln9QZ49pzKwP6a7qvrt1Bq9rrBEnJJvThdbyr627Hr5tcuIvew9OsAHg7Vkr6Y1uj2vJ1qhHH5ltrN/nT8/D3fue99aqTquVrmobeAgCn/FuBfyc1axaqLAlfqnbK1hXRnv/VVhsnUvNwvbWfyVMfFGu6YL8oUp6/z+G0PWgd6spWZI9xGh/aFiOH8J52J7UC+B66ZaUdZ/40vRuvVBtULWVCgc859kOGdb7aiS/ucZUu6FonE6lu2nYae7afSF3IJAC22vK0CYC8BzkkkK/vOJD67k84vBdy/Nxbm2m6mP9Ff9mXxls3/hTUngrJWCALrISv0xzbRoOLZt7N4/VR/TY3buznpBVg+/JxLKp2LGLbaP/Fj32CbTj0wN6hp/gN5kdCyD7rTLrUvXcCADmSvS2eUwHwCsyK8LHa5UktcTB8MYM3E6rX1uQqVzqwBBFDhMsY3sAjiYUiplM4HaSzljg+iAqjJ1kg2G1PtP05uAH0EW6MoHYm9I9P2e+bnxbC09F1IiEciNq6Tt1va3mNJYSkS86hXa685PihzenUzv5SyIa3ZO06m3/MQTcZxN3O8pURSoUiDtJz9giTId5rK2+Ssx5LE+MINFMOmHfynojGDnGDvJtXf1QAlMkF36H5PL+1wpmZzNYBFPLrJzgEAM0WEpFo27zHeoOVV7RMOt20PWiogIhkkvk7IhVGKfVINGmnvK+hiwMWg0hvDHOvQJhGBowkV+A3fKjfvAd6HeMmRzLDSVlaZnIt2+sU7Thsg77de6qPQy0LHHXGswABJbsSW/0jeG5n0idq06btWSRonmcEvGeVq8Fr2wvxhVW17iH3iL0CFdVXHmaXfcuOKfACoHQJ6NilDP6tRlq1DH3MVUGvzjpgPhIYz4MVAFQFgM2Jz2mwzXDQiuik3NzzsY4yVomh5MGysXxO0DGceO77yU9+/O5736/9/t969/nnv5Aj/+EPfzgJgGrwb3/5t++++M2XE5ixYjx2KSoA6IeVdc87XvNa4+tDZ32vARJyq6BbW0ZYJVx0CqAtulQwxTkAjGMDeD+jZEUB00oCyNmery+r53Llv1b8SQDU0JR8ePqpw/9IAOitLnUYYFc4Fc6q7yoB4GTDVmDAq/qdCQCCBXwfY/M89rwQ6UwLwSs55lrJET/Qf1f8N7ABJCNXBoy2Q3Xt948fTf8MmCHYcaxp3TAIWrCTwXwF7dm/QZaDEA5Zq+fnwLXSuR4L9sZgqipqDMR0tkfYUu+Vt0VJ3arPRzIiEgDjp7FFmsvOAXonDbimiq4CkJHE2LGS9GBF2Qkm2z724DqZyfP1vV5V2noqea1go2VA1UTlIwiWWkdM/7WhZXe0zc8ar8UBZID7FGh3Yu7VSpxsnvxrBm1bDUYCYGXzXOyhaiP7PcbYOEPtlP7UWHSehBMA4uIzzwxg7Ac6UfcnsE4mADSPpg/2ZOhqgyDOr320rvreDfikh5F8Sx2kmgO+KriL17CFIs5HNS4+g0dODJhB5DykKqt9ferY75YXHUfa9tNtR/tNA+wM2H/8eMuZaCyHsXvg7dfXB5MA0NhjDvvK532TlBcWd67TP/OXjHcw+9w2gbQaDpluOt1nIdAeNMoECDy676l77VMfG/5UsI3PQmNav9L/pByn38w+cgyJuZbprZE1z36NKzLAmHRHJS1EH3DN+ru3bS2eTTycejnYrWX9ni9jODBe2JPFQl3tOpW1Zi3VVjk2DgDHN/AddGGsZYoT02B7S5YSh0KfrQbAnvZZXiE78g0vgvikMXMqmwOd4Sv9rs33gnD6gIwVGHOOd+Vl50f/ur9tyXGt7a2SUq8TAJ2N73L4WxhadjTQ3HN8Owj93QmABBFpoHlmJtLGGAZmBol7cjJ3MHUrEO3QzyuFYSUew2/DbmZ43F5Vy345mf/3zypjjus2uKks0BHFSOM+QgPouoLWoVkH4Legp4HIds8+yrV0+WIw9RDISABgJFMgSQDcc6m/AZXMmb8BShwMgiGoIA7FHUfYCacV8k3MpCzsmDB2a7wOA0USYRwgTtcGLQOjW85thiQM+pV0Qp4dOPUYBJRchilZ6oxxyk3qQfIwjUaO475/dKw6lWPcQEu8FaAg3xyBn6ax80iZTYOc43hrwHGw6MKWX2cbmQUnAUBbqZ8DinvMd9/8vWNtnj02RTTu/6od+vQqUyYZ/IaIYiUZ4rm3X0NIcJJADB5ojE07wxASCb0VY96Jy3fPSldne+HdqY/CPAGkDWgBD5Oh7YCwSvVpB9C1tkxSOQnOlVG3uYB7X5EETTkDoEqmayaUWHvlOU8OXr16n+yyGuO23yYA0o5wEBZnAPzgo+/rmV/96pc6/O/jjz9SAoCVyV99/qt3X3351QNUnr2WJfKPvCdPiiXFN7bR1BhY4a7PrBxiXwQCAwgCwgng97BR8wTZcrDeWyWeTjMBgN/QPBtMiZ99QF8mAKiAq2dY5S8K115Xn9hfLH386iQZHORrnM9XCvTbrkwCoFfN8pWHyAL9pAylz8xnbDcMo2/df8X76iPfopM6g4wOAFOwWzNYu0ugjv1MH01ARmJK33UwlsF/tZdjqIosv9HD/PNBpVUJ6PvyjIBdfSIAtH2s8ZAAQN+xbxvkAdQ2KL7xD3PPsnzSBtiEuwQ0aYGuunx/gxSfc7KvA9Q2h34TTm7jMg16C0cnEEgGyS5LP3IPepdaF0qYwNQCga9MO58JALmjFyf1Fo859yKTI2urcgybfEy5ycA5Zdf44jWwL2rpsL1OpmIzpKPN32/XHvDGADeoxh4nVkW++c25NWPn+4uUA+0z7yA057HzN1/H/jy0p4rt1kFXF1lDff9zlosS3juy1FMkJq9hX5hX2qOlbSnBnumA/7VdyLMaeA1rY46QU2wihyp7DFX+X/a3S+ulDPbdJ19Z9bddxy6BbTR38V5C18870U0SgDZpt2yl/dAmK/ydkzIVKK0d3yozeHPSkEqrc9tDykz6fI1XWHcXWfxGGNsnZOF9Npbv7/bxT2nbM74ZvNBzQ0rGzj72eOO3TqxBxaZ7yr/o8/xbO21fT2Klrr8tkc9F1LUjY5/b/lQ76guh7URv6okTY/dCFUk1/MpW0tSzmQBg+1nSIeeT13M7gMfWPuENLbdy7aYvf7vSzb7v/tkkwAb+7u/ttgF8IjyGNr7ubTrYDO4tfUvbJh51xYrw1L/63/67Wsue4MYMP7OEG2ytouuucjBXYHUToZyCn3cfgMF7UMPoSgCEs0uCvU9Bcnz3/UmsVEqEwwQDtGYms0+Xl9HYsloJP1sA23ncq/iHEb7mssGM6Xfv40/n8SaAmGCvBZuADmMoZdz9UulA3FaxYYEENIcuUpaJZlmh3/s19jcJiE0oMDdojoESTzjo8ApCLR8h8EfFCSsk5x65lTE7pOTxGJLq8hlvgg6cQSYo1sC41cPgPePCQCSt4BFOjX3VzsjvQXFabeh159uQvpLT5D39jfM9DG/w0DXje1ZHAbeo3qgy2TkLo2mfARkGofpL8JjzPYGIHbnHugkAxk7btx24ARa0Tn3IaylLeZ3glGoADuv7bp0S/6yGFKhHBwRae4Uk9X3mr1XEpeUr3WMeJAGWj5sASJ2hhBYbBu1WRitgXzmjwoRtKpQsf0sHuRm837TAgFebqnTogCBlZnX6LHNnPEoAfPHFU0Ip6NMVAH6F0m1D1nG5rVtnzr9NT9+3q+s8x37eotOf//mfvfv4k4/0GtW//dtf6fC/SgBUIkDl8U9Tn/38F+++/spvAfjjH9y3VsBaHzIBAI0r4GAO1YjkQECj5heVCV701A+AmpW6tOGAc5LAUz4nvdvX+TFHKhBogwRAtcOqP0G2dO6ZZ13/nt5+YH9U937wHJBYX7JvtQarxEPrt0FtlcQyhl2BTVCYOpk+2CDMfiH5ykG9b+xhRBrv87k8g76TADSVSS84GUeyK/vBHqWMOznV5e+S1a3KqTZzxZ8T/A+fVlR8dI77WBWpNv36P49t+3byTHtEG9/4XlcCrE7vG15ueqQtUdq9k4IkALArCgDYenhV141NrTHUHIQXDHDd32vQy1jQASVIGvgpiFDFT5+PkzztPjoD1LrhkvKDr12JUHJi/9r4MU7TS/pTAQAPb36jf6ar9dvXctVxDx/jefHm+U8VWq3D8LCGIt1iO0YncsEAdb1srIBy8zRtdY4pZYB5ue+zskrPN2PHT0yyURzUv8Qra6dsi8avTsC6QcMmABqndrUSsiQptjLnJUt3yzEY8MYV9TfJIVeV2f+IDt2eKpDiEGySTqr41uDXU4yPbb6QPC37qjc2NYZ4GHAkADxO+uytgeq/qoUiSO8xSQtmbl6YoNoAW+c5rO1P3k4CoGzhvFHlrF6DLvCNRMJN97SzqYMaR9sX29yirRMAlHwnj05+rQ+9YyfLzi5S3uNBnrmePg0bUgkA9Kl+py6A35kLlRe6T/bMZwzw/OCUiuEUlJIgsI9Tvqb9tuhQCZA7AXDhsZyT8OYVv1T/vI2q+J6+YuflRZLcHka7ie/Tht/VPPh+3ihD21QQ0t4rP4AvWxnw3eAS26ytVHTbe3YYNmLL9zsp1jqAP8xqz8HbsknrM8YPUUn+N08CIB0+nd+ERmBQKhIAABkIMoZPk7ACU0o3e8VCCHAOKFc+X46H1bRbiBG2JDxjzDbG4PeNh0MPcI3NXNup9YY2Ls682gHDvC2DSmef4zyEogX3Hrf2vkcGNAMlxq75zOEr7O/t5EEZ35cJgFa2UsI2qhj/VKpbyU+FG60dI5sJAIRU75ltfiPYGWyPYWjgAq/tRDdhwSvGPAa7UpIztMtv07xAApnfHXm2f6xYtNxlAuB2hCnHxbJcWeTe5FEZ8gyQssQPMHBnRZPGKQ8pv2ms8547kM4E0i2HM7cmpwDY89mOZIP4dFZ1K32k7qxOnQkA442zLPN2PPVsgvR0qAmoUoZOYOTySvgGf7Xv7wkKq+06JE6n8LeDZeV39sOS2CpuARgqeKgVlMjMOhmVQWxLo7+I7whnanVxQR3GFhB9j1l2pBMAwLSpTChb+TgqgeoO6pK2Kx+M0Um6TACkvNbIcbAH+H50q/ZB/+a3Xz597cpqTZG9lKM396reCzu2AGxBLjoB2VeeXfJaelKv/Pvkk4/fff3NV1cC4IN3H37woU5wr9cA1mGMlQAo2wN/tkSTIPYtUGqrNPJZNsWv1vOP7RagsgFw2zLszDk32xsFUdDlYX9WHACk8wCprABQcgKwXMBQq1Dv3n3wXPfrD50A0BaAfkXiHFxVCYQ3CQDej32u2AlERyJw53Me1ka88Gaess2r12mzDhsJEA/9Sjt2JrA0CukQCYBXgMmAiBWQbz+vgfxawI751GdAT2U+AZsMgedJEqZ+8B1bbRwA7uwU6Hf7d6Jf7bW8GP/w9oEFa0kbWsUmaE6SuLUxCgCoyntR3SdbJ6r5GV55atnGgjjwPOnGmzI8Ro0LQE4C4LlWAYD40YBd/Tmia91wN4mpMtAj+c3q/22vbp+ZuODAem2TDdKx0btqi0wllqB8eZK4BKpFZwV8PiNBP83kLR8300Wb1kPGlr5Kut46eo8BnsgkRqBff5JkQq/cBklzDwlbMTLZSUruLd91rNCzf1yg3ixKeiBv+VaoPMjY9/ZblZrekovi+fP3nQBg3ok/MgGQW4Y4b2vm1TTDH98JAKR33yiwQY224bXMqUoKWbzGmWNf+4V9Mz5n7DpQMBJKnH1SW8KyjH3OLWhe1d/vSwBYTpeX9Jf4E3q4v6gskLHa5Br38Tvl5sZni0+sm8bRthK3Tr3SseRnBsC5aJFz0Qyb9qkLTgCdVRDI4FZalWps/JTYsD5TLasuWvdpg9+eQ/87zmlzkrAWEKotvd74qYaC/j3sST6kX8J2bspubZz0sZ3JgQUrsRG+KftBFl/9HhtUPIpFJzCu9X+3kp82uIV7OQAAIABJREFUdM99uRMA8IUEg3SsaCo62u7ZZ1WMiN/1YdE1f2GUf/2//w+yhGQnPIHNtKSBAUROdq+B720gEeKDQJ0dzuBL/Xa5aQKBJDqHAvLcDVSS4Hx+I7whUemA7uAwDbRoaf2SQxpn2+9KTeNyCpY7g25mZrkDqgxw2r7nzorn3A+6dsZmaYvAnu/adL+0y6FtBt3ShDcZtN0Dk3PKQNN86rYahHuWZcB2rjdvD+URHTeAgiUDHKId37dbMG4eL6hwiWMa3NvgBevn4+3Ik1/cpDaLXNHAK7myEzhL4vM+ma1oJPtOQ5z93nTL+5KGkq3KoFeFiqoPcnXILaaR0apHGUo5RionzoAXMJK6mwapKMJ8/Q7jc49UAqak/Vtd2/Is6H87h3xeicAG3yk73/6jA+ANvDso1tkOLaUZoMfnN/RvXkLjGvNBP2kW8t6r0CqC2ARA6Zmch2+MMvwORyuP0AkAnG8mAAhw9YqqBjA5Hs/IOu7Vrw0+4G3aIzL6JEKstXYMv3kO1/v9k0DZZNDKsnS5A5KlEwqxCRLkBJ/ggBqZWlCytmXfTVwn/te/SgD88pefPxUA3/MWgCcQ1uF7lQD47HMlAD58DnUk2Cj67TYFJwD4qVWFlQ+FsJMAqHFRAWAdqCkaWNT4JcvHip15kIkwre4/ySYO+6vn880CdT9VFMUjB/w+A6DaUbKgAvNywM1fP1MHDjq54HFWAsClsvPqqhpjlxTr+jPW79aZAM/9CdbreevhOfZdGSOooaJjV7rh9V0FkHZVMhQyn3+nHy8ZytXfkm1WYVJuef5uh7a+/vqbPktkD3M10Cs1ML9V3j9vzfDr7Vzm7ldeomPYN8m3Eufn2QD+vhMQzy3457o+gWHJjWjQezbLu8dJz/QxdjNWYGzH+CmgmYdInUB+aF6+qPrrKobqXQFXJABYKLl9R/WUc5C/qKSh9NvynTa/7tc5GD1mY6LTb2fQ4Jf0+LTwtKfw9+S/F4QY0yv7uqjLlirLi2sciYlsYqkgdBXA2L6wn9USB+hiI4cDHdig50OLvoExpm+axFr3B6SatwnU9baBZxKOQMaNv8KQ6LuSS32eDffxKlIlZHp8orkN7gR/c614GckLP7KYLeecds7u6wyg60knT3Y7rPlte2957DmFbVu56GC87sPu1f0duvIsdpgEwOKV4uGZqNBsLv55HpzevxinxjcJgMZBomskgU1nz9sJnLJf3rt/2tfwN+F7Uv7h2dhT4aZtXwmpCmbbP71qv+aG/txtG5c4TrOM1UKEY5VXGDjtAmOTPjkwGN1BL9af95UOiOsv9J/tfCPHbUukg+2Dyk7XVl94RfvwO/2FP2/SJr/rEbbJS5u0wW7RwDHI8sdYqyW/P0Ajz8OLYvWTQb/mMFPvT43t0vedY8Qn+H7LZixw1jWdK+OGMxZ1m1tNzfMsZGl8jfWgXf3WQbj1rKbdC3uakDuZM3pIADyYiu0C4nElAMTAINKdAAAEZxC+E9zM3SuQn/elY5RAz0F6TekmWhJYfZeDbaqhCPzObC1GmiDkBi08k9fPe2ygbUBHm4qyYproJMO4IJP5vVI6ZgU9U4l3xufc+WsMRztry4ZF1d8htluW6+/2BHCMGcrzuoTmFNCkEcb1GOuxSuFs8q0EeT9OG97cCQ+MA4mEceBdXn6Pp9reoOykCX3cNLyvL18WiqVcjfwR7/QDY+higiiT5cAl8Wlgy9kdkC+AM+O65SLpefd5yxmvNVqntf2nbIqXkpqWoXFIr3XvTT8z7pV/n8Bqh4kevnEc3fztgFi120PdLNfQKo1jNaGV7C4frL/1ysuH3B98u94jX4fafS1gcZSNhkGF1rdNyAokA+LVB2Q37VqC30mahm0q1VQiRv/tuQPwUcGF3gLgAE5zoQwOB6qBsHUqQO044QYSZZei1G77iBXJdvBTCdH8qD5/+8WX77762gcFWuZj/gD7AFiOGCRVaiXld+WUZKN189yi40y3k0Z/fPfpp5+8+9GTACjeff7LXzx7/z/UtToDQHuXv/n9c/1v9RrAOkRp9pD3O8PNy0041Bh8iJ/H59P3V75NCgdPlq+az1ZI6VoEzeglZfvVrg7c66ofzfmxfwTc0MD+x6CnXtOYbwFQYF+H+DVIRl9Uyq/zFww2ffiftzLM4X5PR+9LANA3YyGRkMmLrEpgbpZ/ykgXfGErpJNXkul9upR2q54pm1BbOdZH70nFyDyYYu3+gjv8T4EYzgKwL+aeEjHLLvd4RWrL/csEYGv4zfOdklc1TIKrTADcc9J4W8cdHPvvekUl9iJxzsyvA2mttI8trRacRFh/7ugugbyC9q6UYzXftqN9byXlq6VOLqx/5BwEbyNi3vNatd5OAF2kMyWD5dNll0wXa/IZWHCNLXxrFaxv01dXGGRCoL6n3cSWpvUmmNHtvAe5lfxovPsWA1mD1n32dGucHXBKngbH7b3o4Pj9CIpuvFJtsSIMkie5kAkADE8GduADLBI4Lv2/oKfi+U1qj27jszvZX+1wIKjmjVx15Q9zp7/mzPEWqLQPa0N8ZsaNS+qcEvPWNNWz9buCvbazaiOCON9j3KFqhJJD5lHjJ3FAjCX6+hWA/JCszS0AjC1/ry09Mbp41nY1E0Fpv4+51xy7+2yTsSaWIfm8/o/AbyuyxIeYnxKxoodfBZyYKeeDPYGP49fkJ3r7QJ/TRhLgXkVPHvJ8zuPm8SmbufC3CSZhoEpgNN6dBa62MWqj6V0JgEqYp01MGbKsb3l+0hEbgdzO77K/c1q+t/ZhUzY280USAPiS9B+yoK0z2PQbH2blad2TNsbz2Bhiy/ZtM9ET+tR8Io5LvbR93ATA2LGe5ys+en7OcBSmLJbg47XkLGzYCWboXPf1eQSSmX/1z/97bQGYdIeHrv9XUqlAz5W1xZmQHU2BgtA5YLLvt3DX9dq7mwoFI1MQ9X0PMQWEezLrg8FmjLdA44gEsi7nhPHVOGUpzEUck2gS+/BpG8eh79vZ8NnfmbFZKg+dVjBTHFawho6tZZ7X3vuWHmfZpp/ngaJjPNzNgOnfjiXQ8wi7r2HYq70M/iQ9ERDVd5mQORWmwLidCrLm51GETW4kQLO8MU9P4jDA/TgywFjzVUL1zICQln9oDT9lgLEu3Qd97TwBYhx2smOu9mRATuV6A35OAJAA9wzmb9rquc5mv0qScb/mWXMpuuGIxknveFOO776gF6uIda95a6DAszeYOo04K5ORdNLQHMipj06gYHOwHfe5IHaOTzClAODdu6+++koAQ8HlI5M1Jlb+trSx9bBBx4Lb5mHB6JAd8a8DGWS+5AFZBEym/IklAvnmOvZobORhgHsVuvWlVFyBRCsEACDlsaXdKxWdztlDwTYot81s3iDrY+b9yrAvvvxa2wB275gz1vrpQ6DSdo8tEUi1HTgBxLmiXDrq+e92qU0avXv3Zz/6obYAVAKgXgNYbwSobQE/eM4CqGd+9yQAfvkkAOoMgAqi5bg6AUlQQAkitDIwcrLoAwXfedCnA0PAYMncd75rxD0AsMSn5QMdqNL8sSXlARTcN8BTAsCf8x/tVYKzAn70ggQAq3kDMCORUPfU6xGnWkGA3rSuBABnABgkP6tUDbbc/zkWdCvHaAb7p5IM6bPTb1IFkIfuHXZ2Atm1AaaZV9+x/bun23a7vgM7ZAIfvfLvHSM6eF+vQKLuY9+/k7Fe/Z/2nxWPGnP1Q5UAfHWizjKRgV59/uZNKSmAysm1XS16mwCg/fqNjfEze0CoaV7k8PWcr3xbl8OKf7r3kYHnIwceSm6ex/2uaiebKPckGDAN9k0s+F7Z1uAdtAHraW+y7PseUJZ2b+WlDjfzCrxt3ltsARcHE9wrphefU1Ysa/YZBrMA694O9vRXCTZ+cisHQQlyMHaqb9LfPV50cOx624PiC1U64l8najnUMGXmwDXFVl5lF/gB3Uj6geeYa9kkQHtWNnEOg+YqmpsW9ZrixC0ddYy9STxMNVSC/Ruv2k7UCvouclFFVja4ZFPn7JQtqkRm2Zy2TZRTJwbAvnjYbhc5YTuGeSHDoTnVvL/b+/H1d/FDPctUT9LA90blQdrx8E/YPldeVdDU8U211QesanzwqmhQc+v26IdqR6uk9XfPY8EG8t2ZTKV6AlnVloDH5vvMIvtSZOhOCDAO5JPEcOlnVRDhdzz+Ds5HK84V9dt+n/57HpoP2JnEhqKnbG/52bafokf01aFD0SrjLNG5k5k5LyrDkL+6b7EjFZYMyzaT84T8Okzj0aGB4E/JFXgNWYn4qDAkdBeUPiudqjf5hpbLfEX3YMcIkUyjtVHm5/KWA8MthSsnxDJ5HsSyb7e+gnnGFj7N19ZB22+fWUP1YW3B8Pk7uyDlPmvxbBPO3/rXTwJgVgWfu9eQbelkKgel7NxX83WAhVKdwcCwrImbYGOUoZU4jewtmGlgGQ+OPUHrq/tmrMqTnz/zGggZAP9LZaw+jkCxiDiJmjNLmn2nMliYLZx5roHLppZut/rR3vT/3C/6xcnvgGuA2yrqW34QGKXD0JyZk3hkxdFrrHiFWDv42asoJ+HMLm3CO4A4CvynACMKqnlOYsLjJpsGfSaz1SU+5svbgM39YoxwYmvwXyVACKLR5QErrQ/5d8olCs41FDgNuPyasMYpedBFziSQy+HM20i80j+eVwjQ2cPqIZ0vDgNAyD7ILeHaEvfsA/lHV2+55G/JXHyZur3y4LlTpox8sgePvZI3jflbAVsHUBj5DaofJ91Ij5Wxbz8rpyUzo/MX3XMPl2gogSnClczvHj324pezzVPGpceyFZa/EluSFcNjGd23joD3tbPH2DR3YrDouIFW2JUGYtDTz3TZ69P/E1puQkLGax2GxtWlXxuwOMlS7VUFQCUASpFxnDis7ad1yVZivl75Dd2y5h6AdGzz6GR15zH+5Cd/oZL/L7747bt/+Ie/16p3HQxYWwC8sPq8HvAXv3r2gD/vLNdp5k+w+/BonbzB0ys5LWA34LN41LZ2ZEc6+Yd3H3zPAYSBx1iA2QowAXqvqqFL2OAiC8lkaDKJgIdPBP9pE+pzOW7kGjnQyldtMRD49Jh4BWDRRvxsB+U2KrEg+DDg60xEeD60NTaj7Tc+I21G3mO9LUAJGNtkB/J4BkG9Wtz2jsCdChOCu3oWnYJ33OsxsYK/4LFW6R2or26XbHHif1Gh2ihZIeireVUSSSquRJ6D9wVcDlqxkxlkFl/zHdXYLX6TNCjiqtonbLjvsWGkukJz7tcHWn73tPdZOQ6MpOc70HBjBvdm/74XHH9bdtDJlAa+TY/l/emDtlJwtyBksIjfhU+3jROfiqZPgkUVLR2kv/IB4zNLLlrXnMA0LsKJJP1fBUGmqOfBvWyFcLsbtKZ94v4M9BlTjSGvTxKgksmd3BaIfuYKLbIiCF8DDpPMyKafb1KphIDHbr7mXOpZStTBPfILJDP1B7Zp+Sib1YmGbE8S0jqOvFYTrvzwYgDf13XzbEv+p8xfbTz7qpU0ZcvJta2oKpdoV7Rc30VwPjZT/LGvM8a0PCdGdFKda32+iQZpEritdkOyFfsGnaOdtpMEn2vjnLwgmDIvNxj7TiWUmtRJ/7SLg9Gk+V6B1muJO0EyDbT9PLao9fYEEgBvk2ZnPAANV2KWXibLtQWwE9HIWvlQbFFiy3r9s2jSX6K3pcvoFvOHVsiVxiyZCfsme+axpD/hGXwNf2Ov880WwnBqexPKwll1tlMn/5D3kmOfH+Bx1Dkx9KuqA1UGGZ+xNSzfbjR4qsdb4yo5v+0XmJOE0JxZ8HRaZw+YNp0U7vknr+ozNsW2eW2USD+JXnxn49eOh/Az78PHtaWAPvCv4PKSTnAxdjOxkj7/m3/uMwDGSN+jP/6uGbhDDAsrRbrW5Sg5WO7N36mo94BuMJdCew/NILxXXntliL6ZU46FstwcP4fgbGpgFfBQmFZmPdurlmd561vCJU01TqdKm3b96rIuv3xFdsZ+0+hwWDqpeA928jPLJ9q9ebL9tTJPhYHLv1j5HtA2MvL0V6BbBK5/lzyELOW4MQBvBLn8pSw6ZZ2lCGT8DJTqh1UOP18Gorc6dDl1ypRlIsvAyMyZLm/ubYc8+6HaQeaY73FvcE1AsqWrAz6ayFQA3G34UDPP530KjhxbZn2WRBqp1avOSLfjQz8Nhp15J8dCAmB0uMd524BXenzrlwBPOP1bt10lprW6Q8S1fl1GtBNjfJmOgvHluO7+C/hu2X6NxbZpEgKdNBOdNJTnOypynjFUMbZ42Q5RstVgG6eTwJh3gO/+7d2XPOBRPNjXyNlOPb0rWWp0Yb1yJpt96yUK6osD5qRfBv60bTpRgves4Ko0fmUiy3ZlJ1pX5yyAdjhFg1//5rdPFcBTOTEr9CdYgBfJU+Tx5nNTd3gMz3RfE3/0QoHOH979+EkAfPSD7z3bEL56xvIPAtw/fKoCKgHgxM633v3is18+QZ5XOXUQXOxNNX/e2uvqpxx2rZZLXp7/sUfVumOboz2enTDSM7PS/nzfwTjzPRMBgGU7cyUAZt+pQbkC8Q5yCPSzjfvgQK/cewxOAlBR4KQxyQFslAP98wwA6Fu/N2nWALUTGKlLfM5gK/lbtHJ1oOXild1JfVx+2BYukHT1BnpEsI/tqnGUvuYKTvGaH+msAngnAPycv0XXGZ9fibevBcVXkwDg+Qw2qUKgn1axAbTYofzN89bifzwBoPsbKCJ7BrHPsx1w3P0wP+h/4onq06tgsu+yHSTws0KOEtlMnFi33N+dqFwsmONJzIGM6HutBve+6bBDdQ/2c8btOK6xpif9x0gApD9KWU4cljKRfJ6gS+0TbG8wMjjx+R45Q54zYFm/7gTAVCMicDN+872St7at3WcvrnEwM31MmbTTdRMA4xZzMYjFoiP4a7+RdlVYEv9ZdnZzBINx1L/G3IFj64yC1gjci34bqNun2o4+CfBHF31avDvA3xYFtC2vF/D0d4zDNiptpeWu/nlFXBIAS/VsJcl3HrY/uWWKZ+r5snFfP9uDNmm6BMhFA9mxHkvhJ1UvNC44bF/7DfQuv2Neh98bnF3j9JsNBEAGQ5Tf2cSyx9GLDHVnjWFm367eWjHx2Ct7nb4qEwDo5dK87XZUNUovhSNNKyW52haI/lciD9qNnW/mOJ4pXapVZsvz+/Q058AYTWOvRlNRJ3tRNGofr7G2TZE/qfgysKbf8GR/XhWgyK8XjTIBUPd5W17amNR1/FX6OOZMZRXjURJCdKrk6Rn/ZPvMlbbN6rW9+tNTHltMnz6cchfhaRdMNm0qftqkAuJUuHr9qa+uz9sxKwFwAzwzZ4HVOvlSeDc2E1WpaAl1D7gBeA6eQfE7+0vDjMOAcCk4Q5gmyt3mq/fT5zyK7gQAPFttsgeyZ3XMO/cHj2lpS44/yODgzZiK3QKaTj1U/zaWgKF0W6+efnsNhax2BWpU4rgn1TIPAt3k1eE8hsftIGbPV5kDMVFNkT0rLZMTIYAphewSoBTO2wikE7t5CG2QBwt1ZeHOPanI0vLTMmcA4qG+lRU7saGH5NMB9BrQTiCpYd8ZPnR5J6C0iQNoX/RnZSRlTfOans330aHYW+cxR0lSy0vSIyXgTgDUd2Rp7eBNhzNYxEAQ1u4MNaYANre0MWZ4iAFJWmtvfqxC3I5AdCv+XI2zF68CUZxzyurN87RHaQQ5hEq8U6yywQd8tv61zVLQbe4oC//8Vgm9nG4HdFplPstOoYHK7orvDWwATrdxpe8Nep5+q0SrARP35/zTpiKMM9dOOq4tjoM+kd2av3TIgXGNed4C0Dqi7x5C8RaASgBQXWNZPAO9W+5hYzp9j2mDCfPCHJ9zEkK2zeenAuAvf/zu44++/5Rbf/PuH/7+7+RbPnnOAPh+nQGgMsF6DeDnXvl/HLoSAdr/nwEHmfMThAAKGX+C/NQTrVjVKnrrjhI0z98AyJxn2o1MmhDsT4B/JQAI6jMBwPiKFqz4w7NKDtQWAJJFBTi8L9bbPlZfqgR6Ewc51gG8sqX0EZUlzcgbvCXv9Fn/NqDk+9vOI3fsc0aWDUK2TJznsFH4fJIClvc1S+hJHnBKFQCmq1ZmeSZtH/6hxkzyIBMAOUZshPVjy0GZVwLRtFMcTpoVANybdlztdALA/Xaiu+zPPwIiX/k4wLKD4DMBoAAE3NG6CT6Df6vnFoSk2yveps4dmKfse/sweEnf/D0YoOma7V8x4IG/XvmSHf+d0EBavViwdnBtEf2yNSVtmYPhTeJbf8qg7isoc4EATEf1VvpyCVDbv7SftpKlUO1n2ivSrvzX4O717YxTGGyqEtyH3gIkXHZWO6aeSocruO0xZaB+YrcN1kd2nzFWzq22U1nuSRx4NmcCYBPc2DLwkX2rrQkVD57vJvo0Rtm3PR+nxqcqqk6mgnPYgsBrf49kydPL2r/29ZOIICjvhI3Yge/Ar/DKSW/dWlqajkNGUcAxEQlrFp5c4eKtDNaHnefKXbZdtMnA33cl1kqeWh8VSTRfNl7L+17i48BASuxEFkJ6cCXycgwktkgAZNVrbttM/Dbye3wg8cAcu4Kpqypf+heBPd9v/SvbJ6n0FtCqpFEFw3kw+h+epDByl0PARtw+CZ6ji7kNwPb2sQ39Cs77LVM88+q3r50JgJIbbLErCZqfHS+edtyjT5/EAthN40oA2P6yoOXzJryAFTrnBICDhCQ6E8Aw2ug3s1j1ncwSGVfe1bsrUgtYV6BToDLoX+P3Fqi8agdimCoGnDmP/J7XUqRy+DNG98y2JICvvr0PCSO74cydAHjfOH/fp/1uUqGB62vtOFUlnEl9MQFZl3+cZSXtZnql+6CR5uux7zh7blN2Y1oyQ8rppXgd/BvMOKWhfUz9miFohlPJsTKhpM9hWAawWAlwQLdjtmHZ1X3L8hlerqJhsG1cCaAZF8rF2AhKCYoZA+AIp1LXXwXDM8f+8Kr0PxNVCRDhCdegDe/RHicSmcGTlz4xGeMgmY0gtWj0RjY7KBR1Gngk7zDi7KG/98oiB5Q33s5KbfUK0YKclj9etdXBSdqZBE3QOm1D0WoAa2dAcco+1X35PvOyBDTIa8NVYKaCk3J4o3HWc1Y5yKLeCQAqAPL1ZGlPmAP2ARwO2FDSIcCeaPcMYsu4PIdc8Uz+wScCn5QlggtoB+8LqlPCVqCuyv+/rAqAOixPnrS31UjHNojg8+hJ65v0vfffZeA39FeLrZtEaxDpmWwlAD799OMnifnNu1/96pfK8NeZAB9/9JFK/euRn/30M9HgTgA48UXJ3oKI5D3yj11C31evf/+8eq9KPqN6xv5ZupT6nnq57ZlmOuW/dY0SRf39/MeBg3dCIf9mtb9oWM/VwXmVACiRUDWBgI0deX2vFTEJfIFP6z06Co8ySVD3ur/1q7ftvXV32gm/BwtPWdugyfK5mlR/oz930J52Cn1OLLD3dyVByI+TBVvOT+n7tunRy0Z04sz2mnJ/2zvsFxUAeqZX5Xk+x5a2EXs9CQDsZ29ReKWreqZgqwC2fVyeEQP93vZz7tuk71KQAaSVsIzzRW7fcAYg1sl6lv2z+LPUn/QJ6Qvhk7CMcOH6HUlpG2PoKtvSOItKpJQvfY4gBNtZlzPoFt1K4yICy3vt80rO+9WGfbZDBnHQNhMa6DNjok0n4M4kuTZ8kCio8fX2LehWYiDfUU+2TKQd6uUWw/u695qP21n7A7aaeYYO697x8RcR67vCZ9iljFqnD05N98zxAeJ1/dcJ5Grpg+ctLPiRfdOKJjuJyvUTBN1nVQFBmH3nVgAcsqrgrfrzFi7Jd/tGB/2zAik5qNeiwg/6v5MBeV353a4GkA6IRpsAsG4ZH+R9a/9T/joJItpuckMLcr1Vzee0hHC3kC3Gya0X4Nhs95R3YjCN52n7VbXI2g9jihsfSxdb7sAxb/QPZRi56AstRyQAjKs3cSGaKvBcDJZ/m77+TttLnqS+7Yf1RRSAXP0bXVK1Q/qXSQD4tHvavLGXDl2e4Dsm1mPFft0Yc3xEz6dkPedSFQg5nmyZtt6W4J/8cALAE3V/kdB5iJGJ79STiT98nOQ8zxh2a9vKj/F7vHa2ePRv6gyABntb2nMaLxyr79tpeuBr8E34nkivtHL3LSQnGzIg9TcJMiAO1/P34aSmPHRLIggU7oPYBkBJ+E6BTQc8Af5kUu75LlDOceYYdVBerMqlkuQhczdN+DsZP0a2BSdL4zeLv5Ua97M5RngikNoBIvvqcYoJZDLOtolyPxkgC9R0BrH6uo3xPacTqGh0/W/lYBzuBEwO0KS4nQDIcaZCr1Ny21lC/2ZsClg7gOyB3m3hUNGJke+bedjeuK4xdsk6lzPB8Yo2mQBg/KkfK0ure8gsbeOcZqwAk3b0h9w2uMmxMOcD0BU1C+B3BcAr2RXfXiQAkBGCg5Q1ZCevveLtyBx7wmV3dj+cgqOWRclYJK/Eu3Y239Xhcq6iMR0U0vXnAtinc5OtqL7q+nOXD+FaJ34mTBcYq9W+T/3r1YW5YmKxvxMAVOCkTTodFuDDHLBcbmlazsv8cgKtPv/6N19oC4D2t71IADAXdHRkYsN6Pzde29UeyS90LO2/v3cC4JNPPnpo8bt3n33+mYDYJ5988u6Tjz5WkFu0+OlPf+Z9xg8ArQoAl4ialrSz47NzWn8GsHMADH3WtzxnADwAsgZNwC8H1snTBYau6OG5AdV6y8C5Kp8rdOWYa69/3U+Avs86aUDwj1+t+yoBQDLvw+eMgiyLLVvNIVCOIHwOAu3O/Dv5gM92YuI1bW57cgOh3ark4AaeooMpm6A3sMHKpANw39u2o8tHkSuCdGwaYEvXG2Rid3O/O+1tYmB1Qd89/ZK8JAmgsYwNcyJJ/Up/zrJ4+pzx9L2Mk8TizDW2L3jsuyDCM/W76PhNVS8aQTm0AAAgAElEQVRAAPmns5IG2vrNIeLUyLH64xTx57oTAHvP2olNOOTz1XYmANDRGxCnPKTfS5kbu13zavsyCwOVmG5aD54azNmAUoxavjGLtB+MY+ID/Fiv0nr8W+qbtnmebf+GPdjzghYoQwfrf9uzAOflSuRb7CwUBPPDSneOEXtlO+UVdWQlE+OMMbcD4f9FD/xY9Jf06VYtJfLtHtoEeTNKy96NvRZbmvq+x76wErA17hqjD87bwDZxVJ6jwnW3y7Yogn8DJMbH0Ez7Z2tbbMHyOSReqJqKS+57bCV+v9rIoH3oELLG/n/soiv/1i4yDieS7L+V5q02svqi5Dmw6hwM24sHW1V34tnhY3eUb2ZZGrg66PZjJpgk5+Bd4g/sRbvY4R/ypv5bHxMbk2RJ3z0yOtUlp454T+mOJbEbsgUGI07EDix+ryQtNtf+usZStozkohnkFewxEvWpK5BrnLlQMz6msZvGBa4P3Uma5LxTL3JOdX8eFKizCa4KllCxxmJn5YdN1tqLetVx8j3HoXlUxNL+L2Vnfa998tFv+bZJdq8c2b+6uoWfb/3f9RpAVaUzqHUwCfzegIJu4S2ws4Ba0HzTLVQ4GCZ0fz+DU3C+7jGv82wGmxYe71Uax0mGupVcahttjoGvp9pQrBI18TplJnufAvRcyFNO5zm1FUSuTF2Xkt0B359KAECn+f00yaEZODsc0THmMGrDnysgTX4KwpoQA9Iw2LR78KRpZbKwErPzfaVMKbwpgEkPjP+p5OY/41iD+TYBIGMdQRbPrKHbBEDO540jxM4WvbXSuHPMe+lvDlhrGUvapqyvrThX4m4aJ33g38hpVADUfR7froRuW3bggFYMcLadYxN/cPAtvBhvaPo2k9uJrQ6ub/0c+gc90+m8cjZcy6TD3W7Kw5Tt9xh2P++WU0nGBmcG3C4A3OXJGSi7P4MO0+2kseS+AWuugDG3OyFGifIEoSDAAI+CUw1Oy/nJlj1zyr3QqUN1v+VuDU3agHXMm6Cs2ysBUD8FfH/969+8+/I5Yb8MtUr7+jr9JLCzfYAyK0WSoRqF8gAL4p1x758AYO67lmX/8O4vnjMAPvn4B3LsegvAE+x+9PHH7z79+BPL7hNI/exnP9dBbgKg9Z73tlWrh+z3Nh3gQYLPBbMN6NpGeP90AbsCuHvInoFeJGcw5gEAFbz3VhEOd7xBYiYA7iQAlQEE5sh7yUgeTPXBh89hgb1aBpDfPa9Fd2SlS5YtsQP6tzKgfbJ48ZpOtx0sep72mcBhE2Toom0DsuXSQ2yXv9vTmHkmV0fua/Us3ycA4nraNUSt7q8zAPDTBn6793ExQSchNOLnFYL1LuX+qXsyAZBJjhkH+l/Pt87mb5+ybBrTXpaKph3lTQTYvUkwxkrQtD1YEVwkg42SxX7SVb31B3vfqibgfXUVGXAy5Xx9oG3Seeho+oZ6BhmFT4OpWu/vxZZZdGJQERyXRqv9ns59YJpoFrbFNLS9M9hlu5+TvMhY/d6EoHmITrir1aktyS1B8n0EmeJtJXeW3FrVrJ8yswdWhEuAYtmULMvfRlY/z8BG8jQ4VgIWPTMPXzPdLB/Jk/mu6RbuozGgJLft6L4pq+yv3q7RmBfZzuCz6ObqAFME25E2mc8k2fN1f/g8+xpjLu/Xd8IhExnIomm1tE78wNjSF+zZPS3L/RpO2sNmjd1sGZpxH8DewMbfOVni/etnaf/99inuF6Uv3+jxY6vv76u/lLb9PmXbHsDydeNVMSZxR/dPHDK2KQQjcWK258U/v4VAMt86xt/Qcu2NsQI/mnvN9ghW27f0tdHTuq9L5BkPtrJ8+IlNK4FQ8uOeZAOjKoFrr2jz6tra5vZv3XDFPk5KXHNqu19Xs4LHd5kv0+YkdrsibWKNBc2ypXM98RyLOeuHhrb99oNcZLMvOBMS3/p//o//Ucs2Imo4mGNW/cdt0JjEMiQdSRuAOKVS07+MFszI7+5277FkG+vgWhlaAdNx6/4GdS0S47gZO4pY38txzJwfgdS0lmnTPwFn3yvVLSIPUjZTZQi7XeaCchzCcwlS3lufvT+KV/gU+Ot9a90vtCw1k1Gc8TTdI1BLGmuusC6CCgc+C2a4bZREGcnlOby4efyK5yOoLQ8nUDmzVitfOO51crxTnefTOQO+6N8+d0v4kLlUeugM7e6Ezc2T5YHByD2vGXuXoqZRTsOaevBW3hHGHTtjJkv9qsQTmU2neMhbAyXo4KW50+lgOO8xMd6sADhkqmkhXVpbFvQBIL8wXv1szTGTLzPOazDoWF3ewICV8O4nQLtoJ5Dx0LNfiYLTJljRPVOtUYE4ry5rxUqdiX5zzJwTgBOwLK0N1NxgbQMcAe/OCqdtWrnyio7l3SWMhr12pDd/2e8q1tb9nRUvvv3613UI4NfPwwat1YpWWq+Vjum7YcXdh/+2zdlx+g/JT/ATuSln8+OnAqAOAaxnqwLg+9/78N0PnvL/2gLgVcR3zyGAv9jXAD7OkgDE8g9QOhNq2ADkn2SmeFMglRJQOTxAfW1n6Fc/aUW9S1sZe6ya8LxWifQehr6/9/6PL3mGRwUAz9R3OsCqQa0OIYyggkQBK2k6/b9Xzzg4q9pwe10Sq+d39WTPpzhX+gTQm26A4+TNbQfTJ5pvLSWXnUsdxeYm+KKqZflh+WVVfoHieWrxqwQAgSnBndveQJtXLdVIFQRqVTwrg6wDdnNOzJMAQHdfJQCQ2zcl/9LD/WfgaUJRKs1rOlkEOPykxuD7t52uMrqSANan1rZhhoyATbfc8Sphjis0M/joPvNnZcAJAH64jy2MCfZ5Zm2v290AfLeI+h4SDwTrpp/kWna35Uws6iABGve1sSNtBVJWd96WAbYELA7YRMZWvS7mYHvG+NY5ePdcTa/26iyV9OMKfroC4u3WTPSH1fetUMr5OIBambC+B1+LBkpc7spf+t5qC7rVKe/oeuKApdc6ZydXCV7PSquiIXrMaxDxuwR8si9TWbD7sOnr/i0dmUou2zBsnHiohJKTEBm4I5OcnUIFFDLH/NeWLp0yiSBZfsDJWUa/yZ+Mtc9ER4+gK8fcn7xAfdI/5mp/VTKyeMe2m7dEcG/q9cpi8t3g7PR5kt/2+yf+2gqPW4f19zOesjuZJMEm46Ny1fyWL+lrJwCYa9qStSoErGtr0s9oAeVINnBmwlaL7fjXdiyvV86wN3X/+pwzAZB4PsfBs6+uvbKjml/JzlF1utgOfU5fYvpsAkD603OnD/sqUF3H5eUrdZ32d4EbvcyErRcALPO8uWTtS3NG9vShfSUAsoLgXqXEMKNUt8NI533fKwN6JQBoJ4XylXC9rz+e4/sEH3YgnYHtDJINsjT0+b8TpC5RlnEaSztFG1ErdTrtMXi6t99C0AMr8ro0bA24DqZoB3b3+cYBdzsIIvfXfXXit0/ptHJUuwYk/jlcRDNylKLmUv9UjXA6/XEMEpwG7k0GeIqSq0SyhUcC/OyBywxg3p+8esX3+3vTmITDbh8wMHt49zzgBAiOvWkR/MHopzNwP204K58TgGsd1gIwAlZonDxgzGP0ngucL3ED5syEqqQpAPQNtm9a8Lf5J0zhWQTv3J/nttfX4ML7mye3vtHX3bYCzQC0t0wOVRucZLLomF+X7wGUco+d1W3HfwM5Ar5X50xU/9KBAKpDLwXJuwpUWnKA1l5ZqgNiTJ/V82rXcoYzfw7TexIAzqYafCHPKUtcU+BRmfFqs3m+IGnL1/UKs9LbDuhEH628dRDRBj/ts+4Nea8dXej+nSyp66ZHgYQNfLBHv9FbAJ4KgLZxrEZmAuCQiXbVNqcR7Y9+acDz3Ut5aaBfj//lX/3kCfrrcKk/vvv5L37+VAB8+Pz73rsf/OAHXgV/6P/Lz3/57qvaptBzICnpJOdZmo+cs7/e+pL0fezF8xzfl3zMHs0Kont/aY2NAFuv8+qpJqgr8K0g/o+uBMiy3QS6lQBI/qoElXLYauMJ8Ku/GXPLgioS9IaC5zuB4O+qLBaBsp2LVX+em+0A1uoDdOtv5cLNo6Yf96Udz2f/Mfue+lvPZRBuGcQXIo9O7L16FeAJ4uwLpE9tI3hOvqcTatgQ651BVn1vfXUlib/jX1e6mUQ6hBI95B7LztoM/la7JBQiSOPeAs3jT+t8jMYhnsOLSrLuBxru7+feF8l1xnH8Ht9i28D8oR164Wc8L8vkHpaH7fB1Y6WlIQeO7lkTeW5C+jnkZujROAVz4T2oLQ/lFyKwrGc56FLyCQ5rGUi/JUzQPC45zgANGtY9PkD0DLaYf81BlUWRlLCP2oMzzTeXHhP4MvfULcamviRVDqbTb0Eb+NDi5+Ax7On6CmyX/fzhJ/sk8rTP017LlOjZtgbfW9dIRo5z6hHnYbDn3AjUPZ7aooRsvcI8bVoGF+48NzBmvpns0NjaNqld/e3DT1dmN0D0XCyv2FhoTPv1e/m/b4MRbfSa3F3FzrGw7eCwn+3bFts8W9M+6OR5YwVQOM9xjsHSmuQtukcQToLA0mN57rBl+Om4Iv2Q4fL64tsvYyeT/3z2Id5noocV46F5JzNSpyy/3jZ3L6ghF9ZJV95MVUwsJo4sVzst/772Nog+8aGlKe0l+nInLJmn7u2+XyUA7hgy20d2pWfEDd2/30rg1wCCLZE/xgd+3TnYPqe9bQg//sYx87kNbWM22xWeJxyAdpYG/3f7MtsKx1H2iY9//Lf/4n+qmY2CafK9Wln3z54bKBG/b2G7CSebdpWspMFCae93zbpk1ooxAtVKcV97MSwF7e6nBHRVz5/aPLcyAzhgIK+LgsBsKbgNnQxStdVEHcYXcSMgm/m2k0oa3fTD6TEmHI4YWWXBRYM26MybBIAMRl+sceV+aMZO2B+LBJOlFy86AbDCZCHCYdR1rZY0YL1X/09l8WhQuKkyiQAWWiQdRkgbiBhI2OjpPatFcgU1to7ey3kHIx7J8qwBx7Vdob6v+VHuhQFRye3zPKunjJP55LirZV4rl7KI8RmDo4XQLZ19JU9p6JKW2qfZY6c9ZMS4Ac6uBJyA7izZHQfQdHzlNBwoPP+ncbvdG2yoned6nTiajoaxj9Px5sHmh9vztoUN0F7qscAYwcNW09S9zD/p4TZwoB4zel1jZLUGAPP7R5a9BQCb4CSAn9nknwE1q4jOzlKGja0CoJiv4aAiIKnx6LkOXKof7QF23LwgsB1hTcVJ1NHc856aX9OV/a7wqeiSB6Xt6xJNpeq7zgD48qvq32BadKjxN6BKOde8ZEytbejfOEVW01ldD3lBz5B5APdf/zf/5N33v/+h9jH/7LOf6eCnH/7oR0oCKCB+/qsKgC+/+PIJfp8S1KcyAjuX9OZNB/l+btmLfqex9E5z2rMaam6S8V5Fp5zwu88YAIIab9HxmVsmFosbshnPf9/99gdOzPZpz/i0VpmpAGgF0jyQAc2l+n8CfQIY9d22D3CZFQB5LgF7lHNrwAJHyyztUhWg4Ab5fZIT6ETqN3NI8FLf34kA03CDQ+zEvQrvttGJBboAlNRxxpFBlnyA/MAG8TxDwF/PsQXAwRdbEL79VJB8fZSzM76az1fP+6NlS3pFtT7veQG5PzNW+TshYXVY+2TNOnU/bSb2PVeN1o7ndgHjlEoAZAnnDVQBtiT3xKN+ewb6wW903jrIiffmKXOGnwQe9WyuIIEDqg3T2lsndj+96XX/zUq6wGeX68pfdJUP/l3tV9udlJ1XtYWM1XMO3L2ogg9CZpGDnH/Jg2X3rOIEI6bN5nONFewDIM/5J7jGrtGndZjV4Ctwb9xJ38YfPieEH+ayeKArOsMf6s07LyoAjEuNE3nF9Y010t9jI7Z/+03uqbH5Z69ne8WL8qeJd8Ak0Iv2sEXrbysZOtNue7w2mnnU76Qt/dv3+wyU5H+Oj+Aff7DVc1359dheKj6wZWw7yHHnmJdPlTTegP5eLJQ+XtV0wF/T4vk3bxVrHy/zv1UB+BHr75OImvNpOmnUp8jfMph2efX6xEQ6wLd5ndgTWahr0sFIaiZt8SXShfYp6JgS5+CYJtgr/Fi0roMAFz/uAidbIKFBbh+qJhnz2nrTrWQSuzn4O+KOGQeYp2kAzSYWfOYw9i+ePxZzZ2FuK6WxpxP7xFhNH48d+yJdq7974UfzjbdZaZ6jk34+8X36VsJ/tde+LGVjF/Qaj//b//NJANxBepSZ3dnJVdc2C2GU+A4CDqi92od5VpDNkiJ4mTWFuWmUeD6/W6WMMLgJd46Z8jNfxbDIEfd4ZnxxLkIazWmvjE+AAIHncladAEjnuww8BTfHhnECFBCYitmqCnT7k6RoJhMeCAhKUDQDNU1b9CNo0WO+6aeV724Dg5+BFiBMWcP3rEgn7UowAdO3jL2SI4TaCmpHtuVmFfhvIIkzqXfUzmC60aS72pEgvi39Z6y0hdwq/G/jkMqTMqgxNjApeiY4HlqXAWX1IWTpcICd3U4D/JY2xdSV29PwuSzKPwnuFpjejvc2xG/6s2aYbh3Avpk7D5XB7eD4BhrQ12fFbAJA4Dacw/tKJe8+cRIv5XqA+NJjeFfTSGNYwKmB5KbNip0L2kgAYFyZC+VZBIRaxe++ASG25yQMlroevwNHMrSzmhgOxpw8yyPT+R2yItnOrQ9h03p7g0RVbbqsvj4VPX77vAXgt08FAAkA6I001UN2Tv49B1alwIx3brrXfQ1M0cPbhnv8f3j3V//kL9/94EkAVAc//flPJwHw4YcfSm8qsP75cwZAVQDUa6gqAZAJ2uFvzaj7TTs9QEorFbvKxj0GhV5p8SQ5CyBW5Mq/6boTA7JRz90FjGssH3znQ40THTMN+ed3WEOPop8SAE0fwOEcBNjnEKitZ8yVABAI66TvnBswq/wG0PhZxuD52YbiQ3gW3TNtiiybAIP/tx6nvUEPVv03qOIaB+3hQ3jeumReYetPm+8WMtDn3t0DueAp+5n76pwI8dqVB/rHG0fapt9vA6gkiObewan6n3vPveM53qLwfQgUcz3uA2iOYvk55nkANPqt7/sVX9D1DkL0fI29gwBruJPiAGD26FomtjoH2lBB5fFuwgi1vrdpkPise52kaczQPM2xrr0+t2MhQwbIuy0JvSDgAA/xW3ak5QN+a5wdZB12MU7Xtlw74MImAc73kFczx3YE/bGsHW8JYYKlXfA1rtXHTQCsvHMdW7i870BQ+rj84f7BQtji1ux9F7lxa9o9PdtJj7TBzI97b7/FNNI+5paAnEPes8mDxNZbSs9zayOD1nZfw5ex2e13SAox9lyQBFtiyxhH0lH3y7734hmCLZrV+oarPWZshVNCT7CfN21MV7mV9o1++wSdQZ+qHGQ8Toj4FcP8/P453wYsYfnOMyU28eP77aOObQFdeZA+F1qlWC5NzgqlPFzV8nDKIbxhO0DSmHMatAJefupJKEt3i9aNe1PW1g+snFT7nJlCUiSD241f3laJpv5tzLkr3yuXrcctZ9BFPHxxLeOvN/4pdF6r8l2Vh/1M38Znca5p689rOyZJ8Fzcs2OKDTtf/FHxBtx8Y3hwnQSk/ayrSTmjoeOBroYD33/r3/2Lf/q0FZ6pqZPXXgH0NAB5bzJlgj+J7lUq34SEABiqJdY6ljRUCUYGkMX40xC+nVWqxPk5S0SkiL3yySncL5XqmRUJAKkOYDyEZOYX3SW9cG60X9/dCQDN+RkPpTJuihUDioBteuwM/O/+UTulcB0w3k4DHJzP3aBD37XDvQFMAhlAifuwE+Un+2WuOMaUn3qyVv1ZCcjKkAm4S9jbaN1yLB/SDvwV5+nzpoMO++kHmFMamPpq9m1WMFvj7FPGX5X8zbgm27ujIUHAPTe93W+tnLgP5GPlJQPec9Wh7rkBwEHfBhx5zewV4UrCOmC0vCV/MWKyN9BZsrerb2O8m5446k0AlCPYYAvjlrx6C1bOKor7UBPloqN8Kp0APBtZK9rOvnm0hzl0sNzGGlpah3YfOSuV0NlOzAkAfpa+DfAanOIUkv58Zj8kcnfrJI5JjraTNVw7+P4wKFc8ee9sAd9KAPzmi+cMAN560PxDvql0aNyhIYiHPRjNWfP1ajNO5U6GjZPr5y3Dv5+3ANRz//k//6d3deDdX/z5nz2/KwHgLQCf/fwzreB++MFTKdAH5tgebvkiY0BW0qcIdJWTvsA195IAwHYX76oKYKoHKliPVRw/16s+VfpPeX7v6Zf+dFmqZEF/e4W/kgHaNiC95JV/rghAb7Sy10GIQf6TpOg+KI8lCLOurr33cwsui66udlkwjj227O0htmknEkymXU4Z5DPfp6xvgO2EFzJtm+E7sWP7XQOU9p34Fu6twyuxjWfy4AR3WRFQ99UBkpJnBbjZBucN9PunewJz30ObOzmXY2Usv/vDHiDIWPkNTR1Ey1HN3OvwqAW3vp601jubn9Lz2y9uELWJEhtgtTAJAOxG6iVBsGlr2w6Gws94HBtQAmJzRY0V/R3/gg1oRP/2WQVEHQjtFkPLpM3v2pT9ZCxT7cxBya3DtK0qstbXaiUPW9W8tDWCYPNMAKD/aV/RQevL8koFRL1UnRgD2iS/67P0p+2E6bll1tmv+7Y9Sd09fclpW1kypw/xpSmY+9sZR7WVMoOcMeaxOy/s4+Ijxu/zTvKZrCZ1NVUFwWdFMffjG1vVRKLvdKB/25+x5WHT6tpWJLgVkjVgixybvq/Xp8bcCoaeOuQAaZ9jdGu306YyLo+3CN8LG332WOIZy0cnF3seJAC8QFACznhW3qrN71RSuV6xrfMDVr+km7FFh22KdxXrq4QAIpkVDwh6Yq+3mKzxcMH4pmVovAZOIkG2v3xbV9/dh6TLZiyJj3OLaDt9Q/IuZZYmbnvDPSn/N77NeyTjXVmWbaKPh3+KONM48JH0tgscxE3byHNiMn+3fK57wBkag5LXTsxT8YuN4bnyg9isxFUR/SlWXJ/TvOvgjvEgUk8C4J9NZMagXQ7ZStzgcInjTwhlOqjg66F0rIblKmYyIZ/jM+0mmLvbz3IetRfjuoP/NNzZx8yrAYIUp63avYfrFEaCxHUyGOcUuAzackxq69XEJSS+8wBzfSDZOhCM7AqUeYzzYsX1dM5a2bg6fqVkSa80zvl5hek0shv7uKNxpr2ikQYtEwA3OVg5xkDfCQcroXYDjzzuuHflf2X3dRJiHG47IymY6LjzSqWbEqAABenY05mnASggj6IuMPGqxvvk04r8lDzWYWBXAmBpy7w2iKW9lCWMCTSvgKQ6zzHKuSj4R6MwWr6yjsVjlhm86IDuTjJEt2xZW25PSRm32L8q0wwZP1bpHcQM7TUep7fuxEDKXJ4IK4DZK+Pw2Hx3KRpzSdnE+btNsrIpW9t/2kc/twkMx2DoyLZj/jStw+ncbWm8rVzfeYLW3JdLmWzRt0pqay5UH3Aw2m+eBMCXX9Uq3o5BfbQ8ckgQXmsApvSk7U+DJ1vf0+ZgB28wYjP1vAXgx3/+7kc/+lSvAfyP/99/fPe9pxrgL3/y404APCW+z4r/57/45btvvv5GCYBaLdGzbasn8D8A3Jmoksx2uWzKALqjVfheUUdm6tWArIxqVUPT9dw+eMZRlrvYIj2vUtunOqFeJ+k2vYLIwVRTnq8EgNs1Pb2HsgBSJgD0uasSCkTVT+39Zx+lDhCcqgJeUWVQSJ9pz/3e7NOWmQ67upS2CFt726NX9gmduH3FAjhwwv0GANNzg9T1oQno6rNXMLyvushGeSe0xifsc0IBGtpsCXguZX/1XQbBGYjL3vbYOOF5wF7rIn1pfPUu6F7Nf58NZ7WdlW1ZqQadJ4gzRRUw6/sH/FdVQtAqeTs4oxKKXanlN7m4HZsG94X8Fm0YD22dtFk7Vtd3fL6ODjFnaI0s5G/sHXpFufeMW75brTop1vZ29LTnnVgz7dPvn+SLgshOoM0WPumHdaeqhsyXTUwrURKVL+P/B8xvNYS+6wRA+oKk3cqTk74k/JgbNEK3sm/Ox1i+pi3eKrDxZ2T8yn4owOxeyseOLd5ALXnG5+Xh2oUzcXjie9s0VzJNlWj789z+6NeTXgmCtpspj8iIzkPJ5M8EyRuQI4N+ntep7itgSTisjYsgVWPJ5I3CmtmuNePoyi7zbunPog60Adchv2r7CdKlZbPF85w/ybK1sVFdVnPHjwTvGJeqC1CaUCzD1F4oVOJhz8BIDCOaPc+7b/R69bu+L/+m8bc/R1YTp6gd3YTPaxotU/066GccwiAlm1cFAH3IOI19YpvWqyqyXb0+sFsbt9S/25fcfIX2awM9X/RBY1YybuWez+Oj2oaapptk/0Njg6Vf0vKszGRcee/Et50AGF6pXarPmvYlp8+4leiUrLqS1T/GJLLvOvh2/StYfuJwzbOf+vf/8n9++jyFosXrDUHeBnbLuCQuxGNydnaU2Z1EhigjIM2EZPodaPIM4Y7G38B1iAxZ6voI9/aWjlR9t0P2Ph4TEoOfDsjfYTgtzO5/qXpnle/+byc+82muQMu6bxS6D+o6A4jNVHvEqG8BqnVGQ5OiQ40e5jdt4Fc6uPeNGV6kE0v6pIyc9GuQd5WybznTWyMgMFMBWhjHHJfoIxbcCYBW7i7PSgPAXF/JHfvBsxqE+1g9nmDGoa9k5ARY64gZK/2TAHAA4efrJ/cU3XKJ7twJgARia9wxAjm7DV7gB+MhaCGgMm1GWvSh5junZvd83Q6aUMijTUwY1TTKyrp3w44dz7La1fW3479tE0bOY/De3VO+nZRwmx5kGnvRs09uXsf+CEoVA1xAeebYICZpDu/d/vYBVTiu+6b5KXei+LKvZIFs9HNZstDBzO0ER7ba8ZZTynJkzgRQIBsJAMZaVQG//c2Xzx7o4sWWxmq8GiQ8jVPNG2g4Rf1flwB4n62rSVcC4NNPP37G9827//RUANQ773/y44xOmfEAACAASURBVL94EgHfd2b8GePnn32utwBkAiD7lh1qot4A2LK7+7sTyJUNVPDQ8rMrfH/QqjkJAAXhFYSJzt/WOGoVH8BTCQEF9sdZEgaZCgSKZvpn8FqHAiIjvHpwTu1/7tsEwPNMVAPo/JPWxyznrxU0A0DuPwOBojOJAWRv7p95Lei1DVidSt1S/+GjpOOBHVJXLZ+rF/XZvsxtbwCcFQKWKf7VPSWn5rFtJiXpjDNL1G1zpJniLaXwaqcDQewS4zNwWvxDEo0D5sbfVHt93zHGKiLu1XyuJ/0clNozZwIg6ZoJWIyB2my7Q8Xe7fugo6rt3iQA+pCupjWYAhq9L7mZ49r57Cpl0qMUr2wpOkiVAIGT/Yb5gZ6NfRs5a1kLWcmE4Zz389yvttoGWfb2dPUMCPjMAg6vVYXXrHAm3x20b1VlJoVc5t32uPUNOp0Yd89AGBnocw7yfn2Hz2z5ru8RQw7jU+I/VtR1T4M8+4b+0XrFrvTv/C/f2PJ04ykSFon/aLoWCWwvMlRvWhS9mi/ZBrpJP+uLzzijRlcYhFFmgiT5aRp7RCQi3AcLEu2xhkcVpC2/SEpI5guLdMI3x5m4lutUr6TfQLatT+5HfBHrzRyPfe1o2oM8h0Z8Drm/+VaLGRxMmxgGelqH7buXp0tjVuKFtxhvYP4asRLcbXPhOXPAVmfQnlUm8I2DwS3DlTCr7Wsf6HOeISJE1gmrqeoRH9E7Wzr+xp7AD7W9gxw/lfEWWBpawtfU9WhCH8cXXbqddDkwcscjmnfPmTZzcYs+k3fpO1LfoM3aR8eUuy2gDgX2uSd7blRXB7WNtb+1LOJ7J05TktpndbXEWk7flwCYCoAAA3p4TrtcRt0EtaIaAGWGfgLnrFJkOOFcUxHSYWOIRtBKgBGeYkQMhM8L2mOlvoXsANUF/rvsf4gH4B2SqWf/Fa/jSAYztlvgbgVO5t/PJz2nna4AWGDOWHYFlDMAaoy5ZzjbowLgBnl/SkEwMChL/o1yjgKMIVz5oC8OMUkHrwPuZIBaLPuDZMA68ObHxteGVqWhkQB4xR94cjfU5voAgFLEHsNk5/pa7vVnDMhnyqxL6G1YDiXvQOAwLJWxCwNMO4zVBqwcwa5anPIiF6zbPey3iRTaEi3b4cx4Y77NgZXx5xPOl5UG+D2JqJK1F0xKQzdlg5GFTuO4srgJgNTbUx88xxlrkRoMedDRAKF+MiuucXW2lxVWQakGUeYrq/RnYI9jF8/l8T3e1J0D7LScJr9zXpaNNdbch9zcsnDSoR40AF9dcLBb7bD3SzZYe6AdwOLcyzHXawCfM9CKy4dqTAngMz7tMZY9sc5JdyXfZwLAtAaImfA8g8ycvHinLQAfffT9Jzj7+nkN4C9Uev/pp5/oLQC1Cl98+el/+fm7bzoBUBUBcB8bpFLDsBkrn7HKJ6DGQXsNzAj8BdQAiyZDzZFqGwIOt9t7OBsAVFD+7d7Tz1kSppH7rqCHJEDNpcC0Dyp0f6oAiDMCdK0TDuJpVQ08NDHQ9auwBiSL4E+JfwJ0zXPBp+zjU13hKoPzDASPQZw1kFJs9ZZvyTuDyFE2n8J+2TgEKfUfm5Q2xLiA1zpu0I/c8LwC99Lh0O0bE5yVL5uwQjdVNfAiAYA+ABIzOEVWda36bh0g4Jlnri1H9/g36eEgfd4E0PSm3U0+Wo+GfjX3SGSmLQFfzXa70pj2O7n3n1QzvsgnQNvnpq2B12nPKBe2gJzVYn7LyVYJcKBkAdX68WF+rVO6l9JUn+UhWWr8hty873fdix0fUOsSwbEz9zY806f21i5eqPFsAsDnMGDXjEtOWTQ3vL0JTKt2Wx5dRbcVHTWf3DfukGUd5My5+6n2ScQ74GGV26upBK8eR+m3DJFtSNmqOdfFlDtwSFc53PpyjK/5Bya76a9ko+ze+ghsr5LvzT9ok35ix8LoWxaa9zV+Dlzm3kxOMB/4WLyj+glfbFnY1VvsGoG5xxWLechjj4H+Tky1vsvfL13zfiWMuqqVCoAN8D3Xki9oY9tpWWC+H3znOdtGh9Z5K5HvddIlAXCOL8cAfoAeJSV+9tG1p2+XmNc2kXMryOj4e2y+cYK9Wr5eeGOMlTf8ALJTSYtKLDiB2wu/LQLqF3/d84VOJDwBbokRJXMxVj5nwP+mnRp762natJTx/F52IPo47GDNBdzYGEhVGBf+8zO2Idir5F1er/4Khw2uqmdmj75loc6Y4nthu6d1XgnotuoMGOIny9cmo3LbcFU5OAHgf71l89//y//l+fs0pDb2a1ghmB7sAA8ggFNBqJO4NQEEgOvghz/1doBUkHWMu8orWSowIgPS2SORfX9w1ANYcmCjhgYWMm7FyMioIXD5PI703s/+ynjQXWaSmdcElnjHa2xJ7/mqEy8ZnHjGfzoBcPPl3gJwzO/FeHC8CCECdPN9wGNnn+gXh2Dl9Cmmp9GFa5eTLB4Zc+gnFSefPysAuq1IzvBs8mhkl9u7/WQDBnoAriDgCZI9x34Pa1Q2EAwAmDMAhW4ejxUaI5LOm7F4JbedQfd/zkUzbBrZtibNU5Y4huHeh5nzzj2jy8Ox2XFrO1W5QPc/MhBytHrU47pk7DTMbcBKt8dQnPPZFb7OflbsMjHJJvkAAq/sR4I+O6SSNSSNBMoGQ4wxV4nteKCLg7G1iXX9DFbhya03WV0Bce8xo3N8P7SRzbKT53wMKgHoj/kt3Qzm6v6///tfv/vyywLADThGDzbQxDccfStgRHl2xQM5PGXcT6Kzu9Lyrec1gE4AfPP1V+/+/h/+TgHv97//vefaR0oAVID9X/7zz54kxTfvvvfdPQNADq9s9aMXWsFIqRQ4Xl8hWysGR1n+k0zjGWPYDZoT6JIEGHDboKiCdO3l7729so2dhKx767kq26ddraI9/5XezYF/T7+iyTN2geCuGKj5fLvfROAtDtbvaouDB+Ftjf3DTpSs7TiTAEXv7BM9lX7Y7Vl324zcejeAvIGDeNm6mSs/df1Nom2e2So8dCnL0EuUkIvUAbVZ5YzPDfchgPgD/BPPlVxXskvTaVuoe1UWucmB/X59C4AVGnB/PQ/4M+jbtnxQ39oddPXsy4k+nfJc//Vqvce8yQWPadvTuOtft/9Kr9xEBxaGbb3osnubYa7H5vtJwLzyFSkjjGkSID13ywzvbQ/+lnx0Ur8SAOaPTxOnX5IG9ANvb/+RGBMsKX/SgS2H82HPt/Ig+eySWPSj5r8YygmA3DrDmA457EQDdoCgl3BuKjvKb6kSJ+xpJ4mn3aiWGz0uPW++1X0E6JnwKPsw2to2q+hYryDNoNL82mQtMkNy6wxGPcvEHTdOonoJu7i+0GergLMzcCdI37ZkfudnxlCyQpzbSYa03YzN/HZFT7W9CQxk4f0JANqbBKhswC5Q5kr0jlBE0Z/D87bBdwLAr4i0TnHGhmllHqTftzyfOFfbmFkV78B/eFYVLp28eMXXupZ4yG65FwF6Mm7Lb34ZPxa2HP4l3cGmJADSwZ4z6ArRtI+hA/lmIvwLiy/Sw+JD+eIez/iiFBbNcbcwJX7SFpi2R8jn2N2mPXQ7cebB6emfq0JzPaaxSZEAYAuA7ol+zA/OuuOMGbeFLKevqzFTGT8jkq/a+Wb8aE+x2MVzrYVrKut6QSli9PUZfTZWz8tVa498kQDIPbOvgnQDyXN10UJDZnBhWAo9ZRxvBCyCNAwdzIJYlGHy9+2YDbpa/8pAHFAwwE0AwlGkZrITAF2GJCV2adUQvpknRSnyd2kRDEtwnuARpifzX83jFMX9i3bH2U3lxYJbKWMEP2pf87JBPIOSVrTnhizbZMzrIGP1oRxMlRB3Fu/OHC+Y3wxxlp9A61XOMmgZDHh10XTZ1UkUULhd33nsZMt4M4DKiwKEu6FJ05gC8C+UcOZMDNP3pdLrHmglEHPuERrQ8RzWYgV0Y3s993qbpukkZ1wNEE5naR5j3BSI9GsAEyT5s0vRpHNqC5C3ATl0ENhRIOSx3YmJBbJpsOozTiv1v68VjV4kABJYzjjV6badY2iBVV+3zmxbXhWpe2Q8y7HV3EMHPP89TIW5J93SGYgWZdoeFhoMnFs6WmxEZxy79+fWyuCCSduNTQJoZQCTeDkT5rpnjJjfyRdWNZ3BPw8wG1taDvQZct3z5XNSvsRfToX5PxnmOnxLczIfHaB+V5nlv/u7f3j3xReVYPpgQHXRpuTOAe7a1+XP9anHjQzyLaVw2C+AG2daFHj8q7/6ybuPP/7+u99+8ZunGuHX6u/D73347pNPPtEbAYo+P/vpZz4DoBMAkniVdBt4fecJgAHcyEm+PvW7z/eiX/OvttKsA+/VmZYfgnf04n6toPYVP2OsPf9Fwwo0eaUkSb/Z198rTCUEVfZvr/IcuicAu6tp9Z22BhXQe57RPtpOAGzpqoM5nT8QgKMqDL57rWQVH+4qgBDETiS4qqCGZHnp13hKhne1rOgALZV0CRs6wKIZPiAu7G3q2dilokLbKMu1/6Y6IO11XidIpKyc+373bB+xbbW8OgGwZfcO8HwgnN/Ysf4Ev4aOEyRhMwCwHsdZCTB/V2ll2+Yce4JWQJ8I3jaBectXb0xgQKd/Te/2Pch2nglgXbBe0147LfnBDJRqPJMkPF4V+NZP1fx35TmqFqqnGE/N5S7lTb81tH/GqEqXJ1jNUlp8Yq1+1vhlK8pFXIC/2iw55I0rBs5t41SEcJbewy+LZm/f4aBT0d8EFwAu+xXVddhW7JZtAQkEEeA0gGJuYybhw13BVx8t39WnfFAEdEdDC59tdyNRoOC1kx7r2+T0VQHAmBfsb8KDJObS1OPjJzFrjgesUrOdgL1sT5/ToGvPuO4VWHhVv6lCk00KsiGXuqTgtKqlesvU2M3GNM+DZWuxBfgRj/VtAsByW3xagtZY/Fxt9dvKo5pDyWUuUg5Oa4y0QfNWiiztyuP3QqmR6q7et6IjR+gvdgo8IsGPH+MIqmOse3fstH7Zen9ih1pks12XpEtffVAkia60Zxpf3d/6J6qCi7sC4AirrvEyv3ydLJUhpa/4D/Pa/B4b2LI1cUQICTFKyQV466SD27O9MQ5E5kRrkoSajyf0CldC+kkccKHtL3yDZtVSbgNxAqClsf0EttN27fSbdS/YzrK1eFN9PU2RAKhW0c86j8Zvq+kqwZ6Pt3cwN4/F2MgKlz5YNJI99AG0kos8BBCB2cCiD3UIx1/3nFmvWJkPpVs6biasBpPGJ51JglYZMmLYbmgVccutCGaGwZrAGcByGMXOjZLzFQop0DgIUVO9ysGuNrRiMbP9fTMZ5c75pUNhLrnH5W2r5xUqLw4Q1uObcroRCmma5yA/ESuqXULGmDEgonl3mfOBDoyZUbGiUoCa++EbJHvrXJxACcp1Bsxl16yoKbNXJ35fcveKztAQ8KB72tngEMfYRs/muQMj5H3KlXAifT9OzvM5k2AC72EUlxZRRqx21tCbh/CnHJCFfUrVKtwvEBTzICh5K0fO8KpN/aOMaT1uykzy2zp36kEeFAL/PCcTY42w25dx7vHiiBKI8AxyRAKA6zO2k0RHMs+AjwFY3gBm3/1gQUj2hZFjLPXdYbhbJ0w3j04lrc9PgiUNa4w4JcsVDGi/kGR2nPtDElb5RvZA9yEjGfjotPt2fKmn9RkANc4n9AEQMA5Kh75sIEWb3ktcIGsBStHzq6++0lsAvvyiSsj6hGxJJXLpgBTG384zVEn3bX8OiAwgV2a0jUX0wuH94d1f//VfPfv9nxLIZ4y/+tWvxJ/v/+B7SgDoJP4nYPjpT58KgC+/1j772gLw3adkssZUTg4Qaj7sP8Y2h/s1gM/gH1CvGT/tEezP3tEGRPUdSRPPCcBtW1BBzYDlwvcKAAxos10qDWpeWS0AQBIY7QMBm1WTlPEKvvtBJ4u06kcAxDas2nbCY0+Y30O5Tv2FP15dXnC7QWXq+vrBtD+zTSJ0JvUl702ZT1siGxJljwtY9nVOtJl7yqUTFXyTjJMtW9tAwgu7ycFIbss6ngCNfjk8qf7mtXQFvPAzpR1+tvdT9uowIJUKt/GvHYDuYW0LzOoegboGr6bXeaYAcxf3mteTcO15lGxAG+zOJhA7EMCnBFgU6nloprl1UF2fSVDJF4Q9OP1IV+E0PRz8WDcSDzB+ye9zj99IQjlvVVaYjvYdTuKYlh1YdfCGXa7fA4opkVdchw8Fj/TZERK2NkS9SmtXabmvgDyDtAySsFVN+jF56VM07rDfJBpps3Tkm+c9506GrK1QYqLo0IfI0bhGG4GQq//M+6oqKnaMfypaCOCtbnussUjUn807bOQGhz4LxViIn7SlfGY+pTx6M1Mf8sZBmaqK6soH+Lk4WFLgccX43LarH+ozOBY5Eq8bb1WgtXaWhHkvBLS9c+VBJK17SpYXL5Sw3YJ4oyrNXslWXaOSIRcxoS+2fbcfLE1TJoaXAXyTP4wD3zJMMMtHN0IkNBdsRtm19AvowR5s2wHo6NgubKnvrtZR2qFpbJ3txSzJ2Or1BOvti7hvsAvbLZon8KzakG1ru6nKB+myk1F6vn8nDebclUdVk1bVb25zzEQqC2epp/h52l5Mt/p2JwHAYKmP8M7fFQY0PU+bt5i6EtSJ7465dXL6GEvRgIQiGPWh1JvXRSMQzSfpSr9xpxK90Aq748XBtoSqAGtcWGcA5KD28wLBdcollVv+ZkHv0487sDvuhbEN+lAe+kgDm9e8imwwO9nC0ACE3JPOiLJmuMTXWNoh0bdBwirWJB7aCCGImEO+7xhhA9hhwGZ47vmNYKeDCEWk7Zv+Nw3VTpd1pBM2pH8L1PYePTnNSyG0Qs61zV7pu74z++dz7j9lPKJV8L3ciIXZDY3T6HZFhiMzW0rtvU9UkthJPP9FtUmCile0MnjolYznBkomU6ZSiZOGG2Vv4qjG6T7vPfybABCIaaP5WuY3KPI4lg+ADxwgYCeDptnzWkFFZ+xT7gF4Bfqn4qPH1FIxpNJYoU8LMvP7IyVsLUdpKNHPdFgACUCVAPGRIj45lLRhS8cCg9jXGQBE9Fk80rywU3KJu22Q5WmrL2wztlLjrfyd4Bu5s/M6wSsOTXpX7fYruZRZ7hWqiXBDBylxE8fLSdQ4MbyrifpuAVlMNnTQYPxtBcBS2HvAzFsnzax7AECDHlYRtvT4W0oA/OY3Xzyr62UM993EmXSS7Wx6Qg/xLtGIbEAkAMSkTaqZxnLtAwBZ5fyrv/rLd9/7wVPa/xD5888/11x/8GwJ+PTTTxWElD35+c98BkAlAH73AGkdhtfbjBw828YnaJ0+a6i9klZDqL3JXhkBMW85MVUEuq/uke/ZYP9cuTFwLSE1SATYmzRabbpWkOp6DcUnZRv0EvRjvwByLobylgUBY62eeiwJjmt82mowScknkfGBx2L52pXL1Lm0l857r6+XJLZ/XN6tv8ygvj6Pf5TdP5P92A+C9LEZgTiwY6fuWp6p+AIgyU7Oird1UvankwD1jHSuX7uHH6p5kABA7zZxsGdcSIeUROsSzNDhwQmNJypw15j7LQCj6+M77GdZAbZdKmW09s6cBpXhL88EQPo+cbTm16sjuFIwDXto1fbYweXvrr43crCI2GYERvNheK5MSP5id5ClSnaWnEMzVi5vXzu2Q7yynDgZ6FV4+RwlEJwAsH23LTvx3cqhabir8zm2qr6itBbbaKIPYhoeU21j+ds99ynL6f+Sd3wmULTvNN2kp+3TLMeuvNoAogP5rliUvWg7BtZU0nTsV+t+66bG9wwAO5O6egcsQ0OZyq340PW2UwThr9rBBrXgTsAJjfRMB4TIK+34HjCqx5t2TOeAcJJ92HGen4OZoelh69GlXSU3vbYCYpJSj0xoHpp/y2AnqaEP40I3q3X8b9pdZC0rYtO+1vfslZ8T48+Vr5ADxnqsjA2NBucc+LHK/HsUndRKrJO+Ou3HyPFDIiXZHt5Uwth8xTrjr1vXircXNoM3btv2Y2KZTsB4Zbq+XJ01DCi5tQNQcN+Vv3X9xtFFQ7bgcs4JelKP4h8Wy3oSxs5OuOEHs8Id/mV/8Jxr+XfqE3O3/+jxd6zAszXP9VlvX+W6NmDxKjxjSwjPa26dALgTFLY/bb+LT23DWcjMxOaeE2NfyI8qAG6DASAoQ/pKoXNwr4zjNN7O0gNdpTsm16BhRtSBnyeWZWzbBkyQog3YQYp3cuqn+95n7AQgeCYAZtytwBLSLjUTGJaWuH37zAXIOaZbwJIRb2k9M3+jAEc7oouvjLHRTDCuuzJ9CiJ7UvxsJgAADjsCON/3BoIiy3079wksp2Jjx5EAsVsc+rmdkoneQxVGxkVQp0HU2BPR9d+34RUgbAM//GzgnG2kg8/54zxOSkxLrQ9t1AqghIynriSflh9ZPWBmevVm9/ykPJMEqDLn+pkKhe7zdg6ShXHyZ6UCDgxgtUZzS21w1FkFQBC6CYQFZzZOT59d0pxGk/6yvE5Bj/h+OpmT/hc3JqjQUwJJq9MFsP0qKIyfD61z0gTnTYs3H+R/NJ4dUzp/yUsEwBpBASacVc+F+Rz2oG2D2nMUMH1ln/fqAmNFJphDJjaQBZduc8hQnZpPBQABschleO0PdlrPfGtffR0C6ATArmxrzk1qP7yJsZznqGvNK1amS/fSIeMfpqRYOux/P35O/P/+R9/THD777DPx6+NPPnr3wx9+arv+iGYlAH739e+eMvoPlABQlUYnQ0kAYIvpa4GO7b/ko84LqBWqBtTYcfTtTgA4QOe91r1S1eBTkEjlkZStsjrvoKb6z8P9SOxVe9oO0O1o73+BUiUROtlQccDz2eDSbfmz1+hIEvi3T1f36ooDmEoAbKULq6ALkG8alT8IMW7gan24AZL0KvwtOse9df8BOrqNDdAtWNYxS3qeEo2MG7i9mwOQ6j4f5uYtA/SnA/UqyJb93PECzrgm2vQ74Xl+A/3cvoVts8wznvyMflTfTl64ZP8uhR4AGL5IfffixnwvI7T2sPSCCg5sgfrvgQMG5b9ETaqQehW8ZWt5V/y1DdK1pj0JLLZLwMv6XXJV1RHs5U/+YgNMU1cWOdhdf03ft/wwZubu4NWVHDUTttggHzXcTIDi6/8UvtE8HkxBAmDeG3+c8RJ4tLfbWIa2lJh55u9bJyyX1jHr3CYA0DPsf82NBMDwvqv8SiwyAaB+urLkxtdUD1mT1p/e40R26vcRqD5PpZ7d/u8OdMFJzDF9aLV9B89JI9nBeetJ2+EIzqnYeV8CgLHT59jIwRBg3x0HSaG0k4MRlWOxT1t/3Mma1pvXMva2crnGRtXYK1mZVBMLlC8SANDK8yIxQyWLk2GmP1YHG7cLb066nVgZnsGf1EPJRQfJoi/8CT+/PruxDtWX9ej4QMbipOnIRb/C1rrQ9qarbE37shmej2xmWzHJZNu47AP9Inkn/CgM6ESv7d9VLdZLUsbWnHx/JhhSjm/6oJ9Jx1f3aN7Vv3xibtO0k2JxJtujTeQs/Z+TRqZOxgROJG9iOscCnkPf8bXgBv52sVNsERC+eWTn3/2Lf2q8F4y1kDCJDBA8uD/1cxsI7r2vv7rPAtNurZU8mQBRJqP5NH5mvnqsvQ3A88j926zyvZ0BGVCc1JuD0oyfO+OvyMHN/2MEyTE2QJL4S7FRBTeSjOW7uR4OTBTi2U5QYCzO4QC2u/3m6wQErXz5TOOrGYtoDfgAPcUDw4tOUCRfEyB6vEU3etDM9M9Tsejj/HEKx9iaZsy15IFSNJRMxuFiyjiANqg5xgyqrQPD2pn3jsEKmmDz5v/tQHL8+R3gfgHxykPyUqs6HWCnUdi2FsBKLjZ6O2QKPmUCwLTfLQTMvx6kr6IVwYZlsYHmmPGnz14pvQ0nCSCukwDI+b2R8/fo04iejP/+VAJA0hNRjPkbTin4XvfdtHhPl6ZfOSZAQ/XTAVC+nqoH4GYYaNmdPqG/MxbdDdDAfwLG7jFAs6QhAKi+K7mt8rIERWXkvZ1kSyQ9dCjW+2EfwPC7p4S+DgH8+qtyvJQvsuK9OiQdnsDB7YjUrc9JT9k017qrz8xEq4y9x4Kc/fmf/9m7HzxnAJTz/PnPf665fPK8FvDP/uxH1rPHwdYWgN9/83u/BvDZAmAZtw4SWDM7aKHfVCbJ5hA421lr8b5pgv2gysZBNSv0yIp5trTukvxevYAGBAFFowr0CyBio4pcJBTYCoHvqvvqn32CgaXKsKkAYPW/fTTgVv0+9/OKQO/7dlLC8oN9BFQuf9GZCjTQh/V9u0p427PThq31y32NgCH0fMrlW8ixn/U7E4RWH1fj1HfsWddcWFDSvPofIDKv9WfsnJ91YL8B/QaATsB5YJSnF6/PpIX1VPOQ6BuAek9mjKf5xzykA71aP6YhtunsPFb7vXrdBzYNvToBoJX5qFBoPXPl3dqq0xYW7yk7sH1qde6kQM3H/HZJrW1HJQCUNKtkzCRZ0P/W7zrl/5nPB8/5HOhR+qjl59JTY2seqdwe+yJKum8wADqXuIg2sUPYt/ExcqzrIdxfemnr8mBJnTVCsnxXq9EPOMMYwG3oIPKLz8EmHa+nrVVuVQmxIulWlcCP80BGCmoKXfqP/9V3JV9th5x0aX1pmVwpOj9laX7Sz3bD9MCG3UH2Jgv27IAb49me77/s/cMPP+yhN9bzX+2vzZfCeqLnizYywbD4zH3p2ZbX9el96vzY/K048GtVPbo/shWlqwBSZ9wP91q/E2dCo6lAE/3Pis/hTc/p2vs6JMI/kKjKxRfGsTjZg5eIk8gevOcmcx6v5EHfj/+OOKJ1kmeYo3S1EwDJ4xNTYFuNVT0G66Dw0/hqYyLO3rAdBVP2VqCeA32NP+jEaY2d58qmK9H+XJwtWGrvGXP7W/SchGBiVHSLuaQfTJtz25+a1ySd35MA8FYuJwdFh04QCPECVwAAIABJREFUDH1bEH/X23/F2TZbOUZsE1W22P/l7RmP8D300zgrARO2tbZSzpa0//B/PVsAahVgAH0zrgWCAdBgCtUazlaqcMTcl4ysa0nkVwJKqXtOAKHGGN3KagJP6NqaAEjgO4xGOoNVmjMuPV85AeAtsDSBEYL6ahJm+XwDiK+eVcrZAqRgou5qYUgndjpxJKONXjtsjMx7h9AB9oympSwTAGRhaSODK/HrGtvNfw+/wPoZLzP+U3k2c9kSM3SSA8L5q0TltUNJeULBUik0/nYKN11yLLdMIZuermVnjHgThYMKkTfAwCuapJN8H39e0+i6uwBSyFJm+AAbyJrsejuEUYeajYCpZYcAET10uadXneAler3y6DGtTEZ1QfEMo3w5kZENbEk5Ajxwj4tgBZretHpjY+q5UOG0CWujrKc5J+YCn90fK+Lvd5y3k6g+bFShV0eaAWyZgwCerndnpqL+vXIqr66lrDmwdX8cdlYrwOaLA+YtnX27J7fad8Djst06BPDJIRy6u3vcxVQBDWXquxJCkxGoWZm4ecTp0AQy9b3fJ82KmR+uBMDHn340CYC674c/+vTdj374w7aRf3wSA88hgP0awN89iQAF57XaiID3QBKc1L5aQIgsSQUaTScdkAd4er4bgNl01SF+BWI0zaVt0SUTAAXYWHmv+6YMuLEPQb1s/pSaLk/y/Jo6SNBbeaynaqsCg+dhzhNgbYAxTfIgtwfoMDPTloDEiYUzAYB8qq0BbG0net60kcD31s20cdbDTSimXr4NpjdorklmFYxtkYNU2rC+WXcOAKfQ1OOmj/msM2Q84m0zg3Vf1yGZ7XcAdX5mD2uiTwf8VV20h9WBB/wMFZM+F2X1LXgyFQA7ttR7v1lhV61m/DWgttVpyzzBAIF1X8ut2lVJOoSw9fHcDAztZ0kA1IGgDnygywZW50KQxqDKphpWl+73VoxMUMHb9FvNlOnLfN7Erulhm5a4M+lkGvgNF8iJJAR7QJLvWg3Ah49vi+S15Xel/PZNKe/MMeXR/TOG4oPxnqRUbOG8GBai1i/Xsy6J9tTXt68dwp9MkqF5OXNuDIXMQA/sFuMfO3MlAITBuhJpqeBPaV/5LvmcYzj4AD+CNtDov6YCIPvd54LPY6PTh5uue7/nNRVgxY6WH/xS0szz6oNSW4/TDjIm2ew2Mg6wziSA6Uxy/W3cQZ+Mjb9POXNlyWC8nu/K6dnuYrSbg8tHEgCJ87j7fr7h8DT25vtO1mL/jb0jHms7gVwpYSa6dJN63mcqjZ8KvbfM77Zt0ahj1VIUquiw+0NDwxf9EIwnj9OGJr1v7JvPJEX9fAm1t+7cFQD0CQ7pkUxc0dxoP23slvoJvDlsvaDkJrIth7EFqyecvtD2OTBn2/zZtvUf/uafOWQIy5edphHknptgKbjpENNw8EwmAADTKBTJcrIT+fz7GJFMWWdhh1fZdAlGK3zu8805t6tpYYnAT8JjoyyhHoGK1Xs4deib+09nUu0I9A3470x7KUMb3TuYeeNcqs0utfNK9OlAjiEEGDMtPP4d0zr/5Ld43IDoNln0B73EPykuAKdBZBjlddpNk6uy38aiD6Gq53RAhUs6b6fC/FIOExRIeXueJy3CIPUXcnY9ztkvKfCc4PT5M8qfEpSkPP4po5v6w5heAZZbvmnTgLAPVXvkJMG0HZUkYYxHVgDArzQspVsEM+gAxmr40PJ4yh8yveBFz1cSqw3+acDOzLnuBd+kYjRR8tlbp5PHK8db2XPz2n+v04S2dwLRqmvZxfDfgFN6OyuqUTExAfG2Ab2Gd5kAUE/j9QxAujRu5peOs8d0VKgEONOhMNU+kwfjj60z6GFM5jsVAA4YfvXLv3sSCVYYHBo2EoedmWfAzp4QDpBCNgKwy0j4sJld2WHPrwddWwAqAVC8ogLg008/ebYAOAFQP5UA+OqLr2YLwBxAxYqAZPAEqAay3ULpeIOSAdadDBBvq3SX309bmQCo/k1Dg/c9j2YP5eOeBM7Vf91b5xbUKPYsgbPclGdY8UcO6rBCyvhLVSrpUfMmeaYzBvoQrmqf8wF07/MsP3ug2XmC9eGLm07ILCXGr2xsyjeylKsc1iMC7q1MSjuy8uigr/7lu5BLTl0x4FnQDwmAurZJ+H09X4IePRsr7f7uXKnHFuThSmuDbPann7LBHdyWDvTQNL7bR+M/SABsCWr7oE5uuC/rC2MZ2pRtmO2XYBgwTZfONoHEp0gAUJm0lUp+9a7sGlr1NKWDF7taKOlczZVccrjbJDFbqO52hNXa5tBO2h2uCYe1zcTW5qGgomXTszk/9LlxJ/LtlcQTc6T9JvkwCiF5SgBSk7XP54f2GPfbvtfWmf+n7TEPOxkWdsbColYnGK1nM/klushsdYAkO7ZB5epf2TzAqNsEz9RfmWTPREXyUjbqRQLgpNVWy3Ed/F5/rz3cFfml4/pVj9B0sk0K7FV72An4+p4cwyZdofNbeidOdB+7em8e7RuY9vse30PrpVEfUNkJgMQQVGgxtmrTb2foK70XH/nDlmRSYGVpsa3lbP/e5/Cl3iaDjKZ8I6NJr/vaLb/6u3QmHrr7zDnKN3ZiA/mjD9PSieuxnVE5PteEU9hO1/rafPFYrDPpX/BDu8+/V9Lbho1/sEZpyIkhf/8kUS2rHtuNudNu/2O+bvBZE2bbKloyLvTeNyWmhsfowdG3xn76ALdg+czqOduHtKO2DccWjLrnmW89p4OSiXHKRs9h4+aZMCEJAJj+SmDqZq6nsN333s4wFTOF7GaWp4smbZa/rqfB4TnGk85zDQXQkQqAFoAIKI+5liSFEdc4W7qW8TbIxwFZKQxHQEN+alUMw0tpKcJbsy4AUgfR4BQxVjeNNOceJytP1c5Nnxa/Hl2DBgGKIiYG3dc3uxYBZAtM0toCPKHGnBiL8DlhsAqYRso0BM2l2fEQ/RqMfqVXnxSch+Kl7KWBgIcpC5pTzXWHOuKaSsz4DD9RNc146MKc02kSCLzSkZTFW1dyjMxh213dAnDipOCRZKRKewX6F/B4jDXsPkMAMndp8j0H962rExwuHd2GeWIHmjS7jeDMcUDLCYa5f/cjW35rAGkXkLP8PUzrD9BKNJbQm8G3PKQjslN1A2n800kYOJ0AC5otXQj6bXhXDZBlVvMri7sAQsGvSmprL3vdC+DYsTfi9VzqjqnG8GpbzXdAbOgl+4GNFUkkrBNMW8vcS6f2QCOfGv75L371OAVrQLNmxpmrRtZgpwIAK6sD5/kV0DvfX4xtM+3WgdUhgB998gNdqwRAja/eAPDJJx+LWjWGnz1nAJwJAB+mpZZUXUhwe4JQkqqaR9FVRr7A3glqv91tEVBzsB6JPxIA3sPL+70NfJDtO/jXig6n9j8Tyf383Kt7uioiQbp0/1nJd0WBZetOAFTFwKxIPTJXiQb/+FTxGzTreiT1xh/VAZNt87A5mQBA/lJnbt9bbR06LkDSrxWUbV+7krbP7Ti5skkuJzjTlyBPPrhodUf3Pf+VbbQaIFd9j94ssOCPRQXA0diK1rG0EQr+E9T2Zz379JegTMEybwRoPVbbDdrdT+wPnUSExwyAfpUEYKsKK2PWUW8rSB3XIr9WgjopiPFr31s6gj1xEqCrhWoPf8+/5qExPF8XvnBiH5u3uiW+9X/VPAdKpc/yc8jAviUl7fXYhJ5TIgNkQ8H6M558bfEUM0h+FmjTf2KP03e7B9stAALVa60+rSfIbOql6Y3vAldte6d+eWsINhCdaRWV/YLeJGYZt3jdCc2a4Ftf2fZ2kp5V6uDxG+yfK84cEnj7StGrcUIecHrz6PADZYvGBi4mzHs0jrA1s7WpSVx9umrNz2dVpTgTOBOabMKZlf2TLvcz5tuuRCd+QE6wnwpwn3vZvuVtMPYxHArJnBIfWZaqGqjtTevgjX3fvPbPUojANQ7b6prR0yOm8O1u+y2NprH4kHJz4qJqYO3b27gpcHy1V24zxnLLEaf4e4Bt9dpuTJK1DjN+aKqEuGIFtP20k+puvvNk5u/Grb4Weix7tFve5FNqG9XgzDMBkNidueC/ivc1Zvt8P3eON/0MPKn+TNM9aJA4wjaQ6+Lf81j6RI9953r7vvVry4eJEyrBoX7f0q2C/zyQmrNnkCOe+db/+ze1BWAlB4IfDqZHmMJNQ/cePlpag7amPQl6O7Am5wg67SMEKRi0g/Ote25BvhloABgTrWfK+T2EYqzJ7FMQDR5zTMe42lDr+X7/9xa0bZa3yo3+2CcwUv5EAmAccOlRt7fCv6uFGEkzkBWqdJ9Mc6/NAUW9P9SnayKcG0glHXN+t1FjL7fu6SAKetfvcQAt7LYib+lXz1e5LScq612wo8z7yrVbaW8+5PckADD09yrA4SxkPDyLVYxNhsAT5MKGZ1/FxZyZbwbw0IxDPm4aphE0kLlLezwyxuCkho3nnJbcAakMTOzTqvsSCJy67Hbgb9Jyx28ZpCLgoG8DbuYsAD5l6G/3tNd981PgN1aBst1X46lrd1IkEwC5onToY/C0eHs7rf3b2dd7HK/+Nriu1bQoJ1ewg7xEAqBBkg4kNHPnEDL1txTZ7aql85EAwMaxX67aIQAY+6e2KxB2cISc1lgJeCqgtWyRAPC9tQL42c+fk/e/VcGjUIV+m6bnylMVNFtL3uowQQr6Vn0REOUKEckTJ/wMYv/6r/+JDgGsljkEsBIAH3/kqoDaR/+f/8tP9RpAnwHg9xmTAFigvqsLQ9riU9u7JlO/ntAH52F/v/McLlg/G8zXQX1lp00HZKF0jhP8uc77qXOPbd2v4L0TS9XXVgCYrvzLxADj1vPPKr5eF9hAWpVj1V5R5aFbnhlQMla0EV1VKbQHb5X+UglBn5aNTpr0VoMDIP//jL2Hti7JkZ13gQYaphtAw4yW+DiiSIp6DIpOS47DF5bGAAPXcIOBbTSgir3ji9iZ579Dnl63z/nrr0oTdkdkZFaAibV7C4TSvgOWuS/3QxfNa955yBE2LoOeXL1QQBl2DP7uawKtOcxBetD2pa7lHv6yh4wn9QH5HNvRAfyMvQGVD3g6zyioebofA0V+GI91xHqCzUXeCYjLDSYd9HrL4kkDTuantoX2ty1913tLBfxaHqicFCZo3mJ3PJpI0kkuHTTqEL/CAn1WCW1X8oq/D39eY+wKBnGiKw9ye4xp4wCYhCP2So+AD54huBz4xGSrBx5nfQ1vJMuq7OgT3fWGFL+isX7wNcg68om9N00bSKsccpMLBFYJ/tOvm9+dQGTbTOOBebXhrNZbChwXeH6JOxingw2/RQva8JwqkyJYMn7w+PEJ6Vvhafr9uv3ewpnPZAIgk3iMF1oQLNd4MwGQ9+X87iSB+K+hd/VDJGGtJ73a3XSauTZdzAd/SKwO3ZjT6twmALBN+CfkhLk5AeBXt6LHTgh465TPcbF8oScc/ucKgF6w7MrKE+ed410aNSM1HweOfMfzZ/zhmSLXVxgzdOEZ9I22blyK3MNP5LwaGp+qYPWtbmYf5gcJJ8tmcRM6YiPrmZKJ8ufeprivCfYBoKeNy7mnD/LY6vaueCnbLzXbBICJYTvjRYAdD/JTv7EJxVP4+dlnn419ghZpD3jupGev4JdtFE7aJKHtPNu5WhaCxuJ5n3m3bS9ehW7Zn/3XJnRJ4PO85m/HMH7G5zDswkf6K1UAQPA7SLHYnT+p6HwDMVPwXj13GGIJT62SAS78xD0GBOAV83DIr4zCrUA57hzHfT37qb/tRAqce3z3HNah7QocBtrg74PnxO0/GrhVBqxBDkbrs3pFTOzDvPtX+ziRJqrpbMFDSM6xObOWzvt0dn4OR7rCt441Berma4FjmbD2SLmKCpjRd3Jagq1SDgxCGpzsR6tPTeO6PkY6hCkNAvccY30+UH55t0F7AyDKwXYQTRfI1K0Tvh7Oqp3z+3SGcR7gup9BhtaQO7Da65R/bTUMciqwUbTpEmCfHHomgCwXC7ZyLvld0mcAcfCsvsdYY6SRhdGDmgTliId8bkA67PNenOBmG+rwaElPaJfj15aIN/Nd3Uz9qWYNDt8Grh6/7n6Z8V37cVY/HdlcrWC6nbk/5jevACo61iqhVgns/IeOJX/9ubQk7dG+4o/Q+9mbG+94/9IXXWKe56bAM+iA8/D1csS1+vS8m/qPn7/79NOfPRdbVoYrC1grgGaFVb6qRh6YgDLUBLQpUxX81Wo1uuBgdBME/+Jf/I96DWDN85e/+IX4UAmAr33ta8OTH/3oR/MWAAIW2ZunpQVkcWJyJJx88n8fiucwSP37oD8/84Veyd8EbNnpBxD23jqD3361X+tczZFVvFzhgXcClLT7DHTfq95A6KEJtmjOJnjGMsmB3stPe9qn2raxri0QdCmtT0aWBYmTqZlrJRMeEFt6E2cBeA4ftH/bVUMqANKnI0vwkXENWGya41OsCx0KNxBJv7kqYmFaGbUsJuCpt1XYl3iMCS7t3/ZgNZU99hkXNY+6t0CdKNOdoqv0QeCtdgeIVjJl7TFjTxuZIGrm0DpUyfVKVhVPzGf71Tq087M//HEwDgGYSvFbv5Lu8jk14NY5KgngY25J1Ep8B1Prd8s2eAuAxt5yrBX+q3SfBQGPqV4T5qAHDCHeZlJMwa/55dDOg/T4ff6KME+fMr721KxEVkSf3s6DbNuumAfpP+WDdHjbbmnJdl/5bMavxIQNcHPJh21u9ckJkLkJu2B77YpFHSYHJnsmQ4Jqg2vLfp418iqYqj68Qu7eZmgGV/rH+MU8X5offMgIz4ypbUTbBuZw0tJcK0xa/Y8N1zzXJ97YGtsDr2lzbNckQVZ26l6f3eLB+w0pnTDva5QqQwf3u/FAJi58j9u6g/+1j07UQ7/0qzx/z8041ckKLUb1SvA9luWA+eGEx55Fcft48C79ccYJVQfgE/jJWJHnnKOTFU4aleySnNn5Lb5K2aVtjUXJYtsEDqpdWZISa0j0y7jTviftxl4rTmr7oUOKfb4KY1TfT/N6fWj7UiVXWq7xL+hafp5EcWy1EBGkalt1VslzxplYcuxqMC/9DJfvZ9NvcU8+lzGBF5lt//CBhz1vua1x4auUAOw55RjQr7t/+51IMPeWv8GgoscmEXQQNQ5EHWxMITqTAEiGvs+opuDfg+UzTGMCt7Lpemf5ZeQVgJ17OLIN2klm5jjSKb9vfK8EgXEtMDDR7nuP4KFXsZM+9CllaaOkMbne+d2X5jVv9uO1xz2NUa1+5ynqSa9xks+TaSDXYVjYE4DPQURlytqApjDR/iu6ImwZKKfhrYSG+WchM622XOaQgf4AJslViJuX47jL6LTTSyOYBuiWq+yz/iZAvA1+ysY48+KXMrcL9nK+1UYZMV/bUu+8J53qDUD2UCiM8r29BW/u7w9jIdouqOJvy/siAXjC/NyGuPxGHdYx7VdpZFM28mHTZxM4Sdv3bbnItub+/0YC4C39zsxwtQN/02GlPtIXMlOnWZ/tembQSfi6Za6uI/sY8L577jnbOg+nGdm8EJ3a71VvtjoNcOq+09Cnw/cBOZaPdNzSe4B3Z5FTXqB/2sc6+Z/EYfndn//8l+/qRFjkKekIUFACIGTxPmGbUrvUW4AHAIWyXQXej8PixN7aAvC1pwKgePTzn/9ctP/GkwD4+kcfPavaXpn/hx/+UIcA1msAVdbWdsfA1TYWQGS760oK5v/leoVmqwIJACdmn+SJAF68JmtAvt5BojZYoXNJ/pYzG9TtWQA3yHOCgfdeW65oAyAkGe3VMJ5Xn50AoL8CzGqvONXgnLZkhzVZywhbB5Bb87EPIuvnU0d8XwDqkqmwO8h02gnGmvaKduq3AZJXKZA/vkfGcpsXoKZHMnawPlcCYDfabnJg5TrPuXAVgGjY9poEAPMAKOFbi2qTVOgEQFH0PjMg9RNaHMm1srudaBS4K13ryij8jQ7ufBIS0FeBeL+eEBllPElPYzqS+qbtwHy5MAJ8B87nT4NSVTD51GzjrrO8Nctfb74NHlDFABUE7bNE5yLigk4Fv5KhtlshT6JFFIXZNnp+I4flb7pd45sNziuhoXs3zrnmu0Fj0f+uUMVe3fgAvUJO7kbhoYJS+Bpbu27fdQTqLwYLKD/wBu2ij4OF3GfSc/vzKih+jHnItpQeVCBbfrMrV/S5g3StyAu/vU4AQAueSZqgA4z/aDf4zfeSu6efGkcG15bHtT/okOhctq59z+3X6e9NUmPu1+h3rj2mm+9sURA9JxCtP00/y7tnzpjuNqh4wCbhM0zXXcxhnsCDtfnWX3zb+pJKKtQCpGk0h+TN5z2fiPFxH3Jw2y18zr3FCbwkKZv4LHQpcApy8AZvVMJF49z5MJcDJ1cFQCRMJBh9Tsnqn3H54N3A37qdmLHt2NL+xMzpf+bvF5gr/Vsmtd5n96EBvEQf9Zp1JQB2axq6mG2t7yyCOY7an7Xh6WOgTV6r7eNTkVZYpjGKfJoqrG5L5rbHf/4f/+5/esbiu8ZYKIiwEU8AeTN8mYWC7MCZYCqL/p4D4+jDe3DTqS5xzxWxV0ab8SV4tTLsioGF8G2AhRG5BRajleUbr4T+6FP7Swto4aw3U10rderjcaAFTBLg24eE0w5FqD4LNNRqFKdGZyCaYzK9MSJukwTADdSSj3aw5sHhhHse20eXk3mCI1Wz97DlJdv6vA2J49F85m1wq75LmTX0M0lyjzcNZQGZ7FOliw1AShkq2OB5y8omeWSuAgjRbtI1E1SAq5RDViHfyHlrHuBpDIScNWAHx9dgqvXulaxBk3UU7F3f+awci+Avs+OWn3W46HDO/a0srGxx39C0xty69WrcB8C5ZKfuhz9yPIdcWQbSMWpc9UzsgR1BbLmx7q/88LzbhlYz0gkYbudL2V9a0LfOtFfSchAxD423g9LRGcBRr8hliWbaWppkewyv1+O1WRqvp9Q29bS90AH+itZaPbMNLnL88pf/+ATXj33pclNoNQCkVwpsotpGz1kAd6DBHtR1wNgWggPtr3/eU88+6u9977vPa/++rpVREgDf/MY33n30JAFIAPz997+vCoAqc4f+rCBYygO8Nq39uqeW/+cGyuBtF3p151VAb605bBC0uMtarddOENTfBOSARNlsge2t0qpqCOlDy/k80/ehd+W6CHrqWpVOkgCApvWsVlFUQVIDtw1xOSPS0yXyA2Df2oQ3K0hhTxM8pX9OcFk93XKb/jTlb23gBotFD1ZQ0y5x7x8/q1MqT5lKPXQwu2CLcmxK7dmOco8DWWelXwESSQsFKhnQZpWCacscNX/sdtM5twhgw+r3548vPyrOqp9euR/vWKD38gPThxIUWzLLM1O5cJWT2gZYNgCDeyL0yghzAfgmrZTkKrBeNley4QTC6c+WJtbJcnJcW/+bfONNHVu+u/TedViCp/WTjFXTimQVs8nflGeXDU2sh05ncgD7lr7vbZu2Hw4UG0gXputVT2hy24qk590m+ED9V5B/YMGi80O/CP7NU/ShbK4XJ7i+QaWv3rhBK/Fty+vtDR7bW8yVcxpb04Edc6h2qPBI+iUWmtXf6rPlhjij6CV71Q1OnRsYuAIaVT/tnGfsgVmxRydutHMkOQx9cmx17X0JAMsxByUmdl1a0dbJf/xOaUFj05pB42PLlye8thddAReub6WPM0D0/fdcEqvgh15hKg0HmtdgYmzvS6ytzC0tblnOBYqk9+hs4LKaIRV9smn/TAIgz4nomU/SizHIdj0fMhaoMVOFkDGQbHIzIelTbR3BdctY4qK6J6uGMgEwSW9tufrvSwC4EmsTAKYz/H/G39ubhtaHDhYAsf9TdVbHcpor16Tf+I3tB3p84f/83/7l8/cKXgLM6vQODLh2f5fXUzgTOOx+rxM8JtNO5/66DPxmWvadxjHHCAicibcRzf1NnutZVkS5mqvHCLrOZMIEFn0eiwBJC3T9XatX2vtSpzJ2RhZB7rAEdWzFXtWqUjwlDaQ8VEoUY5o3R/l1B2oYh6s0m1ZTGZJX8HrA8wi75UP+KfTfYnMaq8z4SVEqw9wdk+TKkhSVXJF86IQBB9fk2OBlyuoqy7oQAZVTvJQVm1USGWXTU3QIB05/VngPegPYBaHLnVM/uG7RemsoMf62uehcS8I49bdOwPcunTbb6dUvxr26Y1nBIaa+wLP9jnKlBRGpT+iEx75GbWhQ1+Xf0kkurdJxNBZN8u3qdrUTWXBkEAA/470A8qt+EwhAkw1STsfJnmPAL2V5JItSZ0yX5Vf1w4rjLat8LtCvsjijrJF1B26pCadNGR2tPlueRROAZ9mqarITOnuS/9uqCWjksdZYDELqNYC//+0fDMJKR5r+7J2X1PW4NR8lBByA8FP0yn3bqXpHOXmt/GjPpA/pKb7WWwC++c2Pn8DrcyUAqi2dAfBUALAy9IPv/0CrwJUAGBtQgQhluO30RmaLRiQAVOJeW6y2JBZgJBlpBw+v8gySBJoED9iDtXGcIO1gnNWeqjDgDADshw5BUnBuCmXSwO2lXD681dYF9sx6S8HAgufmrADwFgDzJBMAAqB9BkSCZGSLMWSgX8ka5pvJNwKVE/yciwTMNUGUwJbKFrEzSM7abCcAzgo87q8kMvYSIJn2qTQgxzTJhE4m813iChL71a79gvsmkPb11cfq754DY7Fl3rHrer9jHH8q21Kr0bUt4NGfopO2CSp5UWDNvLOuvU0AoL/eDgCY6/E1OT0Gg8ecq3GPAWJdf50AWP6c2Mp+hFfZ7WGm7iP92RiE/sPi6LEi87c8oXczv5YREgB73s6ZgJb+HMHEuaAw8y+1aLuGzuXvOwFwj4fPG2iZ28Uj6ezzX70u8cavttPGagSgzBG6QS/pFYnpTiTkoYfy+7H99BiT9vXuGQLp95CnIyDq8Wx4cSYPNtg8V62z+imTfXV/Btg5trT7ojBdAAAgAElEQVSfmnNJZt3fCVPRQ7Z7fZrhpNMA4+ueD2Dme358TtvmMZi6YPnESP7CX75tF9/JopK3gq1OWE+x89D2jjnk56MKrad1LExIF5vfiZGQi0M+Wte2EuDcpnHPb7fIUGF9AeLCa92BcHDan6b9TWvGk3IMv/lONq5tPTyp7+5FnJlvYyBXNHVybQhgXbO83Svk9ZVtnW3Qnp+VCyrVVC7Q3T4IGqTNe2Wj8oyRujf9zcZktq/6N5tUA4v1d2kLCf5bWoP1bcd7/EPfEuiYq3xrY/K6Pv23Azt979IxafYmAVCdpQNJo8B3eU8amPx+DIAGuYdg3ZmsIvhtQFOwAB73uPi8xrnJ+KIknfY8phNoZ/aOVb99j7TbFD3eJAAI/uhX8jiH6xlE2cGrD7Xh0hc32smNctjdh+ey4Hrm6Kb7p7W3IxEbTcCjXad++rakTxoaeAyfbp7vvQ765Iie/1Ma6/vdUbaRhsPKUPDDgcr7fiSQpTSsisq5+gf+J0g957Rl2CJfzTt4jJHPBEDt8a0ftRkrXppNGxTHPVv2n2NPg3vLHys0r+aajqLZt7TFa8WD27/pr/+3ojPWhdHIYxNBd5+8uXl2y1pK2VvAAuA7gbwAVoyNcTGNdJ4aWYvntA+Qa8CNIbuDkBqrZCEA8glWT4rnYUgY9TdAoPldT66RN0WxBadzXnlIvh/tKrjegODPf/Y+OLMjgCpvvnhWYZLWacQFnMp29OO8soyZFi31Kqfo07hqbUiWDVIB4LLjd+9+/evfvPvtb39/grKncQXQsaqVwMwyuKDewcwCEspN6z4SAMtTT8Rz/PO773xvEwC/eM4AKDBZwf/Xn0MAdWDq024dDvj73/1eQJfXJlYbH9SbU6TsC6Q07wZfNWYC68p5UHYqO+ZoO5J71nXttW9aAmDqNyt6XEufoa0E3ZbuBVjK/hs8es/rlt7q79bNL33orQ4eksfE3yXrOsOg5vT8xxyyLfuUApyWChIAAtFXqTXjAXzevtuCvxVVCfbflwC4bWGCMeQ+9c/3n77AwfXqjPXPSSIlkJ9H7jYQ8bu/bKvaIYG4ehXBbm9l84q75dK2zH77PpgvASTtCfA2CJv5KthGSxecKhEguYzS9O53xjf6EeCxr7nFBsbpD7qrDrMOIOi91r11ZtrJxYTeUtA2K3ledKh5+HVx8MDVEfVjvdj3UMtetY2rwImxpk2r59Km3nZU/ctR9FaDnvPuq4WuTgKoz+e/G0PaFqgzPYB9vwNy+n/rxz3H87qDFG3b6Qqfz57qJe5b7GA6cM6IuHY6/JmEbEmPE9rNli/Nr5JHzfluYzBWB0EZiGY/3OdxmV5pu2RveK30ZQ+rR+yM2o85TP9iU5Yum173PyZrmjhxovbbDMw6lYhrntEGifIaQ1YvvOKbr5HA3HMM6F9y2BpeckD1wrm9tnksejx2O2wVfi/tPfSEx8U7EtA5b8lI2/DEBzyfCcbdKvb+0n+SY6kXK6urh3OIcA8GvcA8KWAOG8SYkanVtv0r8QoLqMYqjvVe4axsBz0Rj4tjsv1npQs42gszuQVXLO4E+1Zcj93KeT5/+/lYeDmwkfHCK/yVMo4PyVgkbV3K1+h6H966W+GKyL6z2sZPZVJnx0G0dVYkpH0phfZn4rP2XyziNF/xWcazqf8dL9wVAEzgZmIa7ZlkzxzFro8JUpko+14z+E+i321DpPyd44IQfH+CkN0TCJNSEdsf2NmzKtUXRax+rdQtNKZzBlQliJvh1ph02E4dNsPJorU61qumIYg6B+B5XKC2hLSV5nZCODiNfxCPbeTQz8NqIS/BOQ9JK/B5Bw5Jj1cO46S1Pllw618Exgwpt1sALnG0PnwK0HcCv+XvZs7q2roIgwyMI/evvKBM5qUPa/QKIHOWsS6Fa37XXDIBMEFK0rQVtfhzAiIo598pI77iB1MpU2mXv8jRZpffBxCYV7YPf0huSJYPgEEQuiVR9YyNgTkpCZwacri7v1Ondmy7+sTc8wyAew47d+tApXlSfiRRWgHpn161Q28dXO6BKgKzivlOcJxc8Rga4IasZgIp79cK6XPBRp5yzgXtp23a8j2uZ1DFUr0zuw1AK/0lY2xnA0iZ07o9oTdOSPe1Xcq3A+yhfE9b6kJaabnr1dK0I1oBL+Cl08b/8pTE/fndnz4zP/7pn3777ne/+8OAWehSNKm+2S8r2emTxJHDAaVtFwXQKtDtubKqgK06dcUc/96TAPiotgA8SZJKAFQbnAHAntFPKwHw+2eMpYu1B7nRouje8nKsQhWNey+igvxn9R+b79WBSFb0/tMaywDMTgAAfuu7WW3v+wBtCQSxMwJ5EfCXXNV2BgXmLY8kFEomP/zQlQ0u++8Dntqelyx/+cPnDINWEL0OUEHXJpJKdgSMG4dTieCqkQ1iAHToQQK8lPGs2oAu6CN2OHmZAEs9XgBw/N8BvLbE3uKyAThtkACoQxrrUfw17Y87HLtuycwDkhJU+3nefLOrJd6eUrgF2/18FkCzTc3xZwIAXalDfDMBoPGprQSWtmElCwRhpZf+2RWstJ/MF3rQn+nlbW75XXjow5YIERS4PnijkFnPf/7oHjqRNLZMdOBIMrBo0v/q2UwAnBjMtsnteuS3XNDXgXlaFkwWV7Ct/4UCZ3ssqrwMWBzbqJ0qBa4+B5fEwtMr/MmYT0zWFaJKypXOfWEOmcQWME/Z3FidP0ffnO/tQYxx/YPHzBsg7ApWnhhT8ZAFprSB6T/ho+l4rtgr8G2bVCO6E4Jjj0wMB16dyDR3OwhpGs+4yu7G6vZha+q5TjIWDnMlDPO17T4SAE+/lkQw81Y2HnawCVy0onIK/CBxEhGfLbV9JlDZY50Po7abH21X3a71I/EhPITXd/AvmnRjS4vuu+lLRcEGtsvbTdazpYzEmw/kpKpzMc4GgEkL+I+tSBnWs88Y8+we0bbl63049JWOpB+gXWT5bieDZ/qaxNIkf+0HLW6bmMQOjY2RHDr5+Ca2KXlpo/M+zOf2bdt9DtAg0MNO5ZizrX8OfyIjbrN8SC+WNCS82+EQ2/Vr7QtbKl/NYXy4eGbfkvfJ1qc/a598yohp8IU6A+AQ7AZ+achGgbgxfjtA8SpF/dwJgM8fwIlCvRHEVopkSPWbikXftwPhGZi0c6BM/nWQgENqMRtAXp/Tkacxy9I3Bxdkns+VQ613d+ZH4LON4GSQ2rDMyp1ExGUzO/4lLqtpY6DaCDJ3K12FVWT8bJQBB3ZCe+hW0h9hANTwmfJ7wI/ptfAiASIBpZ3P7tfGSTA+z28Dldfy1opSxGlgnwYmA3Gcmumw4EI2vpMA5ucqtu81nTk4T7JbUKiNwII94rUA2pesrjHew1ugE1nXNJoYZcuzZTQPv7wNJs8WcKlXgmk+5SzbSY2Tx9j1XK0nHn/9pPO1oSiJmzoOVYQjTxNIBtmOAFdysCt19Z30PQDKWz6hh+3Io22JbyV4erAOaM1P08eS7zY3M498cw/7fc95oDU5P//ND05QVQXx7vLb9u0TmwDgGgmqTcRmCa7twQneGA8H4ThguJ0QIEM2pWmSdNEYlWhYOcpTugd4lz3QNhcHUp8/q/9/+qwCIScA/lCnkpc89AOSrw6giz6zRepFAqDutX3fV9sBKiWfFy/XVpsm3/nOt58EwNeUAMgzAOoQwNr3XsDkH37wgwe8f/6AtXpbwNrJokmVVFd/BMWSBwXDBpEGknUx7YBluA4RrDdpoE+id92v/Xi7oogt4z7mINvagb7ub7/AszxXtv8rT5BPAqDGyHiLRmwL0HNT9t/jf+4tkCqfGGOyBHmc3m5QPPNVtw0QXT1KcP/GhrT903hitbfaS198+wo+p41IO/cKKGGb7mf5jIzX76wAyLawYwma0BFWpyUfSuptsP/fmwDowoAjAZDjSz96JwB03yQALIYew5N4qwNlm48k5nIL0u0DMuGwug849rzSFuJjkXY/UzZit+1wajWv263zN+qeOkwqaWabtXKmtvpzHuCY9yBXY6/krzp4U3unLcv5iqZtshdt4At2RdNSvj6fqsHse3S67ZjlpZPQ7T9pRzNs23fTH1lO2rPIwPPpkweXyCZvkr9HPP1M3x2I8ZktSepXOVifbp66y5jUV2/lwhadc9pAua5TpcXWKnRbb3Tq+WOzkDu99hS/EPZt6BUJRtva89/ao/XFlJzXvZUAIDkleSteXAkAS6DFeMYS/WSiwbzk34XdnkRwfUlSsGj9YdvWTADciSTVakV/0PhlwqmG+SIBMPytOYd95fysbWvtdcrPrvKfWz6sB2Cj8/XU0AJMmnJOAkD8iYqMV/Y6x57f3/qm7/TfjdvcQlYKeNxZGW1blm9bs63G39sWSQ87sM0EgJMpLXuhBDdeSN1BDhIZ8Ojq+2I5bEjaipseqX9r69CvlT3LtAWF/tE5b/Oyblv/t+LWNvm0ZVR3MZYI19x+2Nz0WzUC0YNDAA0mujS6nWZOKAUoFVHvsW8jQdAIoQUMtAC2wV8S1wLogbB3pMaboCMHfWQ5mhj7nmv2OGz2rtpHOJIhdd3GDiY0kQVazzKppYHWL8W6/NHhOuborECPwrZQbgLAhwToFVG9ulmW/gRWZpoNmQ8OWuHevWUjkHJyHUCov1qtOx3m7fySBzUODhqDLggOACJnnBlRlCgBLW14fOXI4qT0OcOgM+msLLSQspfVgcwa/BRkiG2a3G8gaOUZtTolOB2rFKYTDelg6QuHidLd4KYY7gzzvufTQHgTAjwLvc9gfMf2yrDSX71Csg4PK8HxfibLBW2WZZSOoINdTmt9dTnxWWbkfouPauMqL2xWjJzLFnUf1sUF1CQAGCsyiXEXfZ793dBU94XFNT9cZTF9VA89CHTf32PkPX4c7blHj2fHpU8AYHpcuoud01adPWEeztzJRY+rbQYyW3Psk7wzodOjbN4szXYIxbd6NoJaE3vGnHZwZKTBZdHE8uDVqBJ5EnKi8wSEX9QeerYwffE5kLSC9toOUGcA5CFrlFiSkKnfJXvqu/btTwBOmbiGGz8ORicYbl6uPCz969q3v/3Ju2986yO/BeAXz1sA8gyAXjH//t//vcb64ZfrbQGshKxz3NL+ltNOABhMVtlo6Ubaw0hgdQIAv+dVpk0AAIjRW2wOPoVD/er6nQBYe/EXVQCojaZV2ctMWkw/OrvAcrqnR7e+xsobuo0PKyCNXCEzVY1mO7GvTEOeuYc3nNQ8CFz1rubyx/1u+LV/m1iH4VrRrnm1PWJVm37q+wR+yApgDp2v9gaQhUBJxq/V9LTP6AT2wqvTni9z2O9sQ3jezz4yU+cP8HfrnvNq9l+LG9z2MebycU0r7Au+HoC1yZFNANS9RSvjI+OWe+EEW5rjxabU6CYh0fYZuzTVeNhQ6WDRxE9Lh54uGVf5l/rug14NfTt+b1HygV1sayEpS5DVYLLxzsBaYYBHBvqVmwftJ6G4NkF8a+FCDBj36YOaEhakw8bDB3SKA0etU+dbPO6E1iu/kz5j30bQyRdVjC1e9KhOjCao37iMsWWiQ2NKE6qbJu2r+Z24IWxZ7INOfLIY9e0CBgmA1BOCEWxpJgCKO2x3gBaDa3rksifN+6RX/T0J5NZLHe7avqpMM69IhQQkn2c++NmWvXOevGXlpHEGvVRGKKHSsQbYrvquuUpWevxvsJoSD7t9a8aJrF+Y4nj1Y8CNmkZ95C0cIwuSD+R57csr32/983ay+jGuL+nx4ZzQZvE+oz0TCzUQPVX4S0q5tgE9S5/HWLHRqWN1PzSu88pYNGB8KUvgpxqn6f7o+yRMiZ88rjsBID1qubFOhd8JHg4ubluHPKZu0/+cD9NkenUvtEx7jB25g/N8fvqjyifslPQNvNZ8GF8mhnQM20mPnFOOo+TG8acZiD8Dbym26/jxNjHiT/H///73//MTB52gk1cJVGBYAnvv67gTANVYllmnENV3Hzz7XO3gDG7W8ALanBFJgJBBRSrlCn4aDwjA6qeFssb+Jx0wtNnffL4YWQBRAfDjkCa4xeiwMtyfpxhJGksg0Ic/FBPa0GfWVIf4ZTlbG4I6gfWVwBisEqz8RSVmKKOU3D6v/z1O+cls+hCNfqaEovl5BzwIQV5H8NI5Ojlh4/rZ589ri3q2zCuVycb0DNpwEDZUdnCUVNp4YIwbrBXQiqRF7ktizGyH2JK3KmlesMc8UAZohoF/SWsSJ+GCfd8GqiRTMHr1fRkOwC2nfANqPd49HCwDSwJxQNbNnwQ542QBci1bmWBQAN5AHTotYDVPNog9g1/mAw1P+qy58JgsWzkmgcbSrzrYCtmTEXoDZ6axtQtkMs97b7m857SOfZ8TQGkQhQzAw2MsnSzaNjs5+IgolQD0n/YC+Uk9qTaK7vXdB09A7Z9c+d9kw6wQVYw+tMl5txMcnb1pTxmsgSVBg2RQ8t+gQOWgfv/2gpB1/DW+SlRUBUDJ4Wd//Pzdpz/7hRLqTiJYPhJs5hs0iF7b0g7P5YQ6K2/wyyqH9aRaNUA47VrR4pNPvvXuk29/U+em/PTTnzxvCPjyu6997Ws6B6BK48v+/N3f/J0TAF/68JB19O5LzwGr9TMBUc2BMwwkuFUi36WvNlTNrl3lVwJAQG9LZFMXdwvArupBJ+0j7WfRkfpNcF6dVYCuzx0M1PkFJJ/r+0wkQKvUXbe75bcEN+5nywDlz7oqQfJaPq2TkoBxdFiJ7gu0HyApdXlOVV0bwlacs8qqPGQmu/CRe+20k6sTdX2DT7PIOhdl/WLduZIiXSxsEeMFJDEf9EJPV9noE3w7eeFtJejuyNDTaSUebAci2dqqOe0XhWvc0rtNUPI9vjHlsyYEDyorN8BP/PL81oYnrnGyoXhaAjf2qMGiNi+2Hjqg2wPAkAXpoFaWoK2BNq+SIiFU24WW9lvRcNrVTpQ1bkvbq6Du6aOqCzi3IxNFJIXHn5QssiAiHp2v78tgyDy0XN1Jo7Rd3Me9t5+k76Jbtj9tzEqjkwYku5wQdTJHfHrsSz4vnTwWOs4gXONSlaJtgmSu5UpjdU2+eMwcRi977uMn+/Tw9Jsl01XdJPq0T+nmJ3mViV4CqXsluIJzzaswxIsA2DLVyYhOAjLe5PVsuejkbY1t8WHRZhMauh60wC5XXzrzpWMHbJkhN+kLt8OCILZv7imaR/vQJA/0wwemjEGfuoZNPuSs2gy8nQdY7zPl4x0x6CDcxiLGg72A8/xFAlWVF6rY24QlurfjDvkJjIgsekwb+1QVaeoVh8NCH8aKrFGpxPWRxaYD/rH0grMUpGPta7GBruLqgFbPegb4sD+XjZjxl+/OuOpJAKtqqvzlvrFCalfeNHzfjd1y3MhU+jfRZxZRNomHHa/nhfHaXt90gA/EAcgm2NHK+7zG9onfmC9jRF7wN5nQ0dxkPwqvbXxDf/Xbz3nhnbOqsNeV0B4ZaX254zblH8qmVWK4zgC4J5fl/GOkgxA2cm2EL8CfRD4SBbFKtpkTyj6a6b0fz0QIsNF9J6EskBq5Nat/IK5WWR5CVgJgMd86DpjiuZd2PmNpUJQBwAhWO+g5kALArOdtDAfWC+XsmNZgTwrB0tHPcqeMmZJ7gjO6fAhUPTUn/fq+Lz7v1SYB8DDlTZvQw/QCwJ73YdjW0WymXP2z+tptJI+hY5ZQ73yqnQYj4Yxc5rWrKzn/zMRaSU2HNc4ug3qVhctxMddX5fjQ3bJ9lhUPncYTLStvBc6A1Eb95PmO4TyIZCpCOpOb7fIMvMfQcp29UdLBKwHAvYxi6cE+p1CUvulVAsD02bngpHKcJDmy5PbuF1pCb8Z3OqkFuSkHPJO//f3qhoABK5DPN7euLD2o3ikB7hYetuv+XpZ9y9vurQBQJwKR9eSNX6V0loodjkZ9FOiznTj56GB8dXRc1RL/eYZApJzeJsJabttZqBPpCvaQ5wAYNXG/cq2Scr//3R+VAKgtGAI5HZzu+GKlXHLq/WzpEHWtAx+DogaMHZTUvFhxQm4tE6Z9VQB857ufqErkJz/9ybsPv/Lhu6987avvPv7oY5XNF/D8m//3bxTYfPkDr1IzPoAbvmL8VM2uz3UwvZ/+HlChA/5a3+AjcsiGmEwAILsAlTltWydv94pQr/4JILc/AJzSdl2uBATjLp9EAgCZ4xmAlPoOIKXxNiBH793+6gJzyvMKDNBN7wStsvcddKWOpv4hZ9K4MZEbnFbYYr/pYM+q6QRA6iG6cP+mr5JHwG0GdAaQ9qO5Eg94po/53f45wRXfua2u1Hs6nuTdE4xIH6qb1jPGudUE55lCeZ/eUNBqh6xVY64e2NJN/JjaTsM642pfH1/f9HJpaGMV0d7/LLsPEJQsLI6qvwH8vrcPW37uMl0sGwUC8SOZAFCbndgwFHE/++O/p5JM7PeYSGJlQge5lZj06r901mIzY+W+25Yfstl6nLxGjrEDFsdYnbwS5dj0egNJHnhaei6f0qaYFWxWCwloRftaPKotFNKxpkcHy/Sv+zoBONeKkihmj3Po6sX0I6nAc6J34GJeH5aYwdiIYMlymCv70GnsQfsP0b3ka/DWJgD8nQOupK/G3Djk5g/38ZtFHc2hfbZMR9Mu5zA2vuSD8fAGmfahqqCyMOm3cd6+daHaFq+0QFUENX+SfA5MN0FzJwDWPnc5XY99Kl570sjqzGuYaRmUr2p5wk/6utvFl2U7yfOkLXYBDLw2zosBt/+2ble10VmpUu1kBRdzpd8bh8O3olnawFd4IXkPdin6l57rtact/04weQV7fPWQuuMD+DcYq01ol8jvORnm7+17ZBWb6dCO8Tm26ZisbVHGfvX3vKa65w0vsD3Jx7T5ossz5z+owurE3fkZm8vYbQs3AXDLAf06JrN87ZiKnOt3rHObcJ57+znZvleHANKpFf882XGY14qT+9eTwAgQ39v5oWwACUrBYR4r+J5SGhuBpFaYPeBNIz380iqIX+HxKgGQ4/RcHQjU/TUSiHwIt3uqUYlBdVBQ/dSpz68CjxzHtFf3l/GTc13w7Lka9LnZDY5zH0xTpZMA/vSXLxAIWODqJ1dlbqEUeL14ihAnj7YEXgTZ4CUyG2k8Pd+sBmg6NXiQ0WhhNJbYwG+d5xpjj4UZmyfuz8rBmHHMvnN/fC+vAVmHOgrUt97KOXxrAEWLLIIxDtG+M6w4Mesijuaai3h8rhIDQu4xuG3TPIMe7MiWw5+vecmxnbqzNEte3+3PXDURAB8GZjPVtyHVrC8ju/w6g2PZlAjEUnfOuZ6OZvuwjPFz0zRloNpzX57LzOT5eOsFNH/1OxMAOU/1LfXzgG7Z2rbKRl0rHbP6B+3Qh7cJKeufZ8beXeiRr0nT9y33cl59AODozZMAcMLmi+9+97z+76ef1qv3ntWiAK03EKg2HZjWquidEfcKQ9HHoMgJAC9idTJgwDpBh/WiANu3v/PJu29+6+Pn5j+/+/GPf/zuK1/9ihIA3/rWJ7LFVTr8/b/7vs8AeBIAuYqXh17lipMAab/lw77nGQ8JACuq+s+AGHBa15UoaAGTzxFtSDiaV3peCQXznVUtnK1XcEiiGuDhD+t67QOlf4IvHUr1HPgnGRLNu886lLZtEasyjMH+PfY/xrw0B09X/5JG1YfnZbR1y/Th91rwkD90f8BElzi6ned/XTb/5j6L7xvAYvt92koH6Lb/Ao0Eouojy19PwOcV8rcrw9g57PUGc+9LAGyFEvYlkxO2HXZPs11A/kkzVKIs5y+eNl0crOzKHvvz5T17vmlfjzLVbl99dIKheAjItswVyHb7fJegttquVTUnBBwY1RypapPMawXZwZfORRofbh6mvGRgx5iQnxn7+O5YDW//L/r199j/tLe3HJF8Q5bS/t9+qdojqXbTwH34MEVKw2vOxkdOANhO7R75Wy+ovuHsKNnBLsUe/90JlrIXKf/Wz/UbrR46SHq3/7wNuI/VvBdbANgbnX3N6n7gOOl+2bI+v0l8HSXvsvhMmIbfngPkLvuBbKRtrWuThJiVb/uLSvyCnW5bBK1xfJzXcvRROtPbONnmQnBeK8niMQnGSABM2wkkJPEr32Njj/cAtB0tDM9iW9g0sDW85DcJAOQ8X91oPT3l4LbHzPnEdLmqvphhtyFS9Ww5JwGQGIX21p9sgjcg1tgrZAbZwvdjX+F7JsuIIyQHsuURS5RMTbxjXw1OgnYkTnbcXSnOYb2qgAbZNa7rh28MevNFuu3J2Ka1vhM/0WdiItowvtozuaBJ0rdwSJ0Rk/xMG1XXs0Tfz+LjXAGQepx079Tp8b1oHfYUBM+YxSfRqmOLmjdbACSIrRB5gvqu4PAwINMi8r4EwB2sM4jaDjBElMNGUAvN2AkCCGo82f7bMwpc3pkH4aQwFMixg3GPyYgRsKePKat+BsDKRxp7EX5GzWoiKrLB+hgWyZSfSAdVT9wJgDV8wuHDHDP73HNow2E6VVty5r3H2ihvEzbJ9FvooCsKUr9lLJVtswPM8t95flIgO7chS8/VoHQDFo80DJwAdFP0+Y2yHZntGfzKJA6c08w3uMsR+G/mZaBkJc2gM2XkVm6+y7MONJ+ZF+X9nN2QJZnI2dsDWV7J3yvDkrPBsPLs+qvX9E+Qk/xHbvgegHUDtu17XGFf8gpSjjeBGePC+dwcSaO4c3EfAKzDcF4rPPDUz7bsBJ9vp8Y4F7xZBnUfMwIMqRqFoHQdKW2iGylXIyMFvpXRTneZ8ocdsJ07Ha11W2d89IoIhnkM1k64BbsmLeuoz3IgXeEkUPZcsx5Z7lNHbPedDPnCY4P/8PvP3n366c8e/avE4Qakr3hn3fHKpmYrm7mOvJ4x+HXQ2/UEG4jE3nY/6xK2b3/nWzoDoFr98Y9/9O6rT/D/4Ve+8iQAvqUkZ4HpH/7gh0oAfOnZapHJImhJQFCfKTfUCmQnOI8AACAASURBVHuBzU5aAAZHftse8JnfNW5e2Qd9SQDAY2wJJbz6zApf2+VchTeYN80I4HPMX+5ya1WsPeMmeFSpqBIZrnIR3582vN8/khgVwDR4yfn4mvUlA4qxfU97c/ZBt7d2s8UtgFXaTGREMhcJACv0rk6nzqQPSH31qymzMqaD28rJl//u4H8TvWs3Uh7c19N9BMeMEzuKTtDWJJN7zNhDg9TV432ewB5b0qvkWJX2EVltQJtL97s6YPfna/ydXED+Zt7ip60XuOC0wdi4TTCUnNUWQvQTvZVPlDyZXmJbbGNInFFJv7I3pocpOr60bQCyKXt2nR2BDDCfw77gU7tN5ICkWN6bvov+b393B/nY7pp3BvJr08sq+yRwjU/jaHzaK487H+vd+WMsUG9SqDZ1ttOjx+M7mrbYzMGHrW/wI+0pjCEoPHT67r2Tz4c96ATZnYB1ddhZCaTPbX/gD2nybFN+pG2m3Ejra55jwtDyOa6J3rJ/puEkI7sS5E54pKykz7ztW8DIsXNqexbSnCBQe53oMg06EdX8nHaDvur3+e9+k0PyELefcktb6Kbnq4L1kUHk97Z7iStSNoY3l9/1WCy7rypZ0T1ozrY5cAEJwpTrGXfT4k0ScbCK5YDvcy7nGzdsl8b2ZIAqmcCe9RktzVSN+VpY8dhyYVEzPBIAd9yStL59GHKdvOIcO2j+yu/VdyQAwNLIBddFj/KNNeKwG9hZ2t/XNIKp3iYA4CO/NaYuy8O2jf1unCD6tbwIET7PzFb//ixM///8h3/1fHcGq7UnngHWoUD8qJNW5mWolfvVOQHce+4TFM8stME8EUnXV6jfV32wBOkVZwLTJjTzIQEA+CDIvMdjg93vU85Q/zL4TaWCXAdN0gDMF/1HOmkbQc9Tc3+M02YDi3Myr0MblbdEiWQqPDQYx1bMLrDXY845HsYovs/gS2c9yFjaUB+VGz0XqXJPHSc3oL9LVnNcpgsrsG4EYEpAkfTKMc/KQssmY609v3kKcTr2bMtKV4DEhy2hoIx7xhIPpbJjfMY5D7h7Sup6n60Bh3kmBcPZvGdF9aZNfa6VvhwTxpJh5fyYUxq927jc87KR3rc01PcYrQXCNtBui4zqBpl2Lq20QS/mv8+q97kD45R0zfHWjcwPOuf467u3p8dmwsUlnid43cNhtt+c1wawU97VK8avHESOJ3UZ51duCmD8yvljWzIBAL/P8xw2sMGeIC9Ds3aAXvXolbsOViC6jb2d6emg64tNANTBgD//2S+fDHUB4NcJgLHxLee8HjD1DFmakkHveHCCskF07nm3nviE3+9+79vvvvnJxxWyPdUIP9UZAF/9alUAfKsiE62s//3f+hDA3AKQYANwgyyVgar+BNyeQSiA0WJXyHj8nbJ7JwAUqLc/yuTWcYhf6YyCbCdOARxlFw2QbTPpJysBlDSps2qoMOh7xffS036FoexX0fT5X82rF4y6z00GwBc9ewDhrd5JO1idsIXmll1kNAEU40rgi4yOnnRl24ylZdafLeMr/5ssSN2TTdDp2z7jBP32PZt8IuBD/+r7KmnPn/NZ68Ze6yRDJyFeJQASAHvcq2n1p8rc2zdYX9h36xtzFfyet1sKn98+JOWb9ndOJ83Q8WqFxEXSmD2qgMENFDaBZ53cqgWXEjvpRAVA2Zs8GJc+xIPnvkwq13d8TuxR17Of2Ydc93fgnED65iMyJr/SiZ6CTPj3TADc/gSaDm5Rf08rVZnVCYC1YQ8PG3fZv0CrxRHwuiZPBYB0s5OgmndD2tQl6yVB2ya+Ul8MmYxfmDO47tDTfgsA85/ETPuGCWBJ1KjZ9eu0nXSFbvAB/3rQXlVfTnYkLkgbm3YG+4WcIDvs964hMYfs5x7XiTMa6xb/Zc9NsrR70D3n7DbAoVuRIj8SeN/h/yaEbp/TjEm4s4mNNhLo5m5XsxxNAqTwf/RJH8vH1YCce9pKzuswTd9WAljnHM/l+TDb8uK6G/+MPrT8JD7P8dy6duKxXrTU+Gy/88ylCpETrzAHr8u89Rd3PFHzyKD/xpOv29jq0le4E5t927CUAWwmspzyjs+6EwBv7Sw0MTcsNqAnV2Ahw/Qzv5snRSLorYQGuq+F3LPimLYKE3WPTwLg3/+riWc1wDAWdVOWRGYCQILVyQD+RoBy9T8Nygqdlfbu604A1P3cl4ylHQlO7Ce7DYSe55jzCEwYbxLVfWF3T8IPAC8mFQCJtnRg3qICtfFmXhpwl4GK0at0BXQ0jj7cRz3I8thQyam1IGBt7oNJ6kaN0foy2bb6+3zF4GnkMkFT8/D+YAtgJgdy/qcD6uRPvWasymz7VUIJdBzQ7h4qj2+TP7mCBB09gp5MGNOZd9fjCwgUfcJYMH+PcysAboB704mAaZ5vFrFHe5357rUiMKZtA5CdrxTyKpM7acNr1hZ83Tw+jTJAnoTDriqnLEOndIBFxvcZsFNvmu4Wpfk5nQuGhaqA3B7gR9wX5akrlzSYgIxrh54139/y7XRYtVI6Bhc96AZxOLZB93xax+syEdUx37OyJ58GxDro8+v1kJv6zffIoPjQFQDQBrDqlZ6lH9dp705wiW5lgzpZl8FPE77ty4JHy0FNs8CsWtbr/372818+7dRK+dsgMufjvbxPMqYOEhLA3RJj92mbU86HFV0qnXR9Tql3oEHi6K/+h++++/ibX9M2pk9/9jPpyscff/zuG9/4pioAlAB4tgDU6/6oAEDnbwByfC6+9Oq5IEfZh171sZ3ciqB8rhLG9xaA6td8XOCcCQBsfdFmtgI8d9f82ToB4MxEZLVJ8P2V5xWHmtdDSB1iJVC0CQCSYCUqqgxoXRaga5lP0Kg5kfQ8Te+sfk1Q0lstEsjzXfGpDmOczwQ1h00+SzD3pGbrRCZFkX1+Y9uyv7FZnQCo1aTUqUwioGfYNn22eM+PS9vdhs8P2IP3vA3PifhMJhioWX/OBADJi57bC2CssT5VefSz7Z5BtlvAxriv0zdYp0hovBcI1rw66Py8xtNVfIBN5Kzap/Rf/ve5t2hTMppBOXb7VQLAtmdXwus5VsiRvwTP8C11bPW/k2Y19rZ/BvJL8/eB97LXE2T0mRx5L/1hKwDySeM5LO7amqXqyE461f2iT+Mit8ubELy4MLalKBOro5K3Z5z32x1mK0DbQfmQ3naEPoiW/SaAukaAaxkO4X7PWwBkrXrrEiXUJ0Zpe93YBP9z25DqzxWXW6VrX2rfficA7iAeutfBiTUmSppp70tfdrUFU0q+Md7bzucYc2vD4OYasw68u3B220m313TsjuWj5MuXtku39XfwPsfp9N3aCugzsZBedeiqA+Svfo9MdpL81dwTIzHGbIN21HDYD9qqPnLbnLHpjsN/ru2hnUN/+k0vmucVG9JnnovBs4M5JGMbiA5eaVk+KwA60UYM1Pe8iifGd/S4Xul/YufbtubnQ6dKTkPek64Hfi6ut4/Ifg7+XLFg2lnzc98+ZRpJG4Ze9Xdhn5vnfaH5sf5M8lDy3W29b/6ee8cOrxIAGZxzgEg1/r4EAEJPJibfIoBQoWB5DxObAPrIgPjJf666gIM/UgHv+10+iWKvguc+D5G9GJIKERlxvre6VOLCY8O5AgKxHxksOUFg5eGwqGFMXTf8Nk8zCdAAFrpPp+1oBgj1OKqJu5x+x/U2qMuMcvHkfQmAWzkAnIyrgHq9iqKE2a902cBJ91RwMI4Gunm2eoVkA4BMJmXwnw4Ho1LfH5UO1/TWeTj7mU5klSKD1k34jPGrEapCgwTNMH0MIfzmnjUcfYhHy1D2jz7Mb22VjjJYycrKF3Lmce+KAQDobbb4bcIlDXfy874OrXOMGD1xLILyw4gkJulgc9uIfWUdSKUhdZLmBBj5+dUYM1ipJgcMJjiSXpyHH74dvy0HZbDpRF7NFz5mAqAAcQYL6IXnaCqwzQmapCMgAUB/OUauHeNSu3YSJJzIFEtWaj4vAZvlopK/9fUfqgLgSQA8YfZhz1I+TnpsSRtyqNUhJQeqX28BUMJCtMcR+TmDrqZHy/v3/uo77z76xlfqBYPvfvmrXwms1Or/17/+kVaYatX/R//wo+eNBX/ym2R6v7gTa+fqzQIkMncN6roMT7SpZwiMD0Dogb1NAHi/fiYwZfMbsEtfJnmy16ut0ksfVGU54Dn0Vd/3WHTeQa2mNZ3IVVEBAMCqtt6XAEgbAy08PgvFguwNIjKgMxC7k0b1GkifS+BD/07bfgIf05DkhL9bGV178DbQTb2YgLkTVQDYBWzb0iYAOpDv8csP9nycvALk7qnY1tNNADBezXUS7qaV+2GFPVbgPWP53S3ldAKAQ3Etqw4iKI0lUHK7u89zx7l8gO5pMw5aKvtmn9FP6Q+Pt6uAOmizboZdgl5hL/Cxqhpr3GI5sT2dBYt+lgTNWx9oeXhri045U6DWfk00k+6cPmN436HW2iXLG1jolZ8V7uoEyfKyE/Md/ENPnrcMnCdwC3OELajvP/vsj1r0ICGYfFFbnQCo6+NH1wjOtVcJAOaocXQF03B4AtfFtshU8iq326Ytr3vmYMBYNT4DePNb1J3freOynVRD7NzeJEDaVuq6iLC6P/b6OoR38FfbTPe/ACP7yARABrOvEgCbfG3fFA6J9jMBQOWXebf76eeUfwVwW8nBOI9kU8nyszDmN1f5fmwJPgHnmzb7FQ6r9t9ivbXryBhypnjr+VdbgL78JJjrZ7dRmacEoCn/N73RA+5Jm599oaOrgysrsk3tO25s69fAZxBrnEscccvtGSBLOFa3xCuPFBqmHnnseFePae3zFbe0/mf/2FNW9mVbVAH6Nn5QPw8JSADe93iMi/09buM65qDx9aGJSXeNqcf+ZuGy+Np+N/tM+cAmSycyAcBqca7g14OsiiTwTTAAse/tAbWVgO84S+DuA8HS7yBCXr9Lw6tNv3rnecesTsE3U0dBns/0I8USwdaIZPCf4M5ZEdjgEYzhbqFy8L9tiUktWGIMqcO+X4F1OeLHhngLwLkks4xdkKKwxLLAICzUz+U19B4H+zDvLRiMPfd5MtZR3DasUwlwbQFIw8s4BWTb8JU8fOkB5gYBz4nfKmePMx2e8f1JAfiWZdtArODXBwIw0UfOwgK+MgbYNxirUjtvWfCWFMAec26imWZNw9Oo2hBgdAkgfb/7qscoYS6FV0lgBxCsEAwwD4BlOXTQ8EpHko7qTw7ifJXeVnyczs/jW1pS3nkayX0G8DOGq+eWdMLAZxstdfqV8n+PfRMXZ5/7vImPA3AfNnCmvajsMtoGatLtthuHM8UqduOMxRUA3oNp3u3BZm7r3Nd/y3RJAiA7QSztpQNMeRnaPgaaBEBmwifDqgTPW6dD+16JsgPEMKccJhCt19bYxjRda/Wg3iJAspJuWndunroiwwmAPz5B9c9/8SsnAGbrygbVjMHyvGcASJY6EHWi93Fyn1nHZ0VaPA6H2uiv5mrQ4ZXDegPAt779kRIAv/rHf3zG9Mfn1YCfaBtArTx9+YMPXyYATPu3r+zbVRbragHrTeC1brcOJ425hwQA8ltz2goAX0UGeIbtE5mQcMWDbQirdyQEFojajmqFsSocnt/1LvayBUrI6pBBB0NZAaDXOTWgUuBxrzq2bGDHZNu5p/mwIM262dZOweHy2/MVv7rK7pBjiCTZxlE9LR0gfxNwCUZS1tEjbI11wBUueVBujRnwfAMb2+9Tx/xqQF9Dr+o3QfgCxEqK5d7+TSjmFN3nAtlNrtu/ZwKg0iXYJPkr+arP/Vq8pxESSPidez70K5o8pMV+38G05lZ9dYIisQGr1sy/bMQEkAGC6/u0txug7LkTftYlxPJrVfXfNi3PGFBffSYRiYLb91DC6+cXkCs4qsoJ6VgHK8/vDLJse57vSeKVfD7/UXVE0JM8Z9yZaDHoN9BDFwYTdbIAuYQ3Bt3WF6oCi59l02qFu4LOurdW7Giz7MC9lXL8VM8h5X8TycZBqW/gGGRjcEr7VHAu463g34c5vk3CoOf2JcvLabOTq4VVd9vHVn7wzvlqm2QNdjFlt66VXZN81b2NXcSn57vSxQ9ii3E9q3Z66xP+i8DZ/cV5DV2NIVSxbtH27rktz6NgfGP7AgutXnj0uresYo938dm+ylXbbZuHGVClvEJfFrpKVrBV+AsFwI27c4zQ8a3+bOzhe067t7jCvq/0s3ggP/3wwdsA2Hba548Yhh2JllzEVC/P92CRnOMrzNRUVD9+NpKmPVz4UIeo2x80BhZ72Sa4i3TQw2Yn4q9uf7HO8jCx2+KRt/Rim0tWSxxBcuB78I8sV9lyvc79xvoeg3xAD/XGgB7P/Zo/8DH0qhjEfEk7ZFtERdkmT8C/+r6T2MgP/S8dOs75v/7dv/zLlzrLn4PEcFWgdYA5OBG/WUGuS7kKnUE4VQH5PWcNkGDwqbM2FM6qP3s/JbxmWk3MztaEk0KN09jAlODxHmqCBIQU4bYA2SG5jGIV5jTEu6cdEADQ4ATLJDaGXIZ+XuPl3us7Cx3K18mEqT/qACwmcpZ01YOVHl6hz5Kze3uC+mxPciZBnCTxK5l8km2Nt/iTjgglYziiU8dXHHa1AZ0YJiOQp+SK3qxEtIPMBACOFru2fXqSfP++CgAUy/e+FVZonavuyPcCqPb0l1Ek85etpmxwPUEOBtlytnI8ALQTACcQ8LYPZIRn/fw5qdvIjoN77kwDePfPWF+Nj3tfGfwcE6tcK79r7M03VnKCd0eG06A0DRwgzk7h9cGDIwctJAvuhgOHMzvpd8qEND6M9BtD23y7DfiApesMgJQ/Z//PEq1bh9j/NvyJZEEJMLTprMnbwQuQRwVJ09ygaINt07LKbQsUVOnqF9/94z/+5vl7s8zp2FeWKW216LEdoNjrwNQgvL6kOsglaMs/KgBIdhD4UAHwpQ8/0BkAZUe/9tWvv/vmN7/5gJbnfdsPJvjJj37y7k9PgqH6wCnX2AiKS35yBY5ybwLuWlUf/9WAtA7Xg64DKOu7fgXY2ry6xhaADRYS+H3lq1/rccU45J/NkwI4VUbPeOuagv0o39fbZ8rJC1R65VA/DWoBhlSocYJ/tVX+8Y1djioHdIXKu+q7XIaCoNoSUnvWH7tvYFgD3+0doluVIl/76o3BGkhpA3yIZQeH5v/5mktojk7g/wzwXVKJ3OTp0VyzrdoEel5nBPXcuepvn6r2678Go5LBOV8Hu7VAN++jTxIAYBPRsEukM4lbCQAOHFzbs6v9aYvTNkm+hd12nAQ/t/2Z+dbcmgHIgejbfhm/Itp3okJ0bLuW/n3pWbLuMy1IOmLvTJf2ZQ/vFcQ9sqOk+KOwkq+2OyVfBCDCbv12h32rhmlCQqT4U/tTPVfzK3VNNqwCwAbENQdsz/qEy0QW7mp9Sp6QpFM/kqvXK7pjO5Qms0+rf6aH9Ry60wYrrYWrk78JSGoeDjxWebIdsMuNGWiP/pm3gvKe+iAETkrvNxPYpJi2uwJ8nvgPLuQgVeNTVvud8EUWbDs3SGP+47Oebx18Gk+5imL3Jhc/9cYUnSXQWLd4q+1yvf2iE2jwQXa9+m0Z3AUukgCbxLb8wKvAIFG9IB+LAWu9q7Fgkx0s+8wD/VCy3+cGQX/4xCKAk0xUjxZMt7x4nh6rvm+MQxA5uKJvziRGyvjqxb7e9JSNxQ5nMLvxS3Xxp+cAS2PqImgnP1Q1Z7sPbljZJ1aBnpugrP4ZF3oiko1O7zki3Mdb1GabltVbcgXP0/aBrVvUJ9684wRokZjB1+6AObcnpCOjh8VR2AnbqfaTjX3OMcJnn0mTmJD7Vq9XJjxW03XsbC8c7zWPEVuN/jH/YuPMuf0pMlXX7RuZ28PVqgAoY6gvS9kiM8mE6dA9IwBupASbQJ77aEOZr3IG3SNBG06HVyRMn50AIADNPep5IMUQvwx7rLBpohK4XfVbNi5TNO4y+G3M1wabMnpv84t2CGpoU0wYahZY2t7SYI2DGSdiB2tHaYc3jqTmUHahBYcETArAFhnUvaMxBpFaOXm7N7yEVtUCWKEgzPCr97pRpZBVBXV7lv9DQxIAFkQLiABIBy9KADQ/TNW6xY5fctArgiOScu5Wg/qNEU0+4orrGhUAOy9WHjewXOXYMULP/J0gp6cy9BIPZRgtO6nwt4xtkH6XJ20CwJQq/VkDSf9qrx3Ntv3GveurnNutr+mEXs1T3bSjArSl7jDHBGE5xpRb04SVtOHmGDI/16sIDUxwMrdIpozedL4NLWAxaU7vY7BbR1/xjPgFnqK3KQvvG4Md55ZstXD7V5eX8mzS9ZyfkyAaq2T+dEI5LhCEr7WCiIenXMlGh5xuEqLEqpKoTiT98ue/esrrAYNrRwigEuhpJVilzbYtAlYSqgbErdu2wZbVsmGrvwZjgIqa83efLQDf+uSjpwrm3bsfPW8BKP36+KNvaBuA7Maf/vLu0598+u6Pz3kFFYhnNYcDalYm9/A95uqA9rneK3PoilYPIwEAL3TvM+5dUfccqt8FNQCkOOyvEhUdsOjwwT74j2tKKkQlQrU5Wwiev6vtPASw6KL+JhFg3jpJbp5Tvlt9ZAVAziV5Z15skINMpWxN4k0rMesnaoV5fxp8tHxX/xXkYas1504AmA/2c/zQHzzadl1hRXBR7aQMrvxabvnxfaevBxih+6z4+3WZZwIg7YO/c8uOVzYZgb5pen1TjckJ8l1N24l6BSvnmW8GQMc91t2iID51MDI+UxhhE3we34LA+osKpqRL/o0sODFQDOpvL7u49Gl80kk9sbt93vbtNrDpFeiXPqpC5bnXiwm2U+C96r9KWjehIiN2JL2MOdomRgKAsZUS8LdoH/vzGWcIbLfvQDVfz7jJzq2MQM+ZI/q0FQZVcbNBfUuLxkPCEfmr77aPJni5i6Yl+pYJBdhSem6enf6A8QwSsEEYDODFm0iQSebXZtlfRbJYdnwPNpRsNfGmL/VBEF12L1c8K3mzydR6lAD45gXl+uqvZbjkgeQt8lVfFi6obrMt6KmFxPZ3VIFCq6Xb2og9aLADq5mLiKx+CtWZNpEMyvvES8v10D4qNGbsMX9kYvAJSd2mb9pbgmvsUcrNjeWh6+KTt7EO34mfMSfzdGkjPdWrGD0CV7zWtoWu+JN9on2lbw5ZW5uwuA+5uRMA2AqCXOSuejpsoHBTa1YnIFYfqe5cGc/qcD+186tPjH9t/S4ge/xnhegbLNX8Wpvj1f6uReqFujMeSAwHfcF4t++7eb0+yAszQlNNkLGBwddMAODD0s+Vth3+4lFwtlKKB3/9H/9NiYgIVcRMcIEAze82JgMuGciYDTvIDNYlZGRLeiJMuhxoDS4TADY2nTnD2fbve2uClLffA5mTxJMn0MlERPN0ynwMiDG2Ho9eL9iOl/tXuBHQAET1/AguQeiZLFFWMYT0pQI987GzWuB3AoYusdfXZwKg2CBB7wEz3llR6C/Smdffs8XjcaZsccgV9jFMzT8MeAbiTKtUY+llPk5p28zfjl/jeBpLgEMmFEW+aa5nImtOvzgB8/EETIxHihEGRsYV34zVgXbPbwGX7Ou0LTPP1BOsl3m2ssw9AIAd92kAma9L0O4V9DV8OadjIP0BIJKgJoFNGpUM8M99YjaQ1tc1JIdBqm+GdiWA6Qz2HdUJIpRzB2T3uRfbZsu3nPMeRnnPd40skMVg9DaSt/wcvJLOyqhpfvd39J/0TeOu7x8jjdEeMlz7GtMgV1uMye074NJ1Ogp7VLQH4MdMfWcGAm2bdbkcefezjq+DJa36+tGf/fTnT8mqq3Qk688z8gMk7DQhr2xXgwQx7Gd0JY+37Owz/izZVYtrW9nyIf182vurv/quEgC1BeCHP/qR+qlDAKsCQOWrGuPP3v3uN7/rtwAsQKNs717hgT8ALL9KD0Bt0JeHPiYA1g5nyd0mqtiWhM+qeQH2ZXMacFfAziq67pk+6dtJgwX+5l89QwLACUZeM/q0rcS8y2f9fnGDVRIKSt5hk3tctoPnvybAiPErnRg7IZ/XW+Ha/khHNJ/VBLYFsAKLvaNyic/oBrqV+jPPPM3vSeu2Mxn0n/rjQaRvzj6QX/qhXfAN4zif38QAdm7sU+gYvrHaphJxKYJKCk2ND8qx62+xHU2uKjtvn8ufnD9yjh6/oWPhqwbKfEdbt/1kLKIgfq9pefYvbuseWH6CyAkTpaeFLzIBULIEyLQP29b9d/lwy/LI1SNjYB7LmSsAkGVagPb1tGjzvMXEbZyBTXOjg/PS000cZJvY39SZV7yo/qT3SgBEsrtltUrZ80BFkh7pK0lArM3pasuisskdurtzMu2XFszUuk/ChDNPKiHHCu7znapwHLirjZA/Yb+rwhY6gBmLv56De7Wv8Gq4tuBeb9Bhbr63z4R5nicBoPZ7DGq1KyHgl7ZbdlXFBMktQDVfFgdrht5esAlpaIQ8YKsR4pFa+SZove4g4R34C1nAR2bbiafS76R/h3cj5zX3ckHtC46EnMa0CZVXeI3xpC1+n/wnfoGviY9M604MV4NF53aRzGESANeBk+A5xXZFuBeVLGuD4ZEXA7FlIwsRZ22+OG3yauT7YsO4I9X3wIP1RcYGNWW9JUhztp3KRLSvmT477rdbe++kge91xWX5SbDD7ZsOmSjfoAG0JsiunPbPvLP/GP2MxNLta9DX2mLoeXjsJM3fmwC4jakG1h2nklQHWuXnPcgyCq4kyCRACijfYSD5bIPig/JSCShprzGRABhnVIPqCgAYNUrTCk4GLQ/4mCSFYXKviC3hK/iv++8VzRs4HU65xc5ua508z/gcAuuKx0iA1/tw+nkBq/47V9xhumiJc7bkrsC74xFaCzye3k4whTErPiTknQBgr9bxfNOTAE9zLyeMM7BHrx41nnEknYWWMEYCgGHXbFEuO499rVrKzf13i0+VNwAAIABJREFUgqjsr/q/V0zGmMnAbcZcSlqXGjAnyMlKGM2KVdZUuDB6elbitPyoS/MWgeZF45/hmV6F1AYjDb7oJaCBrGwgw8NpzG/6wLsEIOmkVmhCfDBCwUM7VRI5gK1N0Gl0TRPbCf9bXTE9AH42+m1stZpcDXgMAL/R2QYQObc0cvuM/up+TsfxKtg57EcAr2yDPu8SPPofuookBmKexKJdHMjNp6S9ZHDm7sfzfuykkgDuwDKBPVbZtmVkaNMJAPphrJXo/GID2Pr705/87FlBq963rBY7s4kj76c3D71aNgBW0zUDly7nitKR4JCeFQBylr+2AHz8ja8/j//53Y9/8hMB+q997WvPWwC+oYOL6lT9H//wx+9+8+vfvPvKh89hgWWfYtWIPY0pHzlnyVqvUM18ROuym+aYgNjzGZtnXvjtDhlcYyMyiCdpgl014PQ/yvQN0K1DBVg5C4cxK6io/jg3oIbWdlo2uVdo9vV/AHo7c0BUJjJuGui+XulL3Up78zYBYF7x4yTAyrZlIQ/5a7DU9rSVYYK/BD8rW73KEYm7DPzp+7wWct7zt+z5buGPOPiPBMDq/N6XtiR1rtracvVe8Skb3fqHzxI4jjfSqI0+L4FkWfoUdGv6kupuwtT3buVBfc6tIwRiR/JCernPSE+bcA56zxWusdGlG4FHRpYaCKtNqfvy3Dbgsq/y/94KQDm/Kn0UbGLnExPYvw8sYc5NC+uZZ6H/+kaCufLDPt/BJ9Rn4DGyOmM2PXkDSLa1foH5LdjmvmqPhPgG0TYcM79OliopF9tlM3jg77MtJ9WNx7wQMj+yI7vaCg/LDDNubnfc1uXIncgdH1Ett78F9yU/h6a4rrZfGm/Luu/x6reDwUq8uCrKktYLOU3z6Ye+G1sBDYu24No8H8U2uf7h57aCQgno5zknPOtNLWdVEbY57VPa6/kePxaklj9rui5NjVEcA1gGwab1KHTLZtCf0w6v/EKnJqvmKlpJz079SDlm7MP3Mcqth03/xDl5L/YeGTwC8K5iGPq0f2eO2SaVfiGkostEK21L3Bb40HJZci8/1+d2JabifBH6xP7RzzGGIPjYobV2/e3iwKTj2mEwrPmoN3kcmP6NyVMz6x928YoxkyTJ2IptI7XFYvVnKyhFu15sST9rPEV/3hKYn0vNSGZXG+jC7WfW1vUinJIJtjX0q/H/l//wr2fJOA3fIQSAzaZo3qcMUpUrxiwg1iuhZLvAvZrvWarXCSolPFOC4lcrHUwtM6w9iqtA+b1W/RVkmIiZBHBPZmaBYSm1AJfJYVx9gp5jPtAkMqC6uxR6nm1j0f2zMjeT6EmnMwLo3wmUutUZcmdQUbSDZx7A0AMeqptSzAaW8CfPbhD5uzQ4yzY9ROjrkW85o4Gz219HJFqzMlZZMALlARxbdgetTiO7q80EQDkXjNmCm9N53/In58UcQlY3AWB6opTVV5bWGgw1Df47EgDws7rcioaWjaYVMuD5OWPIzz7/zKvbEIGb73I2GIoOON+nu3n91hOc1hq39sFNCznH5qNBWyaX2jlO9B5AsXXoHPNOPBMAPsdjjXI6AHiSvB/DHzp/z10iO9REjxc8uT+ASyWuHMQiyId9a/uRPMnvvdbLo9trGuQYyshZfl9wq9MiujX5cSYArjFKwKbzOQsg7QzjxnZUAgCb9/NPf/GsoFm95VhGRzKId+mseXBSVjoSWyAWiAWtZb/Dfohc/vzd73373Te/9fEDnN9NAqAOAPzoo4/efeUrX332t3/53Q9/8MN3v/7Vr5999F+xXXv00GC7A86kf+tHjmPK7TvAjonsSkwD8QWAFZQb9O5ZA7Zped4AdoUEuEGjnbYPPFzZqL8r+J+9pM9AnHxY6aB9EgtFJ1bYZguArnls2Ez0Y3V1K0AGDL4nAYANyKTOBhQ7OG3dOLYDeNwWmUgAtZ1AlzJ5eAMl2Vudcux+7hWStE882yL6pgIg9SmrmO4EQJbw37aENjwOb0NgC5vuleT6t4G0dRUb4L3/3v+ftpZ+Erjp+w48dhzWs0wKrK/bFZx8SwHSI1q2fQ4r1KRdTKB+IWLjBWiL3ng8npsrPFaf4ZPHWXNYUGl5xE85QCeRouCtE/w5/vV/+BZA79odMJwXGzYQfRsUra1v6RTHjgT1NZcNZDWjUUZ0YBNm6G5VL2DP6m/mtVU3C+xdITQ2uFc6bb8q+DMrJmCyKhmrxT/zh0rZMPm+VfIi/NrJhNU9e5VXQRTt65wH5MGMntVpP7fPW9bLxvXhqp1BeoXzX9kVz3cTANpqq3m2fOkPcyF56/PDavuKn7Uc9Sx7xTwDpaRd3TW2Daw+XDbP5X8b/yPrakNzdRVW6oACOmx70i76Qq5MW8tL2ueBTevAB9Pn8G4Zz1ihHn21rTefgQ+aadmIlkEntLZCw3amEppOSGYCSuN5/HzGBWNX4Z1JORV0udI++tuHoaZ9zvGlHB0yefDLH4auuKjwQ8i/ePb824Qp+r14ZP1K40Er4LGImGNsBR35rLlwfsGrQzdrC8COt0fWvtu28axgokY8/VmKGDxk63OW+Gc/+bx5W4SAIp0of5K28xaA0/ivIfQjG3S+YUw1/vynPW/PY6xwcB9ChgLl8/m3JtRBTa5AZ4XALSByxteKG0SYtoN6PD/bASSwdVJrbENoJ1piQPkzzmAUq4W99WLEE5Cwa/jLcGUTcRxF0zbwghSxClCIEKd/yz0liHX93o+vsVDbGw9OVgo6BOBUO50FNDCwMxqBcaMGOcd4wwHqGVHrAD3LKyvUtG91mICXMiSMDgqW8gNPb8NW7aRxPubSNGbsgLedB/TqE4HF753DUX1xbzkI+mqVRVUODTSaTm5rFY5HBkQ2TdGLBR9ZobAA7HL7u9AcFTA5fgDBzD/mBh2heWYica60lU7rbL+BX5sKtUkyIlagV3Z8evTOtwM4Ofw0zKftQQ7e6D56OskK82/42wmvLNWlDQAVIGLZ2YYy+JsZdOSQ3yp6QS8iETm8fmF70O1cxXPR/OmcoDX315kaBkbn9qi/FDghgdE04e0Vs42nghLRpnT7eWtH77f+1S/+8d0ffvdHXTMQlTcfAGp6Fshghcl6jtMiAYBsbtKPIGC9M2XlStg+rVQblQD45JNvPGDqL0cFQG0DoAKgDgF0AuBDl8Q9z9Y+Y+OmGlxw7wLO2DfNa8DmIEc97tJ6J39bOv25A5864XvmW6fux35+6U+DeYJ/650TAOhgtVuZ+jk9u2hd4LJAWCcyGCvbCJhVtsMQZwuG+vfWDW1faFA6gfaAZfM0k6nce5+ULVo1aD1XH5yatpQiq6e+SF4a5FvXfOjTqx+ATFH6zSp9yzEVHuiKbYH5hH6snV2Am7qF75k2+lk+QyvsEu2SBKjrehtB67KwTthSk6rHFIf/pf7meHk7Qdo1/AcphqXvudXBc/G1gw1NYB3oGDbHOi+NHRbYD7e/qvZ6FYr5j70RL89Du2hk6VtydW5L87xd2UVAysFTJAA8hFMu3CZbT1rGWiUnCO/qUB5NGqd/gDi2zRaZ9F3Mo66RTEtMYn55PNYZ2909vLDHX/PoiiR8DzpWY1bbkQQ8bH4nQ0z3oKGqJxIfLq18NtXSbeZHADv6b1t/v3GKeeOzfI8sUYuTZZvg8AhYnzuUoOxTz+HXF5+3cHEfMmSd2aQE9tVRxGJXr7x7VON76u/+AnyiCKPG1WNQ28/fSs4GrXZem0Bh9VljBFs3IcCtJAAkKuFD6rba8iEfGz968wtVCI39NK+m/wbPRnv83PY5n4EG95kpR8fQabhVmPPttlCeSbxc17C57pc4g7vbskeyI3GisEMk29uMDE1pnyRNfS4+WR/2TLJMjsLfg7YtEGmHafuej56bQ8jKlrkl/IREq3X0rvyFL9PPYMfyp+9PALgs/9ymcQfxawOftgqi9HkwiQcySZi+4K4A5fwR5GP4iFy1f73t6dLPSWz54jhToPr/vBIA/+U//uvHhnUWs4TpAtYybMqEreM9hLLlTw2W0eO0zBbWEtB6VzSKNYa4DwIr22entADsldDjmJbBJcUOHjC+J8B3K4KsMScCOzliBf7PCbadACBZIcHswAIDNasiRY2IHO5gX+AAyesRJO1mT1YbGitE7Fm/EgCrhJ5NnrEAnYY2sjdnAHmMtT1njTnLW4feBHNtqKF1KvCtrBj6vU7/yIvHjRzZyFozEVp+y0BWRnqU+EpQtEy1XtuwtCJMIBbPQpf6TcbsUCQlTM4EAPPIahESN8jZQYMXCQC+N7mRazsXu4T3VGnMXIazvQ3g6FG2y870+aP1DxoCMqqvXL08jf9m0A3Sd0V85d3CkIAwDZW/q9V7MsMIT1dLtM4tyCo74KTIyauzxBxZWxruOJDH/H3bhZH30q+HN8X3pEk966qi0v3lDU4jcek93+RCzcV2sw9n6wQAMpI2J2XuJT3FzwVD2JrVD5tHWeKwPeqjwNBUaTyf+72xdZvo/LRr2+zgqXimrQDP718+CYDf/Pq3zxwo6axbvB1g9HNJNHqbCYAKlKGZgE/gekDXgmsnbK3ff35eA/hUAHzzIwXBP/7JjwUWvv71r+scgHoLQI3155/+/N0//fqf3n34fAbMVQJgwEUcKgbwSvkaEAs92u4CHAXSW84N8g10mDaAHn3KPoqvtfdXgHna75X9li0F9P2dAggAZh+o5DcjWAAEsPuwP8BpgkrL354BoI8UYJW+X8khj6tlpuXmBuvsM8xVROSKMxtW31pQIwHA+Tkjl7E6WpO6AYxsca9CiYdPQJH3pP6QnEjblfYUHfPvBbh5gCC+B5lVW9iECo0B91F6mUkBgn98Es+K9FpBKx1sjPFi7z82g6SB2pYuNzcbh+jT4Ab7h/tfW4ldNZIXaD/beq7X8DWv3ac2LLh5MFwkEKTpfZDibVuqvz/Fa+2Qg0mGPJOoVS/rfwcQ3Wc7qV5BBaOxF32Nyh7iCC84ud1+kj6tlySUdpHkxn7oiOdb5mxx623P87MSJR2o0EZ9dtmybScJDI+ppxx46w4eAfyJc0aWnw7nYLkOKKzPG+Knb1NbNZ83eIeEi/29n7Ew5ep+8nbtY2+rlQ/3Qh5yiZ0DE1eLqn7qZDEJgA++vK9aRcaSrmO/5Ivcz24BsNzAQ/XV9NTB5EpGrIRPkrN1gwQA/ULvtP8HPsXfi/ZUuZmmYH6xoP2pbb5fzZrYL88DqFXPiZ/CxpoPTmjdMgp9sq/Vz63swvegA5ZLfsytLz1b5fje7a4DhufjAycOuloa0OMEe/IjMQhVACuX56IEdl39tR3AjzGWXLCDboz/5tutN6ZRJjwqAWK9ZYvC4K7iKgtOAswZF23FLX1M9WNXNE07USVR12yv1v6kjp5U9adyK/ma6owxU19GZ9qP8TkPuR37Xf6r0GDJWNvulKmUB7+e1ot1WrDCXyALf/2f/s1feHdpnZh8iFg4htwPk53VIQr1uhMcuxxmg4Avf/ickEyJQytcJQN8EiwrEr2ycKwOtoHtwdwCPGN85sXqFMRMhkzg3StglA/VvbWflMC/hst3w/gGzyYm+/QqCxkgvB35CHcTFRRse2DQLeFpQ+I9pwU8dzXNBriDw+f32y0AZyCJMeXAFI2z6Z5nJQCiZExauQdkXcZJ2SeBM4MFDNBdAWHDZgNawo0jwwBZkXMv/9sKAOgKL91frewJLQ/4YQwLytZJVX9aIbs0LzNy0FWgqw3dKhJnAHi+ByBoWtH0/WyOOzP7NXbaqu44A0B9DjBz8mm2zthL9Jzj5HTh7Xt2FjqCFsvMbnMBYNh57Ss8yTjWuO/y5KVXG62gE/qQOo+hdgLgMsp1mFOtMDfIrxb9aii/r9mv3qIs0nOu09NtP6qcKl+LuSsJafyS3ZYP9HN5iBssGuc5IvWsD34p8LO09TyRkQWN9Jt9Su6fw6dYoTRvz6SO5fv9yTh91zpLH0B5eIpNY1ym9VtAi31UgqVXXvxsByaaV5/X0s6g5PJXv/z1u398/n3wwZd39bj70LPPPzvptnkJ7tW+V4QOfWvCYz94cwYraj5uQDNXAuCjj76mBMBPntcAVj+1BeDjj+sMgEwA/Po5BNDlxJTg1986wErxzq74sHUHOlWALp1ohzkgA7DWssh4deiVwDMVKqb3Buf+vPPzydvdnH4TxEvXBmgabCso7yQDPNLvZ+7znUyFKwlGNuhA+utKBNnhriDQ+GJlwnpu3qiEtgX43lOOLhoorM3fpL0keeacgV5dFBwClElwrYu2F+eKNbRfe1mgZJOC1R7lodhQgvmVsXMb4J08wP7BI75P+1Uj0xie/3wIn/WDZ9PWe6wmXukfdhR/pe8fIri9s4Q/x5K+NxMARef8wZalTznGvvjevqH1lcSE+BhBpCszg3/YKdkf+x320Z821nJ+V3AoqYA8KInFFr/dLrarfJxhQNWCvNbIi+nTQLZX3GtCdpW2EdhQn5VjAL74Yud1jr2IsrbX/D0DzZSv1TPaM0fSfmfgYXzkFXZOooeHBJwA/dTfxAUcfmd/1/5QE5dCjUjkGJwAsLCCHepWMN7aBete/efndxtC+jPJcOsuuhniNfZgEr5lG6UDvuuDZ/W/BpSBas4Xmyn51T/zFZto97t8qe+mAkGviPbe8dnzX4nrTmpaH/uA2qZW+gEImGNjsW7trAlKAgBMle1oTO1TmdtWgrjiiUDWb7nZ8nl854ErL79y23fsELRL2U07UB3X/GurnKunFz8yd+Rtq1yQaVtxfENiayQvaSATMW9pWVkyD9b+087Ea+1TrNOmDX4Gum6MYZkaLNP4Mf0VPmWUowN7K+vacBvsAi/br9c17E/zzWssqHYTY+unD9m3xdd3AiDf7rIyt6+1rJF8/uyzRC5Es55bzn1kpOVp55i2y76PKjLRNKptkZXsY6+17W06DX//+j/+L6L8GBqMj5jl93QmmB9D0QJ3B5ZpAMuQ5QoV1LUwuDSCaMZGAsPfwvJ8zsPY8gBBTdLnYy+visFJuZ7XGLAGXgtQLLycM3C/ArGaWoPZ/TDOFqi6erQ3GedeZayDavoefkPrUQpOMu09Mu4XZj9GMIy0vossjtpoI+qOVtAPvrbg2QG3c5cn6/u71X2nuIHqVieYsHb/63grA3U45FaydlXzrmVnBX3Vwu429HcAeMkMiGvuWsNl2tCGx8796SwRA2cI062tgAhAB72Q7ZtPCR4SaKRhTx6v8XSAzH02bmd5EQAeA+75GdjVtUx+6bueisdxOieP8+1ZAjkfNxDgqJNTaaRzXgCZ2wn6/tKdZxQRqGgMWhVzIMDJyK/mjuO8s7oe71bFJP8SwIxEHvwN8NQyn46/xm0DTHlayKFon4cvFf0dROX8U99fje2W79Nmhjx0gIRMj2S2cwcc4fiyHQcepXtOvqIHVi0rWtkzj70dYssWTuy3v/n9u1/87JcPj3YVoRwuCZMP+j3WjMMpdR+aVD+80ivBgpKuIfOcjj8ltSrbfAKvp/xMFQDPGQB1z49/+mMB2W998okPAXz8TiUB/v5v//55DeAf3n34/F1JF+uES2uVMGwnX2NwwneBBOOqJMCcY9AVarZt5gWHWuGQy75mqX/N9QZkZVe0faCSBbmaVACXA/2a3jUO7//fbQG5zY1x+iyBew5rz3keG6F4oW6v5EF4vmmv+a+xa75rt9Ej+dRJSiTYKJly3/ceWOTfoMbbR05dBIy+DSCVGO6yWdtrToxfW07QTwIjE0z1jPddOjDHPp77/q2v9d1nn/V7rqUWiRYeIPXIM8GT29xKRXRecq7gHvBo+4G+yXZ1NaPG3YcAro2AFm1nqr2w0XmeTtqS7B/7PVSG4C2/489JuqKfBAUth2NP2BLQuqN2G+9JtmoDTPsXeIEO4J89P9vLlKuVjWvbQeuJwq0et+Sn6UqprOyL/CRnMGyyWFscOoE842tepG7IB1bFd8u/5Kx1OPGC9aht2azyLkAv+atKpPT/vttJDOsZXHEgjs+rBR7kFlyCD3z1mQJY8XIwVGuV9MQ25GlUF2Unuu/ELYxG15rW9/eLKdbfZaBsusRC105R12crk0HKm3sPf9B2p2P9y9ZUcnL7kZeq9qu8vueGn56qgZGjkzZrg5chOYfhezuv/S4STk3nHH/6+r0O7zfIRBbcD4lA63xhoPrZRIGxfcoiOoRsvOKBxgJeb9wr39Z6b1cQ9GxbiX0nVlGVReuHbFfpUOudZKbjiRqfKqT73fEE4/r8dCY5kC43LyQNKw+L79CxypSeWPxVvNYqJvqkTa75z1x7ntYxJzPTDspGN7av9jJm0eeyJY2Xec7Xj4iyYyASmOJK//O9rxIA5p15TPl//Y2O+cDU3oYRZ8jlmGkbH+kxOkFW/2USgb9N5fNHhxz6nUT9jL/HBnzhr//Tvz29Ylq0AkdhRPPBIVaXTRULXinLCLSA4TKfCXJi7DFs3eYJw5y7bQF5Isp+2EZvbIeuHs+14Y5h6J5MAPDMq1L7brBaXXAkL7ij3/Gyp+0W8ZypHUlmmESXpjtjy3J9gn9atQk2yCDTfxuBEfCm6whnGBQBSHvmGSBGzTRso6YVhCgpFIjoEpNWHj8XpcHI1EkqK3gp6ptSbA+hvt/Vi74WFUAJmA6qjgyTXT6kawCLrkYAgYFPY5wZyUxuJShAsVHEMpSWI5umkQ/pQEooJUyXUSSIO4dtmsStok/Tf0h8JQByLh5TvHVC/uvkN/JvR3+utjEcnJzKX9swHUMt49YDSnAocjeAWef3GmhM0Kkxvx2j+zN/CfqC0DMctuTYmTmhRSWO6Uf1wAl63O6CfuTxfuaQOw+pnc2CI+5xMsjzkaxdQz9OgrZWe363wWqa2PT4vczwbU/VlffTHLzKuKsTeu55phIA9SpAEgDVxoDm52/JMchNY+m3u5jyXXGUYLjtb4OTjsW1wj88qu/agX3nO08C4JOP1cePf/oT8eKbn3zrSQB8rJL/SgD83d/87ZMA+KMSAAL/bcOP/fQNBmwTF4Cgz7VPX3JXoKUTsjjUupjBPXyuAN17eDvL/vzeElszrp77Um+fWHBoxy5AWlQvPeo+EqTm3ztOEgCWGG8PcBlyAvQNdtYPpa5i7/ktANg82XG2v+4xkiBIu4ZNqd+ZBMO+ZWJp7cyCX7e1GqLx9KGR6ZcT1NXd+Zm/0waQ1Mq27+/ZLrLvozdo2vJ14wcH9++UkMpqubQL659tb88xeU43TnG7xgBJU7YCaLxyuQTKBrtpr637TT/d6w8z17AlottUQi3N077brZQeYDd1QTpVv5futZWntUk8jCCvbab60oqs95eiN8x1cF+Md0BsJ4Ak4wqkazFnbXn604Wjtofqp/+rv+cA506ueQ6ujMGW+Zkz4KprrNimr6lr+CgC9gws7Bc955ojCbvkv1+dV1veTt5zAKjt7+lfjWUtR4PXlo22KaXD+dq7lol8Jv0ttjIT7GeihOqAc1UXXppGG6xynTZI6t5z4bnEU7iR7N9BZ88LMa+EQCeA0pbP1qm2p4sf1m+n3Tv6WSEaiupeJR/aTVqxRo7Tdvqr/G4TABlkupsTy9UVEgDYpBznjWHvz4fPKX4HT7Iap74oGvG6Rdo5+my8pxEKltpfS1d76MvbTXQyf9p0gqblX2e47B7/SqqmLqQsqZ+LPEky8I5sSNNxsfTap5TDqRhrzurZtvNGP7ZNGaMhBBwGHWp2HODux3ahYDHhJj23xN62FftnOlZy+0xAZ1JQ90r+VuehD9WwzJUYq+h729j0zbftgDdUqTHXkUElAAj+3NtkpkzAtwAc5ctVOgHjZm4qC8KTA1vn2qccX84NoEB2OZXCfW8wiiAOoYLX6TCHyB2A5XcZOFc7rwLpmYcouMCL92C+AVa9WnaPPYXNAcZ5CivJiHsLgNpHitsYyVFqNCe4yf3rqYDWqe1TmUDek20pWIMga0YJzQZJda0qL4aes7p4AsptbTRzbOORoAjlvI1f9aEEAUqiPIPBCvw46elPljU71DrAZXjTgCnBSRqvV4YrnT/GxiXtGzxipApE1g9GWwGyLe3+FFicczLEuflulNJI7Qh8uek2oICJmXPfyJxzZcw0c8bUhLKs30Yj9feVQ0D/ZXhE700UWHcXcAGq38enm+f3fe/73tfvBA+EXoJLfmpltWXCpbJbdpvbB3Ku2+/bNl/ptK61AfQTHp9o1U0UWHU87+uTdOPulBM0O6Mc8W8BuUDon63P5q2dn5M8jWw0X3hcqytPMKzX6f3l3W/+6XfvfvnzX71JAIwTm0QWK/8GTCtHFiL6H9CEQytQIhvl54siDow8h29/+5N33/7ut/T5pz/7VN9941vf1BkAHz46Vgf//e3/97fv/vD7308CwK8StXNFDjNAnpUMBtpAW3oucOnkHOCeRMIdQFc/KQ/VV21VQdd75lPWv/bfgbv423QgAZA+Qt9P5YCJqkTEU1YLHfWGjNpiF/ZG4+i9vvUd5ctjjy8FIvjXeHs8aeeKJ4wVGeLeatsAkvJNyxU0oJIkn0u/+lJ3IwEwMvvC1iXI4W/Ak58bN7Cy33rFar7nYf8KSMoAfILOZ05luzM5+SrxQFK7vsOuahwVUzc/q88J5KuSp1eWhy7oqQz3Mqu+r+eOhOR45LbbF07CzhowSxXHPsBDzb1tiH9Xv4vCvfpnn7p91+dBG0cCwK6p2nybAGA2N99Pe7mAevxd0+FtpckeIjbBv3w6vpGAmWrFre4qk+j3xJ8nuDPHPUgzqzkW+2Kj6/fKu7FEVQUUsUtmDEe2igaZy0qX1ScWSk7QL3kW+Ppngn9VULrqS7ZJtmEXYrCF6JR0vSylzqjZIB45XT+ytjTbgJd3IJ1yDpaQjelEwRvsMEJxBToa3+Jojbe3rritTjh38nJsV/uUY57Y+u5LdvRKmr6OlD/rAAAgAElEQVSyj+5vzxnIxI9G99DXSXBjOLBibgGoBNbK9/r8pB8r54k1kYnkYeosz6e/0fdUTJQelM3oBYw9V2G3ddT9R/uN90Q7mwsnsVqn6jq8xB7p++YtbZEY1+enoUmc9rkNpscuOKS/OVblMeI9GGwL2K7Gowr09g+vcNdpLz0f2bKeV2LbtIWmb9vDmnfh+ernsrGu5EksTpTULbTPMa3XfpuO9axtBj4o56BrjREHO7VTqMRB2i58TyYAeOafSwCM31HxpO0+45GN+6//+X9tehMUrFdK6ItBPMBDBxO+5ruvCg+TOTpGKN1erchsf2uUZLqkeGRREc56RoJnSbJwmBez6ijB7oGc434N5m/COOjsA1K6bebRdrqFZ5MFt4EZ0Ntzh/BJP8DzG6G4hFdzkDFXPfux50s0amecTjKGPUzXHDreRBnmNFOCtutBO7gVHJSGzJXAj3vY1fpa0b8SLQTtvtPgomghUKJYJdAQY6jvSQBE8P/GECye8VgH4Oy4KZG9nWYaZeRvZW23F6SS5Z4qMqzIdf3OCgBn9jtAE9h6RtLZwaLln+s9bBaOAei9b+BNAkAy1gEk8oR43eRL47C0bUPW9DGtzi0XkB4jnkEQBsnzd3mv9oBFWV1NFyMMn1jRQRfRpdzfdcsr80vQb9nzz9qKfXLt0M4pEwAqIe2SMcuhWtoVH63cnFs0mjnd3+pCBlZHSXO32SydldvPx4ntLEomD90PFYCfWSLMvJNWlQBoV+6eGxTOgb1d4mdb4wC4znyp17H++lf/9O53v/mDSuDd9qmHo59OY02waXAWStdtwzOBxBBIrzp2dUFUqFQC4Bvf+kjfffrzn2l8H3/zGzoIsPb8ewvA3ykBUFsC6lFvMTidcIEEZKzGlqsmGkuDZdnP1kUSAF6tiwx8/d22Nm2S/EHvvc95zn7WWSnrMzaizQKJ6FEG/QCrcf6TADAffG9LYP/BOCz/vIJs77kBD2/lYcwJ6PEBmn8LFbSgfw4wyjmnnQTo3bI5wKPlHj2yfVg9QpYBcvRPkA1fM+j2Ndsf+6e1B9Ue92LDNM8GyiQAdB9yHDrPPAji38q5tyzgNzQOHW5qoFy/2QpgW7Kr+uqz9eZstyssyj71uUvQa/HCrvxAM3imufVF5loftW++6e/VQs2Ox7uLXpXjPtmPsku+Nb2ygKPsRK/Qqam3gPh9smDensnipSOLDJuQrn54TeztO/TcEeB6XitHnn9WdTAuEqQlO9A3f2fyp65nCXeNX58fG6SEfyd50BcoptX+y1fvWUkm/fjFoqJK+s8EgGXKPkJjhdp9HzS5dV5caTvmRGmsWF9AgZXFtIE3vkqb4Hk21q9kRFc73UEi82NL2Cs6cwaA/dLO3/favuUZKrldEyHOxG1eI5BNfHe/rty2Y1+1OgFuH9a6yaJdaLP9XX9z+nBkd3Ust5Ld2PPWk+QB393X8GfooXRysEW/JjH4feCnmm/YidXeRkKSs5XB20atLdr51bX3JQCQQ/gieQ3z4wRC0+zACzY+zC0NFuMbu9Z2nXs0E9qUHuzTss1xP3KW7W8lkq9mBQBXTqu4T2eyN+mYPMA/jP63DKqVsLfaotBj9Thtk9n/Pzoe/E86YxvgoV+32zPoZ8S3SgCocYDj3jVBmhoLKq3Q2QCss8c5+O5bYFTa087YBCilfwXqCYZqtaocqDuf1xKxzy45l+NbKZ9xKIPSLM3HbiEHFOUq9ZBkHmzv+J7+fXnvIVh+268dYoKlvGeyqr2C5zLOPSiJ7OQByF4cfpO80MjYg9mgnP5lYK85wesVaBtmr2o2n1Um00THqV4JAIkw2ngZgdswQ70dSg3sAi7AmSpDfGM8toXboKGMt4OoJ1JRMxN6g9N0vDyTAAV6V9/KtzTf0LE6dR1afP75Z5bKXg3U37bu7fgBAK0Tz3c5B8iOaR9eXo5+DaqDsZE5dbV9OUBg1ewEtgSjGWBlhYOy5kbjb9o8jZn7zOTCrYfQcK+/tRMApBRZy+vKpve7GVDY+O+qifWJpMDywPS4FKESXGGQ5YiFIByBrA62lWlFqjmSQebE9Cn7CkFvSD2d4pzo01+cztm0Do2ltLeuN/+LV59/5iCkLhcIrZXbSgD85te/efe73/7hmYfl8e2ckZOuWIiAlEyiEkAXcE3AqCmqIiEBrxOadQZAJQAqMfPzX/5C7Xz0lP+TACig/cMf/MMzxt8+FQDPawCfcXu1wkEfOnSu9qxcVd+SsSrrHXlzAEICgLLcDMYzAQA4dcLHK3g872s7f8+7zgbY8t4CiOiLZCZWtKoaAz3AflQFAKv69yGA4w8a4NhGnUmktNM1zkoApE24EwC3vUjeJbgESCOg3Lcr4W8BRt279lEqKPod/qobzASr7Gavsufq6w2IOIyM9tKPyo9LXy3DmQCwTHq1R+NrQMTczgqCBNgef46j2icBAL3+9Nh0bFPOVX933zOGth0qR5VMb9BumdjVUH2O5z1ebE9/Yq410g7UNP/+xxx5VnzsBF/SzE7Csp3+YcatZ9bW5n3JB66Lci/sRPrcrQDYUWqVtuWdtpBF9PH2Efrcerm+8kzy3dWrjC/5Us+m7iocKHvSJ26on4c9lPly4O/Y6ZY92wtOy197bXywCY/7lW5s//nTn4wRdI7IJaupz8lb89WBA32/5oV5iG3K+d+2gM/YHHwpWIlnNd/mtUbxgu+md/3bAPD0G0W8PRCZsyLG717yhC8QDdrO1jXsUy005jjpq3hYSab6kVzJR251GTLA9/X7g6cChOTauSXTHDCdjTMy4ZsY505cpIzfsphzwx9hR0gigUHQ2ZxD8gWAP88Lw6xuouvFv2n7aSDtVsrZ0K3u7wqA83vzf2xIu4nppxPn+Yzp9BbvpRxhq1KmRTdPtptjoWKTCZkAvumsNokSwc/3Qqbk+e25J+87CyDlhr8P/N5Y3K/o42fnv37Xeio/GfaN1y4iI/jRlUPbfvwgNMS/dgKggV4iwCaAGm7HczPenWwAYaY2GyBgP5RCbGHvh+fk3F1VGkarcfc/P8q4nvt29V3fMv30M6tYvSc9xsV3Q/bsR8MLcB3fec5buv1WeAd/6yu1c+1dt5BvRjydLIZCRqKdiA3qBmbVroKLY54eSSTZ35SJveah50nVBLM+5h/CaUXxSgEAWs/3WPyckz15ze12Xwc932a+d+8ijI1S9R5gAZc/X68pyvndMpc0TmeTgAWZSGcxTqSNFatDGFkUmv5yzhLfdsTIsRNh0KHL0eWwJRGeQtMOIzw60XtQ1xjSzu69fUUD65tpeQA0BairT5sA2FLW25nYeVFNcCawQmNmGOkAuFhjeK+TqqEeehrbFrqBU9ZeSrWoWfv92yuME5LmlcMymvZcjiZwWL6YYEEy1PcK3Bx7ZbEJdybdq5WiPf3Y7/43fzZBYcoCHDD0ek+xHEIkIdCtBl5KojoTJRsi4//8++2zBeA3//S8BlAJgA08cktBOl0DNr89AQfMFpI3IKX55yqP3kLQssZe5e8+CYDvfO/b4lFVANTPR0/5/0cfffTuK0/5fz37D9//gRMAz0GFU9XVWynQ0UxIueSuVv9c6s/qXdHawaTH7sMpKW+0/Umwpnm3LpJg2FJaTvN38HQkD56+OdiK0v8s4ywQD61Em+BpjZcEQElHtssYMjCuLRIZQI1oNZ9Eh9CjtHmvBO+Vva/2M/GgMc4WhF2lyPayHY+vkjb2d9KBtm0JiM9E1545kOWzOVeDoZX5bIv+bbcdsA9weq7QF7kzbwta+5n2vea+1QBlE/dAUM9FcYp+ZOfKM6q/Lf3MOY9fe0ihccSZAqzW1v2M2XNx0h3/ceCWSsa3TQIg8nlAYSU5m+YeY/6Ud+oE8PDGXZEIg18zD0ByJwDSXpw84i0Am2CmjbfyBy+doGbsd6CUyRcSAL7WW3xa3g8fJztIwLkBCbIJ7/Br+KsF37rDct9AzvC1AvjdcsWBmFRxrI+jAihAIATosvfTzuJ/6hDuD9798Y9/1N1VBSW6vMBOt+76kFFj3rRt0H/xjc+1qJ8jsd99JE1uOiEXb+0m/vXaGvg0cG5PffpVoe+ZnJk+OzmSK/+5MMecX9q1Sw4KE2flpmxjB/qD22qhrfmCDGSCJQM3tpIl3oHOg40imGSMyFTa9tSv99loxqPvW2YSd1Jp8d/GRRLl3ebcM2bstkm71YvxVru1aHDLCbYxxzW2UHHeKfMkcsAP3PvKHoz9avvNPamfvEZ3bGLbcj7nHvy3fZxXxAep11pI6/vBZX32PcZ5GXTfyaP0n0mr6lm0rlb6f+a9x0T7pj9bPMN39tB5W0/GIhmvIFvefrq4dPzLf/3f/+1z/TUUHaPC6VWhHMlkBux2HMbop5xNd9qZgv7cDSEbESi+FIgwemnYl+lu7977firD23GlI32lOKejjQDUbDsF5TI4SR+MTR4SYfp4m8MyfJlfDvtLOmG5w8dRpHPFJzkHWHDbO75kPMpz0LnHUCPBed0HCaaMuALAyi3hbP68j4YZ9bj/FeT7tV3DX1NlghvGuwcGqpEjAXA7wZzrTeOWwDfgNumCMc55YbigKQH6rUN8bxVv2XsBxlOe2aaAuaGN5F/V3KcTyeeZ0+vfDhL5mTl1UgND4flTYhur5XHf+/p5xX/onsb8kL33NBakGmOYty69Nxx/29Su1vlgqM70t/GWjGu+K487/w4K+oAvg70ziFf2tQHhnEui1e4zDWJ5X1CLXdzC3fdzLvnyav4DXl4EVcNrldpZBut+lTA/46kEwK//8Z+egLX2tC6uTECfiTCVnDcQrr8rcCcBkEDpHucNvn0I45/f/dVffe85A+DbqgD4yac/EZ/rDQB6C4BeA/iFdz/4++9PAqDNrgBrfUdQnE7X2w2q6sOBdgbfJABqfASWd3nszsMZGoBRvrMbmsiuT7Btnte1OwHgkmHLTgY0uv48kNe8UuWgD/uz/e1KSl1jf+Qru+exGVAc9qOZ88q2ZTvIXclKbrGY5552VEIouXntC6srBRea+urEBOCNDXg+23nf3xnQpx9JmcPuHwmAwDiTEADANWjEVmUCoOTks8+8AltN1FsF4KPnUV+AdyKIveiScxRduorx3V82AZvnWmRCxMH/Jijgk/w1b1JSsjPP6mlcUfdEkkDzgFgySh7NXBQvzS+v8J/AceahtLZ9OYsAdxJHrTQGTP7cbWbARHp1ZX/xEfROmxfZ2NGX2xdvwvpctFmRYJUafV87Cd+dzLNNOfCAcFa+CalY1X7i6eBMHq4OQIN69bYQAhgsfIe3+OwqtrZBNT/uQDh116vujc1aDrFj2Y9pzGscbZsSz8ADbAg26U7K7H177onHcPrBPMjP83gqLJ6Kp3v+tsEKs9xG23vNIegEL+65IWse19q/CZLK7qhK6/EPV4CKDUB2nTTwYawpt1vRsQHjW3rVd5a5TK7Q9q0TSceUsVf2vfT2uKft61yLxkWn/jy6IfpuTDS0bnmZxw1c9PHAd6/0uvD6c18Go3doma+qfWUvoE2Kzqv7kB9XCJ2YK7eNl+0bXB3zWBshB+4pBg4cXncCYHmw8YuNZiy8tB5bLk2vGntWseGLa57HOTLPvVT8pe/LhGr6UO7JJBA8O59hHO9JAPz1f/ZrAO8fhFGNtUFDnfmOZ06DO3fpa5/yvnugx1jW3n+E658BEEOwJmi1mUYqBf7949oxzbzC6efcExhV2/R1mjIzvn4IxrLvpAcZIJdNnUakEgAYvzQuAijlPMqIq5e3419HfDkPWTyDYMZxKG5MdoRaCtDOXsGCwSOGPgGbH7dRcOl+b614wcMU9uk2Vkx9jSAsnGNdlULWmHYPZb77djKVDdKTb/R1AIVwSAnGKP969Qz81yjD4CVdb3lBPpEN7yny82SNocs446Jo6xgOLnmWMkYCoNovw3IrO2Pl935fxvlt1Qql0eLqgL3dBhDiYs6/AIQJKvIeaPH/U/YmXLYdR3ZekXgPIEAQ4wMJtv+QJQ+Sf0a3bK3lVsvWf/XScjeHdkskgDdgHgif2Du+jJ15b4HSY6Or6t5z8mRGRuzYERmZJ7Og9Kd0617f3W+eOtC0Y0z2Cj3fiVlewXMExFUOvlbobFnM7Zk5rdU+VlKYz9zOI/K7ssHj7G9lZj3fdKPlWLOSBAj55c8ljbCxDZ/7glNGXKOAv/YpdzbZr1P9ucr/n3/2IrYAqCcboa82cGCax+v7WpWqXld2Hf3JBED2wzZk7OOaevd63fvrX3/08OFHHypA+dMnf9oSAAS3VQHw9VdfPfzi6Rur9B/7YXV/J06yOFUAZGKgrnGbFtYkACD/WQFAZppVPwi1f+bqzdNLFklW6ncnNa0bPJcH3yQkQr7Sj0gA0E/mH6J7EvBcyUL2wm+z6LLaFRyhV7SVBCJ9GJifts3vrGLLbiLovMV7n+GTxAU7on3Gkph8+s/EjJq/+tsHEO54dNqOA/c+3Kl9eT4/E3r0vX5yICByrRVY//7zazW2y7EvXfKhryWDkjDVEHFA7vUt+2N3H0pJftlhV/BoNFNZMzbvlf9JMM5CROWJOIiurq8VOo+DEuZFUT0P+NSWmx2TJOL7wDL5K2nvw3ddfs6hmLvMjeEExo8TdRtdBjJZIu023b/0e1JfGdds56hr5zR9n7fgzzxm+pe6TAJAeNWVHv7MrB8/z7MI1pg7yaYTwec4/Bpf/KqJv4Lf2LqgvnUgkXquRZ7rVat4uVv+OpVvGVRVrxWs93jNoFK+k6yoz1NGZyBa+9mxJZIV4+Ojgqq5K7iBz4Qf83wn1Sf4z+9JALCNoRLBT572IXutk/gb4SfzDzeSHOdf9uGUHX/7INXdJqVjwl23h+0n302sPf2Zv/OBsDmfyGA44VQE3ksAPOavdxsb/8TIU8/Tn2RfFv67UzcJgLFF+4lVYdS83xhbB8Bi4332xdUc+JjbVusxOmOpdLorVYxNrF530n5h0151NWPWb/qP+U25IoMaq07Kv87QQt5nvJI2kVs1fC+VU5ZvbV/AjzN2Y6JxP+W1+6p7Cz7mUTm/OWfcz1jcl+G99fupc/fmHl5tPru/feG8n2q5xGDdUwmA/DCFtpxil6oloVogEcAzg8Qxu9RkGaetTcHpxpo8+2tSML5l6gRQbawMNsElhVm/p1PymGZfzxJOOIx0PPPcvUx5nEc6pRnfPTnaCDrDNLn3tYeeyUZGObZ57ZUd1e68Gri6SgCDsSh7r3OQPwzMspnKg2VkzYyXbKJkJAnnOAcHtOrTctS74m7ykAzGQTtFxj6jJfEG1Absy7mqxEUl801S6lmUoCs55Xtp+5wD5r6vWtcCIDM3Zx8cWLL6Vd9mwIocMhl1GqnuWVnReDVgk5CyAckWWfc4ICIAlZ/h1smg5kFU6M69sQ9Yxf733huque9O787I+pb/TgBD5gnSef0958b3JwCm7WXwDw5kkJLX+nPPE2WMaUenY8cGNJZeuck+8f303WSGVSkLK3TY2rRIKvdzlfrVhPyUp67th9fJrsgz+3DqVs5BBhQZRI0OzLN/uDCornlaZfRXf767gpiy3c9ffvHwyZ8/u/aWXnsa175H8rIOfnEy9MvXjS2IqPXKUQaN6IV/WvcWsdZpuT+sCoAKMl68fCkC8frrTx+ePXu2nl1nAFQC4A1tAbBkc16TAOnbPoEf6S7fEyQ5gwVIb93LOKyfrNo4EHI7U8rL3uxa7S8imXNQ5lV/P+nEt9puW2d+6rlsAUj7paAqyUiuwFe7uaJAnxOj0b/qt94UoP4NkUycqLGmX79no+mPeUvNsv/rl720saI4t1L3VXCRPuO0sbrmxNW09wwqmRd85o6PUxlVn6/TsdtH5TNokwRAXbsH6HsgOoQw7X04jsdpnT5JKEEk9sBJ0Q5uf34F2HlI4Ph5dKLeYpPbDQebLGR/b1tP/FnJBHPR9c/UOv106fqclE/Cpt7/XWMprAD/nAzNRKu3R5xkl4dxbfoCdMlbm7xNwspyBmKsWJ1b0dhyZn3OeUXnkEN9N2XfTqKAHe5bPde2iz+t143S78TfStCvvjan1VwPlWo51Jw0J+yD7fDdGQzRV9lfb6k5/Te4ueFD4UhwqczpI9vczoU+0vbZlgOPPUgbHLT8ONyM9k9/w/wKS2s+O4AZ7DUWzLkAnnInamUIEWD5WtnH9b2SvJ0AqHuyiqD+xj/l+HZ83P3FLodMmuwcMufixEvmbmKMH3QwIDgARlfCKW0B37nb6V4VlraCrmrcUZ1BQocEROp96mgp+GtUjZR2tr2k/8ykn3FiVrSJ3ajSPTmd8HiNsG04/67Wwheon+1X63femoUPYj79nOnH6PVgj7G/KhCNuaf/kw+o2KHxKnWRgNlKiF+Xwq3ngitwjpxH7Kvazy0IyWt5Hn1I3njyXw6ztV6MAM/2DtG6+x03nzh4+tx6Pn4afZEe/P3f/qsriW8Ceo8I8JAdOBuc7UlWv1LIdtKz10Q438Q70x3sN+E5dI5GpQzX/50l6fSXgBnl5CclUKfz2YQ/0cYaA9ff204wbVtR8t9jIDEEYO5ZJ+h3QJGGznhWVlfkcw4pYdz108E3DpFERBMTvarPPUwyuc/ROLXTuDltPh2IZUebJgO8MSHnK0F2ySz2uq1naW6nk9ynw/IiSeTPawWziUokAF67XtNx9j11yA5uD2gBBQJIkzH3Y/Xhjl7fA0BIAuOnbQyzAhI0ZZXbdduaC9hZfIZuUS2Thwvpfd2xbzSfmzrI50OgSxDuSepArRrdIwWQ7E3J+48TTO9d89hnKd/7ADcllUmm87799wHBCcbns+wrc7OCw8q9kIzpDt+b4yXjVe7vT9JuU//7S/04EwCDIZ1IqHaa/DopNpJLTOOUZLV5rLomIVvzXmS3suj9nt51qM9lWvUWgNKp55+9vLYAfKHEwJADE0KcLiSa56aO2WRuMSQdtvFsrtP91/8VOaq3ALz7/rsCqFevXj18f2XzKwHw/vvvi3jWfvnfXW8B+Pabb68KgNevfjtTDmEYch9ErpNbeYCe5TNRUBIG+lo9PIlEHtyFreJX/J3TQxlcq50iuyovNWFRsN/JAJ63VoR6wvC9ZwIAbMIH1P05bmSRer5svHSlqliq3FXbX/ZKgKXXTcBTN7FNdHxxg9b7paVNQJYtHG9oOANr7IY+niu4kLNFwB4JbNGDXKWiDz7wrisEKkcc9sLzNT7pobexbJ8nC2t7cxvq9bpW99ThTZf8SndPP758wOIZkNpZMf6+EgBj8uZM8DHpz1RtbdylV8nuyWmuu+5Xd0f3bxMFJat5Larau25SQNNjXz6q535w1GcinP41hhNqEm9bUTLK3drHhB3vXCb5qcJCTYSDxsIyMKVEcvqXlew7Er6ebx/oVu2VHyy7VcDbb3l4Eqe9MxD6uyokjwQAspY9KnFf8vXd535o5JgJycRX5n4wYOYRPHIFGu3vq8U/iQ1LJ4dfYpPTnwnE6NfCqeDOiRFZwZiVAMK9xpn0w8K7qN4Ax8DWhVExxrMd+gR33lfbx7qy737O7sMZY2JpyvDUVbfnV7XyZgD4fn2X3ILnJddcY2u5pN0gI/xy+inwLPUm22qAap3bg4Acg/yip7gVSFbh29vWqdzzeRsjr8VNtk6fUZEXYsF42afswHp6+hjatx4mrzu3FbDoU4uDewKF7pyYn8/c+FMvKix92ARSA55y/tTzwdRImBxcMufusQTA+BXLhWd4/Lf89Gaee04e83EzPXsCYLXzH/7uX/94OuH8Oycl51qGYQTfArAR9OQGRERrcDcnuRdB6aw5gOKIzcp7/afVqwAOHMBppPRzSMy+B8pKNUpXz1hAFGDGeHhmGgxtYzU4Pv/cEwLICoLiM/HOlT47hWnXSo8js7HMOAAUgEqTHpMCuLjUmxKavTTkJOzn85cDirKrZexHMJ3O6p6eLGfcfcwDy+n2SgAFCKY8Rp/qcJI60I2tCYoEtAc7gYR59s8p5aV/u4MF/SaIeWxMCSBpB7lKsMYbpJg9fpAWOWuC/QrPBMIbBVTzqSvoGWOSHrAtB1tJHUbe3Q//WfvepudLh65rbmXyeMKkrrWDta4Wgb29f08y3J9PQHzK8wyYXvHC4QFs9+Rv5+wV+nWAZcvhtNvECyfOxsnkfC69PAKPNQcyz3aSOkRuElBjJycWWJ4pB/SU1xTW33WgZf1zsMjqVmTZu6yUsaXDOO1P+34rOL0SZHqWdOr6RK8ss218+snzaxtAvWLvDV3jDPFUTyGLTDCsMcgOuz4ifAC6sAfTU8KsedA2jB8e3nvv3Yf3PnhP0nz+/Ll09M1fvnl9fn12tVl7Xv/p//2nh+8qAfDGG9rGQCmbEgT9nm8RoT7fgT5XaS791veNEyUHrdB0kqOkhG6g27ThlaRY/V9Y7Lb1vXR19F1tdJWEZrHtZW054Pl9SKFCmcY0ywb3V/2aV4q6T+6LZev9yKw6p36jW9KPSsAIZ/bgYSlFJHCW7MKGaIufN14usE5zH6cmWz/vB+C0Vyec5/jLNnOl4tam8OFDEC2HfpuHJmOIk8rzQz83onTJRNsEmhdgQ/eCan82wZb9tHFHz78elMlwxjBBQGPGFtAb+k//f2Ie/eI6v9Kv5nVwL/uu8S7ePyvmiRG6RhPuturfem55VXCtMLYdh8ZU+kISpFpQIxNE5nwZn6dqYMZVNmg9nlezon29uHT1/8SdWalum7n6Vf7HuoSF0M7ugzTOwsQxA2PdFeRzuBkHdIr/XiKxnTUXbR3hlcuy/2v7j0WREZSvz6BUElMHdxuEO5y+Lf0pbSOLGZ1be8IhsP3F2Rar4Sc+jF177nhmYmE9myqNvD/tdfh2JB+C35zt7gt5dS7PnrSYtls3o3w/93InP2eM9OVuYLytEjsSdbXCzv3ob85otpdYwveOyY4AACAASURBVDw7Sf5E/sB2720x9S9X6Ykbsj2q85YCS5enIgJs41lpw/fmdObVCkFSJPUi52zFuyWKsCPf7UTqShS0/oYJLc0fXtB22GMov8tK/5Jty5w+0ceR7fFK1QNHFg6qus29mYQFOAuOTCyJ7HL85wq/gy/jSfUvFx0ek/cZf5x8F5s9r3N/ao52r+rn+LupIBjLz/ap0rzXh92vjL/cMOQfKgHQGfI1QZnJaGRNUKqGZajtCtKpziT7gUvxUJVWNDqhBECcjJydLuy9OqfpdTushI/Ach/O9GNIm0nILmBKW5aUbTUrEJPjCiPMTJ4nzX2y8KdtnFAK2MGGid1PJQBG9lbctWLXDjbbXLLrti1nK+wc9GZF5tVzbp++Jrxp8DfNq00FA7x5wARo3w+zA9wJjpvO8ISY/zU3zM8hQL73z3M/XPe6CR7GvR7TunImOG7lKOi4J159ln1gPJmIyQTACTC6PyoAFtnrxxWRYmVw+j16kvJE/2s8Jij7684SXFMW1v12cnEuBGPD8ewAMvbDdRBsBz62w9mGMATiMdkA8klk0q6G7M1BVs6i+53bSSSRFXqfZxskSI+jmAqn+mxl0B+pHjl1acmqJCni3EnPS7Tl+H/KAbivJn8nDtXMIBeeWVfevlljkgCi6xCsDnzuKa/uUCxk+y080bg7411ff/bpi4cvv/jqWml/XU1wuB6BJjq1Y4BDhvpXBLg0YcmzyT7zWvfVYX7eezvl0Q7Qfnj48MMPlACo6ysBUO2+9fZbdxIA311vBbja6QqAevbswWS7UOzTK9/UpaXMnXDLInFQTjkzuNmfJzlbQft1rUv2/f5vyVN7QKGkexKBCoCCs3pObjOAcEpPuyqAZ+rnTQLA8+ftByaV6JTmpW37LI1NwseYNZ8Bdf5z8I/5zntvCEbLaWF7B9f0UTHhesas1u5khEUDB2WJXeBMksMTm34qaF77+rtf87aVSTguUtzviectAPQxMSIx2OOKRQR1xLNhVJh/JAC8mAIpne0Qtnf8y9yXzxbHav9LPxz8M2fFHuepdc1KnkTgin8/5SabV1DMIIyNShrWwkTzwrWq21vVYphr7hLjwAP4Hyuys1XE4ya41pta+l/pw7xWz7YziQMvhjBP5T+nAsEUTkkZ+GnbFzMkmTfVMZ+oxI1nR8F+8w/b2TXPOjch/KeaD1vvRJ/k17igxgh+mnviu5OGYvMnr17W3X3JseS11kTjS9pW+j9dE30576/vwZS8b7/OunF+/9jfMzd9z0p+7H1xo07gn8kNt63Z0tiKI3ENqir9aZ+W+Hr6WHDWyZzgsv36QfuBfXz1AdYMB55zJ+a1wchFfewEgPGrFkX8PM6ysQ5nLNOBayc44GE5X2MTt3PAs89rzs+Td8FlE+fWqzTVkOOI+TfJQcVejX/Sm9ZtySp8wKlzpfPJB/SUMATsm2fm6/SyXe/R3zkU8pSFHn3IUaSvOvmp4zf7xelXLZZNhREx3m1Ccq9kyLHRFhwCv5b44T4aw7g3v8cXnJw2fVLKJOf1tAOwP+/V0//+egtATmIqkEuxOzBuIKGjMsBOANDR7d6ekDRuXNW2ElyAGlni9cxSxupgKIsnclYApIiHg+RyAtUbpQkFXO9dTWRO5a6nhYLP7/Ne66VA7eQHPD1aH4JIRud+BcBS1iWgTrBcY7NyjFUmOJNcgGA4ybAa8UE0lM1j2ZrPKUG0Du4JAPtRt8MKuw3nNgGwze8mxwEtFH2VHwbpRp+WDOIX5O2fZwLA6xB3ikpCXgkYO3gMwax9WhDS217k+JB9gsh5RxqtdLM59+gOsq0o6Nrj1iuBYzsmHGnMPNerfi4tq/+U+T6yh7dgTA+Lbfp3QGbp50FY/GwCnX0Fp/piUGOlDjK3V2JkIHWS+s0RRVkC41w6vF5t58PnUh+q756HGteQYNq4sROpuQUAERXR7bGupGCL6wTZbC+/O/FnSbttwX3W7C7Zaw7Wc8LWNjuE/GOrpiSSZWBNJlGW/GKOUx8VfFZCQFtIflT5/+evvqg0lFb52OOrVfaruxyyh56M3jgIEXlrPUEv6mfJt841qN9JABSlWmWE1+/l6GsLwLNnHwojX77yGQBP33hdCYA6aLD24/7uH3/38M1XVaVwHVZ1JQAINLAXr/5ckoFIll/qA32QsW39fgKg7su5zRW/rACA4Gku+0Awl0mTiNuR4Envu5cdVPe6YiDnIw8xhKCeCQDeuU0CYGygkgV7WX8G+uDbIuTYeCgfuLquoTQ7bCVJs/S+v1t21rqmYDYSXbtL3XUfDMo94N4TPgEy+JEr6fig0x8muToTALHgLtzbsKiSs9dntQJ87o/MNsen3q8A0PcW/kZEJxiQR13Pzjk5g/IkzOj4khckV/5h/OHIcz9vgbmzZt4mY2SrVXHVwZDmVxUjU4G09O1qAftNQp/442dMQhCcRM/3a72AUpDHWwrQR/ZOYzMzZ135IqurvpYcPLYFnT3HGVimvB3thX8tPNTYkmPZ5ykZIn7p4A2b2jnBjuWd1TkwhS1Iw0Fo61y9TuKevozr0484ATC2xTX5MwOKxDnQKv30ve/pH9dPP4ZHgF3oIXqraz07Sx712QqkLk+mJGqMYe41UC05ZTIn3gpQ8s7nZ3I8+3GTAGgcK5yWShDf6A+PdnHgrrhy3m0WKLCNum78w5xFks+sa5zY2vnSqmQ4cfWOTE75pn2ffIX52uai8ak+Sz4/c2uZr7970XLsZ5IA9/jQ6Wt4jq+9jWHGvuaZueWJ77Wdq+cnx2mevAfPqafIi75qzMQ1HXN+3/GVEhrx9g7ggAW3tEts6pQ/z07ufvrP23nhNbO7zqVuMYeMJ2WQz8q2U1eSz5/X/+z/rEMA27jIFmH0yylOVL0D2zWpuud48gkkKTyQmjz2qUgAqIy/yFU/ox4xwHvrzNJJ2yGcvWoBh2HL6DuBsBQj7tv63WP0Z6y4G9ilOPG4dM4iTMrGT2C3A15XNlQTDZg4ynKcLnG7kwC4rvcqXwfHHQRZOSZBwXPVfcbWRGI5d6PSjcwKuKXsZLeB80fAaWRO8B/Brjug1UvOQLgH/IAG87GSNGHsGITAs7Fjn28DDoaKAWzOU+OtYLBOdR4ASmO7NdZbZ5vJAOS5EaSeox0cWn+rzHAjHqMnef049FkBYWx/LQEgXdWq4k7C+fu7dUjlbi88E0xIcD9B7SQFSToStE7ZypSwv0M/R/as6FQyauZ06Umv0BwQtP6svu7EM0qSK5AL20otOB3qiVP3HGD2gfvH+U3ft0RYB+QKznuOUn+sUyb71aZWKyMBgHyXvtSVEX3V/VWCZ6LnVa4KpGtv+BfXawBfPv+8JqFf7/fEZbmdZOA0X5GX/iwJMedRlObU5xB9XdtOu/pV8Cey32OoPlXw9/bbv3z47W8/Vv+ev3yhsT293m3/wfVqwEoAVHLs9//0+4evv/xqJQBIgmHfvDKPBICSyb3fXc9exNHJCuyNCoDcOmByOiSdVf+0v6az69Cn0p8JNiawKGJb5FL/uloHeXpb2GtKjhAEa346AC818LkCmt2eTxPnOZ/hkmeNba3eDonVOA7/lzbazS51HdtOX+WvF86oJ/GvoUo/FMW2H6vhKpCXQW8+JfWSYF9XXY1wQNtO8CZZN9fPc7AXeIrso3up35UolaPcxrowu+enMLB0sO4hIOL+nWwt/ohwtAcdjNTWlvatmvbr+Un6M6lgXbtsrU+xx0e5GgH/OZjd7CESDLOaSB93mU7CdEbvAD3nVAmAqncPbsA2DrYvqgz1aqT2xNt2HQSVfdQbPUa4nvMknHUvq2BzHpLH5eDPCQDrgXX+PHSOebTMCkecAJg3TISeHfznxEJHYNJs9/X6r96Rrf50UMBBl2wJgFPVPbbTXnUvYS63ed9/Mi5fuCcALIOs6kGtegGo5wTbFSOWYcHLanV854bo7+m/sZX0W+gg87eeE/6DFeyZn9DJ1oFMIqRu1T3rrITgaZkAMPXck/vgMIa78Hc0rY+Iakxs3cngfzAb+exYxDMsvkk0yFkd/3J8ufXS1Si2hXwt4MKDtnE94dBL+3Uvci4d+QlezfXJN5ccA3NG32YQif186v7oavkU4gRgAF+ELS4dOV6Lh32lnd2TXz3rtP+51/AzXGfsoATEOVXwzuGXgxU3k9Y6cfoceNbiWi0DS6LyO3ssMHOXSYpbfOY62t39xuNt+oyEOZzUuoSNDZejvfHV1udzewX92OeZuR65rnaoAMgBoFgoWypdCtrOv7Iqkx1eihLKfIIw4kgie3ON2r0yhL3iiWKPgBnMOfUG2uxHCi0dtAwjAhBjwT5Zo2yT3ScBUM+pVUTfQkrDv0PcBNd3EwCeFBG6PlwM0gah4bVV6bQ1fjnxarifeQT/uYe6tdriCCfPuMiy/VQCQLeuw51GtijlDrbIzz/HIfg+8bEAfTv8rIxIOU/gmjJlbjMBsGvB6MA4vPksAYQEwD0Hmf1Px4ku8swM2LiHZ1hsu9N0W5U4uhI1UQ4DACZ33x2qCZDkiMxusWULAKWrsff/BkCagNJvxpZE+ByTx8387g78hnC1DiCrBEjJoBxhTl44s6nQQT+OgEQO1LbGv9MR4Tj3RzioKoipVa2UyZrT7kfa/ykjyPCu5y2dvn/NtWx9xioCW2CvKgQJyVI98AedoDSurjJukjDYSaWbImkyToKtCnVoZunO99f7zCsB8OrFFxf6WKfyPdellkl8tE2s7dYluy7NVHDbBE4OOuzZycmqcuHk+iLt3gpQGFUJgN/85tfqzyeffapg4q1fvv3w4bMPZDJFwP/wuz/cJAC8P9njXIFyVAD4TQAWq3xZk+ZCWrbcUFEyFQBTdcUckNSwP3TwVHitU/llVE4fDeke/azgZpHzIwFQ7dQ9lD+uQwQV9Du57DbHzuq3qWrr7QDyXx5nEklW3M7kYhIoEaEO0NEXnul1/gO/A5T43umz1r9OANAWlXFJUhPnh9B4ZRUiveyvg0yCzdFpVlPHopME6eSLtqGfSgDomk72lG5nBcBdrLiu9/kT823JvBIAVC0qoK9Khu35VQ48Nsl4FIAcfqH6VM/w/ROwaOyakVi5vlMBgIyy//tYbAo7H6r+dgm+O2oH3fPqJMYkAJYOtf9h+8CSi+QzSRoSAGwXS7/C60FRXvOI1vk+6NbP6y6dMunyXdtlrywL+5wcSR67OIqSZiMD54esw5SaS2+uv6vqiH+WrQ/U/GsJgJMrJH7YjocP0MfkUAt/Sh7NDVXN2djO3JQlEK/m/Y8F5Nkvfmc+l/zWM6afO7/bufVg1YyJ6/Gd6k9PK8+R75TeRfDdsgGHsJvkZhvOXQLZ99h7tvIZxhY+n2oDdO3qRX9pnn6PBzIeXRjJuX1L1jxbQ+2Hsv3Fn83C3OIOfR19Jj5J3pHzlnxw51L789Pucz6Qj/U5bRXMd/m7DdE6r7GUv9CEGBvONtNO9HuMy3M9nGTH8tx6OLzG95jp5Jl06ZsdO+RbVNyLxDfkZWydCgDrRQGHk+rcd7jcfs3qjJfr0meutkPofx2LkQdV3nOzz7WyB3afOznRMuTKpUPHc7OPc83YbfbtZ//wd9dbANopnMBVDcmpdcnxOekWdBNAHwm4EViEzIQs5esOa3rTo9bz2JvZ79V90q/xSYPwAClJHwN3s0OI6x4Almcz1jEkeQ80J5R9lAJArYyz7zNY2Gn0u6W3WnTLZSm9DMpGwf02riZ1LTvkz2qEX//EHrgIhttwdRCQ+jEgxiFq1edSJBOOCLBx8k3a9Zo9DShXDJoIhGLVGuHIdpQJubrvkMYpy9nA8xKCSq070+7HcvDbyGO9RkffeYxNf6JHnV0+5hsqnCfuSubdf+lO99Py8WsacUQ8IHX2zLQm8LpKo95rfv91JFYWt3qbKLi+Yi7blloR1zjRYQBb+5C7LSVvuvHTdhdQ9iEptpkBdOZFpx/3fPiaHUBrJfYk4SCSHYJ1OOWWTmpIf2QhYhY9/NG9sbErWKtDljTWOegpcUC6IQyxHm3Ahn5DVA+cWQCe2RF1ZYjMWU7IPdmH1BNsAVmzEhDhmclnzwWysxzjbIJetaZt42+Q9C5hZcwkrRfh7bGC3SbhF051SWsdplfvM//i1ZcPX3/xzYW5c46BdeHC/CBmcrSlO/1Tc3r14an2xPdhsDUmDcO4V32DUBf+eJ9mVR94y021WYcAvvPOrx5eu96F/emnnz58ex3I9vbbb18VAB/omjdef+Phj3/4oxIAlQxQNVQEmtWPsj+tJFJKWvPeeLtwW3pSAZcrIKT7zLX+tkIaj0ZPjaEO1P257316vZFAuFUn7Le/AssgcvV3PStX+MBkJ32bbHb5te1RCLsqCkzO85BB942+lJzLPglosGnGlwdlsScVsiJcuR5IAgycsU75AEn59sYGdHbZs+KoVmb61O7ceGGZZhAGkUsegY5nAgDSAu5gT/4pCSxbr2tXAqDktXzQECyXirtDOqxPB3WNnnIGwEoYuOsbpsCBtjN/rBHbylYmAEjEM7abZIbkU6fOd+l+cYYOPtE1xu7Z2P3r+Fs+n58L31YFjIm255/koX1xHcSY4+XZWh3vyogykdIV9JmT8usQN3xTiy18gr8Dh8SXesXbr0fmDve77Hatfl0yYcVQOlSJWnGmViwJBn/ldlxlBDd0FU36BNqxTF31UMmfJ/0mAP1O/wozW3bpE2TXESjaVvi386JS1uE6nOURvq5wqYUAzkgOloa/W7s1j7ZbP30I6QQo2Cvtnrxg9TSeiz/L5ExdV39TPTYcoXvXz9wwonF/l9es0pcdgqmy8UcSAMbQeY77PImCTGzOGQh7kJZy9fh4heu5kNe2IOwf/5/3L9tw8KDejJxni6TtvZPPi+tTuUVcMjFJ6TdJJvzGmQAYDmEppO5Zj5fyWWvWvLTUek587Z5ssS3JE0q+vqbsQg0t+xT3aBm251zP2p/ef/XYiXfgd/Wz5LYnA/cKTcU0PQ8lC1UZiTPsdjP6SMJvxovNpyzS7xkjegFmnasTFRnNJ/Etyf+Ze+SJ7wXDkQd9IMmfid+9X36TSv4jAVDjd/LVyeLF9zo5fk/2M06qtJ503DHJrfSrP/uP/+5fX3bZAFxG2cF+CfwsTxpnPY5GilszlrhcytLKCGFAOddlTSY3DW7Bp4EngNPGPMwKvG9ZGONMh+tJdABazgRy5QPE3I7OcmmjcP+PoKW+X6vV/b2AbPao2GANJuq7Wb4MaBRzwEZEsAnNUiqbl/4//cbJLuW5mq3nuunZl+SxeNW3Dld0Bt9BLgqk37vyIU/hH4XqZ/fqaIFs/YPYnQC/K/QE//Qf4PH4BmTL4dZhXev+TtClkxd5kBxNSvNZ6mXs29EcsloXzlXPp0S1CO5SVoMHRISfe39Hsc9EAPJKkpsOgvk8MHpe+3ZdUCuy/PO4PUZWUpG9rwGsr9+60fMd8rpqmNWUp1abrSe5z4pn+x5IBs4Xp4FdaEQiauCEHHpkUEd2Q1gmw9qjaJzxisp+iBH9RweGPA7RQReRL/ekXp7tpIxp2/bgb6QHITtkxHg0Mzg2XTf9xklvetBtYXPznJ2sc9r2Rmy7s/m8TOJ5nA7I9RYGgjSRe0oSTdarjTrpfDDyMjLlTl9TAuDzF5+btFypJAIE/d3l0ba362mtHnMImXVQjrhls2Tcv4DjTzowW+X6HeS+++67D2+/87ZIzcuXLx+++vrrh1/96lfXuQDPVvKgKgC++eYbJTAcNHhFv5IY1bcKgAn+CTY4VJZ5WWSuiSUYwtwkKU3dqO95vVMSYK6X7obvrr8hdOhNriKWHH3vkC62D6A7ItSN1cgeQpQ2im7UWKdvtn2RxNZpyC/3Jgl0/73CUJ97y4N1ZtP/KG0/sbGqHMbuLtVSMIsmDBYVes9KTr/BoK6NA+Cw542syUbHdyYG1vVKYPZe/iRZw2OmL7SzeEHbcbWRSYvqf/aBuckqAb43MQ6y3DY4eDPJ97pH52N00l0riNdnZcOL6Dd2J76uqkVBKrLwmQmJ9SmnXI/QNR1QqcIgCGR9BUdj7n0qvn3pt9996+1B9drLI9HbvWnO1L5CRB3e1KS65zAxGV3gPJnFjdiu1jwBexyfbZ2S/DsBR1Jcsu0kJ2eDnDJiXjxnTnRC0lepcdtf+qaU8yUwb6sT1yhmUjY0vjOvrd+1yNLJxNNXoQt8rkRAByW8YjL7LF2EpwaeYTu2/8Hk9Tcya+NEp1mhXvIP7KlrZvsYnGD4GnjLM7INZLf4moxqtjwIRwTlw3kGA6dCiu9rfKtSqvrYQlH7vUU1g3zhBImuS/fLTyT2fVd6fX3+2pOsALyeQeKl2z8rDM65nbkhOWvf7Pmw7acenWM846P8vu5dCdfGGErz3b7xVmfRNKdCj1If8jP6u+PT2KnGV/5e7TsZrXktzFACx/6GvuHjN/ug3+D29bd96TUH1+/FR6rN2gJXbYGJ9dxMAg6ek2TxmIcr0b/9YMYcY7WR/c2kIjgy52rZ95IwZkzj3yb+EP503CeMKXk1tt6zh2UbxwRUpMybtLL0/5x7/E32hXml7dxi4ZjPCwjD63VHxPjXX//wd/+jEgAYc11gAadj3zOvKZiZjJkYEcMGklRwKWX918FxR4NLJJzSnDJikvhsFG2I9E6890xgkgIrtbRxGeXlkrvphpQGqho/qyMLxDQrRxa6DK8VgUDfitzyqPZaFpyqKx8vEKvA9DRJTxKTtpGrDnaTLEqmHdj5WpM3EcsruNZ+XIhCfc/cEnipf0PUBJL9fLW3VgsmADpJxyafYzhjZJZvgrBIQBNIVxjsBp7PKSfrRNVkUEue6zTvHpeITjmEHvPSH+VoXFqzvIefqP+QHX3MYWSf8/sc2wLgRQhnvDxFjy59WQ7Cq6e0s8h1rFzYwTng9L92xK03uf5Anze5hRxGV5KUdqtNPCHvtOE9yps0lm6v/vbXCiA7y7+VVfXqKeOnNWPDbgDgifxQP3h3giNXgI92HwPHlEsSe1ZSkYv0YA2VFcQOgK/POaxqThYfuQD69clPr3RmAiDJcsqYZFsngzogS5kssg+WQPAiAYBdQuJEGGqOruC5qM6L5y+vCoCv5dTlLDoBJ7m0XZLQLPNcZxeghkXolACy1Ng7u/RPD/QqtQiAyJYrkgqfavX/nffeETmutwB8++23rgB4/zoDoILRq1+/+93vlQDwK/+8wqJ/rWdsVQATz2A+fZXlsRNJdJjtD6mjvt7kI9tFriacvYWjJHonATDXFgFiFWrmGlJrYj+VE/QV27sdx2jqmQDwPaNnjGN8u21LbTbejxzmME/1qcmgbWRswiMQGwt8gDz524W9VxuU2dfnnqvmGVK6XfeXbrc8MpFvfJqxc9jkbteQnDldPvtP+3an4yPBPkgSWASBzwRAJhiYq+z3rbxYfffKtuXTixLho5FZJiky+MVfbbymO05/9TP2sqrNRW92/pL8jT7bvDwpnLKvSpeW+zk/g9np88xh0KtTlicv9LPbHzT2S66aH1dsrOqDDkZKfsYfJ9HrOrWLbrcOpj8cHbb8SQCcvgT91UJJYGqH1uorlUZKAGgAgxep0QQhGdzlPPM5Ninu3IZn+mhbFQYVfyh9uTC8El/13/lP19acB1/U83rpY9n+dSO4ds5htZlBfD4j8QY5MYYTR9IX1Ji2RcV+CwBt5zyd/TJHm4oisItYxTzKWG298Uzpd+FYLh41jinZ5P/Wv4hdFn51O0snQr8yyTw+xBy8+oas0l5zPu9xmFNfRz7VkeEE6k+d37NeCTt7yeu7DH7v6YhiBfyEeH5vkWjMT51QZBHbH6Tu8h0drbQQkVmOaz1bOjjchuTTwtIOABk/8gOXB/unmqK2zM3C1m0wlXNA5UHOo3+nyn1PAGTiJnV02W4kAPR9+EdFd/03svJ8RZwseZQ9u9/tjleCg/vpB7bF3K45aNlvW+H6TRT7Yp8XvDZdrAQAxG32gE4ns/N0EgGe3y2Fub4goDszXDVKEgBMzhrIitDn+WdG7DHjYIJSSJsy9gXq41HC5a8CBXpv2Qq2GnzXJB9JgLXKzwwWqEQCgL3MejZLRtaEVcK9jGT1ZfrjcUxwnAA+RG/2UgKWcOVFzNdq6xbRNQhOpk+wUpk+KedUF6Rh0od7jiON5VRS5qful+EL2H0I2UlQUyYCjna0K1NW2b0OoJcuMsYO+BeIrzrpDqAX6qfxZXDmpydBSt3DBnI8Qy4meXbq/0nEKOHHJlKuI9vrqi0JsGvLT/2V9tAjMnnR+CfZd6+NuqYyicib+8lanW1z4NZyJEt+8ywc4ukg9r/t5Hju6Tzv3XviwilHCFTdC5HndU/Ms6sA0onM6h4r3xCOOTHWUknCkv1FrqlH9F9QFK92S8JxS/AzUWUQr/+qfJ4en3JZNtZZcJFJ7fc3njz/9PnDV9c5AF5BqAPJOICsmNbosGDtUkCCAjmkGdgqm+U96JTOSvcjAVAJyZKxtzP8qC0A718H/hUAVQKgVsrefOuth3euKoA3rsMA69Cxf/zHf3r4+qoM4DyUrLyozyBg6NU9coqtWifsaO9dlytI6HCSd+4ZXXOFgOh6+4h8rWcS6FnpH/yZ/kBaLdRKfvhZQ055Js+5h8UzTsjE6DLB5g2GSRt2f4CuamU9gOGub1V5qIm27WhuQP+qeRLR9BGb0119D8+9Z9/gKCSQazOZetpM7g897U/20z41y253smk7Y2y37Y9vvG/fBNuQdtvstNPbbdrH5pwiA1csNtmWjE14aaP05OzXPRzYuFBMEhwMXATL6mcF/x5/B1aRAEi/psq8tgHm/EzULK53VI/lnmrGhjoij6wWqH5RZVLfZ2WCtl/AV1ofCTj38fecXuJ0mbFXUFO/xwZcpcF3Wl9Q4lqG4y2YbMnqbYYZzSkgTwAAIABJREFU0Oc8MVeJR/eCNG/NcRDr7zmjhUWSWbBLHMv+//cmALDaE1eyr1xz+vDEpCWn5mELbxQsOgGwZL0CcLADLtbnOZSIg6cZD8cvWRe8hRUOuSUBWm8r8VrBEdvQ5DcrcSK76nMdFn4VKHgBs8bJ1s4Tf8GvpSfC6w6g20bR+fTr9L9GLH04knfr++zPglRXTeQ/EgDDKVjMSszYMXm7v7ElE02Si7Dc1UIknpzv3YNsEgAnrtOfTIAoDlnzmXPb7XKmWXew2pjXLDMeJ00tfycMs1qNsd1WTM545pq2fbXVCzcxxtNX5hj1/Ot/bB/LNmUPIk0TbKdtgp3obcqUKsxsLxMR6BK4kjpWlRX0kVdRPpYAWPZeWwAmATCZ+XTGu9FNxmVXpDBMxbk2pI00yEj2FVC1bWmujFIKJA1vV/1p+wTuvH8zslZ2zXYDiUoQOxgaO6vOtGq3wtJPPasvTMM2PW9N0q2L1ezPsuquRxEA7rJMJScIuV0h92QvVWnjpCcmDsshX5etLG13s+QwBxTGHJQCV2jdTnFXWILGaS+V1SIYIF+KFoCGPjkB4Oeyl5b7U+cEJnXZIsTtkOviteKcemX9W+dJKO3VMu/AZvowB9Hw7BPkTr2z3FuXgyBaV2duTyK2VlWDZZ46lKCzQFTZpNkHdMr77F/ag/s6BJ8VWMYA8N9r07rjCoDpp2CvL+9gZgsgRj94huU6vaQ/Sa5vHEt3mXMscozp7HLlIXWPcecc5ApSfb/e99wET89gFaofuJyMGvSHq68qPfRn6NPZtyTK+xjczjg4SnvHgSNzt2lnl7IjAXCO+/zbe/J7r92PYPzDw4vPXmgbwNNrD6y/d2m9xhT7ceWALjxLP5F9WwShB5hz8mOfAi4dUmULZ5L8+PDBB+8/vPfBe7KYSgDUON98882Ht3/5y4c3f/EL9asSAF99db0F4Np3bzlMUFYlhIk1iRnn7zNHewLAfW09btInB96rKtiSP5t9pOh0rT5m8uFMAAyh0x1LV6atILWaJ5+dQAmz759r0pZT7/L3W5/g8TGmbAOiknI03pZvGLZ5zyfbXLyCv+FY4L9svLcQpB9JHRVqtg3mT67ZcDQOTTXFsEyTEI3f8kr7icP1d11fp79XV+Vb4vnWB8tsBZSt24mtJBJvcD7umzHfH+O5Begcf02+ZmMBKJUEXu0mSKnv0cOsVEBvmXPGnkkD7HUSo1mZYAGd/rjF4YRGJ5T3rWD2kTnPVmQng4R9BInLN9Sq9gSDyCL77n7Mq0xZLYckS94dwJxjH12oa9CcDh7/iq7j26Wr7fNVjl26HVsAMgBFf9I2MyGQWIE8uXa21e4Bb2JVHjCX98vWm7vZ7glMnfDIuXRQPHY+trOfTzA45v6gR3wOniVebjykDS2fZ/XYA1b6m8nTuWb3jYxZ1qqAy5UT57xjIyQA1gKI9KQXG4YiqVltiuvkWiYt6F/iCvo5yfw9KE3/IHl1x+t3EgDn/J/z6b/LEPf5Ow/sTPltthcNJv6nH1962nhdf5MA0RsyIgFI29bTIHfVy8DS9Wag2maleGMqzJinhZ9RAj7+yIeA8jwS2cmJGBr3TEKgX5XdF5yJUo1X/9tfYZ2+8Gw7ZUcCIH1j6n/NcyUrT7/H39bxfaZlJvEh8ucq7IJqBuFoJ9VIAFjf4+0s6xFTAbDmug4BVG6OgLgnj79zjxJKmCUXJ3hYqF1q2kGY7oOVNDhLCOW0qvOQ6FaeXST+6yQ+KaQ1mAYmwKk+r/Z1bT8XReKeyeYGAmgWLKwkQQdGWGbd2RrCGLP+ouPd90tdlDmWN/WY6r9DAdyv2wQARNVKvJpebc+4BnwEnJ1x9wNNYNeeQsm/iL8P+ZA5RPDPPNwjbukQuO4kLyfQ0Efu5TCiGc84/3QsOhSxetev95JyN+GpwF57i2Jy3N8m7NdPzb/U7foZCQD3Zw+sTr1ibKk3yGkvcxc1WNpwtkP/BLh6bpdPhaOObM56rEhe64OgaiVSltTXtQOA4yj5EqBvutsft45vCYJRSDmo2ALgNkyeWgPXq5hO/HBfyPgPwFq/93lOWeV39azcI7p/N8EUc3OPiOe8ZWBq58MbPDJIGPth/LbZ0YQlZyW095R8klaIR+oQcnO/vCcSx3SS8iRa9/RUOrQqjSaIXfKQb/b6nPvCXlUHOK9evrqqAF5cgfbrIYsJfmqVxLZ0tXF9nBUA9E0ybQM+58cVRHUAYQfOnQBQe9fcfvTRM50BUH18cZ0BUPj4i04A/OKNN5QA+MN1COCXX3758Pp1IKBx3cFbPQtykQ57yNiQXnTTuuf/IGXoQc4jxIT9n2eb4/OcKE2Cl/4wEwZW+Qnk6jsIKe1DZHkdGcTX/dkDgexT2vhqq/U1iVTKgXuq2uBm72Kl+DpQSNvK56zfPSz9e8z+ynaWzwljuMFIzW8fiNc6dQbgp/2kz0k9sK44AXC2oaD10iMSWsbjGUN75jWmTOLl716Z3ks9GR7VB/cSgNln7CixO3HgNgFgn+VrzDHmbIVJSp82kbbp5IfvJQjdffcKUWxrB/G3HVkfLcs+n4frOi3jYHh/y0o9h0qh8mWZRCkb4b3wtDv6DL7NVjgdFmz2uvFDp6/2BYoZf/XVdSN8Zn8+Cx6houtXj9eaQQLAFTIkEiSVLbg+20n7KPtfrxmkaqH7nH6K5EvqPc85EwAznnkyWIae8U3ix+kXTzvKBEJeW9cRkJyJBD5fPel5yj6TALj1y8bU+jcrmDunSb3Q3GDDvVByL2gHRwuwdJ5Mvy1m6bN0wnqxKjN7jDmexPi0b2zCfTOg4KuWL9j0bhjjLY+YbZozm1MBsOY63tjBvOV8nf1jrODdeVDmahfu0H5A3HPNCUnIi58pMbD/Sz3HhzoxZ+eLbeMD+VvJjfZzg0djV9YHsBoZC71DzfCx/qlKD93XbwE45F9vcfHWnTPR5iZPH5Wfpe0n79tsrJ7bh7wS8GcCgGtzGwDjTDlx3ZkASJsnVi+Z+yB5FupWjyS/fP7P/v5v/9X1Jq49AYCS1MPYVzCCGIGnE0jQmNlgblpF+iAahCgC28a2Auk7ZJL+3JsQ2shrcsKVcerGEdZKPtR3vTK82inFrwZSdodyrLFel5H1M9FGaepmN1AJCPdnHDbnI+iLeP6SWzuk+Zt2e3Xu+nOAPb9LY7ABlM1ZOfuePgzFCudDNJYBXp/UoXSPOQRknDK/18d785UEBL1xn/Y9p6eTrGuV7Spj1l7iEtmsIPxwvc6MBMDI37+VnOstElKpkgHxz+r0BOxpSKfRZ9+JBAHsJHAJ/Gl8q+y/543HI8eTrKVM/Z2DMs7W2EnnnkE/27oFsD1wvvfOaZ5vglf7L/Ok4eoKbJmtKQPA1nX32fK4xZbUo+xfgjCAjYPKYCh1JOdmJ/p7QHzKNHVw+gzhyCQIQXTakm2rhllvAcn53MBVuruD8OjZuM1xdtjs3nd/b/w49XT0bCfIyPV7veXC+wRFvNfbMH52vQbwi4dP/vSpEgC2QxIabssJgF5FDQwVue4kjnxE72nO0v9SEe7XXlWtQoFV12sIr5PHKwFQFQDVr88///x6NeF3D29cK//vXYcDVnBfB+j98Q//vCUATADab/QKTcpkD7pHjqNbnkf3x+Qgf6ftqsw4EwBuI5MHCv/XnEBo0KdMDJiI7AkAtgUsMtv4MAkAywtSmjYAwbWNDllMcoqdpXzSDjzHLnGmDQ5qShxJuzrbOisI0jZ5fiYAaPeeDdf194L1s03whbbOsklkkqWhjI+25nV7JCdSMoNr4NDGHfrSlQDo5PJwCBIZ+xYB2xc2UGOdCoUTQ5acJMTpG/6GBAOLMTnXmUBIfN1+7yYdOA3ugGvq60Htzzk7sVdnIfW/wgj5bJWvD7nWIX1KaNn25gBG7NIVMHl2EUGUT+ivMwGMz3X+j6xK+5cdna8+9jNSj2V/6wSePYlxL1mRc1Lt6NC4SHi2W27ed9/fnEFTtem2fGAoSZAaI9gFyd/77vnIhIrxxm9wWbYWagzmgUM5/1zGM8826GPKgGdke/hn2sl2tza7j1sCoAPlxJThtcZat7GPb+ElxrR02au52QYLfFUt5v5rBnTeTG2fG37R/LgTAFPAO74mZYzPqMWoHCeyAbPTttTv9l3LdtQnfIh1aGx6zrtqKrWCuiUzDrdWO9wPP7lNmsDJ6Ff5pceweOEZ8u04iHihfvLWDMnm6EN9VvJYmF73ayFiqpfqe/4ud+wDjSdmcR9GPm6rhFRteS7Rj/Qt7jLym4QFc4iszgRAJkzO8act6FnEipqznQMvXQnfajy99df4mPJJbHst3kibiQcLN/vtLPldYghx+65P6IdHInz4D3/7P62ep2GxsMXkzQAtcMBFAVln1FO4Et71wbw2x5N/Egh1usz2augxRUzB83v+xCneE1hpUyYA6lplna/nctqqNQo1Kq09y5jDA/eDNb5umDK+cnieEGeZd6CalUWTZ8vHlQZDDC3DIaeewP17FPMkewNErf4dMKBg1R+vmlkGfpbbTxLJ3KYBpILfc2r3SCbzsoxB+mBH5+/0zUZAGG/9zPHZ4Gz03rYgwTxUAkAyb2PMZ4pI6zZ/qWQPt3ZfhlyPRp3GPPIg+Nj1+AR5rdA0MG2gLHnvupQEzuOd7+dey8kJgNwKMokm7ktnlLKY0e19mFdCjc5wre934AkhsCNqfQznk+2DhaXHpWeZjT9li46dzit1ZvZz0ccdbLl3ggdkOPs6s336mn1JDGG1HR1cz+/V9mUvtdrQpeLo7WlHBKzpH1IHsg+3ODC6sLYiHI5mbcdgy5KtuodoOVF6RwLAq+g/KgHw8vkrJQCqWevCbAPzqvOsYqxX7XXry4n2CtY6Ebj09NLldXZEH/bkubYN1SnMv/71Rw8fPPtAQUCV+X99/VcJgGcffqj7S2/qLQD1HRUAhoGRS+IJOnNvZQwsgQBm0H+W7XLSMbievs464QDG+06nAuRMANR9Q+oty7Ety4htKfq8ySGvT8xrZ8zzKi1wFL3n77Tf9EGnvu82Zl05yUbd/1gCwLhawLoToBsb71VSPkfP72FV+iJs6rw+pNh9m1WNseM5/DbvTxsTkym9D//XNNbDKv/Sp/Yzj1kRyeuplFi+Y5f3xps4ZKy4Jesp7+2tG03AGcOccbAHSDneHdfmOhBUTKT5xVxruZAAwN+u1xW2nqIvwhhVFcApXOXmiqHidrx16Vp5veTJGRcpH1ck1La9mV0qjsDUTADUvWUnT/s1irqrsWWdRdLVnxqXydYKoNB9AhSPpaqxboNNLxhVsrcTF1G26fnxv8EJE/3xmclxRlcqAWCOPP715HRpo2q/26W/uXKcvEyz1/gz/CXHNr9j82n/OZ5Tn1jtJyHNT5IRPC/7vrCtX9eafj9xYJ4Lzj9S9h+2MPf4jUQLK3tiSDi5X068lcwrAdDUcEt1LR0U3xoOkXNTbdV4s9Q65z+xnrFKSdp2Fs72PLnPBGgZ/HWsoE7d4T3h909ekc+dvk3ArwC+FwTv+QZ3d7eH+oyqHfSL+An/f+8+6ZAnaul76qWe0yJIzMIHY09taYqbiqpQoXpi7fi90aNMjK7vKyDvNwqB923OGnvKNH0j/RXCtY5w/Ymnq88hT+tCD7llklz87Gu2mXOQ+AXe8D39Rd/3LVnWtes1gP+LxrI7Y3dZ2dLDsVkJcyUDcOthtubXfWRumVmEmQeULONt4TymiKlUTFAanBxQB7UYKo4Ar8L1mQA4Ew8bS7seNEKkpN9KzFh++K5e8TKvclsH1HUCwDJABcKYKqhSxofXLqVMfVBKro4jp3vGxWcooMdvZweBQ7kom53EzMznPSC+p9RnAmCM7fHECdegE1Zcy+OxVWgILUqueatgost66h3F6y0AnQDIvmmPYZcwZtgtmTTpSV1KEOHz3Yk3MYr5r7Zy76Tbdklk/S9BI5/F76yw19/rNPYAXYNLP1fBj/diGRCcANidx+jY6fhvbZnxEMRYF/Jf6XM5uQm0Bhe0G6AdLs7Adu//mPNMACS5RW8h12SWkTkrsIwVO8o2MugxUdyD/zn85/4+x7SrtCNwDnCvvzUekcze17VOfb5/Xsay+ta1e8405wSQv6cnzEsmjHRdVGMsD9pY6vF0SXV1vAjsVeFT2eX6rxIAr67XAFYCgDkzibM/YAsAK5WFHZUEoM9JHJk7JakU/BuD/E5bAn9v6Sg5VgXAb37za20BKPv5+jrp/8svvlAC4OPf/EZDqzb++Ps/rgQA85tYUtcNIfUcEVQn1tgWekZqGhtfqeBKguT+D6aj234uK0Kd/Im9R2cCoJ5WK09DBrFN+uw20LsqUSp7mkMA9yAidZL+JgHgs1N/8nPwnDGZQA3JXX2pwK0TtSfhS2LE66ESM5if+kw+ubE5r0GHmCP6gB5NP6ba5p5d1CuUFMT3qcfofBKoxHWCSduOT2CGq2Cv1WGfD+D/CPpLHrm/vvZc+i0Q4/dOe85xpf2vdkViqeAYCfGZD86az8/27OP9fY6TvqeNLpm3fxHORqTi7xnL9fMIhusZZzJIutULJmtRoVf3x16NB/U9CQC2PmFTmvfl07BTBwsZeClOYFvB9ccb1zah1E+SOeCA5KW5loSM3T1u2UBtweIgOfEFy2Bw31ghr7vk7HMtql/f6R3ljSfbApf9NjZk2TYf6ESJcKr1jDY01n5OjjuxDG2YN5D4huQ+uYg07SQ3GH1JH4rtpo2nbm1yvWSpCtLjDAjGkn1SbFdyXIs/g9XoauKGXO2h99jnYPUExW6732aDv1W1ifFUAb8qSKr8/zsthP38Cn5XFNYqIt7CfF6/VAVpyh6sAOvT3um/daftliQE41Y8EPp1Z7FvrN36qkR8J+P5bsnqwp6sgNplMy2N7O2/7e+vZNxfSQCAfbSb+Iyfl648gj+cZ1PXlO0TMKNTKbNq5DwUkYN+PUb8NskStnlZyI/xp3m93hnPOsWZCYBzrmehdKqWhIGK3juIlh+ZNzCkjmQMfOJ/9fkv3/tASvuDWTQ+7Y/2seWMOTaf1lNenP3JhY1u1/x97HIw/noN4P98bQG4JXWQvtykbgHb4TD5t2cEhPouR6NHr0liVZZDYNKIJJSts232Lezl5ACU+DzbYQ8jr+g7yZEEXABdxthGuhxkB0HnPeu0YGu7O6ZMFCebUvbvsXocBEJjJPU8rdy1ZzpB18/1nJx76JAufYUApnJ1xwzOSox0v/odnkkOzkPesp10grft+ynpdDDC/AnwnJ/N35NA4lr6lwEg11cCgH1C5bjLMUtOlVlu4mHj6FLDAmOfFrWAt54D0NS1CmzCiHNMaYie8kn+YFDISf0uJ997y9AX9DkDk9FVEwPrgP+70bsOqH0wDa9s82nqdpTjKceZ8rnbA0Dq+52UUIlhPKv/0iFj76NvRaga7HR4ysh1nIP1F7nk87Lt1K9Tlshs9E4aYJPD9q7fS6ZDAKdULHX8vAcbQs6rBC0cMyvum4PqlO0KqpUA8XycJ45D/h7Te/SKuYHo4jzu2daZBNBcXodmqY99ZsmCpSZBC1tKbsItE4bq88sXL5UA8Gu0rHv5ZoRqdubBzom5TBLDWMAiv4PWr73TvK7Vi6kcK3m9++47D89+/WyrAHh6nf7/7Nmzh9evwLnm9j//P/9Z5ZpvvvnW5iSTHNOXJLLIfUrlPev2W+CzE7CToOIab4PCVurTrCpQKTCksl9BlvqbMloyaJ/JHCKf3EoEiWLFCnnWs2jHQczIMRMAyKR+FqZ5H+Bci0yGJHq8iSG2LfBkfPbZDjZUAECguD7rX7infPB5gCS2nycXpy1Y9lMuaXueOcRO0OUkYJTlVjKrKk2Ym7zHulB+YPCOZ9Rz9F+ZC8FE/0xCzPU+OHMSnolP3I/sua5+Qi7zrSroB9fr3fRx/gPtpV06SLCtrc+77yfGrv4U1jubue4Dy70SXq+aG1Ir24/VW96VLdn2oWEnb4P8UrKPXlHhAj/yWK0jScAzOTGBgZ5oH1m/9RlA9SmHCzLf8rdKYPN6QM48yEB4dHz01/5L/65L4ang2pOn/drBThyUATlwH26QXGHnFu639Lvwdly3cbzaiNXeMwGyuMl1b+m3t5BOIMLYLaPBMOudfTULQ5WcnABlRp+2ntwieY59gZMiJxaj/0+uFfbSIdlay+bE6tNuxsdYJ7LtGpOvx8+DbT1VnRxa+Nbzl1tu8eskAKr/fs2kVKV9KW/DMUaUDqw2JMSWlQFim7eRV+tYXdKLIcuHXPesoK0r7mbeht/Ax9ymueUpb/z+zF7e746eiSFwlPZtfw2u2VD8noF/+v7xJaGDPb5VESgOXktVrgJInSq/lvaJDSVu+vpJdOwynriKMTCSxX023R+slu/UuUhh+bKPSf5mcL14Tm2N7GtSXNgH91T7laA+YyTuUX/7aIT6jEROysef70kjfJ3nza1Jj2MBnL6W/zufDy7Il50JgH0QbWBgoZ4GeHoiE0BS4KNUk21YwqqV7w0sZ1IQPorFPSkUXWOb8CEU3Q/6sian0fXsF8YmAFZHd0cvGSyw3B07pIA2tG9j7fMvBJp9O5MA6EnSbBLEkJG5PXxmDExP2Ujc6dDPvy13HHfNkQ0sA0sMBWBhLNzL3/X9Iimp6VK4PVC9ByDMyxlQ0/44GsqSdmeC8o+T8LwvQgTQkF3tPlKyXajjahPPcfa5YMMkjNfDcODZXLcAJchnEvZDJJa7fbh1sp1DAgJjGqITDMCmvDUL+Imc6dshJg4G9j3mM7fZjNtMgjZ641Y9J9KA5Qx8jRN+gE6+EtDzextgQCQdGA945XymztFT+pQYMKMY7Nn1lf4yhttDp855yr8JoE6gb/q/nFU6ndEL5mucxtl2ZpBpI5+VMiFwTH1JsHfbIwf3A7yZSpEMEhTIdqcyAVBzXgmAz19+cTcBsJydAuE5v+TEZeYiMRaCOdVQ7ud+wNcPegtAbQEo4v7q1SsFrG9ch/+9//77D7+4KgHKdustAN989fX1+S8clLD/tzE38Y++nYkA7BHylCf8lwgrU05A7xWgeV3V1mavdLriwHNeFUhJwOv6SQBU27XlagKOpVe9gsgZEpJfe/MsWa0x1/NqpQZ7TPzO8RtnfSgqCYBTPvgBdIm5up1XAqOdUN74n1bJ3aeMP9X1lTLssZ1+Iu1DTS3yNa+19WcLJWwFwu5KgM6WFdomGadzL3qP7k7qkgRiN71vX0TVZCz7TEIok4Xuh1eQTkyityeuTOA+lQWMx1urjnMDSrsiSqxx7Jhg20psgWSLcGewAQ6gZ50AGNmYLzDWIse0q5+lokpGU1Xkcesg5+AKmYyAA+C9cvUd3cPnkCRCdtWvPQCUlPtrB9LF4Tgz4Fyt0wHQpXuqLuDsgT2BfwbAYwd9nQi6bZ3Xl9ZZRPWv9g/L1h05DtHuPqKzyFP97cTi9eotzZu3NYT+FK/qBAC6cAbY4oRqq17VvG8XXVYSK8u7zx4bczL0dlvutOExDf/yN+MbTMLzmsSHSgCsKhJmrXkjz0757+3qSYf/Ha6CvXlsuYBiHdY8uokVawxXMkZyiCN2Xls8Eod5hn42f9wyNvUFlY6RpGspIcbmbXv1w0Ru+yJKypcAfXhRKePwLdlHL0Dc49/Y/ugPuk9lWWYydszGDnYOPJFy4g3t5z0clFnj0bbV69YfCseXVByn4JtlT5WIuX6y8Ff27KTJxAe7LtYi7gTrSwZSk0zG5VN3f2Y79L+dwwwPZk50Tdt64nBiZPoZz9ttuyGChx97+8H2DBPx5Qu5nrbzb/gQyXLkwwK+Zdd4PU50Ysp7CQDpda/CY1wrISqBI7RbhcjOAdb13Jw43vaAwtw6tH1CuG4MwUe5VJtPX/PhHpn9laAKFDorzuSmAKstlY+rc37e+b3ksJG3Q3n6ngKFW6KVFQA9nlKglgXKmuB+S+zU8y0BkMpjxTsDNgxi3t+L/Ln37CsKTFutfyuxss/pOKszsHf/x/A28tCyuheE2uAtL/bfMhfoBuRdr9wh+VDzHnvM2Ue4DPkCFBIA5Q7SuYs2NTliT+/ZN/SGAzmSHKVM9nno5JQ0cMhDXW95TbA4cs9Z3X+33bST73LBdm0NWJ6PWwdgYpgJhdSvtE3mLBMAY6/OOpMBrj6nzp4B/vSepMO9BMEOyMiZcdxvk/G0LbWSktxyG7O/jblKHNv12DK7W2XSQDnOafp7OkTmJuWTen+W0FUfzqA+A/60Ta7d5ncdfOPRlAMziTORWOS8dXthYDvFgm6Xmv384cVzvwbQBydZN/PViMJI2WZn0FI1EcnVLiQSm025KQBoR19BbP2rQL8CszoD4J333pENv3jxQt/VWwDevQ4BrNcBVpfXWwB0TsEEgqdPoGtDasf25loqACjvt4POA/+ke0oAuCpoyM0EYn5GE884QTj7pPNuVCnghJ1LiH2PfGonADjTQ9c0cc3VMpG8qy0TIZMm/p0kbQ7k8lkvJVfIOfbhe7ATqoiGnOYUD1ZZlolX4INGdJQxn3ZmBkwQtZORMwBore4mdnJH8tXlq14tRl/TpiYBPs/MwDtLZldAVn6ZLWnX03WNflI956CidFcniLc8dN2eg92wOBPo9jdZBTOJNdlyV1ZtSQBN3MxK2jeymkDaPEi39Kp8/Z6yyTlU5eNGoI2hK4BvnFj+rXxazHX169trhckVdJNAzwSA5ds9rSBg8coJAFLn8q0EdS2HjFEdIDupwLcJKXaViRk9/6iaWHanAHutaIU97fotGeqMF/o/vFeBI764A3bJCNuyWDc7Vb8VlDrRh16toLO0DV7zEwmAsWf3V8nMPth18Nefs73oPEhXutYdzMqm/BxM3/QFYtgj6yHf5b51yQqyXWazySO3BUrWq22C+eGZfJ/JPq6nCmHut7EIo7sd9wNsAAAgAElEQVTN/U1be/VUJcWdAPCZEuKZjVV7v24xEHklNo7/PsZbOndLezRHiQngqm1o5zzeVjByEX+5DiEeXMwy74ln0gYtJ8sIXrf4cmOBx2MZJm6efFW+vRd4mFzGbz9qWyV5AouYINmfrDji+n1t2+4G9zOW9jhSuNd6dWIcSVNhbhpj6/7C76sE/5xnz+te0m/7tq4k17YPmu2lmQAY7n4/oNdz4vyBlCG6hT7Uz3vJcrYNMFfwAxIAxWPmDAA4eVR2VQIgg8wM6kbBS1t2EsyDzqA1O27BzimQ+S7Jc++Z2yEzjyj8EzCibR2xpyy0T+FG6X7ovUhch1DSQDeQrGCsJjCC1rP/VAJkjxb5Ebm9OtEZ+j3AKsfrQ3G2Mi9h4Q4OtH0/ASApbuRrD1TV4zsBoI0vA84J6mY0p1EPSu3ZV8vNmXSM9iSEykZpaMNY0pEkeeHzNCCJ8k6QnCuKNcesrANAu846YNW/Cp71sx2veuY9dlQAeCy3BjoOxq9Po28JigOAawY9D7WSc33E3rjRFwdZwef6+vwknSHlP5MAgLCR5c7M3z6/aU8zPs0O2TwlI/x3Biejnzgb62ySYewk7eJ0JKh5ksp797lPt+CUwcsZhO7Xj42MfXsft/s84+D5XDcBwE446NNkUpFhrtBhY0OyUwZDBvY5Rb4J7ikD+ra0CifXuoUCKfiqALED+JwjHJ/0deFqKT5vJogKgN7HLOsIzDDB3ImIsNQG5ID8WJHwOBivMUSrbxEMO4j67uHjj3/z8O77715l2t85AXBd+8tf/vLhnXfeUSVA3asEwHU2AIne9Cf0D3zPn8w5tr1f03bYSY9MDtZ1BP+Du10+2zhBAkAqGwEdc69n9ZsPwCZ8jGRT8UmRzQ0Jypd560Geko5eYJ+DhbN6BzaPDbvygAQAemQZQFZc3XOvAmDXzwngUrdXv0oHfyIBYDwMr9K6zDNyC+HYrnWIa/bkmvkEpLma838ToJ32sycHnEQ6bU+fkQBoN4YN1c85u8IJgPpnXzBJirRXkgLns1Ux2PNcUqFCwQSTFfsqSTYeiV+0e2BcyR+yOkc+p3jRsj/bIfJLjOnG1fS0275g6eXul3IlSbZ36fg3337TyZD9jJUT50lQ7nPTc9bYn5UvYBn2U1shIMDaEtM4VfYHhq9gpMk6+Du6REWr+/qjSr+Ti8UYdIHx3dcEH0pCV3hHQNXVVs06lo7wjNxuiq5wIHQ9wdgwiUI4dvLX9IlrYaA5F3pdbReGGad6rBHQTDJxxkR/dqzIRRPrUnK+xJu8P7FW5zW1CiMHcNsY6H/TbvC3+G6wi4pi+jP+Jv0tY5edzxSv50jujvb7KZMYGK3fOYFtdLeJlNcuw773+nDNQ2FU+Av57uOMAeswh8NSdULLYEHMWx9EXFeANcx5/Z3b28z1hgtmfIS9pq4nt6zvs931N1gTmJp4c74FRJYkrPbYrM+TZC1+X/han7OHHZ+V9kB/VV+WSclDkRe2xbSNfl7c/jpE3PqXQfwkZvET0uNLdoVB+CwWj9C7xDbwa283FBHdDv+VdjC+cOaL+c3nZUVkct0Ve0q/OJzVsmZ+NLb/+O/+1+vnKDrCOYF636c2Us4MUIJDtrkUswPZHtIGJun8uZfPMojUae+tQA7KKgNqkklguCbtUqJcgUslFwgpAYDhe0ynk83kw3m/JqLu2TBhJtltORMmud7O/w0RSUOzHM59T2cpd/X5tgzcIMve3iFTC7COvtwfQ5bgVSaN4McyS2fkdhucW6lToVNp+fzUF0B+jMfPcJLAzqcAQq8SWsB9VEhcQtbe+ApmFKx4ghy0LHcTlR07pqfh1bO9v9wAkXv4mad1VkYTBGdpO1PY2c0hGQ64/f9aYq1DKYvEMH/u/6icye+RD8E53xEwp1PcnwGwOCjAmd9W9+z6nHN6L/vL8wespsRwxjK2ttht20gG3HtwnpVHI4FqMw+IwUYdvA2oD4E7VxXH5j02kyYyvTt+mNqNI5ryvUzKpf4umXdwkXPXqrnpQv2RiTLun9PAXd0k/SvdKRCnDFqO8HDy1xkBube27vvhynrXPa9evtIWAO73+3AHM4YgqKcdnLKS0QGk7G3OB3D/fbDcstFLaLwGj/HV3rRKALz/4fsPX3/99cOr6zWAlYz95dtvP7z33ntajXntCmLvJQBOfACL8F2tXZZR48b+HTrfibWWGZhpzLfuYBdJzv2928bXpG1lf9J3eWU/+tT+EAXgtHSvROXzCYidzKr2vQ0B/b5NnKft0J+wmjU25or+3+K0dXwwzK2sNpvU5ve0tXxpJewX5k0QAQlcOt6l5eaojGlIV11PtZjn1gdaZgIg+7FzGI+B5AG6MfdOIqM+86KlKzW0D7/9HQRwdGPnDH5mfxbl4xqRnm+fDvHNs0OAq1yxeSwBMPpmfwdK55lHyaPSPyyfoO0uiX/tazqg3PHaK1B+VuNPBZi9h9dcbN/OWK3tfsl8y9hchuB5zpgKe0Je87dxTPNWmC8hu7JGB5eWz43qgpyvaX/6vYjwxQTME/BTHfS6a+rnxo8j+F9z0PxAtxxBIhhKv8U5g29jk75Ns7FtAUjcSjtO3CcBIb3tBuu5s+dck7ywqrAY/Ut50xd0OzGBfuw4mnfM79lP2sgFP9qgIiKfY5K88yP6kwdurn4rAX27SAhG3uPc6l8rRb4mnDma5x8kWfi9J0Fm/o7EwDpY7ErG9hYZzXthSuB+tYf/pDKr7MNc05xnn6NStuGsRTep9EgOUv1icQ07hhuc+seYJvbJw+gmtshEm2TVQbHab3tkPMMNm7uG3HhOYQlb75hj8fuuXKszKmabV/IuSx15hrosJbzF/tDV6kvzgr9c23j87DMB4LmHz5eSgQXIOWPDTHrschp7P61FcmvOdtph9v/8/QZTL9kPzrjfTq54axayysqyakOy/b//j3978a77ZRAoEM54vf6rR9J+2gIsMnSMsDpOx/S7grAk8lH+cQZFy1nvh08pAbCe48FhOGcQlA5plHuCV73CKZ6bAkIh0+CzjX7wGrcnkI6hPP4pE+hOj+P2tWefT4BxMADhmpOped6ZJYbkuPU+KObUPD24+9YObk8ASGUi0LFj0sGF/Q/Z5grOUjZdNorHPamMKd/NwTYgkr1E5ut5BYgr2Hbwg/FI11RGWaVBfT6EhtJK0wel8ZH7YCM/QbDaqv941ROBYRrjOFEA0+DsSgnTpByzHXUHDT2nZKAFnK2LyKP6J5KPwle2N9gS9nXqpe/3/JGlvKcCXk3FgQTg6eLdETNf0zcc14zx3jP2zzCQAUUPGTsekF9j7wZIaPB8ftqBmHTvfRzHM+BqG015OYhzVnRIbL+HOvRCElFUkGW7O/6k7Samynq6bJk+IpfT7nAy9HH9fd3glfy9HH9f0a1suPEQMlmGgHMiYJTNXtj36uXn1yGAry4d86tBnSDjP68ikVVepCnmS3251JOxToKsnCqHYXJYlN8mgT18e60c/uZKAHx4nQFQbwD4/EoA1Fs93roqAOoMgPpXVQD//M//nyoAarsWq6eai/YtSUxTtkOobeN7ItcJABKk8+qomc8M3NEZVTH0XnyNL8qMc+6zT/lc9aPIZ9zHGQDS97btPSCxb2XLgQIEtUGwNXvlkX/JJvdR7mNH8yA04/tP32S7eTwBgE6kbuccYHe1t3OVpm9Ea3zmjmGDPXxeVSKMqy1d+lkJgCzpN5bPSkf6lvrdAfysOK3ntmvz9U7UEnzr9GrJYlbTkRU/M2nnNrt66zKQTJB1DNDJAB/iuvooOtIBPc/DJ3RCZOGvu9kBQvubbKv9evqfM0m59i+rvzNuEuXn6tXCyeYBdccbb7wuH2mueBHOWtHr8t+scKFEn/FbTy6MeVpbZTyjiXmJg+dBZ/hJIVXZcSUtrz9qnrAj6WYdEKvtGgtt9YvbVh1pJNGUlpFQZb/qkG3vp/5JvvLlvtcQOveU7RHQ8Fri5HyTxPNturUfXn08bZfrsU2PByyAKlSA0/vgOzjzWSXWFxKYJHJSl9NeJMtOMuY1lo/WXvUTmTKHcKfxu4Nt2c5KALSA/aw90Z/Pz+0+PNOiHkykD/WcXKFlDnn+4lE9V9v4YgtGas7C+KgYTczc8dPJNaWWuqqrJ6D15VavfP9wI+Rx6h9BKfOAnd5LANhX8KYZz+eJidnvnV8NPieODF6Zs9Jm9b58adrxeXp/2jX6Qdt+S0BUYjSGodV+7lQ/6P66o5OKqYfg8Yw3E29zLhL7tx5LANSU5OIy7Z38bON7ZR/d9/RNM48x939l+1wmFmjTi5KNt11hj29Knlx95dWclRCggmrjgSQATudfnSUIAzhsavaUEv4CPn9zG0QCts3OF4GeiUzFQkATWE3ZsZRdSYZJNFgg84xxYidJioNzYs/m2pPlEdn59mr6PcPeSYqdQ+N/GNVM81JwCXMC7gUq7XjPZ53GxrgSWDGGKZ/hkKgZ65BcP1EybGJC31KhddECNwcai3DIy43xAYa5x3EZ4Aok/FzaSOeFDM75z/6g8KvdastKp9tNrGalTNf3QUp1GRUAXpSv1Qe15Ee3g/zLX+qk7NuD6qoflNFmkDp9accne+hV2W7aCYAKjjpIXq7AAE/h2xo797VQ0LM1ZxLicrWIrocBuO97awGC/7YEwF4m6OfqodIZkjwzN9MFj4HkAZkKf3/Ptpf8Wy9+DF3hmScJcWt7UKBP2vlA2OkV5Ggy6uubxc0GwCHRQ4IFpgoALpDtw+bUgvb7et+0+9N7MJejui2TY/+bif2Zzde0rn+nIx7b89NIAEyVBisSnj85oZYn81J4nc6wPtce5k4AvHz+8nIST0USsA/Kq7fyV43WgTOyJwGQWGKb7Uqha/Ds+6+5pbSv7v/mCvorAVBvAfjhssE6kLC+f+utt3QGQK2a1BsB/vCHPzx8fR0CWDZTJ+pSns/cJ8kEk/zTK+38m4DZ8+aKHu+fnBUZrp8AOwNtO9QqBbQ+cqghup7PR9E4pBYbyQRA9f1JneRdPVI//O8mASDft9vkIvEKFH0fK36z+jLYe8+/09/T3hJ3PdidrCaeazW2T4s/21lzdMkqX6s3Gu8xJd5Zj7Gv5hmts4VD8xpbE6DCj3sJgGonDwDkmSZU49cUkEZ1DpyixqxXynUyF52vrSuao1V94ZbHvv03CUX1QxU3bKcZks9bXBZ57AQA7xY3Dg2mUoGXq+h/+dH+S+jYssyxpt6fpLXIk/yifloHLQ+34ARxVhe23HqLm69pn+yHL11RgHX9WQmzav/7q9TWuGPOJl25Lnn6xqX/vfVh8aVWaPSpDlmsKSJo4yBB8AmcJ8nEOQI1ds/DvtfY81Wv8isOF1VisbrUJr7efMAce8xH8KYpajvphTCuIQFQf+s8g6NcWSf5W4OWzwVfSODns/cEwOCxkwAENldfuo+6/pK1X5cMZ2r9bX1J3EqfU8+9t1c//foaZyT2xFPrpPQ+RFLto5QtP4JiVeDGZ+ac4ycziN8TANiT5xdujKywt1Onpr/2nbmdlLnNQxiFB9F3Z2l6xqrvkczlsuRE0sWOUYaPTiwwi6y+2zprrjBVABMUjy4Q48RrZKXXOwczR0HHp2o3/SZtbr60dRLZ0uqGBzbxzR6w++mH8XnJNrhS+pG6ohLFyKB+jh+DX+4L1bLhHvNWWbTJYTRv/NPttpjhNbPF0302u6ciNPFU/et+pp7tuD1vshm7ab9Wd0cMaF+4z2EmlhMHRtemyt34bntAf1jEwRcyD8tO/q///d+oAiDJAL/vCQATcD2kD6vxeWwh4FVv4wyhZ12PWr/6vcEuqbtHeFntkBBbIRisgn89f5/UPYgdUMwDvpaT5RT17pqAAocjxfEeuvVMESx/gANNouNJK8X0NZtzyOzYYZdpqHlPzgPgQN8NcpYBirEOBekStnTyUxoUGdLr3jq9FoVNGbF30CRoyv099nKYzNkMJsnikktk0lNpc2xcu0hiGEJmKUfRe+4rCdFZTA6Ay8TISlJIXa0pvAZQc9STq1c3KkCv1YsBHmRLAsB66NJNZGZAdX9+3lsOpJWRPLFjGQJLkFoHC6EnajszmqN2i5Sta2P7wi4TdK5ts+WIzfGO0QT3AatcVc0AddqssbLnlXItcbe2CZxd2obbn9J/9CfH7c/0Sf/cxxGiqCv7z9G7tMEMUugH+2w5wNEEy4Hhbss+ibb+2c46ewvWtP0vPQ/5ur0MiM83gIjb6rkpH2Qn++6D8U7HzfXIodHXdok99qrThk+ByWA1+JH7mAuyagvA889eXq/ce2NliuvzKVM2uQDCN2yjD5EExb7Bj7Krp6+7iqBknIfSVQLgt7/9+OH9qwKghPTZp5/p+0oA/OpXv3r4xbX6X8mXSgB8+41fZfPDd04AMFfIVRgeK17Msz/35KbNop86/O+qfpjsPUmBcQBDgE0ySQBAzkcmg7F6FgS8/RxYUL6m9kXS99z3TFveKlArm03clg8dHWYLAEFkjVHB1tJja86JpRA0bKAC6lPXls4tO57VRPBRetFjc1LsNrm1ni9due8/ISu05/Ypy5xFCFaZqXKYrVmuAPJ43Af8HvfsWOE2mfPcmTM+yT5DfTZ7d7Bw9ctYeFu5OD7Z0vPflQB7qjMu0DmC66XDXUEDJtcYIGvS6SbvtuXG6Fjxut6D15wIGQxGaoyOrlaf5jn4JmOU5qoTACa2roDjNY3oRKkk+FOf1VaeKtV1oDvy1/akq58kAL779jsf2NurkZrvsqerAgAdGL/kLZ21Ivjksk8H9j7tH3+Mbs1ZEPZ/e6LPOoqNDP/oQCJifwtIwmpZdHSjfs6KHs/19UnWW8Ytb/xC2RcyVDDYPIJ+oqueok4CNKes8WRVj2QWc4nvJfjXM/X94BfvUfcZJB1UXZfpNXias+HiwqRjRTITANgHAWUGr5Qb02fLfSosxMOWLzUuZbAIhhdc2zatlOATFZg1Nvy0sW3nsmuM7ROIbSYIHtxK/5G+bRIATvISb5yh9eJUsc9geFHbVCdgKh4iMVXAwr066LLeFGOw0XyXHZHszBgodXv3tTsvGi6B75tScOaF58Ppxgd28rz1bO3T14zMdj+108mGjL80/sWVx15325wgW0lGEcpdt3ddm6TQbgPWL/yP+f3ZDshlEaNnycfghly5+cOON+o++5xJxvB7vY4cXUenVpXSUREhKwc3rp+l70uP2kbwpU4GUdE2i+GpB66AazlIr5wASHmfrwPO8f2sEgAjogQ0f3qSviHjhplxmhQU1T2DrJA/vR5PRJgOupNP9Zoknw7L5AxhnXdEpmMf4Xb2GiIiAfj5GHw69RyPgK8NbhtjEdUmCLl6uiY2kiWeqCnTIhO9CIegeC/btgKMs2aimIPTmJaiVltLrBPsIbO6X3KrrGSRzPVqwnmex0m009n8JquMj9VwEw4SQ9W4nZODZhuCZTwrp0vmtRB5GOI5HwBR44z6NcDVDqLJz0p21FUCZMsvAzbkqj6WPugC/24Zuk/ogA9OqzMFvIKCo0H3pJsXsbHhjxEyT/WZDdRlnJz2bYda+6MmUTN6J23o/iiNpiDnHDfPULKs5Hz9z/NZDroSaJ5j3dcJIZ6BvlgvcJYeOE5jtd8kNe1ibGFgIUkC8pFml5yvcXoyEkaYS9KAfOeZGycZhKNt+Awk1jhJIo7CBHBar2vs07/BoXNMPEPAq3nCbqgmyZOrd0LN6nuRVwHxIiQzJzxvAXn1uUE/wV462w4AeW7grLHOamUplrPRE2wR/OSc5lxvzqwvEhG/9OnVi88fPvnkswuD68A9j/21q5zWJ5vX6rTfsGL9hFRmoGFM1/MUrLh/80xjxmtPeC/9dw+15w7br/3/v/0ffquTxD/77EoA9BYAVwBcwfnlG37/+98/fPXll3otYI61ZKtAmsRrz8fS/2s4TgxaT72+PlhQfztJ5ENkwUbfM0kdzzNEylsARib7M8DOtfe25Z1B+NM+nEsya9nW9eC1JBgkg3uxZ+aZsfmZjXPD+7lss3lwhloDnpM+J8fu772yODi6k82xTz8yMRa5ZsA9tmEfsnxl49lUG3kwlI6j0yl7ErOJGdn/+j6TxPSVhGbNLfeuhEBjLv6LlZ/sN31R3ysB3ONYvvr6WP2+Vq4pwbR0dpzK8accyubzbIAVcPXKjq7taVDiueefswMWBqLX7SOGwBq3JEsBU+2DB/NIdtj379slnJywf2s/dsl4LaAs/tXjrASAApr9sD3Lr21TCRASPrZP3uikML04WiQNhJOdDJ9DXvvCtqfqIG/ZMH5mcqrtq1f/l/5Kpk68qfeNa3dP++/vS4YsZilINMyvgHH5SDCy7gsOkrbsS5zkgVvRNwg/8zrB7GCFz8KalV50VDjZ54XwjAXlLa9VOaStMbm9aJKaaf/Y9Wm/YOf4W1dt0D62XN/rs+DGxrfmk2tBBtwlYYrEsCXLDHmYh7F33oJObKu/M6HBM/fg1/Nom7Lvq+oljbn1kOdNpY558cmvPAfDR6l2yGRE6Y3k1RhSlRr6vp7LlhYlOvoMnuaLJDaoMmW+JZEGYYJ79BDpJd+Ej7Jw5nmexT90jyByqszQPbeaCz7J1/vbjfMRcIsHXBhperEnVXNOwMN78znx6Pj21JIcs57T8aE/t73RBvNn/fX4kk+mbIevTYVU8iTuPW15i4sKHzX1ClSsa5khLnzp2EP6AcdunKm5qarInePZH+htaaELyKGwM3HkJgFwKkkacwoWIe2T3WQwEgCUX80JeBa4yzem/IdSHLIeCC7JAyRplKP3f2eWvAPP5TQjg5KGsAmhhY8RLeLeBOGe4g3xISO0rwSqrYrPFCTc/ksjfCzoX05IjbWzlrGNkdM3TfYKGAeMeA5kbhH5WtUu+Reo9fghNAnwygAWiLVca2ohJzvY2um7HxMwMIZsc5czSYYg3U1cBBBbCWIHTC0DK/jI1mPsvf/a7z/JCT9zElNlCCI4VwKgJAtRqecxH6Nvs6qEPMvwDI5+Pj8XuF2PwkEsvWvwWUSxDfm0sUXUZckGyJVh7/2rS/+OPYq0bXlbT+hb6typkY/Z+d7eZEGXE+vn52E7nhMLZu097K0SSajT8bFn8UwAnH2+L6vWu8xBaE6yusAjpr1F+LtfXiFxsFP/8lwBZEXyUn1oHS3/YWfM8yZDDHZpLiDsEdxJtjXFUXlAHy3DcU7LZsopgZ+yj2PQ3VnsLRNajIOV+JfX/v/PrgqAp6+9vsZdCQBx4Q5ebhI+Pc4WZo+9V8iqXz1Q9E820gtTsocKGBpXa///h9cWgFKVTz755Cr1/0qHAH744YcO7q///vjHPz68evXy4c1fvHkTLBpbSdpccx1Ay1sH5EeKXHbwhS0y35dlaQ9xOn9Ij4Ir7b83MfVr/ZwAgIC5n7Y1bJ/7kfcQ1KsMOA7mEc24+gfpE+60497JSPuRNmTbNNUNo3tr+9Zh3AuD+/NMANRHSUi5Nn3sWeUy9uB+5L/EY/eRU/uzlNykJ307mAv+8ncGDfiD3YYn8Zd9MW75lZcmfbOKu4g15elxwvzyuT2QfD62mTLizJnElrp19r6OX1Osvf6z3aZ/xsYhn5KReFLjmxIDe4nqyN6c6ub7wsD2A4PlvYzfegz5NvecBEDNQSXlSrk9H5V8LrJaAlXn12ushg/ZzyJ/fR4lwKkr5/vuU/ZKAlwPeXpVUDDv0o2uLqwOoFu+LxKlUmp/dnIls6h9yx8OUpyAKL4kQUUf/Y9yb/uuekSf/yOQK3gDjwsoOWyvg/rGIWQ1wYH1cwKS0Vd0Ah1AfkvXo+rWCYzhYVxDYI488hVpwp8+pK5K9pHrzOctl0y8yP6Ae2mHwt5OIKZvT3zjd4u7DaQDey+w+V3w2W6WbC98W5hofKHdM24AP7O6AqxyD0iq2T5r+lcStCTUWOLxNP6eutGCqdc88g87yK0sGZOUPZX/1XwIuyYxRhtUDC6/HrHAicXn31ZYdC1t3Txj7M8VGClXknjLN2qajDnLp7Zvy3lG1pvdL8481bWLN4uz7Ylh2/asamuO0tHE37v/YYFuFqTcD+YEWx0OtcsAbjYyu40p9u9WDFR6I/1wbHD6lWU3JJyvDwrxMi7Vsy4e5sMvnQDQIot0Eh61+xEwhCr99AfqQy/O1vM1l2cFQE7UY7+nYpC9RfAecJICKxegC6klAaADY/p6DEsD7M8R+IDYTEoBrMhsv7M5A/cEWf/u0bBvbAVZnV3j7wG+IfSQEhzRbkQ7WG/Ka9Pwc4O87cZA8DLZ3Ay6rD0GtBpCKhOGAEElAcDzlKHeAo8iI/vztAIdBCGBudqpPY+FYZBGlQA+aox2iqkDyDPnFvl5njlheT/gkGuGiHa/2+9OwGVp5vyphLYBanQRndwrDQBwZ9OqGmDK7kaHdr2B3Fgnc4+PdUHbNLT32gAueXQAkkBQUyOCp0TCAN9yUKWbfcp1kvB7skwZtET62VOGdzrg/xZbTzup50KIlyMAzFvebnNIyDjZKU1Kp4BN0V7Od4J8zu/Zb+aDZyf+ZBtp29gYCUrLdBIAkPj9WXtAzncndiRBWNixyWdaPW0PfRkc2Z2TdKYd+X05jJNPncq+gq0vrv3/L64qgNevCgDhRDkV3gKgpPTsAbZeTyk4ip1zaZSfSq51cF0Tu0oAFI6QbKsEwAcffSh1+fOf//zw1ZUAqNX/Z1cCwOWsP7+2Bnz68Mmnn1zVOK/7kUdCkLfAzCG0s2pVVTmq1Fn45TmucVTQbWx0EoGxbWPs80bWqwQjAcC4RW6VJDCBl/Y3QUTmfk+6DcV7cW3rq3qifSa2wn1eZZ39rRDv0bd61qwAzy6h9L9tFY6EjE+RklY/OoFO3+vnYEXaxBFk9VhP28QeGfOOO7tfTX/JcxPfhguQmJsAmOc+/rMD8Z6jR6cAACAASURBVF7Bs20NyVI12fV3vmIuZUzfsvQTGdFOJgDGxoz59oNT8UVi3N+NXW+coQNB97XeeOM32ujvDnLv4WKWftIP33P9d/j31oiWRWx/u5cAWEGI7yJBpd4URzsOfpq5I0DoTrSuZN8yAZCfS1/0QVXcXFVIzFnpbycA0NvEH3BNPoXDgA9blL8/Sv/V58K2TgBsZ0JEEoBVXpJTdZ0WR0RGXJmouey+12eswmLvaf/JK6HMXg2ER8SCRSdmRk6RlCH50frGtgJ0dRKS9l+ZAEi+R2XhGeShw9ke/Uisw0dwnRWmZDSYl9+Bg6tCoQM9sYewA7c7SVq34Tbhj/RnJaqEdW6H9kk4ojNsj6Dfa17ph3THdlxzuXhF65TttoNlFkIyljmCP2v0/LOu9NgkqrKnHpswwpWnq181pguzNq4YweVmWyhUf2jMIKjnp/3hicHJic84LLlVNZ1bYzmfJ/E++xQjt4Vo/tpmGg/P9n0Pch7fOpi/P2Hne+X/ffCwZeZrkwemntHSzOsk+vM79ejR/k585e1J02eP90jgdrU5GJ0YJvle58ekPfNsrst4TtcLPyZhMnNrzuG4iD5dulSHAKYIU4AIKwecnzFZ3DN78dKAmzT3QS/WyxbM9dOntJK5nMk5naKvmbIzg3a9oscHdaVwceK3wQSrOS2MNpJbBxyq2s4HkODaJCnIIRUrZbrKvu5bg1U8CMGSa19v5ZisXMrLioDcWrkgevJ0U2btIHJWQqQQFWQ2QaB7077LkKgA8Pd7dk7EO1Yht1X2kC96kwquMbNiGGcznAQnQWHOKTC5yQNG6L+IdfcpwdMitoGO7s4ecOY2gwGyeEwP/S+jZIsIFRGWmw8fc8Kmwa0rIvzMnZz/cO1hOxMA9E9bZq4MoP/Nfafd3f7tO+6dbVCfTxkXGcrbgIFghrnIAD1J1+J/Swdoa5fzRnCYqP55oxM9P0ny7pHeuv2cX2Scdno8bv2ZDhwZT7mzZb7bZX22OyxWoWj0JKTMJQmpcVy9KnStQt5LzIxj7P2qOLF+kHTr+l0HS13/KJv9a1hW368EwGcvHr744utrtd0k28GyV1ucKU6iMCtBIcANu3Vg2pEAUEl3VwCUTUCAK9n27Ar+P/r419oCUBUAtZfunXfe0WsAS/aF6/V2gD/91z+trTKZALB+uIJpAveeySBvJADKhrHbCoJt0yZUJJjBvsFgv80AXRsy3U608LQrACAT6Q/qPhIAtv6WY+u4EtJaeXPiEX2iT3+58IG+5bOtVzVH3nKkZwYJ3Zy6njv/XP0wRCXxFXtKgpEBwEl88Lu0jg8Md7YRzDyYEV18DO/x34PxU7Jfz7s5I0iEPEfuOcY/8TzaZfsUVUmyboLN8JO2z72kco1bWwDsd+fZ/dwm82Wo40cUTdxNAMz9jGGfRT2jw8sdRzjTYE8qGK0mAQAWWXZ7IsXzblkx34NtMOds39UA3jI0baG3liW8Zh8v/cBfJqZ6jHMffMWN2X5vcdm6TDCoubn+V4kdzg2wXu57/8E3c0knABwnNe4x7OA4hQX4/TpLqVZ4ZT9UAJCgbNDLAEvl8BEMb8+XPbIIVM2NjUpeChSpJvEn2NLwD7/Z5EzoJdc5EwAnpoA1Emjzpd0Hzhap1KcTN8GDPHMkcZHfC/M5Q4Ik1torX6NcAVQHwq0b+GknC24DMioAahD3Epxn37MaoDVQQ7CMO/ZgUI2dS6ey/FH9aYyX/CrEn89oYn46AaAri0Ohoy3/PFtB8xB6Ibu7Gk8+x7hS39XUCljPHiQnTW4/HJk7dmz1p14ksKEgw6xcSD6U7aTPOfEj58bPnIA27/MYdbXl17LLEfL8e30/+4bvoq3T1y2/EfK8N5/I24E2cspqOMtLul3+RpVeln2eq1A2X4en7lug0kdZ/ut5khQLbbPtyeOwrEZVW0f/07//36ymrSCnMwbsbgc6A/P9boOH7UFpl425qy2UMoyru3fKXB5TFE20nmPlLMP+vjLkxwpqkphUpvp9Xokx5PZUQAyY8dwLUOhjKmT2O58rHVjOcCQphesDFWf/1gEWimUj0wi4tGZlhgsHggMj4NectGPHoa65qj6Ekk7vhoQIIvpP7sNYElwfk8k9greMbTV8G4QmScVY9bwVYLvE88b5lAM/5I1eAqjMT66cZOIIR8ge0o1XXjeXXVTGk/2ki1x04NHec9mE+0/2FttpcnaQuiXH0vdjO8UOUp6UDIJtX0MmZpwT+OXWBl+7B+v0vX6epV+p1zggfdZ22SNbAUbaDmA47ZuIAqz3dGkfm3u6EZKjgmecga+7Z5+j4zgNdD2doX/f27Azkjk31v21BAC6qXv6/Abu9+TRlns1JG/KfZM46d4eQNltJQCqL5kAyPGdNlTfIe8XlQD4/GvttxdE9FYEVQHU3yo/mxXgbSxg/fVTcySZFCHpvYpdNl9t1nkYJMXozw+XY/v1bz56eHb99/U3Xz88f/5c43j7eg3g29chgHU2zJNr1b8+/6//5b9sh/+ljGRTW2XCXrrouNgVQRC5tdJ+uSXKSyeBgC0Yh+s2EgD4HOSgfdNtb/4ODHMf+I+SzoVh7buUjIgqC84rQL/R/Xr+qkLY8N/6OCTZ/S0joe+qIBjDs6W3/9Sl/V3qM/o52PA4Nqc+0R5t1c9Jku57JYcr3Nopc+Fqo8SgqRIrvcrT8tMmBx9MrvMtBYk3+L3zTKFZ1cpT5K3fZ1nuEC6s0hPgtx40QZNtkTgEv0ZXUl7u++BMzo+nbvDHYzbRO5MhyKOUw1uGIJ1TaSbb7JJS9tPDoet69M/PpVKzn99Bv7cMTftpm/hcMMvXjc7JZloh8WurhF5A7xVCnx3l1X/wiPEMPhM8i1WLM+2vBWw9UzKSgKGDw7aprTy2P8vFjRpHnQGCXH46AVBJBSdH4Fzg0OmT9r/Bjusuqg/aj3klfc6nAROsA7NNMH3mjtm2wcJj9OMnEwDu+ZrfFXRHCcXpm86/K5jfzlEI/KpelD1lAkDnUaxEx+CoPhPQ9Tx24hYdSswc/AJbBmMyWF44fsQPgKS/J8hqbG3rHLmWQu/2BQ46yXw/AZAcRkmbkmnaUSQgF7bpUKupRFDipzhAbJPBbm1PJCb3KmtNvrCjbNnJjf6kPxus4Nq8JzmRcWOur+fmgsZPcbC0w1ysPe3DCa59C9lcM5wtr0m8Y6z3njGJbnDhTCKPBHJcp1zgnSPX4anGvPbJwmrkJfq3EgB+dXjrfC+I+pWqoxvg5Dozr7GMgxSNsZOQ3v17cdCOQ3oAPyMBcHYcAWZZYirtrYBRKg8WYGHysnTMfe4EgAY4/1AYBro7wJ5snIjKry1drs+JQRjpyE5wqcnJ4G43IE9UKsnpSLO9e5MPAUonCUD45ygK2WLABVkwDpO9PTPMK5NOouDr2rA1Rh8m52d2OaU0cwKKaQNjQxldKGuiMWBSf9/qx7m6lOMzODAGG6T7AHPluwSBk2BogbL60sa0gDwcO4ch5nzhwAjsKK/dzzSY15UR3OF0c67R7zoLALBlXv3MyTzvwOMqlqUDGss9g60mKpFBqd8tgTuBkplEp5gf5g19mgTZJCVSJ9uSW/fnAKd0mPWlyDBBz0pU7MHCngDwRJ9gnofdYL/37T9hdnqZuGSZsOJ0G7gkPti2/cox7uMJ4EISGqpwknyiI2mru37vhJPKFI2vaHVX9uTzGDt6f86z751/aR/ZDytZg4zGuq9iPv/0xcPnL79QcO1nliiKlLcMoyQYEpvyu+3fJUcF+yS6hnAOznWm+7Kbj//m44d333/3IurfX1sRXui07DfffPPh/fffFyms/z755NoCcG0P0OsYG8c4GZ0+75joucRWFVRfnZ49/1ltVlsB9v3/jG8R42qrS8Xru0wUZMKKrQDE2jh8+kJCMk/9935P3kKwn2DO/TwzUvfhA+oe63j2RbQutiSg32B42hi6lRg1MuCAUj8jfWzqeNpfXZf6mCXQtMv3N7raF9C2k4+Fx7MXNv2ck9+sgAyGzvOdACjSA3nLZ1P5RvIsk128imuw2uPihP6x0S65jCovPaPsDW7RP23juUgCHpIc4Gf7xZZ5Hvp5ytd4OqTvtM9MAKTsJulqrCQBkBiROjU43tUD8ICmCum309+04ix8dV+Rg7kAq+iCn+Z2Sy/7DAfkdibwR28DZ4WrnahYvraEuQc2Gvf2mlcA022ReABsOQ+Eua/E0lQAiOEv3w4nzeoVySgSIGmHOW/D8+ZT48he/eDPSFLPWSjoCDY7dmtsrENZT1vm2rwn9cWSyWBxrwhLH5W/k6Bme0HqScm35q+uMSfZ956DD+CbcP8Ss88LYxvX8NENB3WNg2DbtWWZY6rPMwGy/Nmq6CJx0NUxfX+1wR5s89fRNbV//bm2d9WcB66l/SKLSrijawtvQk/mkExX6zIOHfp5PYwEQGLTcNVZCV5yDD3lLRqpI7su3vL3lCMJgI3ThpyT/53tpp6CYWx52L+bCizag8NmdRrt3/LBqXgy1o3+30sAZD9TBzMBkPbjvs5d/C49OaqjclzECMwbCQCSPOuNYXVTJ5D9qxMF2KTaDD+Qz7C+T+y23oKGTj6WAGA4GEwadTr4PfOxpkDANORYxxv0l16xUInOI5npSR7YuGdCE4A8fA9+J/pzvZ0jIJmKa2AgezUJBBSEvu8TBiD4emfQJ6A7iVDdm9nYe4q5ZHGzOjyrj76P/wbEpAxbADMEA4ch+UkJLf4zCK7n5wrIjDdW0mocRwJgguMM+JfWeF60h8kgDNhhUMhvA09HKzdJjl2uk7TABHjqWinosebcjD7HKfy9AsKYecd0vq8cmRVQ5mEyexAd5YWtr+hR6s+ZLJJNXT6t9nnuANo6X46k8n+xyo09TPtn9nknPqf+7XY8NpS2sax4ZV1HFxJARb4gIJDdsMUTJNGJCbidAKOKQnafZcwoLcywO5Zj4IRe+jw/T0y4vSL709Yh/cvf0wFktQjykv00yHu8tk/0O/V+EQzYSNvIkHjPx0m8Zj6GwCLbM6jPe5dPaplu115M4vlnz5UAoGxUBLODfhvwyMJymD2p6OsWeJadXwmAeVd77y++PkscKIdXwV29BrASAOW8/vSnPz18eZ32X8H/R8+eaVW/EgB/vj5//vyFiLrIdPWj7QEZZB+Me0P40HAftOftDdP3WoGfVWXmSvcEOcyVOHyTyOOxEkalQBJ47NfyHPJBQmJW1SbIHvuY671AtM+/rxt9Sw2vK60LvodSaHcj29kD9tEfkgpnFcx+P23lz5MMnn4xMSz7k7xi+YfLHnKF6XzOtPXfnwBgp3mtFKPfxsuRyW6zVCMkL1Eaz6Jve6n7jQnDTSzyPNS2uUtsLZjxT5JUcugEceLA6RPhCDfz0avh4BV9GD/ssT6WAEAfMtDW2OA+V5WQklvlyppYc209U2X4tUWz/UQNl3HSZwKxIdHNAa771RbzIaY3uO4+76+Bq2dKXkv/0dfCjbQQ/04yUX9sCc/+XvPqhFoGDuq7Aj37sB8XpscCzeKunaTrVeucx8Sc7B12zbx5HnafVt/BSdInpk2d+Cxe3vvIue5eH8DRc9XUFQFgjgOp89mja+6fdE29T4wzJtV3g03muOnD+N3cwAkAr34af30GymCUxtv6Ah+ss2DwPznmTABs2NMJALBzlbnXuGMPvrMK9eHytJbH4tp+9R+6wuwlPmZCi75pK0vLq55Nla+SxZH6d8XdVH74LSBzpkfyzf2ZdwyhRnL4l/q75v8MuplfMNN4l3bIgkKct9J6cvqCwSu2Ok6FAxiVb0QhlpixTb9T704clHn3AkjaxCQAdt6cuJe4ZqycGCK3+Hj+xoqVfK5g/Vjgczw68RH8cb1NprFUBR+dQPJZYDI88aXE2MGTfSva2GYnAGo7sXhcVPX8p3/vMwBmYjLgbhC8Y+TjGGMPggZrCVDOuAhyn7btSfLgc18dk0JQPQRgg8XOgvoznOp6phqeidZAo3QNp5Dl2taJCbJ4/hnYp9BQCFYus4ephEwAhpTKL4BtAJksZZd3RQDRI2257uDIdwAV84jhjMOyrMbpx+EyRTDCeBlLOoACo0wAAJxZHk6W6TaAMain80QuAiuhIlbj+UtHl85FOqOkkSxD1/GapQVegH8T+Fz5YW6Yy/qbE9HrfvbqogP8rOf4ujlrIhMAlvscfgZopk7XNZSfJdDWGQA5f+6jz2pwzmcAB7DifjvXsaMT8HOcp4767yEVu5wHxTwuAxF6nHN5VgAAgGd742AnaFF/L29ZB03WP9pNAiDZrqW0cxReCT8D09PO0KcE52nJ+glhR39zrrnW49/fBetDIEngTOUB+JV7CzNRQJuWrW2T7Sa5rytl8ZiDtv55znLOJfOWa32368/PHj79tBIAn0uv9V7oKuft1VLTtTyAaPV4Efj65PXXX5cOLqIQCYBFXHrFyXN87Wu75vvbb799+Pjjjx8++s0zJcDqdX+VAPibv/mbh48++kgBxpMrAfAv//IvD5+/eqXDwNZ5MVrV9eGZ/EzdifyKyer13CKB9U5xkzmTDa2c2CfeENlKOPAO8/QF2HB9lnNrR90UrzFNBFXPdpJBOFq4pN+cUKlng6e7TviaRVIp5mo88LWUPbv/9/7xOf1OXZnE+FR2ZQAMgZl+DXFA17I9dCz9TxIxPs97ksiAL+M3rdfIiPaHtI3eQ7LoK/dJxq3T6Qtkb5feqkKhn8E94ydLV30w7Ngh+90tM2Q443SfqCCYqNNYOzjo+ZqDYoeAshJqe7kCgCNBzDj2+YZ7TTWB5HwkAOAB1Q/7CxZJXK6e87EHj6NrJAC0N7VWpuq/Q/0I2Ep+SqCV/4jVMPr+w0VKawV4+JW/UfDWq17Zj9Sdjche1689yOIVPkNE14PZYUNLf7EbCab6GdyoZszgrJ+5ACCdKIRsW/fZRPbbQ7zVgLG5yXz6leEX+0zm/fCwc6zIIQ8YPTEg27HewVGOKs3YV44eJ8ejHYJr/Cnbae9hT+KOZdUJxQyQao4qsPcstdxGFnVfJjiE99f/vLVjEr35fJ0fAAfsuUXPPefTPj6DT1agqyAfvux55W0i6s+qunAwlgkA6S6Jjh6zxt8+Jme65JdbeO0PjC+rguBq7fsfvpNsyl+V+HzWRdsuwaI+n4OnmT8qsPIg09SL5KiJ28n3dI5Pz9X/T9ib9dyWJNdhp+pONdyaq7q6KUqkaFqkRFm2oSf/AcOGDZPUuwG/GjanJzUp/zoDAmiJtgjJhCyAtEA2a+6abk13qMG51ooVsTK/c9tf9e3vfPvsnTszxhWRkZnu/9Bcdk3LtXTfVBTuCQA/m/hMMunqD9F6sLXGmcub8Nm+13b2xEX5Hvc96X4d6+520/fg+RO3W/dg4zFJMfY4AuvCTu1zvNS77Ej6OvKN+lk2vOK/CnApC17GpmPYxWfpx21pT+l30jZ5RBOE5dJFCP4NDIUEAMARsqbfccdBGbEEixvg7wbsEJQNySBhOlH30KZaGOxMBbyt5MlEE8eCMA5ZfZt7K1AqAnR5bfXRIFxKyrfxnTIErlDYy6DHQauRBANJ3BEyteVAEtf9+QR2bq/bRfssgZLTwYaGOk+7SvRdIq+eNAgZMKKSRNA+QWo6C1zXDMqewfbME3fmjsx98sF0YrY/kiS5DlI7qZq317LB43h2J6b1dOK1y+hFVd9H/nGTx7NkzYC3QFWUx5g2Vjz0z2O6xj+ecgBQDh7QSOcaq1l35OsGUOinaav+7qVWlqMMEvyMv7tdG8BNiZfpN4H5GMPsy3gxV4BYHk0/y5jlN2XPDkCBz81s8E4n6fb5vN+3G1Otdc3vzvdnQgH30aDHmsSz/2y/grgEqNKt5UAZCBaE2ORAfBw7NmNQnxOAW7fmesrhaROStt793TRzIiFL2exkfYKC5aB6RNnZf2bW08+6D+mYzccMCE7QZ9t0vIC0++Tjzy6fr9n1u3fulW1RZjoTX9Cfb5981wkwyLPPBofz07jLeQnltp1qQLASAAYikiUkfb5loP/G2ggQAc4HH7zP/WBwDOCPfvSjts+f4BSAtQQAyQDaftjErpZC8CHa3Yqd9k0znwKAMl3ZuPWvjsoynVL+U5YFZHQkYm/iF2PjOzmz6Rme2e2a9Fv3Dn1krzjTxf8MdqtEvRy/ZNoye2lwwb4iVxboVf5rD8jT3zgBbwBkuTn1y/elTOuep1d7pCw6YEw9T1m77jMn2LV+pm9Qm9LP1FWDWLfvxFPK/D4OBPALKHHd4yT5rYcI2viuGmvuaJ39OZcowWdgXL3ZK3VAM3FoD+/UuMK2VnCYkwamY9JIY9oBtwDi+Je0Aaa7AaD6UfYQSQ70o/BF2rHkYdq65Ef2dTDHlFx/j6NwGQSvAKmCS7QlmtasrKfIofWlq+2jUT1AndpljWOSmZBux9Gbw/s94Sl+LDtTPhXjzsAv9hhWxq9++C5X+/QRg/1lyKCuZZ7Dfn/2/pD/SAxi2sqPWaanCmlkXFjTOixcNOvhp6qq7F0lTSzvfuepC5KHmaSbjQMnGYBB5V4diV22xKHXDxfP2N/ic78nbFTGDdY/UKCPhay+wR7q3h1vm0emAzf7hn1sfdurb33kIJ+reyDDoN1MlshfjY+YY13xGG39egdwcdKfiRunKtB2+RTuQ1JC4Y0bc9PvTiociSHzK4PrSfzPUj0HeJrdv7k/AhJ8ybukOe4/JyBSHtEH4+NrGMeylTI2dqBsOFS9YjKeWLLooj4rgYdrkiEHqbveCqNNBawTZLZn2a8T29hu+rp1xnKT/jJt7D6GvYI27WK2e/ox+wrLvWxBjTGWRSUNuwqqgnX3AwmttrtRXYAGnSCzn92xZE5GWcf3OMRWi32riTSbP+zx9Mwf/+Hv/IAMrDuhY6AE5BXg7Gu+LUBDKCthBvajyNjFeJjvMg+aAfOpA76+UN+N4ZpvzgQAlaaCjnYceTtEEUJWuyMqDTCAP9fAJLPchB1sCs0IlpycHX8a/gREKbgplMzs8BQEvY1MglGssilnbE9aTd+q5KNnggRy8A+GZZISzkpPIP00QTcNrEw0IBjjFcc28iHhy+BZ7cyyj52etA+UARmAfSkFr9XmfuBVOjDLnxXuxtRDvSiNwyEO8adlYeiPWc9U/AR/Y6B1v/sgnu4O2wrrtk6gi+fhjAVqRScHKaZl8uKaAXMbNwPI6V9mQE+ayBDsSZub9+wVADtYncoO9XXDVk1n0WlmqBKgqkLnJod8P3lfCQDLpIES29UQ+DN9q6RBlHvn95JT2S0n0FqeNog3yajUl+TLGQSYDqZr2oHrgXpVtGwkmEoCX06+XHPWp73xPQ1AyrF4XTX0+vPPvrh88WDNrq+Z8ak+kCOTznktffHv2OfBYEMMcrJ3domGXEr+FrC6o0y1EwC4jgTAa2+8xj0A3n/v3cuTZQtxCsDbSACUHcPeAEgAIMAn/QBCY6drVwXge//YXuTGeSXpnQCwnXwacMZ1VxcZlDSIdXCDoNJAnEGLlzoogMnEAd+H5zyrWXsloLRvqpgE2KwPtINcqqbEQNpB9xvXTh9lgKsEiILJXf53nT8B1NN83tmO+Lm3fcqr+2fZP/XIdjLFX4lJBVOTwDtmthkgnUunxg5IX2Bfl+cvX+K+dCKByRa+bMBboaMcV+rb2CDbrUl+W/etS3gf9rWggarxnPbTbeu6bAHxSeleHgOo/ULKJpUc8RjZw77aH7E/+Ff2kYmECsI3cxN/2BfbL1/zB81jyC6rXBadIwHAZ2ibB1ynrEgYpZH6KfoU7fl8gSHKfyUI0sadssfvGHwoKUwfQexSGOTMcxsFr36SXjwBQDIzdm0IQx0xg4Neqt6ccUiXJuDOfrp83uNO23Pywzx1AGfdtz5kUiTbudZ347RTrzFsDn39d05U4N5t9r1sl+gTy6aal8CtzFJu9sjjsO3cTgVYz5J24B37Ms96vCJ5JfCOBIDHLXka+2tuWLdY3dZJkNlnwO+zXUAzpB8TqxmrFLaNBAD5jInTWoJ7Q77RlscDmgXISX7tfnsXUtynCbqhd9pT9p+b7npWeKpQrbc5ttZb07N8bOKqa+NIHqScUs1Dj2mPMW7waeHoHJs2S53Et96pGX4ncpv+rT97EjVL6d0P+y738RrGSvt96txZOZZjfZpvsxlIWy5ZKvxb/svydeq2ErqzVKM3cK4b2+bW34wuwi/tPkgy2DpSVcq+x/yEONP2l40TDln8++kf/PYPaSAoMLVOy4KXTioJbmLNACsrVGvi5EQ00GtB7E0CTnldGrLJtgzAUps4VgXCVm+wUQ+Kj5GACEr58YDGJHqcQpTCRUcSGdRUEDsMvyOTJU4s5P2bwWLv1882y68x+UdMncFsz1dpH9/ZDqioEqDMQMo8vDbje/ZL3RJYICBFr4pONwHBJFOutTNJDC/NgGN2hYPKeUzjEfya6SupcWb1piLjvgGhpzymAhb+kiSGnIj3viYgkPLg9el2YCf9eHSaZwFBp6L9mQAwHdwnjznLmxyUngChpWJyZhZ/3ppteHweQxrhUIuiwyT6ki75rIz0TmPfmwbdcibEOU6bL0Ifm+Z7RYETAKexNK+d3Uab3jRoy4YW0EydwQvbeHdFwl45ZFpnua26OPfhL/M2ZebUz7P6Q/yT4qZDSvoPjWcJx+iPnImf3+V42j35mXJrp9A6XKXvDIio17dXaf1XrABA0rerejrwnw2n0g9oYxr1gX6jUYA6bLutPnvX9FXmuxIAvmaH/+Za6//q66/Sfv18BfnfrmDpxfsvch8AJKUR1H+yjgdEFQATALUrPEsMXbWEctD1rqz0GZsyckDa4L/Sb/cTQTK57kCgxmZ9dyLcyU3PxCXAal/VgasoNImI2GyKwEdBAyvvsLdIzIB6vap5qwS6Apvkrz9bZlrenAirIAAAIABJREFUKTj7TGLanOGRxpyJyVNe057n59MH4LlTP/z3tZnF/d69imH3IUqQXrMNnhFLHch27Zsh7z3jWIC8/UjJkHbsL+wSv5NuiYHmPQ7a/bzG4iooJwAm1twnVGgbinZqc5KB5i+SY3mOOpMAB+gePGMHEb/B45pQ8RjSN92k2ehwjnm3eZX0ge8rmUcCYMNJeG8kJ6hjxlG1nlX3F8CpAFtkKF4kXyIp4n7l++iLUMoeM2i9wZ+TAAIxGsqGFb02QF85+ZiyJfuh3iYOATPSP57VDLYblGsHCOWfrunX4LSZzDl9uG2T9TVtwZkA8LPZ7tgMkcMJgNRrfLbudj9L7nKMTmqyT9gstWxp2tTNVpYdph0yrig5sb7Z3p04DZ1lcB6MEV1B2LLh9f58FuPwRJb9PZ8r+3cjmaKvaJ9LIpTUKVzjsWG8s4nvDs66hP//J75wWylrQzsFx8IquiNlnkOnOM9a/UlGiR6O7XBX2mL/bZoPTpF+7HZ48NzuZ9aNVRXCXoyho6ak3CoBUHs3RDwluXza2vWpps5+pmw5YWn6ZYIz/cYp/zkO2163cfq3XQ4nubfrlp+Wnlsn872+wwloTUTLnNMXkxazbAIVgxxf+K2hgzfG3aujd1oWLysZAyHqsVXCkwmA0+goUzBlk9kpD2wYvjvOPA/MgVXOUJ5G2x0aJdSaaIM4gZRxqvN+zabkRkypRGbwBOXlXBf/XDrp0vgtyo5GxlBeB90p4LgX2X702zs79xqpQ7tboOC0qDj7Jnmb4pRSnX3RjJvOuvUsVDqm5JN5dW0pQHbN703loBGB4S3jdzqjzEimYqZCbsakMpYpc/jcGd8K9HKZgTysWtzHuBSkjyrbA67T+AljzyxSOqWhrYz8mYRJg7DLvw3U9Qzt0KNNS5P7pKO+mJko/NUBhK1EPc1n3U0UwNSMx2mc0/hfM+hjpHPJSToZBYtZJtxm7jBKpAv6f1azF88MQsvvNi8hWMZkpyxaLlouhXT3o7iOMmjTPGUF2eg9sJ8gVgy3DevR3ci4Zt/2zzc3utG7i6MFMk6dlhxNUmxvc/qXM6AeW9rjfG5k03sayLF6htn67wAFCYCPP/p4reO/185aO6MDLKwge/3XNnK9CDaa5b4oq173cAlLw7GqAOC4KkAoYYCdcgWA1/BhZuP1119nBQC++3gF+rCf91984fLSqgJA+TyC7ffee48nBHCvAco5AProm2li/+G/DQwsQ+gTHCpX4FcfZSP2hF8mN+R7tFmsgbwD8XT+OEbRPwbg54yPr9t+MQFQM/uoArC+tx1cJNRnCVLaf9u21OkEO77fmw1J53JZiWTP48v2PY6n+ZK02/l82gXrXv6+ptugtWzU2OW0YdmHtMEGOdeqA9q3impqOwJJ98lrtsFXbwJ4c+zetE/923wSddxB+4B/XDoDbFcEbHTBjIyy13ytxloTFNUR0AIVAE4AOClPHajn9K69OkLOQX3i/gHFa/vqLO2/xqOUqxs80MuVlKk1pcAGTgBQJuCf3PcC+y1jpk/dQ/DLWWA0W0FW8CvxRfv0ChioH+WvqY8085NQ2idu5vvWlQLE9A+x9O/EP20vKFER6Oh1N/yXZRCkkt7XskJiKP3DdffvTMKd2CRxWeIPDP60C+cERdq/1CHzHUGu98nK9+Zzrbvm0YAxjcEBTyz3yH75XbbBdhm43Vi8x1VYMHnQfCxZOb8j/WBLSid2/ql6yklWbdgZNpU+QJNQW/C4hkV/x8k1/TuPhNTElKhz2suWdwbI+0RC8tP3nTqnVnPfifGvzQ/0vZZPzjLS6Yv15eRryoHHPv1PbDRjcz93nVrvir2xNltRCYCmAyYsG6dquZTxaQatJ21yCVvaKo+Ne4xsmGN4az13v67RfXieNnw+N62H6KMOtmEZG/VJa2PXzzZsx8Vi2VP/uBoAfzvwP0+IkKwqMZ4JRrWro3MlPYoneF/IaOxZqSUAFv4EKeqAdzG8ngFy4Cql0osoXPVvNrnbweHJGL6rSm90tu+eAJBTRbt7mbTBWjK4BbWyrNzRnUZOzlprKUVun9V7LQI5nUAKn5llI2nBsjCyDK1mhsUIMWPYPCLh2TA7hFSi852b8a8EgI6EmJ9TGdw33VE9KT6d2bNopvkpOZgEgKx98bqyfxZoK2WD2PVszoCyb/AXR3lV05EJHYGLE2w5CbAbWlWrpNwm+CIY8RIWSn0CJVFtK2fzTFyBCsvSjTEEaCNnQ4HToO78u25UJvnjIFVc8Hq2HE+3V8CT8rwcgDexSpl137ME+JqTyWUb6QCn73vZlmg2s6Ze19nyFTvHW54MUik3dKhRGlp8yb7ZPuC5rgCA9EJue7+JvS07tdAEfqT8x9pO3TeJlnMN/xqcnqsqqLZp1fA1HU4enQlOl2GnHmZfry/fwCxHgeySX8t9284CPSb3Du5MXztDBVkOZu0gHnz+xeWTn3+ygu27vVGXaCYwbovlJIBnUjirWmXV2hVZxEkHq/667G+tZ787m+V474tXXnn58uaP3qRtfv+99y+PHj9as/+vXl555ZXLvXv3yHtsAvgACYD1t9qkZPe7zO+sALDep5zSvq7/vOO07aQD4ZQ/6c5k1rWpkf5O22Zd52ZoNX4F9WdVgWTXdsq6KQC8eLN8lPWKz1ZQcb7vpLG+dzJkBz6+V+2WLIl4B2CajF2+L0HKac+zjQ00hx30+59uf8Q58WovFTcesV847a/sR8lWzW7kTvmjX6XnkWDAO5G0MngCrNgAWfGxSNVBgf20+5T0TX12X1Pf59roCEsykfjvGeupBDJdLNtJS/drsI+rJichMUBj6TzAYm2EnIHO0+yR35X2xJ8b25WP7gRA+VnJbulmL2/bk/uUx5IT0qUGKZA6gZbfmbOWlk/uV1XLBl3RY1rRH1b1onXctojYr6o+eky0r5PgSx+agTnfXUD61C0HlO5DysPoZyXIn5IAsFyZRz2eolViK+nMzaMxx4aNlxo7NzOXSRfRa5bpEndcsV+USQbZhVN6nfPYE8/On77c9hhteB8UtofJuDiakWMPDGg6pv2BvHBPqPWf+FMVpBEEWrfJ92qvbeCRAOiNIp0MavndEwAMacqOmH6U5Sv7a7T+IpnBfo0mp2wMb3YMSfsnJ6y4IZYyJjbCfXfvYW+cqQJtfFDBqf2b7tmXNaQty3fYv6rXrojck009juLB4F49RdqDPjHbj2o2Y0HFO5PIT/va9Kvnk2apY2mjctx5fZIMewIl9Xy4M7HJtDF6k/3a++S4d0eHtrHXcHXbn4qdMzroz2Xsc+kgTKT8YyUAgG3LF07/9kq0baxODtiunBUAp/JihtVOJwVfzmDPppEJ+K/KFvAOGd8Z3kl4M85MsDHagbRAqQeYxzllwJWE9pr1NuJMVFYQ2EcSIsO+B9DuR/bz/HztOwu9v+P6+zBKvTNoWAPTxWv14ewmS7aXRu79UhCOETnbTiN7ADxc27P9kwBoJW1DMRkr86wNFBRROaR+r8apgEz5nlqnFQ7WCYYNTACOlPPKdWdsr5pPh9FCTUu2yxON1jHjfBqLdmZRAVAmqkHgKaPl6rYMvZRu1liZfu6fx38a4KTlTYPFHVTKzMqx2uDmpotsO60UDWwBRsh1saYbKwOcxjKNV8rSNUPoPuN3znie/Wc7qd9RHq6ZCMuUy78Q8Uhuh0/SyaZD6Ewnb6rDJ2/1twxDG9S2NXq3wQBuS/A8MjtGnw+wxFB8OA03k7XVl6TbmXSa/jiReYL00Zdkq8dAG21AXHp1Q468tOFqBUQEA2zKMxzQUSUD0P8Hnz9YSwAeaA+AUiTpy+i2glYfezMnWXy/Nozl7GQcKTX0dsDptbiayTCdlCBd6/1XAuDtH/+Idvndd969PHz0cFUFvHZ56aWXLi+88AIrAD768MPLp59+yk0ARZ9aHgG6lK3Be28kigC+et28xqMNy9S3CcZnhib1xzNpuNcJgNQhXi8A077KQUmDdicRZDc0oxTJASa6JzFs/mvNai6fEw8TMFpuWN0BWajjsK4lQwW2xr7nOFIXdd9snnkNMKYNSL1LOfZ128T8W/dZN+c4pc1HlK1N/5G6rjYqmVGljJw5iVS49EXvMnDntTSkpQsZtKuvNRqvC3ey/ai0SvuUbaQvcDB6zT6Rvo0HogoidJpyXcm72adj6LbTdrelJrWWPo7v3H2VSMn+VeLpWgDdvOZ9UwGQ1QlOABCTuDINPtOYwBUDNeYtAQBOdXA5Nn3DWpXIcqksdYLdmY174V+YDHLiv8YtH7PbDI9J+/5ILykxFQSe/i4TAH1zYUo/l21MO5LDDp7Z5wm0U88SEyWffL/L0q/tf2FM1j5vvXWC50x6O0mp5BD3mSD+0jKOO7FxsnEZRgB7N6XwkhlssMp7Cp9ZNlLeEqOjbVs8zF7/sIJCYBncwx38Qamiz5mAMW1zTMZLpo9sRp0qwfBEOiG7xl4BNTefz4SQxqL7hH3EO4U7ZXMCw9vvpH7bTotmAmfXcFbel/RiB8peOxFv/++xkza1jAzPnpsEjhzPJMq5mantq+Vm8NrEa5gElp7eLO0k3ypBMfrghIGu6Pje2atMdnvoKGwxSwBOjJd+3e8wLa7JR+KkpLn9ga8NfU4MOXYYPE99THyQfeHncCzXcGr6ivyeE0COayBppUvsr+MNXHOSvGLsTgAWq4yNpl+DiXvMkWj3tV4CYAFMkEHDRCdoIH2ACIgFS9RkBGTwZh3/NaH3e8wA++MxguMT8byuDyC3cetNJrxOp5RziOuWRSEYG9ERBk8zLgBPTgCcTEtBOZm9OaUe9wTAXuOBHtCIjD7dCFQ8Rgda6QycGLBQqx9a6+bPVOJaHwoQ1Dtvr7EZdFsBQcfT0c134yxuXGMAmnshuGR1L8V1kJW03LK3EOpeCzQg3MrBDb7AK8yK9ckARTw4+Rq3acRjqmqm9mlgtY/JKRA3TnUfb+5eTzrFEWi/iP/53ejAnm1M50CjuWTWvGk56+C5ZlDWsDsYI5idZSKUApT6sPxh9dZZaEWODWBAk0wqua/+nY6ZOlIOOPmfTir52jpQWWXqc8y0N5jrvhewKj50H8rZKuO925nkKd49fJ8gxc7EduWmA5DtKNUpW+Zqi1qDlRlUVgvJ5p1G2wmANp4FFE/ZU1+8OVfsmh208vhPJ8UwxiLfBwoNeE9jTpqjv0GbBjmT7ejxK+mhf5CLzz79jJsAwsl/W32TTAhU07as33OebSQAKihJuUzf0baqyJ80w3eY7X/jzdfXjv9vUR/ef/+Dy6OVAHj11VcY/L/44oss+/9gVQBwDwBs6MXBwVuKN9d2/pcci39nAgD8S18lfzXH/Fh37GNIXwJ17Yfgvz0WL4ng/cXQBKfjv6YvaQ9dAtuVAAWUvGkVkiR7EDABetua2gOFf/dyBsmL9XhPAKijg2HHOWmsM+ORARCeuW5jLck7yLUeJkA2SNl99JTWOkGfuuzP2efc8wRVHQ5Y2cdICDoB4AB3+05UYDIs35dAqpPL5cAH22QwXZJOO7cnNiVfWjrgMe82xdbreJaAcPbqYAID/5V9Nx5Sm1m6XJURAbCpLrVB5027rhlX0UGTOVzXXDuOpz9rLm8BvYyJN0GeBICCk6z0Y1/Lv5/Bktv2uDohUTLXSS0G8YlBBYy34+hUkU7/GELO4NYnASS24+dIXFvH04+03rcVKKAuydnG6XudwEditSuoyo7YNE8S0jo5ONoy7aSc21UCYC9X93emI2y3E7d5zT5NlVw4HQnhvxMAaBZBbx1vWp2kDHMWXW1mVTCtcfhskXFms22D0gYgAYC28F0mAPAeJwA8eZe2b2QkaS/bbJxse9v9dJK8AnAlW3cs9X31P2lI+azd9UcHricA0l42rUkGySmXWJyzVDmY+kwrVIHg+CHQW/bYups+lrxZ/DNetm2Rv94ruyjmZZ9sl3b6yrfquYoTCoPuAbzHJjp6YrMkODREV6iLfm8tmbhhF+oekyVxZvqgEyux/cDFGlf1pOSw+84v7MOd7NPNSZu0TcbPwy57ef8ujNjef4LuZHHy7mljZFxUX+bJQiUWtHP4Ia/hU1YMS/6RR1OB6E2eNa6plASfzn5Qlv7FH/3u0m81PgI0QufdUcdoRqOwv1GKBCDDzGQAXa/xEajcZ7U5mLWeNDs6Gc4BzvOcCKy+iAk85oblqmkYRDY7SAbNBDeqUHiyjvHB3zxXE8J5CKANm4koQbPRpcUIZdJ7QXjP8NggbetAi7mbcNN5CcAwAbD6l2ta8Nmlrc56eywpSLvx8AZQdfb06huP0mtw553nLfzzdwLAFGBp1SzLQHsUxpr9a8VkUKB2XQorukieJJwCB+PUR+4YcCCMrAQA2sd6Y50jPFn+TADAQM4xhANC7UCxlpj8q11ITf8ODgzcIsEpgzVLCxIwpEywv13CGQpaQD4DastQZ7v7pAcnC3IWwuWGtYs1E3FzbI8c3TrlAYEr+LLWYlt/Ifd20qD3c889twHkNKjoH+6x3iug2eXBY2wdTD0rcLs5pV5vLwkaHSQLyQnorGTE6+94Rkfr9tB09N1AGrrXVQkFWuUIK0CpYF594nQQekyMp+UyNwO63EV1MVT9RoluzCJpNLY6Y2t20L+POQHJ8P9cUjEBCMt1OxlR5X/13pRJMbtk/UYFgHQ1+Zzr+A2yQeNPPv6EmwDeub3W1/Mp/XDjuzoNJkftdXvuC/jw5Mnj1mXSJwBguX/KqG0LnsHGZo8fP+bs/xtvvE67jLX+jx6tpMD6GwmA559/jgE+KgB+vvYHuLNstTbnqhmFSgCMPs8MnvVuD8a5+n+ryhJPbLfHXiZ4thzJ5ozs4VkBzVoaUOOeGQPRYnzqvnxAgBeeButX5zSNczxOvlj++r2eqa89UDKxYGBoh59VPC3H9KGSk2t7fOT7Tr9te6ix5czp+HjL+65D9puTTOjkkoNcVzaF3KdcZako+1GbVmisIXHQ9S1gFsTa/b0SAB5PJ+5rTA6Y7HOvAUUc+ZcyP/bAtJWN9XX7rqYP8MwVHbb/ytltj+dMrm6JifBzkoPdJyq4ySUhk6QYjFSVO+HbUgasE1gCQOzCgCOD81raUMGJ9rio4Jb2xRMIeyVD25oyRMZc3kBUWC8xJLANZqFLBjEuYgX5DWNPtVt2Nmd/DZBvJK4r4OrJlbSCoxmkFzFvBlv6vnEMg3X5oDOZano3FoogBW1Ydyyfvl/f7XJnupg3ule20p/dppIK6zuCnPEVxiY4lpr7rax+K3hX4nSz/zVkktvydCQATJechHAFAPnD9eteJibb3PYNHCMPx76kTZJN8IlXwmHox2BvTA7NxpTGr+hvYxLGA6fPEk5FZOVELGlbE02nrps37luHiGVfRb+pAPT9N/y5Kylq3NSXSDqblvm8k2x+x2C12Vnf/RV9JhjPOES2qLSE8RWl98aEkGMvtmmVW88NftoraRqTrfcykVHx4UxSTnVA069kwPbSMtAbiBZeb1k4J8bgA2owp9+SYaDkyI7U0qiTLvQjFe9NFYhpNHxJHXV/3O/WCccXHbdmLBk4Eqm46Ld4wo6UUxsMNQkASQnumTHvCXzSr+QosWrblH/xh7/7g3zonoX2ADYiVplDC4tcqoi1QN0La53mtwsQIqi/uwIvOuX1H897XwrkEhQPDG0jE4lNlAAIscuzOyYgZUg6wqlcuJW2AstVjopgmdnFCmrwDl6rABB9cTCN6w7WAWA1S+wAwg5zHLiNKNrEellsVqVgYgJj3SNQaEOK92DMPA+6nKXOJNWxW0+erAC/Zu/xsJMINmQycgKdOCILOmRjauH7IZx8ZiPRn+9W+3g315DUzrtwluCf12Y6AWG636nKAYwR5x2bDxnMpsP6roSB41//cTylDdrlWmvVJF8TxPIi9XFtnrjGdgah7L93gBYhKEfoJ2QF7d1dgQtzuixtGSOL28nf9X6MweWvBqwOMCFvkD0D5TGWVdlgxVr0urXOMsd9oIvvAy/T+avPnjUdcIOZTLzT8mCjRl4yITJlwfgO74DzwnMAmKKDzgUXTScB83DNpGodmwJeg03IadOvkhl0YpWcwHvQFt6BmUbQFLKhv7/j3xgn3om/7Vgpy+ttDeyLRpKP6QO+R1sPH37T5dmaxZVwWO6wLoyJnuK1gbxKxzS746AK9PvWa8/hhFY7dyr7+eRSm4euq7BF+O7eogF0DWNBpc+tZZ8efrf4t/h2e5W9a5Z7EpBzJOgOTNPp2tD79+mYB3Bdn0lNe0qZJT3Gzs1ZrQKNvn/eu19LpzxyvLfJBEiDy5n1RAUA9gFAAgD8QAAOWmNTQMgd1a7shXR4HNbTHJzApZN1so+WcdFRdhUy99aa/X8Z5f4r2H/n3XcuX375BY8GfOnllyg7zy6dw+z/Z598VsMH8JilJabJBLCylQZXeJ0BMWm5ukMAur5IcL2DpJnBSrA3SwJqhiwEgfVCNWZhYAn5BMcC0gZqtukquV12v+ysbQR+417oBJLU+jF4GcDq99g24++2bbARNX6IF8dCHo4NLiy0ibRxgPuQ5ZmSgd0nW0b9nb9PEHYCMVeXDGCdIFT6tPvgBoFrDD6VBe/180xI0w55KKK/dEOb/PGnytLnRJI9AUAcU3oiADjAanQ0rrH9fXbOumZdHNA1yU7baNrAIzHtEXgzp0ywGLwKFxbuIojVUw0YLTHw+wkqS+77mLwK8P2s+owKtZmJTlzYvI9k+SS8gi5UPONCVIjKn3oWGe/Bv5wZtj+gn3FSjYGocNZVcFz+RpOWFeDXeGmHavZ1dGLJAXhW42vadAKA2tt6O5UmtUwIOlTEZrJ2jUEBrX+cxC6NbTujwIjPltIlX9J+kU4xo4e/x57M5Mjoznxfb+13edzdvfwAMIn/RYCtPlUVZvke9Ydz8pQl8sy6JalbvhTXlGzakxmSSScgOZaylfgM32+s3LaMNqzkbz1ruTAd0h/K3lXyKfq7yXyN2X6pJ6HIy0ritr+a4Iz2siYo7J53ns1x2+6TMPCcwOIx2eelnwEOI74hPUPf+mXia+JL66nbYftHReW8UwNPfGI+Ql6pgxW/bPgGm79TVndMmv2QCFfsU9LfuK38v74NXLP5jbShDQk338LJLcZby/+VHUufPX7Gtr8C5NoTJv3Q+PGxh94YVT5CtEqbr2d83b5EtsGJGb/D9swymjrlPtsf+D1+lpOj6z2eiAPFXKVoLEg5QD+55EPy7lgavg+k9XvuYGPmiJ28coNjC360Tfnf/uifaR6xHMrp4HMw7Lz8M39oz9aFL794sGaTfn65DYXEi1bgiWCCG2CVsVdwe5szkgSbDx+ufwCcC4xX4E5ClrMe0K+AqxmEflYHpKQArHerPwtMrXc7wJ8xicB4F34y2JARKGavtgkw1piwUZUCMJVamOjPMnivjON6Dv0dIwWkxZ72NRs/zGQ7wZFgssudCkh4rK4EwG9vgGWFbqMK4eEkpxiSwJZZnxoPeIFAlxlWCM/qi4NRJ0U6EQABLGAAY6Yy27mWiQMMVuBqqkKQAAD9VHWAACKVaz9SjkLN4HV+kmdSSNa4kqbe78AyillBz1rLGUxwZIW6s3YYnyqV3bDhGcig3+mkkHmOJBZopqBf9MU93sQMfePJD+u6ZHgpXymk28R19wV01TFitTcDnlv9QwIkjUnykiCDgb8U23tkWB94/jIdWFZZCETYMKFtgLBe/1xAhomllQBD/7hZ5moHCSA8Zx1Kh0snimResQvfPfzmG67Phq7I8Gj9JY13JReoc5XkkcFdiYX1HWjKdeQIgqoSwQGF9EyyJVBRpe4ZfywHehtB/OrR4x8WDdd/9wqQeWd1yP6TJe93lt156yc/udy+/8LlezgU+Y0GIKJ/gr9AuTVe89T8MQ/ybztK283Tnt6Q9dOBF7g376yf7p/pc/YlwYLMZTpf6yB7WuP+YS0B+Jz7ADgBIN0WsPHxd3K+DjhuBp+b8pYNGoAi+nIWMpICKEmGfL21jgF8fR35d3fpwM/+9m9WAuBLJgCwN8Bzz61NAOt0AOwBoCVfCXYdZA+INSA0XxpUEiRqVs4J1+STnquZ/ADE5uuAWrw/ExwBzgvE3VxiMJl7yYQAB2mEv0oQ8zQC90fvLyDm+uXQPetmAn1/tp757wYVZxKWVQgVPPL3BJfop6u3Ut52nitochsJkk8+5Hdt20tm/PckACyzDqomzFK7A9Z5pyt9wj4w0bBmiFlVA32Av+bSqbZglHP/cIxFc413sIJ4MfJMQMdKmayCVHIqsdSAw6h2KvtI/lWgfJYJG1B7j4eh/1RRuIQ7kapkavBA8lZk2oPpBPZN+woMLV+ZsGA/Fk1ph6gz+Dj4UXQKmaolKhVrNEahT6ognVihgn0DWbcj/y9rdgY3sgers0TzOx+ps7EMYXiM9qYKS4IrGXZ7nK0s+XKg43Cmgwn0CUllBsf5o9Bn+jrJV2NaVVDa5gAjFb1Khs9lmg3Wy045mDB2TZpLFyegTJo1X3CHpu7Hl9cQaDfEUv4Yv1quaMOKv3hafagSZKyyKPt5ymDa2KaWg8jD5nrjPMpIkNZ22Jcsn+Zb86ZumMTPVAioX64sGDnYZLaeN97L79KfJ19aP5nUnT0WbIdPPoie6/8qgZHfJ+2GZyPfc6+vJShS56/1mTwIjAPefbtKyfNebao5Sfak4ZYEoA4t+ahkwY0qh5aDWd+/qQnHv9qwnoEU5YM1w63d7HksbsUjpAv8ZlVM6dkCcjVm1Pkl/c4ECtXddt7thL2yX5EsiY72BU3X2hvG70nfmPL/NDtsn0B+cB+MSpbWxB75gaGuFwrvrzFVX9y+bbIr9B2Xec8JYzkkANg+fVfKSdkIVABkAuAUHDOlCVEJACrH6uBaSXT5cJVvvvuzn9Xfy8lWwIQASgBwTusxAAAgAElEQVQ/z7FUIML13osBCn40u8mOLiJ4xhazt6nUTagaiAflHaNxr4grxc4MfjoWG2Bcu31HQRAEiUEcHYEG6R0+bbzktDAbP+VXUBivuVH/JPA29plAsRFVXxSUf7sSFlSEUhjTf2a/K0t4OHXyY2nAk+9W39ugwSlphsdjgdAqqw6k4gSH+od+eMMUzzh5RhR08D3mAfppOnaSoNYgW7iy3AQ0zHOttZHIOEf3FVDY8kXFJ8CQcwePlSXbd74tM9droMUbOdUEwZhpdLZMAf6UxeHvb1YA6wSL6DFrqpHdx09WpuAdkFVn2WAAXWo28udlKXLsnEEvPdDGYQUKMCYhm04YeaYd/XAiAvLtvzGezTBhLdBqgsktglEkXhTw4AfPOZDGRW9kYz0r29fBFYM/9lezG6YJDSe6iu9LxtsBFv80O6cxu+90ErVEgbSs7KQDHpUWYhYUVQa1NADJKoyflQeaKXLybgC1gAflDXbkGZRQLR2G4S6DKn+x2oadurcSAL/0S5e7K7jkfCBwIMZSIMZG3uArjbsoOYGR/7bM4m/riB3O+Z3HnvdSn2pPjNarop/HmTPaBnbZl9M+ikuhYxSEdGICuvj5dM2sewmA2lEQ7LLmOfPeSUbxNt+ZtHC//L1KcGMmupwq7dbyEW++8cYK+N8k/3/2s7+5fP3115c3V1Lg5VUBgCUAt9fJAR999BGPAcwEwOlYbWNlpyeh2PLJ5JESAD4FwOOQ3aj1rQVATt6NTeFTHH/7RQe/oDl6Wd9N0mAHmT51Qi0JwMhp6yef03tracKVBEA+c/LBbdlnulT3BiDtBK1aIPaowBe2BrZHfL2ZENN1j2QHGOkzLBfJN/crQYkDG8lvk4T+8Uys2bdbbwQG/c80xxIy2QUFO55N1lh8v99kgGkb5qVlg4nkv2z/tGeNfL5odzMBkH23XE0AVxv3xh4DplVxA632LDj7F/TGPQDwE5A1Q4Z49WnDTkFc4wz7LiHPvfTaYNO2CBuAol+YHJB+X08A9PJRRvDu+74EAN0DPbKSgPsQlC8QTwqI3xgV2lUibXR90dQ2vXBR0lu8Kn45KfmUBIDaxRGHtYSj2rNsW0RDVCkftr+2p/Zrtqdc1rhkRWOeCS3z1n6r31P8Sp3SzPksK/JRitIn9nyjSctw0bIElviD9qxlQgkArznuPZTKp+5B+L5JMMPLwuC2M8aQaNLjty6jqnJotVeriKYlh4VpT5sy4jC+K+XA3ydmnffJXl27H8+ljzt97NgpH427S4DxGW0FY5GbiRHrdx5pa/tgXcXfnADYbMy8a2znBHZp39OPJT4fXw9sisriarPsp+UHfZyJJ8U1noTz8c1a6uI16FGFeyOxvPfRvMHzic+NL21z7Gu3CqBIADBeqcY4rtiMj7wtsDNJ3/FT0lTp+NB+5CKxcZoe2eGZ9Ex+XePhmRTLBACqYMa/ZICuznEvE3ysQc6RzpocEy5CBb5slPGF7YB83FRcSD7s9NfzP/3931EaJojozyfQImApHIBXg+331sX3VvD/8VqreQ9BJcrj1z+u7y3WzPqN4gc6WsAdJTBPlhAy8KiyU5Y5c0ZwzdpXyeZGWDph9dlO24KfoGlKevesPAiXTKEQoby+srlDyCFeK5DXThX59Y7ZybIFOzKhFmIa/NVvOAD8QLkBtg1CPR4MzTOyucmXDQJ+Q0GefLuC/xX4ABsySELwWsmPTEB4RhZG3fszTJAs49R7DfSOsMhuIzmyytEdMawOTnYTPkKzzxZojgNKCPpyf4Ayc+l05OVaKFWVkOrl73QN8pFtuS8NaEoWxH/1L8FEbmgkZ+aAeILj5557nv1x2XsmbWRAtB5Ms9RKaNUgCFQMQDLxYAfsgB7350yKjfDjlQC6t4JT/Li81bJuw9By3oSaWcXvFwBkkM4NLSVL2NVdFSRThq6lHwWMyyhAR12C50QQ2kqZzISKdU4bG816TPTPjsLvyCobV1aYBkoqKBgD/fB7qiRmp3Q7Ws1C1GxezJ6JPkvaUGm01jIS6GMW2+JEMLJ4t+j7zEravPr220wALKMySSZO9ky5rysNPI6U/TSkJ28MEs4EAPkRZVvWdcvQk7UkYQIIZ+hlr4bGGJBG5feaNimrE6SdznZmoZQMEIFQAfDZJ2sPgLVUwiCcJdN1tq75hvs9UZrjtlwmQHIfdY13sOvdT2J2JQBeW7P/2AQQ9727lgBgCQKSAi/ef/Hy3PP3qHM/RwLggU4qEG0HAFlPkgaWY/dDOim/400ADWLpcyrpZxt9bSy633NRewLAG1qxygE+sZIJSSe/R/a7QH/ZStBHeiimpF/C/bJle+nhiLee8yxdysepkwTTBc49Ri9Byb6OHKvMEBVU5vOZBLCumCepK0lH603a7mlzl1XdM1USHitkck/QypalTUM/zs1cZXOpOBWazVpLg6Hsn3ozCbPEHaokGzDlIGXooitOTljXbRM85gwgvPmpneDYGAVyutdUqN8G6ghO7a/rK2G0mwEB7QmnesaGeC+WkQfYHK1/TplIm8bxVYKeslo6ftpGygaXUEQ4cYBR6wXaz0onvPuafWMeweOEnuEdub9A2xyE+E7KKMlifEAeHPsA7BUAVQLNmVBSk/Y52+vkH2SqZu2GQ2dQObrduKToIl1XAoA8qMDd/N7eU3oxGGNOFtkrCNQTJx+sc40FBFbqnql6GHvNfHqHBLaLTuBkgtIb5bExToTJRibvzGNct53KBICXJJ1+he8NfuodKo/mx+KpKpQmAWA+tF0Im+eJxQz4/N7TBl5rR7ZA37S9Zh/t6zJxIDumSrpJxuw2ELPZs/dM2hrxsCbhVpBYb92CRffFfTdNrM+WFdnT4nn03zox+u9xCVfZfqVu0350xTRszSxBar6w82NnTru/0Ro2rqo/qR/lC/OZ9olFk6Q/5cfMovANb+iLgRuhv2FEN5vONicBkP4DfMs9YlImOEDIY2GI0/f57/RZ5mkmALCZ3zVf2UOizawKtnUxJzjIPy95KFx8BlPCPhlzqWU8x9///Pd+ey0jhyAOEfzyG4JVwiNDBWIvw72E86P33r188dlnl+cQJK2S6u8eP4FkEHUpSzwKWxNCY2DuaFdDtMhS6wJRBDYLfGzHuax75MjCQbVxn1nkUxFEYIE9GwZvKocMmIKcqh7gUgEtX/C9fGcberVFIVz/GLiUWzIjLWBmeMon+1bVD5g9ThBqpYPQMYByhroaGGNu6FF7MFTG3gmGdOjkYTlhNONAzVk3KZOPuyj4A6PJQEoOjn2W1NRsrNahkJ4UA63Xt3VUED7rgO00btABPI7yt318GmMHlrWhUCovx1YGWP2ZLNg1h3JDnqEGmPVswDflprtSujJAMm3DeoKUEyhJRfaNi+xQPQ44AHxG0I0Zby6hiOfwLu2RoO/SYWGNNMbtzSIfL/3BD9YNP1462IFBBQmWA+mHy+IqAVTLYwy0Gc6E82z5J5AeEOzrt2+tTdrqflY81NKY7sOS0QnyZ8b1W9iK0mv1XWu0LZ+tUwtgGFi3DKBKYb0XQBYJACbCaGyQOMIaUOyxsK6tBMC3S1ReevOty711xvwPXF6grOmdRUO+r4LLU75O52UZvuZ0zTfrfYOEAkYe/wTWqODR8hI/E7nYMNylfFBB3xw0G+djvoQeb0GzHbvamQTAvV4WlcGq7WZ58+5jAoLU6ZRt9VMgyBVKpC3+qwTA66+/vmb83+D4P/jg/VUN9WQdA7g2AXzxBSYAQCckAB58sU4qYLKo4X++dpIL62o6yEkMaNxevZf9TH4m4E5b7gDXyYX8zgkA828/EefmmljZRb2VCbCawbi2BGDsYTlr2vIBk5Y369hp8zwe2iDFGrRfI7taBzpLpyQXA+RnI7VfrAcbBGu5Rf9OgHS2c/3vSQDYB9suWT+9RMV/ewnABO+elS4AhGCxpVH0T9vsYBjXB68MJlJlXwExB7W0d0oK+CefdVItA361PzPm9qv7dVdbKIDWzwSSBJBYagVg72Q076ixhr+3ffbY7TNxHf7mDDI9o++3mkbu3wy0AopY4tfyWjPB7rO0L0B2ze6nrcVSOIzJSfJCHPTNrW8IDkiKSsKB/lWNoHtsH13pYcDqQB70uplk06SWZbgmMOq9rgbtIL0DvvGPTRNzKu4x/dJvc9zLMUkvJxjPYwI1zKk0svwJew5Ooe6DLpX0sb5koJ7JS1bNVtuWK4zd9prvxL/gF9vCWxnMyl9ahpnchg2p6jG0mWM+bZJ5yfFRdsZXJR19Xwb8vEbMZl5NfyYZuQc8ieMlw7UHCjcgRLx5nGS10WZ6NL5wZEV8nKrWkT+Pa+yC+ekWpSsQ2LHtiSlEH8n0xDOSiaG/vsslI4k5ZHtn2S3vM54vGzR+x6XzxggjY4nLd9mBTMj+eY36OYbkabaTcvE0HJ1YpNsJ2ZM8THDLexY7GLSTt9IfyOe1ZCdjBvJ7TwBYh0xn2xbJj3qSti7x0Dl+j62TXoHv2d2qAMjnjM8lM/spEpnYo55VAqBtf9BjfIdlqKiYVRI//f3fxT5yRahZr5EGC6PmTCcJbgKg94t8axb64wXeHnzyMSsAAMBRAfDt2ngLP7cWQO8Acj1N5iwi3mb2eAFvZme09l8zDlrvjGfOTdZEsL2kEn1DFtiOjX2Fg6yZHQiATwoYQ7eSDSvwF4GlZAo0tU6fs+ncQE7ZmQGSSFJExoYAAMeozJ4AVtAMBhvkMPNb/YfRXv32GKc8aoALnPuUUs/u7OofDL9myK/tCEtaVWadn6tExAG1Z5vxt2drhx7abMnH8qm8XOA9aWEF2Tf68+z0zE4pweKEwB7EOEiAXClAkobhnahAgGxgZh73YZ25DXoCR7ftGfoGDMUf99lBZWcUwYsqISyx5i9t1DibbSiYDadXs+mgCfpDGSv5zXaggOiL6Zu0E631f9gVHYpsg2c+dGBHpdudSTpibHCHvy2v6D/k1LxmIg7l8syISt6lHzHTUoZVfdW6K+hLgmToHg1qOSWMjfK/QJiCWm/AZh7Weby1ZAAVK/hxAoXO8zCo3LQyxoL+QBa4NIegydlwUomb+dHI3tZSgkUEOgUAytuY2YZzWv16vJ5FBcDtl1/m38+u57i/w+OHcqgFgty3HPfO093+2NbYXp5JIPAw5S8BGtpFeWnyNtfE6b05e78DAEpFBBPTzsiKxjGz12yPFdHPsPz/s0/XJoBVAZB9lQxiFq+ASAUaZ/CfjgufJxi1k9TMo+RVPUTYCVlFuX8mAJAAxjGA9+/fX0mA59nWh6uy7IuVACCPan+NAeuikDbBLGoFEDUvmVSGvQSsLa/ofps3DTjLTo0NuT7z3883bQuwF0Bzf06dV9muwSd4qxmMLOdN3U7Zo14eSwGsT+mvE1A1iHLgEzNS4CXk7wSV59ifFvxLRiaAyfs20FgymmPx511+Lc+aVbJ/sZx3EpJyP+/mu2pW1TqTQbfKnK8nANy2d5jXOwcw5UZwvjfBVlZFzPgziTDJ0nP8BKAlj5te0b4qsOhAwfpYtLTdkRMZjeD9VxIArjRoW1RJe+MbjXsSD03zWj7hv5PnGeh1/ytBJVkVj+hrSi+cvDBvTTPYa8pjVUf6PcZxlMlKAGyAu983QWGDVDUi4tDnyXeYBp3cqCUAlh0GmfQHxYdqumW9XpDymUx4Gv7wmPyck+R9f3U0gbuwk3hj34Hb/FmTPup56hwT4DU7WVkT3UNfN35ECdORIVWQVhVAyRbpVXKVtsn+wr9P/GJ53/BW4WnFosIgpqvHkD5ye5Y3RDXZ+hMTSKLfVDv6vbhZOE5yzThjvdP4Xu+VU8o+zPN53XYukrFFOSZfetnMzSS8+XKOFe8GdrNMpi9lbsAiHUmSvEdyMv1P/ltfHBu07G0wUn1Vv6JSrrBgy1vJVgb/8y7piBNkya+UyVM+93EMpqJNrCRF++/qj8dg/df3sewA1HBp/vrsCnRiwMgFWv94rejc1ypG87vsq9X/kKzGXbpmHU4ZPvc2MZ+bFmVfkm/+LnGueDSVsaYRsXrhgUmUzVK9fX+bsg8R/LPff/wH/0xiVMLm8ih3hAx14BqaQeEAEdb6+Q9X+eaDtVvz88uIr3nAdX3NZq6gTWd0ro3SYNQxK4yjnOAY4KPggFaQ8uwKVjBzifJPEBEBgAMwE1avnay5nRY3twO4x67w5dBoMKvU3ptHyNBqt038QMAYAMtDUYjwTpXka0bSM9g7OPph9XPtll7Bjkoq16xzrVMO8vQMaNLRztD32RiBli4xd+m2Hb+DS/STJc7rBzRSv5wAqORMKYqVy86TvAIFK/nAoK3Kbmy0E6g2fdYzUCImJ8rApoJrj4RJapi2+X7zyo4jAQdLEl1uuPqG/RC8+zh2Isc4wVvIBt6DDSSzJNXJAcmLjMGZePH70DcnAKZkVicKIAAyb/BdzkJ7s0Q7EreP8TB5s2Zw0ym6HcxMPM1BJnCCvEEBnfi6kaSQdyLfcxaMcg4ZKIV20Gyd4eaEFZAziK7AiLRi4C/gT/ni2n3JB6sQSE8E1qouQBUPlOVcR2XdMJDBb71XtPH6YV8HH7HpiU8aYMUPKiAKqKAfeAb/nKDqypJFBi1jmOUH7OOiM/uxKom4+nNVFDy7ZOrevbvcnBCnVAD2obbojb/zS5db91++PCIg1T4DNrSu4rHTSednfbWhNo3HaXhN8V5Bkvebvv7dDhDrZ8FjB6YB5tQHO2Z9cc3R2CFeAwySV88aQJ+1wR/a+XxtAIgEAOhouR1wrKUkDcZirw++r/pyOnzbJf8m4GcCYLLx33KDn+8vb7+tYwDhwz744IPL40cP1/r/ly8vvXR//XuJ/Png/fe5BIC8YnBQVTur/w7anAAY2lSAXYk67j7Of1PCaT67/2mXrM98F9uQBKSNzPvJl6KxeWSHbD5Pm1HeXuDr3AMgZcT9VLsA4jMj2u9yQrJ4MvIws0V4lH2uwIayG/sCW1b1bN177EZ+yr/fn/pxyrzHYjmyzvhv99V2dQId9cFgZ97VqLhtfb8DyaqyY+aZd/W3/aLklqIQaK77E3BqNnUSAKgQ7Ii6Amv3Wb5PyQrmIKhrkoZJIgxuuUYvl6dvtO2Ab/yZdXho7T5KON0ntoMgifhg6MdJigoKcX8nEEpmHEWODdERy2z3SMYkv7fPXh5aVW1OALhMnjamTiNq+1dA2gkAV0eaVk+TJ/Js2THt6aHJpF5KVUEh/S+Wk5LLeyLG9KJ+VQWA+pQVANcTABIhlz5UhZ/YLu4X7T1G8ye/y/f3fRXQTcLWwaEaNp5QAsBLHFTXlPTk+zOwtk+RJBPLDR5zCT2wRGFEIOUYi2ikZP3YMXNev5mIKLmybTTvTh+htf9KyPi5Ux6Ib+qfx24cm/fCrue+LrmkQPSqiZs6bcN93e3q2FTrfvrZZqwZXDxGW97PrMhaOjfLT2Qbyl9W4ldyIBnK5TQeF+1ILMPRvbZ7o+8VwNAnWLbO39sSobJfbot98x5taqH+iafod0+ElS3Yue7TserEoOqj+W7747b8+8QwbvOUgXzXtTYTq3my0u/0UmQY4imgnxYR/HeVUcVSksk9npH8VPAcfE+/deq7bavplz7PPejkI985yb3zXvvDOYITjJkY1jhjdKwmw7td8ZX9ndxA85kJgCGuBU2gtJ12CU4yks2CMiuAeeev//ry9YPPLy9hszIIFANOZV1Q7fUIgR1RhYy1yq7XIFC+tZQcgQCDvBJkBA/PP/98C6GSEuNI0zh4J0gGMuVczmCIAcoCuSwFwaZAFQBzc7LF/AcLYMIYvfjiiwwwbTzpsDy7vz5DGbBrPJihwPD7y3Mr0HBpVIIVB/cJNH3c2QCFEaxMAKAsSYIwwoHlEBYUVwtIYewkpjQrFcnCaCE1Tz07/HCdxoDvnFRw8M89CMphK2DGFBJ20Z5gAUy8uzbqws8EDrsApnKkEpeJWcGZnDNoyQC3TljALvHYRBI/2KgPPETgiPcpQBdtIDsupXWA7CAefWLQWbN6Vj7/jTcj4ZD0lBxhfwUd0Yg+I0GF63wPjGK1p6CdVrRLF/EOyiHHITkBDZx0sBPHNSebGNxwptanCczaZK+3N19MQyWhEM4hSNHnlCtXHeD9KK2WjD5zubdoKFlT0M/PedJFVY0gMOeyBJxCgSPZWE6fzkc8x/feJ8IGz5tyuq+ZAMAaaOg2noHsPYsZ/6pCwckgePalF+83QMXf2B3+yUrUoB8I7NEux0egW7O/awkA5vjW9oxrKdKtJc9aa41TJh6te1EB8NYv//Ll7quvXZ7UjA/4xNJTyNGih3ljHcmAz2Pxd7R/R4Bip3ACoBPEbn/XTEi/s0CGbYlLG2/qTmkQHFxnzMceZP8yAYCEUSYAPv1kra+voz8tgzTr4Pude00Ty5eCJpUen3rl8YPunFUo8OUKGibpoHOVAPjJT358efX1V9gOZvq/+ebrdSzg/UoCKAHw3rvvcgkAac2TRbQxXtOeIH9fGlNwqAEk+VrgxqXjqY+2UQOKZ0bJYDztp+Vkuz/AIfVy9Td1Enqmv1Xxwf5T15as1tE9aNcVYek/xu9K1xWADOhLoJUy22CiAD2BJBMoNbvJhuxjbB3tk4YG8818yvenblyT09QL+9TUI8uvxukZnVmq4GSgxjaBbe+TU3ookKMAmAMr/21gqx3w59jVTABYX1xOPQG8l8BVu84skBR7AsDl6/2+wg4ef+q9r50JAI6RrFXbkxipKI40su6PDdreQbs4QQ2xypEA2PvktnN5SC17LNqaPpZF86/SlwKX7NiUrRcXiLkSk8g+oMpMMoxZfx4VXfzT8X3qU+t5LBvYNi0rGpvX1M1efiiQr30NAD+nCtE6rASzAh9hteJeBbtStpL7YUHLYaNqKVf3OW2K5eLEYB2sgOfEeq6eHHumIHlmt003JwDU371K1Vqax4b5GqeCIgHgPazYtx6qMBl+GishkVsTXbYx7r/9He5PvJyfJdEzUWU8n22ljBBvRXVqvqvvA2Za/3lp5Jk8FDNkU4yVhcWq2oQbKg9+Yh8r+ZdjysA47R7br6UcTSvlokIOVLVs2bBfp48oe2Z77rZll4ZWTgCIBjnjXQF7JADchvlt+9H9xhhDtxbD6KtJp/KRyQf7IycDW7ZK3vHrrIJK/JS+gfQN+5n6kP3cbYXemP7CbTg5wWdrir/H3z5f6t0Wrt4vczU2xjz7RcH+6INM3eAdU2X6mj7NSS7fn5N89ofaW2z0Pn2mJ6lckbnxtsYw8ZeqldWu9qDoMVV1BNWCCcx135/84T9bVUGz8zkIIUNYZw0iExUOJQeGHbcRVv/1X/3V5Zu1U/P9dXTT9yvguruMOQaNmf8f1izS5198hUjj8hCl3OtdmN3FzD0CE5TignePH2nm3cz2TusYCI/jWzOtIITPhUQ/OFO5sokZgNggOkDi5jIIMDuzM07AZ7k6Q6zAscrrKdgqvbDxQVk1wciSHlUq4IzKZxmgOoDWjPIdBjIGcaKljimzdQCNcd/DOobuBHEcRzHRQp2lrgy+VvUF9XAxvJWhSv19zUbYQR5nc2tsDP6wpIECMYBSPBgBh5Gla1/3uERbCuk+nmWkcvAMliuILsbyl3nDNYgu/VvOxckKg3MH+OgnjqdrcEsZRfk3ynqxLAPVJuMk8dzHOJZyPYcZRfTZSzdwHxTQQb8UTTLvvkKeHEDbCVn5NwNYgQ6Pu0SgXUfpGQzhWW8s6KoCywTaUcICSRQdY6l3jmFiRQqvKRmUhtEVCd4HQEo9yxTyb/eds/mLbkhyTV+VeLGjh4zBQSIBArvgGX0IzQCUKqeFDNQ48A4mCiopcC57wPXPPvuUfMHs7htrsze+AzMHNZvSFRoOLimHFMRawiKdb9phydAzWGK0yvrW5ccrgHy0EpH3lijcWUsCuD5tdRAh11ercudHf/fvrU0AX1nVAOC1kktoHzT2soaUT1fJZLA4TkOS8DRHYAOecpnOz3JE4GqwVSCsg4OeUdTd19py0D6lavuMo+TK+1CoAsBB7We1BMAVANO/DqHb8RqweKmL7QvPMQZ/qq/yHQIpsM32I1oqo2NDhVd+4Oz/mz/CKQDPrk0A3+VzSPC8sfYBQDIWdEdi4KP1D3YLQbyWsugkD74XekFgL/qQRuUUkajL3Xq1fs4l/ePnDET8vNfZQXg4jiPBMM62lr5UdU3yvIFtMdqAUs65ZovZNpIFu267PwmQpPvqD9uqxJdt1g5mZkZwPx6t1r+iGoPteQ5kZNl2Q+9SP09Qab3JfiYYSjpYNnIsln3zcOyWlqskyJ1AR2At8GP5x/3klraTTHTNjDzBEGVSicwMrNlfULd8YIIvLM/qH5ii0Encbt9jzKQx7f00vW6OV+9Nu6C+2LfOBMDJ3wZ1JRPus+xlVgCUnpSNOflgecJDDlTtCyYhuM+KNV1NLzqtsYWSLQWU+MmllO6njveSPBMrFF2JeSrYH8Lvn5wg8DnZST/agpj9zvJk29mRcbWrdbT6bPuRm/t2e2IW5cSYmWET/K4a2n5w3QHUyWPbAz02um0sYj4N+B/77/50m4UN+EzMMuc4O5Bf7wIW9vs1btkLVglyBIPtLB/F0RvjSz/f+Czu8kSTK4v13rFPxmLWH/PANsEyOLZm7LfkSxMy+K17YzKqqnNMB9MgB9HjM/7t/Suke+o/rcPgz/Yvs0yU9COWcVKwhEGEE1WJNSexIrnn4sOOudw32QFXkUYlF+nn8SrAc1VY+794V/uLwsdpQMkL3ivszVEepeZtE6tj6ethS4VXZ+k4DUH97PZU9jXtT9rDfMa8d2VpjsHvT76RpiXT7avqGuleCYD0Ha6EnySVepAVALRFT/F/6ROzT5a1U8aSbmNzb2L283nLi5JYWgKYPhVLu/2M+ot90OT3XIGf9mqSsSQaXV4AACAASURBVIXn//gPfldqVMLJGfpOACgw8IZ+yVA8w9VDqwPvrgqAR19+cXlpHd30PWaUGRit8n8E9qsvb/z4J5cX18wbZBUl/zorXEqF992+vUqw18AciGRAhH4pO1xlNWXg6DAMpsqJSMEnEGTpc4M3oqzteyjm7ClAKoyCrpld0gHJJWQ/KQgIHBSIEj5J7tYM8ZotrhkeMxf3M+Cq9zeo4Tu9Fgnl2MpGpgHcBW+cQ4I93MMNDFc/nSEeB15m3ECcRsxCUaC8MufYi+Fcd2xFoW0ph8c+lpEbYS7nxxJfZzRL0cmLWrZgB1VyZjlCAIhz5UFX9X1KyfxezOBj3E4ASE4HyJI6ZRTtjMCLL754QCXAZ8gT2nYQjmQAfkC/u0v29O4Bkn43ebdkjKXq4cwtp3TuShlreQHkGwmGmuG8wyUvS45yRqLoyffz6Ls1a11LOiQHE8QbGEke9tmZlhfsfo9sca942gEl+xN7GKCT4CPGwGQa6eAkQ8khrw149n4A20xG6SEqQpyAc6bThj0BAb7DjP9XX39JfrzwwvN8x921QZ/vQ/vce6JkrXdYX39/XzP0uTwDdL+1AiF05d6925fPfv7h5a/+4t8tG/T15d5KAGB5BviH6qOHi4c//pVfvdx9+ZXLkjqYR9KUDh7tl+6nY0md2W3kmPd91/HrQYTvHmM+ThI2iWFAXZJdmSDezlAGfWxbgz82Pnro69YxjUGzHHKUcnL4+eqrr9dRgA/kWAoAWR7wDDZ2zPdY5hrEcKPFSBZXH9XWJP8wPtmo2oynQMMbawPAV19/lTKPBAD6en+dAICNAJ9fy33AayQAsBEgE5eojIQNqgQAkRXeVe/rTX8wTsqQqgW6v0zmzhrODtIN/so/2GGCFrYtpo//xncGiC7BTdo32Cx9H/AjfpGfBsP1ninr3WdR3Q/Lgnz0VAIkj/ge2JBqc6/7q/W9ZZvl7zyjVBAf8tjiKVvk91sHRvr1yf1KX5E+LdvIvg7msM2bBMDonn2ZdWIH0tk3B9/iFRKAro5ROTtlGgnn4p37Qv8efBr/tttS3l+6qZHXEqmy73pu72fSynbR13h/otIOFFxCvNuCbEu0c/+GRtWtqfIof5nBb77fPLM8m2/mtbHIyfNugwzQbFKW+iPR6IRVBoniawXRzNXJ5/BovMB2I+sRVcO/xmw4qwUpryGjtAdjh61rXj6pWHvo1ckObjBaQVz5c2OLDloYrLntaUPipr/TTuTfDgI5/sIJ9u/GrRYFv294Ynyld3Qwn7JTDLH+mz9ps2nvzKt6Nu0IbVvRU2Z1xsRP4bZcepx6s423aME2GKkPj3J8eYRy4q4ee7RjvW5ZpP8u37XekcsaiWk7kaEn0va3/Ibe81pssjr2zH5AE05OUKWPNf51oqNnYYEPg5Ypq9StJXfXEicit+h28oLf0W4rBnHFcGKFp40vtEk0KTloW1yVpaa/xxis3/TN1dnD+7kz/QJeMz5w9p7KBI/bsM1xcJ6YLG1zYhYnG/ta2Wljney/CCoKTdv+++n+pWnRPmDiNtNPbe5t+z15j/mztzk1+pYTJ0FKgsnrzW9G4lQ800llsqtTSe5+IQEgOlfy6ad/8NvsLhstgOWdlMUAGfY+sz0Ih+lLzMe9v44BfLgCLlYAPH50+QEz/+u+9fTl2wUif/0f/tblxddeX0Aca0YwG6uAisBzBcC4GYE1So7hqPCd7ylSBkAVddFfOHXMMnmHRxvSSWDEkW1benYAEp1TlO3ISdcxZSxBsqLZgM2skoRn1tSi356h1MZ1s15/wN0ImIIztd+GmsyZjeM0A+1M4KyzEg1UQgp5Bn+sTE4UKLsqIfDMnZyAzDEDtmq7BTIyoJszKQV2Pw1m0qB1ULrat0Hs+woYTcatnEv1w7O/rvxw8sRJHAd+pwHALuqs8iinjTFhmQD3hVjXnJjxmngnG0gjZTgULHQFwJTz04Ct/lkJvUzDWevbd3U0oPuE+10x0MEBQf5+AoUNowFrOgDLjwGwlHXkIYGR7vEM3QECi6E2utBj0EBjVXt4LwJ46zYlnM1optYO14ADMwfkX40z9ZDgoQJUJ3Osu/itNgZQ2wazJPvIuicQcPLNMyFJHzkVtIv9IW6vKqRPL3/xf/6ryzOPvln7kSy5/wGlr6hCUhLg7b/3K5dnn3+BywFuPbuqFTDb2IG/+pZAeXc8MpwDmAUYPbuezsj3mXfWLeuKDTjbiqDezjnvSydqXur5c2ZWgYflJu+dJIVmjtFn/Pt6JQA++1RLAE7nJlmGbNRsdQ2iA1sOzv33u3WqRwbWXEqDDRnr+Ds8BnuNDSHffOvNy2tvKAHw3nvvUT5fWRUaSACgrBOJIuwN8OnaX4YVG2VvObZK4at6F/+nxBbHUQ7a1QJt26ICIMHIfBaYPIHiNuaSZfPY32kWTz/Ztv/26R7yA2Vvivc1f8jrvr8BZY0l9SuT9JaVfK+Dke6j6dKA0rZCfXFy2xUSAzAUxDXwryhgdGBKftMPJEBBH1Im7aNGR9QXL41QwibXvhu67dDV73N7kv0IBCMBoGVUNesZS9iyje5XBUC0zcAiG26Qn7X+UZb7FCHNItumz/gkE6e/tKx4CYAYz6eKXnvC9xp41DW3NLbVV2Q7xm75esrMycuUo7RTyd+0SZA1UgkgykEldZCKufnG8YMGuuo81+kj4Vy6nL6vbUl13rpFv1AJgLS99mG+ht8GxOAn26sku8Zq/mAUtbwo+DVLKYq+HSBqfDCQqe/0ChE4D94BZ0vXkGioJFzvY1Kb8Xm8yW98lj0QPzMBMBvvGtjfrAJoCVl9dxLAfg82UmSPqqGD1uQReaovUhO1t5awaMpdt1fB/2kTQ9w332O7h++pk5HMTLpaHm1X1bmpVKG9JCaZ3noWVXzXsotrP6cv9/1Sz90OWRfMk44fquLNS2923+0IsehpITw7s16lr8aubbonzum/aCN1OptkH+qC6ed6Cv0N4D5tne1c+5uTTxtJxm7tfbVe2N5n1cBNnyncpwTP6Vts55O3eXoSKVa26JygKSnp7z1pZTol9hLfd7++20TpYjpI2+S0sWfbJ5tH14Xr3H/7tKmIVry56WH5PO/TkgkA8NMxS4U5scTFSwD+4HcoXT4rUUZwsrcM6hxcVnAOmtBIr5ffXd+//7O/uXz56SeXF1bg9Qxm6lDOjUZXsL9WYF9+7Tf+0eXF19+8PFG9JqUa7SLgf5azTJ7d0kZjbZxqDdAw1Bo7M/V5DI4Ja8GbGXiL+cyu7uvB4Hx2JTOVE+BjzMigoL8uYxfYHJZmEOTyp+mXFZ6SReHypjh0jqWETJ5U6YnWaGt3fLedgKoZjGQInEpVJ+hNWaY/DoKCVZ1GBYDO6y0DwOfCCFTnrQYZrJ6CnIILQ0LZqTX9MoBSzDYklEo5F19zyZx556OKrpVhl/2jkzhLzt2eDXMnlGLTPDpWCrNyrZqB2MuZRUUtOcBd2KgQP2yX9095FtrLWfDMjhsAOmOdBoItFz9ynH43fmt8+z4PkoNaT1mA1+MW8NEO465keLyWSrjvBCblDvIZvrOYrTbKoFd7BiPeVBCb7J3GzrIk41nVEesTlh44OcU1T+D7yoAbVKeT9GeV4RdQrCoTGUbN2mGnf+5n8MNatvHNl5f/8G/+7HJ7BZd3n1nJsVUdgXNWqU8LqGAJwHer6uHbdeHOrbVfybr2ZO1hMkZ+yvEtyzuIzjWMluUCE6UM5nOCFbeV+tKOJvTrmtPA12cySPfdBDymSzpM9MNJRnzGsqUnj7Fvw7esAHjw2RdrH5PnaI+yksM21CDefU+AxvcAM1Qgy6TXUaUg3YGuSJotl98uvvzkl358efnVl3j9o49+zv06kAB47bXX1hIOVe4gMfD5OmIWS8UMPXXkFKS3KoxoVyoxBZvDRAEA4FQAiB97cJ+gVJ+r3QMMJ+A+gWz/fSUB0HZitWe6+Fgm+o8NXIy2o00HCGkvTWcn6E95cV8ORFa0cDAoXVK7kmfLlxJBSmi774Hr9Zw8O3/87OkTNht/yG/KJu+r5nAckm1ZyrxJdAa6escue6kn7Gu1jQQA7w/+Zx+ts+ZA6xFsa1WMeMyyVZMEcCKVvg7uLLBA63jZyASjHte2trbk2AGraey+tt9sDgzQHZ7u9vh85pqttq1K3vR4u++DHzTWqq6A3JduYfDSMvupPfmTAYFpqI0JZaMaE3HplpyQgxb6ndJLyx3XpFcg7f46oZJl8mMv2WDMuDIkl2xweJX0LP3gePDOslvqjwC4koRk2ARgEyNv+mGf33sRVAIAN83pE7I9aWty9m98o/hgHvSxpzHLnoEtxjaYQvLCZyowNgZo2xGy5Y+ypQo0KU/mi/EIb0xMXkFpTaylDG4+nhT0ciT1je8qnnZyjCJWmDRkILsqcSnbVtgZ474dAWTqvGX0ynC3oK9tW9kb894646RW4hXIlBItat1jyndtfSlZP/026bGacSxw2lnpE+zcHrts+hzB+UlrTiBWhZzevdorWp+24PRD0n9s7i5cT+qXT/GY3Y+dxhODmd9pk7Lv+f1+XS1aB0h7kuAmFlW/qn+6o7EjrgJnuO/5O/XBY5/vx8ifJ7DJB5gfqr69Tgf1KX2WJwf29+lYb/xoL5zSLdoeDKicXCe6xBf3ATrAifXC8YKOgYP+ZCUA2sEUI72+kPiOim/mQvkHQODo7VurA6gA+PLTj3kKwG2WOFEFVs/X2v0V4P/dX/8Hl5ffenttxoX1ttiN1sc2AcBplhwdlKPWuDyTauWZsgZnlVd5f8+gDDFRUmPmKYvk8ilvsLCXjME4A3zIOI+RIQFFgJIeCRcvVSb1mVV+rwBFa4XyxzPa55o0GykLq2kvQ1KCU0rpsXNGlf6xyupzXOg/KzRmc7p0li4pP41IB6S1ljRwy6YQNjqppDnOU7hPQzH0r9LblB+ATzj+MvxOqvS78H1k2K2ANgzpTCbTrkAmAxUDjzQicAB4Bg4CTtjv8djwvMvDCVYanEWmHcpIEDplxqcBG1Aj4KhgXG+R4dpnaLY+LqV2osZgwGsPDYLQWMo7N/IJmfVn3h9gDjSk3tUaIvcHcsByycPRyuAroTAZZ0R/uuKfNF64hnfwpAMCjwF1fB/0HAFH6dApS+YbwWHR2eN2AgBLiqAczz6zNvr74rPLv//Xf3p5fgX/95Y6IgHw/Qo0H2GvhcUjVACs2vKVAMC665rdRkBDXz2VMZaznZfHTA/55rHvTu2afCZdcpwGgPZS10DA+azu0b98l3l0XmuwSpl7lvutgKYPv3nIBMC9u0gAXC4PVwCOZydJ4zHPEgGBM5tEJc4o0+UjLEeT8JJd1GkfctrcOHJV7vydX/4lJgBgfz/99FMmALA/BCoAkJSAc37nnbUJ4NqkVWvfJDWb/BGRwYRMAsCy2DbZz10J8A02xZORZevU+bv1NgOUAsf+Ln930F76pKBbNCOfbAcIvEZ37XetA+6n2vZSEJXMZ594fxGAx3amHlf1geVbfsvrr6v8efVom0mPGS/KXSTKTz0x3dtW1Lt3kGNwVDpzJQFwE3C5ZdGn8UrbusEE2Qf5cIFa9rXGds2XuU3LbWnXDfBGX8CquVpbX/jC8mOwadoQVJfdPW0jnmGFkh9qHzPX9vGOl36a381kxlBt6OZ+pZ1Jmlnep//CfsYP6XON1STFIPD6FDPkeA52Jm2G36V+wvZO1VzjHQZwupPjDPrlMh9ubHtgti1ZGrO/pqPfr3GgadGaLHCFkAOy6AelBwF6JR5ph1BBRp9Yfq1mq0mKCKQ4/hqDbSCeIA2aSWrPuCVxVOq3+GB+rt+1JEL3UNoaYprHSgB4JtUBds/9Nn5IefE77UumAqCSAW3PjJF32TwTvm7HyQjLC7qbyU6/1/bOlYhth8HTsL0jxzVJEzjFeNJLXD2xKNsqrO8g8tSV7If7qnfpucFYk0DlNdvHQ/autX/qYPrtltOa3EoZyM8zeVd4cuMLJXEkbH0HvCVVFXZABQUnIfnf/GxjXJcd5+B6TnJJ/tSWdTp9Veqb3qsrfr/94Cnvpk3SqPW0Gk3e2U7IVuQ4al0/OOclRtVX3EV9a1swlVrSQyVYTpt6VnObH2PfjXPnaO7EkikL6YuuJQCgtzqRC8tjtUyaSz4kiYW7FJ+MTUPc670BNNE+feSnwlPLpv3J7//26sPMCHfJTQGuzdHYiNUInoExWrNvH631m988+OzyPEANZhnR3nr+u9XRWy++fPmVf/Cblxdee5MJACy14rrcWjePHaGR4XCpt520Z8+9flmBkEq6YbR5HcJYM94cw2pcBlLBG36cgRnHJQKIIBRFOSJ+kkHOMSfj6PC4Vmx+sAkbd6I/Nopy8gFrV63Y7Ug5Oz7leSwTqgSA+iklddbVOzmmoHFjHQqpEht0cHSqlUWVaHDWFQGdS9U35cR4KulwLeDzKNHmtUQA6GE674rqJQsDTtkv07w0VG0OuPA7TAMqVHViZl32EiM65PJBTgJYlkjDCM7J4363l1PUufJR+iQQMdlonAKAl+RYO3DgZlPqZRrGoZnGMAZu5Av2yAGBeYvfbXAKBIE3luunJgA8NtAi5BOfaWSjXYOkE+zZoLJyoRxtG2jShGTpmUtppJiawNCyjzF7SYfpaSBJWkHvahnGbvBXezXbj+b3JQUzOtkt5SDu3X328vCzjy9//i//98v9JVb3n1s25cnD1bcV6GI5ztp49Ce/+qurAmAdMUgDqM19OE5Wr96sdNjB7iQWOWqp13pOpviaw7Lt6KCi3uHr+K3NFvckq2XB/EjnaCBrZzF/79nvve8KGiWTq+phVQAAmH/15VeXr7/8pvchcRWYxQdtnMB/8wfFf+pCyd9pOxvU1F4l+B7Lcx4+fnj58U/evrzxFvaG+e7yySrzRwLg/v37l1dffVWbAK5Z//ffe5+nQEBUoLoah37rXUosOAGQ1UQ9Q1BgHXzyiRlJn9GDyIwHSMT3XnucvDvHmrPF/s4zRBO4zJGIqYfeHNCyYB64xDX7a/kwP9N28L3wBWE7A4syQEifZj87JqNmlSyrXMtddrPo7PdZPk4Q3X6uAPYvSgA4OocMuCIhn98CusPO0B+HD6OsVVxjnfGGZ+zrutd7m6TPLLOmmaHyob6m3+Pz5Ydkt9LnWb96zWkBUfnlsf9NS1iN1VdWAHRVhd6TZ0Cf+r0Dxp2XHnPbsmFqf/I9KXtbnzq4sU07xyn72/ZOEqX2Qf+yh74H9BY2ChvLMdbMO8xv7VFEPSMO8qxZ0l2VYvjxxI/NMGlUfHJARP5GwjnpyA3++D3wgWdYNQPPsRQNOklRQR2WqhFvcXCTAGA/qHfyh/xc/rNxT2GU3gDPQYhAaAUtGr+xhXmF733N9thYyUtmcY9eOziQtMLSKzlp/nP79lllLvjdLs/qlzGVsGjXC2z+vggyuLmPsBP/Up87KJdAbBNXvtfjbfttGqGXxySCQLyx2iTb2EbJE8dV+mrd6B3XnQdxpaP5V7/b3sd1Doo/oollWXLoXfWrWqL67rFZxnOsp09NrG25PfX1hv8quuxYwf0UH/CMEwDN28NX+L7xiZIB/zNvmgTxXuPmqTiZCYqkWdow+58c39NsnPo8NqFjJupsXSc0UxIA7XCDblb4Gt9VQqDiALQJe+KJUtirGzpWtsoTWLYLJy9TX43Cz8rdwYm1qd8mH/ItpoVkVfYA1+S7JHNORPpIb7Zb1RhqQ4lNVfS5ak++3W3w+z/+vf9h/S5FLSGhDQ9g2wLq+yqY+wGb7K2XfbzKNB9+8TmP3/p+ATsoG5IOD7HBxfMvXf6T3/rPLs+/+sbl+1UNgF2/6YjXrCAUlzOAJLA2acNrUSXATpZwegMXbHhXdpazhlBwz7RP5tTOCYbQO4SiSxICbz4oA4AYpHZe5+6dHdK0gZsEQpX4VQLAzAeBZ08DGc0MZF1+aIXDWCH03tiQxhF0AJP5fplZBTbjWBWlkEF8B05QQPYNBtHvo0GlE4ZQV4RSmjcK7UoG/VaAPOrpT6aXA8BrDmiOXBJ9KVoVTNlxaIZcYB0KhHFq8ztUXCgA027A+z4HVKZFByV8rq8Xcgk5hqpSFwVT4oEcngFfBudy2BUQFYnxDLlfNKRTWW1gPwEEaaKVnpFiyaAiADT9zplTVZfgZUPg05ArCZDB5Z5x9FIV0dNHJdW7K/gh3W3/ZPnECyKSCsLXb+xonePw3hnWswYVSKLVzELLVpSZsW3LZmWoE3TmeM5kg/9uIFSzOKar+B78KeNHPcHQ6t3oFzZQFOr6/vL8mvL/ZiUA/u8//ZeX59a+//exP0MlAB6tcd9aRw/++Fd+9fJ4BZXYmPTZdXqAbIz40/1f47KzSyc4Y55cOegr2zpClM58jP2+Nt9taUzF+5C9ASlTautn3H4HIpvMii8NWmos2ykA2EAPidhlYz9fpwA8/BqLtOZUB27qV0ZANLYjiVmPsCmbLFDvogS/KrSoW7E7MsaHCoAfvf0WEwCwgFjrj00icWoH/iERgEz3Rx9+tCUAbK+cJH1aAkA2wFVHDuz3BADuaTtFuqmst217gGbqe0bSJYdJay1NuAmk8Q4E8g5uIPumrflle9K/i8aurkjd3MbmiDf6Y/61TVZM03t9eNb0tGl6peym9Mo2DjI/lUrT59lLhDwOfJA2wNd9z8gw/LFt2cxa2BYkEM423A5NK2dhD6DJDcG0REjmELZcvLU/YNv43qWRa4Q8oSKcoW3RmQAAYXgf/6kPkqX0rXovZDiTCkkn2B35WQE/0WXaSN3a7OMVh31+nwFCiVL/8r0GuidfZrZYj1zff0UAlm6hfCmlJhIAxnXyvcMj9M00AfZxAmDHGJanSHI0kJ3JEQ8qx2+6nQkAjUXVkhJ1+PTiU20QqvEM9mS/S/bzBBVVOkiG2mBKZToBAJkjjdc1YDon+SiP1XHrqlgatsdBb90wujBLAMi3wC94RJjROFcJAOmHJkPGP+hB+L/RxyJLBc6mF7F1bDKMfjIVQNwGBWBPzIpa5Tv4M3XK72ebsJX0xcL1bMXYpXjQ+MOtl2kanGd/Ne83//HbGJrtdvBYVRDwVUJ9bN3pDT+fttzJBPdR9g1jmA22Sa+VyJSvcGZhbKh9zYZFLS81vvTfJ6Y6adM2tgK/pJ/HoHuCrxFXnTY17TLpUWPI4H9jA/SYL9JV2ZN9IqyFYqSDn9I+ZQLFNB9fIiyf12X3ZXd1CkKNr4tadI32typ8xwdM5Q0ldN2TFSjZF4+/q7kL82eJffooD3FsUdmCwIdOHvjeXsLDvkxl2bSlNmxLZXM09w+8gTgPS2DblpMGWgbgSl7Sy+6q/JUqKisBMEBhXbTelvOfbOwop5mNDeQwt/jz997l8VsvrI23fljrb0GUJ2vHvy8frtLfO89ffvO/+KeX51YC4Jk1+/a4Np3D2cd0etDLCm4INtf7ta5ds/FqC2sfxExvusLZljIWmQRoAbVTxu6yMDTFvBFISe2UgI0hSGOmoE5jFyF3gA3pl0C6DNHZFhhfnTHOULYABzeuqUSGvtPbOgFgIaulDBqjgKvPYcW7mHSoIN9BhM+tR4kiFAQltAq4ZOQxBjtz9iHKaoduoouL09IImu/giWZwwQ4BlzlneOigLNXQxpvHYRzkOZZQLIMJJ+VAA9UgbK82+BGPXKEhTR+ALn6gD6h0cCKGSl2A2xsoOjhXcknOEL1DAki5gjPAgcfcZ9ISmIK+Moz7s1ZEG3kHlwY3eaY1DVQEuKezawNfvCMvMPlEfSkFZhGFDF4bSc+U9KzvbKSCsTsp5T4lX31EFnjDY7OqvFtGdoDbFgQUfzLzaz4lyPR7uGZ//WD5hUzZ2BbSoAy7k2+mAzUJ46yEEgNbnEWy3r/i/cvDzz+5/If/688ul7UXwIurIuAeNghdGwF+/ejh5dm1qzwSAI9WAgCVSc+sJQBMTq1xOsFEuajZqKwcGt0gCVqHTv0Zp2Z7kXonubOTlVzLLvC5+vuaM8wkivjuhNjNxNjpkAaEyxa4mggse/D5g8tXX3zdu/2zqoo7+89mow5UM1C2c+4Au3THeukxWAdkfxWUOfhFAuB1HgP4Om3VO+++sxIA37D8H8H//RdfYtD84UoAfPXl17QH2gdFgGsqYQQGyDvb+PILDsjVz7HTszvuJN7EOycvKmHJ7LtAM0FIzHZY33yUGe7hhlqlq+K1EwLLPtUpMZB99Nd6PzQ0qImZy9JptS10k77OfbZ8loD1n4bETsrSdxI4DKBK0Cc/VnsAVWTRQMxrpQkoY51u2f8TTCZ4fVqg2aAG0k/5UDWW24L89Br5CHoHDOLmhgEzbvg5LOsr3yn/OEG69ZD2t4SHy8Bidgn3tH8u++ZAZws2e+ZwZh/V/5kB9P3uYOozQBpDzBr7jN/c27jbtEl6u33rXdqZvO8MLswXP5/2K/tqDOiNeHVSCyYycEytl0LxrVWNN4lykMJJfL/PgNYYY08AiO5JB/sp4Rct9bHNhDw3PyLJkDTwWE7b6+o7j8WJDC+rc/Dk/ui9lSQsfwi9nGDFyWsFxx4n3n8LOpyJENgr+H5HLzWRkLplOcLzE4xJR9rOl+3zGNk7G0TeN3bP9k3jcpWs8JsxrttOPzIJgOtVApMgcyRmu6pejVw5uaX+ax+h3omo7bjpaVoML6tdDbLb3jbSLNrk/iqtQU9JABhf5ux49tn8VzXW0GCqp2xPa/YYE11VEZwYxjaRVRnr5zxNwOM0tks6WB9Mk9YFJxoqkZObCk+puvCFdEb/ZdsnzpzZ412Gx1esxsoPUPuj6sq+DW3m8dLNAwfDpUs+ntxyJ1ncbfEvSgDIPxCWUSTEN9C2krTrcy7Hps6VL0HwzElDDkfY0jxw/IC/dVx3JmgHy6VtP2UG38FG+sc8O+3t0GZiHfcjx5CGXgAAIABJREFUK8poX5nwFv2ll1UhC5sJs8MJnNkHAFif8SOx+yQCGQ/hkX/+e//96g8oqPOV+Zmxj4IjMyQHSvcGELD+PV7n2H+8lgA8+uyTy0vPreP8VsktN/has/1ffbMSALefv/zGf/5PL3deenVFpPcWEFQQAYPoI79UesV+trFQIFIBX2SACiu00T/s30ZsEzFBjq9RAUm0aYH3lbM/gbhEbAf2NJKri+qnlEUE341wvh/lKRZUKl4lOAhGuCGOBFSKvgBQndGODEYCB/dlb1vDt0Jj520kA+pqzGDNLAMDKN9R702gcL7HBs0GjopRwDjPd6W8ABxV2x1sUtHqH+mkmfbGWAUuQddZ9z5sSjkhCFcHt9l5Ksb6Z8VvY8eddkvQik6QQxtKfjOJW/WzqWOnuyd6uM62gri4tfngZEnKUwZI18DxJq+Rob/WfoMqSeCmF2nYd6A/ozKYLqEt+VsVGhWsGRwIIYzTdV/sUym/TgytLxNcGghRrhZ9DSARFDkB4PvlVOu4uNA56xTtgixgBWzQkSdraf/ty9erAuDf/6s/vdxb4P/u2hPgNmfY1npzlEOtd/3k72sJABMAax8Amb3ZGyHlHv2x/AkMxcx/CTUdBmxlgUA7EM8EJoiyDD5NRsyHE8Sf8mE62Gyd36djN+BzWZv3WnH/Hnz+BfcAwEkQ1vNNAaifs04yZfgM/j2uTnzVsw2A2HHrCo5OfbJm/3EM4Csrebdm+tdRf9988/Xl/ksvXl55eS0BeOGFVX1zbx0B+DE3CCwXL39EWxuz96WlKuWrWX8GhloyNj8VODiAaEAfd1TQLmA61VWSXTN+ZtOwxERyUxVaNW4H/2P/TMdZw2v7xIowVnPB/ewzpQZa1K2YkbEceNd8+fCpcKBotq0tcFA+yn2iv6rTQFrPKQiTIBh5A90HWNjGGsRSO8J/COzgpBEfWzRBne9TMgczMKgKRFVYLYcpjIAxpL8BLVKPmBACsAmsYE7y/atP9ANdvSTfmklY26bR3aP6sBLo3W4kQs5d6KEfpz4yiVGVBXhHBsH0OxhrVLjJTttHzpI+62dWw8nmzrFQ12zLPFdYqgzH4DnzbfaSwXe2GS6NtR0wvfwub07cweUaEsdZY7juG9UXy0HOhxvAJ1jONoRPR9a4hQsBlUzEBD17NY7leGhkH1gz4GUTMJ6uxKzkvPW79YaqNvuipMxdx07yEaxKZHAivjpqIW25caJsl+lys88nh+G/asmABl/PxihbJyfRnDrNY8UWEWcScGykW3H/hDAm+YDvtUY/r2FccozGHKaJ/g68XVUUXsJJC1M4wj4V7bCKoe0LOiAd4T3r04mLFclNkpLvL90bG1W0rtJJb2ps/cykk3kyfTeNxgcN30QL64mDYE366V/Tn3jNYqDr6f9BWOOCpKHbSH/MNvu46bEf7gufKfnQMpZ5t/uTEwspe50Aq3FJBcXfqWDaq1hND/NzsxtNB8WAsP/6sV2YKhdX9tru5wkAsBsbrrIRv6kmvM9Y3UcX9/5X9dxUFY5+207KV9o/DZ88vpGRXfesBx7/zbhStEx6mdd6d1GG9K6JDNgoVj5wp72WqaaFK8uiXeve+KCyGz/9X/+7tawdQRzOt68MF0AIMtLrbgVIcqbbjx3JMgAfvfO3l28//+zyAhV1ZYfXjXfW7tyPnqx2br9w+fV/9E8uz95f52/jCKoSHOw+L5BdmZUK8lu46dTRrzGKTQ0DuM2cJOAZZ3fuAZDEJTNa7EYRnREapR5F3AG2ABSIytmfmj20Mb0hHBXlbpWkpURUuPUFaVIzvJ61Hsews4B96RkIfZeK5tIWGFZ9l8KpzJmMekS91UYaHreL32kMBGCkuLuRH15gl1E/4/EY+HpmIMEn21GTnNk3oNfUgsZnSWyH/JQ+p7IVBaQsdrTM6qHZlO2RHV/NagiXzjR4CTCSAR+GwGROjGEzVtXnvHbKFt+xs4YMfNozzd0KIqwvdODOFNfz1jM/06XokEFmYBVk36iAOZyYzxW1rGd5m2XIfWYfFh+72qMMv/XN/RT4m6SOn6euliGHRVIJGOs4Li88f/fy1acfXf7i//jTy51vH12ev72Wj6zgDKcAPFn/bt27p1MA1u/vsfFlJQBw8Oj5k/TdklDFC9POxrT5Tl20XVPydDfmI1unLplWdjjWuQSDp3zgHutS06idmcHWLGnQCRuiLdpCAgAVAHsQEUai6H3K9anrCWryXo9Jy32WDC6Aok3nvmNV149+/KPLW2sZAMKF999/T5sAvrz2AHgFCQDsAXBrnQLw/tog8DNm0l1yTFlbgMpjdhJJ8lMz3KW8KffuZ6//pA7upZqShQro1yfPeqa+8H1OFGAnXLcTZkTvUNA+CUZ5G1dBJLg4k6eWSVc1ZAKgv6uKgy5J5PiXbB9BHvdHWNe71JGzJiOLI89VYZMgPZyGQPie4J5y6rFL2Z78Ue2zUvKUIFx2Az5i9gCgXNeMC06rQBc4I8O2ZsaZvr2TnnvgRP1yIO3oENfKXncfYO9qWZ+BrWXA/OkKtEo8OhjxJnTmxwbe66J9gH3gngBQgnne42BUgey8NxL25QOdoHTgbV1Iu+F+pT3beb2jn90/TQWD2pmA7kxSShe8FEN3g0v2Ke7H/N6xpHTQ1+Y70owR0m5HRzfWc55kQHyzyecVx0k9tX2bsQsToEpJr1NXwr7w/VWtVt2zDeRbt8Bjgjz3U81jVthVKKr64E+NTXN5O81PO3vymI9X0KcS35mMOP1I22ixsv0Sj3pd/3mZreUneUa7GnuCzdh3ne99TJDILELuslfJWe6loCUApDP9JvolWnr21WuZn+0jZGsvqkoAHLBVM5rNY7WLn1/kvxLnylbNZr836a3+5vhtz/PemRAI2aiJnEwskF81iPQvSTNXxyRf/P4b9qaWlmUgbUzF9ou+wvxOWgferUSkn0/8tsvFBN5SlVOfB0Oc+Jdjax0see9AfipHIANO3mNpoHGYsKF4lLSRxt7ELu43ntuPi6+Jv8bv0m/x0fI77YkWTkzU5HXEPbusSHukg64cKOx6xfea3x5bJpBsh9SikjaMjcxLJNlLWc0FxpH1/bah7za2SlT99H/5b1ZbeBQzHNih3FUAVb7qcqyTuPXS5T0vH/7t316e+fqry93Vs+++X0sAyLy1+/cC59/fev7ya7/5jy+3X37t8mjRDwkAKvh6HozUqQCTTbUiuPSvEwDIrpeh9eyDAsUUYAnHAIwq8SiBOw0qM/YgVI1FG51UkFnt4p4MatLI4jEfzQCwipJ/7Sg/DtvGR87MxkVsJcMPB+fZACiJj8QbJ39TwJU93Z1VB9w1I0YhlEgqgK6x8bezsHF9A7t1/UYWnv23I7uZ7a3XaZfR4EmCXpfE6X1RloS2meGKILASAAoiazQOrtd95u3ujCtDGyXNiKjFEwC/OnqqHPQNJa73GEjKiOrdSXMbpHNtl2d/fH86mMlwS/hOkGY6OdCxum28i374HZR9G7Cin5/N326H8lDv134MCtDOpE3biABjaE/HYo4OngkA3LOB3ppBI7+qn5bqnYf7LCTbsV5xsM6OoooAu9leLp9/9N7l//mzf80EwIt31zny6xpmFh+tCoHnsLnc229fnlmby32L2ZaVAICIZQrwlJ0NENDK7o6O6lNl6cnD0zGbJk5GmveeHUh5OmUheWaenAAswd7O6wJYxYOurqgZqC8efFkJAG1U6vbdxjVAdL57B0M72PJ3mQAASMwEwI/XUYDfrmVjSABgc8AX779wef2117cEwGdrrwJt3ocEc1W5pByV69b7NCNId95AYwCv7pnZthzr3F90W/zF7NPpN/g3/aUSDvrRmjzzT6X0CrrPABKBgGXA79Rv29GS7bZr3qhoT1Y4kdGl87QHYR9LLy1fvWN68DorNpL/Tgq3nTsSZWnHT5lNuhsEpW6Nf54NinRNfPIyJHzmDON6gZciZQLAJ/5ck13aCwQ2nESY0l1jCPdZZ9A3dIrZRK0v3WfFKgFSLM8KN9u5tIWWLduDpJn9cGKFtgPE6krAur3UffXdGxbqLWkDkv4bT8t2n/ff9CmWM+MKJ33mXdfsjPdTYDAN+idQpWwOTsHzU57u1vZg+vSJ+U7qF32I9MZY5BdVAPTzq19S2/VcyRz7q0s1EXbOLEu/E28pppqkmNfzCtLtSQvL9owBN5Eoujf2ErIcnHZnH79omcEm7s9leFnd02vhuxpGCdn0/ztP9VfPIMfeDokFU74yASAZmwkc0Ult0jrDRuMfq2gHPxJfF2+JQxZDdIxitFcJACP3Hkfvz6VlBa5OuoZdjctPO5yxg8Yw2EbBfyUx2rfIbqUNyvdZzx0kJ8bhWNtP3Uwckf5VQXTyPvne8oJK2kjUQZgdv3CJMXB47K/mvp322jin+34IRlaqKMBX3xlPHUGxHz3bEubU/+V39oN4zpVxSAB4HH6PZVP202FyxEfVNvnJmEH6nEnJqiVsWOcZdtnrkX/LhGS9qspqPy2LwT6+GlNNdpkGJ77sMVR8dPoH4ebx+eoTqqUHh/6AqgTTUF/TpritnmDnZSUQUqaf+eP/+b/+QaAMO/SLWMzI140qO+w55GaWgwZ04IOf/c3lzgJvt5fCKgGANtZmW2up763nXr78/d/4rcvdtQcAEgBPlkPnrMp6F4GhSzYP5+BAOjNmFpYbjqSMKAbGLI/HUWCCA67ggc8GMCShikMD5XaHmut5qLRdCqMnJYBAnloPlpurtaMv4ZHhmyQDhQ2KXm2ywXAMY2Ar+xPKSGBUs6hn0GEFcnNKAtwMYNLhHXq+BaWddAk+EYR0OfYYsAa1BMVjHK4tH5ij4QI8k6bgWTk4haitfBZwEF5rWW6WSpLOLP9UAsd8EZ1r3V7JhPkhXg4Ip3NeX3YyCn9784wYF2l8gCtfM1/ONWGeGRKrbxr/XIv/i/iS3w3dFZimYz3b8FgbEJfM2TFe21fDY/Jv6g7VbZzkmW3HvU4AcMw877vAYPHYMuo+qj3xz8/iO+uVIgUZflQAgH+31kzsg5+/f/nLP/83l9tr8z9UACzur1t/uDxcJ5O88PIrl5fefHNVIikBcPmhggK2c3NG1AZ0xjP3sL94KYGe17sOHZIeAyh2OlEe44zYdMLmTfIsAUaCCNuXHajoSTsMO03RU+W9uB8JgC8fnBUAA9TT0bsverfbT3Cka8l/6yD7wn+TAEUFwJs/evPy9joJAAmAjz76kMnUu/fuMAHw0n3sAbBOAXj/A1YA2Dk7Qc2yVYAPzsxln2VfcXXA3ZQ3u38eG0+CCLC+66L0skFwDTzHNQAgZxBUCcL1f7Qn43L0WTQ8wabBT+ox770CqqZfkWBoJg1o2AKE+v6k16533cgAI8+4UaYCfMTnaWPf3Vh6tOtOynX6LdPe9pZ+EbOmBXhoLmpCwnY4x2df6T66cgtJo9bTGMMAO8vxvmPyrL/0BoUKUAM+WMkacF3TQ1c8Wa89TgPSG/pewQ4YMP5oxyRmTm48mHT153MvkwSqtrPJ07Etpz0z34f/llP3QQFSBflM1KmNTgC7mrN4OGv/FcSbDmd/Tjto3WWgSO2XdckKAPfFOCLbsE7xGcI27f6vqpNZRtRrhwuEz/tsbyTbHp98vH2W1tjbj+xyURiSoi1boUnUmAQpmzT2KoKbtncTPFlOjNNU6eUjGIXDQCb3g/fVBmmn3LT9CbvoCgX2khhW/RF+SD8Ap1j8WN95Fldyh1tnjE4AXLNHwC9IANxa+/iIBiV3Zdq8fCZtt2ztTVoae7G/jRVth2cPB9vfE9+LPiXX1Y3Rk32GF/3M53nfFfvZ/SaG8GTHcIL0KlqfifkzoTH8UjfTP6cMSE0myZZ89ptT93ytdbrsfdpcHfM5GD/3Wkvb5TZOWTsnQXAf+my7hWXMmfy0/bJdmb4Ul+yjw/ZQfpAc6bHX5yVjWIaq63pePmZ44v7gu8bEWDZa8Rz4nfQZ/4BYemKHm7SwHZ1+uX/tB4kPZ3LcfWsdpk4DgBdVpeLUFd+DIwDdnsen34V7/uh//K9+uI0dtDBAzGYt0HJvbZi1PigDXoKfmQjeS/CP2cbvL+/8x//38hxOBFgbO2EJAIm2JOHxWgJw78XXL7/2D//x5c5KAOBUgEkAVGAQ55i24y5uWAFaeCyANCYKtNMAZKbdACmV/hS+Fvr1ITcNISPKUGTguwVF1Qe6HwoNNZkM2CoV1jVtMDTZo1wCwHeVordRpSsbUDtK6Yz3GHKXleGBPlO8BtbOoxhOYW1pUb85k1VCdir/CWYGdNqIy+lugCiIrHmyPdmRbTQwCGDd77RMd+N28qPoaJsG4CkJAFePSB6lFDYYLDFn25bwaJe8FXzks+ngYnOs04BeA382HLfXOmfc7/WnnI1dypm7gOLeMXDrrRUsPE1uLdt+zr/pqg5j7zZSX3CLjpMUfa7pzAlA0gCTnrUL7uaIjw7nzHcmAPT8ZDSlSwYTN9dwbgkA6BmCWa4BXaf83XmWFQD/8d/928utSgA8s9b/g8XfPH60EgBrd/mVAFhrBVQBcKmS8tqBuw2iAWzJi8ebQzrHaqDr38kPjcdjUisnKDzb9j1nO6eDYNvVz17C0WDCTq0SYbXW2wkA6F4mAPzOcdSzbCTfC4JuzryqmhJYXqOVTgGYWV4nAJAEwEasH3/8czpYAL43Xn9jbQJ4nwmAd9559/LgwRdKSqc/Wj6da8e9hKxfKpnC0rXRTycABtyLtgZ/AnfD1/xca+XCyGVCIHUeAQItN12BEuncZLQAktv3umo76tS7lENsUsQxRBmh+WS/lLS2vdJvIWUHIfSNVYov4C17lOBqa8s+uGxm6v0OeDw77ATu/rf6eyTPDh07+2A9xzg0Q+8KtirRXYYx7ZLBYOoVP1dwpz0ARh5yJkjPGsSdING6qnL81GXTinNuQav0oabTuUzH15+WAJhAdq9su5bkz6SHZSf5eCYA0rYY9CZtbtqBtFk3aWC5mFJTJFcdHJLsVYUxejSBtdpO/GAepj7mNestdYnpePlwL0fMtey8lwMqrFP+Hpf2CoBaS15AOiu2HPjh983KIkULpjtlkjqlhrwB2Gm3zzHLLuRMn/3FLufJVwzl9E1pl8uijU0rHO82aMMqQDGt9/Yd8EoGb3HjXJfwN2VVAdU4RbqQid5pW9xqvYENKgydO/XnGMBTV0uJjQqq8CkxdtPfNr9W9eVsve2FdGiWMYmGI4fixdA2vzdfT9kcW+xIrOgA21lL1TzulBWOlRWEs2eA9ys57VvyyP7Cdk+TbNVnuIsaX9qDrFwhLWvQfaRmdTCXgljXzr6n/UqZSZvbfatJ0WsyNnptuu0VLcbqOangdm33Msm2vSNnydvQyQc4SXfNXioJZ3kYHcCVjP/2ZX26fx9P+RTy40y6zHj13f68x6slbnsCYJKtmTg68eXstzN2WTZwfuTrnvmf/tv/9IdbKzjBSyF8KGN/aa3BfGHtwvw9jFk8lI6f5bOYXV0D/Ju//MvLvVVmewdA5Vkr2DqW69ECP3dfuvzGP/kvmQB4vBwDEgcUeBrl9X8VDafj5OdS5h1sKFhrp1NBSwMfELPKPDBQrhkMIJ9ZywRuvpfEIeAqBa4ManuosBQbIFq9IqEJrLTRUCp6HhvhYMCMcIauN3iiAS3H74x5tacsroLq2Wdg8cAl7STnjBnv0Dr78oAS05QCDHjO1Y12fdOe6VUp6jie2dQrx9OKtV6FJQCeAcnyNN+TTswA+eSNZED93ox3yYLUVD/Jlw5WAui6LJ+y66qL1IySOwM+8jMSAJ55ch8n466sJX5mDZv6zHetwAbDyA2ovl/l854lzCyv5Jms2dBROkePN8FlBxhwagC1pNfJb9GoiEVZwx02Ugl+cC0d0ab/lXTBWe1O5PjearwB89aHY70YeYpEXgF08/JMONLwB9BWhYQSAADh2APg4/d+dvmrf/vnawnAmvFfCQFVAKzTAVYFgJcAXNZxgCsvua5rzxMcjYh7TidjWXpagDTyNkHkJnvF98lQz+x3AsJ0DiHGmzyTRu1EYpat9JrfpYwWsDLrZ+d8OTdk7SGHSAB8/eXDBqo3AE4BtqaBSmW2QNm7d6Y+mA4THCBLo5Jf+pmlJyjtxuz/62/oGMAPP/yAcoRE2VtvvrX4+QLv/eD9/4+yN23SMzuuxB4sVagqoLDvSwNodLOb7GazJVKUrFF4IvxxYuywI+wv/ujwr3MoPCHZoxlrwlJoRhItkU1SXJq9Yd/3HbWhAOc5J8+9+Tz1Nh2G1Kyq932We/PmejJv3nsEAMAPPgdXY/B54FX6SSk56llG2vVMrwLocpSO98TGcStMeay2H4yPN6yyaAeuLRr5Kw13KYPF99VZlKnpDmBd597QsAOUU73bmvZa7+UAbA89xnZfsSNVlq1bKxjp9WQWjv0XanBc9exWAKDqb4EsCpKqPqkyYP1hXdnKNBGgBEhKNwEZSzvrLWDvclHlyO8XgLqdvMYALu0p+M8NoRiEt1LLnp3E9dPgujt9InTdWtfeOXH2QLdp4F4d6KrT2vo7oE1+oe6bgNwed7eLW/X81I7q+WObgFhhlg3DZ7AFPlq30Tezu13/jUETrnerCovvwOPJn9Mtcvqmj3uLr1d5rvhe5lMCbrRzELhiH3JwEGH7TF23pm+V70ZTar4Xmft8Rw0Wa0AgYLE65KqqrL4M3iMASyBbpZP1ROXVZrOLr9fH2u0SPus6Z2vSpeojus+c+/j9fpefxebL9WWT3y3zPnO86zSuaFu7qi/Jc22/u21VylXZPolnuzrUMlLBKn6fwX61zQyoU296HvSh0/cm/xEUzobamSSstHcyTu/wqTLOwvekotdVcjS7OqP5upStBKLsv4O3uMNhHA/UdfBR5bjGJ5FoXN5qILvTbcwYFOR3aQ8p3xMAQNv+gh9TZ3Z/RGPSyQb9XwUANLdxADoae/PHCsBb4jk+3yeh5bVbZVzvtq6tPuSYp3u1i31onhbXKsL0HOs88kbaja4rXc3XweqanBK/97F4zU3/doJaVqZWmRzr/75lqtrNro+h9VLyamiW4/caaWzjLQBWg32edlTMF2MgotLD9/bVDv78X//th8GDUihGwnejXHb/gWEbFg8Eye9xowNCgAVctND2AADmo6vzQvAS+El7j3QKwJvti8P3f/TH7AGwEV5gqswRALBViDqTd6enL25zLItR8KQ44TLTWo7fmCuFDfdMEbAqDHVcUz1ZncjKNESkRgxdHQAHsX1+3qc1AgBA73SWzdRtLKPpaQ0sxFgrGp0yv60AQI0ppdS+zTB5znUNqgAzswVBo6MlRqyBLL7FvGrWmwF1qa6oAjJVLlv/bqvMX8z6pl1dL76DY4MS7u9s2wGQbUwAoIvQdJXTRSnKq87fv0/nTnq2UjWtuWhsFDHRQaxXBKJYr043o+gaSz2XvSocj7TtX02jy/mSafBfD+BthKpCYCCVTsB0Terfs+SgKexSAWDFhZWp60p1Zxp2faY1jDFQBjJo4735eVWqdeXxOZV6zHFjA/0KNocD+5eHB7euCQB4szHEeSPBjHFUZtAFpwDMRUB57J13htfz88M6Uc3M0DK72vm3GuvxHMY8bqdAc04+S4fVMmtwr89jvJfW17W5Fb1V+ax/r9/6tgPtIXT2i4uecuh5gJ4CvVyqqCM20YUfTQBXX66PMlUcU8ugSDI8fpZj5/Mlm/3ido1BtbKG5JUEAOzsQSegCeChw4fiu7fR7O8W9cRcVKMdP3Y8TnVYHAEACsjUME7P8HFYW53c5ljKU2x8Zn1Sdbf0penqYEACpAC9B0ieYwUyuc+fR2UyFJA+LRVVdky9Hr5XPNf5ZqRXknaWZcufxqOgSUFb9uuxvOVaNb2X/NicyfzeGByAF/FvD+Krrtfaq4Fg5YOu7xCc25Y5i9X7h+A6jdEVcGM5se2r/I+SRSwb7Vb8fB1NAC1frPgozizumwbpfhbnkfPvpwB0fvZaequVrMnYya/Zlq43uw3n3EsAWOVe/CN+qiCtx+ex154Evt98JFnvdnVq33pzxa1hXJf/SnM7hzmKDBQ9TuvVvqYae/3ecuF5uD8O/h41keaQxgDA+DniLfNzpdfIRhmIERO0gISBSdNNti+iQ6sCwJhakzWVkffqy34tjz0Fr9TFab8rKMCYCMolkCT6wpstp4BY/vAdZbJvN5Qs9GCqBzxa366T9OL69/i7Hvw3W5/Xdx2iZxgAqOvpNWi8TpXex9DsdH6m47Y9prK1KHnbAPpobemLVLCzAwD1+bjHQGcP0jq/sro1/ZruPwh4GD2nrFVuCGs0rHOrOtY06T6L3ltpNebDzhxb7Yj4Qz6T/IkG9GblW31fX4P+zDb/UHrdvnhtDLr7+tIbKz/S3Fo6p8ms7a0BAFw+SzfMYn2PudPa/Gt+kayhqpN2L0GLljCIMelId9mEqfy32VCWegWqaCG9M12fqk+RrHaJO2Um/hvFH8mjHH9mskWn7vGzsz93CPgI3zxWr/liulbb5HvlSP3dl5p/rJc1307vMT9Z24xtTqX5FACoNkrPGsdc3k79bdVqWxsCBs3/l3/zUSTgwvHKhiCvg/C7wlneHVUAiOZ3Rtds/ZPytBDBqGIQG7H33xUAu8N52xl7b3Ee+44d88OLV9EXIHoAfPJH/9XwdmH3sArQgFUAEbQaHc29GVzAFMBK3Pq5fzcTt5JgfbFFifq6BgiYIUqVgAPCChrMEoYtn6UxUkDro4W0Jx3/jEq2pn5lfl5kBq7pZTb0OQ2R77MAybcfOzAWKAoeBdGIcXF8M3M1ml8+x3Oqgjk1AFOaVzTW52jiZ0XurAz4XMheyV5Mr/P8quKttK6AgRRCDy41JxlmK2DPpWZWoCgwBgiUu3qrvGbsgFsxNtFMfpztjTaKAAAgAElEQVQarWpUpghi47n0sseKH7Soe+AhwjKwfQ00TgW4gaDOoUvv1n+NF5xt+RYAoBob04hPS+Wqc6j7GtXgxgFsm9OMccAlsnLnWqVicpAKBas1zOqIqITw8zy2VjlB1CQBjByTDZiNAQ1AZu1w7eraxrC+thr7xpeH+7euD5d+86thd4jgLizu5nq893XUAYTu2rUwnH7vwrAR2cw1NsJRAAXi1wqdqXE2707lQNdpvGNj0APO7uT1kwHwPuxrs47wOpomU16rWXnxUnfC8HyfXYxgjs8ozlHTMzivm9tNNF4AAGuhtwEAvHoeFQAB1lr3eoktw6PxZAVA/4xuZFtPfF73W/YsBsidQAXGGNch2EfwjyqA7WEzbsZJMmgCCNqcPHEiCjWWuAXg2tVrw8tXKwQpZGhtMOVwTKsW7GRb9+AOg9Z1bTsdWXvSnI121J8QNM5tWtHTHXk5E/yeGUStgQEAykXeb5pNMzm9iWDX7228Redz5oWGlgc6AXmdsj8tt9DsRQW+ua7pOOBKONnSe33vfl3z6pD4GuvkemyfQQLIUi/x7nZhFsA4zfjh743k0znqvX6CBTUlZD+P1DPfVwDAMkRepq+iqhHrT8/FPM4xxR96xlYAQPpyqn0ToE2H33urrR94TzrEDmr/fwMA6VF6Jd1csh4X6LmKR7vOqXrE9qzbFgFabX1T19b1tsMN+az2Es8VnZyJy6qO5DlnXCmf9A1FZUrExDfruqYnkfjcCpwnCGmQy2vU9a6er7G3FW5z0wDAMwDnLFtbAQBtewVgL1/MNNOwDWrp+bUCwDIT6eYGxpmvWoDB6pdO8woAJFlmrp3Xy3Qau2vjta5bV2siR3a021qOn6ChP8ugNQGMrWPLoHPSnNBz1LMgZFu9kz5ej9XVUA68Cg9mkGg739cUDVi9baT7Jz3IkRwaQCDPZSVP9VF19G12jS9VFtU2V9+z+msYy1RH9TVO/kb1gRNJOb3m42UFg9a6z91rUf1u+3zgV4xZ9BAP9/GJbnhUjwU8ogRF7AfmmNz8z8s0BVpSivJ5s2OoSiv7dXw//+vJK+uOWglLf60AANX/r/JrPev11Zol8FZ6aUxBBgNtepaa99HGZfDdevzE944TJLu6XsYTTynbMNLGdJ3mte6At8Yn+fY/r0n3B7t+so4lNJj6kGuc/Zgqf1gW1B/BIL/1UZdpbWPOJuspx/QAaZtKnMHPOhBR+W7bv/2jM28PHdwbHbOxBSD28OMM7SiTXdp3gD9VBYAoAwGTmU8dtOlMxiAvf/kltwDsDqO9Y4dKWXZsnx9erQW6Mrd7+O6nP4zmW3tjC0C8A0IbJwTECCk4+LsKiAk1FbSqGPw7FwHBnz5QF36UlyKTFELEj/Oaek8TcjNx3r/lnRZar/JEiKlkaTT4AGn6ek06hHVLAK60QqoAgMEMfAaAhIonFXZDtuLxbqpSkS4aAb5Xgb99llnznDr6DCLYvKaDC/V3Nl2SJPJn3XOzk0d6SVBrFt7za4xGRu1olZ1Xfz8ryLJSreCB+aQJizNXKVRdFRYDk9n/EdOnAJI+eZOERnOdRQvTzUbU2aspv7axJfKLx3dQSCXpzbBzxeCO19JT8Yd5mwFJoR2eNzLW2VSnjYPKTOzYHZ+OalJJU1zk+ODZlcZW4o2WNDjTjH4aIsqXK0h6Ay2eJkLl6EZEdqxw4seYz0wLrgVZzOFJOiipJyw3+MmysrgeR4StrwNs3D7sXV6K00iuDV/8/KfD3l07hwUES3EaACoAXgVAsCuayh0/d3Z4BUdhx1zcA8cAYxd5baSm21QMglQHxXxo564apW/lh6S5jU6l6Ra903jSfDx2Hr7tHUZ+bTh9nYyInQcFRZjvk8dP4xSA1Qi057nGDq6qA0U+ceZKsWaRjwx4g9YVhMP1DizN/5thP0BLA34I9k+cPDEcjWMAN6NXAyoAVlZeDfv27RuOHj067ArABnJx7dr14VUCAGo45HJ8l5VrPB1sEK34GfjWwX3Rb3bQDQIgwKrArQNjAzV1fbxu+gz6UOXxNesv8aNr0mTHlQD8rtk8PUVdrksmIF8IebC+9RwN8Hhd/F7cAruRk29rVJ2NxkUJ3utaBVAOdhzYmDauAKhyanq4csBrgvUFKGCZUXnt+EQR3FudUPxtnYPgv9GDoK62TMn05Lom/fA3QADLbR9TzCX7CvEs+3JvXUfrPOtCOdq6ogbEzXGj09gzjyQd1gwgwhaQABT11oKu76vNtm7EKylfIUOodoCvZb7xu6dluf5c5b06yaaOu+qHaos1v65/sb1iVDpdvNk+160Bnp1MVnZIIzRwkXNMmnObBcaYusc067yuZ7/x+do9Pa/5oGy5ZM21OgZea1Co6jrRwFUFkn35RMQfk04JUsaH1HcYu+0g7VVW8bSgrmftwSC01s1HQNDZHW3xqAO2lGn4yAScu+9W5V/y1eW/6jLJeNf9DUSHv4aMZDwX1Z9upNbLrZOnEpzHc8ZVSwKCWZnJyqzJ3vwyHuz9L2yhFbAskrTdZ7LONX9Ir+QaiEu0SFwn0dl+evsin99o3ACGzofd/5OOFVdoXO27fGC1C/6u+pvW+7Ws3Ppo6gt53KZB1dn9GNesBCjAin1sAafgGVX4aq3L+kaPtDFYIV6XH2+ayYa2Z6V/Jp7K52ZCrNnuiQhLRvVMJZkUZNKXCp2NE9zs31pn4W/Qyltomz2CzBj4Lu+lfp6xhajFJOCxGDHo7jgCU6hHZdon6fPt/TaoX+N6AHiMk8hnXX6xRu4xIb7oHGZ+pi9eaGOerHq+2gLzj7+3rlCvj1rFa1+rx3qUc4Dtyft4Fu0kbYgSIo4t/M4KAIjXxOmmC+kVW3D9rFrRp3Xz5AQAjG1BVl18dHTn2/cvvDOcPn44Fn09MkMrzPov4Szm2AqwgWAEpYLs3o0BYwwxETrq21kBcOWrr4almOAiHZksBwmncg1NAPfsj2MAv08A4HWUO6+z6VgoMK9CUT5VwEzkqhyrYaMBNfOnEqBQBKO68zueZyIXC6H9f1z9qnaaZlJE0AzKWHqsZGT0SzZaam3EZe09+Wkt96t767m4BRmiI1UCHz0aVrQHk9bKfS5d0croiT4NIW5KuzsAHmyb08TBqd9XwfXa2Ml3FtACV6/1mnrvnIMMP7sCClWxdiMzDo5HCj6VmKi39Z+dq61ljN0pq8FOna/HPR2H+fHbAADPwZrFzrCe3dFb0ogfyVGZOp3eo5r+y8j5tOGhgp/s81PJRfNkm1G0IidgZqWdgVMFAKqSa/JTnDCvLaeDip5UYuA5y6Mz4xXEklMAwK7T3jRudKfj2AEAfO6181hsWDAOHCFqAGpXVB/duXp5uPrFb4fdkVHeFvv+d0UfAFQAAABYWF7mFoAViFECAFJB6mJb9Y3fNUsHtfVNkXRpfXUGKo9a6XquswAA03+s60SVigD3Z3SH30a+01KOgP/1MjLJPYyVArC3w6OHj+MUgND3YfAJxiZSX0tHNQY7s2M5k/MqHTitwvHRTaaXs9M2VjBux44dHY4EAACevR7gzerqynD40KFh//79sRVgV3TonRtuXL8xvFpRnwLR2s6ye24o+JgFAFivNac9iYJ1F591sIAOcpb52Sn/fQCAA2RnCZyl5Tok/ZmDS/s2CwAQbSaAHkOSop/KGCtfVZ3dfk8nEQ81ne2o8V3k2V4BQHJMAADzUXXwqkPkZ+M6VQD0Pf5eaz4XOibB5QZoVi8s16LKR2/yWUule9DdZCztPv9OHWB+px6Vk9L2/o/G1XhAMuITB2YBAPWZIxr4i5xn/a7qZvORg9KmgxPsodynfImePZhszmiR5dlj6PJuG1L9pGp/6EJQ6bkkG0G2A1AHZ90/0LgTVMo5dx7MTBP1urbm0K7kViM2bySgngmawsd9HllN4CCaesbE3dqgUnKroGiqb/V37zXh8ns+rSUgZIMgoWAR0gbOuwSums2RPbB84TLrEo8S1Y8dgEn65l53Ppi2ReN2QFlpWBuEmj86oKwGotRvWanTjraDr411BA+lL93th0YHPT71xXoQkL1rJlvyeJ/BD75BsjSy+ySX5o3mro0+WJsmG5KvNtfJ/v8qQvYJ+BmPpa4gCx7Sq06sG3lp+jm1wms0/gyyPI6pb1N16JT2bX2zorfK9eh5yXfTPgiWGwSvqIgWKK5Gth6j1q0nUKoPSJoTOcu1pJ3V730tsilq8hYDesgcAPlM6tFPLXoX9wL4c/yACtPN8JHkh+tY51lJRuryqM6rAIBpUu2S6Taltder6TXGGurDJR3VY6nqY1c+GdNHwT40pu2/5693SKzhh9jfUQWbgZdk/FRvdVx1PrN0qtfAIWyuSnv260iGV7tm3TQGAFL/pMRUH1zPc0zQt2HZbxH4I1/IR+G2+1kMXrfcdZ4x33jd+Iz3D+16+50Lp4azp+I4pvVXYTTXhsU4KmtuafewK/6LMwLDRQ4mQkOtlmEI5RNONDhyY3VtuPr118NyLOA8uTVQRQw/kImNzfhs9/7hzIUPhx3L+4ZhbiFAgRCGULro0sxBJ3PWxa2L8W0BGo1NLjQFyke9ZbdrM84IAMgVGwfNM0LHFLRp5t4EbNnusW2kMLd/OT6OLec4q8kMjWc5jxXXV2VkRnKjtBokpDZIfunIeDfwtDzmT/6+VTCN0tp45Rzyvkr/qjA5L6OXDXXvCr82eKmMB+XjLAc+h5NfjTfGSEQ+6cD3pzBXx4bPbGPYuob+xMJCnpzwGj6rAMRUkXm+vnfkrObeSBv1xr/FoFYnRTSQQiLvOnBGR+tEedt7kk/dnX8aIOI6y4hLl+r8pNx7dUMzXkkDBCiVF6tjiud1B60bm0abhEz5tx0+jif5h8ZIhq4F7/wsHYa2Z3IMenD8XLR0OXKt/IyqH+o6AgHeGVUF+O/KV18M17/83XBgMToArK8GbwEa2hxWA6TctWcPAYBVABVETd3VWBUsU/6YKnBdMf2n7M4sx6KukZ9tg18NEb5TllNZGiP7VvBTnqwGqfFRydh4D2Ll2e50eP+8+O/hg8dsArhz5zzXx8cDNjnP7SVNDrDkhQR4F4Lk6hyabkD1Qdd6wkSlCa47cuQwjwKEA3j12hVWkx08eGDYHWuFLQDQDTdv3GwAACo+enMnAc2M91q2rus3042ONx3TdCq10goi0sj6fjnZvU+DP/eUu2Pag6XqUNj9dfa/8hTLh9Mpm+qxDl6YD+W8+H5VxnTXus7Xz6IeKgAA7rVcm6/s9LUeAKAf5RHP70F3fWaVA9nDDsKYLlqH3kdA6+wsk+TcOqzNiY7z+ChM81ZPqPdgdCqfmAtowvElfdp7rDvyQVWPV92GZ7phm8bsALnrV/Ns/Vm1gOdVZaDSRWoS85SMVxsqOnuO/Tg52xQ6rgDZGER3GlZ9o6mOKxO22Mli96ZbZuxAJrflGM3fvZR0lv7NNzdy1HJWB6y2RBrzuMSeNgpr2CoA9N7x/EpI2ZRPl3PTz3QWH0q+LVcGAOxn6L22bVlSm7oNS2K5oW9WdIu2APSeI+Jx2w+DKpNGYxz+7L3M1tWz7YdoT/2F4NHbxkrJsHwjb4UaVxm4PNg810GFUg4fY5seWd30WepH0aKvQV0f0BHJQY+x6igF6skaWaU40pVUOl3+u27FQnQAwGvQExtjYKHqSTOixiNbimCs6hz7QlUneL3r/fhdgen4FJiuG6k0KZf27fTMrkOqrHc+NX9Id40qz9Lv680js7KMuqn7KeMS+14hgPfxu7S7tn1VN1FHoiKl2RRVmdiWaqud1sXVevRJ4v9sv1wtUW2s6WU/xnQW6CGwnuNo4YVWDv8LPq+21rxq4ETr0j2PJi/4FHNuFW09lqG3mbJhnS966HPQAP4O5ltPxMklaDbL62Pe8Pp3n3wMPIoOkltsYzOtGo+lvlbcEVQtx/T1Z/bePnieGrGquaoTD+JNNLGW3Lc5Up31agTRKv39IsYyz0GvcwcX3373vdPD+TMBAKy9jA/Xo/R/IQL3OIYpjgPcjlJ6IHCBEmEbAK0kPLYAAJDJ31hd5RaAveE88RSAqACgAYtAYj1uWdh9YDjz/nfj+K09AQDsGl4DjUUpSTJrug0j41gnVAnfsy5pNONLllelc0Xmx6K786WFuDhPXCCvMpFgEahHAXqjr7ES8JhAUAoC3h1oWVV6jUnz+XVff83+UzhykRrjlzFWA+752+GxIzu6xvNpRi8FGs4RM77kEK1b/LNwiqPaG0a/VAU56wozlgKW2gyqo8AGAaoTaUaV8ZJz3h2eWL9EL6sSsuLwnJszEgPrJVSzqwD8bM+78lOlRTX2dsw8x6pIvN6uAGi0TCE0Wu1n08FJlB5L7LJNPrNlIbcGw5xNuRfPM6/052mP40hG8g/aV49JHK5/6ei0P8GLyT+cWzmnt15j/lfAoDU2Am9V3oEErS336gMcimudEcb+WDsMU6cSxqGxcmG6qsArL3bavhl2L+0avvn8t8Pl6AFweHn3sBP7cNEEMBrMAXQ0ALAOpclSRAQ8+E8uajWS5leDQ5p7N+xTeahGoxmn/HBEW95oZ70bq7qeun92OXJdZ6+Hx+r3uiS4Oh+uAnDHY71vKACAKgDGdNaqGoBpwGMOwvMioJXc1eeu3gSUzUlZL263Q3D06JHh0JFD8d7N4catG3z/3uU9wzKObIzqMzz29q3bw/MXL2XsaCytw7TtiAENVZscMrI4HbExGECegyOe9OVzijPC61uWpTuZ1ckx37rCpcpHCzbyw6me9l7VCqjWsfZn9QDIVq6uJdi1rUUGlOSFdGxkWzoNRk4s+TjnRrIpyKhObpUp0ByBK0scUxeRdyA9GRhJ5qtzBrp2p8R2y/zqOdMJYyVKQdFzbR2Ud542uNCzRJTXnI+zspYjjgiBXNKnyuQUiNA1fV9ltTEeYx37VJ47AFDWLXWqdUrdBlHHou8NCMOGap51fTczO265qXpKv3N0vK/6BLN8iDp3rYNKwX2v9+5X+aFtn+F8m1/9k7QqwWnrpdH8mjydyOud8qn73NBTMlz5vcpYc9tyzLK9nddH5f/0K3AMZ4w+AznpC9GZ9pFTz+vid/BC3QaFdajVg9wqNKIZwJnU4yGA5uV+aoa25VhvmM59fh7H2AnT2BRYWF78s/oT5BPyS98nLDub2f1iy+uatvfHuhoAGAW6MolpH7vMmc/Mw3g5+LPOr42T/DV1NsaACq6tfUQ0LvkOdd6ep9dXqr7TrOp68z16E3H9WLm8VTY9Zst4/dvP83rW4FRrKGCA7ZvAv50xk6/62PCMXVFR7T5hqLZzhl3zF/0s1x2oSf2GEncpOv5sPkn8jh45Th503sotHRlpyz/vmW/OCTZkUkmnZuGyzeNTXzRXyk3jS3X3r7bMNh3jwOcGCxDENxnuZoIfOT7AeCh3rDLoJe1tTqyCIREm8omG62jDORtg9v1dF7r6LauXSFslRRrvxU0ARe0L1WdMdarBczcINJ07oNK3LBi08fN4KhjWv217G5+W5rWAfiIAkP6qfEPpTMTf9EvJHulXpj9bedfAfY31GgBw5tBSAADvDGdPHIzRrMST1qMp0/Zh94GDw45gXAIACJThuMOZh0KFkKJxFJyyOGP70hdfDHvixagAiPVTmcjr2Hu7+npYPnB0eP/7fzCsR/CvUwDgrGHy2vfgSVig3VSnOdyJTjly4XVNr2R5RDJc3cdTkZdaAoMFqACAmDOBgHRWnfn3YlVnB+9vqB3PJ6bnlTw+4fBUUja8rdN/BgF2pJqEgDZFsU0Zrs0jjV77vkVNyuKwNISCjv0xaRzkFdZXyVErH81Sqj2oGytc021qqPj+8VtatrsG4wYA1LhFTquDQyu52suBawGBTWb3K0RTuygT+sc30wy/lS3ur8bUf9up8N8S3G64uoLu6C2Fj+fJ98Bh/LzM+Gc5Xw200tRJgAmOZfVDde6LI2unGdfTaBcAAOvdDGAugsaWfDWxx5NlSoM9Lr2c8iOVnkSG72pKHIo4HXplV1nr3wAAK3CssZ2NrYEvmKCPqgJIU8fX9MVPlI7v37sUlUhfDRd//athf1QAxA7/GCCybpvDegQx2AJw/OzZQQAAlChmYcR+nMX3uzo6b4OgsXWadHrbEZ3SdBqga326vnCAhvtGAEoq+lmOPMmfj2C22XINh4yZxjDanFtfE9G8V2bg90cPn8QRey+5jwx7SUd8mc9088C2x7EEN+ZBj0F60oGIxlXXWs6FDB0cg+PHjxEAwKLfvH2T81+O6jNsAUAvgM0wxKgAePb8RTq5pH46S8MwjwZPcY3oAbvUg4H6Xq8ZaKKTPzLwKeqCeisBgKomLe92EjTHHjhVOfc6tGqDpBWu6Xutx9oRDg/5LfmqOrPgExj6Wh5J+5MBq+m5PbKDLXApTWit+/xM6ZgeVIAecODtDOrkmZ6l9VrZwRDz9/Jr8a5OZBAvKOvG9aAu0Oe1P4zlww5j1ccsF0cQVspkx3Ih2olPXWHgoCydcbw35cPL63WputPrhlf5ewcYHpODgyqDW5xAjsWzmlVh573q42BOuk9j7u/rys88yDGXCjvPnzxF0G4MwHT6dFvUQYqiK5JGPdsIx3dsw9pcpwa9rcHWioYGClfgz34Q5lsAAAcnDQBghUyXYcwFVUHiu6zaoUz5I+nwGqCNbWtPfkgGtBbYFtbxQgEALNWPp1V/p/OFgJoKIGoE2kqgSqK+x1aNhrP0OH0966PqI3jttvpd5qdJdSbWHCXNzOD20nHzsu9ixU/4BTVTW/WXr0ulk/ons81FZ9WqIPEVz3wY+Yw96Cmlj1yu3P7kCKVsFWjvT9q0a7XQ8aLOcPJxutxjlbyWTeoygNOSZESUY2iPrH+X8VkneH1MS9tO/9191w7gY/HJw9ZH+dzKNw6GxR9aM2fZbT+rDvR72nYgxlSwEbLprbQ/eJi6I55rPa19+gLe5ffpfdYxrVEt7imfU0dno2DIb29CiPhAlYm9UbLmb5nDT28drLxd+b3quClQMDc3zyWCP2B7ZnqM+UJgdV0vjBlVgXXteORrsAuPAQ5arEd82uwy+KT40t4mND3tpSY9rE+Q7K3zk7+gkAprg/HjewMjeAaqT7yFx/fapniONSbSmkflAIJo0CTAAXzGKtOWsKq9tZD86/aaz6aM9q1Qrozn+y1WaXe4Lu+eOvD2vbMnh5OHI0P/+lV05w/3OACA5YOHFfxTmcQPevwqtwOO8iYBgM3Ya3v5yy/YA2A+Xjw3l8dOBQDwLMpLd+87PHz8oz8Z1qJiYA2lPdxriXKGPBrCpwFYQFnO0R3c3uQvlQOUOAWu49LTAB3EdTXArH33uWrQFgkGdADA13vhp8alOmgUaFM1HfvpvnsqiOxLwGelcNZxTRmrBplVyVnBEeSZEWjrYzmnfCYXfeysduWL6aNCYGtgPzZS46B2rCBd7dERxlYGm1ba46DiS6XjMRh/IGLN/+touQV9WoJTm3Z4LHpeD6rqHJtDmuOpAmclP6Z/oue5rj0rIzr5/qqs9Pa6/3BrFqMpYTvIqYhsQCtiVx2CaQBpZ85jcQkn70m5kIfUoxv85kZHmmsPmkSrhCFg/LM0qK5zdaDlJuW/okzxDCn3RJjR5wNzTdBBNtxrnCuW43UGTiORRFHO2mvKXDzHssivN9aGPbsXAgD4MrYARDXSrmjyh4amm0Cfo+N9KOKF5b1sArgWvAYAAPA9xSPHZWNTQQmvmQzE2DEtROCvouu4xHXq2HWyeQ2EaJvHe/apN1Ec39Pf48+pH1MoqLOoV7FlSzxoR8KBK4Yp3bhteBqnADx58oynAEyDtBo0mtdotEDREpBU/Sga9pI43+cyQNB21ATwxPHh4OGDbAx5MyoA0E9m3769w74AAHZHBRqefeXy1eFlVACgcax1mwKGdFQyy0WbkMGDHYItTtwIAEj1SD5L/p8AAHKMVGFj/ui82mWm2gSveQuq03k1T7d1S6eVMkLO6YGon6f1Q/lfvt/30JERL3CuAQCQb+MZbgRmvrIzU7cfOKgCj9T9nnxerIVtn9cNA7C9dVDQwT7NqDpZ1qcQGvKio9mUEztB3Smq2kqVQ5WmHo9pJ11p0KQDABwTgwpRlLxaKgz8HMs1rvG75Av0IL1e2+W7SH3aE36X+qGurcxvlrjXKodCA3xfK8nsFOrdPlJMII2fVWnhzFMhL4dQr7EO8P3jd5ivfQRWz3z5GXVdPb9GG2bQagVfqfzIi8VT8pSp9Yr+buWsuY3KRx+b36frLp7IRmqgLSfby73bKRj8ztbDVQKaq7L/5IxWjsylhOwTJE0APsHsXgUGy9SDUU1PARjeJH9OOtcnDVEmaZZFJzc4q3T0czpn2Sbp+Sj9N1DS5CUTIdJNstnWU9YJDgqtc62nKXvJ55ybXsP/LNteUwd3ci10H7dvJh1t86qsVhngO5NOjV7JrF7bdg59Y+KtAEBfST1F/KHfBUI68ZWrPnJRtEBcYuva1KOeX5UNPX9SadT0bn8/351gRN8alds10mbgudgit7aG023m2Ni2+loYu5sg2vab3zwv8oATk5hrjkXNVsN3CHnwUd8IODUXj7PLJp5rfd6SbqmX5iM5y5OB1tb4LPwH8MjVfZhDBxG7XsK75uNYZW8d/DZf23xb/SFci/eg8aB51rrJ1yGoxvPlV6q5bOVNzBL3k3cdx1QbCfsZQEl7b8qq19i82sCWtHPTtUhqtudU2yDaKEinPshnSN5V5l91sPfni1Z5TfwGm9yaCgav4N61qK5fi/nxaNw8jaNVq4EWrnBKW2TfrB6dWY9Ap6gnb7Q1OXN8+e3752MLwMmDw5u158FQgVoEALDnwKFoBrigI7QwGWb+oPBU3r+5bY4m+E102r5+8ZthEccHEi3K4OJNOJjPV4Zd0QPg0z/5s2E99qD6/5oAACAASURBVJlGbUEDAKC1mgJJxWmBlvEU2RVwSYAZKAIAIHreM5uNsdMh4vdgmmQYL7Qa/zUKcMEUsOsKKmv8NEGLA+hnmHna2IuyceljLf3ndoQEAGzgpoawPhvPJYIL4MDzzHlxjBDaeAAZiOM0SlzmxkDET+3IOe8vBlj3Jnun4PQ10AOaQzsJXO2cqrFFOgJWnH0TZwMiGko3cpyMRLpcE4JsQ+2s+QRZLvSeOondjewX9SzuOANjpVMR/66cezm01sFHqCVvwxhmMJPJOPHPyLnpRsSgwdQJc4BSnTLTyTxoB37Kf577641+TvMsAIDPhhyVjv+mk8fjeYu/eiajGkyOJx1T8kUZkHgksyDMIiXf8N2oQlGVBv7TKQByNA2iFJYgANCa+iRNK3382u6EqjHpwsLOACJ/N9yMKoDlOAUA25GgmzC0lUCBDQCoBwDkC83w0vPBuIrjZ57v4Ex37upaSladhRNF2Hm8GKq6buPf9W5fW+Wunadd5T55y7RqgSj0IQlu3oTuQ7VWl6OmCYCKx38bNLpDZP9fDE8CBGglf6OmQ327UL8/nXi5jc1Rsq7CZ3Jye0medZnXy7q6VgCgSuPWnVsEAPbuXSYAgB4AMP6XLl7mKQDIFDS7kL/0bH7SgAH8+L9K814BIF7V+kW2ztycKrQGIBXg8F5B8fqYBjVQ4hjAyROHU5/rH76jk55OWNVldvL0boyzZO2bo8xNLHyWQn/ozq2l7J5/dQBfO1sRcgAa493OFnJ94n0+vpP8rqePSl3xCWjgEt4qP03P5TXUDsXxdyanyXAJ1mr13Sy5N2+RhnS2gudcOZDOlsaqmVedPLZ90llqtqvA0MBWlf/KP17z6WcCAKojYBBF6zwLhCBFk+7TAMq60RninurobzZPeL/prHFWP8b2rtJE69SrBmfRymvg8fo9sgfiC8/RwIzf0Zxhp9vTOfYzNG+dSmLHvvsjlk8FH36/ytsT2MEQ4itVngTNM1D1uHBPPftaz4bMuxog9jnTDgg4gvwoey6+sO3V+7X/f9ToOO7ZFXqp+6PSPbYRfH/aOsuyvu+2opeDjxxJzReFtjkmBUEJFnPeqqbiMWdZ7j6ma+qGvM7yiWtcts/qo6bzu96sOk901zzcx0Lzkp0T0NyrgqqPQ1+Ga+7Klq4zeV08p51ikr63ovXuXRhE8PWdfl3mRjqfK9Xv59rlsysNalWV+FX8Vq8Z877ktd4nvdu3AOB7rInXVPpRWxAQ/C8sLNLe4J+rpZChNr84KPZayxeUv9QBeoEAGmfQAI17W+YfsqSKmbrNwH6WQSG+H+vS+hdZDjVWVxxo7QVcvY5kisFKjMkgl09p8bXmwWYfCVD1rU3kv+wHQOol2xugtj+E+/HshdiGTn2YpwhZHpptyIQVdRfmlf3Umh7JpKMq0lKPkP7dJ8W1fr94oQOh0gECBs0bysrrP/cQaOsR925EUhzP8BpYz1PPuCouwTc+O7dy+N34DM99+eLFcO/+g0yq9WMhGTfkuEbgCz5nUrcnKkETvVdgZF0fyg0AgAtRAXDhzOFh/dXjUIibbF6wtHc/ewAwYw8mgIIEiQMAeIP9vfgEDP56fbh15XJUAMTxgSjzQV/G3FsBAGApKgA++fGfDhvzC3EMIJS0HQkFFCRA7sOw4bPC7U6DbA33OqWSb8YtGVaNEnrWy8LHhe3zHgEANfiXVObiFyYwulYZvDM3LtQ7HdRgTqOqgwzU2W04A41ZDQvN0BYyI4FmRiof0O5bAABl0UcThfhSwKpCt7HyfKpzWYNlCmIqABs13EOln44mym2YMcrrGpCSmQHPyULdyo7yeo627J3j+mW8z3nHc9z8Rtf2wNO8Mc0upVfSCAEjh38V5eOj6Pxrj6vL7lmRkE6JeVFzcEaqO7KYE8+YzT1mfqZfbF70e6oxqIZl6jh7rarz5mfbuI6uGUt1CUx6gEb6j0oca2lYB1hEc9GmrXn+bj6kw1nYrBtMOxxaN14fH6nRip3MMC6hW/AAOxNAxqvCrQCA+Y20LDLZlD8MNpy1QL4XF+cCiPx6uPbl50PsuBuW4gQAbFvCs18Fsr2ICoCz54ZXeA6akGY3fE3FwbOyh6aveUZr0cvvbKC1tjIkGpOVrUv9uvNaSMbr9Uzpv6lM6lrRs851+jk8M/IVnZzUz6STsluVzyS3kQXAFogom8O6PHv2fHgaIIADW659Rk4KrksmJCdgHWOD6GtsZLi3jXpKtLf+rI6V5fFI9AA4Ek0AV1ZfDQ8e3qfBX1paHA4cUAUAgn4AAKvRaBZ8AiSc65P8IP2Uek9/tDGbdtUZZwlvy0qJdt3wS4fbyZvKcQ2UqjxW3WqdZNlplQXpQMBM0OlNp56ZFmc/TesUrp1Yq6y+E3+U3hvJO8r+zLH8EEff4bm2gwZa5iLAZ3Cfc8W6KLuzY1iIkxbUWDEDYfTx4bnZugb0AECAMbo8sYLTPKaoVAyYFnweHdNwPLJao/ISuyRnuSNsSKsqIHN1x36kF+zR5ff0SThfgbPmP65BAgIMBVJGWpCWsmyZFs9IZrzf3utY5dL8YL1c/67jtDqRY9uDwXqNn2HenCX/sj+q5qm041PTT7Gzb163ftC75OyOg+ceFFrHa65Fd6e+/zYaeCx1nqY/neUcWx3T2C9xINUrE2tn9FR65AP7GqaPnO1uryBfaJEgvpP8d3/Jz9dnYh+NBDoKv2O8u+Z15FmlUw8ORFGspYLsDgD4+p0IMOBgwxalXHcaRZNsNzhM/sUPN06F3CIw7LYg/cgcq/UIbVyOkYAd5y1daGDP/Oh14zy5Fbdvb6tbfDBelaJnMEpfsa+U91WbtuCnvt+c9Y6iWfOZKu0NhMhn9fymY/R2X8msVwe/dNvH78jPGhtpnJVa5g9/R3qlHvW7mh9F9qieS/pAtJu9qqTy19gXA0AkXWG5wvu5lilnXq/qRx+KU232Rk8bA9jQ1+B3/Lcr9G/L7mdQDBAKa/06GBvPZjwQ74QeR2Nd+k3xGSonUP+Bk45WXr2Ia7cHL80TRMc/6HEDa4op4Fur8ho0AvBl2uzMazEf9CvASuCYXgTf8nMFklWfFByABnaYT/dRpHPqiUCuJujgQS9hx7XIYoPOkAU3uzPdQUeMY5pU8Ps4vyA+xrAjxojx4RmKNwRkrEUwTrs+ioMsT6ok5PPpk3Z9ax+PQEeKhV1t0ULgIre6xv/ivc1fjGdyHLRtPRGA+aIiwWC7wOcA4UMH4JkGaOjOxfo8fvJ8uP/gEcFsxOGwpwbMLIuuiKIt4fOlg5vvR19MAIArVqgjU0C2nT0aAMC5k8OZE8vR6G9l2AxEatfCrmF/bAHYEUwXq9kEx+LDrovBfhjw6ssXw/VLUQEQnyxH6e2bAARYYhJAwerGm2HPwWPD+5/84fA6AAD0AOD+vkS1ZHllgKrBccDoyTKgToNKRWFFBeUC4SuhrwxnMmI6AjYKRNEswbgOShsECuXWqgNKjXkNdqvhGxn8dLTJzE3Zga+SxHbsclwuVWkKzcfleEEyAm6OdTIRvqYha04NnPXeRMYMYOWkx4m2VSGZzlXZW+nZKRjRSy9uczNDk8aYGxVWL7OBc4f3yZEcZ0PNP35+TlnrT/rlqPHcRr5uDHBfBUhkBMUbDkiILlKo3fEcwa/L+sdGYFs4r1YWNjQ2Po0GLONRsFYNzcgRamsHQ6aBV/pWB86KtCqG+plp4u/t0Ls5H55bg47xeoOSPavMZ5SeAl5fm1o1+ULzlZ71N/BEhZSo5+wARCOtdML7jAhrLQX2CUHtfOijt8yLdoRHTmnKT5Wpkfm2PPGdG2wCeO0itgB8HseRhiGLZqRxCIAUc+iYXbv3DkfPnA0AIOiD7QnM3BPza85V3/PYA8m65lXuvaa1RFu6R3xi1Lgax8ozCpAVzI6g2dQjNkAsTS2OS3Wm/Wwpdkm7g3/zqw0LjRXXoa/5w4ePWF4PAyogDk9Pp61U8XDcCSA5SPZcKoBhPeIpOdPl8eunjCMMM44BxH8bsX737t8lXy+EE7Nv/75hz55l/n392s3h5ctXdFYFACgbMtK1XWi6rUrDW/c4e1tE3XKC8XR5gh7quqOvnV5Qn4XvHGTruww2c/3c4BNrzExA/IISy/mY36HDh8Khm4seBlE+GTaSdE9d6n2leCYy9XOpx+bQBTznTh2bsgmggA2m0KyvNFDC+Ohg2L5QR2odKf/JD8wgQE6bg4BqmmjWG2uE4BwALJt55t5QlFziWjiHq1GiCKdTwZScIjitzZGB7ZKSiOnJ1sLRW1lZie0nT/KZKiF1ACV9Ni559/LO0qvOLjU5zQARY6nVUzQTqVNsmsHrCvpB//6WkaObts/vtk2jdkt+1u+l+mKyjdFPHvkN+SHtOV4e9PGzpxlT258xHeSQo8mc+M+9KTRP6+xuL3T39LveBGtcPWIadZsxtp1dL+q5TCTHTV2Hp78CPszgFTzraqPebLYDcQhEFpeWyAsCxwQO2T46MHcJ8xwaUef3lBeCSs5+amuAZbgDgT14nYvzz8Pppc6cQ0CUzb9YTYAUV/q+6GeFnjG74hQrPBNBCZcs3Unq3qKjOzNJpyKoIkgX1wksUXDn9bO/1JrcZcWEfRJ3Q4dP5TmxfwflS76J/QX8VIApmQV7gJa06+EpI/lEHRz6AoHHBgGCCMLiSXPcU71BkB5ygSAUT0eQurx797Aacnvn9u2Q31dxb5SNQ3bSf+/Bck+WdB9I2X7/q7RqPgZ5J/k4t+eRr+jjwiZ1Gove6W9nQmpM/87rks1xENYHooyxaeVrKy09BvG1nlWXmvFHArS2fy5bxz3f/e53o6fNAZaqYz3QzwagD0DtzQBfgWDtinV9G7YNYOyBsA1IkuK/+YinEOxTZwZIvhwNcqFHnzx8OGyDvl2LI3zfIqoK3tqJhJ34gXYu4i/aS/r/qJxWZhgFmPCbl+YW+dwXsZa7Y23Bs8hcO+OOeTugtd7QvHpVA+Ug/l5EojgD6LU4cnkpmshLz2xG9d4rNUGk3+qtBHo2k28pBxjrUlT90RakHIPWsDHge9gZ3AM6EpROEFvVBNEPKD5rJxgw/ssq02wqRauXiUln9SETGxHvwp4KMJFc4tl4HtYTc8T8YLNaRTl8zvSboRd0RPFmrBGOK97B+VK2CbxsZ6+iCky4OTaI5h4BG1FhATBhJ07Xiw5Wm293Dtdu3RueRyf9fYeOcDs+fbmYF0AejG8d/IMVT6eQ3httfLd17Wjd5FNXJFEGwMvvnTzw9uzpI8OJo0uRMVvFyhCt2htNAHcG0bFAdR85FpoCExMHCrUSAMDNqAAAALA7zuJ+E/tx0Whh+7ZAX0JxLkUTwO8EALCRTQC5VyIG6ZIrIYjjLGQT+gzcOEEDAPjVhhxjgeKooEBKt4XYxyzwY9xHAZY6oiHJd9i4OGNBjsYiJjLjIJpCkc/pRmWscPx9fSc+a/0B8tnacjAOLG08pPQSvW5B/8j9b0Lm4Nfz6mid5mnHtRrzGqDWeUyVM4NsZOIzEPb3pEM8Hk5n37Npp2u8J60GPlYmTQmThYvJzLXxHleNf9p4KkEp8wHGl9eMnAUYQ6X1k997RsaOE4yuDT0dGCiPNESSkW66xg6OnlWdTAVKfWY1eOzBRHWS9GwDViOaJJ82Xi+lTtWgWdF4rMpudH6Uw+EMXi91qs+ta+Lr8b0bw6W0dLkpjl6lN4MOI9k5fpVsSu68jrXM1+trOphXKn9W5wFyVL+zoVlcmBuufvPlcOOrzwOIxIkk6zy5hPQJxboQW5GOnH6HFQCbrJGSHoGxrPLSQYBOwykPmL5ytjKAKLyC6eq/WlJoYMjlkFyxFohN174FGi6r8Zq2l0slmmfFpgrs6BBmWbPekmAHHWJlifHpg/sPI3uwwiaA+FtNipTlcqMp8m3OjboqwQbpHAWf1itVTnU+dA8CquMEw78eY0ATQJwEgL/vBgCAa5CRQx+ApXBKYFivX70xvMwtAN5eYV6vfN6dNn2qv7VHtq4XP2dDndQJcUoEm9KCJ4jo28nT99L7VUPV50vW9KycL//WVgtlB1L/pkN0MDJCx08cy1LFuAZb6kRg2kUa7PhJWmZcSuecjpK2uyggULOgbdwD7TPXu4zxWXCyEgxv22qKMOG9yuC4+Z6c/np8ETJPcEwNJPkkBjiKarDUg0qVLnbgle+kg45svRxROIRfRtNgOHaNh9Ks2QbXUuMKDraFBLVT91t3TnUzrvVn0/XT5/l98nTlJd9b3+fP6vv0vW1ysRMFAJja3D4m3Q1e9HOky5hbLc/Nb1sZdZ+XAsiyBazwae9273F1efQYNLZ+ikyfr5zKqmc7n3s8mrfNIwOhvEe2TlVJXNPUEUroQPHyTv6O+UIfoennnqjSYsUQZDS3QSpjmqW7fi7oZj8ue4B0u5WBYS5L9VtEW76azwSfb7wGH8b7wuFmZj3fNWwPmxm0hS+8EU743A449Xqv+myo2SqOMDT4Nw5CNT/5TgoQqHtyCxxkgR3S4QvTX5Yvy+x2k2dSKYNOJ0mki1zhlWqj8XofgwHK3OYE25zVJLiZfg+q77D+MS/Uyc6b1jEGBDhv4jonIA7EqSxr0Wz3yuXLBACgFxxI0cKk/5VWiX93IGurf+eopfZdIH3BL22/s6s3etDN+aVtodaFzZr4StXfrLZpKs9kXtCCuqJwf/EX7bd1/m/BiOSXPCm7aADAWW98/tFHHwdv7w/arVE+rl69Spu5uLDEEu+7Aag8vH9/WIgt0ggyv//ppwQBdsdWODaUiyHevnUztuo9GT7+/kfUoXdu3hhWo3JvPpocz71ZjZgrqvh2BGAVtgwnHwEY2xHxF/gWFg1gM/iZTAP9juqBt0oEACIAHzLbDyAMoFj8QwO6xQAqDFrjWgTJEGtl5nNLAH0FAW8A7wliJSDCJnioWkiQZiOPszNNHRSjBB66gdWiWaWI57kKjb0OEijw+0Fb9R9w8lHyhnsMHlKXcKuKt/Aqa09ADMfUQ/6oA6UPEBO40s7+L7r0o8JUfJfbnVGxkCcSATQEjSgPqV9gLw26AVSzjuNWCiSkQncAQJP/GPYxbbv6Z2G7RQAPmzuHOw+fDTcePh0OHj8xLEUTa/JgzAUAgKqPxbfKH6SMpN/XdHxhen/mhDndjvdOHnx7/p3IxBwOFCcqAAAAwHECALAYHZnfEnqT0vZLDACA+V8H4nM7mBplt4sRfGzG+dsCAOaG1QAAdqMCIE4BeA1FSkcUzwPCpYyUBW8avFqI5ZxLEVqNtOAFzgeEN22cHflRwEmn1mWp470oBhr8vO6w2ohkQGhjs0WD2PkrzkafEOnFgFIPngkAOBiaKq22z6fRvZdY1WE4yDD9qnGXkU1DREbPLFUGUc0JthIr1+AdLOUB/RM5M526wwkEVRmi6uDXbQXTeU1JyO/xYdKtGTAGMqKrncq+Tr1crYIkbYsEOAVzws/MXPpeOwRwdPX8MQBAhVAMmg3I2GmSwcN/LufxPGcBABRce0o5J9OhOlljB2JyT2bpfZ+NzRaH0rxe9kzRUUwlbSCr0TKDoTqORqt0RGRgu0xUh2wqcx6Px0cnr1hXG3wHuHSKWtauW+HqOJN+STeObcKnMAK75ncMlyL7f+ubL4YDsR0g2ssQjMQ/AACLew4Mh06eIQDwpr2vBuN6izP3U7pO16//3cttO2+PHeiuy1xqms3bACDBkKSc6n4ps+n72z7v5Gtc00q6qGPw/9BXtWRY81PsIKQa5HOp3f17DyKrE3sQMwjAdyyzhbPIxjNFZ3hyGZVq3WYDAHwnK2HGGUE/Quj/5nD8ZDQBPHiAjikqAPBMOBHYAgAAABnyr766yGzJfJRL1uxD1XecXfJRrTqo9sXX4DpWgtEOyfiT/xCc0M7YzvWAzpUT9T1Vl2osOV/evxUAQJMf6JpTp08NxwL4oIOdARh5HXKbzhIGQf3CAELVacj0+x1wAJhZyIyMZbrpvKSFHJrZ+pNrxO0H460er8M5cQaftMpGTV7v5qShIiMyRigwUuZSY8bRVAYdWJ1AQFDbyeDcPX36dPi7v/u74VCs+64FnBs0/df5xratA3Rb7W3zBdKmeY2qDCnBMLZ91UHqBZHjoHeq+/3MWT89Cz43AQBK5MSu4e8KIgDA4brlWvH+BADM01UXjO17BGiUd9Ol+kgdRNA9qhYcjZNr1k//6N/qOfW9U9vU7YWBr8xF54JyPmzqmzKVpbLQdcLkpWvxLbJsR48dY6n0SgSZcrQVwNYAHvdU20OfCmWxwXcMTmgaaPXbdfb9ROMM9jAyJnYgY5JXYKIou0WFKsv2w5fFTwRG6jQejjx14uawJzKcCLbiA1YNcBZZWeP32z/QXGtPIQEIoA0BtBg7t9XE+9oJHQneqbkYtilE2T91FgJO7atXRZfAg741QnaF4I99tvRlqn3HNUgU2E/DNoZtDKSZO46xhGzDf7DGCRrvQQVAALFfffUlg92FxUj5xbt9zFubL3WadIGfb5vta7BQ3mrGPdu8VutGPmvbGsWw9i0bD6Ztkd/YdXaVtaqfq96usqsmxZb+8RYIv8vPKZKTVPF7u87wPJhZDt0I2fr00z+IYH9xWF9DwKxu8TfiZJsTx05w3X/yj/8Qp/E8HD7+8HuxJe/Z8OLVy+H02XeGU++cIe8BJLh06WLYw6Xhw+99SBu/EQHn80ePh/Vnj4fFtxF8RrJjGMLXeRPvjPlA7yLOYoNobnPFPhmAS5FbTmDt9XpWz8ZnALrcNR8EBTBmPwHzdvWm5U+NfOVbTAFRd9mfi2QwTmfy9gPGfPQHRD7pQfyH9QX8lPYufVVV19UjO12t27di8v3InMezUVXh7WBYGWXxsT1OWyI8dqyJts3hJJCQe26zknelho2q0sMgucUtn2Ubi8AfPCu7CHrnMX3xEwAHdVZW4qGCjzY0gQk+I5gW17HigLGptii/XHkR2x8j3o7eeSurAbYs7Bu+unJruHL3IQGAfQfjlL74t4Py4YrspKN1rkLrpret76a621UAjNvePb7/7XvnTxAAePv6ZSgCOQXLUbayOxRyjCefKhHwERNYf8jh2srL4d6N68NiXAcAAFsAZOwD0YryxsX9R4b3Pv7BsL4jEBLu9VfTAyIzVehB8jTiVZC74qqKIa/12Ih6uOytuBSpBEeZqerUxu/4Ds4ZM/2JvrYmLdzjODaQ00BgSyCWBh8rYaPDn6yaSJQQY6XT534IE6czx0gHMH+3ApoGBn5/VWxmeKko/tWe4+CdyFMGsRZk09qIKpUf7FwG+B6LszJ8Vjr5+k6K3xmcFrjn2noO/mnl6uDOzje/LwBA7VRd6W/6SqvQfLRXyBnOygU8jkBSafYGF4OGtDpQmVkozmJ7x3TwFIutRsMAQDW4db7TdTRtq6GZCizvyUzHLIdyFhgg5NPAjOjie9s6ZyDk903HbECFjmg6mVVG6+/VARiTyo6hDO2U5+zkTsfntRqN2bKVtMc9Ogs3ENGo9//m898Mdy59FccAzg1z22IrUnzO8uh48dLeQ8OB46eGVay5m0Yhg1NohMdXAMDfkbeq9zyaYM+sGazU9QqsXAbm+dmomQ7QPY0G6fh4mpY3giXJr22tcj2FsGfQT8sqt828yUx+AzbgDGTzptDFd+/cG169jAoANMLj/LJsFvJCNLoDAAqSwQRpwVPiXNzpsY6ctUxu6tkdKMEYQJeTJ0/wGEDQBMcA4hkoH9wfWwCWogcA5P7iN+oBAAPv0ta6FnZARM9e3aVxdMfSa2g5671DEiBGdURxJuv1tflf5QXzqO0F55hrD92NP1Q6H6WTCPhjnmfeeYdzhhMgegMgi99iHZX97E4V+SIzxKjGoRTDgUjHAgCAHGnJN7MkWDtmMbV2LpX8tiowyHXV6woocu8pgTKV7bt5FZxKl1oy+zmp9HBAyfHQscvxkA5zw/3Idv31X//1cC5O5FiI4zpdQWP7jXF3epaGUYUXLX5TW+jP7ex12dsa0PpaAvCkWv831YPf5pdM39/uo4OrxarPqte3zxOD1N8CzGYBAHha1YV+ls4511qbD7qN6PeIztZjnq/kxXLVv+/0GhFmBo2U6U9bSO9TF8mpRvIgdRN0rku7KWfSNXDa0WPi6NGjw3L4my8jAGJndFcL5JjtAxhwl58RAXI48uBXyIJolO/PSjT7XE1nMGhOvc9RxH7naKQb8VCMNgK34NP1KItHrTSWhk2c4yfeNR8yOh8isW/PwrC8GCXHQfudLJ/nmzln05lBfQYbCBSwJs4Kev8uAi3Jvxv6ubEYQAHZD8ler9JgpSMBDgVTcwmMoheReYjLkHp+Z+geNmpO0AUjRRUC6IXgaDMCqEUADPk86kysHx6C8nj0+4q5L4X+RYD69VdfMUDaGcGVgGTxWPWxZc8679OOxjNFEyKG/58AQPfVpNtoemyDCwBgoKP6T1OerfrNvMkxksZm2THg5flYJqxTJGsai2yIZFYcoH/Qwy4j/4NP/1C2NDPnT548HZ4+fjociibrqIL6p5/+03AyArwf//BHUY33avgimhjPxxask2dOk+737twdnr98Ppx/93xsyz5A/toZ710PMOb5g7vDEH3bsLk6OJcAQGjutP2Z7Q5ZAv8hGEaw7OoE1h4lWIStsOJPlejbj/fvsiGq1lnaHVsHorIA1Qp97738OtqNkEcDP2gciCoAbClbDbCr9lPT6TDw3QBUyFZgvqAJgA88i+OJKgdT1nTGONyoECdALQYYxU750iqcC3QI5SwILxBNFTzyi4bheWzFQJ8haFsnCS2X+AkAQ+5U9xEJGqJiLmnhbT2wzfhuNcAD/AM4du/u3RjXQvgzi4pLkjkE/EelBZvvoiFzVgDkON9EwL19R/g62xaGLy5dH24+ej4cPHEyqkKiRx90QYwfQLp1GJ20WwAAIABJREFUtgHSUWl/EQBaFcdHKT/2Mbi+54/te/v+uyeHo4eCQAEAQNVgYZeW9w3zMYFt3AIgomEWCJLxwM0YKORwPZCL+zdvEgDYhfKmWDAFrtsDzYquzkdPDe9+7/vDRgIAO1CeAoIhCIajUkpcp4a2CrINXKmEU2dSTCKVZZ2oS8i3TB4TESc0puXCO4tGx1FEswNh5dIMOJyRDJ7tgHqsU+fBCqSefyttEWPIkk8/n3OEcoRCBVBCB0xjmc6D7815TAO4jnobee5OngODqdKutHf1AUyNP/dYPNbqeEOIVA6WjWd4Fjka+CmwmJZ8m1YeN9WoHTyIMfkN66SAXGigAvg2/riOQASd3QJ1cP1kNPRFL/uvAR2EoCnAcjnBj3SoK/Dhx9U1URZhXEJZjdS38kKu54hfp+POF3rOdZ94vY8oJZwC08z0SwCA61DGCPmpa1rvM696ruKx3kTIfIH75exkhjkdACujuk7pHfKRrgSo8iRnofO5DW13ADp4g2fUJj9W6G+CBmiGc/GL3wy3AwDYuyscwu1Rb5SOXvh30Yw0mvEcORZAZPBSAgBgsLqFQ1zUgTuDZCN+Sl4t7NX0RQ9Qx8dJdWYE7XtmjrJdAAhXOY3lPcuzcx2qrAtETAUPp0QPxP+IH+DUJaDrbBsCONIxaHD79t3IMMTRr6HvtQY5fz5GpZVey8ZjEEo36Mjra/hk56j/zIFRtYlfVAHwpgEAADCu37jGdy1H1RkAAOxPRaB54/rNdgqAtxt8m16sAIB4uW+HMW8TKEj9MNK70Lc01L1qAfewDJPy1XWp10Dyr7VuKodyLCfdOgwAgIGXs+fPRoXDAQIA6r2QQR/kALY2/nF/YRAVhh4Al9WTg3Bvs+nnNfdmQ5ZnAptpq7E+7jpNFskF4zyoV7UuDdjNUkWXbKuRp5xaAxriC9BYAXvfv9znzuw2HLLgJYwZjtrdu3eG//Af/mo4HQ7u3uXIeGRm2joFvFsBAIMdVYbq732+vZO8eczgh/m6ypWfMQsAGMtrTyw0XUwadps8vV7O3iSInuh83tOAAj1Bz1RmRTxWggsvWnk3fRRuAegj6Jd1W+lvvUaShS4fon2t1umVmdWBnK6B7ksAPSvtLHMsj08gSu+DfHU5Mn1QfYQxY580AIDVqChl0oXyI5pABttxaQTO5CPg+eArZNj8vdfFR11Sxm1fcll8DbgTzvtqBC0r8VgkrNY3470oD4Z9i3fjp/bpRnVSVJktRH+Z5fj55tWzODUrmlxHYCUXVrRw/woDvOoBgD3R8fwImiBH3iOM9Z8LHeB9zm76Rpkg3mqAxqe6SNe4MgI0RICObCZOUuEYAEqgyW0Myr0D5Od0fsDf6LewHsET3kk/D3QECApQBoFelPzvj+1KWAdkKXHN3QhGL1++xEoNVEjIJ+tl05ZFj7vztGBiAwDk7EzwaM/yuALAPn71Oc17lIvcwoDParJqyp+d7zuQ7TE13d/ij9kAgH287idRIkYAQHtP/gIAAMEaqiY++f4PWE0H3n8TwNLlS5cYQJ+MCoB7D+4PN+L42+9973vDyaPHBQBEhQVAYmy/fvLkMdd7NaqqUTJ+MLYGYAsZjofbeLUap7Y/G9af3h3Wnz+MnkeRbA0f6M3GCkFZBKoEj9DPAeX7CKjdD4q8bb8LVTQCB5G4k6yhPD6y2wkMGMwBLbAX/8mTJ8Pjx4+H/VElvjdO7NFedK0F5gqZQuCPf9wG4G2pmUOg3sJpBRFDvt7AMa7yP7A9Arby5MmTTa9sxpYGLLlOHejguKoQELfp3ZAFnLKAU7EcL4jv7b+qn8BC9BnA9oWrV6/xPdQbMS7M50FUYnznO99pVS02lAYZUVFHWx//rce8CDomsIZqB9B7MSo18J7fff7b4czpM8Px6HGE7R/2K7V1GkG+tl1CLyqGBa1QYQQizQ9rsQ3gxv2nw6++vjycOHt+OBpjXY3jJOHRoDKSMsM109pN49Dmo3yLnTJgsO3ckT1v379wejh+NFCH9ZfhNEPhzkX2f3+UIcS5lTgyhQIqB85dKw0AbIYSfBjZm/n4bp7phCytiLTbkxcr0XjrwnAhAIC1qAiAYoXCFwAQe78QNCZTWjDrRGoQ4O9pONKBwV4xP6M66d4fZUXvMnw7OAzsuQi9SYwNro3WNDCaKhcrEO+D+laDrSileV31qCZWAECJ5sObw40PMjAyM5uRawBQA7lOn+7IiX7aw2q61vtNj2mgyqCbSK0GNg7oHDhLsDw+MaK69tvRUMnLOAtS6Th1LmAYaoBHpZIB2ZTJHcD3o0w0zilyW4M4z5N0SwAASmRWD4CZRqwEqw6Aa3Bd73FgNqWt5z8Nws1vzTkpwZfUWw/y/UzdUxxH0CvBAB+b4jG1exIhNT9ZSfId6Una8DLQQBln8oHBmOp8mT9s3KdADRyK36eMKs08BgcDHkcFG+r6YvL0McPxgnMGAODO5a+HfQEA7IiyuB1s8BQgZRjePQeOxHakQFEnAEANhkQjedNehxF4khfXNRXJlI2RnBhZ78jxWHfIgejr0b+dyrZPGMGzu5bQOvl+1gY0kEYRhQMCYQGuelHpraYg43+nVABUAECT0RagCpr1QCOfaeOF8ST/KLDoeqM5cVQnrrqB4/5mOHHi+LDvwD6O//rN67wJ+//3h1MBRwDzvHPrzvAimgDCJrnscJYOEx+NaTOSx3Sm8VnP/isw0XUKXEss1YAp81wHFMwj1oF6hjhBwTadXKp+vE/7G0H38xfejb3Oy9xDSEfe/QhUYgPYTmuLoAZOD0sjtd5dX6Pbb2RBCOylM5pONJ177lFWMCJ5zGCCtqCMi9nEBFCTPgIUtV8YAYFp7rJPBWQ6ucMOGa7HuK1rOd7EudBtGny8HtkRNJu6H1mrv/zLv2DzR/SAwDaCyi+ioBSOZZAcmxdV0NHrO0s/ODjUvV6f7uS3Z5N3bYH1zvo+66Lql1RdPZbt/Eti2GjtX5AJrM/Hc8wXXSdgsToAUOdb3+Xx1x4A+ixLCpJmVX79ve25HXvprm7nHZxbpqcAfp0/MnReG9PN34sfrKsEBlUgDe8hnYI/DkQwAbnfYKUM651akA9dYD1M+nGeAjepU+L/ICtVLxskM48QVCO4pGDTeoklvjGuV+G+PHqxGlWq4aNGs7/V1cheAmCgc46MeXweNgXVZYeW5oY70XAWAdhifI74xnZAmfheeYfl0Ikzsi01KCGglz1AME4EXZg7AjA/DzrYILUr8gwugBR0u+JidIHH8YbMrMZPBArYYqDAyeCuAgXfjy0Orpx4HUER9BQCx/ifCDhiq9Kp02wSiCoCbHW4+M3F4fr168PhyEbuiHljjAAerNex/iM/NXmqBulOsDQ5SL0n3k7wPVnYendsbwUApHS1dZzKIfXuxH75msqvXqva4NW6xz8NuGgcRT8xuNRT+a7UI/h9LWi/N0CUTz/5lAHg0q7F4Vlk/z/76WcEAj784EP1A4j5f/jhB9GEcsfw8MED8g4qABaxBS6C7Vu3bw2PAgh4GtUXR48fH957//1hf/TL2FgN/yZkDwDA0/tRPRdNAndHecqOaAr4dlPBu31v2sVMVl27dm149PjJsCfGhqqbpQiascUE6+beMtxzn1lu+bHiGfASeBRA1suXLwMAOBCvCAvGU5UEEDtJZPkDAAAfezEqB9AgULYlqwQQ7L6JhHDEhqguuRmJ5DNn3qGdkG2R/wkeQ6COMT1//pxjUdM/2Cf1IgDI5i2Oak6rPfZsagl7GPyLAHshmoziWOEvv/gybNCxoOXeAEl2sDLtRrz/k08+SRmJOAZASehs2Fm8A1UvAkZ0Gt2j2IaxK3rb7dmzJ5Ipt/ndmdi+gQa3WOvDhw6ymgHgj5Me4hXFRYzLIMOQ2ahgZUN1NAWOJoBRgzBcvHF3+CKaIJ945/xwJKoA1kJGWwVAypp17pT/LTPk1tSXU/vBe88e2h0AwMkoQ9kdjPlyeMtzxbEF4OCwK4jFtpEebCoXPiiaSGAb1HocQfHo7u3oARBlF8gGAH0KAq1HacPj56+i8db54b2PPh1e70RZQ+71gLBgjxEGhkEkCjcdqA3V1uBImR13GPckZykBP3Mk9Iga0uHxPTII3p83DiQd1FjQrRgcMNRnV+fexqqNK5WSx0SlQQS1OyAgCHVKjk/OXM9+V+ff46iOkBnCjosMZ5aMQfkn6OHrLKgtcISiAMoMQ+l9ZoyyOsrkTC/uqQAAFUWWVXlMo7klITzbujectC3Ouedpgz11AP03bIGvsXEzveszKq2Mfuk+OSmenx0uZBXsJEz5ys8yDev3LehIIzXLoZzFp35/5XlfJz7qlQ1+prN6WEMZ3u4oN77PTAIUoJ9d+a/KR6WXnNM8UsTOIdYoAQbz1/SeyqtVxtyopM5zSj8b7frs6kyOrufeFDmuREVDgX79+a+Gu5cCAFgMFBslcXlE43qAkcsHw9hF2Z0AAJWL2xGs4lfX1vLelOn0Qi5QqUpJXvSYXUE0loHuQHA+eEIJOnCvaSj5c4FpBkWjEBULIkPpoAkEaXyg7qh8hjL/aXQoz9sGnALw4nlUfeUWgOYo0rlWY80+tsaNCmrJB2hYkwh74rJ6t66tjnZr3JROGYwxAkCUw8MKXLt+ldejGRgy5M6837pxi00ADQBM5aNmi60TZsmQxyxndNKgKgNEOsZZ0OvrK8/p+aVRWPzFDBptR19H00bzz+ol7vfbMVwIB25p9zIzRPgbzZrsfNKBDL7Wdg+fHqDsu50wBwNuThsYF/81nRw3Sid3nnCAR75sgGpWuqWeqvrVzh9oi2wJyzExhrKlzsACM4QEeuUo6p8YIHcUczsXgNrdccQjtnr8+Z//b1EBEAFGgACIYKqtcIXM79Ob1U+ovoE5tH7WAxKv0biiiE7yDMDBz/K6znKi8J1tmEEaXp/ZdAW4KXcpU1UXSMf2Kqomw5MKgJk2NJ5Xqxc0Z/kJHRDssxjrsFK9UHwvMbF43GtIfVQcyJEfhSx/Zp7r9eM1sd0BNygQVTAsDqEOj8+OBxi4GHtgXWVi8AHXm7crn4OfSP/c2uDyYvNSt4m6n1sHin10IoY9KqIq9UkE/E/XIjDZGcegoX/VCk6zCp+WpcNxTQjaxurz4fi+xeH48uJw7fN/GeY2o/w4wObt6LBOlmctJH92HQibGeAEXc4eiOPqlei/8ubN9ggg9vIeBFYIdNScENsGIvjgfu7uI0K3AOzQ3KGj82hEgt2w16rS5ViQ1afu8LsT5LG+AviRW5Qgo/R9AErEM4+/czYyzseYtNsRDepQzfNFBE04BeBAlKKjWingEQKIld9G8pa+LMZAvqEiko/CbDH90YaeNJ6zGvF9U3nns5reGttPc3wHSQymjcGJbmcN1vReKFzJ5PlmN9JujdaWdlT2nKfrZENOgLcIBgFqHdh3ICoB9gwbwU/3bt8ZvvryKwaNB+PzJ9EP5djpk8Mf/vCH0djvZjRYvEQeQLB8PLYFoB8L7MRKgAnIsuNtJ0+dYpAMQGYeDWwjZlt7Hqf5PH4wbN+IwDdOA4jGbGHvVfYPxmOjvLgXlSGXL1/hOmJ7N4Lmd8+9yyaFoBeCdQT2Dx8+GE7Fe7hFJeI/AEns5I/tB8F7CLDlayOeQ9+eSBTHPwTWCHjxE9fjebJjqIhAvwvYCvEmKwPA22/Qif9NBP+3+Ixz585xLKzsCd7AfXivTwG4cuUKeXo5QHRUoqDCAfTGSUH7Yx63bt0afvGLXw7vvvvucPr0afIawAKMGw1ob926zfJ/+DwffvCdkCX5AreCr/H9Bx98QD4EIPE4gJJDsYboU3Tjxg2enLE3/BOckgdgBrRc3rOflQTPnz/jmp+KyjacLADwfCFowAqjlVWeoAF6a2uTqhVexef0AYI+OAXg2rWr8YzNsI3nh+279gzfXLs9fBMJkMOnzoSfdIz3opKDJzbB/W3VN93vt80x/5bIkvSd2rFt78YxgOfeORIVALFX4U2UKmRjIFQAzGP/QhBI++ClbF2aBOQSy78RHUGfRFkfmgACA4NCMADwJBDVAyfODB/EKQBv5uKIh3B2MHIJsOSdCOsEAJg6ch64g7P+PWiiowVrcIPrcY2DUyuFWYZU3/USofoOXD/NAFYwQMphXAJelbUNOt8rLdyCVZ9AIEWU30s7ckQ2ZA5uPQfTAj8tKFN6VcXZHMbcE2Y0U8/rwUYFAByIt/PcC2JenTU8wQCF6KK1rBn1aebE86jND/2ZDUN1Mjxfj88lL3Yy4FZMqyR8D67x3kEDHajX871aPzlONYtE3oGRLAHdlAc9nu7kSdTa2Fmm1o1PXaN6Xc3QmLf87OpIyYHoGSxnmo1y611bDRfQVvJQ3G8aODDr+8HES/hXMwT8HRVAEhE5CDlHKxLf5/n5HY0H4RLhviw5q+OtMusx2dkz31a6jeQXTjLXB+WJwCnfDL/71c8JAByOPZrcE4cGMTAiAQDsPXSMAMAGSsdy3TWXfsyU3zXKYiRz/j7dIRnt9JkGhOYdPUP/WY5A20pXOyZTXadnWKNkhI3noAcAt9ykk5h8oOwSQDWvfZavxd8I6vAP+xGfPQWiLh3WMqV4T+ppvEn82FRT4wEF0ryRrq/KlyVTnrOBVd0UjlKi6UDm0QzvSJwCAAYDAABnHFmFg9HwBg4Ejs/56qtvwimKEshwxF1Gb90+1UVTvWEn3DxLp7B8yOPGWIrX9S0cXf9d7YcdSssgrrGcer2tm5rDm7pJR+Rh7jvDMXkvyhCjoRYybsG7C2HokUVRB2GVfyubrj29KNukI5djNKiEqzF27vXNEn26Vum42llTlQDsrBx89eBxJYAqocY2S0cqqYRTpft+hmS0b9mhWGPPIviHsY30k+WHgQr6PYTzilMM0ODxypVLw//+7/58+PC7HwwHo9kjK7hy3OKZcUBhPpqCOlNQvq5Lc36KE6/nKGiq4IIdJAPxUzmvOmFmIE7qyp3x9xXA0zf5PQHLsUvmP2vmfloBMOu91Kmp7yvfu8eI+cX0y2Hyh0ECPreV7ltmcUEHACq4Xp/ptdIxeqqA8vcju5XRnHUL+EWuEOww9gyjJHb7cC72OOMa6KbOn9SUvNYl/ex7EQ9wgy6dEe4kgGiC691hnDLEcuG+TcZdyQ1EoDfV/eiFsgJe3rUUmbbYohRBCUvioc+gY3HcWvjHJ/YvDQfmtw3Xfv2LYSmOmoVo4vg18m0L/mWLpReoQTnnHdv72ewY191owroZAdB8ZIcRZIFvsP0J73wZp2tB7tETBTcjMMScEGDprPbsSxDBJHTE6wj4cDLBQpyGsxOd3BGMAnLJwLU2bPVnPGGBKV5tpSRAAbAi9Mqp8xci6xg9c0ALbvfdPvzud18MD6Js/VBUAOyMCgCUZwP8mAIAmDMby6bf2HwB6DgCoR0wpe9fdHIHq132PS7Nt84Xs2nbhfnO+niqK6p+ls/X+/PYZ8KY63eWufpMV7m2rWZpa2XP0VAuAm0mFwQ4HYpy/b0B7ryIjv2vowngzWs3hhdhb9GlfzmyxqiOPHD08PDRxx8NjyID/S+//AXXdymAUuijw5GhR9Z5Ma6FjDyJoPQYOsJHYpZiBd8ueHJbnGTx8snDOBng4bAzTgWYj47/MYKMx4Irs+kc7AS2i3x98SKz34+fPIseQKsEAMBTCPwBACCQPX8+gtCYy/0H95jhPhTZbJTJnzhxIq6LLQdpnx/cfzAci3GCXvfu3SfogUavkFMEzQD5jxw5zOD2VIAdONoQ63b//j2O5cSJdyLYfsHAHXRDAgBjexDVEKDFxYvfMJA/HNsf7t27N/zmN7+J5x0hAADdcDqaJSIzfuVKPD9AC2Ty3XMD9H/27Cm3nmHsbiIMAGAxtgL8+Ec/CtoA6NscrkQ1BiouTkXlC2jw+ee/43zef++9+O/94de//nVUCFwffvijH0YlxrHhn//5n+O44gPRA2+dOgtHGT97/pQVjPBfIE+nImsPOvzspz8dnj99xq0e2IIAXQB/5rfxjo8//oTHHl+6cnG4FADQgUi8n4mM/9zSvuHK7fvDl1EBIADgKEELVAzyJB4CB2r4Cf7rNqJXh9LTLDFItYu2BwQALpyPbsz7UI4YHRPRVTVehB4A2AIAAAACKgUuoaPyh1KAQIfiehqLiS0AO+gAKphCBcBa7KdaPnJy+N4f/Fg9AAAZwAizEQIcImrJdB41ianzXQV+lF3k5DAeZTU4uQxQNF47yd25MwGqoeJelPxXHUoSlGNUE0ArB1zanY/uDPkZdvK9INOSvOpQ6PnK8NupdTCK+11WbYXtoMDzmIIDdYx1rv7dQWMNqpyBqDRRmRb5qgWE/DMdqh78atb9XZiPg4Vx6X8fQ3Egk652al3uhmvrO6aOfXWISLcSxJkmpp/H5/WppdQObHqpbDdOuN4Nd6rB8tj0vA4m2KlqgR1Lp3rJ4bcFlRUAmAa7KnHK5j4lgMZ7DVh4vgrQRHPzAekaMuZ9tOSjQI6nQf6U76vSgDNhWWg8nk50pQWR/PjHrvbpNJEmTbo0vi3/srlh5b/KuxUw4DVZ0cAMD/abhRPDsqjQO7/4p38c1h7dH5Z2hNNHA4jut9t4HOn+oyeG+T1ROoeKmsyiqIS0K8kqm5Y182F1aj2HLfoiv5jFr+ZZORx2mrXPvj57Ch5Upc3nZkWAx6AmYPiYOzmps7ReWWoGncrqD9O/Z+BQAYAeALVxmysO6DymXMmRM1jWdbSa4+VpGNCjOTfo356R6ysOXnTvF2QR4BDAmcQxRZcuX+SFMKAoMYWBxBguXYpjp1ABgDLUZCbT0sBLDc4l785EF6BlYhMMBHhffeO/Rqe2yvzF76hrL3C4ZDiTv6sMugIAehbZxO988L1YK5xx/iYqG8J5eI39uAFYobySHY0jgROOHbImbGSUGXg4XM6soCQaDYcQYC9GNgJygPHhGjg/bhyGAAKdiOH4oDGReYvnN6cwIfuAl+JaZ03lkxsYFQAgWRevopQT/wiehB+As4vXsZUqsjEvI4vCfaTxXAQmb9FgN3wE7NU8sH/v8Nvf/nr4i7/8d1Fq+f1hXxx15a7RjUvK/l6uZWZ6OxeNf+ty1UGnbnurY8QJb+EhwXFirCqH1cb4jVNZxPU62kr20veLB1VFY9Claj6zp99hXd70P3N9XXNO59jOdi4AgN89dQirPaxztJxgX6u3eDZblACA7/XPCr77fvh7yUyjhek6UGugOWgbgIJirEX8h07loUcAAMCxZWYLVYjwi/J3HnlFtEnBPJ7l4+l0dF0PAuk/xX+QAdtOVxMR0MuxQG9hTy3kcj3G8SJethmZ7nX4teGnrkZghCO8wBuQkbldwdPbN4eDizuGxc3V4c4Xvx12I9CK/5D0Quad5QxxPeJbxtWpewH04X3of4U9yqAnZPB6ZD1R7jsfR8Lhb5bvMzjGOxGU4yi2XQyIEEzpGuzDBgAgjkKWFj4sAAC8/1ScrLK8Bx36dWSo1kHXbtkOav0dwfrrCMawDgAE3kSi7syF94ZDx06qJ0LQ403Y0J/97DNmfw9H1RZ0OQCAnUgQtPfYFwTk0bdFVfmxnNh2uunomE9TWmJdnIAzb1qHkZdb9Vv3Lfzcyuv+rPIDvld5uECevr1Lc/C/+j7zvN0YVf24aR4qIlCVo+1t+PdOVFF88P4Hw6MHj4ZLX0cn/wB65oMHbly7Tp19IALU0M6sqLgeAfLLZ895rCTGg6Dw+z/4hEnYpxGwPonSd2wLOBLBdgNzsLc/+C44ICqxnw8rTx+wH8DSzhj/RhzVyGBL8Q3mDvuDqgME27sDRHge1X8b9AfRp0Kl7L/4xS+4Dx7BM4LmF3EKAU7lwbwQ+P/Zn/1ZBNtXGJzvjoqdW1G58E4E4eDPtZCnD2Jrw5dffpl2IrY+xHtA44cP78eRiN9j+T+y+QCS7gV4cC6AJpTSIyiH/J+OffNokIfngQ541g8+/YTB/b/88l/CH7g0fP/jjwk0PIt7zkam/0403Lt+/cZw7tw58iff9+hhPOsUe1ZgSwG2F92N6z766KPhV7/6NRsL/9mf/quQc7z3dez/j+0XQSe859GjR8M3sV6HsT44IjFoQ1AjfgIIwRaNr77+evjBD34QMvFz0goyiGaHR48fJd2wnePC+XdZVYD1Rj8IJRQU84FWd+7ej7l8Gn0dDg6ff/lbghqn4/2rETuvswfA4+F3V64PR4MmBwP0YKUmbArWDIAi7Gtu4RNvFl2bTAq50TYgVfRW4Jx8fyEAgPNn4zzmQ9jnsxIGG2cuzsW52cvxX+zFmAEAyMEEABAvjAYVz2Mx5+EgcD+QGrNsbISSDtZcimMAP/rDP47u2yhzULAG8TYAgH38rgCohrAa01nOd5swIV83aOqG3N9vFeAu3HbGm7S3gK4rgRosNQNdFITvrd91B6Q7olZIo+CACybl5UDDwSg+65mkDjpUWvi+aZC1JWjoExwFYVzGNMx2Wu3M0EEuzjCNWQIs1RmuoITiExkE039KM48Z35MZ8yeCbRuBWUHx9Dk1COB97m5eMtnO4NkAkHbpNGk9TJiercc15kN8iyyk4qouXH3+3bg6qMMzuZaKhxsdqhM35efp3Cqdm/OUWwC6sXKwn5U5Jfgwr5GONJJ93x+cTznzHQX3O+raeL1VsqV/lXfrPRXcqJ/X66thTqIIYGo8OAbqCssWBxKgTHf0Na9wzhDERPD0y3/+yfDy3q1hf2RB5iI7g34k8IJeRdOdQ8dPD7uiqikOKQ29FA1LY13h6lV+MM92h1Wl1bNkexY9pnSyTFWaKGAs235yLayYvS7VCanjsa5rvIWAyevDCSjLAqePfBoMAFCmqyx3kH4bRjiyBlGG6iC482hm1Vg9oKeD7FU+PX98RqAqM9gca3zZm3Ipq111Fa5B0xwciYfrpPDPAAAgAElEQVSmRtAZV65e5vPRBPAAKwBi71y8H8g+jPWsHgBar63BeUpdYyFnrWv2v69VL/0kj04AgClAUNfYAbHWufQB4N8dhAZ9MIc9AaqfPf8eHeqFcPp/+avfDT/9xe/CsYs+CBmGQl7VRTrAALwsnTN3TAcwImFUoIAzihdYpizAWI6BMvwA2r1mcPDwH+juJmRqkhfHGaFhVTh/3N/Y7I7OdbZzr32bAgHwk1UCAU7sCvACDu+2cDLQNBiVBnDAWHoa2ZXtcd933jsfpak4InAYfvPrX0YTwH8fZa9/MByJrA4c3hrsWj4si97uO5VBy8Qs+97tb7WM4hXzTJMvOvHj66ZOksdCmrLSLdc3aKHTHCAfW8HNZjPBU1gyvivHUKoB6jP5rlJWXcdG20T56rZoCiw7IKljboJQfuHY6HzkFqYcj8doueL7k0a2S02vEzzQiGc1qTWbNtvJSzsAAKqsR9k9ymHffe8CZQT8I10hXsY/Z/CRyex+ktYBgYh5xFUzrKGJdXJioYGqeH36XHDEUYILWVwJ/fgK70KzvgjQNiPYfR17rLlpAVUsYQN3RIO17dFl/dTBPcP2V0+Hu3DYUR0LoJlbAERLBOHSC+IVlumzygjbKnV8Gj5HMI8KgNdBD2x9wN/uv2GbC6DtRGQb9y7v5d57NxH08Z+Y11qUSLtnwJuoUjgWGeV9e2OMXFdXlwl40brVCgz9DZ9cyxzABOgfVQUXPvxo2L0/tsyFz75zfnF4+Xxl+Me//0cGHUePHQ5fXr07/B7rO8oGfZXes2jk86YcmBWr79vtZI61+DxN5govNt7LZ/o93+Z3WM5s03VmvCt4t8rv9DkpueL3lHnuac9GbGxGnhUXoOvZs+d43B/Y4vI3l6Jh+lrQ8SVLwpdjWwC2ul2JrPLlK2H7Yl5Ya8RfPqHh3IV3h2NRXv4gmu4BYEX2f8+eZVUxYRTgr5jDfPDnXABRqAB4Hv0Adrx+FfFYnIyElGu8HMEpmv4tRGUBAlc0Ijx/9mwEnFGdEJUv9wOgeD+2pqG53507d4Y//uM/JkiA/zBG0Av78xHoYo88gnAE9pC9e/fuch/9b3/7Ocvuz0fQ+w//8A+0/8jmg8a3o1wewTF0PmgHfkXJ/LUI2pHZfhgAwMGDhyJAvze8G/c/DSDk1p3bzYdA8I53f/bZZ2FzXg9/+qd/yu2LyLzvC/DkcgASCNSReQftEHTfvnMrAvRPomrl8wA03qfMITBH34Of/exnfN/H3/s4MviRAAlGunb9GnvzHD16jPOGPkOVBuaNtcEY9sV/ON4YlQg4rQSNSz/77OekFwA79H0AWIf54l2ffP+T4fLFSxFDhG2McT159EQ6IRYPemA1qkKOBciG5qeoAAAvnYwKhF0LARbM7R5+d/EqtwCcOHeeAABtR/SPYC+Q9JvxXtnMyX8pYLLZ4y2Ktg2UWQIA70RDntgCsLnxMtD62POXAAD2iUD5wUmWAqH64KNZmlUAgDmgl2kQsOiwi5uxl2r3oeOsAHgVD1kLUAB7mmhk8v+QYXf2cIshTGtZDfo0CFEpnIxKVRJ1kv4dP7sjodKlMXGsBHqQAap73/zI+M8w+FZqfbyzAYCmqLCeUEK5B5emnwyi/bd1bOMgIgN3Gkp1g5w1d3/mcVU66PexU2L6tLA2vh+X+HdH3nsex/v4gebL+H2bg1YdY9PJjoXLv6dOz3jdxlmdkUMAY1uYffo8AwBU3lnKyv1RuZb+qYYdyipAkamp1bh01IG4aSh6ar3pAGSm2nPzGkz513Orc66Gqgl2spLf2wOOcUBJJzGDsRFaXgACvisz77imOnYOHnANaZAO4pYAPnmuKp7qBEz5sd4P/nJgyc75Ked1vL5/9PyUXzmpPTBVpnF9+PwXnw1Pbl5lo6ZdUQWAksi3sRbPw/AePXWWAMAKpo4KAOgdBMclGK9BRpOFEsh5LPW7+lmVs1m/a9zSO56fHfg+n14R4PdYJ7R+AKn8qYV5VFMyB2jSAvZ0wkIvugTdvOPTCr4dAOhOopSL9IRlq2cCEyBhw6DsRpvr0lFnVAY4YNJ+O8wVxhJ753D+N2QQ3ZBxDzLacBxQKof1QbdeoOU+u9cOI2gj2o33bo7lLHkkZd37/32NgqWtAEDVN57HdO3rNitd/20AgJrmoY/BgYNHYn/fuVii7fH74eHf/8e/Hf7xn38bAID2YL6MI3WxLQL74x9FBgH7beGwYE2fhVOEkkkGTfET2QLMfyUcGPyO4AnOy7PIFAE8QUCh7A0aNeGoJYDy68PzKCNFxgYWE44cGlXhmVgD0j2cOjiI0GGoCmCWIeiE75D5uxOOGZwtZFWehsOIclYkvHbOxznMQW50TYezt7AwPzx+eG/YH9tx/sf/4b8dThyJcQQg99MA6f6v//hXwx/9+EcBABzk0VTq6u0gPBku9UvTzQ6cJ46Odbz0b802z5bGKQgAP2b6r+riqXzj7xp0Axjp/OQ59CdSt0J+Unfp2bAnumbLmBlEdkDa7yK/e/AtuOxAYrdhAranernOkd/lB/jd4EX3W8jRfBDHn7ZDdqKDWwhAaOvKw/sz9AaOxePhfPE/9jAifI4S8+XgwbPnzzELCPVlnwNVMqiM4ZGaIlarxIEOwpnd4Fd+xcBa1Wc6475XCdhHckBu/bcSQX7EE8O92Aq1EM78tpAbZEQRrL/hOeHY1x00BvoJHCCC/fdOHRk2n9wfHsZpM/sCFNgWoMA2lGJnXy8DMAbetfUNgB5oN+Y1ABAvo4QYJ54g2y9bHNnckF0Epqi+w/zgM3tLA2Qa18EvWY3rEHDuRNPAIBEAt/1RZbN7CdsGejPC5D6BklmB0ewxAnaOTGULOAZxRwQgH0bzuu3zUZkQmci5AABWoiLiP//n/0Ig+HhkObH/Hz0HeHQ2WUVzExjTAYAqK7N8P382sulMTqCEYkwv636DO7ik9oAxG9Zn1s8su9Vn9BaS6dpUX6D6bOJ/PdWja8+Dz5T2DTz87rsXIq46PmyE/XocQTYaz6Hi5fTJ01F6/2p4Hmt5KbZEYW85dDiSTZuxpsg4Q0I/+O53oxFj2IIoY18L3Q0AANVf5HfqbPAMqqpxRGV8GFn/zTgWcPXx3eHtyrNBNdeSCZ5mEXHGN9/ElroIXj+JTDiC0lvRl2At9DnK6pHh3xc+EoL7n//85wSuYH+QXQcfwgY4kw4Q+cWL5+QzPB975n/wg08puz/5yU+YScdzACigBB98DfuBCj+sGa4DAPA4MuuLS3uGsxHkYosJgGjYsvuRnEAiAPv8AXwhsw+afRzZ/91x/dVIDKzEZ8jGYxygGe7FyQkAAPZEIuHUqZPDF19+zmozyA/mDh54GuX4Z06/E70UzlA3g44XL10mTQEi3IhxoewfgOPtoA/ohK05mMft2O6Ok0rwHDQkhO1DaT9OagCwATqiuSOa3gK4ux9gwZGoaARYDrmGzsLWgjNRHQL9Rhc7GGnPvj2xFtHMMf4+fOREHPt3crh4/fbwxdXrw+kLF6IfhwAAFBqxObPtkAHYZHTr/Wl/NX9e/Xv6oAAA3jt/Yjh6GKWEr6LRCZo17OApAAAABNhKRRgAkAEJlQHiRffJF1E+sSMyETtD+qF8N0PZYd8QAICFvYeHD37ww2EllCl2puC8Rzr6wQTMdgODzRJDO5ZTxOL3Od4GAGh4aFt7Nl02Y6tR1oUK2MZBdgp2Ghw76X6O3oEgdxycW8nUn33M3aGh0siAgsosHbNp4FHHpICuO0hWNh5/00b58rGy6sCAxzalJZ2RpJOdFDqzSbaqmOv4Zcm7U6J5WSuOs+VTZepn0vkIWro0q2Y/q7GY0rcGrL7O84Kx9L/63uYQya/JTIKDiDF45FIZOhOZAaay38JKlotaxp3N+BIAqPw3XRvSL7d/+LpKm7oH2Zl7rYEMpGnubSMeL+kZkgUlC6Uz5hk5cAYA6nunBprfFQDA6z91WsWjuc+5VGDger97NHfojwxUFbOOM6Z1TOCzyrMpuM3hYL8JlEFFIHHx898Mj65dHvaEYzYfxzUhG/M6CPcsjsw58c67rQIA2UpBhqGjSjA+1TtTHpylh6YAT5WzKR9qbftZ0V7r0ZoXAEufS4ZNI8pr0WkGUtu7kkd7t+XOY9qzr5I//MQ+u5VXqgDwGo5lNY+PSlqN9JLXlnWmeZxi0Yt6HragJEKd16tPwECDDgAAAS8CytvRSBYGFGXtQNqxRw/rAwAAPQBcAUC9OaLR1lLTkZ4qAYt1buXFtsZ0ju3Adj1dZceyavCw68axHqjvx3xZARBoPwGA2N/3OrJqe6MJ1P/xV387fParaGo0t4d282U01P3ww++E0xV9EcITeBbdhE+ePME99M/CUcJY4MRBptlEKECFlXBGANijCRKyD/fuP6RDgrJIADzYn4n9xHBCMUqUYv74j35Eh+R6ZD14RjV1ipwyOC0PYh+lM/4YP7oaf/rpp9qHGXtC4ezBMbsWTtirkC2AGc/j5627sW8zKgdhH3eEc/DsyYPhxNF9w//8P/33w+EDuyODujH8l7/7m+Fv/u//FKWk/yqcrf2QwFghbXOSvZWiNY8zeJOSGOmBWXZuqpeq/R7bELnu+Vhy91RuRzKW8ub17n6KnyPdZyCu6q8KANQxWK6n/smoF0C1D/g9UYM6js6DerqCsdQZtVrBUQufA1rmaAiC1UDL+kWfWe+ItuYV8Qvpm4+pzxjr67Q32WuAuoePkcysBwCAfa8nwlkHAIBkC4Ic8Dgbn3EOAhoNQFa9bH3AdyYI2f27BAxcERPv5jYDVAfwv21RXr0SzbaifDiaf22PEu2X8H8ZTavKZRu2IsSfrwO8Qof1s8HPqw9uD4+vfDPsnQuQDFsAeBICaCJtXNdAVgZ6VHbb623bjiBAx4QCcHDfAAW2lZ9N33pyFU42QIUCexSwG3pUU8Qea5wGAFqQDwjauBrJAIDWT4BD+rQEfLBpLgCFqEj4bvTteh3+++u3ABdiy1HYif8nAjsE/IcOBVhCgB3bg6Tf+bxcU/HhOOvoNav2xXpnlj6u9/P7rAawPsAasj9R8nrXH5ordWX6lpVf6nViXfseGu9UniyzfYzy521Lqo7hiWQAL7Iq7mwEeUcjw70WCQgErDeCzxBQo0IC/g/AHPgv70Q2/kUE5QsofQ97dycyyAB4jsZ+++9F8PomrsGWL4AEXEFUesHDI1gWJ7LA34s+APPbAsTdtW14fOvK8CJ4dHcUr25GQ0CsETq07YhnopIEHv+5aFaHoBh/AzB24MreDfEP1QAAlPHdF198MbwXe+FxggD4FgE56A/bdOPmNfXsCQAYAfHZc2fZER/BNWz8559/zsZ6KL8Hf+LEA4AHsDVff3MxsvdXhx//yZ+Q934ZJf5ofghQAwH5D8LmYA2x7x//DgaYfTgCYWxbxLbAx48fcWsbThOCNlHjvkcc11oE5Ggy++jRA24FQFk/mh/CRgIogL08wT36OC1g+/Cr2OP/4sVLbi2ATBw+FFUuoYMgm1gn9EcACIJtAOA7bFG4EDRB/wIc2/g0Khowf2xfRIXAiwDs4YNhzfagwifBSoAT6FOAueF912J7AI7kXFpeIODx9ZffhP9zeHjvg6heiAqAL4NnTkffoAPxXPxDzI25ugdMBWTNq97mVHlz6p83G/Xesb1vP3zvdHSrRDlTIBThbKEMa18YdTafgDKRaIjx8y8wH0RmNSa+EqgLKgCw5wT6gEoFygNbAA4cG859+HH0AAhGjT4AVkZYWOx1xECsDGujFk8GPz34qjCacvSo0qhVRTNVChR3Wr40SpOIzkZ5qnx8Tia0TS0JxrvsDNTx+j3duG8FAaigEgCwQ+tgYhyIIHvTnbTqAMv6dmdp6kx4HFMF2Maahp+rimA8/1b5v52bXH04yGn0yYj5dz3bnXSl4eqZiWlW12votan73EmT4oyN7qWB1TinAEBf1ww4Z2A+zVA0X2cWMKR3VGFphpcBwtRRFDgzzgaO13oaQE/5ZFaFQKVN+77slbfzpLHpfTSIDBD6+A0AVNSPa1cCKIB1Va6agWYZag/Mpw7elOZG5fEuORb9WLAtznrpfK1Sz85jlWfNj1X+u+fq0m84OeE8RcB0KfZlPoxyuj3hmGG/JjIU62EcV2OOAADmoiHPCjIyqOowHyUtQMrqXNQApK5Zde4rDWZdY7qOvxsDAFOHqD6zZvy/7fnj67uMGsDr45WDA36F4cfnAADWIgumrMK4u73eJye9yjv/gHq3Psh9r+5K3zOyaP6YJeh2mEhr6QgBACe4pxF2AEaTmYHgHxhCBLj4dz0MIAJdH/FT92qadlP+qvxsulW7YN2lzzDFlGvwe5mb9c0UmGxNoEwMOtgVlNM66H4FWOux9/fwkeMR6LwTZeOoNt49/MX/CQDgRpy3fSo+W4uMxsvIonxEB3sxtrGgkzMc+j04QilK99WNeV7HNaELd4guttqF5qYjg+10ly5fHX74wx9FCeQdOlII/NHFGOWMD2Or3i9//tnwJ3/84yhDfcWsyb7IvsIhcaUDslD4G3NGtgZBEBoeXYgsBN60Gsf+oikTrgfAgAzBUnRCvnrzzvBPn/2S2xk2g46vYz6v114MH33n7PDf/Zv/Zti1PUpVY1vO3/7Nfxp+8vd/P/zrf/1fR+noctA+eDEBAK2VAqgtjnoBAGbZePN5DT6rA7RVbsXfzn/WYMsy5fun91b742BTR1aNq9Mkb6oAmI5F7+vQg/0S86t/9soaWnpJZfJrrQ7o9Pr9AIDAfvtBDhDHQRDpkjrZ/NvpOgZrx7ToY/P9zsqjUsnvdk8SfIBj5hBoHIJjH8230OsDvIWqHwTr7IIePikkFBm4WvFhGtnmYKzwx9jAMsbPBsDNZxDwyeq+DIq3h0/6LPpwfB0ycy72Lu+K8up1NuyM+cdPjIU1DwAAAryK0/+GwxFVbUSG9cXN6AAej98JO8MqEPOt94T3s+25zqEf2Ck+9+HSBtN30IlL3fdLnZS84/naT6rbXdmfKq4DAMDTGKhr4MeR8wS+Z+DsNa2ygzHBFLfGpxhfUHo+7OT7H8X59RH4ByoS12yPiqTHw8+jBHt/9O3YHT0GXkflg8aumgLxZfutsbF1aNXV/Ix82HvgVB3ebaJVs/Qz3tQAQc5b/k+V/To/y/H0M/sTVT/XCi4PnuMrvpI+N8CTAEpWijpG0vUCU1ES//8S9h5Ofp3XleBD6kajgUYgEgEiMgcFS3KQk6zkqfXs1u5Wbe1WzR+3Va5ZT/Cuxx7bY8lJlmSLpmVlUSLFBBAESeSMbnRC7znn3vN9971uzTTY7O7f7/3e+8IN58ZPBiWcST9Aqjif+xwiyyxrY9Yvv59G7wteexE9AOhgfQxHMevHaTjvhfx96dOfQi82nkyxXU7XEBqI6NNh5N4sDGSybwz2BLlfw+0r6Cb/8NaAw5BUnkK6eMwGl7ie6fbMLmGZCMsH2J2e+pDRfRr4d9EY8AicFnyWetCoTCKO+aPxyvnR0OXfvOYheg/QoOfrt5D2ztdpYFNvMGuNa8gmg8w+o1OPmWOxjBu6nplxx9FsknzBngBcr224Bz/LjvvUtTTA+cXU/IvvXUQd/ysa78ULF4azcDhQJ16GI4N6ibX6HBd1JXlgEVl1zARgSj6dHU/AsKfDYhGlD3tQhqG9wjw/xL05v5Oot78EJ8yd23eH43AW8J6c709+/BPo78Nwrr+ocd++e1v9Cti/gHKC86dDgxkSPBXhAZyZ586eHT7GfZlRwN/ZEJG9BlawFtSnvM8tZF0w0+7iBxeDJ7BP5595ET1HFoaLH10f3kAGwKmncfQjSyVpf5J3mDVbrPJkvqYXqi4z7Y8wtHmP8uHZY/s2Xnj29HBgH2+ONAV4Kuh5PYRjB3gMIHsAmLilDPIvKk428HkI43/lwT2dAsBexRSGMopw7B/Th544cWY49ewL6AHA7qJsNBQMK69lpmxNDQYz4BSQbwX0unNCrNkEjybM6Gp6AivQtlKjHh0rUSvq7r2UQZhMznQ0C2QL7K2MbguervRjlPKgJwNrM9NDSdBb10DCTgAyanC5nt5IvtcBKckgDMCtxqGxZ4R5ami0v/Xp+OLq2eiisK1AoS1s/qKjArP21+8FmB6Ppe7ZFNRVgMXrdA5tKsNNwpfrEZpt5ACYjqsTwNhxEVZLj6RuBaKmzFIdEFwMuQBsLGiPoiOnvc3x7J4ipj2ZRNB/mQFZ98/rNH5+p23uVDcOxynlypwTuAzlxf2f0uxoT0CSFcTZmaFjOtOpUJW317cq3cqn2seM2tmhV2lXnysZLdHsqQDb/L3zAAVed0aYt+KeogZMOGrd3vjRD4a7lz9QCQBPAWAJAB0AbAd4nEeroPs6HQBYEDkAguiZqtEzQnz/KbD9ZXQ25bv6t+c93tuxA8DzrLwRz3YkIxqwVV6pfxtg+T4efyugjUkm3YY8cMYNU/4Irneh+RWvmTb5EuRqJwR0+gu3QPzNSLH50o6mkDlpsBSyDToaOwCoVIlYmSrI93gmMfsChGd+28BjAB/AW18dANP5T+mr/l3lnl9Xc8800DX2SnMTB0Bd10qTldeDF4MnLQs6z8SVi4gCnYDxf/joCUUed8/tG/7oP//l8PalxWF2/gkZ/9vh3v/cZz8Nx8gxRGBuoAP4zDDPM6GRTs/I/f17zAg4odTg20hbZqoko+88OojSid2QmdbMY6IeIiLPMdDRwk7ijBLR6Gcs6AyiP3cQKSGw4XozVZMgi2AvukEjFRQAa49qkxG9QkrjYYBC1m0SlO1CB3ACHe7JddQx05lx+8Hy8O1X/xUGxE78jXJCOC94bNpz544N/+f//gfD7LZlREvXh7//668N333tteF30ExqPxwAGzytIxvJBZ+M9Zn1V3UMj2VoEJij091Q7Rw7fa0DJG5bHJPb+GbC6FMHrd+e8nRQu/V8l2cGXs548uebEZJPtw42jcUYuyNdEb/EAW2I5UO6vhknccUU9OlF0GjLAJABFmvXa7bHRnys6+Z5eZxuxmcZ03VLfMZHgfFBLQOJDgjhQDoa0Mkb9LoXmSd0ABBj8ZNslhdOZNTqw0jgFyNwNoQtw3zed+id+HYDQF9LHR1lfT6yNKO9kHtMwb/08bVhF4yB3RjDPBxiaxibsAjom8fk8Z6sr59H9/+FnSg9uIkymBsfDXsQ/Y92F1HGErI41styMzAU03aJ8eJI0Fi72J9Y/1irkJ+ZTUV8mJkLauDGRoiJHd20VSdoSXdFCY9+ZxBOzhb80+kgkd1Vv7p8jPXfDmyua/DNHgB7cVrO2edeQv0jTgHbMYf1xDFtlz8efoIILct2ZtAQkRkAtHV5EljQR9cx9VnVgG4yNx0Aui5xylROx1vVAOcLY/zlLuhTeV+xifFIfbaDE8YQcX06GVIveA51XPFa4Dtj8O7QQckGaJf0SvqjAfwiUvhZJ05jk+ntpEM2llPqOBxfxP1PnzuHTvfvqpSPBuc+9IZh2jij7qfPnR2OnHxyuIMUd+pDRulVjopRyAEgPIz9Bs0h8D88fvRgeAjaXEMZwO4drMGGDhA2QkAEfR3YjJIZJ2r4CmcBy8eYMavSgwzKaL8y2MRIP+fB11im4ExT81yUpQSf+nQONbPF/DsOpJOavWaQwZMOCy2jMCATbWij+ahKYvzo/cH3HkH30FnBZ/CezA6kXGADQxr0lBeMuFPGsEyBfQw41jnoOzocND+sqxpWgofYrDayH2MnV7Ef5judCIRsikXoS/Iq+ybJqU78jL/pvOC+z6G8Zhm/E0ZyzhyDeF28H939V+DE4d5yvD4CkPpyEVke1Kcz0OcOegfGxrwz0M6MKFrS63Dl/OLC5eF1ODzYj2Mfsh801oJdjK/5+gjTYyDVyVUxYsVOwvrPHd+38ez5k8PBBRAwvPSrcACQSBYALNwEUCpZi9YzAPgbxegSQAm/57AgFN2PsRkSeHAAPFhawxEGZ4bzL30SPQCgeNQNNY8gkqEYAn7k1SsGoAlmKwXuSYeRlQZ7MdDM5GbU8QJlAZ6Uqo/H6qn27VzmfK8CjmrshHEVXWmtJL3Y1QgTGLZCTwVAgrGxawcArxkLJ8KeGFcVRJ6TQcc0bXAq7CzMtvxJJ4ENMFwwbmbEgY9TjpuDIA29XpfY16AS5NRwmRKr/2bkzfOa7l11YpDxGihMQ9PP2MQEVIDJMFwrRWmK8Ob11QHksZh5rLxCUUcGwFiZ9lpp73vq0bbU9NV5P6aKqb4+NQA3zanUw9ngEEcKJLoZU99h38/07WdXpwJ/pyKa0rfmkhkAbX8KiPDY/LRqLNd7TYVQjDeirPW+nhpf7+sQRhrXvZaIVBqONEkAO9Q+zsIo+sm//suwiBotOgC2owmO0iLxAR7zdOjYyWEHasdWIIMe874cB96jSzOchC4d6mPweLei2WoA5Gza2OP6eNVOmH59T6XV/YW7SNQdzQdojOZRU5qZysJ6/xGd5f162mmnXfMXMwAIrukA4Gd1VnbSeOyJEg7bPgTty7IPhYBf45jJmGwFrHqN0agsoanzp9FNcMHUPXbAZTSbjXM4Lp4Vfwhees6dERJ6z2nM1hIA74sBYpV3lT4qMKz05gwA71OlWTWpLbRe+aW+Hr87GhQOgHCYhBPA8iBq6OEoxxzOnYcn/xDqZzdY3zs3/OF//PPhnQ+Rurn3sOj4wYO7w7lzp9EI6cxw4xqO1gVN79u7Z5gBkFgE0GBTMKYw8v5sgkRAMTeHM6WxhtSBtxC1oAOAJQF0DHjv2W3/ESIh17DGM3DozyFisn/fvIAo5feTyMTgfjCFko2huO7swUBgeA3ZAOwV8BI6ODNSwogNIyyUOWy++RGaWB3As+4trg//+Or3YEAgG0E1zQCHOKP6ufPHh3/3f/zPqEfFyQErD4e//LM/HTRfOSYAACAASURBVH6M+tIv/t7vqdP1OviUHdRtolieeR83ycHiPDRo73veDdXKn+aZza+R7boz1fepfFSdmNUZYF0dn0ndl5OYyob2/MLjupcM8IjocAHUGDlpx8BaOp7YodFkTw3nY1uW1MQBUPVJlxlh5DnjL8BtDRIErXr+Md+Y23ROHk4cpefdsxHVdk+Gqe6RYoO/NDwJRxgfcR4RLhoOSokG7So9H3rJhoSza6K5NPFlZN35iN/gNWIxZsIgao/P2zERuiPkaTjr2XOKNfXQGxjZMjDCXRhot9n1HzTPwBdtIR25BYMhsCUTqNeHvXAAHNz1eLhzGQ27HtzSaTPapywBcNp+yIWQCQ4QuOwq5IP3kGnsNB4C00RTzh2KaMroUi8tpPXr6DAYlnnCjiL3mBcdIuyhwag/jSAZS2kYhtwKN213RtSMvpDvzB5SZJ1riHExA+LIk08NJ84+g9RzhvXQHBw8ffG99xEF/TEa1R3FGqNUazY6kMcpHj3yP8ZHoRMq7VDXjnhb4+vychO/c5RpXNkB4Gu2cgBU+e/rppin6lBj8/+RA2AsY8aZkdxj62vrY9ImDVL2WFlFowkallyne4iw02hkNguDrTeQGs+vuzDyDyJSfv70WaSBvyUn7GGksH/yc58ZLkNu74UMfwKN67ZlSRlLG0nzM4xfAP88RvR6bfHe8Aj9KWYQyJ2b4fGrcJzTMQX634W9ZBNK8j95ch2ZVzTq6RioONg6w7xnmUfesu1DWguDmlksscd0SKhfVgY15RhJuyIM6XCq+f6WnzSImYEYNiMdbhH8cBp7BBTDRuO1e+Ag4djee++C0uvVuwDp/dRfjMgHvaV9pzXKU7TSjrLzLMpy6FaNUhnavByDTpVS087EQ5nhSwcA58dTlyTTwCuUNZZvnA8d8FxP9sXRUX2kbeMpjIX6W7pOuImlP8gmwmdUNgIHAMv77t9fxPvgazje3rr4EUoAPhrOvfDSsA8OBI6W9zNdh/3Zj/StfDWmccvn1Fa5L3IAPA8HwNNnnhwOHwII3IDxz2ODsBB70AOAJQDbeQwYRfjIAUCBzhMJN6DTHwyLd26hBAAT4mYpWk5QvWu4dXdxOPLU2eGFT392eAghwkgcF0jCmF5TilYZ2T6HOryeFHoiMKZw6dljBTQyCKX4LMwcNesR/JHwSa1lkOH7tqinIo09RbpG3qtCdS1ajMOpbT2VugKOuHcYaiI4erVT0VPo1nTUOte4R3iOhbVz7KwD7N613pU55tkjhRX8/jJAwuc5jcjXbOpmXBwAUl4Sxv05tnTqcRTTZ1eniHaKxnQB2fq7GIU2HGvkus05laXGLgeA170Db6+j7iMveO5B+MWbLDeQ8PVTBmppd3wWxuhzgS28SOfBgF2hcw+q19uRgXrvugZtX0V7oViqA6KtnfDiNFVT8jxepyLIvdF64iGbI7pa/LZ/AhnwqHpt28Lwsrzf1EFiOqtzoIeX99ARTaRvRloU8eH5zXF/R4kdCatGW9uTBGohbOLzuodAXK5rjj+ez/8BKKIPCSOlP/3evwyPUPO1Dz0ANlaXKPIV7V/Gj3nUX8/uO6BOz+rzZAOZgCSN8HherGfdL++Rf/r9fl0IWAPNAIBxLyvEfm2/tz6TkaM2Hu1/zN+y0GOZPt97MHYaprBPp2FNO40xheJTyh0iDdy7yACIhqSWf3YAMH2Rc+ie57FsNZ7zufMdTMjlFjxaCYv8wZpGACLW//NYHToAPvzwsniZSp0denkfptK99+4FXBtNAH2ElkAW032L87Y7RUcPa7zI9SQAqcZ/z1aKEfIerUltyjgfO1bp3U/ogF+fbvfogBaEp+ghwDs8+88++6Lq+9gDYHF5ffhP/+Xrw/vXAfp3o9MyuwgDEBLE0ygjtuId2RRR9A+eWkNUww3SwjDlGiNqD0OAJRMEINzbVbzHzuJOeWaqJ++5i+cG8+grps5KH0HHIhrEz/NrETWJBGsHAESj10A0LuI6MyuDzcboAODnGEWaxfed2zeGA4gYLkGdv4uIBZuq0cDcjSjhIo6k+tVPPzf8b//2S8P21XvDGhpT/dc/+f+Gt954Y/j9r/4bNH/bCxywrAZqoVeylr4c61b1hPRORqosH8xXcV3HCZWHLU9j38yrzpKqaeIODMSVFR/w7ypPhWHyCMC8utnBVf8bNDeZkXKnOgDIIKRnUqENxDAII5Km+0mWBE5SU8+8T2vgh9eVBh4jb+N3pCmeHxE2fnUdExmOPQOgOgBCdtdMhHyAaC94fewA4LjCHjTXO9DDXPOgjRTcSncl3n/uuedVdkqHFJ1HUaa0HtlJAMn85vB9DJ55Ug5LjIG0qN1PbGSjxSVwEcWEHgA9K+INPl+EwcDsMB57B+013EMmADNUF0DLGwpSsZabtMEsTKRBo3xl787Hw7E9O4ar7/582AFaZo21IqNy8ndjV2ugEfWjt+jcCAcHOoKjrIer0xqlUmfK6RFRVs6XZ5LzWsoEftFAoQykfKDhz2P7HJVUnxXoQXYbX4Jxyf1kVs9eZDXQmIn3u16rOI6Yxl3lyYgI9g+n4Khk09xHkFNrj3Hs4e69w09/8jrKh36oHiUzsDoD70UGQxB+x3RTbNdpJvc+VVSsU8fbFVc2eW5MlORkfuI9O7bu9K7RJG4w71QneXU2VF4x/Vcd2/FWxatVmwmwhAOjZXcEfXGPnkG6P2vjlRFN4xE0zdT2B6BzdvO/haPqKI/ncO2bOO7u+PHjw0EcVfzO2++ometxpK6ffvqcnAPH4SznUXJsEiinsgx7RPeRacXvm6i7f7z0AO4anMwCOqUttxMOKl6j4Bq7WGK1ZXRSruyEs4elMjR0QVscL+er8rJ0yBh3CYcrINSdVD6lhkdlsq/bGkvA87hOr5uOo2WPCqyNbCbwXjhLork2DWLqJe170hCPAKR8Y9ND0nqTgbQtFYhDo0rc9y04SdhokP2CGP0nj7ODfsg2rAuzk+mUwPNDV8bnqNfoXLRcJN9E6RCP6aXz0DokMk/pKLDOFe5nJzvaqCpvpCUfmTfxN9OBghfI4LYfSFOcB/fNTcd5Lz7TNgz3M9YAPAzACrff8Pb7V4Z3P7w6nHnuhWGe5RCZKc6Tf5o9lHbi1MaTBC44tvKg5aP2+cUnD2ycP3N8OIJjANdWHqSBinQrECi9DgTQBQ43QuCC7qJQBaHeQmfgeWzWDIEZPJLhZUEdBxqHPHHi9PDcpz4zoIoTTUWQFqE0DEww0/9jYeI86QpkTYQ+ZqNHGTNCo9AZPSlWelz37B6aQmCrRRBOSKBQFbUXKARIpoilASODHb87mhXKpoNGmd4JGKfGg4+EsTASiJDBFmDUBFqFje5hxZqg3XMhTLCAE/GkU4Hvy/CcpOB7XAEsynGJNOy5s4zS6fUU41LqoZA85mqMuSNvE9Zi4O6U8DjrOkwNlzFYz27zNHjonS8GngV33UcyYBfwPRvAxk1/1pgBDBBjf8fgzmDI952OXXsTZNOe3cFhOKnii8ZNKAsJC3kz4zP+284B75ffiyOAuifcexVCJcBnOMu8h5H6R9BXvYASDNzDUmdfM2kIBmT/5tgqTTSwWWi7vtbXts8r1i7mGEJ+fO+6BpXHbIj5HG3Tv8ti+LkAen2vuHGdJmO9df4yDRII8jd//AM0wPlgmMce8GxcRihXsQ6PaMCg8+4sjmGDdFK3cqVr87s0MYo9HWdEVD6P+Y9r5S1jDSDcndVOgPYz5YPpIWi6ZyJ5bfwMPsc0M+WfJEXtIderAqcpiKp0p7VUfl0Y+8wAkPOm1Fba6Rm816M7FdTVfbTHPei60jyXqmcuhdMznBqUOzwv/hRS0VlnzvTHq8jcoCynA+AAlB3BLmvUL17AKQA8kosduZOm7UB1NpBlW+Wt8XidvZN9V3LTYu1SnggjB+9YRnivqrKt+2TesRPYvKd7UMbwB2iQ542v4bizT73yGQAVRPPQH4cGx//z//4FOpBvUwlAFNfRsRE0ZgMhnM2hD0SboOswRHmcEnQpLo/zrJl+GlFBOgq2w9gXuDbwSQOZxgEzzqQ3OL704IjvSAvUC4pIA/gj8shOy3xaHD8Xjj3ylWQPzx/HsxS1RYYfa6q5Rbw3j6Zae3Rv+Mwnnhn+7e//NnoAPBqW4BD44//wR6rX/NLvfQXRMdRgIlq1DanUzWBMR6jX2fRc98K8UWndMt0ysv/ds+q6HutRSN63Ojmr7rOMrrrddNUiVOLjwALR/2acfjmaB9a16hrxGAFkn30oJ+mnkENTENciaFhozTWPMev4Ik4l8N9jmd6zHXyqjWrzQ8g2to7PbJZNIbOqARR/W2bpd72dRj/vgXsFkKd+A93wd4ydvMyfcygfYTMuQZ7EPDSmWN7C+470C+g2HCORqRQlmdE5n89W0lEsX3NycjSMnPPZOxF84iNW8HnKvRX2GAD+XGKKMoxcNr5GxCvORgf9b9Coo9FEfbK+PByYQT3z9uXhyntvDLvWloY59JpR+r/WKsqlbAQYTxHwsyEfG3Gy6zuj7HS6hQwDZt6JCKzkMse0onuxxGcXrlGmAh164G+uF2UnaYYp3eRXrtEKlBnvt0FDhj21eOQb5jNHRx7w+959e+OkmOweFutEcxC6FddmABHjQuo2GP0x6v6fefETOAIQpUUw/jewHjvgIP7ua/+CM9UvKDtpFhkAUbrAFuZB984iMI10fJRNmVN3m0/CCSTBEvSa1Gf+spOCRrMcJcxOwLx4X9JTxS1TuV+f3emz4xLjPBN8dSpsdd96/UgWgM45Fu4xx0h6DtuH5SpzwysvfyLSypllB1nNpm+vo9kc10rN6GDQs8cLjdcf/uBH6AdwHg7oneoSzxMiDsA5PjuPshesN5sH0vCD3a6134n/rcHgX0MmyvL929hzyGF2XQMd7EID5A04BVz/H5mV4ZhgFhe/aH8ZB/LYWWNtyz/PU7LRXn59Ihyf1NUqLVCmXmR5TNeJdEubjBH+wLY0gIP3+fe6nNHZmDg/r6xHPIX3V1NFzFVyTk6scKsR27Is7c7tO+phw2DCGTRSZEaZM4TYUNjYkc+ls4xj4T45K8jyRTgq14D2qHhEc47nOSPA66Xmm+RDZo1CQtBx58Bs5MVLAorHdSxkC1IGLudd+RLHEfCe/6KMj/02VtdhD8/sG37+ziWcBHB1OPfciwjI47QerIGCWmm/coLGaeKhtBWtYzhez9Hvmz9N+3AAHIQD4Nhw6ABG8jiarUgwIxVwL4AY02V9IykGNewJgbcTC7qEpgsPkYJBB4D8RKoV4eR4/vb6cOz0ueH8y58cHgIgMBWXBB58H9N2esfUAeABx/shHvpxVt3QJ6EU1dUWQYvhWXLJmuIKIq7KVa9YiTcAGMqyHqHVBE1RgvIkpdL34+qzYlPiHYMDz41AkcwzBR16P40Ufrjq3JYynJsbDoAecXQTvr5+ATo2gVjcKKIO+V46PaYGoaMcZm7/nAKBToAlRbERZSxAXeMO0A2KMvqRho+fMzXOg79ix+N+qUDk/AnwHO9VcNLXXwChEEZ1MtQ18142hSREGQxV93kq+Hot4LS8pBvNVclJ+BQa8Br5NQqUutZVoYmGM8rq9bARrutyjUy3rdQjo5JtIvnLGCzGXOv6eNzB/85WkHRoDgABy3QuVMfDVvTiMXtO9XrvRYDC2EvLIW9gjINni7Bqam14/fvfHW5+eGnYjxqr3fKFUVqhlgwfPAiQuYtn6DK9CzKICjGe0fc0ZEI3RiqI7iB306qNZYf4NeWLVonpoyGLKq10IBHRo057puu4T6XJ0ee9JsXJ1Pdn/DkpGjv5OD5MkYagmwAGeA3FNXUAhOzo2TV+hvnTKdI6jUGAPcC4FbecU9l7Q2UWcriwJn5JzXkOHuTZugPOxEaXYABYRq4OoREQjX86BC9d/AAOADqJQ6E3hYYHqH4wgaWdZ6YVrxvTHmM8YfxrjgLB44hV24OmTWINnR02XVs/z85i06azuuwAWNUYmZEyDC8+/zIMHnRyBqD+GGcC/6c/+dpw79Fu2BwLqjveYJ8cUDNRAcnejg2OI1Rgphyn8zwsnnCcExgwIs8a4EWcJhDNAhG9B4Bm4yVn1DFVkqA0jsAEd6RDUOOmrEF0JMrykObLekbWYktTp6TVmecxHq7rOt6nIcbGfy3uid+Zmrqx+mD49V95YfifvvpbSFPFUVYPbw///g//7+H6lWvDF37ni8r+WFtfxBwi0iyZksrc/LGVTCK91vfNw1WPmv5a3Xk6Ki2rKhdXJ6X1jd/fJG+TtwVGM32+3qvqeNNgu1dzAJjfOeWxoU1eMN+PMMoEn4RDKDDUuHQgHAedn7tDM+YeTloyk/RBYquKlYKHnJFWZxe/1/FN3w3cQpwYDgo+w5HBoGDybdAKH0/jgEdysY9F1OgHtmPXc8t+ge00fnnPcIBx/XkteTRS4mU8y6AIJwE/R+Nf6f5cL/KhIHtkLjyCAXIXRvkMsmVm9uxDlHa3ov7r2IRwAjDSSiN9G0pc0RdrN7INlu8MH7/7xjAHNlWTNeidaAKYDgDwsOmTE4yU7YjAs/kXBqUmZ8zS4Rh2KpM2aD+OVEtHKR07knEwuOT4DOep8DU+y2g/1xAzlvxkRi3/YnIPj+dmWw0Gl2jYPKb8hZONTkF9wWs4AyckaWg7+nJwHenAY/nOBlLFz0NOLRw8ir/J6DhuEDXNr/3Lazpi7eyZU3p+ZBRR80YATsfRpZ4zjVTecS8uvZaeGmOU+jnTU8PvKQfFa4mzKxad8lg1eLqM3oxJPcbNOt6GVHxmq3s0vpRtEvygaG86zLmv7J/ywgsvkiokb9nUkg3fHqEXDLOsSfd7UO7GMi5lbqBEjI3jZuGkYqO6W7Cr6ATajRKwBTjJ5+dxJCMasErGh/U4bIcT6vbld+BDRXhVGSDUcaRupp/TLggjPcYb85IexbYqDpB6utonU9nTAk/U75gsDWQ3JiXOm1WEP6SHsaJxo46tzWcGhogmmBI7NIzBly2AQQpPnSy9kvInjOQ4Ot7Ni9lkkFkU7Bt0A40D2ajvBHolyOGQ4+iyM3Sks1RjnyzbgvMi64HZEXQOxMkjxntcJ64ZT0PgWKLvRvQZ0VqRBop9Jzc+iSJfW81GyCk41RBSTgA5ZNC3ZxWnMPE4Ucl99nbgiSPIaIID4I13PpAD4NT552CP75OjL/Yqnmva7/orsiysg2wrVhxpum+feeH4gY3nnj6J7p744DqarXDxMeu9OJqFJQCUAVLsqaADUvMVGvyo5UT9/yIaMkA2ygEg0Y/Pr6zgjGLkEx0/c344++IrcgCwB8BOCBSBUSmunnI3VfQWBHyWz+oMYuzeGSsYe6hSR6YSySQsElXerBOFoykJKP3BvC4IMRRRNUDbmIoylidri6hFbI6Ni+7Jr5thsFgV/VgAOiI8jqqS4tp9kh76/gRIrELSqYvVU+pnJt6KDIc0AirYrTWQfr3vTSr7sn7eR19Tn1mFbr1XBWAGgCbuuja6VzgCGwBMWMrVbvvu4WwF3gRe6bFOwVgdHnVe0zkqBbpRUgdBjjh5ni6FqAB1eq+6xwbm1fPK92m4WBD1qFat18ymbZnBYQHTxjjZE883OiDTxnAzqA4W6/74d69PHXM1kkOxZPMzrCmFW3UATAF13XfTMNeAgrmmq3o9Tbt8jo+kUt0kpZCyfwjpmAGwrhKAW8gAWIBXfY5NVSiwccUKxncI6WE7oJTXCVQQqWQvkljf8a5PHQDmI17lBjJtrxMgeO8MFgJfK2kulKxwdjyo8lZckwaVaKsr6/F6d4elletWMsOfmdKejfh4XwK9OQB4DKCNosq7nosbZwngTRaLf3cHgEud7ESJNXAvAC500FJ48wnwWQJwmGfB47pr16/JAcDayCPoCM60SDqTLrx7URkABFEG2aIbgeOuBNvaj2R5ZBU1bVy22g6BLqO1+nlFd6BYVnRwEpdUYChazL2tJV18TS5WAkPov2eefg71vCyrQ2bDhx8Pf/ZX30R5ykGA7gWkJzOKQP3Nc7dZJhdZGs7ucalW76qeDcWwBvsR5VvAucd7UC5w9/ZNrTlrdT/66EPtzx44AO4jjXQBqf2MlqwC0GvvaHCAV+gEYKqxUi+x1uH4DicAOxzzd9G/AHhEZdRcCWtLBwFXTjpQ+p8iGoYIM5OG5eELn//08JUvfA6xhVvDw7tXh//w7/8Q/Q2uDV/8wpd1OsEajq9qmII0kjLWcsPyp+qIRsf6pe+VgY/5zHKz6Tpd2nWnyaHe2zJJdxZw7pEt/10dqZZP9XrfV3Wv6fDS+zLauy4XHRnQ6XmUBqbBuEsf+/h160kbxDaSg966wz+i5blicvIH/+u+6TyQTCngu+KkHIV+TGX3VM5stVbmL6+x/LkCyAHKmWVyBkEiRrMjys0+UaBHlp5kloPnUx3lpD06FjgdleLQ2UCDR06ZqD+mY4pyhk4AYlqaRjz0hgY1M88egXZX8Sxi3R3oycFr1KgPY5TcS2cxwqtIyF0bjuxFWv7ireH6pXfRDwDP1znrGXVnlBLzarpBehYGfuoqZcxwDJJP6byU0ayq3sCKqQvso5ETUJk9gbhVCkEHq7J4IjDAUxSUGox0bwXnGDXF53YlziZFqW6ZY2U5L58Plp1hh38laGDOjGLTAUAfCnp3nUfEkQ4AVCmB/3cjC2h5+Oa3vqWj1U6eOB6RXwb8MqWZexAGe8+gmvIZDXjzcisHNG8VXFXVsekyia99vuLZrXSSeXi0H1tgVNNrxVd+rRuz3TBtfN3u1Q2xkP/c/4gws/nfM88+J3qm0XcXTVtnsxZ+HwIRPJOezlh2qWfW1rmzZ6HrLuA1NIsFVmGU+R6aqy8gqv0ETgfYzZMAIB92kdaRZb0Ex9XKvVvD9qUbwDowkrGPKsnXcZAoA4Axy+vdwDzKh3KPsrTa+KdmG3k9jWk4Z18nW8cGMp/F4FV4grU3LWglR380zuvl3aEvmiwiakuHX7fbYvclx6XjyYfsLYBjQZnVpgybnvXM57H3QNiHkUnsHiCWN8YMzh6Us0sOxMBkvJ9q8/GsKDUKx2VKTOk+8h5740hH4j0GKegAUPhJPKpOoDo2kA66EPlpYyaN+4hScjszBox55cCXzA7b1g6A7bP7hzffvYwTSj4azqKJ/h423VWPhbS55BTkGnW8Fc7d0G/GRm3Bi/we6clnDu/d+OTLOGdwP7wRS3eDYHCjA08cGXYgCsMUxvDWpgJKb708WxjNIryCD+DZAmRpDgAuOo8nYgbAk2eflgMA7SjkAACZhLCQ4RzKqSrdCrjj9RCOY2UT3mN5k7iRNgiksCPtsQkbDzsNvnYfb9Lk+SFswvjnWDoxxFJ6rFMDO8Bupn/kWsXfnRCqgtRjvCkj0Jqklwo5NnT8XI0jJaWbTMTYIqJvhWljwbU8U2PcBlUwcqxZ/WwFRlsZyh0UdwfHL3MSVELU3LcAHHqt4Jyt7h8OgHGKYuxJd9p4n6ZjifUfOwCm9DdlmKYQUsHV/a/zaMZTTqCDKI+3p0PXZ5puRk4QPSsEle9bDUc/V5+ZOABUolGAq+fjz8uLihcjMhvNSKZ0W5+1tYLtjrukVo3TDa3sAJjuX+WZKoSqE2W6vl4DGxl8XnUASDbwuDRM5+c//N5w58plNGdCDTKXIR0Aa1DCT5x8CqcAwIsuI4uKxN2Rp4C7Zzd47l6f3sip19FWUFrXqjfHlAjovJ4b4nkSnMmY1D9t3ZZGx1RGVgOJtzT9bEWfdgBIp2rB2GV7VamGK0hN91d19hg8Bf2HXHM0tfJIBVudLzuty6FC5zDTOFOh0ygiAGcaJMENy1iuoASAqpYdfHkGL+v/qYsuX/pQ0ZEYQ0TZNBZFrXrfDBvknd7tsOuOl07XcVUYPbEmvfdJz6aKOY8BYC0Pq7qqOaeyjEmLjC+mHLKWeXZmTs3OdmFeO+AA+Plb7wx/9pffGHbMnYTEnpdRwsggjRBH9WkgERxqX2iwJ3BhirRpchuAwysvvYDGfkj5ZUo91vIudPIedCtW7TPuycjBVRjdBC7uCk55fx/1wvdxvOAsoks0NG6gsSCPMoqaYAI6pP8ioqkaVhgUAczCARB6jfIjDJs4BjJAoM5FBwidQy3qF3/nM8Nv/urLiFLdHa58+B56APwxojbXhq986ffR4BB9CtAEkJZIkw02TvmslE1TWVr5rK1JDGqknyvPxD2Cv6Zf03v4/ennkwlEp5Zflt9VntmG17pVB0A+v88nMlGCVvKe+bPT6uZSAL0nSzrBcjH43RvD61nxi4Mafr6cB7nG7mtU1zrWoS/YFJvFvfv7U2xkfduN/8RnNGrxMfaY2L9wcDiN89KZHh2pwcEDfI+6yoDe9+7PCLzCFGy+Fk3KoiwlzsiOyDnvRQeA3FO4N5tk3kOkVR3AkYnD3jA74ZR7zAxVGtYyuMNwYuo7P08EPIsMgGMLOP7uztXh+gcXhgWc0EEHwGNE8GiQOVM1MhU6PlHn8nTkyblAgyIzI9hTI6LGlEXpBDAuSuHDkiCulQwNYjTKUgUwwHuQDy79YQlA1DOTc5FZCn4lsTMDQA4A4HY5/SlDwLO7kAEgB1U6Y5gVtwxnwi6cTnIevUpYDqGSAOhK9k7467/5G/E+HYs8r150reyGOLmg6UrRs7+TgpgFRR2XOL7igphmycZK5vP9jH+qPprqPvOB5LiczDGeinen2Nt07kbcdUydd8JQtA7wWEfyIfWDaZfylXR09NhxHAP4tLJPCNYZqb4F+Upct4BorprsYawraODHLIBjaD65iNNuds/OKdpM4/nC+xeHk6efUqkcI+8q7cJaLsKZew9B1+1o8rewA0fDonm7DEw1vGNEGvTKRpIY2zJLafDPaewcu5zpmJSi+dIpwcNVh9oBUHnY2dp6T6Wn4RDwukyzm/07IgAAIABJREFU5VjH79MBWhahcHrQh9aMdqEcoxkswDtyhCdNVRnD8fmEj1kdF0oHwKq++R7nzOvD8RB4IezBeEbwTw9aBD2yxCY6/NvZ3mQm6VIlHdtwks4elfIx45wZCKI5vL8iUBV9Qrg/67yXerFEIKzZBeJz7kQ4KlT6hb8pY1jaIuel9gV8iNPzNnbshQPgg+Fnv7g4vPDKp4YF9OAJaZs8R51LZwOyk3rZaqyrtEkquq105whLbnIAkGCxUHYAyJ2RADAIP+oA+Ro7aS8BbNxHLeleCDMS5yq8hCEA0AQIWQB0AJx76RPDIwgkOgAofDQAbgQWrUb9zHiVcVVDlZGebqhENE6jIbNLuJTmaZluErUvcZ03wgsiIizeE21oXKm5WQBNHQC+VxVaTpMxA1RQrDEqLXZzCjhXyQb3puZ7Zcwaky3+2ITRl8Yiu68D4ibQcKUdAFWoar4pKMV8KYQ9nhh3rbfvAMtCIZ4xdnp4YI3w84UOaPp+TPelrWkxmLyW9gjG7axwOgiKMYXjZgpE6rNJuk5Z4nVO6fG4q6Koc7BxW+cnJcNIcxrc9bOVzkbKp+xjCL2sgRKADueY153v1999/WjvEjwn5YYZWRwAvr9/OiLktCr10NgCPE/3qxKcFXkff7wrGg7p0/agpvVXJWsFU/lI98j1GNFmvhY1YZGKpjUwXzFCAxzCEoD71z+WA2CWaY9s0sVGSlgTOgCYAUAHANWOvcmmQa+pwXgHAb3TasgCZ4+kBzzr36YCN+RL8EwMdjPd82XRX8shG1/He/QMiLEDqa6fxz6lXdNSGFKlmSiGwu6zV5GKLYDCWRUQ5r8tm+PvLhPrmtXjg4JfIqOhyluu6Q7qB8xTjYFU27oeTY8QBaYekAMAn2XNKpvQ6WQU/Lt29ZocAFx3lycksWVEepymaXAhh0oZs5RtAQUxh9iaiMDFH7EO/edWssRrNZVx0olJmyktkT6MFFqAsH2o4Tt99izDBXIC/OTHPx3+7h9eGx7vPAx6xHFbeCiPzyONx/FK6vain7tg3HOdeSY6oyGK0EP/MQrIxrsH0JWf0cPDrBkFCGK9MY8rYtooJ0ORQ6OHe8DU1FgbnK/MztHQxzsxnoP47E3UVH7/Rz+S8R9NragiWRrII4J7szA1MVOkhCOMlGeVE+ArDAOMHziAnPcHX/3t4TOffGbYubE4XHj7Z8Of/9mf4DjDu8NXvvxVHU8IM1BRjcr3knlpV/6P9IiNgSpbvI8V/LSdzvuaV8xH8X5elbRQnWqNv4NgYn9Sflda130TeFb5Hp8P2dy/LBNCF1sfCT4lfcbnujz1Z+M5eqvpcf7pcbmUwHTt+Y9LInqGQ13/X6bHqoxo2SBlnFNeifGkfKHxSYeDGrDYoYWO84ePQg48ifO77wWWAJ2pPp81u7p3pL5bFnps4gdcQ0cm+ZqZQ7Mo/YolZtQb2SxqmIbadjyXqbjMsrmF59zBN7NsFtgYdj9O4NgBwyH1MmuruUcyjDhU1jjjJZ6xfvwAHHXoY3H74w+gb6D78QzWcK+xC7sMIco+figievxSbw01HQuHM5tYqmwza/ojTdeZILFLQSqJraTvosxUlJD35ckgQtnK3kFjThj/7B3AZ7DMVqWD6VxQgzH1AIBTJPt87EIGAMt3uO/sMzCL7ursJ7AHfXLOogngDhiiavQNecNjWL/+N1+Xc/ZJZG1F47bQi8wGmH65T5SJuNNF7I1wU+p073GTv5ObbaWX6iVhSvQAZZO/7Rnjnj6jYEfy6vTzwYuhl6fTG+u1cPByX0JPh4Oa8vsE8AYdW4953B90AOn7ysfoc4O/l5GFxeNc2Vj12o1rw+XLl+XoXdi7gGyu/Yo2s2/D28gSOAQHucrkGCzFmO6g3HoFmQPUWTvhPJ1Fd7Xt6E8R2D8aQTKVnddyHo+gO0l7oTfctDPkBLvqs8ls8eFtcm7G/MNotTwLGePS7Mhycnp+y1iTYylowxjWfBw0Hk3wZmEAc40Co8Rn7GDVNcInoePpsOAXnWrEmgwiyADGPzsLeUSt9CdT7ROvKWgAXWYHAHnbfXqWsQahbCIjSnvfCEzGguTSDPuH0PEhXkGnfzrvcCEzSnU99N/a6iP0+nmkLAyOKrLZYs0duKCzgTzMRrwquoPsobxb03HKzMqlUwif2TY3/Pzt94f3Ll0JBwCOAWS4m44X9cTgs3UaQdcPoVq6M83rbD1WdWTDMM8e3b/xwjNPKQNgffWhbkyYu28/wAQ89GpNkBGHYNJgDAUqsBiP7t6BA+A6HADoUIq3WacSkGrH8PARPGGnzg7PfOLTzQHAVEgvsr0ZHcwaZHZAZgeAFYEJh89o9RxToRFmkBZ4LCxyg1MJS5mUS8TcGnv/svDyKxX81QWuYKBea8Ve66Yt7PieCD/Bt8ZcJE59dsxlLGw7aOVbfW5to/N+BJUVjLRnFDBSUwA9fo/PAtvzFZk1kBwrPX5vs1Ko71eCrM6euG8C8dyEVoIwiqQE0cc8O+ipZRu+V/VqxlEkTS6J4R25q4K97rFf56jqWc5N0cjxEvs4pYFqvLc1LA4ACz3TiI1l1y/yGaqBomDI+/tkDP4tA00RuQSWVoZ5bVW0nsdIGFAJ69+Y3qvSrTQ4BYZe4zZ3Kl0CFq6VaTsNogmLjtbL8+M14zTPkBUGC1G+0DeQgpRAC7gH0ZjHww/++Z+GpdvXUQKAmi3wA5vMbIdcWsK+swfATnRFpsBWVX6LaofA7PtvR13Qotff9Bv0GYDDXuUKfOvvUlrJe+btKW3pfbOLXN8dlIfCHke5OY4G8oujpdFpzsXjNW01B0BKRqarXfkYdfdKw0ueK+swpZ0q07zvXEM7ELrz0/ezAo5PMv3UHnw1dgWAeBIgaD+MVzqhruDYO/L0PjoAkO62i3XqWL/Lly4rikEv/gjsZU2oX+s0S17g3oUu8dxC+U8dhHZajZ0rJrEqi32vKk9iZjbiUpH4uZRPeIuODBoqezHPU2hURAfADMDY5fc/wPrfhKF+FDoIR0LRmIFCZ8oyaSIiuezKzC7/eB8/WUeqZlMARUxH3EXnE8EGFiGADBuM0eBBarMMHkQjVOoT4IfCjxEZ3jN4ivTFLtAbOvJ3Dfe5jaMAmfbPul+WyexCkzJFLYHD+HzKSxpbnDfpn9EqGVkAXUylFFijAQQwtLJ4d/h3/9f/Orz4LI5nerw0vPPWz4Y//s9/JAD0pd/7kjIANtCtujoAGr2nLKt6o+5H54tx1prpvfLDWIePSwAMbE3fVcZZVtb3XOrQeaDrvvacBGKVXpvcrcJWN6kAzini+cQE36Yz37/+dJ6L7pIyV+uE/6bObWfReI22AoZ1/byGlff1Wj4rxtERkwG39XLsXWYkJh1GHCSdAaAfGv9Ml74PB5VAcjoAalNcr7X1hJvi8fmP0GCNkUCdFgBjXGm8aYDLSZEjZL0/afv6DZSi4DN7oAsOHD42zCzAAbcdZ6Tr6C/yLPsIhD6V4S6wjdfgZD51FL1JNlCysvwQ+oYAP8oMRIsC8MyU4ZpE1lMYBtYXbBjOs9lxL6b+O7jCZ6WBw9/UJE0R0VhZBbpS5yjlmZFgOBxY2qQygNSBOrgAN6AM4bgpLwMFM2NOy6rnKDoKbD6DVP81OER4a/Yj4FGDND72zO8bjh4/CYcBHQ+YGz5189bt4W//9m9w2sd+7Ncx3Yf7OssMowkmNa20krfELqZh4zbr9Kp7tM95g6keDVrqkf3QjdyvMfasBn4L9GgW4wi37p8yRk2ThS3SoE+a9efrsxtWSOzYo8apB7DYlK8nUZd+kkEHdsiHvL6NNWT9fzSJREkAavznEUnm8W97kRHADAE6bnisHcti+EU9wCj6XshJNVuFCCem0e94f24WWAZHq7IPhZsRcv4szwjckk0pMTVlaRU7INaftSWxl/yyHVYxB/GVjfuQ+b03SNA9G8/CicC9S33r+ng3KHW6e3XONMxIHZSlProHnUseiyLlWWaA12g8U39p7xMXr/EUhGwyGscQ+uSNwI3iH2ZRC/vHT/Jh+PlUA6MgHudGHFJPY9G+y6AO3R6Orej3wJNHKF/ZJ4RjZg+G9TU05YT9u8a6frzO05WYccQTgIIBefICHd4s52E2EGUNj2Ekzse+MqBFOw/OuQ0cBfjj198aPrp2Cxk5zyEjB04hro0yfjEmQUXs3Uh/aAVHNmTFkJpE+dJ+PXfswMYzZ48PTxzEgNZwBiGniJvP4TgKPnSNqUlZ/xkbTK6RyIIQA4HCm38PKX17mGrI17MhCoXJIo4zOIQzRekAYAlANAGMLpQRuY/RBDP2gWtiybQhRnt6FC+NSFCmrFNQJ/M2gEDAw7FOHAD5sFg4g+c0IoP4skN6GsYWOG2MvIYE4whkua4CB6/x1HjyPOr9grC6EGv3L+C+7xkNrF5HE2MO/WDl73FYScuInK5PzsPGRs0+8Br6PjZiK/jKXRsBbBtFGtNkPmMAFoLG121SAMUBMPpcRkkrKLE32d72qFMOcKF1pRJLwNXv1VONbPzW/fR8q7Ay3dhSHo15kvJfjQ7vs9ZSRqfVW6xgXVs7AyyEZbCk8qyfmzpMorJRLBJzTmXm+9W9mAJI1RWHFmz7MRrzZLxTGp/eL6BOT6duPJYEXPlpMz3FRVuN1/TfgGfSeyw9Go6hudEOALTv/uM30RX3zrAPRhAdAOxyTCDjJoAsAXATQI60rtH4ud0JMKXdPu5uSFSw4rH6Ois6C+Y6b/4ugyLJImT5ONo3BUKVz2O9/MSUo6kAKpAPOiNYDMNYhng6AAhWDGL4mUpfv0zWdfp3ml2PwjejQHQYUTB+MfrMsUZTUQAZPOsppDay6z8BwtXrPA95Q1HrJxAZmWX5GV55G6nyKzA8eXrMSLlt4QAw6q7Gf92v+D2dw5Tj5Bd5+Mdr6CMsp7zsv/s97YRslby9NEv3D154hDT7BURxzp47p/XfjWjC7Y+vwVv+GMc+HVDjJxr07szMiH9E/QKA+Gg0ghc3VCMIpAOA2IW6dBlr+JDAkOdL43PrXB88Ww6mpAnW/xPkOIOGEUA2WKShr+P+GNVjvSUAK7tQzyAKyOZsdBDwGjoAeL9wQsRZ0Kt4jXKXDgg6Abj/ShrEc5Ye3hn+lz/4ynD08H70BFgZ3vjZj+EA+I8Cq1/8wheRCrsX1zP9sjtgGt0mOJ/KkDGfhrxwZoh1Q5VLNjQqP1jG8WfVReYt73Mr4ynyS/wsPDLBK4kFdO804BxtD3wj8m5f5pPqAAhpZj7m7z3TLcY/Lr0SNScQnH7WDxr3FOhgtsulLnPruvjzVf5pffsUEkNlxo/G3d+MfYrxu+yMY2FvG66LGoSBLs+cPQee3ysHQGS2hBFMeqRcIr07ay3ojo4mGlKM+u+BEZtHJZZsztBpged41B/pfxGfuYsj2O6hdpp0TIN/xywajh4/g4ZbezLjJdKo4yjOMB6YGUAtyVNmTh0Br6JRNs4JGGbBeHLYE9fKkMoGfkzF587x+ZLvkXJNWSCjhdiU66TO8dGgj9eqBDOPH4zs1ghGdZkXpynQuaDTAvKKiCziSnX/C1kgckujR0ck4hnkScLWOFYQMoinkYCvmbGjE7lYesHBYgxxqgfnjl4BOMbu8ocfDt/61jfVs+PIkcMymGiEqPu7apHHNDTFK12HcVwR6Z3q//p31XlagSKgrZNEi2ncVexZsztDl1mfjkt0fc8p9uajQo7EvKr8MSaLjL28rzJOQ6vwJ52hXE+eSX8CQQcFCXDNrZu30ZPlYzS8PCWafu+995TRxRr/I+jwf+3qVWS+HWwn4JAChE/ylAEZv4rsM3qNfWEdP35/zCMq0USuZ+tFQIdjZc8BZp9pHdK+khFM5zKN6zTm63p7vtJdiT9XYbR2rN33W8EX9YIIh4NlKe9BWq1H1nLOls+/7GcdB++lrIrMGHGjT9IbP098QAwTJwtFKUXMJ47RJO+opIdND1OmcNeEr3k0NfcP43fASlk7cvxEuZDpLPA4HPF0fsuuSAOczhieGIBn0Oknxx8w6DocEiQESo3tsHV3zc5DL5JreaQog0/UsYG7dawpSuWZJcj+HcJLvAa288OlteHV1743XL95Bw6AZ4f5ffOgBeKJwHzCisRTdiRqX0MqVLqt+s/SecRfzx49sPHs+RM4BhBi7dHdrFuAcIUDYA/AGcNrIYiCGdQ0RBoeE8TfD3HuNssA5ijAUhDGIMAI+D5w7MTwNFIY7mNuqyDCrR0AwUBOk1DKfGpMTtbpLfF8R+96KQFBCb8sWNr5oooa9YiartFCxWsCxmnMS6EbVCah8PqawmyA7EV1dHCqJE3gZggvfPwMLWkAUMG37+/OmNaozVuWSsLPj/HnXT2fBCYSIFqvceO4uvmpKVqE1WtY12xqcMbYDUQMhJx2v7Uh6flX8FafJbJNId+EPZUv5heNOXpTi6oMwrDpIC7q77LRTdKDFZSFQzw3wVtol2b02PjeDPQ1adHoJkU1Aa+ei2nAQtQCuIJT0o8FY8t0yHXw55pA3sIhIPpTKlGATitL0wvHUNMnveaNnpRBEBDRAo/X1JIRr8VUEXYa7vRn82rqUKr8ZlqoIKAa4tUpUqNzHiMn2RxaCTiZAbAdgvd73/n28HjxPo4BhNiiMUNvMGa3CppgBgBCqYBuWC81AYzsimndWp9n3LwL0F4OU+nZciRk02b6iPuJKkaOQ9GBZVGCDgr1Kp+mcsVrXmuWXW8a4+iO0apknZ7ISG44ABCVAKBgBgBrbZ1VUufg37dydnb+iHtVOWcZFmTcswAIZASIs2aQoPnM2bNyANCYZCok5T5T2HnkEaPMjCRcev+SmtYxOmIDQ/Ins9AMkMWXGW2r/Mt0wUisCP71Fz30PcJTzZrgBeuDKfic8r9PP2Ckh19hHsY9+Aw+kYb3QTQ7PAcHANN/ETMfLvzszeH6hfeHI0jV34H5MFq/i3WbAAOUrqsYNIE4o/FM39Tc6QDgOpKmlPlCByeJBmnAlPNIIz2JaMF2pPmv4jUeMMfGQYxAcSSMnnDdCM5oCHDvOW46IFTzrGZiSNwnTTDSAj6hM4Ad0TkORgrJe5bJXHKBILzGRmE2eDkmRlFXHj1ElArpp+RHNCn70Q++N/z5n/9XgZgvf+krwzy6YNsBUHkqFjL2pIJK82PfgwA9VWZUOeV7VmNXnFgwgP+2nmz3IvhN8Gm94GvNhx5P1Rt6bysHgJxvxlG8KNLESTbV2GgyIQ0MAlQ5qimnC5bhrdTECvvqCJ0CGJtwQNBjfHUHwHSdprq56qm2Zhp2v1+sWRgkwnwiUmdUaSXaeDgvN9nTnjH6BZp66tQpZZE8RJo5jVZ3vLcDYKqXVDuNe5GW+c2mlVz/HdnhnmnNfBbr64l/1AQWn1kED5KunVXDU0gesUn16WfgCEBZDJu1Cfi3xRI901imsc6O/6ePHhxmcWrFnp2YV6b98+QABen1WcoYbnTIdmVIWeZqfaBDaExgLLonnJ1swsnMG8ou9twI/BIRvsDRYWyLLl1igGcx+m9a077z9tzpNK5pS1Du67QAGolyWESzT9oxu2d5BGfQlkt6w6HBMq1MR1aGz6wa1r322mtK/2c6etQrhxHvDIBN+C35rOohr61oN2m14tEqWxuvpdD3exU30IHB/dHRpdK/7DXD9ZuW52QeSOO/rtsVIMM6hcy3jRM0UPF9xf4+aYuvRbPm0KvhHOUx5xtI/z+tNH86m9gD5s7tuypnY8YL+ZUp//fQyf4B6v/5O2Xq+XNP67P+0tgkgyzjMniV2EZ0QVrIiL9PWpAjV2UzmTUsGRn3Jd1Ew7nAMyE7UjqkXJS8TEPb8pdynhRWM1DlEEl+qRjOe1HxudLW8/7GFM4cq6WvXmeOiDrJjT2dEUR9zoxA0qXGKVrkEYzRU0G0RYeAAxuR5NAyIkj8GqtAM/YvA4YuXVTTzLQnw56Io1qXsYfEKWp+yyNu8fvqo0VYuJBj6K/BsjceCcodCezOPkcDDPcnQJQ4XQQZNzqvijSmDMg4ipS9OCIzgXKNTTej6e7tOw+Gb337n+B8+3h4AT1+Fg7skwOPMoS8TAjEeVC+dZ6wEyDfS50+5bGRHnkGGQAvPnNqOHwIU0EJgBoZgFj2H3oCDUHmlEJbaJLbIrnE9KCdGPH9m9ebA4BARhuiI5t2DLfvLw5PofPxmRdebhkAbCokxYHF50IG4fBc4qgJMSPqGWJIbkhEjYKA+DMIW59V46RJRJkELZA0NixHSi2VaUvh0nginB5e1LEBYIapgmsqsCSQzU0pAKuibb9n6kkQWAgvCyE5BPL52tiUBv6sUv7S6netmwmgghgtAXcrGd0CtacsReRY38mYvGbkXKAidYob1ycZrBNQzDcI3vXq4yPDPK82/lRQNu48HoNuC78x2NlsPHmdK/jzHH0P7Y/AWAdQPotce5Vgvc6Zr/d05t6IyvXtNoy81+4BUAGUr7Fn1MaJX/d61/Ryz98Aru5FcyLk/rRnUyLQISdGCZqfgl3PzZ8ZAaoUhpSGVYFXgGwF4M9N51nHEvWOFIbd216fz2srmJ4al82Bl/Rv2mrHtmR6WJtLGnY0MLYh/eqHr31nWII8OrBnFimb9MzieVibFXzTAbABj7hLAJiGTRDquXteU7AfDsAulyq9TY0T0139aZnVxELjteBs3YNAKnmdr9b7VkC6lXET7xs0hHysMqjve0QBHF2iQv8IykVKSKlzW/fOmNKl9yRkDSNIXbGbnuNe9pZninYCVgMuprqfOXsGZ8HDAQD5fhPd66nsWQJAp4AV/OUPLssBQEPV5wdrvi1VsCjAdACYdyIqEmsjx4dAXgetvE/se49AW4ZsAqMlA2nktMUHol8B1p71vQIgPGmiG2MEL08cPYIjtE4PjzEXtNwb3v/pm8P9y5eGQ9uQ1q80RjbhYjRnFk355lE+x4h8yHpG53hm9IP7OBqKrE7Qhv2bwTrT7bATtbkfI7q5iojoZ7/85eERDIkPkOq8LCdCGEmrBE2IBqpWeo4ZB2ysSCCzjrrThWEREdhlpEYfPnyYqyVjfwb3W6eMAahdAZ2yrIBzZzYHjQnu8Qr2MWhkO1L694esVZSFTZGWh3k86zHGyhMKvgsj4k//9L9Ip3z1q1+NJoCPGZHc3GvGfKh1nejjzqthcP73vqo8rDxe91mpnAVDmGds6lZd5Pf8TH/O99P70oV9bJL7eiPGGtHC0NA0Gtk/oekV8VW4kSpws6zonwu6FULg+pRFmH5OOiXcUgU79Pt77NY9dZ34qRoEkS5KPRO8TOPSTVFjnsYJtUFY1LBz3jEG9iDZBQP+/NNPK0rJTJM0oyXD3CvEuthHfBnjdHlVjL+MRMYJN5SrBOtwdgHTMu2fzgXhR7y2iP4XD5fQPHYfjPr5BTgBkBLPedEoaEeO0kEOeQEDei8cAGeOHhj27QBQR9r1HKJxyzAAmCXT1o9OOZ0/zgwGGAs6/xz1ynSqweinUX/n1k3hZpYV7ENE/TEi7OuUFzoeO4C9shiV+gy5IuMgMhNoZLDnwDrTiCnH0pkbRxxGnxU6O4in1YxOjr8oVdgFg/0esnWvINL8BPouHDnKNP+QOVSULmfz+iobAGuxG7LlZ6+/Pnz/e9/DCQAnUK6xv6VP03Cd6hrzo/F65U0ZZxN5207USNm8FS9LvnB1yjXiFxn+qqRO53oG+4RnKq4dO3YqD+to2tR9YfhFind9beqskOFL5yttkOxkL3sGr7O5JGns+eefh7PkINb8/nATsvggylx++MMfydHFDLfz58/LYKXs4TGtu1HmFY36kt/wkzRMp4JoCv+iI36m96feZy8Ly0ply6SM7t3uI7Aa18QpGbar+Cyf8EKZvIqSkMDr4VyyIUyiVHQaE1PkPfv4SCaRxjAPOeOgC0Ln9oBsz+SO/ai2SsjBns5v3FkxJp3JdnCGw2G8X8oMEIYKFMT95BrIEaM+G1EyZ9zWuvHjOmIfHcPOPcxMapbYeA9ClnF8cfQm0/uJm7gHdPitrSCvHbhzOxvZgjdZAsD1peN+Ff00VtHMb/vO+WHv/iM8pwoOeWbB47nM4lA2D7OBYk48moNZHvydjsBr128Or37nNfWH+JVf+TRwEnVlOBi4H00vygawjpQkCvs6ddo0wDy1X7a9cPLwxjPn0JACxwA+XntIt4sM/n04i3knz2LGxiaESt6MxVaqEH7cQ/3/Co6rYDsfOgAiZSM8IPchYE898/zwFI4xWGSXVX4GaREaIK+zZ5N/s86wGZlcXhv14QToUecwWx1tkDIqxnoIi3QUyFmwGSAI0JPVKURkvGZdC0F4KriqRKfGqP/W0XB5/yoIa+rg1GASYJAWyjQqGdg8AzeYZuRhK4KvGdC5wWaW2hzPr0nA5W75dwOVanSJwFOo1vfbs+RyGn+FYI2185y7gAzltfWa9xF5vcXQ+YxKmPWJVehXw9TPrvs0VRBih3ysaYjXNAO/OAB4bR2X1i3nyDEqK6MZEx2UdjrtdGY69tx0L227jZF+bTXu65wsLC246v5UQSnBlZusz5d94cseQ51bA3gJ5P57DgA7cKrgruN0yUEYsL1pnZ/r9zcJnqLMt5qbnXA2GAVxK0iQoRGGGxOr6AD40XdfHVbu3NIxgIyj0mZbIxjDNWwCCLSGkiYY9FCITCmXkCRAmvDxlKZiP22w97R273OllUq7/f2QWaIn8ab3f5ydE/toh5UNhAD6U6DVZdImDh290K+rDoDwrn/80RUBVWehbOVMqzw1NZIIGqloK1922uyZNvpcrh/lG2lqCYCYJQCH0HyOvPnRlY9kVDIDgHWQVlwX3rugWlU3oZOsyayb9Hl1mZPGRaV764oGIic8aKA4lTOtMWOuZuN9pRxGNkM8P+iHkICKU+UDlGk0kGPnBMqP4sSD06gdBaDtAAAgAElEQVQL3QYHwG4sx3s//OmwfPXj4RBc42j9J0cVwSPPJF+A7t2G2vt2bjnWj5G8x+wwjEjHA2Tcsfv4doI1Otzw3g3s4wY6d7/yu18YrqLW9BaM/lv3HgqM0JBYQySKDbsINtks7N591PpjL2iEUcpfgzPoPpoAnkD3ahpHzESYQYTyEXUlcAATtm/BgJiFQcA6YO7hfdyDESweZzULQ+j4MUS3sFesDV5iZAuA9JmnAXTpr8H3q9/5zvD1r39de/ylL30JoAY9OdDASmWFuZbWXJZRrdax7VtGPpNPWpSrUP00VX4rXW55FIZpz1TZSoc0fFB0fZWBVQ+GrCe/dnkfJn+87t9juEEh1QFgmqrOhyavjVM0jtQl+DGWn3nnsl4cXy8FCNlT9Tf/bniiBAwsg/sxyz2j0MvdnaOULzGmaLZpmZUyD2/phIvEboyMsiHl0888kw4AGh8MwkStrAMElhd1DzhWv0/jmr8z8k+D1HOZZnMyQ4XGFMfA63jf7XCO3QNGXWMkHL8zY4Y8R57Z0OkWdO5BvsHgPrpv93B0Hq8/uD48un112DvLU7BiPRiBJR3SOFJaf0aE+Sxm78hJin+30cDtI6TT78VpHMx+OYho8CrKENbB6zJG4PwTdub56DQGyd8y4MHjLK2FAcBaYzoP9sCxJgNU6Qc8SiyyWdUcNKPQnACvpSS6Bcf4bXSOZ4nPMZTl7lk4NCyhV8AGs3/kSIhGbtw7R1v5O3n11e/80/Dzn/0cvPy0ynYi6ymwxdQBZvxnHtwkV5PmvU9bOQCq7LXcbX2yKp6XiSDzP8kx5Qg1bDoAfHn/2enfPOiM0CmNTfVh5fOYV2LCNMD8Gvfy5ZdfFp298+57rQnkTZwCwP06efIkHAP35Ah4Ag5X6uBwAETavPgzPB6xF3DexLMDh6iMQsFT0gZPwgge0Ge1MYEr+Hs46TMTmhlHylIJZ0I08OVCZa08/qITwJ37fYSgZAOzsjEG6z45O6DXIs2e/SgYhXdvmY71a0lGfD7KFfg7n0/+6k762JsqiwI2FEzEORe8FoHkaMSnjKokhcjwjF4YfE84VusSWQWWqQxIx6kBYY9RUnrfOc41vDcDfcnI/w6s3W0EKujY3gfduLx4D/1A0Ltkg41IiUejUaMyG5iBs8H8gFlk0qODP7IAHsP2pQlPBMl+JXLc4Q/OcXllSY4e6jvKxXfeeXd49Z9elcz4xCdeQQAAwXg2+lT0P476FDbmiFPupmHejP+6X1rFYhs0XPjSqWMb504fRSdhrtIiV1EbssAMABBwdwAkj+VRIyQ9iuo7164Oq1T2mMQOp1YI7CLdCOtx4twzw0lkATxYx8TZAwCLI2FTvNzcjFh0R4+7UgvGDQLwxniiug/TRBoYCKZ0F1JtckaAc/TNIjQzh8eqN9qKtKjxYlWDtoJdH51nxeeNqA6A6j30oht8OBptB4CNPm9WmA3BEH6uGAT/Wu3SxBg3Axmgxur1tO7uOY971+N/kvsma50e/VyTEPzBqI74eX1Ihy7jmIIurz9fjzrgPNe2EW/boU2/VCUyfbNmazSQX4CarqeOLIqnCRBMox6DV+nAe2VvsO+duGvkHKhjEtQqRkZzAmT0pz7DDhC/Vo28vqYhTK1oneroZzagnPMUbZUBee24V7xH9QhaQciwboKzf7ry3JQGgw6DFut8m6MhPeSx/rV5TBhQozUb8W9k4AQtBu2RXtzQKhwNAab5LHlMKbSXF4cff/ef0QPg7sgBwKglKyYPo/aOGQA8iYQOAMYNtMeMnGS6XDeW6wrGUGIfPY+IWFrATsF03cc2kVwn4jXB4FzwWr8cos7lNflJijBFJxPwJ23LecH5b+Gk23pto1aRt5Fxgs9uVQKgZR8BmpA9I/mT7zsDYEqL4TSiMzP2WeuRWSYGK8wAePLEk3IAUP7RAUC5sgfAmCUABgl2ALAEIM7mjn2wfLMjOKWi5M+YdyICEvzrycfnBWAzu8NHxzZ+cm7jiFJjbSw/BDooW0iDBCJ6Bv7R+CeYwBqsYsyMQJ6Gs+Op42hESXAPkPX6q98dVm5cHY7NIAIE3MaIO9P+98KIP3gY3ckBApQyGOyjdP85pgsvPhguXXhHXfZn8Lx5Rm7wuYcAUosA85/64peHt69eH95HU6lH7OqN+uoFRPhpjDNDgYaSjDauNZwBogl8/j7A6SPUR88jInn3zh1l/q1i/HQAHDl5YlgCuHv/Q3SrRsnC2XPnNKir6P1z9eaN4T6OcNuHDtYnn0RUUaAOPQXgFFjA/Z9/7jmVbzBH4h/+/hvD1772NdW5fvGLX4A/jtkjAdqCvhyJ71G4Ji+1zs6qyEhfgvDJFm0ybsfvj7OkgiU2O9iqzt8KOFUe39oBEMZuvy5ligRAzzjRnDPYYdis55HGRbFp1BTw1ug779Wf70w5z7FxZmq/Ps+pfjaPe73FwPlVAyyWO53HLK86Julr18fOW+moSwUI0JcFBjmb/7EHwEMcR8kMABpCrFs2BqPc11FfmfZfgbkajeGeNLD5ZQcAZQ+jeM7s9Hh1qoBkbpQPaL7gnXtwRCzi2dvQBZ/HAiopTKn4PLGKvIF6Y4D7w7t3Dkf3IKj14TvDzcvvDmdPHEbtLqJ8iAJu8Ji9jDaSn3R0oBwTPLLt4fAkss+ovy5f/lBOgr04B55ONuLi7QeOgscwDh5NSKuBRjfmdBCR9l3UdTxiEE6yG1dwHCp6asxnSQ2zeagJ+QzNh8ZNaBY5AHjawhzw+24YFYsP7w/vvvO2ZAGj/seeOqPMh2Vk6a7heNLtzELINHjq1d06dSQDUpA73/j7vxsuvvfe8BxqkffhHjpy0dm7Ni6TpptsTHqtGZ7SLaER8rtg26mcTfnbHK/8bOqhJqOFqZjmFx8WyUpfhoHXSj0nujOujZHEtf1vD6PyxxSLdQM0Hlhxg4w/OABeeeUV7TkdXRcvvq9+FaeeOq3TAHgc6x3I2J2QsZTBPJWCPEDnrL/uQxbTEc6TcuzfiNIDOpkzMk1HE+Y+Q7pllrQCmD3QUINrnieXldfG37R1MotCzpyQD9z7d999V3RFWqADmXSrzC5883d+0fBmJkSUhPU1tNwKO6cHArxOxr35ZmuU7LmPZBHGyT4WMnbZ3V8ZFul0V3QfTgdl7GRJVWKDsDEC86h3COYUnyO+jFPZIheQge9sqK3MhTg6U1kHxMsK/LFpILIf8Pr9e3d00t2+vXCOwwGwDgcA+ZNQRySrHg10cLB8A3rwMQNOcNbt2oOMOpTUkzc5UaybGigzKC78KVCmMbLM4eJ77w//+t3vqWzk05/6JBwAcG4qswH7JSwfOlI9RBIzutGzsb7XqeK3qsskT1+UAwC1PfsxFnTqZZdJCpUDPIuZBKlIhkGgIHAQPF4jjL6HIwAfITWRDoAZgjwxvmbYHAAncKzIA2aQMB0qz99WfVaCrwoua8TSTC07PokvmDG+tQC8TxoDQXARgRYoSy9VMWma4DGx1fS2AJWUBmkcpCHiMfk+1ePOGhIvahgUFkZhcvJraiBYAFnwTOv7GiPkL5s69AtPJyjH86b39/wl4HIOlfnq9ZvqtfGZmhIpZhWw9byCoavQ6wKyOwC6s6bJNO1J3UcbA02gF9ARDD2uu67zakJC+58OHFIFBX+C9NE9DP7bPGj0RpOsKiinxps9sqM98cZyfWWcdeXUUg7yNe+/EtUoTFLAikMykjj1PHsMQc+x1o3mWPNf1qmvbipXCuLJsx1FtwNAY0hnQEQQugPAc/G46x5UujF/pbcs6Fzf4ZH0PphyrDxCMQeP1vn5d98nJ6HrLNAaAOAzMkWR5I0eOHIA8BSAYemBmgDyeDRyoDIAcNMjp04j2gFFqc7GpYSIDQTbPvQsJPFO2VuP2Ud6Vpqd0kzdEzs2uSuROpvQPuWY5p3yVYZtLHzUZepXC/huNHhsFvB+3lZyxmNzpFTXUF5i/XgMoCJPjjqkrOjPzQyLXJ86r6BJKtRucE+NAgLFJgfSAWCHK6Pix548rpRSApLriFAxBY41pocOIfssoxosAXAGAPVS1Lp2sNEdIOH8jbXs5QwGJp0e+3qbtkTLmfY55S3TpVI+U+Z6HUTnmV5JV0c08kpXI2Uk9xD3pbFyGg6oY4j4bGfJBSKd77/51rAOMDGPpmJsMEbjiN+zAId7YCAw/T+iCGiMiG7RqvcHEFlHGuKtax/LMNiBv2eoCwAA7zCahxT8X/m9Lw0/uXBxuIy0U0Y0mYZMQ0DNx6QrAuwwyjADIHcfdahMz5+lUQYj5AqMFDY8YtNCOgDWgWyOnzk13MbRghcvf4Ba6sXh+JNPDqeQUXMD6cw/efMNnRgwv2fv8CSyB44ANzDFeRb7N49sAZ5vrU7dmMs3/v4fhr/FeeJPIPX5d3/3t3SEE32BTsMl8df6Xcst0TnhmuRnNpKU/Iz6W5sVlW6rDLXyIstVXau9pQMtdWj9vPd46sAfXZN6wDQi2in3Ep+2JmmJEyhTFCFO/Z1mW9XTIz6zAyDB+RTMJdjSR0JGhcywnm1rk/LW4+dPj9c8KodY6tK0inTN9FSa6nj0evI5dWy+v99XRI7Nt8gj4Bk6AI6BXnQEINKkdbIFslZoBElW4ZsRRTtd69gaHkujJegkSplWFdkMA7DqTY5HMgV8wi9lEOBzDwH07zNdH2UA2xgNJ3BX8DSyxIhx12BAP7UfGS5oLrN8/X3w7VU4mRl7XYHjgYY7y2noTMwAFD6no/6wDw/BU3R0kExvoBHcHHibnfbp8Js/dHzYe/I87oLsA8gENt6kdKLRxSMyyeM7kVq8be3RcOm9X8Cpdnc4cnDfMMNTzZCVwCZorIMXRmNdsoJhMfYVNPck3zPb4OqVjxG5vIXO9KcRgYRBgr4FJ88/P+yY3z9cvQd5cu+BaqbpuKPBSQOVa6m1xz3/8dvfGj5CKvKZ06fkALAzXDIxsaDpbCojpw7qwCZBe5ZFokl+F6w6lcPGNB0D8ANpC9gBEBZYwxWhf8KRsel+DUOF4ehrql4PmitgLxlzhEPVPLE+I/jghRdeFN9wT9ngkrKKP7lOLHFjeQAzTWhk85SFmzdval2ZNcCeMfce3Nd58ywViPp52o5h6EaWWShCnqoWNkgEA+L9PE2p4MbAGWkAZw8AySfcIxoBRxYB77GIcpnvfve70ltzLI3BPGj08ye/yaNM998PR+4LL73YTpbRkYh4TrWpbJxOsa70LSPsPD0jywPNs6YD9ReRXOk2jvujxXyo0yL7hjX5/FslDuRZHZkb/W8sw7hmzH7jvLzn6klH2xufpROR82ckvuGWzGrn8aB0BKzB+GcJzg7w2/zcruH+XWTAL+EkBpXikvwiI4Kn66wi6P0YGQYsBdhAt/95ZN3s4ok+0vXMRmLPCjxfZExeiwwK/nv77XeHH3zvh8OVK1eGX/+1X0WZHrLl8Nyd7L1BLKmyBQYZojwjaDJwreWe8WDHrj042XDh8yePbJw/++TwxAGMQg4ACBYsGh0ABCIdcIVy4UB1Yxrg+F7CcRYPkKZAB4DqEzNVZBsmvri8rhIAOgBYAoD8Iw1Qg0xGpcdzuvEenAUNn/vLHQDVYA3QbGZ2+nG8EkC6CgKDwhFwFoDLMaZAahFLC6g0DBg1MqCtRpyjXRZqvv9mIRSEbVlUFZbH5vlUQ91HWmjd+pR1aXVO8H0T8nQMfS3GEdzum81VS0YTsyXACHbxV4AZA7GaAaDxSZmGgel9LR9OIR50VddnqzWrwtl7HA6g2Fev0Vb7avDnlNIYUxhlvm83lnrPgSltarnT28n3DDY8Hv+stU/aA2bMZOR76jTw3/6snpmOthEo4zIlcPS46lp6bCNaIXgWQOoZALWG0869zjib10NTTmXSDCLc02URjQQ17nAAtOu0L5FeQDBRwbKAfSqtOo8wrIQSRs61TnLsNRJcynswyrGOhmNsArgNP/dCyAOfid/VBArfR9GUhw4AlQDIQxufZXpdZLS4fKE7WCow7jTSy5G8F1O6rnsT8w0nasiIMPOdARCKLFZQDd0qX5E+M/rfQVNJh0t6aJyY6+6/zf9BV6EcYh94ZM3acBXe5TU0wnKDnuq0s7yVQsrvukfBn+Hwiz0M5dIVfYCiZiykA8BjIs8eZwYAjEF28L2BUjI6AOgQIDgyXXx0+SPVC1Mp2gHgesuYlw0Plx6ZGtPAKgBO2SKUYW3Fg0ZCFsQ8pjJaz8ixV8cVX9duEfiLv5F6K+dz8gp/IQBNxXwWzc6e2I/znDGXPaDDJRjeGwAc81ToqfgZpeQ4aBU/eIjjdNlnBwBRspWClM28mOqLVOAZ2kgwEFYQYeTTcRo0OnvND08+89zwDtbsBlJM2fmce8KUU9bkr6juPzJqmHJKoL8CQMPTe+YB9B4gKnXpwgU4BJCejNTUVXx2FcPZiayMJezNbYDSi++/L+D3iVdeRtbG1eEXF94DiEN0BMbTIczvFOqESWm7EbXZi34Dx48eF709vL80fPMb3xz++Z//eTiEaMNv/PrnAISZgRDAVbo+t67yk+iM0Y6CE3ScWtJe7EN80J+r+lz8I1ESZYc2EKqsH6UcJw9V8OR7j3AC70QHWO63adH62KzcHQChI2kY6lp868iq1F0VK4z4jBJVxn9/tTolOvgL2q5yut7HstQA0eNlCHHs5E0MEQJHt7COI2879b7LPoPKsdzk5+o4pStZLywdCBpEFsxJOMVIm0yNXgKt8pg0GkRyLKYDkEac17/KMzW05NgyMOQxco8ZWeWcbNB4TYzV+DnRBfiLuuEOjLRt4B1mALDx5SqdaXh7F1P3GdkHjzx9HI5J1P8vfvzOMLeB5l/Ilt21DXSIHh6P8D4NaOJmPptnhnPDeNwfU73p0FzC3BYfge/2HUAmLE6pgRNg3xMnhpXZ/TDKUYaD56pEQk5MZO4g9f7x6hJwNcYCJ8PNK+/r5zwYfwdSjtk0bBFOOTopaNCE4cL7RJDt4YMl0QONw3vA6JTx8+gyv4pzx5fReOyJk2eGPQePwfnxeHiwBIMIE15YwGkdlD+gS96TBihLef7xW98OBwLk9Twi2ZZxPHPdztiQm2P8bRqo/BPBGdNK7xVUr9HvSbwV05lmW8+jlOSVlyutOF1+S5lu0E288ksdAG5wu3leHiOjxXYAcA+0bsi4OnfunPbyww8/khHK1y7AMcs1Pnrk6HAYpykELggdWmm18o4bBsbcY4mdFRSNpZlbRdkZyD2wB528gfnIc6RJrpGfIbkDnePTNUh2HLsyLZk2n07tSNEPg9nralxwA4FfZuew0SHLyHyakINMuX2NRytuNT5i4z538e8YOPCNnQg06EPudrlpDBlNdmlj4BQcOE2o39TcF6/RAcDlogNDWUH8O0+vYMYVx845P4LTUcG5zFZ0I1WuhZ1g5McZZiKBzxmFX0PEn78fRGO+RZw6tQwHAMdJJ0Ck53O8cQLIGvcIxv8GeG4WTvIZyBnFrmg/q79e7BcdIcx04Dowg+cNNAn+4Q9/jJMjPho+99nPImsOvZJYAqg5gF541Kd0ZmQtGI/1EpxxWZt4pOBy78+2508d3TiLDIBDyADYjjNOCRS48WwCOAvFL8VBECPQSqBkB0DUPdIBcB/eq914j1E3ejFkgMGzQsFyGvX/dAAIoED4uD4qrSj5vx2xsYI1MQSYDFbrRpPrfRK0M5qV2tHexqqog/lDnGxyABSRpc+0VbEwC8ZvadMCeqH4LYyqA6B93MZLvjByDhTOcI6Awb2M2fQm1lTtNpoUWmKANEIJOKqA87MMVv3e2IESaxrrZcMkDb9U/P68FH6Clmj2U1NOIh2XX9UB0METGxrGhGvnVI8pBEx4DWP1u/Hpa7YydGMvc0/57BQYzQOaa8xx1/0PUghA5TF1YNTvWY2eKaCy8rFA66cOBF/4K9KMQpBpT9msRuvdvyq9VhrR2qfDpIKeRl9p9GwyPGNbg0+9BjJAbUhyI9JDqDRgPmQSudnCERP7m5k/eT+O0R1Um8NBtNNBmddIZSYcV95Ha98U8GhJgpb4DHm5Qyn1r5Q9pEcZzvoxzEFwriHy/6//9K1hJ6Ixc3gcHQAUxEwUpSo4DoX8mKlgxQEgOaVuxrH3puHKM5uNwqD/6hyo9OixdmMkgTDG4POdu/EfmTxaj3RIxL0y5T83sWDxFPSdzqY0YOXoNa5yM64NIE4j6jrSxFnzVxv51bnzes+/0m5/RtBSd1JFdNl8aDAgHu4YKtLrMBI6AA6wqzR45QqiVCQSHgN4DPXy/CxB/nuooXQGgFLmCAhwpcdlB4NlWVOENuhzXTVOjKM6AGLsCUYJHCb8OaVRNYnNL72nqF/QDkV+RABClmmlFd6Ok0nOnT4z7Gdkn93+ASZ4NKAagymNE04sGT4B3Pi5R4jCEzSyH8AVGNq89xyMAtUBY73m4PTahRcJejQG6NZFOnPm5oerjChBLy/hvUWUDJxC+QFB7j2kms7CuKehoOgmnhU1hYjq0AGAz6zCEFOHdUSiFjFW8s8G66VRfkAj7WNEJBgBOoqmhhcuXhw+AhCkUXdg3/5hgdFNZBMwA4DNyg4DQxxESQMNksUHj4avf+2vh39BI8CjRw8Pn/+NX0VmA9KPg4uDB1I2TflJfJp8Ij0mneTsk2hKVz9TecJa3dpCvJX8PjUcttKjlZ+muCKckAWcJp13NdCd6/psOgDqPRufNh3YliPoSHKO9wlZ5+stJ+LoqOSHmFjTQ3U9Y408Hv9k/azlDdffNd0CFW1dLUM6n4dOie+gf97e6+d18jVeZ2M/zQXDZqf0WdCZjgDkQIghmSKb2TDMACBQ5+dtvHgspFEDe/OkHc9sXEfHQP0Mf3eEkvMQrqEzDPrgLozznQDndDMiJCfeW0X9Kg343TSccYLFmUN7ht0rAPvXYcTtQCQOwbJhHaiWTgB87BHkKPlWJQmp69iscxVOPgJ6NgXbMQPwj1rgAenA+48cR+o/jPEde9GsE8YFMxPSOcfPPHXi2LAbS4LuAMPjR/eGu9c/GHbgeWjHicwf9vOAPsYcKBN9YgKdehwM82XoAKCcpxOD6z0P3lxGVHIb5rn/+KlhFWN4jO8lHNXtsfNeTElXfwTMhT8fIBX9b/76r2UwsoyJpQf8ci23676pQ+oJTFVOmg6DlukXZdNDUfBYnkp8NiLXe9MM1TQH4nO4NHBy57N2wyZTEg8V7GweMjasTessR4JHo1zF/DrVBxqpjGmXHCAnBDKTtf2nz5zVvrME4AYcXFxXGsnOBmCzVfWawE12Yk2XEHXfA91HPMw5ynjHN7M4eEwcDdhHoAv2ZCCfdOxOkvWxrGtw6qIxY8qlmEt8t0AVPqtgkI6tjLVR87k0+mkMB49FKYl5OcpxoHOUGcJoOY8GDIPXR9PGs0qNvuV5G2+874xDZhH4dArjPGayBH3Z+RLyTHoar/O6aJAZuljxctz/PvrT3MY6U/cw24345j70HW0WOrppoK9gngys0WlD3Mfns9fHLqw/MxLZJ4Q4heMjPXNdtec00MnHLMPbTbkTx/3twlhnEfWm/mSPHj6DDW8b1IFs0SkgdLqBv1egn7ej3wdqjzCnMOQDC7GBZwSiAjvAcXT54+H113+O8roHw0svvgAsgGM7I5qqvaGzkWtESGIZHE30e6axsZF4inZy2kNVLssBcO4MUjEXCEQo1KK+gA6AGQjSkQNAax6eGA6SEQ/WDi4ickAHAKMTXCwpbDgAluBd5CkAx88+jQwADLw4ABR1o7HQtGVHiNWI5ZN6Q5HYdEez1Hken3cUd6qAzOhd0HSBo4izBHU8t0YtOecQWrpDT2nBAtoAtFCoXu72PNJM3tPG1xRsxJ0dAY01q5HZKjQ5kNoEpQIcDT6/6utdQef80oDroMCMGsrQY48pd2M1olv9K+D3ZgBg5W4l0ARoOhhGZ6fqEbG+OuaogZ8OBD1+0VpHVEF7BeTEaEJgWLGLRbieBNTpQbSw015zTtz7SZTZswz67dHAbkQlEG06qq9dfLavS3tOsfk151av1tfY89G4cP3UEJmCUN67OTsKaNbW6Tt3bLpuXhcasCmo7QBo6zxxANT1HtFXCl5JghwDl4VGklIRyStewwSxpqPKC1vxxdQB0K/JHeL4Kez0J2o68cxVHP/HEoAZCmYIZDsAeB46z0V/Eql07LYskJdHysnRo+OjDJpz9QpYqMLSiijKAIIIvA+mHf+M920gx5nudgB4f1XHxTHkTEwHWzkAKlgSbXlvyx7XtZyC77h3jI7eYxpRN27cVNptdL3OngoZjfVYNjtA4h6+v09u6XVo4yi6QbebLfKziihgjVkCsLB/QWDkGnrJcNn3oLaOtY9cMHas/8Wbv5ADgHXkctCUrB3LsjpGy+wW0U9Qor0iX1O2dw6R0o35JKPm3vf183xTXuQG63164mnU4TWmBEpOp74ScOS9sgHY02fOD/uQdq8uxLj2DuiVacA7EP3jXNmgj539BSJovIDG9yFatBuA/S6iiHwe0xAZeaDhP8taQFxDY2UW9csrWCPCobm5ver0zTroZTQrWsb1BA9ccxrvrD/ej0ggh8Faw1lE8eZgTPG5S+hQ3RpCYug8Q32VEQmAUNZLEyQtZ2oleeAGHP+XP0bzRgCqI08cQSYOmqqxfwDW4AyMhaPYxwWUJcgB8HB5+Iu/+G/IAHgVhsTJ4Td/69eUzkgjizoll12rO5X3Wut8XbJYwDM2QvqmfKbzQEaOiUksn5SlEg4A8ZCyA+KPps/L33aaTwMLzRAgbUkW9DIwZUwm75tPOl8HENtKf/tzosOk2chYsDy3E6BmaI3nY7nfZFObNzFSEu5I1kRTKcm/tiZNueXpSsZCm8dtAyo5xA8Yza/jjZiJsCiMYUaq6QAgvTHlWJHvBK9RVhTdvSkbDFx5B7Uxe9sAACAASURBVBn1icmaXs5SI86bx2nqmfhHPcRvYwM745vcgBPsLgzlB0iX33PgCekHZt8wmi+DiXxJPgTIf+nMkeH+R+8Mw92Phv27oEXQMHsWjgGCf94PU5Kzz8tMfl4H/23DHGhYsx54GxwAG7tggB85Ocwj+n7zAYw6mPgreI+RQO4RnXbL6J9x9tQJOABw5CZOyVh9cHN4cPPDYW4bUrJ3REnAY3zTIGGpkDAq5LY6uVO247VlZBvo+E/eFzfeAz5cAjntPXJimDuMRp+oS74LnoTLQk4LGhRMO6dRegxlAIwakzduIbuXfTvmYAs89dTJiHTieyZLBFRCyZ4AuX/BS6EfTP9d34XOVpaBqC4c3RXrNSKa/GIZEM4wMYieE9lrwesdp8WHlUKeGGSqDxsPT/BsjL/30LBurHi66XZey1M8ElvbQXbgwIHhHBom0oBWLTrmS0cA15Q/WfLyAJlb6k6POfgZvC+dB+wPMJOGqyLZuIb3YWnAPuhLOsWYkk/ZvwhHMiPwzgRik0bxc2bGzKK/Ax0PXCsZ78RDPH9ekWae3MKMjrBxfMoOy3OuX7uhUgXSljLTuMclC0vYSXQHAxq8LNpjXw5jcwaIaKDiO3BT4PzV4kjgc1nGwpR7nSaCe/Dbcpcn1XCePk3Ee8MmswoOZWYCaZ965wb03gz1LXE0FvYKoud0huwBjmD3/qWlRTVcpb7awePtk4a4XzwW9PbdO6RGNLqdwzhmpO/okGTZAKPv7E+0gKw1dtug/2E7g3zEm9THcCJwLTD4CARIHGBeeMYanAxLwFlLyIjftp1ZOjzWl4oCtAxnwjLK+tgUkGUMu+BA53Gl9yGXfvrT1+X0efppYIf97A8R+If0RMeCHCkSqGmTi++6wWEMTiJz5pb2LfdRctUOgINwAGwgrWmb0nQHOAAOq+Ovzi2krU4lLKYeOwDuAUSuwkvBthDbmP7AhEQJg+gBcPLp54djZ87JAcB6CM4hwFN8R2fY+HL6ggnAoCCOAXQKNccRk7QXpDaCC+aMe1rQjxVVPIvCJ6Ju/bpR7XIzrFx7mABZYGQSCWoz6IKPAM4b0GrUcw2bcCSRpIEaxB1r6w3ypgmc5OtbGRwWWJ5zFVZVefY1KU0PZaCHEI4GGRl1wN8jI447r/2NMXtt4zioiJ6GAg/GiudGio7qcOhcL4rahMjTH9p+FKVRlnQToIi1SkCS++SMCTcYjHVKh03SQwVyNkbVQTTvVYFZVUrV2GvNF7UnvQuu6S7WsSskAhjPVeNmJm964nyd1zL2OaLfnmM1cvha1FGaF0Xk7VqvmQzywlcN3HJN8K8emxnwMu4XgHiskNs61w3R4BrcbLRg+iJwVYQulQbHLCWQ9O97mg9IAV0hJxiXfOilC8EXuba4fxw3GAYAYdcyUrHYBBCiHnXWy3EKAOkZc1vFc+kA4NnoqxS6mflARRDGgfkhQKjn4Sm3tckxSHo0odvl1/RzIVvCIOZ29CyZfpSW+KnJk+SFJsMye8MZAblOcb8uj0b8kIOuMoAvNZlKmoXzhH8z9ZZpt478yWGWjrRGSwnWLFNNS6bzSh8VZBlUtGdjzVxqQMVKOjyGbvIHkO7PVMA76GxPBcj0ch4FSN6YQ0TrzTfejDRGRQYj0mLSriCz00/ohxhfHPFTnad2kHVa7MabDJSyxrHv5odwbpkftdfpACA4IhuKd1NW6zquu0DSzuHlF15Sd3wa5mxMefM+G+0h0r4Tnn3IQHYWpiLXOc1s0oT7sE6fPQHYHC06dBMwkO4J7LFXjDpk+iXr7Pm9D6nF7DTODIPtcBIwWsFU3WUACaajsu56HnW8Vwnw8HMvok7zADwPUJLA9Z1BEzYeExjnpAPcwPiX3wXrL6BJIwXvsV6S82btKgHiAUT6eVbyVTgEOP7f+s3fQF+AeQDaIxj7YzQzoiHx9eFnP3sdhsSJ4bOf+5Q6G/NaGkuM/LS1LSzVZGXK+SY7lDrJ6EpvNDmS30qLFRRO+Rg0ryzA1LmSSQS+do6TF4s8tR7b5ACwB4FisDgAUiyO9JUBsIMaMlyKbDafhQPAcjDm5gh2SNp4zfQYnwvHSbu3lRrf4c1oXICP9H6Oucnc1HlMW+U9+PyOuwT48vmM1voYsQhUeJ3jd2fZbRWFzVEm0I61oGGMqCHojA4AGccy0iPqzPmZ18XvWccdpQGMxEW6e5Vv3E+eKqLPpeOZsmYFvBbRzt54WHuuTv2kBfI3aPgu8CucbcwGgDWiXhyMIK6Ch/bgPvvQ7O/0E3PDrfffHPZte4BjPJdwCgB0MVL0eR33c44N9oR1WMfLBcVzGSlUjxVEDdHob3EZVyDl/8mzaP635+DwYA0BNNQgLKNWWKBeBiGdgZCNRw4p0r8TjoY7V98fVu5dGw7uQVQeGH0H+gKo/zfxGCOV6oUhF6tsge3A2WvwSKygN4fKp3DvR7j3EaT9z+P4v/W5heH+OhuU4S5wfkTN8mMZpnPg2aNwAFD3El9fhWP279AEcGFhQad/UKrRAGUWE9dS6eX81+g6+Lh+u0+M8GS+F3qB2Khfaz1mnpj+bKn/SbthxEaDOPJHxVXO0gudvDmoEuNr3NfGa++ged/GOa+sBnCyl2hpHfMQrSY+YcT5uedfkFOLX5Tf3F9hC3zzKEBFv+kggOx3I0vKVdItT1ehoJ2n7IcRTP1HPuZnqC/deO82jN5w2uxU+jgNaX6GepTGMZ0M/GJJitdJkXXsF2U2I/+nIIupb8MpELKSDoMPoUMIO+gUuArDeg+ObDWOVYYIxsNykIcYKx0AckiAB/kleYr9YM8ClpEwi8SyjA4jftG5z34HzIIjDUhf4Z5uMMhreL/9cHjwdTcDdWmKeiikU4FrxQyAm9euwZkNhwG7+mMql1CuRgczBSttSGZPsIk2T8Dh/u7FKTR8/iE4XdiUk/RPeUPZxBM5uB98NsdJfUcHwCFkLFKrK9Od9f7szI9tjdp8Ylzyb9hEpHs26F2Gc55wld/r4DmWx/OoP/IQNhf7xdI/3JUyGOPm0Zz3HywOP339ZziqdGl49rlnsO8IlPAfeYiOBdtbEjWRsREZ8+VUO+vMdAZxTDpatNkn2KXnT6EHwBmkYu7lbsMBIME4qAcAMwCYoKAmDWZc5m6JqdjZF5EMLPoaFo8ZANvVXCLfRwbA4sr6cP6lTygD4D7SH2g+hvEcRo7qLcy4hcGs0KxousHgcYy7AY8NiHGqQxixxWBKng+BNe4J4Dm23gEEGJp3bSoVitVdo13DN1WsFIotymrjqjyb92QExkKwz5HLM/a2V9BdjafabMObWuuR6rUdIHd0Fe+HsSjmVorruHakC1WvYf+8jWxOSzZLASoxVYLfXm8tgeseErm2wSiZkkeFUhqS+fVqUFcDu3q1psDEBkt1BuXyB3CUgZBRohh8+wq6q5GWzV2pA12SFsbrYsXHm9lI1Eqkz2gEUgvYlHLB7Rrow3sUdk6vqgbXaLBa07ETQGPQnoznoH0yDYbMEA8alFYa1pgTmFsZ1rF7DAQPjU/TWNq8llaro5Hrjxbt79o4Sac7JQIg8jmZ1knBxmflP6ZiLT+8O3z/1W+jPhNpcxTIEJZMpVRqKcDjAdZBE6xQETNljuUnSnHrjVEcedI6CWz3Lvueo+sK/Xd1sHUe8zyjS3OntYzi5drawBS5Sfl2Y5Pat5YsRalU3+dGseWXOmY7Cusc9Dvjs/gMlfz169cBFMI5078D6BhUGfTEmvS1qgDP8rrylGRJMRZCiTOKDKCRztET2JP9qAencmZNIfeZza+YHqkxgGkuXfpAUQLe2xEKGaTJu3JgFVDZjRPX+vf08e50jHmEzBOnpPwKh1LrWZEOkSZ/bTiS9or+UnIbwZ8cnkE7bkSqumDQGbtCB70TCKwPdwBY1AAIgECKmY5U/ItymaA9gm4CUEY1xQM05rBWy4jQ8P6MyjEHkOCExgPTRZmG//bbbwsEspziIcAXfyewIoij3mFaIQEeI/RHYWg8BFBcwnFoKg3AN/dnBZENRrc4N5YN0E01g2gSDRxGcbhnUYfNY8seI3tgCdGkvcMPvv89AdgvfOF3VMrBhmcEOxffuzT8t7/8K4CyiwIzn//8rw4HUXfIs5Xt2NM6VyFVxEWVfwLb5KGiWyoNW3Z1nWB9GgmWVY7J4V33LGnJ9zN/+2/dW/9SRpAn3IY8+Xr62eDz3v9EdJDYo6qe4O8wpKVaqvxOwNfLh3gNHa2Bt4SB0nHse4fzPRpLeS1GmEDXRw10xxix6LpOPyOSxXGFvu2bEuO1XJo6BhxF7WVwTqmmA2A3u6KjMWscJdZlpDqZJ4iVLsygQd1/OfUoTxCZs+yJTFCON626lJU0hPgMGqo01pQhQF6FPlHKO7JnFmGg3QTg5ikx8HhJR6wwHZgnbUBePbmAXhZ7dw63P3hr2Llyezh2YBYGxhLofjk6vePa3eimr54BUDc80muD54KziSGbCe7CQZ8w9q9cuzMcOX52OPH0i8N9OARWd8LxtgI9r6SUSGXmfGYgJ/cj0rgwh3IEGP4X3vj+sGfbo+H4QZTMrOG5cBZGMCbwkoxUYWlGRWFQoub40SLPJ499vAo5vwh5/8lf+/wwhwyABxvA5hto6obMg3UYles6CnYnZAAizCw7Qi8PZkHsgsH0FmTJN775DzjJ4LgatMqIwp4wAyCcDkF3TQYXug3j2QHBjrV8baR1h94zVgpeCadspIF3vdfKL5PPTIl2+JI2qw7m3ANP1fLLomMb58TnamlexYimsaoL9VHSKcYu2ZyOAI6ZDoCXXn5Fa8jsJ/50w1zuNHmSspOv67jHtC/UaZ+6g6uCNaBRzig8+zB4Xrw3aY7GO6+lcfoQkW0+V6fuSJeEDrNDz/X5vJ78IEc86OUhekiQh3x0pdY9S1VpEHM9SA804K0vOVeOnwY8v+jgUnf+3LNwhPAoTWfDxPpwLpZFnDvXkp/x0b93UX7Ga/jt/h50AFAHms9J83SCsASNGEE9dzTmjeEmyhnvIYLPEzR0Cg35F++xqX1giWy6DX0fRyCG3GRmgNZWzpnEV5anwhzRP4BrKtpPDBA8wKN54bgHr++Cs337dsrj6GvA/V4CD7L0ZwalNsyIX+fRoqLRsLP0naUYsoNJB/hexprewJG8v3jrLTXa/ZXPfEblcrIHslljyMmgk06r1QEQMtX2RGCcjpmtZyIDgKcAMNsDDoDHWrAdwyEcRbSLtVRcEznY0tsrZUfGZeQNYAIDXEH0gA4AejPM8CBDeDaRAYAmgE/iKMBFeLp4BJd6VXAwcjIrZpIDa+vfwKgVkc0HNZjLzwRxjw032xA1Ja8pw2JgVGXY1Vn8ZuOpAbkGNEOY6ppM2pWi8mvl/gbKATdCUFTFGxvmjIYQSLp3RqxrjXFfg7Fwq2B7BBTKeEbKvhkPruUOR4+Ou2l14JpcAIsCPmIN+7FejrJHem9PPwmi6ivqdEbvX/BZjbga7Iz3sQraqQHjPeLPXyqYNYQg+JphUfe6GzllX4vBEgwaX81YSI9j0IH3LJjKX9UYqUrNpwM0GhrRS5ZjcE4lYmnmrc+v9wzaSlEi0Jj0WQwij7+CXgk8MWCfX52DP6O5yB7p96734XXViRLwNW7aV6Q/o65R7FDuYcNsWzvqQlGUWtAiM2jQ7oL39dGD28MPX0MJAECZHACUWZYRUDgL6Fz+mI2VCLSaAyBS3/u4egZAXYO6hpEy3gFL+zDnPNlT88OYJoJ2/JozoEIuelUkFeutW4puMy5y3OFgG0cCK1g27TRZkCmhBL/XcFxcdbbGNTGP4I+MWuS4qlyaGt1VXmj/M1qu35MeuYdsdhPHnj4eTuB4uQWdPzuo260aVcEwIOgxGLp06VI08JEyy7zvsn4hw8bpiW3vMkulZwSEU0EZKpINEbnvvB4g0A4AXqMskfxqeiMdAPow5RneJ2gzL0hlcg1xL64zU/lPnzkd6Z5KlVxLUBXHmNFJIENKWVLxPPLRQaQmugFTdC4m9Qa4iLWAAcBGXJgP3+eaEZi/9967ilZwDDz7mxECNiJTHSoADyNHF1G/fwx1/CdPIh0YKdi70ZyIaYoCrWCeuzihYD+aHM2AZ7gmbBbJTAYZazI2wmichcFEB8AMgRfe/9a3vikHwO984beHc+fO4fPsOTA7vPnzt4av/dXXh8sfXJLh//nf+BwiMGwCSMdG5/u6HaLH5AOFDlL+MuLGr9inajSPjfv/n7E369brus4zN/qDHkRDggRIAgR7SRQl24mrG6NuklGjRmVU/YC6yE3VqIvcVPejYiculz1iK3YqcazEkiiJoiSrsS1RptiDAAiiPejrfeac715z73Og5KOg8zV7r72auWbzzmZ1ACDWOGTbVgCgb7R1AVXTte+zEsVGie/aMUzzDvZvTYZuL1OXzoVxfxre/dlmDd1ISQWyQLkQrtlClwNd/1mMYaEPjCgYszAbDxAl/NKRa7Pciz2YukK+ch3i3dz2ioeV3kMKEvnqz6kuRkQAUOdF94Q+ofu9Py371/qNvzconFF88rSGoZUgHq8ELHJvRIiy9FOu2S9gjGiW6Keu3yQ3W0bwPdHvJm443b8bA0m67WGR2Gm5+w/JAL975WOlAwhY26P+Sld+JA/9LUVQHcAT+gWFwHZGus0djgaU6wzD6bbCYI8eVT2tfYe0z+6r+NvZ6ciTZ3Vsp2psqDDYHRnjd4mC1J7GIcSRbngGSffZt0vGx83L00e//Otp49GN6fRxeWEFAFComxcGEns+eDjeRs0rmAP1C3ZoHBsCNOBOFxWls0u6/Fd/97+eHh44Ol2T9/9zZV3ckXGyQeRF8UJCv4/K+CfyCKBkj9r+2c9/Pn3zm385nVHaDgAAQAEv+pqGU9LddvpoAGVBC0Mv9FpmpBkGDNG9PXx/AEm5jk23CuKuZ610nP4MG/M8q6cB2OjKPqUBttSZRs6/6bgDEl3m0enkL5AQ6SaiK/FcDNQnxGtfeOECQrCOvkwgg2hXnkcaADRJegURTADE0Are8jxuT3xd64JRTB8xeImMy3uVIqJnpD6ekR+AAn7lbzvievR0RxXMe0htxGkZRJQVuLZPee0BPIlPc901ecI5lhAjH34PPcB7oTd+x0DnmeHxV1/5zqljkS6g5xOdRt8NTHSby5F80FLy+PRs888OQPN6+sBJNRjfWXdgpJZGDSoMeLzsGjen1wSJwAQikkiOHgrn8V1FKpnWbNNYvs4TWJTRHRhRe0ivpNdMn0w7UX2PIwKJbEE+6p+K8sVpAUQG6bZ7AuR2cgwgef8c6yt6uS/5dU9ef5gq6atRbwAwPaLm8fPvCNDuJ4p+xFHw6uuvxnpmhAFOgJHWlEc6jtx/82frhDEftQ+CpuM/RyhL53i5jgE8cVRfKtzoviaRRTuhs5h3KqwkjjKawZHAKdLIE3oIwnhDSMWmOrkfQzlC9dmg5AGrOQ34SeU+RhFA5ISYW/hl2Dil8Vr/brrzYlO6OISVuDCmQwkaAMDYxMkctgMA+gJ3RZ3vF4ZazlgQzRrxG/ch+XI6t7zmcaXws4fBCzOUkqHsuQ2mmhbHoqbS4/7FE2uiHvfXbZlxdQVgCGaDAGxQjsHwOFJJMmPsCgiPdUVeo2fJgHJzDEWsPgWD1FoFSJPtu+5DV4aSOIcHwO9HEZBhZNpYWSsY6/Uca2JwxUrK+OVxAEC/N0nBQMIorlEkkpeGpua3RpdzvDF/K8//uq9p2GSaQHr4RphcX3fT4uMAAM+NaWR4SM0AxhxYkCWNZP+7cPN+ymUdSpy/7wrZmK98Nyr05tz8prVyukn6EbYqEf15Fgh8l0ZQ5hNidJDHevOLS9OPvvsteWhuq7K6aI8w6exRRAAcorCchEicAACPKD7Ux52RPjkOf2969LyvIwD6ei7mLVuJPeD2ktaXAMBCQY+oBgurQVM1sTNfpB2ncTif0nt2vZf87JkeI3SanEKFd+oYQF/vfchvVubGMWtW9ActrOmxj9H99TXmeUmT5MTJiyyl+6zyxA+rui19IMwQJcIAgM/qBgBIz0GvRryMAOjP6fQYKV4V3cRaeM93pY/+WPbk2CtyoL7sAIDbjuiTYNZqk3Bi6LzZOqxh1HZAaZI8Pa56Oi+99HKEKXMPNED6RcyH6BElB7q6K29C0De8AI+DFHhHP3TFmZBQIje4ZuOAcoilGKEgcR8e//fkZed0hfCE6DeuY24j5FKKEuH9oVxKATl5UqHGUsRuKgLggw8/jhz/g4oUICwRgOCQ3ufzMjSbtQoDJcKoFfFH8TKNfUOGPuP6uQwGIhJeePGFAAAIf97Yd0D5jD+d/uRf/anSEz6Ynnzq5PS7AgCOCAAg/aMDAJ2fMt8Yg0GPGKINAMj9n2keXekxv17y2VL2i8/09ff1XtvOrzqf83Vxb+P3GdE2ImNmGim58Zvai/GV52z5/CWQ3vuYAOvQOwYAb9md/L7zsM5He/+yb6P/3vfuV8gUntbmOH8bMnGMPfu11ku43hFcOVaUaNX6kFFxVqcAwIfsUIhoN/UdY8p8qc9LX4N5L9NiGZlZEypGXrcp5zg8j4RgJxjHfiX6IMdG2KyeKdr69PMvVCRWhhGAMkeeEbatgrL7FAlzUp74SYb4zs2r0/H9Mqx3ak9N8sJrjxCqu0vevUcyptmv+zYoKCYjXXSNUUc+72EVyAQoUzVN9U/FOmWAn7rw6rRTx4IpcUFONgGt6jceTfYYKTEhvwQwEP7/iVIPTh/dOz15VG3cw0kH8KDnBqhBATHlKVfBuQfqxxef63xyjRVvKHxgU3v6vsZ/+vyFacch7fcjJ6Yrm9wn4OLqtcib9pFpcTxonbBA5McPf/jD6dtvfXt6XgAm4dgGAJDzBmyY7k47Mw8ufrqk19QJZvA1IooH8+z6sSNGFjydD7o8vbpd/y5dpuih77vBC5LXd7pftD0DiuPbzkfm99bBA/xNwAJQkmJyGNbUsDl//gXMtQB3M9UEvpFRnQCutBXGuvbWhvh/etxz/9yVzMDI4wXv5h5A8Q3lh0fUnug5T3CheB9e+sNhjNvTzn0YjHzHvRjz8H6+gyZZX34jAoDvz51/PqMtoCX9JRLkgw8+iPQu9syTTz4V91jOcrIFY3bfeF72LyPE7Mnne+QEAAb7jf4xBvczjturSEcAavqGLIyCh+ofY+w8mMKzeeJF0k/UGNCa9QgEZB5ecp7H3q+YvNlOSfpi76dzsEccG4SIv03vD44S9w2+F8a/PscztHnv3tFRmqrrAwCwT/ooxXQp7Bg1WsUfdisKaK/4zm4Bn2CMRAHSxi4KnrI/cZATwSM62atr3nv//ekHP/xR1Hg4f+F8APgRfVA6oh0FI9Wlg23l7cd01zxFGlSlb4fzenZIq28vnX3y0QWOARQA8PDezQgHYrDHRcS7qPhJbl4dnxDKUhT6Q5El/EJ8Ud4EigAeIP9AD0kjUTkdyj/i0KLnXn4tIwAAZfA2lx2SAMBWQbUQdrXRhlBP4z8XI8Mp04ixAB5F9daCY7nRk3H0RV18xtOidj3Jva2ZscQ0DANnbr9rgvpyhBimchn8q+5bMrACHFCQtcEZU1dYu6GwHovbWyo9w3hdC+VUCNIQ8Tmas3CNGg7DaBzKtZ+6HPNWD8CY22D8K4HsFIC5tZWBvTBwS5HpxsZSeTczH9EAZqL+OxSUYZyv2+jrazowbXaFcmlU111rhbDoajZ6qLJdYxxtjxXkugAASsmNa7ahTc+BwZdov64LdlZztaaFTuPb0cnswFFbHt+ivwVgmG4HFeS7NQQW8x4XJw3NBQKL5rtgDipkbqoRr5mf5THx2UBYtNkAALySu4VEXrtycfrJ29+JCACOAXzA2cy6b4+qrj6SgnRIIYwPSC9BOMA3ykvU17RmPsdVvMf06L44AmBNQ9sp2eFNDqMl5yrnNWett2+FJICYmTTyprnd1UTPtTrqDu/Z0c92pvdMT+mp5imR26fq8uQnDmFigCLHn0WMnPJV671aK6P5y3lkwYbH1kLISh8AJ4bmszpX+ogAAJQmlA2eeUgKKEV5eNEvFBEDAPRlIYRDYWoEWnNXpkjOcRjU5VWv9fC8Dv3RQGHyaHuuZl5SodXz0pg+eH4Y8YPec3UrAkDPxZP2lM46x9uJEkj9gwwrzNN2iACZz9wuZSiMbNEsnkX+3uWINE4MqDVBCaIwYihlFNKTkoXRjeJJ/v/3FYb/xle+PAzBACNUuEvXM3/kPV4VAICytUtg2UGFeV7UGeU//du/i72IJ+q6wimp+v0MwBk1I6hdWLngPIswZeoVWBEnIpC0GrxbpFWgDFNvYJ+Agd0qevTjH/9k+n/+4A+nqzpO7GlVOP9dnQJw6DDKngqR9RS9xk/X821Z34vjddCu8y0DYqONpYG84EPeoO2Bj9NDep943wuCdn71OFCgPzfv3wpOmwvQrbWOUtyjqIxRDvBhLQO4tvPNuLfpVPn7SE/w9X6mFeFEsQfPcipA8rbhiPE+8xyZJ5hH5L4L3Ene5OOi1ycz7705AKJ6fyuyGvze4a5Njs7fVZsBLBR/7boSHlOHLcP32QOk3hANwH7co9B9MCz8hMK4whiHH7HlH5KeIm/+08cOTrvuXNNxgNcUAfBQhfgo3nlHp2ZcVdvII5Xy3K1q7ewvKcUcrYmeDFAWRh7PxcjWPhC71ckZ16eTL7w6neJ4bHkG0YsxZLKGdsq3OFdcAMCH7/5MJw1em04eVGj5bvE/9Qc9G88uYxCTVJTNRnjk7ygaIeqFcCKB2oNPHJPRd0hh1F/o+utKyX2wcWS68MZvTzcFRDxQBMLOKPKVXt1w1ogBpNeW0xDuTG//4O3pRz/6UQAAR44QmUWIdcqWWAPzv6K1kv7zWiQPzXDlra+0J7b9qeSa6wcseEFS4ywrhwxIGljrGL43YAF0iQAAIABJREFUjf8GAGCAVQ0r02Y/rqa3tdahDQDPElvtEl3FA04//YwiAFRzSCAtPJEtDt0HgCp6gSYC9MW4p0hgySXvOwrP2cvrvcN8w+cpZIehjVyABnhljnp5v8M2yxN0wgtd8+E9wJrxG6CAeVcc56i1z9OAUp4CSABUcD+FY7sejEfeNMKznNLQTwgwoMFYAQe4n76n4T50E0CIGzevRz0QrqEtRzHw2SAHbZ9WbQrS2rz3HZrvVGvbU7GXdG8UJaxIueSNRRtB8ts7xEwrebUNaduc+W08P+aZK2hMc6Djp29eu6z9qVS4/You0h5FhnLK0g72t9LnNpQOd0B7cYeAuSh+r38PNMebtxTVwXXIVEVhHBJg+OOf/mT63ttvB32ce+Gcaukcj+vXR+KOucyeV7M1vuxryBhHQFQKaNKFxvHS2VOPXnpBYUkH1RmdM0o4Ba9jKozAMYA7qDYMMwolh8J5FjjJsG5JkQAAOIhyHZ5M7qYoi84oFkjgGgAAAI+EtlLwKAR5CK5xBjV3GSXqi2W0IodXXuUYaKK9PkMzB2SBORbXXoMunLuR2AW9r2XzGQBYK/ozgZSw6UbTmpFF24yrFIzcXMNAtnFk1piVVMkR4lzWUcF03cetxkPNTutANwSSMJYGhcdhRKhfE3pzheX0ubJRPOa5wiDb+KwExPrAVOw9qPWen9sMLI+nG7kWMI9TANZr2BWprevrEMelAmSFsjP3boR6TjoNrOnJxsZaYTQzRxleKqajDzMtxQbdDtUe62Y6M9gV7UNNERHDm7Iy21rztfvrZ3X6jfcuphWCOv8NQC37GvNTtRvilmrEBtZ6TXOnpjIT97c+dUVgLt7ZDIC+T3uf3a8Yk9qMYog1vt3q27XPBQB8/60EAPYKzZZ3JvOwpWBJsB07e2a6T3h1AQAoTryMFs8MsRmUScPLOiEdAPAa972z7nNX5s2zFgpR8BHzq1T+Ot0t5gugs3jc2jDon9fr6LGxcI4YwPj85ONPZFhSjCjDOa1Aew0cATD2R1OeGj8xUBkdD94x6KYrIAYAMpdPBYiefzYjANQWAADXUpiOAj/e90QApAeRwlb99AXSE7pgzpmP+8pYsUKQeyfndcmvy3Kv/uY1qVou+Z6+bSCA+RQCxzy+r5NPGmAiEPRPK/3klLwoceyP5j3zIRMEmHP56Df7oFKkUNLwnNzQEWmMP8Kk1S/nxbK3CBclfJMCSiiB5EuSY/+zn/00CnYBpNAvfsdA4Hg0FKz7eu5tfRe0TS6jPC2/fP+D6aJCUvdXGOqmvDFn1e8npPxFRXN5Fgl/5JkYVXs0p3hwCLEERMaTGkXI9P8YcSgmUXBQpxgQ8s2RRv/8n/9e3Hv6qVPTb//215SSoNMFInSy5rvWb6j2SUfprR055V5HpwAUKc7rP4z/Fu7f7A/TJDesDfAuJ/t1fV93eWBAdvn7SLPr3z+uje1kcypyqaR1fuA2Yo4wUucUvBllXBhAVgBHMculIRayPoz45EEdyOP5LuhlAMDrEbK96rLYs2++1nUPvx9RABkK/ay8/xSc856OdkOnG7rbdrqX18T7c9RyKYVfbZif8UwMkTRSVOBStOvjvfj7hY4Jw/N2QADYZzo6EwWdav7RA91z68YX017l954/c2ra90h1Nm5eUarr3engXupdqaq3CrDdxnOrGw4ewDjeUMju1dBDj6mw2n0BAbe0j6gVcJj8YS3Yvn0Hp0vXVPjs6JPT81/52nQj0gBcP0RzIKANL2YYGDL2b1z+ZHok8EFZ/TovRJE+ArsJe8YIi/B2nURwWFE6cSa61gSjk+KpGCYc+xl1rqhrQqqRnvXF/R3T+S99XVEAKs6piuREw0U4eOmmpjnoAI/sW2+9pXShX03nnlcBQRlfVDsHBJgjP+HBxRtnXaFA7iFTB3hkWi5uTQkTdv1qm5hGBx/udDnrFsG3U2ceXs0BAFi/GPQ4io36+dmu9Vi+Hfuj01r8Uvw+9aGhKwVPjr0i+aTrntNcPfPMmUjJoBh6gOj6C/9n3T7++OPYZ/B45CB7Hf5NOxjmAL9Urgf0zdzz9JrDU6P4qp5tGne/XC+Kdua9ETIjI3Dwptu4NsDMMGh/ryrQw6ORR04r4LhCgGAiQrJgYDqGHZmbp3fcinadYsOzHM3jBbWsdC0r+s/7SEOQ7AAUgPT4nGkhCVzxLIAAgwoGGdyuPffBnzSOABYAqKuAJwvhGmvJs0adk9DDCnjyas88uB5geT7smeFkdpFraIXUm4ekzSn3/6GM/3u3BBTq/R6YAgX+YiySi+iiihDao2N62YuAjgGkav3RZe/qCyJuSJkjAuDtH/xg+uGPfxx0RgTAsWNKAQnHdGqI1kt7EfaFrhmRAmkTdzpOnTb3W4BrFAG8cF6VIPdTYfVmhCFBkMeEOBwQE9uhI1BywCLiMFTsEaICgM5flNJw6+oXAQBQmTj3BuGMQnyUN/jsi69F6NEdqqMoHBDuGhtJSjuDiHOPuakGNQyA3MjO+/QmTwZSlSZRaEU0eFFyQoaCakLpSnrnMjOzivZqQlo/bFysPe+jf9ma+74WVqlMq10rMAjzWRGtEKgajBUeb5bIka0KqWvD1sq22/9NSsp2CvJyDgifIZ9lhCnnPYl++WgRjy09hcNgybnNFt0PbxgbkSiHOVFDGevMvOe5m8F0tNJz3NexK+fr+XFfOgPKvqQhN2hkKJd9HWflvsa0nuduiMcmos1tjDbTxcJwDoUuaX3+neeIafGcOKO8BIv7v6arbpAm8lkhyCtP/ViPUcCyr73Hxfp4Dju99OemwCsh2RqJ69v+6WOL5zNOA151X98/RlljUdrva8Hr36xsM08JACTCuU8e/+uff6ZjAL857ZPhf1BnqkpLCgGAhwbD/9S5c9Nd+htHsyCPHw8AmNbmOarQ41jvqgHgPs6CYwbBlgp2tlHIbK78DNzk/Fj5SMU3FbECOMvL0j9jCplG17yI62bPTCkr/i4t8yyIZ7768UcfBwDg/L1sbwBAeCy6QpTrm6s27++i2XlfhNDZqkQlr0/+AV/BU3X2OQHPCivFCKUoHX07LIMTw9Xe6vdUyRcZkOGGeeRWroO9+uNZ8a74UcxtjbUb/X3utvLuqgERbLsXjprJMwuIhUc91yk8OG3fxn1eQy0pXiGKnZ2UtzOEr9omxJJK0DEfuj68ksgxCiwpdJhBoPShgEU4JUqCfsMz1FMhMiwzw0r5S82Ajz76UIUT34vQ/UMCEPAyYXTD/xyKGTmSeu4XSt1DA98pw+Vn77473cIQUJuRiiEl5SmlLkABpPpR5I++4IWJI8dgCeonSiqKy04BALsk3zEoqDFAf168cCGKo3E6AREAv//7vx8K7IkTT0y/IwAgjqBS3mSEdKbQmeWIZ7zLt9hLtV9yJw3Fv1+f71nExxv4cX/J5q33Zj+2k62zXN/m/nhqhBelUd15Q9sSMzF1oNX9GZSWPMMytj93XJMOBrKcoq9F+3Ys+DqH7I+IJBtcvZbJ1n2b9Kpr4X+hNHbAzUbdMJ5yP23lf8lvKIaZNSSw8S9ceDGMcfhPypfghLNiy9oatBiyKJtf6G5N9mZkQoImPiUlcoOrCNsBgYtDn9s5/fLdX4UBRsX23doDv3rv/UgHAIDkdfumDGhFkn35lRemIxtKHZODbGOnDLFHqhdwJwtm38NIYz8ozBcwgmO7GA5h+mT93rr2uY7tU+EygQYHZTjvU0Ta7QcyVo6dVlTac9NVOclUrk98HxCNgnCc7a35JjR489Z0+9qVMPz3PNqM9/sl2zi287L07vtql0TbU9pPN5W3DXMhDQH+c1OF4yiAhoENoLChYof3FW1w+faD6cxLX542Tp6ZbnP8IAYFAAH8LJY689XhR+x3jgD8XLUQzikCgLoieP8B/kzPUEUWj85XrGUBAKaXTtP9PZeSvte9seOe4c03L57lCnsz0lCqsFvYLMMZ1Xl3hD9bv4+TRkY/uzyLvRv7bYzFtLLWCdc6XMjcAAHk0MRTLeCUqC9OPwEA4FjG7AJg7GbUZYnwdf3D0GZP2PAGnAXI5QYM7AzfTu8/3yM7AQniVBiAopJTyADkgWvn8Luv4354v1PBel2AzxWR9eKLL0axP/pGZAJ75he/+GXQgfVzem89kbYx/GmTeaefgEPO1+d3P4973EamuuVpBnwPWLFP4AP9saGf4AQ7J/lRgozZD54Zhr6+m9OGIuomaQW6o3YCe8eRE9b7PY+xlknqaecU8NkIeKW/pF4W7SebmnWfOB3lUUYbcFwop3M8FF+gIDWRADim0EN5GqH99HOn9j9OKAoCwi+4JJx0RIFIhnKkL+2+/c47OgXgr+NZpNMRRQGHZHxOeWDO1ilY2dnZIil+aDmS/HUBALz+nE4BOPeUzigWw1WBEYQ1gz0iJrhfAnqnGA54Sfwv8ghsSBEGMekUgM9UA+CaFAaFL4R+mAUJHmhirt26O114/as6BvCFaZNNSr4V0Ef2UYvkCrU5/d3oWBtaXbhYqcbwNwCQ91qILcO9e7vr53Rl36JrXQhordDSxpoprJmchXsQawkmcx/nNllc2uMULCKImRyUBDRMyBZ63vBmeFb4+7jcF/rYw+/WjCuU/TpCYjkmI/GpKFgRMlo6n/Qwh3blzG1nkGxnzHksfQz9+aF4lOd1u7nv4+iKmtvtilUqHVYMrDysV2t87gaC59YMqDMkM8Mw2psS4pYsR/qcdDpcGB8hzNJgHgDPmPc+h10p9ZFH85nw9fD+zKxy/vi1AQDoc7jdzKSCVuksFqY2eppCPo+9a7sxruxDsIcS1NGn+nJWR6vt3ocOFvUjHqMQC22ITvYrhO3W9SvTd//Dv1expPvy0kS5lVCk8PCQ//jMSy9Nm6ExIFxSIHcwLfdeGYCreexr5RoAef2oWOzP6/nL9IxULlLq8L6UZ32ZyvowFgK1jf55VoYRYJrrNAofNU2s94K/z/u4sNaBfmvff6Scb5Q8C99ZeQ7ALHO+w8yrNcv9Na/cgl+H57oG3+er79/0HmRhLrwiFAE8ShFANfq+ct64FkEHAIAiwzjflZJu72EcJxp9yNzvvhdi/stg6iZIVwa5fszd8vgyjz1Q8TJ0LBv6GAwA+LuoxVB9Mg2l/Mh5A+jAwNgvA4PQ4/u6HqWvp10wbz7mbFNhx0SAoSwR0s/YORcaEIDCaRQNDCAMpQMQpAiLvUGY4GeXLsqzmQZ4KBaxdoQjZ1EmwAoUvci3lNJGfvAVhWG+f0lyXNce0Pw/BVihgoAnqAiuZ5IWSIQG9QWeE5ixX2tDkbRwCmBsMXCFN++qgobUc8Cr/xVVwt6jPu6R3P/Wt74dxsSmPD4AAP/gd76unNRlEUAfj9fnGznoyDjvtxhT8Z3teO/MbPSmA8RBuSses/59fc12ukMHTKMvxb/ne8tI9ed1ASqPj3bs7Rp0PQwQ06T3X+ed5jMBAdgDG1Q3eIv7nvJw6Cx9P3f9AvrwPfNf5iyU3hznOiR7OZ/mL1sNMu899vBu0cPLL78SbQKEsX9sRKYcHPsnFdYCR8NoypSbWQcIHWcUEeN+QLlILQh9UAZHHKMpI0jgIvdF6o32EAAoE3OOfG2MDQFYl65cjVnkaLTPr1ySB29TR3hekPEuo/fBnfDA75CMecTJGnjDyadW6H3wI915J76Xh1z7SpiBQnyvS0dWGpOiB47qeM2H8tDvUD7whooB7j52ShX5lcdPgbCQDQq9VwhwABjoxuxbjWK/nHD3N2/os4oZ6vM9RRakYUWIt4qM6jjNS59ejMrnHAPH79TwUCCcrqcdzh8jXUCexz0CBp98dtpzXClxen9dOjrnktvQikirKraKofHHf/zHUYX+eYG1zAnzD29xNXQDAOaVwQODBjPqavCgpTxLXrkGADIKpB8bmNfxvOEoDJrLCSvekHtmDUrHWgd/zmfPoAU0Vjx7Kc9SB/C+tf5nPcHt+173LeRTFBbWUXMyagEAiPjK8P+MQkwazSP/aI9j+xwJxjMDACi6hH7g53yXnvM8ZpC/yMWI4tK/NAA9tgSCXWnfXvGk91GF3574OJGHtIGyoVz3wTXXEqDmZIg0zmkDueHUAhvw0M0NRcLQHqDzdckSgAfAa65FbpgG6DvXUX+Ggn0AbfzGEcAGLmL/Rp2Em3FMMKAHuoF55QWByicUnT50HtGQ+hfrX7aljz4d67WkjegP9CA6RtZ6Hbuuabk5bB5HEQ8HSQAAoVdBYnqn9dFKizcopF/7nrQAjusMaDNsZ/YOKaisCXxVPEMpfHukG7DviaDjGN57ooPvv/0DpfJ9P4oQv/iS+A9gfuyXBADWek3Kg+rLbI8MpyfjGbw0ZUTou189d+rR82dPKGSJavCZF0XhisMKOdij8MI9YnwRdlreI5CA2Ox6HJ6BK8ojvSP08ZCQnL01odAkAMCVazenr/zOfzE9+dwLcw0AjoBJgyIjC0C2AompDnoxOkPJwXXh3TzPGmw/u94ggDdpNwa7YlrTNYe0+Pk+vsnP7AZ274ORKAun7RQLfps3TDGdoWhWbnBtQLftzUIKgJna8hgTGwRjQbsy6XaCaZZXaTC7pTEYSkEZgNzndqK4U+Wjdm9XjjHDSrJvS4WgC2vfZ/SvK3V9btOzl5vQzzcN0J4F03p+3YaVQj57A3dFqQug7FOYjSujZhhcnivTQ0cgPaf8ZsXJAIDp1YzJQsdAhtfFv3sDx/xAw2V0uXgYm7kDEH3+PE6AJd7PofSrfTKjnWXAec48vzHnFQHQj7PcslbJVxbGuw0pm31rRdnPCuFokKT2+LyWYcjl8WcJROVr3vuwiRL8FgzedzlvqoQsg+KAPCt3bnEM4DenQ1J6AAAwSwAJMLbv6TnPvvqqCpFmtWRUzDxvOisaD9pJxbPPT1+DXLtYyYXR3ed1y3tybK2v9B+N0lZkigVOgiRm3EUDEUUzaLTvd9d/8Jx14My0lpET9thlxEoAAB99NCsaQe/ks5Zhzecs+rb2rFh45GBmgLGFgZo+O+3TvwTj2ikAzzwdxwCisFPciBcAgCseoyxRrT4jALKIl/dNjBf+UxFr9iI5wsH0ueYhg5/NcEVTHDNMswOynRY8nxgrsywpeg2qqCatRCZAt0ves/PhYeE9xshm5SXb+KNP+zneKbxVGerJdyhRGNO8kCNxRB/Fggoc5YEAC1ENXAolIf4XP/0kDEJy7cnDd9TFhpQvFB4rD1RBvyMv5abm/tKNa9P7ly9N19Uv/BUcJUih8xdl7B+RR2JTCh3HNAIaPK/wVs5a5rn08a7W5paUuf3KWySH8YqKAl+R0ndckR1vfuUr8n4mEPcNnQDwzW9+M9IRSAH4ra+/IaVGik/VF7Ih7y3SZfXMW1dgY79mzX/6flhsuw4AoKcAJFqg1YXlV49PHSDoPJ7fgvfCUyoC0XKny9v4rmRmyipHUPpYvaHA9350YyZpa+xDjzX+0vdtAAD4iPvuv31PWA8Z05H9cP98bRhQ0A20WfzB+5v+dgAh+zXAOY+B72c5SnE6gUovvfhy7OtrAsOYH36PonLl2TW/wyBJ/pVhwuiLLibM8yNfv4CueV8QFaPnkFeLkwjvGuHYAGgoswBqc0VzOa7yqDF55sRnr13nSMyMmLl160aAVK+8dF6eeynq4dGTrkI0zmyQ2lsuD6yMv3sAnOh9eCp17V6lClx8/xfTzjtXFT0g4105v3d1tNbtnToF4bU3ph2qyk+sAKcJEJm2X2kITmsFtNtJJJsEHYYEz0ZaxpGj8fyUFcF49GcPEUX6fEeRAxuKOLilwriAD0Qt4JlkjBtPPDXte+L09OjQienmQ8m/nSoMqtoAPDNkK0fjag2Z8xs6zeNP/uRP4jjdZ5VCd0xgLYYr8i9rR1TaSPHDoFFCj/Fmqq0hc3Jjbdln6P+Rg182ReyVirAiT7wiI4PnL/Zog3ixS5qOMOtf9bzYswFRptHfjfiuDw7+nfItAZZRbX3e683gNg+Y6RAZpXteefW1OEoxPK0Cd4hCzGsxlm9WCgDHuO6PtBHojWedUMQVReUwzIm26PnwnMDAC+8513KvDewEf0/MBl7k+FetAAxrF+VzrQDSELiff3jLHdZf7G8Gyeib9S7atJ5u/pMRBelgi9B+2YD8ZqeC18KgAvLLNsnDubZQAhf0kxdtJfgxPP8BdOk/fsujcZNW8zjQ1I1iLVnrAgPNL7fqb8kvw1bBax8RBkP3XNBpA4463ZgfZ/ptgkwA4mpU9K/9SpcUnbMpEGBTUUQU9AQgIN2UU6tIp4tKgNprt/UbKXhE6MCj0Ln4+9Of/Wz67ne/G7T76quv5EkPBYYH+F+2XbeZQhwEqdlp42Osh63IvORerwjKrz//RAEALB4LyWSrGJMUs71CLHcJRgw0ST61eGEYYg5owLs14ZeFot5XJdRDIgRU6wdxrIcYrvjV59dvTa9/7R9MJ88q/BbkIqqdJjocBqb+i7MrS7Bvh7B1A24sTirw2Q6jHp6OriCaoHLQGTrChFpo7S7iYUJno8S7oP3tikbfJBb0HWQYxGEPY4Z2dgFuxujw+O2MJxsEFpw9lNz9sULyOEXIczf6NBhn0nz3ldXy2sgvQ9nC3m0YAMhnjhBM98Vz24Wy85U6QOA+d8ZqRt77ux0A0xUxz6vDofo8e+68TjXCoDfT0tpA9/dbhdWSRuY1i60wQoLXdJTCZ8yt+zIrWBEmhjGTXlczMgvXef23oUsb5XEsV9FwpwWvQTB47e01WBXFhiLkr3JWWdFCxuf1LuPf3/fnBBMiz8y2lG6a19ApAxjNSSkztS32eeu75z72dXl+dkc4WCqzXqsZFAIEUOMcpXJVuZLvfOevAgA4QNSDxgvDhZwfqJ9PKOf0Ecg6Ckp5azylg8aXIcVmsp0mOgDgfq7nrNNAeOhrBgb/yidnHVSDCQV8rApg5S5NsLAr8AbW5jYjd3wYCR6b90o9MXmgSBIhDQDA+tkrkccU1ZUBzuTxWlbALXjL/xr7yB6Hvnf7OLvxYaU1i5wqD1hF5g4oyox+f6S8SF4Y/ygz4QXTmucxgPSRyr5jD8aaxfwNuooc+qJfz4X7tbLxcv7DgBlgy4jMGu2Y/0S7q1zXziNCGQhDMI2yMLYLALjwwosydg/FXEILVykORHiu1sKeD+aYatChDGtorqiM0Z3HrRbYiiTWfRgwGPUoUjkOwi4PTBcvXoyx3bot70MYClSVFkCg6svMhb0w5O5jrOzWM69KWfzbD94LAOAWpwboGUeUi3j25GntJXk+wymAV0Zgm8ZxjKPCpBxiYF2RwaTFURqBwjv196rSAcl7fu7pp6avfulLnM023ZWC+40//cb07W99S3zofgAAX33jS0pZUEirUh7ChjVIaMKtvz4FIECripRZr3Gn9c7/ulxey/DYo7X/+v3OQ7fy2gGA3rXtdAJ+t9HS2wzHTOzNkUe6nczve7XzyL6v3a+ZF9CuxTi0xwueu0W0N9k/84kBWuV+MPg6wl5ri1W76XhZ6x9dR0idYhhQvb+MiRBncv9fUVTMVeWoEyFjumSNs+jo1n1sj6dBREAyvGMAFgbSML54cWwh0ShXBS7E0XhU16bCuTz87M9LOjOcsHh4TdSfEO1dvHgpinUBErCXqVZ+S8XJDuv87XPPnwmP/y7l9YbhjyIOxEzRa2n7SSMxeXFqFvn7uzAKROuH5L3/7INfTI9ufjYdkCHOkdkcv/fBlZvTl3/nv5wOn3pmuql0Wfp4S3WzqEcQUTUFUBNxa8MCY5k1ymPIin+FAymLa8df+IdgvL0cIXj98nTtk7+f9ujIwp06PYCCuZ9eVfTRkZPTC2/+Q0X84G3crSJsimyIeiLiP9lw8HVAvz/7xjciouG5589mAcAAYDjKLD3QzKPpk/3Uc/L7fjG9DydTpmVSKDHur4u7LO36bdQyUL8Y40LXqYjlWPfSwyyX5++kD6xzwM3/M4faNTvi22h/3Y8VW5r7MOudbDvsGc3JhRdfUiG3IxF1AqgEABBH0pHrLXqHRzPNzB8ylloU9J30t+uKpnblfMLz8cDz25M6lS2OspTcAMDiOyrDIwdoj+9YQ/qDYc9Rc3ji58KvAg4sR6w7PK0aLRQr7LyO+9ENPpFjl+MAoW3r78yJjyq00c+8hBOXwq/lifd+5DMGO8cd0k5GGWgNRd/d40+7ABvIPP55bViX2T6oYqceY4AMRCiGMYwjJ2kWncoRAB5XRk8gV1NPv6u9TF+QmUkjueZcZ6cQ9QnyferkjsiwfUN78B/r4JGHpdd9jkHUt3uF2kkqqxDgZUXmkFrPj6mTgvRFUA5Xas32REFInpX7nv3/gx+8o1MAfhC0+aXXX4s1ZW8T9dcLaw/7OPlB8qXUlTO9fujOuW+Sxrkv1vW/fe2pR0+dVHVCHW8CAMC5heTHAgDsRmnYm+ESAABDsVVDhAGpoc+luD1QfuABcoOC9wMCcJSLjgjUeaQvqdDJiTPPTXeVIwUAQDsh3Oo/T/BSUR0Cc2mI2YtVIWksWjGGpTKW182MiW7NiiHIT3mSACRqw3uDd+XChOjfenv9t67wD6Y1txhvTIx5bVpVvXDJ+vlxD+piSHIrvsPSWs5Ltt/b2K7v4x4MzrxnKbznkRY2MDydc+PRp/zkMK/ejo00E6ZRVJ49chGzASO/3UjYjg7WY13PfRJ75kN5rs24/NnPy54PBm8Dps/Nmgb63K5pAZugK0S9/3lfs47rZrcfc+KimNCxfl8DAGPePedNkYs5zLDerlB2ATnTXTFQrwut9cI/cX8z/nOBM+x/Pd9+VhphpUi3seUNSTv9WEAzLq93MKwVANDnN45XC4Uk+7GmrYcwfN1ACsDVy5+qBsB/mAhkOoBAooimfqS4zR6MljNnVAOAaAlkctZNMO2PNfPJH6nAdgVkzEFyRyfMAAAgAElEQVSuqefA89v73dfsQSBtuWZzeKHnir54Db2shUbP/KtqpvQiXlZwOt3ZCFjzqA4gWVENRVxzRxHAxHITYODRo4ZHrV9FBAS94GGCr8b4c35cJ6TTtOeq7wX/zgNREOALZ+VVOnREhrFuQImhH4T/cxa1X0QAuDhRz9eLPkcEwJBLsyHZrB/zT/9d7qc0Vkbf8nPy5v593mXP/zzvZeiM4md5Xcy5mqHiP/P5ysuvRjGlAFMIe1Z4I+uEMuPjm/wZQ5u5JfyR45ZQAL1eGCec1cxnjPEoplTrA0CC14iQy+vy3OXxhcrRl3HPX8J3UcRcJGq/ogVu6LeDmuuLV69MfycA4KYq8pP694iCRDJSTh5SLQZJ7IOkHsi7E95WKQ37VaSKAV6/IW8mYcv7Dynd7/a0S+MJoEBGzqvnz00vKW/4vkJJH2kevvEnfzp95zvfVk8eKrXhxPT1N78yHVeU4QIAKNpartH4FLK67b3tZHzfh+u9wG8LXl4AQOeXg76T70WtkQKWetvzexvd1Xbnw+v+pZmTe+c/9Vr3fTvdI/bfGgBYyJzZrEq6buO3MtiL9mafhsyyTHCakfeG98z2YxgAgPtswyNBDcAtGdUKu6fKODn4jCNSfioaLXhRyR3+dg9l8ipyrlO5RVH38cTQJwYYkpTc9ltKY7klkGpn1KZQ6LEMGprFaOUNPeWezTgqc4/2COfcE2UjPVgezTukqzyhlJgnTygN5nYAzZx+gUHO8bM89wHpAMXjUeIxhAIA0D8AgH07lIt9+aPp4Y3Ppr0PtJe1nwl2++Dy9enlr/72dOjE6SjOt6k9tymv2cbBIxEJQE45LwydTA8ax8LlPKZxBIC5h+gFlPqaP5kr0sUVaXT1k+nu5x9NR3YKcL2p4oRa2w8ufj7dU+j/6//gv1H0wRMyhlSH4S5CRlFICjNmPnwyCceJ/vmf/VnwFcDaDSKCJWt3oONHpJL2/goAsHfR/LPLUcZjACBpgwiAcgCuiGmLzhe6QDlaRJBudy1jLO+6jhE53yu5yuNS/nd5PuQBv3f52vdO71voNHUtsp5UgBd15OuhQwIA8EZHX4czkPmBpxNJkR71BDVCF1JH95JKrTYIq+c7h993/dZAQMy/rkVO2Oi2Lk4tCl7WjTGwPTeE4D8QEOd0O57T9QTkLVEC9A05jYwyAIchyjMZA6lmSZdKHROQD53yG9F8/GV+AQwAkugXYMA9ASDXr92IkHY+Uw8B7zb3AmIwDoANPiOvaIOoM04LIHLu1EmOpj00r13qBMnbiGYNeigD2LoZwCDjiGjsqK3mo9VTx4l9XNG0qdM4/XqE2g+jOo/UZV+mfZZ7lUhT9qJ1SuruAADsUtQPKUPUBCFyaB91fHiG5Ot1RYPs44QEeFroIYAGWYPjre99d3rnnR+E4+O1116N1J4AsSpS1mBX1Aspwz70y9Dj7EzMeTHvGHw1dZsAkf/pP35DaQggsxSc4DxCdUETdfj4MQl0if8CAHaoYEhugkKHAwCYpi+Ue3RfA9mvz/sIXRQDvCsCAgC4qzCH5195fTp+5nkVAczjTlxjoLZdtOnBDB5gT9a6kI5DL4cR5LzgvinNfLZTzrP/aVjYw+XNPRTB7Ik3U9/8a0HcGdFCIW8G+RiX36WS6QXpCsjch/I2pSC0IE+htXg9BujwdVsZaTI5P9OehGWjZZnouX1+hxJtYGIZAbB+Vn8Gz3SYt6+L38tDvp5796ev4eOUKysJXRiY8Q0Dc3hf1lPoOegbpNPE1vUzfYwQot633HSJwrntMTfNixmGSoVkw8jKKO1FnBYKK1c3Iz311wQAen87Pfm9aXkhvMKIqv1cbS9p6zcDANGXePAQln2v5HjK+K2G+/7pfVmP0/0wCBCUUnvKTBpmiPglBeDzzz6Z3v62AAAiAEBfAQD0K+ewH5Cn54jy8gAA8P4DALh+gtFfmk5BmMI4zpRu4OKgraHAb9lb2xCKFZHYc/xeCkO8rW3m53ifQxbB2Auko29doVnuq+VDE3DIl/vc59Z9RuB9Kt5NLp4RdEcF+XnDsE0as3BzpW7Pnfmpn2ka9Tr1/jA2eArjAQA4ghdY7z9UNALtczwYigkvBO2vfvWr8JoEGu/1L9Ain1fgRQESs2CbQQDzqiLU2jO+1/mmOVeDJzvvPLyMFYrKe89B7LugfhcLHOHQ4aVUf1CcDh85GuHOLq5FaPJdKQMoEDzT4Y82kjBo7kh5e+aZZ8KYRrlzfYAU8CMVJPJBtX688MLgobuigl03pCwdlNJOpf+Ya3k6AAAuSTFzkac4Pkjd3yfF4sOLn06//vRDHYP2cPryG29EXuid66oHJCVlty6iuOCBwwdj32xKtt+QUX/7tp6rKuKHTjypUzb26mizS3QiFOBNKa9fUeGi0xRzZA/p+X/0h38YIY27tTcJZ/3aG19RJAGFjVCSyAEv/aIZ+IwrUjxK/jnWgwK58Vvje53nxUo3A9L0t5bdBv/ToLJOkM/z/WNvjn02t70y/vtzvQe8b+MeM0uPp5RN37ed/Bxtjj71/RTpRRb28aGDC9YX4D2DbgY/SB3Iz7Cu4a0TY0dZnvWP2DXFpuyMsa4298rbNL4wD7AcxgtKFMnzSouhFgaGCa/w7HFMdKzd4Hf2VPW1C/AxCs+5UHGBmPEN/6TQi26uUbiSYluKOr2uKNWL8vwf0j548uTJ4DnsLYr/ER1wUKH3uzH+ARXRVZRDLytpOrR/z3TymE4HUAj9hozfDQAG7YHwxAUwlPMdRfwA3aBljAKMW8mg3crbv3310+nGZ+9PR+Sw3BHntT/UMXw7p5Nnzk97j5yYNqVzf6G+7tRRYUeOn4wK4XtJaxOPACQ5wDnqegYG5Rz9BgCg58QRg0rJycKHycPITN79SDzmmuoCXP5gOvBwUxUNVfBTPP+zL65P+3QCwEtf+4eKypVRsfvg9MWNO+H5JzKDGgaQEbz35z//2fTv/+IvYr+efupJ8Q4dP6eUYMINKOLN2qYBX3pIGTFLnpq6a99ffM59YRDe+u1Sj7D8Mm8OAADiLICo6zSm6TE/I+S/0vrn5/naMAShJUippZ4MfTD71fVVfw450/qyU2sfXmIZ9i+pvsWGqr0zjxF5InDJIDvGNwYyRm9GBkP7G+Gth8/yBRFyGMcY4TwHY5kXsgLDmwi5HnlHO1zjYwF5zxGRcQxeGIePsuaLjHfy7u8oIst6vfVU2k8jOIsTQqM9Oo1+uOaAveCZDpIO1UipqblKsEA1BiTLQjd3pDVXk1bB0c0yhJ2GgyzEqOczr3FiwN2gE8YTBrfWCt3Adb0MBrpY4V7tX54HuGFPvusl7JUzOyLn6gjGANWjQN+wabNotOSzZGoCXUtHgE87YC5ijBHVkWMkegjgBO7h/uHmf/BA6XEHFG2g6wC7KczJnmGe794h+g2nCrpVGv4pJHaErPzhD9+JeXzxxQtBL8hJiN9pwrG2YHczb0+eHPpKRQD08Q2Hc1Bx0vY//Ueva15RElTNl1AHyVaOKTggxWy3UP/dGxmCCwCQMjVZLMoDW//ap59N9yCuAgDgSDCqB2JqAQC8+vr0xDPPBgDgCIDoePVhbfiZUQyjdxhTuflGpfTZECgijxHptdXoSgY0kFPnDdlzusWsnjdORyxzMgdD82crIn6+GYYNQF/nexPpGWdhblHQy+NgAy/bDRGei1YP8oZbXlckVMbZUqlI4pr7E/laI6piXJvxGTyz5/gNxHTMg4nKirfnoCtVqTRsDa2K0CvG1Tbadoag+7hW4Ppa9BQA+tCN70FLOV63E8xpETkwDID1Wvpz/5v3r89bz7nxP9PGECoON8u+wBznIlLNwPX9/N4FkNd89APFckm/fQ7TS5ApKAbavDZGQtd7cB57hTEHzRWd9Dk3fOHffV/s4dorsbbb7Ju1srveI56v6Hs1bON2XkPxGU4tObCxZ/rskw8DADiiXM39irciZ5IIB5DZ3VSsffLU9JACPIQQqlMGAFKGFyMNAID5zlCsJQ2ZhyTi3efEfV/PQ/8+31t3thKdczNAgrgq1gkmH3QcYfnjX6c/z2Gnj14TwP0x7+Oz6XFOAZDXCWEcYGilBSUZjiiqGuyiUNdMI2XUDN42cjItKHs/Y771IOb3jIoAHsELLIMOAAAgAvSfc4cN4FHRHgAgUxeyai5t5DiWKRvu05L/Jx/b7uWQ/w4AzhVyy9uEp7EDAKa9mqGYN0d2eB1DgdIYMW4wdl6TDDRQcZs8+zgCMEOfCWNMeZhrjBHPi5B9AACUQLz2kaoQYENG0HlOqcOTdEp45kF5VK5IyZExoTm6XQrVHQEB+9VeFhLMM6MvqejffoEEN/XbdUUkXNXxRRhVX1be/oY8irsl7+9LQXmkk3xQPh4B7Gudrsn4v6Pv7gEObByaDh1/arohGrqqiATUH8ZO9fIvv3B+Oq5nHiDfUsXJ/sXv/57OE/9hGDNPPKH6AAIajhxWkWGCn3EmVHRJ8Ka+v0Lq5dysebdlTqdvL3W/tu/DtawdesFSFq7lUO7BLvegvfXeTSqb92vt5SG3TIcDlHrc3ja9Zj+sc4zQ/Pwd5pr60NxfZKq9nVwRsqHAreqb7837hgKZwF4dR2k5qW/MU+KJ1d48z6xvAGQzR5jfm9fYu0YfqYFx4sRJAVxnI/QZpZ82DQC4/a47+bmmebzPufYwgg6OpieNf/fF90lBvU1erU6i2NRzeTZGLENAIafQGb9taI9SgTt4vsZBaugewsa1j45IeX/quHiUjuSjxhUh6zuLFjJkGF1Oe0EGQPCRqjRPQTBAaOoA7Lx3e7r0wbuqA3BzOqg9hiF2Q/tnx4aignZvTLe0n/h39MSp6YTCsqmrwTrA9wDbNhRxE8eNqW+5T3Qv8hwdXOufxk6NXeMmMHmvIg8e3b46XfvoV9Ouu9em/ao0QCHAa7cU7q/InlPPvTjt2H9s+lznc1/6QsanQJEIWw+CyKPYOE6UtB2Mf0AA0iL2UhMMOIJajBiFrY7OrNSX7GDdOkjnz2O/pu4XZGyDZKWP5r5PXh/3N6PbMsKUN+gz9+Cs34QoHXuuy6M4bSuiNjKqmOfMQHfxWcuH4O9F6PFd06VJVSTii9oqL6ve0B6BOdAhoAyF37zX4Od4xG3kIvOIOsF45+i/B+L5zD18GqOd58SpAHrxPd/x2V55vOQYz2cU4ch7POpRHwD5oet9lJ6N16NaY4Av7mc8tIWBTTpMeu05NQb5cCn7JN7P97Qz79PweBN5kmnjzDUy5aCiAFhQ7gsZXbVsMMwxjhnrfo2LNCBkIM/EkAb84L1TDekXz+QfkW6OWrPjIPTmMKKxV7Pw4eVLV2JcAAzwEvpNn2mbz8cEfDA3XLtLawWonmA4gJwKR9cxjMxzphBkxADPpx9c62hm2jBfJi0nUu04Bldrje1rEIXvH7D/JaTvCQiAV9C/2a6CNtivgC6ikTwRJR0tHL/5gx+8HcD+C5KlpPfFaUGV1hc0jDxqAEBsXQAAZCipQS3CJffGsHdTlgUA8Jr0KpDFRNU374hxaTCHJKT3HlCRnn3JWOS+TyOOYiQIZH3UEaTTdZ0CQBFAwm5JAYhc42h8l8KvHkwvvfHmdOzpszrFVAwMJln5rFFYkM1eQtVhZl2R9EZdGpO5ubczSPr3/n1thKcw7R5sC89kMF2ZdnudwWz33gLYCmBvw++5LxQ3ZqCh7kvlPzjc3I91dfcEAIYyayZnA3BWNNr8GHkvWGDR/RhfEU0fe5lEM6FuBVSaF7sUUu63gdmVqgzRXStOBiGCeqP7fZ6CXQ+NYgZ0hiK1/N3P7oMbCqM9IlsVvL6+ZtAWNGv6cttrxdB9zbZyHA6P9pr3ufF3fnZ6eoeB1015H8fDnon7UltrtG/fzNLA6X3M3DPnOo1quV5vGxPr+Q/ZVszEc5FMx8poWrPrPRefFwsxPFJevy6Au4LQ1zcVvMy9CqpXu90TFW2QJymmtqE6JZ99/MH0zne/NR1VTqaSjYDXQpELZizmbQAgPWajh5HXzUdyyUv5sLH2OACgF+lb08WWeWxzkeviZ7d9Xh5I05L3UXSr0cZi89acdPBxuzly+GznoRbY1ABAl5sVLMASGaQdAAkPYEWJ4OFa80efitD5tvmFx7PkhwkAYNA+oyKAx44/EYLVEQAAAKQAmK7ef//Xc56wAQAIz56erhx6fjp95VL3KIC8Ktd6FKpKPjlSy/A893H4nj4mgxChvnaaggfouYQeHpJx8bJSAJz+RLgxylgcaaj/UKBj7nQPSqSNec4sdyFRlKVNeW2g5cxdHMUQ8Uayx1HOGScRAETyXeeMcilieEyyAnEeIcTzUNw4ixrlh3+bVBXXnjksj/zZM2ezXztUSEpFfEMRkwJHZaNHUrquSNZjRNzalNNAEQD78GCiF6jvcBmUnUdq8w15LU4KYNgjhfa2vF6//3u/J4/izxURcVhK5+Hpa29+dTp6RJWNAwDwcV4V0m4AoIz/HvrfeZsNgCH3YpXm9TWv7Xt0rV/4Xn/f2w9eXrTvde/8LnlyyrAly0t+HicYVH6p7+/y23rDug+djufz1uPLIXfNSww+ua2AS1q4c45hZtvFQ02vIwXNYHyGlg/wD461jABoIED1ybVDcg8kqOD90tcoPJL6/emnn1Gqz/EoiGZPZkTAqJ/Ja1KJTSXfgFfNSleAQwQkL4hwagxSjA2BpjeVT78po/outCm9k0KAGHso++T2o7gHWKW+cvSWnhZ1AyKMn+2osN17qqPxrML/TykCQOf9RUE+tGE8eMx7gNMY4/pvtxxcUew2HOKsAWW+NZf80368qRS1TaXaPCVDZ6/23y907OkxhTMfUOTBXVJmdf+GooUO6h88wpOYRwPGLokxMC9xehaiWOOhJkHMOb0oTysAhc4bUfTOnenKh+9ON698PAn+m04KyCDc+IbmZtojw04pAB9duq30g2l6QafkHJYHOk4A0DW3b21OP/nJX0/fkyfyDMVaxUcOULQTHkVvZMzwyrmoPZdKw0Lfc0TdOgQ/6bd0cehtGx5qncw07t3dI3fWsqbrExj2fs5aLg+ZlPSevGIrADDL4uIF65NKuBMaNABAHYU4VpLj6YKOMYSzSr0ZBXVb0njV+sVRrq6jAMDNSQEZYs4LunZuvfvMZwx4DFzqM0QUmQxYvsNgha73Cejie+8j9tmmoknYZ+Fp13PCw69nYCzzj2uZA4AnIhW4x8X5kCXOzyf0n+cAppGyR7pCnBAg8JoIG4fuM0aue1rRlxQ6vKwIHAAHCuJ+oVox0Z7mFSMdEIJrKRLL90QquOggoAm/P/XUU2HEs6bnzp1L7hMqqSIcJJfoI33nM20wHqcYAKx/8sknEaFhnZdn8Gyi7uCzzCfzkwX3BKJRKLeKLjL3jlai/UzDkPdfaxjgia4lEgdD/ppAGuYjUwukvypKCH5w+hkd/SmwxvUo4vhQ+FM4YnVaiVKWsmbDFADAW299R6DQhiIAXghwn6K+Wa8iddsAoKoGUvLc3H8RaU0h7NBpUh5AV133nAGA/+l3ntHzKdCQyp+altEvBEW5mXuFfu6Vdy2EHikADQB4yFFb+v66iqcAAMQxgMADFFYIxUrFLaQovPb1356Onj4jAEDMS3UAskiBOlNCJtCCWsj4Gx3O77riyOeOzK2vqR22+MP9Rp+HcZoTuLy/kPAyANxI74u/WzOSdZ/W/eqgQHr+h9cqlIRSMKLdMrq6OWeFI+dmGLPuz5oBdkXfv+ViJwEs+q/v6NHWsaWh6XmyYbScY6/RKEDH87rB4fH6+et2UvEtFHibBfT8d2Chzwe3eLzdEOI5ucmz0S58TFfrdfT8uK9+5na00PvgZw3FcIATtNGLz3ThNPeD/nkP1BrN6xaGYaxaAgs2ZIpOvbk74NDpj/cZzjWOT+tr4bnZMheIhfYMr1u0Hf/qTwnxhaHU9m5O/6Bmr+faWPIcey3Xa+RTDhyXMv+upmGD+8V7PvnovenHb781HVPo1i4KkVLgTAwYgXBAQuqwcqrviWnG2auVOxfGFkWAQlR3T9rYo51mt5vvnMMxxj4200T/fezDVKBMP27H98z0XADA0oi2wjIK2M1zWEbCmneu+5kpAJ8qBSDz1ENxKzDAAEjypCy+5r72iCgbq2s+8XhlK72LBgA4U/7EqZMR8v7hh5kCgELBP7cBSOH8RULZ57POo50EL7qC2NlIdj89tcvvDfYMAMDGS69Tkh73EXHW6TfbHSlp6/VBMSHK5NixJ6SsnI9wv+Cp6gg0GcCWphUFjmcwxoNSDgwCALagYGS4expqBqR6WhYRAMwpysz1awovlWf/jgx6cibxlqX3SBepL1FVXM9CybgtZeui1v+uvPUPtV+OHD2kKtRPRETCTRX226ejyiIkO4wPRfrpOkL8dyhc9fIXN6ZPL12TEbFfIcQb015OAFDB4IzVEc+SEvf1V16eTsvQ3ysA4LLAhn/5L/7l9K7SOQ7Ik3FQysxvff1rCnlVxXMZKuQUzzxvuVS1N3MBe+i/ZWf3wnUFx+vRAfbt9ulaxnceFPwbj03Q2SCiuZ3K4ckIohGlEEdiluJlHrvef32Y7kPvn393yuL6t7wnduUSfDJzrgaiL9sCAJU2NuOzI+ovn1URF7mic3fXezvGVZFDeZGNwBGxYZ6BUYNu+vzz56ImBgUjMWZmb54iSVJWpaHbQ8npT3gIiTSVMh+6HQYLT9T1tJ3ecb1XOzdVf+q+IlB3yMN/W/sNjyjX31N17oeiSU6fQD7cUOg93vW9nL9NrQCqVLHuihDAcD+rehXHDylqQPUx9kS4jcG3rPMBTYYHT/pxeKe5hvo3UXMnx3BHe+2hThTYo/6fkiHN3vxItTrOPPesAMKDsb8ovQm8wB5jClmdDCVOsBQAAIAijTTJNvxxhGwz/9ACgCUpCOjohFnrur07ZNRcuzxd+vg95R7r2NWnn4yIIo46PHT0uMYtb+xOharv2ic+/GSk/nJMKQwT0PG733lr+qHykM8+c0Z79aiMEIUh68EYNEQ6QBU+ni/oovhxE4exNinLhk4/+Gg8qnj01v01okvHqSsQPeAsL+/trld1+swjkNu+RIda2RZZw8b7O2l3zcv5HGmZFRWYanr2N/Qy7CMMes0daRQvvfxyGISZro1dpXXTNXh4MVRZA+4JQx+PNJ5xGXrIQ05ysIHaI2e6fruwKTwP9DHmOetGEM1lHhl6eQFWUVNAz7RH3/WjYj9VDjvzjvGdJ8/odLfyhFsXwiudR1BmPR+D8dFf0Qdtm59bVj2qkxC4FhlzTakoYStofSzfSX3IMedxwLwHTHCaHLLMtQhOKmIldCd2LGOreYw+ab/HmmFgB4CWvIiUuADQtC8dZeE56jYCegbkimymb54r0w6UHPaB2gQocfTAHgEAfM/63tKz2L9E5JEqAcmeUhQq4EKekpBgPHKZOjOpf+UxkXdEJ9/7/vemt/WP+hsvCQCIFAD2XgEArGfoH0QRBA2mTj6nCK4AgOh7RXybR0ddqf/xHz77iIknFw9i2LNXAloTfUjFT/buF/IPQ6N7xPwvAACgAtUA+IQUANUAEMFlsgD/YM4qEiSk8dWv/VYAALcphiEAIGsA5FVx9qs9XNxVSJyVYG8uT3zf6L6Gvm0nOPvm9HszorVR5snryr7bXbe9FoBp5C1rFcSENSYx+u+ig6PPi/ZLQdyisbrBYmbdqOqMYT0Xg5ENAGD0K1WnXY0pjt/C6lwAAH082Z0RRdEVYwMAfBeGhQmzzUfNTiJTFZ7lvnsNvDH5fgAZS2aeTCtDkEwrY90dJrvV++drtiozy9zvDgKslbROK/TBTJt7hpCxgTcM8D7OTjs+viPHW8ecRCjPMPKiD20+UhAUwlcCabt+jP00QoByvpaAUvS7aLDPzUIgxgCs4DqqooS4fpqFU/Vz0MkyXLa32ffAer/Ne57HxvizFkDMfwAACqkUM/3og19NP/r+dxR2LKEFLyO0T2O5LVT1qEJOD6sq+X0ETk5gKos5e5kHuA0AYINr3n51R99/Xs/Os9bf9c+m/WG0Di/FmjY6zRmoy32VClEqg0sQYGu4rvf+0nsIzYKIU4wmvTQI0fQAQAYOYwvwpSlvnd/kWg2PYzeWOxDZ93QW7MraIk8p3PWkhCLFfS4qkgyhCEJOCoCNuY8/XgEAOUkhO7KAZgnC2UAbiuZQ0pYr6P50oCPHtfRecdc6BSf3J7Uk0rBKOiqoqymXrANKxml5OzF40vuZQtoFlugHucO0ZyUHzz9GBUoWwEi8QvnMI6BcXMm0ggcQzwdedbwOzNc9GS8oaMcqrDPzDlMRZ81Q2okouC1DZK+U5NvyiB48oPBeDHyt/9Wr1wQAyAujfGSKqd0Tjb3/qSIG9NDnLrysnOVpeu/Diwqv1nh03R4VvHqgCIH7pZyoTOH09ZdfnE7gSNCo3/vlL6c/VA2Aj1V0cr8AAECA3/ra16fjijJUYkEAADnMNCoaJr2Q7V3mx/jnnMmcpqTHpSGx5Z4tBsCQ3aaSLs+C/66MAv8eiiV0AA+p4kxBWwVy5XXJYx+no/i3uc2ah9GXEdK/bGMAAH3MMYPdAiuaS9rGUMwJdpyWazKxJwMM1TXWjwKs09VrnrJFblqnq/nvgBw0Z0OG+hdEvrykImkHDqSnkOeZpu/XEdFZ6X0YZWFXqy8ozvSlAwDqdBj8DnXGiCHvmrp2MoMVtRLSIAyyuzLiycsl5XWX9NoNvIIffSLDes90UBEJ0DqgQfSZkGalwJ5WKuxROcL26J69Si0bYGfmj2PoR/4/EbLMNTUBiIKJX/in7wHvpNQf0v7C50phzh2kxwgIu0doNd5E9fUB+xMwIdIMqigw4J/mgn5FgUPWR3ub/keaQRFKFKqMNKncF1G/Q8+6K+Dh1o2rOkBH308AACAASURBVNpzn/b43undd38Zht4rr7ym6xUmrkgfUnPFyGKfPyy5glHyzb/8y+mXf/t3Ag6eVsHOY0rZUS66hgOrJAKYhw9eOiuvMzCaMmqZ59/lvo9k7rrUksbn0Q2QC95foIL1Lud7r2WwdcvOA9bXrAGAESbtHbhMO4Awe3/RG2LdSy85IMOVIoDk9UPv0GfaQ+nMua60F4rdQdMBxCrcnj5hRJ4SGH5AEQQZ5aGCkPrO9Na3dB8DAGV4o+s4TM+JPePmq+TFd9Y6r1vtT/OHTAFQ5Ij2pkE1vO+0i2zONc0o8IwIyDo29NOpb6yrw+QxXNnzPJ9oAuhqQyfGxJyozXsC2bqe7eMl+cu4HA3BvcyLwQKPi3mhn5+rvzdUU4QCtVFfgYiHipLgWlLqIspI/wUIIaM8nl91EjhRJ6PoqhaC1gegIiI7tEYB0kseU6uG+QDMweOPXhaRCupvzEugSQlWkjbgCA5+IwLDOhIble8ATDJiPiOJAN2hj3fe0SkAb39PgNKGIghfjBQ++m39KcaP8R+ApSNIggGlrCkAIOVL6okBSIaeO6Idd/yT3302ImJBRONGdeAg4T6KANgnAIAOxjaMqAJdE8IaRgEDejhdjxoAN3XWKGGDTBoFtsR4Kq/pla9+XQDAM9Mtjv8jF8YRAAwAhlfGc4juWYkb+SNWcq34eluG8lRoma8ZWzbb8mQ7tyTbH0Zk92b1DdaNyZzAVFAg2s7AkgjLMCnG0K/nWheEcBuMfygYw1jMRSvTovXd940+9BDrZEYODZ/nxkyp+pRCfdyXmz8ZlwGAuX9FwNnWmKvl3I61yrmq9IZot3JQUDTreI7OgOP6UtyCacyo1niWFdVuzAYJFq30te3fdUTY1clNN522cqxe0yHEWIBe/M2MyevVhZNpK8N5M9QKtBGGMQyP9D72Ppo+nPc6gwdN8x2F6FI57cAX9/tzMJCKMvAz13O2WNcYHwajvd1WToeS6tSc9V6K9pm3UMxceM1pD3V10Fn1uWjB4aRev75/H6cUd5pfGJwIWdo3XcL8AADEzD947xfTD9/61nRChswGIcV4KdSHTXleD6tozkEJ14dSoFC28G7EvBZDDc9iROfkfswzhysMFR41T8YAk/q8jv3c+cMoApnXDu9D8g17MUz3ZQCtFIx5Pq3Ax74aANG6CGoX/PmcpTfSIckIUrzue1TAzQVoAACSx6V2F4pwAQxuy3+DHhYg4eC5XmvTYuezrthNv5+U8X9SxxvdlkJ86dLlUOzxDAbarb3Ete+//34UwwqeUMXfMEuS7h25YQ9RBwjHPum0nO+HbMjTFXq4fzJhr2/nAR4Pe5wXyozBOtNLyCU8d+orOfjnzp1XqsOZOUSZKDvCEgO41LP3S+Ej5xJlIc5rpjaAZDFRENQAoJASfUQZQXFHnpgmmJ/AzEUT4blXOOOvfvXudPyEqnuXlyHCo/UeBQJvQxgP6uMlFYAkvPCIQjY3BQQcPihPqUI5H2lMlz+7EmeGP/vcORlQqp6uGgGffaHQSz37zPMvBABw8fPrOjVA7SkC4I4MiPuS+3cBJPXvlEL7v/rC8zL+lWOqufrZj348/dEf/bGKX10KDxljffPNNzTGQ3FeeSgXgzEEXfnVZXsHgs2HujeMe7bj1X2/zevKvuDJBaJtNQwq6iUaHf1x+9nHAQCE0dUcGPBmy6Ct9Lf8pve5y44cT/LTJa80sJB8qusl5Y6fHzDz0pri9OYX0FLyLjxDlYYRdF3ePUdHOQIr57HzuNpjIf/rCExdk3J/7KHUPzDM0yPOEYCcBEBYMGsaIc5qg31A37if/QG9z+GyonUcVRQ3C4Mv+A9GBKk298MTxx5AKccsvsvpL3rGDQHAhPhTFZ39tFdA1c0bKognIAD6v6XigOzJPZVnj/5LP6ibceLokem0imEflRK+SykB1AVwtB2ch3kCtERe7FDNK/YhvnrUL2ITcHqiXEfaq04j2A3vVofviC8cEGC3i5BeIh60R0kD2EEEbumT7FHIibaZs4jqtWOASChGWXpp1kKoTYNlzhLL3qMNjiy8LRBgr5TzXQIwiBLakHF6UqD4rdt3MuqA9YK/MqcVNXdXBs43//Kb04fvfzA9rei5JwQmHlLNDkYWdQ5IxQgwt16FO1m3NN9E1qYMz0005JFDlDNSM6PQ1nQed8R9s2Olyb8ArAmHbvS2MM6re0NWJ52m/mgms3QqmY8bRMvis0XL83y3Y5/rFCeqyzOQQ3KecgwgqQAckxppGXoUYEAUba3oLzy7yNZIuahXAFuYYGWUL1K9CkhhHzmqM4C10FUy3SzD0rNgLvvc9/OZ9Yz0scpf9zPoc87HiDwAUP5Ix7uzp+gzhj76AjIJ+ud79iURC+xR6gXQjTtUuq+1cgFBPPn0+aMPPox2OOoQI9epP4e1xzi1BjoxEEhbGf7/KGoCBe9Qv12rwPOVspDIis3piiJqblJVX7TN/NxVf7nPhQYBSJCJETkgugBoJ5WBsTJPR7Vupp39+g1ZCg+gDUdCXPn8akSvUW/hYwGHRPLxoh/k6EMDRHKw3lclL4lY4JmAEsf0/oMPPoi9B6AWxRDFi+5SRFBt5HHEOh5RcpdaBhQA/M63vzVtSJ/98pde17wpXS6i5lMm8AJ45OasdeUUlrElDabwzXB6w41Sz41n/g//1fNK7YNjJULEWcSg9FQH3tBgrIATCGBBJNEWAAApAJtXvphuaPL36TOeOIIyIGr9Ot0UDPvil9+cjj+TRQAfRt5CecwRnqGcZrtro87MgnCNVPaGQs1vXWB3JcDCJibIXr5iGv7NC93zo9eKg6+ZDcjqd05vbrq4J5SXgQqawfXxGIAYzx8ePHseY5ECUYbRj5AnP39hcIRyYeMQUCZ7VSw2e1iMIZTWQhYcrhVla0qp6IZxMNmVUt+fn3NekRswGM6wr3ngmUEroOjBZFIRMOPu/c85yv5T1OJxypdJua+Fx7a90dU0tbp5bfhnP+xFzTDdWKsy+orHD6Suwr4Ir+PenrPI+/TmZeEg6ClRusyL6ww4FRo2fZ4tGvdQOVaMbulh8qhrTVcGoelujGsZ/dDBhk7/vt7nnntfo1QtFOsKlzIde+8ZM8l2+r5NyvMazWKVfjc6dHtrhd2Iez+L1XsnmZRUlFAg6jnhxUyEnD5RRRVc9zMdY/Y3P3w7jwGMM1hTObgjAb1fyssT8sTeR7Ai8OrYlzCk6WV4unJM/F9UgIee08INgC2ATyv4OHmKZqwcLxXjEVnRedxcYK7G0xV7r0/fJ50S1vwpkomgsTmKI6/u9G5a8b0DjHkUgg+DjFRVe9zSA5c1SqI6bdtDKBg2gDMnsRSMWpekITqwTGvy0VRJ96bpRPJPS7E8qTxY1hjvMKFyzhGMedPl73/wflTuDVrGK1Z8re+vfHaPvEkFr1/rWjP0wKHFNp5GDuZyL23n/Z/pnPaLj/rZmUKXbcR+F285f/6FKHrmOhykApgvmE/mWDPOgjkGAIkCfVJCDHYZaHAhpDweivD55D2EK96Wh+EKRQAJP+SIQCmUgBAY/Yck0x8o0oISg7dkBNyUEkd9gg15M+J8Zs71Zm9Jaf1QytpOHU129tz56YF42h3Jm5//3d+oUNgJpQromEB5Va/KeLspL+OdnVJqCwTAe4iecEyOgzdfVHizigTt1jz88HtvT3/yr/5UHppbUtA0NukVb37tSyoudkKPJVx0aw2A7fbBbAQH+xwyuEhiYSj72pQ/tdIFusVvgNB4beAx7KEApZuBW0arw43HXrUnPeVI7om6L6JCMqLIoftu03LQdMCac+9aPvY9P/ZLgffw1ER8Yqw+M9r7vPOQ7eS7rytOUfRm4G5pEEX/SxdYHgU7Qo0NnhGJM3jPUp7POmMY81T0PhQRAPCT1P1wPmXxMYMIKT8zfzaOzMLTrXHjGQ8+xDxERIsUaBk2lreWLeggWeiVilV5KlUapJnHSzVuHF60fVepAntVsC3SA6pPzvU9pH14guOw2etx7J2iYQQk2FAJOrK8CJ2m9MEy4q10hw4Vmq+MpMhz3oycbdKD6COGNH9D94sigqnoJ6/qUXvlbbYw1u+7lfI2608ob7QHD0fJh75CltF2AlKAIHnkIkY8EXHULUjPIilHNsQ2lb77B3/wB0oHuiEedk61O5SDLINlhzY462BvKm3E80MWM6dLPsx6BX+u6+K5TTdNz/EAYHt6ro3UnI/UiW3wzjJtJadMh/P+L8em52jQae2CWivPdXzLOhY/mHlC5w3xPu/HkEv+nQXgTgnQfk58k1oSYdszH/oPfp2F8BLo8POYbz8jjqmra5Y2zZDr8A+u8ykyqYsNPcnzEsBvhefnkFJ39bGCbh+SYS1Zv1FvIGvTsK+tG7Lf4NvoDRExzlpoXfHg80KvdOg/z7FthazbS8i/jFqn+5h3ud/cy4tTQezcQIbxnvx67sMrjlx8SgUpvf88Puu5zEU41Ko92g/vfYCHgDEZjZSO45x3A3oBkog3RN9jL2RUg5+xTzzC0QIsHwVEARFiDrRvAmjQXKK/UFcn0g3EM2iPyAKiJxgDRRBPP/V08CLoAvCSuYQ2ssbPvunqlc9VAPAH049//KPYc6+99rKi+TKVD7qL4oIAPuFQF3/kqNrgP0mT5hkJAIyILtNZiD/Aesjzf/4nXxWwnxWWI7eIzS1FjLAoUNrYOFxYjYfgIsSBEAM1fkvVFzc1MGW5RJXUXdpwEDV0LTY7nX/1y9PJs+emTQEAFFyZDV7aiE5Y8CyVV29YK1Rrg8+/b6dEW1G10dEFo40JJtCbIadtAByeqGEEjVD2WQmJjRdhEbUwg7G5PT9rFkz1jNEfdNr0QPlZ3QNrc7Yr9bG4mrc0gEohxu4uJpTPthBJQolvSgmKDV0N9zkMJlshfw75taIx9xf0NzZ+KV+AEMnlZsILAKAE6fCOFYI6z3MqSIzDRbBmxdqCtAxfr6Xn1Nf19TKT4rtuAA8UWiFIJYiC2cUzcg7ZUTONl6Dxs/jr3Km+Ll4r5wcFSigm54IpcR/heDUG92vuj5RtfuPMVzMrj2c9zk7LnU57H/v7vk/cB7eRjDfX0Exzy/wWLbk/M/jWlLx1BIAF2kz3JeQNAIw9s4wUScW85r8U2456Zx8SKMo95OJvuXahw4tpbmhNL3/46+lnP/iuqiwLxIxCyRRoksKne/cfUV451ZVRg6Df8BhkMSe3jfHifRipBVxXfYuwyxkASCUrvCv8XgrErITN9JuGQX5f8ZJtocaYBt/zPG2nrHQ+N+9neHEpE2t68J61wcHvNtL5Da87AMADeXE5pij6UyH1aRDT+Ypa4G3traTtNPa5xwqZhZN5RvQxeEXOMTLFYwjBLEX66adPC+GXESi588knn4Y3DQFKCkA8Q//efffdqN5tz7fHlQbUKIZnAdjnLsc8lMaIYjNt1ppAg+bT63ttWGw3t12JTSMxFaLU+UbhRACAIyrslfxa8pKcY/1NhTDBgIgoUL8cDYSnBQPhI4Xz+9xlz51licNeHSp5QJ4FajpQSIlrbshrDwDwhbwrVJY+rQiYnZovghzv67cruhZvDJ5PvFYBJui+Ywrn/8Xf/VLrowgNRS7spPqxhvfZZxdlBByJCI3rYfw/mG6IXqQGTYIblF4j7xUnGghEOnl4QykAz03KMFYF9PvTO99/e/rTf/UN5X3eVIjroago/tWvvarny1ujSJ1YowK9U5pa8m3lcjEPFUGWNBZTP7/W+yR+KD4zkPJZmakwbbXZQvjznnxO1x3yIVj77uPgS11GJ2gzQvdNc/TN8ngYdkM2dj7p/ZNdSQMrf29zE/1YRhZ5IroccBv9N48ljo6rebRcTKfGfHU913wqJzv3H/Nj3WgJnvkaK/eR1685xsF04cKF6LcVduYCr6ABAMtJjCt7veJ5eNWtM0a6Quo1eSzWiHSKZ6l1rt1F5EzwqQR1Q76EHMFTDs/L2leee57jvQogmQZe8REU7/KwxjqWfE/dKx04vpbx25iwTgKNEY1jo2Kv9uweefzwTqJ3Ew0561cxvwPwpGGnO3lug/YLG4/xBXkgmyqdqUAXky3Hg1JF/ig1cRT5E+QkvTz4cwAiOT/ka5Oj/Uf/7x9HX8+fP6d1E6CoYrt7lRaRufUF2hVwYwDNufLRx9Ing79aBtacJX0O8KyD/D0fu69L7KNGmak9JODQ5UKn89FuUXxMWr4iQSOMpKT3WY80j4FuZufDkNO5n0u+hRyE1pTyJZ74pACAZ58/J9kleqZAm+YHI8+RwOYFNpC7Pmt7xHwC8LwD23zvqGf+ZqE5F47NKIvZsK856c5H63Ix9lh8hcbLqI89UUYh/YlINBnO9yQDeE4Uw5ORG8dAFvBs/REvNq8sHgiAlKH+HgPgdNBC6AJpgPPP1/Ad9+G5J/KG9vkux5YgRqQOFC+IPdl0WL7HsMYRF8BW6BsJaiALac+6g3mueSN7IEAxou5K/mCP5BwIWNR3GPmMiXkmegOdMaITtLYUPQRQI+LPYC5gA31HppOKB1gCr6HfOYasyRU2QxT8yz0OAAA985wrl69M7xQAsF+1dV566YJScAREaq6dfhHP4z8ApqrdYLpO3pztzryn86rYe7n+O/7P//UfKwJAk8bCaKAwsVAqtTHwIkTYfxl6sdHgmzQsJkAEwBcfqZAQk08ulO7lmJDYDCRhqUjQcy+9pgiA56QkaOCFgwbRC0nEUOzSe73Z6WAc11W5aaFwtg3ZCXne1e2NJ6BfZ8XJoTK+3M/ufRgTitHNpG19yjoCoD+rC35vgi7khzxfsjV79FO7KeO+FjDGX4rEzChBqMOAqnSABgDM4EOEyw4F2LUXuuKSIX9DAePxsxASh3DfHcYbE1LKWK4NllcV55nBnQEO5LOsHIVGUwUsRgTIeoY7eOK56EzThv1WRW2MtYMC/V76PHtw29wslDlvlDIcktllSBL/zGBhPngyXDXaxndXxJJ2h9I4K731jO3o/zcphX2uOq1ZICY6mQjt2kuSyt5Q2vy+j93z7fnz59yzvj8ofqFAGeW3cdgVmT7GnJscheVy77sVUgsNrhuRAskwOX/1gJjrp++9O/307e9OhxXqmMcAElK5S3VIlHv5xAkBAKoBQL9B4NkrIfAwvvCChBUYSgpvEYa7MeJgrPA66KQBAPE2h53RA8VQlzRYO8n7ovak14w5mVHYGrzbWa9rfs6JmuevLirfYL9lft/XtLfN4xCOGIxUbpmVDHLKqJidW3OpXBWLyjZzvbYbL9/7mlif8rpGgarqfyoH9yOULo//uR8hhyjBR2UcAgCkEbBjeu89HQO48opYDlh49j3twecYsujgACnw5DncNKguxrmtksfoC+hYT25XNgG7HSkQhaCgmQKWaNcFz0L50Zrj5eDV8wPtWeCa9BhsKALgQFTy73xku4g2xkjoMxEAl3S+NHOJjLsqD/8nFz+ZvpDn5fRTOl5MSv8DHWtGqh5hyJdUXPEIJwRIyXxa63BNdQA+V4jjM0rX21TY9BfXbkQU4F5FDtylOJOUmTgSihBFRRo8Uh7nlVt3p6v3BAKoANpD1QLg9KCHUpKePHpweuPCM9M+nYG+S1Fi3/6PfzX9f3/+b9PbqmgB6hUAADyhFACqrafRFMhjbr72Cjos3msaNgBgRdxWwfx7E9SxX4KWIcwk4qBP3hjwrv3b91dugtXKIw+3UwJKps1Xxx5IwHLN78wLrYyueWPn9wteHPqH26uIKwzS5qlczttWZWUtS4b47vrHiGqMHVJyIvfyEmwwjxh7buvaRZQC+xCPqPYKhS7Pnz9f6QDoMnYq5HG4mTOeEXQ2EGe6j6iuXD+vg0/KCVrwghWDirmp9J7QjdBJAG/LC5v8d5zKlOMNAokhsa8RFaFsY/Qy/zgtpBfbC5pV+tObl3Iy191zhzfRvD5FyKBBqPCmqu1fV+gyR6gdES8cQIbTnAqMmUEygwQJwgYIGpws+Rw9maPD8HaGzkEBtM25svtxpcQ5fzuMVN23p44zTPBjmi5dvDx940//ddxPpNaBg6oRooLgHGUGUGH6jSgC5rnAsuxD0VMqnCknCgBYUFoDAJY615hDz6P/+v6QKwaoiwDXup3p0t/332OtyqFlPdr6WJBA6csdHJ77UGMKWRdrzupnBACV6s88+1ye2IA8pb6OHWa6zgY8bXnvRzRF/cb3oVsKSKUgXH+mr7fzEsM5DcoOZCRvsLffEWO043z6BRCgMWCIRsxkjQUDlpo85LnzHc/Lo2ipA3Aw2r98+dIMDJw6dSrogfYBmBgP91LMDrmUOnLyLvTk7HfSMf8AvKFRAAB799lXeYrNoTmtgTZwEpAKwCvAcz3rM8k9/mWoflbR50WqnefbqZKZXrgr+sn60R7RCfQHLz3jBKTz79nHLE58R8D3E/obNQckK3FWUM/mmuS01zDATCKY9BfP/3XSjdRvro2jTitt3bTJbyn3c9+xngYAOIVjnwC3F144pwK9xwJEcM2K0G3QQuGHc/HG3B302Y607XTKLpN2/O//yz/KFACImM0fQk5EHbpyEiZnFSa6mP4mUgDuRw0AhZJe1tmKUmo2uE/Vh3cr/BZ+sKmzRXaqoOCFL311OvKkagAouemRvASZrwBjDqkcxOvXFiSOTcLWWgme7T7TRh9Yn4gu+GwIJaqzPNZqLMr6XYb2rWU//SDMg1VYMxc/v3uC3Y+uqOQxebk5ZiYIY2EhRRi+p6NeJv5kGj0sLD2SaaAtFScjtHyfTDqZXF5Ygr7uydvztyUAMMLlo68l0EKRqLbC+6Uv5siDim4YxkIyTPcyK1gu589ruVXh2P66vu5mLLPQVfvd0O5ggJVynuN+uC++xwCD55O/0I6V9hCeVcnYCsZaaHDP8LiPqrMd3Fgoe438/nNovfe50xL3OlTMoVX9mRY6RiS3E6AdNR1z0MX4oJVUwoZhGIof9FAIu4flsa7XqK/7WLPy9rc2ehFPPFDUAPjo3V9MP/n+W9MT8lSQAgDngMPfjBoAJ6djqnIsWyXCHaFRFDME/32OdgoPbHqNMq9ca6rrCMdLw0TfZ4xjbhaDaTkhTTFvC1dQmgVI2BOm+6YE/ucZAFas8+9swOTGjT51HteZftB28RFfw+db8gLjdaeKQnj7o5VUhl0IkM/mX/PaFxDIYxeKRCm+NbROwdnfAnFNY8w9AABCF7Q96hFoH518UoWQOJe7FIT33vv7QuDHaRYhkwoITlpKj0zfo52WZn6oL32kpu8LUWQltXo9FEbTcuPN7RraJQ1qliPIszIwwpARDb2ofFA8jO5gnvUr74GUFecncr+9jjSP1wFFhPx/rgWs4S+gAa8wSAosoL0D8uITWnhJJwDc1z3cC4/6+d/8XIr/ren111+b9hEGqbBEjujbiYKpCBCiBlBa9+j6PWr7XYEtL+nIQkTyTSk7URpTyj4hjkTU7FN44oYiADblISSl75OrNyYdFDjdk1F/L45aEy1pzzxz/Mj0yrMnFY0jR4AiHv7i3/xb5RP/x6g3AQBwQDnVb379tenUSdU5uCvXAAoya+BMn5KnMb8r5cZy2DzEW9LrvVZ44nPtaXsL531YAICJtcvlYWjku1kOl6z2PbkHMrpjBqQCFLScG0Yx13jtTL9W1Mzn12D1vNeLf4x9nvrTY+z/ef+53TV/qN1iLlXXZ5uprFeIKDpOeJNG2uK8z6r435DtSz3GOkHoGRHSnx7Ss2efVf75ZhirwYfL6M95zq4Ez4rPCcLyChmquXXNHfZXhNCjdBeP6/wnH5tGWBxVWNeONat0oNKXwvnF3kL3LRDCegzgpHUEG+nRR9SgWhs/25FJcda7ADmvKUZWyOGaU/YeRWq/4JgzGVaAoR0Yskc41rB0tMGbiuflw1OnC/mboGfMpdqn//YSh4Gh59tQowYDe5087UOqAcJc01ccGb/++/enP/uzP58OirccP3FMBQuVGkxRcLXvkP2ho8KUkkdGmmnNZ0TyuF/hCV578BNM3v4Vq7/Q/ZmbOVWzorm20/n7fjat9nmbecTs1FrqlfGM0m3X+tdM+/NDUidOAIC8+Kens889H7wz0jqYk/LS+16ezxrw10bs3L+Q5c4JT0Ouy2Ab/44iyTz0nETA39Tzqn4ROkzL+bfM6I4Hp+ZlfEzKlvTGk+qSxxEio+PoQL2QW3HCjNaC3P0NpaoFzVArQa88hlCygYKvoh0AAOQ7xi9h/fyl7xQgRk5xH6kw3Ac4bjlIZGDKVUUp6B7AAI645bSbZ589W+Osmk3qC20yh/CcBD8SePD+pb9RRLRkZxY4zPvo36g/kHt0U8+7poKNFP7D+CeSgTmI0wlkrIdMDh1EJ+FpPjw3PJvUvQMCKQDOkL/oMGfOPBP6jvlbynwciJkCYJ2LOb8im/rt739/+slf/1iRN/umFy+cVwrA4XBWJWCQ+l4U9BNjyEipWXhWe1vTy7p8m/fF//G//WNbekMRIjw/jLI8Bicy98PIS4STQiXUPKEIyU2lANzVRB3Ew0NuSByDwsSK+CXwAQAOn3p6uslN+sxEBgGWQt2RivzenpdBkNttaL7rhuNa0A1FMwliGGA5MZ0xuK3HcKJctOSzCyU+Fy7RSpSX3gf3zRujP2OtoJsoFoI0OxhdsuLAeyubVjiMKOVnXUA0QAlrjzGYpA105jcERQIABlg8ditU7ovXh/WygmOU18aeGVaMeRbcQ/EZ/RkeEZ7nPOqunHhOu7Gy/r2v03bGjtvwZu+0sr63b5zeVjeYPf+069AtMxMfk8KzIuSvKQ4hEMPbMPJyMqd9hEOtaa7TgO/rtOPf+3ceZxdW29Ei96yBJK7rAIAVkEEPS+PS+8pCx0BR0FqQrI3JsT//UwBACPbGwJZCfUkzBg2SETK3O1Wted/04bt/qxSA703HW1yeEQAAIABJREFUqdgsWuWoJ2ibGgBHTz45nVAKwC0q7pbhmsVKBWWSyiQAoGC8VFgKACACIMaDog39x6QkGBr7p4CrrrQPWot3Na4U6tsBPmsAYNBDKiXj96UhMdbHAGC70wylvtoeALgVAIAotPhaGcIRUhldj7BcG/khcCr0s3vee3+tsHXa9HsrsAMcexjnAyNcEcBEAPAbAMCGFAcDAL/+9a/DAE0+lyH/3hdOLxi0mCyz75F8XzSJR6ZpnE5liVVdfD8ABY9pa5vcQ/hdrXHRSfJAFC/JTSk3L7/8ikJnM1eQfeZzih3WaEUuzzAmX3FXeBWs9FhJ5HOcN1zhhvSZtlDWXeD1gw/ej8iUCNkUGE/F72vK93+e48akSByTkXFL4ZIPUMTYBywzxr4Um9O65u8//Hg6qBz/AzqnmbPUqZRMhX5RiE4K0LF/khd796sYkYD9L+TNv3hD3ktVP78v738AAGrxgfbY+adPBQBwSDrhLZ0o8G/+9Z9P3/qP3xFvlAdR/8gn/vJXdO74kf0qepRzPRT0pCivWwcAliC818hGa+7HzsPdThigQdNDnuY6xYNnEt7u/kHf+c572DzKdGndyIBh0n0a0eNv9s/8zmtrWvfnVO7Kcxr3LyMJsh8cupi61m96WQ6sefB8DzRcH5LDjU8eb/K5lqZYfC89sMsUmnnOq88OyU2+/UgRMc/LoDwZHraQ/ywNal/oLQWmev1LNtnwtky2vAqvW+ldXkVHDXjPez/ST67ZoyPZck2Wez6/M4BRXryZ/y7IpHhy6WIl34ehMVIRDEx47q03Be3wLD2To/0yBWAU98xw8Xa6S9AoxmQulPdKhttnHabO95Ks+a3Om48oJdUnUrvBl9Rn+A0AANFVRxVeDChHqhBrAU/52U9+Pv3FX/z78Fye0lGIRADgjQQI4VmsZaRT1vh7BEDqylkLA34W/W0AgOVmbr0h1/rYcn+lsRMyUJ9y3+RRhzOo0vQG39/3w3jW2E/+PZ6BI5P+6QHz+vMsIkfi+8Ez1roX16NH8D1gDqlqyLTnzp2LCABsKICBjFLJAn0XL14MOcC88hdv9gwKVpQEa2+dE4OTcfsoOuuTGJnJN1Q4Tga79SKzsy5n7cTiGhebZQ6s2zs9gbbpJ8btFeWhY2zzHf1GpnSdkiKGmcaWhf/oh2UYXnaAaUcO2EbiOlIG6FsYybrugAp0MrY4vaP2QeqkCUZhpNuJlfOf4EkU3yznEuH/nh+eEd70ALL2xHij5kZ5300PjgjYq1OjaN9zgC4Sx/oFwHE96uTwnBuK0tlbjr4EC/KYXvoH8EMtLwqNMg+kOaWRnnauARDbodyb7wd4PAMA6vNl1dT77ltvqQbAjyXzD0+vvvJSnMABz6eQZ9QAqJoBFAL0SWGma+uNXe+zvFrLkh3/9z/77+X450xiNlkhbhBH5GhrskGU2Cd6D/IBST+iAzAZfbf5+Rc6a/TadICwR4UJWjBxDOB9hQa+/AanAJyNUwAe6F+eX1hKdSGOnbDSgB0brwuuwaCHsOjXmol3RpIEUZVj9d75Ht3g6PdtxzziuSHLhzHk587GSkUwdiWCa7xht3uGF2rd31AEyuMZRA4zrc9urzM2M8MQxoStlhE6P7O5CXimAQB+z2O+ZpY4M8O14hAAxzCBSqUegtQbNgoYFhrf53KtQM9oblPafI3Hw/2diKPvK4afBlLRVPWvE7vH4TnuypaVMTPbvoG2Y/Zuw6H/tAUzYE2MtFILgD4ZqfUaj7GN2g39+e7zmhYeJ4D63JrBmyG6DRuPppVY75ivMY8ee/++P7M/Z923vj4W0qavft/aQO7r7Db6Oi2vX6LzzmnP/ZdHwR1SqNWHv/q76efvfD8KkO0mrDihrWlTPOv4k6dVdfno9NO/+ds43gah+9zZs9NJKTY7QFXFVG9H9XWtZZyTK+FRnoxUILM1V9C23mIQoPOlMe7hNc6xLRX5NT9Yz7mVI+/7NT0u18Xq71LJ8Zx2/mpaQMgbAEi+lkI83iO39A6lsd/rc5Xdd/cp1yLHt51CF3RHe807gZzAGwgA4BoAKLgnThyP1DOQcJRNKucmul/H88yevhyrDYzH0enwnhRwQ1/rYufU9v3RldPuBV3LmZmfhBldhmTNAfsQxZoc39de/1IU9uGV4ZjJbVEy4jrORq+cQOcS0hy/oVBZafOetefIBhURZNyPcvKZUjoITY78Rc3dp59+EscCHlF48VEZ/yel6N/HQ6MF3s0/zcUNhfrfI3T1+eemj1QT4tc6HeDsuRdUs2FfKE97CQ2W9/8hVdRl3N9UcbAjAtSIAPj0+u1pU0eJkQLwoHJeb0tR+tKF5wMAIAXgkqol/1uF/7/9/XfC+0/ZzaPHDk9ffuMVrb3CMXficR17vNPUkLe1Ymk3FZ2lMtjt3873TQ9BvwYAuCMMzlyD7QAA03Y32r3WXXnK9pMGcy2WkYBxbehTY1/k/SPXOHnv0nsTvC90sWYQz4Zp14uogaLrmqz3mDs9x96r0N7198nb0ou93NMDcBiGxQj7Hu0wOPON9Q4c68Q+s8L9wgsXIr0l8nPxGlJbBu/xIpKRtcl+BQgb65aLb53K+/FuedDCCI4lMd/tcoN+Jq9Ih0zyO3vhTDc2qAwepAGSnrrUu9LoRTez0capBFFEU68uh8N4LdrwzMxGWRn3tEl6jQEh5oj39l4SsTLodABJHnvStoGC5LwxrnIwdP1iplXNN2MgzDkq0Gtt9qiQIGpVrFGApDtjv771nbcCdDyu8OMjRyneCR/LIoDMpyvcR38KUMl1SIIyAJBjqONSi5ZzTy2Bi+Xez1njGqc5uKg0Mt803fXrvN7cfUnT6+8XsqtAJNbZYCpjwNByZInXcC1LI1oE/Y/6DtI1njl7RqenPB+6x33WpiLqbPTh+Q5jVf/xN4xgRVXRBqHoPJ/veBHCzlrB823gwpO5zryEvxTWNE1Yn8uQdNV0IfWrTvXgPu5n7lhXZBDvI+y9POjUfSO8nX4apEBnsqPRx/ABTBxVYToMecA80gBYeYxtAxb0gbHQJ55NXjzgNvPqVAGq3gNEoZNFEcRKq3X0OWH0ln12prLEjnxmz1EnyN75mCv1gVo7zKXBFr6jmPBTOnnouvpL+iNzwClEGNy8qHGQERfaE6QxqF8xBjkkOJ2HCDgXJLbOQ00MeJkBBuR+AgQ7IgWA6zh+NOsA5IlLYfzDt1ukWNQ/ib1JBMDl6dvf/vb01yoCCADwpS+9Fqf1PKB4qaJbaRtZnClK7MVlRGTYj9R1qL3QbWjTsffKjv/rn/13AgDySCIjh7F5CWJBWJXx/4hQkvDQa7eAemC8676bl+VR0ARsgM5J8Z4Fp0Q9xwW9+KU3p2MCAKIGgAAAh5qEUl0pBfCLtRLWN3M3ZGa07DFG5lDGc2PaGIswTL36xPxmpXr0aRhnqRz7ZeN0MAfYYwtxrwUw03DfPTZ7hfqi+H1sZC9sEyQD2VuGRxW7LKapNTKiXmjivOANAEglJblsV96TMS9Dm1n2iCyzlInbMrzbnrhAwREGbW2GAm6FoM0fAEmheOv170LZa9qN93meKhRs7u9q/j3nawV+O0HRaa4re/1eH/vHd2xoj8/C1rlUtNV/c9sZLjqIqAMcna58/aC9JZW4/9xv5coAgPvbN77nroMrj1OY3fZ2z17P2wKgCZpYelmDlxR41Udgxdnz1K/r6933u/eyBULsETHNDRkp7//ib6df/OSHAQBw8jMKjQGAYydOTfskJL+vYmTXrl3XEUgnppM6XmaP6pWcOv2kigQeUqSAhD8KYoSOxenNGToc9Ey1fQMAOUYXXHocnfR93IVzn/M+v+s5fxwA8Dh6CNu79mRXbuyZsgJousK4vKgjXO8L7MhIilmFng0mAIDON9LYGspXp9fcfyPs2WPOvmQdBRTHXPesSA0AgCeB18U4SmiHTgU4kQi/hC05b4TPuY6FFWTPQdKB+z6UP/MS+JNlAM9waKffPw4AyDEvFe4OPGb7OXoq8cbczx7M5It49Q6qlsErr74WHgkrNj6mKI5kKsOf9vAihDJbxj/vUSwACFCOULxcGInfGHvINCniUShJytVn8i6xBjeV3gF4QuG+8FBhuECzovH7WvejRBhIhh+Usnf54qUAK86cPzd9ISXpY3l+dklJfPL0mVDeOCJwh9JkDhG6qb58+tnl6ZgANWoAfKwUAAMA98KTrAJI129Ob7720nTh6WPTzru3po9//cH07/7Nv1M448905J/WWo6Bgwon/uqbrypfVicKPFR6QeXiLmnG8jfDPE3fvQBgEmcTyFBnXTj4VAIA+X2aJma/BgDWfNB0PHSJpTFuus+/XU4OukjZmorZOgIgUm20HijmSTdht8ar8+e1DE66TMJz3xxZ4z49jqc8Tgnk4b2QqOm6t5PypR195sWI/mQI/3gNAyz7n95i6ksB7J0/f372tkW4eNxa89b1QOandAt0jgRG4Oip/GcBV0XBUDyrHACRStLa4lMC02WWilesjybOfd4jM5wClWNiD2LkcEQbc0U4NEBdRDBgrOt7+JVpl5QGr1vXfRYyOcAMgCBkS44/eUoV9dJv5tvWK6LNKs6Y+plpDwqkYGrx2ZqzeHYtio9VZMJy7lTxPLyeCvHWuvBCXgZPgZ9pnv/qr749/fCdHynnWcf/CUB8Qmk9RAnclxESx9XpulHgMXpQuyG950GnzG3RrHltp28XeDRdr3ULfx8gWegVLjg30lPW+pPnue+H9Xf+rfMb5nZ2PDCjtRFCb6r9tt3+Y/dEH7hK95x59tnpaRVPBRCgl1mjI9fGBiyGGwZphKoXOJxyKlesyzm/twykHYAB0xx58waQuJd1dXoqtMNaJR0+DEM3Q993KQ3nrMB2OUBCHo80tjRQU16Z9pyGwHUZXk8NjPyddtNDTyRCFv/jxTOQV94/GM5c94TAJOQKNQTieEEdRUm0APIQg5x2AQsAGJzfz/ieeeaZiK6I3QJ4zYkg8CV95lhC7ucevmNvUkNhLkCsvnCUMMD4IclSCvdF+h391F4m9YB+Z5RDpRppLYgAsHPvqkCRp3TsIZ8BDwJ0Jydf4DhRLvQRwCRqHwSwI/BcvwOkUAwQ4IUxUCPCkWyhv1KsmnkUscQxv1UE8Ns6AvCnP/1rjeng9Pprr0TdHKxy1J2IiuHYROqPVI2+tWN0DQBYJ+q0H/QMABBGSQAAQ7gYwURxuK9BbYoJUgVxpyZsHyEOdWbl5Y8/nR4RYsEGrYI+oajL2L8je5AIgMMnnxYAgAWZxSZi4UApyf/SIy2cvJn9ecE0q+cm1r7xh8KXwtiounM8gkWGoljKexH92hvs37tCYGaej/f85CcYXResIUyCmQ8G5TYHkj4iHLqB6N+jXZhOCM+AVYcxXr9xjUGRJSDiubR3LMNO+8sMLTdSoeX1rFEMpdNBjZXjafKm/DfPRzK2UGJhCjnghVBddMB3Mq6Yw1GFda3ccGlX4Hse4qzoFUo+KyylSZk5dSa/nYDxfHsD9XXwb50eGaPRUlcs7ULaR3LYGOe3CJULhS+9RM7Re5xh3GluvXH7unls2wEAHQwYa/X/M/beX3ad15XgrZxQKORMEoFJFINEU5Lb9vIsr9UzPXb3vzF22zM/zNju/q+m3T1OsmRZwaQYFC2JSYwCQeQMVKESgNl7n7Pvd+5FUTMPC6uq3rvv3i+c74R9UlMsKnhVFc0qLIPGdtq99l5dU4fMeU+9LqZVj91noipelaZ9dzNfj6n3lCpUDYAi25/gYgYff/bh+91H7/6y27fEns18P9qRbuI/w/8Z1vz6G2+prRH7sO5hLhd7QSMc+dDxo+hxHn3Mp4BI21DgXuq8FABAhqwV11Qce1rMs+rxW7juxMd8zU5rE585BWB4fsdrWP+uIIDXuH3eeCDHS8F8BcYfAYDwrLRaJM6ZNkDJtbbRGcb7EOSsZ8chuOZhBh7c7or0FPx5Qn2EKSg5nkso4sN1Zp9eou8UzDxfBgDE12kkZ65hzI/8N9apKkGxHxF9ZRpr56h5q6ItavBw71HbSxuT7f5ey7gm3g8AwB7MFklB42UFuY2nzzypMfKaUOKCNzufP+QVqvYzpBPykEoRP+eZjnxK1LiAvOV1FurmUQS/uEbkx3P4+Q6KBkk5g5LOVkTcCxb82mT7P4ZyMq8ReZR7YMTsgUdhHmDXbQD4VFhW0CVgAjL9JnMtYcQff/ykIhg28TdhoEV8toYxXoOytYyimg/w3ev3tlQEcAtRAOti/JDnqBz98nPPdMf3oh/yxlp37tPfdN/7zncxtve7BbQA5DUrOHMvvPg0AKAV6B1sgzqMShrK3JHI6U+n5eMYAKiytxlFeaRkDGq/qIlkCoBpJPY3i3qV6EQX8RKPKoC697IXh35IGnTmfzW0nqqB9azYTxv1IVPrWPS8pM16zuvZZu/pyoN7OajzEediLNMG8oXPHPD4Zsx7/BF1NTxPGmw+oxlOGUGUCxJnEnQHvZEeNCr+TyDSxGdV3uvUQSq4GAZVAAf0hvO7MqB4njNCwsXtQkWKqMOYV9s/jS/HGGtBgK0W/Qsw0usXfKzpIzxL9H6eR8FMXrOGs0CPKvN7bXRINsjoRqEwtptFEVOGJ3NNHNbfeGEDtWKzI/qFvETRQaAt82J+3NIKouBfr9OksR7zCx4WbYrxHbZmxjxnGJVAILIvAhygCcOWw/Bm7SKmH5iXx7mhccpglldffa177533MF/OaTcMEYCGKALIlCACOawbE3BMdGHgNAJsyfB5IQoBAPAVhR0N5pmn5lnMMzA+96Yv0aH0xbjefLB6/31uqr7H7/v8jPcgh5UAXUsd8pmJ/UnPasp5j6edN65AKwJIQ/AYDOtD0DcUXWFgIAEAepRZsZ7yLbzjS6LtiHZrhQBdoFy8HS/SBv8TPI7U0xiXvc4Ghk0zNtS9nopkyL23vWBjnddIl8p8eY6JLe7ieVmLRsZzFIF1BBplE8escHl8nyCZdQSvrdtp8m8C4rL5MG7KJhrHiiZQDbTgVd4rp8XxWdF2cDsjJVjAL2iIkW5B/7g3+Avb7kke0xgXPyAdU1+INWQ6DL/HtDa2+9O8XfspdQjrm+JnjOjI7gABNraces5Fa+32pIzkycKGTt/geWUEANfpPgB0gvicu1ueNplh2mN0OiIDMHYCNW+++Wb3LgCAfWhD+iS6ADASgGevtx8wHhb/NQAQ5Drm3QbMQmcz/Xp/9Pdf/+8BAHAXqiHACVNpuI/FvQ7PApWHGSiK02AsS0A6pjE5Dvju9ZvdAwAA8zygmKiK4uH3TbSX2gTa//wrv9st7DmIfsFgGggbNKMQOo7NVKpBPtsD80SqkWJFqR5QT8rfDwZutN/oe0PgBhNP4TgWuD7cfl4/piS3+LykAuSa98InXORBdMlAKnPi+z6EPngVzKgb2aM6eTiEWNFLROIrIR5t/hHxQDoYKuUt75DfDUMtxuFc1RiXe5LuDJSQAHVQacjiIWRcFQXWmsVpLgavFZwGOPQMNBl73ZdKA16/YOpRlb2unRXruodxbdxF38++umMBUWnMzzT9W/Ca1nwtn20j1IyzCiEdqHYGdVt+x9fE2CO0zOOph1bfz7Ub00ylS++3mab/9noZNGn3aHnivr/Xp5698To28T2aVK4t71FDks1DrE+avpvAbPvSxhyMyQDdTsaY96cangFkkYhRoRaM/AN4/z99/91uL2oAAKmU51O5WRj64WMnUMF4sfvBv76qcNNDMDIZUiX0GqDlY6fQ5ggIKwGAB9RE+V9GQkABkQJA/DVom59ZkadgMd1UevE8dlrfwV7mWlZFtfHhKICluiuFudc9VPRWfmbeFHQUHjufF14S/+MMU2BfBHjLIoqs/D8AVNPTxuuESrNFVRrTjwoSpzm58GcrTOo8VoEL3GOF+QZ/ZEEg5gMTAOA9LwBVpxLPCAAavHw2FemPP/k4wvJwD4fYNh7cn9xeiffaWuGrBlTuphQE079DPE1PAeAGvbc2g8OUGX9XdGslWEq/61IgFBJKBj1Bjz9xUnLSYArDHTnGqFgchaD4N6+nZ4IeRv5N5cPAXl17nwHxKAyTSsB+5GrS2//r999HKOYBtXhkDQCGWlNBuwclhIDXFuT0FXgk9sFQ2QN636YChtvQGzMDeb6Aa9Zw3zvwyiyt7MNYdqvP+jJDUiHXr9+80a3DgFhc2dOtE7SAjFcbQKQAbKXhMAl6+cqzT3VHV2a7BYQP/vKn/9Z99zvf7T777DwUygUBJiwm9tWX2QYQ6ToKegjlqgLJMm3SqDPQw/WWUSXlLIonCYhJxdJGUisSGvUsej4YHKNXOGWQmISCIpIurNTvwPcYqkk+kQqVPcqVJngfAWU4t6RbPlRnWqkIzdiIc5oRADkXy5h6xn3vR/mz9L/+VT+vfKd+f8yLlQJY7mHZ6bHZ2LBMrPpH5TviH+nFqjLMdTZopCwh8uT06dNS4uWBprIuKzHWS8p90gL1kgANo8q+i7Oy/WpsanjLzOdocFEhjxavYTRxH/gM/jSImVuQIem8TVT179coAYDgP+HpJK+kN5BrQN7EFp3cJ87hLrpn8MXfCV4yqqmtoUHcoG8XgzNoqYgFehB1/lGQD8Z4AIDQizMdoIJEcd/U053qgDUXTxCwSDCAvJYER74enkkXGuN37xNww8fhhADvnkb/rgT6Y4wz3TrSfL75zX/qLqIuC9PkdiFiZ9fygiIArLvwOuffGAAQzemuof9VAKBGW3EW8awwrCodmT6pR+l+YNW9EZ98u+pnNjqle+aZrMa+5Z8PSZOt6fwq579/dm5gROlk9IFsi+FLpMgiwmnoMxrl1JnTAACOquSWutcoOiSMVnqRGaXlF8PtqaMw5J58n0YijT+Og955vugNp6FMkqf3mAvy+eefiw5pkPM7ARbfC5sA3+FnPGv8niPIKEvJO1lIj3RaK9J7TYL/dkgbu6haBfRo8xVg15xqArCmjPUcri1rXvFsLOB5rlEThfWipR/nrQ4CPC9qJQhaYi0aRKlp7zI1xzKv0UUrlMj3IuIh6IaefF7PeTP1jSkAlzBmRuMsECRJw30FcsoRCwTyCDyw2CbXeo05/ZB5pFjLZ0YQ8KUCf1gH69GLSA1gXj+fy3PJuag9L2tHZQqXO5cI1FF0DSMUsr2g1EkStPWyFsliPk1+x9cMzhX3901EAHzwwa+V+//0M08qDecBaI2wmwG8ANsiBcD033hvkXspW6qt0dM6AQCjqjIafTEnhhtfBvq5wcXCZnGxScwLWMBZhlJgoe+gBgABgCV6OTFAeh8oNjc27ysC4MWv/54iADYg+LdQMIhlRzUQ8gcaQuLnIWjHh5N/V0V6zCj8t396YWzI2ggOmzRYE1/VgPIzhkp0G5OEap5Y/uzzZJPZicFIiFuKtggAH/T6vLpRFQCo4/L3Bkp5ro/XiT+di8bfgxGGws/5mjGGIIz5+34OvbIBXb1/VtBzqfSn11HEJR0+iJnCtXZx4HNsqHhd8+ExpVR2q4Kge+Vr8H7ZpyCXFm1RlfsxDXieXs8AAIaHwYrSWElq9NLo0TTp+1kB57UVoPIaVwDA37UCHwbMcDx1DJVO/Dy+V4VcPcQWeLy2jsWGXzy/0X6vCCe97kTzY1rl2nnOsbbtDEkAZHSDxuL9LfvpdanP7vdGBmoYsDW6o9J4TxxJD3XOVDQY+biIHMYP3vll98l7b3cr9FIwV4rgIsZ0DwDmCRhhs/NL3Xe/+z0pfMcgSPcx95zh0miNduSx490yUgLIue7LmwIl0mGtNIYzAoDhum7xRiOk7waQ9FUFYzO8Q9H4IsXDbSh9DqqCznWRjkjlZhRVNKb74Zo5Aig84HEWrSDFZ0TWCQCAUwxy/XsDP9fbdF7HVffEhpqUy0ciXCJ0m/SrYlAZokuljwrACeRLGhm/CsWEAMA+7EPk1AZa/ykq08sj4ogPraVrfqRhUK2W5HXj8Ypv9wI4lbnk4T4/3iPtFw0BKaehvJuH9OfcSmIySnvgxIOp/EEJIABw7PgJ8UgbGS6OxL8VAinlDoWCWEQIcnTvvr1aXr9fgTE9G/8MQlLuzGGNlqAIXrx4QSAAwQBWZ14HAMAUBCl1oHlW8yYAcB2pFuz2swBlaQ7G0j5ExqxCgbuEloHH4Z1dx1hvIAJgAi18aRwwDYRhkwR/2e5oEmkzu3B2Pvjk0+42OmxMLe/vthEBMElllq2rINBfgsKyMnO/W0bf8Hd++Xb3j3//TXQouCEPFgX+8q55RAA8ifBi5IMihJ9k4cKonKNliucuiEDKfXqhldsZ+6L87EwtCR7j3uklbSCNicCeSjqAjBQr9kXKF3lR+XDABzVMfxhV03gzdYbi2Oh5cDy/vhrgGe8K7CuGTD3n5qH99znO/MP0vhNf8BzGvCWWYwgAtDv6KcEvDHoYAKhjMX+L4mxNdgYPZAoKCk3CiKYBcQYGktPoFqCAr8PbSK+XvJSoxWKlmXtN5Vz/KXfSU6iK17if8tzTIFZXgMxJnwQgFsZw/s81NX1pdBkxIN5EgCZ5JA+5QSHNz16zNFZ9T+sJcQ5B85A/8rSLXxPEiHZlVX/rFe58dkSPhj7ANXdRYRYuU3TDQC8KtZxjcj63U0eccqjLZWiGzFcZyQSBrRcrx51RuvIIZ/QTInXpyLFnld9nu06eWYYvHzlyUCk7u5bRmhQF0zwnAgB8jnUxjkOyJnmUqEd/eC8iusIvy5UaodrvGb+jM9uKaFa9ruojO+lG9Sz0tFnOSdV7xmeink2PVs8uMqbpSOJMYYzSrsFfTz3zTLcswxPgH+tB4YbBpxiyDd0k+Yc9xoyyIq838CejFvJPhVzxPo1rRcFAnvD+SsuCIeswf8qRVdhnt1CI3bUoKCsJABBMsKyIEPvdWlPKBMrVPm/XAAAgAElEQVRZeqg5F+5/AzXDsCZ/deG/6EITAK1kC+RI9LAH3QIg5h6sAdAnAMBxMUWBcp2/O0qWeffKlQcNsV7ArVs3dd3KbuhhWBtG1rgwrvUT3oMyks9h2D3vdfr0qZ4fia/hjLI9H5+vts2ZgsM1Zz0u1mXg/ehwYKE+RkxxDZlDT5m9CuCEa8xr3D0nonHud3cRLar2f9gH5vpzD8jHGL3A9eO4bgEQISC4ifsRJDmDiD8DW05T6L2C5FHmMdTpxB8DHAq+CccAxkwA4I3XX+8++uiDbh7P/RIi6ggAqAaAojEjrSyKgIZDd8iPLdOGETY1erM/a3/55+gCII4RYXHB3BhuCaYKBOPiZ59BoUa1SoSDMAKACzqPjVkEMRGhvc48UiiTiwzbVNhthGZAF0DbrcnuuZe/3gMAm6gcyA3TgHUVOUhjChZUvehJwVP/ttCqDD4EZlW0W1hgHPBqoA9Dzm0sjQWan9n3ie/H3HM2HWZ74quS3xvReZOxUWUGpGfLKGzoYlVC/X6PgKZHz0yV6KHvHYI5Dm9lzE3BsOEWXuh4ThiHDTgwKhq5KXyJwZu5ywBswsm/12f0BkRdryTQkAfBTD3PsQCoDDgESoT5atWTCXutLQj8Ha9FXU/NAVaikWbfo4bX1f2oAqGnAYEqSbH504KvjldjHOp3A+ClofntW9WgrXTusxAMOlIIquDj55X2Kh2bqRh5rsZ13Z+6nvXsVQE6fN978OhaaH1SkeqhMPxdFcaKxvN6j7POw+ew7kMdTzDLPN94JNL/wZtmuvd/8fPuk1+/gy4AKLyinMEAo1j5/ziK8swt7FJVY6YNHFNfdOQfg3uu30deGrym+9CyZQvfIcbKysas7q7nJgCgJ/LcJMNWmDwZOtU90UTMh9+pqQqmyTGNWhnq+QvvkPd5lI54ULUTacM0L/VO9BrPjLEEYBm0ElsUXmr1+gXvps1O5bpx4aFnxN/fSWkKAMjes5r/bzA39FjRAMeSym4ovBtqi1NTADgIClYW4+G1DDVlEUBXAZZCnu7KUCAjX3FMx/Xvfi2smpqHBWH3867gn1uA9W3BetDL0Spe2yZXQuhLColfcb1p/B9Hy7PwVoegpzJhJY8KE6/7DDKW7x+AYqT+3FgHztlV/l0QiestMIUKp1KR0KIJih6VPaZK3IVyRm+Fwv8xPbYT5JioGC3yvvjjxtVr8H7clVG/AiB/GddchaJ/7doVVa+egLJ5DYUB76CNLythTCJyj14NktE2ZMICPBKz8H78HOkGW4jo23vsCYT/Y2743jYiApZQZZ0RALumkCuMWhzv/OLt7u/+9h/gObqrtlDcv6Wl2e7FF5/qAYAoWtZkgs9G8LwGYHHL+rVQuHRUqDYA0Hi67xWgQZXtVJgar2oRAEEzea6KSmKD3EdzeN5Ct4hnZA5xnlPfq9ad0LkeCQzxdL6vsxon3JEnlpF1/JWP8Hfyj7FM1fxSZvrchsHYnk5wVJ+lkaZ72eAtCmWNXqty3nytpTtSLwidQvNMeaV54W/SM1OvCPrREJBxQH2GVelxwYRCWnmeI6dZgCW+R4Oexn14zxH6C5pXCDX3HiAXa0jQs8jo0lmmmChigL3XIxpSBbl05mPu0pn4i3Su0EXcHjD4ZNAVeU/lI9XoH+oQ4aXme+HRz5D4utap4yl9KURK7neMycaX5KPWK8CNxnN51chjrc+zVo2ASt7TKRiaYH9vV+Knt1LdnCSrUjZwrfA9G9L3IffW7212f/93/6CUn5WVXfAEQ9/fhXBwgIYCUnR9pAG4e0OtAcA1EO3GL0kPATj4pfXCOlcHlelGP5OOTF+xZQHEjnWYL5KB1jF8jnwPrWbqH/Uzv+8xhv7Z9sqGVqOLMF94HQEARp8QAFgE8LqFPY/8/uDVlLGUuTdh9JLHLzKtC58xVcPh956/wU4a2aRfnhe1smSkRkY7iUbxmdvQVgCB97H3moQh8EEpIoz4hV1HQBgyw6/w1KeOgPkoci/5Gq+R/omfTgPgfB0dQ5uQ92MF/Lov3Cuecco1yTRNDu3hMzWNY6KB74KGpB/ek2vUyzncw0UE6cEnQMAIm56ncR+5JoVf+Xenao31a7b1YzE/6RJYS/IDp+pY1+Z+RRtE1rnAPjoVg7ImWwcGb4naAtRDHKXB6IpGX8lve2I2D246AoFCvqJ9IcYCwJ0AwKuv/mv30YcfACDZ1T3//JfgGCC4AiACY3H3gBA1DZxqcqI9J+jcIG6kAlQ+PvF//tm/f+hcSCu9Mpbgzd9EKOE1eBbQqaebU8VBekXgcUOoxILQJBRv+vxitwkEahHVtGfoKUOIETkiawAAm++eeel3uqV96IeI37fZBSCV5B7dG0nEurl1Y0U/aShbaea9It/YhnDzhPo+zRiyoK6MtSkdOxli2hgaHDZsktDioEZ44U4Glb0QEuiWiMlIqoFjhjKsvdCfy954tOHk9QjmGs+W8ZTeaJ6waixbCDcgoVUqjnXJc5nKaTVWmB/NFwlOY5ZCMTIO4kz3BFUR7/6ZZf68X0VSg/CHOZyefaxbCEMrgWNFf8AI8jmhSLV97edEwdcz/Z2VnWrU133aSQHzOK0g6Sw6vjA/9LOrcRFr2Pb4/wsA8FzqWtX3Kp2PFTgrBH6aAYSg36FC6Gvq2lXAoc1hCLaFcIn8NYJZVka1HnivDxllBxGuf6n27GdZCajrVPe6KULNE6X3EgBYAO959+c/7c5++F63HwWLIJJEq7xkA2M6eOQYQtSWu9de+6EUyIMwMvcD2eU1W8zP2rO7OwTFdBtnYpNnHUKNgjWUMQJIEcJOVb2nOTBehqAqeio9xePw2KqYjBUN0TbOHQWQlWRNSOsWBViHik0o645HMk0OaWvIb+IZoZR7L/k7x8kIgCuX6SGgGmIAII2J3uB1IcudeWbQkfM6WzXqIS2lIsp1LREA5NmPP/5474W4eDlSAPbBAy7UH3Ol4K0AgMKRkx8EAFB52Ni0CmW80XnjC/17qeANeU7IEHnoBlEXySzz7Pg7Fq6xD+GxdEsfVoNWPmiCstwD1xDhHjDEkmfnhz/8oRShP/qjP5LCzOvusUhUtvqh4sMxy9OpMM/Mdyadg08zT/cy1m8NBftCQQkjqgf+QMvaK0yB6QB3UQiTwMFepMFMwSt4FTJ+G4oR6xXchVf/AYz4S9dvIRqG5wBrjjFScVyCMjKN8P1bMAyuQiHbc+hodx8tAdcE9gedLcAwYATAwSXIe4RH/+Stn3T/jC4ABACWl1fEz+fmJruXkQKwezfyR5lTjDHbQKu0Y7q14WCPpqNZZChmRXXxxwwnDtoIo3wIMAet9s3bxQFsoAzPVtB20H38T/6eAwwaCo9rvDI1oJeRLRLQRoSL2FW5FSlz9awHABDPj3tX+fPIezawvHBcByrFHG+VvQUAEK/m/4AeUtmP+bcIimYkeQxjWRVjKREV2UK0H2OCDFI6Qbc0/pnio4KA4J3ra+hAce8OlN5oNTkLZZjiQQoul4UAH37hqZ8EXVl5ZWcqbsga6Ove2m11EJidBy0jagV3FhhAEIDTJy3QkKLxyhfz+Hm2NnCWmMurPGGMRSHR4sdMLYgcen6X55VnVZ/jbwIn/CljPumLy0APoXhAAi8cK/lXAK8hByUn04D11jSukvtNGZm0R27SlPWdZfZDFxGzLtfTS+yfw7DDQ01ApYXd06iMVPWot8L/m6jhcRNn/2/+2/9QtMGBA3vBX5YRBcCirNyfAF6nAAyK3yXtGgAYAF7BgpOWHwUAxo6anoRTtpvufBa4ziHPWj5z1Q3qmfF3qz7D9+ozH5XJ5RDlr9Lh8izWSF/TPmtY6Dzx3ljPk0hx2U3nAsZJB6lokAA7/mbXHVZ4Z345v7MHso5pWqQRF5ZjoTsagvSO70bnInn+cS3rTjBFTN7p1JlJk3Oz86Jv3sN5+QZG5cHHuGJvAZAp757FByPVjJErBmHEY/GfMubChQuoVXBL4D6/S0BcxjpSASiblQaDZzNChAAAgWyG00tu4XzxHgqRT8eV90xrn2CZeZqBBF7LGnN8+Xscm8cn4DudL5b9nLPOJH7SsUPdUmcWctM6pfdcNlTWDyAdMRrAHctqKjGvNyBjwz8AydAp1T46z7QAgjSonQ4tWsB7ESHhApF2WDmVsEZkWkeOVAQCAFxXAgAfIgWAAMCzzz6NWj4ruC8KMBLQBC93ZwzpAkmrjT/b1g3ajDOgExG0mqCJzstf/cV/QFc/XhBVKGMBUdURjGX19k0UCboa3v0kdDLleVTUnkUuBYsQXWcVYQIAWJhZhHAxxIhHZkM1ACa7F77277r5lQNoFYSDiyKAkZOVSi6Z4ejMtQPdc45+wb3BbotHIRcFGjxRMwgr0rUOgKarAxkDyJD4UjW+Csz+dx3k2MgYd9zAinXcs7Jxz23s1cjHlu9HIZtHFmBwvy9iYNpsji0BgDDFx0pwFeJDxaIpMOEtrHMLhhaGqo27UJwaM8wvSGiqJgBeOihJZDamVek4Vmxg0FRj9dFF8DuBzvO7vl/b6zZXM3LvQ2XyPgDxvax22nsiq2GU4EZRugLly0roj2xT0Fzf1hKfjw3waqQ1Y64BAOO5VNqqwmks5DynCrj4ehngPcOyklq85km7O615Yxaxtla4zHCDRoYAAK9xisMYAOifkQaoaUSGbDkHNRpjPK66Dv7d4woAAAXVAAC887OfdOc+/jW6ACBSCYxBShRD04Dk7jt0GKj8brRWeTM8rQhFPbh/r67Z2EL9EvCyo6dOopUZvEr6nnura6A97VlpjrMQAAA/dwsw74eN7bGC4znHOofBSN6iPetBq/TMFW9cfzYDFeAu9Kh3NQh83dBIiBXtFc6cT3QBQOV9rgKbaeuaITjFv1sYtg0SG0xjcKHxSO+hz6zWA29GeB7D26NA3WOomMzqtvz8EsLXqeozTFg1AHAtlYxPP/00KxenB0S0FOtX6dLPjDUOvsFfrUz48wYIxKIYhPX8daZT2WjK95CvDs9yCFcb3GRXCk8HbZw6heI9anPY8sZ5fysQnCeVjB//+MeqXPwHf/AHGi9zR5mDyRxRKmr0iqhgEs41+5j7+fLyQE6zngUVyzsIR2REswEAqgahrKPvMsIZqRTNw/txB2ADWeBu1l+4h2rmUCzmcN8FyPX7MLQ2SBMw7C9eva4oBOZSsqb1OjwQKEGltoH0ck0hrebKHRQ5wne31Y8Y0TiIBPjymZPdgQUokzDwXv3+q91rr74O5RSeINQA4HwJALz00lMABGBUYbxUqth281H6NU2GbIt5OxIqTddedkny9OwjjIVo+9v2ix+3vRR9Z2VxPbsCfHmvEAcJomUNGr6jFkysS5ERCgYAjAdY3tgEsmGk05v6in6WIVlRrl7PIV03A6a/R7ugXz/dMgEAzz3keczdzxUnl87XdLIAI+Kmlgd1DGNdh9eG3JPferi+BgCgHzwA7T322IkMQ6YijUr6t6509+5c7BAQIn2TUQAO/CdfnGWuPaCBaRg5jASQHkA+id9Y2JKAF8GjKdDf5Mwi6rfMou0rwn3Rmvw+6lJMwEi18U7AS4YS7svWffzJvSMY0VKKYhZ8cU6SS+SJNPhTbxVPSP2B342WjcEbnW/ssGXSuovw+X58j7nGasFWQJqQKQEmew1C0R8Cq1XHkZzPe4RBEPxb0W/pFAv+R+AiKtJTJkaqAH/A6FJ6UoScaw5I3b2Oul4EAHi//QAA9u5dhgFK3d16GPYEaT86F+ndVJxo7k2z+vmMONexxu2M93rTKAL4EeCq0GEzZESdvQw0fdaf9cyPdSPTdv3p7w55RbxrjmHn1YD/p2BllyADACt7ER6eAIBaOrKtsDz5yNNPHsz70ru9CierahVlqi6vd06/jG/qMCokFzn0Nu7Vbg/ruYwULtIYw/1JD85jp3xX3Qo+T3UlwJvl9Q89+ATOoqMASFOMeCGvJxhGWcOx8nfTPc8FI9XmCTpkcUB+7ypSyhgmz2eQhljkkN56zo1/U67dRO0YzoWy3l5+6dXYez6L46bc57MYAs+aA46S43x8r6pXyaAnbSUvVYt66S/t/HrfGSHGQoERPRFnyikYvVNZ+kLI/goA+NzytuF5z/OYQIYdriqemTpH6E2h6wSlJmCVwL1ttXhegPkRNQhuhz3lOr/22mvdbz79RADA6dOQpwe5PtE1zbJNhzhy6IsN7CigoaEfZzBGY7rXev2X/+OPxVM8eKGWDBNBKBYrBm9DiC8yBCKZHTWMOW4uFBMS9k14kZgCMI/nMhxXbQ3wJAIAW2DCL37t97r5PQkAQLlgI8AQGNljVQbF2GPr40jvQxTz8oZbqRYxEGWlFy4XYKfDOzzkoUCI+aVyFKHuTXGoSroWLVHfqszy/TCyvJhNWLax8Jpm9Pp9z8zKa30/lIRHx2IDy4TFn14Pqbu9F853b0qG1ku35ZUjD35+r4Zm+d5UGOoYewbJ9zO8mOs/TQAgPRa8ZujRGAIjVQCMAYCd9w4GkkJ8W4iamYAPdwVmqnBsKxHCuTKPWJNYD7/fz48oIz/JNbZxViMX+vUmHedhr3RWx+Tw9gZgpJDPMVWDxOMfv+e1amF66WlPRLSnhRxLBQCsMO9kzOyk4NV98OdV6XPOoul2QMdptNa16j10yZzpTQ86CaZY6b8K6rq/dc/13VQsuVEMH2UbwPf+7Wfd+U8+ggECJokzzeI0yo9DCsCeAwfVBeCHr7+h9jtsAXgYxY1YgXljfQ1hzbsEAGwzJJH7ksY5mbFDzMQLqOCQH9Dzw2rL+EcAMkJ24/OdzvmYp8TfAc64ZsZwzULx7BHkwhMisnN4rky73q+6h1bO4zMrY6hoDaWCKQAPUag1FPf2qvOo96wRJbHv0Q9aKQ9U4MsaeL36UER8aACA+Xi89vjxYxL8VGzOfX5Oa8eq9Wq1BVCHCsSnqCIfVYFZ/C0AyKBl1wGIcXvO+ikrLKTvGISpZ4tXRATZEIbWme8V1wbwmv8O2lwJ5U9Jn4o10+RY8I75gIswqg1YGejifRw5wzE6v5G5kQE4TiAn/4qAELc2oiIX/a/juxwf14cF/xgBcAtKFvMzZ5B3T/l9HyAClcQVFnLCd+j5p2eEhtAqlDKGXs/h8Nxfvdnth2LGasyLyMdcx9rdhhGAnJluDd5A1iyg92ca+3ELNQDuMJcS419e3geAH0WqWLwI1yLIFaHDG90RdAh4/slT3fxD7DHAtX/59ve613/4ZuRow5jjmBcXp7svfekJgCPwEmEMBADEH0XzzQBtdD0Qi72IjJTF5gDolZs0hGycVsO30nnsZ6ZupA4Rn1uu2/jKaL8EAKw7SK5ovDasCZNU+R2F6UxnzdfOR4QXPqRQfCfOnSOK2nsaUfKAMX+2rDKw0J+DwiIky0Y8I55d0wBt5lQQJflZv55NjnoddwIAenlBnsOxEwCD0c0OAHsQOUoAkPNfX0U9ivULAHBB23Q6qRh1GLI0eKYBVkGNVAHXh9IzUrHGPQlysZbFPHKotxCl8nAKbbcW0Xpydjfok7nXaH82zb7ecbZJYwGYxWpTr4z11soHgeFveeozfYCeUuc6O61LPAU0yzPNz9nH3MAvz1uLOHmolBf+7VBoAwQ9AED91dFzNNj1n3Il6mI417cHI8TP8qyQ9jT0iE6LnGAaFOTzmCNAPT6bZ568iCAJ2AfmT92H60BQgHVW2CYu6hXEXk2g68FFpAD8o9KzFpFSt08tAFmpPkBX6WOTnDeenZGVjlgbRwDYwLK8M90YMHAEQU9PO4u2IX/PU2NePpa5VWZVHafy9arT1N8rr+D70rny/I2jV5VPzxoX2Au2U2RUCFMA5pEyxb1hDQDpiviDxrVy/ek9JoBK8BdrTzCKdEc6C70m9tgFYPmePsMHd8B/+TvlAveB+7uJiC2+wpCOKBPXByBnYQQvXwxXZwE/8xd57RG14ogCpoupCr30s5Cfsb5RsJMygHnutWhuNZYJCtiw9nr6cwP+1lMFaKQMI1/ymeE91CLwytW+7S3BBRY/tE5ih5y8/zzP6XwMsK7y4mbo8rvhKA0qIy/Si+9jfamLEgjmmnKusV6xjvyp32EPx1eCR7tLQtCebQzyu1YXJsw58pusB9PrWbGuwTfiM3n/6XjAOD766CN1Abh44Tzq5bBzymMCAHj+UtKEbanzGrtlHcbdNqxzmDfFhG3/NbsHXQD+GHw08kO5gCRKRgCQEd+8ehne/Tsw7nHgxZzxIAycRQCXoLix6M8VpABMsHAFi2HImFZMEQ4EHgKU8Pnf+d0EAJhfSyHfhKWEB75RDaYYqDeSp6GFu/P9ZkiRyQVisvPLnMSCTXcN0IQblgp4ECvfcCjb6G5JJDW814ykAgAemw3H+FtbNLjhUKFuBoMOm/aoKhDN+1jXpTI8brTzIk2IPiyGoESCUpqHKRL+XqyLQ0VCuNHIGSjLvZLDNmihyhgAiPEEIff3Ud595J80gycYSx3/TopNm2uE81joxfI05Lcq0fysHYIvNmgq/ZB0KnghChE40MboMKOeivpCHnENmUm9J+9hWrGiX9+zt7gSxVhBHQMAXqPxOamGmg+6adNrHvTeaLunjRzATs+qSqbX3OteAYCgvRaa1dNuPk8FkawE5r4poiT3qtHlEAD0eprJ22PqsfYGG9kD7saQf9YAuHLurCqPT0H56cPHcMUiQukYtfTWj34MJBgRAPv2oxPAPilam5v3ENq83B1GODpTALZBr+hsFjSXNO710LgI/OGZ5H0CIGQoNjqvQIvXp56L9ruLMCVNVz4hluQiYkN+FB6XnXlV26NHI3os0G0YGwBQiHeGKMaThp7CpghYsDVeEQW+qIgwryzyS+vYuG4+CzpTaUhQeadCcvToEYUPbsKzfBaoN4FeCvwlpnFAcaGi8xsUAYy83EjLEN8RXxnOUWc3Dffw6la+39awKoGkVyp1NQKlruH4XPq5PQDaK6LB5bkexBLoVaPy/+RTT8u7ZhDQo7BRwPtb0XCuY4xlQr2JTe+Rg5leu+TDIb/YbWdLaROfffYbeUXZqov8mcaRlELKbMp3uQrD4GAlaBVvopFw93r3pTNn4J3Z0928C+Mehf/uwOpi0d5VXMMXi0fNIfSfhZbu8nvwyM7N7epur613q5w4DLV1AAHMHX78yFEBADNbABnurXb/8s/f63742pvhwVXBMRQRRPX/558/1S0jBUDGv+RS7ld61DlN8yoXSPL69fIk1K0E0gziSLiLDistmy69v7zCkSTkkSrq2XCjno5jVKk3cGypN+j21F9S+fO5JgTQ+KeV0PASS80wZXI79I86UNURmizlV6oCZznQqLloF6k3VACgXu9n+D0DAD4nVQ6M5aiqyMuZMZQlPg89mJ802st0jp+GqnKKH3anTj4hryPpVOu/Aa/l1nnQ4W10m4JHk9ogizrKs821Ac2DDkE8SgXguQp5w7FEFMHMFLyMa3BYTaFS964DAADQSxzVJ7YeMGWAofsLWnGDTDwvDP0XGCkFPM6tva0cu3VKygr+zdBprk8YMCTMBCHxS0RIFv7CbU7ebd7HkG5e4oJooigtJnZF4cuoFp4Ewt8plyJTrvFTG09W8Gm4bMNYn5plLjkvJXDCfaJjbBPyCV1FwGdpVM0ApJiaYW0RtgglaMUoAKZJhLOD4+RahgY62b377vvdP33z2zr3rAGgCAABAFGLgQswjfWW/mi9Oc9tBQDcZjNWJ4wevygq5Kgo8kZX9Sk1tgGKLdB/u0WqGWCutN7roMkrtTypf4x1NX/Wj6voufyODE7rtblvVe9SOgpeTClhMbgnnwbPByhFwJMd06gnsDgcPfKUZYzU2o3oqcPIZb+K3+XJBw9kpJg9/6y5wmfTm055wI4AywBy2erORjafuRepBpSNLqrJ9XV4fjiBAMyn85RgDmlXees4f4qMQUE+zkVpLgotj1z2s2ejJg3/pvHNzjURgRaF4O30Ed3gb+s5DufnPUl3kfrmHPS2B+oKgHEpIgdnwDpTa1kJELvvnBMt9HSG8qBV4MEggO5BaUAvPdZkLHMFFCStbhceQ6bGav6MEDCYzLmyADHlvCr6A/zmK54b3WeigGer5q+zAPYV5zRAIUcb1AiAkBMNyGNYv6I68PxZtaDucP7e6956663uPJwiBxCpevLk46ABpM9h/JaLthedVtbOWDqWCGw4SqKn/7hqYKv99V/8Mey4EJ5kugpbAuMjQ7oNAt28e7ubZqXTVLq2cNAX4E1bRpjLGhSAqxcuw+MGhYeuOOb/MwKAB4KoLBDYFxQBsL+7C+WNeYL0NJg4tUkZAlEPooWRQuHEcEeGMo1lvsdNTwHsBWgC3oZizzVSoQgbW8hJ3idE8dCAFTPiRuNi5X0RCczDYiXSlYh5v2p42UMp49cKQQoJHYj+ucEEHQYciE6Gi6TAcYEKI6/0iPdjo3cBzwjiixCS+pKSnCEv4U3MwiuZwxKRBU2oV2+u8inLzaxYiKhI3ETkcR9GACRZ9YamwloULhOeaq/HOCfdjLSO2QekV75zn6oi5N+N0FWGzHuZyXNffQiqEV2fa+WmH0PZm2rMaW/EgAL88PgkvEfGiAW/521FiYc3zlpLTakKaa84lTF4XFYwvfdtfWKXek9ruXeE/gWq7O+N79PWqnnWqzL4qNIZCqrPq2mmmlsyOETn6TEgb0m67pWiRG6l5smbHJFBNvo5BqPEYwCgKZhZeAmKzvu/+Fl38+LnKEIGsDLrVyjEDAJ4EgbLPGoA/OKXv9K4mf+/D3mN5FX8vwwP6iGExG3heoIAW/Q+Eb2HMsRcMe+v1px8h3TlIoE6+1bUmzAzQm9a9T639QyDOvIEkyElz7GnML6jlc4NTKMhhabpqtKI95k/xwIgBFbw0kgBuMIuij0AEGOLZ5ne+xQACVhKhs4AACAASURBVDQLvAb0zcBg7L1jfQXMvEfSsYETCl7Oh2eOighb1u1Bn1sa/gx7Y6VgFUhaWuh2Axig4vPxx2wDGAAAlamESfs9GSLc5ukMDYxZVFr22vT7mQtH77rPkM+HadJr65/m86LVrOLtsxgKRLROpOf/6WeeFR3R++MN7OsB0ctHwZ/0FSGPkTPM//dgaJOnywORbRpDsXBBR4Ymx34ytPLdd9+GAkHvJYP10M8i2xNtwUOksHt2VuD9IKfPQRFVMSp+fWO1e/5ZVK6WR3+iu4UK4JeRr79GUCcVOQIM6jaE83EXypHCq2EArCFS4DbmNg2FdQ1x11zHEwcPdc+cfKxbmtjs1hCV8P3v/qsiAGhwyBDBnBcWprpXXnkOVcXZ3okF27w6BPVDPlae0GrANNCn52M0gijHzGOY/pNgQqsNJGru5VPPO1MRax0yItzbr1AqLR8pmwl+R+h/nK/w4luekNdSIbGSxmsMgEenpfCI9+crT5vm0htCHmfw2CpbPOeBnBBgHTfyvfu18djyif6eayjxp5Xeqr/Y+2jZQHoaAwDNIG5RUjybjiRNxtXn6M6DBxMAIH1uIurqwYP1bv3uxW737G0Q7E05jybB1xiRRaNKlcnlHgbwh7nRaGdkKcN5TRszMGrX1+HlfoAc/qU9iABANNF9eFVp/E/My9hdWNyl2TNVgPt5G2HR7HNOenEOL3+nMWKerXbX9PplOy9HYPI+80gx456GsRJpYDTwDORRXig3GzUHmqylYRL6o2lScwiFABXJCX6ANpA+u76K2hsApWnMs8jhFBaMTjnyRYaY+57Sm1kXAU42Rkco8BdoH7/34CEKI+JcRzsypEXgTD94yIiIBXicqRPwngjZhqHKcTPViEDlAwKs4DXvv/vr7l/+5bsCABaX2P4tIgAYghz8lvPmnNkKMKJ+yVtEQ9XI59/SMVNvCmHW07/l6SAFtaiw5t382kA2Ua6knPL9v0iP0llLHdTnyeffY6k6Dodf9Umdv5TRfL/VMIsxMQJAPBv7OA/v9clTpxUhLXBFkRLBo1vni6hq71QH1n6hEcw2c3w/+si3LjDuEEAAYBWdcwjc2xbheO6iY4v/poxklXrye0bWsS7MPvzk36y6z/obNP7Z9jXqykRrQXaeMf8kP2D6WTvfrBcEoBf3JQ3SUN3NGnAYL0P1Ga3HegUcl8P4qVvwxbnpjGF9lhFlycgXpiqw9g1pUwUCAUzwWQRCCIJzvRnRxrXYZGtc6HY8m6x14H0hIGDHp2t0kL8KcMj9rryQ9+S9aNNQ3hjw5zo7/58gwDTkL+sfMHXiCNJGKTNdE0VAGVMJMg2j0pUdKGF/hc5Bjz7luVNmzZz5TGEREKjct7uwrxmVR52Z0UT87vto5/vWWz9SYd/Dhw4oBWAPQDgCg9Sben1D/DYdtRQBqfNwbFw/6dzlzFFISHu1QcDR/vWf/0eAkEREGQ7hisq4CIbmPYQUbrJFAjZrnoef7AVfXkJO4CQqrn52DugtmMEsFYVpLC5a+rB7ABUedgB4CIbzpa9+rdt14IgUiofIySKKyxcRR+VhsBHwI68mBGWG8uAlAx0cdE6w9xhwyw0UaAkSfYoF839tQBZF4lVksEZE6jDMaN3X3otaFcpWcG8UhSCvd4TyiYHkgkc+e9QtsOIqGcCxyi5sCoLH0o89w0ei6Fjz1ouwaJRQGcn7NwUnPWXJQMPfEOvZCxIRSDNoB8pFXleJ3UaFDDkqEGkA8RoRXDJQr38dS4ANDSzxgTYRa87pYec4eIhcxMZj8P3qTxvag2sS7RsQezFINH+iZBmKRIFar62GgPegPce5cDGXsYFqJb8KklbZ+VFqr9c1Om0H1bRvA9nz7D2RuaY+67WIFJFTKx8xp2AODqH2dyo9eG3rvniMsa/Vy9UUT41rND0bbKLtfFh//2RSriRsocOx8HwEqBHpP+N1DmU8ciDpyXz3Jz8CAHAe+aRQbqSEg8YxmE2eF/Ye37W3e/f9D3WvPahqvH830phwTiWcIHAOPna028T1BAAe9jUA8Du0Tylqmc4Dsy/ItHgDIyWkncsx7QTviM+HdBwK85jvRNqEQ9wDnBTzFv22e41pO57b9kYoOxRR5b9lWoOUVubfwti+dBGCXgUAG+1HKGmNyCjnVcbRMGQ+ooh6Ftendni8UpJY4IeFv9Qai8IR4b641yF0Y9i7d4/GTO8Ii3PNo4o9vSFUGKhk0BsRYXn0VLC7QxSSNcoea9vy3Zzzr6gEFvRSGGabD68fAwB1HXcCDcxvwyCyQZhAGJaExgXphAKcz2XY/G6kmTz73HMwXGhERhjofQAYzMGXoqJw3QAAQqmgRzIAHiqE6wi35LazL7DCTLHGUjahbONEwPNHwwjhoWzXh3G9+fqr3b6V5W4//rMbAJV73lCeKfzO2gECK3Gebl5F9wcogrOQ6fdWb3dPnnkKe4NwZRhbd8Fz2eKP7TAX2e4XhsEuVP6fgJycBi3dxvfuwNM/ObPU3VxFRwNWS4cXloXENpCT/eypx7sTh/Z1i/BEXkcxo3/+1ne6f/v5r+AVo4IbxRX3rCx2X8kaAPJqaD+DU5g3kKjsWWrrH8aE+HDuI9elB5iLl9r0Z+BxzN8arxkq/KKFjFzqo7/Mt0oIp/moFGfsiZ9T0/646ZLv4l+kgUanvZe7P/5hwcdc46daHKaHsfKOAcMAzYS3K9bW87Q8Dj3DBlQBrtNosXH7KG+y4USHTuoN5cHtOT789Nfz/pFjzpxoASJ4bYHu96MO1ClEWXXwTj/cBsC0egk/ryP8H0Yuqk4wZP0OjBSGsbMY4Czz+nGvGeaa435KG2J9C/VdJx0AWNsG/59Y7HatHIRBCxoFKLV1H8UFN3mGoGMBnJxTtfXWSSfoh904WFwtlfoMCSbvoFFSjQdH69CoidDr+NQyyR5v8hkaJgbweJ7DAJrp27pFYTTqu7XwF9aXqQYT2MNt5G1fPQddG1XI126gvdkd8AnIKzjbVJeGz829mJsHQIEJTCE9glEA9MiTgO7T+/+AoeaI5iGQPbWIPUHUxRbWcwqF5HAT1vAAbiaaWQRAsoACivOo58H8/0mE9r/15lsqTLoHvITFx1ZW0I5tgREAYbSIRyLujt9nWLJlmx1ilAlNXwg68t/82WiaW+tUshYK3n9O+kldQHpr8gfugPVQ8Ys8nz6DVees4/D3K6Df5G8CGBm5arnS6yx6Ix5lkIP005dgo1wCL2Qh1TkYtTwNIbUZ+RFt/Chzya9o+/jcRUQLDFTw6fCM05CN8PYq2/hgyk/eQ1FzuB93gdd6LdwRx0AWI7nZ6i9A5mj9GF75WFfKHUbkkC5L4EWOmftN7z6vo02H7huZTmDdTB5xnG23sLRhbTBM0Q2Ym2R/1tLitZznlStXND+eT17HlQp+H5X/eQ45PhUMxXfVFhEgM8fA4sG+rwyOfHGtacNKf5QwpY7vOh6IloNjm68NggqM0oBsnoFNqpaHSHXh+3QSXQEA8pUXXoSeuBt7ZbkcZy8ivsIvzRd2XeeAAKXoS0AjhVLoGQTl6eW/D3BP6Xt0EODwTUNub0BPuAAvP+tR7WJaPfaXa/UJnB5vIF31/PnzOH97umeefVKtOJnepyKEKhYYkRgGJJROKvCo2Ybi2tIJzb/tbMq/ee1//Yv/pAgADlAeGhZVofIMwroLZGcDTGyB1RXJpJhTi83ac+BQtwZOcvnK9W432muxiND0BIgMJbSI4pIQWABwG8zk+Vf+XTe7jF6KBAQUMpQoYubTcShRVGX8ysHSg52GdDWU8nQ8EgFgEMB3qwa7vp9hGto8oeeNsfTKRVnEQPWHDMwHk+sah68d1qAKzicURAMAYiQpiN29QJtFsIAfJQCg9/qlaLmoNowlteor7PfMD21eg8oEy+1CmBcltnoY6pr5dysGvk5E7vWgYhO3y+3A3YsHZKhY20gYeuWqYhYDi/AYvuwB3oE4emMqQvCGRe6CU4ehZKBlbJT1tAQ61NwE2gzRMdNINYjHc6r3H9CaGEW7p5HAsTHi9Rwbc6YxM3c/p0f8uAehMgsEi/vEn5ZUHnff8imvF4PMXMJWpNHKZ1MS67MaPVisxTsu/CfBXrxngz1Lkq2n3GOj95fD6hV/jj6FPgWM29Zw/r2iz3XNfSM/mYCAeufHb3a3LhEAgPdIxhUReCDL+Gx2ASF1yBH9DQBLepH3Iaxx1xzCQvFcenuYAnAf39vA9/YePgRBDiPNaG5GoGhxSVNQyLTW4hHhDWk1OGKilaZtEIwBgLa/cZ9KBxUAEN0IzKrFoJo3c6y46zqDFQmcKLzZtJIAAFHu85+jwwuUZAMAFhT2wMYeOoUnCKw9LwAKz11KIT8nTUjxT96WAEDQcfAzeahxxeEjhxS+ThokAMD3VgAI2JPA+zEfLlJ9QhlRVIlkSAOO67k1AKAxZC2AMY+rvGxApznfWl+gKpBKfdIhy/XHvlDhUHgx6UCMHKATw/IR4nkSofUEAGgcU+MWAADPCw1x8mErgdwLtj+T95iGNr1xGD8rci+ycB6+bz5LJQWoOzyeMEbw3DlWPoey9MarP+hW8N4BdLSg/GY4KsOm2QbzHr30LO6EegEL5JfwLO4G0MKgvRt3bnaHjx6H3EfOP1r/3cRYzqINEfNXdwMYk8KD5+yCN3AWiu1NeHpuo6Af4gq6W2tQQuE9ZHoNEAOEdN/rnnvy8e4gDIYlhAvfQi7n3/0/f9+9/fa7UF7oFQuwaQ/At5defLJbRmGxsBcNqAaHUGHGBLqtCFd5pv0WOQYHHBr3wffHr0ojYz2i8d5Gz67N4WfEwW4Ohl4MS8+sXnt7Qm0oOmIvolJi5PmSPmC+G0fUChyvlGMmeepY7vT3IACQAMPO8wrnQAN8M3WN4LfO5BA0qHw4eFTwH78e1SusVLIlXQAA1GAU2ouvKVSdAMCeQ91pAgDbyJPfvIGaFOfBp1Ffahae9Psbqs3CGhZ0ILGoJYGvCQJGMDSp/G8junSb4IEwSBRGW4WH/AG88bMo6HrkCbzHiIEpgAKoYXH7nng+aXiK4fuQBRFJyZERACW4IE+FdEuOlS8BlTSW0vgKHoJzivdppDik2f3Wye1o0MgrrLm3teQ68fv24HKdCWq67Sk/dwTYA4Trz2BuW7evdKvXPut2z2NNt25jTW4r9WYRRWoV4E9PNGUBZNDMDLtsYc1hQGER8Gx6lkmihAfpCUUdEG0d63eggNj0PvxHPRLm//N8wXNDngpWBD4AYw98BEISRtFE9/3v/6D7+c9/Ju/jyp4ljHtRqUU09oO/8hwHEEDAJlXbXjWt+nCApkOdL+gqDb7Mk3cx1qofubDhOKrAZ76nxREP4DN9bgwKVPqteprPX8gr6yFDHbu/Xhe3s0t6YrqInFTcf9ANo74mSGu4boqAdwLkNNxp9LL/PL3lNLpFR7gnwSV3A2LBVT6GdEUPu/vN87HsAsB1o9eedMWxEGyRZ54dYhJw4x7Rex2GN8P0A3h3WLxSAdLhRVmsEPekVz/3Ljz+aoWpOitRb8a8iR583luRefhsCSBS1ZH5O8fAM2P9nOAYX3aWcQ24bkqTUKeN0AsCRGj6PPfaQLkLAzJ6QbYB6DAiJoK/Rce21M+CmcqBpKgcAiHgp796+x1EGq4KnF9BV5op2ql4PmCz7jKA8Q8+/AiOkUvd17/6O91JRIVOUd/Df64/9Umuk2jaEeOMoIQuwr1h+kGAnjwX0yi2i5o5d26p+8k0HFNqlUgZIvCM9Y3OdrdhY+/ft6c7evgAQE+2LH0oAOD1115HNMJ56EMroCkUE0YEwAwj/PgMpkcIeIhoVIGSuK+Ah7RdudaWYQHuhPc/TaP4nSP9v/63/+WhJpQRABL4/AATuYNcwQ0UjmCF/ynmkmABWQNg78HDEv7nEf6/B+kADLmdmWDTv8hfEuMDI2EEwLNf+Vo3tYjwBUQMsMc2l0eKPZQS5Yz0UQdxsIaGEN5gWG7mXVjA9YYJPw6LJ18UbuWvZDzlghTWcdAdnveIcpE34fsGAMaCOIR+Q/eroqh55KKrN6xIIn7KuEnFRQKYwkZKpT7sD7Gux/2N4OseeV19lterKjiV6RqV0/c5liSanZQkXuPvcmxeZz/bjLBnrjysheBsQHg6/F5FZUMJKYhdrnNTekJZsXevvd/mbiPQe2oFpu5xCCQd2X7NLHBi34ehpJ5zBRLqe48qPd6uUH6qQOnXKumw7U94g/x5Ndw89vF7dcxVMevpwEadAIAwuOKEN4ErBSzRSYeAN29V5uiXDasCuK5/G2MYd6bjfv55wZg2vY7iPSFtBwqBwImiFNc10PnD2dezUlHtxyEvOdQQCl94Jd/+0Rvd7cusKN0AAHxJgCUjj6bmwIPgqaRQZbeSJUQvgidLgG+Bf3147rPuHnjR8y+/3O1B6DnDOjUXp9XkOda2Uunp9zcUuXr+mkHyqEJR1zT2V6bMgIZineK7pmOf15RBxejIvUhFKymzB1UNJsSeB0JE/suQvs/OngOoi9DSrIRuXsG1pqDhywrSSCVK/hm9tquC5/BizTPXLGjAtB90wGcdPnIYof7oAgCh/dnZs/IG7UOYIhUMn1OmAPB6tdnJGgCVL9mzYLqpkWIWimODf8ezxLUWPwpFvud1MhJ8zhvynwdZwLkMgDiCWkv2Gj5y7Fh34okn1A+aSqAAAIX5gV5J8/iCPPoA2m+h5RK9yDQ0puHZp8deLdAo6BkqyBQAimzcn4oGnR5z8FhQKWOliqvwtL8Dhf0o6losZCs15RsDSFiDnF1nay/I8XXs+T549Q/AmEdMpJ65DaV+FgY8Dac7d9AiDeGe11DZmYrTLniapmDgb+DBe1GgcAaKJvP+tyHcWG39xiqqWuM5u6C0bq2jUCPO6gvPnOr2LCJqADrD9UuXur/5v/+m+/DDjwUAMLyYe7GyvNC98OUzAgCmYMjsBABwsj73lT/2/FS0GVFAfs+0b/5UZULQ8pCK/Xfjhy1FRpSQNCFa4PfTeZBsLEiAKEq+eEb79kwpZ8h7e/rzmebcwmTI858qQAIAnscYAKjj7xVuDibB6/E6qSZFD/7FfDynxqMaqGfeNHyO1PF+jvXs1HmbWVAxrYqnDBeEoB/YexARAE/gj7Vu7c4ltKL8DFGjawCiwD9g/LLAGCNHOeddSCmRYo+omlnluNNzBgMHZvDUHNOmWJH8cnft+mb38tf+JwBVRwF0sZgaq9pPdFeu3QRfQY0qrA1Dq+mBJRhADymjCrlk5EcClwr4xLm5L7hCihVZEQXaxvqdDX+vgQrGppxyOl7lScGzorAfX1FQjr2/CYAgVx8Ax8aty9021mZxBobe9i18jigdePpnkXaAjFqcUYAgjFbALeaRv/0QtLfFKDmlBoUeOTHJItwRfXEfqRDbW4sAKMEXFo7iewuqzbUZMchq70nv/xQAhEn8fwhj6B7qKfwAAMCH6EG+F8bH/v274SVGBBHlKnmF1kL5QFpH+U4EjBr8aHTGOdcIzvF51Dpo7I3fVhr+IgBAdJrns2+jW3SeSqPjMzOm35Z+IP9u6otNb4wxNn0xBGKcGZ5f8mV5wiHHacy+8OJLWJoosEjgKdKHI1qCRvoi+Clz+ym3HBVAMMAedhW7xXfJN1hN30Vgr+F3hqDLaBaYBYAYZ8Y1ZsJ73tJjbt643kejMEWMKSkEGmKvOt2XRvnCIuu5zPa5/AQWGLlCAEAGdaY6RovIaElI+UwDnnVqllDrhueK6Xr0WHNup0+f1pqxQwBlHp/DzwkIcJxch2hNyBQSdvFgrQ4CAQFwkI8S1GCktM+ezqY6dgS4wJ86g6R/6oJpX4URTOIIA1gROXSKMKUH4/z+v74G/nCt+/LzL3TPPP2MUph5pj46+0n3KZwQ29Ax7ty6DQDg5e7pU6cUsaS0dvJ2Mfy0HzLqK3QTphVEN5GoUzKDaEakpb7/axTzvdy98MLz3cFD+3WPbawnn3Hl6g3I2ZuKRGJb6jOnH4duQJD4QfcBUgB+iC4ATOFgOsSTT53C+u0RUCOblTydITykTfITmnX4nXsV4iA+cwTWUGdt9qd0zL/80/+AOUCQ4uYcvNvmcGFuAxG5ffVSt4zNWcDh32YoJia3sv9Qd/veVncRbaT2ssowvBcGADgehUGiktYECgU99fxXu+ldK0oZIADAsKQIHWGORBSBqIJpaDAmQuu+uBL2LcxBIdBFpluBi31qSnVVzvmZBd1YIPp7vkYKOg/6SHC2e2RbiCz64Of098+wxvo8CYlUKIRiVQCAm0hBoe2jR6kZvmZkYwY2VmrGc68Gs/pgSuxwDaIwj8dmxmvFW3NP5b4+22vRr4G/mOuad09GOgZ0dgYAGtPPwRVQp1fER0a751nn3+aSRDGK7qhzrAqQ13T8Ht+vxkZdW1/rKIXqSZFg6A0Kr4GFSiNYnbv0NvDeFa3eaXyPCDYJ4KYAFzs+1j/H385UCwc1k/Bo6nlp+9EiIkIBsiLYW78x/lTWx8K2rpfohR6M1J4lVHONBl6xpKN2r3jW2FNFJsgxEQB4gPDQX/3o9e4OAIBd7MfMfNIs8rQBpn8erUofTMx1p596Rko8c1AntteAwyJEHsLnLjyjH6GYKQPEvvzVr3T7D6FrAMP4ZGAEKEX01/wgTmfsJyMADABUmgxa1Kw1/p3OKd+XUTtSgAZnXUZBpBPF/W2YND5oGuUa+bz3RdVIi/K6M0QtjEj+TUF/7jN4egmO0EPNsbh2gzwoBiyDGobnPlagno+eR+KTHoVPguTzqPhWg4Zy5giKAC7AkKUCcB5oN6/bt/+AQgCt0JwFMNBHACh1K7lj8mSPLUbZlDV7+0LZb1Etvs4/x3RvG9EgpA3MqBScAFt+WXoGgXMoLtHWivOMMM2TUB5OwOO5BoOaAIAB1QBWqKTk2YcgvwuPhPITpYgx/ziqR8vDpFA/ggCR586Xogcgr3krlu66iPoJ53/zCQxvVPhH3v0uePd3sbI/PCU3767Bc78YShdDT7HH21Dubly62C0DCNhkKgGex9zgdXj2HzBiAFEAPCj76WnCd27juysHDncz8KoyogCBxd0GlI3bqPq/hUHMQwlcBxgwg++89KUz3V7s6QJ47zm0cPzv/+2/d5+fuwBDZknrwHVaXp7vXgQAsBs/J5kUjmWV1y7pRXvCeeZmmO+ZtnXuSGfUJVIutH0NBdKvqk+M9973r3qD6SuUpohEEF3p9xhTDCuN6aKAhEzl0rXny0Nj4yiNfpn/0gMaP9bUEwCI8QxTAKpsiKHFOZCxXaLXfCZDtrCAmaMWGh/6/6NDWP646J352HgNI/iseJdc5DnQsIgGhTJ8aP+R7uSJxxAtCk//zQtoS4l6LXOb3fI8+NL9daQpsRVadLeQIp1pS4yG2UaEaQfPNsEiha6DX924sdbduLnVPf3s10BbiCICTVI3vY22lJ9fuNQdR4tR0Rvol7UnZpFDvAZ6vXHjJsBPhGJjbCw2KqCXBhv4o9uxLSjfPiKMbGxpv3AdjRaun4w5tislL81QZ7VExt5Tr1XUAu5JPiugjpG11HsT0KZxwy1kG9oJ6M9z+L8JAGBi/QZAkpsw3HGOlzH+WdTlgvedRvs69G9GHNEDSr75AHPYgCcfRzdMUfJs/M092YYx/+ABo3z2YQ77YMDvw/tzqla/ydBnep+Vh8z8aqYJQI4CPLmD6IlXX32tu3D+c4x7GtXHkY6F8ONprD0BABqcciREKIbe6x1CKd8rT60yqfJh65ktgmyo6/a6XLEPetqzeic+EHLWdBMyOc7XwIFV5IbvE3vqbhCMWIlonUrrHqfOGoFbfie94opGo02j3PMJ1QB4HqHjBAAcBcOhct9p6DHSizRCw5VRblE8N+wh0lNU0g86i1SASIFV4WHq4hmBZjkdId9s77cUUQRJb7yfwt3x4QJkgXgrvruGGgIaCyLASNf8nXoO0wTMNzhPP5MpeQsALMbjjMjMbck5rsE+dH7h3wQOuD422jkmG/2y9RJQ43XmQSqYqzoAiEYDaMF7M2qBZ4tOinr+uG7Hjh5D7aBDIRsyMlKOi7DOBRr6RecyE5jk1MY63oBH/pvf/g7o/3732OMnUV3/ie7pp850N5B69DMUkb4EwIIkcPXS5e7rX3m5+50XXsDZxPnkXfiBeLTrWg3ljIsDKsoN/6/duN29+96vkSb/OZ51onvla69oHziHO6jb8MEHH+m8rUJusjbDl5890y3hnDMV6t23f9n9GAWrr6I1MiMkTyKt7iC6VqnGh4x9nHacP52nCCxLvTpI12DIAAAQWWdkplYqrpv46/8cRQDJaG8AvbkJb8QSCHk3iGr1Foo73LwGxQKFRkA0JCj2Zd138Fh36ebd7haKBR2FZ+AewgjRCxBoCuqvUqHApq6iOMvk/HL39IsvKwVgC0yb0QMUkQoLydwVFwGsB1dbmUobN1phwnz1zuM0yql868DnsfUv5fv1vlWRMJEMDLd85piJeDxmLD1zsjc7FXgzHX/eBO3QEx0hY8lQ4uYDg5kb098jFViP9xGAJJWNR5Vco/0lLyQjAHqPVsIBVrzqvc3UfWjHSkPdn/7EiRCDyMZ7GNcEUuxXNXL9Ob86zosOBvZo5ICYczJ80XdviDrfGsx0hxoTnovXuBpndZ79PpcJet5W6MldjLxWBdXjqWsjRSmNCD+TtTcGtN93yWgesDqO8TmRYZAKY51XY4NtBH2vUazlIHWiGGq+f13PPF25p+1+RuGtrFe6r2MZ7HefrpCGqVuy5JmtaHsFoFxRtb9XAgAs3HIfBvyvEAFAAGAZnhECADpgDCsDOZ67eAXVy+93p598BuFWB7u1u/C4IrxyFgwVolbKFYuf3cH/ReSfH4Jhuv8AQ/GgVmaoXEZXSbAHJVvJb6CWlcRG11pFLspysgAAIABJREFUXe/3Kj1orYWwNw/ImMeoUrXCzWp+V9ylFtmsdBnjMF0FL+VayiOYShoVjgto90RFzgBAAw+KxyMHXM+gDaAYQ6yDjOGko1DKSvoSPqNQt5DkZ1RQjh4/2i0hvJRLyiKANHwPHDgAhQYtZhX2P63UAIUyUn6UUGbzbeVpp7LuZ3J8jnwwTYaCGHs3flXeGWcp1k5pMly7NCiDfRaPKa6kAauuBvK+hDeLoX9Pw7tw7NhxKX40JlRUVSBC8H4biWzPxXz/deYey7PHqt0MDQ1En+HKoo/kgY6miHvhRjg/F9ABYB2RLazTcxGAyT7WUKCXn2OCMcMK/VQGVDUd87sJz/wqPEr08CPLGH5GAmlQwvC8+wAjNqCoUlLvQ4TGGhSn6wjhnkMr3yX8vwdP/10oLWwB+IA8GYAFB76JyAB2Anrx2dPdQezpLM7O+2+/3f3t//i77sb1W6qMTc8I57ULhcVeeuFJVLFmu6ym2FoO9eCkQLQmG8fGvPnDkNeE8Wz+6p/jvR/y/ABRLXdktKQBYVqpAECVY2r8R5oJe7fn7zpLefZ3AgB0HkcAABX8ZuhH+Grlh+O5cE5S8sr3qnwYAwCVB+20HmPZZ36WWuUAWIl1yefrt4yKSkDAtYB4z21EoBwGAHAUaTEPNlcR9noe6SiXoWOineQ8vH5IAbiPlFIW56MxQ6OZYIBklBR4evEAYIHXR00otgSdBi1OIn3lGdUBmES0KUGAWwC8LsPDtw8KM/kJi5TRfzSNdFQq51E9H5EA8LpbphAE4LqTz7Dwn3iuPOhhzGumXGuGKmfKIY0brg9TetxTnAYcu2vwfT7XkXdS2lPuk44IcPK/AAfmLCMFYA78cPs2gOq7qM+xfg24zR2cYZzXRZx95KptZNE07ukSUglY22Udc3gwgxUSu9YOyNiJKv806lGsbf4wfsdYGA1ADz9TGTCvRRTFZStAtvObQbHuSQHBs6hSf7v7zj9/R0XjFhB5oBQApOww/JggRnQLIK8L0Jjv1QgA06/5bdXxLEPq2avgea2v4HNnmhQf8JsGACjjEqhu19d6Nk0LssFTef9YX1EtD/GcuKp+bj0z8LYo7icZkQAAFqEv/EqJKNA3OQDvw+J316/fQKcUeOHx/UM4C5RbjLiip5z0QpmsYo+4N41kFmesxn8U7gvPd9STCE84j8QadKBFALGsExCF3Nk6F+CsQIUAjSh/Sc9sacfvRRHtSBGwV56efY6HMkvnLT3qlMkELUjTBi14D6aFRyvCWDTOyYAGZbOvtW7hCD1+l+CAzgzmE/eNmkVsbeu2gpwLzxqvYcTDfjgI3GFAOgDjgui4YKQ+zwD5YW57DwDQYIZMJRj+99/+NpzT2wBrdiG9Zh6tiI9210HrV29cU9TdPYDgd2G8v/TMlwACvIgOeGx1Dj7Mm1ImpD1mM4a6k9IvEjxSBAd0+Gs37igS6QLqLF1AFMDXf/cbioIgbzuPVNRbN26pQ8km+N4epO09deYxRNMjbW9zrfvFz36CujkAJFCQkHRy6vQT+O5eyTWCADpH/EddJOlUtMo9SPqUPEt7uAEEoYNwp1y7ZOKv/ux/hXOLCsYUlLBzAgD2o03WCpgMAYCtuzcRksTK2kCjGLYCz/7de0BLUZzl2PHHujWEFm6uQWFA4ZFphB/NZSQBr5lZWumeefGVbg7hWOtSGCI/TBPAqBSeUZCtsVDy3yFMfShLjiuLPKktSTuwY2PJyq+ZuA/20JC2cjj0eIrpp1esPsP3EnoZ2/LIGNo1gvUHBn5sYAh7M4kdBTI3Kq8dj9sMdicD3ThIU4zSe5jhZwYApLDw6CaCamZdvQ1WAqyI1fW0Ej5kqklkqbhVgMW4005MON4TJiVAx/s4ZtJjJcbKotcnPm+e6oiwGBpgY2OgGu47KVyVdrwOoTCSqFsV+2q81TkOfx8KmEEIi1agGSqPGIO5pkPltRkkVfmrCjDfp4FiVJlMiufGSqrPVp37mN4DvGhGXuyWd234vveirlvdn/p+RenrmakKOOciT3wCPLpX1gCYgcf/Pjz6v3zz9e4uEFMBAMJ9eXiAsMLrw5zlzYdoP7a8V0WPJoCyzk1myhJCL+ndh5+mu3J7tbsLwXnm6Se74ycOY30ipSnGHgqW2KyUkQYASPnKsTWeFeGj0cu58ZVH1oaCK6WJ929g6PBZyjMOQ6Mq5fW9oREUYZl8cc+DZgNEc84cBdElACOhwgTNVbqqv2spBwZ0qlM0jsnDzJ+TIHxGGj2Fl8N1DEhLFJrHThwTAMAQPHr6qdBQwC8jrYz3oPAXAIBrKWijyJQBr2ZEU0kaPDPz4SpPlbKWIOJOhtT4vBqUadcGjVd+wwPBvREQo3uHAk7l60vPPAeFCZX12TtZAIC9mziLCs0mjWLNeU8qglCGqJipABpDlnVNgkNUNpN3x1mOyDcVBELO9NmPP0RkNao/Yx8Ydn8IHoVFGFKqNMDaCRjbGu7PHMM5/H4PQP/6TdT2gdJJAOA2xjg7t4TPEL2AyIBVeGLmEfK7m+A+Q1ZpUOza183u3gegYqu7BQ8GBq386kmmNNBbBcNnCbL/+aee6PYxZBhr8ouf/rT7B/QTX8cZZBtAGaSg90UUFHvxBUQKwLjgGe2LgOrINkDUezKm7d/29yNRSjq7Tf7ynlW+BV0EMNanSiWg5Oiu/iyEsE/OF8Qewfxp/OqcCN5pvJVgXAG9JT+VKmBF1WB/hHO2sx+zr9EM4zMZ9wqe0NMp+aS+F9LUvKnS91g2jGn/ER6VMw056iiHFhXVfz9T0bRCidc/yMKdjx+HEgtganPtFiIALuKM3AAAgFSWGXgqYcgy3YVKMQucORRYBjrb24HY6SmntzJ6otPrjiLVG/S6HkZxyr2oQwHjBAAAI0/vsGAf6mEob5lGPOqczBIgCHEtg5mAglqq4j0DAFLwCcyQV0kvjbBtvui0UftAGh15XZVd/J3GEM8+IwJkhGWHD86DcyK4QF7AvG6GUdOo5/l/wDQ1puhcvdjdu3aum5taR2FajAsAyTyiACam6QTblrFIvrSENnKMFloHcPJgGtERqqPBiAV4ZhEi8RCe/snJ3fiPyNspGg4o8Mn8fvD526g6zlz1hQV0wQGQwgiAKVb0Bzg3iSiAixeudN/85rcE0C5jg5YA1u1GTQ9GA0QrRRYkjc5T4b2POhKuZ1LloHmu6a06cRrNBf27Q5X1yy/k0ancxj5IePpQpoyqRS/j7PNVo4tM3x5rSxtjFEDTc6q8je/nWU15aUOKEYIEVVbQlu8pAL8sgMmnMsUiWk0+lDfbdGRwm+lf3FMWjTXwFUD9JACYKCDJFBYa9wQEeA3vxTRG59QTWKDc5H/SHAEEfhZ1ZZBSwxpIOAc8VwQAIloBABA7FeC1fz/TQ6ItH7/PcTLtjnVs+B3eh3t+BO1dD0IemPe6AxfPjGwUeb6pX7QuZTX9yXOO2gGhGzkKodchsJ8CKFgUV7ItWgU2x0SE+zNVqKbZyEazNmrjB+/IvuSzCNqBvq8zAuC730Pq2qo62TGaiAD+Jp7HDjcEqB+wex2ikY5DD/ndr77U7YGsAnSGyA28L3s1KFe120QRQX6cj6PsJgCmXbh8A0DkDYFuH6OQ8SyA/cNYQ/KADchD6gD0aLNGEFNsTj1xBGlSAMSRIvXOL3/W/QIAwIXPz6vew5knT6tYMvkgv6ZzlXZS1dsqANAb/0mLwcLTiYQBRxQ6/v3Xv/iP4HXRfuKjjz4FQrEFL8xBTXjt9g30ab3XrSCnbx55s6sM+QCz2EYF1uX9R9Vi5ewnHwgcWERRrUkwVbYZYq7F2gY2D5W3nwUAMLt7L/II8XyhI7GALCPCl4WuFAEdsuGrTrAXgHmdiEqhVEMDvN5BaH7xkvvw9+/5MOc9xvluJr6xEiEioJSTEB4qGUNwIcWwFjyuc/V2HZb0Nozvr7nS8EllpJ87BVMqSWOlPebmsVipT2VDuVrxnkNDQlcJraYycR8c7VNZXz/XAnAnhl7DlceGdpzNRw3WNg8q2CVMPffOz32EOHLC9fNg2rVgWnzLzFydhYoxYIFjYW5a8s8xwFLXQHsir2QahWlEjRVMjzv2sAEAfN/IYX2u7kfMMRWN3yZAd6aBUAg9Nx5201FfqRcM2wX4asErr9Wja/3FAMDAKKprXeh3uAbt7p63z5k+8Vksim1NNdC8wGN4GUOhAwD4oWoA7AajZVSxVhqfr4OZX7t1F2GSUIrg6eCZXUHo5zJ6oE2gUvIsCqqtQgifv4aq+IhqWofR9co3XgHqigIwU6wkzwr03CeJe4zN/GYIADQhVdOURoBJzqvONRs45bTjbFT+wb+joGEaFSlwc4aPXGsFogJvJLs4q44EQG0EeNsuIlSW1eEd2vzb+Gh/ZrAMoec3fm2kv3ZzaGc/lerk71wCjpHfOf7YcSjq7Jn8QPmDoajsgXKCit6pIPwGYeRUlFQDQGBG8fCQr5ezbH4V84m19/kY84jfxlPqOuz0u9+L9ACMiZWjSSP4zxw/trr90jNfhhEdlbl5/Ra8fF7DOXgceTH3lOHN9HoQRBCvwZ1UWErzDY+UlG4oROH1J4/EXfFAGhz3AORc+PwzhCqiCBEVFNTD2AvFjd+jITQNhXAD79+EArkPazuLMa8jd3MLStDy7pVulaHFUELw1G4Oz72Be926clEdBY6ePtVdQFTMdbRZW5/f3d1HvjCcuYqYoSdUsoGDYYtf0NMhtNb8MjwZi7Dzp7E3P379TXUBUOtaes0SrCcA8PyXT6sbAAtlUTAGz2sAwE586Ivo81EeErzPcqDK1vH5CnYTMicUyZpGMi6ShzGOAADSczXAzb5suDsKQMpWyge/F12BGgAgpTJ5XtCnwYpUmpK3Vt7M66x093xTg0rRXr4zPAPWE5qRNF6nmEvoVl7PADsKoJkGzqAftQti4HtqQwnF+tQTqA2xe5d0yrW710ATd+CdhCGCI7IFrxfbdN2Fgr4M3qxioQk2SDfh/eSAcuFPeEERicIuAAu7j0CvXEaePFqZTS/id3g65emPvF22FOR5RL88effY4pUdNGDriq+yMCfp0mCP9KA09hWOzPDsrKET3UeiYjvPnuRCAgYuhmtDOBR0R2IxUCc8p3zxHvS65h8UUt01dN64dQ6dUK59DqBkqjt0DIX3diH8fxeeiTQAvgja3oeBMguvKSNqtuGZ3J6CfAJAQA++wvihmz98SC8yOnXJ+EdLNQAAbBnI0P/LVy/LqGRKxDxSeggcsCI6w5a3AZ58jlS4b33r21o77gWNEwIAcwDauf5xhqOdd+Wt5vdjAKDWaBkb9T7jpsuqL9b7xDoGomQ9zQBAgAABdjVDvunB47NS//Z4/D13HKqdPHwm4hxkFIJL5kuXj/PHnP+DaB136vQZ6R062gKwYswMl+d1bKEXVe8BfmEfZSRjLVmbwkZ5ePZDXl9nu1YWbC2gZOU3DpF3wT3e1wUB1fouC4mGR52AA1r04Tzxb75YH4CdAGyEu9ifHZ8EBRTFlhEPBgr80/xHeoqiQkqEXPIJ7pXtPF5Xo09tE/H5TpMhAMDlMwjgKAHqxGH4O72Dth1z3RUjqe9EJ7vkUQz9kYMOtI1xnUWtnO+89sPuBlJGd8HAJ1TB9BoW5wv/Oc4CALHNu/e6E4hE/J//8A9g/yKFjgAA6UyOjky1IS/n8xidKB4TYKFqQgBwvHDlRvfeB5/g7C52l6/fVPrBseMnALZA5qV8Z3rFFURbzCDC59Tjh7sjB3ejls6t7tfv/LL7+U9+gjbNBPMPIprwKUQDLYsvMhVHekDaB4MUGh2ooFO/muTgZ+kc1V4lAPDX//lPVASQa8W8hLur6wrBZGsStvVbBHOZo2efuUUMJQSSOLu4u5vffUChgDfBUGbw+QIAACQQ4vfwjTECYBa9WZ/76u+y10O3TiUUng0yHB2mhFIGRn2OuzfW0ogxgzADFZNNQjcAYEE1FsYGAOpBbtcMDU4uWtj0FsTN62Ym1D4L70wFAHqDOCxdvayIc9O1P4WZSeETKDLKV6KBQ2LLa3tmKPJrim29f6yjvxfXOFeHCraU8z4s2DmI0ZLQeWmNEbZnV8Tbz6tj83po7TTuELxWdofr3pQSr4/3LQxttzJq6zQWGmNFviK7jW4aADBWarRK6R0N4yoKmY1BIqGa8pi6NWaMuKdX72WvwDUPo9fHY63fCcOtt3FxDKKwSV0P0VHmblZjcXy/+vfwGXG32I9oddjvhxDmKCzm6JsxADBeC485wItiVOUajGG7Op+x19Xz9F5Vwa655pkR3eF3FX7BTwlFrz+FqpBmFt4JAOAXbzQAYIaFuahAYqwEAM6ev9ytojXUDOqQ0JDcj5CrJfCrXSywNEXj6G734dnL3W0wqUlEELzyja8hP30/1okF3gK0YQsznj4JAO2XQ/ID+a79nYNOggYr/fosWbiK/rIAX1uXRmM+TxL+8jSX+ie9sZDRPd7r9CD4WcH/gldZCDPEnArJeSh7bl1X+ZLp3PRTFTQpN2m4mB/0AEDShhW53mjIiJzgLzS0oiUOAYDdMBpZ2O5zVJ7nuOgZo5Dkd8mbziEqjfNWxWrIH7K5eqbHiqeBjlr5fMxr6p5UWt3pOisr4/Ml/irPRxzmbYYAUtFh2D6UiGeffi5a+JG/Y75ra1QAow6DQju5kPRE8vwLnI1iY5QT5GlW7KTwMsw2w6E1X8oLKIxSxvG9T+GxYTnvRXrpeC2ewrQCfmcS97yFvaYSx7DRGRowCPNcxhg4FqYHkKbXYBwtUtlDyt/lz8/KS38CLa2uw3D6bBVh/yii+QAgwBariEvjDmBKdWpwFjdu3emeOHKwewERABPoYz4FOfDGqz/svv/dH0hJ44vjpeLBez/33GkYFhnGmvzYAEDPDJMXVMNJNGk3TPI46zs6V6R1ybk4g5WWfR7r/YIPNYNB8qHyuCKLg6dG+KUV3Rq23PSKMFhswMtoTgDArZadFmCZHc8sbazS4KlRM1Uv8hpV5do808aDjdrWBSYjChMMjPu1NRrTuM+ZozLM1/Sd1HHs4Yw/xaGjUn1ewxonjGZ54rEnALwiKmX9LjxpTCdlbjx5CfuBr8q7xvxXppBStd5ER4ktGDACA0Bx86ztgve38L56eYPeN2C8zywiVWsKreyWj8CwX0EEF+hDBfHCeTGt75N5TqI95pqKwrL9xcwComEAFrN2BfkKDSPugYuscTY8j1xTpQXwvKenteVrBz/mdeRVTlUVMCgaDdCcBgzvYY9m8KjQA+7B+zsPmrr43gfdnfPnuoer17oD+2bRjQZOt2XQEYokdmgLGHyTICG7EiCaBsDtA4DXE+gY8ABhytIXYMBAymHM7ICwFzxkP56wF/wVxh4AcOrrZwHw7YE3kWNivRUBc1lzZAvhyJQJ//RP3woAAO0/dyH/fzciAQgAMDrJAEAkMjXHQtW/OS/rT/69nmmfSXuF41w1oKleaxn0RQBAyLdoVSm3SZ6biOBqHun6jPH9/R3rwRxKr8tzbJS1Sp1LgFLnn1sYejTnwXWhgXcA+elyZqreFvlk5H2zAwD/EwBgoTx+h4X4GPp/G7yT9MeIMXrwb8DoZ1QKq/BT7h1ETSLTJvfFIIhltkH/GEeE4JvXTZN+MxKFfekVat/XOggQjAZ3K9YYa2hQ0cCD6tGkrtzWOPbfdS5C1wxdo48Q0DINIyC9FxpjCgfxdHWUCB5iYI1L6PnxJEexxKgnQPpj1AqjL+jNV+HLLNg3wTlSb5Dew650cPRg7pcQ0fBrpBueRVj+HPgR93YNgAD3lvKa/9awH0+hhsgrL3y52wNH0TQc22yfy8L40gGlWxJbwP2ZmkhHNPk3RkTAkzVKbsGOfu8DgHooqnkNkaUPWAAXe3nk8FE9awGg2zyAf0ZYENc8c/Iw6qQw6v5y9+F7b3c/eestpOOQF+zvnn32GXQCCWB0BvyR9K5OfZS9DrVK7ht2Q1J4yjGfN7U9pz6RdqRk1F/+KVIAGIoAZkoAgEVUeJNZbCyN/mUoyvuQm8CCWeypSA/ANDwB04t7UQQQVUuhfC8vzqCiKxk9whxJoHgiAFrwnF3dMy9FF4Bthm7S8FA7J8E2GuVYSfbhdGuWKpTGxp+vtbI7VGLtBXB/0SDsqvxpASWYhzmvzYMcIWhWGCrhxnvp+dFGNATSjCF0w0RaksHVe0n4U/mwBpNKS1VwB4yVRkWCIt7UxqiCgVpBNgOmUBJzTEU1jJlYG0cA8LOdFOG6P3XcXsOK7rbvR+4iX8GcHf4bUSYmTobAKExOxkALUw652DyV3mMLAv5tlN0MxHTR1qrVAPA4+JkNFRsN/Ix05nm4ymhdi99Gf2HANdrxtaazMFyiTaE/q0qXFcRK1+N98Lg9D/6sCqzXeHj/ZqibETuHLRgA995Vg6Py8fgMtXPiHRiG0YqGkr57ZVBMKcGlBFCGRmtD8T0fAywSpMVDQoL1vYKym3dQHkWBN1Dt6NyBwfGrt97s7gKMZBgyAQBVB6ZwglJDAOAucpAms0/7oQNoHYXw4zkoUEsLLIqz3b39wWfdpRub3crBle73gfzO4334OjFHrg15BPNRif7GfhIAiL2xsh8dCzwvKwYDRSJ5QOVBZAD9eczw9tbaxudSmsfACxLPMeA3NHR8boMfhOLSBEXchxEALALIftv+rIJNPiM8HxUYjJ0I5c+CudJkVT7izMb6NZ4RgCM9HgEAwKhMAIDf3QMv9S4A0PydY2BqAJ9DoR99joc5nuOz7zkHAhRGp9+rwFZVOC2DxBNHnqZ6Nsff5yrE+afRwz8Qmowx0rv23LPPa20JmlNuzrJtF6IAtK7YZ9KNCu5SAUH4PkE5eoDYvknjybMVOc+hUGoemBdT8ZQ/yXaBWMt3fvUreFVvI6R6EQWZYASx2BTWj8X5plR8CTmoyPmXpwLPWYJHaZbABAF9FZtihx8oJWwXhaJHlwAAzMIrQS/J1c3J7mY3163Or3Rr8K5u4Xv0okoZITBF/s4QWIAMx1Gp+AW0AZxmfjXu+a1//Cf0M35LexcKeZzh3egC8NTTyHnc431OcLqc8TzyA2DWe+b6Dlb+pWfn2YpogzgbvSIpY/zRdD6fk9qJw3zHzx8CwMGJFO5K2Z8GdJXRjd9Zt2keSt8z9lGCP1lnjDVe/KQ5EIJ27TmO59dz6nsOeIrGRgU17iMIM/myz5U+F78dKudj2ScjLc+i8uLF45p8ibsnP9B8QLHZGo57vQ3+y/V9BgVYF0F3zHFlA7spGK00+BXhommBjhjiqlBbhCnTqGOuPmtj8BlIx5pEFMD6GguI4Xd2nWL0Fx1KM7vQyvUEjABUJ99irSkgC+KXoFHsvQpFqnogeAqU/C08dxPOKoX6qxZVGBwGZtVzXOBDGELymuKlkGXKNX4P4+YZdKqQu6ZwPu4KwhBsjoFGHY0Enm+GZ/s5vD8BgCmM4cqHn3RriGA79+Hb3ZFDi91TXz4GHRvexUWs0yRrjMTes4I4dUYZ7QC/HwDAZj5t8AvQuYoNsuMGaoBMIApg4iCuR5tbFAS8Dc/m+YvnlU+8jGgMRhLMwjkXoDYLw24pLexv//bvwMNQjwV1FJaQSrGIWgAs9jeH91QDgV5VGf+RRlj5punR8sN6RT0jlVatywWdB71W3uz7mUf7uuDLpm5f1YAH3ivq3TQnHK/aGUgoZ6+c6V622GGk44J7KvAsAWACqgKIJrsTjz2O+kFHAwiSzsBaIvFM5bBny0j+HJzbjKZjaPsqwv1dbd+yax+MQIIFTvkzQGH6rDpiDY0n3RGIsg7uc0tD22AB7+XivOEoiH31q13XCmL7uTU62bouvyfQD/dQuoH0tDgvQSshvz1OLqb3dhy5y+vUlQNySXNUS90G7HBvxY5o13FrsOYbkLFMX+E7iv7JMzYJQIVFnlH+ufvBj3/UnQMYs4g6OQEcRdTELKNoiBsgImcJdP4Y2mB+4yvPQ75BnoEXMQLmIfiIOtdlRJ7Gz/OIm7BwKdP3qE8+ADCBrrrdex9/hhQARDcuIeUHNjZrZ5APUIY/wPpQ3oOLdY8d248ogEPdxur17u1/+2n3BroA3ANQf2Dfge7JJ1EgEGBcdOFAZCD4VwBwOi2hH8TBkO3uNTb/95lSZxPWMcE6ERjSfvzVn/2JAAB6CD7++FNFALBq6wPmYcD4XYEi/MSxQ0JBGFIyifCGDRYTuc8CFvgbgxEAgGIkTAG4zwITYMqbrEI6Nd89/7XfBwCAAhd4BgMcybhSOkkZ6I9eMZKSC2hujyhdxTAwITUELwzPSkhCpdID5uuscIs5ZKiNGUtjJcFc9C+J1GMh8TrsJ3JUmhLfM7EEBbz49dnNIOTmhTfBz49glsYEPVZrCwQA+mvL4Qolv4EZXkOOPwyrxuT4GcejFoW6X7unx1sZdl2byojNAOqaOQXAzLOtdTBjK+YOS6eBwWtifQJprUzCSGQYE80D6vv2RmhZs53myicHLQTD6dcQvzaU0wzm0TAmr4t/ap+55mXy/ZjK/atx0Rhd87wMlakmBOuaVoO/rn8VZqa78V7ZSFPudK5f7H+gxPycTLYy8yaUhzRTx5QLGDQ3ote6DlWoV5Ch0kWvvCcAYGXGQsPghRQNjplAkoAl8hMw5Ht3AQC8gdxmFDajsGBpMX4OZrwJ4+cKirrchheTraJYdfY4+s8fObAboCa50haUx5Xu6q2N7uL1290yhO3pp8/gvgy3JtDgNl7h/acSGec3QBMDAI3mmsIxBPuGq9cr2sk7Gl0Nwxx7BT2jd3hdPROp3udxb3RtOog1j3MXtBN7v4pib58jx8wAgNe6gRFhNLlNa6O7JnjMf+vZHPPYZvzbaIj5cQ4sArgXyigL4LEIIMNq98ELwiK02mvwWdYA4HOcAmDgoRoqvaI+MuQuAAAgAElEQVSW566ttMHXIcA75m0es+/j79dneD2t+Em4km/lusrJCAphyz0W2HoWRYSmCbIxB5o0BANmDgo7JR752zTSUei5YB4wvT3h3YtivFKOcB2fwTaC9LLKmynPRwDs/IyyZw29099/7114GFnZeUphu+ynznEylY/RFDTw7yDKhd0G5hFzvQf0zrGvr92TUv+ARgX+z+P3eaS93ACQRh1wGQUz73bz3We3EaL8cLZbRWTDNgF8Kb8YBO4xQ68+AUQoXccAPjx1/AAKJ0Fxg27wnW/9MwCAH6mtYXj7WFQRGclIKXz++SdRkwOhraBFrr/bU9nbbHpr4HDsZZy92KHYn2Ywmw7jszRGcfGA35e/exkQWxnXpX4x4PNJEMHLUsFKY6Dyb8v1xosL/6yCorKC4rFp3vgADaxox5m0fA8ZUfl9pc0Yt+uOBJ1Iwuei2TAL8g3ZX+81oHl83suPXJcA9+uaWp5milECAMGXoJDDE0Qd6wVU1OYVmxvovsIAtz7yLfgSI63It+Xg4Dd5tvC+CmwyQkYZ7DCQ7lxG2P4dfAfpLVAl7zMigwDA8gn8vhtKN84Sy1HmfqpTBmh0DqCcPJOQBzxBD/A8eT4BCNjTz3VQkbYEPLiW1jl0/qC0O4eZBr2cK3hOGPhR8d86BrtcmTfrPONaGv8GAExfNB7uIFf40ocfo/j/9e7KuY+6w4eWujPPHoXRgDOziPWe4hpGy0CeZUXS4KzS6rgPEFu1DPQ0RnpSpWSkLfKJYfjPzh7Hzz3QARfheUaBt+tXVdSPbcUIzE2jzSJzlinH+P/X73/Qfe9731Ne+F70J2e7wWUWHSxFACVD8hyYnsa8cieePOa7ld/uxGvbGd9JH25nfCwLml5kOh1G4tXzYp0kjqT14AQ16MVXtJtfwxQA6z00Hrknp06f6Q4gZ9uFFjkupleQZuxcYnV7AQbmZdTPM/pVJyAdZvyuvdx0lDXnVYvA3Enf9Hn1d0Sz6qiR9YiCG6StYBCl6cZR2yGYVTXc6zoFIB8pMH3XuDwb+h6M3JhvyC1HIBgAoCyPwplk0uEki3PjOjlNB7LJoM+zJaGBJ9pddFxH4b2wnJjPz7Q61dnBdz75zaeqU3PsiZMAACa67775Vvfux5+geCbb1+5WxJEAeoxzBvIaEJdk1ybS5J4++Xj3jZdfgO1L+R1AqDIByBdw5sg/GBUjMAwybIMdf5gGwRQkRIxuAix496OzKEJ9FTYzaBDvT8MJJX5BmsD3GT13Hw6s/Xvmu2+88gLs7tXu337yVvf2L34hXrQMXYIAwApkK00k15SSF1/AR9BDAFMRCVQBgKrP8RoBOlh3RhBoP/7Ln/8nuS/IWN555z0hgMzD3IfFuXvrGsKTHnTHUBF7CsWGmO9Ahnv91lp3E20A5+aRSwt0kPUBZqEwTyQAwAqYG2hx8AAeg5d+9w8VAbDJwkxJEBpUHiz9nl4XI6NS/uyJyUO5E4Ow4WjiDAKLwxrMxTUGotDP8LCn0NdBLGecx6N/I5QLC197A0jUEgSYQ4TOxHd6Gd8b48F4KqN7VHhnOBGJSlpIis6BERnzIaHGw9p4wwtiIzrmKCVZgj8udBXrsZFCQqBgahXD242r4eaneS5moNUT7/cCLCkss8wjBEebL+fkPPQxAGAGZJqoyKafpe/kXpk+rBT2yiEViaQlr70VRdELw1jLgJuCZGEQP0u3pwGx1DXxuLzfYyVtrIhyP2Jsw3XfSblrNB2LawXZPz2OsTIX77sehIi7/77Gi/9Geb0+cU4coVPPw/CcFAyyX2PRWxryvrqeZ4+vngOvuVNh2kkKJqX55pw54GB0XDsod/BU3l9fVRHAdRQtJQDAQEgCS+RD9yD87rHCNIqQXELvVQqNE0eRb7UfIc3oXELP0l7ke+05dKJbVetS1AqAsgPRpvz/SfC/2Dei+QbswrgIOmrK8Bedc++RjRnToyaW3ifvaaUhGQD9PiSjz/1qdJfRPWVr6hrHGY0VjHHwt4gAuHDhokLY/BqArXkuzFtifDak28Oqx3/MHwQyCiyNNJeQUw38OnLsiJBt8oALqAHAvHd6OhieSoScuaoffYR2OdjvBgAkry2RN79N2dS8U1kdr3EDxxpPqhRe98lzk3ePyhl5LvkH4XN5BWnrI58eyiAN76eefFbCfRb7d+HTj7tbly90+xFKG0X+oGbMwCBhNAlodBYKgQKVCcopVJCFvwCis2d57hvXnkAB83gFczO8H9fcRPXi69dQOZwKiuiWRaJuqn8wgZQNgPlU7Klk3UYeItMA5hD+L/lFDyUYG434h/Su4Lu7EJ5PEJ+Rb9MoFHYNEdPnAI5dRb71FoyFB8xbxXVUmAwoTgGUmMP1Z44e6h5HHiODZ65fuoIIgG9177z9vs4OPRdRw+AhDItl9IpGOydE4kgmCACI1AbSiHob56vKoVCazY+aB9ByrvJEmUNYkzHgy9vWfQ36Tl2A56MQQNzP0TXxgfmpx2FPTJUhvKadpX4mvTzWffJtpYI0zUHPi++Cv2UB0TYk8+42li+WMXnWUhfwPaoMqrJj/LnOCv7rjOjstmijKt+bnCDtcf3CwI7FAgAAxxKrkz+Pvtv0zG1B2Q3lVXFo+JsFtlhNPNpaKhQY04zuNvTwUT9hWg3BtnVEt1yEQYN2YZNoaTbNk0CqRTjtrmM4Uyi6CUN3Y4uGfoTeO7WGnQjugucx4lCtARF+O82OVfLKoVo6vaVUkLPSvzyCGY1jGhrzOk4xeoCH4ykMBAkoU2+8z+LZ2UPd/IPv36dhBhq9Dj58DdFYWygEePvq593xY3u6x08f6KbQIWEKbRInNU9EQ2D9qK+xOvssDPP7BDGw7FC1ZZXofDEdgLxxEqDbQ0bYHAYdHVA9gC2sC/nEAxg0C0h/k/46u0t1vViMjDzmjTfe6H76k58CJIjccAIA5CVMweC+Rx0E6Jl5Ft1lqco+/Z4EXs/kmPaGOlsz8kU6Iz2lnYEKBoSuWc+e6Dbp1Wp8pOg5iqaBwVUvTILt9y14OlOja3RdpGc5PZMEyr01APA4jMw9qPROvh0RKJGqTF7Lwn0s5McUABa87M8W6ypkAT/lqjNcXWHuM33RPwNPnFfvOc818mdcL3es4CRseNuxw58R7k8QidX/o2igZFh/tmPTen6c7/M9G/3Wx/1cfhaF+7JYJqPCskaC2wfybLnugVpIYvYxxzC+JZ8zYof34/g0VwIDqWfpvBCo1nitz0YUXegYYQMJbKG3HmO6h2e8CnreYDoLZPIdrPvPYOPeh7ybgVOajGY3Ulzo6J4jAEA5RTmM51xHisBJFCn+w9/7OhxFcCZJdgldE/JEHrcO0J3ngDV9yEc+O/s51nUOBaQfRwr8evfRbz7rLsP5dBehALdX0eUDIMAugGkE1NjpQOELiFhYmkNUwPxE97WXEW0AG/pnP36z+wnaABJQ2IPCqafPnEIBxgN4bOp6gXsPnHYCACg/DQAkfXC/+v3MfSTuojRCruVf/emf5FGd7N5++x11Anj6yae6Uyef6D7/DYoYoPrqLnguphl2gC9uYHHOX7mOHsDb3VG0OaIiwCKA0wjLYlgXl4ZKyxr6BDEF4IWv/z54EdqQEJExACAmT8QijFT3XG2GbAkV1gmvxz+Pap7uavxzVSLELb5gNJY3MLJVldzg0yXUuEi2XomWMEu0JY15KeZCfwlehEcwxHgzJm3gVC95NXrMpBx+6Oc55JPPNPO0kWjDh5tvo8nztIIaByxC24chII+iqFJ3ZEgNUUWvNu9ZDeJqZNbPhopEA0zGykmskL0TQXZSpHPfpFQxvCzX1AAD71O99IO1TToYKIopFLidVQHUbvfCIZW0DE8eGwOen76TSudOQqk3TPPAeWycnQ1f0/VOgqoa/3xWpZGk9J4OvC+m+WpwPXpChkDBjocox2gm4ec3xbfRYP2sX8cc7xcZvnG6Gq2OgQFHzphBcc00f00maNLnjO+4dYk1du4vvUBMAfjlG693926gnQ6VIwJbuMs2aGmNXhmGds0sdR//5pwE7AkYKgeRf6xwVLCaRVSEPfTYSRRVgtFFUAq8bgagpsJRVVQmDQ+e7wSTNB6Bby36x/s7NJqHhrtpgt/XeiQQ6vd7+kle43pDX7TGoYCPwKrkYzGeCtPkuiYAcPHipRQYQwYrfuOwxxQssecZpTNSzsZ03dNHMRxijJWeHiIC4JgKHG0DXL5wHr3iIbSXkRO5kCFyFOKfqggglXYXATSoOjTa6/rUs+A1MAhgXuU9CnnReFKdS+UVntMAFNDehSFK44W8bAOo/vFjj3UnT57qJqBwzIJ+3gOifw8VvlfYoSI9CQQAYIF096Ds0PSmmGFtgGkoE8wVnMMabLpmAN6bh+eAHjtFoTD0n9565DCevfB5dwVePVZsZjFCKk80tJhbyvNyA62nqMSy4B/TLgik/L+MvWd3X1d25nlBZAJgzqIYRYqKVapyu+xyj9s9PeOxV6+Z/hazPO551cv2ms/V7lmu5IqKpSrFUimRVGLOmQBIkPP89j7PPedeQj0NiQvAHzecsM8Oz06MmnGyxdOE9tJrOkqjK0wZw0DvvaO0hAcKpb69pv7JMhyuK6LvgcYAQEYvcRdB45n4gqalDD1/+GlFAajFmcZxTgbNT3/00+7kya+CnwM2Z3E3pRXK83/s+IFIAci/pUFhZT51rKTJlufWonnm43FFryS2xoYBgFYGmV+2e2xD3sZCb5iX9zudLZ9jnuo0lGrotDTns93KrYiMK4ZxK5ctE9v5OpWIIbRgiIEBqyktP11PFjDksEcLL4kFbtbUeozH/oR8KjO2F7TEEvT8Jg2HTMtJ4z8106wBwG8y2QVAEdVz+PBh0aVa0InuoE8KfeLRi3QOXUvXiRgPlrvuSy+f+QW6J8r/XUWtXFZY83XRjNJcNsgJJZp8+FAg2ryiVGfV675ToUHF+q6qWB5Fqp23T6V1ImACZNa/VUCu8GTOBN/BIAEwiHx92noVT6w9qcghrnMrNngSc4RXRWSsxh6phL0zJsGQgQ5TovAyGkYAnu5/oDSCm5eudDcFmC3fuqH84yvdzu0L3c698rqrUPvcgp6jeT4Sj1xWui3yCKN8Vq25ZZl0q0q7lUmfbkk6JgAPotMoBHntkfjJ9F7tzzb9TNu/5CGrD5V2IPAg+InO+JQ6JJhW8P7/4aM/RMu3WYEktAKkAnnUYCh6VZxZ73kqQL1eBS31LcbiT09631t6a43w9Xhva5z671XfzFSk/uxUzaE5jlW3jbEVB5n5uc9Dyt2q64c8biIA8gwVuK/UZ7LRxTOJciIFgNaqACvYBeF4K/Onuv6VK1czfUuGHUAORmBEcpR1IloLugCcpx0f76RjBAY0v5OKAv0RRcJ1/E44OddBv+4A4Mmbhp3imoBWNbAN0LNsoWtJN6I2kLsJuIq/5SDnwoUKWZuo1o/BX9bVUQpEANhQ5xku4sf76XrA2ebd8AHXIPNY+hpiOA8izD719OB1Bag1H46aDYF8JXCIgQ4IT1QdXv+rioR7R7R8Xulva7xb+6LmIXJG40rPejRE5qEzbpQcXNIeRvi/zsWC1ny3uukclUwjrR2HNUAlqaA4Dddk8yJr4VHU/Lkvh/g7v39fAONEd1CRIKsaz5dfn5HzSZFCONj13hUBfklnpBOohenObZlar0L721QQ9+UXn1V9njvy/r/f/U41AKAT5PqhwwfVDYA6EEPbquUtcYBDhoYk7eWmdfvYw+D9UcEn+FTs0T8IAIhDpgdcvnwlihLsUruHJTHoswqfmBSjXAL9U24gYU4PNGGqal+5dU9tDaTAgSRREEgAAMwnUFxN+K66AMwubume+94P1gUAYjARp5UMJMc0ROk8+Fg0XfKkQZnoahKI20/UENxq2OTC8GUvPsIphG/DoMpJjG9+F9/JuYiCR4XReazBeIpxwAYE0yhFvTKkU2tQ+sj2xk2jPCcjCxu8f2fMszAyK/a90lkuTmW2ReWLyVQ+i0NTnrKe0mMGgYjiAKayVHPgWgRwfeOwGj1jgCCV/Mr4e/Q8vPXVg9MrdqX1kdci/AIlfCfWsyjnXgMzGStXrfLezwvFKdbiSZpp99B0ZQbD3/qohgZkaY2y+o6knWDeRTE0s+r3r4y/BQDGQm5sFLe05/Fb4fNees7t3rT3tUbfeH3GijXXZgTAGBlPgViF7ZDGemHsBWnOTPNR/Oh18jp6D0LpKJXdY5xlv1olvI0KitXOg1QOjfhOiQB47/VX5UFRBICYuT4qFdbVPiqilqbUVml399EnnwVCTArAtkXys5fDaNuiCIBte/cJpJRBT0WWiIwROhtKLKGomcuXm22Qz0DV0Egxb2iBJ9OuP2v3Lx5Zzm0LZg4Mn8Jb6rrVsF2H5LZr7uuq56Ma+MEH4c9SMi5duhyA3IAmU8sbAFEeSwJzdb4JgLh+RzUu6vvrey3Y7cHgvv1PqyquQtKpqn3pkjoSSGgTIrkg49WK9pkzZ0pv7ny318j03iqF+d71vfkWjD4bpsUWWOSZNRUmw7Dj+bH3VdGse5besFC0kHvkFkvIP33goECApxQ1J8+4lIQ/KjplUu10F2TEUCuXkOTFLfIU6XzdlhJImOh95edG73OqNaOM6aUoMngTZ0S/8yhVMmoUpCJ5qpxceegOnDjRXZQSeErpE7T9m9PnM7TFLOeZ7/fU+5gUCwwVFDOiYlDA7qtbAHuyqBxfIgGyVZrOjgyDm/JUXZCy+kgWyOON27rbaqF5R8V/HwSIn7YGiiDe3TtKI9gkEGdKhZReefZIt3NRwIT0gTMC23720593X3zxTbyXRcxwyUcyKqa7Z1QDgB7jMzLgOF8tAOBiUGNehcGYa29ZXHQGcscLMFcBfjOLpNfxeSqHOb6ZpuO6fp/zXXG+AgGuxn+loawB0cqHll9aRuW7cwwO167nNRSgmL95h6/P+WNM5HlsAYAelP4WvcjzS8OurFuzRpat9l63PMD3xsh63STPQ87D0WE5vjT+M9UI5dY1APj8oRxBO8Rf9+zZE8Y/bSsxXOblFEJ5pm30oxKJEkYIEe+ilynqZ/DAGAA8Bu/83e7hynX9elMK9N1wOslM0Oeqqj+3VV5xRZRMLCgKh1ocorc5DCXC4bMdWzpbsro4a4qxkGua64sR5WJ+Nrasb4wjEe3x5H54FstAu9IAuYpR6ggOdFRyg22IwWMA0KJQIPql0iRmpTcCXK8JlH6oMOC1xzIOp4nqgWaQRaTqsX7ootJTJOQABtY23NPqqGq6zgbgAGkSoc8TyrymbgBTO/XenRqe+gpOCKxQUVzmSzVxDEa8koCrhC6TwvALAQAfK6Vo27YEAPBWUimeUGlEQziYNGwDpwEwpcjo5Viq9EnPGSlQdYdK93lNy8/HutFYx211N5/N9QCA9h3sS8qt9BxXfSivqkZUa0PUCGSuiffG1UUuFsdhzjOfA5hCBMBGefhDRygAADScelrKCeq2BJik/ccrviwPsOnC8hoZwl4AGmDsZyX+lR4UwJCG/zJ2CgpCqzyLArrsKZEG0Dq/o9fRKhB6BUxgL+7cuR1RHXtVrwDgIsAr0rZF/5fk+eZa/vEcvvNMnkUUA/d4TTLHX/JJdMIYWaeonSFaJtIsAefsFsPc01YjUmE2xszntPZkPQATuCYK4YZNkLXLWr0/9lxnBm9/AoQyrkklCgQg9XBqaiDvJiWTrmqeb//hQ3V3UtFFydXbklcTSgVSQKgunswUOMm7TZKZx1SP6IVnnunWVChzXvxhu1o6AlZPSGaj/G3Asx58mogjnEvRZFfjFngpXnb1+p3uxz/9pYqMrqkOxFMC7gREaiyk+d2L1ADV1IvIRoEHAuCWFuUA4LvS4ZYE5u1QVNxe1dy4ce2q2gB+2L2lDjo4fCnYeeDgfhWCJIoH3ki6QepCcc5Zp2C85TwV+7OVef15MN8uSEqkW/8/f/9/6FoxlxIuF8oMSIoW6+qF8/L8yysghjMRvVq1SRxaLSJRAHfvLXe7t+9UC0ARgIqRPFS0QHjNtEiEPSxs2dk9//0fKEZkY1YPLoouPD0EHootm12EW6sg5+QcSpVCLP4bGdDVw56CqVW8TXR5SxWiwQhKLm9VUcsy+UTrV78rirlQcKzxigWQUMJBcwMqAGDFOAi1XGNOMVZGWoWUEZShxk/u8duGjY1D0VsB3itBXqdmLvHssna1bRsAQI22GD+LPWh7eXJ/6wFrGbafHQpLWVQ+s5EKg2HdHRbUCwgdNu9ZEHUBACxwzbDNqE0THkuLIJvQeX/OMQXP+DCE4IG+2DMUA9GNgaF4Xuhrw+iHYD4NPfa5qoWOzRRDUcuJ9NJhTLPtePi5Gi1F2+pPLMMYhhO2QpPx1PnX8eX7kt5d3bXuT/Pw5kzkc/J85ZonGt4q4a0AHgvrsRKcJ64VnnUf6nNIa2nGg+FZ6N7rafCE353/nypzrs30rGqRyPB/97XfdBuUX7okXkRFdLyhEOItGboT8rZu3flU9977f4iX7dm1LQAAwv/XxNg3qRfult27uscCD2DrhGDj4Yk97hlt2ZvmTK1nEI/ppD0zudcVuGt51fpnKddmrEC19JMeuKp81TOQq2RBYZoIA0Vrfk/CDwCgTQGI55ZntaDYYL+C1dV55ACrwtfzmCaMG3pyhWXywJ1He+DAgejXTVgqFZIR/ACmeK8Rlpx5agNEzuQgKqiuSTsWAwDrraX/1jDYgfLpsx3dJoI3tLnOyKqhpEiQlBDPTKOalKIAPdIy7PBR5YJu39VJd+9mJTNPvvN2N3Vb4BQFJaVQMeZDx07IkJ/rrtxQmyeUIAHmUeSQcEY9dVWG0oqM9IdS7NZUl2cman0pJ1rPpGnRpIp4nfjBD7ovlav4pbyHnBzO+mYKGxU+T+9wAC68RyilAA3Z85wCZllhfdOSZDN1CAQAkApANeNb8gKd0TOn1L53WdX/7ymneJnoGNHNsqqwM+clRc3cUK9qWv5uFogzrbH+4KUT3Y6NCqWUUvaFWgr/6F9+qvaOl2LtCPeMMG8t48LCTHfo6D5VId8c9BdtcUNR9xqn0Wu6M70bAHD9EvMrbu7Bs6gm7WdV/u9zMZQFhZMUmg62X3hWnrsMMQ44HZovTgOfJV5kw30sY7wH7dlN4z/h4V7+BYBQ6LlEE5n3ZZHPLGrYytdYpsKOkF3WExpOWp5vHSpU5IE8avmQ39fzjvgh1yb1jQIGBxCRdF75TF77SF611NF8blKWg6PSy3q3KpkTAcC90c6TbFvOEIa9aD3jB1LFxmCP1nw4JaIGS9acALB99OBOt3pfvc8VAUDdKV2gtAAp8vOb1SpLXrKpRbrqRQ2qhSVVwhfvpzo+XlnzCooHmnY4C9M6Ey5YZt3NUQGep/lhBQhdo0Ddsooxz3mNdKfYt9QpHsiYI8rJjiqev7So3HxaeBYjiKgH6oVQZZwCto/WdMLVJYH2YFQli/7foUeiB2N0ofSr0Fins6hUiMeP9V456h7rPkEfuod1IyVJZ3pmT6QAEAXwcG1GFeZVdVxGKF794Mta8fDI6h/G5C9/9avu1OlTAm22Rx0At4nDcMl2Z6mvJf8rOch9GmXVX6xjtQBZy5dNcyGPrDsXXbmCeNV7P+bz9VwVAdSfrHoKQvb2gH1+XsH3pGH4oYvrDYGtKufivhhnOYclbYcT4rB6AIBnjh0PAIA6QwAjyDWim+G1V69eC+OY+itRGFpriAccwl5UJFemiKgQK2BSnL0cK8Z3q5syJ9OiZwpNuth0/q3aSWHbocsU8A8HL89jX9ObX/hs2TrGAe0DKLhwIWOAxgEEkg4nwlHs+j44SPFUAx4gx5cW1WVJwMUmzfWavO8O00dmhCzi9Ot5jBVQAvsKsIM0se1KoYDnRUSDok+yVkCCrI7QsRyA95HzD5+InP8oeAhIrjXSun55/lz37id/7C4LCKB2zWNqKYge6AwVgCVADLxNIPxfvPKd7s+++7J0SKUmaH4UEFwhxB85xF4IAE85lTxwFV6kNVsVmjA3v6m7cPlW9/v3P1bku2SkwEds3VnJddYYgJ3ncbYnSDlVW80XX3i2u6aowGlFze/Du6/zvCZ6uKn1ev/d97v333kvIzEkWwEAtm7bHPWukKMBAERwiflxEGbyzqKftvYTdBJnSjd5Pnm9/vunv/uP3K3QBdDL0vaMG5QzdV0bOimGhkDXdukyLZyu2bprT3fpxs3uiy+/7nZv26UOABLuqgEAskFxFwMA85u2dy//4N8WAABmUxRVvTHKITGIBgBohaUn0irJVlDNDMxE8rDUxWiFWxJPXBnvY+FcDyAXJQVVm+Qd15Wx5oHD2B8alK6c3jOychqT8TG7ZBYOY+vnw7OLghaflZ8HikcR+KEu6O8GAAbGf3lOZbmFIBo91X9r1zKZYnrHkyCqx2zMeJlSepMyzGes+Jt5V+UkdQwzVBMe16FcrgcARLuUYnTGWgVDqikWLZPze8wQxgLF11YbLec6Vs68RKHoJ2n016zXrtFz93OqYZvMoR1XzDmsriCgft08R4+xf9bIYzlUroyeW3lxCFsdb+6fwa2WGvJNgzCh8vJKfxX8sdHvPbai16aw1PWtRDZW0gdns5yh1nQa0oqjQop3jOtRnnz+iiLlHtNJshloyj/O5ZwQ1DsK/QcAmFQqwCZ5QR9HaJqYof7dlAd0cfM29Yve1r3x1u+Cqe5WTZMdm6iQKyVKzHROXo4dKkg3KSSWkGzaB2K0hGey8I4e/GkAAIe+tmfDa9R+H855SBP/I9et98xKk0/mQdY9yLMUdN6nGmRhIyIACElEoTMtmr/6XAf4UmjIfNThwBUUKHvSv6cUUIIfNwBSziEV2WwDqAiA/fu7RRmydAGgBgDhuhiwLgJoACAUCJQmjlWZy3pn38pJ/ppK6iIAACAASURBVK2us8fqe7PQqKN9ysgKH/YzDACk9wIRWQ1S7gg+L9qJcE9MDLrF6N9DPeeYCgAublKrLc11WX1+z3z0QTctAGALtXKCbtUzev/BDKcPA5No3gyDh2dQzVj6Bu4OVdRf664rPeLRTSlIeGm0brelKExv3dQ998Mfdu+du9idkywmt/S+lChyBlHgblEIUO9n3Qj3T4X0cbdZShmeewr9LkhBmSMPM/gv4csKOdb19/S3L85d6GYoAjgrj6qMqDvy5qxqLDgGkAm01LyqdlXb5SmclhyZl9z/k+eOdZun5eXSjE59frr7b//8L6Ix9RAQ8ED+8pIUXZSgSbUWfuGlY4r0kGKpImzF7OuBLFYkc0KHHR9sd9Yc0FTiw1Av4EFEFAV4kPQ2PntWoHMPk3famE7zHB4EX7KnOyDJQiRJV/nM/Hm92jB+Zyt37CWNMTUHOiNyqgxpn9fPocwjDWSPMh9igMAGrmnT361/BAmX947ldnuW4764jrmZc5d3Ftleoy3zTIwBAAzU2EP9RxcAWgBu2aw0UOmY6c1nzuw754dieVkbIs4UmiE8KT5FP+HxWWuDfPkJ6Zg3r50T71ZEjYpNzIher1+/EakzS5vVulXh7A/UuvKxClAvSv+c4Hcp5DdV/wLP6qJqjkQlbcL8CZmPdrgCAQjf1xet18wbomJ25E4P9Z8IW8bQKroRBf+SH6SO6OsxTuz95NmmvSx8mbVRaFvGF7JmVVX4HSUTMUCEClOfo9Bb0lOuyZR4ycQE/dJJC1DEgIARUiQmVLaTzzGOHj6SN3Vqt86fWo9NbI1OAFd1HmkRul8ez6ANnb8sXLYhDLif/+IX3UVFY20XKA4AgHGKl5YK6PFP17dnCuCA0ADzY+svARDAY4meK46TMc+u91R+7HWyDGt5QJJvBQVSnuSat6cqtbL8NPXJob5SzyWtZtFL82y0AICv6XXN8u58cDn7+pEoCYxlQBQAgBkZ8NAT65nODHToRx2RbBi/AAAYshR4i2gO0SLPAHwBlLecxXC01x2dhZ8NKnE/40Mupqc9vfQJXlNvBSmT9lAF3qsn3oBCW/zS+8QYeT7vYgxEtdjZyTicdsDZIOKMtV1VFANfXMffsX+i0J0mT9RAzFcgCPfzHfCAz/jiOu65ezdTD1gLithGlJCMX0ATvngfYAGRRNOK6mH+pKLBmQNo0XmKdwNi69m3lC7z+w8/6D5TFPu0aPixvPzECtzXWb2HDAOUxqWOwa/n/Mf/+S+74/ufkvV+XxF3ao+rZ0ETswIhMkJN55AWnOFhJzrvXpxdImimBJKf+vJi98mpM92Ne/qMjlEAJaLNrepyhMyb0b8NONHVBnXf7m3dK995Xudd3X8CVZLuIL5GdMgNAUW/e+vt7hPVKgD82KJCnIePHFQKH609aRUMf0ogIuVgrnvUctB/PRBeQCCD6rGHwZucxlLOxj/+3d8+5sNoTVEQBcibAiUAABNCNef19ymMf6IENLFtu3Z316RAXrhwqduiMH/tjibJAPIaDsAd9T+cWdzavfIX/06rmBEAqVjHScvQIBTMHvXP410Nozy4BgB6I/ZbhHpzxnuj1pU3q8DOwwtT7pViQIiykAOBzRHqPf6pZLeMzD1fk/Fnq5n2/hTk1QPnubU912MMxLzFpUXs2mgMYVs97kPFIP6YSCyFZwoYEGtUwgXjs3xyzLUV+qGao03pmtZDbG+r0V2vv0GC8V60z6xjzXFVQzJHAUKXyn8pWKgxRXcCxgbCX8KEXMXS0QhlCnGv3/+kUMg5eq5BZEUBHCtoFl7uQBEVK7zmhLYVQGQ412Kgep29pkXQmC56MKXsnY2n6k0dhlvX8ba037rEc14GVBhmKzR5btJyrfrMk1pQpz1TXst+DQo45pDh4efDyAPfO/7eKo8DOgzFuuZAhkIYc2kLZLEeWWgnaTnXpyripfBUpAmkWM9cr/KzeM2swonvqHf5u6/+WrzqnsK5FPIZYZLFOyGmuk2AJWkAP/v5rxV6OqNwK4W/bZdApZe0PJib5O3Yum+3eJTeTEQKk4QWYPa90Znr4RoASd85/lbhb5UNn4kePCh04z2J1zTK0dhYaa/zug+V9VLIpeg3w7VNAZEGbQ1/DZ7UAgA938ocdvOzeFbsFX2npTyQj8c+laJIuR8uDJY05/11tJTpwXSadJmAKl979+0NhJsvFCR4EaGJboWHcvPFF1+E8Ecxz+flmnmcuUaVx9X1Hyp9fW2Upu0oocbVmKweQivaWHeZA0zBv0z58Dzr2c0KwBgnGDiYMyeef0GRDYvhSVhVQb67F893c/ImTMp7vhb9xkUz8rivsr7IVnkn6F0BveEtjFx+GUZ4zFGTrqguz+q1m91GPJV6zx0ZFku7d3TPCwD4zaen1Nv4brdNhj8ejSV5XpApKJQAK6Grwlv1/bqAgv0qUISCRr7ngtY3+6SHWh0KzpyUqxvqGPCRPPjzu/Z1a1uVqqBWYedl7BPOuEnzomMAZHBNhtfePbtV62C126Fz9d3jR6RM3ZOzYK379OPPBAD8v1LKtHcyGvDyzkthJAVgemaiO/Hc0Yg+CEUwzlIaC8ZDvb8DB0CAWK2xkdFmY3ljAKA9Dy19Dg2SpOOgozjseWaSTjMsuDUGLNPzPIr+ozXlEBxq9YC436RYeLnPcs678o+Qu6EzVBka4bDhdc+5wqIGBnhgFWlotHym7fKScyvytuFBrYwbGGehn9kxkAZW/p331LbIA14nw90RAKTCxHi5Q4RHTakZ5fhDA2nAymMpAz3belYZlztRQBneSS0I/SM8mL9Ea2qtx7XLZyMVYNPibBinGBTxNhR61XuZ26jQZwFXk9NKYVH0ykPl5WL0EhrM+zNXP72MdNnIkWYxszBS8MyTo6/94FpHBaVOkp5IrkMOYfxbhwpgTIBaFAbU8zHMHBqN0c968blrWTBVCollF570ClMIFY9hdGiC5wRtscmW8ZL58sYDmBApMDVFy8Q7uueGvt/UTOgAIqMpjD91Cbk/L556ROuyTYu5oLN9t7uoVN/jzx6PYqC0/ktamezOnT/f/fSnPxV4eLt0AGB956IYIMY/UQsx70IbASBAs+b9DW+3Dml6tj7Y0kyry7D+Pfja8PcnQMAGPcu9zPD+kJ2QQBkLzxvL1uApTYh0vF+3xTt6rcP0mGfQkRshZKBOnHtxjlPwxCP0nbU8euxYpFMQAeDzlrVr0jBGV4PvRus3eIxuvi+ZYHuEMQMC8HxkH8ACBjB0hEedL36P50C3xT44r31jrOkhT289f886AUoRga5Ctm4Jo95pA7t27VKIudJm9HdoH2P95Gef98Y/AP09gcrXr1+TAbop7uVZBhyQyxjp5ncU8OVM3ZXThfGyRo5OsPMveFFjdxigSF0l9QnOe/KJmup1VzVpIkUwQAn4C6acIhEUrTYjuQKj+EIdg5Bd1MaRQarWzp8GECDCJUlGoCDA4HR3Q1Fz5ORDm5NydO+UA+g//S//vttCm0uBGbTDJW0CfWinIkPj7Ol6Og4AljFO6nFQUHRhaUt3XRFIH378ZXft9kp3+aa6kyj1aIOegfxFhlNocE5nlkjV6cer3YlnDnYHn1KEIOxKzwIcB1aAJq5dvtr99s3fdp8pXZV13iJd9egzSi1RpCTszeDPJLUIgjdQS5AaIeko9nmJ9Qn6aOVJsReKDR285Z/+/m9lsxPCmAw8cscx4rUJN6+o4IoIaF4PmSlI3pp+3qyKineE5Hz++clu69JmpQAoXJM7S6FAdNrbqno4Ob/Yfe9/+qtuQt8fUPEY1pGJvrCKJJyqpwWBsylWJDP/Kitt+kBnn9NhcYgxU7Ex6fDzoWHSKIzFSEmjoygBcbIDJyhKZhZWCk4RAi2NcheqA6XNjajGXTCjPt99yFDYsDbv1GPnuxUZ/50QzliT5tn83iq/bdh+v249Q6yGdRX2MYmBUuMxtAxzoBAUZspnoN8eqw9zRZ2Gxmu7T6HcFQOQlQ5hCN3BrIqSVZk3wEjl9GNBMd5vG051HoReQScJGjwxr3I4YvsLQ0rlo0GLw9iwxzJz5Hm+vQKRKxitTmqEgfclBX1dY9YpWvcUxj1U1Fq6ybG2hniopSltgha8//45DOdi5OV1Q7BnfE+r9LXARUt/vidDYLN9jOeec8FDkyGOmd87/jIYU9DGZg7texxC7zl53do59mvFfhTvf/w9Xkk4jwSG2gC+/atfdhPqBrBVCmEUAcRbqevXNNaj8sjekVfz179RmoDms19Gy1YxZXgcPc0XFA6588BTAgDCPxUr3YY6tqAdvCsU3eAPDgnLdR/vzXhVWgPf+2lBzbVJT0MlpjUm2vurslQNECsFPMsgkNNLMGIJUwwBK6FHMR7C9azkYkCY3wQ/K4p4GO/0nIY/oQCXMxFnXjehxPucbChpF/3vgHYGOFmhIrDCM6Ezv0+IOwo8Bu/p06cjl3ZOCsx2If2e3zlFBkReYQEI27PPnEz7Y9Ar32UANsca++Owav2M4Z18eugpjvUjXK/IgNzXWiMj/l7AnzSd0/sXfZ4lq46feDYVfz0XqacFV3cKKc5ai3l6jEuxY6/5IvSRNk1Teh6h+Chs0/JWoDxgMFOd+KLSIGS9hAGEB+CqQIW9Cgs8/NLL3eufftFdklK/c/uOiGiheBHKxNmvv05akuLBm+7peRTEXFD48ebNW1V0TZXT9Q/Nhm3DH4s3Yk7e/nOXrnanz1/pNihqZsPWHd1N0cAdvCzkMUsLmVbRo2tKAWTuVCd+oMJFuxbmuu8rAuDR/VtRFPjtt3/b/eJffykvB3QnT5H+m5bGM6GQ5tnZDd3xY0dUHG6T1i2rp5s2xoZ62xYw64VUHm3eV45e7mN43+rJa2Uqz06dwnwt9QiUclebtjIenzdANk+sfDk9wgYA1jv3GTuTdNUXEmzOZY4106x6Iy9eUt9TXhHfWhDYY/E5q7O10VP5b88zOL/NWOI8l5CKfk3jiKR+Nqh2HgtagfL6fsDYfHsYPKHX5fpnOiZK6WT3jFJiMtRfRklvoCXskm2N4bkJ2KaBxvtz/TIKIGuwhJaGbirP2aTC3udVPRvixbOfKS7Z0k74lM6vjHn9zs8zckDxbAwzDkU8D/kQQHHqvdkVo4ZKk8rDF0o1fw/vYvF0cwY56/TppgJ41lGqyvmKFHo+Jzd6oAPpOvibedhq6JVd5C3zlXpuaqKcXfYBD3XmPbtFmvXU8H1qTPBkvP/XRE8UR1RazsptgY9ah5Wp7uYNybv9L2odFhQarWJyCn++cuNWt+/A01GIEX0cPkoo/OcnT3W//vVvYq5zioZbkNGB55HvrANhzPBB5Eh6QocOujZ60QCAabMFANozPJSJebXXZ3zdeiBCACXQCXRUFq7VZ6HBdiy1poX1u1LEu8imWPeYWf1KHpKfhje4ARnwkLNZ1K05fOSowE2F7Oud7qqAkYghd10AKrSALIM2okirngOfj4KQ+hkjnDlCiwaO+Jz7/H1ZHmp3qOBa7kF+WIaFfloAe37Go9/aTzwHwIw93k7to1IXgDXjuTdLTQH0dcL6oyCsjGzG7SgDgAk6UQCUEWlmeyvqfOidl5Q+tlN15G4qRYxrAR6oBxDpNpKD+/bti6gd+GJ2msgogEXJJqcHonMSYZC1OKifoRo0GNQlPYFzcUNy8OSpk4r82Rztd8/IIX1LAModOa0nKVop/qBu9cr7VwccyVkqRj+gPZ+ONv+IANggAG63gIv/9Yd/1m0DoFYqzV0V46STDmtFnbv5eaVoqIU04f7zGiM5/RTLZ5937t6r83S7++yLs93Fqzf1UKXZSY+BXABLI80OAE186qba626S7PurP//TbovS4MTINLjsJkQ7ZojsjAoHvq0IgE8/+SR46KLO3/Fnn9Eabuo76URBez0/HCPoYUV/sQ0Kr3Dktu0Tn6vUbs2fJQf/6T//bcDHoHpsEAw3FDQtxPWLF6R43FMNAHokFgYq4tqyc1d3Qwv6qVCKzfIIbBIqM0vxLAzLYrTfpU2gwIEXfvBDVQxSqycxJAqTqJtLeJLIhyOEIoumNIWbiqLmY8jBC4ZdDLlAHEvYeE6kCqbWM2RDw999nFsFssiqONhFPexPf9tGL1AUjA3CKiK0IhXArFJZijAMDAC8bB6bc/yKB7Eo+B57+92GdGvwtkyvZZbeWK9NawQHQRQOFkZnbwRXQ9LMtTVgxwx2/EweaQ95u+6egxWS9r40HLIWQr9fhcnHdSFga8RAzj29lGOjqn2u97M17lsgAn3d6FfDy3vhwmdxb1Eoo8VHYwwYpMh32vjO760A8JjGa9fTazFCXPl0mJtTjfv2oA5ptURrNJNoabi+t1ambukkmUOO2Qhru3etEmlG0q4XvMAFAr3WAVDhgUCRLt6A4d5UBTTPpM9CCne/xwCAz+34jPaf20BLtKYfXiRwCABYvnNTKQCvCs1d7pbE7Kfi8IlBcq2E7eHjz0Zblt+8+loYO1R33SylRhOIbhmLCrPaoZDIB4wN2mO9gh9q7LohKNGGRyjRtGJL710qQjmsZmjx2XoKTA6+0lMY2A2gWY3OGjHR0lj73JbH+Wy1AE9VpDLyJvlsgmsAAHgOQvno07AKL7XhXGSCU5Bi/zEOigLEGXVqQSiuKGNlnTz38JIVbwWfOa8Z3k8EwEb1refzr4TeL8prgHIEyo9SwOdnz6o9FnmAjhBq1rWmVxlEa2jDfCR4dSqusR5Bt2kEJnjlkO6qeHqPkoeMgN1CfTE/qKTsP7/jyUOpPnbsmbgqasfolQ/kfVyRIoPbfJGqzXr3opQEvGrkCHNaZkplZNebIXwYb+Kq7ntEhXKeTxs1fX777m1Ftah1pQpX/uSN3yuaYK7bJWVuFcUMhVH7ck3KBlWLd+i6Va31LSmOy1IYAABmpKTOkhsdhs09veNet49Qfs2HMOSrKvB74ZZyHOVJfaR8zmtSDFc0kVntD+eCdkx3lZIwLwMLbyR1gvbKm/8dRQBsUG4kis1vfvOr7jcyJh49xNsr2c9R1NlUDLf2eLI7cYw6CVtEM+xD0QEa2gmaR7aX4+JovJb3Odx/wK8aoIfPMe75Cv4nOg9jv4CmbvMVvBqPU+/9T35VzNkBz8rzZ1kW5DT48lkNPSqurREKPrs+q9ABc7fM6z8vjGTIpxMsGMy1nEXfV7+nDG1lSiqkNZ3RsnEg40s+XN6dr7Ph0/Ky+h70xpTdgK295Rp8NA1+PNpHj4gu9MBQSuMc5izC7OdI8hR5tFLu5+dEk4bWVXQE/AFcSy0A6lFNKpeWTi3LVBLHIMVQlvxOtUGKPaHtFKgG5AJcI2oFPQQgromaRLaFIVZCnW14WYGu+eHpiPLvAeBpbKQOtLIegyXyl2Xosy7cc0fhzfB48psBRExrfI/WhHo365uRBMPoJt6RZyEBAuvK+Rm9yXFK3NLcruj3awIcFQ2hKJwZOnjcUNTD3enu8OGXBXSrAOBjuo5M6Hzfjai3OVWdnwOojK3eoJarX3Q//dnP4h2z8zPRbWCzOnUQBUCtKIqEEikAcEqqRvtlGW8atxyr4y17bjna3DzQyb/lc9Op+XHKvqSRoPMkqDxw5QtaSOCETiN5Zu2SWF/fsgwo0SvFtsh3o8QknxqPFyBpk1qnHxEAwDpCf9Ac9AbIAz3gdec+WrHyPIfZ8zfknenPHu5lIq8VVcA5is9Eb/B+UuRML1EIUO/JcHzqu2Q3i6AlGc3mc0QTAAQYZAhAHUBH15t2rYNgsM/h0C2RScij8MaXc9LL9cZmY27QpmU2DgaeSzRDgAWROkA0Q7Y3ZJzX1J0G2UOKCYY+f4OvAhQwNt7LfKlVAXVSfHBa8sM6KPP5SuH9N9X6GU57Q1EHulPl5hYEAqiLgkLqZwRiPSKHU2MH/F6WB/+xgME15detqJjOAzmFpmTn/vl3Xu5eOqzoNUUo0dL+2uVLAhY+D1m+TQD43n1PdxcAxVXYdt8BdYsSjzp/Xh2UkBc6Czz3kmpr3FIBwQ2Sq9OkUJT0C3hWtNDETlSNvP07t3Z/+Wd/olpAihQQGB61PJAD+o/0mi9Of9n99q3f6vtpOHa3actSpAAAwkUqDg5TwErRNecx+AUr1IgGg9wtrQ5thiZ17h/+7n8LWxHBjjeHxWRvAQCuqogCAMASoVEiKgr+EEaxVUVdVkTc9JFe0cIv0Vu4AQAg/GVVDJqTp+FFAQBrUhQU1BT5Ehvw4iEr0MT1nkAxdG9vvLUepVLtkINrJD8OuAVIMSbMZHzN+JDa4AgFdIDtpaAPpTgOewEiENoIy2KYRphRAQAy7DUZMiiYw914jJXCeF7xHmS1yiaEr2FQ3hR7klukLphVHAT30K6MzUy2Z3Tl+b1iXsbOHIxwJzo7VJB5v9G7du1aQ7o1EEP5L2vu8fG9NRzb6AY+9+9tKBj3RMqEvmcaQM6kNWar8tHz8/4HMyGubyMgWjrI8aXCP/7y/FqULK9pgBt+K8YL+5+HKsOqbHi1+X3fticZ4lk9skNBVr2+HmN7UFNIPan4DZTgMLAdKjVKQ4n7a+eLZPK1UGY1EHMDWuCg7msa8O1XC9iNQYOqKA6fmXs7XAeHpo8BCY/Ln8d301kTBQCDnBSieFs1AN574/VuTkx2gRzj8KwJ5UX4S4geefZEFAN89bXXw0DaoTDzTVJqoI/1AYDkEwkAINArfZrTElLNHyhi1vOQAAdrKLnPV7tG1ZivKRamxzrf/FurpLeK+pCZVwB0/G7TJOsMb8/f02hFOGNctx7P8MCV1IlUMIshUTZ/RAaYGPFfvJcDWxQw00f+WgEAg1ABMGuvoguABBsKzaWLF8P4R4lAYSHcFLCX1AC8LNETOKIJONM1183GU34fnnWHHUb1+xK+3wIATjeq69RGz5BLXum1pf/+3JQoCRdVRT6Sq4kiaIU4QyLvhOd8ToZK8E8iATTP22pLNqk5IyOiAJ/4TBReQvmJmjwyujVvQIB5CgJF4SQKBU6oboVCOaVwvPbbd7o9qjq8W+GcXHdP3p0bCl98KIVn+45t0c97WbJ8QmACoBUFz+7fJ0Q4veEXLp4TwLDSfffZZxXKv9adPXNBQJjeqcK9qwqjfrhxSV0ApCyhFMA/wMH174E8Ihg/gA4bRTOH9K4Xjii9QADAA+U5/vIXP+9ee/V1zZscyqzCjrwEAJhRcbNnnzmibkPbngAAWj6a1KehFqPeKUKVNz3J231tPCcigUrKGYo7573RL2wEjPWG/rw2BsWYz4WsgK+vq0+USMpinPS6S0NEeb4CbixGRQXI27PuuSZt1/m216w3Nsa3PgBQCkFFaGiN2PN5Dz2mrHtjVfVGz1iRjEh1ANEix6Mwsv7ZC8VZPnL4cMw1ipE1AEDoBwGAwGOJlUH+4tEm5z9jsYI3wkPIeYUE9T56cgMyEfECUDand7i/eFS0D8Ap6/tQPPQuXkHxf66h4CaryJhdOC0MMum4AQzweTFSnP4xK7rl3nv07tYXSjj6S86nAtp4JYls4ouq/xkCXPKVNU7/bL0uinQ2ESkpB8z7U5Zbv4lw5eIJ5vk9GBsEIpBwTcXWlgX6Pb4t45/+4o+6W9foNT6vYpsH5JhUK8ANC925q8qvVk2E3UoFomDdAxlKoc9oUU7J+PjRj34U4dtEANACkDodfAcAwDBEdkwpyiKU98LfA/wdKAn+3fqfJUeVIFVPyEMxlmk+Kq0uwGcpQ2o6hAEAGG7EFaci3htEvV4O8BCjznMxfq7lRy9HWouqH1+CvmMdjYiPHXKKHpYR+RCkCsBZ9AJ9uLg6fJ2ieJnvnsY4sg4gIKLAIgKFFBKAF3XG0fUYzw/Eu5GPrri/WyHpGL9EFEAbRH4Rus8X9ME90A3nDt0lCg/KA889PAOvPnQPDeP9h+azAGFGuVyQUyBqCwjAIqSfz+kaQAg6z0x7jVaxFK0VL6d1r67j3RQJhHY2ymPOM6LlbOh9ecYz5ScjDXhGRsGlAwQAIFli0kyuCR5/QKfsOkNUXkTZ6e/M/7333g0DGh3irqJoyO+fwEDWDasCCDfQYQT9HweH3nT1uroj0BJ6kla2qp6h1LkDKk76Vyqmu6j9mtHZI1T/sWTvzVs340xsUv2oGwLEP/jj5917f/g4PPzPvfBypu3p3537dwXI3xOgANijugT6Pqt1wlink9Sy/o7xT5HgjfL+f+e5492xQ+oQ9EhODWLzwmkunZxigjPzcqp/2v3+d+90XwvcQP4TAXD48AGdQ+lE1IsoXeUqmJp0XfXK5BleR58ty4IqK8q+/MPf/U24CAPZhxnFYQYAWOmuqQsAqMgCISUwcA2UoKXN8jZskCIBcV1Qv985LUTUQy5oBAbyfVU1BgB47k9+0D0WQaxp4YcRAFnkJY2q9QEAFCPEUcskgYE9WQ6RUS4zjG8zJuLvRbiNhWcLAMRCFUZiZh7KHKFoKPxlTFY0arVoGANe5FjyHlnzIWiF7ZiBGNEzAMB8ucaCYj3UsZ2v59yiw6F0xIRzPsxhzPR4hnOcjKz5vTyzBzEa730LAJiRtoZHOwY+9+9WlNr3cH8UU8TIghUUwy2EeeuNH1mgrQHqe8b7bkERhX6K3LF3tAUK2vHmzpUcxGLI5UFy6GgCAEFKZW5+vw+a9yW/2wiua996aPM5aeBXRjk0nOvUx8ZNe10y2BDkjpTRz5FXGEqEQ2cN1gxDaYdjbn/Ld7a067+O9749k992Fvm8BYisRPO596GNkGjp1QpzjKcHAQhdVKG/q5cjAkBlZ7rNQolRELl+mbZM5OYJALiuvK/XX389PK3bBQAQAYBSQ6/1pe1bu+379ylPLBVGyBB+GO/sySEZaygRYQwVYKcoQjmX1iOee97TVzFivE4mj/T4tOBX7iE0EXUMmnNoGmvXpVXy253rjdQifF17g3FimfEHRQAAIABJREFUEKOEEF6fAEC+J+4pP1fFqfwtqDlprj+nMb/0BIVXHT6DB5pn8lmhu5bfwiKjz7m+Hzx0ULmTFFGS4SpjFuGOYUy+IXwGRfxrhbIbALA3N0CM4sVr55nnyEZNmjE5D0CPktsda13TcxwF0NJgPKcYXGNe3b+v7HuuW/Iv+Ph2KWQHDx4KvsvXbXl8UMpA6wEwUh/JMFoKFlGDAg8mypWVsAg914VZsEdGeyDyaRQBSk+JxmcFYKH0fKZie1u3qGAXrQH1zvtU8P/m67DS96mwJekEl5TqsSAggP0hR5R86Mhr1Cd//PijyHn8i+++oj7kd7pvvjobbXsfqwMAxv8tGWb38cxo3LTUDG8ardWKhwtQ4rH274haGD17YJ+KFq50K/dudz+XJ/GN198USKBIDgocomBpr2mrNKUigMePHup2qRvHBnloorVRCaNuaTx4TKGj4LfFC1WVmKHhELwBvj2IIqxnq6Vd86+Wf9uWb89oy3XjLPaGQRDSEwBAf65tjJQxtXKvP6cx1gzt9jnyHLwOrcJmAKA9T76+zuPJiIJ4VgHc++tKBFftbMRAY0o9AIAszHdVg2moQ9ghkJ0I8sYE6AIAEL1wlg+q20fIIdG60xlzLYtsDj6S/dCD+YYeib6VXwAAj8OrT8RVQI7ypikaRoYXxcMwOmbl6YcnZPu1MEl1TjIyAHq/RwQOlEhurs6pPaXmn7OkzmB46PzwBVhF5BE6IMaSc7DhS7QtRRGPAmy0DozIgDRcbJya72eROdqT0fpQRkEA9jjT0giqzqEEZHK9kxf3Yf+xCLkWw7bVEYMkA4LuWwrTvquOGw9uCgCQcSaP68Nl6evL8gbPqDPIho3dzbtr3VcXrnbb9uzvjj33osKkVUxO10asitb3M6X0/uhHPy7F/zYqv3mjcrxlkBJOrc2AN5N7HIBe8LyM6OoHF9tvvSQdO3mGq35i2m9rVPgs+m/t+VtPx2zf4QiaXLWStuODHPp6jVQIXh3yoNJznI0y5vxegLZyzp/QQcpZsE5ONB1Azh5FYwEAkGVCtEnyiXQwsI9Ot5sLGkjdGuOZCLDwitO9CNkAGKzfHQqfLchpl0fb1eUYq+kkIkL0Dgx3fgZMwCYzCBBGeoTZL4RBzefQbHic9UzC9E23fAckcKQCgDTP47OsO5D6ZYxZ9E9aAGvA3/gM0IKfWYuASXQOuZ9rUmfONc95ZOtDvmMo5xcRMJkyw7gzJWAh2AnFKBl78ouUFRflMPj004+11opYEEBF1X0K76HPqQZogOhQNgAhtWumlIZ2975ABqL+VBeEn1cFhP/ZK690J7Rv4h66SeCC7iLV5eZtgSqi8Vnl83/+xZmo8H/1loC28PBTV4MOI9I1JYuprUNU3aR42E3JUOT6Zslb9Ev42F21AMbbf+zw/u47Lz6rtD7RIQCmeBggerTwFM2QWvfBex92H6oNIAAAdvFmRQDs2btbtRqWQsaHE6/ov62jpT071Y5qQbqUg+OOMRP/+H/VGgAhbIqCBABwg97MhEVwYGDoIL2a1NI2VVulIJEQl8tnBRJw4OjH2BtFIia1AZxXr+MT3/9T7aAqwMKYBykACQAUeVFRvQaxTwMmPZj9QS1JZ1ZYBwr1gAGVHJ8gxoqur2+w1QiAOGBFeDsvMBRWTREvThZayE0IBKtUr01GAYKdIddjxTENsZyHQ6jTqKl5VO042/u9uRZWYwYZ8qEo8IO/4fEgv74IlNbT6OvHBnsImWa9QvEKppNe2CcM5p7hf7uB2gMYwVsd9p5rBE0NAIC+umUKEoMh7Xr4eVaOxjRgWvF6McRIbinC115P/94qlIkQO23DhnnuQFuYxGs+frfXNYVMEypa1qmnPwAOlJyRJ2YscHK9vbZ1jYdCK2nP6+V3OO0gyIzD39daKHmQZT1a+jGtte9s16elxfG5smAd06l/b2krFZ80ztrPnRs93mOPMW5iRYIJgnSrPY0AgHde+003Ix60RcoK3ZOgGwCACRk8z5x4TnnTt7rXXntNHtXpbofCyraqGjT3P9CaGABYCSMDnpOKFV8Zypt0EPSiz4IJBx+iCFgFU2xI9zaCz0tRrPs5cKfPTWDTLQBkAzsNQCuIVelvlaxUMr7ti3fkmU/FPvcx1/yuvM8XL17qjY/co3yS2wglAJv3xR4FwFmjHMJwKeuERz9oP2pvFFCgpP7UsbPi1BrIHroHDh2I4mCEOy5LYSWX1z2HUSpQIE6dOpW5uXjX9D3P1xAAqLyhqIFF+bKSmrOy0le9U6HARheEckWcWS9pfjjm4/lZAr3BGwuvdHvTp58+oBzHpwIsT0VmWbnCUhyCdtLrg9BPQIa1yFSErSrGhGKFoQDwEa7OWPxH3U15OzDXt8qTg0JD2PNmpa0QcfCVcgYXlYYHtVIj4K5yMm8pJHNB9E246OWrl+QBvRet2Hg+VZgJsyT8F+Xy408/UkHM7d33jj3bXTpzvrt+TTmdMvzvStFZlrK6KgVIgY1SrFCuFdIsJY1WhRMFCAfqmVDqzYn9e7tn9u5SFMH97obSD34iQ+KD9z+QoaRWUwq5DMWWUEgBAEzv2NEDilpQlXb97hSA8Vo79aQN23cqgGm+BYN7edAAAI4C8PUtLT7xWeHFfk7qAtXhEGfD/KfIxdilRvTFHFCH4BfNte0z/d6iMRSDZAiCt2PLMSeI3z6nlRXJ85NmqtxpaDjmUsG7GGMBH5LMKi+JcdXKhR7K4LvX0SHrPje97oRXS2PaJkBsn8J3E5g2YJLjjNoISgFJPpU8Iww0FP3icIn9ZV9KznnqTFpbnYNV8Q0AlDkp5BuIQA0QXH41rDDdg7EF3wijQu+G/nN92KOE+AKca/Ly4TGcMRta0RMdI79EBSCv7yjKhq9o2aaHtKH5zJNzz2d4/DHszMM3qQ1aRA0QPVC8/+M0xTCrY69KjZ3CSwf1b4rsYL8nZcygq8sMVFCECn/euy4AQGdM48KreEP9yScmFPWzos4vqsehmpzdnqePdLufOqjq5erO8ZhWuBisE927770fMpKQ7E3qzjKvKIAlCnXOcW5VHwSDjv8onhqe8EwrHByAhkqsd6ZBaDgn6dP6UevsWo/QzGOtQ7QOFNsOPgcRdh2pKBVwcHHuoHFkx4DX+7wMv2dY9ZD/D3WgGkXAOkAvBwT6Hj58NHjyCiHwRU6xttAYBivjpNbCHcleDOvI31fUFbzfHnEbv641RYoVUWXQcNRm0N6QQ+9OOm7jG60ydQ3rYzp3tCpnAwDA6S3O5/d6e035nfdSjd66HECZ/w4AkdX9M52QNeFd/Ozx8WzOeTynAAjM01EOfaFAjSdaDhLpp3XhzCIr+TvzY33oBvDUU/v6bgPIK+thJ0+eVBH6cwL5REs6+oDi08r5vy9Z9IBq+zpfUwLxiCxgT2bnJIcEXBGZjiy7Ke//vGqD/Ie//HfqdKc/qTbGBual/ZqkYn/UMxJ4ITn48cmvujff+ai7rTM0IXlIG0HmRjTFrGrfUFyUNUM/WgZk0LoAtNNl57E8/TeuKfd/43T3wx+80m3bpDB+8bxH6lg1KwCBIrJU6KUH0CNFELwj7//nn3/effnF6UgBXFSK5P6n98mxAI0gR9OV6v2x8uLfn5QPjlAyKJW73gOPRADgmeBgxyEbAQBTQlJo60OP0vDEaxBbhBxNihCW7y1LaTgXBQIJsghlQM9gwYkAWFAboRf+9M+7R1roFT04irMADCI8CauHCY9D04tilcwlldcBolEAgP5AF+N0XcNe97qIkCfdIvFV4UgAoFcSewGeSFn0dkVIlXcFio2IwgipfC0XtTigjAabwbExFQAg5C0NihDawbOqwTjeTBuV38YgLdSq4VXCyCKctyrsjZ5SBaEFYksUxXCA0HrmEAxtCKasN57x+ppZxFpjWJU17BUI3l/2NO4NAKAitC1z8vtaYeL19RqsBwaEgRXrUIs/1bUaKfoljDvpz9VWXWwsR2DjtAWmeuWzGEhWagbe1bKeVtRybYKS+/1olbrh+nr36i56Dkm3Nfzf9JIoewW/xmkMpmu/Z/juVDr91a6r92dMp96D9p7x/nnvTPuMsaWZVsC3Z7oqnKkAxrv0fU5M/+6Na927b7waYOUmeo2XNAdSACZl6BxRDYCr1292r77+WkQA7FK+MwAAyiNNS9cDALLNSlZjD827rIX5iRMzQG/b9fDe2uBOuo/Rln/trhb+VxR7LnSdBn5Oge4aI4VOkEu+voToj8+h99/nNSNAKhjF2EDwr6gadHh0w0vlOisG6NwmLz2q5n+8q+fHnNPiJcygZ6aoz8yjC/8dCKXwRKbXZN9Te2SIEgFwTy2oroRXbbNyKeflJYj8Rs0/ugCQF8haFHA4lMKiGCfNtpzNZ8keqkpfLf/oFe+orl2Uw+A7QVhpJDRnfbBrcTTK36NYIKHlKR8J/9+hIrnh5dF1FELKOgnyRhEFUCJ0MKSpIA49IU0Ix7wfIZ8Krdc6oDiiWOLBmpMRQduy8Krq/hV5DhblYcCwx+OwEMW8MIoedLdUvIiiSbRXpEDTFQEAKBJbta4YMkR+oGwBAFy8dF6/3+qeV82CQ2rn+5lCHMGoZxX2eEtaFd7/x6rj80gGFkoPRkLktrIYRO0RYiqlbV4fv3Rof7dfOf2cwfOK2vhv//zP3ZcKKV5YUB0BFCzdh/cVj//cHIXhAABUmVwhnCy1Kxj3vKisPfwi1gyjLsiroa9mU76db2Ykir/as2Fe0/O22NI8kwaarBcEDY8OmruRrCdz7GmJ8ReZ0I4hfg4QoRikxXgf89k8O557PqHlkQavfCb9e0vrBiKyBkCpBVIiKcPQ6flT3lXMoR4EWG9+PtNpqADIJWOKFDPGXAx+PKOcB+fMZypg2OfBB7LPao2i4dDEowowmmcw4kvhjpUPha5VHCpaYww/6Dpknn6PNpJRVyNlOGOzQdRH3SVBRZHTVk9JYCQ98DaaMHSiHo7oPvOiNXo8d3pvRDYUIyhDtRMYDLrVPW5lBghHmlOEdNNeu6T0VHpLXpBynXvzuf2ZKDIpSSfBXK1W1EV4sKqQaRX/u3/7mgqMbYwaIzev3eguqE3okjp1LagtKd0RJmTQyPWv86u8fhkpD/WONFofRI2cP370UYCH9ImnxgL9x2clYye0T+lxLtEq4puM086s0dHof+29lI1OZ3rLeVZjpurj9WkR6hxRajZkqh5qOVhYdTw2I1GyK1fVj/LzSNUq4KBl47fp1gH95UEoR3V8+lMNYU0wXGkB+LTaXVLQkTSAiLjR35GKXOMc/5Q1Oefka/lcRz5iFNv4D+ObVpCiEwxiG/FHjypfnVoW0EaRzXlGq9zid3vTw1Av9Gba4W/uUmH5SVj9uTNnwxNPkUKuadsM8hzADN5L9IBp3V0wHF3Ac23/MAeuZ355hnJcAazpHwBAdkhQRACd6ET/RCxwZu6p8j8gNoZvRMvQdq+kIBC9SA0AVdYFKtPfBESIXh9TFFMAGBE2OQZ0GyKKBaAsC2BX6hotQ++r1s0WRc5996XvqYuUWoTeXY5CvI8kv6YFuuzZsyvGN6luPT/5xWvdx6fPdXNbdipKlMKjig7S+ChiPCsjn71BF42udtpP1o95kEYfdUoUAfDSc0e6Z488HfU5Niucf1U6T0YzQZM0LVBkhWoSEP5P/v8Xp0+FHKduDkUAtwnwh++gC4QDSu8Lzacw/PbstD8bwDZ9sP+WA/GM//J//rV4jRibi1kVIfhQBQtIAVApk+hdDDoSqKW4zRZV/p0U87gvAOCyAIDo6ErLpDA4CJF6GEUWNu3Y3R39zve6x0JNHtJvVUyDIoCi/ILqJtEOwuObA+JK+y0A4Or8MZEGieqVzOacjg3WHvUozKge/goAxGksOrsRzN5AK+/MkNI0aEOShRCFAIYbMtiIInzt9W2ZU8sEWwPY4zUTSkOjhuuGgSKisAESDKEAC97wRL9LyCtTa7iax9Ay12o8JtLEGFxAJZZmxIjNUKonrHgCm/fE34rC3LZLjGcVIs7xNhz3W8bqMXhNWuPRn7XGYh6Wkg5RGOR4XwaCpxEQaRQlfabRX4WVmXZr8PDeBIFSoTHS3QoZ73WoOKHABCI2NCIREM3h9rzyrFTBFIZHpIvku1pm4M/GRnQqJ7nOeW+lCa9D3pPvaRXr4fOHe1XHWH/y+NpIgeHzshJ7ey7btfo2AMDMjzHOyeAnAuDD377Rkd05L0VlQ1EMAQBmNi52B48+011W1dnfvv12hFOTArBN4WXRh1lrv6T8ZVIAHAEQ02dboM/QGWoKhQEsGwa9ulx4Ss7PNUASLKretfGaJf8LfhMKXU0HYBVbMMDX5eoWI71Ey7RnoueDGkcFqhJo9NigDfL1Lsvozu4UNVUk179GZYSxgZlfzvPg+YUHBl0Uj1qCuuUZhY7re11jgCrJD1Rhd6dy7BYlmO91X375pQrkLUZl4nkZpygT0OfZs+fk6csuAKnjNEZMTjzX0D/2fCP3oQWYTJmpUBZDiv41gzPPbX5e4+lp5p8bVvYSEVA8L3gPjx55Rh6d7UXJ29BdVbEjaByZyH5k/iTKPUavjBI9F5pE6SFMmXDnUJhEC9Fq1uc9REyGTfNFcb8r6hl8R6kT2xSRh+yl0OD1a1ejd/GcUlxu3bnVXdPZ2CFwYUlGAcUI0xOTSv9pKRkbBcAcP3So264ova+UTkAo4wbJ67tSfO4p1P+6FBoAgTvybFDDJyiJmiixvFofjWlGY3rh4FPdTnlDSMO58M2Z7p//63/tzn5zTkCO2gbGkDUv3QdpLagC8tHDT6kGwFbRVfKa6BkOqJNafYHLhsZ+8NXIGc+1D1osn3lvx+H/zvv3GTF/sQLu70lAPlsVMIhUh5CflcB6GRkKXJX5+QiYpvcq+bplXD/GorR5nuarHmPOryoy5sf2uvn6MG7tROjXw2Hk+Ta3LeXnFgAgUiee00RLeHw5p7JnYbCvZ/zkOcewyEJ63pNI7Az+ybk6dOhwgHp4ybgi4tlCp8i9tRPI7+OtaB75uJRVMc/gj9BJFptmgDhibCxxNXTNddARABvnjjMULTExNsjzJ2pJzySfNouf5hLweRjkRSbOUphMxg7rx9lEVsT1gMYBeuCzy0ig3ltbQMlME1VEsQC8OPP6nZ+5BwCA/eT3KovNMxMAyK/kqRF1VfY29c4aKcLcorK6jISHigJYURccCnpulvE2pXUiyuu++ANeVSqsM8/ViI5QPRGd9wkZMhhDhKzfUorcv/78F9GNBeOfsGqMlwg9Fo9Ahctw+kwtJIWIr+CljROs7bYSe1kADOuoSVWmqZyr9aQy8fJZ/q0Fu/x3y7X8ewVJgh+k0tLLq5qyU5yBDSn7PK2nD6a8G9omOdaG9xRDHro7JifD7t17JMtop54gVER5NSLfDk2nZDrnv7VveMcwKiJTn5x3n1Xx5ZKNM5BReamTJ8/CWPYzDJ4kndV6YuyZDWlozF58nn1GvJv7oBfontQF/51aAt4TjF5qDxC9wD+uYx78XM9ZGv4Y83zOl9MQnDYDAIAzIiLjqJfBqkOnARy4A1WuCbKPubhuwpkz33TnLpxVuD9RPFojtZcVSUdaAOeV84x3fUqA12PR6+07arEYqeiK4tH4l5Tm9tJL3++uqy7Gzq27ou7BmqIHgLgnBEwT8XLr9r3u9bfe7T48+Y262anj3ZYdeqSKDWoNt27fpmOgCFQB7UQOPCTdQHKe4oG0F70tMH5FHao2zU91/+lv/0NH4f9rF1V3STIPsJ41INohwHGB7StKSXjvnfe6k4oA+FpFkQEANioK5+ChpyMCAElCBEjQC3IXR4He0+rl3uugAXS3OJyVPiyLersJAAAaddurNLDF1BRKcUVFAOcgHgoSBWMVAxSBLcmDJq4TzOWGWj5QdTj6+5ZCSygXtFkAADioggkAABQWIquL4CGUhhBAJQJgIAAhgGJADb2FefwNANi48KGMg4mSVIxdPjcqa69LL7gLUzJziefGIuU74quPNEgt1kZKMJ/CwFzgL8aQD8kxFmHF97bQTBzSUA6GOdj1wGdqgY0Kz6FVuvNvZpz50mpAoYxmyHhLFPF37ipGSj/GZrr86PUYRE00COx4bq1htx4AEG2AjN4Wnco5Wd4LxuX9aZlrrGlRhj3MMaG3xqLXyPf12xhIbK67DVo/x4clFOs4VDVipNKkjYB8YjvG8CyEglILw/SgTWOcDcfpPPgEAOQ/GBjaHvc6tQsLbSXtjOfJBCuN1sr03td2jJ5bFBQrgs5/917EidBrHM7dr1GsQVVKCsWPKKnSGvf1IeGhrOZXjjUBgHZ9xikf6wEYpsNgiEJrryoU7A9vv9VtkiI0L+YKAMC8SAGYWVjq9ksJJQXg979/J4ytbVJwtsnLgZBQB9Vuk/KXXQMgQs3x7BRkPoy7FEuxHi0AUAGeOv3Ks4rCGvUsqkI9XKgC5hT+0u5HXZP67ihEykh6RpUe+PG5NjBaz2SJNNK9WQwvC/ZcVNscEHLzsSg4Gh6eotEVQyby5/8HAAAWKOu65Pt8XyLxxRPPXHUeAQB2CQDYLg8TBe/oAoBA2yyPc1aqz+JZFJolPcAe/6CdUNKLIdgYSz7fBhzMK1s+z/0GAKA18llZTivjGb1QBYF5RL8msf4xuxgDhroRefjdc2o5SbEn2gbxe+RQEiZZjIIMD6b1aRHi4tfk9vF8PEmxhmHU4lVNpS1oIcCDTEGjejL9my9duRKK+5IUfrR7UtRYAypAT+hcYCthaJHDuyYl7K6uJeqAOV7XeTh96mT31L493SaFSm+UIrMieT4vWX1V16k8oboALHV3RB+zUnquSxGiyjKdNTZQaKmch2WNZUkg3A+eP670Gxkiysk+++VX3Y/+5UfyPl7oAQC8MMh8PMUAAEcO7VUXgM1hZIShVwCAMFhzQ9KYhpKK0W+6bw3hFgCw8THQJ2I9C98pyngrq1J5trzMfa8e96QxR3O0vN+yqdU3giZ7Ay6kcHrDn+CO+YEleS8zynXlqMU4WrnmefdyunjGEwRL3cfKYc8/mB/vauYZYy8AwBgw8chiDYPO2xnViXhscdJjf3Ld4j70ugDCO/WwPh70GV4y9jkOcLavmhTdACCEEQ7QzqkqTiSrX+4ShbHLLKHxWBNABEBBHmeAJoml53EB4Otae+D5c+b+p24Y6TSRw0zVblruyTAiykZjwjDB4QUfiirqomtqWDjcP40LnTXqXxXD3+H94Z0tMnJMM4wh8qQLXXqvzbsMAHiMjjKstO86A65wT/i0nECAKUSrcW6ke9yUV5OUA6q525glcogaCazRnOpy0SqRf3isrytC7pe/+nXUXFlSX/Sp6Q0BDm5UEcAleSxRK53LnW3IUscIvaGNgm0idZzaGdtS+LX1jGGXp+YBozNQKa7qPK1d0Mq+OANpBvTnpuXb4XyC2Fgjy4/+fRXoivNRzrJTR1ueUPXe4iDTehABsHXrtmz/J56ZYFsCZMPaXhkZEPtP+pfudTE9yxH2vDfQ0RCh/Qb47IEL7QI0W/VZO24cRZLzdCFxG/6cF0cXliOT3Sn0ebQplOGb+mTyRT7nGUTlAaYRHZDpZMrLL3/zOxhb36qv1Ljg7BMuf0uF9WhBaB0PgCEjALJwYd47G9E8jGHv3j1xVtGL0pGZ54b7AR+Ilrt48Xx35Zps0GnVVFBk2cKSZKm8zA9F63cV5j8tIFuV/+AcAZbTFYRoFwpgPvf8SzrCM92b6qRzcP8RtaY9FvdNKkx9gyIKwkNPbYxT33Rvvv9pd0spABvml6Id7gqdc/bvFzCe9UQADZbFI6IDiMCMgLAFWNzQ2CjK+b//9V91+3dv7R5RVF9G/QptfTXHiFaCN8uUWBV49OH7HyoK548qxnsmunAsCFR/Wi2qdwnwp6gg0XxRW6AcOkd51HNSbZTgmVwX86jA4UA+kgIQR6t4r1F2wzDRy+hbuIH+jxLaIBaB8go5XZAHbQMRAFrQK6oBoJo+0ecwwreCISjcIooAbute+rO/UAsheUCiCwDbgOqUBzWlQTkMxXCPxQBQKAoBBBYoB1sYIYQ1LzYXLoX7UJAPjd32AJigKwMoKP1ACOXAOLy8L4VlGYcIFaZvxcALbwCgNS6tJFQUM5VfK5g9ClOkQBgUBYiw4WSC93iTeeT4EFQRllYEUKChQRzVSKhgQzXaMj8pLeJqDNZ17POmiqGxHrP0vNv5tvNxaHDuTWNUNJRqIej98+/tc9r9bgGH9Qg+x1K0vKJ25djrutdnVEOaZ9mmag1v05Tnb8bJ9aYpAABfN6bD3M+kV76qMKr3rKlaqYV/jiPVxbrf6eWyAWbjzmtlxul7U/EzIPGk98YKSV6fCpvb/LXPMm35+vY+1rhVTA04ja/1HNqz6WtsJJqW2/1MJTI9RA6vZIOsDHmuUyDEYlw31K70A0UAbBHDFIarMCulLckIukNxHHk6KAIIAPDmm291MzrP2xVWtk0h0kTPLEuo7FCxtC0K+SICIMwOCk4V5hS7EUpFMcTL3lipblvRjc9EqM9xGFPVt6FZ97mAqn2IbxpDubZJMw5HjccUACDXjnvxxNiMSNppaa0aSknfSX95PZ7gC2plA/I8Kdjc+9mfQQRygIkYFkl/Lc2FUV/mFjxK65iVwHPfYu+LgjJAqRmDhkBtkj3KGV9UjikGA54nFIIltZ0jAsAFhAAAwjAucyNc14ZO0pIBkuRnhZX28zTw0PKwVEJ91pA3uXPrGf/m4e0ZHxQpRU4R4hnViaUIHj0WOfmEdqZCpVxljA6tF393GL+fyznbJGUELxJ7EEVRw3uUv2NMRH5o8aS4CjBG1WUBAIQk0z6RXtDUFiCKYIUcZgEAK4riY3JzkptLtJoiPJW0Al136crl8LzsVignaTGB2OPtl1y/rH4VouUeAAAgAElEQVTG52VAzG3b0T1Q7uSK8ozvyZOimmLSpWh/K9CE9dMerihMk9ab33/2iPooC7SRUnj6s8+6n/zkZ2pFeE3qAt4XPDkylJCbshsoZHz8GXk1tlEoKfesb9NlhQhjNkK6K8DV5v87HaTlOX0qWUkVMR/teUsxUuv5q7LU5y6jsob6Q7LkIS/1e71P3s/e8I6zm+fh2wAAzg9gVnuPx8H3Vj72c4Digz9kCDi6lpVIPuj5cvnZVdFbvtuCvV6LKm+sQMZi9WPr+X+JiMtFyqiCApsEuBP1kgqvZs+fe+754DhRJBR9irB28eg03WnVGjPVsxIkDAO+GPZ5FpAB0HZ6/uFI0cYsjFi11OQZUV2c1KKMxiEVYFrRKxmKW8AF6zxl/fg88mmL0c8+pEcdPY/q/Am88QUvWlXdjRU5xRx6TbQPsp0ibnjYMxRcETxan430/Sb6gMrumjde/3mFCjsyIFuEVc8dczQvc/s1y2LvS3hAi+E2SJvLGQaIynyiYJt4+uVL12Ss3eqeOXI0DAb0DAwmQAxqgESEhM7mpFIB7t2lcNxKRAAQWr2o8dMGkPx/igDOqwYAYdGMpYY3J31mikTyzqx/lZ+7Y0crVxgptJfGpsG2pOwhnzXwVVvXJp3W6/Ku/KrgiKiDcbR/LH+P9WRcdtY0kS8e8+CMFPkVn5WothxnHS8HIGpYaT4nVGdoSYALEQAUSYUOWVNAz2Gh7ZS/IYsTi0iJXMZG6zuHz9sZw7MCrLY8Zi7FEQndRsRLRJZRVb+G/gdlxPhS/3Zovr9bBmbNg/pVdb061iiwWewF067XzfOLMZZ3eU+9/4zNhQ2to8TfND5kJ4U6OR/ISNLUWLddqtCfEQ2lsj3OhXImmQMgAJGDq4p+WXukgoKLAqyWiFbhuTLIdR4fKHVtSvJLvXJDr5uXd35B53WP6pLMSjc8d+Fa987vP+xOHH8h0vceKmw/qvPredOipWXt5z0Z/m9/8Hn32dcXuunFzVlIELkqmQowzvrTPvChaiSQgkdhQ0AAipTeV4vqF5892v3JyyfkSFd9hBXV41ELzoh81VwoVpiMtFPtnlvdJ3/8NCIAznz9jQACObR0DgEAtiu9DjAfAADQpLV1WpuhyobUofNwGWCrMqyn+f/yd38dyYpE4sXa6iXBrDWw6yoCOAMKygGgoBaMSoo1EQCPNQEAgGtSIik4Iv7QF9jghQAA8wIAjn/v33SP1N5gTUgMrVwMAESYGIe1EHOrvDLmMJ1A7IriF9H2Vg6KYIq5Nad9KEgrYxiG1OTnNsbaKriJQqdS4PcCiLj6sIXC2PPnA7ye19Yb0gvdCGNJ49MbZ+UimEAUpbL3sHY58PXV4LAR1hYhy722R4H9b41m9rd/Z2E4cW1hkv08kjMM1mnEU/tfTYgto7fR0zLm4Xzr09o9q3OsYER7nxlTXTcrK/m8wfzyk6T/UMJsNLkqbHpfhwdpSE9Bh2E0+fkFONGvZnaOSOkVr3JtD/oEAFCEYvOsNHybSshlD/wuC4ReCNiYLBe0ymG7LrmeFQDw+q2/ZslYDQDU+TqqpIaT5jusqMSqlrWzIK971tJKVSyrcjBUpqvoMd3GmvchpeWsag3H3hAwx1ldd+Pyxe69N1/rlohOUlEYWUOhFEcbQNUfOSx0nhSAt956SxVYp6IN4HZaICnca0XncauM/23qSa+gzKjimyFZRejCg9ibCMdsZlaY63i9kw5bFSTXzUZmS2+p5IfK3y5Z0EXvTYP/FK90r2oXEDHPmY36ahiY5tOQdNRFhlgbcKENYEQAZExWnybU81zoyIop4EHhV/a2ZXieBCFsPPh0Cf0NhckHpt7nMaVBBN0/CgBgy5ZNIcAp9regcHE8BYTQhYdN7z0rhZSwusipJKQN5XFgNFUw0+e9aIrlHDhlyufYUUnFQCuDrUpP3T9/1sqdPCNUu8lzTfVhrouiR1L0j4vWMKKdG5zex1wQwpN75afQSVYYX4wUgfAkNM/juexZhPoVIBxlK+oC6F0XlaJH3iPVkmekdKY3QD4Nhe9SpHJV3ow1GQaEKz6UYX5ZhajmBOATRnhO7Z5uy2Px9FNPB+MEBEB+rSpP8uq1m91DLHVFA9ybUP6pDIp7+l1ml1QjzTfoKJigQIV73U5F07xy7JBScGSISU/45A8fqZr4T6UM3c7WUSpGhucF44F8zdnZCSlcB7otmzeGcRK0VGR7b/Dr8YO8f9bFPKEYGpYdYwW+5cXxt8bAyvOZnnKO6VCnqB538628Pul5cKzZ1cIDzOt99lue14Ygj095UMXooXnun+SlQ55SznoB8/ow/0Yvsvw22B/yovy9Hd94zK5XYfnSrgPjdfHVGA/phqkwpfe5KEAUzLPMO/bMsWyZJ1qUF6lbU/ErUWM3L9CIfacG1mPkVYlMQoHJHgCE8mZ0HHbPjHg7XrfogR0h+DLwOWfwg5KXHvsOL+MM6HwAPmHseokdjWhmy95TKAzDOFqMlvOWUQepf2ZRs+K0KfOzU2JNBdzCqNcaJLBXwSN+X5VRA1+gowB1OhZ0Tu2xC1lWCCJosIg8gI1Y25Dj8NLqLEi91YZY0l+au8gL0h8yZeiuQp3/8OHH6rV+o/ueqpxTewCwm78TeYVxReFD1vDRGnwMQPhe9+Mf/yTaqy1pnBRUW5TnP7sAqMCaFPw0NOnWwH5XYzqHWYWjaSZpKCfpmisBAGjNqgMg9YiWzmrdm9pGMM90NZT9vla/ic+wX0Z07v0OncrjTKXXfxqMP9Y5BXNvg9QLqw6YZwpAcyYAAOTWsnLLHWURPEaPAaCyXEX+RtQjsgN5VuwcR3rx0qwNYd0rx8icAHu9VuHNF21TaDJ1uEx1TePcjp3alWJ8zjOs3w6K5Dc9j8mFjn1O/lj0yaIDtPw19zPHNY7erHwmeZrvsx4XnX5Kh4AYdwwjHSXQaure6ZC2nsRZ9Rm6cuVqd/LkqQAeHz4W8CVP9OImta0UzULvNxXVknXHBCxIjh1Ret4WRWkgS2fVWWBF4MDVq7e7P/7xM7UqPdYdOnAodBHq0sxMgnYDTog3qIjmr958r/vDya+7+a071AlQgDvFPDX2W0qDD0BFvC1iRfXeRXXoAZRfFBBw8Om93UHVOtq6KJn71emo/P+UdM0A8aD7PhWr6y5duNyd/Oxk95Ui6L4WsDGtAslEAJACsFMtc+GDmW6V4NF66Y225UwnQXexu9Vp53MU+/MPf/834h2abIS8Itwzz2lNSBQAwDS9GGHJQZD6DgCg3Ie1yDlc6a4LACACoAUAYMJ0AVjQYh1+8TvRBeCxQAAYNTUAomACoELkPlfvcDVcK1OIkJ0Rg2mJ1QfLoWzjUNUnBVwtBJd/M2GWRQp5lko1i4haW9sP5QGzQtfnyjbMD44Qi184Rs/civFnYWJQZmwYjA027ncI0ThiwEwpGBb9zwsx5To+2eqtZaIWLvZSFA4Q39o19Hj8rpZRB2MiXLpRPMww+nXneTaiWgXFD2y+j+c+VlSeYPaDZ+SKV56eZO91yEtznVJ4DAEAM79a/TjvqIy7dmvgcwMAjgAY024r1KL6MSGwhYH6uTmiGhHSKnk9YFQUfxsD/bqG0pV01q7L2CC1oGz3qC6bQZ4KRlVALBUL0xz3mN6f9Nrnc3qNZrS3VphibCV8KZUc5mCUvxTC0b0IOiug+V7Ncj0AQH/bKEXyyrkz3QdvvdEtqPz/ogwi8rHY9we6Z1oe5QNCdi9fvR4AwLwE5k51Adgi9JYCfw+EfG5STZPtigJ4qEP5oITlAQDg3YFegjOG/UgIa6Gz1A96gWye0OgUsQq5N4Uu+4TAxkKGDgsQ6r0tT04FAZ2m/3teW4ViPnuQaDgwaP2e/G5aZqxEAFyUwJmaQAksueVFIAffCylRlAKPf7SveHJYpxYAiPGV+1BufCB7IDJGD9CyFkUAqTaNUgoAQGghYav09caYZvKEpEYEAkpjUdKhmZ4u8oceJAl6LQqM+bjrquRNuZ6mr1SqawqPz0nL51oQNZTIAgDwGkLiHSpJBMNzijaJvHHREZ6Ne1Ks00tWFPtixIanMWh/Kj2Zeg4AQFyrYYZSp3siv1iof84xQQw6WbAGF86fDSWdVmgomZFaQEQY1ccJV9aztgrsmtfP95TycUFgCpWJAbLPKMSQcR8+QuuqrByN15KOBefUDWDHjl1qpzTb3ZZdd5dWgCoetkLxo3IYIocbr466Fuzduqn7zjOqKq6Igw0a7ztv/777yY//Nbw6tD7DkJuWMcZ4oOepqUfds8ee7rZtXQzPrvfDIICjAdrw9NiPdQCAliS9Pi3PSkO16LNxcZVXQ4PKETcGzCpfzXPpN1XdJM4UBmtjsPdypPB6A+zBB0bnJ1XsRvGOn4cAQA/IFZpvnxEh7qEfWZEvkUNlsJb33BM8OGjVVffTuWDZUeVEOSRlXF5Tf9rz+cLve2+9zvCjUqU7ClwWo+TEiRNR1G9V+ekY/ndvXhEOoNBciv/p+iWl/ODuiceFnoDFLy+XCk9mdIFaeGFkSFe8LY9fgIEY/EST4L2WA43UlOx4MymlWWG1Wo9os6nf75C6AsqgL86WC5ZFIT5AOxkCrB86Vh/VpLcS5UKdAK7hHEcetlIWBvsrvgkA0OplLa+w99W6AoYiY3OVdvineZn3nft7IzVYW9KN9aqkp9zvvA4ei3cYeyWLrBH6fO3qjYimgifg9Yy0A82BqNY4wjrL1Pt4rGIeGEiXLl3u/kVpO/AtUpKo1o33cZvSdGZliBgAcMFYAAAbfgzD/DLAtgJMseZeG0epJv8sdBvzKt0fiqgK2VMAl5YHt3LVQLZpsd0TAwBBr0Uv93Pade11reKcqbpZiV4LmWfwfXxwDQIk2ADICQBA14lVgUIAAESTQEO0jCTS6rocEHiFAXuntPb8DJAFQJUh99YlMkUtaSR1f3cDwvi1LZRed40jGELdi6hVUQznVpZxlYsR8nNU4KcORvCpwvOeUF5smzU8r7V19JwWVPOatnpsr6uUa/mbIwh62y1YWDpJonUw550K+TiiowgyXpmkJdbVAMlV1cD5SOHyFA2m+N/qQ/WrkTG6QItnndVVRWDcl42qp3V7du1ND3+JKsuoCkWPKtLt1Mkvu0NPH1Lhvz2RFoQ3nNo0j/WuOTmQbovJ/OgXb3anzynVYGGz6t/RQUfRevq3HMC9og/gDTLupwQenHjmSHdULY53KL1xSWCASv7L7n0oA/+sBPvDKKAYtZeCPnAQaG+kR1Ez5/SpL7pv5P3/6ssvRFezId8PHNyfEQDSbbO1YNoi5j39tpW9ade/rQGTemix84vMmPiH//w3nDi4aBCSAQBHAExqcjPagGkYl7wJ1ADYLIUZAICqhVekLMzob1m5NTcSmbSsCIDF7bu6oy+9Ii19UREACj0SwwQAYAqPox1AKrCtsWPDyQfCTLQ1ZPyzD3lr3KwXEWAGwLP8vKosZGhVzB0tv4wpf9f4AqTwvKrnoAUueiGag+4NM7ONGO94c1xoqoQajw3IsVDxHFslx/OKNICiSNWQxFQmBmMoc8qdyq/WQ5BGWaoYrVHZPqNVCOLyADyqIWQG3zMf3WwAYAxgtAxjbKi2zN/vH+xzIeCklydDXPKeund5neZVDCgbWUNmpT1vKu2277UR63FaeWpTAMa063vyZKWR0Spguf6pnCTpVPWupVkrEBa4fk9cU9Z+eO9wPdrz4vdYeLbCwmu2niFfGUeNiGjpZP17aghv0Aiqh5XVQoO0QfH5j/0tZy3WpqDgMcZvAQA2iUmeOX2y+/jd34fxP6t+q0pfjLW8L+Y8v3lrAABXJIDffAMAYFoAwFYVZkHBlEdE1wMAbFW+2UP2h50SM0Y5i77zYegX2olzkc92rmG/eXlqegbrtanniA0uPKbZa9Okadv7koIz20TmM/IsR7Xtgornu+tZzuSq+jtrPm7lZwULj8+lC1e0VorMKlECAY4VIzOLi1W6TI9eov2m41A8wvsGz8+q1aEAFkNtDACkbEiwgev3Kv98Ud5jlGyq/ScAQAEqAQDRmmtDAAC5DgAy2Z4rjWHXuRh26BifoeRR3GIj3x7hso/BF2pki+9vQYGx7KkpANoPwv9L+D4hoAAAPivkPmJQBy1FGhtARgIm/kf+LVX/UXjIqYwcZ4MYPtsoP2E4JwhCsaLHou2rly91L754ImoC3Is6CVIotJbUHIA+AXn27N7VbZSyeUudMi6ops9mrS/K37Vr1yKnc6MUUq4FOLimgoWX1RryobxYx48cU0ulte6u8ieXMbRkLNyXF+VhMdImWTfCkhUWDQDwsqr6T8l7AgDw6q9fVTjxrwPcyP7RGHZppKF0Tkw8UA2A3Uo/2BKpOjZm+u8NDfscxXeAsD502KDjUPa0/K3ne3Fmq2HdntmhPBub6NWA8VlrdeRUWqu8HMjMorDWMVQAwDT2/wcAxHlvHAceXeWRpBBU+iXsNU9/XtkqfKnX1Ciseobr+oFytgoiP7cGrdfWXufcm9QhQo7ZeAO4Ek/hPD934ll5xRRpdf+2gFm1xLwlJVrfp5UXCwCA8RkODsam5wHaQiuzMlpTl2DzBJaJZuk4AU2Rtz6hf5NzS93yY9WiEiqV+0LPexWvE49P/oGXlOrjhPTXSv3wEzz7GFlhTmuNSZ/hfRhshGHb+KJ4WeqNAth0RgEmvSZE4jhFrV1Pn22vl9MFI6qJOZZq6CjwLohYOG01Wm2ASq/rdeDCRyC5CLEv/wVArGo2AAFRJyRA2ewvztyjyr/mdPHSJVX+V2s/1SiZZB46z1Naf8CSM9+cVdTOj2MNed60wPQt6kG+uElpAE0KQN9ZqHQBSN5ZTkdx5iXN15pE/O5aWKZp69wGBnpaKjLfemQLUpkX1Ajc/kSkjEwS6IE2n8f1dMlyaegVlQfkROL5sf5OEx3qZf04tE7ISYx5AIBZAQDwc/gcxnqE7Gtcl9VthyJ5FMNEjl68cDHoiGi326q3EinFEVGXbd6y/o0MvAJC8Tk8m68tir7md9JNop2f+DIgT+b0p4OyMTf6lJXowqEv02LoViW33uGJrV6ZelrRJzx962aNvBwAhI2NU/UYjlJNt7X+4TXkO2cojH7RLGBd0Ls8yn0klIbBvGIOwRMSvCTF4o9//Di6BzyUkf2I9noyZJExhOHHmlDgUpFohw8e7g4ePFRAHUX2RAvCmQi7P6809qf27o/9yMh0gAjJUO0V6QMPH012P/7FG93n3ygdUSXviSolDWCVsQbJYddqDpJ/h/bt7v7tD/5EKaaK9qFfjqJMo+ifvtPaj7EdEejOOaL+SKQ1EYmkM/vNV2e60ydPqw3gSdUA+CZaAG6VbH1q/x6NTWlGUmwN2jg9Lp0PPn95FjOmO224cLKVC2wrtQ68AADwyJOMFWhyLK5rAIhZK6+BNoCoWwYANqlv8COIUgDA1bMXAgCglo8BAPRJUgA27dzTHf/u97uHItIHWjADAHgPIgIghzk0AIpCxl9ao9eHuSWcJ5W9ohS0C5Jr0yutYwAgFiyYTgmpCCHGA6qn2JWtGXFjIxcBlQZRMJkcdHCg1ovOx2NDu1U04++NsdMekoqSJaPiX5sPZuOgegad85P5eL2yUQ5nGx7uNea7D3IbxrOeQcrKeF+iyB8KYTjdqiKShGclpIayjcfSPr9sU//sfk0tXZr3erw5d+9vrYJfnztGcDFAY9b9v5aucs8zvMZm1BjBbmkpnlSYYqtceS5jmmWsQwBg6GFv7/PPBnSeyAsroVeOOBmubRVk6+1nuz4OHatMIiMSPPaW/soJ75WUds/8c65P/gYDT5qlinOesV4hjuuyoEusdzEa2+cM5lRC5lqagecsybt55tTn3afvv9stikHOitlOEZqq8wQAMCsPE10Art64GQDAXEQAbO2WAnWX51NCY8tuVaNXvllkY0WBo1KLI7h7H3jfpAAkABCthYqCXtfC9JiL4BDIlrZCZBRlPEJNB5E7lTYr+Jnni4WqAED1gleDIgV2pbsh4NDSYwsABIhnowFwoTnLWUgmz9kwWit5YRSZCqOwAACatufTAgC9EhbgjBQVCUyK/GyRh5r2d6dOUX16U0kB2JhKkMZ19tz5PrQw8lvx1pcw2KQx/GF5YIeKXvFaEKqfeR29xyoUuxLm631oz56f0z5vaDxlbY9YE0IxpQjgmUTBO6ZCQtxHvjvKHYpbKIR4dAq9hMAnj74clnlFDmAcUCCJPWdNoyBZpN3REUAReSF7Sm91vWdC77wrj+ihg09HuySogZBoTEDXEeB+xk3roDPffCWQ5bQUnb2KAlD0CznMGmfQsIyG+xonvZWpX75R8npJRcIIkezmlJ4wIy+IogHw4a7h8YSPEUKKUaTr98nT8fzhvWoBuNqtSSf45S9+2b366lsBjiSQgiIMqEb+IobWA3lIdqkLAABAemzt/Td79tpbrqzHF4aKjTm2z0rekbSZa/ckIF750VgWtc/ObbKsqQoV9G0juzWUfVYBuXr+YAOl0Gw8Mwm4l5356/opAE4lCBDEzwjlzrI7LJZ1lG0rg6mnhDxrlOj+DAVI04vtAf/v7yubwAhyjlExqgrLcn+okzpzVA0/cviQoknvSxFWPYqHOg93KIolxffBHZ1vwpAzfzkKQ2tcVM8GACBlJOgMzzXyKAw1XSfDn3IVK/Jczy/t7NamN0vlp05GGtcRfq07Msw6eZYH2PK/XpeCFwFkFUWC9SF82LUgDLrnOVaKmQA0zir3cEat87Y6m43a1qnD+2ykRS60oxII6Q2ebR0wjSUXS+Y+jMlsbZhdC2KeJR+cuzEayUQgfznqLGgNZpRyu6oItuDB+p8IgDOKANKhVGs/1f1QGHNaOrnnn332effrX/46vNic0Zk5pQAo/JgigBQDnJGHM89BAnmkngWvcjpQkTs+79Z1uMdzb/V560HWB/zdEbnen7HTqDVegjcEfzHsVaJ7Cp36W/69LJxpuOjrGPrJa2p3rQA54jgl3xjrLDmnBLoBAABSnxUAAPgUIerR2SjpGcCXfUivdRakBHCnZktE8NCRBdCpKQzJWDN1LIvhQXv8YzwblZ5B7juygjXavXN3gDzQFEBERBZQ3Lh0mSAqjQiF9gzzHGrI9NECwXPMJ0oERMjYTLuDgIKPVRZb173XY+o+mKd4za0PtuehXpM6UoLeIcRDf+A8cg7j/MFn9HuC6PnlZxFZ8c3Zb5TOdhtlRB55pexoPqS5kSufgPrj7pnDRyVvdsfzsr2iIlwkL68piuC26kNtUW4/nQ+onQMIEPqMwJwNah84PbvY/euv3uw+OvV1AACPJQ/XKB5MlCiRRHrnBoGZlMY9cfRg98Pvf6dbnCPaXfxN3GlS0U5ECZyWkwMnAZEGzAUdJ1KE4H+a/ldffB2tcz/55BO1aL4UEQCb1YVjvzpULQlQmNYZJJov9sp8X2tmHTPWuXdwxmnNtSr1iIIey772e/GP//ffDgAA2mi0AMC0CGma3CZynEB5hWBsVqumR3oQ4Y03FEYaEQAw6WAQKCDyvgkA2LJrX3f8le93q/L+rxIWqcFOg64xqFBpuL5WE22JYr1D1xJpq7i1ysLQEOJFlbBbI9uGDSuZ9xQmwLErsjRJLZVL/pUn9cTHX9vQJm60AtMWbeM6e9Ra4VBouUe0+H2MuHtNQkkquTYOIXM4W8wBki05aKDAodyVauiet9+XIED15DL/FgBoma8VsH6NY0mL4YoBUACA+uxifJYPegS30Iav++99N9Nv13e9/c451giA9horYWb+Of5cqTRwq4Falb+y0Yy1CACvndMwGJMViXh/PKs16FKQfJvi6rVu72nXoqVlPvdapGBNg5lnGBAwAOBx5bNyHrk+1ZPb0kHusY3UmruYAq8qxu39PiPt2fTf2/l6zWsaCky1Kubt+hnQGivgyawS7ArabCIAvF4AAPNi+he+/lIRAL+LYmQbIwWASs7yekjQTpU2gNfE5N8QALAgpr9DiikAAPN8oNAxAwCrnN/wysRMw8jLc19oJl6cPzsC4EkFplU0hgBVvzcNf4m1bsLCTbdtHnCuVxoGsWcF4Gj3IYdW6TfpoXhfG3r0PXfUIoqcsynlt1mqRnEqeAgKaOMR6xUALUbut2mLnt0lBaC0cytBVHldY1GYrjPgifV7HAAAqPuyQObTp7+I6vkoJhkBkGGRZ9SX2DzExnSsRxhfafCkh6Eocj0gg3c21yC6BhQFvJ7NjKbw72M+9237amXRyHrm8iEeH6lo0a7uwIEDAaLz+Q3RHK1y8UZmjmMahOHp0Xe8EMxtk9YAwU1nBhTCeRQ5KZO0IYtQSBZSdG2+v1Nt/dbkDSWsf0GKDnJ5Uc+Igmoo6CXHlNS+8OZpLz/4w/vdp59+0p149rhC77eE0UHEAc+ckiJCW6RLqhEgx1+09V2UAXbr9v1uQVF8q9PzAgAUBaBivkTyxVkml5izqXce2ruze2bf9m5SRY7uydvyi5//svvt796FsDOMmnMogyTCsnXvtIoGHT+qwpuqAdACAMHjyhFL5TnBmzGdm1eMv/u6lpfEZ4XXj40A85Hx9U/KEfPDavAnl7XhkE+q96U8jTNbDldyjeFXzrV+2p7zPL+N94YPnAJR7olvKIIh25JHNDp6Mx7/PceYa5JnOUOA42VxplqDywbeWH/odSa8XqG+5RxyrzKMn5oWAADHnjkqR5GMlUfL3cqdS93jletqhyUvnSpKoBjflyHEuym4ldBGMET9ROE661PwGUAznYmHEwJ2CVhVcbrNu+WN26bPoKqUj1GsTGePM8cZTd4xTPExP2E9Q8Y44qasY9UJC6NmbYocJWzXulJfxJFxlme1e2Z5bdnN2sda2opHjhe9OdYvPLgZwm1dr4/6g9YK+JNgQJFQMTbCzbOOQNINNY5C/p0AACAASURBVBeQmxlNRHQoc4Ia6YUe1f/l2ZxRWu5dRShxPaHUr7/+hop5Ez2hYmoLGX6cRQANAGQNAsAVNH7L5p63F7mQa5CGnedu8KOl67Gu08vWQqPW0evzy6krxnrsI/y+j5J7Uu/KvRqePj8vYIGev1SdKejIxlPZ95YHVVkDsCL9ATpXG8BJKtrLK+00Ce4BECDdinXbsiVb4fE56xzXaWhR8Z/q7hEhkudzRTLRMjjZhFI7FNFFzYoEqTDyVexYqVXU83F7PYx97iXtgO9eQ9OeU1owQgHfHW0QA+tBgJL3X2RsdKRpHR1aqlYfDROp8GvPj98zhL/oLPpDn/tfdFmPiTOPjA6Dm7/hEInhpOH/QMBW6N+sZ6RGVF7LO04rXP7q9Wuq+fRAvIDICwFgomEczVH4UQ976fkXpVssxRwdjQJwv6y1ozjunNaRiCVKKq3qfYA5ADeS1HrtbPfeHz7pPvr8q+78TRX6FAAwvVEdNpQWd12RdHfUBpCUpq0qmvmCauH8m+8+r6KAkverd7S/gD8UwF/rPhXIBgCwX90DQhfAJo6CpdI5Falw6vNTKv53Ngoi31TEHku+UWfw8JEDkSqJXUdHH8uZ1piv6548oJ6zJwGAWO/gNeLfLQAQ+w/KyMZRAwCFQItKBMAjECiIUwtLCsBjES8ejicAAB0dWmEsq/DPtj1Pdce++70AAB7AjCQtAADQzCLUIogkPe5W+MdGep3O8KdWcfNk2+/t1c6VNuH4XTwDlImvPrSpMC/L5V5BZ6xFkW4VhsHBKABAW7Xd1/aCtRwkC2IbhGOjsX2Hr2kRZAuJnFNR3BGbRRDl/FMw14NWFZkW8cxDWj0EBgBqOkHNP+WJvTciVKDUwXuia4jPwjDmFmvceCEGRNqEMY7WeMj8K2F7XrlPT4bwev3Yv1y/grLHYPP3VNDKVwidCoy0ofXc34bft3seebwu5MFIeGFZ87FC6j02ap6/l50qP5ix+hnjZ7WAQMy83F+FadUpK8hVacDKjwGApI0EAKy0MoUWEGp3dxxB4nt7xbJfA3vdMiSuBQDq80pYs9aQcY3BjlaBQlAPwQiBT9q9FgDYJOY4TyHpkosKADCjPMinhf5eUQTAG2+8qYiB+YgAWKBVk2gAAGCzWqxs2SMknX0L1BudIr+n0pUKRNnZ+Dlt7ZrSMVZmkv6qBz73MfehmA6ptI/MgqSJGoURe1yUe4MzrkrcKiVxX5zDHGXSURqi5qntWUJBuHj+sow4vFgy4un0Ai1EPimhiFmnO3prY0iW/sIW0jwfz8M0IbkYO1EpmbaYsSwh4NJDmgTaR0QFwWK1yHP8lJBtCV0MYar5AgBsxPiXAbxRefEoHk4BYOx9MaXWzAmjpxg1dfpF50tjwmtofpT8n7uGno+WLssxToPGh7TsRZtqkUpurvGBAwe73QI1MFweiUBuCgAIAU9LMSkm5pMo0HgnyFEECECBpHp/hgTSZUYKTHQMoABR+lmnRNvRlkz3bZJX565CF+9L8XigqsLwoG0K9Z8SbZP/T9V98hcJcYQa8Ia89sZrCi38rPv+978nz4IKgOkv5KDep4q/Ii/OKyz1mroKLOnaeSkkc5rTFeURb9n1VHeLNAB5QdbUAmmF9QxDXXtInQOBCHg99m9b6KYUAXBDHpWfqQPAux98FEAEBdByDTJUFU9vFAE89pT2PsO12Q/ozR7VkJ8onesAAGO5aHq3rMtzNjSq/3sAgK9t+Zef0crkPGtDACDIOPa+gsDmry6sGpW5A0SsctN0xhNdXHN8zuvvRYYzrwJyeVzmKRjHMbxm3k+ugwsb5/NSQUcJLXntnGHG2Bg8BgDG+oMVcwr/TZDTWb7c2g37FifQbtHkvr27FQGgqt7y/t+7eb6bm7inrlJKK51Qr25FANwXavVY716StytMtQIwrlB8K7yrCxFpyuAeyRt3Tz/OLe0QXxfgNLtZvENFKtWeIumFdIKst4ExxXKkTKtrZxnnKMpenqWi4JnE9wBcS8qT18sFSK0jhfIeukMF3KNOQWMQtXvJtXj/4/2ijTmAVvSRAlKErlF4Lc/x74VrJlicSmkaOOg24qlUEyd9gfksyshgGQPcoA1d6CekB6jXOEXqFLezQRE90QJQv5Ei8Nvfvt29//4HEQEwJ0BwSkgghv/mLRgepEhkpEHqnbo/2qdWg9vno8qkNjolx2Lasi7Vysxcw1j1wXq2PDmvqREdoTMw/+Lwqjpf1QfHAMBAn+R50FUPaidQFPyo7Ed2mCjOo4Y+rKdhLFJk8dDhIxENBvBluZvyvUuDTl77bdu2h1HJz5ukl0DbtGXlWcEHNbWMuMs0ESIL+BzgG8Oe62bEn6MLhn7G2w+QwDP5spwJULfQEHtGKpq7qiGHItVMtECYfH4VJ2jRTayfmG5jT8u65M8jR6Um2eoibdH0fEY12Nuzwt9I64sHcl7EiwLcQO6Fzp37AQAA8MaXQYTUF0nLmewuKb0CAOCqWhQu63mkuUSBUWp8AKyIR7/8wovdNkXOkS6X9Jc63g0VCoS/bBeATrQEUe4PeC7FQRUBBwAwpRS4W7eXuw8+OdX9/uPP5cwWWLB9t1ZtsjuvFHhk7Zpk39LG6e6Vl57tvv+ywKBHWnOlOtFNILpzaCyAbEQZHFNE6lTRK2LJ6ZKj3z/54yeqA3A2dKGbN65r7qpnIFDh6DOHIh0AIGFWZzK0xjCfU79seXa7D8nD0j6rZyPPT392aw2AophqsCzymkIWripncJZQCS1mCwAsKQVgUggrAMA19foFt5piMOWAwvxXxNi379vfHXr+ZQEAWkzCt/QPdhdFBvVfMFcUkYLCmUlY8LTolYnRhokn0KLTqdgl0bTGVgjlkaHla+wl73NKeyGfi9YbQ4T7wLQtIAsqlr8XAVCOk8OKIDD3hg0hWgSFmRqEGEWeimffz24FPH8b56+1AsV/zx6ZMIE8KDbqfWDag5dz9/xyXmMAwM81kXm9UDY9j74IjRHtPMrF4B4Wd4wDXgCADLlLob0e03aF1CTgKlxb5h2CNLzhHITKuL22XqN8hnOps/0Y+xV5ywBdXgd9aqMp3lPopV1/K0KmMa5b1jnxvEx/7bhb+vRc03tfval+rufXAgxWPFpF1e+PPW4MPh/4akjXqrGmiZZZOL8cEMxjt9e+pYd2TavCbaCjQX/Y/9RECx0krQQA4HVuvFier+foPLUESBrjOjX4Pvoh9jZ4TieP/nR37otT3Sf/H19v3l1Xep35HQLExAEkSHBmFVkDS6VSabKd9ErSK86wVmz3B0m60/kr6s53SrJWlodlO5Lbtiw7tiRbVSrVPLCqWJznASAJECCY5/fsvc/73kuqUaJwce+557zDfvfw7OnXvxpWpERSjRUAgHs8UhGyPSuHh5Mvnx1uKL+ZCABy/4/Kg7rEHsjopQbA/tVDKgJ40mlNFHaBIZOf6TDNcbx5zr0YobTyuwdUivnG+a1VK+9bvFfKRimQBbJxdeN3saZV/C/OXgi8tEP8ea11PSlC6eL9uH9EV1WRusYfZ+whuHb1hvrDRyErg4uMO4ue8iAXupH9QjE3C31CP/VjT67OHB5qDHbuy7nyWRUSXuvA0vk9fQdD1+fNRrf4sdb+9OlTFogoJNQAOKD2jAhhFB8UUe5z4cKFkZc5bB0gORfXNGrvfyl8CZ547Xl48Lk6b/AuvluelQgpbG2S6twWT489mCz8Vfyw5daFEGZsr7762nB4VWHJ5vWD1lih+WkcWqb5XiGUMeS3tK54+ql7AFhQ1fAJ32SfPU7C8+XJmUOp0ZqhtC3ovXVV+H6qAnwb6w9sMOxWLv8G88GgQ4ZJBpMCQEXvwyra+7N/+Nlw/svzw+///n9rjwPGxTY9iwXoz0s+0xv57m21FZShsIf0C/1NAaVZpQDcVhGkLRn/s8srw2Ot6VN7Y/FaqPCSFKq333hVnQDm1ZHj2XD7xq3hx3/5k+E9VSEntcH6OrSofGPmj8xYnN+lNoAnhwPLKtaUHtUAAJwfMvL8kIuT/KVoPX6HZW16SOOhlJu6rgy+4MNxr15PeJF8jDNTxYFL/gSQVHIz/gjZEzKo+GEc/P65lUbUdwTI0QcA0EUpOvS0qybvs+/nJuhYaEK9p/ejvVlvwMbsS3a236VAN2M1AAAGXM9pa2Tjc0o3Mf17faJAF3mpNV42G3oHGAThO6tCWIcUwvp0c13/7gq0uqLIK7pKbQgEkCEi8Grd+b/yjgoIxGpFmbbM1X0AkNANaQNKtxLBSIrqmh8OHz87zO9dVZtX6ZlPFG3wRJ/g8dP1ZfBjKDFW0k5Y3ohu6qNJYp+Cl8Ta8TrAz4jeKL3ItJDfddHDvLbSVkbCGO+XynnKZl8fxOJLMfwx/HQIh20ZZzsycKKdtXiTlHwbfopm8/f0XObGd7dxWBioiWiNOQxyyTuKL969fzf4swzz/Tqns7sp9qnuHgbgCDeOfvNGXuXmpCjnLkX0PJKR81igwM9//nPnHvNszuGseI1zkA8to7G7XWe1QPT50XMCYCgDuUWUxlkIHbxkWun23pOUI8W3R2MklsfrMH2eepla0atjtf8EJljDXl/0GUvZmTbmhH3Avrquimu4BK8v3cpJXppfAQA+7N3+xnXaQq39qVOnBGafDmAUfoBVU8Cz16hy8/FgE64vGicUW/89lBwGqOUHQxcwHM890WBERwEOk++PjOTfing5Pxj1eP5P67n35dxgLgACkTowqIjrqmSpWrjqXvxU6ziuW16OOjDFN0tG5xS9d3HKJw37SreodoTt8waATsvXJPnxzJSuW99lPADRnNFyEkQUT0XSokOGHgmtlW5YRRJxWCD/0FFIcbl553acD6uhqkMikOWEAJoVGfj7JSNpzecxCjhhjy5duqIUgLXhnPLyKZD7GH2eNICUK+Tmg+HOCAT4+tK14Zfvfzpcu6tUPc6XWgs+UbF76GdHhv5eeZ/eOvfy8Dvfe0PAns74k4dOAeAMPhTYD8C2Kv2A1pyajGmA6DjoYY+KngIAXPzmkmoFfCVgQi10dWYBAIgA2LOHlp0zlv/m9eh6KX9KVvX6dJ2DSg/wXmeEaH/drh+pC4B7X2X4hYPWtHBPpFw8uH1zWIB5YECh1GhNKQK4X0jWMy0gCuA1VSzEW7AA07Bxzx2kYCrUCADg3A9/b3giRrORythchoxuS/F2FIBcHGU0lmLXFNgSujGm3sAKBKgpB00JLCYSvwsh6dHHYAqtyFYJgWI6TXlsjMjfN1AVaFUxg96LPFYvTgERmxDGaW1SAzASFc3iHHUg+rH1B7DeL6b6IsbqNbIHDgUw1qYMWPZ+GlCpv8uIsSKfIeZloPQVtOsgliJTqLWNhyzewetcnDAqUnAifCv0xq1oEgyoZ/K7EEzGMEcodu5RLwzsJcr94zkOE+y8fP3ut++V8tcrin242GQEQa1xzSWKlMQ1fo0Qy+I8pSRMgxkl1HqBZDoblT3tEyBApzxOUm4t4yRz5V3TUNJgycw44HWHUZKOyqlTNTq6DNpqXoIeGJhew/5c9mvPdbW/9R2DCn6/FTeEKMuTWusxemat88de9Mb0OBPNqadJPz+Vc0ydRTFFAIDzCnEmBWCRdtEoVLofBaUWlNt14szZ4apaxvzqV+/I8z8/HEc4SqlijJuqzrqqYnSrL50aNhBEGj0CG0TW9AhYFSp4af+R/5Z74JxL8+NY/FBuwpseSlApmXkuzbgnI576M9+YcynwTYkBqOG7FoJ4R1lj80Xvpp9V9NR46GQEANWb2QvCCa+ofgtcO/pThyERey2RoH/gH19/fV3K5boRcfaMNUGZiBx4RVgIgMHDXPwCJcR0wRkWGMln2HX2RGmv8PpFtfAdGQhn7QVBmJP3tqLQdJSWAgG4z9cK76v1QYF1oUGN04YjxotBCvLowtsV/DUU1Noywiv5DNCBn5hiRgYQH9gpnEV3RfMN3OtBxlrrMvYgul3DK4o0wcsDT9qUQvJQxnEUOJOQdz5+0EfkmMZYrOxTff/BunnoYVrsKp1ik3xeUj1YS8tu5ow3Qp4f/b6pzheksezQZUAgwj7RtByhomf2jZxDGReEMOoe+/fvG3793jtq73d7+M7b381ohPQ6OoJCYIPBeJ2ZTYUEGzBnDlvDA7X6fSQwf35ZodYUAVQY9pbWfd6eWfW51vX0OV5eUv0NGYOXL1we/vj/+dPhwjdXXGDQLZPNZ2jrGKGv+/fOqyDTEc1VoILBhCzoiEGZXp9gZiV/uwiP3KA6XyyqFccJmRzfLrnLVxLHS/qOmxRdlZzoFamigwAIyrEwCVgT8h7HvsmP+t6E7LH5FwZgrwuw7u773ukx6ESeTsrHkWf7DgF4lHE10qjt16x3U3pN6mKlD9gITk+nZRV0hZHtGP5IZUO+B99IQ7WcHTlunux7mF9H5I35tl4T6cE9txX9aZ6ne7+k3NUjh2TYP3043L99cdh6fHtY2asw1lnts4oAPnq0PjyQnol3k84WVU6ganxA88zZ9Ly5Iy+femiffGM4uHpm2NxRXakd9QxXyzsK3C3Ru774ELIZJZ9UmFSSgzcWmJMAhvYWrzmprPM6S1UXo/KH0VMwwpgjfK+K91mnyoJkrK/XE32LPSCsm/WCen1wo03cYxXLhGc7qgenD/fU6wfXrgzPpEffVsetixe/kcF9YHhVHj9yf/HaI18AM3Z4BmeUdCKdI4DqRck7mSAyalRsVCCLQYF5ancQBqezN4uRQnSWiuPqHngPiUyCb1KEDj2dAmfrOuN/97d/J0/1eddhgadzJvcIUF9SKgCRAEQbBJAaMqCiPUJetRQLm/6lm6TeW0a16TZOXmeIl+MlZETpXr2eUbIsaK3A9TJQ064xcU464pojpOlDXBbV9AFHIgcbPTbaLza+wLkM3fnFRWZj3g0AOHP2FYOo0eJQ48i1evBgbbgvYz487oqSEk3a6UeRxqJHPRaZh6HPPetcm2+l3la8iYKxVKrnWsb/RDwaWV7rtaZn8X7orhVNGPeMOkw7klOvRB0LWkOmIRrpLAn+ZTqN9V0XFs39Sqfn2I0ldYVm0+Tujrx40gYp/mHHVfI3AAsK0jJeQH9qbATQH/pFdUjy+DtQtvjsjvS34GXBuy7IHr0lIBsgBb5yVBX3z7z0kj9boJ0u+rvPpss9D5dUABCg/vXXXnNknPU9F+au+maAN+ynkpZUd+TanfXh/U9UqO/ry1IhVGhU/zadQiA5u2dmePvNM8N33jgj43/dxn/JMGjj/fc/UNobaVHnFJUQNAkAYH6pZ1AA8IoAifOqxbOm6D7A1ZWVA2qXfMQFOQEF7SQwQBe06WQVC4xU/mphnvvtk+nD0ttTKgL4R8/IP4g2gPBgFlKKgJCQB7duDtQAIBvT5ARDljK19+Ahhw490ebdvKwoARRDrkkFEsay9vjJcOjEqeFbv/uvhi0Kt5CPVTUA8Kar+JYLaenZE0ZMMpBShIvwSyFozCSJekQgm4e5BCTzKQW87tevSym7eez9KxYnBG0xhBLC9fnYKi0Feykb8bxW2K2F2Tfjq4xK7l0tOHoFIDnkyBx6A7LuX+OwVykR6fI4GKQoAk/B7XmaSNr4bMSmsd4DAAWslAdxusp/6q0eXzEqjwFABsMp78kYeqO4L5hGtALjMVKX61VKfSkYvk8q98UsmHcBALWPhK+VAtYTdttLr5qZiTfVxBbKZVzTQoR7A7nWh98I/vq7rilEu3/OtKHMZ/3a+vPRAIwZcKYmx1ozy8+t2LXUiZEe8r2RSCe/FvfOaTokLZ8zCZoFPfw2L9u0EO7Xt8bR02K8DjHff14AQHt2KOxcQ7hXnaeawnhW84z0NFkTs6KgPV2QUUcRwK8//mAgBQAvpNwrvvem0HZakQIAXFNoMmGOSxLQxxTBtI/2TxrnNm0AFQFw5OXTwxPRMG0AEeAFQBFeGMZGeZcDcHLvavPdiJ4Z02JSkYDaone9VyXWQ68saAvAyLNb8+5pK3ffe1NnO9YvASGfZUJ428YneY3GT684xVV8KSIDKAJ4Bd6t0Gwb83jwR1CVCAdC74bh/Q+/di74jPh+sJFUBgJit7yIcOdQBFE+CLkLRREjnYgBedXo0KD9QcLMSbBhyL4kwQwijjfiq6++tLcD7wSCuBTvCxe+DuXFYXYoa81A8TO9ttyTgjxq1wU4w4wIUS1wUGN4KpqoLgdWWPEoogTQjSbXtD9Co3E1ApXFJ/IsprKIYheCeHb4jsIM8ayxvigShHpG21EEPF6CSBeYxRjWD7wMlJ+CelsP5eXUePDW7yLfn3J+oj0U/flFFe0Tm4tQUCnuqjZ8XUX9Zikmpn0EdDgkT9C2aHvbUSxRWRnQjzNCAaKPPvrACuCRowrJ9lpqzVzMC+8mFZa3XHuA9r8bAi4okMT6UhvgoWT5bkUAPCUHW+t6Xa2T5vYuqyr74+GIvIREAMwp53Fee3r+0y+Hv/jzH6ut2B0rdLRncug6qSKATfq9d2lOe39Yc1XHBwo1pdFf9Bz8rvhz25Xi1bwzetOtRAddlqxPjHVUirm+FeWdjCjo+VQv0+qpvdHc6xV+XnphfLJ87pMoOkKyfLNOFfK3eGieRhe3ayBq5Gn7UnhK8tHxvlM1Pkp2Fn/w2UCnQsFOnoOsDf4UvN681Z7KSL8kXWSca/K54r+1Hr3u5LHUdflFG9baMnvpck3gAa+ePT2sqC/35qPbw71botdnD5V+pcge1YoQOmW63BTdudWZz2wYl9wMIwDlmLxq9MkbN+6KfheGs6/9QAfnoPRPRZfIwCVFiHU9eOjgsCjvGCAfxqs9inZAhGe3PGFFWwVQ42m9LD7o52EYag57BCZgiHANsh9jf48MNIDPiiJgrUlV2iv6d3s/gx44idJpZRANf3uA9U+0DwB6btmnZ8zCM9Qa8ZsP3x9OqcXXPRktt25d03x3DWdfOa32hPAVhT6jK2scGwAHpAYpvH+36nNQfGFBvGNLhsazZ1EFHV6xe7cAFxn/u+cOiX8rPFw1EwzFQxsAiALAOZdL8jjOCIzbfjoj/v5o+H//4i+Hq4r4hf/CmwFE9qqF2V4VAYRvQ1djtA6RTNbeyvifBACsZnV6jWW1z3jUW4gQ+Tgv9ZrzXtE4vdwq2qv7ldc/Fbng3USvlGPFUw2a7s92eY55BjqHNyd1ENfQ6M4BY6ritvWcvOWE3uv3tL1nz551BABGHtdHa86Qs0TauY5N8rPx+PBVrYGNR9ERfeMZLwBMePfFg2XAHlK0YgFPfO72lES7EDGV6Secd86NPcp0tvAaqxC7+POYrhMql2kckL2McK4PAKRfw0md2PwTWZLOtzSPUv8I+TatK/b8s3cE8tzaZ84aABzjrHpm5OF7DVPmx31Cbze/s77a+Gy0CYzPmdvHH38sel4zsM77J0+eVAeAs43HJg+EQTCujz/+1BFGb35bXRwAAROEljFjmo/0ag6yzqN0hqcy+B88Vqvb9z4e3vvgcxm9kZpxSHzuzddPDy+fkA6zl6gSdf+Rbmm7IQsCf/DBh2oNeNgAjMEq88yQHdjBkwDAmvZ5t+hBEQzqLEAbQP5mrSs1oro3NZmie06JoDpjJbtC92mOdUcAuH7TCwCA+6pECAAwr0UjxJ8QF5jQHqEYWzA15U7cUe7gnD6nECCMLUJgxFQebRoAeP0Hv2evwbaR5ogSCMU7PGsoyFXEppObEy9jw1sUwKiE6pmF2k4a+KFwl0IwEnAynb4YRU9MjWGw8ynnkpHUdYX4FmGWKTkyqFSiYzylFDQh2wvX8rj1iodXpzSYXIXnBHAyuR5JC4M0Wk35QEKzOV/fJhWQMqbKoO0ZZR3iUVGAMEcvRxxyX5NKRl2HsK/7VhRErXkpKX6+xxFKiNG8eGNkHiMhIzA8H0CFCJWpnxEAynDOBN59j2lDua4djf8pACCe1/am1qLmVd9H8ebaauNTtFDXjbQxJXhCyepDlPWEBABqPp3ceSH59wKw1tirlkocRN7TcE9fFkTJYPquFI3Oy1Bve9vTxzTI0dNHDbZ/XpGZ1zuZdHiyJtfZDA9mjsHtSq8tXaTRXtBF5ej1c/Szub/ofUnKyjeffzpc+ORDAwDzYmaiRq8JKQAHVo8NR1R05bpQ5nd+9a6KBM5FvhchouTcaYH2SXk8KgBgE3pLpQYFwMp/hsaO/CdpNq6Do6WBnu/zy4p1SEV9DbrMNnAIakIOUwiG8Rge7Wnai3X1u93+FndvXD58xOxzGkCczU5AluKTh88AAF4KvF4oJrtljAYAkPnwVuZRWgn93xne/+grGYDaI4rRpRHBh6yP55pbERMwBcRZTF4BTyJHlQ/JbXcuqgAAaIQiRJWHCOINAHBIHvC9ClvHI4Iif+XK5dHzFMZHhNJb4ZEAJ2wSQU3IatRzCcW00jjCO8W4MERz3bwn0VLP08jx9ftQ+zFGNCVd1ByLe/F5hHTODb/3e/+FPe94ecgFvaecREJ6rSfC85xqJa+dFG/ol6iFXSqO9kDK/xxjsoIncESK/S6tN0X9BhXrwou3W62HaDNlsEVRFIDzjxQmuC1jHSVxL0AKPBMQQN/Dw0RqAZxzU17Wzz771D3P8SDNU61aniMqSS8rxBAP7l2lyPBDygDrQts176buRSTNrTsCM5bkVVTxo/sq8LsjUB+FaUUVwokA2PVMed0a8/vvvj/85Md/o77XD0wLs/NR1MldAKgBRA9svXfq1Ir6ISsPVt5FawwGboKIAnyO89e8i8lDksas0Pi/ioAJCm9dN+Lv+gn+F2fJnqUkha4KzHhtb/gWHRT4UEdrpBXL6jq/oaR63fJMA7rE6zA4gi3E9UGWFbZsko2xJe8oAGAcgxW3Jq/qWbVWBgPNV6tzRwNiRx0j5aSjz6TzdazCpN0bTbGeU/JrYgS13nG+fP2QYQAAIABJREFU4Z6uf6Hv4G17Vf2rD+xT+Ova9eHhA7WLVu7/wX2UqwfsonOG+AoFokVrW3ImwR84O3gFH0u3JBJgiZQXFau7efOu6HdlOHvu+8P6plpmPlUbVxUCvHjhoo3VlcMrpm/OeOuwEUZnpWlMyr2gm0ibkqyQEVLALNcRtsv5ePRQxdQ0Pvi20x+Th/Me437zzTedBlVOkLHvNjoMhgxoHD/wPNaISCTSJ5jjrRvD1p1rOkO7BQDc0Hi2h+WDe3XOAZjxVIpnwdOIoBKw/Uy8QYwPZmc+gjG4KTCFkGXI4vGmCsMpRWJuXvxg7wkDJs8UpuyotgQn5qnyLwAB/kANgEfi7fcVffSnf/qnnitpWPBYCrHuUz91CgHSAQCQnkiq0rNYo4gArX8dTZvU8+/ke+URD501asxE+mvc0/STMqh38vX6Tx3QUf/qzrf3Nv9uel9zxhV4gfe/eEaBOeYsI18Jg6xqAHSPmNCz4v2g+W9961vD6pGjSftxpqBdt64VjQO4UKMhbBUZ/dJLyvh3tGvqARX2z3fc8UZrBI0hC1kbQAFke0UA9KDG66+/LuBWdTX0jH3w8HQWACI0vT14K8B86eXmi3HwQ256WsFbnb6Zct77XtG3/jTUm9D3J3neNA/s+Ui99m/NHWOdH2QJc96rKAnoGgCdn1E/SoZdPKp/RvE21u3DDz/0Oh2QLoFuefrkKRfmdcvPTCEg4tEReVqj9957z/v03e9937LRBRkB3qnsj36H/qeHbqqm3YycJQ+fIFxJB7g+/PVP/9FRANzn5NGV4b/717/nKICtjftaN6LZYvzwtAdKl/9UYAOy+qxqBQVYqAnq/gYodX8XAbwYEQDr62t2hCwKLD9x4qiA+8N2cmAKRYpSrLlpbdQVi44b1QbPC7kxvu7Brh/9uz+go6fbEHjB7XFCaXjkIoALYlhEAKCcOLcxUwDoB0xf1nvK+VNK37Cbg53GRqUArJ56eTjzne+pVYtCK1CV9WAHGhISqQVyaGCiET3D6JX9QmxLcNfU4pD/9gIIJdh6QilB2QMA08p33d/fb3r2iDKVglLGEKegz+3vlYceAJh8/3khznMLEChGyFWRN9pCIMvo7437+tyodhIt2vrENXW20/DqDebe6AqiqgMNAFBhc3EDj21kAA5AGZ/jsU0ZwfGdqPcQIYZhvLooVhoLCIEe/a3xjKHeFjItpywMngy/dOGQGGNFQ4zrl0ZIcjhvaLCu5jV6kcLYCx3GUiBT5Q63w1fGWRo96S0M5hsMshQo0zHnI9e3V8g6na6d3HzVG9jjd/Lmpl0rtI0B1/WjIe8QoUR4u2trfD3zqL1v43+eTke6z3n0dNTPuS8sWABAuzYLzmmdKgJg2viKuU2uVy1OXUty1h4xxYtffKYIgA/dBnBeTCizoOVdIr//6HBQwvmyCsV88P77umZBaK0MD+eMRpDWgSPyoCoN4DHhgBk2WuGEPQAQxqVnmUABxB0etvET02kYxiYAh1xFrmQYfSF8S7D1Cna/v7Uv/C6UuxSlOB+ZCpJMauR3PN9jbHRRwFhKHBthhL2Rb+ZcOJ/iOPd1ljAQ7lP45sMvpVgqfSdDfMsAcf6r4Y9Yj1F58J2KLsMzwVn1PD2m6FUdghavQih/CGgEG94QK5taJ+dnpjHD2eYf3jaMiwhH5brIV52fx3igSm60D3wqxRtB74JIohGiDihaFj8oM5MAQLKtifNnJTfP9EjD9ug10RB7qWJlMo5/8IMfOscT5Y/1tWcDDz9KgKM9whsZqQuqraMxbW/cG7YePRAwJeVD+ZqMkcJ/TzWg3fLSrSv/HiWD8EPy+5Hlx9WycteWKvhLYX+i9kd0EZiRV+eh6H1NAMQTVQCntsIx0T1GOcX9PlEHAJQPwvJR/h8rf/SuAITVIysGTqBf+lWzT8cVJYCBRhrgQytoqryuomzPAPLJfVQ+5LaMB/Znn9b2h2+/qTXA47Fr+P/+/h+Hn/7N30uZo7K1clsVYREAAEo17cm0f/Jynjy5Mpw4LqNN+7ZL9NFSu1pNhgIAas/awie4bsqZNOHL49VvZOhZcXLL+C+eGTUpXiDjuvfqjPZKVPEg88o0HuKeySHyHFrejMRVfDpHxzNS+U5HcQAUZh0y2hLkHu+b+lWd1WAxIXuKZ9dZa7I/I4aS9/veViA5ljHeaRlT9+V3D1BOrOm4nvGua5TobMd5wAjZp1zXlwX2qBbG/WtyfCs0eVaG9IyMH9r/6XqHK0s3jArgW6ZVjEynr+j8RiX/qFHy4MFDVfmeHVaPvzrsml8ZduYUBfB0bvhGvbMXFSFzQKGyzvvPXHWACKdyuXhYKNkxn6iVVPVVApyNyEXWsGR8FVJjPtVSzePU3/A+PJdh3C06ciZqnBBRlNEVgIuscabWzuic0K0jWobpOgDCy98M84/vD3tnlA7x8I6LYy4rQmJb+cRP5dGHV5LCQ0Su7HiDCFqCSAfS+SNKa4ezBW/BsNzin7T1XfsFop7QHGn3CX0Hz9ot2bdbYAqef6MKiuah1ecdFUL74z/+Y68NACB8muiG5f179TfgRkRdwXv5KdoqHbzeCzlQ/9+oJTrLhEe8dICi2QbwPa/H1B162yBorRTz7mwlfcf9m8NoQr7qu/475+NDkPcrQLDGY5soHXi/TXe3jNWE3377ba23KsjrO+GVjehWfhPeTr96olOg5zrLTpXT4ymCx5jLA16Rb2OOfp5xZAm0h2d7U5Ez3Je5EEXDvgASAADYZhA9bJDCrfNFJAtnke/fpsZLpuVRI2BFxZDj7JXDpvTYTLNNPbZWu4DZ4lGWyTaQJ0HC2p/eIVf5+8VTeG7UO9i0gcz8o5OBalDozALU8LvqQoUyGKBE7Zn5dq4PgAF/03GBteGH9TmhtrdEGob8DRoDuGLv+e6Fry+Ynk/pGmiUzx1B5OKZgKREi4RTm/ajeleyeW7453feV52bTyybGffZl44Nf/A//mun5OxsKy3PWZXhkGXIpGrQapMWvK+9KsAcyYUtxbkkLUTn8IvPzrsIILU4aO2Lc2R+YVZtA48kAIC+FABAnbkmm1IWwHPG8xEnqAcA4nR2EQD/QREAIB2yx1NxDSNt4/FDAQDXhkUNcpFDpZuCYgEAHKDQkZgyLRQAABZQxDhYKVBYrIdSAI6+/Mpw5i3lHKI4kBEhZrgbdImNpHpsKvmNVdSAm+HRK2a9cA+hFRMpodsbQjHxFmJeC1YEWH/3Bk0RVhtPfL9++iJCI1MS8VRuSi9IJ8c1uSk9wjkKbn1hGgDgHibcNHCLqPuDaEUhvYiVM1MF5iJEC2OrhT1Oz7c3vCbGn4ZLKUe1NqNx6FzvQpUaONB2rpSTDElkHqms8ZwCALhv5E2V0dwUEnvo+DwZug9vGgyheFm1Kz4+ph9UznjNpwz+qNdQAEBTnF5kfPaKVb8GRTclBDE06vNieD0dVs5yIam1h6NQSW/rNO31Qm/aMOzPS0+fbb5lzEUuexkvzz+jhHl6f/PG/T1LMZpG518kFNs6TUYWxBHqQZLwSIxgksGcSRCjxuoc2VJeUymv+ZOrXADAhY8/Un6/lBQBADqRkT6i6wEA4FcXBWa+916kCRwROoznkbk9kgA9KIPq8KkTjgCgiroVRv2zl8JRNR6N//UAgP92vlh80pQbWp6GsIrKthnma1puzLdXTupc9utQ4GfQc3kSayxNia21itQEhl+nsIUXx/1jHwoAoOXMgjzLsAe+UXvsMymBfPPOg+HDjy6o0CXoN33rG88do5esXNceZVvUcGV6/Sovv/G2KOQTtBJFSzkjzo3V+peSWZ+Xqd2vS1tDFHb72RxlsEchq0fVocbVfKVgR4tCVbOWl3pxUUJWynco/6QkRDsldy7IUL0CWPrz1V7H3CPCLXhbrTsenaNHjg/nzr3hKAlWMzoARHuuAgBCMaWOSChc+xjTw5tq6fdgOKzQXgrqrT1QMS+qWlN/AmXjmTro8M8F0CJvdVXezmfK+51RiPAuzWlZkRS7CSGldaDuvykAgEG624DW+oqKI1FkEVACwAdFlPZR5AST44s83r98cLhy9ZqV1ZdV1IrdfqZ735IO8Eg5pod1jtZU8OiJIhJ2BABs6TfhrWcUnvjtN2j1tm6g56d/+7Ph7//+n6SYMlYMMu2z0yCA+qkTAAAwEwDAsUPOYwYAsDfLelkBAGXUNvlbcn5ce6tRsR+1F6aTaQXIq877PRAQ5zm87E329PcpfmrwLg3tNoY8x6Ukd5EAfho6Veof9d3gY50sNj+I0NtQZZqCy4GcCHdOugrqalMsvhCKbaPJ3nHSnyEr0JzXDNWvOfZ6QX/W6vX079iDDvynsF3JcM1jdfWwFN2Xpfg+GB6t39aVj5Tnj0ErsEkpLBS+o2PEHhnvgHbSCFqaDo4d11/FMRURTuwB4eyL+44MC/uPGQB4sk26kdJMnOce+dgsU9Uj4DuEZTPlJXlh6QxA3jPgJkp+Gf4VShu92mN/mG94qMvbFry0Qq+9DxofIID7eCf/HFumwf+p9q+z6HxrIGM8+YqoxTaYEX+6pdo1ixtq5TlDL3EVfVsSHcwpRFvhxBsC+Jj3ExlupAU8263PFDmzJV4FzXK2nFoH/xSf236mVImZveIdahG6gxf1gNYw6o1Eaibgir4DcEABP0AAF4BUDZ2r1x0BABDooqC6J97QlYMCysU7EVmsg1MdoFmdVX7sUDMfD9DD8s+HOM5j6aZ8qWo1VdePpmOEHll55aGrNTqe1r3qs9ijSjmtyJ56bnMYlUyukHLXcopQmTHs/XmdFU4VPKunh/6sjM/XWn3nO9/xerEf4VCK2k68Jg3sjqKrFmX4sX7IBYxxjHLqMFBHrdYJWkJ24bWviAWAAP453USfRRHrqPgPOM57LBdeb4fP65lcz/d5r0VaBChA9ADX0353POdlJ6SeUrW9TO92bsQPvxsgnkVqzePCZhz13zxDTS+IO/A3c8Rg5mz67Ege1Fwpasi8AEHcXSv1inx88E7AMO993LOq6WObck/mTM2FqpEQUYWH7DQou4MbjBE78FycnLbjIsXCdoLWNtoIRloTU0Ks4v1/pmi/d9/70P9mBagBtBxdPTD8m//pf1B9G4x51WQgeifrFUEH1NMhOoFoobffessOANc0csRSAQBfqg3gJQMAACPoM3MCyE+SAnDkkF4rErADAEK/arW2fDa6CONmDwSvDlouACBtt//jf/ujgChox6LfEbIGYvF4IAVgXoNcIiSvBwBUWGFbxL6hHsf35V2ALcxirKVQwdMPAHD87GvDy99+2xEAT1GE9T4AAJtI9e04Ks3IrsM+achMhvhNGjyBKvYGUhFLjz5NG5d1TR28nqkU46pryrjuBWR/DZ7tMmZq3IxnXOxUvKcV+358/fh7BabGFcyoMcV6fiHWRQRWnlwgIj2Oeeh6kOFF9wlm1ntBUilJgKXNp4z6xjK5d2/4hv3RDJBRuUrUij2v8O8yCntGW3PjHtVyBxAkuFDkkvE7xouwaYbN9NyKbZViH16KUCimmXmtQf/83sjl/VrH8D4G8NCnSBTN1D3imlAoJkNQW2hahVv3dN3Tl9fBhkqMeZpuetqdFI69wlu0kysyGtLh4Szj60Vr8tsAgFqPF40n7tMJBCu+jXZ4XaAZ+9k/vwfHSmHv6a9XROFJpABcUHjzpc8+UVE0KTniKzMUTyI/WoMEADiiMLBLigB49513VChwfjgq5BsAgHttaW33Ke/6iIoAPuHcWsXBSM4qzNiyXrYwGJiI9z3UcIeJYVyEgoNiiWKVEQ4JAIQBH4o7/2rNeu/ai85ley/2v7o2BD0EIDDmwPnOpmyHlbH+wbMacFD+GQC1hzIGCTejxQ0kipet1pmZ4im4fPXW8Pn5qzIoeSOAJBTJosUIaW/h2rwfxn2clcpV8zn30jVFoJ6FhzzoPXL46jvFV2oe0+egzrTD9HTzbRkU5KweE5iDQnFVxuy6BDMAw8va25dfPoEI9BoG8BKKvfGYCn/zQBr/muT5uXudslvnnXoKr77yugT1KRkhoWw/XFd7PgvnjE7Sg0JgK+1FC8q6LUu53lBrNODxZeX2P7x/T8qbCkFpTE+I4JrbIxpeFF0KAFDroas378gTcFTzlIKk/OG1OzcUqvd4ePnsyy4CuFvhkxsYLoQQMBEt914pHLfk2b9+4+bwV3/1n/T6tvshE1a9RyG+Ssy2gb60Z58jF+hTvKrzQW2NZYUgXvz6K9P3m2++pZQa9bRWKPam2rGRDsBcTio08TU9f1s5j9QN+ruf/sPwi1/+igLn8jZKMwjnfyj5PlfkLs+qevVhgSYHhyVFluDlDDoK3aDWrBTLWuf6PfK59My4NpHPZcqFUWOtF3FG+d+kfOIcx1nq7z3N98uwBZgJGq7ZJC3ll/09BwSYKYR+M8rCeN3zchRMf2x+bKkWc0jxOcrtzP1vUlffmYjY5MuG55IH9NF/zbNakYqhQDeZ/6K5x5lsT+z5btuPHvwLUKvW7vixI/K8ndIZvC3akEKslli7VQ9iXobsUwAAAD886DIA5rQOT5UK82QLL2cYHY6SITwahV9A1xbgnYzXuT0rKoR3SPR3RIo4BQZVIE9tKt2GlGXnnGmf8CCShnP3rlJbNFc8iy6aJhqtDkTbGOO0yhQd0Y6U9WaNMMAAt6BJh1CnBJjYu0xbKw+ldbRMFysDGQBAJ8X8iHZx5j2KdFC9sOGxKrdf++LTYUXQ3uy2IoBk/O9e0OvFp8OCcog3NDa39dN6kPMtvG2YkTfwifqKP9HaUTjUOw6QKY/kM3n7h5kDw9zicb2/X2MBBH0mHf2RtwvAYF4RRbqJ1lFnTvMm/WL94aYKrV4YfvKTn1iWLFEsEBBAa3XwAHyCyKsoPGZwVutTURKm505vjPziZKJJP8XHqefAoSiAt2THeJbM6EMO1E9/puO9XkcN+i150XTo0JXj77omdXR9P8Lm433jAJ1zrT8HhgCsx+SZynn2vIh7EBn35pvftuFo3cVRDsH0SA3DmIUOsROsG2hMGOhciyHsNJgM9YfmeF4V0sUIxLjkNwAAuhIF/4gCwPAnggvdqaLjCjygfgvX8QzuxZq79oGYMgYxWk7ffYx52HhWMUieBa1gqJYBbh2weGuuR+g6IbuDVzR+Yf0g3wsZm1ExOl+Mi3nHPpTHPXrbP5Yc5b4U9KxuGz0tjDSQGJN3Jm1OXkYLRaL7winL3CvyICRiS8nl+cgrzja6HvUziAp0+gHCy7QVNVWi4wApMMr/X99Q29Gt4ZZS3P7xn3453FE9HACGQ2qX+a/+yx8Oh5XCA3+bJWVHZ7foHh3ho48+Mp8BAHDnA1KB0CEVkbel8IIvv/h6+Obrb4Yvvjhv2lkkPU5zPXX6+HBoVTVOlA4QDo+QF7HuzX6uOg7TjiVLvzwLoYdG0UuvyH/893+ocepwOuEQuRICGADgAca9UFXXANC7NnTFXPdpwgAAFAG8e/2GiwDugtlZyWfxBxVKeDIcP/OqIwAAAHaoegkzdH6JQlek9PAsvDS9gt8bIaXAlgreH744mBHuMyH8OwItgcv3SoD1C2eiGft8TojX8VHVxq9Ho0r59AYQQpaIV0+so6Jgod8YV38geqE6IWC9S5FH6+vZqI4R1cYXIl0bPh0B0K/X9Nq19WgMrhT4TEYMRpZr99z1+f64X/mAus7qjD3urFE8oxBjDmowhWIMzVNZSo8NU9IEfBAjj9ZKTipNZjIWOHGf/HhKaWmh+PF5AABlFPXGZq/01ZyaUOnppxnhPlid56dfoxEptcLYFNFYlzQpc5+tLOZ7tbf972kAa5reX6SooUe394tJTEa0lECNlk5hKNa4pxXX6fVhfD2j6T8vWhsVoS66g5lXWzrTRFaz79eunh1q9qRnuucV+CH2yoD87DfvDVdUCHBlrwraKXTS5bPEhOi9unL8hKr8nxyuyAj6jfK9CgDA8+giTwAAyjtffUlFAK18B0+hWJkVvlTki57NSREkPpNpWORZMD8CrEpFn9+ei25iEACEOYVhnav+97SyMamAdLnE45lsxv2o8PCZHhm0XaBVGt4JmDEGBBIAAHmgFAILwCNCfr2v4vNff3N1+ObyHSHfOl82zqJ+gJW67NnrlZjgubX7kzQdpB5GcJ3XAi8aiBBhfCh1xdtqfZ4H30Dusy2QztSWPGYHlb96/PgxPXhHxcEuRvi6wKA3zr06vP76mTCuISg9Y07KL6kBFAe0V2H6/I0KTeOPoaFOKoa8h9f89dfODUcVOu8+xFT1FzgeYcSR4+ooABQm0QDRCXg66GCxef+moucUhSLaffJoTd+jrR+ePXL/pVTOH5AsVbi02p3dlLJx5tVXNK97yv1fk+GgUGFVUqfQ0TO6WuBpxIOhMUatgd0qOrTqkMi7Mjj+5E/+TArlmrx8Cg1WyCGRgDsCP2hlyrxCwY9ivvtl/NMpgzQbjLXTp18a9qm92CVF/O05cGhYPXHa8zwlQ+/0qeNWeHjOj3/8V8Ovf/2B7qfn6342tjAgqAGU3v0lGTKnTq4ORw5TA0BKF/qyz0p6xJNnTvOgoiy/X4K8i6jpi/KFQRw/494mG+5rDrkTURneSQPWO7rv+TzgDUrP5wju+35Nb6gzWO81HKKBt1xTwB857y29J6ZkEIC7puz32DMar55kEo4cI3+/dJPSl6Zb7JpXd/Q9Oa5J2dYbTy+SK+1017koQD1kMIA48zuu1ltHj66KntfEK6gD4hhQ173ACIYPGPzRRJ7K8N96Kq+gC9npPKKMo3CzFluPFDEgYEApJrvxes/J47l4SLW3jot2ZbQrCsARAHo2oCWRS8gUdh+9zN59dKg8t3hAyQ22LpBAYORlR/u0CvPntcOt01tJPu4ecrl1vtEJ+Yx/YRzQZo0214QJt4LBzAMAgLO+KQCDTdvWWVvQdde+ujDc/Pr88PT+DQFtT4czZzWn+c1h34qMxN0am5aXiB0MUadMEQOkiKEZGeShP9GmlsNK+L+M+rkDeq0CorOromjV/phVNwDqfDygGOeCzryKk4rnzSiFB9CA79EG8N7ddYUmfzH89Kd/a7B0n4yv6N6yKGOF6AxaxAYAENX/W5SWz1bSaunjQR/tTJQMCx04wBB/z/pb6PClHpVnfprumh5WenSjwtLhev4dBk+ks43RsXxFZ7gAgByEu51MytmSlRHN0H/WnlpyNYzV1+jrnq38HOXF9/B2i05uyoZCPiwvH5CxH9EgGNdlV1QtG+5d0SXQZdFVyUaYA+mSZTwzrxvqHAEdUzgQoAAA4fjx46bL6wLA8YaXoR9AlTpzKNT9qHj2tA7JMwEA+E6lajAGd4XI1I+SybU/pSs2PbrXcxsXLL2SMVNXo1JnaH/4WOfLfEznFDCEiEun1WgOpYtM2x7BJSP1yq1lE1z3nvd8Dn0OGzNTTwzwpZ4b3XlolUvtmgDTgmfgTAiAnuK0OBciooICoCgxiqyQbbumor3Xb9wevtQ5fvu7bytaRqkWiqYLXgeISXtSpfHkeYAGrisKlXN4UnsUqUh086CcPjUHnhoA+PrLrxUBcN7jpA4JZ++ll0+6Nsge6QjUAaCLUqQ0hPPVc+r0/WldPuRE6Tg2/9P20m9qABDuQAqA86HSQAoA4Kb8DwqztHef8AvdiCKACjnccYELIawqAkgEwIw2kEAo30OX3lcRQFIA3vjB77oNoKJI/T4AAHpoRQBUjntvQPRGiIWix9SUtN6waXn2/fHsjZ/2OphChEzUPXrjvBhT/6wRQUplvhhX6R8O9emYyPPGWYQFNUbYFGYrEmUcJ9Mcn533rCIdvUJQTGH6WT4o9qY0pKuNd9r4a+vFvSuKwEZbhvBCODXuen6h4MX4x71Kph5jqjC6yP+0Aqy5OqdXn1d+T1TnDSHN90Zi1vUOXUrhagbD/btQydhDQyNpUDSgJcZUXvbJtacqcg8A1Cr0TKbmVGMqRjQy41GARZHEYpjTRmwob40pBs21EDdeR3GeSWNpWiD1e8h422GejGRotBPMtzcoSyhOGzpFK00gT9JFz/T7c9Gv2wh25DP7s1xnqs4cpDUq0Ga6vfHVgJFaA1IA+pSOOMNBXxQmXRZK+pt//uVw9csvhlVVTKXAFAYFlPFQwuUIhosAy4viUx9+8NGwIi/xqsLflqTYMG6qUB9QRNPBE8fdR91Vp41SxPrZ6+en2SQYlRV3AeDs5ljGtQHVzv0swcdzQHjdGk+CpM5bT2c9T6q1rTVoc05xkvpV7FlczZjHyBqDZOWdQ1BWjl6EYfMZAMDlS1etBEbXgwh/jQKGhNHOD19euDJ8+fUNG6LkiVnJzjZHlZrkKtWJvBevtrGUkSU1jj5SJ6rhZ82OGj9VsfN11QhgXj1tPX++YJ9BH1TMXlU3B1IANhRiefHCN+b10AIAwCtnT0p5Ugh8Iug2SMOen1SGMqusgZZ9hFnymgJ2ct250dkzrwzHjh2Xd0AFzgBY1J4MBQBlxgaG3mfNYt0oBillXC2MttbvqY3u0+GAvPpbMuo3lA4AD59VuO6O3H67Fw6q6v7G8HhH0QLamGXlOq/dvyM6XhCYJSVedQPoHPBAhsVTaFX0S1/vKEZIGO8hGxKXr1wd/vTP/txGATS4raJDBuvpNpA5+tGhgsJjMtQ0BzyzNq30P2T9oiIMNlHU9O4+3RcefUzPPnFMaTbygDDff/mXd9XO7IqMGXlfcp8NAKCEwR90syUZMqdPKe1mZV8HAAQdo3SVUWxPcBr4dQLHM+Hc6EjVaXKwnYVmgrT9Hc9VyrW4Z9Bdz1eqkFtVFyhvZQ9o+plphPdnN9j9pAHUK2R8r5T/CEMPkNuYRtLi9LkvkNvABWMeAxYila5SaiqvvUCB4AuhBNuDVwtQ7+s9g22ZxjQaU2EzJ1+ZVOqMLPPoAAAgAElEQVTj3R70QJ9iDSPXHtAeeX7qxEkX9Hy4/kDzkjLrYpjSAbSfFbpN7bp5e8Xx7gMUIQ+j+raDzAVwPRZANvPssdJGaAEqsEqt/0gBAAAg331HRe8odFc8CxBgLMCaHkavmT3QodpUu8PgMwE68i90jvDWwqsxVOrfosAHPseDyQ9GUYEG7BeGM/ejjzgrZoObTZWRjkFmUI8/dV7Rlz977/3h9qULw67Hd4cDe5/Jy7d/2LOss3FAi6IQAWiP1CK2xnnhMip2S2aRzs9ZJJUH4JbieluE+qsuwuz8UX3vsNaFLgELPvfra3fCk894SP9RN49ZWgByrrRnaw8eKzT54+Fv/uavXctgr6KC4OkUYqX9H4UAMUKYW4VNOxUgdTomVXpG08WbrtnSvcLoKB2q9ElzBDtRiqxerNOEzI9zMq1v9IBBkXik3cV9x2J/Xe60x8/ZSVnZ69emBeuck/rv9DUcg72KpnrlFXVB0ZoGvwt5AQ0B1MB3WS/Gsr72UHsRofdV8I97Qh9RK0Agtjz0Vd0fzzIGudsWQlMCocrb7zD5rGcRxiLe4hBe3IfC3PAGeFfV0yGvnOctix6K39U+Ol1GhTe5F0ULed91B9KTXiBjheuXbszzpkGYXu+s6JmiA84PcsLdghw9HfV/4txFVATX7lPtgt/2M9oY5putYKPlGGwjHYyjnpigU/Hhuq/t3gyl8r4ZAKiizqHvARBZj+CcAdwrcu6hgBKiaNAygSox1GmcLMEJtfmeZe/AC8vJHLZOpBagN+KAcFFKoX0VAUAngAIAOHP7BMKdFgCwdx8tOYnmoLuRIkv0zJofvK3AgOJlzakSkTfWDw0UhI3uf0hPagAQqkQUpEOxzb6EQKlv6RpFI4SQEN4/J4IwIerBAAAUASQFYE39tYkAWMTwzz6YMJrbKtpy8tVzw7nv/86wJmXjGQyLB9L2D0ZIldMsRjNt3BYBhUEI2tlC59i8xrDDazX90zOEkVHlRdPGVG8Q9ffh/To8veLJNUVIDulkU9MIaEp3C4WLsVSY+gtIOgGAKkIyYaD5mzbD/Uw+6w9gzaX/Tgj8lpNT8y/0q9CyWvO6bykdfTXUfm1fxGRrL/oDH2NphkqFM47XjJ+GkhHji/WqMRRhj3SAoqd/4eEhCsBP9spUKMvkGnfPT+E+sc9WHmMv6v2JdU/jaXrO/d9BgzEMfvfj9zzy3gUg1f2DuQcj8F6gBKJ05/yLvvjdK4L1NxrMxJ6lwTJ+bsGXaQdWtvoD0gRzzKXWqVeXW6pDUWuNo8bWM/x+r4yqwieouKo5eq4OrWp5/P1Zr9SPscaF+WIAdL2QD9u7AQUFCBQA8KkiAC6pE8ABhVSTAuDWfNqBDY0DAGCvQpq/Vqunzz/7TDUAFobDQrUXZTzxs61xHlahmH0yHKkBgELlE2dG2XLqC4R0TpzGQ47/CEzlGntu+nYV7yqhGcYwaQkR3lph9HFWY59H+jCy2yJiag+K55UCVH+PiETew6ffHssyngLbNh1mz2+eByINALCTbQHjfEVElD1p4vMffPT5cPXamrhJFJxqyl7Qi+EEWy1esqSndv75oIFtsa5lPIznrvLvkxfUueznXeeu1qnRI3tEX2UM3g0ZlSfcN/exlKaLag/2RMoEhsf3v/eWjBGFC0tAAwDg0Y59iGiN9qz0EAAgoQCy13mWfE1FHOVa8FZ4GHcNb731Hfd5xoPBe0QAYIS7kJnXKrsA6HF4HFizffLMbcvjv0grQgFXO8rrfyqPp1F+dk3husPc8nBrTb3KlQbwQKGHx+Rtv3FV3RvkLZ2TJ3VVIYUvnT4lK4E0Ad1Gc5qVcoWSgpGAoL+hsP/Pz381/O1PfyaFUoUGMRyyG0S432PrPC2eDC+yOkQ0QHZj4XOiGVyhOUIbvQ/QGpJdrQuDt6kGgcAulqX6uVfdFmQLXm+8iquHDyhdQ0UJFQGAV9i9jfGgyoByVxCTW1PAy2PLByhGPru0kEtgofbQLRnze3WO+M2Z42eUg45EiRDPlkbjwxgyCR6d3qKRQPLFyMM6AMDk4TM4KQ+mQb66zqfFlnzxZw5AvO5licG19NjYoLRxPh64CV2E52MUtLHkWbTR+2IAINSTSeeKw+9TYXwRABdjzHHAb5N3QGvwlS3R/ZtvfMvtxuwFs3wL3sfzGD/3BQyYk3H5VOHx1IrgbKIvEIHCCdhRLu0TdRCY2VE4vloILohWVBNzWNgXAMDWDp5UPHkYxrof4C0PgCdpY9fkEeWH/N8xitL6VuT6oldOpjGF0Tim+HH2U/ZUKlzQUuTeIucqVYDQXooFbkhfhm4w0Eh34SBEZfPsf6Uzu6mK4F/K6F5XF4C16xeHlf0zw3e++5LqG0ixFwigK8x/yYkGAGDd5qmmqPFuiYdFhBogHrUpOJiKTlg+KWCOuggHpKdr3beRU7uGL89/MpxUFXGiACgAus25V0QuPOIphocKvP78n34x/PIXv1D6zz5fR5cWIh4w/hdVM8dtXDPloSLYxrx/gOFR/rVIzDozBZqFrlcRYPGd0o3rCFR6Zq+j1nmNM83WVVRn3iPlXJ31dr7S6ElZ6uflHEZ5UnwuZUDooumMMm9oACT7XTUiMKzjtcAd7TvtXzcUQVLh/5DM2HoyAQYAX/Scmk8VlsZ44z2isMZna054ygnpp0o+z15XwVc+5z1oK9JU8KaHMc39AJv5t+26F1EvhvMHqADIwDRdbNf8Njzn3LvGcvfuPdclIC8/DN7I17dHPqMWIoKipVnwuu1x7Cnfc0s9iiqbJ8aesWYAHTyT8RChRpoL83oisAuBY1BN3zl8WJEsNpgD4CxdqteTg0kFzzSfyrUuvare72mj6KPxfjzwNvVT4gXlht0CyBv2Z+n78EYKayLR5yXbaUMewC3vIQuRjdFxgKiB4KNNB4+xwNODN3uORPLogV9/+c3wleQ07QLDSBcQpy49L710UoBI1ANYkgPL39V9WD8AV7O8OBw5zmZLxXpFuL+LqqedH3qb9vFH/04pAHgxHWYWlWeZzKa8JdQAWIIhswm6BcoNAMCSFOinWvDNx5vD/Ru6RgOBxcLsTCBiTnflATmhvMgzqgGwTn0Bqk0rbEkqiScGAMCGlXe8MZFQyNpGt4WaNpKCoWSubjKU3lgZlczOCOqNo3pOMavp+3NtCcAX3deLzpp1AECvzBdDifs35bcYUP/8eq8Ue48FMrPELKEfYUL9M140B3+3lNg8gD1zeZEB57WyEhjjLAFf864D2Bt8AdCM7ohx33yckiArwmFc41yL2hurnN3+1Er1e+ExQBN5kGLd81Al3U4bFm0MsXbNgAr6KhCheS+bIVBj7ffc34kvjT+xR824jWtSac2riobq+YXuhuJBNEwom//5nxyzaSGEVDyLeQSDHZ+bilutX1vneML0OeO9fm/NGBM4KO9SXVPfL1rthfN4TSpVpSjV+elBi2LIFcHRbz8RGsyrV5z9vDGEqaUEAADslXJy/qMPh8vqBLBPDHJBiiSV1CsFYPXUaeX4Hx6+ERL/2aef6noVUUsAwLfV/63Ig7lf4aqb9n4H/QMA+Lneo4go8ZojGfQ/cr0t/DoPpc87DH4KWCk+4JzQDFmLM4Znzhw5lGKvPRE4kz2Ra91rT9uaRo55GS0VXVF7HOeccxNFESNSJXgmvW8vqeIsAIA9M4zBAIB4vVtNzRgAuHb9odYoAICqcB2gG2sBBFAVl9OIGHO4PWr/K0Uv+Ja/meTOeqf309Po6Dyv6N/r+Xm7Z0QRbctbeFKdHFYETq+rpeCli5dkTNPbft4AwIEDahuG0dwBAOZfHfHFGc19xSDFi2MBmzQRBy7OGucO3uX2ubuGb6uPMAAAe4+nYEOy0fYDgpqQWxsWsc4s9LzeIwVAcf/DnMb1SJ46mdZaU/X+JmqKIruy6GcXVwSgzw7XHsiwkvw8qVSVi19/Kc//w+GeCvS9pJoHtDna0b3mVDUYYJ78Xhfg034/kTF+9dqN4Ve//s3wL2qDiXGOAkP1da6hLk/sSBjyBQAUvRNqXHqWo7k6MN5FkvSfQTuKb1oe4IHB2ExaTj4FyAmwgIcfjyIgABXGV9WCc17GEYoNBiPL49BL3Zv7R2tHfiIdJ4CZ4HkoWXQeKkW9HAYFEE7yreAb5m36oAw/5hx0lXSaZ7749bR8m5DdCQBM8tSmLBYvrfPrde7ETD23Uvdqzfvz2wMAloHGCZrRlYsT6wL/6eSxlVKrDykr8+FNHkZqw7TiyJ56xbvIxTrN9bzQDzBeMChEI7AY8+jQUb6lgpjkkmMge62Tt9XcqpJ1AEy0BoVeMnIRQMnMSEbP5m1Fja4JaFpzPvqW6k8Mu+XFXlKnit0H9d0FGV8yxvWMJRm4SzKQyLnGcMJowugoDyNGCV7USAOMPa/PGSOfc4ZZx6cZGQBtucq/5oRxwvf6QqX1PvMjdJ5q/4Q1sw/zgAysU0ZVGdTS+/eVjnZLgPTdyxcVBfDl8PrZI0oBUN0NAQBz+2QQqFsC/Nb937PGF90RZmWY75BbzKbqfQw91nH3vMas1n8zc6rN9eyQzrjqugxLMrbuqRbKxeHs2dM+WxgrsyrIPaN/rh0gOiID6h9+9g/Du+++68Jw8MtZgXlLqklCNAA1AV4EAFhGJh8Mum6RmP15aHI8KKeMxfirgIBer8rIninDPu6fsiyfVzTZ6yNx5rPjQ+oM5YSqM1LnzGBG6oZ1Rkc9DaMz5VwZyr2h60r1orN9+w+oh/ybbiOJbCAVoJ5PBMfFy5fMZ/chGxIAIKzefeoNngZweu/BfYfbQ48lc6BHQKyoexU8i39V3I/zR/tcxgetGDjRGPDc86+87lxPNXxAHarkHzt+VOk5ihbR852eIrrmmffUDcLgksZTdkbUBJj3ePuf0mOjU0/cp9aJsQA8UH+Ds0MnAkAECiLy3j6dU9e1SJ5VQIPnrvmxB3t1TeiQLQK0oh9qHHAudKrSV+FlLhheMqobcO1rPweL84wACGsraHKCZ46wQMh58z2xplgn2v1GCmH88BvguFKX6QBU8iXuX0C2eb51BaUMoUOJSM9//qU7AVAEMOak9FRFtZ4Q6L+8rDbAkpnUBbAegXzVBIpWXD8n7+9Z+LxUJHhEswRP88mNefL6P/yvf2QAICIAqvWMwo8EAJACsIAnD8Gpb5KvMCOGMC8mu83DxYDuqQbAXi3ELAqmmT9ewFnlLW4pBeDV4dW3vzc8RDhIkeB9FwFk4lkDoMKCeqbRb1agL1kxHCU5Fe4wKECVopiXvV4WMiEIe4OvN4Z+GwDQX19EUvesBR0JrxOkcKVWrXdSie3HEfcIJOZFP/21o9GWymkV0LLBYQ9li0LoDeEggN6b3sZjsyTXrxhmv27NwArFbfI+DfHr36+DV/PxZ3kQQji057drOoO81qJfz1qhVHIcLhMk85wR3+/HhGLWKfV1CHr6qrUOz0cznvt5TO91HJtJA8WHKWltvD5f9GvcAyXFlPvIFu9bkkUd3HEso8en6KenHoCehrCa9rt1Gumo+8qksjq5P0Xv5e0oJXmabmrOpWiXUt37mOo7/VnidRPCPhG5r3FV0SOT6BXlep7TLbr1hiepZfJwQYb9lfOfiQ8JlVWRKbdf0WdPJEwOKiy7ugB8+vEn5lWryhUn/5RnbEn5pA3gskAAPKgJu42h8ggTaLoK8FleoH8lz2kekdhA84Lcy+I7Iw0CkJo/lackVmzsT2/BEilDPdCWK+X7F33EOXQN83g/xznJO8OQcisbK/M8G28OoZ/rw2UpodGHOTtpoBCCXEvgsy4ffvzFcOu2PFqCbSsCwPuX5wDjHxBgPKCjoRHKdRhV0zwghU/s+HP73FP38/QSNDL5E4ISQ+TU6RPDsjwyd+VluCrAB2uUPNbvfffbCqWjEJJy+WCfur4qppeXl3k12so1hR7M08oTHbIlBh0KLx5nFJdzb7xh44G9xwtKOGWsdUQ+oKg4jJb91X5gHAi/lyGvfr+KAHisvP4ZGf/kSlOJG2Dm3ppahi1JoVel80t3FB0go/2lMy8P169cFjD/VOl3V4fTyrUmBeC+uvY8w2uDvJbiuKrOF4znhgoHfvzJZ8Ov3/9w+Eot0zDO3Y1H8nhBRcGIygv60pqYuGE46fnkrKFqkKo1YUOyfpMdLYIWwwjk2qC1UuxTPusKG36+VlRFSgTPABzQ/fA+or9hOOJ55G9CIAmxXFR0DwZWpJTFeYQSt1WYkCrs7J87y+BpTpCceQEglF5Q5zHejzZTgAhlEHhrUby682s9gyuQnT1TCjLyyk3z1CbjW02VuKYDxvOeZaT3t57WhWJAo/SJ8zblVer1Hp8sLjEY0D2ze0jjHSmxO0OIda3nGQQonSrH3J8/8lEjLUjPy0Jv7Nu5114zva/JSxmewCjYHBX3IwWIeVbExrz2u2QjVDNLZNCO+p5v3NI5Ub2LZ3SZkLKttBgK3i3sPa7XChPehcFPJBfjFACsrgJEqmDsuguLwCbLAhkkxVP9firMVEZn7ahnhTKPhxWDrUCD8vaSAlBrXB5JDCPubW+p27lRZJ/KBUFf0Lf9/hYgAWZR+PDyhQvDlvjvnctKU3pwc3j7zZeU46so2v26cEEgw5y8svL00yaN1CxzIFI7BQDMqBK4eVXel3HOLy6rQKfkmWoAzC+dVgqAgDQVSFxfF2io+grRXjVC1ClkhucfkPCJ6oAszC25OOgnn3wS+d54+wUALGg/4J0YjT0AEPw/6L4HAApcNu2xF2mA9Po6n/V0Osod7pbX99/vQa24T8q8vH/R4SQAkA4MjyP5d8qgGkudd6uWyddKbtbZi0KUwb8q4qOfU0W77FPR1HNvnIu0Vox/vLIZOUI03T3l5hMRQxQINHhTxYi5D/SEkQ692WtvHkhkHhFaEemL0Y1BTPRIVcfn2lrfMI4j4sdyJnlCbyOUh5/vwD8BAw6ou0NFN/NMwu+JNrmlaO7yzhfPrAhW0hF8baYc9Xpc6bcFsPJ3hfozNs6W2/tqPUnrrVoqewRKlWMIYAA+4xoJpMxklE2vX5vubRjHphU/HjtFwVcy+mfcz55Z5eumI8EfRioqqi611H+XnjU+G1BpdKZkbafUEzj/1kXGlCpSiVp0Vd0v5pzRX9YjZQ9Ljn11/sLw4fsfqWPP15aB8M8Fyb1jiuA5qBoDC+It7KHbpWp9KkKinZ0GRNSZCPA1vP1eN1+SAo5X//Hf/xsDANJoPWF7RCh8sKl2CiLWBZBMTgnoE6G1hAgpHIQIgKeuAXBNvYBF+IRCJACA8kKo1pGXzg5nv/Nd5S5q492SSQP3QJRikABAMZIXHeYQ9KXgtdCftpDhXZlWenvjaySWJBwWxMTTAQVto0vxiwXqFYZ6RhyM8sJPhv/Xs3oGOG0gTioMQdAjgNAZ796moKgJz3cdgDhs9l/kdbGxvYLcjGL21DN6jtHa6EvlohD/ml8ZhP361rim13VcQ1/QFP9Jxp66Zc7T98CzmMy/eYnDkOXvUOaCOnovctGLFbPcyxftexlfNZdJA4pQwOkw+bpz/B7XMz3C9Yzpfa2/29Fqhk+NIRSfMv4CeKgIhFAP2/7E/fxm/O5+2hjiOxVixbURot4iHsbWUJO38F+1FjWGkeZyrWtORc/T61xnydfl+HtamRbq/f1jXfsUjljr0YOVnmS+0wuYXmADAOwTUzz/4QcqqnR+2ONiYxKI2X6FSurLMoQOCO2+qKI4jgBQKB4AgAucgdZq5PvVVu2AUPGnmZNmwy2LkxpNtpKXxl8Ga1CkKc7OJC/xVqVyO63IO9LK/CMNblaA+2sMI21nRMkEk/ZKTSpJQZsBAPQRBz2fCl4F8itPURn5+OzFh2lHdEVGMvzTithozFC9fU71Ex4PH3/65XDvvlZIEQBRWD6jIuAX5uMo6q0SsIm127fgN+0cxJgnz0WQZfHdyQibRqNxVeNnPTFn3roUZqqO02f3luTWddV84G4HlvcZAFhcRGDKux4uudHYNxVqkJXzGaMpRbPVTgiPdtIAu5EgAGH+VM5/7fXXreRgeKHYbSpcHzpyCzCAH3s6ozgQHm4U7QWt1frNS8MuhTrTG31RCv5ugQHsGYWGNtT27MmuPcOGAIBbGxqTivedVb7plvbmiLznuxT+uaT7YxQ/1b2o1bgmryeh0IT7zsp4+OLzr4Zfvfvr4cr1W/p3c3io+xIazHz3qJJ/DwDYG1IuR68DtA+QG1EA0Ft45lk0UgXGrfMO2rPqPY6zndsa6+Y1DXpwASf9RKg32xEKkRVaRwDlHrFWzj1GMdRa6qzjbSZaYJ9ylB1arV1eVCgmPZOD33C/KGQZ4C7ntLpVhAJbMjTAmGiZGDKLfbWu1HhozmeU6T3ppWH+Ypnb5Fr/eS1KvPdiudyDfz7PeTbjDCQAFws9jrNXyIsXtxSGeGdabngn0CNYt9QdRp6Vz4J2fe+UK/3Y3FotC2aR9gld4WXC2/zqq2fdR5u845AvmMLRJ90RI6Ifz80RoeF1rH0J2Amnk1qkbd9TbYxbipYRGEarQDGibdUBOLByWl7sZV25VzUvMGxpb6cnaBzzGFRZVwiKjEKzFdmTirOjhsilh7ZktGUodIAQUam92gPC+gA3SC3iO30le+6LweJWgLow2v2RykJXEhUKFG2S8gNgHEDIMFxTgdIN8V8iAGaePBjOvaoUNKUB7DuoFApFOgy7BWQpko17YNQxRlIk8KHxD1rlCJJOQ8rMM3UB2FIkxNNnSm3b85JGcFDrpHo44tumZ8tVUhYihxkAkA4A7MmWoif+/M//QkVTvzEAQBoG//YoAuCAjA7AtxEAyBD6FPamJyiLfQsgeRIMC/nTgd2drtZ065AjdW2vA/TRrkHfpQO2yNxeLjTZMhmJVzSN0RRGfUpNxtMZQ+b9wehGndqyIY2telbv4T+4cmh4/dzrBleio1MWpBRNA0K5Gr2AVqd95f2dImlAeLe97y4Uq7XFQ37v3r0RCNuv/UCWEMkCzfGaa3n9SDV8Dira7ZFax0IDKwcOWtY4/z/Bg9KNud5AUeaNL2pvayzMj1QSInXuqVAs4wGUKN2b3/wjgsDXioaj/kCMn2e4OGTyolqrWyp+yPWkDlDvgLWHvriuvNZ8n+8CFtC6L6IqVJNJkSjungD9Iyc6pyd/V4RCTsJyqHib63skOAV7rs4A07pD47/lhGjyqkRX0XMBqUGDHcWkmGMcFUkYAEAA6KXn9TpxncWM44noIF0OSPTN1xeHd3/13nBBACF7RY0AZF0AAIoO0bkk99/RFlpbA65jxGXZrBVNHDqVz5n/AwRAXoQAq99OAfAC5vcgZAT0hqoL370h416LDwBAYSAq5gIAzIrB7oB6KsRlTcrWHpRIijhYScJboPoA0kYAAE698aaLABIBgCKhAqe+/7YUnVi/ZmwXwdbmNGMtBtcL0lIyysswvcH1dwuRCMNoOgIglqMJ/Drk/QEpAy6YFgp0wEalKLZxNoFc951miv3iB/NsLTbGXYHorTRNhvTVc+pQRtukNAwswNsa1fx7ReN5ZVxfyDC/flzTRe16Au7X2esxxeCnCXI0AtNg6McYzyxmHsIjeqe3ubRWYrVHIcj7PesFzTSd1N79NgCgkOWeDup1+93M+t6onaaROlmjEpXjDBoIGp5+XnnZ+cxKa2cwsVZV42BSiSyGFwqkDcE80aaaEsQlyIrGpybWM7g+vK3OSZ+uUGPv17rWNM5CGrOaQw+y1SOnFYHYw2C6lU9YdFa/DVxmhAbv9UAFf1NBelFn4ON33xnuXLo4HFB4FCHUVG4lMggAYEnCZP/hI8MlhUt/Jk/oPiHvpADsycItu8RUAQCWVRmX8GlXesVITgDAnjQrLmm40zPWimZLf+nBRKvaSS6FiI80yVlj1jZUgh8VANDP3czaPxUSG2h3T3t1rnsAoKfh2icr23iFzbOgQwy43QqTX3ervFCBWv9irqEA4J0H94ZPPvtKBiMKDa2mPPDYqzFs3JveUVVnEXr4kx7+unDMH02h1JPlb+PjeZQm1qC+hxeEPT99+qQVjmtXrw635c1Arh1WiPl3335T9ABvlvcBQZdKQgnpoN8SnLnyZeN72unNzj1ocxbQrVx7iv+dlcFjOhBdoKg9EaKPgh3nRjJUCjeKGs9GkO+VwUoe/4PLXwk8l2Kn51OXgvFBaxsq1vdYAMCOugCsq8f3PeX0Dot7lQIgBV9K2gFdu6jn4UnyOdE9o6kQBQSVTKBQ/zkVEvz5P/2zIjk+Gx5onBcuX9V9MYBlbOlLkesZHssIhUztoG1U0AeRDvZqURwLhRi6jDBHChhNyJoxHDKVDN3SUVz6MX8LsrYyHx642I+S/exlGVM2vGzIx7iiA0xFKQaAgDcEAAFlGFCAEEnuh+dyWTnN9qLglfUzMProPQ0ow7kI6uc5Ma6Ip6mInKbUtXXxXEctKvWdHGN/PqfpuJa05jLt+Z8+26FrZCRjLP1IS+xdydHi/T1frmeU8svsSvaPbDfX3DzKelsotpOyvgGVxb8dZeEzUfnSEYlJj3nXf1D0C3U4zp59SWtMOy3kdfCXFIEGeegE4PSDCBM0Pcbz4zQCzhIRMzxVKP+9q+LbCvFX94gtGSv37qmY2mHlxS4fU9FNFeZ7TOVwGeEU3KQ4l+ayId3Ua4p+Yvqj80eADHhr8dS6lkTyqFCUQ97Gugeh8joqbqtNmc415A39VH92rkJ2UmcA2tqk3Z/+fiSjBiNmdeWw921L82U/3PlBY5vHM6i6JXQ4UDKt1oQuBzrBM+IRuwGwFAFAdIKeC5BCdfFdKhY64wg38TGtz7yiAeaXZod1jWt+UXW5dvD8qw3q3DHNVn+rQKLTgNz1wILW6T/wJVoCUgh0be3R8GfqDoLBZgAAEBIAQIbH8gGFaicAwLyylfwAACAASURBVFpVcdcAi4IvVsRN6YxF5169OuT8kd7poqP6nFiGRtudjm4+0yJRwwM7lf6Y+zStk7Fv7lhmum/fQQY2MDL4ynP6bD8BzzF4V3tG0wXx8K8eOWrwl+eRemIZaT1ix0UYyavfs6SokjSSmZML9mmM0NCc1pcWf2VwV50Bvo8sA7zCKOfzAi8x/DCqoWfW320CRWvQJ8Z0jFWd2HQNxjR6HDUFWD86xhAB4HOQXWpoWRsdA1QIMAGJMvS5F6ACtAEwUPRekQHcu2ysHrAByOAZVZyw9MtKD+jD+VmHqqXBPGvMNcZeNw2wKSrgMwYK2noeRNsQYZQ1pHjtODPkVv48z5Npex+RF97VUKf9U3q46Ud04nQc/a4CmIjLMPBD5paE6PlnOd/KXvN9DRCUnoQRzxykG4gnEP7/joroXpX+EvW0VEtE8uxE1jZCb4iUHAEu6bDvW+c20q2og845HKh28vfg8+ZvpAD4cGYuYw1uQyGF925eH/boe/N8l/AlDhShCSLMHQhTeaTrYhwAALMgxWaYKIzKl9qZHVZPnxlOnvvWsK2cI1gWjAcAgBCJp+TqwjwrXydzP/pJVNhtf1B746oVjyvPTE2sHdhpY6QHAF7EAHpiGQ2R0j6tLDSFtxfio7AeFzkWe0S1EXKdsRxMJRWrkeySADs9rBhPbwCWgVY55KGURPjlOP5UuspQiOf13M3b3zQLE2c9P5W6uO0Ek+w9AJ5zHRjPG0Rq8jmxxmFkxAGYeGScujbq8VXNscLt6vDk8cx7lVepMemmYMV9a/17uun3KtalfT+eM+lZqfdqL54TGmUYcK/8/rgPMdKRRUwLqwkjWs8tb26tVSgkLUphkmbDu1FKoD/TtHtlblze3Pta7ZpDnQ8YTh/SX8arFe48m0W/9d26ppQL91/NPLVSSHvPSy+M4x6BYk4DTqM3XJc4d9hkmt6qPEPeW9HbfhkAv/nnX8ibcskV/mkpBVVCNxsSaKQA7D90WF0Arg2ff/r5sF8emcPkpFGVWd7gHS0YKQDUAABv5gjZQCpPvKNsgqa9dxkJEkpljKs/o6G6xirzWSkxpjPz/aLLLPaHAMm96dcnaj3EtbFSk+cw6CsAhKjbMqnM+HsIr6wUDKARdI8yKaVZysnVK9cNynofMl8S8AMP8jXVf/nsiwtKoyBPPCpr2wAzHy/YNk5vjT/G2p/nGlPHl3Lf4x7JS0sDfMEc21nrPZijyRY8VEo3SuvpUyctoK9cuTI8kIcNL8vJE8eGN7/1mu5M72U88NgkRKuFcVWAXKyfxj9GJMUK18+YquYxlgwQAKCiei+99PJwStEHPg9UApcihnKNBx6vGyHFcEDnrGPviEIosLX54O6wfvXCcGiPvJeawzMKhCn1DgBmgSJPKtA1s1fh/duzw2319J7bf3BYVcj/+r27wwKeSI13WVWoobcNpTdguBLqGwomCvPu4a//098qH/rRcP32veEbFX2k3zFt02jBFMpUhLyb5+Vk2/wa9blQXnkjNYconMdiVApIyd5Qbkr5KX/JyFM7PmSaBgDO5zOeUiz5zLyjk7eEwsYRagqOC0CqsjoAAMbVttbx0UOFjOumGP6vv04HiJcNEHEtvDKuy9DZlL2eu+Wd/qsDl8/qZZ5PHbTiy8N7XZ/XmWs083x6QIw95GQDv5u+Uveve5gXZgRA8Jla7wQHurNfsq7u4XGlUC8AM04s9RPKAx8eoonWiKk0N2C2yVE8/MmMIrcf+rH3U6CKaJ4w+hNqxXnytFpiSod09Ab55k4RiDMMyLMjeiX6rlSWxr8KUGLvBaKp/d9Dtcqb20W0S1DTHeUqzy+Kh+85KGOenPYlRbzsd5s7Qts3BRI8UOqBUxNM1xTmCs99eSsBemP8GPDRns7/8PZ6bUI3nZdhVbKRglsLmXJahc5Ya9Y5vPFqESjdtryXPl+iERfPzmjNbUXtzOrmMu2GBT3vidqXAkzOqgsCnRCeaZ7bAgZR/uc1ricyzChe+kzv7dol0GQWeajfrmfC+NXWkLaKCuXf3lkU7z4u/qEWicOKahFIR9eezGkOoZdRp0DeW4EAdAOhS8jNG3ccAYDhuE/pU4T/w6MAAPYqyqhSAKYBgJJKJeenDXvToP913nT9XakXcVYCTG4ytEUvAqRWGHjx6faM4NVlxKTWOupxxSN6XcrjDI3X547v92MedQ7GmCBQ7e3k8xtz4H0AgNMCZTlFVWgToAe+iOF85466PCwfdBcY1tiGnb73WCH38CDaCGJYY6AzBqJJMFqZ+7IiFcsjz1hsaOs/h8jbGx0eeWi6ulI4miDnVh1GKrrloSIJABUwKrk/of8BDqyngRuRL/4sU6T4zRi4B3UD+D7z5pm1PvwOgCbkItcDPlTxQMZZ96waBtyjIgIAC1grzg0/fI/rywFV+lW//2mZeB2QsfWM3r5zugLr7T3v9ZImq6Jgc8irDrsOXSmZMDpBdWKI6B9qZwRwMOr29Tr1sCjYGnKqAQBhYJkjpV3EQyjWS3TRpwLqf61ovatXrhl4Qz+dEY88Lh3msJxUpOXs1fobwNbzCwhpA2860phiMB7Eov0GAnhdKwXgGYX6zCyDAdAGEABgEYHJgF3ZGwBAIQgi2mdaWPosPxaB7wFNhQhKVaVXosBfAAAiAMhdVJSWPhVDRbEm9DYBgFIla5HKOPOmpNet997mnozEV/vaFMWmmAeTib97oyX+DmYz5vYmkUwr0k3490ZsGZ6mhdGwrmt7I7TmUwTaE2Mg4xBg50XpjPia67QRW/foFdaoMJrjQomdABtKIWuGSSjg5qLj4aiK3i0VgL0KxbDWb1S+unXtFbIqKlRj973SaIhxe/XzX6xdVH6PNaj1qnuWgOnpIu7dxt3TxPRB75Wiuq7dq/9mvJ5+/vT3a4z9vfrXqd/GvRgl+1ucZYoW27q1cRhPTKK2sse5SYOjvd8JMlsUsa8+J1ZcyrAaFzyYWa9851pH3mww9DL0i1mXZ7s87z0NxF52ABdoqP4rQGFEg3NqNaZm3LcUh76QZ82jzmYgupORO7UOqhulkP7Z4f1f/mK4rXBKugA8Q7FM43xTis6BI8fcBvCSQsLPf/GFIwBWJHD3yDhA+UNhO6Tw/30CAR4Tqqo3Mdx6ACAOeKxxVNIPozdopfYuvQ0w/FF0tPxBL7+udeEflBGjxxgbTRjw/ujxRDGqsMIyOJJ+Gh3EnhbN9ApN8TGHP6dwG3MuSdHKNoBzatcWSnkovebSUtgvXb0yfPHlZSkjAgDwT3u+YfAE7yhjaRSTIxHn8jei5q459nrTd+h4p+ek/1XepUcy8oPmnS6hW/epQjgIRwAAfq5cvuwq/OQbvv7aK8Orr7wsBWxNyjHCFp6nucoYYa1RbGOt6nnobs/LkBpLKAZl2KF8PB3Onn1FKL2qcKOg6f4oegAA81pbUgSIuAgPJ+0WDQUYAHh49+awdfv6cFBt8TD+n6qC+No6hZjUVkxK4zPk5uySvP+7hpsK1d1zaNUAwJryJWfkHUQV4ew8lPIwK+/obtE0LRBpQbYkD989eZ9QKjDOPv/qm+GmQICHWZxwSa2eULTsySd9gOX33BqYbjCRhYFOdTYC8ItNC1IpPl7nIFT++ud0lwLScj8roobNZ913pxwuXmKlzfyrB7SafOSx1XYXeqf6NiGXR1ToE6/yY0Uu0nueVAYMnW+9cWZ4++23nPpBcdBQ9jItwOci97romQfYxg4vWu+96flfzLwBAM2ImaSd/v3gF834Lxr/bd8tftAjEgUAFN/pu6b0ssvrNHq/CqTMLcMLlVELo4OiO60TcqYilVIGAQCE5z6A4eDPRBVRvMyagryMJ1Ro7LB1SNbbdaHEQCwKPa7wcIcxmPwjJ1TchG0hGoY6GU/UHnPIKBnC4TEWSDnY3pERvXTQAAB/k64yRySAeDxeb3i5jSkp0U9keENb3k8/K+gPA7zWsAqZYayxTfsErjHHAg44B6Ty1DrbmNMcMKQoZGl9NdMJfFb0DIA2d80QPcaai/9zT92fCBYxIEfWRtqaXsnL7zOpedMlgfgcYnvw+u+aiX87qo2wrbShne0H0qgfUpdbdREAO5bEN85oalr7rWWDtzduKaRchv5J1UdxEUPJFELSATk2lKb01deXhh//+Cc2/AAAqDTO8XMBQLUaJbVmOgUguH+AUaUj9Hq218ds43nQnjmX3hOOCi6s8920p+K3yLZyNNSzir/EuWnRMB5DygzLxTTGxvMVyEDylpDNNZZR34Snjim+zXgrA3eMBtN10MbxE6eGIwIBAjRE7446F6TRBe9QpwBFANTM5nQWig55JkBV1ZKwFz75LGcMY5ve8cwL2iRqj9eHpc9gYDuVICMFbNhndwCiOVijFXU/csoW3vFMpTUABsVBnxl1Q6RCeLlVvFa03xv3lZpTQEQZ506f0j0wjMsrXvUBkH/ch+J/NbfQMeIMVIHCAi0IeQcMOCweDhDC+3Qu6HlvY09hswEG48gIwCKM/D4ltfifz2j+9HaZXyP3rI9pz0flODlQ0pHbAgJy5j2iPhrHtUUWOHqw01XY60r54+Lx3Ftuxn+NB8FC5DTQ3hOhSqvqi0oRIt2Nc7igdA3aG68ePWzvPxF/jhKRbBsjEHIucWZioI40yGiIEMkB8vb2ka//0b/9QyyOSP3Thfby68GbXQrAHMzLKQC6QIRNEUCNYlgDuREa6y4AGJ18n4dJGDzceKoWXGeHM6oBsC0GtGH0V56HRMwVIGDBHd7hFurXFMWWLz2dt1/XVOhJbXAsQBg/zwm4XJm2AOUB6ozvps0/Zwia4aXQKIZihtQpiyMT6ZhcCfFS+kehbn4RzK8n0EnhGwZBMaoGRtR3gohjPfAwNQCgKGFkzKNiFozZ4wGASO8ufzsagz1MEMLIN54eE1TzdNogK+ZuD/RoBY2KdL3nIj+dUhmCN4wJfpyj/IK6DKMhhABMtLMxAZP4aIAGwRey1Y9lUnGs6/r7vAhc6Y2Vum//nf7zQinHfct9NS0yxkypKeHU36eNOd4N46Ipboytr8RczygPv+kBmWcXWqwBi2v9zIK1gKpS2OM5Vn/yrPCdCgXrFdx4b7Lg5LSHaYImdD+3zqJoTYfejnTSnU2fJK5P8Cvm2UJ9/dqKY2uRGO3YggZr3eA5pCh9+M6/DDe/+UpGPe2RqAtCr3XxMCmr1AAgAuCSupV8df5L1ys5KKVmr4wucj8J2TwshHWPENaHVGR1PqpMK6cqaZ0y77GlcCQAkMpHjWccW7d/pcQUfXvtUykfoylog2UhFOdhFGJpODn8Lfe1nfPMTdf8q6J18JdmfIz0aI9znPPoMBAK02OFhF9UF4CoWlyFB4NHAwBckBF9/qsrYk9SFhWCjpLa87AYkq6fLqLDPvsIPh+REETeTkDoa5MGU/hp6jwkvabSVmeEpQreGcSMZxeP1YkT8nxpnhQ33JKHC2/bW99+Y3hZbXTW1+5KdMkbSftHFLNURqCBUlRrzP24anwTvJ7HMn+fsVnlO7+mPL3j9mzCAO+rovMWBbbcAjD2FcG9RQpAtgACAHgmb//Wnesq6Cdhrvc3Nx7JQF9XwTsp3QsqtDsrb6YAgJtS1O9KPh+Q8X/2rBR8ciOlZM3bAH4SIb7p5aQYGaGh/ADy3FIRwPtqyfvzX76jrgI7CpkmWoLcYAp9yROEZ1LT6AGA2qFQz8PbDQAQYGZcb6pybqzVh9ha72V6uPN7tZ/F/wwSjueeIpKcibhB5YBWRFMpr21/JumFr3nsGtuRI0eko6hdorxcrCNF5LZl3P3OD78nEOiMjdEZ8YaEbyynmA+KmmVnyjSfmw4AqGfzewTYkq+GUdAKPdV572WGbzdGldT61IJBR9Mhqgn8pULZjPim28R6Fx98vqZRnf0ynGI8kWrB3EJbiFM28t4EJnmvlzM8y8ByynD0gTgLUXRxyzUAMBrpdBHpLkfUUvXw6kHTQhxvxi6ejH5ioyiUzdjnLgQ3Ca8kON+dFYFsqR7VHGAAey1+jZK5tESBNN1fnu+nAgII/Seayf9Ia4EfEu6j35xLWnNBrw5Z9tmP51MksCqvu62keJ89pgLu3L1DPw+VH01UDueKUGVSX/mOAQPJGhs5yU/w6EIHXMv5o1XXHunLeBoBqwAwnuqMEslPtMFWEIijleBFWwKwo1srAJbaqZG2AJ8lJYL6NkoR2LVrQ2Ch2sNt3R0WZ9f1bNVKIAJDYO3inhOKBtBZeLaixVsebitd4rZyu18/d24sxrigKADm91hg4IWLV1QE8K+tA5Bv7EKbWvP9qj7u1oF6D3lKPrL3w4ZkOCZGMDhptdcHxqii/txAb7XHyTTCCO1pO3bfcjXlQ+lA5VQIxh90yXstes1ffA6UKEMydN44g3FWk7atKsU9q0aPeULK6lHvNuAX9Q54j5D5Y8dPSO6c9FhJAXBhUd2KSJg7AmrvqhPD6uqqTxv0QsQW34PGAFfmtcYYsXj1HTmi79UZq8r+PBOjGTAJmuDc8X3e89nURDDeWQvC5wEAoFPmyT1KxpHHf+jQyijvKooADzzzxZgHhIg5hmBnbBjyPKOiDZb1d9leVRukomS4rsZV6Q693kCdA8ALDHzufVl6BueHsbEHfMbz6vOIaGg6X8lmvstYOaM1vumaARVBUvRUvK34s5NErMeF89qsKumg5JX1VGujYRfFelOrp7VRrFSTkincJ7oqEb0VOnkUKgj6ND36USE7iQAA3PmNOvV88smnww2BPshmZPrygf1O2TiSAAAAUnQV8mAtW0b7a7QFo+ZHncdq/5dHL/l52gA/+rd/ZHlOSIEH5EOnLgBSRO6oyvABEe0saC0LAAMWA1tQgaEdEclDDXpdPYYBABbIEfJiwSQWRfgPh9OvfWt4/Ye/OzwQESqC0XlXtAr0Dzm0o4CIxQhBE0KpFK/RAM6QtUJ0xrBkELUMc502xoJJhICscLaeCDyMRAHr/RLi9fzyfhZtFPH0wr68Vr3gr+/Xotf9+V2KhOkiJKTn3hvCIzKfxN9/v74DH3ZPyRSyoSdnqkFq0Qg757CNhmiMyPTYMe4gogwFLDbNficTjDVsTNPEheAqQzwZ6/Q868AU0BFzzjDiPAz9GpVCEspL5kCnIKjr+nUuRtXWtHmh6/rewKzrinHWGvR0Ucpe0WGPRI70kTcfvVG5j3XoYr3K4GtRFPX9KvzYd1wo+q+1Do7RhJNf5z7U3Erpzu2OQ++dTO+dfnsPaw1rnCngxnOn9+tsWeCNgrvUsUlQrWiwQmlrrUrwlxAptNuGJcqZ9zyZYq1RWRA5v4o6afsdZ8O8IJVplDe8I4v67rv/9I/Dxr1b6quOgIw2auQmUxn6kMJRF5QLfE054Z9/9vlwQN6PAxK8SzIEyana0j1dA0BRAKQAhD5GG5wIH83Dlbw7ASXOwaiAN+9xvyf9utZ+Thsy3m9g3mTicQb7MK4wyNEoQnaE+hRRaxl94ZunwpThbKNAyPnwN2tf0TjknFHw5+JFtSiS0mEeqGeMIXNSJj/89Ivh+s37WkPl9mqlURbI/UZhjz3OUOSMPim6Dw+Z1ftRANW6lOKWJJh8oItWaReOfNEeswQ2+rPqe3kg9DbeVCjmQXlGFPaqtLSL31y2Ybctg5sCgIcPqeqx2gQSSgsvZAEj4iU8wv2+1dj6c8e1I71n7nuAoyh1i8Mb3/q2vTX8wLPuKf2AvSLHfoyICbdz0K9+U2RrVmN6IgBglwwcwvmfKCd4Xd7rpb3LMgIEEMztG+49lYdfe3ddxZ5WVQzonHKrScuT23+YQzEUyEGILx4JK0DaaxTITSmKtEbDSLrwzZXhJz/5qb6i7gSqDTBD+Ca58VI+Y/tSBvlYhhwoWrTSnQtUfLfoy2c5r2/yLhV4014DjaflZihCurbSXPqFj8XP9UxgLAHCnr+GJysMUjoesE9r8mZFCoC+LmPqd3/49nDu3NnhiUAB0gDY+3Bg83z6MeecO/5d4drT59X7O561om+8Q8Vxm65XZz5oonmN2/jjrPNfS3Uscoz1D8V3eh0bQBxDLp6RvMFKZcib+P8Yc6x/gABNhuW4U/cKmRhATDgHygPa7QW2X/cMCp2NKVwJ7Lxy5sxwSJ0pNpSaUSBEgACaD95R0ZTrYTBC6i5kGgNKePO+hrccg8cV8JkDETZ6BsY1Cjge/x2ABwqRwhuJ3iInWGN6qPPCs8PjGQo4qU3lDSU0mHMSKYYh+1z5X88gJJsuHmMBXc3X/CIroNsY0jkySO76ElBARCbQrs+yii4EqTthzDhVK2UYKSvMh3lE/RJ05wAmMPxnFB07KBIAXksSAc65WRX62yX+NTPDuB7Jm69q8sM9AQl3SDLQtdA+IeTHtfavqCioWiUuHBwu37g3XFOY/5tvvQ0lKIVBKROM3wDpU9V5+Xz4iboAMD/WYJ5Cmzo8FAAEAMAQYWkNAjjKIWvXdDoc61GRESMzhYuk7lq0HOcgrig+E3LNh2o0ZOrv4kNlcHs/M8R9PEfJR/q9Gu2HLprWNJvPbvKH45B93nPgwcdqLP2YWgX6KoALrZw6/fJw/Phxg7A8LnQojGmM/KgD4Cr/abTPa/0xzstb/kDdX4pOMd45aUSrVNQJ9ElkRoT/M96daOkIiJTGMUAzwAE8EKO4ziffIZS8ojxZF1JVyulWfIA6BfWd+/ce+DVgRK2jWxYmj6B+B+NxKDx0lKkCjIWxUs0fAIAfogYAZvuimeXth964dr/SHFgfCsrXeeEzzuBY8yCBHsYT78Vzz8uhc0kdcYh0YIx0WNijCCDqHCALrfeQSkHb+ozk4bzx3qJ0wHrNGrn2AQ4n+JnmVXRedBZRnZGySkrfJqk8CZIUnXM/9ijqtwFWRnRt2U3wIRw20Em8l8VJdS6pnfL+ex8Mv/71e64BsLICgKrzLEcBAMAx1aiiO1C0G6XWVdmOBbinnOn5c+qTeeDGo2lbsOyEH/0vf6jXGphCCqKFVSi02+4CcGPQ1ovJYJhHxexnYrALKrbzjLAFFY94cOP2sAfmUWHOZqgLw/27j4eXX39zeOX7PzQAgKrldjKpMIB6NkU/BlQG0KSihwBDoQ/gIBC/DGEhHIOFduguoS6FLzbmU0iIjVuU7WQ+pcSMqH7PubrXdV291Ss/3kA83MkMG1rfnt/ff0QSO2WjH9P05zyzFKvpcfgzb3Y2iu2YVp83WfeI9Y2cPSsNyRyL0Nv8/I1RSShDOe7TFKfxYBRTzbEWI6nnjgzVz6tQ0eaZnwZKQjEL4R+Ge+XatE2ZXosREOkETj2/xj+9370iOblGQWfPgyPtPX+WdNQbiP1+tfUMz3VjBOn9TuMyDMmmVJVArOf33mPT7hSd1twnBGC3J/Gd+FZn6ph4Yp3b2HpaZFDFuEpg9vRZTO85mk5lk+f1QBcPj+q5Ceo47I8xNQ9YjdGF8aDXGps+COVJCpvPcKi3AACYXe+rBsDazWsO668q5pwBTsbKcQkgCZMrQsW/+OyLYUWF1A4vS7khf0A8C8EJSLBn9bDSlAgJx9ijOFQo7VVJ2+GaPHU0VIoGmme8tqZXfHp+wec98OS1435TAEDtFHThNRsBgFROMpTW5ylp1d+xMt0EQgmZCLHMQlwokwI3HjxYEwBw0X2xKwqLkGkDwAIIPvzk/HD9lvISB/pmUxSRsDtolZBxnhZ7yas+d857PoIC7Sy1tYlXsYzhGZyOgur5P/QxLvk417xbIBGOADh2/JCF5rpk0sULF6NWg3jjD3/wtnIw1W5oe8O0EYWToqtDQ8nb2a5xeq9Tgaj9LIOFAYUygoBeHt58862xMjLXPpRxXjl+Ywgi/Ez3RIgjtQACdgSyP70v+SnP9Kb6OSNjH8trreABhTIrBHJ+/7Culmd3pZTcf7opRVP9wlcPDLNSsA7g5SRiRZEsrDKh9s5d5jX5yITDS6naq7oB73/wyfB//t9/Mmw8UcgmNiAGD8V88faxTqOJH7Pv+WvPn3veHns4pbT3i/efed3LtBfJNb7a4kByTKMR20cBYSCGN3ZRYbacWdpZbcrAAuzZEcDy3/xXvzu8cuaU9Blqg2BUtSKykCCGGMof33U/e/PlAr7LEC+aDXo3wy4S9HrFH1UdvMItp+VXW8tm9IYMjxs4FQogjmJi+sFgbWmCrcPL6PwwMGZNkN2Y2LseAMj4L/ORmn87Y+GpaqkEKfsjptkgTcmnONu8nfoaS5HXmJNTwFHK6Stnz0rp3u82dv5JOnHlaj0L4x3lOPRNx1543nxOilWEqoZsCmVfxhVgHQPBCCRKqzzRs9QowVsM44roJTysdMMo4wSwgdQcDA34PYY7UTYAYPxU1BqGCt/hOjuTmHuC4VzP8ys9rsSW9eUEeJzuQ7h1evTDeRWtzSrSo/KjmfMePYd7RhBIyJyoxq25zkY3DICBZyqoPSMDH/BjVgDALgEAW1s39f7tYWH2vtZE83smp9vdTRlC6vF+/DWH/w+796kd99Ph6s27w9lX39C9VVVcALjzphXFgHH6ieri/N3f/cy0j7FPUU2iIlZUPBUAwAYj3XUMAASAH1vadDi3zEudsc7FtE5W1/ey0bMucCy/OOplyMTUacc6G9qPAKeCjqy7cgKgk05I+FmpU9kjn3qOx502QslJ0oLsRc05hT5ckXhND54scgiQFYA5KQB4r2njV4adWYgjnUPnrdz2CvbhfQzcLRmRDwX4lg4O7XBmNkWvvAedEk7Pawx7Vn5FtU64H61uCZcHXCI3/9btOzZMq0I/gDT0XLZS0DTRSlGsffzRWt25fdvjZxE2RRfV2rYiOb2/RKswXp2rvbL/6FDAOmNoV0h/1TKoKALG7boS+q7HLIP/hiIxX3nlFRvrDvUXaG/jO9MuImKBFrDR7rABiLnPCUBxb3cPkNwsHRnwn31HZaU/VAAAIABJREFUh2NtGAfRF/zc1hzNrWATSQPICcbMe6QfVKSGQcikB+aODmhHqnmLLVnL2N42Ch6eBcyTZ0zaNjb/U6ctthiABs6ZJ4ry+/CDD4cP9O+a6lU5AkAEs2//HgF6K04DILUPvudzaP4cz7ReMurrbW+bbt3JK67jG+mE2/W//89/YACghIpzPXVDBOajuyIqquYGmzcAoFgoKdRSqEA8FUa6phDDvdrI2ep96OIQqlosAODMuW8PZ777/WFNkywAIAx5HuIHpfCKCZgZ5kSmGQnIMQsaQjUAAIdCJDOoW/YKRQiQVq37RUbdNDPj77rHtPLef1bKdYQvTgrfGnspkP3f/evpTZs2HPrxthNbxMP6sV4BAJSQjvmgVcSYyggbjWpyUPWRjQ8MjI6Rl4JnBqZ78F3oou7hLfN6B7ptAu+8c7U+/boVQw3UyaMb16sfX7/fvWI+Pe/+3jGWyRDKfv9r/L2i2hu5L1Jge4P4Rfef3pMCpEoLHNHnpKNiDL3i5XXKf6F8dyFO3r8mZPsIFI93akH68+LvdYwonhI/JSgh177N44tovHapPaoxmen96O//otzpCtGLocRswxMdZxlEuRfkXt8EAGC8lTNv+h3BoBgPNvy86POTX78z3L16Sa39FJZJSD1MGgGszw8oHLUAgPOfn1f19CW3AQQA4Nnc6ejp08OcQq2oAQCa7rOUCk0BAORj8tNRW+xT51HzDDtFpDeYeqOnXhcAUJ6JUkrGfUtFonKxY6+8ciPNTOyRySZ56bj3RPVk3hr3SzAAQwkAgAgAbhu52PI+4HFT0db3P/5CoaPqPa8IgAIAnEGQAIC9bl4jFqXRWexf0txUeHNvALXXwatedBbHawwoTFJ+rH3QO8j78ROHXQjunjwYAACopAsKWwUAWFokBxnveAMAYpuq/kJGPqXh0dN4eAgrzcki3EK8AIClPfuHt+RdQ8EpZYVwTK7BEAkjgLaS4X3Zq5BaAADSAR7dvT3s1XrOqwXg4/v3JOAFzEghfKDQ3KXl1eHRIG/RbimKUuweCQA4o1SVh5cuDJs3rg9HUPZQZETHc4omWFJLP/qfk/+8IFAHqbAlJXXP8srwi3d+M/xff/yX6iogxVa0gN97jkJQNnhbpFA/72m+MC0TX8QHJhWeOAvT/NSrngbvb7un5XyevxHA9VYHDRRfthwS0IEiSf93CrtFNWt5RB21uD3897//Xw9HFY7+VNEVgALseYWGGkzULWnBNEtepV57D2WIF4/EYIzipniOMhrByqCUMN2NZ4ViWQ6GlElJrhhPtvDMd/uzMam4lQ7Bb7d30k95mMZ519qlnhTtSbOLQ/KdXKKJNR73JT9srWFjkNVL3DnsuWfFZ/oUj1j7tv6RHxtdjNgL+n3jxXzttdesxGMcBD8IHazu7fEkGOEIgAzFZY1sENZRz/GGvqFoFvL49Q9eTD4sNTY2lGpK2D+0XwAAq4fcLIM1WuVRMFcGlsboUGbC9pNXsr59/jKv7fVMJZkK/3vxwtJKjSKAGVnAehABUAhl0bq91Pos8v9JkciwX30PA8eAE9/FOAUIcepm5GkHTxJNzdBXHkOE6CztiwAAwI8ZFQmc2aUuI0/uiJ3dUVHtO5osqUXzKnz6RHzo0HDy1Dmx533Doyczw7rW5/66wEN5qt2FS2PyGdS9kAHv/eaD4ec//4XXA08oAAD8m7ZjACSEj7s1IMAAhmAa7HX+Tff6F6k08dPrL8UDSm+qa4qmW1h/nO9Rn+mN+yq0qf0Yry/dPr8zAglTPALDspfDpa+WrC05UOOuiOBKgy2eHvOOObrugM4ofP7I0WPDqVOnbUA7DsRrpC4QMkavX7+RdspuGZr7+KZTQgpgqsiKAp78bF2Fl7gKSUIv0CLjwGCdF81AP0VDrCv3u/n/k/amX3ad13nnwVCYZwIECYAgQFKcB1u2PCQr6Q+J4/5DOnY+xnb+m+61uld3J52s2F7LLcljHA+aSA0UJVIkRXECARAAMc+FQgHo5/fsvc/7nlMXlLP6UlBV3XvuOe+w3z08ezpP273Yn6rAz3fgh5zJw4fVIld2myNqrN+nDab1unDpovkt54N7GMBO/b485/GML4brSm/DaN8vzz5n/JKACMbIdVxT9QPc4UCfu5OBxsR4GQv3BbTg+mhNiKErOaU58uIa1sGFDvWzziXjrTPdG96A2GEPYnxHIH/ZhzUG7k/qgdmO/iNSJ9p8hu5Z9gxADukNeOM5H2UrVNpQ2EVRLwkAoKJfWxQ5wL4R3VFvHe0R87kW3VlKEtX/AQCWJfPfevOt4e233xkuai9p1ciZoxDnIzL+d0s/3ar1pZsE44paVKUXlc431T+DWNdYDDm+jFv7o9//Xc01Q71g5GaKIm5VcF2WUgIAsBnB1QEAS9pUqgnfUaGlW5dUA0CG+MbsI0j+1X0xs+vXVoYnlAJw7NVfGW7C+GL14uFWsEN/C+UqQv97423OTPpQwZ55sJA+zClE+nsESFAEEhtaylx/Xc+cFiklc6W+jS0UiChEMt2E+ruIaOSO+cv0OU2B4P25V3X+3cZp+S2UBa/pyPwye7MO+ri2oNVe6fEWPRrY1qQM0CkAwPf6A+N1WQAAxHjiGT0AEAZDCYqpd6WfY2PODWWe08Z8z3oDq4RIKYoPXT9WLxndXED57HyJMdcLOY+tEzxzRbjleXYKrM8D/2tRKX7mbC/7uViYziYzCsx8P3aunjOdH49ESS6jppDxfu3GeSc9t/vHPRftg701eZZ7Q45rR4GaNUBGJTDnTUeQHgAwzeCdRSkjJLJptPF7Gm7MEahxg5Q7AIDrF5RLrRzvTY4QIkwdf5+qpMuzDwBwRgjwiU9OqGbApmGvEOxtKppWAMBBVfFdr/eW9b0tKo5mpbdAvaThsYgh65L7FgXSmkdxTsM9DdUa98LLyDV7GpvmfYv1zV3mB14tC7YETlCoRwCgfS8YUe1P3KOEFTlmrsWRAjLCVe8Mp06diiq5GCcJRNmTIeP+rXc+kOK4Iu7SAACq0joFIDYpz7L+eggAUPNZdLZifAFk9BEANaM135kIshSkCQCw348f2u+cykvKuTx35pwF5HYJUbcApFYXEHTSWnkYyzCpZ7XTNQ1dL0MCL6LPTO4PBQB3ysAmAqC8LXzkHGP9rCJN3J89xOu/SUo96XIAADekeD2CIa4UhrsUrpOxcFN1Ae6R57djr1v/XXqgsD9S7kTNLyr8/+xPfjysnDk97Bad7BDgdfXWtWHrDimI2o/rUugBAHbu2g3j1eFQxx4BFD95/+PhW2++PVxfUcQLO60wVOZuZa1b155Gp/y7cZ253Fwks3u673lGD74ukrP9+TGVF4DgG/afBp1HZ4IoQuW2ZqJxFEg8VRj7O7dvGf6nf/FbOusYWnhJaf8W+a2E0EZNDG4ccuncF+flUbrulnKbdT8UYlp0VS0Uh0NrTE2xtKmZak2Fy2eIfdIIRlWF3ldl5lCDmnwMntnON18130XvGnUkojQjZaF0GIPzBgD6xUkJwPc7nlH70Dy1wWtchNQgesj2SBdItotnfdRvGq+xIp1eMdazxnNDHjm8kV9RWzQXFTMA0HS8csYwrur+hIFsbtXLT3ak1iD5InOPtAFAWtG1vZmMg2gxDK/woG8ULYT3NYA3vgOPMxCjl2UKz9d7pI769zQ0Sle0caXnA2j4jLCWmoj7mZNmkGHZGPZRbDAKrQEUABjF/BRGL6A5zkKuV4YE1zlwazFnZbACkSLHg+8JECQFIKKUtEf38GhH6pKCy7VHgBjyfAoEkK9Tk1pWTZfV4YZ07pU7G7QHR4d9+48Ml68tDxev3Rp27HnEAIBuaP7A+vBs0sC+//0fDm/95Kc2uFjTigDYLp4CP3XEknhWtWO2wZ8gQMn3KPbZaLDXjYruRh7b6VSLrov1IhIiojpK/yid2DSaz5o4c/y96Rj8HZwNOWbu3XfMCRu4RZuYT2dYdz23wtDbszJtOAGAp57+igxaebEpRpfh/3ZcaIxE2XG/qP4faWScWf6GT2Ew71R6IuPA6HZ0A0a46Imw9VqzKNZKTROBAQJ34XcVWVZ57zguYuxqxSm6Ld2XdAO+z5mxvpGRtZ5fsvXzFy9ETnsCAHQFqLXEu88ZgD7w/psG7UT04o1GueuBJFhBTj5GduxlrKlbaOp3PO1hfHOeI0y/WgX2KdwFHHCP3o4rHsKzDPaKCeySvPNaQRnBXP2zogkYmyN7tHbwgVof6D0c32VDhQe/aqN5ApxI9Fj4het0UNxRumk6QaeAWIsAiKiqrlBfLFfcL+8Jy3MBUcljIgB+9MMfqQ2gdFnLIIFvAhdJAXhUkX/U4tgsWeIijPCgjFCtjhY1zhpz/ez18dH0Ql83AKt1+g8qAhjhteENCQmgUMQb19Sm6OqwJGG6BSYvarnHF/D2y9txV+GPtxRueU8ggFosu/iWX87NEtKq/T907Jnh6MuvDmSEjNmWNiy0qZ3MQvFaZFjUJErAuGUYG939c6hlhtD2TCKMyBhTb+j0BnlvPM0NlyLe+YJOxxnhk18GAPRMqb/XeJ8Mp6s59eNunqf5KIrZOUgq5pgC01tgxcYzGBlokV4or03BrXn3hnCfr19EXN/39c69nIbK9+vXjxZm7f32XsSmj7nMeVD7Qkj9nsyN2/6+/XrVXtUY5rT0MNrq17ruN9/32r/+2v5w9arXRIlJGi2Drjfs+rWKOhjlMi0AAKUs6LcYTI0j1rG91tBXZ0CWohnXxD97bWZAWJ2JyZ7muZkK6XamGv1mGLDDFZsnt+41RkhYELcq8m09E1SyApw0lREAKGteAzN3yLbOenQ7oAjgegm7n7zx3WH1llpDkauofzBweBWq3g6FMi5JeH2uGgBn1Ad9u8Lb9+jvbZsDeKTwzX7ljG0QwgqPIoTVBkEqkRXeuQgACLR3msIQw2x7NAcAewDASLWVcH8rhW7PC2PPskxS3jcEVJztooM4000Hy7+9h/SRjrDYMrgZMig37fIQ+k6xSoAAw5FicW/+9L1BKeM66QojzBSAOQAQhhMPafM1DYzOoHj/YTzQnyWYMSHq/M78jCdT8zz9XAwUA3iSNYfxSGxUAaRLwxWBAEQ67JTwfOH5ZzQ/KmqjaVc9mDi1UbgoWgjFKywf/q4ONMWD2KPIcwwlg32jldajBw+5CKDPtNYBrxBr3dI64s54btydQmMApKIo3fVLF4ZDKlC5SUbsTUUDXL9yUfcRaK1czpVN24arar94Zd3mYVkP36W5vKRK3pfeeWu4+7k6XuAl0r3uKGVgjzwE93TPC/JyYCIQDk848i3lEqyu3zJ8cPrc8M6JM8M1GRLqNm4AANolxJw5V6hgzweKhr9MBo3Ul4TY033PN4rm5/efy4yeTnpeOj9T9bfD1rUGKIv0oWft6YhAmCtt5h7Zt1spAL+ukHGUXZ1uGVbeW+0hynR0H6EcAqGyD4afvfv+cOr0WXtKqZzOZxR1K2XbRbtosah9JHQUBZKgADpQbNK/oleDntRfIDpAjAqaYeujLVfUtineXAptjCNy7ysa0xEHyRu81o6carLfa6Tr01HdHaHSNEPX6rGzGGPclhz4KmDFmxF0Hfe3PpitoZ2m099dF0H/AKjcK0Bepb5o7Q+Llz6pGgCEMROx5fnifU/HQxQF5jxAe0SAJdhqD1kZZLq+2Jl5S5zLmG+mgWrfbUA4iypy/814HLUob6mNC3Ev8mb1bIf56wxWsTLuWmBQT+veD32f8zGefcCETFuoyIYyVla1BsjUiqKggwD0TrQPns4dApbLU+gtLBnHlDSZMSdYPNay3tcgiQCHYw9YW6IA+AwgExDg3r1b4iHqBiIg4L5a3z4QWLiy/EC8T3FDSh3avGXXcOLUOUUULQ/Pv/racFQ86oH2aYtk3yYZi+SoX5BM/Ju//tvhA9UBYKzQGwDAEvQs4wPj1HnHEqoV/QJtlBfehpHlRwMApvpCctXkqT0/b7+3KNXJmYefjny5yVSvUYqbOstOw+1oZ66HLHL81TkoPaRSTcthUbpX0UDPmyrVB37z1PFnbIA6/UM06OsBGfU7KRbQSXmQXTRSc+JvDDl3ZUgHAgYy94WWbql+RdFKecQxqJ33r3sDDnAPPuN7GOf71BmAiA5e8LVy8vA3cjHSEFJHSzqsqI2LivSmVafPvdbyJkBy1r3Bw4/XGSAUMI0ogiUZogVuo6NVlCrnEfpmLMXb6zPmSzoA4y3Qgt/5vApqFojO53U961lFqmsveAbvAW5cF5jC3HBo0FoRoIXvMmauOyBAEoMaXkz7wwJzWZeYj9LZtQcVNQCIx0mr9CHm4UgmbEzxGu+lzk74HsrJEk6sqD0V6cvoAsFzKmok+bbtpwSLcYrpP/SzZSlbP37zx8P3X/++n1dFAHfu2qECw48GAKBzydwCHI9IblLq5/pVrf1C+wk+mwLDn//h7/2OIwDKSHN+hJjrbeVWLAsAqAgAmLhDvQgzlJeM8MLbtI9Q6MI6LYhrAJhDgUiT47XRAMDBrzw7LGuk91AyPWDzcuchWoFcYPz3BmopDwzWxqi+0YcNORyThc/PazHqYIcwmxqrJcvmh7s38oqJcG0xpvnPVlgQapgq/vW9UqD6zeiNnwAv1hoR9fx+7BMp7AfYDPDbAQWUETaNABiZGX4kKyFTw7IAEu7T0F1sm2aE+iGpeNda+600+hYSnYYWXpwpABDzCCVlUsWyW+u5crhm7vnsfn16RLjf4/lB6BHsXmmt+fTv/VIayXH0dNKvSxt3M8r6a0GkR1rLIxT0EeekEOlaj6qqX/etz+ueZcr0ZyjmE58UgFD3W0Tnfo9rMzqin0/R7siMR8Ws0VTlb457kAwnBHEWCzWjrAJY4fHv21jWPEdgirUZ7bT4LgDAZtHzD7/zrWGd2iJtkJIPQzTooIdTBHCviqdsEPJ7Qr1Vvzj7xbBTYaMAAJtVhjkKzKly7qOqE7B3t9SqUMJtlupn1BYJg68zEW3cofJUBEDNs+c9tWbjvuTge3pibuEtSNrw+UpAxXQVhn4oPMFj4rcYk/Vh/ywEuwrmNVrjGlIAisfXPW+Jd585c9YAQOSsRoQAodCX5TX66bu/UCE5inwmAADY4ug2vNvcdHENgFKsYsHWCqc6W7FWFc3QTkm/lotoc7wSwAme54iWdcMTRx/z886dOy9PGJWxHwx7JDypAA8AsKTCWnDIsaaD5xPhf/MXoiloNSOQUmgXLRT/QOl74uhxtR88Gu3QtCyRQynB79DZKCaJQGcnCwDYJqWaUOZltYDaq6rQ60gHkPG/oigAIu3kqB/ubd05XBEAcGPTDnnu7w4HlFP94uMHhtNvfHvYpLoB+zS2JRm5hMA/qrZrmzTXK/Ii3cGjIC8fw7khr8LZSzeG906eHd6RMXBVRsayiok9kMFLG0DvgeX6wyvJr92Zte+YveRrzk/nAMKUr0+j5vo7T+kkZOtchkYBNXqWK1xUih85oOF5wvt8e9j/yJ7hn//Wr6GNUPPQAEDcp6UQohpQ9BPT6u133hvOnrsg0iY8nHDcMMo4oRHOHjyIeziM1/nd620kVYE0lNjynHItvxsocPRIFLpq9wneX+Ciz7P/K94bz6sc1zAQQw8qw5s1M3stEK4zmmAQvlunmwTthjSA9t3Ej4Pt44ohFWeWsVATxLFBLlIXjo440yFHootTbX50pDiidKpHlXa1rKKLFFkFQgSMwaAkWqNqOW10QVj4ku5v773unCzOrMNgRwABFAgzb9Iem6/jsEquSfssh1WrK4BBW67Hu0gdBeOzCjUWyFt5ytsEFlVOb+W1s7cYAo4Y0BwYI0YFRkTRa+mdBSCUXmlvaMcrysvq0GnxAOihT+Ozs80Ga3QfWEkAsvYp5ExGWqVyX7qAOabXHKNLYeC3VaR1+bKMf3mG1TXk5vXl4eyZCwIAdshTvGu4ou4f9zWnJ44/NezYuy8iAPAgOjdcYIE6eP3Fn//lcOLTz0YAAC8jAABh/wAAeJyJfOojAHqdz3wyaa488yUHFxkm/RkfZUBDjEfd1BJsjTxMfpw3gfTKwdD0nqaTNg9s4x2L9fpWDb72tfSOAnr6udS4WcNnnn7WAECke4Ukh/ffoM2uutFgrDNGd4DAw58gDzwhQuS3ZL67QDHRXDOu41wVUED4v41PRy4FX4LXBXAQ55cIFWRSFV4ugxyAlA45GObwLtOjrq+IF0e2ECkNcCb6B9io0Hw6YER9CLoVMIcIz2d9bqsVLWtB1Av3xSjn5aKXqcdUDYBKJeYaxsX9eW4Y78rd1/UVbWEDXp8TSVCGedENc63zxM9rilaAHwRAwvPD3quCnqQ/RNFFPVeRdsGTo+NCPDf+jo4L64Y9ur4ACsbB85jDdUVzACzSGtR0lUXvaywh5yJltRS1+CzOc+kMxXw9L+kokbawfrh+9cbwExUA/N53vuf5ARwim7cqiu2gClSTAgAPNaBpBhwrgvwLJ3ScAH6WzK2xze2fiQ7/B//2X6es1QYQImIPmox7AQAr+rcZ9JPiW5rEKoJTTHZJzPaBflIEcFWEvh7ENLXTdXhVhFYCABw+/pXhwNPPDHe0OKsYukw1DZuxr7QGTEumeoVSEoKvDuPcMK/+lV7aVNbKKC3CqwPc8jPifv5Or7GMT45fesVjfv18HCY2M+lggmUw10aMhncZSfms9gzTqwmkV3B6Q3auCI0HIU2S3kjztVZaIzXBpoKVXAyDeE55F0aCzDnP511GaBFUrE0DKsrwbsVRQjEZDZwyVlLRrwiA+XxqrrX2cwNpQhez9ePPNo401JLx9M8ZjcjQ3iYhbBY0D6GHfk96ATBZqxn9LPqzHc6213VdlO3yWV/z8namwVzrU2s8ql2lvOU8rCRYWUtPj37CuHiZFma0uGh9g3LWrkudrcnadms3VrNOg9bXd/1S27NaTrXbyPCsBCE9z06aW6FK5ZbtiwJAERlADYAt+v3N735reHDnBt3qR0R0Hcqcvrv/0GPDklDrjz475QiAXQrtLQCA8+CQaRWK2SJjYQXayKJ0pXxUm5txSDEIM+2ITFhrxMxpb7qxLYQyhFsa1Amg9gZSDwCEsY/3oy1Oi6SJcxcvoiTiJ6+q/M+OjvfQuAlPPHf23Ij8s094mvB8nr1wefjgo5PDHRWfki/LIbYYrwHWRa7jgxZPtsbDaPqBf6fXr5//lM/Ap0yx3SV5HjqBtvZktHciH3fD8OSxQ17LzwX03Lx+0wLyUXnGjz7xuO6u/G0pzXH8w8Bxxd+ko1o3028K06JlQgaLR/XgW4QN31P4/ysKuT1oBYL9QCFz3qKUwArJJMwPOsEg2Kj7kQJAJfD7FDxCkUCBksF0T1EB95WrfgfPwM59w0UZRzc37xhuquL4bnkvXlQo4Inv/P2wWz3RdxAKTF479Q8EACyRo6yn0NWC9cTA0teG9z45OfzsxOfDe2cuDlckdO+sV4SL9nirwty9FtqCOQBQPLVWueePc6U+LLeH89A5zwjayP1O2fdl+7uIdoKuozMI64mCi9eetXePeO3jqgCAw6qZQBeAdcqp3qQCllEEMFMH8jwFT9S6qUDiW6rCfOmK+IhaywEA0Fse5bbIM+YSHh6fMN0Lf0kZ1bFORNxEmgHk71aLeFYdvqk2bRRaI9caQ8sV5O/bCIAeq/hf0A2emgAI6nnBa1po6VhTAG998sgmTxO8n+k8Zl/IDBsrFftRelEAACX74Qfmhxml0/SS4DcGABIk4/kY3QAAjyjqCgAG0AVv9cryDRmSpCERvh7h8RGaDcharfsi7DsiZyLCyxqj1uCOnEyMZUng7QbVJ7mvMUW97WgLiOwgmsW1G/SPc4jRH9ENYSSi1LuSuuVhpOh43/TYCNEOA8jFCc1T1DFAn5PHz97wXkWC8L0C3hmTaRqAhzoRFemTdA4tmC40fkcCJJ+GhPAOupmKOWroj62YXdMJi969/qY9aEOh5DeuCOxUHRF5B3eoBsiVS9cEcvP3TlVfPygeJEOfCBF9b4U5AVrZyNQa6i4ApX/153+ltmOqnp4pAJuVLgMwAt0CXgEAVBHAcrz1xob1jO5Mz0GAXr/r9emmVxawFOep+DMb9zAAYJQhCQDUOZnKzjAECyDo9dVev47jMQUXIyI6vLplJHNV/704/4MizF7OtMHgu0S0uAirzgIe+bIBDELJYGaPeSatYlnjvbup9q62vJIHyJBY4zDwAXIxPpf1PcZBSgnnAs8/72PERhRBOD3K1qm5QtcY0uVRrwKBvc4MvyRqhXsAfkU7wZBddQ5uyIPO51EwmNoWAYxVGHwAblEHoPL+zZs1Zoz4eh9PPGPh3oyfooAFvkF/zKX2jPsDytW61573AABj98kBFBBYWZ0suE+BpmVDwmtvCHBnLWutqh4Ie806AXYAcCBPAA2oG8AYSFu4jlNBa89n1VVho3g4Y2BduWek0ERUHX8DIIQe1hwh8VeebR/l4LFELb7/3vvD69993etApAW46OatmxRleECFABXJSiFO3d+FjKsmnpUaL9NIa7V3PfBoHpW2UfETn7V//7/8K0XaxCF01VZHnT2Qd+LacFeLsBWl2C0olINCIRZdt0U5iesVckcv6WUVXVrS9wEAYNwwmDsKPbyrAiQAAI8/99ywosW4y8PZrFT0rUam4ezqxamY5VQsWEoJ69tYFBMpRlMe1PheGjmjd7E8ZVOlsjdUp89tikzP5Iox9eHXNvj1PBefKCMNoZgGz6Lvl2HWlGDzjCCJjvmNCmfOozZv/GnhGK/a5HFzy2uVAgVisHdKzygwoL9frVsRUP93v6ZFND0T50BE255Av2yYpTDrDUiPLcTEuM+1FvHcUnQyyiMRznaIM7cnB1RrNR9rP7Y5PYxKZwcAmA66e87XpaeNWt9inqMAmxn7Au61AAAgAElEQVTUDwNvYr7xsEnOkcMnAxXr5xXjLWSvFLTumpmBNNIU3/KzmuEyKVbi5zeB189notyXotIZ+PP19d81qW4zPD8+ismO4xnBi+4952EbOfXqx11Co/CvgIPl3Qr9MPo6cy8iADYKlX77B68P927Dh6QIJuBFUahlCSUAgC3ynv5CXo7T6nsPALBXTH2r8gVsn4p+d6pOwNb9yuNDyZPSz1jgKw6DM7Ib+xNjCyXVrZv4Ovy3W8/5Hk5pNeYUfbOrCn3wPvsOcjmLz/RdE0JQZGSPlYhecZoCAGvQpDSymULxqqjIe1796aPaLhqxwQK11Tp55vzw2enzw/Kq1lrpXJzdAAAS5WZbfykAkPSe/C1IoaFccU5YvPzZTmIuc6zVhCYnNDZKPQnedcOx40fMf/C63LwuUFr/HdHeH3xU4YiYCzICHaJnwy88WiVXQkCn1787N6xj0HjScYJtdb5WZGG//MqvyOOpNlCp2BQAUEBsGRYo7PYYS+mnfR+96hHofG+PlCQAgPOnT6lwgHKWyWffsnO4KAAGAOCODPd9UsaP794xfPGTHwxLNy8Pu2TH36degIyjPWqDtIqyKoUjQhppGyb6Eo3++GcfDO+eOD2cViGw87dVgEwAwEYZ/3hNWUHnQWZrwwKF65x2yz2Rz21P2L+SRP3Va+VoeXKKL43yahHy2StMHc30T0A2sH+bCU8lvLXziLFl5Pw/98zx4YXnFPqsApCkKG7Qv6ogXp5i76XOI9H6P/rx21LM5VHbSLV4DNzw5pluR+UpaSJBAH9/Mt5sTWg6CjpzTQJd44iQBMV4HwMAGtspbw8RGSh2VTXeAAHVsDHYKGKhFx44eB975vUzQBDGYC1TgRHWCovPjvpFpB+Uhyj4ToT7F61Hz+jSx4gOIqy5WF94Gov/Wm/ROMLLLY+gAJijR4/qPOzTeso7+EAVzeWlviV63bENvhqAF//Cq49HFANTYbeauyMRRnLC+6++4OpRDv9f0p4sKS1mUIvpB6Jh/llDdiFX2vRFWzLrGegj5rNVvDFkLH/zr2p0BIjR0oIMwOg90kPGNUp9rroDVAhzGDhLOnv7HE5vmtM+UDgv9jbAHhuT5R3WvQETzPvx/okXrFNkUgDa3oIEABrvq7oRpYuELAoA7KYMmjvq1rVDxgIRT7cVRowhtE0pQBSdo1UZWRz3NTgcbrQLXSGP2TQlg0dA6V984y8cCQBtEiJNmDE0ggcSwIrUlmiTGB7rACGCIMY1yoO5KBVgDgD0enHQavH/5sxJxj8e91EP89npeIuG4RbXnT7Ry5gyJksGx3XNUVQ6Wf+dou86r1xTOnaBPk2PGYbnn3tJRqGiT3QddODQcSIsvETtrEEgFHVjr1lHDFHrMLTT04vvVU48RiUh7ZUbj6e8WtZt1r5hmIZxSXj/kg1UPN19vbMxMoK9NyjcIjprTqw/If65qOEc1KVbnCISOf18l+fzkyK70LkBIoAxPRtQowx3/i5jn7FHmhQh84AhrS0nxj5gADWI+P3gwYPRCjBTPuta5lRzLGJg7LVW586d83mn/SHRXwUssJ/8XoUU+Ztcevhwyf66T8kjNCueW7YY861Ci0E/gLmbPW7W350LNDfOWD0PgAZ+fU3gDs+n8CK8e1SR65ficU7t0RP1j+jUTz7+ZPjxj37sccD/SbncpiKA+8VP9x94JGSDnmmasd3ZHM9Fk8XjGFMVUBwPUv4yOQ9/8HuKACCkASGItw2ZDrp4VegMxQh0I0iUs+dcJ4cRUQRQyKlQkXVSgjay4ChLoLcwXTwNck4c1+F45Pjx4S5EYEVft08AIM5HKLU9WhOHFN4eoWpVYZLL+7wW/i6Dtmcq88M8V8h7I6auLQZSCFqNp48eYDC997wEStzDFkswInOoZoTVM8oLXUwzmFO0QmSe83H2m1Zj9kHOjS8FqleQrWSlIt2Yawxo0TqMjLV7GPfricnf7hhszSOuC2EUxcXqOS1KYFTyYknCeJopjA5WSIHSj6fmNYbYZBhijWc+xvm+1sGukMOeLkqBNyNM5ljvzQ9LDDtmVx4Egyo6KyHIo01h//25ECpabekOIUC9lriQeEazjTpDqdrdhNJQ3/E+lxCW5yGUwRh58ZYaz3zejRvFupdw6OfZ36fWu6eBWiO/l1V2i8bis6iGGkpREz49c+L9CdDlgeNFiYUYPUsTcDDOV0UAbEU5V2GaH3/v2wIplQsnlJeQaNM6oaviO/sUPrVOithJGOxHnwyP7Ng1bJeg2i5PB0z2thj5noOPGgC4x5idi0kKQYxjbA3WtODRM9EUtkYjc/7T17uIsxP7WHyuwC/vof4zGDIaw8FXQuGC2YfyFXnz6d037cXzRwAu3yuKqOiKqlXCteQnYixTgMYpAKQGiW/j/fzkszPDZ59fEICCfR7VtR1qlueA0fTHuM/J7PlR0UJT6oM22nkhZ643IBtS3p/nOW0W/fGTUPodKlj15LHDLlLEnOwxlCh75qljw2MHVXTojiICXDwLORaekt4gLQCgPzMsdbQAan2Bx/oZ+X0AgK/9xm+p/eAjNmjgCRV6CNWHtwClKqQ8BgFh0FvIT8x8cIyefaq4fVfK/OVzZ4fbUh4eCIS6vXHrcHvT9uHaxm2qxXBveEJVl188fHC4ffLjYdOda8OeHUojuKUcSAHw1HO4By8TbVC4zNEIpt1Nw8cnPx/e+fDT4bL28pIAgLsytjZluLTXuGM88zNevL5oesrjQnHpX/36FX/ulea6X73XZFLH/PLsF50Uny1Z0ssKy1DNwS2j9BOlLFIAdIYUdo7xDwjwQOHSG1RbwdLWlpbv7t9RrJfkVb69rFQidUtYvkOBJwE09EtE5mTNBzy89SoPNX/3Bk47+7676TxtlqT7DtAyuIQHW54zt5YKYwavMOe8vElEB6B47lYoMR5ZdIbwNkXBOMLrUTJL96iK89FeKryzvk50F8BBK3oX6185/GGBVoSBeZvTfARgiM7La1b83LLDvAr2EF1GMJyPHz82HHhE6VQr8pitqpD0rUs6j5cEAGiMAmXcthElVrRJHSnKZRBtgbcaw5TNcc0Ejf2ewLDrV68JINkp40geyG17htsrUtTvYNBqXQRkVWi6izVioMoovya9tclnQN0ATEh3wghjzHhqg+d2haIlaxibQSL97iihjE4da8Age9GDk5ez0xh+5Gff1V5u1R6xZ+xJ9ax3VxBd06+hI+OIHlEKCWOoQq+h34VTJZ6d+iHtErXI2n2vkdtF6h7ueKH3nf6ifP/d8ihzHm4TCUOhRPY4SddArtYHmQZLuqHw6W/82TfFP1Y0boAY1j3SVjD8DQBIRjotYIxoSh2jjiwsxLI+5JQjN1IfqvMy14/6v0Os9jJgKkt9vvJ+loy9rpgAwJQLrf2rl0n1/QLCiweVbhK6RaTYeGTQCPZNRwvWG3F2ik+//NKrLt7I2Mzr2SPSCAFgk8bqPsF3Yj+5H8Z70ekcKKlxlVFfutqqwtzh7yVn+J7BJlI7HDnUXsXPixcvWgc6BhR4jZy6qahu0ghqPTBG6UtPXQ/oAi86IJdrRtjxFwXx8Jg3r3ekMxS4UXw5ih6q25KAwo8//tjXP/3UU17jqvcU0RcR3QUAwDj6KIzQc5Qmp/OGIc7ZIqIF+q+9rSKDjIl7cC/4aqRTRCpFpWyxWowJC6ZAPmiACAW+H/sTRTOdf6/nF1BjmhAdFAACGE39Brct1RgPSGYHkEQoVCsgXDwUukGGovOeVeTiuz97d3jvZ+9lkVn4lAoc7tmplpy7VctAUaoAxnq5ZoLr1zR7s9/jsjFH2ynPZ9HURJ7/4e8DAIQgMMMBIdZDbl2/OtxQdcgd+vJSGuUwzfuEOUiBmAIAWQTQWgcehXVqa/DAbQAfeeq4vA56LwGAqBUY3vNC4+YAAFwkisaEATFHN3rG0v/eM4c6dL2BMx5EtsXCr1dGewE/VUiSE2ToWCAvI3OAk5pbRPioXyxmd4u5UjwSgBguQrQuXqRolaE03iND/eZrMG5ux7jqsMyVp0UMul+bXjkuYuoV8vZ7KIG+n/ezwhXb5Ova5ms3FxwVsZAba9d7+rwIFa55xBJPw7bKe9WUyhQk3b1rvyd0kPeq9ew/q/fqez29jOha0lB/bX+vJnAqisHm00jbcQ5Gyum/mtdMUetxnz3uPuebhWz36ZXxyRnpntCve097XoM1I1n7hscyXtnveX2/vdevXS9062xzhtxSyh6X9vQSBjGfMMpKSd1CK5ZrV1QE8Htqh3Rn2CImv4oHFYUPQFPj26P8flIAAAA+/vBjAwC7xMi3Kmyc8OE7UpT3PXZw2KywVQMAzvuVQltDSE3Afgrom3HY7R/rwWWLzm3RaPC4SMPp+VOsh68aDWv+KgDA9M/zzJu5pvpjp5dIA5zwBnK5u2dM9rxA11TOooDQbSHwp0MpReFEoSfbQokUH3z42XD24nWFk9NKMcbPcFr7sIcDAHV+etpq/CZA4lo8r0sWGpsCA9P9b/xzulZePQ16l/LfD8k4vi6ZBQCwqur8JDc//+xX1DdZwfIr6qG8LsrQEhlgz2CuVbWPiuUOZa8UwOoBXFW+PaekB67FA/jrX/ste4Aqd7iUM2QlRknRCGtHBwDGS9g+XlAUD0Intwi4WhF4cf7zU462AwC4JY/nJUUAXFMRwNsyfo6pRdEzCgVcvfD5cF8e1e1bqQSsPVO0HR4bwC7Gx/LeUugn4YwoRj/92fvDd37w5nCTaIJV5WnSvpEQT7f7CuC257W1f41+Y0369w0kgWnMeHB/n/6M172KB5T87Hn1lLtM6WTOefhe8QUAAIAWLBeU1ajwzD7fG155SV2IlAJC7v96OkBY1hRSmpFXuo4aANcVIfGjH78jw0n51Yp6IX0CD7Mre0P74hUjN0v57ijAhREMea65RYJ2PX030EV3dORNRMCNKVTwdb6LEZxG4GjE6gN7a7O43WbRzi5FOJW3kJBtDFCvkT16GCqEuodOFUUvY+96B0okA4RsMl/RCIgSqdohZQBFnm7WYYLH6u8wpgOcfO7ZZ2SwEx2qHvUbMXyvKlX0vKJeZKgKAHgggJaV3KJ2rBhJKwJa0CWXqGJOjn/qN6QLAO7haaQjwx0BM0ubdymcXX27N+4Ub5J3nfoBmovbIQIq0IrTBnl4U5nHTRm5FfVgxb88rpIzfA/Dluv4LMJ3g89VX3LrainjXR+G58E7vD9EE0QrxuLddDXgRf58OYzYS38nnQY+J7on4OI6AQA2EvIssg1BC0WfHFeYU94DXk5BQAPJpDpQD+C+W7/94he/kKF2TB1RDqmQ200bm6xLtWZjz6kWj/cfY/VzpcR98+t/4d+3CAAII18eVXlLoS+nptjzL3oTCDDqvX5y8GhH4GZkhXnJQwCAnn/U78Fv/dd4xGPuoV/Xy9d1f/dpkxUBEB8/XI/0p6l31vq6+G3yEsso0XXUhCkdvwEOdVasZ6K3az83K3qODjDIZu7jgpaeUEW8ho0T800+azwjzg9rW3nvwTtjHXp9vXhqr/tW8b7etql58P2evxbYPdf16m8iASt338au/qMjQRSiUxtagWnb5MnfS5SZDFsAADz7rqVBlCQ1bvS+zxmghuiEcWEsb8kWgBfVgYnzRaQCzwVQID2BdKGdMrTPnz9veYyxXi0O4emRlpIRWLkuvVEb6V4A+nT0CL7OOhUAUDyL64j0KTsTEIB9rm4ArBdFSfleFSaM1Ivl7NSwcwSAKk2Dz3ndFT918ULOkIARR6XR2UdrUfVoDNCaqpq9WdEWobOvH84rDeen6sbxjtpyRo2EiADYvXfXsJ82gAICAGBc7050Vt1IytbsZXHRSq8fzmXzeLb+6N/9jgEAGK/RF5gGiygGckUhFjt0KBS8FQoik6CwyTYpVWJ8RADcl/eBFIB1rlyq6zRwiSjl4K0fjj374rDnyaPDMgqXw7KiBoAJ3Qp9HKQi5DjoIYia0tcUjdrg+CwR3NEAi8NTSkZdO1eK58pOf89e0Vmj3JjZR1uyMS84FcZxMTn4nWFQ/GjC0JLhxEGNGgKBvE+ZzSKlbM17hhSnTG/imRsV2kZ4tUY9oymCKUW9ULhixj3zacyJXWzhYFNGFXmSzGn09qTSEc+vFZsa8fOxjQIijf/xW3mDueFVYMVEYZ2tT91j3LNujfz87oKaUylotR7cv+9P2l/H5IoG+/0qgCI894nqc216yHt6n48xBEMTDrVOVmbToCrBU0BJ7eV8zfp973+fr2XNo67px9QLE4ReXJOKS57NZkhVGkPcYS7cpoyrahQ0o6QU/Tov4YkJXgUAcF8CiQiADffErAUAEAFgoadhAQAQAbAkgUURQNoA7t++a9gpRr3ZnrYAMAAANpG3arYSypfHCc3mxOGJ3qPydnSEPAcoewZcAEB/vtucR3vST6n3rUKEy72F46Jk4cNMBcNKRtK2h6X/6xWCCT1Z8fHqm+eyPqDbJ0+etBFrwMR0i2G8QUbjL9QCUAo45dNcZIWTnlEuVm5Yps4oHGmgKXI93RXtF022WiJtDrG/D0/1qYyD6bzCyDmg8Lh98jpeuXJJNQDO2Dhdr7m88tKLCq2WLFI48nq11bIIpqd2gkhJkc340huxlyGD+ogVwh7L+C+DgfZPz7/wUirUkZYS4b5o8VFln98BWBymjWfB/cWpUk84tHKgBVZgxG2W4n3qU3lFpKjc1ZqvbNk+XBJBLm9WSyXlp3/liWPDfoUDPrghZUoh7cISBLJTCRzPRBT0wwvp1mG0N9McHlVo5T/843eGv/m7f1QOsIxazX2VwmsaG4W+Yi3Xgo+LZGTtZxh6BZRMgYGH8Yj23Skv6Om1/675Y/K1nl8U/+An5x8evCTadc92zQWajmJ9Muy0Pl997WXVgVDYKtX/EwCIE10GFOc/WuldvnxzeOun7ysiCIOUc0B+drbGQmlvrvy0JAKQjF4jTV9pZzIU/2pl2I895hprN+IRGD7eD24fRifXlAIf18dBjnMUX+Z5gEmmW0CnrDXg1oj8LkMOY45/9Jbmeyik4VmLiACMVsJjoU9HGCQvsUvDvzenh+eUwMTIi8p40XhefukFPVNe+uvnVRhaFb9vn9dmyWu44a7+lsGra4iWwQglr5/6CwAAGFEhS1rYNGP0GRHd3rxFYc2daml3SBGoSte6q7MlMIvIhsgVl4cPxxRGjA0CzqPCrYk+FcgW0XsB/pGfvZpy1/UiADHS088e4GVlbqwhIb18Xj3LKyKsqqTjZUdeLOlaACj2rvQ95+rqPgYKZCTxDzLqPbU2nimyVwAA++s1iKiKDPZKegmgJUClSGeCn+Gxff+DD9zV5ZB60j/1tNJeiCpg7TJCkSgTAIztOiusPXzn448/Gf7iL//GsrIAAMQr0QCuV0ErMhczzfaAaZj3of4FADg6F7qcAQC9Pj4/A0HHLQWg5wG9PlnfK1ncAwBjAc06Uz5CeaV+xJkqOZNRupw1ZHzqVKP9QQSzz1Tbw/5sm5c7pDtohoJwzz37QuyD/jkgVr80nWgqz8a6Mrnnzl2fRZCWUzT4wFS37yOTAQEqeoDr5joI3y+9tdc96r713oULF0aDPfgp0R5By/BT6Bxvv8FErQvAEi/kIeeDcQAA3BZoUEAQZw8AAKCAziDcg2KIvLhv1dwAAIduSEPgjMDH8epzDe1E+by3TYJfBliKof7FF1/4rDNeR4H5CdFlgfsyvgJYzLMy1x9eF+cRIJ6CvHHeWS/SrBhfra3vq894r+qI1LoCIBAZwbNOnz5tcJVnAgBUdMfevXsicgs+lAXYK7Lczo9QpgQAXBje/NGbw7vvvOtZuHCsdFSq/z92SF0AVAyQ+xB9wXgDABAtek2mcrinm/k5qs9GHZQigJyRQnpBNGzsayGufnFuUNbVsImnEJaBYEKwKOeiAQBCK1AQnUulgRjtEPpx8/7wpA7HfjEjagBQRcDEnYpobVYsfOZh5QEcD3wKu55owwgrRbMhbsE8mpFUyubDAIC6Z2/c9UZQLZA3izvrueU16pHzeG4QZjnnS3CW0lzPaiMcv2UAoJTbNUZY3bszKuteZYyicE5evaLSfb+u79eyDGbem4Aw+bxJpEP3npldtg2rdjnTQYQSw75W4RwbU8nQegKdC4jpGpSHMNZ/kZHcj7tHPms8a02SNtL+2ePYZhMJBSjQxT7KoN6z8ZSKm9/r9qof73hNGW3I8Ly+f+R8jsUAS4itUc4TGxiVsTxfi4yp+R6ZHnN+tRajkdZ5k/u1HxlH7kcJuxKU5aGP69q69c+ue4ygSK4vc4wzNkWx+z0mrLUiADaTPiGBVEUAt8uoyYwKe4FIR9qvAmnrxcQ/lbf781NnlEstJBUQU0oXEQAU+npEFXI3KL+a6uuxJp3gziJOawCAbp/7NZnSSPCnahs0p/sK103yGQEAn1ETXAB83ps0jmNJx033WoxMvlvkqaEc3wnANQwIBBoKY9Gv76gK8XeV9//W2x+oH728xQACSSMeDoqpgVz/MZ7n3gk6p9+iqzk9LqLFokfPv84Ji+MHLPD+szbiQ4eU679j51a1tfpCXQCkFBDmr3+vvfyy6IFqu3cMAPieCfC06v/BVyI9J85vyIQ4GxG+h8ITHjDu4f7d+nngwKMCAF5MYyYqxWM8uMZDJzdGL7Duv1d5gjdVX4c2gM7vFv1t1HO2qKLlSQEABJMq/XxYVmrGeXmjV1TR+8H6zcMTjz423Nd3tqt7xU6BGobKMXIS8SWVw9EFev+uZDeKDErX917/wfD3//BtF3NclqWFUbsOpUlnJfamgbj9+vd70PaCa4v+ZnuUGzqXYXNQqudf/XmY00PIxDiQc57DewUM0l4RbxHHAuUx6p3IOyfP6q//6qvDvt3Kz6VdHYZ+yqAyPELZx7DcJC/U1eFn730ow1K59joDtL4EKHGets9ejNAKV9KR9SY6j6TDMuYWRmytk99bIL9rrVuRzrivadG8NWRoveKz0nCaw8AGcoYeR345BZgpSBkFCO0Fsn4Xxj0h8BSYKgOPau8UyILOXQBLNEnEgMNa02Pt404EEvSPi6jj65GbHK2xAB9effUlHVcq1F9Un/rLw62ryvPdJK+YogGWFMZ+V4UrKWS6Y7varioixa2lCYXVsrmVmmoOhIGlwlzyVsNort9UVMeGbcPWHfuHbbsOaicVEbAivYzQa+0tRhlGAIAbHnHmbD1W96HwZinIBeziMee6CsdmfqXw26Opc1w5vgyMvwmX3yhUKcLno7gcY7yuyJ0dMlSIAirAkHtF27WI1uDlUP2sA1K0ZA8l+6MNigiPYHXBj1xVy7RXOiyfl6Fd6PQ9rSHrf+HiJaf8VCREFK+MsbvjR46FooaRdnt/ePfd94a/+3t10NGzAAAi9UJggIAi6KNSGRwFYKCjgVoVAZC5YTF36HYGAKw51zM9bgQ6ODW5MD1fiGd2hrCu8ed51EYDn6syraaeWakcIdt6YzzlZz6zddDgm80RFzIgdBGeWQAAo4E+9qmF67PPPheRc6m3AN+k6Ap+Ucwh5VfIwQAUfcZzDKVjlcNg1MO6m/V6E/dG95/L1xqnZzLTt+uevU2EHlAdMpxuLWCIrgbuMCBDfKuMcvhr1AOg2n5U/qcafX9/IuBKV4VvAIhRNJBJFmBuXgQAJ5rEQK62fzUveLdBBZ0FR3XV/tQ8UieFxqhLcObsWT8HkIHriW6hE0lvqLtDDLJYPAvjOYC72C8iDlhD1pznAnZFdEDw3X5tmX/UblDRxCy8aIAy62IAltySLuq5iZ8WQH1I+qfPUXYDcUphp8uZ/4sfnlOE6hvfe2P44P0PzDMcjSPeTOX/w2r/u13g/yalrda6ZOxeumOC4n1WMjK01m5+/urvUab+4e/9G9wiVgyRZOQxwagAAK6d/2LYzmbHagRTVVghAMCKGMgtqi2LaW+yYR89boHeEZ53bj0Yjj//0rDvOCkAoUg6l9TeA0KHQlCG/tFQ7YcpBeVRbgclptKuL1Mvfi46QIsWY66g1D3HzTfxJIqbKHEZTROGBYNIPhV9ulNhTuYxKkaTsUUYGpfX4ZnPvxmAbfR1DRteqGC/4fPvtPUNT97E2M9l6xW3/v713WIacZh+OQAQ69hyqXoAYNE+rGX+ERrTI6QlgPp9X6Qcer9S0HyZkrnos3EfkrYKrVv0nD5/a2R+iVAWNY4HLn/p195GTS/cFizMdF2m4bgWIJP9i5DxvtBND/LUHHpamb83Pi8jc9p5a16/es9AGDYVNDwx0Epxz7zFVBzmzKdXmOKz7ESSXqDa5x6kCwU8wCVqANxVrZKfqAjgA1Wa3i5mSZE1xoMCRLsjIgAAAD7+7KTyrM4Ne9VejRoAW2QguEKzDt8BFWtZt1Nh3KPRmWkAzCvvV0GJTgHgX06m35/6PWih+FM727XujRewXwHgNbsqlftYjvjMPCIUGIo9dYihBexolMTFEypy2yorCqGMuA+3voMgA/0HKIn5EA67RTlsD+QJ/flw+668VgYAyvB2VQUbArlVQXsPSUma86CimRrcdK2mY+7pszcEF9EtAMDRo0ekqGySR+Cse1vDfzGsX3lR4ZmCnu8p9Hi9gIA4b1njYaTv8AqG7tmB0Sjh2QGgKQKthSUKAUV+nn3u+VHJc/VhKVC+H2lvrh8QngjWl5DmPQrXvq60FSIACH8kqkOb4haW58+cliyVkkQuoZT6K7JlbysF4J6AmaePHR/WUd/irsIetSvryJ8G/HWkCK3odB3hwBhEFAvS2UCR+9M/+bPhhz96ywDAHcW1kyPtSuW4yDs6nhBN90fPHyyvE3zq5UX/3f79ngZqDRddO3920UblpM9ppmQRP8m7tKdHv1Ogyf3YZdRvlxfmVxUBsGeXjB+tyXqtK3vQZGEp9eSHLg2fq3QYz1AAACAASURBVH3aBx+ekI5D/r+Dp108jUrPTNlKe57FCNtM73hGAARt1kgTBNCfFQGwWA6FIQJN8vlaoLlFR45rkOcxDBMiSzqQQGexPKJhLKZ+gNcdT6NILZTwsJ7KwLGHlzxvinu5Q4Ha6lF3QGCVvWkZ4lzz4yfGsA3ajD7gPBxULZUXXnhWhsPlYVU96pdvnBvuLV9QvRUp9ooAWK9IjGsCaVB49+7ZrzlHTjpnhTMLAAB/4/0V0njk4acmyS2F/+/e95iM//0Cx1RkelXGtyJaCL8nmmaz6ySEBxCD+qrqBiwLLIOOXIiMlJc0pHmWPWd6HtECrsRvfSEM2DJSat8cvaPTE+3WghBK56JQ2wq1FsRrwpJbr/Zvqn2gHSX/t+Qb+rUBAAwjAEXuSERKGdQYg8kCy+Ck5oTPj+msM17RqVK/iaiBAHVdrwKA12u3qrMuT6YMI87EIaUEYAhBaRQ6JOqLuf9IHsc3vv8jrXF4LQ0QkSstAABvY6UAGBwyOLAWACAcfjRiWYLSgUtedfKo1yWKNzidqP9OJwqs32Y0VvCE1Ct82OL/yhDik4hKi2tKRpfuMBpMvk+vR0VIte+fMqDxvDgjpQNy36qrgPw8ePCx4Wl1OXNqdEZQe0y5F8FrRs1htEmCjribhXIbb+kW0KLrbzSgk/H1+m/TOyLNqHgb8x3nPLMP6vs9AMC5JQ0AIACDGLnJsD5TdCDGLaH/EU20ycYxAADzwrjHYMcRSFg6P+u+fO7Uwi5qrtoKBnAWOkcPqFeeP6A14FnNYeSJ1qkSnMlUC74PHVOIkHWEjly/IME5AGGeA+2zXxjpECh/Y6wz5r2K4ouii1TzFzhmR0BE/zgtKH9WTQL4QIEU3Js1Kt5exVHhjdVKsIDX0JXLmRN7TgQAY17SeTxz+uzw3W9/d3j/3fcjxx9QU3x4q87iQXX/2aNUAO7r953/X/ZVOC4clZNpQ31U2VzujPZNjeU//P7vPkBx8IL7wHFnhUKowBA1AGAbm1lcMfseALirTQAAuK8CIs6cco9bAAIhpFIcV++sH77y8mvDblWFXYZp+lACFCQAAJrDgXI+TRRS642VxiDi4MfmN2HXK5BeTa7yotRfwQTiVYesfdYvTG/wxn260HQz4bhXb7z1wMH4cD/Kfv9QNHy+02AoAk4DsZROFHAUzX5j+jHUoe0NjX58D1PE2kyn6zFPWWQX+rXux9Er7Q2FTgZa4XpN64mVzvnmjuSaaT1H5Wg6sn5e3UhHy7YpbC0CYG60LlKuPMpubPN1KmXOIsOMehphUIe1PKTFWK0sgHbDfDpG1iu7JXzqmf6ZY+nrXUDXFdK+WEHsAa6i8TZWM5UOQDDtN0tyzZyKrvod6J9ba+D3UiGdr0u/VgUAxAnrjbj6vTzgoWTNz9z4PJRYr3/kZlspzvNSdDeeA+9XAAvk8d++dH547603BcnfzC4AMTvOFR1J9qh4yiZVNP5IXQBgsnvULmm3vDUAAChSdMR99EgAAGRvBnAUBpzHm8W/on2pBH3ScQFMPY3NKNvzqFfNv3jc6HUohlUKTqUDFV2mQBp7dRcLDOTUG97T9mik5Bo6hHisqxCeNV4IvC+Ue0fNAfMivbdRxdAuX749vP3ux1ay7xEubiUlZtIDAOE9a4pUzXPOl4tepmuzgC/mOvT8sjz/83sXHZsHiw8BAGxRm7EzMqAvX77ikPttKhD2rKLP1ivsmEJpBgCSH2MAcA4DXGyKbRyeBsiGTCrFI0aBUsD7Dv87dlw5oC+M1YLND1K+WSHRf1TltjcQI0AAwC7R4g3VKsBwIRyXYmgu66UxXr90QXQsZUbPvK053NFnV2T8bFQ6AJWSKaBGmy4K6W6UjOX7K3oPmQOwE22RwvBzkUHt2je/+ZfDzz/42CHt9+5pPhQ5Q5HXhrq6vH4ukiET3pW0GBdPGfkiHmt+0PHTiTzNzXwYv6vvxmMaH6nwePa8cqu5AgAAhemu9hIl1kW8tLZ7VRfi1ZdfEB1IERUV9wBADCH0EI4dntNP1Snho09OybAkpxUaIMRcBio52mH3+Qz4Ox5cyYvQS2Id+F78LBqdy/X+HIRO4Tt11zdjr+cZ8b1k8HlWQgZFcbnST0rn4FrXF9JXzHP0X0UclUeseCqKa9gkAZIBTm2XAYj3Co8xqSWE6ToMXjRDWCufeU10vvgORucTTxwZjh87ogiXi44AuHb5pKKt7gxbN951BMBGgTCXBNARLLpn9359N6JreJF/DxgWLTMJl5WXT33t7wsA27v/0LB9z6P+XX44p2jcUqgGkQNEhJWBgiEGuHVN7aspjDkaPA5frj1h6zB0I/VpkyvfE4kTnv3ROEJepWEISBD6HqvY9AXWfqNA0+sqnHbp0uVIxdFaU5UcT10ZjoyDtp9EP5Bjz1pH8b7gvS7WmPola+pQcXRCG9wJJmvM6ApZAlDvR0RL1eO4R+tQrYfz0fUdAJQKW8aIcz0SPyPWCID8+9//wfDDH/7Y4460ENZS4I+MDoz/AgCi+niLdOxTANwlo9aE0eaRLR1prquNoMi4jh0AYN258SPTa8cDfGpTj/IRRDyX0cOf5mUlIGMgpgH23ipGgSlllI8i1NeWV74Z0bEXveHNM9ANKbZ65ImjwxNHn/TtQ55Ekd8AAMoJEAReqmjMP3kHNVw6g6XxzLIZIl2vujiNukPqoPUMy/fUicwlUp+t816HbBEAwP0xajGOoRPqySyriO7777/vOTyu2jNOtxT9VOg8so9cfwM0GSXEMzm7o36coZghawKIY12r9R7PRZZijFMjgFdFBlAroAAD7jdGvaSzgfWgdSEv07LOUgAOYRhHNBDG/HrLxFpX5olRzfctKwFtMv2Hs1KRpRQT5vnVapG14fMqYFjtFAHX9quFdNhyAA1Rt4BDwFxDV/COjHTrDiRpA5YM2Sj5c+rESbUAfGP4xQcfjt1gsAu3qx4HLQDpBABIV7n/sc5h/Ju+xrMx1cmcpt295nJ9XQEAJmKEJ0IPBURKyq3Ll9RnW2gPAkSfsdDrRSCb1WKEIrm3qRipatKb+I5PvhgohbVUmOjWjXsGAA6/8MJwC+IwUWYeK/SajN8HKgGAuRFVByeYSAt1nSi8EyMvD/RkynCFPPwpnPtFWKTAj8ZHCY1kJD1CPwIA3QGuU15ekvKOhSKZRlAHALSohhhfzyx7w643zOZGVKzRVCnrjbT55s9DtAJhba9+HMWse2QvrgwPSNgfa43nuhvDivF+OQAwNQ6bR6Sf26I51ueLlMlakbmR4rWMMxljC/JYAwKMypcYC68ekeSzeWXS/pqe0fpRybD5fcw1ND0EctcU3clWrKGJ+b5aaUgBGesTEQCjVlV71T1jvlaL1sdf85kLITpX5vt9CSUagRVjr/3Ov8bvllAd14Y1CQIZ1x7FLNbdDx2Volr78RzAp3QROf+3L18YfvajHwzrledNHjW5vl4XbqK926vCaZtVkOlD5f+fO/OF+qlvVxHArQYAYI0AmY8dfWJQI2VXUi/k3Z0AGIsLknJtTLAqEdeZLsWt1qopC6lsZQRRv+9sWRW7mgMnfVGxZv6Uh4L9xZMZQtXr7bC47Mc9mhKldKQx4T0KRQslhRcC7TQpAM7xlKAyjS4NZ89eHX7+4SkDAPSLX/V6JjCCMZERAKEKN75VlFvndBFf7am7p6mim/67vee/6L6nuxEY0pxJASAC4OTJE/J4qRiRvrxn1x4VgDviFIAHtAB0yk0phVG9194+dtZrE6DSqICn3CzhXuN12K6E+C1VHSb888UXXxpzfzGQuJ/XGPp1zHkAx+VdXdJAzp39XO9Tu+CADRHandE2Z1WpAZsUCYBxAGi+oor9l24px1+e/IOPKQVAa35XXlSiHjbKA3qPQme63kqQ3rMBpPs7d5mq6Nq///V/+9+Hk6fORlE7CgBq/2K/dQ9HAZRZ0ynXnUxr/CLm8sv4R7/H/G6QML3UD5Nj8+80jKEV4/Lec/4SAKh7binvlNbexZ7EGwBKHlNdiJfkjd6g4o8bdYajBWCcF/NJ/WOfbIBpnT766LPhxMmzESkhAIDUIMA+UgBQ6KCLME74Mwwz84S0eIp2emXP0X3mRXlGZ3K6eEcogjHDucJWNB/8M7o01TOC13T8PuVxz7dLyawzFJEA6cm1MUILRNJWIpjEdVHoVKFw2ScU4eJWV1rXzz8/bQ8gIBaewpdeekmFwOhqIXBNZERI/eNKpXrs8QPDyvI16X/n1KHi9LBvp0LKBQAsraMGAG39rmndyEWnpRhrS40MaxNRVVxrT2rAzVurw+kzF4dde1X88oXXpHeqFoYQ2vUqvLYsQ+O8AAla3dHGNDxyUdTShQQz4sHpSml0lCGB0X5HYcKwAtYvQt1VWwMd1Xny1WIxDA+DehmlCo/ouwYBiSpuSufr8+HrX/+GQeOdO3e5swr3ZG1ZK1rq7ZAiT7vHnbu2e61J07E00Z7ieSxgkf28B0KC3MHrrjMbBc60atQaQMahZ2vdAQEIvaZf/JKeCc2uSPfeIL5hbNT8gEiJSN/FKHL9Ku3zDXlA33j9+8PP3/uF9pFia5GCAADgdoBZA2DTJorERi2GOr9zAKDo3BrIDADovc2lTxafD70oIkobcNXSUeFlIWSaoTyXK6On3OBMk5jxxeQfNk3inATg26rlp3oaj6mwfL0Z4HDkYtcZ5CcV7/kAXn/8+HEVXDwyGv91/66CcMwt9aM6gyOokPPq9brS4+KZUQEfGqxrej0jdLeIxq1IQs/aOlTI+QKhHlZbgD1xlGAaptG15oGi1K6P+ld9Fnwn9gfv/pjLDk92McrQvQociD2IMVCgs8LieQ/9gxce/0qpIyKR948dUycRycbe6ej2z7Tp1AujHdCAwpdO+9AcqMcAgEAKALwAmmRunEfGhDys4nqMjzHheWcBq+Bh8IAo4klEFLUIuEd1ooPPVBtQrqk0qQZKk1okYF9diQDseW7QcIyF+9dcCxgpeqRA9fff+MHw2acnXZAQuiPyaIvOYtU4ii4w2dFk5P1pf+W+97RatFf0OLWzki7/8N/+jgPaIF7ChiAbwmhvg6LSz1BoDzmzKB09ALCqb92+eXu4rTALcnEZLmO6D3igljo3b64Oz6pH8uHnBADQriSFYajdqaASoqb3CYeaKwe1YEVwpXAzwbkh3jOFTnfxASLMou49VypHIy8FYhkapcSb8POGbTwodlF0Z3z1D2V2aYzB1NYYUbkOXFMVdet5pYRy397RUkbaaDSMikRTwmssc2Wr3mccnl8KvtHwMyhSOUwNqeI9K0cdAlnrFYJbzIe1zfn2TL1XEqteg0eaRmJbuFirHmAYQ4yToPu9XWRcjEw/Ga3Xjv2Y7duEcfqiNooy6vrDU/epgo+lQNRhr9y++fryN2vW02mtZf9ezKXG2QYzn2OtT+1rhXj6XkV3o7FR024LPTKBbsJfZtjXfFpBqsUgQNwj2iVZsCeja0ymO3e5xxOgLxZ4VOpH0Z2EUiHvzL+PmhjPgrxWGPzLSgGgBsBGhXnv3qY8aHJ6QUYZm767VwX+loTKfvjxp8OFLy4KAFBOmwTeZlVWjh7ow/CYCpWuEwAA68ejEPsV+ZmcQ1e9zjDMoJWg28YnogBcMPwIxWQdMDDKA19zKEUvaq6kUZL7aKHdeRA916Ln3JhGxzHOXtibz8Wyem/8n8eZVYpRFPQZHlMELWF+FuTkqdrbtTScOn1RhtAXqjyvW8gwIgXA62FbJxSoeJUxvTa645ed2aKxOheNHvOTNHL8fmc0eS75d/CMaNv1mPZ4y5al4cSJT13BmDOyf9/+4YiAAVIAiD/biDcpPXwGd/hdt0fhr3WMPUwPXOmeVrLaGQhAIEIPf/VXvzo8sl8GjxQP1mNZoEAYyWE4hnIljyWGhZ65lTBbXXfh/LkAAOQ9oFL/A7wQUsgBALbqucu3lUuIV1/fvSmv/c5H9qv4mSok4/mQcYsM3bF5h2hYKTCie4oL3XUoZihydzQe5/lqgv/Pf/mT4fwFhWOrkCD91hmb2xkxV+aIgZ7KYpNDDZQbeXkKpJ631z72701lcVN8TJFWhKdA98gHOzrv05rcKrd4efKRppBqLgkALGfeNgocAMAT2vsXn3/GLQAxPNFpGgAQ9gDnk3uR+vILAQCkATxYt0kGJu1Zo7XXkiIu7D1PurMi7nNA4UwmFbSxhobHE8Jn5hq+rsi5X6f2faMxPrv92pbuYQU8+UMU5ouq5bGuQbAo722sdZdYc3dZQXnPn6ZjKe7cf4nUTVJMso7ENnmBD8vLD61cl45HwVDrLAIA8Ay/9torUrrlVRa4BmDAeSAq4MCBvTJKrw83rp0VXV9V/v/dYdtm9TtfL+Vd98dptCQ63LBevIXIU50DumMsE2KveZN6oDYYAtjuKsf3ynDo6FeGw08+r1O8VSlaaseltb8lnfSSCn5iPGzdTI6y8u/TowjNU+fA/DaYZ657nePo3oF8CGW8RW8EP258vQr9Bu/Ofc69Dnm8XsDj7uGDDz4Z/usf/6llCaCb8/Z1LxtvhNzThUFbukV1NyiwVzxmO3n32jb6q+/bt8+dA6icTgs+DHHyhuetlon5Y5/uP1DOtX4nlBlD5IkjT+p3tTgTLW9TnZs7d5BJcf7cFhQvvnhNhexfkvH0HYUcf/LhJwJjdjgVAnrarGcDAJDjze+MAx4JgNl3TGk1AEKfr7PtYHTW0eDStPtNyczRGWZduJ1vUk3qLJQstUx8CADgs8j3fWSarKgz5vOuayxG/PFi4z9SJ1onjlFXRublUayxAwCUTvjMM8+Y/7vNo9c64jMitDvGVmsD/TTZjQ0RZ5Ox21gddYc6+40OS6eqnwVKhz0QTh9rPJ1sDGM9wEceMo10i2cXL7aHPemEudBBhk469qrrfaJFoDHOffDe+Gyz6JMxLctuvKvQe9cM4X3aR5Lak2kjMY4A2CryriIO8KpXYcCK7CISAQCtOgDA08cUHmQ2gLf4veWuluu6xkvUDa0AaQHKm6S/wHP37tk3RoxxDm6rcC4AAOcSPehRAQ10IaiInZKBGNt8Xm1Xa9x4/wFC+cm8too/AjxH8VlSWCWLNd4qEhopUsGjednpkPam56uxAlh8KM8/AMCJTz7z2gFMEgEAXz6iGgC7VKOqgELuU8BQAFRNj65zGM9KmkCgVmSpz0Onm//R7/2uZVMYu9GXHMYCALB89cqwnlYIKEn6ksWYGNxWoS33dVgdFiZlhWrc65kk1+hhd6k2PGwennnxteHA0WPDsg5EBFDBMuMXCyJtxF1HHXRewKDNyatXGhpjaDlztbhT5YSDkYcsOUAw3sylzYWog1DIZbsHpyYUhdqwQJXSM2gFKplXCpk8VVa8fZ9U8nvFtRhJMRkf4c4wDobXpl9zr4Nen3jOyaB6lHWugNXf/c9mpE0NmXp/NDa70MJ6L8VpMyzSo9gzp3G9xlCXJoRr/HX9dO/axOdGRCl9hYDFWjc7PrzJ3X5DZimITHIzLxT0jAICmGMGlYoR3+FZNuJ9y6bg1ZgqJItD2Au5Oli9It0DRXOljyGHR6Ypxz3hT5W5OOR+5Tx5owEsjcGE0AkBXB4Lf61ThupWpSzW5/01Pc0QytyfwybEa+zxc8poQtnsv8fg67sVgh20EPePZyaybWaZoYd63+FmeY0rPOvQrly/MvzgW38/bNMa7rCyTpsq9luGlPb3sSePyWu0WcbhKUUAnFOdgE3DTnJGjWCHokYEwANVWb1vj0vwugD5tNCZnkMKQMwP4R15gzYYMwyrP9chyDpew31maz8Kdc12wpPEKafrHPta+zLncT3Db59BuPG9/nxV/j90S/gaRQAJlwuwQ9cqAuDTk+eGTz87Y0+oVFjzPyiv6CSWoFNgxtDKqaFcY240FBrPWl6dwmgSqdaUbb4T9FIe+iiYZSAOxUD7eEQpHFxDJV4KF3HWH1c+8kF5gfH8UqWJCLV2/oLGov5KFDZrYC3vtfPYA6r8HgWRCJleP/za17427JB3HoFPCDM5wfezRZfUdNErtBggNGPaiudB9Hldxst2RaE4L1dz2a573rh4Xq0A1XIJ5J90OzyX8CJ59rbQ21sy9xZGLrUt5BWU49RyBiWhFKctovMIrYy86gsKS/4//s//OFy7oWrsjEHSF0WKnGhWwHSXykhPV1MaC+Wx37defvT8ai6n60z0npwmz6b8Ys19ktHV9Yy3xsX9bNSIDrfL+ON9vJzkggIA0vbv2JOHh6889aQyExWuCoBn70QqBNpsDFbzed7Xen748anh87MKRVXBxRWKJeY5dxFA86RU6DOKZE7Hc97en9lG98W422wXrXW/FmvPfugldc8+MrK+F3IjAYGSid3ZG69LHcg0qkgSe51EJ9DtbqVQPP64wFO9R8EtCqhCVyi/e/fuHF77lRfzbAGwRV/uJ44cUvXufTqD6i1++5LO5zXRuUCUdeyBgBmFwK9qj1BwMfZuqxXpZp0DWKMBAI2DlA4MC0Laz5zVOVHRv0cPfWXYvONx6ZHiRwIpL2s8129eVWusXTJeqSROrYBIBSnvZAEAc12kN8oKtK2+3Xj9OKeAIk6PSZoLkChyfauqOHIVctq+Y/fwozffHr7xzf9mvZczBr8khN/gFUBl8v/Q80qfgJ4xzlblgS9QYL0U/Z02LlD2ae9I9ADpGPWTjiGk2gJyASKuri5H+oR4912AK63PJrVNxNgPGolnYpg5KkHrDp+6rsjdb3/7O8Opz06nsUXrXIHDrgEBUEEUQ3QBwK6l2wbAuu+Fserf0ZsCDGtyPqirAIDiTfV5yY9Rn3SEHRX5M6rG4RZxD2R8ORbqzbk8ia4PaSzr5r3+XnUcyvvvMeSeWlfLZ1r/y4f257rWrvRI86JUM6F3CsCGh7l4RHnkGwDQwLs6s8jZ+N3Gfz63alD08jz0uJhTjatott43uG9gv/GWuiYKdIZDAvSzdNwxsgX1Ju0hxhMGspy6MqTRjTnvfAfjn/cPqjL/iivoR5tNwvpDQyYlYiWMe2piSL/YRYV/F+eMehP2zsuWrLx6jH6iY5Dl6CKuyK9rqxUfKSt0AijbyPNN/l1APt8peWxj17IsugAAWmzX2YnQftKaQmZEXZ4AxYhsAnC8QtqgxsqzaY/M9xkbz2bMgGwY5HwHkK7oG3C0WgkCWrDerI9r/pS+6rSapdGJVd0BmEM5B+4KbPlEDioAAIoBQqMUt11S9A2Fqg8fflzj2enUHNY2oo/LpgpKKropG2HUF63XtfNUjqco+Cm6/aPf/58ddWp0Bk88kCTVHqWMAABsAsH0M7LKPeGFaqVFBdarVy4r9fa6Q3HtUUhUdEVei+UHG4fnXvnqcOCIAACQXog5ILnYEIQU6AjGv9+O93tinwvVuYFlg6Aj4GZsxSktBMSLkWF8JRBiSdqrAABP1Ycpx5MGx2iYcGjzrI2bnIbBxGvKXAqBMVnGfecK+xg+lUpGGJztMMdBj7emOEMq+PDLXLc2m7aW5Y2ezzf2oIUJ9YpZEU+Fu06UQ98omH8ot2RRL/KSLfL0rDUA5gpQjXPKiFuUQKGVHnsy4zaiZiytUazyxqWU1vxLCBTTrLUMACDyKOd06OInieRx2HkVU6r9ne/JlLF3NJb7Pf+86LCQ9hBYQQd1yP1nEm6g2E3wxP2mAMB8bcd1Sy47P4MWjDlP41L+O57Rohxa9I7XaYY0rgXcGgBgwyCFXASiFE2W8Vrh2XEiAgAIwwd+RATzTdUAeOv17wy7yCcTw1x9oNwujEWNkzSlx596SlJO3uFPBQCoRdwOpTDtUjgmHmGH4onf7T98aFin92gDuNF5lFUYjkrgMe9oXxrj6NfBeVgdAy5aKKXB3zFCv/ZlGtS/UHKagVNXRo5o+2ZPU8VLzNo6A83nwuBDVu02TcQd+/OO0KUfLzno9EGnFZcQWdVKOD2cVLHEB+LfAAAotAnbjsrkGASQA3UwdKd8zc9uXFbgznwdegBgaiDVX/ZaWVk2tVhpwUjmHOKtosgVczulTg8IdYBojJHHlf5BAUDC3fGcja/M4TavhZT0L7NPc6iNT/e8kN8RvihDW6Rk/+Zv/7ZyiGnBFwrFtWs3XbQMo4bccYxRh1BLOcKw2iLlfZ1Cd2/duCowQMq1QSgVGtJPjH+q/G/TNSjXGPq3yanEIBLIAIh1h8RoPQvFweHAAm9crVnjgQ/jDS8DZr329bT28U//7OvDDdXpccE0AADCMQEI2FUbv80DN+HzSTT13iIDt/a8v6aX4T0v7GmiyUGThU/Vlz2n0XpQRAEAjJ+c1Vp/V2emHbGMqhdeeFoRII/qV9Uo0nU6DUn/oQugCJZxsi4BgDPnLjUAgHBgIhvtvU15N8q5AInibAdt/1Ne/Ro+TO497D5r5NlMX+jPn89a8oX63niWOl7v8Zv/IKsD9C4AYM9epZ3o/KCAXrtyVQCAKm5TD0AK7r5Hdg0vv6L0CqXXrJIPTCSVlN/jx54UcCBPnIoA3l1RCPF9edsU/r9xncJy5bFeXbmVAICKW7loZUQkRShxGKvUaoh0nXsK8RWYt377sPuRo8OWnYeVorVdf5MCIOVd98LTSFi7K9/rJ17rAu97Q6lkM8AXa1NAKPMv734p6Zyfyj/mTHN+ndoDcOYc43AQEOrLvTYrpex7b7w5/OVf/aMmokKErpuCjhhh/E5rgG+VzljKeCi9hguYL60YS9aG7ireAe1J8EQbvijUSGTG1gzPJ6KAKAyKie7Z/YgMBjy0yLQAQzC8zIP0XVq57ZCXFPlNobRrV64Pf/3Xf6OuKWcd5cG9iTwAAPDzBKbTLYIoAMxUxsL7kSYSe9VkT9VRaU431jZ07dATA5ypMxcGq+Ue97MOD/DeotaKNquQdFyTZy51Yes7WBb6rLcDRl7CGOa6BLK3AgAAIABJREFUacqp1jotdYy891R2Nd402g2W91Fj6IUEAJhEyVh+luOx9Ijp2e14B/RXjo+Ua6Mhl5OtyMHekWKOk3aBf1IYONe7TxcoerKxSV/5NErr+8gQG9Wp0/E+YfU3ZQS7s4rex8nL9wGrMXIxkjkP6A8AVM55BwBIj7zPH8VEdb4dJeDaAXf9Offhfc4XAAB0B2BAugFnFxqBh1O877LGQWTM8ePHHZ3SR1ByzVl1ALhw/qJpf+/efQaA+T4v5CEA+A4Z670Oa13dfCZ0CEf4WJ5KpgvYZLwAAGUb8DdFD6toKjyOa68o6jSKgsY9mN9jStHj/oyLazhvPAfAABCt9qKir+IZ1ibNBz/66JPhO9/6jqIRLhgABQCgQhWA36FDB12QtQcA4uzZqpzYJ2Uj1B43fTzOXC9nTWvuAmBGGDlmIwCg/tq3tQlbUfZRqPmcu0sR2ayQIVnvFgwAALQBdCkQhwOreJF430210nnpq78x7Hv8ieEm1V1ToPrgmXmEqevnMY0c3HyAJfzrmt5QCs9CKXZNCBvx8qymgjmE9nTBxvsWg54ZQzZRMACSmYWR5RPocdfGelw5D18w1WXbZ3l4xzn7Lm0zY22aslrPrdzuuaIUjKBTbj3D8Kg2RWstklhEzs8y5npFy4ckw//7+5jZdesaOcmxFvO9y6lNfswVyVFBKQ7arU+v1NQYihGOBncZSN3+9bRUzytKmNNPDwBMxo932KE7tTcxjVq3UjAKAOjXc5EBtHjecRZ6Yplf10em1KVWR9n33Ou6QxM0FZLX8m+DZNcqqv26jDSJwtLRdyho4QGLaq9BM1zidZhFMPTr30dDNDqKteQ+o4FtIVq5bG383LzQTiPaCPvcB8L4b6oGACkAO0QH22R0CYONPdN/tFPbd+jwsLR1+3D65Odqs/aZCgcuDfskuDC67KHRf/uUu7pRHq9Vh/pXCH8qpvCtGQAQ65RRTHmPdoaDRnrjp3jBVBGoNcj8/VJMunNQys/DzkyNo4zr8f4aW3hgYt+asGi8BgGOsGK+AAD3UEgFALz/i0+Hc+dVpZ48Z3mTiOiychbU73+LAID+kC+i/0Wf13vjmTSxx0Ee6Zu1tJeeBY/PnOLhnPdVKyGkAKBgnDx5SvnHMvh1Laj5IXWAKACA2hDjfVOBjLv1/L2YyBSo5aqq+cG4MLp3yUPwm7/52wgw59/+8IdvDe+8875CQg8NexTOu0Ft/barsCRKDiHK22QoUGF9K0XppNRvklIDCLUsRUiDVNed28M9AQCAWrx/R4YWI94qD9OSvk9EwG3NEd4bvIc8Rbx8ePWjynmEa4RisSSA4u133hv+7Bt/rntprTCAtZcBHNAuMy2RDriZ02evMASttb0phTtk8FTYFf2X92vOc4t3uhhWRtDM5VrRRo1hLgvKE4tCaZ2DiuyEhHqfV4ev/urLarm4XbqLDCBkM6kZeG19GAAAAsQ1DxKtkwJw/sI1AwC0ODb5TwAAvlbcMu7hMf0PAAD9Gfiy3/v17M/S2jNUAPX8bgEA9PpP7dD8fjyrAADzas0HZXvfvj3DowIAMMivykN29vMvDDzBgx/Zv1vez6f8GekrePE4j88887RTce4sKwxXrQA3yOv/4N4trT+1MfS7wJj7RLAQam4QSuHDy+ofrmV1apSo9P59Fe9TYUFqEayKblfv03b6gAGA++vFoxVZiu5JqC1nNwAAwpFlWMiIqMK8hPhiYJbn3kZQVv+vOiisUHWOiBDgOBMo4GU49HRYepI9iU5bVcSCUnH+23//1vDf/+51BZKojgw1P7z0YZwCKHs/LSdDYY+9CGCA9rKAHb2OWYp91HyINDG8/tyjjG+vmYHRSHXYJON/vdIq6EiwV+lP5FBzNvbsE3ioLx3Y/8hAcTVXWJfBcUbRcH/7t38rA4/wZ+qFUB/kgQ1+t4gU0ED4P6HQlVbH88wv9S8K2U35Z/CEJq89y9TFy/DhvVpn9ueegI+YL4ovkWZTY77OeUsJDNlL6vBEX+scgeP7sQ1r9J5RV08DzFG9KQeKzwQPa/Mb+U9uAHtIAdidO3en7cSupx5cgUYdMD89oUEb3GMRALDIqdkDAO0Mx9yct6/xcm4JZ4c+twoYxWCv71WeP9eVoewITI3hltLmLir/3meEOhHW/QP4woP+mPLZyeEvY5f3og3ivuhqoesBoEk9Q2fhPDIH641QTI7NxyLtimqrR/0R2lSSfn7ixAkX3mOviToi6oUihDulm5XzouQB55bIuooiBbgIMGJwK+BljY8xu/Cf5B3ngSgF5kDx3OIT2/Rst9azpz5aEPLivQI7AMf6av7RaScq/TMuA4LwBP1kbWp9+QwQzS39Ms2iUgnKrrOTTufxg5//YvjWP357uKR2nowp0lMpxrpFa/Co9RzShyLCD2u7yaKJfpi2p2m8QOq0Bed6qf/+A9UAMFOyfpUGCcqGUgBuqT3EdjYSRgRSROilGDcKCW1yAADuKqdiE0gnW+2cV4VSSKu/ppzD177228Oexw4P1yScgTkrB80D1oKX8jCG+Wrh+40ugilFog52C+uKfJR49QBAeD8x7mrSdQAjGSEIseyhYNBdGEWnjFd+eDE3UFXfG2G5QPEp47+UnhGJzmeapSTz8nNzEMX0fxkAUN+v+SxSEOK+IWZ6JHy+nm6ZpFdvpNX966DWAavv2l0Gr84BIPj7MUyYstd4bSRAT7AlDseq6N06ze9bY6p5jYh5LUZ+t1/fmtvc9B0VyywCVrRY+1bFKcsD1N+zH/9cue2GMvl1MuekG3t4U6jOlej68gTBbkTsMDz2wAp00lRTxpP+YcwZ5eF9mNFgM/7jxqOQ61Dzoo8aHwpv5RaaCtLj33v6x2GiXKah0Svy/b5WjrlVI4NJ7RX5fYGuh0IW+f1OUsJToyN488r54cff+84g35BqAugeG6LfNYrEfQn2berVu2XHLncA+PSjjw0APCrBBQDA0YP+qBOwSeGkRAAQXm0FQ+fcjNaRAngQU7iPw6uol+SZ87XtaL8nhH4dTMd1fnLi9Xl8J4C8orEJox/3K/ajZ+7j+huoaehz+/46K77nzp1zPrn7cLvt2cbhpz/7YLhy7ZbYIRzdlV1GAKAUotGdlQ+aFy5rdLQIdGrgUqsn0Oiv7h30mkpeY9S+0JFWFrwKVda+UXAHJeZzpQCEUvNgOCIA4DEZMHdlWJuKpCjHWoZXqkVxlSxI5TzBVJ5vuZOKIb9XxBk/Dyg88ZVXXrXCvWXLjuHv/+G7AgHeVmXoZ4Yjqgx9Z/W21lF90CUfKVC0XmAKiv6ePTskzOVZk3K9lxBfKRr35H3YoZBbq6HqBoCXj7SCm/ouRLoJTwnjQMkl6kpjdG9uGT2E81rplhJBT2PWZkUV/zap1sXrb/xo+Afl+d6jnaP+QdfIWqd9jIc/KW0myxbRrCnSinF8eeSVnTLeX8OazeVPT9+lpCwyeOv5E/7V8c2or0ERN3rFq+6QPDfOw7R8Xx1+/ddeGXZul4dY6wYAQPthG/weqxM0gjdq7VZkaH740cnh4uUbTn0hHYbIRML/C+jkGXMAII5oGi8L1qbWol/Lf+rvvRxddJ/SF6J+w8ypkXUoPLLk+w97bmAazahzoI3W5cCB/TIY92qt7rpy/8Xzlw0AEAFw8DH1P3/umC6UkQ37S/7z/PPPu9bCXYWlEx2wXgUYlzawmNL/FPnC3lgtYR9Iv2OvdP+7tLZ0cTuMXCJ4AHLo3AGtCyhY2q3C048pCmavQF2q2dOaMXQ78v1hzRT0qgiA0hfL6KlIRp9pg5lBv+w/Rke0NlOKjo3diDLCs8j10Bd5yr0eY29k6kBLS9uGr3/zb4bXv/9TAUYqNKZziHHq+WAk+z8Th9c5/giaifMYwJTlZyfrQm4GUOVxey/L+x5gOWfYhQlxvJEWpLlFRmbIf/gj04VXUIAQQ8TpBeIbGwX2XlOE7+3bqngub3+tGUY/hlf0LieEG2NOgE22iYwuGxEtwhDX2cJOj36BzkkPnoPXs6Vx8V7sSxS2Gwv9deerivSFzM+UOGaVTCt0z3REzXToCS+JlTBPrP0rvh76RkYiA5R3igf3CL4T42v2RtQEYiNIOXlOLWC3b9+ZAECTwcUTejlY5y/GFzMgenNMPdA4W42FcoBMx92vR5z/qGMRQHCAWaT1Ocxe54EQfTzRvZ5cPLveuyWDFWM7wvnXDWfPqGCsHLbsL/cmDJ9aGxjSXFdRMHwfIzkiBSLV06k0lrEhJ+yESMO3dFMXzkvQ2OeLXHotB7n7p06fUth+hNgTgo/xzLi2KToT3t4Dyq5JIBkXET8BsjV7Uo4gPaOeRToDIAnGOYBDvRwtoQPDGb+kaHZHxwkE4JmOqtM9mDsAALUDOEeADETK1Jy5FwY/ax+RNAGgVLpD7TVrU3TUItdDF1lRhN77730wvP6914fLFy9n60H41H3xHgoKHtA4dvhMWhd1gcCgjeD9MSPTVsrIovPQIddG2I166B/+u3+j32HS2O+Z58/iqbACEQDbdfceACAkcYPQJW25QjeuDavyYGxCceZBzv9Qv0ghM9flfnv1a7817H38yHBVwhnwwCH/SSxFzDYmEinrD2+vKPcHsAiYCUcLqzKou0XwGY0DMldO62D7c/6XxMq3e0W7f/4ISiCyUmmwYpCL3i+8eXztyEhq0/cWbUiOPgVE27BCirhv6WiLjMWp4VBzyRzzbjy9oVaHdQ6wlJIX78cqxqvjkkV0XZpDfwhHRosCMlMQRwUSEKgmVRr5uHdtP5ph28AKBmYmlohdLXUvqIsJddswHpQQ9DwDAorJ9EZUVAmPPsf1WqSo9s942EFb9P3abx/mGUI3H29a+H57zMWuvUhFpJ4dy1nMIZlCt6Zrx7IW+Iq1yB1P2hmFSCmXet8AUgJNPV3V/vZM8mE0v1oGVz20Y2BxQJMGTUfpAdG1IM5EAFw8c2p4980fDHtQbsiHlhIJF7PQl6Gz69GDrhx9UjUATn92ctglBn4AZDyVJ5SKPcoXX1KOFf5V51fbixEhZYzPSkvCqQV81Vmoytw9X5qfz1qPtkelwgSPKlrg1+k6cX5bz9yer7R7NgDAAtdnNpl+ns1G1wkJ60EIcwAA9/1FS9RP+p//9J2fq0I0VbJRrCMFoAz1IIUGLo4KjqMEYh5zpafGE5/VdMtgYcKNp7R75IrkHnUSbjwDjkjT+Tywf589HdcURojyUzTypFoDHlQLyDvLNycAQPFTZF3P7yuepuZQ9OwaGpYTnTKq9T3yxBNSAJ/z+7TY+9a3vi8v8ml5346oZ+9+ee7DixbeZgoEqlAaocQbCJckr/DGsFMGh950Ed0deApkPFEocO+enRL8qhhOBAFeTXnJlgUSsI+r5P9qTIQ/o5gDSGP84Nl3i0evpzyTijj4f7/+58MbP1SLTOUHAwDwPso1ClOEJmtuGRUXxy/pcoH8qs/mtN3vb92j56P1e/Gd/iw0XtQi2ObnqJ5XYEI9A9mFDMZbiQ6BwkYUAHjqBq3xq688N+zeKU9KAgCkAFjhN69NAAAZoHvcVnn5n39wQkroHa0TPeZDOXdhtIx0sgycRQAEpw0l7svOfM3z/+/PNXJ/zFtsXMnEmjLglz2vHb0wSpxak3L1cYFqe5UGcFfdVb44e06tK+XZkm5H+7NDSq34ynNPOroGi5OzCKj0gjo+AdCuujUlYBRedwJcpPQL2MJbSMqR9Sb8SfockGBl5ab2zDFbev+WagVeH+4uX3UUwIaNSvHYqDDarQcUoKSCXoJ6V1ULgJx3A2K25ynyGOHrJad6o8fGicPhAxAtfsY1hCIDatDqEJlCHQmiB2wA6T285vyrSIJaH9bWPGTD5uG//snXh7d/9pH0WxkqyuelUFwBAFGLoTSozvgL7SNZW9FPz0db3Y1im9UxqOkLcW6CV8X5rsgCbozxihfR0QPe12wZCR/A027WG1F33AOAoLoBYPxztvibn7sFVgKEuChaguIRGu2EhzD4sAO0bqNxbydfALLVsoxhVuEyg6parwBJWtpdrzt2amEAwj1Rjx72xedv1FoNoLRrAmwJACBAmGx3y44kny87wWkPvUzVF+G/FGsEANgiIxQRMQKdyQ9qmA8DMMP+sLHgObUaO834N39J/bk33Ov3pqMJxBStYoTyj31addsXRbPQ4lJ6DMZj3auiMTBEqwUfUWq8T7oaIfiAAHtUe4bvOqRe46h8+op65ScAANE4FUXiIqxZXyX0kQZiVI0OU50Wzam0IFYAANJHKAy4Q4YuBjj/VhQVYINcVfWrRgA/GQ+RDkQA+BzqHkQjYJzXemNrVhHO7U59CaCM+43gB/WCchF7bz5rxv2rxhfGvwtBi/bdvUD7xlgBSEg/LJ7A8+EnfL8KFTKPWvu+oGCMQcxL06fmAgDAG6+/oWgrFd63lz8iVHdq7gdUV6UAAANvTp0pOmEFElBaAAD09Ocr57YYAICVWA2EPAoHsuiie2KEyyKETSAspnAxUA4CxVaIANDgr1+9rjaAQhBZHASrveMKjdDlN3XLl776NYXgPjFcF8KBoK0IgKZcMfCHe4lrsI3gY6LjgQRRTiWxDkNNMr4zTQVYa4j68eMC9gphf58yQHkGDKnGX9eUO2muvPC9QszmCtR8TsEwCiFuG/owAGCuDPT3nzDQ9AD3yl0xufJAt17XxV6DdXqdm262UEGcK439nhVwMx9bzDXWfqa6RMEcPkol1EIihfdoIOTXLXRmAMC4J0nsvWFSDHCydpbJ6e0rBTgVa0ZXa9PvVz+fCrGq5/b3nqenrFHg9CWUzBLo47os+GXU9YpkcwE9/J7406BcpGivvW2tdW7HqPivVUgKtcSDEkp9eBgwtsvQLyV9LqzquYvmj2fTggJBh0DOiJ7Ka68IgFjfAgDiIG5RCMC5U58OP3/rTQEAypWWEimxwoislEp6DfuPHHUkANVVL35xXgUA1Y6Jvsd493KfH5G3GACgIgDKKDe/yvEBAJjRj2tdoFEL4e/nuehczNfBxboyTN9ILt6gZNCxhhURtTYkvQyrsfewlcAY0ygE7UVqyknUJAmFFCFPDYCtChV3nr88Qtdv3hl+prZQt5bZlSkA0GzCQob6EOhGPz0AUHMY6c6GdKNCR3hkGGZ/5sd5BPLVYSQFnDCpUGjx8qPwXFaY8hdffOHrUUSPqq7DIwpjvkebMhRHPGm5l9wQJa7WvrzhNbYCUopP+trMBS/F5WlVgH722WdtKN5TxNsPfvD2cOKzC7pOfc8UUSGBKC8R3lA8Dng65MmQIuLCPj7zpAHIECeUWHRNYcHbUi4uXbwgZefO8PLLzw3//J/9huZJsSJ5LuxB0Lh1vZVN042oXeAAhdnYR4wwchhJT961a+/wjT//q+EHb74l2UsqR0RyuO0gIEACACHxJ2p1cJZcjEVntqfjum5O+z2/XEsTdXaanCt6nsvF/v0RiE8jNXKVI+z7lpRC8klZS9rTvfji08Medfag+CM2IgAA07Qsh0OwjryhM379xrIquZ8Q8EVoN+kwYWqQOx2yniUa0ask9qDNAgCCP7V1/KesXzsJ/ZmYrk2/dmv3ojsbtWceQjN2+u/Pn9d7PW2PMOvkP0ek2FJ4CgDgc9XWuK0K8wAAGMWHDx8cjh0/5AJ01H0iB5kol6efftpnEoMaWoXW0VUJ84avbyIUlhorCaZQX4AIgdV7Kg5G0TylCtxbxfi/7CKCpALg3Vy/UcUyl/bI8bQPn5jonRMdhf/W6ZxhbBPeD5g+rwFgHcRgdeSKTwtopcEtmrGBT446kQm+PvPV09NZugxryGfhCBJlKez+//5Pfzz8/BcnNU7lOws9orA1uj1bQQpA7EjQR/GY0YOXzMf3I0WHUHz4E1EG9R39dE2XulHuUxmpkaJXH8YaYKQQHYHxj5c+1NzunIfiYLnbR4Ja5mS6FOer+A57h/HkAoHydFJ7g5SASBWItAEbOwIwI9efQqmMG0ObNYVWmX+sQVVGF4VYJvm/TobForXoP9NxJzvKAMrDGGevWcQT/tW3LRz5CdPvAIC6d52Xfm17mcV15P/vkMyhDSwdRFpL3waWz8/qXPf0eUvzZBHfmPPVHtyvc8x0g1ZDB6tq9OzTTQF2FcZPGge56GUX8DkGLEYutLOZ1u4yWrkfAAJGbgDFUQCUV+m5fNc2TYKphOxHMT5S3SIaAM97hNhnao/lftB22VIuwqfr2HfGz3gIcafzBeHuGPk8i7FDh8jROoNVA+CqWoqydq6jk+H7BjeIitE4uMeqgAwiBHcLzMA4r3VFVjJGjHbuy+/MhfuxjtBygIMC6CVjLHsd6k+bQXXJk31c+gGE6chD7Sfz4H58j7aG+9XphygKzgevuk8ARvqCjj2gy3vv/nz43ne/5zapscYRoQoAsP8AHUK2OTKHe8Pngv5Tn7INjI7TEgPmOnivG05swX//e/9KAAChWdE2yF51mJyUCgCAJXK2zJzE6FFQxSg3SZEBALhKDQBN2G0AfQ+4SnQBUPOd4fnXvqrw2iPDDW0CCktFAHgwY65UMGHGUChabXS9V4xhriQ4HCnRx+AXPYfg7wYA9EZbuzYE6Oxrk/vUwYVI7TBJ9GW8H/NOEKN/fgnSnuj7MfQHujGAMgJaXuWXAQC1Ho0hTEOBR6ClM6B7RuRtSCN3FDajUh7rV3vSPl/rXV5k7BSz+VIF0sr9dM8KTKnvFQBQ9ysmPxK0hep0TP14+t97JLdoIIzO1i+1BEEYvHHIRuNXh68YWK35wwCAMoxHWuu8pEUbfBb5POGV6vezNwR9j2T24z5YXSulotawrUNPE/V7/zPWryJNZiGkowLZ0OhIBUmgBN0nz+wcAOivq3Wb00D/91gDIIhxZgBH0UEOaewdZ81avBWarTKwzn9+Yvj5T36sGgDqf24HSKylFT4x+b1SZCmg9unHJ4bLCmXdgfIigbFNigr7S97awSefcA2Ae/Axeb2reKjzAtOrPgEAYunilcJtfgZrnxbRXH1WBvmoGOY2To2eaiGTBvcE7CmdJ9anV15qr3oDININCGtWIRtFd1E1nz7a9vJv3KwQ6OtSZD9VQRwUSCIDKgKghZvN+cBceemfZxLLOdUxn/Po3rBac44bWceCF0DHIKy83Vcbn0eseFyRLKJgkZUO7SMAAJXM7yvEGJZ9H0M8vcbcpgCA8qrFOQ267sfhR2WkUeSsRr7fCy++ODylnGe8H3j9LlOwTOHJ166vDtfUHhfD/JbCay9c+CJT82mzhqF/J9p9CYTCD2WFWUbDDlUTp3/4z99/X6G5l4Z/+S9/a/hnv/3rAgVUaFdt1fheGGgxRlr+uUK3I+Boh0h+9n0VcJJR5joWS8N//i9/PHyouhfuaS/+42rpeGD1fQMA/q8hvF/Kq5PP9jyk6HQuh+Zeh9rzieJh5b7R9KLP5u81ID6iv+yxpOVbenIZG9XR92rfX37xGYEiAjy0PutREisCoAMAnIaodSDlBQDg9h0UxygX2QMAccyLmOvwp0HTefy+bP0W8eD/kfcefu8GArQxNj5a/GfRs0LWZWSVw9UbAPCkIlx2SPksAOCWaHoj0UJayyeeeHx4/LAKbwkcgC8Szk8hrsOHVahP58OpGFr3UHqjqwDjwMi2QawhAySbZ7nSBbVdeI86AaoIvnJZmQGKAFBMFsAAXnby/5e27NPve8Szsa5Fx1L2l8j7Uh4Co6ewI/wcBbqex5koHQxAF8W/ZGutDcBRFVtFzpas4XvlLTWtmkc0cIBo15V769Vp4z8Pn55Qa0+BAdTqgB7BBnxOOYtJPbEHKThm56/OQqXDllE58tv8WhnONfbiq8EXADsS9LURHyHsdkSkJ4fn2IiwbhcAgFuXwglslERxXL4bfxflBODK/hd/JHUBvlN/E62EweY6Avp9uwC4XYpk4h5uL+gig6xpgA603HUraZ6p/yodgOcUDwlDp2pwldBNfSXnGsvagRs1ZM8t3ndCcOfJN+XzOTp9lwLQy1DWoGyRcQz6Dm3vdiu0nggAeG20auT+reNRG0LTb4vuag/cwSUdHvPz7TWtMeqnc9OTZ9bYmVq0qowQeCL6kE0YtURWIGOiiCW56oqYlJGPkWvjVMY/xupOFZgNQ3u7DV+K0DFnwtn5HGMbA9otbllH0VNVvuc6Ugxq7GGEyzjG8PaZisKRjL1SaeENXF+FtAMgQ55FtNXNm7T0w5N+03IdQzyiMIJGK3e/thyHTBQnjUKDZczjAALMqDMcFf5vZTeCO3IOCEwkUl3PYzxcx5x5NmuE8R4yZkkRQPtyDAEUQBcAXwYbs8ZHPbsKFkaL0Rgv9+T31g4waNK1tLIrx7uq10NXDoCbVo/kgQGAR/bvFSiy3QBARQBETYzQWSpVsgCAuY41nlePodmWfv8Pfv93NDYdKOfIRXscUPQVoUCkAKAeZp3zEQAgAgD2gtK1onYiW7R4tAGMYOkAAO6JaT/z0msKrz083BIxgrQHUhlKjPNWubozqHsAoBavDks/qTqUNgjsNQslpg5vrzhYA3XY8pRBlAGU0Gid18nP9syo1MgrDiLREllUqjPM+i+vUWbz+cUEfJg6pX38rl29TRDHNQFk1BR6RlLzXjR3K3rOzYmCR2Ws9gIQtHeioOVa1bpb+U1P4pyp1ZpO1zuUj5rffE3q73EdfLDjZVaZSFb8Goy+xuBxzO7tNjDdOtZ9e6Kfr/VEAQD0EiPwvupVOVkVLsfCF9PplamFezdOtoWaxhwi5K5CD4MZxEEcI0RS7ez3ol/XPgIglLZcs9yb0VZKiT3fm349G800D/OE8MtqS6HpdUnlYFw7C74oANjvzyIAoL93T/8eU3q9rVgkkFZjLV7BuoVnhEMQkUZcDwBw7tTHw4fv/HTYLSFAW0DaWSFUWZ8NEng7hb7KDTiBAAAgAElEQVRulCD8WP2OAQB2U5BN7wMAWDDqwseOHXUXgCgCGDUAKteanw7JSuHbBcSsofH5uax1HpUZaDwVGl+bHohYn1JqGt0X7cdnsx3KN/qiS0U79bz5ucUARUnBC1wAAPmgbuUkAOCLC1fcDg0AYL34N1psFAEMIKxei857U9La+W/6WQOY5sLpywCAKsw0ggjJKTyUBAAOqVUZbbAuqnjOhYsXHdWBsnFMoM5OhdWvkxfRAABVtqnrkN6yAgAq7LnWuB9f8UD/JBTcIa1BAS++9JLTAAj3vXPnrgAAFcPdJMBBRco2aC3pTgBvpbgRRsjt23fsnb98+aIVqBtqzYewJ8yZ/aB+HcUEr1+95iKB/+Jf/KYK2b0kpeyqhiZDSOkujB8PJT2Xy9CBY4X3hzBrKSYKSd2q1mgAAf/Xf/xPw+kzXxgsICAGRTFCmVsqVTMggqEskpPzMzulxORDHV3P6b3J62Zk1DoXTy3+0tNw8f86M+UQqPG4uBJphZoQXit4xLLaEh9UWsirLz8rpV+1EAhX5vxg7Ypm3L7NFdo1bn1GodArV28K+DqhPeBzXW3NSkCSIgBqPGVcx0+bRwH+hV92zbrNz8h8zSYyd/Zhvwcl1xet+cPuWePp6XfR973jydcsRjoj8djRo1K+t4qubqgA4BmnAAAAUCDv6FG1+zu4S/QmD57WHpo8cOBRe7qCFtVGDI+/K35TNyAKvXFOHYyNPMQhlMYm9uY6qv8rHYDOAat3AADUglodXTaRXyqevCqDHwBg/cY90r3wMis9S/u5aatSUt3Dfr0Lf2G01JziORgzSrVhu/ndRSNbZBRj5G/XfCFKFcM4067Y5aof4AggRp/6CHPinF+6ekvn7I+HM+eUQ0wEgOZ/F52ErCp4hqvHJNVYsKTea2OdFMgwKJr+FjtVulpFAjBGnl16J9dYp0unhNcVQzaN1pAdAQKEHRyRUQzBv4+ythUK9llM6rYeNupaYTxjtPNM1qmiDnzWLZbjOSwt7VnhS9QN4EN4HN5dPKnUGOAnxhbGHe3iuLcjDCTD48zFGnitxxpTqROnsyQ+n0XjdkRu3tGdS/aVcdfZCNIPAMCRaDP51oOYxX+iUKLqjdAKUwYkRQBpVxnHpgHHE72tE5xz44saI8HLQqZMvpfja0BPOkon+m/VUQsggIg+Xnj078qrTFg/Rj/GNKH+yEWq1ZOKBlhug3e7HB//H2lv+u3Xdd73HQB3BnBxMQMkSACcREmUTcmSZUVqEq9mJVldeZG+aN42sd2+SJ2h/YfaN11p10rsRLZiK6upI1uWRFKiSIniAJDETMzzeAdc9Pt5nv09e59zfxeU0x8F3d9whn32fvYzfJ9Jc4zRiVzCG83aYixjQD8nGcc1iBiMfaz/aHWHwct99qrGEvPD8awdkQD85hpKWaQ16Qd6NHiQAAGgOJFBtF6VDFXNOcYBz7h5Ux1Z9CLNjiiUtLuy6B+vTEPI/dDrwo29Mx0dP3KPcM+2ZV/oKvrvnmzXVdE0z8WLaAfkIwZ7ymhFt2ss1AGgW4btKVITnlPraMAPeJ+7iqS86jG4fqytDZPOqWpzAYCgF/zy3fe6v/7rHwnwzw4MCZgQybc9CrLyl2KIwQfYZEUni71dwDr2YVvvoqfx0b5obYMt//oP/lt9Jv+L0KE0fzDJHt65nTUAWLwYsB6OECs2P0WJdGcKFqxJ0ZijsBDKtxYKIfFE4aT3Nadf+urXlYP7jNoAKsyrKFHRc5r7xI10bW0Ch9XaMGoFfvsQLUCQi1sEeYNeVpAh0TsbEZPyvINzpdXZC/p2I+a9s4+zx9GPMRDzZOwxoWWj+/dAWQvg4WtacfHzVQW/KmTpbUqF2y09sk9q4IEFSare4hZo8H1a5WJTg7JhTDWnrDDFhmB8TRu8/onr5masyKqZZm9MF2W5nbsxc6RfrtvXpREYy9G/xgqpC6V4LodtFPM0M9rWAJqkcMX8U0yqhOnFvYrX3+i315PrRqXiojD5mVpltxl1Kof6l5s9AZwWABgriDG+Av74OhsESW8wVo9vgM9FiIxBAK5jRux5GRpgwwgAP5u9Dw6RNo15zsdjr4pCKlbjV0v37W8xt2XQSd1FuW6Uj+J3CeEdJEv+LihsAQAunfuk+/T9X3a7ZchuQUERNElbKJTQGTFyAAAAy9Pqs3pRVeL37dodUQCkAATd65L7n3s2IgDaFAAXRDXSGjsQeilKVDvXYxod7/NWmfB+CvrRf1HAqSikeZ2MAmrXK7dq3RTD9ah01V7b9Onv4pxyPwxOFwyKfS36n57ZHn3QT3x8NvKgswhg9Sj5/kP62bjWA36EsmuhWPZNCN+0NorgDrV6sK981TEAYAMFHkC1fxRMAAD25YULn4VRjJJKrvGzzxxSLv2ibgOtABiVjh6FjyaPyD7IdS/nMc5VNLAVzxTKcSogKDW/9fWvR9jzGkW/9B0KUAAm6wJYpNDQg/ihaHBVwEP0KBd97lRoI1XPya/cIgOGv3g87sq4untXPdJVjI6exPfVJvB3f/fb3dGjh6RsKecQmi65twF8ICOCXzCXMo6i+B9FmwiFV39mFb08d/4z5Sb/kUARKVLwnwBGEgBIUtroEZu0b1t+N6bziZu9fOk9YNoe899JMmpMv14XrlVleYII/MOQYK8AsrgS9oo6KRxVC8gvvfpCtFyMckkAldgpRVNE2Y+oK9ZVRsfFy9eiCCA1MBSUnjERGBchh8s/5gtDoWzDNONqCo+fdzwn7bj9W7tHnjanuXcqTxxf22uz2Z70+e3YfGx/3aJTYICHMlke8MXjx6MAXBsBgJzEgH7pRbX7W5rLCAD2j2iSophRabu0A+vBcvGADC8unmPgGE0de3YaxxGWcvAC0kxVw0EtA7c8VjHGlVtq36j1o9UgeoYK7M3v2KsjqQFAXYzcZ8Jrooc3Rj5KeyjzepDoCMGzYSQTelyiIEPmhDEs8EdyJEAJ9raOyxz3zB0mPceyM+dKYIOMDu7hNAPiSi5cvN79m//7j7vbd8V7FEULAMD1twmwSzJqIwAy5ibWrV/XNNJb2jCNtd8hEqqsH8mCJj3FvwxlNHSatwlVtVw4xtF/St0vU4L0isi76u0f0FgzwDDsBsY2V0yAIdc1P+dcVD06zZZMgWRsRAwQMRKgnh4WMGm32sABCkBz6PoUhYv1jfaqsiNkbyTI3MMW/X6NG7LWxdFifdy1AJIeM/WAx6ntlKvs9b6x3pfh5WovLBlzQF7xo0ePBQDAGo8dQmHclnubfvjLuQGiFIdG6oc595XX5D5sjX9fP9ao148SAECeE86P5533oUch24rzL1NoiwNQPyCr8HJDz6R9Wy9FZ4q0AcmlWyoQieHr1n/8FoBTAQcYD0X4MKx7b774hWtlYLTzjK5BYF2Ye3O8UwnIf+dZMf7xuj8v4JG1BQDgWqTZcS2eO9NlrVNkxMUYAHDUKREuvLyHrYP5L7VIct2T3NnX3M8RTFHbgPo8oj2KhAawCL3q+UPH0LEUKjSf4Te3DQ1Pf1GFDS6062ebIlJA9VzUHHnzzZ91P33rp+oKpFQr6uxFtJL4kCKcKAK4tHtnfnYKRq8rpp3heXHb0bF8b3XGAbhFF4AgtsjFyLw4xv7wrsL7BQIs6OIR3g+yp99WdbdphYs81hc3rmmR1hSCoe+jDWAhkDUxwntC07+kGgA79x/uFFkXEQOEbAXTCWFctm04dauga5UuC/p28FYgPYk2msZGyPg6wfaaSABvytbibIVjXi/H6pcFbi/M4llqldKxoJ0kmIeMuV47+ZUZJDpbIrjJCLJHqq/fMpbWMB9fe6xATBqfn6k1ZHsFpWwOAy8wlvYelgOtYRuMvij77Rr4+drzg/FFD+Ia8dB6utvxe6ZcLIXPMeYiSNs18rO0AMCkeY/7xiYs3v+IKCmSsgi//j56MzTUHCrYoBX9GlrK2sAuYFETsubxtBQQj1KMvfb3no6ggaC3NJgClQ9QYCRoy/z3c1aAsBZAq9evQrml7zBPy3VaOh7TyZBu6zntegypvH5iDH0XgOE0JtBVd14AlOEpQnGICADl+irH9OKZkwIA3uuWyBXFQ0o/awkiGPqs0O1dqvCPkn8GAEC5rHtkHFF5fU5MNvaXLrr/OaUJEO6K0h9xTKmqhCEegpkc4nytl0Vqi/a0+6qdj9bT5H3R/h7XixBIexEz+NgAQJ3DOGuw9/xbKHQT6KrdFuZl4d0SvSCYQbspmkeOLQAARf/OXbjanTrzmeYd7xpheXhwrC62ytvGFR3zuvhcNrPH0u7nFFo59jEA0PMPK4wlJNXWF0Z7eDikMB5WAUdGeE7pDCuB5EtRl6A8rBaAS8phNgAQFciLopXyB+UwC58ZVbcyhgLi/dHLlRIBQCsh8j9/+5vfDOPhMdESUQcAI5QwREIvt3dzAp+2SJlapk0ahYf0rLMKG3woDzUFmhTRr0GI2kSrKF1bt9DD/Em3LIWIugX71WptfkHeU+VZ46ZCKQgFUveHOukLnjKUc6e6kx9/Eq3A8P7PSjFjPr77J9/rbkixKvZ+Gl0AAPFK4KXS0SQ+NtyrG1d9Mh20/LzlweOjJ/GXMV/0MelBSuDbfzEY2CsUSAT84LWmiX3h6JHulZeOaulVXR7FF/2icfFFFQB9HwU+Rf/nFSVx+vRnUibhp2m+EKYM/Vq+pse0GAtxp+F+GPOAunc3GvCT9ILx3EyS5ZvN39PWZcjTy8o3zCF5BxsxDT4r+S8cOyZ6kVddEQAXBJzSWYJwVfK/X3n5uNpgKgSW4n5RzX9LeBbTWFhOgKrI0VDcIwy9hJ4Xz5zpOfiL/he6p/bQtKIAHi/TXepGt30OJpFtXe8L2Nq5pHaAC3tlRKnT1Arh06pOL0OGhLCsvp30HD2+i0c/Q4TJ75dnXnuxjYbkO+RE3y1A+4NIElICFgQa86w57gSZoiCevJ7ci723VY6ukwKO/vi7fy6vMNGzRL9KBoUTJ/WDqM7PA8IAwvvPib2gD8OsxkAOV3KoK9WUv0p7LmaX+3mizjAmjlafRccsIHjy66E6Fc9e+L9pduL+7Fl9NfQztSD5ez5jfVV5FQmE8bsBWiIiWL/n5Xk+JN5OKDdG1hV5YLP+wKw8pLMq8Lo/ulTAKz0fydYM2JnH13vHXs7VKC84YIlKjtoEeW7s7sJneJ/rXeSvfqdF6zNKd3nuued1YKYAJJ3b6LcO7NTSwrdwXjDfZS/YyWQeE/py3L9eb8xH/NkzzWecCHj000Of0TWAawkydOEMSaOb9q9JJ7PkwJNqoQu5hkCmt2WRPd67jaDT3jiPZ7QXH2cvAEBfILOkYycPyahNfiPSw/vMnnUM64w4SMMbfYR/8BHo4a660DGnRAA4NcQdMRpKKimaWffCwBznwZeSHOqaVjsyFjhtuzIfbaqPeRfn99EHem/dN2kjr59FRZNmMh2j1OCInZ5rPdYlTF8hQvQ7IMibP3mre/vtn0t+PY62iAlYUUdlawAAu/csBv9hTg1IpSpa03Tqfk3+0j6T58L3ti625X/7n+kCAG9Kjy5IGGFdBgCmhHZEJV2UIg0KvWWK1kUitJvXbnZbl8UsQSuCf7DZJDRouSB5/BV1AZjfvV+htZoUFoXNF3FIOcCcnBq+78G1G8LhEq1xbmSsRzICRKg1BFoBawGYRFMN+vw+w/haBtISiRXFFt0bM1kbuVylRRv7RR4RYY6jGvteGDOcvH8MtSA7vK3IV3sfG4GtkB8zMc+Fx9YKlfa5WlAhzileSN477Ca+L8pzBR6S+Ccxz57IGqbqDeHnNAAQFwnUefL8+HvfJ9gkGxHlLtayIoM+tjXYx8K0f96iCMOYHYmShkI+U6t4tmPzb37G9rcxXaWRU4X+eP37hw6JuZEe+2uHfZjAVD82jIA4rXpbx7RnmjGtblTKq6Kb85hz63lthWL8XgZkQeq5HQMk4zVrx9Xvo2bt6jwEmZUxpFKXwhsDXXcHBNHfBTHH859+2J364FcBAKDoIySoNYIgIwIAACCKAAoAuKb+sEsCLwEAFuhkgrKm6+w7clgAgKrO6j1KbigtzDLCIWj78wGAduwt3bcCoF3Z/vkdglgUg7r3GzUFlll+5xpDZSzpquV5lZ/lGrpNIMKKB3IKAABA5KJLkD+SAovxf+6za5pkeVzIGQ+UfGgY1vt437dPPnofBlR9jnYPmhYy+mYIHPX7uTx3D4iUsQRqLi8FlfOz1d9qd+GzC6Hgcy7eJITmLuWfAgCk5BkCAAkup0KDwmkjgDEmAJDALq8wJiLfXlWA7z2Iwj7f+OZvqz6fZJ88Lo/ksV9ZEVi+QIVzXUueyZlZVfWf39Hdk3wURo6rK8Ki79+7I+VLv8ujee+uKp7jzSJ9RRXEw4jVfXepVSCe16hfUJQoPP0J/KWcxTMKePNYxtC167e6H/zgr2T8q1WQ/gHoXJNC+Mv3fqUCd+m5iKJgRXkwTzP44lUb02q7X5+yyoOfWnk7Xu9f9xot32ivYRlpPuYIABRWwJ8sJLoqD/Wx7pjy1B+vPIgIAPgCDg6/6PCCq4MQ8m2aw1NnL3Tnz1/RkQAu4aMNbwvwpKPZDABUEVUBgEkK3qRn2Oy5PM/DfZ38z7rOeO4mHdse0+pL43Vt16iX40RwltxrlPPjR4+GZ/bhw7sBAIQupH/00H7ppWNS6vGQy/iKbKwnkf9PODcFKRNUM08qeeasQ3EAcU/mF2IOb1mprQGgEEUBVfNi+d4N1ZZSaPIsLde2dpfEu2e0n7Yv7tO6sRfnReeqQr5Tbc6K0dPqAQa7o+d3YxwwRzYUiCpD4Y48acLWiyzKUPEsBhahzfodQ4AX7dWs5M/N7+ze++DT7j/9P3+ZoKnmggiALNhTCguSQkUBznDgEHUi+uqB0dRHW+N4yG8LjRXSDV5e5DLjS3oP7jkwNGK7F0HS6id2ZoW+wLkGJBqvS8q71kjO/PlNeUHD3/MyOebWUVPYT0+ejn5IrSXPAURlyGtKK+EzAMCBffD2FYGiD7szp09lAba433r38ksvqA3rl6OrShQYrFfPOl3FuIp7l99yLmoqR+pNjVcZmvXzFAAg5UEaeelwkg2kMb348ksyVg8LwE9PdHrZk8b5m21Ka8pBOhOqEel0CvaCO01F4WK/CiBhI755wEbWZ/HL+2qBS4g+18pIqIywiXXQd/BH/lJ7JqdP4xMxABgQAeBWwYybqDQAF8Lg4QMGzOyMJWIWwDX5UhdAGdEEQU9p4RWQI6/PONKYpdhgFsLz9xj/pCKyxyyTOO62og/Yb1z3tddeS1lcnACtjcW4o95GgEw1vSz2fpmDmr6ba1Fty2E6mnktxzjiACLydVubkzH6c6snu+5B3XPYJ0kX7b+GVGOfkIrw1hs/7X7+83cCaCUtExomAmtGvA9dZs/epQBk4as5p1lXAcCMfePrZ+RDgtWe09hhjR43sJf+1/8JACAV31hk2Kkm/L4W4YF6Iy5ww4JIrYhwVrWYszuV/yUl48bV693juw8DAKAAF6A5kwMA8GBtS/fl3/qG+nArLAzPEwSCEh+EAsOKUemcZF4WWGbcHnTvfYYplX+TfmvzQ9rWEz62CsxkmDmOBCDGkxOMqTGCjBya+LyAHvdYGE/63Crok5TqDeAB64DXoxRJ8QIPFq+Zj3aRW0OsPb5VBPh+DGz0RFqMX5aoJaIIgYw4tGoct/Pb3nczT3H7HEG4FoZDOyOmeDxPfNePu/zu03zdVmEyvYwVoHb93KYHwVrHnMLIDKMdh99zbSNsHpd/S1ArpEsfNdDmOo/XoY5nCEh5/P0ahhLGtevamVZzQ/FTEamF6XhNzMA97p4JlTebgVzjNahV8MvtmnUaz7eFZgWLKqPynFnpqnNXxl/4hNcz9g/IcgiwNOi2KwLgzMe/6k5/+H6pAZA5YQAAMGMiABbFPBMAONXdUjh01gBQ7lsAAFRsXuv2K2R4W58CkAAA40LopIDROpb5hY9lTYdWbRvP5vBz/2zN1/0+GJQ2DqofaITJNypQ2s9bP+9DYMkKWEu/qZyk4c8LpeHGjZsRAUAeHwbrA7Wp+/jUhchlpZ81bV7dj7m9Z32EquBPenqPuwW0WqPE56QXevJchoIawr9owIWmgwQkY5Z2LUarP3IceRaUGegFzzDFASlAJZ+upiR7jvdL1kdTVYUApd9gcxYNS8EdtSBKZBvjR1gTpvibX31dXsoHSpHb2l2/dFYei4vdvr0KIRbNEMo/v31JOIryKwWmPJahskVzH3JWhjtbdE75w3duyzjHU6L537FDVc4JvxTdzql+wK3bV5XHn0WMlqUUbFVRPwr4MRYUgYXtKnRGMcv5pe6zi1e7H/zlDwPIIS+ZqKCbUgjPynDLHufQVAUAzE9iXUv6RVBeo6h4zSfx4KdR+1j2jY9t+eekezxNpvJbeoozhBYAABmOggsIxIsWgF945YXu2YMyFAUA4Jhg7zoCIJ5R3wEARPC12smdUovQzwR8YVCCwSDimOMtqsVg/mkA195LAGPIdhyx1j7vZnqB53ryvprAIydM+Pjak3SKp62Tx5DyNB+EeWV+UbwpAoihdf/+7SgWiqc0ilXKm/eiUgCmZ+DT2lcUTdS+OyrAIMJmS5Vs9lpyJlIn0iDhPm49DAAQofcoyKlQhDK7FQ+w2gEu37vVrTy43W2fnxLoMNddvXE9QLSt06o/pXvOzak/95zCYudk1EDzJQ2HvubMBbn9eBYxMgABck+nUYYhwt+gGd2aImKMxakKgHKV7xYPnvk/FdfDU7qqPb7Y/eTNX3T/+S/+WpE8iiATeLQMUCC6Ye7SCMP4TwAg+LiAAes8MUMABCP+V9fSevGEVBAMxPLfUO9oOHTo1rnL+1fhfcED+FpjbWXvWE8N2V1Uiw28oDf+eQ7fZQwAVH3EY8hvIJCM/rK+FPi05h46AVDao4gSipc8EM89c+a0dB/yxdVlTNEYr37h5e71178iOU819jpPcWVjfWVMPb+z3hqFGdMYt/GYPDL3QsxB0QfNj/qaDGIOAACvvfYVhWXvEX8lZz7lqsPPK8Ca14qUE2RYb6jZWZnyJ0CDUsnfOpSB85RBQ327n0exIM6nFhspfeT8J48sUcnlvlnVn4J9u+K5AR+ihgUAWKkLhNGf4eqpW5IOw7Wi7R1kUmQwc8axjiRjvPAL7y/+cg4e/AyPF2hIrQelE3Asv5uO2G9ELmTx3lpf59q1qyG3XlKnHf7xMiAf7Q4FonP8ogoYUpsH0IIojWjbLPnJnscQtq1g1digjMfaypI+RULXZR4MhnJNPvP8rW3hNTDAMN43OWbblwnsbLAj9DtzwPr95EdvdO+++0vR1moU1mT9qZcxNzcdOg4AQPLMdFAQfZFFiTPq0a/AHsP4z2h7O28t29vniMiVf/0HmQKQVUETAEBZehA1AG52MzqIIn/Ry5jQW7Ub2r6kCooSnNeuXOseqW/hnCYHAGC2tM15oKJID0sbwMUDh7pliFIDQzGPzRGbKyzs7D1bQmgmTdJYIfBEjz3WdbK12UoBBa436bhESBKR7Y2rQiWp9Kbi73vHpEGgUbtgyIzb871J+tX4nDetgdQuEO/t5fD9xr9z6VaRa+duDABMAi5MCK2hHvNVUK+4nz5jNPRrEERM2HKGVZnRmbDNJH3NscLvZ/DxqZA3xNsAGhuETbOBWuWnbvIaAeD7tJsyxK85QbMumQNXBWQe4385x/3mCpop4stjbT7nGhTjv5zUjzVlSgj8VuC2axUKQrm3BYH/Ji0TtsS+qQIh95EfoQpb32OS8R1z1qc9pLLT3mfSPhyuVJ3L8EJsmIOqVHDeeAwDkK/M03jN8BKEilMEQ8zjBgBga3f65K+6Mx8BAEjhEw+LqroYYaLROQmmXQoF3yL+9cmJj7vbMnoBAOaFsM6W6sVrUjgAAKb6NoAVAIAs0uMyBABCSJY5awHKdrv7efxdpfI6dzFvEQGQoEJPd72iYFozXfnY6jEfKnj1eN/XezS93enJIJ3CAEDkm0mBpgL6pwqDvnxVRedktFLRuuhEcamqVHk/bA4AtHumaobDEMs8JhXHdlu254YssiWRRJm0xl+t7549uxUqv1ue9LvdpUuXegBgQcXL9ik8dJG2OZH8bRCg8O5S2DCfb7gfI/+X3MgIF04PRh2Tws3lFXz11VfVB125icrn360cvTMnf9Hdv/NZt3e3aEuVrrM/uHqCyzt/b1X1KBRaznzuFxiln6P13wL5xFIet4puqXK+TREANt4xTR8t35MiJUVHE4SB0ilFg2Jo0wrzx0BZXlXupH7ds+eQoh+udD/60U8iJHlG4f8UALyu0H+KQjn/k2kkhxLwp/LPIX/byJ8bw4HVanjhmNbbzy1/3uy4zWRD0FrDj8byyUobdAsAQBeGCFkNzxfKkdoPf/GVbr9CJp/Io0wjz2wVX+kWGUfsDwDAuub0tCJfPrsoAIA0DAoYs35StGhj1/P+Xk5guKTB3PO9CQbSZnPV84Ne30jv1fg1SYZNmuPx9frxlrUaX3vS2hS8MyOitK/IbX3+yJEwyG/dut5dFLg2JRqlsviS6lgcO3ZEoBV7k4Ks6YV+4fjxUGazunsau+n0TD5Bukx4zkstDrxXYWwZ3Iw0AYC6x8r9l6PpwZ1uWfS/tEibrk6tSeUlFAC2TfTPXoouJfK6q9JrfN/qYTwzebW0hszOAwnuPQxP45bwbnI8hgJRNDZ6aEEW9T+gmRIZhIGRin+EPvaeXq63uGtv9+f/6S+7//KDn6gbAbUJOu15ItB45vQGZ0BABQDY2xUA4M6u71RXt9FG8stN1pI5Hh6b4FboEUFTlcdWHafVZ/LyLnw8iQadSz2JRmPOiwe9HUe+N78v9whmazrPKJuUo5meEUWXY94yfJzicxihFEm7oQJ254bDHTUAACAASURBVM6e1enwQkVjKM3ny699sfvSF1+OQpQ4/K1HxtZs9qfzrFPW1AgA5E4AQqVwYsxW8J0y5Vyx6PrxvQ4IQ13vHyhkmy4wu3fvjeKq7jQRdBdV4uu5UX8iiKDyT+uY0BURDhTWbPWIqvOn/It/iJBihPcyKwq3ryt0/m78w9COvPgSCWdPtXvWY4RH7QTRLgZ25poTyZOpMBjX6PthexRdykBBFt0raS3Ye/rM8eFoiWKfKTNZR9rx4tWHj8Cbue/evXsLVWRKBccC2t+U8Q9gwFrzPddyCzzOoRYErzDqtdAcQ7eDzxTxx2ItRHpBAhL8RkoCUTpENrZ2CDLUufVB88W+Sz6b+92ef+bZURMeq+c89CeOJXIpLjTUdcf7JMew0dHs4xjvxYuXur/+4Y+799//MHQh6l6EvJa3a2FhNroAUAhwRspDpAVQJ6NEU/X8s2xeAwAGqg0AVJqsQEbQHBEA8UZHZF9v9GdSAO5EBMA8SArIsJ5jiqIPMv7nFHZFob8VKTB3tYAP5G1YuX9XjDsHR2jdqgTrl17/WrdDEQAAAJFuEYY5G7EUASwK4Jj4GawFVWsslGfsN1jdKEMBGvs/cjtqDsb4eu2C1uuWwkiFrXJ9FzgpfHVgKFlIm9CGxlxulpYg2vfe2JOM5dZ4aJG3z5uXlmG1CsT4va/DtdvwfutItchI5rjAJNvvYNhtz8mxsTk2CD2/Y6OoNbQ9Js9Le46Jt71PSwsO+fJcjpWnuGZhyuOxZUhnNYBrSkreYdKzDNax0GrSlw3wGsrVnm9xPUHfK48zGQDw3BgA4Py+2qdv1YbxNTdolengVzCkaFmTMHnsr4Iwm37aue3nfvxlmZtfBwBo19QMNy/nSJw6z/26h3KRIYIpkBDCAJXcGC+qagDMbu3OnnhP/z5MAEB0igc1C34LuFTI26JyBbdKOJz4QO3VVGBt17z6sUvpAwTA65MRAM8qAkAKnHgGkVCMq5BFUb4yLSrmq2gIGTkyVBLaKRrTehs50SqrNkwc3g0NOU+wXq9GABi469elH2h8E/9a44P3KexyL/Ni7FTNv3TpcqLJ6mX84FECANdv3o9wVk1aDwD0xn9dnLp2oxSusWGXz2oFaEhEWRyzhq+aTrxnUJRjuouRbiUz+I8E0v79+1SFeFcUDKJ9UYBhWkOKRe2VwKQN4NZi/D+hH3ZCSgG2tHVLWoA0e10bAFD6WwlhDHBc/1BcXn/99e4Z0Ywalncy87tTH72jwpKr6juv/LytCvNXUb+VNYXwLeyW7Jvvbj+Qx1C5os8+e1hAwRXRnsByGTkBAChKYHpWodOrEswCAWYV5jwnj+dW5ULj3SKFIXouq+hZ6JYyfhakUM3omBV5ZGdkeLz3yw+69z84EQYI4dAreoNScUtyGY9sgsl4X9KYGQPEpqX2r1dqbDBOMmwnGQfDlW4ouQEL22v1a94q3WXdW37ukNQsLiVdowAABudn5In4TRkHu3aq8rsAALmtI8pwqqT2sA8Jf13T9+F71nyeOn1eIeZ4oRIASDoaAgDJrUq0SvCmyuM385BOmqteeW94x6S5GsuwSceMrz+QNWWz9N8VFWl8TupX6EupyGIMkPt7RLSKMn/jxtUAkqZpxSd6ozDbc0cOyVgjPUJbYEXFGMV7jwsAoPhmOlXi4QZ0RlXuUOx75wzOH9Yl5eaTKAYMn4e3y5CQgTKl9/Pygq2sqC6G9vG0InueyCDE4/9EUQBrdGzQZ1KV+jzkQl/xJ9hBaWWc3LpMo/TT0qaLVWW93Zc85I2Oc7Et5M6C+AnzhH4MP3Dk346du7s/+/MfdG+8+U6JAJB3VMdAOw5aoqtMRgHkc4ryEjyKkRReNFBfh/EAsX62ShsisHkfMjt4fnm6IMZcyzy1gAAlTHq8r1sDZjPdazPay+tXHTfGEs9SJj+M3jy7jCrf9c+DTHcBWIo1QjZZ4I+Iku2K4GP9rij94+qVq0FbgEqkAnzjG1/rXlaqz9qK+t3TBrIiEOU99yl6RaEDg1EMIekj5UExQ3rasL4YKwTvwEgube2IuiLd6MWXXlZe9t5IleNa3q+RTlJ63GPUAkKRPmbD0ekjHE81fk6Gj7V2DjzOIfw1BaASieWx0xeISrt7917MFy973g0AeDw2gKFj57YTAcgEOIIGQxnwjEr/DmnP9n4JHHAN1+8g7cBdGmZLn3t4BgX9iAqAJ2BIwz8i/aycC/Vj9LOmz6pNMwCBDVpa3WU6Xs6B+ZftFGQXzweAkfUrtkTtAF4B1muarqnbU6YZ4EnP9qPIC7fjyw4G+Znj8l7bBmkPfZpQWc/W2WkAIGQpa19AgIgYjcLo+V3QT2OHum5Au5+Y2/OqTfUjAQAfyUnFfgIAgCZJAZhXlxOM/6Xdu6KzEJFpPQAQK1d1w7hf2ZNtWkS9nzdjo3NRBDDCXPVfoFexH5Tnce+uAABVYsXbG96j6W63vPmLBw5rZKr8CHJJD0Sds6IQzAd3bkbawJ3bN+W90OQLLHjta18PsICCgTkdxv1SSeUT89Qa0GNjsjXq2olrH8rFm6pwA8EviqcO9OZqheoYAKiM0t64ZFqhHBaAhDkae/nHiv7AOCzoncc6/i1mJBh1zocBg/a4pwEAZlDt9Vsl2tcdgwzt/Rz26px/fhsaK+k1coi8mWPOi/P7cgRjQ8/P167bUFksgqIcMDZW+dpjb6/VepRhAZFrxbhLhMZ4PpP0BlK2IZ/SD5dQtyIw2vzfsXLbKsT81lYRt+CtikYRQGVuYnONhtJ2Mciq9Dkn7TrW92Y2OfwEAUq+WxP63853S+dhDJaUkj6UtRQzaRXToLnGwxU02qxRS7d9WojXX6e2a7aRRmvKTT7XCCQr90ncNDTTAgCEbRfpSQEA6Nd5xfeeVwoAAMCilMKZEkKdRb70u7xVO/apTY2Y+MkPP+ruqcXaDnmQdhDFpHBVnomiTfuk7AIAZBeAYQRAKFpx35yB7FpgJa0CRy19ev5b2mkBtAFQ2KT92dMUMNCAXiuTN5/w/frCZMFD4tsBAOCxOALAoycCAKQ+FFq1r7qtKvSfnPqsu3OPatZUsKLoXEYltABREnAqlTbuW6PC79u/+Sx1XN6faYgboBhGCISB1SiPld6hYSzdJ/IOqDruLnr2Xo0WgGG3RfjiDoWP7ooeugYAIgqghHxa8Y71LPMMbUG3zEfbBcCKSShsknXwy2+qAOAetYHaSo6+qvR/+sHPugO7pzpszu0yQK9cuaz+wsvdjqVD3fqUKv8rEgDjnlY+q8vXu+2zot9VVTrXgO8ti96mF7uHK7Q6IxpgrjugqJU1XXdNx5ADDa3KhyrDXnM+pWeaoWUlraswquZU8f+iFDZqmCgc9PZdvX/c/eSNtyIqwsZYFmXKsMAhb0kKGfO5gTE5gXduZnya3vy3PW6S/GuP30x2GqDhWi0AwPMAABCVYSVsbnaq+9rrrwU4SARAAgAKs41OOslL8N4EAABZynj85NOz3dVrtwMAYB4jhFLeyCzk5jDqpHvXB2lj/zcNkQ7esTFCquUPrTwZz5X3yXhOP+9zm1U0uP8mIhB+CsvnPHKIiax55vChCC+9dQug8JKALaJQum63vHoHDtIXGwCAopRrAgz2KAKAiugCq6KqecsXQ6imR51OFniumFPtb/i1IKkECCkGHGHtpKDqGroWLRzX5e1dU60BCmjOqX7LfdpdRn0SgWTRcaoAtrrHI1JBSoXx6Hih39mvpPdkhe/cv8kDMyKKaA/2Ye9d1T3vK7UndL6YFICg6fBoQjtEMrAuGHZ0/PjrH/+8O6EWktNqAbosw2kduRle7DIH4f13En9olCX3Pvec9alKE8Eqzfp6uVu/YfAZTh4L1u/Nyv+rtC57uwANw33eEIONlZG+yrXbPZmyMJ+rXqs6V+LL4LHVGs8htto/D1fGr8PZmwBH1JNIEEpdVmRMvvDii0pvkndXIOkFdTShjV3IKqL7FJn1rd/5bYFUB7XHVeejAQDy3gZEip0Remq2Yg6GGM9r4WJbxLp4CuRsUSnaLLn8fU6/vser/8KLL6nbini7bB28zdzXKQBU5D937lwa8fqe7i+2QaBDvL4YyPCsbFub6ddpaGevectFivlV/avK0JzC1J3w/lMHYEH7g/MMbvGbw93dUYz7kEJB9FQa8xnpxzlECvDZYzXgbYPfwESMV/NC2sEDdbHhnnTiyD2eQAEADt57PPenT5/u7sngj4KAMvDx4PP9oYOHBCYe6VNvHHbvPHcb4W0b7rbFYGuIM27kAEklWYyPuh0ZHcaL3xgn9+U75p91SHDkUXTj4TvWnGNdr8ARgIA5BgFYJ0Bk5gBgM4ElmcXiEx5rRN45OqDo0nYutvyf+5w9ey4AgJMffxryhRQAeOSsPP5zc1Pir7sENi11c+KBU+IrtL4NPlr4WNRR8b6MaPp0cAxt56KvibztzAg+SBtAHia7AJBUgu4vBndHNQCE8MzpNtu0ix89EiOVd2KXCl/MCvmcUqVjWhsFoyRfUht4VajMQ0UCPBSTvqcwmf2Hn+127dknYZr5XsF8A8VLoreHL+5bmIuZxaTQZU+c/6Zwy+qLoaQbdo2L1bCLSUbc2NhOxlE8f0W59X1iMUt+6djL3zJEFwJpFaz2OYYMuCoHZhyTcsqHzLZGFYyNel+7vXd6fioh+Fre4K3QS0DUyHGrKZS10lfekL6mDe62Inq7RuN5Hz9/z6iLgBgqDsPVzrHVFIx4FoyHwuQgBIeBmpaCxgAGwutdDQxOzesRlVLR12TiUmLKsZOeZSwAx8/uFICWjutzN8qk57vQfb/OKAjNWL2GHgsGfPt79RcMhbWvl6FNGZYW35Xw5wTIaiGUMf14jvz9uN2iaSVbYwGDlusbOChKRQrBhETMACsj3AiImA4NANRWhAkA4Pl3RSqlhwYAcP7kR91OAABaooFuA07p2FkiAOQlxlX18cmT4mfKk5NSuFNpANsltFEW8QI6AkC+0gg5dAEVbhg5qxp7qbdcuhYEy4859f7u6axZz6r41L3lc1qaSIXE/CBBoCENel+mctWDgpp3z08cH9co61Doq143IwDyOLVwVTQEXnOEMqHjV6/f6z7+9LwMUQoxoYxTcVbhgJGDnwIuzu1zSBMwy4EXflFoy7Q65l0tb2r3emvg9cpj7yWDdvL5sxUkIcdEADxWcZwDYeRjcF9XJBov6I1iZEtqAUiRQLyJWQMAGs3olzJoBh7/CyS/7H1+szeR98lDck5tfH7nO9+WMa/wVF177e6N7uLp97s9O+U13Kr+0Itz3RVFVqgZgAAAKahzu7urNx90S3sP6B6ituVrOu++wCsZoTK2lh9LCVFrs5V10aOiBe6pGOPx40e7R/evSZ4qBW+Kdocy9AUMPFYv9NV1FWaSVO7UtnGq5D/fvnM/FNEFdQAAAODfX/yXH6iY0p2cKz23KwibHjzPlRdWnp9ytX7u6XjEpyttVbnRKv+m9fH57Rgm3Wc8RissjlhDDkUedwEAUOiCnjS+7QqvAACYmZI8kOc4ivmjKhddITy58Y+OIRCMKrl/fFrdEu6KDpQKQ1RGgEDslQxHDoOq0M3fFADwXmj/jud3s9+YG+spk67DdxNlVW/b1PNz7xbK7zdufo7nLHucftyAW3TRQBZSkOuyAICsZt8JWFtSEczdUlJJtZS3UXT3zOHD3bFjx2SAq6glIfBFv4v1D0A1dQh2coT9h10tgFbexyeKKgDQ2yYaJ2yeolnTgFU6ep16AvruvnRKIgcWBT6E+a5rbhPP0qlRQyOvjefvmgxGtaWOPtoAAOm5zfBh1akqIcYh5/WczC31N5wvGyHQFCdsXnFtPTgtPTnPRhHdQFbUNvJP/+P/K4NGjjI5vKAdCI5ohcDQee7SBSD3RQKhAQbHGhWDrkRR1S1XBGY8axlMg+rEMnoNo4ZAXqus5mD8QWvl+OE+bIxJyLvROZImNMZizPd7lD1W/rXX6odYaKzlAXXYOY5+PEXHXg/vKzoEfeG5r6qgq5f88ePHS3qGovzOnBMAcDPWMOpICJj6zre/Je+xgFIVjAQAaIvNtnOdz5LTGCBgyI8EALyerQyHfnmFswGnUIiNEABhHEMHGPQvvfxKdskJkDxz29PITnuE4nYYl3dkJBOaf0vR1HjG4V2Exh+R4YsBygnwL37jfgsLigITb8MrHnntTkFr5r5dZ2Q04Ai83gCA16bN1bdxztju0N1N98loluxDzx5JA39aqTJpAJvfen+FnRIARdZboYYG+4jaHwZ64CXIzxcF4CTfprDgigDWa9FaMOZWz3n8heNRT6TqE+mwTV5RonaKHGp5IJEDpA4wtwAM8KssWkjBX8nuEqFDi17ubxsgwY2MXmB+mNsADIrXnqgSno/rZoTBo4gsCB6ha7KGAB6sFRFS0wJQ6NiztEsO7igymhELvWwSrTp6MHWypH3zfuvPjOPTT091P/zhj7pTnwpIjILA0BW6TI0ASABAdX9EbgBmpCZZ3/M+Db2wOGWRU+HcjSj0pJgAjEoUY28//uE/+47SWth5EHLx1JNjiCEvQpkSIr5VoVb3Hqx0N+4ITREIMLNT3hUZ9ksSFHN41KRocTa5OFThphBXIKQoHkw4G0SMFaILdoUyV+oKpJBLIyU3eL4PpayE0Huj5gRWD6PRJj+MvTU2xFPi5dN7ws0dvRitMexJC8OQzY/aqPftMb6OF9QGWruwvkfLVL2Z+K0d9+aFtuq4PVbOtTJk71l73wHjbZS1OmYbXFW5Y34s5MYARhJN9irPcadwtMLOYsQzFmMyEc3q1fMGHM9N3QhNYa6yRuP16dfO+cCMqVFQUaJh7O0am3badajjNpMp9ShK8ZV41naDlpPHQFF7XNxzhHjHdyMEOoESrl/DxtvnbEGl9FCkcB4b7+35LU0EY9bxLdjTCrWW9lsasVe6/Y73DutvwQdTzJiJxTGmA89ficTI/Vzad/FMoWRm5efcs0mPrSe4r3LM3k8WV45NtBwln2JAvAcAOPX+292l0592O+QRmsI45br6bVVnLyhcdbsUVhjTJ5980l1XyNle2gAqAoAaAMwbHv39zz0bbQCXxffoD8s9w+AUo3V+ZGRqAmKmGhPeBPYGnsR2/kwfpreWBovOV9M32EuFP4V6WICANgKgXrvn4v39mE/CEWPNek0x7xhgSaxLT2m9ost9iAAgdHBV+2daHuXPLt2UIFIrPYWur6FUhnKTBnKOwVZFvoufimPLd4i/qW0Ovhp+8Jr7b/21pekAVEqYNcIuckSDlrRmxch45pnDkj/T4aFEOPPiGJD83Vp3igCiLEaF6QIi9K1VS/E7K0umVSYs9k7haTwkPJpCQ9ALsu7bUj7xNMsP0D2WYnf17EfdnkX2oCqGq3I5Y9mhauUz6lt+WzUALt640+07cFApKJe7mbVb3b5FGTvKXY2Unk6FmxQBcG9NxYAeUGdnpnvhmAqwKVJgy2P9W7+pp5Jxv7hXBYJUYPfRtMB11RVY39FtUwHAhSUpIHo6QHeUoBs3bnXv/+qD7t1fvBcAQ4RohixN/vA0QLql3ZZu2/VrDc6WDw/ovPABX2+S7G3vNf59/Jv3UtBE8A2Be1JQMQrx3hjgZK0PyTj9jS9/QYqIenpobw5kEIY/SnpyaBlq2j9itwAADx6qh7yKuK2BChAxULxZqUDmPU0rNmKiMrW9POX3MS/od18x2FrAo53XSXPJ75Pkz6T5GV8Xhby95pg/xPOEKpbeUoeRE5a8X10uogWbnpu9hTETz6XP+/bukeItUDVy+dN4IV/72NHnw4ggp9mefq6NER46XhhUqdzbkOOuMb+xpughqd9xnykdOyV65foU+URR3qminzkfsJgE5kAh4KGE84axr/tzPxR6cqspIMc1XMzLof2ptAMkZR9zvLj5wtBL2cDlI9w2gKb0smWrtTQGAUr/zf/13agfQZoZBbyIKGM80eVALwDllnbyHmmRxvCL7BysX6uelTGNdTsf4lS0CgBUOm3pazO2nCHDlV+P92K738f0uvG5ygw2+tmYLvt79VEACR4mAIVsXxP/XuhelIEYYxGfPnfuQndLtcayXWrg+d3f+tZvq0uAZPtjvL7D6LGiNgQtcQ3rR65/YsdV7iNHILadkIrDCJos3tQiCCN6CPny8iviMaQLlt8ta5Ou0oljvQ6POwYkbfgImyeapA3HDwNZYDy0FdFMOpciiPA4wvrTM70RfOG8eckjjFvS+WBT0Dx7gd8C7Cx07hz51PETEOZ3WtDZicB4kXM3JUPYJ8gnQAqDG7Z5thL5Q6G8Yhfg1Sckf5f2J+NGxiZPrs7DR+INrGbwY90bj3oAJlFPrNJfaygnfZU6bcWZGUUAJV+5Ds90n+jziNjJ2gIBuigiYo4UMelyHM8zME/MJ/PL8wBacC/OQYawPta5DRjCN7gPx/PeBQ5tn+Yab8lICIEoPBNrz/rCf5gLCi+yN60HW8dxRAnnnzhxMgCAC+c+C74SOmjRr0hj3L13l9aUFr9KXVUaAOM2AJA0nDo7DCXhqGrnoQNE7T1oNfZCpjL2Tpd/9Qd/O/boE4UzhbGbH6IACwDArICBKRUgunt/pbuoMLkHAgNWqUAoxkmv40NKC9inYg0QN/kbM+Rp6XwmgId7qOItjIxJYQEo7MAtQI8yPMXFUlzwIjdkaxSl0eAogaEgNhNqhXMVmtl3s2WOZmJjpuf7ZVG1WmW9Gr+1qmIvNAuja8faMryWebbGmQGAPDaV66HiUIELL7CFeWXQnLPRoPTxfs6WoW9UTup92uv3RFUiKpJp1AiLvGbeIQyYsj48CQLfz9pGKUxWcIbPOR77YG0jH3g4T6EQSmFrldrx/Htt+msFkGCAJxGxIPlQhOr1a0vAmi/TroXfj1HyWNHgYlWK5wYbMnCPc3zfMR1buW3nZsM5DQjRnm8amPQ3Zn70zIPPscbVS7BZDntPZ2UM8ezFkDX6GmMqNmTSoKMVcl8P8rHLPR0B4FAmToviUhHNgcdKlaCF/J/4xZvdtfNnuiUiklAFRKtEAODNBwDYKYUVjeHUqVMBACypTdoO8a7ZopgCDuw+fKCbVhFA2gBic0bdiwhlo55AgpVESIVADSAjjX8LB68RoYFB+wALhV/l/BSgrGwa9/plDRIAaEVgnjFWnHL9E1yyUc6ZfUhro8QV6LIsjSMGcgGC+UsIUHmWsMEV2iUqj/z8Z9c1R6qkLzmwRtgqWlbZ/xsBAKcFjCmrCPI2BnkD8Q0BgJY3e/+ZVzA3NsaDTkKBSABgVvLmiPLw4YDkGKIEcWWOx0gHACAVwN7/LOJVDTkrvuaJLpAY35dU71iDcEtldByf9yul5Le+9puiD3kwdfCaiqTduXxG9HRH47oTIXsY4zNzytnbua+7o/D/SwIAqBnwQJX95x6rsvmUDNOoXk04tPKLtyq0mVoBj6RYbZnvnntWvZDvK+/6iToyPLkR+dZblEKwsoZhskP1GtRCcHVH9+jJXLeTGhdh6DyIfUTu/0cfnVDbrHPRUijmTUYS82KAfCz72iUay4jN5FnP/ywIykVanuH1nCSDnmZ0tLzOe8EKi8H46PuuvYuCR75qjFMtAJ8/vL/78qsvq2AdaQH0uc6QSF7QDQZGXBNeIe/sQ+Wwn/z4VKwZxn94lUNxTe9Yyo8KIPX8PfZjjZSYtF/HzzHe15sZ/eP1GM+f524ss9vrb5T1GzZiDYYpIGSwVynlpNZA5/AWwnWJAvAc8D21N9hLGGzMP/vwGeXyYoCHgl+MlYgsCAPJIdUJACQQlXwA5TRoRmPA4DdvrIBBhhRDuzbiaZcZnyngB0BXIgB6wDounc4I2oXy4ngr9lyP9zaQuH8CfCj7inoqex3DJupW4fWkEriuEYUOpVQTAbCq4p5/9Mffl3fzliIYBADQVg3+qvs5dDj2wAaD/ulG98aVGh4/pqNJx/u7p9HYr6MrjI9p9/ekcfy6+zrGZXFR9H3WnDaeuySLX3zhWK6PdIkzigCgYwoGPBITI+g73/6m6lHs0JZXi7sCAEShbvSWoOfUS2P+y16NguPojKwR9wy9uwEASo2yTPnNRUs/a9hOQWtESxOJ8koAALKFxDC4hgFkjjMIYB0AWwiDG0OU+0N7/DVIhG3E531qe8iLqvhcL4tV5rUd5m1vPNcATMATjdF4QzV9EiBxtE0FPxy5xr4j9N+gJn8xXOF3/Mb+Yh/cvnUnjnkknohRi9HsPcQ4AACi84ronWfCprt69UrYf8eOHQ3D3h010rZJx3Lv+GSvR6tm2YBEXMb8NhEpjS4T9wsZXLuURJoe7XeXNXadnLUCkuJZb3Qb9j3zcZ82uPpuVlElrAvREtwrnWvYoOk8XBKQntX/0zjmngZSuCaAAec4pSJtHDmMSnHEvDfpAwJBdZ2HdAiSHsKcwgBaAADCT56WUWaffvpp9+MfvxERAPOKJAKUDLtEtE6K4251AFjcqWvhdFCkFBEATk/ivsFPC5+B1zgqOdPr6z5gEUKWIOdKOuOWf/n7/w2n6BcYcZI9gpLexvcVlrJAKJX+e6AUgPMqlHNrWcxTx69JeSFUjgqrEAkICiGZi9q8PDRhPIAC0btTIT5RHTZQdYWcoHiKgEGedujcmCTuG8ZY9X7ynfNOeqWwHNMe503NX3s58rvSYqYwiCSR4YvrWqmozDKrpPPZOR1tGIzvM2auk5gld/PxrYFl5pCEWxGwHF01jCcZvXmdSXkeuQE2Y8JjpSD3WQ0dbxUK3pvYvSl8ft1s2gSQadmcEB4VOFmD8K6WtdrcQE9jfNLmt9LTzrH5Qh1nzlb7zF4DxpjzvnE+2JBho8OYwoNT16g+Y52Xdizj+9m4G4NMeR1L/qLsFIOqVegiTEfHtkBFe48+mqV5znY8ppzx2pmufS3/QQKIHgAAIABJREFUjXObLTCmFc9ly5R9jufWNO19kySb+9bgW4G1UjEPwzVpLa9fqLzMe53DBCBj7DrEOd2+T3i1GX/xBgMAnHzvZwIAzna75NUPXwsIp45Z1RoDAOAhxTtz6pTCfIWy7xRzBQCgs0mMR8x0rwyuTggrNQCi33qYlaCs4odENbFGBajkc9J1AgWPpQBkBErSSxqsSVd451NpqXQaCENw4jRGo+J4RBNMVvJansF5UfimzN+kNTYS3HKUnPO0aoOedE9SACgc9FjCYFah5GfOXu5On71EDW4pOTqW52B/xD7xglVOFQ6cEdvq+UKZv4bMBjzJV0mabYxyK2zlwtw79gWGyQgA2K5osueff045yMvRpiw8GYW2iDSjWBkAQFCS7hEKVKHBhr0W/pBe/t7Ya/giQMg21UMASUcReun48e43f/PLeh6F/KkGwMNrl7rl2ypy9ETdEx7fj8iAVdLFphUppwiABwrZv6qQ/GdlJN25frGbfyzvxFblu8qrT1TcmgACjP77MubvysO/ZWZnd1Be7OVbZ7uFKbVvenJLbcykmClUZW0dr4zC/O8RAaAKy0oF2LlfeZbcL0L+1sN7Q07hO+/8QqGcqWga0Gr5cLs2m61Tu9+951t+MZZ/42uOeQu/+7tJ57b3G587CQCISB9yOOVhi/HJ6//i8890r7x4TAWKKQ7G6qe3Pzz16AMRsYNCiuySAvxorTuh3MtHMujILScqIBXi1FVaACDuscnEjedquOc3m+0aXTjpiHaOWt1iLMe9NpvfJX/ZsJ5lb9vLFja59hkAAKH+zO1V1Qm5LUdQirN1taTaL0NFFb0DACC39qGU/mOh+wF8hqwIBToNEfg1xzGPU43xb/kIABB0ESuSyqtlRJynf9YboYG+WrmMHpRyUvhmZIRgRMHb0vDO8NmQSWXBrJMYlHa4L9dIxZ+wYJxXCveXUeR6WFAPaWVEtHJuHC/jIsKmV550//HPfqC2ZPIqyrB6RFV0ZEORg95vkwCA8VpNop9WL2r3TnvuZnQ3pr9Je3mzfT/p+pNobnzc34Qug7aL7sfYYt3YqwIA9qqDywtKg2KNAObOnDnbPVIEchbjW1V4PFFY31T6l4w6tfqMNJ9CN6mr1F1qvd1GEr8TzcFrHBWTveZjo/QRdKGEoN+GHUUHM6XBiP5fevnlWGe6OLT6Yzm96L8eR+rzjNFGcBqAadw7P98gtIGpSM8r0a2prxYJphsii4jM4XeOQ5ZDmwaeHMHEtdkb+TnBN3v/7dhDbhgAQI4CAESeO5Gl0TEoAQnSEpCjGN4AABjI1AvhNz5Tmf+LX3w1AAHrbABqyM7QcYpdELTMorHu4wiZkVJBSL+BO2b70uVLkerD+CKivGwupyzsVIv6mFOB37Zf+G2VqMEw2nFOk/cPAJjREP6uRhAkAMLxgCyOOCA1Cjs3WovqL5FJRGe4qKBlBqCIrx38poleTgdRiUopOseJEye6n/70baWpfqo13B7RC6njq9OIDP/dKnTMv6lp1k6OL/EamJydj0FXRYdM509MbbHLEgAIIKZsWAAA09iWf/F7AgCiEqfQiKK4ISQf3JW3XwCAAu26GbXqoE3UWYU63ZTAXCXXFgNZGxIAwITNgpDDBUL8la98JUJCmCRCYFCmI7RKCjNESahYMG0tCIQE8brYhAWGmZ6ZV6AZPEohEm/uuoFyLNVgjeeOzbcZ0/TxNl4q40SJr0LT97TBlt6UClrkGKuXNxlB3rdHppuxe4PkIUNN2nnkwaSK0ehxtffhPAMJddzV4K3GcDtvYxVmCAB43AZSPJft9T2G+A4lSw8RvUf1ESYdSGxB0iYpfBb+KeCGc9wy8vAmRAjmxvWzEWyDc/j8NTLC99ggnJq85YFB3QqSct/x/T3GvGebL1vH2T5HOzbPb7s27RyN6dRKYGsIeryh3A+8tBVMGe6DSpdtMboYfSNUBnPY/BY0HAyp0hHvW9pzCoKv14J59R5p7GVhrSy+1M5h0EKZ0zCTw6DODhSF1EoEAKF5QnUFAHz6/rvd1XNnuh20tGE+8qH6CIA5Ca2tUhYBAG5du9HtVIRSRgCAmtLJ+kl3UIbkusKrVmPtuV+5N1EAUZWYCIAy5ijixOCynR79sXM92siSfib79JkyLGayGL05FwQKjAGASfvWewYAoE8bQAg0eyN4mCexrJeFno2aRNOzUi7/pumeML09OgCcPX9FKREyMgsA0Fr4w/2T6RxWavy0PW9KOCNoa6zEVhpz/kClq1zjcl5OcV6jgCth0JG7jRIo4548SvKOz587H0LZPGtea5wAgML6AmwBjKT+DO/LHin07X06BABKOCrH4BlRfQm8juQfvv6V17ovysO8vq77rT/q7l05360/vN7Nb5Un6kl6nalODgCwZX5Xd39d0XMKL3/m8MHu1uXz3cKTe93CtJSRbRpPKMGzotXZ7t76XHdT3QJmd+zp9smz9eD66W7n9CPVFaC4kypPi04oErj+ZIdS8RQava7w1/k93ewugQUocPwneiSq41fvvd/9/Ofvak6UCBMe2VqgqV+rInKe5p302k3iVb7O3/TvZEOi8s2hfKtXNxBqWYqyBn1E2HnJSV1X0b9Xjisc/blnAgAgSiRcAFweoC2ggATv0tjXPMqh8dHJTwIAQP8ZAgCpT/S8Jyh+8mssIzgq+dfGPJn22Jantldu58n8vu6daghMns+NesvE8fVGReWvGOwY80vS3ZhbIgCg+5gG8Z7Dhw5GdE2m1GRBsZdeejEMASIA4lV4UuSy6jj2rVNQkFcJypenKe8TfChGUhtBQCpAyes1gBl6Ac4n0rj0floKM2NEEYfeiQjBSxY6iIwPzkfHTA9nRougwFsHy8gCKqNT5Vx5tlKmw2uq5yMCgDxjjAbrpxn+/CQKRxIBoG0WRdAeKpSYDBLzLRsRvaoxQZ+YJH9NO/xt13fSWk9a1zEdbXbMZrx5LFM+b49POr7VWzY9v+gBnB9OQGSbQLxDqj9x9Pkj4aHFsCWaCTlJUcdlRRTvUUj0t771DdWQkM2iVCpSvCbts3a+nJrKvaCZ3NOpcPTH9RYSAEDSaEYDZJRAAAA6b9/+/d0LonkiAHCaOrozbYIE2aEn86yUMUPw0+CQq/FnMb40DLmOi92RmpLzO3RI8XukoxTg11EE3Mth+8wpdIwBizOWF/czUJD3S1CN63Ae843RGylWem6um4Zt1l8IAE6FORn/fs0Djt4E5ZYjN//48WNaPwqIpmMr9mgUUizpw4UnGvi3/mq+P4m/Wifws0Tb10htWAsQgAJ+kQ4g2ZeFIrcpYiRBjGx9KPmp54YH+JUh/zkf7vrDM0UkoX4wfwBo4X48fwItmX7AK9srkvIEiPM45o3nZH6jQ5GiT1N/yeO9n+EdKccyouBXv3o/AIDTp87qXNqeEneSKVG0AVzavajr7Ym2tIiTAACa6zFuNxPFzE8yzna2weNCBgEYFJ2917v17b/6/b8rGoe4QLeCSkNhogYARQCnZbBPKTpgWQVPTp2/3F1TdeN1dQFYJ0eUB9C/WLygcJCph8p9eKb72ldfj4k9ffpUhEIgNCKMIjxLNgBAYwQGEDqlheB7CJXjsh8kTD4RIL+MiNkzT1iWN5o3VRWYqaiOc/jayeO9F3TsIcl9N1KymUoUbRsxKNplc8ZGn+D9agEAE0Giay7QMAQAcrM75WHswe5HH28sxMaCwnPguc77+tyGmRTGFMVOGqOhP7J8Z0W5vR7HBP8zEKFrxDMV1JTfbaC31/Y4Iq83wpvqBhmvoRn7WGlqny/GURh5FQQO3a+pI36GsULbKlg+Jq85VkyHAjnnNNfQXpRq9OSz2xAez6fpYEyLreDk/u38JH3VdfL8+lrtnFgQWch7XsYAQL+xRm/Gc+X52DA/ZY5a+uB9CwDVa3mdk/5cfTkvMQQXUlXP+U70nVDKEoqLAqh5BwA48e7PuusXzsqzr6JghJzGZMgw0Hu8//MK19siIfTpJ6eUg32zWxRv2SlBN43SAO3q//aJX60rAuCxmDchfXMKw8KzhPchQv6DJ6YQDmaKggqtE55Hmyd+ig2U9Rv41xuyAwM96SQ8FOQ7BuG4nkCltzE9VloZRgCMabRfgxhCXt8eB27Ve4I17itKh7hy5ZpCzghznZURdFZ1AK7rocTbmcUIt0gjn/kc8rWnAQC5J1KxsuJURNIAEPB3SXjeaw5fK6w3fyv8MEM4yeNWyz2t66GDByP/7/y5sxGWG4JQ/AQBiQEDABBpI8y51oZ8w+A1RZmL+SrGRtR0CEWtGCc8c9hurA+tnVKh+9Y3vyEjaJ9CglVgTgDAjQufyA//UACAjH95owC4t0o+drOL3eNp5WKqeN+yxoZRf/Oy6FRAwcKMQgfnMspiWWEnq1vmujsK7792d0WFA/eqnoDOu3ledS2USqDrTindYBXPhYoAbpna1d15NNvdeChvz46D3dT2Rf3GpSSLoV95Pt7+2dvdW2/+TGNPQwYviz1CMZ9FDvS8aqR1tTx+zL8tZ7xerdzZjJeMjx3IpJF93PPckjJl/mV+shkAEOfJe/ill491hw/ujYLEAEHU+AigsQEAWFMDANQ2Oine0EYAQLcVECqqTeFFmwEA473Y03MT9TVpfjabx3aeWzk0vsak+W+PH8vr9vwa3ZNAPPsCYPWQjHx7tkivAWRLHriuyuvP9Kk1Bj1feeXlUK4Jk0f5zlodtaAXp7YgANdqiwH2BdwwDqBaAIPCK/BawgHMu5KP1doy8GlHERCBgHc3w4ZTVlKoqzXEUOD5TNSqDTbG42rosfYYeho/1eiLdpdAQwEKeE+Y7okTp7s/+vff17FEw8oL2sqLAly0XuZW7/A6jPeTv59EF7/OXhvTx9NoxzQ7vu6YfgY008j78VjHzzTeExvov3jcuV+EcQdIuxbtUl2EknxuAAB4GR0YAAAOK2XvG19/XeukdZaETlE11KGtRzpFjnuPQQIDM/0ahJgnaqSR36ULADyD4+DDB2XgHj1+LGRDmwJgejLwxF+nrVgW+16tHtWm8TnXPFKcijxq00Cdj49hzu/RolsGJYaqC/lhvC4oHD/GW6rc8+zYWNzLtlXm+a+H4Zzg+bboDMQx+xVZxp5AjnNPCuIxNsA1phqwIFIUNPmkMtzV7zduXFd00D6tz+FiI2UUIfMUqTVFz3exPPhH+CMKTcWfIo9NK63DNdoTFqDfz4ABbl0yohKkuwGOEOoPD5kuIfrLpR0u8+b5TDBEUXTiBe4MAADCPFJgsJePYZfSgi8LhvPPPIVoCkc7G7Rhzin0iC0bTmoRWm0BmJ24GHPaslu69977VffTt94WgHIxapHE95obvP07tmt8SgM4IABgthQBJJIqeWj5GzpKdf60AEDMY/BSLpkAU6bolqP+5e8ZAEihGB5dRQDQBvChQkw0HAEAynVRvtOp85e6K3eFvsgjsq4qrFmIpaBWtCaICZJyI4LA+78sIcykUDGZsDEmhQrNC0I5opVBCbPLfATdU6ElAAhQHRsni2Bsj0En+pragvOCwzgqim7LtKohXxTmYky3DKrdiCaI8eZMRTwnrlcO4/6pGJugayEvazNV4W2ZbMvUq+FeqzRWBmk1o6obec+8rm2KpykPuSlKFeMyRx53bygW733PPAsy1BuLhLOFslw9yAOFIox/e4cL8wzln1CuWhDQY0mid5h4LZQyFjgtM58kwNrv8n2Oz9V82/v5mRlp+xyeg1YobTafrSAbC5rwGBfG5utXMCDnpL1X+74XAlbIy/r6fjlfzlGruT3tNcYREKYrrmFluR1zm8vfPvv4vcfWgjO59yotBG0EPQ6BkjGIM5yzNJBzfBXgyGvk97HncqenFVaEe0wTimWhSXX66j742Zvd7csXu130Tie8N4owUQPgiQqV7lUe9mIUtPvk40+yDaB4yi4BkuJUATHQInCfirWsKLdqPfqvkmMlJFw51ZflIV8O74+8Qwr7jLktKD/Cb2lRKQYSONv1ntysx2v0zqX2SRbZsbd/qJqUZ7OyURBbz+OYVqrSUuYGlbS54HjvxKyV5eCwasCV+dQf+G62AbwmY1n8VQrsh1Jmr15XP10BAHQAIO/Vd8xFHgKRyYpr3t6QfiyCKgCwUXmtxvaAnstaB18BSMGYCAM+I4wiZE+yYq/C8Q5ISbmjSLXz58/34ZwIaQCA3eoCAPAc+chQRHSqoX5Ahin3Bh4iz2GWhY8kQJNhzNAgKQDkRtKFgOJTe4TIP1571K2rAvWNcx91u2a03gr/J21uWsb/7MKubn1uqVtWVflHOpc6EttFWg+uX+i249GfVXGlBYx5wG2F9m+d724p/P+qZOvuvWptuFNrcPdSt7B1WXUASG3QuPG+SAY/mVZUwdr27tJtGfw7DiliYKl7pLZ/M4rkYKwUEHr77Z93f/mDv9JkpSEzCQAYrEfjEfAeN139/wUAJvHveu8CLo3oOWUOcqTKUSte5onoA9BHVm3OfO5t2ndffU0hqAJb1qRLRI5tOAjoGpGpIIEHwZMjBWCqu6UOCp+ePqtwbooXS7GL+j9ZjDj3XpEbhfeNAQDLR9O/n/dpsqTdK+Pj2usxT+a/4++H+y0/TZrrScf1Yy2GE1su7XtoZasU+EOh3KMI49WL6BqO0Vw899wR8Tt5JaPAIjmw092rr34hDZ0oAEjBqYrqVGWVfdQorezLwkM8zylPML6K2azP2SM982XtMLFjCGM/AE7GXVK64hqxb1M2zUVYf9IJx9TwX0dgZdFODHrWfJlIkCJ3oxWYLkKeNa/kRal/YtC888773Z99/y91vOhM9yTlaw0QugAUBu838r6NqzJeu6fRz69zvTE9bkYHkxxIT6WZRtZ7HBN1muYim9JlAQA4NCI9Yz0pgHdY/H0pAIF7ksPUAEBXiJZ4ortjR49EGla3LmO0gO4DvbSsFd+1AEDoLo2OFfKxkTcxzqDzehSy1JHGbBJSPA6r3sVzKnqJhxVgwjzTcsTzARW39zddtUBE0m2mOrMWhLfzO7ZSmxrt53MUCzQbNpL4PukoGOgUAIzjdL0Fyb4siJkh73jKuS7vo7tASbvGIM4imVkbgGKEGPcHVLTWhi7X5H7mQZlzn3XdqJOBrrOi6BdaHx4/fjy836l7ZhpVgOh6jwHPKyrxF0dJFH4M+V4IZgQA8K31WMZ5R/n9phfPLYUS47rak/MyoFMWKLpLoIiBFGQFIIn5ABFD0bFExyE/eHbSB/idGgJ0ZXDNBp4TkADHNPfkXKIfOB8QAV7pmgfm2Xzmt3BKyJB38eEAn4mWDodD1gz44IOPujff+KlAixvBh4ImIqL0iehAnff0b49SACgCSFSAZVLy2qTW/Bs/FbA27fyUdUXA+rcAAhLE2PKHBQCgV2kcWACAB8r7uicUZZcY6DbB6AjL0xcudxdVjGNNio0CokKI8oBxIRwaRTle1YRmgQtaN+UxTEgY9DL+Ie4AAxSewcTaUI0+rVGkh0IZCR6wMSCYXWq3EOFZulbmlZRemcUYmMyEEgDozQkbEg1aaCZh4vZfKz7JIPMZmNzMu0hiNWFWZo2AKCGHkP3oPhbmQ693KpkbX0NVw9fqCxqNjPOBEl28Di6gkRusKuv9sQj95sbBIAuRjOdzwgBz2DDZgorlRi/z1BivQZoxL9UbP75efb6Nc/E0xcaMo/XYjJXFfMoKAPjePaNuvDSbKXQ+Zyh8MWLY3PX6sQeLMdsqNv3ztoAA9NEIQY5xqLmv4/tZUJnu+OvfWgCiVRx4b+HF+88z/i1kPAetgPd4KriWz2lvj3/PvZzKc7tuQ/rzHkojsCq5SacxfQE0JHo82B/QkOYb42xGxPrRz9/u7ly5KM++lDQZ3+QQwvLWaRslY2oa4SAj7OMTH3f35U3Yrt6qS6oyLLUxUwB0r4NHj3WrKHmqI/Do4Vp389bd7sJnl2UQ34oK6wj6NcV58kzzyvkKFF4GIR6vXeJhAACEaO2R0rJjO+1zMDIVF8o/GZIpkuOhwihLP5fpPJXe3B/DcPi6xv4+NmdPM+M92q99XD2v78JHob7r9DAIJZSpAXBNKRGE/y8rvvwjAQC378qLrZB0AsoBALIeQ0/58SZpAiU7Vrwn6/G+iB8aA26S0mowyc+RClreI+qKlD0bIiwtlBC6AAAHhdDv27tPa3UjAIApItJ0TrTOkeeOCIBQeiIyI1uNZQ64i80WQEPXzT3SAlvcmRDGVPZnZNRjGGBMfOt3viFZRMshGZ53r3b3L5/utm+TArEqAECFc6enVU18VtWA5/d1D9QnQIX9VedmXt58jfuBlKt1KW7bVA9nVkqTqs4r3iSKAN5c3qoUgEfdXgHlO+clb5RWsLAFAECAkmhIWQWKFFAo45aF7s7qfHf5tkINl9RKSgCA7H8ZX5mvuU3gzY9/9OPunZ//QnOVop8UgEhjKXwu9nk8m/6vGP8t3/Be5m8rB1ue42PG69oq4q1M7QmlrK/pKNe2/jqk6QQBzCOgXSvR9l7h2cELxG/zmtOvfeWL3Q7xgnUBNPG8DQAQKQChEAEuZRHAa9dvq/7FBc0h3uMEANLYzNx0e6frNhjKp83mrX3ezeZq/H3LL703JgGw42v783gs7TpOOmccAcDemJWuRXcNdDUUbuprhNLMHtE+otr/nIqwUSyQdM959aYm75c9lBXyk66Y+5AVRTnN/GNAAEfacGAa67HPkmHE/8c14q1ltkE6A/21oKWdQOg6pIKkfpg1WbgONYlssFhXtX7gsF6+zxofGdrM+NE9eU/1cgq/oeNSBwDAH4MDfvPuLz7o/uIHbwQAwFzSVhYAwHut3Qsb+F+Tguh1mrR+m631r/t9O4ZJNNnK5Uk8uj3H4xufM/5+fJ1N9bei+5jWAfdpefrskcPK76dj2BMZY3fE3z8L2QUNIj1ffPH57jV1+iBdQIRY+PTGdDjzjV6PaT2f0GjIm6Sx4DvlYS2HzGvid1L1isMM4/8ZOQ3ooGMdpUZYpT5jr/CsbBZoiWsEyFH0cNOi94nn+erVq72XHgPUfM7gFcdxfYzQAKg0rnslbH+7dBOMVNtMAZoDHFPlXr85hN0pMRn6vyVC2TGO4XucSxg6hqjTERgDxwAC8DsGL88CfyBKBv4LAMCzfelLXxw4xADzMqS9OgMCSCPaI2pxDec+9n9jp4XeWiIpGC+efcaCUR5tDrW/cShTv4Pn4zkYN5EIjPUR49I1sTeZT+bNKRCM3w5J89lIOdX93I2B9/A1xkHNBRzS3N/n3pOj/NixY/E7tRJcJ4D7MP/UQ5iRzmkbDDoOugoFii4ny+ra82F0ASASg+dwHRN0lx3aB3uV8gIIAAAwPZ18ONTAErUxAKyCmRRuGvpe0Rm5m6Mc9VV0A8Bu/xe//7uZAkD0DZMfPRhVfEOelft6oB1Uw43IgOnuzGdXuou37kkJUbuFJxSLagia/qdSzLJwRTJhFK4gooLqgHwQxhNemkCZ1Me5FBCkXUL23E2v9WO19OF6mR4AUpN5Flx/aSkLT8RmKEpzq0w6PCPCx2IuimAJo8KTk0q1mQRHPc1oid9KCGl7r5bZRT5OGMP1ft7YPVDSMIJkjCMDZxPO7nv6flaG2udpAYbcWOk5m6SkBMMrugxj5vhgsCjfpQruJEY+uBaCGwCoMDyG3rYK9OaOvD89ZwreLMAynsNeCLBatupHazI2eHq1oYAWw7XNZ/KrL3RUlOCgisJcWoO1Vbja+7VjrkuUa5ebOgupBE32iqrprQEfyj175XgEAExSyK1U9cyyzI8/GwltBYyfPZlt9r5uBbefoVUQ/L4yw1SGPFet8PJ3bQtAK1aBepbUDv9t1zSvUzwqkX5UUwOYzD7kP9KLYubrlBcAgPMBAE6883NFAHymsH5FCKEQYHRrTqn9vCgDcXaHUgCIADjxSQAA81Iwdm1XKhIAgI4jD3ivcsm3ig89UUvTM8qFP6dIJ0KDyYXfJoaM8xAAIBB/9nhJ31mQsCXaaVU5cRgWFCd69tmDCqFVuNYM4Xf3tacYemntWAAAagtTdDU3QhaiMQDQrotpzgVlYi1i4jauSaXzynsMJiX9JOjQAgCXryh3fW5nd1+gBwDAvQeKchCwGzUAihyo/ZWT1pMeUNwNapTHaK24fLDCdqthXRdxeM5gvxcebQAg9lXJP8RACZBY8oA2ZQAA129cCyOFlj+hKGjCFxTWBwAwJ+VkikKOJV8wtLigvTRMIj1MQ8nQTYfVJd9cVyiqeVK2E1rr9inq4Jvf/LrWXM8m79PynavdyvWz3dZlRcptE32IDp6oXs6y4uYeyzsvFa27I6Do0KG98vw/VGX/K0qpU6eA6dBm1c5PhtXMLgHqC90tdQC4K5CBHuvUCJh6dFNdBpa7ORn/RJXo6qJPAVQCDG4uz3TX7qkt2t7nFW2w1N27rx7lzgIUU3/jJ2907woA2Ca6JzUCnjwGAPxsFXwbyqyWz4/57iSeMaZbn9Meu0EOQyKhzLR8uoJgbSpJC+racLOi5mK/C+IBr7/2BbX4BMgmpVDLFGkoMOVM+Qn+Ah1pnkh1oYL72fMXQ4+Ifa7jcDCgb6QBkGPzCFsjwTzQ+7T9PKb19nPLU9vv232wmTzc7NxJY7FuM55f39MRNj2Qp7WYl1FB+yroBUWXFAD0r/DeaxIAAGal0AIAsBfpT00NgHa9PfaQDQWspeBlXsMFT9FTPb/JSxouPwAAXNiMdey9sTrDNM11aQfGeDHjIu2n6Hzz4dlPMMJez2wBloaHZbYLoTE36Jm8oliajiF/mOhWwoPhA7MCipcFFrz51jvd2+98mHowJIaxUNIaW/m7gRaawhsxDjBtnTuJRp5GR7/Ob78OrT2Nfjfbmz7HOvOYdjej65ZPtKlIcT3NNRX+jxx5RkZmtju7cvmqClHW/k6eAAAgAElEQVReix0YxqT4IADAF199Sd+4qGcBhgq9tc/D+1YvQzePDgDoKAFQVRA7xlbkDxTEmhgQihpXRb87evx4d0hRABkO7y4WTk2pRQHjerofUTTQnsPKQwaXcHLTc4TXlxZ32EYedxj5ekWby0hvSXCBfHP2Fh5vHsHh/9YBab9OeDt7FDk3V2g+DdNs72eeyvWJIMjHp7WqZJv+cU8MXuaA350fb293RGGJeOEPt27eiG4gpA+haiRoWNIjQxeo0T8OUQzaCt05lrc4HKqN1q5dTGWsR14nQRWtXzFmeSbGQfV9xhmgn/4jSig6xegfz+PWfqQ4ZS2B9XhGPvd6XXRfyHoH5hlc378bGGH4d+Qo93oBEHA8/3gP/wAAmFd0Kg9qe4/niHWSY31FwP0v3n2v+4u/+C8af3YhSX6lGldU/VfhvwMH9shOXtAazii6kUj4BKa5XhSOjP+q3bQlNpZToNNGq3MNCB7Dych2IgBYgHX637CBio55//bNHgCgBNaKfr8qz9jZKzcDAHgyRegoxl+uHosOMXAjQlHCiBfj7I2JojyaoRAZwCLtUNgFfyFWQkcWhXQQVgYPJ4STVAKKSoCsENr4V3/1VxI4Lyv882AQzeNiUHqjtoaxEbBWyfB4gvZ6AzxovxcK+akaqfG+IDfVuMtJ9eck1hQEnvz2mhxrRjRUjvL4llG3BliriE1SCsaCw/fMJ6hK+lhAR+5+AU/c4xYAIIRw4Ykm1PiqKE5+Xx4zlHMbl2MD2MeiCFArglc73rqRJs9N+yxVCR2DOEbC0vjOcWaYLw9iusj5qGvcGsOTFKRJSq+FHc/gtbAA8PHtevVIZ9y30FMzByH8c/lzLZpUk36ew2Bx2kT1Evs7j6Wd2w20ph9rztKwL7GBqXY+NlP+rTC1tGoAwHPbgmitcuBz6v6r6p73ooVx9kdPMAm1MIS2mX9o9QkkkQJwMgCAi8qrFtOU93+LwoDbCICpeUUAyNN38sOT3UP1hF4QA10QYwUIwGMzM7+zWzp4uLura15Sr+GrV1Ud/x5FSxXCReV18rWAr8ITSZGwUkU4QKewk0trFqUACLTE4D+wf0lK9L5ul0K5IwUNUAIQINY4c8oBAPA4blXIo8PbTaMtrSYdZBST6SWecAQCef6t2PI3ojOc944CpT1IISVeCKiLl64Kwd8pgbnSvf/hpwqZ076RAbtFYC+1D7JacCrDoYCB5IeClGMyMAG/h776ji3cN2QBClaNBPHYTGvmF+1zt4ZW8ijkUh4BrYUSJKXm+LFjMvTnI2eRXuXe5wAyhCjzD5kyTfhdAQ0yvDh8kvlEBQDIZ3J7sgz7pmYAHk4E8qxAIMIsDyjsjxQA8lQpPvX4/o3u3mcfKwJAefpbZODjjRLdPJZRf396f3ddRv0DDf/55w50c2vXu7Xbn3XbZdTLz9LNS+5dvnFXkQACs1XM75bK3NxVvvL+vTu72S0y89dudzPrCs2kdgFjwZND27ptC8r/V5GjFSkEOw/Ju6D2lSoCgGrMRM0oPe97f/I9KZ2X1CFB4yxKghULKyKxH4v8GtOdP3u/t7TWHtsq/UmnFUQwf+wBhtL9wkBLXqeC8O09TR8Garz/zcNc5MqKHaGW0NtepWYAAGgnCozJVELqf6CjhNlZ9BOuQ/TFzOyCerhfVfeL81HQmP2Yhb0w/lC0qiHZc6v4bvhqeed4Hibxu/Ecmje2fHUsf4JeJ9x7s7WbtE5jOecIG68DhjNRLrT0Yz/h8WN/Zd0N9WcXcPqM0gMIQ4XamPc9qth+XAYRzxmFGYu8smHDbKXSnh5Q2gR77VMlqCBLGCTkqObXhd8VI4wVhKeVKNNUaPOe6JIZ7pw8i/1CdBbXcoEvPIYOt+byNqYwCjBWss1XAmXsI3vhssZRevehR4qmEllDuP+f/fl/7t5594QeMJ+bHvEca1606XoVzyfjCPpocrrGNPB5a26earobHz/+/fPoZUzLrc7a7lG/b8fb0uiYN4yPj/GWrRRpHDgKtaYYOKQALCmNB+P1bLQAVPi5pinl2bLC/78k/n8kov2Cp9upU/Qn6yStHm1+F/ph0fvHEQCMCX02dbEEZGokUEaDzMggP/7ii90h5bk/oPOMK/krvD303DDsE2TGYQjdOaz/6NGjvZPR68LxeJuRYS40ia3DMxENgDHrfHeMVIepnz2rzkdEH6pqPKk3EX2DkxLAqqS70AUnIiVL1XjmmfHkc6VjiI3MHqEmEGMipcAtMe3lD35ZImIcUt+m4XBN6oS89tqXw3aL0HccwgLS2IPhFNRiT+s3eEltl0x0ZILvPb9rHGLWH/2XUP0zZ9Rylxo/qu8Usk0ADOPDkZzXxh7Jwp9uPc/zOoWB9xj22Yox9x8h/y76h17Ecxt0dOFPZA7z42iifP5sFZ37vQKMeV+i1dPJYIPdxzFeZBKphdD2L3/xq+5nqtvz6JFSqBStx3qjewC0zqrw3y7tBfYDIED4tLVvmOd0/JVi1L1sSIaFlhO2KUdkuGZ8F/sycwOSV//h7/2u/hIBkBotmxJBcE+hlfcUATCnr2cIkRKt3LyrfJwrt9R/WEQur8XqY24SdwivlD15TBpMObw1haG3xVC4eU5KVpc0Y6f/JygHT/DiC8e7f/gP/0FHX0kv4Pe+973u3/7bf6cOA7/R/c43fyfa/xh0GAu3ZDhiDsWTNTRAauiJ6wmYeY0ZaK+MFADAhGoFxxPpieb7EgCQkx7KpdGYoTGXiFKGn/rYVvC3xpR/z+eqytYkRjtQXBpD38/i0L8wkQuyFWsQiGhMWw9uDAVIRamToaZw7DV0vWsBEY+VY/sq6sV4TqZdFcY8toZxed42KkVJ0O1z92sRz+OIh7rGk4zSdr7b9WnnOZXnDAlq7xdCpAgIFMV23GMlONeqpo2EStkoyo6+8Bg2KAAjGvKcepwtSt2CK76OK976nlbMIm2n0OaYpsb0anprx813ce9GKbXiUxX4SvctODSe4xhHAauScWF042XOivwZAUQ19swHRUZw3JQMrvffeqO7e009aIkAQCFQezbY3rrWbWmfDK+duwIA+OiDk91t5b0vYhxSTEWe1eCFKsC2fc++7px+O3v5ihZHwkpG8DpeHZ1ngJO2oDAtp7twLmMmYgngDIGQ4yNEfbnbvWtBiPj+7sgzikKYVTSACsRxPAw+isBQnYwNZE96UZw9114bg0g2xGPPhu2WfGXSmnt+Q2EqwBLjjaKFIMa6wE0h9pcuKyR9flFh9A+6EyfPSMmF/2dqF2GviRz3uzh3aM/PCihRgAkf1a9zofH8U/mbny9R7por3NNWuVA+Z/IHB2dylVSYn3THnicUeU4eys8iLNCCGdmF8b9TuYlOAYhINBT4nlvBuEpkghSV4E8F3DBfil4LmgPXnqGY2Msvv9T95le+rLVT6KHI4c7VC939i6e6nTPyCk4TPiwDRN7Be2uq6j+1v7t4RxFsmu/jzx/QwWc75QsoBeBBNy9Uf37HYndvhQKAO7u16cXutlotU2/iyCG1rVxVNeFH17uZx2rfJJoGTEfVfSRDY3lqh+oFqBrxquh212GNEUVABith/vqHcfLdf//d7orAHd7zCsNGwE88Wyk+6XUc84eW/7T7tKeCQhCT5M5k3sdGqVE+vn57nypzzS+cI5neUctE6xIoSPCx6AAQLdxQqB53BxQ98eUvvBCRQEQAhJdE6xqtNlP9CUqEhkib2Caw5LzSGs9duBS1PQD7IHjki1tytc6DsW4w5otjQIvjzWdbvr3Z+42ybigfJ93/8647lpM+Pua08BHrbfBVPOYGAPD6EQEQMlC63HZ5sgAACEPFW0uqJx6uo8fIh05j3DTjuah8TAaA+GMcEzwpQ4ADTCh8oDe8iv7ha2Xv8XQY8fKcEv7LmJMuspBctvsUuBO1A1JfsQxnLK73xL14764AjIH3luWuQYWXFx1zQWH/W7WHkE0UieV5/90f/Un3wYdnAgBA5mTrwBrxNAng7PdRYX3IgvY11LdK6tOERR7v06fRlGlg0p79PFpsf/+vOX98TkvDgwiAMJrl6VZKCREAi4vU/lpTb3RFpinyIuqch9xfCwDg+ecORwoA6x+V5Isxl4BTdQaNdRynQfZAZAEFY5whB6oxmtdK/S9SXHAYSOYcf+EFpWrtD0MbuuS1Io85QDjXier7ihThRXQaXmZok7B0h/RH0UwKtOp7vPl022CsAFGEq/Oe752jz3l8j3Ees6BzSafOugils1rpwhG6SClAhyEe+6hEwAAo8IzZ8k5yrNS3AKQgxXrHwo7w/gN48+J5HIVt2mQuHAXAPoguIVqAL3zhlYziLhGddmywZ5iDqD1QuhFEuo50qqhdI0IwuEsxzVb/THAoo/EYy9mzZ8LLj8FPyDw1ARgLPAt78M7dO31HOcYPaGIQ0K0L/dlgXwAYAmHymSSmS5REyImQL6kHAA4YCPF6Mjb4JMfs2LEz5haggoh2HNg2qIJ2i2wBaOZZcATdUUr9e798v3vzzbciBYmOQ6FzSJegrhQAwKJSDnfv3hnpAJAbc5xAJ0ZpcV4UuZy6dI1Ervs3DMH82AIA//yf/l0uEURk5TIAABVBuHv9qgIOEwBAdN5WWCwAwP01KYjqXbyCwpiWbwEA8gYZmlVaNmFolFHE4MpGNWMwCJDKFso3+RcPAwD4J//kfwgl7pNPPkmPlYTRD3/4w2j/9I/+u38UxRVYdDN4btNu4Ajfs0VbxlA9WjHwEPY28FqldMw0+5StXrFNZaK9X0mMjeuarY+Fuu9hAWQAoCrWVSD0KF1dxf7d05ixlXb/9fPFWEroiJlCoO42yvk9iKphokWIhhLeGwM5DBsgJmxfy73c/Xv0qCwb2GE0rF0r7MxsDAvbmGw93PnMuWZ+DefBntEacm9jdGy8xgYszN73HiuwPredv42CN8czfhaPL49vw9ybLVkMuFYojnP9x/cbK4F+jpZp9nPDXi/r5/Vqj/O1xsa558XgguenvRb3DcEYFUsRMEkPjcU4ZOSNUPZYeh4QdBd3SYUuwvTSG8fLkSKMK5S/OE5zrpDrD3/6ZvdAYeA75sU0hZpSgC/C0nShXaoBMCtDi6J2n6jH6i0VWVmS4NghzzA5TxgAip7ubj5c6S7J2/VQjJkCgOiTVPfdptDvtTDMqfafxnCACw3CFwqnfptSUdRIfwoGDLItoaX87Zdeeq57/siBSAl4rDZlAKN4BqJIJgprGJrD8NeWprkmQqbPIWOWGgDARtFY0fHn9JoHShv/ObT5tmoAAAAsbN/VXRJP//jjc3oyOrsAfpRIMIN0LE/B/kwzsd5x1aSxMf/KvV/2WOzZZB5jg2RMz2YxBgDiOgXUc3tRAJfnjzwXQpDwytu3CbdLhT8ixwoAgACOtm8l9z/+YnyETVrylMWHjMz3PCdoLxVSnjANoCeqPP1buu9heTvuylO6tbuhtn7b1G5uUUX9ZtSyrxP4RF7o5TuqDzD/bFT2X9bNXjp6sFu9/nG3sH67m1pVS6Zw1qsGAKkC84eU0z/T3XiQa/zikX1qri7jf5UWvArtJ61Fr4ca0uqUQHdFDNx4tFUyWMUs96AEI78Q+fQHnlMP57vdf/jj/9DdvolSkvMNSNkCAC1vcvRW5UrDd2O+9nn8qD07zi2e/zH/ba+T75MH5PqYfw+7qNjwsxfKYa/MG73an1V18C8oPHh9RW2blFoTyiipg6XPdRidxUsY9cMF8p07d0n74Cquv8zpDWAqi1fls1fanjRHHm/LX9vj/muMJu+T8bXbdfP7v8n1PcbBuQ6XD9mqnNOF7aFM88IAwYAJcE1zt6iuGrQBhIeRe41yTNjvQXXjYI8SduxXgk0FXCuGFfodBkuw+5KSgfjItoDFUBnaw72MxpCxnmcdYiZa9hFGu9zdl2HDGEKH5C+1QErYcx+NoGOhGZ7H39nw57MjShgLx2RI8cMII57VtaALWOlWAW0PZHx890+/3128fDuifgwApDpcw53H/G1MQ5ut33i/jM+bxE9b+ph03fF31s/aMY7ftzJ/M/of8/66f6tDZxLtBp0jywrgA7fYrigTAADAJq5z4oQi92SM4umFRKYVMffV119Tocp9oj86pGR6abwK7zAfH9N7v6/KYGLcZb2ss2LQQ5u2lZA1Id9wgmrxMRJfefXVyKmHLnzraB2p/RDeW74vRi+GNbTlIpaA1pFSUwBMIg4MXjMeG9fsLQzTO9qDvOeZAA1WlIqIoR5OVgCxwittK4SuJNrP8PxMmQa44OV7+h6Zhy/wQsDX7TCk58KIJQUGAKDVAx0630bRcE3mxh5vUoFs96UtkB5q8tofCkBvnb2OAgi707pkpPpVAMb7HT7uQvEGNDjuka65jNe8zOFtGeJETXhuYi4KEOj6AJ5j6wu7FIlnHkAF/gQxc/8CBPja7GvG4H+AJKw17BNAgufr+ZJADloAMm7u30ZwRhSpU6wFaiGvf/XeB91PfvJmdPBxMUbOnSEFQMrCTtUQ2rOHosYZ0YjeEzSOJlz4Zba0bNIsYjvkj70cKZ8zBaCAy//8f/zdJ7FohFayEOH/EQoipYoigNvFeKdQIrVQdx+tdWcu3+zuqHLxuooRrSoFIBgeoe9hO6bgzoIvpWVTKJ/15bywKtxcMCaVBcK3AAAo5PS1r31V1UB3hyByu4V336W/8XL33//jf5y9Z0uIqq83QF0bz4NH4MXIzxUAMLNo0UN/F8/VCCbmLj1RWVAr3of+YiW32DO6gDdma6h5UVLBKIbT2LoujOnzBISv5bEmA09hbmbeAxwlfqSmTQy920lECQDEOhaDKwzYCQCAGYAVaFpg2Wg0uksfXoMeFjhh6BVwZqMgS0L287QAQF2zikR4A3jGW4WtVyow3ILR5HNNEq6fp8i189wKuMgNKwLf42vpPe+VxsQkATy+rtvHtfMycWzlwZ3PVum7bPpmEK1S7TUzI9wIsJgeaw6cxzgJAIhiJgUAiD1f7tsqEkH7RRls58DzWHPVk2aj1z2KevFgtwBFGLQRjqlxCgD45J23uwc3VTBNaCl1vSULpNirIJR+36FaIfOLChWT8vDpJ/IkqAvATim4syE4pexLcbshY+3iDeW3wXvw8ER7dlJ5SnpTUU4jToex9aRXxhrpCdAzRhZhX0K1UXIVhryycl+G4hb1ND7UvfDCs+oYQJs2IeuEiusOCGrz4t7wLUqM5ylyxcL6rikAeOc9p04bKZrMZAM76D5DmzOv+kkI/KtXVQRwhjDoa0LW5YFQy7qtegaivWzdhxAHNAw2XvddGMgISivuzE0BExmz+V6CYyVujadons+KY7tfNgIA5Zxyd4TsnATvc88eifW4cOF85OFZoUchpAsAEQAAABTSwXjJ6v8ZPZBbJ40O5EruX1d9L6lsGVEf/wfIBW/7zre/FV7m5Uf3tMaqgnznVreo82enSO+4q2NXlI9/XwX6HnWPZg50K1t3yHP/pHv+8J5u7frJbtfUI9UAuB+pKk90z1X9/mjmoHL6lV+sFACcNS8+K5mmDgBzAgu26dhZ3eeRFMD7Iuit2/eqW8Xe7up99W4WPLC055CeD5qVh0UubcJBL1y42P3pd/+0ewiyxY4QbQIA4C2NPdkIsqS9mk4yWIeyri1/Mk9uv3u6gQPBxdETea7vlzS50Vho79MC1fY0u0gw64pH6YVjz3UvHXu2WxMoAwAQjEnyOSIAgu9r/Usu7xMZcStqbXz27EXVkbgdMAUAAIylrQGQsqpGq4x5qcfYyoTxd+28ft77zfh+nasqG8dr83nXbtfP5ybPTh2N+VmUAUDKJS8qYdszSXoLutjBA/uykCLFmgGsFA69tFs0CzBbvKFxcmMEcw8MqeQLyTOyAxQ8KXm5jbaWp1hnqg6lTO/imDQmtJxFKacFGREJcwJ31+TZJP0UL6HlPcdjfDFOjAFoqPKoGqUZFcr1fBhdrH14c0UXVH/nzkRuQSd0Ufnun/x5d+W6vJ/imQkAZAqA+Zp5UkxHWZwW39hMt2vXtXVStOs7ppOq61gHnZxeM6ajdgxj459jPw8AGNPUJGfJpHG33zEGt3hdUveWI0oBAMiBHj/66ER414lugt7mJUO/9tWvyMCiYruMSlJLSN8qel27D732Xo9W93MkgPWSiJQrdMgihkyHF6BQsHp6T5rJnLzur33ltQC7IjIx0uQodp41LgABeM+5tMbLqJJO8mgxjguAQLSEJx47Blk+K7ps8/6dFkBoP+dzfBQ9R6sITzq1bbLrGjTmCMmIUoi6BOT8Z5SU63O1rQT53kYy4BnHQ7uOSIYfRxpA0ef5HQCAuTUwxrFZbFPh9SqEh6P2BTlt2d95r+S52f7viYDW8wIKs7uIu3fk/kiZ7Ei0FnRIekQPZN9RfV81PgB7tbeZFwrDL6rGE4Y662HPPns39rn0AMYMmMFf11ngd+Ybzz3FnAMk0XesCQY46QXZEWQ5noVWgoybzgpReDAcPemBjzkoAIbXIcEaOZkk1jKyIaMJrWdEAb6IStvaXb92s/vg/Y+6N954K+Q4a5vHkbpBJMeW8PzvpzaQIldnFH3leXe9tdDrgko3AgCtvuXsiuAQAXJpDH/4z/4erbBjUgMA0EDJxYkuAEoBmJfCQCYuQvS+lIzTl251tx/qswCAtVL8JPLmCocLZl8Igxs43KFlPLGsIUTyWxshme+pa0ftgMdRcIYeswACMASue/78OfVNfK/7B3//73df/vKXwjvWtvHrjYpSlNCfff9WmQ6kp6lOGYy3MdTGyk0ilYlQJQCQTCLOsxUUz1MrrqcCX9CWcmzvcS9oVw1pn4SYDsPde0OgWr799St4kSHnZnhm4mlw5GazcA173+NLVpfeyaL0ZPhNb5P3fNvntF7i8DRqAi34WqXNAh5ac4hQXMxU2V85prVXCH1eS8j10Bpul98NhV4wfofaFePEG5ejWwERZ4/WqaUd02wzzHhLGJgNHhsVFvdVWQz5sWHu8vGHa76ZIG/HlkBNI5ybOawhbkOvq8/3mFyNmak2fbRKhefHg55kKKTHNRFzmF079nZu+z05etY8PwtPpnHmgmBJo73h6H1DyozeQ5MR3q5OIZ+++3a3rHolc8WoJ6Q0AACNZ4cU0wUBAFukPJykCKBqAGxXiDaVriGyh8qRvnzjkUK25XTVHC6Hp5h6FSm0TJ9pNxUjIjltjAPaTOMCD3Gsphg0XqlUTmcUvvXwwZ0oGvfSi891r7x8NKICVpZlQOq7FAppaTbkMVC6ct0SMIs51ScDAPaceK0yhqvshELLsRcbACAGr98QfldVBHCbIh4uXbweIMAT1XahMFqkQpdQvr4IWoyzoPNlr8V6h/BhXK3nNsfJ/LiAaxsls5kS3M5B8tMYeNzN9ISg3qGiPUeeeTb267lzZyW4lUtfQAc8f/zbIWFNDmTfAjC8/9BYTGcuol4GAOzx5btIK4OeNecoMOQycurf+dvfiTxzUjzWBO7QKneXFMIFpXisqbjfY+Xs36Z2jkL7H2xVdX7VydkiWju4W3/vnO+WphWyKqN++eGdAH+WKf63vqRIAXUZWFdhXMm45/eqxdo9tQB8ckcBBXdFS/JCik4frouudhwUULXYXVNhgW2q3bC4tC88Y4yNkNNFKZkffnii+/6ffb/k/yexUsQwctoDq/Ps91BdyuJGnkwy6se8kXn6vHN65a0AVmOekpQ6Qbj0VFzfRN5k5JMKYCuhti0AQATAq6+82B199kC3+vBeAACheJU0IgMAeJxCJlNPQQ6N06cvKGz0QdT2GAMA+Yyl8FQxblvv4CQjbDPDbMIj/VpfbbY2k9ZovCaTbrBBpwmekooYOtduKdUUK+O+pNZQ2Tq2uX7bp3z//fv25G7HANCcHD9+XIrx9lQm9dnGFif5PXwgvaClbZV+IxIgvYWlwCAerXJOr8eEYZW5tcFrIxIqjZD8nPVAzCNd/M+dQrie2/45esR51o4CgGfyW4RTF6MOYCLvad0uKBmGIF7wRMq90nAEJv/v/8f/KQDgXtb9CMNEYynAYgsaVW5TWM9o70xaJ++tzQCAlieOdVxfb6PuWznvWNZP3pvDPb4ZwY5p3vedRKOT6A89AIOWvQaNHTp0IMEh0dxHigBYpQWrZDif6Q7wW1/7DaUIzG0AAFr6b8dkumrvXblfkS2sSdGZYZE2qiK9ICgeXU9h9/L8AwCk7M9Wd3jxM9ddxhmpzyEvFBovgzLj7lSQWPn6mWaWewGjFd3R9Xycc27d2VECGK1Rv6JEJGWYuJwNpdgcc+2OaHa8TslIDIBL9+Fc5jf2iv56L9mzzTj4js8YwBj+WYmetp5rCVJExGLW4kgPeLbU5H6A7zhoSQN6/vnn4vcALEqK6ZRkD2DZiZOfiFe8IP5xIGoSMHdO0WOfrZaC7wkakMpGTaHUrXEKM6+k+508eSLAjbAHRROkhuB9P6AoJJ6V43cp/B7+4zQLrol8Z1wAML4HACeGMM/Pc8LruDeRABkppK4C+ht1GOSQRt7AEwEWkalchxQD8yTTH2PbJSALXTQBseSvHB9RRC4mr9Gjg9EF4K23fhYEmCnFGeY/Lf2xBQCowdIDADifdWyC+Pl/kwCAfs+Gw4bj8tiIQkXP+V/+6d8LSxymya9B1BroQ+VSPLilMEQKKuhMvMbL8vifvXK7u3ZXCMuW7UJFRfipXfYCwMRkIsjw0xxkq0TEewxNNk8xzghZsSBCwFBR8tUvfiFDKajmrN9vKTLhrTffEBP4re7bf+tbcT5tLmwoppIgs17/QLdaAzLYuI0N3Sg25KgAC+OCmfMyQuxJDLigWJTB5IKLZHh3FnvIVInYcAAE5Rrt2JI5NlfsQ6PLQpaf6lzVfKYkompo5bxW5a0FANJoqCGUwQRLPhBrmde3kVjWL75JIi5lyHgAACAASURBVOFvdmPI8CEM9TGj9/39faJaSeS5jjX6g/u5DZDDmeO8NiWhTEw+k84XIua5Gz9rNTadDtCaFZ7fMte6TWzECN/rXXvxPAZjbGD4TI+/p4GiIHs8ZqopBKqHqBa5yjn1etdq6nmHfn2Z8zJ0C6pWsd58jeu6NyTcq/fJbIbrP75vjG3CMT1AFUYgGzfHPAYKgh4LvWeFXBfry/ngeO/vOBYaLBPMdQ0AGP1HwOe65rMFNYk+oogX14sWcBnSDSO/f+t6d+a9d9VeTa1d8Nz8f6S9ibed11nm+WmeR1uSB3mQZTu2k5CQpKGo1cWcAIEuaGhgQTes1UVVs+ov6l7dVFXTUKurq5jN3CEhQEIFkjh2Zk+SLdmax6urq6uxn9/z7Pf79j06V3Loo3V07z3nG/a397vf4XknUHLlTt1A8ZcQ3KWWahuk2NEFAMNocUHh2tt2yGCjV+wt970/v6BwN/G168rLvoNXid7pQr4R4g6/b2NiZ3tMzGvLW/VY6RRAsULNUSpJg64rjMzfcQ755/LXiq8/p/zkJx9XlVz5b4c1dCxIiBz6d3ki+jWa1n4C9CpKy1uyKRemXdanjbGn4YTvZq9bqWkAZgAA1QDYpBZ0KkZ37ryEv5xeKkrr9IdURWfvl/BqrfKM9EyGpK+nQwoIrPU2j2kDyZ5pilTbR7O7tTf+c/XGhEwNUx4vQni3ciEfeehhKxtHjx4xny+jwMVl9SYNYOfOHZ7j1KJJ1EUUsinyCh5XgrmUL695AwBYTzxQ20U3P/xDP+hWc6R3XFcUwCVST6QY7KXvvIz169cXFLJ5YVhSatzyuj0y2lXER+c9uHPLsFVF/fZs0grduDKcP3dSoYFr1SJQeYV3VAvgllIB1H5xp7yXB1TUed01pWaskXdCnQDoZ3FbgNTyHaXc6Zpnl7cMl67r+XY/MGyVwV8lJKBZPCJf+scvD3/96c/KE5U0E8KVkwJAr/IYtC1F0PSciLyeYub/3svu2SN6frVSwW/emw4AKD6Qa7w3458jVwMA8JKx1aDX97/w7HBAnsFby1f1iAGukzBUsks8B8UU+STgBADgjTfeVjEvtRu20ppQ34oAyP5rYNDIuKawy5IZ/dzMM6xqvlabp9Xnb5IT8+Z/1pialRvzVnKFEWSZHL5tx4vm5oE9e1uPa/FHhdOiJLsYqAqcPqiwVvqz01lDG95GGx0DqDBuj7z1tBZJ02R5pRxxDRfOqu89uQFXcDhVLnXJrZID5Vkt3cZ8b9SZSLWi4jheuRgkLsrVAIvq+d3PP4p9OWXsiZXsMEDhSKXq2x490SlE6Ah2TAUARSfZIVD53PmLw7//D781XF6kmATh1okACPBRaUUTVxvJZ86irLZu0ZlmHUD336v9886ud303j05XO3blnp1oMvsjnHyWFuuz2WebPW7U43yVO+rusk/FVh/w3iWq54033hwBAOT/nt07ho999EMy0jBGpd/ruIoAmLfPerrpn70qo1db2D4CwHK+yeQATQmJ45g9cio8/cwz0fkwTvVNgcc4Kmn7d0l2k6vHG8CKAxCDPH3lo+dXeonpRddCnyGapWQ48wLtMz6iylzcTvQFGLJuLFA6BByo2hfQrFocY5Ry3TLGE82StfIebABaDwzwWdIOlpyLPqWNKcJAn6fFZ/YH8tEd1vT0p0+dFB9dGj760Y+oI8gep8bQ8YNoCfbBG28cGb4omfT2sXc0LqVj6hp42HnenTLUWevtitbb2VrDk7ZjfcHge6KE2NtXF4mwY4+ltgugP3NzQ7KZNIk9Kpx4VaH45PKzTvWcABzMw1ZFflanD9amIi6IAOjbLU72QItut00XflCRBYxv8cpVz2dFFfE994K/8Hz7DzxoHbMczrEDwhcKAKAGAF0u6ALwpS+9hOUUQMmAaQCAjap0TT2MvXt2GfzaRIF8q2DpABDb24sbzWYyLqd9WemMpmveAXQcPfpvf/WH3XcL49sC057t2wIAFoZrQnc24W1Dsdf7hpTdtwQAnL6k4ntrFN4oAIBCTbl/Jn2TlBgeYFkTWwUUmlk5ggAlOIOOTIZqDIwwlFt4epRz9oEPvODcsyDx9DteHl5S5e8Hpdx/4uOfcKpAhWvVdav6IoKhjLPJ6AwbyH0DAKxkYlH0veU7g7SUlTFHm3wL6/iZrygZIVx72Ivb6GcxIT+v84NjCMUAq6IXYQwT4+wu0I7Nd9Mx9Rx9REE+yzz244+RmBuUt24eAFDeZZ4JIhyN+M7L7PmxcZPqylYiY+9El+hAkul58mX6xgfosXDzedNs9WO2F7aKdZnQJy/jyNjLoOiuMc3TdN08R4XITEK1cr9qtrNRp3tVDlhv/HIMTKW8CVZ+ilb8XAWAlHCc1q3mIwsREKnuOU8A92NZsbnbGvgyDRSKsjI9c5jN1HbR89z226jszDCMmuP+mh5Dy1uq/VrzBSDmQkY2LtKBofZcwsSmYkxcBzLs9z9Mr9D/skRqr8YKS00AP4uYP/SFIkAV1IWzZ4bj3/racIeUoQYAMK4b8DIVBdwhobCBXvBS0F599fVhQRVXd27bqfDtjQqRvjqcubCgXOoNAQCUW6VcKNvkySq0VeEcfT9Poz1SAOr5LKRlnBkd53z9c3sarT+tolJACCNLYdzKG9+xbcPw/uefUo7tXo2S1m3pDOB8dCuO2dy1BtPemfhiGfreP42PeD71dwGXPZ2MCqQZQL3T9ufsGRXPU/jqLRmsRCreVD75DVrTKNIL5eu6UizgoeZnLdWBtU6kGMKNAkypsl48COFanjQUg7Twy34I+XV7su01P2cRVI7MhmnIGPcrpR0B+6AKjz20/4CFPQAANFfGOwIyrQA32cNgIUwKAEY91zWu0Hg1hkfja4yx8huj8Md4dQEjKV4PqFDkD/3gD0jZpO6FAKIbV4cLMuS3Skjv3UPhpMuaMylPUlROC1BZs/XAcFldAHY/eGDYI0Ni0/VLwwPbRSu3rins74RKLSg0URF0F+9sHRZvyyuxbsuwXwrR3rXyriyfVXUAFYC6fNIKwDqBNFeubxoWbm4fzl6jyOCGYacKSm1RWKKfrQFWOwQ2fP5zXxi++A/xJhDCmeeKh4eHh549tY3HmVZWAQB6XljLM0/RX13Jf28AQC/3JjLoJWgU5uInVUiLvYbSHIk2GAB4cLd0BYUGVxtAVt0Gf6Or1Dqy+iQd5bY8Skfk5REvt2IbQDQdAArULaHWZKf/nKh1VnbVvE57t85b+TyrfT9vfldsjff4R41r1oBcqdM0Gdxogvndp9aa1UObDgAUCw0AcFPeuwesiBYAwD57VKk4VEZ3zrGV0lbYuYF+BQgmckN02IHlgDEOZe6cCzUvgKyMNSkDAfVqj0/6WvgGDiB7/Zth4hoFDdVKEc/IfV7lBXWVd+SljQqBBk15rv7eUAjn4AGMnoo4iCeR2jBvHnlrePFP/mJYvgWwlorc1Spu6pbS6ZYjBd5tLM/un36Je3q619LPM8Rr/9Z597rP/chqnm4Snn637jZ7bD+2eQZK1XZhrR95+IBBJtgSPdyPHDlqo5fuNaHBPY4AWLeO+U4RQMREXzupf5Y+Arfmw7RQ8rbJoAIAxv3RgfJjVX9deJ86wVDN3wBCewP8wJOuyRi/pFpljH2rvMjWHUUX6IlUmcdzjIy5pOgRoo34fKPy7plB9hLtJnkxZrpl1N8ch6FLLj+pMxvkoa995ZQDGcgxfG/Z+CQip15V8R76rG4X8YJL1rc0l0qLSX2CW+4IwDNvVUqZ9TvRv1vmtfaYjibQ/mI9Ll1Sq3hF2r3wAtHYABTKjZcNSLQE++DLX3p5+MM/fFFjl7EsZ0yKC7JoU1QQc046A/fnjeee7iLk0QPiE81HbQhsPUcp7dktEA7QXetvOyX8GJ0F4IFn5joVwg9Ikqgx9J4Ff1484aKiE6AH7snaFKCyTc9ENAQ0Q12E0vGrLSKLFtpKy0PbvI6WiOMIIAbnT4X/Zw+EpxWgREHod5Wy9+UvfWX46le/3iJHU+zUhf4oFrxVsl4AwC49bwEAayieCl8k9d57sDS7SX8sPmoVumxG+F+L5jD/4zwiAKIgxYvt8HUtLBEABgCYYL7XTwCAoycvCACQ4F2rCABVzLYB1xgBk7xFi8XfoEhptRBDO8xiRgHknjDhDgiYqrQq10WE/cwzh10UhDGyb0GAXn75K1ZOf+qTP+m8EtcvsKcuzJWfVnXKe9e8zFWwqxiXFXmUgcqHsNDKOIPE9WgzMqWFUbCUFVvOIjcPm+/NvXjWYvg2iqJhhYj4MsBHDLYooz0z7eerPu+FnkmpVrVdvwja+lwDUhiLz2fhbcCsBAb4IoJxqiYOmuqxNQE4K0QqTcQ/iQ4hl49rtDn2GjssOsYGqtldxnqLQMA4gBfMGjwrDaF+DSavd4zJQh3uvgZPHVrIHEw0VrTYPMwmmixW1nF6eVyNRntBzOflkaqIF2/sDmTo53RSuKeoEO7CbaE/AyJNkPaKef0+T7jX84ToG903b0F/vAvVtAc0Xeg+FQaWkMXMb78PPReNjsaiL83ICz0U/UU5CwCAspNIoiCYrbVPi/Dx83rNJtp1tX8NyYi0lzJhST09wHeKfhgv+fXcAyXvivI+j37jZTGbq8NmKQheK/27yUWlbG7HWyUjEMZxlGrClxdV5IoQ7mE4r5Z/V6/LCLspwSsk9jpahCMAmkHUeFU828AUDRTS1zVfzCufbwTtlys2hqMpT88A7VHwKjli9HNdXDgvxHunchiflzBESSW3kRtRkix8oEAa76O2No3Dtr3c9gDMuzfiGHZHQ3cpbIyH8TZeXCkAjHO9QljvyBilrSuh0WtRcjUXN+T1g98i4BCGfqsI0Q0Jdz5HkBEt4H3OntBckYOLl4S/T8uDiEIRb0ulQmWzZezdmNu2G/e+pVP2cEXZcAhGH+349ssARljTFijgcOZuq+5PDQDaSSUVzQypzWuAjOLr5sccgYwifLMVKHPRwcY/bHToEnt37x1+8Af+hegUxUeyTWH8p068NTyk9dy9a4vknQBzhZ5fldx87Y1jw4MHnxtuqlDu3n0qaIXn5+rFYZ86Q5ACQgTAbf1UJt1wWcdcvqG5VzeKg/J+7V2nMNNBdLqOFIMzUgKXhvWq03Dh6hqlCiha4+bOYfEWBQD3pHcxSo9CICmItHXztuHzf/dfh69//ZsGsQI+5bn8HG2PjTKSvdyHD83wvhXMcGZ97uKTq9Ce0w7uEQEwdsNoEnOi2yYfm+zs+a2NTX1e+kVFL37gheeGB3ZrjlVj4ba8g5UCkAidll5kxRXtIADA66oNck2hriislu4oo25VN+WZmx8WSuJ9t9IrWzLyXvz6XsbXPCNq3tzf77N59yjeOXuP8W/rCK34KgCAqpvv095iz5+Sd4/2WdYpxHMpALhHoa3wKyI0UcifUDcOPJJrpatVKPJGR5xE13GYqubc3jzXRonHM8priwBoOhMbM1ErAYW5AOO0QUTIb7um5QN82ASdotEAlTiHqNrPZ4yX81DsebEH0E8LoKBOQKIW9GYOGgjmnF8XEsx9kZ+V23tNRhjkuKwwqa/Ia/dXn/l7peJQ6TsgN8dWUeuJx63UKerz2e9nZXz/d792s/rYLM311589dh59/FNpb55OUvS5Un+bnr8+72UT58QpFIfTo4885ArqqJQYnUcEtGD8ImOxAfbvCwAgs8sAgNM+7CiaHF79HIy6Z8e/fP/Sn5ss4mtDg+1zi/KmPwYMjD5DfQyKkFd9osi2RJAcP37cHlrsFvRijMXrsoHYQxit8W6TxnzcQ+Z7jHl4j6u6d/dnD9FW0sAn7fQ0P+F7AayqCj/h+swbYAl6yg6lGvBi/0L7yEj4ZKUSABAwDute1mMbvVsOJpqBkH2+3yLaxqNvY1fPCQDhPHx9x95Ykt514cLZ4fnnn/O8oFNUdMGyowbuqHX7V4Y//bO/dMFl6xrOt0/3AyKuqkMCY640HdYMnRhAI7U6COfX3GnZ0gJwlzsibN68Uak7G1QQ8oDnBt0DUJxzmFueE2Ck5qNqx/CZwWOnECkCVM9Y614pE0RckKIBwHJTDhG6nVQaRdUP4RrVkrYin6qd4E1Sm4hEb3pxFTuMXRA6w/nyltpcfknh/0SoEjmKDLJNYR2aiA5FSggA2OHIDiIAUgujCgFaT2y039fB4Jnr3kXHsWcS/T0W3vy3v6o2gBpslM1W8VK/Lwj5XVK4fdUAuE14ipDOd84sDMeV93RdAMB1KY08UBXZcWEJbQAzQ4yLZihlQ5aRu9JY4zuOGz3NbaPGCLgtAXNweFL5JbRESNjDGjGFNxVS8tbw/f/t9w8feP8Hg2qwfS3kISR6YvrKzt3Ny5K71Ax/4kNQ8HWww0OorkjRIASIx54Q5lJw/RwzjKZyY1xAoymrqcDZNlgTasm5ZhgZYwwei95x/oonlXFr763zQlBg0me2IgYcY2BAIqBEnjL/e+F9/YzBn7aCiAYKmgJjYdsZBcXUR6WhASg2giy4pzZo9sq5FcVsO7mm2DdQZ/K+JN+2mE4hmJmPABBjCK4FaeilvD48Q3kZa0kt/JqB1o+9jOPcozF11qblJZUBkHtGcSmEj6KFnsm2zuUJ6mnZ9NoG4VCvNjY+8vyOgBejbvTXPBLj3ywJyiZr1TystYFjdMaI9n3xUDQDpzYz43TaCVEaowsvxlU/P2U8FcOvXrF1jwIHwiwCbJSBS6iXmXFfyLOt1zgORz22NIyZops1h0WDdd2sVQzeCssKjlEhSoSPZ+7irU0KUvLrxFf0OzmkN+RtffXlLyqa/poqq2utJVicjw8IoGN3y6BaK0/wegmEb37t68P1JYV7bdyu79cPJ1R85ZramN4QiIn/p5Vv8vyZVZTBP65bvqpX0Weq+7bCp3iemmHLlJEvSg6cIxzsgZbhLM/xI4/uGz704fdLSRCCLWNPZcu9J60UJ6DI8+7cu9Foa966jnkzlpviddN6TUBj8XJvfT8LPCfXRFkxAHCW/F6ETVpZBv+Kgm6aboY1NBFQg7nJOKEfAIGrrUo2eXLuk0zBHAlfvr8g+eHWar5m0iQAX8pDxvkVIlx7P/Sb1U/F3+yfFIZMP/JHH31EhshuhycfV3EhP7+GTG4kiiIgwHYUf5+TFIAxgodrjfsrhnHoUVRjryM3bt5HIrqQb1IAnj78lBTPD2vNUBquqSvNGbXaOzo8feiAcveJ8FC+pybw2tVrw7e+fWR44MAhtQTcNezZ/4jn9crl88NjD++Td1qVnc+fEgXK6NS1L8nwPysk4PrazcOTjz2m3H+1OFqnNAelC1y9dEoKpEKUCStdvjOcX94wXLi9S214NysKgs4SUhiIRCLqRAYtAMCfvPhnw1F5zTByA7YFeB75G/ywGbFWepqsK7qelPPwgzIwZvlWRWfMbo9Z5d7nN9ls6uoU76Kn+rxyJft9Vr9XOGsfYVJtgFlfFObn3/eMgBo5JtRyc52ANY+f+EUz5swF8js8Ry2YriwNrx89Jt5C1As00oxPDFr4rcdbxn7x8vDYea95BlYdN2swFf/sI7RWvfDMvPXXXM3I65W+/rorjh+j+hqoqwMfe+ygFWdCYzFUMK4jAxIBYO8sckHTsIVinOoCgM5Hgg0ykf0HrHYHXqDzNgskSDcGyX/CV/HkQhMutIo+x36MQcD8w9cRZ7e0Hhg3dGHxeEjv0j1tCMKNnBKq9TJfQ7eI0UA6EMY9/HaUn837yTyg0OfzgNUYDIQHT3IwHji+73UDH29gEM/cFhXtenn4kz//K8kN2hiEH1ZB4MrnLv1rNcOX8dyPZmb30+w+7dez7jdLRyv3XOnD2YulU929N5tGOaPvTvxgustq1++fb7XniLFXc31jeObpp7Teqq6u9SVl7+23jpsHE0VHKt1j6qjz/PNPQ22mG0ePZHt3wPzKsZV9Ed2sRfaUod/xuAIALE9anlTmN04yaPBxAV4Hxaf9bJm0BgCsszyyPm6+k3QBR9A1pwjGIob5BXXgwXiE7tZC96bxtAUs2VSOl5q30suW5VjlMwxNDHI+J4qgiu9hIPN9GafMC6HpGL08C+f1ejZGNvVTHBVA4pQAfdjl0lVAA0UV4NEmF17nI9vJ96e2QRVp3KnW7fv373O6jHUzADkBNjhYHlT026f+6q+Hz3z27wR0yBFTdgf6c1liY6TVtBfudkiVHJocp5ZpOKxxCglwIQLTYf8NCABwAQDZI+B+iyMLNjkCg8hxIhZKZ+MceFzNO3yvAD8DgLr+NaUW8OzMNXMJP6IrHfPpyA+dz3fcb9++B83nwtcnJ2RkUXQPp1M4qmmDAYCvvPSKAIBvuwsDtnTSNuVM0Zi3bttkwx/vP1GNW1QI0G1YZ8RQbCEMytxzBB7gkU0/YjzmN02X8ph+/Vd+UJ/G6MkCpRrxgoj56sXzagOIuswhUgKlLL57XpvyjKID1m4RBgcqZzXDD0soCp6UQutXMrgacfOklZXSJqVnlsUUISaEzuHDKjSjqoropbRBOKvQ369+7ZXh8KHDw4/+yMeNkFmXAdd32HpygfnE+cXNM9secozgY6Mi5t3CA+8h4fggfSig4zsKtBEeM8x4/IuN2lPmyp9hLPxuZUu/GwSxQRBPTIz+1se8fc4IivEUc82MxjCsnHJXejYsGW87Lz8bgpGxtum1klMKvJlkjIIasUONewnRIZ1ReKZwOYjBERkNLTTzxAizsEsLEQ+nKcw2Imz45zq8CxwqRlZKXpSKbJJUWm0GDsKfzwEbCBFs4EcBKuG5k7fU6mUDD0qYlFAsweIx6bwCALjG6Nlu9DcyHaOCYTTxHMWAqfGN4JY+oDDISKvNs5jjWpQB1s7I6KJs1/PXGKu7hRlQN/dFfyDJ4xr2wti/x4NaAIBpJTxgnP+0mWuUj7e+E3gl3HyOjfe8S0jW76Ni4e9Fk+PexbCbilxmLpo0bszPa9zWq/dGlfc/IEgiEKKUtbB4PRt05bD/xrhSXT9j5JzrVxeGb375CzThDQAAHyCHH0NXx+4+sH9YI4aJd+rVb35LxpnC01SYTam/w6kLMljFu25TRb1LA6qtMfGg3giaNk7Rc5Df5LD6zdozzw0AAJCoPbdG3uPrMk42b16n9oCHZFQqsunWRfHbGPGEbCOECfMzn/ZCJi3LhlyBQE2YMBoKHpY0qDGHlhsoY+qNAhMBBMcJAHBWAMDatSjohMnGa+AOIayJvW2VE8sjpYARBlXoOwoRPAkPAwIRDx/IPAV9AAa412UpcRhX9KRHBDIvIOoWgK1CcO3pmt3KbbuhEL+iC76DPtgL5B3vUmggLZbeOf5ueLOE1iYZDAh7PJMYJ+y3KGAN9Z5R+pKPnL26RmH99la3tAMDf1o71uKawha/+8MfUvrGs7okeac35dU5rzoAF9RWUoJ6g/YY95En+aa8g3RU2Lhlr967BQQ8OiwuLcvLvKTChSpQd1WRJxfPDhtV/ZysygXJ0fOqWLlm6153tVl//bKM/0HpAuuGy+dOGBwCfjl/VVWKFRtw/rYiAG5sGB7Z/7Cf9wZhh1oHUlHWyRP5R3/wxzLc3tHYyOOM4Z8aOphlzahvUWdVfLNPG1oJAIS0xn3dFsjT6M9Bq0r+T3ujX8+SafGglzJdvGaizR5gWHml/FXKMQpX5ateE/DH9YlGIWS2AIBbpAA4UgPQMJWgKwIA+Qt/LwDgzbffEb1yfbxsdwMAxftH5WlmcKsZNrN8ZPaZJnk4GWTznrs+W+0+vQGXPZLrrQYA9Nfr0wK9NvryoAz6LYTwiq7egY5kqNhgFl94SPx0t5Rn9hUqyDYpwoRso/Desac/BvlF9TSXVjxs0Xnb1bpq81Ypskrj3LpNRTkBbmHx8DhdhCgj9EbLe0d4ab3EKy6cu2A97CHtdUcK6mXDBRkBAKHUG1MeepHWH88YDgn0MwwC5ET17La3UvzItELhtRYtaplrPrd2bOPFsc7HFu3E6Er3AFCJVGyXh1EFOD/3uS8Pf/YXn07nGD0z1+qB+5HuO5k9bw1rve619t/Jd7PXm73n7Pelh/R7tqej93LvewEA9zu/6DTy6o4Kfz8mQ0352tLhr0h2HFeXjqSlQjTXh0OHHpHcfEJkUMZ/AX0rddfenuhpvnQbO0JG3pYjai8VGD/NQ0sFEz088eSTAgAOjnph7B0cZNH3r8sTvyiP/1btDYxN0lOuqVgxz1Zh6ERrOU/dzqPoUMjCiqCZdQDB26A9y2fxKTzdGJs26m2bJH8fuoZWU1wzDjVkHBFi1BEAKAaUYMxEyrgArrYUugBeeTz+FLjkeRYULQlAjyLiugPNzjmnqEuKKLNHkM+PCIwnhx+AkH3oPaZ5WlJdlfUy+l/84z8f/kE1ALYo9ZJ9wt61Povt0GyEKWV2ZUetnlZn6dh2ShTgRPq1VHRAEQAN1yjQ/ZCRdRzzsk20BVgBj2Me+R2569QJwEClbhSNMJc7xe8qlZ17XhMfod3upOui00m+F8Ci65fMLL7FHE52QnTcjH+9nNlvq6bdF5XK+JYjqYgC4DvmiGiSzYpwoDPG7l3btbY4OEgBiS3pCOyObizjzYvKKTvJ7kkdjCxENnocv/4rP9QAgHiAGOgGbY4rKmSxKABgExUYEd58uXbjcPLi1eHoqYuD1NgRABiVYXq723PVLt4UrhKiZTeMBkXbmfxdRs6swN0thAlUepd+ggySf3ZtaXH40ktfGujh+DM//TMN+cPASzjLbSlXk0IRL2Ifpl8b26FpzetjJ6eRkmzo0YiKJh6hakOh/akZdWXJ5t3A+PD1tEClcNggZUGaDRmvwoS2W2g0JX8U2C0UrbzBCT0Oc2q7ZgQMMA7XsIijeZ8J9XqAmDbj31Wtm6FlRaZ9XuPrjYVSR2Ly1sNCIrmGPc4AADZKYF5REn0Nj7MxrjLUdwAAIABJREFU5La5nVLSFCtvjNFbHY9kC0wejc9a/1Qhz2iKMZZQzQZNeJ6NxOa1jtd0ynkPQ894Cxyon2VYMJ7ei+95Lhu2zWXoO8ozDxuQowoUMk08c819jFlPnSM2GqMzx8ucxoiO7oyHowy4AmbqfC6auZ28cUW7oze9hfS0rZRxNKWD68EUeuDDvzcACZpF4bInHsW40UXRUO1r023bo+ttXDZ6bD9N3jbYOS6KkGsBtLmq+ZuuG4PUESwVoaFPPK/j86RAWdraZC5tGCNAzEA1d0JeX//6K6qWLiWSdablJM8CqEY7F1UTBgBYIwHx2rdfG67K47deudZXZEydFxhABBOgZgEA91PGer7Vz00PANj7YwO+jN2kJTj6xUX1VExVFeRBdL/7Q88PB/ZttUe5UFkq23KNdN/Iuo+KSYvSKAXc4/Huz2tWYPbKFXRRbT1Z7wXlIQIAEP7vNAVG1ui66j+Uchi6b2vmpwlQ7JA43R3jn3vtkhDlMHgakVQoEAgo6sEsySAFBMDQuqICOih3RQ/2tFW0ieihgD8WedpX4QO8nlQO5jZ5T+hRTuXeApZKYAMAAMhCJ24JxjiLXzWZVM9W1ZUNZGJfyHDMuAIAIDcIQf2B7/8XKuD4qFs7En66rJoOa24vSDaqU84GxZDg+VAoIUt8+bJykuWl37rjQaUAPDosCEDYpPZVeyXEz596Z7i2cEHGEZtz43BF9HhGVf3X7zggr/6+YenCiWHPVtUO0Pv60gVHjFyTcnZDkQJnltYN527uUFTL3mH7FhliGhtKwk0iX7Qm16/dEADw4nBJ3pc8b/ZkvB0rAQArnp6LSTmp9Qg19REATSg1OlvBx1cBANqhjSfUPSoaC1ptMrZ52ur41X5WRGGFcaOUFQBguS8aep/SBfcozeKmwJa1Tq0BKIxhmv2RSEEAAICBS6r+/+bbx22QVmsm5isdEwpAK65c16jdNo20eME8Q+g7NchWe/55xuPsnu//HvWJ2kAzFzZvaWBXgdLwB0cAaP9gpJw4ccKKbRnejz7ysOhuszkOb0Jx6RjgfSoagwffkoJ87LXX1Mby9rCDqE3pYlZcFa67WWG8G6Vgb9B7i/Jq126Uxwt9y2NRRIGMJoCHt+UVO6Z12bFz1/DR7/3e1ku7gdN6DutcbXluiw6uKO0GmsT7Ca07BNtFysITK1w6cjWpi5Hf4Z3WJdwGLVEBPC/gQbpMJJIAAA++tn0HPG7T8Dd/8w/DF7/8VT9DQpmnukYlm7l/ydR5NDJv/WbXvzfQ59HG7Pfvhd7qmJ6m5tHX/eRhP555tL+Sn0xHz8qpitREd39M6b47le+McXlRfOzEO6eTYmrH2U2lBD+uY5T2q+9xCFT65MjPSSfs9JXZeR/3BcMZI2BW7uVA5bXvwwtLrz389NPDQw/r/tYpk4NdjhdC/aFffSn5pLovoseKAKDyvYsKI5NasciqEYTQdLs/jHvtEZ6FOSGqyc/VeBFGO/fdSscK8X2Ht+tcjMYq9JfWmqFtXswdAADylegBnFbMQdIINCa1muO1KNl1dXHJzgAiE2Abl1Uzic5JjItIGXeuIdVA51tGa70w/rcqPx9wwXtOt7WDUHLwqiIu/1ARaS+/8nWdv6N1WokM91Zsum3J715GM8bS27MCeZ5aT8+L/uaeXMu2jlXK5iCyvOMjJwqNTkwU79SIy3nQmWWK53FDS9NQNyd9RpQhNQhIKSRygjQAoiF2Kc0CXkXU0ZatmnuKUeLw1Zyw3shUQNGkGbToXTv4ojdVWjH60De/8erwpS++pO4CRGPiRCJtNO0n8fRvEXhK/YM9KjS8XWkA66nI79Qpnr1FpzfbbHSWNt07tkMAgdT4i8y3HCyd6Nd/5Ucw2zKwpmz2AIBY9LDek42XecNwblGVc989p3xEKakCBCoCoJSNMtymcOsS/s2AYnraIrEuYQbTd+XKLo8BBP20IgBApu3ZZzya+K9+7asi0IvDz/73P+sQlEx85QsX4p/NaWJpikop1THaUlfAab8eRja0Q7n0r/KLIvASOg9QEFs83hUQJyaXSrYsPKFJKJNW4hE0fNIr6mUQWo9AsZ4UsAiokK3/nzR7f1Y7pxhoIVv5wruj/ZwUnmrHwbXHauuxEs3AeuPMZ5lgkitr77q98JMXuoxsF0sSgZZ3bbZYX4zAKHxTnk/GFaJMFeHMdYR1jSVMbzJsRsSsMfaim3nCtda3BELGG6ZTjLUAgzBC+oDG07/C4GmKE/eAGRSQ4D3Sjk3hNl24ef8ngyvrVx7tipDIuoVxFSODQiokq4CFkckBbNh7V0y9gS/6PF6ZGMn9y381TMGM2i01JwW+F75mRBQ2siDLc/VeesaB58T5Ws5FC7LKPcoYo/BK5WDXOOOtCwDg+5mvyPiTpl1jcXE1DPkGGPVKOscHRExFZ48J0IT7goL7+RP9clNgoAZj5ROQCgK+xe9as91qDXNTufcAAEfePCIAAM/gJoWmXx3UyEQ52oCFgHQd/2mTOask9Tyrn+9S9twZQGNy/pZbuQQAuK4CYy5iheeLatVi4DdukoO2NDx+8MDw33zkBX1PpwDCuAmBdQCt5zT66kSXAa9arZMy3AA+Gu+ucfW0X/uKZahcS2j58sXLFjr0ke9rkHiHer4h65Y37Yu0KILGT4lWQOmginZ5zSgGVsF9zEEM7/CZRAJBx9DUteHdd084ZJKwvCpaxPnwgytSOqLQBJQuD4GL7ejfU089ZU/HsWPHBAColaG93Mn33b1rp41iPBLsbaJVynucR5siI8IPojA6cANebKabMQMAoDShiH38R39EBrpa+ymC4448Ube0hjeXaT+5MGxYc80g+cLFS4oWAOhAGVg/7NyzX7n6B2Ro4hESmr9x7XBJBQDXy6u/ge4Eoj81GBquUARwC8XX9g1n3nlzePxhRQ+slVfh6gXfa5mijKoVcEntAk9e1bGb9sjQ3eO9hOJCSKYtIs3tH/3+H8p7ozZ4DfiDt5VsrtSvlbJw1rgvflI/VzF8m9wq3r2CCXV/jPK2fTbytgKCV6lB0NMyv5cMqPolKFfLqgNkdic63SxPz+FDT6gVosLGtbfQjRxZ5BSA8Wp2DhC4QGrOxUtXhjcUYkwZiwL9ZwGACRxfCZTM7rXVDKhZY2d2nt6rkfVeAYC6fq8or7Y2E/aSZ4P3HJTHndQS+P7JkydT1NSMiHTMx4Yt2lvWh/QRRboeFABg2UAYMYaywptPHz2qlpfrh23S09bJaIPnucOTBR9eRxk22l/LisBap8rgm+XI2SJDAi8cPIHK74RJP/nU08MzLzwfgMHcoEUbsoXdiUXXBRwj5B+lFiOHwqVU+sfbJ6W9ZDIKu2lIp7InMGSs+Ls+Rmq1cGx1jiq+iZLOsTJpkh4qWrm2fHv47Ge/MLz08jeGjTKWKJra6yjFY8qIuZehfb/1L14+8fGVAFT//bxrrWaY9zSxGm1lb90NePXn1v3fy33m3dO1HODJmlcM0scfe9SGDqltVEg/e/q89ZPbquuxYd0dtQV/QrUoVGEdD7Z1kYomiq6ZiLwJ/Klx9fvBz9T0JtMHSkYzjkLrVllGfTCyPGkK73tOdUbk2U/aKGB/0upwxl0Rn4cOACZIZaHoJbSDrlL55w7bH8EDdYtxVwrpBgLJufcWAQDRb+S9JzKggQYY2+h7RWfWFdEdm65RIHfWI3NpGaD7kddeeruddzh+qJMDGOASRdHPlq9dF6iQ1ATa3J09c9Zt79za2JExRFMhn5XuppsQTbBVa8V+qpoaTJ6L3OnCC9K3fu/3Xxy+8a3XHTmDnoU9UrZd0fQsf+rXqpfXszRmvbPZXaOp5Iu16AB+a7qdi4+y+13cN+ldWcPos9azmp4cnS42im1AHez6dtI5GAN8BX2OGgQHBUYRsUKbx01EHypSHXAGXSS8h7VQxyo6OTRwmfSmgEG3XfzvH77wj+Z30UXChyKzcars0PmADhSRZK6h7dROiZNjatle+5XzE22eqLvqRuDrRmKOwNmaf/M/qQ1gKZNWNuUR1UCvqp0RRba2aNOtw1DgNCmL5CK+/s7ZQe2zpUAjDKZwVStSLrzUjMgZQ3+F8dG+K/4SQ2GlMRO0ZlDI58POwaTqI5URyYV4443XVdn71eH75Zn5yEe+W8QL6u+n9qJWNfJMigc/Gl5+FgwPBFkDAGLuQiAaO3mrOglvJ5sZoyNVYyEMEiIS4hvvfbzgLjclgCKeuzAjAwOglMyHFWq02aAwWQw+bGHhzfiywoETmkM5whu6DMoyoDNPDqlp4/Y+GEPxJ6ZdvTQLFZ3yLGOI9mviY2o3NsPN7dCMtDaPv06y572lPISY2DzlbZq8xWX8ccneE10eTivabaNxzDRGVibnlPc/w0p6QjFnG4exkmrU/tl7/DDMeiSxjwCIchoFOAw+hoS9TQ4TTehsGeZlLJRBsYJ5tDHU5ksofhlvUV6MxHWeSNb/hgSEgZbmfa0xcG5yhSLU6nsXXzPjqnoK8WaEiaMEJbzHFNKeDUIhpM5gDREZLUInDx4wIoJpqn9Qa1YAgJFrMa70xW0AgO6ZitxTiDXjsJDC4DRC2dbI96oQ4NA1dIQgqmebSC+eGD53v+jaK1yiIZfmNewNtiB7p62hAQC914gZAwBck0d3jQTUW0fV7msR42zdcPbioor/SRiJfzkJqFurFYQExZlG5iv/pkgbxk0xFa25WBUCs4XJX1dYuA0O15rAqEWosIdQYO4MH/rg+4bHHqU1INXc6fEretV3FgCQtnlBB8wAMFpfafsOXrRCWVkJGITyco0CABCFVCKm2A98MUInRePSwSRhhRa+nG7mEi8ItM8bhcUFsvR2WCGKEKCP5oBrlIeE3RWwKts0KU1rbVzQZoxWrxj+AMd71IJskzxqKCFnzp4bqxHHO0tNhezJRx89aAF65sxp5yQyvAIhqBgMAOAoCUcHhY6cHtIEa1q2NlnjmgYBAPKsUaCsSEqJoUDQbnkif+wTH3dhQQoAUsthjQyb2zep3yDv420peUR2SMjTXYJwfBGdvYVIzssLl3Su5NYmzeG1y8Mm1REYFKZ+U0UXr63d7qJ+azbvGXaojd/pd4+qFgB9sNWDWa0GkXnLgC2KKFi4sWk4c23TsGnHfikcu93qj0l9XT2WUZI3bdg0fPpTn5ZSCRg+1U8JAJmIK8uTDgyvcMHQ8oz8bZth1oitvwP8ZY8Xjc3un3l/363IrZRrs9cr3sY6BYyN4oz3Jm2LyUdXDQWFD29X1WT2EazHHhLXKarxEXEHD2R9NyhP9fJw9PiJBgC0rhaWAVHs+zlZzRCaZwD146/z5s3t/Yyrfu7ey9rMO35W56pjfL0Ug4A72Hhmbh+RdxMvF0r+KYXyW49pc/zkE48r3aXSsNSzXcUCd1dxLPGELdrDF1ST49q5swIAZLyIj5HCsoUIAEUDpDaSAEDt72XJkkXR7xWtz3UcK1oUWoExXkcL6efBx58Ynnj6sFNg7HBospl9ukmKNg4IW+TWFqK7GsjT7+Ty1h6AVng2ZBnXx/DhWBTztHVGh0uRQOskIqjIfnh20hDJbYjxIm+tLv2nf/rp4SuvfFNtZsnFXgkAjPpdkx2ze2CW/u+3Z97r8bP0VLR5r+uvRlffyX7u98nsebO8o6e/Xt1nvgktP/zUkzY02afH1TrugvaoC1MLAKD+2bPPPjkc2L/XdSjYyH2kh+Uka9n0a/MNaAeDaAR+mzxk1Tt5YD1+lAl+onH/+zrIT9HBCy+832luNtJd1wa6IzU5FeS9V3Qmsjb5+PCaphNHAPp4V/ZvrYaJ+sNDX1EkyNatlmNJMcXzz54EBCB6CW87aXbQq4sI6ngb9i0KBeCh0r/c0l0yaUl6Zq0ToPY2PPdEG0g/YtzQOkb/giLz/DzijxilRPcBnrF32TPIW4pt7hPwh9zH080zOnKm6cvWFWVDXVGU5W//x/9nOHL0uCJ/KA6vvePiwannkciilbr7Cvpoes+kR09rlM8qEjcefZbMdhzXjEc3KUWlc+sT69/IewM3iSBmDGV7FPiyofGa0r2rSxOOhTgyYi+g01Vb6oCJ0mMEjFIrgjUgggBwgOgQ0kJ2S8ZDK9AQ9PalL31RUQBfVzSmgJYxtSC0SZrCOumDRMQQCQ/gsFFtiF0PD7tJ4yfyLSpa6HUK/9c8jCnI4Y8FljD/+U7n/dovEwHQBHBjpBs1KU4BuHBu2CwhgcmLh/ummPWiFOjX3zkznFH/0+u3URLZBMmN90abAQB6BXpWGNXal51yF6OykqvKtOoV+UG1A7SHBgVaSuZFhX6+9vprw8MKS/vEx380C4LXWIZOFrXCvnm8KLC1rftq/tbGa/IYSPsdA9AKMwtuAYFxDHFxHQq/RJEl/IYxkvfDvQk/I3TDhrcre+qFItoMvCxU5tvjtWYcj7tD4psijmFmxdQGbzPWm7e0vI4ITYyd8kj3+pvBjcbgHP5pQd7nwjbk1B54U1DWr0LnmjHpzWEGHILHQ1Ye9ArVtYJN0amau7ahiiFU+Gb/PNWyh3wWvNTe0O35aq3K81xGe+5bbRNTOwAdBoZUzK0KeARkSHcI5rvCY7hWhUvZCG0tPDg/iGDyfjGye1R1jHSwITQxntQx6F9hPrVmQUujlKwAJqAfBAutTBpjKnCg1ry87MyrPeLNiPfcmVa0Jx1lkhkrxud19D1hEtkXGX+rlt4ZaBxleupoLd736bmqXgLXd9pJU2xMX23sNQOjst4JYQZYpsUUdRJmXPuN84vRZzETdVPiOkwux3j+W5oOxmy2WNbF66j7rZXA2aUigLdFX1p896NdFABwjWJqigCQqS0vFIpGZNCKe8+saI1tzsfer3lpvOJLVW067e9S2ApknZ8J2WKfGLVQdMBV95D/no99WAjvVoVwL2itAE8AfgIAND7t+/j52/lcA6+6ea/1iim8q8ZZYE09n+mqhYvRDgcAgO/K280qBajkei3Nxnw9wtJKi3MNM888I8rBqDiZ0LM+8BHL4UadYa25DjwTTx8K+WEBu2fOnh4WpYRg2O/YgREAQHB6OKYcZMZ0VYX1EimUop5Uv+eehECmL3B6BdtrQsSMeTP5f0RiRFFgME4Dq7CqMD3nzVs5bDVjWM4C/uB7hEA+8vDDw4//2I9pLaguL2+/lvG21mjDenaeqs0rhWMdxZSkZN3QmGxU6BksG3R/KiWL67hWwEaV/lunOgJrZKSuUfrF4s2NeitX+gEZXjJIllUjYPsOCX7REkrbRhn111VNWebZcOqigJGrOnbvI8oNpJCR+LH47uuvvyEP+GaDFZ//3OctXvDc8nLldZal7dWmJY07y1EeLVzUx8zoY7NGRc/jrXCPivW0O+5pdHofFze4e9/NM3Ymfjt50hKirTlsMhQAgILBRADIPai7oKCTxoHiWrxjKk68ViDNaRUCfUdeRmzI8LtWJKyBX70BtZqx3o+3n5uajdUAgH+q8T/vevOuda+x1Ngg09JHkj+8ybSO/EPRB6Ar2Ut0wONKDzAIRiqO6AYAYLsUWpYTTWe9Pj+p8P91csbs4NoCue4IMNtEP2spr/RIBxBdVJSMo67WC+yTobEgA2ZZ+3iHone431VFCF3XeuzW9Q8o8nOfQAkifsq7Cw8i4MW1LYgC0NhTYJhK/NK7MOD1cJXyBP1U68iSg5b9fg70B4FteodnJbrMBqloinauaXFIa1QdQ2ST2l+/+Ed/OXzr1SPC+RRxYoCy8UTznqZr9grZPOEx89lqtDJvT8xebh4N9PQ7rvl7HNN3Qp/mpJ3u19+r5mX2/tYhGhso5ws1JQ6rNk7pxUfUuWdBaTr2dIo+iKB67rlDalW527W7UgcA+RumlSJo4d+lo6AjWx8aAb3JyVX6cdxN0zNY62j6VRmAXIfUoPe//wOWPyPv00NgnMOPqpo8e8Ut9eg0QRRMi8bCBkAmsGEqvYRClyVvbDgDrou+q9I84+IzF7gDiIKzNf3MFeh1vQJ8yzHl3H7dI/sjKQDLresF5y5LRhFtg/PlhkC6RPnEEwr4DkDsApy6L/UBruK9bvfGHiIdgPQfXhRYrhac6dTW6g8BaqjI8m/8u98cjr79bop/al4dMd2iGMuJVdJgHv3P0tXKvdBsPAN/KaYeXp8roqvG1ktIfc0dP0vHnoCAzFWcaNVmL3TE52UbADCF32QtfJ+2vkl9TJRDugPEcQdfJZKCwREZwPUABTDkl1UfgjllDTeL/q3D6No8R+Tb4PR35psUeACArG85iKSrC0z1ONq6J9UNoL8KClYtMvZHnGuJMNXM/Ov/8ROy7VJIrgxn0ayM//OOAigAgG12U1x3WSG0bygC4OSCWiEpzHGNlGgrjmXgNsujZ4izHj5vViM4zWhZLQzQYYbKpxEa9r5nnzYSguILsragFoWvvPKKek5uGn7qJ39SivQuK2iE4KN2JkwtaFuf424vpKcr3kgXfbfyjLKteTDz11Wax2gdoRp4Tc1bmPXki2HYkcdKOCsbalnKLN4nzt3rlh+Eg2hB6SxgJQUmkzgDt9FpHqox37YRKnOZYmAxJniGmksTdgML/DvDYaz6rIzHyZAppjZ5YAs1GymXNUcJNrjhZRwVAgwFE3rbOPxto7qhbgjF8lCPIbZe0KxpMd3kcdNCLMWEqhMAt4NBLV5V+KpOAsma6KQM1in/vzyPxXj9LBi3egIKc5Rh6E2je/ZRBjWeMvxL4EAH5dXmeVwoSJ+5fQsoqxQTzknf1DBt0NYCQLI+mbN4DLPO0FExMwz1CJ+EGMUzOn1G5EopHOOcdQLMy9IYWgEIo9INbYx0HkvWzwqDM63Em5lohCgoPQO1wkuES/Oq9yhyDMDybq9UauoafH+dQly9R5UnHYGcMFoDRIXCNpDLzAcDEVCnUx6KRs3gdK6jCUKaK47LngBYC0xgcNBGXgCAdWKmu5QatFb7EACAKqtXVZjmyuKN4bLeN8THJL2svI18aNwY0y+lSKyuEDVuYkMKgwuEVowaTyVh5Hqj9JJTy+8oB/WM5I5R2Oj59x1W+LL6aa8HSFPKBQXpWhhQvLUANC2yqiIA6EWP5YIm3ECI0u3G/TdJ1mboZy0I20awAwCUR57rGHzU3OF9o4MBfM/5iuyTFr1S+eRVjb14a+XOwkcAqoo/uQ2g+Wtyq6P43Ez0gV5PSeF79913/fnjTzwpYblVxscVhfe/I+XvigTeFu1LenEDRALqZf+MkUHsPQmsHSowhlzgQVG80iLutvOZywNePCK8P4AJnuAoLY0/27BIvjxjXhIw8cLzz6sGwPfr9yuOzlinyI20oNLKkJOnsPL1Ov+GAB1wBKejEHGmNcMbc/7caXlhLiqyTqF/1P4HRCCMj3tv2uFQ6C0yfq5aGRA0JcXglsD2c+cvS8Zc03wsDacUCntL9QKW18jw1zkbNE/QLkbKTdHXDiml5Mx+65vfdEGn6k1sZcIzHXk3mt5l6LcPVvAFe0/CK2bpvlfI5hkYc7bQfT/q77FSwcs4in+wLlWvxREAWmcbbaJpvCtPED68TfvONYDCVwAAyrBHniVcnKuuG06dOT+cotgc8t36C1spnt9SEO83+JX8dDp6Vpn9Tg2q/r7z5qTWp4673xyaAvLg46uwS+s+mptt0lcefkgAgOYZgI4imzX/7COiA8iHveWix2uc/7/RAKAiMHTODeXin3nzzWGLroW/b53WAaAMMRKFVftWYNYNhczTFgzjWU3GhiXxgyWF7m8Qz8QLBq8hhGO7jJQ9iuI6oEJj7syEAdX0hM2KAGBvLalCN63JoO+NAifcP7sp0TaiGsU7DQlZonHEy5eIJwcGa1wUKuXQROnFEIMO3OlEaU7omUQqkS6CYfMXf/7Z4Y0jx4f1qmcQw2PaM8Vb7kc7s9+vtoaze67OW40u7nXf1eh1Hh19J+Of5RX9mOddx8eb91TEmjyn0uGfeEIt9lgjzf8br78pgxSgVTqK9Axavn3wA88I5FOhNvgn5xvcDW1XramKPLScHflbAwW6fcCKGWRvHLK8vPzpNSw9LOaUeS0RAG71hu7cdBiMN/eMRzYZ+B9s6I0y0UbXVFTSdOm0k+bEMV1GTy7aGZ18dtxM+nQ9GzMHL+QatFzn3CkyNXp2Iu/qvgmBJ3KA4/BMp/Wg9p90UNIzzf+wUFq0Hudj/MMLXGCzOYWooo8BC+81KKYHhh+Ufup1kG61qAiA3/rt/zS8c+KMAb8CAKIzfyfUtdqxTedzSLzG19hb6ZzWvVkjNJ7SzUc9dBrAqE+3eS4nV3SlSQ8VgTW5kHQQ1grnpfUwvSgqCKiCPk1tBNYH2xUwwJH1omNsiaQCpLXpdoX176ArgaINq74Nz4Jz48tffkng/muusYAtyTU5HucA5xLBsU01AhKVEMAHWRgwO/pMANJEmRew5jpazWGvFIAf03cgoRA0O4m8wjvDgsL/ly5fNACwQbOA+rlMsZwNWwUAnBtOXlJ1S+U6DmtAtKYcaqNpzY1QoRK9sT/LzJpdMn+F23XI+ac9yMMSQBgcRjp0n2PH3nYhqE/+xI87/w8m4QCErtJ+mH556fgqBoXDx1HOpejyPcoci2kF1znPmiQzKW0mKaEYFecVEvPuiYSuUn+AjbdlEwuSSpsgPbSEcCVqEcMjik44dOhJK/2wGTMt2I1DMBKpQEhMNjUGUcJsQXRgONV6otqxeUObkbRCGjqLEFGDAo14ixFnk8VLFkJuamATpEx4csTjKamCQP6cvxGCjKO8qqDlenE95pR8FxgJbXnKMxhDrRFcOy8evxQswTjnmdIaiIIiqZ5pdBMFwnm/6R1sZkLlcDP2KUyfv8P4NHdivBbw+ToGawvhLYIqD+FkNEShrOgBjmNcKJDl5cdTUd0coghGwMRwT4oAjI8xOM2jKRxeR9avGdTFPBKvCQIUAAAgAElEQVSmls+LS42CGOC1Ux68xlBLQ4MregOa7AEEXwvmRg6TNbgpjcBCxFQeIZWieTHoyztr5qV5oAjhWNARBY30BwNDLfKkceoSSCs8HewZaLkHIdrE94rGdE66bIQfBKiwM3xm91do14hSclx7xjrX6+0QTUvrkec4TB2wSoVy9ggAuE1nEtHct7/9qrz/t5SPrb68V4W4yotDW1PO/f8DAEw6dcBKwvTIAUNZID+vDF/y2gEBoO16mVwUIkt4+Hd94H3Dow/t0Z5b0JrJeGGfoqi6RR9rR70ClhmgwRTSQJWsf+a7KaHjHXoBUGBMEHEiACrvjOsbONF+o4VP0kG4CMi59mJTYLi6K+7qVREiPD8CDsHGd1ZCjC5TYCdgGcfEYE/0Dcb+ReXLEz3woKK7Fq4sGAGnCN4dHXNBhuxF1SjYpTz3RRXQozURObqEXBY/L0Q+WuAgAICQRgGw3Ff3wCgguodxwH+drqPfR2BuTGHKvigAwLUc+LvRP+GW3/s936MWgB8R6KzWP/Bt0uJE+/ANcjQ5Z4PWZFGh/igdKVaZnsfJ3ZRcIRda0R03Fda/pOOQqeZhol+pjgolVlVl0cLi4uXhgp79mOrsvH3slIBoZKvmVeHSa9R+TP5URbXTHg1jVUqD6MwpWiif5vfUDhAgLd6KbDH/mtmTd+lebY+Pn5cm1ZRzU4KPKTq725ic2cLf0Z/zDJ+RR8C/mlIDLyxPrgHaBgAwMto+PiZDcdvWzDddANIBKAYeijnXccim+fkagSrnhjOitZUAwNQysXh+PcxqBlr/sPcCTL6jSekOnjX0elk/e+/7ARIrn8FL6n2BVx9llX7e0AzFNQEAynsJOHBA/BQggDncKkX3gI5F/sA8tovHLiolZ1H60SbqAUguboC5C6hEPrC/AaZIyXDUqDTKa/AZ8ofZsyikuhY8AeP/QXUcePypw8NWGYVoHtfYa6LzRYGC7Ml9iu5iT7sYpCJlnF6Frqrr2csp+rfzAmNE+yQGWaIcCtyxHqF/8BXCsZmLAuOhr8xzagjRrcBh4AItLiqC7Pd+90/URlLAZDM8Zmmj1uF+hvBqtDO7jqXX9ftitWvf6573o4/3QqOz9DjvnNn7zAXAJrXcc71fLdRI90UvxqkDAICag455XT3nSe+hcO5WFVTF2VfdHpzW2N7ct6I9DfTQYcKvFiHXfucHcip/NkcYsi1CYtSnLb90CJ72zQJ73v/+9ztH3t2XiCyRDoJsH722onOilJOqFCO9DLDMAcZbCgLyZ3VgiTMlTrKaux6ELMdRPRvD5lj2FLROEb8CSCuigD2xuRmcACrsIerZUPCZe6RIYVIRHH3gFE9SYWRUNhmAnD1z+rSN/USkpr3hHrUDTYHQtMzk80Tbevo0Xypae+7S8L//H/9huKSOAnQE4JLIJE95k8X3AlqtozZwZDWaY7+WTmA9tqXvZN8DAGRAtmM6GynjzDEFHNlRa1uJNVJFfvGb8IisI89PfRQKPDLXzvdHxotuWJcHFLFEVBTjwGinvlHxz6qTYJCHeRDgWVFLmY/ocQGBFH0kWvurT31aIMCXfQ1H+mqeN0tPsC6jsW6hsKre8GT4m8EFHevuAS0CoWwP16FAVyEaWGuA7uJUjF/75Y+rgKsmhxsQWow3TzdalPffXQC0sHgrUKJuCPm8LQDgnXNXhlePnR5uyyNxS32010hJrSqZUaincCgTf6dI9MwiSFOpJ/VN1JDoG/mOCIWDYgxPPXXIilopdRcEUrzy0kvDP/++fzZ89MPfJSaRntqb5UFJ3+3kjkEgZdD5MzaPLoKRD983ozATQFGV0kR4hzbK4rImSgLrhrxjFyR4jr/zrjc7RMX5hNGgpJIvsyD0mzyPaotFIRqYAEztwP4HlbOkyZZiAip+Q8xsvRTGZB8QCp5CeVSbdp9uvBDkk+jtyp8joUqBaVUmIU6HprSet2VQWXnFEG6gwIIiFRCEoOX9qzyyNowptmZEPDm9MSB5xlTSLuFTCKMZjMenuYVptE04ht83JlZgAPetcHaMo6wpz1kpJG2TNsZrI9Qevz53a6KPYpJmUh0NTUwizJm1LIZZShM0ZZqzAh3En01SPTR7Q7dXAMuArr7lldKBYhBgoBkSDSwor5VDK1sEAUhdMZ7M/2S8eY7bvPRGboWg1fVXpnEExOqVg5GZMDVm4lOkTVrUofE1hZ49gKFpYdbQ1LYfk44y1U8oZlxz4ns6asUP3PbsZFrERF35eZmnBcj19ShWEKfJIUeP4Ih5QoR4Pa+LTLZnwuscmhKwRFqHhOz+Rx5Be7BC+c1vvSqmp/D/C8r/VxoALUxvN6N6rnIyZwyZ2zzjpIiVFgNBNc+yGETl5xFC6gnXHkdII6wdBuhrsLcAupaHQ088rHoAz+p3CXJ9RitW96wWb8X4RX5hqJgOLAAQavFopQBqilsZPGlIdYDHAE+MN233EjnhCIBzF+2FptAVRdFOKRyaC+J15w1/5DmIdloqINHz33LkNRa8ecxJKR9pa6l2SAImuWcZ6lyn0geuyqhfVCeAB8Ubt0tIYmwktH+HjDKFHUupoC8yRgOeA0dA2FMXI3SkcegXmQV/c+/2Rn8NsIAHpj1P6gHAAx0xZTpJYcYANKkm7UJmLnSUeU6I8J3hJ378x4dHRUuLVy67De0t7fmFK5d8XrzMXJsw1aSLpTo0rQlbazKt82aF7rm2A0Xo8C6GACxzUMjWyXv5zonjw0tf+bJ+nhYNc8RmebT3OvLBYK1ABVGEigdSVFHth7SurIsBWQqa4X3y+mhdCGtuHRA41sYXM2nZkDogTCV/832iHsKXLXYbLQeES84jaxSePXVb8UXba7V9VN+vZsj215h3TAEAKDgoXOyhRIRpnzevx255pB6VgwAAAH2GCA33lJf8hg2a/2vtOcd8Q/N47J2Tw0VF8VmMmP8lraX3IBa/YYwrwM+OD2QpZ/WYScGc991qRtrI79r1i9f1czT7+70MvnvPbQsDFbUyL7TDQl/hdVYFQtmXdW0AACIA7CjRPiHakfodzB3Uvllze/rI0WGtPIZbAUJRLkXr9OfG0MJDCsAI+1mrDgzXBerdRm/ARte50CqKFeHV21QU8KA6fTz65BNq5yovpJRV9CBkkvOfxRceeHCveZX3ssNx0TLj6Sqgm8jMddor5R3N3IZHR3HnvNQ78dqLrlM0M5Ev4Wsp3uqNqr+3bNsxnDh5bvhP//cfDBcvK+e7AwA4vuR00cRqhsu8demN+9XWexZomKW9/n6l43HMauN4r7Qze42676hX3YtAV/kOp1PNGT8f2LtXTj7qn6gLmXRp6vZAL9TPAQB4cO8ORcsdktMtHXXc/11MCycW68ga1vXGvapzLX4BbwCETDO5Ly90XzuDJtEy7uWiI+gLIxl9//nnX0h4f/P6gsVXDj72zFVFpLCXMBLhTX0o/6hzIxd8z0nH6ufXNN2cSk530dgr6rToq5xg2BxEIXPcDu0b8/duvWmHC6/E4EtqHKCz9hI6PLxT166oVttDLRIAXsvY4bUXxAeYIBfOlHzcqxx3gLrqBhAjN3ZA9Pw1TlE7cfLM8L/+b7+hWgC6tyJ+4BVEIHgXNmeJ663NvO4nR+aTU9MLeC7PAUw/USJ2GOt320waK+tXdMKcITvhOxjRruGk46rd7HaBPZwTPVyRTa0eggFGbGLXm2nr3K5dnd3KBmDeGE9SBagvFqAEOoxOFD2JOXfrUtEHNX4++9m/Gb7wX//ROlqlk1eaATw1dgyh/pPezboyLqKheA7sVAx/gM9EDGzx7+hCzMeaX//Vn7hDsaH1GP4wUfI4dNHFhYtOA9jIxOk7jCTaa63ZtH04e3l5+MYR9YhVXuINcXAAgNqAEEoxstpAvUFTizer4E+LejcAgKJMEYT3ve9ZIx4sBKjHRQEA3/76N4Z9e3YNzz17WECFlDi1adpIIa1WnGFjQ3zJMcUAs4KKpxkvMALAfboxZNOywcSsmbiBN16elgUZCwuq5L2oN6Gx2xVqupMCGkJi9u7eI0JXdcvGUMjZxKtGxUeHi+P11mfM33aqQGtc6wABdIcNhPC24oLpN4012ryipVw0pmRv2xhmHUJKmEpCpSzUOubXM+eaZyPbDo+jSJlmiraF+oe3zy1ICAtpwtGKJIaG1dkwz6CYE8OGEJkvQgJ5VRRACDDgRI2jjEd+RtluofB0XWhRD/2m9+/NIO0Rzyj/zUPX6CyAyRSyae97a2mXOgMTohqhEGAhNBnDoJC/XpjV7/VzAgDiUfOcYFy1tS+lAeMrLSf99P7H3Jfnv/ZEGHpV/Jyg8EKEWduxXZ/BgjI8Y7BbMdUdoJ22Y3zHyUDOLWuurfs04yC/tnoPAD8zAEBmOYZNCZ6eBixk2v3JQZ73gif5HCveU/hdxl7ARyHC0zVmFZUSaN4bnVI88hGjGRC/B+1xO6KH8CsKregnAMC31QYQAOCC2phKHnUAwEqgYfZZZvlUrzCFNjoAwAtAHlhClR3ZIo9RwsUIJ1fUlDy0Eb6tkItCZKkov3njmuFjH/mA2gIqt04gpo17DQ3DHLLFA4wSkggA9ljC7tQHNNWQ4QXaj1XzIqFvXibvgdB6cuihT8L6zp2nwA8tl6JgXFTBpU0ScFvUCxjQASWHaCeEE+G5zl/zs8WwpZiQi6lJQYDnBSAUb9Y1HNbWeFb11S7j7ZyOh48+oZB/PAKnZfQ7EkjACMUJ8WpX+C1jSOj6xE8ia2Kw4eExaBctz8/p71rKQuYlQEnCIqcw+AIYA/qVwRZ+wJgJf0RZ+Jf/3U+pH7BC9Sk0q+OIuqIAHefAJXOdpB4wJsZvmci4db91KlzL93itON/r2ng4Li4iCM5Iln3u858fXntDFZMlY9dtUJ6pQKoN69VuSPxtQwO6qJ4uHMDAB7wbrw5F01B2JmM1gHL1qAbUtQHW0jkMDjdvCef0XU283wBPSafr9tu4L1s9ndUU/3kGylz+4LUKmF+vae8Xr8ve7AEA9lS1aLMHw3qL8iS1Pg/La7x9m5QlzXVSNAA7ptBQhp78R5t9qjFxYrgkIMrhqXgQm5EwDwDodZhpnqexz1Na72cclcyYy0Abj7YUMfO+9+t+15p/dsnC5IXSt/xBKffM92lVAE+BzawF/bCJALAoq3QBAQLQFlDVOu3jS0rlWS9jZCPAJfsDXZJCfQZeElVkQI/uGoCShCADEOh7uolAr+S6PvroweGQ2q2tl7K6JEOPSAFkraMEcZLoXnghbcygy2mfoQ/SHrBvnxoeKKO+AZ+J/gjYUXINYCyt/uIpJqUAuR1el5QjojkB6VgFPJlvqTc9NQBoJ3sHfbHpKr0x+52sR81xGa0WI/3G6BZv3v5a7bNZ+lsNBLgfbfXfzwIG96Pxe9H2bNTpQ0r3eED5/cg2CtNRA4BIKtdyEG/d98BOpWM95WgrAICq90L0U+Y7dzNPazoTDoLSo8boSusSMX4DCMUgHfe1/i5vdhxqGHq37N19Xulg8Pd0DaFluuqiNWA/RSPjkUfOICfL2Bznjb1iAKB1n9H1i7f0OlYB6gUAVE0XZGgBoRXpEgM/qaoBs6qLkgxW97VPMVwmKCkAdL6K55pz0Un8PHqTClP2DNchEgN9w4CrZAKgPQXsRr248adR77BuQuTb5uGNN98afuM3fnO4qroCazsAgDlHj7FR2yINi07eC6/raa7ER7OcGgDXbFnt2eefe9bp43t271SdpR2OGkY/CTATPQ3+UGHzrBfPUgUdWTd4Tm/L8hnpwn5mgc3VmQZ5nFaJywKCliynEsWdWhWlo/HQWTulQ9LhR3PO31yT15OHiHZ/dPj8339h+Nu//bxlFfosz+iit64tUK1MATcmeVnzh1rqT70n4qgLSynHavT7Nf+LUgCuL18xGpAe29pYGuySvB1XBAAoOlWGq4w2vLJcdeO24fL128O3jr47LFwTeqQCRgEAvPXMjIuQR6Oo7cxZZbpfyGnhu3DW8taKsRPu8OyzzxilTmjLhuGqvO5vvf76cEOtwB5Ta5AdMrK3KraSHFq87BjpGP70vlxuRZEsKBoKU14pEBIYgAtNEWZKC4trt2T46zoCAfAWKg9ASrAKO4Ca4XHRIpALs4menDKCKwQoQiBEcFkCdEmhqBdVFVesYdimYjibNT4BmNLgCFGLgQVKw9uti81YmhJL1gxhbpVTjrE6Gn5Z9PIOcV8XPSpjq805HqLyvvMdz1x9cZlzBKiZC0zQxmrCWQwAQPxUGMWobpEACGlHVbQ8Oc5i/hLSNIXrl/d/DNVlrDZ8kos3hRBPqHkpen6u9hz8PglGBjl5gRk016+w6jqujF4IvlfWRl1zpMcGCJQJzdxakEwhYCNdttCiUVgbAEj/0TIC6741/vJIJgw/+UScXykCphkParpntmgz8Nv4e8XAyF+7DsemV2zN0aRNp6J7ioCMIa51r25+IwKxHzqQh79RzmtXd3Pi+Wjz5NxJSiKX4CWEqvEBz2Fbn0pTMNAwPts01+02ASXGdW8h9V3IfE8ThWAHIKDvqss/2xAE0cVwpl7HbRvJa4dvv/q6DLhbw3kAAPEtBRDKkGL+7wYAZpW3WeXfa9TRSI1/fA4NCa+BBaEjZQKQomheUz47U0gUgBUVZkQG/9LiJVVAfmx4WrUA8GBeVNEYPO/k5lMYD4OcvPmL4ikoFrsFem5V/tfOHeSGKfeMUDXd1+FoGPwGoiaPGMLbcyb+xlgoSkMYvnxhVsrxIlyU8U0hut2794pfqlaCop7gYzvkXUUwusWhrm1lnpBB/bwiA4poguIx0CpIM8KW54PXJAcuNA2gwDMcPHhQvPwBh/hTARcAICkCAhVJx9F1UuE9dRT6NcnctzSERi88m2tPGFxsFW7b/qmKt1Xdu6jUdGNFbIpqaLvBNASoQdoZAED6NNPSLCHBUHJ4Y8BKqvXCb6IUpF3sTUBmrRWFlujnS3FY9hSAsxURRVlskYJ2Up6Sz0nYHzl6DPFsT78sJ440WECBuy2trRP91lFouR+GlY1XTQbezitKpbBHwVtUvN5VhRM5gmLH3MLHmY+qjFwAXRWjhYYdBah/TkExeNT2CJ+1CJLiq/Nl+OyOuPvvrGGKN40MxHytKeYUiWv3Lb5aXpkCAKwEIbO09qSAPCQDFQCAThoAANF30ISmgpSc4wgNzfFbb6vOBG0bbZjmGUtGzTPg5hla9zL0Zo2jeeevNlPfqbF2P4Nz/r2TIpQIodtup0z9ImjolMJ+F2WU13X3qNgf4EABANu1Rx965CGDUKQ03sQTKZ4iH+Swnp7g+uwWYfviyyjFaQ1GSqUMfgx35Kb4ySKOF00CkWjwmj26/4c+9CGlAKiDC9fVuUt4LPHeYsCgjOv8KkIG/0DZLjpy+KvG5mhEHbdFtTIM9zQvb3WRKZrDYCpZGScGNYSQh0QPYRghQ8VTFVXqWjlSxt89cXb44xc/JWJRvq+uXkD7SvmVlR0V8s6gnzVyZo1qzqt5nwUC5q3jap/N3nveteaN7/67d+Wz1Xjfy3krxoB+z/xprpFfyARanbkAqtb0tddel16cEGzqrBzYt3t4//OHDZADUhpMbfNq/t/hZLX3ynFTa5P7zQMAmuZiJS1pkdBIheoDRD+sAplPP/OsZXcBANDYdUUKu34Ujoem3xZ/w9ta8xP9paUkNV24nCGlO5eu51oWjlALz01Nm4ynnAslcyvChRSF0Fwibp3yonD+ROhqL0HfzUlQAABGKHRuG6DJjfJME23DvrOclx2D3HlcrUAJbZ/oJtHGKXgXnYDzNyo1+s03jw3/7t//X9IlBMC7eKbAN8vm4v3VovXuWjOr0eXs3qn6UVZ+omFHnrviwK3hX//a/ywA4LAiStCblPJNZHZL8UUfK8O+5r3oqeaPK6Kb1F7m/swrwIi7aWEz6zPWn3mE9/AiYgnbKs5QRUSIDtCDUiSeyLR4/3Egc0ylLuEMQe4//vih4Vvffn148Y//zA4gHEno0/YtWu6jSSdab96+zmeRjRl8dEFq/fGKfadz/42KAN66Qa/vVD5HOeKUBaUAXJNCsV53p/ULHnUKO9wS07uu96tCQc9eXBIyCjIR9LSUfu7RL9SoQHQ7dHYhM0peE6ZTKQBEAGwSA4b4yKuP4obBfHs4fuTIcPr428MTj+wfHn5Q1UFVREukJsRwSZOdfGoM1gqjr0KH3iV6MwlmFhgLkIw8BrIThvPK77qwKARn+x7nXK4T8kvLDc4BQMCrz+ZAIdtg5VhFGbSYFAix0gVx6dpUqF/SPN5cVg4wYaMa21YJRVoV6aBxvmk74bBQvP3W4Ngk1CGIZ8It2kqIMG4ujkyVQm/m1oynChFyCLeeGwHdK+w+til1JhGex4pqK4aFcllKn4ZhBNAARQMGoBMdn1xekM4UHKn2TGXYs4zkFMVAn9DOGMA5P4SYnOLJoJqKz3Gtyr0xZZgZ9gScgiU8c6UnFBjgcTRDtfKI+kqg3K8MysoFy6aZmBHfV2u8UhAZhw1ZQmJt1Ew5tvUM0wabwA1/J2WC6yVkLUZiFVHpIxUCEOQdwVYKOPdOeo0VBM9fFdkr6ZfxU0jSIeMw/+ahsKevU0RWXLvu4XE2AKqbo2l/tv3CdawpZb/WeCZlJvPk4jGeL2jaB3rMnkeEeGfAlVGRn7lmeeNSm2OK5ujDvuH96wAAGrqJ0JMoTuEo7qXrvKZWaVeXbsjoXVJ1dTHo23QBEF8bQcb+CVf+3q/rPGVt3pnehxpvCeuQLYAa4FcqCnsO4GUYLKqYTe7/Fj3HduWW4eWCuSOgN7QoArwQTo8x3fFYgE+EjilkrRWF2aVicoTnutZGAyY5dvJ+cQ15+9Xeh3QmHAPk2ONFpvo2Y9sl7xr3AnDYKn4G4l9Fj9jLgAUJPaT1asLjyivB2AiZTReN7H0UE1B3vjsrI4G9by+Cnp+w4Hinc6zz3wQasHbMV3jb1Nu5FLmau0LPmW+fDw/3HE2hwDx/8flJMcxn8M0UBAPJTxufePIZ1/LwXR/8wPBj6gBwUV1x2HHw6Sqgg1IGsJc6IzHK7Xliz4oCk1ecysC3FPkFn6S1E5X9l1SQEjCGbgcvfeWr8pa87eJigobM0xHC5lukB2iM8C7GB5hNHiDtcFHINm2k3FpCWZl3FDmi0DCKNqtFGREaKEfQn+vaGMxNpEbmghSwVpTWAEZaa1FsrfKga3+n0JIl6qiY1n64nwE6b49YIZmCn0ZFJvwuKUb8WtFnVSSp6kgEbEk6HiG3RADs2C7PTksBsILDXBoESPtaXvbUKaLm6FvvDIvyTlHYbQzPHRXz1ZXSmo+R73V6zVw+CWda5ZhZ5W12nv4p8zp7jdl7T/dsMqMphwc0fxRiYy+eOHXSAFjki7yfAusAB9IXW3xKe3S/jicqkvDa6wIBr0h53SiZv5Y0J/aBuJtbV7ktZ6vdgzdV11siFUPXXhDfWcZY196A3rj/c/Ky0hFgs8Jyb0nvu9L0DMtF0pIonqUoTJ4LoBKjhmdKOG3aFl9raSJEGrkmDOG5jixK/SjGlHoSAcf4CVhHWiM6G7oL4GAZejepk6V7LKko3Te++frw15/5goyazYoURQ9YaeiXfGMd3oshMytT+r/fCwDQ32e1tS/ZOkufq0u9+3/T09U8Oi7jdfa78e8OfMcLe+iQwvu3koKlItuLC64BsFERUKmFc1spPvuUAvCk1keFk8Mh2iAnPaHfk6XPTTpE7AD0obGdsa/dOyMwq2L8VySsAUjd6nG1paRQrfl7Kx9QUSZEAVQY95R22sK0u1SH6khWuk0BArWGJdtz7zwX9y9HWtFWPRPnFQAQb3McUpzDfgI85lnQJ/wcmI0jQN4ic8QAMYydCqb9yfxUuh7jRFfAiUPhwAfU9rNqeIVnJrqQCUl6Ve5PBMBLL311+C+/84dKVWv2FTJoBgCIPj+l3KzGP+vzeXw0cxLdPbIJuR7+88u/9AuS4S8MZ8+cTBR7A0JwxKCb4WQpW4Sxp1ZZ66DTwI+yFUrPKXsjMjl8xPYjtrJ0naLKMmUBE+E31IZjLSx7y4OPg87OlNSCwzFD0eODB5+UfDo+vPjin4mXiRc1AMABt3a0hUatBxYbR3dnBho9l+xwfCTH8a3lUE4wT/j1X/kJRQBQeCqS2OHRGtwlhWniYd9K/1adfEuMlhBNAIBh07bhrVPn1ELnghaU4lRTobT0kc495sm82QW8e0FXAgCFXlGgEIT60CEV1SNPQ0rVJk3eKRUBfOv1bw/7dm4bHn/4wWHDHYWgSZGmldZGDFmMcELt9Xxp89JCINpzuhUbE0cdA70V1TWcvrAwnFGhF9rUrBOStUY5axu0kVjcKhKDImikkOuh2JGfqJ8uONMUXjZFKjNKaKEESslfUEuoa1cXHB5n0xdCQABiLDH/GEU2ZJhDQv/jNb3OMc0rb8PJm4b80SDrpRjXzwICWHZ71mEioPLeoC23mzloIdzuiWuUPPNfXnpXadczQR82WkCfGgDg0BbAoWbIVfRA5dQm/3bKF65rO5xIoS9GCrV5SikPGNEZ5u26lcOcccc7PxqObZcljWEyrDCs+aquCT1WmN94PdIitDFvwBiN+AYdrusbAEA5Zim8uRqt8HujGwqd9eDAyMDadZI/lF6dKODTsySsGeVkSgUo2ud+TcL4rnnejG8CAGLQrwRPvOlbXYS0rknxuNqLPqcYQJu72OUrox9K6Z410L21GxMZBXx7aK9vo58ymgkd9x3bAKrdoK/TnmWk1XZuaDiGWdFMtdMppuYQOebWCruOB1TTfiF6iaiIKgyJMxXk9E2FE1KV9rLSlwAAZDbL+Be6zR4bnykP0ivd/e+rKfHjmufs0UDnuVZEByFc6enuuhnxxNM60GGrGiWV5NdJcBG5ZL9oo/9SMOun9xQApCJOvYsAACAASURBVJFg0gUS1sf0uegPBpx4EYKaUPzkumLQqguCjP5RsdFYqFEAAIDCDJ+8oKiABIyRHiQ+2gz8olvzAviQ3glxU196FwBMfl0K0YGGpzMHgrbArQIxy1ivIonwnSp+U2sBX81adPU1MIQdWZF30V91FijvLeRtT3e7RiJxsgmKdk3X+izzGMXASHzzZDidQlET3/d936f3P5MH4bL3JMK2wkWTc5w+zTTqS5581fZINAMgH1Fn8SwCTxDmvFfpBctOS/lHFfk5feacgXQ66lyXYYqcRXm5YVCIG+aaVccAAIAWQszrtq1UcyaEMb2VGc8l6jtoHa3oSnYlDLapzMgCP1tqZsB/HIXWaMZKIny98QP+jlcrz2r+qNFVKleULq/ain3UK/2rGwo6p2kv845n+YiwKJ5XYBq0Ul0erEhrDcnNfEQ56UQAUATwjqvPp3gmaAqjQ+5E8Ra4IaWK/tRLkkOOAGhycaShlZt6xV8lr+5xyF08ZbVj72XgFS9a7dzVjMv++HsZaZYxppl4hgAAKrz3nXePGwDI2uN93a80zJ0xlnQ8NE0hsDXwYIAjGfILKhp4Rx752yjRih6AjkgrsOKt7+HXUAv6zLLWiEiA2/LwAgCwptDUVron6b1NUUeHFLq7WZFOVwipbsXU4It4+anV4fW046alJk7i03pOdIKAXHgz2X144eBNyyoYDSiZaMjoBuYpgMkNlGZ63EbXeiQAgYrRaX9+/vNfHD71qc/pQAGVPPsMANAb26vRyry1m/3sXufej26KBvprzp4zS1fz5Fsv/+5H77PfF3/uP+/HUOBf9vA6RcA9JdAST/FNRYldGI69rf7x0sEBdCln8/jBh4anDx9UsW8BAF2Is8Eb9HF2elu7Xo8rh5bH0/Q2wB1eVQPAHKzpNZjJAQ+jf6RGynrVIDuswpcPm5egu0Uf560oFYeEV/G/Ag+bvOl4nPWiFvYeXhM9oPZ66e+TkVY6bKvT0nT3HtTg3ETQlQEchxh8HV0oQMnEn6lbVdEDBbozLiLaiExL2l30QQr0oksT/YBzMype87I70i0ecbc8bI5DpnGL5NLLr3x9+D9/8z/aPnQ0ZgMAqmggwHhqAEwAwDy6vh+trwQAooJGbt4cfvEXfk7tYR8djr99JEC9vsuzkxufKEzqGlhXw5h3W/c8P5X3XWi86aElC90WXQ8ZeZ6X+WQDrH199PBmp7jeQQN04KVpe96i35hDR1dH3yOaklaMe/fu0x64Mvzu772oz66qjSpFFBPXYH5H4IWdHPDjRiPW7SddvubN6+XPJ5ik0pQFAHzyzrIAAB8cS8dK5JKY/+mTJ4Yt8qKvQ7GhsBbhUlJS1ggAOH1xcTimYig31AmAkMVSDqpNXIyQu1nG/ZXolQBAJpr8ymWH/6cOgBROEQ+G9Q0JliPf/tZwa2lheOJhodTbFXYrpXiNiJzIBc4nFNNhgGYQzeOsc71dPGmkNmwV0nx7OKUiYacvqsWfPHUbNivEX0UgeI7amFHCqL4oQKC1+iO9AFQalMc9GXUCQixFJwi7l3ddN9tAPii5ohI+tJZZ1GKvYfNIwPFzPQquRuMK0eSzKfTN+foyUpZdcRoFVQYVzyNisNfbuWkVMl4MYGIoDlfy88Ps4rXmdwtH/Q3BszNRIs3wmkJcOf14rCo8nDm0QNC/yhstr0ptoPL2lzeq2natRMUDMDjvsimYCFej8S3UyePRveLZb0ZaAzOK0fPTXnKOa9fjPjxiGe45NqFGZdTWxnCYsZ434V4xNqJsNnrmJBsP08skbaEf5j4xp34NQvusUzwOAWsqeqEYdcAOQhsnI74XBKxFdXyo+esFetY161FzsiJXOpZ9G3x+jt545mX8LvRdBpKNAL25VxmLJVi5xgQATMZQP+46ZmSSDZH0ALq9VPf0te2pz1AZSgzKYrRhsCsAAUee6Bgdv47Qaryv+rcBTzAMW1Pj6s7iA0Q9vHnkLXmtFSa9oH69BN80AMCVL+Yxqvactb734lsrFbdemOU5Uik+RX8CACRv1fl6fmaiisRv4A8omnoGFOykJQHAEZmUFCWDba5bwn1aiD+8sKHwXkYECoCCvWrqVEI7UlKJHLUT7/sOFdxj3Pv3HbDyRYgfgh6PGryG4qF0BCDENnQQhanyA4se4YW13kVP1XrIwKOetxBzvAgVaVRCO23XkjKVtZfyAm9uQrYM6gIdKlyOLgvVUtQ8nrHjxWiAZYLYp/1ZaVXTdg4gEO9Po/9IAvPrO1Ie+PwTn/j48NShJ50bbHqGJbR9GaRdyhdFfgBu5IUuL4LD9zvhvlVRHa6qIpB5nWToV7/6zeFv/+7zBlzWiQcvUWNGcpRcSUcvAWbRU1gyIKBzed8DKmMAMfcUKaKAETTkqvh4bDVOojmuLCoPEaDVLQkThVV7vMCKca9qzqEVyzfSSczbstdTCC1KkxXiFs4dHlFzFzpezeCcNW5iWMC/eh5avCV8gBf3KhoqkKkAAO5XERx4uh5VSDpFAKmpwfo51NIl6sJYrJgh38hBlyf36FHVMdIQegCgwKp5xtKsMdT/Pc9Ym8cz5h03y2P68+bx/VqzaZb6Neg/zXyuMLoaz7chMvI+gMc1BgBCS4MKHh8zAFBg/oF9+wIAMJVa922qcr1LebXsX/SczaQA4iTiulJwLyp9FB2SNUIC3pSHdAMKs5Vrzbn2yw1AJTi4I1SSS7vJeoB0Ir3fp+ibg88cVpqAwp+bbHYIbZMN7lbCfifSijB9zkWfwvBxGli1DRXASJs23RtAFmOF1mfMLYZTOhtl/5K+VMYTus9t8S8DqOwFvbdv3zV89m++MPzpn35GaQHqLGAQdlJ0y3CqVZhHR/XdKB+bsdCf4/Vp173XNfprrVz5e/+12jVnaXYezc+jv9XuNm8P9DqTUzcAYLQWhw8f1rqxX2+pgvwZVZ9X6qx4ZSIA7gyHnjyoVp/7tX60yoUQA+44EhYjB/pqbwOW1mvF94jwMs9qJo7OdJpcx7tsv+Cws+XP3LdUS/gpdCMe/eyz71PxSXUW0rF0x6nWktRoQZ8OkDpFq1WHqNx10vHKt5OUgQkA6MHH2FOR/TxTGaX1fBUZUPKXiLw44GiNec2AhAv1AVXwSPoP+nftGEe4Cfx3RDMO0jgX0Scp0MtEMW/u0kWHLO2LR1QE14CxHZHRcQxC4ESRowD5SNocewnZg1Phi1/6yvCZzwoo0zHapHaWRmYQthu+lLS91ffPPH45S2uxSZrtoy8rBQAA4Kf/5SfVQe7QcEUdfJDBWXdayeONj00A3+FVTo7aezXXHkOjgzx/S/XQ7xRKRx5NTizAlzgf6vNyGpumWgSEdQ6cXFovR3CQbqG/WTfqIO0RAHBdNuh//s9/oFpNihyni0KDckyZFTnXwArTF/81/l5pyaVje7eUUd7sfB/+r36ZNoBRvvzgWgzyEjnh3OlTw3WF4mBI3zKBi2lTFV9m6iWF056RoXxT7bQI47TBgyJm4yHXKRSuDJ5iBiuVhHswKsLf/YCEsFC8YbMBAPK/4BtVJfuIeiVeOX9qePqxA8NeKQCaUtUuANGi9zZGhJ4GI5DN0JBCEGF7D/UZYf9L6mZw/Myl4aRyhK8Llb6FomYhQgsmIdBmMI2hULxCw678VsIPtwoQYKN5gRsyk0IgKdrBhBow0O8UkHKomsZCqNmSWnItU0RLQumWekEDuJDiiRII8sw/EOsgVNm0FeoKWlrKbRaxM1hHQ5WVjmJoBUjPXSHz1XoQJL+IKB6xeKv5Phsi6KppBxaNwW2mGeOs6Kd+ltemvC61yhXyNAq4piTXBqqemrU5p/PKKM/GMVNkQ3UKZNFgT1GJXgizd/i05qTGa4ZtGHrKPQ8zKVpuXsQmVHzdxvyKZVUf+zIi6vwCEUqARtjE61+f9d78XnFgbooZxXvb5r4pBXVsnd8rEuM+xqvT5qnfb4kAaMY/NO39EWOojP4In4AitS7F9PlsZIyWvJnt+qxXZrlOpaaMioQ9MpWTmZP9XTPCLMhhjDZ6Un28QuGCxGZMFnYGT5LmsEaoGQotxj+tedSpzesOeMaTHDn6lkLZFmUUab/JXlMNYedz3isFoBc+8xSZDL4paq02RSYkygmvyuVzG8dM82TIo6A2kMg52QjVBgC4p709B1FGvK56GzSzkUukAz1nixJjsCX8o4U6ax5T8Gelt7yiblBaHn9MaVXyajgEV4LI+x6wQeMhAuCtt9+2RxmkvsL9bWTau4zwJ3ewrWnzmJTRUnvZcqGh4t5rOq+vQ9LnDmZ/haYy/1EQJzpMqD/nEw5ftAHduPgObQMdYZHwvAq1y/o10K4MVXs+IzPXU6wMCaHjMCao9E/I48///M9Z7uA1NN3agAQ0hM9HkYQ3w4sAWvi5oNoJEDTREfGwUBgw679RRsOrr745/OVffkbFD+X5pw0t4JaOo6o/K2djn3ZA/A4QYsW17RH9xmcGxDSWLZtV90aKDaD4BkUFsG+dFqH1WVYngIUrSy7yCP83qDrOaxQC7kWBN3KvL1++pFDJMwEdAZos0LLu0MI2hVOjDJaCSdRIopemPP7JaJn4Qi/3VxoeKFbTXpk9zmAQRp6UyQCAUa75LB6v7DQAG9J+Hn5ovwAAomzI2Uxe6t0AAPO73hEYbx87IVonCqv0jIkv9ePs+es85XClPhOetiq/yLTc9er5Zv/lezXAVjPoVrld4ydTlBmgI1X9MRrgAQAArkgNaCSaAwBwXQ94i2gDeoFuUhMoRoZpRT9cjIy5h49rDTH8bwuMWicaWqauiOoyLapG02V5F6loSRQiIfbQ4w4BWvC+i4q4OaiuTy989MPDsj4nbYCXi3eZxQYcv6h2zAAB0AAeSiJB2EuTPAroOuWCk3oXOQIdlQFFCHfRlBVyRyQIUCA/RC8DgPq5Y+fe4f/91GeHl19+VUr5No0tEYK8ehle8z4L4PTrYfno+V1JL5POUFfOtWdf8467F+3MO78++07odZYm70ljxcy7Oaq5gq4s40VP8MmnVfjRqqTAoRNyPrpNrXTx6BG3h2effnJ46IDS0aif1fhGOVAqgnnUjTD4S240AMBGsKk5gINrJDXdtXL+Q1vtqCh18aSLv9ABYPeevT4fR9yk44UnpTZJi2SRLOD0kjs8s/Ur2zMpWjvpwlnfcp5N+ldSfSfP+gQKlV5YQABgnaN4xY+RPxiSLmTpCIUYxZX/X3LQHnD9I83Q92x6fqUnsh/ozsG9CP23zm25EL3M7QO1f3kOOrK9887x4etf/7qLIlIv7Z13TwngVu0AgSWurVZ6LdLMrYybjLdelL9n9eCirVX5WwlwOE/TwQx4oPUJAPgffu6nh2efeWo4feqEa5hYj9W6s34J/Y/+WHKlUhEDHobnuBZRcxxPUWSpZUZdIPjeuEbcuUUxexTW76Yiw9FHEr4fmkjrUorFQy+kJFCb6eFHDjr0/3d/54/crnaDItENoNhepWVq+AFOhf4V2yWfxOaoKIUGg7fvPEd8969+6cdFk/SKl8eBcOFmuGNoul0BhQrEXBfEaM8oVHFBIZ1LqqaNgXxDi3/1GtUhp8W80UIvXVjFSEgGUx6d0fBrSnIJmBVP0f1BmEhCN1Airw/PPPO06wDwt4uradHPnDw5nDj6hmsA7N+tXH2p99KLPP6qfI0CxATGY43QyaLaSBCgce7y0vDWyfPqsyymr7CjZT3TJil+gA+0b5LMcEiojXpybfR8zkk0Ap42VO7HqPBMcm97b2U8HdFW+HyLNiZKpQ0ZwoIppIbyJyJYlBJG7QXAC94ucKPVopVEFCAUHDx8YZx26uBpswc83muuW4ZokL0oWs71hGicr5J5yPw3UMAexhgXxdziPZ82ZzGnGGzVV14Ct23iXpGJN8XsJgymhcgUOpXNgXepFSgbQ4ig3KrePaG6xaBGsIBnyL4PSNFC32NExttV94rx1YzfNj+myxaFkA2T48sLlPmKhTA+V6NNh+F4A06extFQY7p8Tl8QM148XqxH9oTvehfpR7+5W+DX3I/riwHTLrGCcTYxl2tUOFruVGvpa3TKR28o9deKoddC4TAM9Kr5sRexmx8b523cBpsaYxwfkPktptSOS4pCQC4mhHFhxOcZG5pb62nBMQEACb/L32taDQDOJTUo8kVXbbTx1lvHDAAsXKFyuvaCAACScFzdeUZJmV2Q/vseFMgizgMApivU3PGc3CYgmgoHac87vJ4icaJ/93IHXbYiAF8Kr6j+9OWVqggk+E62O4Vt6CTfuk3oedwZxLSc9bbQ8/ehP9Y34Fe6u1B9eRP5afobxR1PGsoEBt5pGYTHjr1jOuJ8lJxSEDzDzWtS9BqdKbRfShljcPQCY4J/NRmBscFz4ZEwmNC8NBlfC0M0/WY+i+75PuCrUhxklMSQDY1inF5RazfuEWQ/+7RoP+HvE0ACCMtce841PcwJYDMK/+NPPDb84i/+gg0NG0Ombz909n4zRi38kUdErOifc+cbL0Jx9JzYa79ZBQ8vDX/+F59SW8rXdS0McvahAGgBDE6n0rHQxhZkTPF5fRb0P3uq7s260k6WPGuUPVIDRgPV11TKhwwvijCxfqQWQDeh4cwp80RF9X/+fd/rKu9nz54ZLqn975lTUt7kxQUoB1i5IqWOlrd7pADzO0oKBXbDX3teVfxskhmlcM7uK06rcfTGf9GoQW6nKEwAAGsMzaT+RNLrkKXIXNrtbtlMgT/Ak+oA0wpNtfNYQMa8eOWajNyTBv/nAQA1htWM+9HQaEBpPdtqhvxdz972YS9bs58meXA/Q2ue0jx7n9WMxOgHkzLPPqDgJToN9Htcyrx1BA0HI2nfvgcEACg6AENdn+9TRfRdCtNPRGF4oEFL6JT9ZB2JfH3RJo4U7YdtpGaJtkl3ZL9gtNyRgX1RtUbePXbMdaa2aY/g5b8qfWe36PGD3/Ox4ab2zk2Afq03ebSpXxFvpGlBThNHrei+8IWqN1KAJa1Ki3+hT5onmEc1ncA8MuBS0rHCw6y26R+05sr00n0B0/7oxb8YvvGNI6pT8IAiRRVt0o7v5Watw6yBPytr6pxx33Zyv7y+RYvvZW17+TRLi7O0dj/66u93l9ybR9BzPlvteXt5gbwiohbdnq42rM9xpfYCAKx3xBQ85pY6fT01PLBnm76WHt689OVBL4OYIVR6bHV7CmA9FU+u9RrTWxvIVbQc+mjdc3S9tMPd5NoUe9Sq0KmrDhXnuOR+R7amvS77Z5vq8ARMS9rRaNRDa8jGikRueqn1HvSWGqtpcnJ41PnQYvG+qj5fIEC1F2Yctgdw4HX6KfsGnQIZXzn+MU3QR+hsAyCWXvJFjxu1nyjau1N7neJ/lW7HMcgWwvtffuWrw7e++Q1fk7E57VNM4Oy5C3IeKI0IW7LpwmmfGD1u1H1tF0zyYpZnzdtXI3+OBppVZ0+jpxi4Bmy5YQDg/S+8b3jt1W/J2XEwNcWwN9p4ylYonWSMBmiAI1dOy+9JJy9H2RhdYfEXuYRHP3NX9kRFhJYTL63cp8je1CRJtCspAAsGcB54cL/oas3wO6qh8K7aAhcAwLMChtJe1XftOgCs5BOxWVbMKzMeRahJbP38pZ/5wTvbtyoPS15uh/7qy0uXVLROjA7j+LlnnxseU3VOihN85jN/PVySckUYI/mzoD/XpHwmj7kZO205IAYrfY4OmDVyJq9yKYzJ07xbAFp5QFTRukULivF/6NATLvDHxKHoL2rC3vj2q8NWdQbYvoW2CITkhwggDIi1wrxTbZGUAohQCpe+J/ySli5XFNVwS0qZW1aA0rmCOMiYa71G+RuFR5gK3QhsmDeGQSgieWwopxTjKk8NOaC94KnNTqVmF4fQHLFhyW9zDQYVnaIND2GZS1K0qtAH/Z1rOhMOXHk0TWhZuYshVYTaI58rDEALueZdNNGG8YXxrESmM3/tuhB3GRTNmLXhp88LIWQMBiRQjJuhWWH5RSvxenaAxTiGKBFlUNe89cZssQ/Si2w8UOehMU1+2kCi+IgFfVAwb0xWckbJMvtoRkuu0Qz1Bqr4fJ4BRZwxN2OD9XI7Rs9HpREUWNBovAMlnK/YvLnc0y3dPOEmfadiVJqAc4agW+crxRD2IcypxziaNTEwGkNr+9vH1hoWiDOCRDqh8hxz48ZCfZ2sm+fBFZKDWPsJjWATuZLK6faCsu87/X8sqNPGWvNfgIxDRmq+bQzjkcl8p6hixpA+7Qn7z/MmB7poIWBYwojdCo4CgZrf9QA4XqpW9VSXRoC/RZG1G6p+f35RAKbGvk4V0oVMOyqk0V3mbHqY/vO2Qnf96HnbCgXLXoREIRjoa21/ap2SOwctadwWuPEOYIDmvKwxPG5Fe782Dw4fI4VA5DDu8zZ3zBfX6/fwtK+n5/P1y9Pb6It7jwCPfqdmQAk/nq+MMQOqVjDK4A89VxQGz+0quXpG0Ha31IK+dbwBv+bN7aNOxrlsQ+wBvX5dMp+hjT1KC8P7V3wHvkoI3cLlK6N3z7Sn52NvVaEiX0PPsBm6IXXE6WIoSAGayfn/2Mc+Onzyk59sLQ5TY8HgFPPrNIUWetgAFhhBpa2El2achOFvU2tFagJ+5q//dvibv/17yVu8XpU+Ed7U1+dIWGQpD002+pO82JKl3FW0QxUkIiXG+wnFSkfh4aHII3NUnSnq2lYopJA8pPDvj8nbul/91W/IoNomMIHCuyh8tHl85ZWvqSiRjDQx3I2qG0FqCB6g8MrieZEhxbfDNzPeGG0x+Es5SipFHA+zOgIKWlVsr1QpgCmOiyxMkVT4DdWd6W+8T2Pfspmqy4wh3+W6plJPGikujPmS6IM+1ZoR6wOlxJes8hw3BWoyVlbqKLO8os7h5yxPmTXG2jKOP/pr1fmzx/Rjmvdd/9lq9xs/b/LKYdKk5kihPKAICgwxomhOvHsyz2CaWSfl+RHPK04JnByHDh1KtFADhQ1GSfktJ0XJTNIWMZZIb0JXA3BHca7CwYz5pjyN3/jyS8Nt3XcbtKC1BQA49Oyzw7Pf/SF1nZIOJODheouuJBXhdivUidGCnhYdLDpI0kIiP61rWM+JE8TGzSjvykMXR0UZ3JYyYlTpjJWaGYl0oLjgreG3f/u/DK++9paUciIAura8Te+atw712axMKV1o3nr2+swK2dIdXJF6Pe3No8t5hvg8Opulw57m7mek3YsmZ8+t+7AX3f1h9w61hX3MnmGOPXr0bbfNtYPOhuma4YMfeE58yQkloqHI98jV1K6q9YOvl5wt/WPUaUynibxzFHCTy6GL1MkqrztEUQV70fk+8MEPOn0uof6RvRi6BR5Vm9tFpdM59c+pKpHtjMPpKhioLi45dVixvmN5Vnw7jp36PHI3BYBjjIYHWo66Zo1q+Giu+Jw9uHv3bqXSbBxT4mC4dibomvZqNz0h1yQlIFGCSTNMG984NwNI4NGnLR4AgIE9X2PNcP7CpeHLKvT3lZe/6v0MEIsOwF6hIr67+8g+ZN8gh5KC3PRk9mKzUUonnOVZvQG7Gr+0nLXxPOn6iBzUmeuSY7/w8z+ruhGHBGi/6xRywEWYhG0c7JnGG3oQb7QP2jwlZbOtHyAhhr6dx/CbVmwY+d1Ft3qN3F60FUn0Rio52Gwu7O0xCok1TaceagLt2rlb0SYPDr//By+6GwBFFdG1mUPr24wHfbHpbfP2be3vaV5rFgN+ekgBAJS7ocIaDJob0B96ScYw/Pbw4WeGH/7hH9Fn54ff+q3f1qIrLIfe1FIEbEgb0aGtVXK2U725cryD3vfpAOMQSjNohN7p3SvWuhSKFC26Oezb/4ABgB2qAkuoKwosBPQ1FZy4KUGxe9c2LQyVYLNglWeDQpB8w6YYKXVhrQokXRMCfVX5gLQIo8CLkon9xhNDKBnhSLcMAHCuzavm5axCesm1jeCTcqR5oMCIFRN9DghAxVqAAu6NMBnRt2ZkJfcs7SDMfByixkCVy6mNR1gIaLk3on6Wd4y8pvKq15yzrqMS0wzd8sAXkY8TXAZX6UgN3Cjq6IWVf28AQKmhvVFXaGuPWle1bBtxqNkIUxvQbLzmVUaAoyh2bz+LBa82kJGuWQCpEW/bBDBBIjp4lUA1fTelOqzv7ldtpGIek2Iao34yrDQ+P0MUO8Zaz+4omfa6W/AWEDMxp2IuOZYikhWG2ZTGFk0DPRWqnYJmU646tBUjLcp2FG6iYQLMZC4TOm0DsymyaQuX7+tl4WnjPs9Rx47KkKNF4n2xQs01EGTRtSh9ZiHk+fAAIuwKFOgZs6/fkNRKDcBaD2iRvYXSNTIn/cLespnV5pz9ETAggAD2Rwy8hCIDANhIc2mF7F3udeS1oxL4g4xD5bdfU9V7ef6IACi6nadgzSprtf79es8qVhMxtHluAFevqHCMjVFoFkHUADIblU0oFeBYa8/TYLxG0MpzjkJM7ZGGONf+KcOu1rJC9YvebGg20I/1ZK5SxT7rUIoJf6cK/LRv+KxyZR9USDAeB1qdJiRb+eakA6CY6TmSPqSQXWqMULzm/2PtPZztuq4zzwMSOUciRyZJlEiZipbk1Fbbbve4ZzwO07bbM/NnTdWEqqmpsmy3kiVZOViyLIkUg0gxEyBA5EQQAJHjfL9vrXXOvgf3PoBdfVnge+/ec8/ZYe0VvpX8j22KcPLogAESP3gbWtqsdW3pp92jAgCWuuOBQsCzTSGjxeCFZxIJYEXGQh+BWQZq/MSQX6LvgvOyBXRjCABABociAD7/+c93n/jEx93xAIARuvSacb6SJo2lAy7YlZJRGEnPtV4U4lsgAf76G/u6r37tn2V8qmK01gIAIM4vxya8Bi2NzVL6vbfJFgPIC95kLxLRG4oIiNSDOKRXXfshPDysQyisyRfSCKcdxLatm7pPf/Jj3R4p4i4sKdAaGUZo9fO/usYLpgAAIABJREFUerH75re+K8Nf7ym88zq50ekFK1rL0Tc8hsMe52BQwIeQxQlg2EpqKLO8kKHO59aYi4bLu9ICAPChRZKtGKUBAACqIPdRtoOf1XnD9AxnhUAieVqOHj+h5UGhvRMAaA2HusdcCulwSobfWt4wlg2zFLZp92nfGyvJd7t+cm/y6gQnfbaSH5N7DQCABx1d45jCd81LtB8LRQPbVIDtPvcpVvlUnZmtW7f6PJjEUqZEG+Lgw5zz0omgSRtDybdhBAHihTfypgCAvS+8qDSBS91iPYL0rYviJzv27OkeVB2Aq9rIK0QM6DrAKkJ5AQ1cIBp9oiLGmEtOsZ7t7iX13JQdxW+5NoCf8LQW7RlAEF+K8xMy00dT711QZ6gvfOFLqilzRHxFRcKoPJNrWDJqfG7bPRvLi7sBANP2e0xL7fPu1EEmeUrRy/uhv15/SAY17Rnv935xffxj3detXdlt2bqxp6cD+w9J11XkhfkAEQL3dx9+7FHp0USWcbYjUqB4WS/XkDFJh8yV98ujHTpN43BADiUfdBqhfQ0VrTs4KXnGQsmXD33oQzaCi05Qmd6Rl5s5VHttxgSgwRiIrLJXOM9CAGak0IT8KW8za1H0WmMOG2/Q06zr59iKZixjk/avy9C2fo0Br7Eioap1YBUThq5te/hMRDoEhjr3c9cpdDdkiM4qqTSMj+hC+C/OSHQYIgWXqU7ImXffVY7/85ILLznVDOOa8bojh+5B+gBRYtQDcKcAuHKje7ARFY02FwBQ9Do+N+25GAMALmCrJwIA/E//4590H3nsA93Rw4fEN9YYpGCfqwuOJGEAOdYB0u6CL0Dreq/2j7Wt/H/2wjwB3pjplcFTMvLCTpUA/yuKOMCdqNNTPNl0ZCM+AIywv293J06ckt24olu77oHun77+je7lV17Xnij1m+hJaCcBgNKZp8mH8boNsqvOXdDXvD/748/eXrN6uQamQnQiigIALtEfVyVOQYF+48mPeUO//o1vGPlHb2VA9qA7RJiK0xHSjg+oVTJdgR9jqqnmOwjUQRkIA7s8CcOUWKRqm8DPFar2DwBAuB+MASOIXNhXX35NRUNOqlXNSkcHEBJICCXFKMzgqaZPPrAEmJU/GflEMpyVkgiqC5DtdoZ6354qlNfMw6UoSZg7UEp5eiMEn3uGpy4WNDz+MKkIReEf4UDky4GyRaupCIM1IphEV7UCAhkPJc6MrCeqYCyEh1yUcgswQHoA7YxMq3m4GUd0HghPsc1ME9dgaLYMvQzxEOYRZmqFrTcsB6PQ65YMs4i4mFlvEPdaLEsVxmkfXud1jZCdOiAVDt8KphpfG5JVjLGlE48zPcqt0ehrOVh4kVKhHJhpMNUS6gYPcsyxTjFfgwY+kOHp47phDEM4j9c412586OIchHLZKyFJScOB9Er6qxG2FVZA0VE+NGiM/emFcAgrQhrDexxPd05tGgRmg83cegujFqsx7uoGpZT3QI5djQl+5H6G0RFM1ABAMjsbRf09I3Kn7tefeURTMn9uEjnPYc0EKFBCb1DcDCD57azBkWcG45VQQN/bQEZGDlgocmP+Rb7Xmwq5vnjhms7P9e7cJYFwquBMBECFy48FTO3lmH5mXVfXt3Rc9FIKSZ2d2McMLcvQ1jinuYe1x6xgCh4rLppX36rOwNmgJNQ9Y7y5xuYzQzs8Kx/5ij0IvuVQSO6NMYyRjzJg3jZUTi8lHyFIoTCKAkGj1Ish2gmv+cVLyu+V0MV4viCjuZSS8OCqqJC8r1aWidSw1z7TgjJKpp5R6zZtLeuaAoDg0fBMxuRaK8xe9Er1XhQQ5/RRhNXRN3HHkCkhfJdLbuHpJux/gVrrgfkyB/79xV/8uQtTXVRKFs91ASE82ZznVBhsJJlVpHKJoDcfjQNJRV+Mf8L5/vmb3+meee4Fo/nknjOcOqNseUtb0xSe9r06T20hT54HsIL8YC+9RkRq6OYuAJmec56KMmeDO+eBR5XTuGfXju6JjzzmfHoMv0oNpGPBt7/zPYdB05LIxZ+cpjEoTcWbYw9M0V6HSb41KLW836d61Dhyb1oll7VBUY9uB+GxqpBN9mEJXREk8x9QmDpAwC1SANwJKHhIz4cThAJ4Ibz4uBSt2/OijkbItlDaWrprAe3xGW//bmm33i+lbpZxVOsy6/Np95xrDNM+m3rvgUn3QPeSJUqhYM8FmAGeHVfYqY0zrTcpoFttnFFjBVBvvhT+tT73oRel7lNgFCBsej+r5TDXAO4CXvKTr9k4A+CX1+vXTz3dzZPXfwn7JWDQhfxUaPCRJx7vlin/WEFb3RWHGF+Rt3i1r6HoGCAiBkArs2s87CfzAfjy2Unvb+0xNBStACOapF4FAPA38igMK+kTopt3zrzXfeHvv6zokXekEwgIGwEA7XpPW/u5DJnh3MRIxvt/N57Qfv9uvORe6aidw5iep/Gj8bgn9Zx4aun54aX3NwTerRb9rbdMc8SeAIDLgI0u7IjMUQ7+B1QkkK6mJO26iFzIzD6cPqOmSqeu8Y11mogWyfXNhSCKxAUJ82Vt34BB1LtZKZp7RBEpOOp6/VR8AwAgCqTG9a47o0FhLxE2z6val7Y5/hWtRVtL025jfJru0hZqx279MPlUq8Pze9hZEUXs58D3qUuA99o66qA/GijOqCvLZI2bouQoA4Tv81nUz1FkAfxefJdIQO6xTMWDOQu/evGF7tnnfuX0MgBhe/+RqQkon5edQjoE4ID32esTDq9h/0MWTEsfnuvsjGmy7M7iARHtEADAf/qT/9h9/Mknuv379gpkWh2p13QfyFRnLKxe70q9uByVSK/as+qy4GfZ2Zg1G0yvAZLUuOrc2s5jTay7RSQAEd3eX/SsjAiB/ktvYyynT58Rb1vsQoDf+e73tdYv2dYmIvdOAGBSbyj6bccyedZtqfZvzfv85x6/vUUHzx5ybR6ERGjHtavhDWdA61X5kof/5F//VeHytDPCe04uxbAQ5cGuLgCF+FexOSs4aaRMMo46dE24dmPo9MqaJQZMeJ76caoaqP6F0hXh3kcPH+/279+vFABC8JWLr5BABk/f7RAQKLQRReBDpbnhxXjnrArwMQ95BO8TICBow5sGLyGnDcaANwTj3+ZxwkVlWONhLEW8eouyuhTVCaOm2taEsJwvZZOigShopAs4zKw5oFzjKs8CAFxMx4BCFLRCWawKyAAACMOzCncFxYNpQqSs10LyifEaQ+QoaGx5MrwxE48w0ggJqVSBUtzCcA3GUftZh2xCGDVMyQcaZpMCvgi7jBIYQW/EOuzKp8HvDWNLIzyRybq+LZ5RjNEKuJ/fVEpNZox3tAy44RDEAfCzvCOVQ9QfnT6UsPbYinq4k3xRjacQ5TGzGvZzMDa4pgrO1BpZwUrGEcw7Qr2qYJEZdSKHXlONtow4K7apYHt8qYh7LAYEBqV2OEOJcvZGdgBz3vuYWW+w1xjttfU+BLrM/YMWs7BbFnOxwEoDnO9Wm7GxQt0KO36/AYBocCXAgzibMaZC7t1HOplkeTY9DiJvCJU3AOCMrB5ECHrWmupzAIB9Krx26RL9hVU4SkDAdXlv3HwvI0fGylXtc0+rufft/g80NfdvMefwKBUYYDUGPmNvZexfL4iYbUZTMF+6siBkKEwX6xARGD6X5h2DEVaG5EAPsXeV6jBWhgKoTP6iezqETzcn949nR2EjtQbS8yESaAC+tEERAMtUsAueR1FWCtEBlEbNFEUECJwEgCUcn8gllAYM8qvk4+p5AawxZ/jr4H0rupu1H7XSVphEKhEpE0UFKwrA4ZlaCFqNEr7OAkcIb4B9PS/T78tkkKxUhBZKJTJioUCACxfwdszr/uav/8ptFAnpjNoMhH3CVwFWKyolWs0WAFCKnKtjAKBIthAyj/efcD6izG5Q+Izq9Mkji++1VDRt/tOozLwvlTvPM5U7DKsAAKIYm9fDOdPRfYX3LRc5b45qgOYEjCnEe/u2Ld1nP/2pbveunfZYsOdPP/2M5P9PvV/Ifod0ZpvI4H+DIdgqeADkJR/H46+oh6gDEqBTnfmWxxoAyPDyKrbVek8AANDdcQosEx3eVM2eaAMV/CrObFT7Z9z3a/xnlHdOqKVU9ni/AQBafj4NACj+XvOZxiPm4h8D/5+uvLXrNE0Rvle+U9eNFeZCaUOmUPNCBtaKJe4CECk057oTSo8waAYAoAiLLVsEAGB4iZyIACAU2jqWZU+cw4gm440AUjhzFRlaa4Y84zP0ngrFBgB47fnnuivyKi4jmkwMgajJ6/r50GMf6jbu2NG9RxFqPegKvc11ZkklIJqy6n/0QHNOumiw6Km6jUzwD6KfshCYZV+CP5HaB5AW4c5Rp0T1CdQB4NCRE93ffeGLApAudfN1rq9ZV5zUXdt1n0Ur42um7VXR0Hj/JvXF+OaYBls9b1LfHpT/e6Gj2YbE7Oe29D3+fv0d+1ORoTcFOK5XdO9a09KlC5e6gweP9IVnAWfXrFmuYm67dc6JkgsAwHqJz2043fzczAVvz1874/LGlz7BZ45UFb/vIy5TF63ibxj4D2zc5DaAAThnkcns9MLnxV/Ny0QTRI0ZvEjZa/pRJBWgQJvrb61lZPwz9rZ4Mn+X/mV+BF/P+fIZNOouOkmHjkDOaCrONpX/W73RrQG10AYHWE07I/Hch07Ci+87JF1AOrKbqDrqA2x4YGP35pt7u+/94Psq8HdedsoyR4LhmHA3Ds2ZrmiVy07qmVNQPYfU8XNDejmRwPw0euSaQf+fvHB8Lvg7+FA4NgAA/ugPP9995tOf6A68tU/O4VXav4jEjpQl6i4NDpOWVqOd/XCuWV93BRFPqtp2AfZEusbU85f7Vm0Eh1TO0N18Rpv0+dijeU7Bx/G+ctXa7ucCRn/+i6fhTpa7HhffzWeO16ddE+uHBrHaExDOpzqj83730x++vWf3dk0slEsKENGa6MplCIIWBRD/ZgmIFdr0H9gDDRLKgKy8aQIOGcGoheBtJA9VzEvxDKUrQIB2Q1tCbhWH9gAPRhweMcazXp6Z3UaiK7flPS0aFSjJU6NYDQX5eGDvYejDPvCa4knouvcuXunOE+ngmApihjE+BsWMqspRNXKoAeBq2DAv5mKVN6IDGHsoiEEgZiaabIUwV8uqQNdoDUaUAgVvBAQ43CbybSovMnJpw/jHAOKaQvZ6JV5j4IC9I8F5UQgduXuAAHj2QBZpqYeRFGF+A8Ou9Y9CGGmwN0pcGZZhDASaFsBHHohUXOvAlkDqhXAqFtU+kGdUFEARpccAw4EYewZYIEAWt/NHFYpVUQwD0lb0YsUxjdQidqP76TEq8o/P6l8YO1Fhu5TXMCB5s18jgxPpMSxvc3PgWwO3VeQLOGGNXAHdc3GMmXXlGnu7/mYAfNYIBY/ZJzbobjjQmTMcrsj+fp4NSklotclogqnXmNrK2xXWlD5+P6PC4BA0KMzlbQtjK4yrABUYb7ScY8zQqyvzM9rGk1d0UnMu5tP+rPUu4RhnKr6JIlZhW4yh9tgtoRLtdWYpoadWLJLe9RPADcGz/61D4mk3u7Pnr3ZnLyp/Tt6bSzIQy1isMbY/WyVq/H6NvQWYZinrA1+r1IUIk0V5GQDEUIZ6Zc1rfLPbtmVrt13FayhAekWVs68LQT6nHslUjXXRHZ3/YOgB1JViVbQOjgAPDzAv6KQAIZ5V1firMwDru2vXLhsDhALv3bvX3oFA7gdAC2WG4oF0P4m2dOpQojBieGa0aA3ed1XjC3qe76J0GF1vq7+zgWTnaUSKyVhJHRvA4789z8SOq9sKPDIi0Zz/4Z8YM5epGI9hLEWlaNeCU2cE7yZzWLoMeaFQU1Xrv3b1kua2Qfn/f+S5EXHF99xeUt/rZVaGFAQvC5qbVCKYl3rUK5zvH/7xi86XXCiFiUJiHM/KU/V5KamchNbKyLGi056nli5r/3sQwF6HLP6YfJSK6E7Ly+fN61MFqNVAv3Q658zrnvzoR7vPfuY33foNsPlrX/u6iz3ZyMsUAmgu0gri1crv4awXv45otFq/XgFK3lreo6HdZOXNBkBbubrRypIuOvA0WmYiR2mzq0r1AgCWy2s8AAAVgRa8IVmifr+/O6X8VBwd7xcAmGVMjQ29dk/HyuE0vjeN/8za57murc+mPXPYqEGRRgdgTVevWSFQb70V6HelT5xW5WkDAFpnAwCbH9AaI1Nu2IuGF57zxqYWUB3nYog+IhoFoyCU8kzEs9gPQBRDBUfITdqN6Zlvv/Zad/uyWg9KpqyWobRAoN46FSbc+cjD3SWK/fFPvGyJeI/ByCwG6Gxe7tkouoN8HSLJevosPij6cYQQQIAMIOtbGrOjwnBmppFlEED/Vqxc072590D3D//1qwaT5ykKloJcldY3NuRmyYMxrcxloE+7tn2v5TdjPjGNJu+FdlranTWHWXQ2prs652NaHu6LfnPLESZr1q4ysE39lkOHjgZ4qRd90zdsWK1c7p26NiKVCByBNxcAYP0y9c7x2Su+06egJL+NsYZe6QiAdEQVoONni8cDdO7Ysavbtn1H7x1n/AEuRcQCrzCaIzff0XEAVSmTq7o8f1fkr/X9EQDQrl8P7OZ4WydcX4cq9ayqgRV2Bxg7EQABqtLWlzaYvKrifaxr5KhzDbU6eEU7bRwGARpgILtbmmw+1piorx/84IfK+39RNqHagMqWWiDD2NGDjqYNfk3EwMmTp/ooMYRjRcPGQEK5m5WeO41OxzKSa8b0z5qWTQgA8Du//dnuc5/5lFMAiAAAAGCBXGPKc2e0g+5UtBMdzkLvt84kQ8UFBDOlo9WjWj5ROmPJYDz+TnPyuka0+AR9NgBAOUvPi/55HhEAv37pFbVS/InSKyMCKSKow/FT85+mKwzydbCXYk1HAMAnn3joNrk1t26RmxCGO3n+F9Qz214KbdH6DQ+oKuF6FTD6sVoSnLKRjPwlNAQlCiJCITQikkp7GQ0x8fAe9opHWzWs2cRWgSgCKKKPv+ksQB/rFd2u3TuE6Ky20kXOBwT+osJSrquWgTdaimiEHLToh80Kk90lFf07J6SRPsC0A+M65mRTJjXLqMYdoIM/CdjFBmJvKBFO4uJRkQaB94vwU6PbeLn0vfIU8x7GfCCX0YIOJgFYESFB0cqGOUVITxhxgQyFsr5y5Spfwz1Ag8hNsrNQ/xDcb731lls5oRhhAEeYrz5MT3N7YMr4rLUOgcH0gjEGqcXvLE4vZBvvMsSN8GyJMSpThuEaa5AegfTA9Uwu878rDz72P5Rhgw54h31NGQgxlskdjdGzliXw+FlM1uGG3rZUetK4txHEvEwOyYwsQDDScwzJ5B3q3lTAr/WKtYzFr4Nfa9jOpYwvM1ufgyHcsAqt+MAaJMuDnQ9xGJGrgU8q2DzXzDpGMAAAgBQ51YH2IrR+UFCG9QTZ9WcYL6xtY8T4D0dWDNEELQAQjBQwLL2hXj+8/0G3vAC4vMy+ceZW5Q7C/G3cM/e8PsYYxpSrquv98CJxy8GI5d6cT4xNpwhFxq8Zu/1aNshQFaJOxqmTGM23u2Mnz6l96cXuFoaYzj0A8Mj2qu2dpJvm3VaxKgBgrHy1NFKfhfGDQowHIXpfB9hSVJ3gS36ZeW1Wa64PqPUpxtmN6xT6kTKqdC0b2Rr4BbV5IwIIYBahG8ZR7W/k3Ucu/xAOze1D2QnPKgNwey29x1rj3QeQPK7uKlT1tfff2FXsc3k1SGvaLBAAGgAAmC/vOf3Bly2X4sPzUNIJc9NcKSq7VIXwjsqzSOgg7WIxjgGZW1C45SPtRkxVkon+SIAOuoQ/Mg88FQ6BdI0UVdYlhx+vHlXw08vHvW/KmIBeKdq6UbVlyB2nhRxdXz76+GPd5z77m30BQHuYOOo+bfEyrSavcHXx5F18xtpG7Yz5ev7F7v/6f/5ft+Sjmi/tfVrFY5pi0wr1WWsyQajsYiqbpZzWeQ9gucCfAMUrnBRvAkZPyQl4wRWlcKxQSsXHP/Zk99u//VsGkr/whb+XbNnv2UdR0QCDajXaZ9fvtUasWhhnA1BeADmpFr1yjAKdSiv1JdhPQO1olRkAeQEApbwj+wECKwWAtoicEWgPuT14iEkBKSW0ExB1WvuhWgyqBcT7dT5agLF4+nidxwbY2OiJ/R/oZBrttnJ4fP97+ftuhlk7hjt4UwNk15quX79Grb7U4kzjNgCgMFS84OwxEZWb5HSBm1JZm6gYUgAKrC36KgOr+Ai5/xWeXzTsArKWdTFLDI/bUqqXaW/f/PWL3RV1oFikzzcq7J9w5AvUAnhwD+GY3RkBcTclE9Zv2tR3dzFNpRhv59nyXJ6DY8QVyjUm9Ccb+uIJ7DeRnrRmLhpAfgFOtDTOOixR+POLL76mVNjvKJIJ3ip6tOxp+IHpPF73skdjWpnrO7MMoGn0Ne3ae6Gr8fdKNk8bV8mCWfxp1lzavQkdb55A7i0G7+A/76k+x+Ejx0Qn4WmnJsuWzRu63bsU9YudIhCKNoA2pnqelxEAw7Hr98DRW+k46PO3kWV5D3t6U19o9RBuFfyo63bv3iOQYpufV4BWyJLBQcVYQ17esKcfHobsrTVsPf+1ZmgrLc8Z6xMV2cC4rLMaOS59quqQJaiftlgVlw4HjeqIKVK4DFfbDQlYcPbKTimZXlEw6IWMP2oMcfyI9pnX7ZMM+O735P2XjYjhf79C1Vk862J2tkT3Hfj20aPHFGVAxPUQATD2SE/Tm6bRzVz03NJo1KqK7lAAAL/9W5/pfktA9onjR5SGrTah2Z6xiueF8R+ysdXhIwo8UjrYQxhORXS0Bn+NtaJjvb5p8wZ9BJ21AEDZJ6aBxtYoh8BZRVZQ7H3DA5u13ge6b33nu4p8osOAIpLsiBlaulde4ywe0Mqq5Erex55HfeSRbbc/+YnfcARA9SgkAuCclGTC5MmPW7V6bbdaDP+Xzzyr3o7HbPjPI1ee/qoYAZooC1sAQMsYBgCgWtUx48bTlYyyVRra3/uwkVSWoyDIInvFCFXEM5Z8oHv99ddk/J4QOr1SYakq1uEQsYEZR80CFcdQWgBtgGhpeMv9KcNgjWuLGMKDRWgh6xJGcBh7jB/PPMqFIwD0dYx/BCif4zGC0BE6tQHhBQ5GUwKSw8X10fYsCIy58a+KihCCGUQWSj2bX0IM8GClwm85ZBgAFGp8++2DIvbjSi9Y5DY9C6y4xj6VIQZBxlQcWBL3TgMrGJOnGMaJvwdKkjmSKNzpQbJHWJEMhRr2B9GrmWH9CRwUqFLX1HMqdL9AkjpcvRwtTSHFrGmDUeXG2vvPQUuAowyCAg0qyqEVtHXQjXzSdSHvx72d54tBrynDSGz89J+HUVp7EekVSRN5omy4YhTnBPAmcL8qFFkhhaY0GxBxfgp99h7X/PR79WWOMTWGeGPItOel6M39X228EzIWz+ornnrt0jOSBZBCI8OjFga41xdBgzfVzDFy1tv1N7NzgcwQSGa8yVyquFQJ3loPo8C5dx5PRhAZFEsAJBSxOA+xVxnBkOdk2EutlQGAKsRUXqY4LzAGwtE499d05m/evL87ePhkt//oySgCqDoA1+FFPgPTX7MU+ZrzLME0Zsg1/wEASIHjvfbdTIcG3eq8i+/gbXvyNx5XAZvVqvT7nngaUT3QKelAGLABxoLYwwdC0VUrPPEgPN9EdLnlYNEjhnDm5yLk4QPw82ohVAoI46+CQcE40luW3wXZ9nnRPwBMlOj7VL1rnQrt8A+QAt5FsdYoxLpQivdKVZI/YgBgvpQHrztpZk1U2HhdW8F8xw5pTJyrAvuYVwABi6N4lJXL+7uLMmgBSTgI0FTQmugwgTVoDQBg+7bNMm6WKOzxkqrhr1FO+dqIbKMuSwGJPhQBZEXrxiqeGXyzUHwDZ6It8uX/7WdPuYDefXRD0N/In/BuoRgMHvR2fkU/0+hrLNTr77EMbQ3/AfzLswwQaQM+cl8D2MPwCZ5HpMlatfz7vd/7PbWH26wIgK91+xQNEhFsodja45VFXHt+lgp5ndFSggoA4H3vk70v8uiKpgH012DwUblaio67OAi0QRb7TCB7DJpFq6XKd0Xuu5WlwDFC/ykCyLngFBnTdYvPin4qQx9w/aYdGdQzGAMAtWaMs87CtH2ZZdyMrx3Tb7tHM5nOf8MHs8bT0kbJvSrMWN9hTTfKwF8jh4odQNIjzqgQtAt0ikaIqFwr76wLKyoKgJSftdIJ46wG7691qxB/DGwDt0lbJdcDsQYQCppDF6GQ8wLt0z5FcN64+F63VSmnG6Rvnlfr6QMHD3YbZPAvlk53XsbVyvXrus07tofnXd8LuHfQB9p1qN+hQeiJTlbRxjTC+6veAQXMVinSxa1PzTNJM6CDUwAgkaqldptLlnVPP/NC961v/VB/oYwDAIR8rzWoZ85FH9POb235XPt4L2TRfn8uo+le7jXXNTWHdi7j5821Bv1nqRvt2rnN7Uzh5xiXhw8fdRi0vc4CALarCOXOHej7injTmhMBYHcNEa4t6DIDAChwKgpnpx4D7dl4GKINez6WALkr14v/7N79YLdJdFjh99Z3ElSwi82AQgCU/I7e5urxaeAX/bd6q0HQlFERTTAU6C3+2epbpf+V/daeO84t4foG9BzNEvo3Bj3h69YVkjcXAADfrzlUapUPtF7Q/lKl+BEBwB4AAJDX/7Of/0KR1q9YbugD82vkKp51ogCinlCdtzN9BABjqSK8Y7qov2tt2r/vhZ6LxxoMMthtN56Kwl8xiP/7v/s7sguP25m7WnwkjP8glEjBbVMo8332QjyJPYR3zCfSIYuZ8h7RkbVm6+Ucp/MCfxNxSO0D1hUQCJ5SOni1+pvQczXSnh5TzyZ9gg4YAAAnBFR/9Z++Lh2GSIIAAFjvQU9kEkME5Xi9xrwmjP/YY9PDYw9vu/1bn/u0iAVsbEyyAAAgAElEQVShD1JEDYCzBgCokg/KSQTAIhH0s8//yqgOghmFrjx9HFoK3WEMVvhMS+hV7MmKOopXHqq5GGdPrGlsxndDoKOQ0Q7wkYcf1D4qx0UeG4zmw4cOdW+8/rqVgW1bN1vBwHuBgs3BuF8hW+hr599TkSqF/zv333kVQQQowwPxRWuoCGcdAIBqz0SVWBv0+pyK3CiKD6hvLQKJnFH3p5XAcqsOPdsoEitnBSXDy1Bs2ASUcK1dpAFEKgGAgos5ieg8jswt4p4XRHy0MIFU1xO2p8+imMdt5dmeNQBAnt5q9cheWlWu/dTBUx0HPTy//oRIhxRkrEHksIaArd64RBUAfDA3xuxuBbpBpXnUQQzGFOFbKAQVilRGZ10XfUojtHhQUEuYVyu/KsA4KBsx4DCIbcRr/h6TxtIrnGlQVphW0VMw1GDYdYhaAMAMkQPC/PIe0SM8Q4ushEYRKsbs3NleAQhFqHq/s7SVFhKgwBBC3TMTKdr1e38okyYqcqCEDc+ptS5Pdxn2/ZpiDUJf3oPYm5YpYLCEgR3GUMVTAKT1KSv6bkTsZIiYjdKo7MyYOFOc4cWuqBqVX70eyVgCqY5qt75Heh95VihUwWSd0uBKvAMCG1tbAEWcheqaEUBJ7B3hn/ybhwGYYVEGmcCqzCsimuIaNEa+s2p73Dd/SXfy9PnugACA8wAC4gfXBATcCwAwNsiKnsZCaxj/nUppnYu2kKaNwJ7/DDQJrZDzD+95Qt7ohx/arfVCyF8wz+PcGDSyQyDTLqDcSi1AIZDQJ3wbcKA83+VtZV/IyX9r/wGvD/wGoR81W4ZoAQy8MISGaso3HRGVNJa8DK8rhtgupZNt3bJJ/A5POu1y8IpccaGgeWqxuv/AYf075L/hLqResd3T1rHOQ2+4BKvqX6xWKFZBTwVsMA/zTVfZj8JDeCQASBDIgdIHbzMf0DiJGPvgBx4WsLzZUQBL9PdqFZzF8C+Alu8tFtBNhEHkh+oMOd2gFMisL2Clj9ZHGAidKv9/Q+HzSk9T8b9rbp0HeF5V7wNAmGYUTFPgx+vUAmcTPC6Nsjr7xV8LiGXNkdWAQ/bUWvlIgBriS5Buh/KvKfj4K+Voo9zUvpfHo/TtUkbHCkiMKeRAdDwIvs6W3ZQyv2rlEq35VuU7qr2WBfD9Lqy1f//bzlElXS9qFkSF+ahjUEYXPJricvcZRKDKcwCZAAAZRZZKdRSiYo4BnB0/cdKRGNdV6LiNAChDdibN5bqMldhpymu7p+PPx98fkfb7/vNu96v99TgyAqCVGZs2bbARzNoCALyr9Ah77nRO1ih3dpW6K8F3qJGBwbxmVVQ4L7C71q3ClivnfkHmTBfIXRAx++mIOJwTGtNyXff6Sy/htuueULV1EUf39oED1pvWKx1phcCJSwIUF+HFUwQCAIDnDO/Mc1z8os5B/Y2hjxEEKFo1TVgHjLRD0hm5DfojkQFVwX3zZnmk5fHnOkBkdIVFS5YrH/fZ7tvf/pGYH7JPKbKKiJhLjx1vZHumpxk3087PtO8UfY73fdo93zcxNV8oGqm15GfrpZ5G4/X19rvte+3vQS8ysHdttxMRXeuUjJ7Dhw67dgp7S4HyHTs2dzvNm8l1p39P6oNNWpb3vZElBppsyIeeXQWv++cbpCUNNBwO9bLTIkFi+AZO0B07dkq/f8C6dk/r6VSBZuCHoU/FqwrSRoph2BVjL7H1ugTCWgCg1TV6J0h6/0uvCT020g74nbN4RWeHsRORi41U90GGw+cLELfM0LmuqADrldlSsFILANGtpwBiy0FAK1t48r/97OeKnLrozjKw62h1R4G6AJK5N3PHDnER3iyYF3QzOH9aOq3fi65asGQaX2vPQ+mywdeMCoUOrp+A2B9/8qPdH//RH3TnFVlEBCUdRFynqPgHNlDaKq1hXhEAJ1VYnvTqSk2j2DDPwsgHLMTuo9sD+hN6Ku9BD2WXcD3rXI7diJYO2W96IAoyI84LCEBXoYMRKQBEqX3xy1+RzXfZDgQXaLb2F7TtVwIALd+bJb8KAOh1hZ1b1t7+w3//70QwIOMAANeMwJ848Y42XsqS/nEQ1wjleOW117s339hrBYZKuoS6V0VwPFWLqcCrxamwEsYWqQChT1j5z1SAqnbeMpZBSRkOY+Xws7gMOjauM9r/gQ8+rOejAeNFj+I1r72qPDJds1GHFSMYhSAInUJDMs4vq0CFNvSCcv9RLshBtfcNg5JB9uhQhJ9HQYn8LLQmXx+oEaOP9lwQAWFxjK+qFFcEwGTeYiIvjZJVBT94Fs8sRZZ7Y/wXYbq1lf4VU2NeO1W1eYWQJg4i60MkwPFjR7tFUoro6bxUebk3lDu8UH9zKFqjzgdO/6qtWCj/SiugMm4p/GkIYtABesCQ4HIwEA59tPiL+/L8Airco1lEjpfshhQuAI7eUM/rePZt0Mo0RmteViZ1byO8MEkflmh7Vp509qrClouGLilckIPIczig/M7cuC974agKGR7FNPhe5ASFB5W59wCA3ivl2nSZIdBlDBmoYa80Pqqec+9iAiyQBYBojzE7p9DrORRvGSIBBlCmDqWNFsKI9I/7lAFc4/FZAKAQbVQObjGDOmNRBLIEYJ7DBAdCeETKCy2wQogH6ff1DqByveniJxqD03f0nUpz4X3Tgl7XMkrCebbQC5FBFrhao2SuwanCww2PoDCNo0oynaaEqq+x8T4ULxnmFgBgrRMVzG/o71s2XoLH0LaGAnTMaZEq1LsmCXEuqvZ9nzz+VxS6eUCFnM6h/IuP3ZBRWgZAjXHWz2kG2TQlx1whDYVSkHqGm4bMsNdNYBFfzOiR8FxST0QpTzJEiQLYtGmdjVMUcWALQteDx4Q3BFpwqHsW+SmBWl6vovt6n+J8b6jHLN5xnzHtB1EBTlHQvgXvhj7iLAQYIyU8i5NGxJjoGiVG53v58qXdVnlq8ORQi4XzEWAQ0QQqVCTQ5aVX3uhOvyPjQgByFWUr/jvX+k9b+zJkOFu1nkFH8J2IamBe0JoLGuUZr2vgY9EiCZD3hr0DTz75uOoCCBCRobNBUReEmgJiRPVezTWjUqqg4Mpl6u7iqAiBA3SesWddhrXmu3zFKiH473T/x//5f0s5kzeBc0FPZNG8q4onXxvPe6zg1OfTlKHxd8fXBCA5eMlinYJnByAHmBagYXtdAQC8BxANDV0SsM23AniK71ga+p6DzOb9gd4DAIAXer5WRqGhhaLrpd2WTTImlX8ebSIJ51+ssMe3uyPH5LHB+KfmjnlIFB2sewevJtxTnlnRG8Y/6w+QSUgxIzPA7GFldJ9l9v1uL3ZK3mAiAG5SgyJTEs2zGjByTHNjQ6yd81T6zM0Zf1bfu9f9nK3MDQ6LWWdn/KxQlMtMiW9BswAAK+UwYP5HjhwRYEZB4aixQFrPanWKcv6/1prr1qxa3cvLop3SBYvmWHyWNsDFMEhIK6B6v7Uqzp70EtrK0nHiPelvtyTb1kmXIrIDekPGrJJ3Db54WSG991H3KUFfG3gWzDEPG1QZTVfrEWDf0HO9dNNKZUOOXXU9lSh2CmDK+Vij6Je1a9fZmHKUi+6zRBFM3/v+j7uf/OQp4VQqAKgzTpHZ4j9FO+1etAayz0vqme35aPd3TBNz0dW058xlMM2iw1m0U+Ody7Bo5VtdP9f867P+nkQdiQYe3LPLtIWT4ciRowYBkGOcXc40BQA3bVzn9Cyiy+AI6ILQRekH3n+Avlzjaq8GC7BOkfpQb2DCy9Bf8RukLIOXD5+jEEXR0J27dxsAwNEW+nmmVIm2Ss/H4/ue9HNaBXKPkrtldJUzMDpPpKPGYPHQeaT9vfS94pvWuZOeOTsVkl5OknKKQI/WOzU2Co4DpFZqoHl/yj3kIoXt7LlP24z1R747vdt6PsYyXQ2udT/+8b+qJd2r0QZW54K1qBZ/rsMjXZqzDaCM/n1cbVZDTpZON8iLOq+zaK9odRY9t3ytdBQze/MAbB3prrJ7nnj8w91f/sX/3B059LacTddkF24waFxdP4rGimbKecQ6nHn3jFJHT0fKkP6GN/CzeEx1eojo7kjbLj7nqIFMS+Qz7OPlTt2u6Peh8j9jKPuW/QUAIAJglYoAIqO++KWvdKdUtHaJUijZy9sAOGmT+hwlwDQ+f9N5Rzh+e/6zad3y21RKXK8+nBcvigFLEQK5oQ/sLQlHWhYtEACwVnmhr6v6IwAAJwYQYCg0pjxKoXdLJShQ7gvdqAG1EQBh+GCcxNbfqSAPygSDrFxJvgf5hBfhloXQo48+qEXBQA4v520RKxEAV+VxoqANuYFVkCqUzfsk+BWiIQXA/h+8+FgRPYLslUR18LPKYCvPRdr7Rt7iUDN+FO77syruUh+6mlchg/yswkWtkmEm0MjiyNPOVoJJaBAqRn+lUljhTuSczzYqBxfGhJAqpnP44IHuqoj10Qd3dOvkYVmEMq5/N+WVY3YoXxgK1yT0lmnfQDWLiD2+EtZpvMNoesZqg7HSGKLaKBSIwk1OEXMCEOE+UQAxWjixpgUKlJfAeXaiBdDKMjbiMATzAjWLWgthpEZIVQBMtY4W5MXg2TP9zVrjxeCAAswUalfKr8EKBAvRJBqze2TTygVj1AZEtEJrIxvgLdEuKAsCQk3IB9cHSLAji4REdeJEGXvmh/IftA091b17YZMGYzHGFt3j2oo48N4nszbKqL0cKxXco0ClKAA3pA/EusW+OEUsvcd9TYskyF6I6nmsD8YUwjFAvzCK8Izcp/2Cljg3Rsu9RuGVKYS6jAmrSqyLnkEOuBVMe+fjNaxFGfnxfjErvhuVVPNzDEyeC7in67xOUsqGtRVd+TBy1kXD9y+WEqlQ04NHu3MSXrfF28KUHpSGHMrMH9OUqGmMdtp1RX9j5S8CIjiZicLk06MGCBESnatwr1erpJXLECQqdqdidUQ6QYOOVEn6YU0REgVmxXl0v4Oe1/JeKavvCWmGH4diwfqGwRWpV2UUZr9togu0v5xr74HGGUBXgu96wznYVNSv7gY5Nzy7lwS+Pv3L51W09D2DMe4k0xSka5XluYyvdnPSlu3pp+ULRAAUAIDBHdEMwXBdBT+/zBoSbQEre0w9g3ft2Cq6VDqDWsoKB7AM4ZoIF03AJql2Pgqn1sLAiFO41FZQ3hNoapEE9tPPPN998Sv/pOlTOJdIokhNiNDDALSnvWr+YwPibvQ5zRBvwbVan6K3FgBo6bKeY2NO/5iflRQ4eY65FNQxPY/PbLWlNV9MwAUv8joZ/qtWqMDt0oXsiEMcqZfwttJEiNJz0SOnt1SkR0ZspPLsfZFcWy3vP/+c8qR9tB6Y9O7jb4CTCACADxmSUq4AAC7KCXBbKSj3CgBM0F0DeNzNSLtXw2suQKC9R8iQSSN+2nfb9+p3f68BAOo+m1Xkj8r7/H348GEr/KwVcn+FvO4rBdZEBIB0HdUhIr2QV4DAoZNUx5pIE6FfWwAAPVCP7iK90UZWIOrRBpDvw3OoRG5dTDxL/Bk9he9SWJRrQq8IeXBD+4xjgXtUWiRnr+ZZNB9nbOB39TdjLyOsdD3ft4+AyrpQAMzJ4OgC8NV/+qbCoJ/TuClEqBQYRQBYs0zgaLwP4/M7TVYXjRZ9Tdvfaef+XuigpZMxDd2NlwxnZxLcm0bv7bzvdh4GfoEOgnd0oQr8qcJ/OpOOCfw7rSKdYZzBq28LANgjkG+V+IfkNrza+kbU30Jf9X6j2xS4CV2YggeQrLU1DGKii+BQcLj8UDC07yhgwDDq9ex58CFH2yKvwkiP8xcAd/DwJTK2MXyh2TLKGWN4j2MNW0+/DfiUvUWvBcIWn+Z9OxQtwzP6MQ1OA/EJzF+Uvs9aIONK/yxaG8aoO0CnmebMiNq2hgi50tGqzgv6I2f2wIGD3Y9/8lPXBsEbdt0AbMyLMwOIQOcyXktl6GIAEy0eUVfTAQCunYvnTaPPMQ0XZXq3+wiAsKOuyhH02Acf6f7iz/9URU0FKOskEwGATlU8i7GZJSZPLUcmjIYaSNBhdDxZ6jlRH2XbNtJVFnfHjh3rQ//LSVu0XQ4+aAE7hDRJHMTRWQQ9JGwJd9TTnlSkLr8TMUkhzOXiN8isL335q0pZO90tVFpSAQBtGb0Rnutlm34Ga7UaAGD9mqW3f+e3flMI3A55zlThXwL15PGTbsOBkoaAJG+RPKz9yi9/9RV52B22EKHS4QkgnEqKqQRF9ansF9KHJCpplvcfD2ENcMyciygGwijv3mD8s3h4bh96cJfbh9D3l7BU2uq9rkqyp06cEFr4gFBq9aysHHoJmMtXb3YHj5yyN8YKGfOI4xAMIAAkh7/HwQ1jsIrxTSyqCQfDSiib0h9A/TjQjMNj15zLc0vY/hUZTsWACuWr6IaS5SHcguxLiHKPC+pDXQagP8TwzC+Re7J9u3LizCDYipvdscMHu4tC0z/3qSe6jzy6p7ulsOH7VD11AT3RM8eTNYy83QgZCiOvvOEwkVvhLbc3Nox4z0/7iOeQ9zDQORikPJRRBprOWI3OBikG0dPbV/9q7jZeMS7dJzs8TH4Pg1JzYd7VhsfRBwlKlLHNGpf32605NJ8qClOCvZBZxlhKoEOkPafwstecS5klVIqX24bpGUXHFabeglC+LhHOAjDCiE0jI1HgYi4F7pSXPTojhKJRazX5M4zaEoQVms019bxCAuvc9MCB7xqeRtOK6SUEZIw5jBCcajEGaDnOcilJGPZcRxs6QjcR1pFzqWv1Gej5dd0Wdho4moRBo5hGK7sYh89KzpJr+3E3nKyUu5rLwExlOFjJKgAl7hQKQBSyo5iZjaoWDbVMAFy63Z05pRZ0Ov9U/T59Tj1qlbt2g3krjLMiAO6muOTw7/gx7Xv13ljAtcaSPyMcLfemVJa+yAv0xVkXTyFEnWJcK1eI18jTTkEbjJ7l6t9txT2VUApnRdu+QKUdMaHPohBgApvpRSjlJGp4BD0AluDxsPIvAU9EBfRxLcOuQ9ENtLtVeq28OToDOoJmMRyTr+q25MJfuHhVSsTPFIVFS0GFnbM3Gb42XtRav3vakyakOc5keL3tqQGottEadSJKBsH1qwNE8BZ4zlUVkF3VfeTDH+w2qaf8chmmS8UjaTWJ4cO8h8KbmQOq5+ElvSE5g7XKGYqevao1oDl/9/s/6p569nlFx8mDisx0GHsI/6Lh2KdJg67W457mn98vWhsbBq0xVIqlr9EeQ3sGUPtIoMEL3o4h5ECm1mT4ZDxniMhpr6+xMH4DRgb+A0BAbgDQr1FY+ZLFGI/IO2TRAqWkqIaNog9RvJ3zqGW6RgEkK/kDUMy5gNUChFEfg3uGnI5/fQSRlXx4B0BxpNugYNEGkDRA9JtKAZpYG9Zlxp5M27exoXe3/WvXp+V303jMLMNtPL52/6ftRX/vRmMs/Wvr1k124sAniAAgYsdyQetFCsBSnQVXX9e5Xi/PON4sXgHGBxAQHtfwTDr3FQM/HRk1tqj+H7qjZWq1kQXEdEvakBXuYKT7ABQBPkVLx9CP2HunWKo7ScjoOEs8s2R2eDGjMGidNdcksF6XdX5yf8v4800MbmtOnA1Hx2gdRL+kD5EO+4V/+LLaoB3U2Fa4he2Npg303da/5WnjszpLXkzji+PnzKKDe+Ud02hu1nvT7jmWcfdyv5CDtEm9JnBpuVLc9tgwYl9PKD3nXZ3P6NqCHjrfKXCrSUOhjbfoF2CqjKjyxhfvLx0oAIBMyzJQNDjX2HrrUGw59FAprzjhPLYwlMPgV3rYhx5TmpJAL0AG63jDCwcftIaeibOONSq6i7D76JwU6bwL+kKBjqzM3PzS98f6Ad8LAD/0qMuKcsUJU23E0c144Yy5cOlC1iCI+mOMp+UtlesedYiiY1MrK4goJRosdN6okxMRA/Pciu5Xv3rRUS90HtKixWeMS2viVs02e1S4WClj77xzRikDB2yUzwUAtOs4jY7a8U2j8xYAcLRBrydKbmgNHhVw9Ff/+S8MAFxTRMAWdRUJVSUiltljAwBZM6EcJzwLIJRuMUQRY4sA7rDXDz34oPfxqAAAHIx8JyKHBtoIQ/5yOCCkK8FbuZb7RF2xoIuEqFI3i2LmRGRSB2OxClXjfKcGwMFDR3oAAIFZarPlznTVYXQMB+N/giZWr1h0+zc//fHuiY98QCFXKl6gIi/kPOzb97YGij5IIZcF3aatW1UA8Hj3gto/uBewBKdfNiTCmOSAlJpfgiUMrWorES3y2jZEJThLmSzjyTnHPmiB4NqAMMNGoEdLhZ07t3cPqzWIKzeThy8Q4vChg93bb73VbVJLoAd37xQoEF5pcv32qhXY4WNn5fWTIZst/2wwMOomF6hyw0N4DcXs2rDkGFMoRLRKAgAIwZJpDjrYFQ1AwQjCT4uAC3004RlljM2p+bWMCtRpEkwpoCK+Q3jKrl27/F3GSs/Ud04c686ePtl94olHu8ce2tHNu6GetQAA2luUc1qI4f13pIaVpVjb8qzzPKpQYvTbc2KUM3aWMceehZKNB/2iBHF933UDEpWE0OPazKzQ91vF18xNz6mcaP62guDwo2B83Mu5oCgI9hqHghEey/A8m06cxyWDtLzlCWyUgW9Qwv1RI9qhZyapBHjv0mBmXa38pDISjKLCjMOoipAx+FuE9FYnhCgOGetZ6G0/Vt2XUOk4EwFqkAtcAIAVnJxL3YPuFiVAeF4pMUaFGUOzpnWGap1qPX3gAzXqn8V7URWbtxLkaj7F0GGMMDY8Nou15hSttMMGwWkAQMyN+7A3GOAIgNTSeHZEAkA0Qatm5gkUBNocyt4g9HxZfx74PSIemGcAAC1Czs3sdeIMoVRCdwnc1D357KqM2Dde3dude/eC8jhXqPOHeq1KYF4TDyASyO1Mkw7+W5SmWd+pucWshldvaDgar8DQyFHuBUKsnOmuitag+Lg4ojaB4nqrBAJgpFL0tEJtiYwalG7oJYq7ceb9NEAcEOcERgvkqee6FWquiXkvEQFVG8A8Iui3wLzKjfO9Mz3L9QmsrMd4MXjpF4xX97sKob15i3Ufai/MWvv3uxetYoxn0XyIMPI8u1C/IwGsdAFQpCEimrkuXkUbwytXLqrY1Nbu05/8mNKn5ncrFGWhuORsNUfOI2BU0Dp8CsM2irlGLjNnzFEUMl4Bmr/41a91hxRNt3Dx0vQ0h8fExyJ5RFHGtPne6xrUdbOUqBasKUDAekMBARg7nGsrrEPKQPEhn10rh0MxKXtsvc9D1F7Nq6X38MxHRX7SQlBMKSQH7S5fRmoJXSSWSI5cUZu1/e6WsHAhyivgdPCRiEqJs1JpeShyGAV4qItHR7RBRgtyvdc5ilrB7yYBgMt2BIwjANqxt2d4vBelnLbvj9f/XvdvvIbT1nHMG6fd+27GmD8fAQDs9zYVwESHw3A4evSoadjgmWhivVIJF+ls3Kd0S1oCblIv8MVKr4r5h7x3t5fkAVXAmP1amDU3auycOV5V/fy2dBKuj42CXy3szroLwWkbUXv27LZuZ4U5IySJ7IQWSb3jZf1O8rBkPXOoF/pR6Rx47XhFq9DgD3EWk6Yse8NhFSmqYaRWBADtO//u77+s1qiHRE/LDADcUl2WaWdgvFe1n7NoZRadtPs5/u6k3thS7X//3+9lfPf61IFP04rumgGmBxUBgKEEAHVCoeNEIQMAIFOIdKMF4Ap1l4EX4/2POiJBNERmFZ9iDOix5nde9NDH6xzXZwZ3MHShg96j36QdpqMEY4xUwsef+Kh+CmBK47+KAUKHeImhM1IAMPqgtwKjkH3Ml/eguxYAsJy27hXgQLXibWmnj0LVm9D4JTnfrtLWNsGMSD+j/e5Cp8hQG4zaTCVjquZNRDWETuHot9SVXEssDBEbwegD3DsicSN1mrTAf/7mt7tjcgyjK52Td9oxnmmjYfzb9kAnlNylbswh1XA4IIfxtBSAaWdjrvda/aCVc8Hz48V40FPQE1MF7QGAP/+zP1UNgHdURPmCuyoROYZe5XbtlgvoOFG/zutjIFOOcOX/H9Q86IpEFAAe/+CHG8TvFmodznndoVHsNL4XLd0D6HHUdq4nAHW1XC47MpyhWaPCnp6InGXdzwhAWbCQqPoV3df/+VuSi291C0SHdkCkQdWvxT0DALVag449b83Kxbef+Mhj3Sc+9riMMYWRKMcGBOzlV153kZx5igJASd6qHpjvqDDMU089baNhPjmcIFMpBCBelE8U0TKMi/ALAOAQuDVThpG3yn8VSYsNTM9876kMhNdeZp/7YPj0an5MhZsoDDLvPiliite8ImP7jdde6ZZpwZ/4yAfFPAIVPnf+kooYvqbwf238farQKUXXCnd6xXoJlOBeHbAwPNN4T2O2SI7x8xnITrXmY+0grCvZ3oj7XFBefoV81pxDNYnohtZw4/NSwPidfMUSHsVgw+ANBBPC2rNnj+9mr7vGc+7M6e7U0YPdto1rug8/vEP1apU7r/YpNteyRZINKxR5FFgLYPJ/VRdB9y4jE+blAmLlNS4wBoPeaBtjCGV2iGoIT3wZ7EbA8GKnJ6DNZw8CzhA9H4ZA3StkEEFeXh9OdYXvDr3bw8juQ55KGWXPzNTCU1AHxQVVREow9WK6dSQcxu55BCrXg1QJAti7lPl+3g9oQlYACmTl0de+lcCJ/QrluMbRgkR81rbUirZwcZpLoBU9BJMuYZWhZ0krUc170hPX3oc1CsR8KI7nc5tM3H7hNEbSvx8VwvUeERp4WhZqf9ZIwC0j5YA9z313o0vd+6b23Ga6XXMAS4G8hxguA8EbZDTIiGsyW68S7+dPG8j+uxjyQE8FLIZ3N+ZlKkoAYKLXb97/lhS3l198RefwslrUrVYv6ZvdKVVaVSl6G6LTagDcq+JeexV7Pfmqs95eM4AdrEMYyf4vkBFGnD9jPXyPVHRQgIH1BGYAACAASURBVCP8mqgM6lnMlxGFYAnPFqkuRAPABwAkl5AioNuRYoPnjjA0V+/neQBQeu9Sgnd4SFEM4O1hEEWhPLNHfyPGwhlovb6l/FZ+NuAE73E+orBSGHDkr506/a5a2vxQ9EKagM4ZVcbjAT3d1wrOtf7tupZSYxUgaYh7hIKfxfg0DPMneHMCAFxDPnLIr5Ap5DCSN0gaAwDAThlFgADz5OXD8EFxcL48oIaN0gAYgi1Q0CcgHELWMfhJdfj/vvCP3SWiKFyAtuF3qbQaYM39nUVD095v5z1ev9YwaOmtfu/BAJRklB3LoQBcbWwnKN0auHXPqGdiVhSFo6YAABP0nvLa9KYzj/GGIoxCtWzJAoH21BVBgVzYHVLl72MnTjsqyfqF+GvwqDAa4fOhyIaSR84wqYt1LkKhLqM0upbE3jLerCOgPSDH8l1Vub8sxVYbMwEA1BpNo7+Wp3oNUjbU/oyN7/fDQ2Z9d/z+LINwOo0MfLX9PB13fqs8XgAAKPIYMIS+mswzVJj6CnQeoQMA0UekHVbXEJ81zldGkVXdmoUZDuwUIfS55OkVVVD6leWFXhgyrhdjnhNg2kJkTXAeF2pjz+H7Bn1TlhFBwL5XuzWD6uXZxSEgGoWue2eCDB53ACBiIYEutzDL2gKhs0I0YeA4rUzPWireSsrIF/7hK3KOHdZ3l5oHSEO6JwBgTDtFP+OzO97HWftddFrXz6LXMf3MopO7vT8XLbf8ZtZZmKC/nk9HtNhaRfDs3LnDICEOj8OHj1hnBgDgzGP4AwAg66oAIPWovAba/5CflVMdvD5AwuCSpr006nqjKWmSrbYxn3aL9wWaJjrTdCXvreq8AAC4bWDqzUQ/Wq+TLnFUETNUgi8AgPcDjArdtoDLARSIiCafneS9eN8LACi9qXRA203mzXEvogbcbSCBL/RkOoCtl9OTTgWA8xWVUG2WQ59KHatSAGxnZXg+nyYAwLgiEhddY5483+91//hfv6RnomPO787KE05fetfX8i3D+Vhn+gEZ2e5G5pbxd0YAtLR/N3ppZVBLg71cyxtMAwCuy57Zoxpp/+lP/tjA0U1F+JECQJoYcgjWAr8yDeS5J9qnziTOL+oYwHPY2/Lyr1RtH95j3SOtN/SXiuIIO7fqJw2Ow5pryN8AGq1b6Wd1beAadBQiYO6X7b1SxVa//d3vdS+9rNoLAskpfopSV9F7oZnd+brzTA77367/vI3rVt2muuZnf/PjLgR4U4UA+fKvf/2yQzWpXIy3fMu27Qr9uNb99N9+5pC8hVJoonBBTB5CQ6jDqNtc6VAsMu+fBUcou/ZcTL4Ww4pkY3wbAsg3CsEtbxnX8mwq/37w0YeknKlQ0QK+QWGxm91rL7/UXVVY+uPK5+QzNubQ4RPdG/uOi7JVSOG2BAvjdxuoqELfG3iN4dF7QjSHCGcGbQwbpgADZuEqkC6UFl5dlBQU7SoGCDpUnv4AMULJNwPJCt1BgFk8Lb0dcchjfSPPetJQYjzUIHjkkUec+27FWHe+fOF8d1IAwJplC7uPfkjhKvL+L7lfCKQAEphs5egbNGDTmY2IDqZRxBGIfihP0f4txmzPMIYd83S+fRQQ49Ua96Vk8p0WgWWOle9iYU6FUcL/GTsKetKFf7cXOtqQsOih+Mc4QuDH2pB2YcAhDyHre0Uez0Jra04hBAIU4OVxNyFaUQwrFACuszIB082QUva8wtBrbShm5voBeb9iUjF/u3j9M0CKUGB4VXRIAUMem97nWbUWBaLYgM81jpDpoIPwjmc0QirFdfCDQQ5FH4u+6iwFiDT0SufZQe+ZGxeqt/MsCaW6CNopZrdJ7bqWSbm7qX2ve4BIXmcfoBcMe0AZR0mEkRSEBPGmSc/AwnJIhX4wAD0vC+SADlw3Ilv9GIhLD6Urz6J44sl1MaAAxXi59kTSj+8nofXSr17qLqn153IBAFcFCJxQldqbKP82RssIi+/H3k5nrMMVd792FgDAN71PyUviSb26MvyeQxhSM8KwZhUdBUNouubqVB7N3/my7hgCALBcAhrl+5ZrBvDPSL0WbSmeCHvyyYsPMCzyAgHrAqClroJD1e2BzY4D8JuMWKhIAE9Dzy4AoAqnuh1QAgDQOoVkjx4/1X3/h//q1DJSMWKJY5Lj9S7lp6XnVoke3m/3btiz8vCZ/ipyBB5B2G51wkgZY0+l1o7CRlyOV2qr+k7/7uc+061WygWVJDCADJwwXox3jzzDhf2WhZsVNdZwhQT3IRWbBAAgio5Qc8JJ+7DJnLfZXazANNKagw6T2GesX91skh+EzCmFGIVv4K0hmx1ODX9JGoWHtvmJ9mpUiL0XgdZw09WQqKUT8hIuYEMLEIAONUpdA5xftAAwS4andAuK/9HvOICh8P6TGhBrjfwVXAefhCfoPuvWrlanBqV3Zc0VdxXhfIiwHAlg/uf4j/5MAW5dUITjGXUauM5nTgGotRzk6zSarPfGimhrVPS7eY/8Y2ygtffm9zJcep6R+3Kv/KlVBHtaKJZsdIQUqvvV43yTeQcAwAmlUJImy8fwGQAAUkPRr4g2wthpw5qDU8f+8AxHAGRBN8u7ojn9LADA+dp47HSWfA0HgXPo+gBWi00nTk+0QXPF8slhzRoYwHSAoTJEDHTGpML4C1mKUWUDInUu3kdpJ+/aclO0zN+uI0R0JHSj3+nygX5rHSeNQHqen1T+85e+8g15BumQsMQt0G7J8WTdNefYHuJ2b/97AAAtTbbnehb/bGlmKnO5y5slv+5Ga2Wk1TjGYxuPe1gXmzHdOrVc3azQbGgIUPFt5Zu7c4x0Q/SmlSqCS6Sv68uQXoYjRN90K1HRZPW975+fPIe/S49tz0HNy+NOG8Q6V3KCOnfQBakfK1TzghSAAgBMzwZwpWsLTHxHEQC0So10WDlLsgZAG+lV9DH2zFcbWWi1dEOPL8UB9GcQC1sAfqBRVk0A5ofj8TWlPdMZ7OFHH1Fq4HKnCdSeTUYVDFFvtfXuGuCoNrDQ0HcDLIvifcir/Qfe7r6pCABA/MtXlJKsKAR4swENNAKdw9K5OGPw9iPylgNKBC8vh9VAcO3ZmIsHjvet7tDLsbQLrK3aTkh5o/0BANiy6QEVAfwznXm1R5ZNuEMdZ5DvjNv01TsIK510aG3LGpLuTPtQbKPl8sazxzhX0PkjLRubhToWwYNss9kuG+qChP0zOOjKNuKaABsBUG3MeHq8RwqAJKbOxgPd93/wI3fgIxXfTrak27AX7zzE0/jOoF9OXj9v68Z1tzeouMbv/97nNAgdJimEDPCVl1/v3j37nvIOlttLtn6jDqg282dqA3FeObQVpl2EBqGCkkQ7uRD8VhZMUFGFuSYb8wyhXIaKmagV4nwvlbNaTN9Q9+4XPVs37dy1zT1sFxqh9kO7w2+/LQP4SPfw7h2q+rjGQu2NN9/uTp/Vwbh/pQAAMRJ7/+A5AQI4BQAGwPNzjSqU1oY2hhcCp6/66i+b2ir8H4HSokBcAUFQOMLDT2KtHOwytlrhEblHccijdQee58jVbA9DoZy0bgQ9XaW+vDbMdS1erGOHDkjFvtF9YNfWbtlCMUu1ecSThZD2nmH8AcbAQhk3iKcNr3mqBSHPO4YTzAEiB93LaAy3LEtji9B8zykXzOAOjCQBjsh/Ks9+KoPkkuc4o8NBdE3g0xY0KDQoijcFrVS1an4vo8QHMIEXzytpyDnKKAMUimNcebgwdIbnsIUBKvgwJsMLSzWNVEgqjezqF9vSCHs1ADdhYPSWaL8WQVAxhlgsfvP3fA3Mi3lmrrKBCBNMgBAZRhQ5TihOoeyABHv8KSx6ZtB4aStEk+vL+O/PmI3kmHeNKdbbD/e6WKnWWgIAAKrRrmmtgDfaS5qp4e3X1bTbu6HJ3EIoo3j7PCXA18zZynxYF2GIsGXFxJNpVotDjyKNyDBaoqvAACrgrQxGS3Voc0Pdw20bbexlwR4N6KXnf62iMALCFq9Q68CFigA4r7ZSMoDFZMntHL9mKT3j91vl546bjN64w1AwelxqR3Gd+FlciM+D1gMMKa+rW+4Q1SEjZrGU08rFpXsG54qoAH4S1r5UCjIhvPA6jP9VitRarrol3NPVe91+FGUXBSurrbN+GX5dFWoDvAxPrJXmNARjrYM/MccFCUwVr4SHkM998NDR7t9+/mwCAMo3tEGctDcymKYBAKbRFK6Dkhmg3pCeldRregmvRBi64e0O3pHeogTT+AxD56rSIlhXlExS4T77qY93H1aEGbJlHmHIWEU2/gnxD76mE2pDwnQYA9T/aBe4vHtOoNM/f+f7KtSp4rCkm+Q582U2XuADc0cAtCQ0ST93AgCl2M6iw5bv+cwkUObIIviPxhdpAID0Bd6F7OFVZyr4fBhsQb3xeTO9/LsAbc5ttEdF/kBvKInLVdBy6WKMNAFyJ051J0+dkUEIj0MRLR4cKSdBJ/UseWQFbtEJaAmthzNVzJGH8MqUAZab7LXpI+6H8nReIazvyMPitU8FddaatWs6oYvc5bCP6XTW5a1Mvxv/GCvKd7vefCQPWEs75Wjx3PQfYOBWRQCwP3i5DAAQfaF1o6o3QAtinAJsgAHsXaX+IJ8ilzgwXUdm8Z72BWPaoHIa51GYVrwZucDvpORJjrjziAZFVJNpyYXd2EQMcvUxl45zhTxrfXeJwmAp9nyVLgXUCpJi78gSRTcVqO5OQITh0oIQAyojEHv9S8+qHO2g82jl7OLDlvWEB0f0CC86K7FS59WS6xvf/J4MIHgBNQ4kP+cRAVBevuB/te7jtW9lx70aPdP2fK5nFE3cIWsaWvBJGvHbMS21359L5k2bY6vPThvPMCfW/paKWK/v1lGcTS9C0g+o3Zy7pNgRdrNbq2Kse9ReFhlWAICBf+SOtI+o/xQ8rADA0tGqUn6d43Kk9PNzbZCQH2x42GHB+/gutbvWrlvfPfzIo6kHhxxBL4FOiFQABMAJ2AIAfDeKVscZLGeNwVR0Hslpy1A91mckZVSND6ZV9Gq6Ru6RSo0TBKdYnmuiWQ06iNaXyfgvYxMZ7bQCCg2m3hn1n8K+CDsjdArma9uBWi36vaJlwpq+X7n/L3RPP/2MAQDa0VGZPv2hPVhnJ4xenCvW4Yg6kZ1WGLvrMzn1ajhPRRNj2r4bLxyfH68rHIPx66aVAsCwAZqpO7ZOqWb/69/+TXddNtE7p0+4dTyymhTIBUT7IiNsyEc9Iu5pkKZ0s+QBdo46KgiAk0hKiqRK11GEIGtdbR+rhlidsQJwQ1ealJAlT00j2B65MND+ubOKspB+um37zu5H//KT7me/eCraACYAgJALfX4sdYeTPKmbhg3Vnn2fkV3bN95etPC+7o/UChBhTKgEaOveN/Y5Z3P+QuVQiQhWqvDLIoU1/kIDOS1BHbnaTH7Ir1mmMKlqzVQTj4JuEbIS3oVUcFMKDYpcHBS3f2NgafRNKjV4wqP3bCymFmjHFudsIpwQZBgU54Q87d+713UAtqi6LS1F9u0/pE1VH+Zb8ijIA0UYsPsf2/QM0KIOfhiFcWhpJcj7KNoobbdkRNuoYiVhAvqM3KDIJ81iOIlCg75BKCBIfRSDrnc+YhJbSwTBxGByFD6KtjSxJoHMFTOpcUJ4EDP5lBs3bfG17Ale/kMH3uquXzrf7ZAna/VyoVMCAAjbrpoGbdi3vaz2rGRIvQ5OGVn8LBCAA+Z0DoMCYVzzqpC7IrhStGPvBuPKe1b0KjoA9YKPXXfl5pi7jZ30RDt/KhXT6EyQjDoPfY2Rg+7fG/op4IQxlWLQH7FmTGasNkIzwiG9neQ/BgmGARaglkVFhv0gKaKITVQ/xonB53WMByHrPfQ8Mi+eSdtYCgCAGxEyPyHYOQFJ5+x9RaPApOp3G4MN44iz1IZox3qVMlogUlW5tTrN95ljv48FykEP3C5z0HWOrwgAuEGrRRR4Fe5ZQhVavqsLr+L5ZA10BvkJAOA5NusRrCkBowQXbEalMPORSkHu9TTCGZ5XG/8olAnW5Nb4+a7/4BDOMEo95hSoPO+mPDWv/vpVXYYHEu/zvO5deQGvKBLg6m15Zvuw+9jh3rRKILPeCXgrmHURcoFH0xSumO/kqxUCNhUTIGvrJNQ3vC917sUXI4869tdn1hVkCVH3rntMgcQHFkIEAAoNBQQJl+a40vWDjaVoK7nTpBEQymdepyKq7v+r+6JQUEU/OmQEEBmF/6ICd9BZGGYxp9gf+H3lAzs9iGvYU4ELe986qAraz2j9BTjMV2QZPLCMx5FwnKUsFy0PciPO1XB97FEZu+YLGnPRVe1XgNOGqPyZ05TE633WAFt0rreowOy///3f6Vao0KLUCSjS84dAqlMKtXDwIjgCQC/o02uh/L0fqW3Sz5561gCAa02ksR9KRhRXHKY9W5AXPUzS2NwAQK1P0U+7Jh5nKp2lrFcdFvbEXpGSBSib5sfJR23oAWaIBj1vSCHTOMbEXuAc68+qQCuiW9LWqIiMEY9SDx97SwWjnCIhOqFdYiC5WUgWuWYgl3ERjUFl+uXdBhWIQ18xEMH4Klc8QVPLVssMXxKySP/ILz6tCADkmRWpXPoRCXofJ/WPOw2nWYbUmE5HXKD/s3g8b/g7/iR4sH8bkUXLK8djGyvU7TMnZIv1lgSfNX/0pm3bt5i2KWJ2UqG7bCnng88Im13g6MHrcqis7wse15gB/BZqrUkTI7TW+8ze67vkyPahnZw1WoymrHc4tXmW+EHczMa0eTf8DsOOYqI4IDh9FZ3C2KARA1FhuC8SP0NJx9mDXuLzrU/hbfCtam2GUcTzABJQ/BfTsaOcP6mqENYNvRTIeUkOESJUTpw80335q9/UfeGLkv0QjgzYewEAxnQy8K+gsVnyo/a4Vebbe5UONL7/NP45po+5aLdoZ9KIGGT1tPGOnzltzMVvPBYT9y3p6Bsdzcv+s4cAABUxCxhJkU+KlNvG1BnHcLMZi26QgLRvZx0rUkjsIOPzRoa2AGjoZBi8cd4qta7kEddWBMADcn4+9NDDTjOM1NJwwkBj1MoCtEDXJwUPAI3vRuvkoUNU3/oPfqTxIUPJP4ff4kwtu6ePOm6MUfNwPRc6Zn3K1sD4R9a6WHaCsl7zdOoh44c9AHQL498zTgDAtkxGAVhn4xjCfRPUR24/88yz3QsvvmS7BR4NAED0NHrkTZyA3sUAduHrfH+/nLDnlDqAU6Fqr0yjtzFNjvnbJN+c1Km9h8wXkJc5sf/WFdm7kCur5ez46//8l6IZpYG/e7rbLqDTYH3q354Tbcqp52PwLxyitu0sV4IpcE/XRbNsiTpkTkmjjanWrZzdUdi7dP2436AjDXrJIB9ihu4G4flQn+mGnO9yUGmdH330QwYAfqLIe2rxAQDEXMMmnB57N161oPF6TZzTh/Zs0Zpd7/7DH3zeob30SqSd0Zt796kYzHHJ4yV66H3dqjXr3df4qad/KQFx2oeBiZZ3kt/LY94e/KH6/9D6r2UuQYxFlKWoBUJlYkxjvH4PVbc8pTeU87K+2210EC9WKBoUyXjppZe16QssrM4pkoEK1HL9WcGAiAMxwtgO9JDn9AZHMg4M1Oh5HZ6LamMEufet3tKmxQisNQCBBgVjPRCoVI+sdeI5YeimqM9n1TztdRcxXJXAiWiHlEo+2JOCgvHRvgoht2v3njjcNghvqX/lcRP8BlW1pt0SHi0IH2INIwpiHKqA9nUOUmnrGYUV3tifOCCJdoMkpnFmRpeHpWXw5Z0PLy5L2JqDMdbWQx9rEJ7NMB5j/ys0P0KKw6gtgo5K4yPjOcfbrzWf24hP886fB3hTh6FypIKBxqv2JO4fAEC18jPNJjMvQVPjbe9btF05+gO9x1Nq7P3Y8tkl4EqBN416KxpPIuOyFzUrKnt5Yk6+H0peDLOfL79VlduwFCO9pJhdfDeutzCCxVgART7/FRVeuqiUFjxDG1S8Z5kYKz474miukl/NOUI46tY2mHlEAkUurASKSju0HgDUmrqdV6RwtApPrWsZD875x5jkuz6v0ULSihpgEv2/vbfsU+gXixQ29Z7O/1sqLkZowgL9zfMvSKk7q2Jj1xSeTT0QZucjmXySsOLqI+zlcI5rCiDOMDCCjY740izl+07+lRvMt7z+QYsDgx4Y9XAlH+PJjD0tQMr7ngZnRV0N5y9ooUA29gvDy9ERegQ/iRKAb6K0x+eLzUtIKViqn/QQRklGsAdPD4ETfCCKBZWiXVE6dVYM2sAfvE8g5Yu7Xyuq7JfPvtjdpwJv1AEI4yxoa/yapZz2e5BfmEth8Pqk8cqk+9/13OJlQ2RVpOyEUsGQBHooGu5zn/1U9/hHPiRF57LXygXJNKcKNQ4eqIit7KJiz5WUCroefP0b3+peeuUNAQAyNoAQzDuDnw8RE5Nz7/nFndboHWtUb7T8zyc3+d+sLwxgSERHhDI8dEVAuWPfvQfFj+tmaZH6mUQx9Hw1Lqix+H5Sjpz+QZ9pe+kD9IX2UBRXSGHm71OnTllZxL5zPQ6fiyyWqvs71JfuOpxr0Qq1GLZulcGqy1DsCOn0ES1Z4DUIENKAT+jPXnMinlCcUdTx7nFhgEJDzQDmHLKWUzmkmNS6DtFnkUJV866zV3pEye+g5ZQqZdH7z+SPuV/VESPuMzw3zN94Bb3lWjcbPI1u+m+N6KEi9ngbUJEuRoRgs2cXpa8cU/uuoFMZ0OIJ6wS03K91viLwd/u2ra4zwnetaAMMaD2vqz7UCulKy4k2Ep9ZqOgOvJX3i6+grLpYLjVGAHUAXgwEeHX7IqcBbCq6QyBlKPLBPwpgZz7REcAcN8BIAWl44VjOwSMGryRaSTJJBhP7Xg4ojCWMfu7AmeXe5nc8E9oS6FmdiKBT5s15WLR4ucJwX+q+9o3vKVJIa6ECn6GjBF23hvhc52/M14pm2rNzL2d4mgFe5HAvhlZd2+q87XPbe0x7Vr3Xyut2DjWvVoeq+/drlYDqtq2bXVsCeXFWqXkUW2N/LO60J9uVnrJDAJWCStzVy20kUy+Oau51HsL4qzohY30+T1CcozpP2Qa5atuUHC1DDqPvwYcf7jao8CVgVhnJi3QuOPsY8cwV+kImVK94aKo65TAOvMZVGM7pxBqAgXV04Bwz8zAYho6HEcoJNE2SalsFtRWJog5fAF0Uolu9StE4+j4pr/biixavix8iy8srnwpd7+SyHp48vwe/rNEMNhDy3BG8Moyffe55RQD80jKcgWOfkBJjQEJ89LrTgGUjyhG5UmngdCR4c99bThXA5rK2lPzXuhk8DJDdBuyddl7D1vpfx2dqoL9Yv4hGZXjoh5G6AwBAtOP/8pd/1q1dvVwF4g+YjlwnxnZfXFcdcFpdvKDYGkA8v1emg4YMEoQexHdDLgxdRqrAaJ2LFhwIezDuHvYlC4TegZ12v7sovKeIo0ce+WD3Lz/5affjnzYAAM9r1cS0JVtds545Of47V3bek7/x6O0Tx490f/j53++2SQhcE5MnXG/fvn0u5LB46UorL8tXru7Wrt/YPfPsc3r/kAGA9lUE1TLCOMAVTpUCML/UDrZF5lrlpB18q+TUYuONX75skVCSh9wWK0Kp9UwdzBdVw+CSwsQWyNNEzQIquOJV6H1O3s9YxXYDBwU6lBUQNgpo1WEMhRaDN/K+yeuse9TPqoILcXFQ+VcvKxVFTKO1qLVzxIQP/KDM1RhrY4dDRIuwhQJB9vS5dNz+zDunFPJy0lWSNyjHChoDALASZcV8AFmKQZi+M8VhOtNPA8hWXayPUUAK5aRR3ue4pm0TyOrw8rKngWkBmh7OMjxLCfd8da33OpXhCgdvx2blqDHkrTvmvsb6BZgQBmN6w3P8ps88SK2S1dIae9iH7zTuGD8jBjihcEdbraD1yQPZXjcohLWvpe/3iGOKKHtBilNYMWWCMIowPJ3fWHPwL3FvPztJPEbTcoxkZiiA/OcwsPYcJBCDsY1hDsiQ5yTaL12KVjT67lYBTIsMTkgR50Far2uihRsATVL8KVriEVnZjAU3AMB/0GEUQo0zmGRSZ7DmHQBARYwE6hvWOu3Z6AiRDBGlwBdnGoCetECK52W1+yKiiWKAAAB4bd1qRRFOl2X8S3QLQBAa7yWNNQQAsCGYRhCFDiNiIowQAwC60t9BHa1NmKD2O/9oFavJ7+SejO5VZ8AKSp2HPFOJh+VaxLPae5ons1R1vfczFGdydIluCoMqwh0pEhjVagEAAgzAu8f1i+WtJX3AqQZWzoM2WCuHJabC5ir5pll9lO5XDOKFWvfnXnipe0ZK9AIp0zcUjRFyC5qYDQCMhdpcyztN8S3ZUuOtvw0AIJvsGg6vfUUDmAIAAASubtq4rvvDP/h9KRLLBMpejIgw+D+gmSOUgkac+pWVk/GaoBx+69vfU+TZQUUDLJ4JANRZvQvZzPlxy6/GNDBNAS9Z3f40oIFMF80g08qjUSlpsVNx5npZhNLV8NXWmIkIrLjW9SIMZhtO9FoBAGBcct0ZRexdVBitI+N0slwrAdpKoA8FiRaN9tzomRik7nbBuXdUQHUmKCNeI01eXUB7MPpKc8hOPRoTymrVhYB2Xf8F5de0EREid7yS5zO3AnXG61xOhVa3sHER4Tr9OaWjUekDkwBoAAABL02+2r+DZQX/GdNBC0xP3KFnHAAi8pKpixGVrrkHAMBx9WGv8ZNTjBIdXi4ZQ6rKD2AQxX+JELivu6AIx0vHTnYLtJ6LZDATebR6g3pei4cspl2g9nGhuoDQFvOqBkztFSEHHu9CeJGAyLPnznZvH3zbDpdHH300anJIgTfACy2kjC8DDcMeQIJIJQwdy2lPUjSSUaSRmxy51ZxHUg2gN1IJ4u+rdhYBcOItjUK9pD1EPi9pDBSoJA985ar13a9efE0RAN9WxGIAxrRGnYdjZQQAvJ+zaDK7JwAAIABJREFUPMuwafd02v2m6WftdWNeOEs+zZZHk08dP28wwFKf7HWukuKDPtHqrsVzYqcAS1VgXADAStEU7xAtSxFKF/XFENYa79m1vdu2ZaOODoVWo/6HDWfrARkOHyzcr5JL5Q3u15Kznd8LHp/6YdJN+FZrPmFIcv3O3bu79TofGL2lL0bKXchsACOn0eq9AJyisHZ5hiPiJWtC6Rulh5rX4vlNuezh5/Ixt2ilnVG5gA1E92oO2BOsP9csEgjgQpV6Pp29OBPwGFISzMlS9/W66PcUyZ4xH0VaToLSOEbR23yWYmzwt18qAuBXL7zgoowUZ+V5CzL687L4BQAA4wEYJA2B83JANuJZpUfMo/6NAYCKZgxgL9T24IXWY0d69Kwz1NJSXJO8DxeUFxCdB34w3/wDPeZv/8tfi4ct6Q689aZSSXYoZVKO7gS4K5XdS2/en+mBOYACkWK9JjkxfxfIU/zSERUFTplnRl24GHfMuSKSbfgX7aHHWy6I74g/UgMAAOChhx5R2uTT3Q8VTXiTVArGx71y/TymBABmrdlc78/78GN7bp84dqT7d7/7290eKnEKUWWB3lYIB30cqXJOpdxFS5Z1m7ZsVzXCV7pXX31db0Uxs/GG1CIFkYdaVROfJqhaJaTu13tqmkUv4VaMJxQ4EaKG8cgjD7mvcHk8OShvvrlXSOIJvZetFoz0RX5zrVd4VIc5tERoxQXF2AIkvCRmDhZE9J0fAIB2TD6YCI9cH8ZZRZTM0JqwktoY3iuPEtc6978pGDVtnf2eUbQogLdr125HHTg/SAfs/Ll31U7lqAGSzZs2GACw8W+FO3hl7E1jmIaO1Bu8MZci+vjZ7mXkKw2Gdd21iDqU2/CU1svAQ0ORrQAKIzgOtOmqjoeNan808bIpifHZe6FqLr0p2d+PLzq8x4BDbjzzL6GRN28FWyn20wCAKBrDcsUNarymU887jXAz/jRahxn184iaGRqvbaBgxgYBvEdlyOf9cgfjy7lOuSl4PHjFdg1CuPa39iDmF7vvceJZtoE4GLFVx6DOZoRexj15r4onURNgJd0/5D2hL20oo7pU/2z2o2jhpcHzpvGFkZiUl4IHNHaCPvL9/r0CrdhrGCk8MxFsDADCAeuZ0VlAT9E10WuaRmJS1CgwJgCAvFYAAFrdAbIBAFzU1K8j6CnSxjRTaAIAFFjmcXN2c1nhAQEAMK/Yi3rNUrTq89mKW6zL8Bro3zvaeF7L01VhbOMw4eYmuW+ci0ExKvqAVuzlSgXWwKX2EY8t/wAE8BDCy6jvslroPnm6VeeE7y9TcUEUJ4f2AgZmNIkjFSi25+gRijEFAPDL514UMKR+4woRcQg2dJG01Y57rGBOzGnGH9PuU/vRAgC9wsP+MV4L5gi/c1QUVMCZkLJJ8b9PfuJJRwFcVHFVr42EzjUBSDFXAbB0ZJBC9J682OQLcw/C937x1DPKNT+r+SrMuI8AGLwFk2fyXmY4/Zq51mrWmhSPLVnr6D28Tw5zjUKppai09y8e4JEYCBuUmopWqnsXAGD2jzfJCk+AduSRE3VyUTzkogBFF8MlDNP5otaEgkf5rPMMjHO1+tVa08qp2v1Rm6GX4fiwLJuHdL4YU5yrqP0Q4028OvQBRwbE98JTFcUQGRM9r/v55Fx7QFb3RdkNkLgZc+oAPHd4/iBnB10mDI5Y0wAnxrV+hmfFdT3/KFIY8c92v9txD5e33qMAADasX+f94HVB0V0n1YfdnjGtA7VCAFwoNsyZoN4QxrL33iqR+KgiBm4rymoZhr75tYwVAYx01aC4Gfoj3sP7l0g/oV6JdMmFiv4g3YhuTcfUdnD/gf3dGdVK2v3gnu6xxx7rDSpHLBYQnd42xnVFdQHwtsK/Sn9yeC7XJP9nPkQY2quaRr9lusN0Qz7gKaWQMYCGo0K0307/M8liVITcWrhoeff8C69KGX9OOjHRDYC/yOUwPMoAqHWuvZolD2qfWodZ+91WV27ff7+/j8//eDx3+7yeN6arub7X6pT1eyv3Bv0uwsa3bdvSrUCOaF8x/klBcX0I9lN8iELfGzesUZcyFWxkb7XnVdcBGWNZL9CnAMo4UDHy0qu9n3bWZbQkpJs6V4yN8xs/Q+/Jgsi6fqd0awAAF740LwoQE9qBT+Ddrzo5lbpbKYvcK3hs6P58t/ikaYYRcY1BrizanPROdEuBCbZHDDBft+5S1f0ZMp5uPgcAuCR+iq4AwNpH9eYmBgAQIEixK9dbKn3bNJ0FfzVvR7PpmT/7+S/kUP21f6+2fuZ5+hyQ/JpAjxu0HyTyWSAA/Ju+9WfOqa28immOAQDza8BbD6TZrPdJ3Na5zXatiSUAELz0fgEPkY44v/vf/7e/FQ9b0e1787Vut8AkItzd2twe+3Bkt7K49mmsl47PZ31vkrZTvvT7XID5UPi7vtcDVb6WGFpIkHo58915AQBg+45dSr94ufvO93/oArmUxsHJVumovteg7r/PFdR3n/zoB24fOnig++THn+ye+PBjVnroa3z40KFur8I4EMggt+QfbN2207l6oEEQQ52y2QpcCPBpCvI0QVWEWF6aseBtFREfJAmf+5QEvV0MZNeunV5EhBLfh4m8+eY+jruIJPIvw91YBSkwUDA+Ys3GirkPXAEAYT2HopEAQCH3ZRQYkMh/7TgnPQGhbNT82usKMKAqrftUY1q2hrOJfXKnDQBov3juDrVpXKcK7eSPsAaX1fPyyOGDbo1IHQTCVxHM1sXwxuT9hlSL9MIZlBqeAyMrJabmUqhYIJJDjnkZlrmivs8dAAAj8KEd0K/Ygvh/TXFQIgfPxpjOC70cAIBh7MPaDYZUj7zmZpr/5P5XyH2doEl6SCO9OWkVlRBqxCRYEaOI/yZo2vOregLxJDzwMfHw9bQREF4nr2HzL58X84tKuK5NYUU3lOVa/zgjgRSXolFr7Hv2z48zGvtbCHXeRW+UF6r2HVAMZZnwr6sX3pNSrtBPCXA8NdCYhYr+XQfsEmrMT5vTbD2CMOnLIf1JDzXqMtRq/6z85zoWIs61zAnvNABCRADopEs7MBCifXJovA11jUNt2Pa+vtcpQYR43lBxFUKB35ORdlatTokAqNQgqwicDeevD8JwOgAQSmDL32oe9XMuhWvys9q4PAelwXiPBsWkVSACzAsgaq6XKcUXpaLDb0lTrj6bL4Q6PA/jKsJf73MagItsGRygLgD5s/LsSXFn3SnkRgiuK2eLDtydAAVGt41QuzCm8Ko996sXnRMPAHDjVhUWff8AQKtg9tQ+A0So8xdKXXhiev6rMaL4R9eP8BwMikAYOKTEbZA3c+eObeltllcklU6MVwyoZQpfXaT5UzGYlK+rojd25fx7F7tLAp8o3mOzqEHqW15ee8FcZhkMc+1vK0fm+v40GVdr4b0n2i27v+CFj7aALX+PUfTP4Kzpc9JF2Hver5Zr1X6tD/UU6UXniMifXKnUPOjqgviHn2EqjjSJCMGPCv5WWgHj4AMy9ilCh0eav137RfIPmuVVxt+QktYC3MmnkdHZhrhUk+CFde4GACBAgZDXXGNQJNekB7oywqxSOmKLW34bSqpPH2c1+Xa+0xsD5vR54Z37OZzbaXTQK/DN91vd6Y7vNBEArO0mASpUE+e551UfAS9sdfkA8CPvP4C6m92WLZsNDDKNBVqXW+oadVKRogtVYHWFDKQl3BujWMAZrQChCy2gOkpd7c7LuL6sqVCDe75y8FevWasuGyvUR/20QKCL8qzf7HYpwmDHzp1Sdq9ma+VYl6JTe/MpxqkXvJ73MbpKB7iq71HDKmSVxkgKArKCCCel4oTTItoW+h+hwjrDlT5i48G1jojycTUbg0LyyXQ//Jd/6158aa+cYSvUTvqyZZx1TuuRd+PC009wGDFBIJOGRNyzBdWm3WEaLxxfd4fe2Ix1mu4+Te+cdl37nHuZf421v1ZyerFoBABgObVptGeHDh92+DNFY9lb6PPDH3rUaazXLl90+g+gQQ8ApIc19qD0q8ERxLNqz2OZh1Qw544Hgs/qW2+wjq//hX4aIDXptQAA1s1ciyQ8u8hEaGWJgK2hzhRtpq8M9bvQcRxFF3Vm4IsFoFuWVwonYAcRSfouhjRAM6nDl5VyCTgH/XIfbAMchC50if7tTmbxghYBAaBn5DZzqfbW7V71Orbe9BrbEEYuAsgPzhrmC/975dXXuueefz758mAP2GMt7QTQgTPIGOkEx3nZ99aB7j1FdREBYO8/qV354GCBxRRjT+72aulv0A2Dp4eGOETCFgDgqAzt13/5m7+SjbjREQBbFUkSJk7wlDYVO9aw8vbnPtMtf60zGvs8APy879bjrGnWg+AZrS4eQ6laVwwgdFZa1Z5TsdotW7ere93+7p/VhQEeivHfAgDmcyPDaNBh7o4MzPvUJx6/fWD/vu6DH3ik++THnjTzhsG/q0P42muvq4exCly4ivE8D+aYKsQ+qzSA6qtrI2qK8hUbOgAA05hQvVfM3d/w4RsEaMtYxkpTGL83ZPiq3/1jH8rDG4tNuNeLKlxx/RrCgtDGAdEr4yforhCaWKz2eYSfucVWUac3qmEyDmUZwu9aEKCYxCTCOyBWdfBaxRQGAQINU2qBgxrXeA2jN27Md6MKlWxRKxLnlmg/6A4AsHNTeayb1QqDXqp98QsOfAoBC5k0BmIBBiZYxNkilq2iYoTWuSyD8dIa9qxt5cgMBzwOrfc56XNQKOMAtvtQFYRnKck9sef36jkTdFMHOxWwyq/s6xk09DaMM34rw3pYm0FRjOW6E5jxuplOBsOtJ6EEAHqWxzo4NDZoo45SIbOFxfTzN78r5pSRBelFHcCWAAxQiFuEd1LZCHOQ6sd15tr85NoH57ESlpRervK2QD8Is8syem6K+S8S0LRS+Z8LMSA1Rr7jXF7n2BP2KTqD4aK4QxeuSSFhjCHoZUKaVC7yUJuiPwc6hNF7N67l/Sr6Gak/EbIJoOK8OepsIAAk1AIAeNO/U5TmhngCBt8lFXt6R7VBrlLxGg8R3kcNw2fWHuBgzHdEAAAn1poHYYzJpv97rBhNE2STZ8McKd4yDY08G0mTVqYSABi8hDOHkQZ/5MmZ3zZnr+zSsgsidDhAA68zyoejBFKRdq0AQADl02rNiRqggB4evaUyJEDdicwAJACcQlFZsWJl9/Qvn+t+8tNfKDRYhWVVCJDc2hKY45HPkil3U0SHcxYTbIVta/zX+5ECg1HItSEjhh2NNcYcXa32Z9BDpYUR6sn6UGCRHXOUl36rwlF4j0HwrwDmUuwvz/d4fOYVLf9l22cYE62B0K7XnQbjbDqo59UzSvby0+2rKIyr3zn3BQJM471+ptaDtm1rFW66Rh4nlFLeRxlECWaNyO+vYpAh84IeSC9hmuR0l8IdBWah0UhFsGKq/aDQKt+jkCWV/1HqTDfwN61spFAG2IywLtnLPQYDKXmsowCilk1rmEdxr7hPRIQMPytKwi0F4T3cl/tI//AaEX6bKXuOdPKtsgBhbkWkEgxysta0QFfTXI43vjKAvsGpm0i9ZnuH+Q1vjg2tMc8p0NvP0Bpu3bzF+8G6kI5xTuH4VQCP3Oy1a1Z7D6D1baq9sEBn3iHKms4l5WyfUd/25RqiIwCIwKDN1v0y7iQPXIVdn12UPuZiq3rOBfHj81JwkQ+LrSATJKBULdHLNkUYPPrBDxg0IJTfBjpVuXWtC/j5vPFxMKjBeBlSkq4LGKqCpXwfOvTf6VSJtMOQNQB3yI3gQ1EDICrHBz3N1yRdqG3B0u6rX/tW9/OnXlCY8xrrxUEnof+MjebJvZz7PNaZrKva+8068y0fuZvxPY1n3s1IaI2sMX+aNpu7jaHlO/2zxXtXqM3qli2bBM4IqNF6knZ81p5jRR57l251j33wkW69OgFcu6LoKl0EAFD1MiAedJOKLoqaMqXLx0jr/LbgXOwP5s7cAMCy5StUIJMuW0TIiB4BH0RL55SHD59bLCAL8LtCvTGAC5QqkBB64nlcz3vwSf5h/LuavAYSxr1a7AlARrauUsQd4Ch/4803kKYXAACyparO43Ip8CuiQKnppKKX4uXR0WYA2Ac6CJ0/Qs6bM0SEA+AGPMw6eoD0h48cVSu6H/g9R+3pxfkg/QBQ9j11iCJagTmsVbF49ubV196w7KPDUkR1xW4WL6vosNBvp+tPLW+bpjdN6vgR+RzfQV9VvQbrrl3353/2p92jj+zuDh7Y1z0gMB9HVXVEaAHuovN6btlo7fkcn8fSI8qOqzomlhPokcwu5Xkvl5r3ik9EelzIDXjrVRn7Z1RXBZv7kGrxfeWrXxPoeCkcaPo85EwCo42dP7EmM+3y4QTP+/QnP3r75IljRnk/8+lP+SAi2Olt+eabbyrPiWr5VM6+z5XmzwmVIieE0LfYuAHhjs2dfKUNlAI6PhszyxYAqM9bxW0acwkBTQs5Ic/KO3lMAAD9hDGIa2FeeukVdSx4VwdUOV3kZWaoX2i3IeRbXatlipWDszh7XQZTiX8VWhPt8aqF0hDaw31b70kcmBA6fY53Im88s1rqIKiuSTjymgYAtITo39NYR8FavXqNogC2+7v2Muu9Y0cOiYGcdw2ADQJJAgBgewcAIGbUgh8Vchnv9eHvOaYWAGCM0cprOMAtABCHYSwgg2ZiA7L/pZ8TtDEWVhaGprGBtobnDe9NE3J8Wgcscn3T+HEuaBQnq4Pb7n17r+H3XCOYTEvD5cBvxtcqWDmrfvyVwxjvY9SG8erjrxuXYupxWcdpmGMqprV+XkU+b2iz7su620OSysn4DHleyUj4TigdoaSOmWLsU0SkTK4NocJSfqXs37x2qVssD/xKKXhLiDbx7UUfoL/85J/OC8UBb8r4v5kW6Hyl6NzXgCjQVAjsXJ/0vtnRVp4W6JjrrIQGKOC2eE4BiFAwophQ0okEoGI0EQA3ZfDj9SEVgLHRBeCU0gBoB0hxKtqdgqfbY+CQrCH1IgL+Y1D+LRWNu/vfhz2stWsF252KYlrerHU9rd/fWJPanwIAxuJzljLm980zgtZiPC0ynwLU9DAYpg4P19pHZACdFiKcG4Nssaq4O00Ko18KAWlIbj/oEEmqvC+wsgN/evmV1xwWP09hgQBDkT9955mfxgfqvWn8oWh+/LMVwkXjJWuC3jl7ERpq9mDP86DMs64OwXSk0017njE+ow/90G2hwpABnCpKBmXzjPL46DUfHu07PX3tPGcp+tP4WjvPop8xf5x1v/Ea1TqwLuwtIIDbQWkCGLaRF50RULk2/d9NBABFsUpmsQaVQlA/g5+FkcXaRaRIVd+OU8Wa2TiHdyS/cTEsG5U3FImxzsXCIN7ogCMyMo+rWfHFMNziPq184GuZrubAhfjMKWT+KP4uA746ugStN61H4Q8odqwJHMPRUAF6uNhctjw2X0wdyUBoCoUh4i7GbCOkN1haQ7Lk7yCH273rQ0DRYRoFerzvLX30fCEVZe4Hx9+i2k8AACjMJ0+ezErm3PWWPHor5U1UyLv0rDUq8rVZFdvhO46O1LwuyFF0/viJTjEZ3UIifXRDAABivu6XYW1a0Wdutizee0189oquu24AhdSgLOimM3JOxs76jQ90D9HPXKADYFT1eCc1hUr/nEPoEoApjH9qDoRnn2e5C0ozP1df1170dJiLGJ5UCsqpXaDkFWkArikgY27ZMnWz0nhdYFBzIB998ZKVUsK/2T31yxcV5ry6u0zUgc90eu8aOT3p9JnFnSbfn7ZvLX8o/nVvd5t+7zHfGN9/2uf9ybqLMTFL5rT3LLnX61qiktWrVygC5QEBxqEDkXZM7S4XjWQ/pR99SK1YNygC4IaiTaAk843kFaWXuA4DfCAdLKZtG2Cl42UXKVNvvvRLgUIWiJkCEGsdqZhEqWzdtl1RXitMb+4UI/qLSK+rBr059/zO89avX28ZyLXRyvtapOZqLvxuZ0qmB/McF/Bz1C9d0m66pR/zQHZeVKeipUrBKW8/UQ9l/AM8QNMY4VGAMPQzUpM5IwAEk/nogH2hrPpMZipU6ZgY+m4BmA49n1md0yVLl6kt6MnuBz/8kaMdoy5AFFe1U4jUGUUARCSMurOsXGUw9NU33nSx9WjpimO79H6PQP+iSOcsAKDOQ8mUllZLZg20FdG2bboyAEAAyF33J//DH3cf+fCjTgEAAKCWkblbRj6U43asn7XPiTUrOTjodOavSWNB15PX8F7pBP3a616lh5QsLZ7h9CR954oAgOPHT9rmPn7qne6LX/pyd5F0NFo1I7NS5o0jANpzeDfdwXT+yY8/fvv0qRP2pv2HP/wDt4k6qPz/d9Q6j5yoyKuNEI4HNm62QgMAQNXeaGNUm8jdanPHbCpGayO4917GNa1CVt8ab3D9PTbMODAIYbz05KYRCRB9wSOH59Chw91+tZ5y4a8EAGxgaTjl9R6UhzKCAlGDQBAm7k3rfbWa4N9tXFXYTB48xhZVOMO49Nh6xSnmXgaWkakybGA0PmwRtVDEMo2htkaqVzoZFs+BSexS6FyEO2Hoy7hRtMa7Z067QOJWoaxuVZVpEuXdLM9H3Tvk2OB9aA2UXmnuDcHBSCniLl1sCHUPBjyM3WRXxGKG2B7ulnLK3BrumSZRCtsQKA0bGAupus7bB4PPPc6YjlICWwCq9qwVyAPdBe0Me+NEjQATBrHSzCeUxxYVbNfQ69yMn2iC1iCLlRrmHFBIItdJW76fFeZgPslRE7hJdKJZ1Il5cSYnmNcA5vVGZu51FQJs14oz5oJh1K1QeN5tFepaIoVuhRQ1WkLdtoeXCv0ywrlWz7uuwd5ASVTqDnxFpuUAABg0iNSbVnh7nwEAUPhTGbcnW/eLCtFBYw5bNQBAcRylKAFcADzI8N+/V20xFe4PAFDpFnik3rlwpTun8NUbINWuUh154LYIuUGi4XcCANbcR7veUu/031seNktpMqhgthrEMVYO7wYAmG6S9qcZiHcoRT5HA4+2sdbzp1Byx8oE11AAzN1FMjIAZbt6DxPCSIoGRXh4jwiAo6rJ8vobe73G1FyIbiiTRUJr1eocThNopUjefbXbszrw9/YMDkZrGCQsfCtvEMbh3RC4JaDZskXXOHol0yWGXMtSsoTgSwl6TwpcpYgMe5kemT4Ecvoez+KJ4zlP39/Jq8Z0NkGDPldwlVBMHe1B3rZe1R0kcueHXPp+bBg/KDNWglKxbGiJ57QKXKxryHyDSpxde61KD0zPOjJa7/m79mCFVw8AgNaBlr9uiSna8/OHSA+cAuaraAaWuQOD9blpgHhkT1SVD15U1wIClGyocfQRWTmuuDZ4c/BEuh6EMYvijL6Esow3s+oJsJ4lologYByGmia/xzNW4nwuJmRegvkJoo7PTa3/xH0aAxmFc5OMbqrgo4McVT6+jRnLudt2rgC6kOtLO0BSMNhtQL+FGt/Jg4e765rjKhnS8zXfpSqah1f8miIPae/Ly44XTUo4a3eDiA70nRwvAKHBW0BEGS2b5cQABFik8YRM9UD8Y6XAiIhMUXSNahWw/vwN4FidApx7rXsWaGO54Mie0OtYD2jc4zJgF6t9TRGTgAAuWGqPrkKblZbg+ibkXkt4ff0b31V7s+MujH1RRlvtT6vfFD3c6/kdn2f+HnSl3lT1ZdPO8UwZcheDve43zUiYds9p14358DRePe29HiDR2q5Ti78H5HxM6LXbu3efi3ajrzOFhQJgPqgaX+tWK2pMNJW16gPcgwf3XlaiDiGJ4BchwxowNw16trtqhMD1opVuOBGsxTV6FfJpzdr1BgCIbOOe8MbJ/Y5zXkZkgVH8HVFi0UmMV4X7Q4cAUDwLGQkAAKBQwGjo36pzofc5GxVBwN8MdJUq/1f9Ab4DP3REgX7W2QV0ACRtx9rbI+irRDMlIGA+rLVqU55QuJgXy0wbTFoBGtA2sKkIH3Q6+Bmh7ZKP1inM1+e7oOth1QWhnSspAAAAQwSATwarMaFHj89B0VsrP9prJvUbOEXYffE9dMgAAHBc/Mc//qPuyd/4cPfqyy+qlsR6y3HqJoReGSkQId/ShM0Heb8TWPTaRcjP5P7rGkDKOguDfhw2VDmCeZ9/4yiAaAMpZ4ntTOgxwGVswUOHj7oI4IlTZ7q/+8Lfu3MVunSfJge9J/+qtZnFO6bxGc/3409+5Pa5s2e8iZ/7zGdkML7T/frXL5rBr1M4xzIVdQDJ5jm0wpinDX7m2edV3OiMw6XIpY3wttzYNCBbBtMOKuywQYJFWG8e1P+ftjd/tuy+rvsuxh7RABpAN5rdmAcOEimS4iyKtlwV25I12HG5KpWkkp/yR6WSSqLJkig5lmSVaFuyFQ3mJIriCBLESIwNoGc00BManfVZa+9zvvf0fa+biHPB5nvv3nPP+Q77u4e1pxIKo4LWC7tkJL1pXjQponcrNPChhx6w0IIRwNhPSzD9UKEol+V2TDhLetBCLlOxnVZASllxzqG9fyi4Kn5YAECpaWYUMe47b6aQN4QJjKcYUhMU6xClAMMkOSddFLC0fJNd99se57kk/uXmEr4aIRSvykMPPmgPDgcM5JS9fO3VV6yEk8PqLgBcC41xOPDIlmd8FjCz0FkaHn1Nj4M1dPRCEe20J8XAWMdGJuex55j5nI6azHDoTEktwAYZuKSF2Zs+GzBr3y1W020Ip0PSoYDgIaUkjqj9uhAIoDP9WwMASvGEodY1/YyMP4c7ecZzyM6E/pmWIghYE9DoeBY7QoHQZDxd8xnpaIguzAct28vPmapjmHVp4KBO5jAH02Qp7d3W5mrPVObcSo7DMHVLzkTvpXMl8XrRzkbK3rtUg5Vw2C0FbC8oq3hD2mNiWCtlQOPCb3KZHs8wQyvRmbfXoJ6X/MzwhN5jGw42uChWVkK7mL498ih6eC5dF0ShqHiqoXGUfEWcBl1uAAAgAElEQVTVvKBq7JRb4N7OAcb7LCFxSsb/CdoBKirgspQBWp5m/ZPf3OtkBLvWLBEA/98BgK2YcuxQnjfT3nj2eq0CUMS0XCpoWyljSwUnfxfv1o8+Dy34+CTvzQpo0y+GMQoasgM6jzJC2CyGf0K8AZTxsqFUnzhxcvW68ospCHaZtAs/9mqQqs/wUsHcNMdNiulyXce1GGXLLOCzfunoIrozg/SiFhCVfPPujmBDmYr1U3RTlMfLVRCOzwHIz8qbE8/KPKIAHhaCdTC9s9NZW+cfW1HI1e9vtQ5byc++Q4C1AABtHGFA9b7zs9MB5rHlt+kcFP2NMm8pw6fnlazv85o9YBAV/eTFKlC1lDKMdPgBobEUpWu54vQSpxyFL4CEduulji6IITDL6K70PgEQegYA5tjNZ07fChkYsKh7eN7DHJyGZKACWomh6XUgpajm0t7KRAXEK4iCl7GmNkSfu5BdEUyB4/NuF0+c1Kfi8WUoh2XNymiPdVL8a+wtdnmfSKmDB+6pyv6XVy+88EIKmrmWyw0GAOjRfkX8fb/avu5XQUB0C/NXzePEi6+srshjuxeAVx70XYrCZB+0qlpTOjQkpQPH0UXA4oqywjsImOtt03P2qBbAEekvDz7yiOo2K69f36UmAGtIkUiK/h1SimMry2/TBk26DkZ7n8MYXYpGc8vJ0HOHXFO3pCu3jzTRICSgRXSAOI8mnUzRDIzj9WOnV3/6p3++euP4m+pislvpCpJktkHHqI06F5Zr7+21iW/3Po533KSbzedzYDg/wTDGZy+/Nj6vf1/y55HexvO+HNf0HNHJgQN3GdhLyt1q9SM8xzIcXTxOC0xULwDA7XslMy6qQxmtAKErLXEbxq1rNQBgY7QAgOZU+bsKnBbw4yhfPK51tidHjb+f8PcD9xxU8fP3qWuOiliiy7iOSfS6zDc00y3++vy37k69mOaLpi99t4GnGJSRfydVAJPvurtJGfWmY0ef0H5vZdCLqBhamzeLAEhwNJ6uSWcMOp/dVNekVsE8v6IL9NVy3HBf8zh4MMBcOSo7Gq6r6f/nv/h/XAvgrrvuZnXUClPpDESHAcB1twLADI2B9n+nTr+p39mnigCoCDs/z1Fb2aOOtNpEb6xzHJpb6zetnxqoKwCAtQEAiJ70rgGAT3/qY6snvvft1b3iddSfodaCdXMb/3PkXqdTLundPBSdsQba5x5+brgZ/aEK52a/s9a8xxzcllE/caoT5dH8fociOai/QicW6/4esviYHAgvCQB4/P0fXL0uAOA3f+u3DQDgiHrHNtvVEbl9/jat13J9p/P5mU997MpbyjU5deqkQyPszRMThYcdUOELkC8XuNAb+++6R2FYu1SV8Hurl4XwRIshZCGKH+HMIbh1L0qqsIYZ+14gbzYMWslvJTTnoRnLaADPyEob4DOT47m7dt26evSxh9WKIgU52KDzUu7pWHBGxRQoQkU2pxGfMti8YMPKuFiajXSYUcLJXOiDkCOjxxnvjKwlv6gNXxNNKcomTO5vI6YVyaCFLZBd+ZiwOG02QnfJWNso3bR5eZYlkMeDgoKAJGTPoTAgiCog8rKKqiCwH7z/PofsvnuZnskxjOzZK2Y5zoPnNUDSY+r1b8IF6QRlJDQqlXQvKhfojAuXuE2Iw0hTSGdkQBGaMMJ178a6YdJRAZn5qFjOa4nMmNs/9Xr3WvW4TY+TR3lWdrNnoaGR3vp543PG9R+Vp/7eqHStGxu5dxux4xx9T6Ou6SZhD5KLVJr0ZsAg5l0Z3aHWYGwFSQ17yHV+RjEfmKIfU2EuLmBVKRvTOP3ZOiOeFNB+1rSoNbj6u4vEZMx4A0VPMEFqAqDUyejDQ7db4Wx4x87TpoZwTM6T6NUzB0DS3+lnX/fX/O1hrXHH+C+PYaW9dKSLvbATv2GuiQroqroYCORTvfi8AACtmUP+iELCQ6d/lwQKvnr8lNMAbnR1+tkgJsWgJa2L2Phwe5AGALIzVwunXq7x57imy/eXipfPHkbFwJ1GgeTnOhwNZjkj6VspcJuVxUmUeRatRI1j204h7OuWuq4VrWAlHj2018WSXAQJhQjaZX4WqilMmq2/tuI68ki+cz1jnMda52cwCjv9ikenCrw1lVD+YKfDy+BppAHEg9jgXupsUAkZcMy8QJ+iCJ1RR4Dew0lRKQ/VOo3MUmi5Bj2/5R4ur1s7s8OmLNdn+b3ItSgTPo46O64wTeSfeVf2hOswksMXqwUwc+mQ0bpuvD+/B9CcAY5RpnF2w5tnWkw0XBRXP1eGGTwSwCXrjucqKRjdvaKN+UwhniDPp1KF2nNz1dpmYtM8PU59zbKBM1hrwk+e4Wrj43tECw3yfg1EBkjy/eaIrSjXdTj0aObpjj86y8hPCj/RljDjzJpBP9Bo8uADTprutW4AcB0BFXqCZkeNJu+OZ2ZaAw2cSBa+f6hSACg4RhV2jGrmhZKOwY8DgbD+9yn83/qF3ieP9oLo+8zLR1e7GRcpEPoegKAdC9TWcOeAChtGscUYqCgr0rBwYCTE/obVoSNHVvc9+ODqdhUyvkiYv+aO4U0K6jkBC8yVYoWdgoTXPzI8KV+kajI3FPJ24uChdNi1xorijYGEso2+0gXZ9ilkGePJbSbNq6hjEXkcOhB96AHHZPh/8ff/0EAARUypVzBqj20QXMXLa8/78+X5uKaOV4xiyQfW+cf81/K61lHGcfV7I22YehbM/Hr48VbjGN/v89/vWUZYvr1rAGD//jsEKKlltuifGgCXFLF3Y7WbA3R6/6MPK6JQJ0GtWW8ictCONp2v8qhm3HH8RWcIz2qddt6b6uRTwDobHU5fIGSdFe6bUPgbNb6DK4oAUvTcxpzotY3/6CAB8Bpw6ueaFgUSodfT9SQRvqGZruAPOJCIhaQQQOPQJ7SNgYrOxGuHi26m5hLvcX2Ky826Md/lhWebNp1EHYzptyPf4nzMtti8U/Cj0ARrG76Fikyaw999U/V7/vpvpPNrfLr3O9ojO0Iropj7n6uomLM6a8dOnLbXnxSAFACMKtV7xek3fbWsHQhm5Fd9PpY0NNNS0jyuSt+gvLTujY3wS7/4T1af++wnVj984rurO8W/7lJNBSbm823dh2ifFPAd9Smezb44jYjrqfdSRRzZJ9oxpvZUioZi2HN9d4hoZyzPged0mpW/p7GxR7RW9M+Wt3oGe4ssAAB49LH3K3Ly9dXv/O7vrc4KaHUk6iRXIifWX5t1qK34xw2f/9wnDQC8pnBxCJV/qLpsLJOkt6PRLU3iNhW42Hvb7W4F+Myzzzm03thAuR5bh3fhvFIq+mC0MrH0uHahjDaiHaJvHWyu3tnMqSexDK9n829VLupjjz/iYk02iN0e7MbVD554UnltxxytEI9aKe29aoNC07yjww6tDFWuIkQyAxkxPJvR5NBcvfA2xAZlM5s1ezccDSAEL4U92hM8b+d2wmG6CrS9PFEHDhwQQifijlmiQoAX1WLnZaOr9x05LG8cLdCcjVcgRyIHen0nQ9apHeuhLgZNyiPTbcEoeLJPxVHwqHIw/H39Q5EgL+iMioNM9RKKHuLtsDbgNWSOPfeeb6OW8Z7PCGrPuWkqz6sQ4t4PdKBhL5aCj3sAWGXPcm3LvZ5f8r/m3J01oV3336hUsbul7GZNg1a3AFrSSTmVp7EkBcDfrPcwNPPOqIzzN2BBnsVhmRlrjMf5O00bXcvBRtngWXIro+GZyzGOBeZake59yLwCqE3MXeMBALhR8yZEdK94AYWe3MsbcBEmqgcmHUDjJ08UD1uteYRyQqxNH6XUd0hnFPyKlMDY1/cj/BPyV87EqvJcgJ2E1Y+VW/iOQgtpD0NrQIr/OBRdfOGYqrWfeFNFqSgco9B0n1GEuo94hKJJts5vfpvBo16P7X5erzI16+/9hHWgzGvuYWUMY02JTUx+nR5HYTF6nZt39c+rjYgt5zbR0kxFs5AP3U7KUQl750TXK8DRfPdrrdN47nxSFkrrtfZiVgbDe1z5uM6XQ0MLPusonAahE+ruK20QpUsCueyRdVbk2BONB4WAcEm6AjQAME2xAIBpBXyG5/O6HP9yT8e/R0X+WvPe6vMln7ehW9Ec01qXUQx4k/0sQ9gAlE/LsJ+VZz/Ij3GPRpmWXN65iGzkAWkBxZf1eVph4Y1OrQk+dL7pBsM79IDiTzh+eHj2GMCPLZq94z2mgjI8L0cGljeIGY3KZ/OcOeeYfs1JYWD+owEQKgltdvQHdDXVJCgZkXovWc+kUyYHF32AYsD8I42kvZGtRI+aBjm/Ha3T+9L6U4M74zlpOeL5ophK+aSyPzobiunLL79c60uYP0W97gyYrwgA0gjxUKJDAI5eUJTL6ZdftfdflvbqHYNgFJOUDkltGyvghOjLUy/aoSjYRRZEsgvdkQgBIcQO2f+Aaji97/77nR6Am/eCrr1AYU3tJWAaNHmHahC0g4r3kK2MxykA0Ibm1GAQegFzTIpAKnG7W0Bdw9wxqGjbSZTDhQsqZqtrMXB2qFuAe7vbeBe4oKKlbxw/s/qt3/6iimCfcBFTt7Yt8KtpaRMv6jO0FZ/ajn9t0mOuxR+3VPSLTy7vubzfJn3pvfKWrb436UM6lIfUoYoIk5t1Rt8WvyRt11HF4ssYpHcJHHjs4QfVcUJ7IQDAnmO4aoGH0EOibvP+2NVm5DUtB01+5l/AX0kbMAjd+oYByUTv8O+gdGoAAIrfmXasb7TemNZ87layAFG55hJpYHKIuXhl8dQ+5wY4NRYiy1rXhJe4jhFnE7oFiC0A3fcTvbay2tEP8BBoHtDOn+u7eLiRQVfX35rlZZ//FLzMWcg6EI2VSAXzIp1b6g2QyvSHf/TH1t073QnQ2/JDYyMqM+dLtW9UGPSY2t9i/JPqZ52/HH7RJ/lOAa/mkx1BfrUc3O58ZN3KThEf8X1LJyW5NPznndU//m/+0erzP/dp1wAAAGB90P/YMzqKwEcw/jHgvQelX/a+hWd29Gj4Cp9ht+ykeKq+M9sO7dxuJ+Yc4dj06H3SC8M/3fQiQ30WNZ8GAF5UK0UAgFdVC+B3fveLioRSdBMrhywrgCYr1trEbMs0jfYZHPXAkSfd8PnPfuIK7YwAAHiw2z6BrGlRQJJSgCKVWHcJELjr7nvcCvC7KrDn/F5a7JXBzgZACO2F7kPVxj0jb6GcuUJk6Tc8AgE2JipMe2Su/fvocY/HBUN2pX6d96kaPu06IrwJO6UV4EsKU2OsHGIbn5PSOBtcIeQYH/6pa4L6Jz+ohan7D1tj22wArDFgmIuunIt+BM23oK/wP5ieC2uUx6M3amKS18F9o0St3C4EYd7GHgzgFQn0i0LQ36dCK3eI0ZIiQSEVNi2FO9oQCOLNyjf63Ypp5103UTFW1oawqD3q57t3z22FYs2h2XRnoKgOtAW6xr8Ov8x9O9piyAWycV1KmreplIjBS8M3w2zbQ5Vwm2ndy+vdRN4AR4MbfrKZfxTvKUIBZbQQ0GYio3AcleH192fje12Yhp5GD9tEv7Wwvr55X9JcZwZWHgg8VLzG8fN3AwCOVil656fvWeFVpmkzyTAt1smKKgqolc8UvZoQg6K1NSVh8d4IAliAQj91cvSHPewItXcJ2wVEpCCczswOij1pTihOl8R8XVBG47jkdIDZ4O+9aQCgEf35PCStwGdKA7hlB+cpofooqggWDh08zDUBYrmrFshzOgcq+qTcQgAA77UU0VtFuydUrf0VeXYu07JG1emptGpjoetlhMKKTU/wjFdmK4Vs5AMT7dS+byXU1nJ7B8be5zC0uw4ANB9qNrGk2TZg+7szO+lzz01Hk6I3/NogwOQ/gfmUcWyGNwy4lZvmp4RQet2yeFnZTY8fJz0PelrvaynWw1fW9mlS9IqHdLivwz8R9P5vXlXOHfSWnyhGaaEK1Xcucdc96PMGbWK4nSNkz+SX9bEigZLV1MQ5HJZrK2V8Kxrr5y3nOv59Pdf09S2bG2ybaNjyLwoh95t6J5e8HIsfjngMtNeA/zimWaazNlntCXwuBS70WmvmZ1J0ila2Lb5b/ubOrdBG9ictsMfiNAGM7Fby2fsaUAJfc1NogM4p8TB2HZJcONGNrmtj36AlPLX472gEtExKJEGYfGJDak79s+bWHShmmZeUlJdlYKOEEyrKfYgYwMuNLE1Ie9L40KMwRnhdVgj1BFzVIvR9+zy2DkXHJyr741kEAHjxRUVK1Zzgp3fKA+tIDb3XAIAdCHr+GbXve1cGzk50OYEVAL/ksgKQeRwY1Bo3e0MeMYVgL2ptCW9lrB6DDv8eGfE/9ZGPrO5VFMBZRZ/KenGRPWQF+4BnEV3UrQq1P6SEUIWdwoQUSUOG29DXHIhK5Lx26D8yoBXv0G5qXbAO0WMiP86cOVnF1FKbJAZoir3dKkAAAOCP/92X5IUDlFArWX2nw3u34ue919t9PsqJTdct+dxWvGB5vjbxkuv9bo97vGf/3vrpps+u571Rr+VYHD58SACM8uu1nhjLr756VPsBvwzPPaCc7YcfuE/FfqXnKHp1AgA4n9pbtwK1EwtGm7SVpc0QHtgRHUQTBjCKyIrTqmnDcsq6BQ4Ldcg4fHh1//0P+O+kAOQ+vZZJIZmLunHLyUGl83teZyoOSzrGxNvL9/EUJw8/urR179LJ0cmIeJq8/QLIJl1u4hdzWihz6YgW5oSnObzIE5zWY9zD3uMGx3j+7FiNaOaZfVbxVH/pS/9+9bwiNDiHgB58F57Bs7oDDE6eoyoa+PqxE9nDKgKY+2U8Bm8HAGA2YGcK2lJHKp2WK8PLan6qRWQ15CoA4NLqH/3CP1h94ec/u3rumR+t7hCvAQCgMLSjiWwvzOH7S/k1Oygr5UQj77z+pmXrDAudp2divaHSgHmvI5h43/V2ig9O7h6tEe8D/r6k7ir33f/g6rXXj69+9/d+3wAATqsAAG3/jGuW9e3XpvN+FV/4zCc+euWSwruOCgDgQxYHRgphwsgJj+LFgKnCCgDwmjzq3/z7b+k9DhuHsIv9aLJS9PFCJ6wvC2Pj3uEifVA6x1kL7zDxOSy+f0+YeBlrgxDrsbQAs4GFESF08B6FEz0gZsGYm7m/oQqKz6knJagi3Qy8eUXcOaztA5gV+yikWUhyWNnoGOytlETAjgs9MuqJyRUAMHsSgi5ybYhIglGGMQJ7k0J7LcEybz0LtXIhn/sV6t/rznNfefml1Wmld9wtJD8FfAhZTah0jO140JPG0cpKilh1rQKEJEy2i0T12pvxWKFVCobAACIC9hIi5IrgeMiiVIEMgq6RHuAwx2qhY89FfZ/xd0Ewb/egGbdyt75G7RkdGVzWYZNXdF4r7p3v9n07VHQCC6o1TIMMpgauLwYz3otz38x2VmJDS4yDNWyBMAr79gbNKRKTKlo0QuDGXOF6/K7psCIonEKAwV8INAxteW3G1Sh3jd6uKUNBV72WzCxzmZVXn0t/O3M0Ag9dQwkYzz7v8kzxmTxHt4oXEAWwk5SAEqzIO9IA3lbOPgCAaXDKx+uQ5IRZz2OP4ZW2PySPytBX+0Hoxe+hnFu4tMGQglyM/XnxACIAaAVo9R8ARL/t3nfH6oxShZ5/Re3KrNghtAIDpv5CzTunv/6ZItaY/oZlnN5qWus3rgUArNvD20UA9B3Xv7Hcv83Cqe5rwdnm0DCLDaHEyzkGS6WgX/YlSljTRcY0KfqluGCYtXESwHEzALBpPcd5bKfMbqdIexfLiGPsDQCkkE+iaQIEzIqkFTRSiaA3kTpeJ4qXsWx4qDtKpkM9URZRMicAwOvbPCcRD/OSz/vbdDIqsNvNs5XCrWhvk0wZr21lflZmZ6VyBAHYSdYkxe3ayzIDUT4Nfn+WoT2X2ShuaCUjWAMB9N0RABjPyQgg+F76L4W/cv5mILjPQHlBtMg9ptTzmCOHDA46hSBFfm0E1BzwqDdPWzNWCjzgu/Yyu3gYwiYpLFOkwbSxWadpj2pxvC71rF63fHeOumuAm/RKZOVx5QezsqTb4U3HeDgpLxv0BZ2ahtFRcKTIaOkItjb2RzoYjWF0POZ/RIY377+loncvKWUwQ027tbvUQYhwf0CUe+VcoQYDYf7I7bMnT6zeUteAHZrQZXLiBUzskoGDgeDimRj6pE3ovwv67ILOykWMft2b9bPTQ1t5mzz7B5S+uF/e1t1yYtygOb6Nhx/Zqu9jVBCJakUaj6n3HgU6hg95/+gY7AsRDXhe0atwRhHZgNHV9OZwW91n0mWIBLMX8GIAYz2T4mWsAHUKyLsGDHjq6edX//4//GfZNCq2pn0BAHgvr+WZXBrUS941nvHteMF7GcskPUq2b+I7Sx7zXgCA8R4j/RG9d0SRqbvVZYJuHtSsev31N0zTGI9877AcWkeUouISwtIlkMcY+ebP+nlZ72FzmB9gTONMKF1o5DPWdcS/3HrWkVtEOofO2fQeIz+dbugIkCurBx98UE61w36eI4ALAOizm6Vbf2acLLEPkBUJ708ufof/YzjbqSp6hCbTBYBo0XjTGxTwedacLnDWPeAbAnJVKkDrl+bXxW8MTHJmqwtHG8Y95nX+Gzk3yoKOTGJugJDIcH6+orTvL3/5K67JkfNzqw1V5pXWjCluSKv4NwQAGESTg9ipAFPK7zoAwHwG23mNjDedhVE2ZMxtLKCHtmxBTnQEAADAF1a/8A9/fvXUk0+s9omPUMw0EZQV5avvzR78OcW86SjnLrzceqd5RCI32LcGFMdI5qbzBgDathnfN504Ur3TJqNHYYvB9zkLd6sGBWv5xd//v1Vb4VyiVrnKMrDqzdSiZL2ih40657iOV+n2n/7Zn8HhpV6PLxvtvFM9fSlIgGLDgeJ3GCMvUKA71RbjlHLqv/6Nb9jwv4EQD/dQRtmWgi1CuEeoXQtHHhgAYA6/883KCCfXqxeur50ZRhTxKe+tCJzPxyiABgBu27dHVRMfdqgYxTDYNyqKPvP0s64DwPgTjpIVG5lxNiGbzNIyH/d8pgZAIcptSLXR1orscrH7QPmnwxxn4KMJiTUBzQ8SOCvwS6Lf6hCMY++cKPaJbggcxibW48feWL3+2lFV8t0rNPUuGWccWBTzrmWQfGuIjvVK8Q9ak6glYbU2ImTKyLnWrxnYdBjsvY1XmRsQ/rdPzyI0b5cqNvMshDAviBoGgTfg1KnTFq7OESR9gLDCQnJ7b6OoLwygae+K6qdDH+LPuszrOa2TeWcZOqnylGvZcxcQmT0+yHbTQSll3t/BRhr3pKMhmp5Mu/zzuIOqjorkGofTHx2m5WdZJGUPOufIoq4Y9BotFNdssMMAwMDIxvHMTLN/i9HFczh/42uk5YyllNi1i2YjrwVm1NrQES9Hl6DqAZzhndH4dkvQ3UrOP+uJMaF7o8LSGpB98DxRGFsgcQ4BkabzGANgAgD4RKGBeKrs6YHt615pCTTTDQrhiy+8mLAvTjdz1z/C0naq5dONO3avfvDMi6tz74AkKK3Juh0MCkKYIZLen2kVbYBkz7ZTzjat6ZIOfI8mz/pwK2XLl62Teb2x6a7rY9s83tDATF9XAwJLxdV7bDqfgqi9r+M3J9KaJHMEaORJpRRdNY/Nc9i0xlut+ZJnLr87n6cyvDzqEEUX8zQ11zn02oSorYDSuuxhFZwF4DxzRvUjZDi9JdnZYBPyBa8h+Ibz5k0jTSdzysOodPVcRmV53P/x/ZH+xn1bXr++p/O6LhWCVn5a4QnfLY9XAd3MyfPzf1mbgGRVPK1S0dx60wp46Knv7QD7gddkrOtG1Ph5/75msNZ5G9eNSMHw8XUguAGpyG7xoAIA6rA6tW+nZHsXFWx67i4CnV/cVcb5vGVER1+5iFgXwLL8mPlOz3+aU+kCzQt8dqA61qsAzXn/wrtYc1IX0RHOKE0TWiJEndZc6DcoiBhKO3fJKBe4StFjDF+UytmRMoPdTfcdhsv64+ShdhAvvvvq0VfDB7Se8FVSKvlJVxVaRRMxsENt85DzGPy3AFJrfc9JvzqtIp/oDC78yuxYc7NRyUBqscjRRHE/j4PJ6R8AxE45LvD636j9+ODPfGS1VzomVfYvUCOJUGatBUaSUwuQF9JN2+vfEZkecynoRIqgmBMVwefQIHPz2Gy4UJRUz5XTApnglFWJJQwvCDe4JLpb1nHX7tvU+epbqz/64y/pOnVL0GfMY9OZ3MR7Ro62iY8uOd5W99hOxmzNNa/+ZCte0s+9Ft/5SZ7VvLfvPZ5n9vPwkffZcQUAcOyN11dv6F/roJzB++87sjqgAt83yVFwgw38gP0mH0c/UjCwuzwEpM0zItM64pbf4V84ttrwAsSClkcAwDyzDDPO0QPqrEXxc/i3W5cWANBr1E6z5g3eI9QSg5VVQNXpvSkIZz4DCFaeYcgW5xmpwK4zQ6RkRRl3hAnfwTaz/aHfKQKYNn/UGSAVJm3/em3d9cJzaAAyvHipT/R77YyadeCuERAgjFQ20gAAT771rW+vnnjiCUchUT+Dc+IIJJ1JInWo23FMLeRPix9wfjoCoOttsThjBIAFRRnXS1rxXrTOzo4u5EfA36bGBgACCjcAQO0SjH/SAJ78wfdkB+1SIcCD5ZDOd5FNiQjlGdkbntsgTD83YEtoDf7CetkBXYBTn6t2JHYq8zju1vc71S6F1AEVBkVIv597WyCv0gjvuvuA0glPr37vi/9GUYVvrwEAJrV19b3oPgDppnPeqzXZ1J/79Meln1wRAPCKjLJTDiPnn1FWoeF79qivt5g+E+UwUQiQQ/TXX/6ywltoj0RhuRB8jDgq8t/l6rJd4bzR/WkhZs0w7WHM0BMFsJ4Pvg4AjIynUwZm4a/DrBY0jzzykAGINl5BiF748UtCr44a1euQuZEh9YZ3cQwkQIyMtOBIMYeZOMa87g7dnxd2VoEZm4lIm5Ew+hjZvALQyZkAACAASURBVCAgjGyMk1YORwY8znX8fTQmfH+tuzdbF3HgQVQJl7NhBqovxeEV1QFA2QEASB9VCDyIqWU9350iAFyW18a6uz8AmNhbOiuFFqJu+RVwZEIhyyPikGzdc4eKDtKCEECme6F2/hWIKGtA3+HzAgTOnX87OUz1Srhm1rwZQzMEG49xP3rO6691i2Jar1Yerbb6TmGIzKxAhqZT1iLMMnTte3gso5KZv686ZI6i4PYbPjMNzcZW9jt/5+1SW/t3h6pk/kulYFbiar61ka1w95o0k++/mzF0ECxG+CgYxu/PQm4u1BZFawYAzM0Zf6FqKF+8EkobtJ5aFAABO0U3u6gIz9lCwdV1FxDklghI7vx0FXbvzWwUt5JsD5zOUVIAWGPVGnAbKJv2NvxTrCvClzPMOXvhxy86auJGb6QujFNQ7aZ2rw687/7VN77zw9XxM/Ia7VSLGFIUUFQtrEYOmzFtem2nnI1ndrmXE/WieDYt1AOWAjsUMr+c1zwNaH1kTS89rk20G7pbp+lNtNbXLT/rVky8XxlvPfJpkA6PrGiN8KRK1cA+QKExea+DfOP6bqUA9DWb1n2TAr28LkI7AECAjPCCPh+JAKjPHZ6p/zkKgPzMd9Sb+v0Cmx8UzzovQPPs6rwim84oJ/q8+CZtkN5UXYmLqj3hftal5PQ5WVLRuEfXoq3lvl7LWNj0+XJNZ+/H7A0ajdKMCUUv5n+Htcdf0d6GhNLyXmpxFJiudX6HDiFVp2bkf+O56DGNYzFdlXK1HiHQii1nOUCC6dhRbcVfTdcMO+OD3zUoyLMITb+N+kZW6APyOWKrZCJ3gX9sKvzX9YW4vY1G+ITnnFMQ0DY823PsUzHIGZ+dAkt6z1sBt8yZzgQFjne7o8Qp1dQBQCcdAHmKpxpF2+22NPl4FRPWjtd8dFD02S1uXbLrXRe1dN0gjYdnnFC0gQth1pwwkIh2uV1GB+HaFHRlbua5GBnac0Bd1Wizx98KLeuA3iC97h2lXZ3SPd+hmr7+IRcAFC5J5vMPjxx6hBj66qTy8T/8iZ9d3f/Iwy4WexGdkDPYAK+eS64zxY27aNatFVKdqNWAig6tJbqwzvOo0LMf8HYAFKIRAXPsvbyCJ/km1bja5zMLXe1Srj864x6lif3Zn//l6k/+9M80FkXE6juXJpqZ+e716G/NS5fn8mq94GpOsImXb5IRm3jI+N4mnr/kudvJs5/02tZFx5/8Dg0fUl0JDGCcBUdffdlRAOiI1je1h/erLeRdd6pCOqlXoksKWrPX2GvmKUKY0AG9DuY/BUI71XVOuXVeP0431wxAt9c9pG/SZWCOPI2XP7qHnH8qfnfkPtqL313Atby1pW827+IYjxE3vJ/IzYyp9WM7WyiCq2deVFci54/rLN2q5/PMdx25wzGIvRB7a67PdQFbgdTKWjfC/CNPEmGLvXWpwLWdGjd8CaO8dczRSF3b/9aBa7wGEaYI2URlApwQbQTISOTRX6sYILVCACNvlsMEoM3nSfwHHebkqTOpfyPnsPdJ99sEAHj8zTFnRWaNfLc7J9EbWiNKCkDTAgAAr0vqHvKFn/+cCgH+49WzTz/pOmgHVdwewKXXYaT1BgBa9vCzZU9svdgFfN91HUhD0fybx4w8oHXvMYqti37Do5x+wR3R/aZi4JEg5946vzp+/MTq3kOHvZ4AAPB6agBYNhSN9niyaLEFIg/X7YZRb5gd6pKKP/eZj6PaOAUABHm3PGIQJkyaUC8qxwMAOBxcxMBhuEWE8Ddf+aoQu5OahFBUpQJ0FUY2Yb+qLBo0cMhgFXFrt/u0oJkoocMX3MolRN8oWYRXptX1AEbK4NoGDQgrxRuDkLn/gcM2gn0QjfrfrHGeUH/RZ02I9uros64GSz4ZgtMVNkuAx9MT4yzIMz0aW6DPBR/6APpZZQz6vYGYfaCsiIQZGYCw918V0XWok3deJmkdwrUTsPhjqSxGqSlPim5zQGF6CPS+jmqir6q3LwR2UCkSO3fSrkvKnHqqRkmLcccac9BJ6WCfL4hJAQAABKD4wQgCZsyhlHzLhSz0PmuUexGizd4FjWUN8TI4FE+MPlV3d/sZIXwVB9IYAZ/I66NuAOuTqBEpOxU90AyX7/S+N1NbrldCxutImA7KgMWgrw/6cPoAlmI2eU2q/gTzmw7OaHnVA5cCzfesQ2i6rWeNe7YU9CiOnSNmOpiMugAuzSLHOeY5sZmzLqCXEGiU1n52M7iREVnBLgPe61LRPU23y/FNCsYAXPgB1l95boVg1Bq34m98hvoZ2mfONC3SbnBhQBVV0rzoEuCaAJxH7mHoXqvHnP3PBy7Aix7XHskOwU0OH7QYkMGhf7pu6gCAoVL5dUTakAbEWbtJQsmGs5Rm6Hq3FNv33f/w6qvf/O7q2Gl5z3bssUI90XIZFWat5pR5bSWYNp3d8KKZIU+0h5FS9womkbtv9YzB2h+KQzb3mIuMrY2tAYwNIf3bKXlbGd7L931+atR9RHLNbOaahrxo2da0BkV5aQBjPlzLMW01jl7nTXNY7s2ma3sPpsgbh8RkD7JXNmVrdho/tCO6RAE9L2/iPQK5v/CFz+pzurcozUX877y6TVDB2n2Qlbv9gnqkX3F4tqGprJJDD2NsLl+b5rLVeozndLv7bLUW43eWz5g83UM0DusRp23SAJo3mh/X2ed39teKua5wJICm7dZsHSlQD75KjpXsbY9Kh1W6JZ1lXE7FFJVVMikKa6/lmEqQSCB0A/PBPsC6xw4ZnHsVpQYAAKDjQrLFS91Wrk6g+Vbx075HPDcyMG2kRGG3sQwA6flHb8hYw7/No1HbTPSJCIyRre9DHwYr5toC8/fCZ+BT7f07r/FRuA49goLMN0oBP66CW+huluL2SoUXtIeq93qOippBG3pid80m9CB78arwIjQaj+uNq9sU1k99ISJCMf6ZV84DThVraNlzgAE8pcxVZ2YPRTK9d++u3nj9Nelir0U1l/5zVsAAsgB94CbpEccUFfiIigE+8oEPqB6L9Dk/JTLAdQjKwXBBOgK3Z38wTNgjzl/X5GBvfL5Lv2n9pNfDorK8d7fQp1xy6cIlFYGlAozGC/8/R76t2YBk1c49qz//T3+ltNfvK1pBRRAJ0ZWuOe9x5PB41pbnbqTh6zmvm85t60B8v/kXv2/Hx5fPutbfS3673bivxZt7nG3MjoYQY8aTTWcHR3ZIX3zl5RdFx6eS6gE4Jjp6UIUh79i3V5V5RIul1zUAED0P55oXJOeoFCjTYhnQPhforronXmzu6/RVR6ukRlJ7z2+VvtnX3SZd9T7l/xP1bJCKe+s8dEQw8+sIgFHXc6elOv827st52jbOJUUlnyX6lTW4fe9ERw0c9n42PfM9HIWcy/Ccm5Nmg41UdhCtdrGjeG+H7DPGg+016pA9xjGNq/lS8x/TWLHTTo+D12AHtKR/5plnVl/58lcdybtTIACg4/lKw2EHTkqPpwYORQBHACBnpFS7rtXl2W92AFxbjqOfJ1UE/uJzXXy0jdyLF86pA8CnVr/yy7+oQtBPyxaRI/Tuu23A8zJQWLZbbMp1Y571G1PUGSsp2y2n4DukjY203feFD7FnTVvRA+eWgzw7fCh1hbplOnbieQGnR199bfW+w/fpTLypGgB/YCBgSgEwX4TmAYtLbyzgNvIn7129hpOWFh7ymU999AoM/g2FbRxXj2ZaPmB0YSSiVN+pEDAbYSwyQkd5aLffcefqG9/8exWMecURAA6aH4QwEQTkgjsCgPAKOOkAAKToRt6imiGodm9Ce4FNwFaWYrQvJ9IAAO/jaSbnHOZx76F7Vg8//NBUpZHvnn3zbbcDxCMDUXOYKe5xj5AgDjwe8tcFgCAAvZGc81onwsRAiMNws6C92W1YGrjAYPW8JvV9GnP3DmUsKdhxeQpJi5I5b9T1KGxLpm9DNPbS6g5VTb333nuDAhXjIAXg7Nkzmu9+FwKEL4KMOZevBBfrnDYgrDX9PBUBIEbFT/7l/SjyQa9SULELD/G3IyaIDnAuXZD+KPqptIlisEcAU1oI7rEA6FymNmQJdzz75hmnBwQkOef1aQMq/Z3DoXx46/dxTaJcRyA3XWWNoqj0K0oCB6gUcxSGUrbi/cvh96sIYmL0dRPu2fse5jYrgC2kR2W3x+PL9OoCLpBNhxeREjI+v+mux91zmeeo+Q7epVEZ8bULL5oZu+aJN4bvLdepxz2ixmZ4PgMZeJhZivnB6KwtlUVn80DPpF0MgtxnRut4CXBHguIWXbBLtIfniDA7DH7vA8wwkjttyHheF92EQdY8jLxWugg07MJsrKWjbNKaqxmgQSs9+6kfPW3k/VaF1BIJ8C7RLaQAiJ/dfe/h1df+/nurty6KV0khRAHE6wWTulKhniihAwvz/mQdrjbkJgKrX7JWuW4r0IrPRgBgEx+I4ViMvdiM2XKNoznPSN8zUjDT/UhHy7Hydz97K7rY/P3yvEw3DEMalVbnKdpbE/M66+cnrg1jVGhHets01k3K73Y8dFq/omNXdzavKLHJPsPHjallj3NeapRubZZ6Np///KdXjzx8RHLjzCQXmn+ekFH2la9+XYaFroU6SY3pPEgbhLnhGGCyaS5bzW85j6zlkgLmvbzWOo2fj57oKC8N5qBUzgCAd64MKee86vmuyq153S6lncivC5IzdIXpVKmRppZ01A4Anhl5krM70WPRSaLS0kJ3pvWcrVay+E6Hf3d+rJVDfaE9Ny4cajCqQ/ljVHLWZ8Vvdkzgpcv5KFlYvJUJW7aYl84gc7cjtBPE15KnG3kzgSYtl+Bbxd9CczHm2VJHXrC26CZ6nwr4gADQ1F333Kt2k2+piPMbThHoomQUEEP5hKrbOB95lXm8PiO0HwAAT6QrgesbF9QSL3tBznXqXBD9Qvusew+m01DLvRtleDgikPxo5lDpDJ4LJoBueLOetVP8FOfpOzJSgA9OKfLv2R/8QCkEl1d7pQ8AGZ3T2j+gyJr7Hntk9Y72hfQ0doz9BnTw+LWBOG3QLXhGRxKyZq2X5f14W9E7cFIkKiARnQaXDBrbcvSexYGkbkya9y2SEdSMwohxRIWcXP/hP/7F6rvff1LOL0VX6nuEQDvtZMG7Jno0WDH9tSY31/lY9jav8MGRf42/T7pM6aHTuUCP3nD2159z9V+beOtWvHPk46N8WJ7h5VNaX+5w6uiQkYX7FG1B+om93ooSekkFKIlYJbqUSBz26SGF4DcAcIP5ct6PMw+ZTJ2J1qFr7TgnnOky7pDbcV5By9rP8txectcKdNVEjUA/jIVzxhm7+54DKiz+8AogAJsB2rD+y/jcwrvtnuiWvd9tF8wARGRIh/RDn28RIaazAJ+Djohk8R6iT02FxjPubhHeUVQuClrXJwVL9UEcEUT7bWg7vJh5tr486fle/5Ba88v+zHzSoEKnKUQPZViuA0Cx8ipY/qMfPeVucHTrYHzniFBwKu8VdQA4qWgiOuDA6zpdoyNi4Y+zgRq6XdfJRxoaddmraQ0e2QBA7tm6a2Q3ndDOCwD49OrXfuWXVs+qCCARTIcEOhGtxFNt3NeZs+xAvtdZMs8dAWDrM9FZ0NG9z+X/yvkI3c1yKA7tpq2ABjPY4ZoSWnPzKNEUQBjXuGuKbK8X1QbwMACAPP+/BwAgIMA6KKCHx0zcTOtY7WBileb1HflJr/W4pjd89jM/a8gHD+yJEyeEkNACpcNHKAq4161geEEAAASHj9y3+v4TP1g98cMnNek5tJ0FRcBRiCWFKtIL3ogZxXXsYcbIEtKClw1WoL/df3n6N3pgRuN/Nj48xVpwNqxz3vE0UFDkAx98PBVja0NAr5588kerM1rAG4VYgzjfJvQcoOKA8tpgSBA2YS3HVdnWfRqLqbJ5zGXqpV5td1qhb2Jp5QXCaF7snyXIu8AZ1xPyjnFrxQoFvpTR/Lw6JHfJVCdmbAYYA88eKjEOcuoOU9WXwwxP0hqQV3Xs2OtCMsVw1Q0A4xyGy33aIMaDkToNITBAGXJOzl9I/pJ7d9dBSQ9Whpo2KOml3eG9AQJgymZuvF+HghOXQ5PaCoQq4UmD+INodl0CUDY9XyAAUQH8JAeK5XEVVSuhVbysDNNZIc6cg7qGefYBbML3vG0oBs1rhXcWcqG1/ueoFBQGo8gBe/ozt2Gx4pbnskq1ndN69bo1zY7hORzoNvzDbEM/a4fVSoqtphhPZkRzuHIrmpOC4M9mxWJem2ZgzYxDb614blIIxu+auU3PDuP258UFHUpXa8tAez45r6kHQEQK1aJv0VruhunpHvbuIIihwWjQBgFyjxIOeoaL45SiiZCz5x8lzESrnFUXZguiD++hki77xTMpAkjlV3KOXNPa4IXoVyH/51TL5EVVrlXGqJ5N8Z8wUafXmGeZ1CfPZ853Aycz2DSe01GIjMpZ001fOzLjTjNZQ+h7+q0jDope86jxXuMYeNZYg2KpTG4a76bxLfnPSCdNi73H+WwW6MvvRsmYQaeRRpbj6XO6aX7jmi6fsVyDrT7voAjP2YZuy5Usds/FoeBOadPPUuSg5/uOHFr9/M/9rIwT5QRL0WBuGAb0Ej8r3vmXf/VfxEOpkoxBwQ0piJb0GI5MeIaZ63ZTuK7Pluux3V73Dce9W65Z04Gj1szf4mlwq8RBQWIiVhBRxCzD02EG4//9jz/qFl/nzkvZlUI9FakqLzo97wH44O3weHh+CsjKSKsoEdKHeEC3e2VcNtKLv8O/0UviaUOZS7pdn8+uEj0p6K18lkyCF3SYv2W63rdnpmRxg0Osj3UUR6ZFTrIOKN3tcbbiVYBgFME2UuCRHREQj37oC4LTvZyqNPcXD58NyMDaj7UlzN/0nAvyEL0tpRuWdkaGKmmZTjdxTYTQ7gQ68myPbZYJnh8RUNIXDh64x5ES1sNQmgnd11oCvjsVpJRWCpERrs31h1UYzX2zRcfkcFMsGZluWV9z6cJ8sHNClOH/O/QZqWCXFCXz/b/7xkoWn6IAYnhc1HWPfvTDq3seun+F+UDbwHelf+zSeQIsJtRY6qbpsAsRdv6yvcIVZeK6Sla2Vcm9IkgC0uc9ZEMXAuw9dwtsjR+9p1M1Me/x/r+ttf6jP/nS6jvffUKg9i47kpBP5q2W/xHMhkCt42R/Y0xBu0nR8DV1dtozO0Zvet86Ukh/mJPWXvqs6g0o3NKual7cKA9g+Mco09dZxia5vi6/tmYxs64x86iRt1wv7219jPPZMg/giQgAlo9z9MILL9jTzZp4jwTKPKSaVkQh38JFlXbRjoCcSfar0/7mc9PndZx7n4s2kB05Ui0ko2ZUa0cCELW/dwroeujhR9WmcqfO1i1KSVGajCJD7CAQHRDlrIBa6SA4RwoA1T2xf7pOWNNnn8cGBeB15+gAJrBtl2wW0nrYcdNUyaKAn0ybCJfoNl3LImkM8FzVqKh0AGga/dgzgX4GXfEqeWDeMut/5uGkP+j1DqlrptUYu6mjQERXim5CO+wnHRu+/d3vujMANhOR4ST/HhW495YK1sGLHL3EfeDM6Ia1zuVP8/lofaHHuIm+Nsn7rGnbS4sIHI4b9CFe9plPf2r13/7zX1UXgKdc8+Eu1bkD+MVeJMUHftE5/ayZgcMChRoAQMZ4TbU3XcusHVFWWZuvWPYESO409axrRXkVyBL5EOsrsjZgT2yRm1zxH1D3wMF7xdsvr37jN35LEQBvCowkQimpCN7nhaqVdcreb3pdpYt++lMfv4LQPSPvOfnYhHhRMO7ECQzht432AgD0AaYYxJ3779JhfVEI0A+ksKcLAAOCicYQvcne3bSYKMbrUBuEXZAKlHFXrZ38Xvl8rEDZveKzQAW11Kx6oqngmnAOGwEUaHr4QYfCgxRjXPB69tnnVkfVT7FzuwAAWCXqBtAH9h51N0CIcMCef/55hau9bkHfxWLCsOG1EdbNxDplgb8Tth7PaM8jAEAq4Rqx0RwRjC2Ywoh7btm88bUVs+V5Ha7ahilV0GE+AAD2YEZUqJjECc39Fc1TOVcCAIxCiXGaUKwwQNgVPk6etA464f9vKnLivLymGP/ZthCq71uuK3JtktoQQk6oXhlnWqdET1DjJ8BA75MPjD4nDAs6uVMKIwUo6eDQPU57bUFKAQKIUOmIAIeXo0BXrqNZmebRoYKdRtDGbdcp6LAqPue9tJZqg2Q2APqATnsxeNjbMI2CFaPYY2nlrw77ch+bZjtCgd25SYDUdJh9eNdBoW4xM99rZnQNcOXZc/jr0vhsZbWZ+hyxUN7YZkaexzrn6DF79/vzNkLbozl53to7OI+22FROp4QVyCtFHyGhW3S/PTpz9AAGAHCLOGiE+/mB/F7jISIDBlmeHz7jo1vEV4xFodx1MSArEKkLgPQ5J2XzRQkp5/9zNgEfERyKXqLw31tisCcIydNe6HRHgfZ4C9kn79tUHyF2g5Quogg8pzIoNq/bTE+9ItsKudrH5gC+tuY/GvtN69cCAEb66/0bBUAb2PxcAj393e0MS8+/aWH5sC3+Nm8oA6t56KZ7bHXfn/R52ymrk/As+u/5LNci3utEPLVCDO+4Xfz0059U+7ID+8MXUR4UGowidEnRJH/+538h3vum8yTfhWaqQKYjbwYvyP+fAMBPul7jOQ8/T0usLmY70orpp9alvcx8n/ZsN8ugpG0cUWfn1WM9Bj0EHsCT9DdXx7Z+QPFYgcAyIlFm074T/gyfkJ5ASzi8S1VHoNN/kM9dBMuKNUqrQ0HjNTYwoDPdvHE6A64LkOdaNtubGIWsFfR5ngUWw0sGY6x5Kfecwf+0EJzPRRQxgyYlE6Y4GdbURnk4Syt/Ea8NQpRs9ryi7DoVk7V01vRqdUx5omeUu49RgnODtszo1G1w2Da1ABiKmRaDAbQ5qLpAt1EzSHfDCEPxNZCiNUJPgfaR4XdL52OMtBWmo88H3/8Bt+BDrmOcsL/oHHsU2cezXYCPaEd/X8Y1aQHsPR4uRq+f3/rqV1Y30+IPYFfvvaPB7n/wyOrI+x9bXZKizojfUZ0pJdw7ohT+/pZqbpxXWK95PqGzAAq0I5YDARrp827gooz0di6xzszN83JKq+rDiAYBlonugAZxDtnba0+xnBSqA0Ahs//j139z9ezzL+hsq8OUxnpBHjqnRfrYRy6k1gdvlFuF+dZ7bXxaIytZHZ2pGKX3mL9LR6qoj8lAKHDBEBc3K7mATIsqtq43Ng2O8madF4wA9tbMezSgr5PFT5eNvNc8tNJxmt7vvPMORZXcEaBG641N0d5ujhv1OR5/9BFFqUTWk7PPeowOC+CwduBQ/d56eq+59bP51dFLvScsWaJXRsAvkVnoyPccPLi674GHTAc3KgrkjMDco+oqxs8bBQjs27t7deTg/pU6EVuPjENJaY6VDmtACllXgHcDVE5FtPGnKBPZXfA8oiWJ4OG8ECnbgKYI1vSKY4+5Abp1Ojb2zZ1yYgJidM2PBgAm8G8AtnslzNtYRy1yws5jl2DgNz9rz7odXC4qWh7mAhiZI1ELrx49uvra1/929UM5gwElAEuek671ttLhbDTDt/y8ps/BYPcZnvdnpJfrpbvWIdblPPaMlSmDRp/59CdXv/bLv7x6/rlnHAFwl1qbsvbRnxMtBB/ImsWOo57C6Bhs2Q9Py3cS8R1bpY49dk4Z8X3Gp6gKPctgAjp00YPTyAYabf3aESICAI4KACACABvs//r133IxQHh8Ir0ik5Et46v19YUaP10y8gA/79Of+phTACAyQuExggEBMBqptko1d3K/YOicDCZMCsBZoc5f/drfivB427BslCMZwDDjgwoVg4ipkHxGxWtYCIjGYVYUwjDSp42C+ZdC6JDiDrkgonghcFv5GieR/ItZuKF4AFo8JBCA3+MNvNktLJ4VCIBw3bt3n665p8K4aF3BAdul9hB3eeyvKR3g6KuvSrlIa5k2SI3oFsNphLkVhd5wPBJul1QocJTMKD78bGVh9szB8FsK/OQAQCvxHo/uhKAFAECZShHGdyWwzyq64SUjqYcP3+t0Cec+cvomN1hFXlj5IJ/okozus+k9iaFX+bAhrISweu6K2U6u0By22OGLjgRoAMA1JWBsBYbYtotB5vtBC/oTBnaH2glSR4LWPzlk8eRSKyDFe95enX7ztGmLOgF4etujn32AHqK48RrDz5rBeRYogByCAXVv4KaFTOYVQ5QxNELbCpYVx0nIN7o97+iYk28KKKGPr8UvEHwb/aPXfgaFmin089YZ3sxUm/76857fBER5vrNBus4I1oVqBpbXfOYScTEpFPl08IqXZ6IMwp6PvzMwfwaBsmUhhnKoTwEA7LFHSQRcs9KMhz4hdybRAQAYU4JQEgC+IrRngGnKp9IHFGg7qvNP1IHD/xFMBgBU1Oati6sz8vBcgKkSeoX8r5Bve/99y8zNanyBNAYB/EmHXvUZXjeKR4Op13O5vv1+338EADYasLXGKH4t6Md7/iRGX+/vpjGN7/XvSwGyfNZWQEh/fzSy1unragX2vc5p07g3zsVnMQeyaWfcr6b3BgBGIM3rrgKUDyoK4NC9eFBpz7TLPGvf7XeYh37p3//H1csvHZXcw7sTRYtXQrln0GU7AOAnXd9rrf/1rk3PPREAUWKnDgnjGS/eZS+4jXuU4ISe00P+gfvV2/0tUiQAmPHwk154syLtjkvGKAKgzuwBeZUxCPB2wQcAgjvXm2Jz7eEFAI7SpJNnJY10tlTCNg+0HIGf6twLZEDEzSH7nJfy5JinRN+YQCkDwR2FVSGeRRt9TpB1Dt2cFOvwhxkEzj3zr8I/cVKU7OBqe8Sms5s/JgCCFEXASzzmdU1ORoDhaX76GyDpqKr2M0/0c5RDy+pYkiVTw39T8BflMyYrLwwf6gIl5DhRcw1Om041ftaWF60CKRjI6/nnx5MZowAAIABJREFUn5N+qNbCcpocUiTAvn3pFOBn6D9k+A7qRpUB1J4uvPjwfEZwq9bv7778X1ZXzp5e7ZV83yUjC6/6W9LnPvCzH13dLp3zoiZ1SS1a2UP3HtfEzitykToI70pnY83JPeb+XYuof7o+gdaxdc7scxwU3oOKEACE4pr2ArpIG/nW8oLu2LnbdRbOKQrht377d1enFdUDaLxr995aZ0Vi6PmmAI2N/fDZbn4C2IxB570MPbWB2ny75bXBA+sR69F7MwAw02XO8CiLo0ONRlPzja0BgNzlWi/rvKWbbLp21DeWn4+8yLpWVaVvxwWOxXtU4Z8XDiciANIuD305FfofeehBye2ALABZnYaYiNpcN0UAFF1vlJnsOWAiTrraIwCDTg0xvlKGf68ltH3fgw/ZviEN5BSpNqonRuQNLToxJPftlgNHLSQx6nGcEkEdfbNCyaGFCulvg9Feb+vOFMLWdy0Pov84oqr0JZ9Fn8nUImNcjpTSs6DtBgCo2TbqW9AckxnTa5tGp59liFLwuve4wc/JdvG+h39yTUcisRvQeaJoSJm8vPqxjH4Kyb+ivPWv/+3fKYIo9RYAAJovZ43De8qMKH1qfv9a9Lj8fF0fbnleuoQGT8rRp1RY9Jd/6ReVYvJjgfaKaNe+OZXEAAhRU3F+xibLE1oXm+vAzFGLHfXWPGVe2znaeZYXc1pazgBRrJW6BgBVEQOjHsd3qa8AAHDffQ8qgu7i6td/47dd6+UnBQA2nc+RN9zw6U9+VH+HyI6++ooV8fc/9pgqt55QRMBrzg0jT6dzSSDU/UKDEeR/9df/ZfXG8dNCYKk6D31yIK+4HzwCg9oB3IMQ9GbSjbhQ1ZKv3OR+8SBwybdugyn5ktmM0QhaV4i0wQYmRmEtL7gM3Q9+6ANuQ9ehOBTJMUql5+wRA79b7RUcznFRhW8UvsJZI7wNorZnwmhjQnJMEHUQ2/PNOGbgooUnOZAJSWzEyEaMNccS4KUITIy/gIHMs//NxsRWB8KHqhjFpMQbxbtxKtYDg2BtUJpeeulFh80dlsK6W+sCcsrXJ2JwBBMEDEMQcCMCPH4CI1vC1gCARVEdELiCtYy2zoaDHIO7+313zourf+MtKHQTOrO3npGYKUcR67mwF4SIwdxI1QDl7+4LXPe2ugY4NUD1At4WKsqetcC3MmOFcA43a6bfzG46oH3i2eMJuKnwnDbsB8ZlRXOgyemAmVnO4eAxfOfWL03HSSVh74ouhtxg34tPo8HVes+Cvj0ZrWAwvFybgzIywygcYeAzg5p/730fz9No4Pd3er2s5E4G9kyVrZT2O6mmXoaphVwbdhYFvsxz1FrbCwPNGgSIB6kZohVm1tNpAXwpdQJurDA1K/Z+mzoUQfDXQRvAyJyHd+il/cYxAwVW/6yYUfH7htWJswEA3gWNpXp2KdKTlh4IYkoB6L2x1zCfZE4TCNTzXV/3pUI2rddAf50C0HdY7se0drWp1wIAfhLlbN7R7YXxkl6Wf/dabKIvPmtUfamYrvP1q9dz+fnyOeP4r/d31rvXeBMAMN5n9Ii0wXjZucjqenMX/EnhoCowhOFKfZM7VDjq29/+ropP/thewxQr8qkKaGYAtpT26YxcPfJN896K3pYK9/Wuwyba7femFAADADNNMy6Pv8BfSywiZnTezGvF30jHI7runLokoFLBO/GwYnCRw879kiNJ2H9y/vlHFBudbAyo6CdjAeSN8QZPCe8kje3SxbcrjzfV3fFOI3/RTxxoIb6BbCBsc5YBka/waxwILcct6w2AxxPW+zOF7TodKIYlgjDXV4RA8fXem+ZHDZQb+C/jg/1njAZBO9S/5AVchbFHeQ8fjQ4Csc51AqhmDhhOah9h68Ti05I5ebdmSF6rPnOAMjZAqxAx98YRsO82VRNXCDNFxOac5gAlbrVHlJz460MPPZR2eY6SuFGRB8dWTz39jIyefavHH3+/0wIAC4gqcHs9jCntZTyZmcMOPUO/2Pi/Ve8/+d1vr86+8cpqD/suvYlUy3dFB4/+9E+t9ilS8bRCpGH+GId7FFF6SYO+DBaPvui1jxBATrDeLR+JMuuizsn579DaubZE03enBzI+R56UPmYQwFEVt6o+1snVF//g38oZIsNPIAuFAFHEE8UZLzK6WINQ7Ku7UGHM6oJRT5z4Yh/OSg2IJy+eUv6bZNnEGyJv2m/gCDQrjC3/N8udkR6bpkfavhaP2Equ9fe2kzHTFEvGjQAAn9EtjM5U7Bs55C+++KLX0LQv+kNPPSIg6OYu9ItRO0WPFeAvcC26ZHSA3gPLmQJJRh6KZzfnLvvSAIB133JEtK5PAcD7H3zQZ+pmAQDn5Il9i8glRX+QBoK+sm+3ir++fdZF/SiUeY8KzDUAEMCNyMU4WLEzOBu3UhjTY6WD0S326uPBp8o+HmYf9dK1E02VGmQTXaEzOQo5oAPRAT3H5r/+u3SiTU4CPgsgHf1y1J96/qnxNUe+sWfmW8XHAsKg66c+AAXkXz362up//d/+d6UFvOj2pKlfsjWVXYt+ttKbRloe7cPpSa7PkZojn/j4x1a/9E//iYqhv2QA4O67lNJewBGgxnrUV0WoF++c17za9XEEcR512pIL2AfsMW9cRFzwfmgyz6EQOvKveeJ2AMBrrx+THa10KIGgv/Gb/7oiAKh/4VPt/3WKyXwe2yGVd7ZbP9/l4x/50JVbhLRxEAjvAlX/1Cc/4VD3kyePu3q3W63VgWEzUXAoBvi33/jm6qVXXreCk1BlEWWFipACgFJEGgGe2mx0kFoIPVUlJYQEMPQGwFCnVnAbAIAlGdkA0n+gsNy/D8Wtms+HP/LTFnDNoDmAT6huAdUVd2i8FKNjM8i/QUFAmLKyHbJRer83tYkgoTdlKFsQJid8AgcgDkVAuFhGrQO5dNmJAAAQw3h9C5wQ8XsHAKzclAFJG0Ry6114z4DGeUcAXHn3kgjqkPZut5HFKAhRFKZ5FQBAJetjx9XjWsTnNh4WOBOZVd61mPCAbs/E1h7lIFxzcYww3TDehGjbYzC1WUzv4Wbk7cmHjvAy4CGCrlyvoFBc6BWF8JyiAkgReFOAQD+vC8Yw6kbfl8jc7J2uFBWfrjBHX1tGdgvC3rv2XK0dvFJEei99wMqjNNNuK/8Jl09Y8Jwb2FXCc/0MAsSgnwGNKAjtAZ457Gw0JmR0ZP5R2tcZwxg9k/EOSKf+Ho3+Za0Bj3tgMsaD6u9prHVPHwEbBmX0MJ8Gyjh3+pz2gOSI9tyIugBucdgjk8XL6FDcPMhMlwiAQlR77DBhAxcom6L/izrbJxUqC80bey3PDKmcJ85eWr1JmguhzICQbgHJdxORYu9ZAQDeA58xwi5LIZvOxPq6zvs9M+F+r2lwvMYKbAmdUV6OhrJP6mD8txE23sfrXNdsJ1yvpdg1LSzvMSpTy3uMBug4juU8W1kbn3EtAGC83/I5y/lvtR79vLWxVTjeSPfjWFqw+72KloI+PAcTYTxQFBGDpxEBsEuGKyD4iy++JA/tG3ofD81MHwYKK1jF/tn3AAD0HMf9eS8AwFZ71u/7LFYEQHtzev2yNlWEqebXhbcMvEsJQ77SctbAR/Hs8Hc8SCl6lGJ9UaI62o4FM2Bcvd9RnOH/t6twWNMPgPbNaml7owxY1wWwYY2hm3Fd5oBrfePVTTh77ULGIx1nTOHrjjxteKPo8v0o4J1bn1SkPCvVn9OZJPx4PuMJsR3lRitrrEacHapPIt5D6G0r+ADXzC95o+HhXBulOzUY+F7PKQX7bDIauO89mvc1iqmf5/WP0s86owe8+66iB+gIBN81A4/Sj0xmXhgn1FZ5/PHHDAAA8O4hMk/XAeJ8W33BAQ8+8uGflmK93/pie+Fv1vc6RJWlweMK4EvEF8UHT71xdPXycz9anT+tbgCKqDqkgoYUWrtbqSNHHnt0dVZ6GZLh5Jkzq9sVnUlngDOS844QkRHlSBPRFp0H2vBh/TGuiN5kj6gh4XGXwdU02DUAwovjzeS+3d4rxUFZN8kI5d7igTv7lgAOR/OothCtYv09wp5Dx7zQKXm+c4pZZ903oFRCilsumgYc4RYZ3+dgPCfm79YJkTdlFFp9iPzxdlkf7ciNUN+SD2zil9cyvGY6nnWTka9ukgObeNLIa4N1RM9lLQ4dutfFQpk7BRdfoVtVGbfodXvVgrwBAPA1nARTYb8CG+Et4b/dunlKsjG9OVYVPoUxXLoYIEDzdZ/tTqfQM0ad/kEVE6cNoFMASNUExEVHMDCXCJkd0j/0P/MX9G8Mena0HV+un6L7E7VK1AwvoqXaEZa6VzOfIfx/SlN1G7+slQvslf7Xewevu116cQoWh+591hlc6WKta4z73fZj2l2Hr/U+LfU/PmNNOmKZc5HimnjLBeTJlsNWgCcR+fba62+sfv03f3P19DPPBQDAqdYPDHVOZkQeezU6sJS/s047UuC6cTvqSX0GWLt3VJsHAOBXf/mfucvEDvEKok6o2xF+HaY96zI6S6Xz8z7rCXDjaLLSwZ3aoCU2UEXqlECall1NP/N6z8BgIttSK8W8aUhZmsecPcQBCwDwgFJQzigV+zd/63cqAiBFs60zoDP25tVaZu2ypqOeuZXOdMMnfuZDV7r6IDUAYKqf+9xnjd5jvF+U8UiBQHr50iIFwcoE9ik06smnnln94MmndUAIT0koOIcM1DgHDObRPXajAFAgCaJhnC6iADpboUEsSAtVq94WbKVwl2EyblbkVYR/G3hMnuc+/n4KEKmnq65xn1cR7FNPPa1ohGM6fOqTKUImh2UPxrBeMGmYbKMzoOpdRGws6EBERBMGP5vxTwQkwgi6H0N/ChsuAKAVlT5wbeSFtDP2UbHeinn72ayOjcgSIEZEiMCg2N9Bv48SAoES3XFOSOUhdUnYr7wrgwU+AX0My7iU2CJ8lUNNBABCD0E4Zpr090JgOYijopM9aqBkzpFvVNvj0jz5F4YZondeEdV+i9G1YthjZB/3aW4o1w0wYeQ1g4B+AADeVMoJtNtg0pzv2SHi1SLGBzoofRvhMapMzVPYa9+/wZ72YkZB9FdrzKmUn8/DWHI+W4jGqGzUvhljIsL8f3W7uTiIx+J1nkMDs37xhjXdNHMKbc5hniMAMKcD9P3msM/ew55rP3OMmOj967GEYkOH2fNlKkMtT2vGNcc2ZF00TF9Ni0Ah+bocarhFcwOU7HQA8oRd5QMltTxY08JTA6AUqx4Df9tTYF4oJVsM/G2qZhP2xVkByDPrvnl19ITSXOT2BwCQiqaUJJQ5vtbpIQ0A1M9JEQtddwRAbcRVP1qYbVK4RkHntSwDYhSJ4/lv+2LM/V/eIzQ332HkJVuN8VrvLxXKvn47RXPTuMb9aWBppJlrjWPT59ejyG6lrPb783mq01Rnrcfb/DXXBfTluwGukVMYbTmPbbQi6FFqKQaY+gFVtFTXOJJp4PNTd4DFBLdaw/eyTlt9ZylfxjWZ5l95orNqHRprXtkF6/p6+FhHQ9GmM61cOzS/Q6GriJWujUdu5h9dXAkjoHtZs76sKYYpZzOpYrcph10tutDAMcsMHrIfqfHBOFBAm1eiAyAL31HIbivWSdcrPmilfgbvAT5oi+eQz0pJtMcLAEBPbOM/359TC8JDTRp+LXk3H/baEUpMW7BOb2Mt2gkRZ8EM/NpQLFnBMzFkOsx21iNGhTZ8gNDn9irDGgA6aIOIJ+zKFa2H6lbAg5OaiSGTTj9dtBG5/MEPfbB0Ndripfc3kQonVTj6+9/7vhVqQIB7DxwMIFKe/6kDUin++JKIxDL/FXjx/FPfFwBwarVXOdVHDh7yfr0lpf1ueX5vUUTA68dPqkXgztUhFYO7qDkDBrCfRBO4xrj2HlA4kQnZG3QKZDMGoHUq60eJLh29qA2MsEbWRXBEaIGYl2WoLdabpVOcW/2fqgFw4RIhvLT9cua5vbuASBhtrIefaZ7gRTeNxhjsNslXbAh67/X+BSI0NTanu7HvA6gfZ1ZFC9XhjeogHqQv49/m5u9Sn2Y6b7lwO778XnnHks9ei6cux5GBhQf02UuqqqJFNP6TagH5xhtvTOPn7N8m3fw+CloL4INe2M0GAGxImh/HBuD33n/Pv/mTPdABwcZin9aLrIMalShjEOO8Uh70rEdUf+DeQ++TnQCIiWFNEUYuBwSMTUGhQhfxZO/gcdYP0h7U+qfunTRYCsUGhHxbkS3d3aRTT6BTQE6iYPg5R84kWqHlR9s6bj8nW83XE5lTIFLrgZy7PoOea9FczMNZz4SSWl3oPV6LIih6Mq+zbqSaSnRLs/y7WaDGKYHcr8lOwMm7UkT4cRXL/J4LiHP9DABEvbVjzUwRhh+danyNdLVJFi3pd6TLpvvWYVHBLyhSGADgX/6Lf+4IALo6AQB0jTTm0CCwz26BVB5iySb2jIigrt3WRRLTHp4IpaSgdWrYGIXSdhD3a9Cxv8eadjTKNOZyXhERAwDw0EOPqAvAWwIA/rUcsidNdwYAkAO2K0bLLGehX61bLWX8uIY3fPgDD1+hYi+vYzqA5+St/4Vf+IfOoz916qQPxokTKnxhz2qQdRDrffrOa68fX/3dN7+jvRwQ8jLmAgIkp+JmknhEOF0Uwr3mRQhuJyf0Kq2hIhQ7DWAWkM3Uwtg63zwb1IV85l6NPA+l4ciRw2rhcb8ZO8oD772mSt/PPfe8AYgUr6M7QeqqUuEWLzOCEWEMYRvl4jmEfJhJCP2u/ps+lIuQb4+pFAUI33MZUgC6iM+6UTAfwChJ6wy8DbBNh6QNLz7jWeQ4o/wQhvq+94lxaW2zjipyppC9E8ffMPEfOnRQj5rzXTqtwUxmAACIAHjzrKIrfCqciDUxyrbpwlvmcfeBDNPqtknznCYBMDDdVvhgnhHgQeOdIhBuMa1/mL1yAsm1VU7iLjFnmGC3RelUAwNX8ixQPDAhoOene7TC78PnYxSPf9PcYD9NdNnr38KEe3RFbCOGxWQZW3ug+Q40v/4KC44jhufSJmUw7jOafKWBgWJGS4bYSq9Z+qCQz0Ule28C1MRwqVvX9akTke/zaiPfD/cQcy6b/vvvaT30i+kQr4TDhNfv1WGy3C/05cmUgOaBFBENAHCTzhnwGkY63j2HZ+raSxQEQ8mGpiywA+Swcx3+2Yh0j8v9tcMiXanZxSJ1L2wFBDZ0RTzAK8eVRnJBinYBAJJaBgA8H4bH3jJDK1oVXuVT0jUAFtu73O2RmGo9swTrgs/v1baPqO7IvBsA6Fjs5T023XMrA2856uW+Tvs77H2Pe6SHTXPpZ24aD9dPUVYDfW21Jtuv7vo6biXomr6bhpfPGt8fP+uzPo5hlFMj0DYbvFFEO4QbINm8woZoFE0btf8VAIClUn6ttdru863232szAADj3ja/dAGsUpwb4Kb+TmSEzlzlmI9eulYyuV8bO+N6R+FNKDqvGHjW9u2l5XsYehiURPlQzBd5QFjxbhUq9nPx6jqsG49Y+K65FU6Jksuc9ZbLKHahWYrYkR5AYbzwzO7u4/UogNVGeOWiM8aeb+sxrbQ3wFCcxOPJGSc0WMa/ouzQOeBhln9U0y+vfX83NJrw/gYfMP4v4o3is5IVI+/PleFbTSsBhFWvQt45ipjtuFXAu3it3xefpAp7V9GnWxHPvVee2vvuu8/e7R3SLUy/tIkmYkt7gOH2jb/9ujtGff5zP6eft/keLEj6ZHd3HEBT5GOMJmpoPPHdb6526e/Hjjyw2q+oUgrBnRAgcJuiPW4R4EPI9V2qhH2P2jaf03PPaXzIi8v6CT/HGoY+HVXYoEMZddRBSjg5gFB49yzf5ug2DDXSJLs+Vc5JUkF27Njtyu9/9p/+UmDQJUdE8reH7xvWvpd+yJDcwx4Qm2KCGPnIkpJZRCugYwJuvyUnxU4ZwHQOOSewkPVH1xw7F7g9ru3ZNi47ZsBwgKPjNvGzPuvb8Yitzvz18pGr9ZGr5VrzBf90gU5r1P6Jjg4AAO29LsccjsZJ39A1RAfcq9QSUgBiXGddA+jNTpAGANoAm+8RsKv3vQEAG8P8q/3jZzy3cxoq93r00cdWt6swNY5CbIbUJcr3osJcWZ2WjQQAuld2AUYl3S4c/QGdc09dw/lrwNs2BwUmDfYookWpAzirWBXSnjDmWY+2gybAUffhHm2Edpc1nsd5aqOz+bMjJevFOMfoI5vd0JON/0QZNT+enFvlxO00AHSuGMoYvJcUUfyKc/6fffZZA928D71D06fPqF2dPdT6Tumc69X+CwQwJWwGADbR1lbyfUmvfcYbAPjYz3zEAMBxpUvRFQDgM21Ecy5b1kwtp+uG4e+Jdmgg1n9X57D29pNG1tFloy7dtk7LtV7bptM8t6PEZh2b+zYAcN99D7iT0O/87hcNAFj3NfA46+atqy/5QK/Ldut2w8c//PgVGBIEibGEofiFL/z86v771X9QjBjvBj/J4/emVMjI/rvuNkP867/5qqsU0p7A3pE6cJwQQvHfFZPfRes2TfacBIpD4w0AYHyDtuLVS15d979chsmPExmVCMbD97pyKNdxiBHKtBd5QKjxbWIiLBCV5BGypAFg/MeTEwHJ+wisu5W/w1pwyE4JkQTpsnJSwoOF3KvUgTZYc7C6ZUYZPsXsrTSA8Gg89rwayQ9z58W9Whi3LRDj/ycDAHpznUtZYwV9PCyB6Zw6F0G8SV7xU8mBkQf9/vsOazwpEEj+XzMn769zIJWXJJSS3Le3VYV3AgCMAMzeHc9DYFCvo4+ziTrMOfvTaRJzf832kMP0+hDxHa8r6CpoLaF1LhyYugG5X3taMua0G0zIOOAN+wcTdViV5tc5euzvWfWXZT9B4LvlRwzErHfMvdFQDmPi/r1nUepnAzctmqqPRSHN7N8kaEpQ9ME0vVSBQsvBYkBGVmocHkN5fSZrfWDkI7ObAbAG0CKUmp7yvGq9WQLLR7iM+lw7e8C49wgAtPLQc2468VitvzoIevJKWSGp+zUNcK1BBguCEsbDfJ1agmBHYYcG9BmBVTu01uy9hZ7OzAW8U0TW6HJMAgti5lJhtqm5EaEHD5q8PmL4e8i7InIATy1eCAs/8QR1Lzn5tqJGzouBix8BB70reqYHtKuHa8z2IUHzOifrAECFFHqPrzbm1894dm3JiJffawDA9FL3nQS6aXRWBEc6bJpY3m+p4G16/nZjah4VQTaHgjZdjMbgSJfjPZc0xGfbAQDXq5T2XJeKwnJMI633Hmx6b6TtpRBvOdPnyftjhWwOobQhaLQytBAe1ryRM5BwYZ7t6vbtDbMSNvOU5V5utR6bFKRxD673996f8frx3t77CQCYaThrkTPoCIAR0PDNkAVRqDvaq2W392Fawzksug2D3ot4w3Om+z34GeBeG8gErtvIRZ7JwMDoI0oAp8N+lHfJjh0q0w0oTm0gdBJkHvUDUOQc6YWiau8wijkeocsq9vWGlVyH/vpgRlm0wqhJJ80vBcvGIrABWWcZ2Geo1xT+j7c4ofGcKfjfHPU30qjnWjLHdKAPnQJgvQW+2wYJSMkgl4JE5FW1JkbaJQcZY5kUjX0ywCgO3MqodRYBIdHXqI/0tgGAx1QXyv3T7SVL0dZOeyDCg6LJ3//ed1c7ZSh9/GMfU3vlA9apnANdxk7WgjUmlxtw/8rqySe+t9p/257VI4fvV8E/dWtRHjjdBe6QA2qH9JcbMJhYd9JGoSeHeuvvcs7QdYPxeN0N2ES/IiXQ51YyhB7pO/T9zsdv/tN7E10iaYmkDESHRKkPAIS+ihJ+UZFiSKrXVQn+VPXkfumlF6QrvVmgCTWpEtYfwwLAOXqmx1w6UeIxtJ+a/61aO/QF9O896jhws+jPNahEX0SfnJPjIsZbx98gyAtINw3M6n+HsjeSvNXZbn7uU7qF7JoJaP23kb9uxzv6W63f5VkUu0vkJ+9jY3AmOUcU6T7j6I4Adhhod96xb7VfjsYuAggy34bzXDsjPKn3tHlpv9etx6fWgfDaOj9upYgHX2PjnHWYO78DXD322OMqeH6HlXJAgBRvDQDYOiSRw2/JAH6bCGLd5361SEfvph6G19nAR6cnVzoOoJ3GwT1IsXGqrs7DbjpglYzoeXSoedqGx6aAPjpaAJHT0QINFvJdgKZCJMvOKL3PlDQDAPGAB2QNP4vcmqr+mzeib5MGoHbxshG/853vrr7/fUX9UNOjOtskDWklcOytdHjhHIUBWUaEhgNUhoZa512nwa3ketPTUl/ZpIN4781zlJqh8/Phn/rQ6td+5Z+prt1x85y7BC76DNnWqrOvyG6+17Zny13WHbpkfqx5v9/e+xFQHEGYOBXZ/8xv5DkNeEe+db2ZWq2ync4rhQk+c+DAvS7E/gf/5t+6BgApKHZ8lVN6NP57jcYzvZV+1+/f8PlP/cwVvKcMHgSOUPHPfObTqw8rnAv0kvAwwqrdoxNkC0LQw/ftu925MV/922/aUNylQoBmlkVID9x//+qnf/pDErTJwTp+7I3Vt5QvdvrMWR2mXSKqhJBEkFNnIITHpowKAPdLPlyIv5l1hH6EaITuWIRFuTEKD3xc7WTIH2/FDKH3HRVmooPBDnmOKS7Dy4JKD6bYHPUNmOcJhbaNwEIUvhudc0MOj0m7NriJxm9WqH+HW8PsjR4hGAoUGAnFNnfZDw0ArBlaozCvHZ6YA0pYI2igzuUhYW1A7AmV53cUzvMS5C++8LwQxlvUJlGtTUSYl6UEGQWbcrNQZhBYK6N6J06eEfEpv8XBdlF+TDhWKoI9c23AlC6EMRsqMFFC9VEiKNgHHWTPZkXSIEAx1Cn0U/dCMKLacQ+YYwNEjhbxOq8bXcyDA0rRKYdFqYAMz5sEu4GXhOAdF8jlqAAJWB/CUlIQ+g791t8wxT4k3Y+1D3Ijhg79s4eoQZHkYZnFtoEM8rwvAAAgAElEQVQ6IYwdxpVww25phReH+yV8LaHCPsBlFDSDaQWukcZcHwAiCnZQ8Xy/WcHM1KPstJKY6xlqUN18YTSMWklIa5sIiFbge4zOb6tw2PEcjorBNB8oyGMMQ0xV6lSW9X35XEzZndKJZtGPnVJUu64FBv8FiitxzlGGAR8wpuQJcqibz3+1R+Ee+tu8BAGJQNB7O+kmIX5GCgDPJ3LpzfOXV2cEcl3SWOgEQFtT+BpKsMMBoVeDNS04CXnhzxkAmFf76t9GY2q5l5uE3ZQGwBrV7Xov2mjqCIBpLWvDl0bhVsbjOMpNStxSaPRzlrMb77/p2X39KDRHZW18zlIRHe93LSV1VPqWc95qDfqeI6/darwjv1qugQ24UPXEA/krhm+j+33NDBD0mVvOc6u5LhXvcRxLJWgrpWgTnW6nLEw8oWRyGzB9nxg2LQtrFYpvMQbLllqLEeCfZHwbss3z/JxZCUMv6RDJcW96fTHeL8soQ64HyE5IJP849w1+u0+7JCUpA+5Zv3eXuhTJs8j3FM6N0QVw2Tz/jDxY3/v+E9JrThgIpIYDfK5l+FQfpvh+5/uylm5t64JepD2E1430P8lus6joBqNy2J/3fG1w18sKvvQm+J6/63M/pwhYrR70BXsfURet2AboZUcosIuxQVu1K9LP7kCnsbeyQYnck6i56Hw3rN7/gQ8YYCfsuNMkbwU4wFgDZNF8TypS9Fvf/Kb3/JOf/JSiSO/yWhgrLiMbXcRdfaQ/7NR3zkm3hD9T+4X6ALx2ANRIb8PoIhURpfcGjHMMc8sL6QN6CsYSwE3nyTfAZpClCvEB/jcg7zGUPGb90uI5ObndMYne7rxcRJB8Z+SzvaSAL0Sz7pTBf85G4O3KeT5/Ti0Yde1LL6nehyJMoR2qdxPSnsiSAEvQkJ1nJt5EmLA77J/1U/26Q9fwHdJkk5uu8aL/aJ60PnS7a633eQEl3fnCBjNyX++PYNEF1brqXPJN/KBpqvXa6AdzpEgbQy17xuubL2ziJ8v3RvpHd2vdibNNdzEAAPaKnvJvyenUzwOgI1oVY02n3PpBAwA+t3ZEdtvnAWQaBuB7lRCdigf6DFUkggNby0jXvRhHbBA6hd0mG+jD9vyj5xmyAbiwrjHX/TJtUMtDdIauQPQRRUw5htZ1rS/Pg+L+RNZ0KD3AMZfsEMphh4fJI4BGIky92hNQ05EB3JuIp97jkW+Yp5dzZtJhy3bqlnwTMENKieisAQ1/teq6jPn70CT5/V9Xy7/nnnvO9IvH/7K/XzUCuI/ONyAB+lrzboNUnkgZ/RMIMK/LtWT8VjQ3yvfMNWvFkbKerT09cvjQ6n/6H/97Rbi/ZrvnDgFL6H/woZbT0acr7WY4B6xzogBmUJd5tVOwbTn2NdFvRVvF1ydnh2VQ+POoBzeY6wgX6BWdVvdhfWnxes89Bx119K9/5/cULSKQybVJwj86auVa53Cpz63J/H/yC5+70psPs3z6qR/JcP+p1Wc/+xkpwbS7kOKt8Kjnf/xjG3HuCWk0RD17VU3/W995YvXc80Jt3f81RMv9Pqqwi8997jMi9rPOk4Fhfe1rX1/9UHn4qSoPwQdRaaPGioHDudb78fYEJ0WYM1WCrovkcE0zMIQMgv7RRx9WzvhtZqAggWzS008/LeNeeWUspAgRAdIAAAYz82ADjh07Nm0y9w6zUdVcCUtXbmwiFof5SQGARuoyr5lotwIANh2Oqw68iSt3gwjvvfdeC+AY5qD6avNIIUAJXiIACFfi99iNsye8Q4IQchSfaAAgSF95KioKIEXsAgzkIBSqpitZa9IlUBp4/1V5CCgGyXugaj3+uahLh4dlVWJspnBQlIeKCqDwE6GdVIUuJXtWGjuEUqFYMv454KS3OMLFkQJRwKFP/uHhoF4AdN1tKftAo1X4oJqRJaSr83xaaPdZCNOZwxybXiL8uEflqbseRiuEMVa7tUozohaYYWy5Zjbci2ImJS/SbawbsfW1obVgC7O3aCwgNCoBua/GXqBBK3B9je+GgWMFJK8otAVg1HublN/2kjGemxwNBD9I5XALbEJhda9b9D6FAZ1dp/etALIfGAm6jNoAXN8CK/mwFOKJVwWe4yJiAHDab+4liRDUijMh5f/yjVJcReenJZRVzSmRAICT8DJHEtTBMgCQs8VgOgXARDq8tjPgmn9NRsAWhvtYhMbrXIKh13gJAEzvD+PYTulbG/CGP97Ld0dDdilw+hFR/rpGRhvH249mXM+tjNXx2cu1GBWE5ZPGs9bfG/eox9t7sGmk2cKcgI7ImfdsnuMcmr0OAmzF25fPGvdk+Z3lfm3av632ZLl2m57bBtay8GkivzLH8RiM92xw09WvyZk0OBpDz+ewXpMeUBp752XCd8b7NZ/MghtesFELmJ0xZC+s3Fm3wJMbwA9jw223FJVIhCA9tPFY75UecxEeL15GnQGMzmeeedYGHYX1LFXNj5MK0Ios8+je5lbGiCAoby7ziRG5bsDPI6zUKWYwAbitKGdRuIerSg+KbfN39Kw2pkzHBTrP+5x0LHdSKaDVrEzDBxAhKpOfFwXOI5MBy12cCn3P8rn5OPLyovWeRx5+uBwqAXJjEEke11oDxJwXwP6db3/bKZQf+9jHV/cqfB9ZTJXz1usw/u0VZd7oURgnuh/8GuOfQproZdFnrBo71P1tPOK0gdTYdmnfADHMk3VhV/v3PWvNMMiIHmMNWSvradoj9Nw29jDwImNjjKMXtePAss7ykrmmKCCGPC2Sx0KgPNuh2QbzVU9KHrtTp85Ifzorp8tLBgUI3z0npwPjucTcLPvTisx6gKMuMDIxRFI8ESOKiAf2hzmT5kJXDPaDdea53AOPK+tLS8TWUaLftpOsDllFmvi81lsxMvscxnga5U2fyxEoGM9sO3SaXqcDPfzSPLgBAK+z6I8z2AAAeeRECJcGq0surw6plThpKhT57BSAWX5EbzCN1J4TidTROH0OlgCAdY+SQz7WVeCc4XYKDr8D7gAAxIEkHQLLsXSyXguMMNeBEE+wIc55kxMpleCzjnzHkRn+bt6LoSlvuejjkmwsxrNTkUnwqFv1HMA0R/Q6x5ye8Mq5LwO+bRXuwxrCV5sfjWtvHaJ4SOsbTecuimj6Sy2ajqIGUOXVUQFNj9D0iy+9LAfud9TVTXUaNCacZZyNFIiN4exih9Kp6bjmKBfor3TNUnWuIo/en010sxUtje9fLd9D2Q0AXNTZAAD4V//ynysaQFE8qi+yTxFHgC2jncl6rEV2F3/lXvH2z5X+mVfXYmjbeea7mbcLntZe2xFQkWxLOZwuCeHfTc/ondDWcQEA+26/04713/29P3DUEQAA6873IhtnGXq9a9jX+bn/w7/61St4RfnHRMlpAR3/4Ac/YAZNaB3vE5pFlfVu+UAF34Mq2vLMcy+uviWvOl4ztzrS3SHSD8v7/9nPfnJ1TuFReJ1h1s8KOfqLv/xrTUgLSCEVjZ2Qu15kGzxt6EmYJBQnzHXpCYgRloPUhXNaaQgTvNEhRjAZmDpMk/vBaIhmSG4LOcYZL4vRNQDYVAAAF8Qp5dubqoMLSBCPZQunEiytzFxHBEADAJOBOLHjeC1HBrxpU1shGn/mIMyhz3cq/BEQIK8oXa++8rJC495Uy567VWBlT72PB7iMGht0hDjeIGasXLe3zk8pACnB0mKDk1+EO+RDmunVwUeRYj0BYmCOpJAgeMnRPK61nfYK46wYcguTrvPgA1TrH8aPwpGe0OSdpvpyUgVa8UsU+GyI8hlpDykaSL0AIbQVygMDBLllnwnFQlADBjAO52FiklbIIkoBuYcNqGQ8lUbC76UB94G00tDKQ4EYncLQTMsor4GT2UvUwqULY/bamDnjUavn5GfAp6YZz9xCv03yGPFj/iP8YkyxmVvzZAytKEUQlHcPNWx89gBpWwGDMqC/prYN3L7vu0azfM/nBSu+6VTjgB5IssSTprUjfN9njloeUKvm9I5xFQCCKOhW9FC+HXZdkUIWztoz3eeshNIthDJzTvlcy0crn5t3CrhUZedXxdtOi94vKyoAT89NKkrlfrq8bGdEoc5xcjxMwLaa87V+jGd6NOBGBcqPqv0d63uM77fA3MQDxjH0fTYZmNcz1qal5bVXC9xeklJ4hjn0Pfo7o3I50VbNd6sxLee53XjGOfeztpvrJuN3FNDj2m3aP38+aDCtaK3t12QgR2LMBBXK6Uiga81/uZ/LsW36/vVccz20AC1aiSljfKLRAgAy35l2x3X1EpWyitHJ72nNW2GxKEAlO1PBv1OWIl/mKIqEkU7hq5YLAVdDZ+gO9buVIwoS13qXVyYRUwEE4i19V10F9vgZgMF333Ng9aEPfUig8Z2rJ5/8kdMFqcZsHq29G8FY0wPPrfGaxvV7e5I6t3Qt6mkwrsyX4d/Sr7pg7Hjmmt5azpg3A0CUYto8POsTr2FH4bHmrJ2VS8uoKLDMf4fAUbg6ZX1dvAwDp/JhMeQx6LNsM1BDOgXPe+ihhxwByQW9L/bmuwhmiu9RB+CUjP9vfvPvXXPppz/0U86l3im5S569vfROKWHtaA2oSAmNk24G1Jyits9BtQBMlFZFh0EzeNO1VqRyEoXQnlIMDlrDEubvFrSMpVIVXEeonAT2+mpWHU3a4d7ISvS/Xs/UAkiUgh0NrkVEComKRTt6IFpOFw9DptAFgTNCNCAgAPFmNwsoIJUMOuA9wnePq7U2oNIrR48qEvZMCj/K0WJNsvbXxpQPU6Wz2UDPXtiR5bVOO0P0mq5sj5caGmafz2s+eKnptBV9IPfwnlXK0cSJLNeGqExHO8zXL2myAbnr4csjH/TzhwgAdDC6VQWUu2S9PE6YnGU6RRxRNwjqUwAA2KArgRvDqtJR2I3yrrIWc4pAzdBRSh0SPrQJtL5CNA3f77oC0ZeYP44reEH0S4GJPiNJR+TF+4ybYnfcn3Z8dlaZL8WLyxwBZlKnaN7PpkGuI33Ausj5t+yd3gnYoEXgmp2ymYhSxtjGKcH1BjBLf3FRVEVej3vUMgjp0ny7Px/3LnyYziDyhNOtAx7ngIXotYmGcojE6mWlZ3CeX3nlqAvBwz14DkCYXSE4aQCy9BMdmkhy60q2HytKu3SnprtZc9I7g746yt/tZNOoB6/rOOsAAPcm8utX/tk/teF/WnXB9t95u23CUfayNq5JB5CjV/OD5hNd1L35+6wnZ6/aPoxMj7OZnw0QjHJgnNc0dZ/BNuoTzUpdjJ3ST0lD+/1/84cGEQEAOs3ovwoA8L/8z//dFW5EiwobP6BC5EkoB2u/265hKIIAvShCeEXMriqkipXcdfcBVYo/43aAKNOg5RwmGOg9qs778Y99ZHVBBie5PA899KAX9U++9B/UP/Y5ERZVvjGqkl9ipkNd7urpGURGeUAyZLlfCrkRkVBGjRlakCcOCNe3UdloLkDGY6rkCYjARrApzPOpp54ygYP+spgtADBYb1ObIcZJYRveb0FntL8iAFp57XDva0UAQPvdY74ZcgvyMIbZsG5F6loHYVQ2m7l3RXt+EgZ/5MiR8qQHKX3t6CvOgyG0ir2FRWA7O5zfBFi5+zrU9Lyl+uQ55Ud3CsA6AFBkbD22wm4sTGLQ4nUHLEkP3htsYIdR7vHaNpMk18XCT/ufcPYguwkvRUsgnKe9hvpJdAiGfzHtRAoEHIjQBoRq5TGgSBuErhytiAD+pR1lKqmmF3CMaYTyaTEwcrtIXYgHXKFdYsZuOViCON4lwgPncN8w2gqjY0/L829eWMpzF7XKnmXf20AaBa/DSq1UhLZJzXD7w2KkM9O72gQdjcoohhHwZkIa00ivkN8cgbMOAHD95MEq5bPv0wytwYZGuZdMewR3ehwTbftgZPyuFl3rZzSU/RB6e1H7cItoAsWVdktiVgIARM/sNd59zYd9dI6c3idsdH6ReqM9IqVHBr6rJ6NMVY0ABNjNimS6V71WTyr88PmXj67eVMoLGQ9Bw6NUc3jG0HzvmeXbDHr0MzcZ3JuMx973rQCAPt+joBvXdpMCtsmg3TSecaybBOnS2OzrR5603X2vdV3Oa3uOZ5VgSTs5TzN9b7W241r1Wdp0r63uP453yXfHNR3XZRrLFgBA7294WCLbmqYyL///NRH8dWN681psJSv47rXkyHbrNMkVziOKLfxjPF0eTnmDDQDkw4w5inCiaG60grx/v/K6BaQSjXb+Ag6HeGQ5u/FIkXuNETAb/j2H5jdTUd0aR1LW0FwDKLQsMb8sEKD5f5T7GXAl4gilG167Q3yA65BbjzzyqHWhH/zgh9YPurAhY2lPUNOZo5ZKFmAAJBS0U6bi3FjS16wMJmKOJdyKbrMWeNlSLLj1hhFQjWEXvsb9phBevlDgs6MgAFTx2LNX8LUJGAmAjjiyV8wVxKvmjm5x8OBBV6y/U/t3+x37FZ6v9IEyzvGkcZ/2nvF9DJ/TMngBUZ5//serB9RK7SMf/Rl7stOFAe8mQfxK8RPQyhzPCwB4U84iigzuV2QGY3Eh16IFDKkUkYMW5XEFzCkjhfowrB/ymrSF5i14UtlP04fkyajgc73b/g2evdBO8qABGjo/u3URlhMHGPMgAjZGkwwl5DyKlGjukvRg/nWha35aYdd3XRwQr73Gc1J1tc6fu6D2tKcUmnxMyv3x1bETcjrhWS0A21EKBcK7U469iDGs2GicWwlHThEy7ptIXFrVVTqF5GFqOShtQOtkQ6bAEOvMRMTVmQ2dEtI+g2981qHRo7OiZdpWPLnZxMgzywY2jbKG+/ffaX7AngEAZC+iQ+2gjpUAgFuc8pnIyaTy5IXjMIB/8aQCGqdc/7quc85nfSXOrowLAIAjMssjvsaaUkPrA0p7aYOQ/U1u/OwJZq+eeeYZr795m3QU0jPQR6A7t8PEONQzmJtp2LrxbdMe2wFFAVC14gSU28H5KwCh6w/gkEi6cgAApw1o7Ow1HQpaL++9aK97AwD9fq9B86Togamr0fwE2umQfhyk2HVfU9g/HdRwDCZNNXyFlA3XRQBY1DgAoYiudgRAiap2ZFxNJy3L5jSNTTQzbfgWv6zRV9Evl8Zm0CoBcopEfu1Xfsn09Nprr9oB6hbk2pcuuGode9LRYzOM58Jp3GXY43wENIvePKe2jikEzc9bfi11/N6DBvrgoeE9oXGe97q6ANBhb6dqg/zhH/3J6iUBMLRdh59M37PW/N5fN/zqL/2jK7crn58qljAIiiZQ9A8kFHlPP3lCst5866zDuFFi2GwGsVuhc+9cvsERACcV8nSzwIFuSbLj1ptW/+ALnxXqsmt1Sfd8UAX5WKAfv/TK6j/+2X9Wb1W15RIIQCPT5DElFCmIa1BoNsSV3oV0cShBljrEic3oUJquTdB5GSwHAo86AB/8wPsdttZ5eRR0+NGPfmTFJAQOqpz2HNQ1AATgswYAJkahg4tw4/PRe8V+tVAOxcR47VC9hPNuDQDk8M4AgPFllK3h3yYmOxoASwAgRurNrgOQECEPzF0A+HeXGO/71AkA5UWsyQKVQdpQdaj8zavTCoumtsN5AQAE6HH45zBWGEDd1Sc9f9jDUgKloynYR9C2sQp/K1QoWa2gRNhmT+cCJAm7TJGp0ENHBMQoDhNvpD45gBEgjiShpaDnFeWwlT8XFxSTxptBG8g75fGBprkOL38Kf5zWAXzNNTFQRDgHieKRIlHPCQMNAwhzrbAne4Wi8DPCBjY8ltqNRh8bMc6hT92BtZB+TkYxo1no5p4IlO5+wPcnRbPmvBTSjRga1WRdNWZaSY33b1pummplCo7eQAFr2cJkDHH16tSzJ2FU9Jz5zTmG/XdiaSCe5Ef6XLOevCeheVa5lLjk2fcOxYNqb5YCSZ4oZ9iKPYoiypIFesBD8wWEqX4el5JlZQAPGvfThQAAO+SZOnj4vtW7Et6nVOjp5aPH5KU5ricktaUZuMEJ05bOp8m/xl3v1bZu/LHJqBwF1/ilrd5f29/6wsgDtnr+Jt6xvHb5zHG8DeBs9fyl4bLJ4BzH0J+HzmfPy3jN8vprfdafb6eU9j4u5z5+d7s17nuPND7fK6f6qv2wnh5ePp0jI0mhnVwfnnGtcW21j8vx9322en87Oh0/G5XGziNvC3+mF76xFQDA3AOiYbzAb1GSb5c8d26mwvDh1Y2fIKegNYDXGCqJBmhQYAQGZgM6srK9NL3G4TMxhPHKUmMGPskrFfEbEKUYXYXql8eGe8VoTKpY8zO+y2eJRAww6i5Hko4Yni48akMcb2Miw0aFu+/ToKrPDauH3CgAYKS/lhV9/poXxUCa5UxzIhTd1FVJgT1u3ulKlomkSIjXq+i/UqskD5GRKK/ikzY4Y1OaHj1GvN9aM3jqgUOHVqflqdwl58gBtUXbIb3vQtVPwijD0HYEgGv8xEDaoZxh1gQA4Ic//KENvscff9xGq+Ub0Rpao53ylFMomVK6BnShDQx7HAAaDbIXsMBFGqVb2PiX0QfwAJDEeqCLuuVejZ81cKsy5BxGUxVQg8YYGyA/c2RMrjFU0aYtn+KhDfhumiH6wNF/oRvLIUcDxGHlND6kfdEbTg2M6Fs1t9QVQnaQt0voPzKqI9ZkUFJYEP1QtHRahZpJk3xNevZRRWu+ib5LtwPnWNNSWmsDSMH+yHN+WAXniHxgPicUdYE+hUxzdIJznDNO5oNDiPny+0UV7XYdAa3fKek5rNeow4YtVR56RYnM/GqmvzaYtuMpa4ZQ2ersP/W2+EdRTs48NQBm2ibF4xalj9zj3Hi6RTQAMMkP1tuREITeZ0ztKBp5dfOX5g3mFXAlzh96oaNHS65rXC7QqWsefvhhRa48av3Z+24HU7zD0SdTd4h6YuiLbpupO5/VHjCf5luE8e9RVMydd+63gUy7PHRNnu80Dd2b0PTLFJHVPLGESFVkT3drv3bJ+DtPCzqdCXSdLjabEPZu99z2gyc2jbEBgKXjZeSf2bvwk+7Sls9zn2eefW715a98zXREFIIdpzprpJ3QGt6OFz0TAJV50Wad1reOVopZMUdOmsGty7poyLPsXOoim+T2+N6of+S7+ZeIkUQEUfjvX/6LX109+shD4kfPrg7co04xAhrTZnyuK8d9+xw0DfXataOrozf6uq7/MurB3Cc6/+BAMx+ZC25PNFqoGOOM/p8d4XnHVIMGJ/ne225f/fG/+9PV088+Lx6ZbhSJRioAuQ7ge5H5N3zkpx65slsG9kGFvxEmzcIwCEAAiv9dEHFSUI2Jw1TDGGAwyltR+Mnu3berYM4PVAfgBReFgBEykZ2SNL/6K7+oA4z0ecdGp3Nm9N2/+puvCDT4PpieiKPCkiwOY6h1CzjGAYMml533CcsnVSHGXCP+3WptriWQjSTnb8fq/Y8/6sJwLBb3IgKAOgAQZir6Cl3TAYPBY7SS+8PmvS4vNcQ9KcAVAeCwq/KEWLFDjg2GDcw+3uQK3bKBsA4ANKHFoJoVQnOy6wQA+tC0MpCDkBSA3GdlFJM59XrQCeCYQvHpr/rA/UckSFF+KJITZsg/G1QKOcH7f/S1Y+704H0qg8hnmDm1KetHRYBEsUs4IMzd/Z+1Fg6fNzCQAwZT7ZD7XRJMrA9FFzsto73eY4hno8c8to1mxoExPiNvHR53iw1Eh26BAmK0lZCz0llKIyFpgEtEDtx91z0WkG8KIEKQwmjfFuj17DNPqzrvLuU/PuQK010Xo5G6eax9cDucLlniUQrw4s+FI2Powphy2qfes/bIzMKpzIMJNKhzPjEIG8vuzTp7+L37tZe+txXVZrrZY5iN19EegChso4ExCowWrG6FWZs/KbYWhHP6xTy+rHmH7DKpURGYrmNfamhdsMqeJQx4QAboirZUhOHiJdQA2svn3DUqPAtN5xbdCsphZ7WOHaYHAHDimCIAUAc5i3joEGY6f7eK3x1432GlFAjhV7jVGydUAOyJJ7X/gFHz2i5NtAYAZkhn3J2rf99k2C+N5yzvLMzHPVl+1ue/n7S8dtNotrpmabSPY90OABifsUn49Lnb9FkLwBac49jG35drtLzXSLvXAgA2rWGv43IN+trthOpyPfvvtfHbuGsgoGoCrIEA6zUzlvu5iW62orSf5NrtqXVWyAyuNYg30Gb2hbssAYDmJQGMLWf1j32m+BwyGcULxR+5AA+ET2PAEXGHjuFUL/OtAMIY4t0v2wWS6p+dAdQksrI1evEq6skpAnEweB7mk63050RHHsVQawCWuU0FrKxk5UxOHrNS7DB+35HnDhl0SIYxL7y5F2UAks+81fmeeWHASsihDZSJhhlp8e2Zrvu9WV67QCu8uQ16aM0WJ/VRYuTT+gqTdq8wkDv37FrdvnvH6jYZkLspeOe1Tlqdi/VK/gEs41ncJd7qgHbpeceVf7r7zrtWdx86rJap8kLBR72AFK1TzR3ylQH0JFNTSA0PfaI/MIioGo5T5ZFHHlZ19UftVGJP9+jeeKsBAG5xwWZ9Tzz/Xe3HeeU+25sq/Y1+j1Tbf/OsAGFdv4saP2W4o3+gUwQ4Txee9tQSldERb60DdEpp9r+L8BLmn/RAe5YBNFwcMIp836PpIgZcal5Z//l/qXsPd7vOs+xzqRdLsmyrWnKJHcexneKEhBQgEEIbSqhhgOH6rvnrpjHUj0CA0BJITyCQxC22ZTXL6pZldUtz/+77fdZ699I+R4Lhuma+7SjnnL3XXustz/uU+2ncSzIlYEGiRjZIeb+mYnwBKUSrklco729Lh0WY0tN7w7p0yKLYNnnvOM7OvHFiOHro1WENdYpkYF6XwQ7gclne2Eu6z2UMCVoUSnfCcedibLovhZvRkZNGEACs6jMx16TUptYD3mrXLnDti0TPVos5UgfSanOqYVJyIA6aqXDxnWRUnTGfoZY2Cr2h01eEKLogXQAm3ifnoocPjzcAACAASURBVPaXSNUtSh/uAYDJOZIzyfnnZS0afbyByiM/52y097muP1O97pxror+yV3j/H1Yhc9fFQD9C16QYoM9kAwO0PjHIk0IErdFeE7rGTrH802dXFE2yTeAZUSOkfgBcAA4FUBRQQ7QNxTWljwtWgCgVqXvOYM5uVYGnAKlTAAwESZe0HsQ9GM/MeIYv2+YofT7F6XrZAKhWn6eoe2SQQS7NrnQsHK7/+KUvu93f/ffvSo2LRkdJGU/HNb4LAAAdnjhxUjYDHQviNEyO+7iz2aum4pR+MG5898tqcr2+18+pfi+ZE90bAIAomjXDb/zarwzPPP1eFTB82e0liYB2DYSmmxadFm3fTifh0dCbU7cAkvzdRIwUMJD5TfVfev2GexZf8nUd0OJI05YGkLHcUsq9Qv4VIbVTfPcLf/XF4d++9wMDALax2753InmBtpet6bL31jx84IFbEBLVKzHayNG+T4tjFFmPunhRBpH+FRpeYYwUKKGI3707dw2vqdDJv/37930wQLkw9rZIwH/mpz8lor417H4AYzBoJO0CDx89MfylJnROUQBrVITLbXA4fC38ikOXCo1hsowL5ozxjge/0PBCIG1smND6fzFISQEg16iiC6hjQBXLeJlB4VPQgk2ssHUYAMKqWm/UwrEmqQEweQYr531cXIdY47lolUIbAICg7gu0lXfjTgDAShs5VzbzdzPSGqJH6N4DymUy89Z7VKylDgBb+9i7HhEQsEXrAkPJd+O1SCjb+TcvqurnGYVqJgUAnyljjfJS4THN092EbIxtKVQt1J79YR9z6lNMiLHQkildFm4I5dyWYnwqiMIUqniNx9HC1XO4F3OMCwSo/MNiLGkfSJVY3knURnmsfQAtbCVMnS+XdlyMad+evaYzF1nRN5nLZaHxx44esfeZ9dop8Cchn7l3wvlbIZrGdIvbxRsU5TgVRONR9jebF8qKhq8rhh1ls6rMYtQWQlk8tDf2R8+AozCmnP0AUhMoYIbZGEalKGQcRlMm0u2AgKLrUVltgrSEqb+7QHNl5FSdAuaR9WaCPaP1OYWqWEhH5DXkFVO+rRHXW1CxX1JIrrXKx3iGUjgp494gRRWEHWMCZQbPFeAPhawcxqq1d1qHQlIx2kkDoODSDSlVrBqVrA888shwmaiAzXi2huHfv/+CeM2beg4erWYoTMsUci7keik8My7pqr8sE4DLDNG7MULnitjdjSBrP3/mZHAsFpFaNraVnrNsPHOB7T1u+XP9fVaayzJlcyVFYT6vldawv2c/PsYz93At35uMfM6P27vmL3cCAPrv98/o5/Cf3d+7pYOV1r8AANM8xmqjl/AFr1LOg8+4Z9JuZZXcCi7n2HyjKUxcQ/tfel4THVYtrcoIKVCxeF9FeHEPlLYy4Dibl+RtqogyV0nXy0ZK0XWLXCvDgEjDCrWMwyK9tXnxHCIfy7gLbTWe3HiqwU/tKT/thVur1oMqzHbwwYPSnXbbmeAIMkUu4R2E9/AeCnNkTsbo9WO1AElqxZoyOn6m5/fAQPh67VQUC/N1vLRA9AAmNvrJoVbkHca4GN49Mir3PXDvsHfn9uG+LRuG7ZtkqOiCe+TYQe9Ct7MM4v7m8+uGa+KH18Sbz6ny9AVFAV4XL9yoglQbtqvyPU8AHG3hwkQJGLCBGvRMt+qzUa7oz2syhJvziHDp5577gdNLP/ThZ6WI35saLgApyER9n2sxpIj+ooDXZhm5WgRtKm8JGJC+QsHH61pXFw205788bdFj0Ge34JGUHlmFGC1XO29fdAAZ4oy5gUOlB2b/Uw2+QoT5PR718CwDB1r/9XqGIz6t3AN4QBNaP2hK68f80f0qFxgDkzzyAD/proSMolvWBtHSOn1+TmHKJwQAbEJncDca9QXXfW4K7N++b/9wQd8/qVzrizK0TqlVGHTMmKhXQVh2IuGgAlPaqBcX5fhnPkyxZJ3BOh9ZixAZURw4Q5hzgQN1D87G3fBHri+ekSjfpD7SJhKHY6WHEgEw8T6Ft2tc7tcuelonGoa3oKfWefA4dLbdAYRZdmen/93PM+8p3WuKsOUz6KD0Q+v1bYxPP/OMQL39Yy53ORiq0xCOMoouJn0pBfkwDhNZWQUKMYDTCnyDDDeijdF7OcPYGvDGN+mCQTQKRTgFAGwWX7wlPvac6o/gZX9crQh3yCl5HXDJtBqvNnUCcNzW+o7yJ8tyGwAwOm30OecrvC2GZlkNrAXjhR44Ky+88MLwrW9/259zliliyUYUreAgDvQlAEDAB7R/VBHeV6+hF6ebGMBFWfyGTkY9amRko+xcoM9GN/3e1lzrutJNF6/ByZOHGBSGZvTvt3/rN+wMPnbssBx5mxX1e+9CVHLxh3LmTrbktJbQicFNW1Nt/HqUQcK2Lv1+FF/pZXfpulmLyMiSM7HfqmaHeK90UBzku9QJ4O/+/kvDN5Rqj/3M2U5rxpYS1BZkmS4zX9P532seObj7llF2KdkguXhB8dbDpDF4KKZ3SYZjoVpXRZQmGo2dkP/779/rQhjf/va/GNkk5IVwb0J33v/Me4cf+dD7xOiprC+FnLZ/Ehzn1Arwb77498Mrh6hKD6Mlv3liVIwjhdqy+BwuxgVSCENa8KY2QV9h4+xLiprEQHtEhQAPHACdTw4YCClFAKvIRQ8A8Aw85j0A0DMckGUiAKo3sQnQHtTJ68uvIwDQDB0OGmh4hVCzCQEAGhde2JXFFIBlRN+/V8hsGYbM06Eveuj9Qln3KuTOkQE8U4zl6JHXJJSuGInfJWDmhiIAnGOlQithlhj66xwBcFr5aW+pMNo8AqAINow9HpYKR2HPYEzk2QMEFYqOgZYCOzL65UkHiGFd8DS8qbYhKEkVMpp1DXOaM/b+8MdInYpGWclsHn+DD+QZWvAnz5R9rTCcYhoUgbkmxrZbytsDClEt5Y8BAFgcPnTITI7woV3372wML4BKrX0xgzLkubfD2C10EplSNFsMhn0KMzFp5l7Ng2EmoX/us6z3quJz5f/XmnDvAgH8TBSvpiRPQEFMVd9/4rmhPxQi0KBGL+N3zJgyP5Qpxl+tAJ3LXFyc/efKppVO4wpzS6RSgIBxvZuxXwz6pvMlM0eDJAY9phzEAgEAAN4W+EfbP/JYjdYTLSBBTEjavSrswnethIpn0Y7GuX36+5I8SQEA9JkY1w0pU1eVf8lrs4TBPtXKuAVjVb7V1Rtrhhd/eEgeiTcs0PIi9DK/OWeQef0HAYDecPJ9LIBXN76L1lcyXus+/c/6zko/q5bB+Hl3xpaNceIrbSUmCb7qo+ZCr6eN+owz2ofOzee70t/9g3slYNn1RavL1nAlo3q+DvOJTopqw8Dafi7dB/FVU1ApqI6kiuDP9YsRAP29++fOhXs/nzktLdvHO9HFSs9aAADa3tdcfKybl99yx6DcBAA4wk4KoFO42ufuyiF+SvVrWn3BW+zllexNj/eElCcsOx43K5zNGwlLHb185n+EgidlAPmS9IEbqhhP2zTHXrc0KSmjLriX9CB4q2sHSR8pJSwphNETGBeGPSHrNhA0NWQY7+HJxfBwK7130IfUQln8xYXAiI4sj1DzfnFfvODoL/yDH1G8DpmHt4x19B7WJsCP2+/mZ81TVPscutH/6f4uYq513CjDeIvY1TZFXm7foqjJ+3YMO1W/aTvtcCXSdwkk3SYnjMxVFVbVswC/RXusBWOzgUtqm25rXcXG7ebhmFranblwaXhAdVJubJARII/UOyqaeo11R/Zj9LToNjz53M+5z60KfUvmGg2319RN6oUXnreO+OSTTw7veeKJnIfk14UfYBBrbypk391eKCCHUrAmlfMpElh1gBwR0mggnjnpFZUahgxrXu/iNb2XeKzZA60250DCtxWBIJCB96q+QWoFJYLRwACgh49x5LALtkm2lGzYINpyfr5kHK90oEBmJarlGmBQK4K9BkcMUZKKuL0l2j0lPe0aKZLoRThCOEEyIh94+JHhJvUq9O9todX0CkeHZQ3QbelAQPcBR6+id9r+mqHXTX6Fh8RL7VnYe54UVmp9YaQmJYYuBIpcELhQYBv3T/g3d2gmpMG2xWcVn0rULsU0o68BAHB/LncKgGoAGFCwHqAaAYoGeQB9S4AIkarWhRpqEZ08aS7oJ/XM/tnRBbOnky42gRFlW8RYz/tVSJPvfvBDHzIAwAqxBlVYkjPryFI9/6wckqfPnvLYqB0Wrr7WvMw1pkiJ0X47EtJRAleHC4qkoZ0bdgaFJQ06aF2u0iGLLg/SjUmZJkqZtX70Xeq8oTQAdzjSAxI5CuxKqk+ipYsvjEZl04GLnaC7VaqD9dtG63yPQpX1PWwi9LBNom/29mtf/7r0oOOOCALocvcu0of0XOYHAGD7QfekIxyjelVF4YmexGZ4R2FCwZKavPOPXkZE/i17zeXdSnK8agzE458ULEBMXgGcU9vkf/1vvy9b8IAcegIA7tmsPaLmSxx4ZePV+bf+3cBW817SultUaaKKqzNN1s7XE+HjyKfS9yfAqdd36t5TLa/Sn5uOrDtWZPh5gcis4W51UiFq/itf+4ZrAOCgJSWk5FLdf75m83Vdpu+sefTh/XlymwRCAUEHOoewIwyH37dIUUbIXhKqffHiW0a/QCE2b9kmQ2uzK+aeJszWRXlE0GKez37w6eEzn/6UeTuEDgIOwyKsnCJz3/zWv6gYCsInQhmQwe1cJGAJy6t+syw4OUzxFAsAaIYVB7tCsGqyhV7CHRjvvUK96XvvcENdz/eJALBR7mIKoLVRRFIEcLuZ8xsnTy6EzkC2bHBSACYm53S7RjB+dgvvpNWLGWT7m+fdji5VuGQMgV6p6xVmH6GOsc43vMLQTfQmzoANMFiYmJFrvAIa7DG1Aryg9I6H1AqQohg3FcK4fp3ZnL7DeGUUaU9Pn3lToT+qzCqDCBTKNXSbEjtFADjzLYdIApr15rmEd2HkO1zLil+UXgrrFGMmmgMGyJOhG9YHpYGXjVXdd+zr3p7bE3QM/4A987UqwyLIbvIBoa0y2Mf72EgNgLNT3oi9Omg2Eg1qkDt+bXjttUOi5UvD00+9R+u1V8L8ihhoQi4dWmVv9ISo+ig1TwPRMCn+mDEWMFOVoxPmyvUtciXsZFRwMbap0lpzDMOOMlFKoY3sMi742VTHosnQVUUDtAgOjWcELxB8Hsd07zJOLEDb86bCQRjr0Eo8E6XoldEBtw2tNobWIe+laDfYwIY0azz26GX0nJNmHNcY/bkmSt9qQlTfVL4j71UhRzwq9ypqCdAJtJ08PpFsvFGaw0V5Sy6oRokjDiTwyLskrJJnkYICAIB35aaUsZtScF997ahyxY44hK2MNY+p021QyjLLYp+3G/NFZ6sx5tWMzZ4n1L2KD0xA0sQb5gx+/v1F479MjKRFzHlMRMJiakivaM2f1fOklYzY/vzWNcUb5gJ+8azXWPt3/2t+XyYUV7rznM/UGi1bq8V7ZPzlVez3sgCWWuv+GSuNbTxrbY+W7V1Pe3ezH8totb9v0c7iGqA5J4TdhkTT8wKP8VnOs/me+CAVvT/2sQ9LLikU9ry6bkgO4SWPMUynn1Y8rxmUyK0tm9KnnecWMFDhl1aiuHcHPjAErudFGD6s75FH3yVA+01XYEfP2CYZP3nkaQOcLkPZoxhnzAcnyDNPP2VZBniOAcccKl+TSDb2ArkGH0NH6eVvDM4wjdrnCsnmGfDuy29fdbsncmcJ+eV9cshRpqEa+FlfGDcyI/UJiEzTg2X0rxkeum/r8Ox7Hh4e2SP95OblYfs9Cu9HdgB6i9eRa38LhVzTPK/IyzfltLksZw7r6vLLpExKR9oqwAAjhEgCUt4Y203So7aqcJlSpC6JP15R2PoVGbcGTR0S2xtWU0qH5SDeeYcup5gqewrgTx0mHDE4KZ5R22mqrte+UTPCRn5LT2PPrgkwiqGWegWsfd+Cy7K+rXMKwcVwQ8/gJ1GJ7E3la2+7Z7u3xq0MvU/ZIzsOWq4390fGVCoo96loEfKdiUrFOKpU0uieoXkbyi6mF7Cm5GuMjvY3OgT/dF8K3d7UGVivzzfqvTPS0944/JqjOChiiwG5SSkZG6SjblIkxk1F356VIXlOsm2vogIIE+c5GP+vKwz7VdVesFOl1aMoHtCnMExGL3owzoYybEKzzBcnSjlViDS4R4Xn+FlnZZPoBf3K9bkMxBChk448sff69NBEA7K+6IisH1E7OA6hM8bjIpq0nZTtQfFwR7NoewIARD9ymqrb9GJ0Jb1ndNQ1mTXqRDPZlvcnmcn3fB93G0jEBvf/yEc+qjHuyrroC6k/scaR0gb55OWmLtql60SR0BZdtbY0PTz8rAdR1LuUa25wxI4c7BtAmnMKkz+l1MV7fc02GaOkOLhVMe3LZfcwvnO6D2tDEXQDUq5MXCBreKrrDrQ2ykW7ng9npOncU6j6pLxUNGicQCkCaPmjFSZ9hfmTAv2P//glR6tQm8M1WVh/3YYoaM7q8eNHrQtDH+tFjwzxlVcPGwBYu4YOa0QX5Xz4q9CXKWd61ZlefG/RFlpRRjc7rORhzH9vRzP+232k4/+33/89RYO/azgiff4epUDtkFPavLGinpvhXUVmx3pnTfB5DG2uFaFWOnYf8dHrTEX7fdpMRTw6ot6Tzr4YNG4AeJjRLfNJwOIDAl+//q1vD3+rKIB1AgGv4jQrcBxaXkU96nXApQDAQwf2+ushmDw4u5WqmzskLCmABjHDdEGPDAQoKgABQm9CWkMQwn3kyFEd3hSjuSLh+8lPfESFAH9cSjtV1S+qqNwZV8DcpjAyQkP++StfF8EccZ5I0DqX3zZhI0xr8GEMKiSn51VlfucI853GXMNUm/HYDjkHiN6pAAAUIGJeMCoK08QTTIgyyGwKf2D8Q9xsRp8CUONIOkLaAJbnOeBGQuC4H2E7CPAK+4YhllAo4uiV5Sl6IITQGwS94jZX4vp7xMPc0M7OmGMNyWMyqouXQAf5lArbnT59SsDAvuEJebVv3lDv1Vv0yoU5xxtFC5vTp98cjr+uGgBXG5oXZ8r4qudXOoZNocbA96p/ayqzAy5MyD5jhPBhkHhC2BMEFq1D6iCMBNuUx17h7I2E2JV9Ls7ENHhOIXU8r/4VnY+TsCTgHqr/IAR3vwSpM/cx1gEAFLVy9Mhh0fJFFTB6fHhI/URvyeNDXZqKqHB+bEOka39L2asxlLFWvUFNqD5zVYAmdFs5qBZ2Bie4Nw6RCSUthl60YgimMfuwkwKTpoJ7WdOWkoLB3wCDkYF1NDMxidwXz4r3YBSkEw2UQd/vHZ6aZhIH0PIflrg5oFaQivUlgqZqIXg87TlZywhqK5L6HuuHAnZG9HtZSsNmKWGcO9MawlP0vlMCkwgASiYh3HgsYOT5s+dt/BuQIUdTAhy+c49SUHZK+UTlprnULYEAp8++qa4nr+v5NdbsxUoAwHQWugPSLdOc8c6N3WWGZb/K/f377xa9ze/XG4gL92nD6yNWvDttnssMxX7sqxmSKwrpfgDd73Wv/5EBgJ4H13lcNt1RQenOqdfd53KS3nM6WmlNV9rfFZb6trfv5vsr0XRPqwHyJgAgegPzisKXA2OE3CGrGzesHT75yY+qCNN9OpMC/hXai2Jrz1KT3RQoA6Sna0fy6JVDLpAAIxIl2w6ClssMeFc1TNoDUzukrTPGP+cbRf60FOrNApwPCOzD44gBisc0hn/VD5rAy/DGeJsPHnzQxQup/4I4Qw/CWEaeWolu3WGocVAt2sLPJ3A6MiHGJjyu/k4OOK3o6IxA7QBFKylCkkraF+VxxThCP+FVxejGPaDezs1rw8EHdgw//8kPDQ/dL9D9qiKdrr+tqxXBoPW5KoPmggz+i/Linzhxdjh5+qLC+ofhLQVAkceP7cva41jC0KIswDY8kZvk7CDawXVytg7bVcRsjTyRV1H0FQEAAHAd7zU3wIvq8UVOlWcSGsBD63z4VtwZLznjRyafky72jW9+wwbws88+O7zr0UcNGGCss6ZZP40PIIMoC7UJ5HecMJuUugU99Aatk+mQb0R+NS+ojbemXHO/aneN4QRQfFU6ylQomb2lmFkKRuY+AYRKx6pzWzpd0g0LuG46qGQMc6qC0EXblf8buehkFO1SA1ntrtd86Uqkzy6eOT0cevF5RXXE8+2OBfrtEkCaioLdUrTaSaLaJPsOKiog7ZvlTVcEAOH0h6WLV5s2xlrGiPO82z7xHmCJ9ZMCqjir1n/q/SnUOPK4GXNaCLzi9yjKJLqvUjsdGSGgyakP13yOKyqH89kbpzimWGv0EvLiCwCI0+GGolfI09Y8pbeSAuACz22t4AXYA9kLDMsG4oT9tPfbWW4KRcmbzHmKVMAwx1FARJLnIX5EuPvHPvYJ/2RdoIcvfekfbZBhD+1T+/N3vevdch6oJpS0BvaRSKeq5ZS24ton0agzWT1OQIANoj+1PFRtrbX6HRDknq10MgIsUjcy2mSKwWyRXkN6CmsHP6lOEOF1OWOuf9GKPJYDqvhCgQG9fKk9LZ0vMiD2Bi/TK7xcPBuA44UXXxq+9OUvW7faIF6HzkBEr+fS2jlSMB4AgP1YI15Ae/djx0+6b/1wKykA5c22o5DnZXfaLpVaOOm3vY6xmk7huc3UrURm5uWWjAAOpvVbw+//L78je+fR4ahANQMA25VaZB0zumk5TRcAgM4GKZu4eEvZO3linrogG33vRBJMDsKqmdUAwqbvmu60/lxv/V7/sefIKQClvfseVP7/94cv/t0/qvuV5AXO0aZHg4GsBgAwrlXX8dGHH9QalbGQ0JK8ko/A3RF0W3W4MX53q4UCnnJeNuZk8L4lYw7Uj5AFhPbb+vvypYvKi9s/vP99T6mY2lsWmlvlkeZQgRadlZJNBMBrh4/DGgwq4PkvlLjCvxh8CvS0vHpXw0x/1p7gayNKaDD+AAo3JcAP2BDmehDhpADQkkNzcMGWeDQBAJgb9zipCIB5DQAYAYhcbT5RBRzY9KEPkFB9Own3uaQerxNBT8peH/ayTOmrefWHYSXlu1c0+oPP/Di8jyi/mf17R8YsP8+rF+0bJ16XobRTKRpPSWoLWRcAQF/mtYoEYDwUPzt1ShEAx9UKUc4QIgAwllJ9shTW6fSVIcIasCbUHoC5YOTDFKtAT10HgyS8DgFwXooOoElV1a3DUpETdbBGjtF+8Xo4fz/gB69SuCqni2uqImuPkNa9zMwwsCVwQLYfVCGn9S0kLxVCb7gGwMW3zgtEemR492OPirGQf6XwQ4ximCIRCO35ddj6cTB/vAS8VyGL46EUg6nQ1mkfg3Yjku1lFyMIc55ePd1XGP9IH5oUTCFrvRgdwf1qHHU3gw5G/hcjVGrded8hZzbEG0NrUQ8Y05EfEagWKGbyk+c4a9FCDB0uPIW+m3V2Bn/xoU6MRznBeJDA53oEJcLRNSSkvG1wrmalDtwctuv87lQKk6MmbHuIb2j96QKA4Q9K7xBXAZXQM9FLm8WXruoZhLTeEK0TsUkuG2j4FGkxBwAySts5TYiudEbvJMhWovGRTpbsfa1jb8z153DZPUtg9gCAv99J0jmYsPTczd/s1mDJR0vf6hWyHsBatlarrd/dPm88853BvdJ3lz2vH++ye602xvqsPFXzszy/Xylu/T37fVn2/t2uw51o9U73WVDQZgCAWfIoFloBQJTKWLwcXkcAPPzQfgMA6wnt1T9HGXXRNoDnAQXilaK1FJ4Q5An8vHil+YIMjgVgoOUEl2eH3FuMaxT9XQo7xihC/hN9EKM0IZ3Voit6BmHHdJChRfAVGaQbDJjvE7BtPNseNng3Mu6C+fU2GculFy3UeOnA1alwcSIXzT+VW1TGjNMSMUgwOltLNOZbId2XKNIno6oMyTU3pTPdujo8tv+B4ePve8+wVTDmrUtvypus2gi6FiDzoiIMzsv4v3RZheRuKBpKgD4lAWXuDO80Zw7RlsgBahogea6hu+1RBXbd5+Tx08P+vffKyHxYfFIgCIaXAIF3qN6Pt1GGNGlY5eVi+0v+Oidaf5fxH09mwAzPWcRyUY6h55VrzJ48KKPwiXc/4e48gLnoeURd4EggPYEx3iBXvlVA596le9nAaQAA+1EAQH/2ygguGi7DvuRipY9EyY8BjI5SnWZK57QMdaoHodXRQ4tWYS/VMxwJAe2RJmE55jPQ5Cz7j8xpnmXTBvfB46qLrmtdXvz+v3sPaIvI1N6QDHtTeuVN1WOgIOAFGfsPq8bVg+oG4PRGAwCXGwBwzLpo0RM3YAzohVXPy55MUhL0M/3dpyjO0h8s/5qQ9lq2iNZRB0F71/eRsdyHs7hFhR2pwcC6olsRMQzd+nnNWN+3b1+L+LhlnZwuBr6nZcnN4X6BPBRrCwAQUAl9q/S4cq4YWGj6SIs7Mn2VTlgehUUAIM5O6yXNmUdHD1pCM0eiUZ553wdEZ5tc1I+5/R//+//mDg3QAjznpz79meEJdbW4qojQeIOiBxSPB95xkTnGTscKR4Kia6bF9qXL19wSe/NmRTsryoI6HtScAgRKZwkik3RvzY81dQFJr2eKxaXuRiJmewCAvwn5r1TNok1+VvRQpXE4Qlfvs6aJZEkHMO77la9+zfn/nMPNRPPqeTh93e5Z/9hTFyLU+/DKG+Jj1As7eYrIhThWHexiedvZCvzVADPG2oMQc/1pJZk6ykLvYTt7rL1N57xGAID39ebv/s7nlMYrAECpNdsVdQEAkEiIFlfCWfQZ6lISZk5IyzbZk5FxDcqwTpu9n9ttvFdgW8+H/O3xs6nbRu0vs2BN6dRxSiD1fhVepQPA57/w167LQtrQjYT++kysBADcjd605pGH9uu6MuogZKu0DQVM7g2GEEKagj33CgQgdAXvLco234V4YHTu/yhiAgA4dfKE0Pctw3vl3w1cTwAAIABJREFUOb1PDGydPYMQnKpiyqokV+S5519SO8ALbnPg6r8wiLY4MFsMWIzqMObkCqNMYIxUcZZcX+jLVOk3iE56xzLeJ5Rrxj0pIoiwSZgfbT/IR5wiAAAB+giA/nAhDJh3vAZ4D1WFVYcYBmGhrHcBQt5SaBYREVeV3zcatB2w0mh0nOuCUrWEkHJQpkPUf38ymqYQNq4txDqdAFQp3fmPQpAlWEgDwFB/9gPvU94RQiAAAPl1rNsGATR4Cw69dpwALBm5rGs80ZVzE5rJ4atDyLh4Bgg974O2w6h3CelkL1jzCvMrBY/KteXpqXtZeXMtgpVfWQ8UxKlK88SA813WALqaKwFFY2wJt8ETgDf5wINqcUSopBl58ocomnhWaPzBg3uHD37gGfWnpa0QFV+ncKzu9IzrYWO/uVc4H+W5L8EUYZp5+hh7PVsYeUsrsXHfwvJ6BjMWtNE3rtPeycb3ojfRaLnWsaebYvbTWHxVFjnDGQ30/nl8UOh2eVyCWsarVc/nNqaQxk8qzykPWLyuEX8+6Z47FfPMtyzwOe8U7GrKOTRFRNFphalRE8CVxPV59bPdqjMJUOe2lPAAfe+EqgyzHvQPJirHhQDxpmySIBCfucJzRAPXJcjWCAA7cvhYlLeqmMsSdUew0OZ+7+fUeicBVtevdLaLTnujrd/r+f2jtK08ogkAyIZnOlN0x3z8y/5exqtWfWbjD/N79QpZLzhXutfdCLO7Gf/d3GfZNT2N13P661b6Tr8n82iH+f73+zwpCCXbslvzPV6Ndu5Ej/+R7/b36g2eqtsSLQQZ0it4FKGLlxzljNozH/7Q+4dnnnlSZ4vWedThwK+ZlK/wiEQ/cbe0Bw7fiB6g3H7JlOoWgOFACgE1PZAn8CRXcqcgl/gBijpe9CuSwwABaOP2tGNQSqFGNtL1B35CPi+gf3mIeWYiTEklJE1preTD/qQTSmGn3dc1zefM6ZM2VDAaKiUABZ59wqlR6Qv8Xd6wkafA96jujZXQFHEMDP7GeEt+b3nnIu1KSbRXm4i96xeHjQLxdwi830ZXZaWrnVc/+Uua80UZGTfXbBwuSTGniO/GzdsFAGit5J1zqVt7UcMHGKslKka2DI+dUvrxPp/X/PbuUS0hgR/r8YzjfFGO8xra5spQuK7xbVSahj3hFiBFr63HdvPEJfIhRddijFA7gDo9tGK+Phx69dXhu9/9rhTfDaKRD0neHkwEGuOyPpPq50SNoKNUep+NIZ6BEdhoxdf1vLr9MekHAaLLmKyaDbyXvP8A7tAZOm2BEZWSymdEsjr9jWcChKD/tRSAikpFluEgK4DH+48jpRlyo57mVL84CG6IjmlVe0PG1iuKALhXOvReReACBB1Te8BBESMbiMQQOM36b5NuvZ3ixaSxavycB/LpD712pNFQioblFR2hUhoqrD4RNWn56C10il90FnfncRoiumEzdNpZdYV3DPCmo5R+gV6wifvZMZL52hBCT2ngCjUASK1h7akHhb5cBir7t1M6K92qAAAIHHfdjhbVwUzSrpoaMuEP5q3NAOx59Ty9Lec6/xgP+8faA0ZyzqGtBw8cVPG9J1wEESDjqnTIv/7CXwznlKbglpPiMT/zc78wbFe08NtybjInqvpXrYmAE9wfLpZ5Oz3E+6BuGzqbFNhmTg/cf2+bJ04JRQ5j69g2iS7N+agijQVOlm5W8qAiMIpHo98UKFLXluwp8NTU0HTovBcHXwEAf/PFv1V09qvmQRXlyl67roH+A7iDz0KrnIN3pDddEjhF63CcqvasNwM6IEB4aX8w56rKXB6tJqstI9oZH/X7DgComgA8Fbr57c/9hlMAAAAw/u91BEADAODNBuRmHXn0gKpDlvVj0Zqca/UoLPCaJlWyeaTHxnf6yJ85D2INHBnTzkh01JxXolxJxTioFIDXjhwb/vjP/lyAk2SleCS+LCJwiJaZW4ZzvWQ1Ob/m4IN71KJ0ConxJAhDgEm3A8w8Uh1zypHCqCQiAIN5tw5zhaedF5IHapv+ulddyGOHwnlA0jggoCx0DDisCZ09d0GHaZvyYXZY+MJ8IaZqqZBiesnT8EY2NJ0xUqQkPUBDvJlDC1vyRiYEjwO4iXaAT6qapgALwngOqbBb5Slhw8DoYUSE/3MNfzOeebg1SFxSCVp+lJQIAIAaVwkMmJnD9jqLYTUFca5U5/BXsag61tPP/voeYeojAKJsDAof2eNcRqPLWhPCdgAAEKwf+uD7h/0Kx7wpBYKQQYlnH9KNYnzHhfz/8OXDGoi8AwAA2gL/awZeCYNa+2I0CA4iDXghaFDIWFdXGtYYqEtgAaTxQQ/ntR+kAPR5jj4ErYhQP/u5IWSqlGCqVw5eDGoXBkKI2ZPSoXPR6vwyhKE/WStoDgDgHtFp1pF7CXVXtMSZ029IwbtPiskHFAmjaAqhvlVddMwV4n4NPXRhRBDrZpQnhDGhSPVeRpDxjgysM/bjvZ/6pHu8CxwzAuwdelE3RlOKS641JB06avzXCkdjdD7fnJdiZEZCY0CWIjPuaZefFOAs9TCqdsEC/U6QQgRsM0p7xjetS4e2tvXAw18dNHirIg8i7BMqBeNjrISEnkcot2geBLZXVc/dId5EuB7KIeGIx48d83jtVUJZEgBAjtpG5bXe0PVvAyTgtfDebVQv5pM2FopOeuO55IApqc1xJKqirZl0W8aEV2PMI412Rn3Pp2+nh9uNw9vGVAKzfeB5QDuNv86vX/Z3jXlurK703V5Z6a/p594bxisJ/dWUgWXP7sfXfz6/T//3sv2Y85x+/qvdq55ZSrFpGVCwixZabb17ZaJouvb8TmPuaWOZbOnHdrd0u9I+4ndpx8DKkc923gmwGbbnSteEtD7+2MMK936fziEqGkauVXDL8OI7pVAVdwC0gyc4r1jG0sSX5KGX0onOkXDjKwZ8ke2V3scxpJsH7YfxjuKNdVE35XERhow8R24TUfT6iRP+nVeB/IgL56BT2Fhy7dFHH0lhQIdZYfTpWQDI0jFS/C7eZ/NX/d6HvyNnYgDDy1IwiqKktYAVLcVcMei4H+NPgdR46rK3qOTiZTxH4P1mGcX3ypO4TgbMTRWRw1MpH6CjmS5LYcQz59xeGSko6de11jb38erJsOQZpFlU8WJ7hfUcOjkB2hAyu10gB8r/Zjk9iJgiJ50Cc9yTQr6E+qd2DgUbw1eco9yiyzCSbbS39DbmEYA7ctIFmuXh/upXvuK9+PCHP+w+7G5V5y4NSYerAo5jMTQ9q2r2JPffMIavLTnjMbRaPP0ZrDXt+ep0XkLLyADoDdriZ3nPKfqWKIaAN9Cdi0q28PRE7sW51AMAAQrSbcHRgU0vMmgAK0Y+46VXBMeZUyeGnTKCN0nPxBuIcb9J8mr7vffrWoE4utc1wsLNU9JyDU/6yZOnZLy9ZkDARRqhnWZoBFSJM4alopBl8QvoMh24FNHRjO1rGKWmW1Ip9b2mV3Jqq+aB6dLnLI6XhbSM9jwK9aKP8RmACp25Ul/hqmtAUWAw+dF0sFhrm4EaFBQBpN4Shn6lk5qWSAloez3uO3Nstkzt/Zh22TG6MtngTww94AH1DmiJ986wR9E+71EbQOgavxirS2tGIgTOKG3loiIvHnvPkwYCzp49Yz0rhRNlrAt4DBi51o7HaovJ/EMvjFutHmUoY3Dee6/qq4l3QJ9mlhpQgZlE5DTLK4BiASlNtyj6rWiVSQ9sNadYe+1ZrdVcptSSlBMRJ6v96KKDv/jLL7gOmlNPAIQM4CjCFz6nug+MhdRK9CjXutD3rohnYdMBAFivbVER5tdNKpjoesN9Fsc/l6930pHq6wX++fS39am9h5Z/6zd/TV0AHpdj55CK2yvtUzUAor9OOnHvTM2YU5C6+MMUDRP7Mmp30n9qbSMLJ1BqkiVZ7bLRelu29rGA8gACpIQodVX0tk8RAIfUae+P/uTP1J1F9xcdEaUaOegRdNQ9txMK6JkuWdAfDu7fg4o5Dnpkmg1N9UR1AqogSxTxIHtcSzsFwnkw8ugFWWFFp069wfFy6DnFex64/wG3WTupkIZ//dfvuhgghLJn30Hnvr3xRqqAgkSWd9hC3F7GhIwV0sWC87tRRowamKoV5cpDm/JbnMcnZvHuJx73OKsNILmGHNYbImyYO4wJryGARgEAJXCLQfJMroFxOZytMdHkMqVoA0y6lJ8qYldLv0wpnRN4bwzeifhrXPVzrpSzd7vEaAEANjo0khxohbULAKCC5wff/8zwxGMPidBowUcLtQhPujscPXpyePGlQ9qTzfIixBOT8O4QWA5LtbjLHiQMEAUnRMd7bo/iUL7rDQxIqz32GkAFYQ+RT72aowiy3z0A08+1P2QFTPGelSrnMQXlLmO11n8u6Fv6j2mbzwAAdgjZr7QCFLnTouOzqvS6VUrQRz78QaG1KdqyXsqu27HMFPoq8Ne4g9fT+7JCnM7UQSEoNtdGSZgAr4WogSyEFQ8zfhvwYQC1J/V3CiblvnynEP15KkIUz3Dl7G1WzI9hHwnva8ZLhY/5nLfr5waJ79Xdr/rMRimO4C5mW8q894b7ceZbSg4D8Hc0V3tIRqHP9FMP4G3R8RkpENQc4dxtljeqQBXOMp0diBI4IeXeNOrvgbIL7FKV/w0KVySs6qRocA1RBqKhdcqvvKgongKPTPON9jPpdFTwiDF4ZsZ+vy49zRUdFv3W3ysZdPX+3Ahd9r1le9E/z59P2FfAL/6xTzMAoGTA/Pv9uJfNedn1q71XNMfPAgFWuu/dPG/ZNSvx1/m1d8Nr+/H231/p91qvUg7uBADczr+nCJ5+T+bXrTTH1ejsTp/Vvs1poX9Wzm55F619j3zEaomV6ySZkyeKMblN/PPRRx+WnL1Hii/t2sg7T39yK8hWpkyYVjKhURcgBay0QdPqo4gf4HVz/YqmpMEPEiGg9minz6qA62HnphJmj+LNPTGIuD3Fzfib+VRYfXlhyqNruuTct1oihR0TPUfIPwUBN26A52y0bHMao3hUcsrjOS25WLULkr6YLgfWYzC6MJSbc4N1qygorosHNuBH5alOiiiFwxIJcJ+KNK/Fc011f16KYgIEuNbCce0VbMX4UOiv0k7RRVUVySB5fEw1T+y00Do5CoFbaK0pgEt4tAFxWgfK4bHd3aF0je5HizJ7j/W5Ozc0uVB1bDCUPXYMdfHeCqc3P2Jv7XVUJIDuRw45OtRXFX5M9XEAAP5tlzGY8H8AIwCc6gIj3c57mLtZN0XWNVnrDjfMAzlpA2s6T9Bued6K//Q8tGiBfS2vKfPjdwylUtIthzU/0hgDDmROyCvokPlWqgn3Hz2wCRNoerW1aXtaqwDuDZ2VdyiazJ4Snm4QhDUm0g2vvp6J/qm1uCIjnQgXnn1SIMoJdW545dVDNjQh4DHWq4EwzN3pD6Id1rbkMX9zzgg/dhQNaRdkHNe5bmAH0SnUpiAtx7Z/m8uc39Uac/89As3Q+6i7QaQMaaLQiGv6CMR3BDCGOEAChToBmmgT6tz/GFsGJUyXpJ2kej+vApwqOrjXTcoI7PWbEoNJfUs0AJ0GXAtAKSYPPfLw8NCjj7r2xVatwzkZwqdEj9tISxGfAgDbrKjlzYqEqZxx68KyZ6rlJ3o2+35WxU7hB/yDHgBpdtD+UlG21o3FQ6wuNV4Ar+Flw1tneeyOBoU3Hc7OPds7k93WO//qd9bzmp5ZHQDKnilZW3pf6Tk+i/ANbep///PPO/zcLQw1Ft67zpwEgj6giBTqD5yh64T1pNheVKa/cPEyO2LewH1Hg7wZzNG5S2cqpapTTLKlftX8urcWfp3rRaMO2fQxn2uNALr5TQEAT7/3ieG1Q6/IZpXzWiBAClyndpuLbbvGwhS2n7S0ArgrghWSMefyWHJ2yh5qDreZTthH/9aaz3X60hGsV7Z78j3so32qAXBchT3/4A//WJFdFAQVuCiZlui4Dlzp1q0WajXdwON/cO9uWw9zJSwKetqEVT6Vw7BGAMAiPrm52r+tdAxQL3WHwgklwkOK4Hjz/Fm20qgn+VLUCaBAyTFVmKca7w5VNKUXPOF8GOdmmC2P7xI9TVsVU1dUN1Ew1igBAADOPxkLm5Rh0RtFGKZrFdazX4rHo84nfE1FAF1FlzwuM+pEAABQYDTAlIgAKIMqhlnCQ2gVmN6z6Y1aYTl8v7zuVq1LkVlCvb0iOf+4J+reWzQ3BmrP6pAsMxYgaFI2QFu3uLBNiOUNoZkUAqQI4Aeefo/WgkqmIIUZTQEAzz3/stZIArABAOFUOZg+KN0cmb9Rbysgk6Ato5brXUWW8EHtXxXewfgnt3PxQMCUq7XgInPo12dau2YotqiByuWb9mO6spgf71Q6g20grRUAwM6W1uKp6v/eVAHLk28cdwGrj//oj4hxgBwKPKJegg3nySMV5hHlwId4jE5oBnqngNSIan1qPz2uZpDVveMFz7r36xQAwIlWvl19L6Zd3isjz3vmM93uwQTNKIvhdYV/eJ/wJ/0kj9NMi5uh3LRzUEy839+aQ4zejMBr0iGUGM1V9M9+rAzTF3vUeECcG9tQiKYgVjudtCqajABQeUKlXj9+wsIO2mXsNjz03d3iR4zHucN4MgDuqDguCJWWKus3aT8l9F57XTn/Ehe0vnJ/Zj0ehdhrxrhKVrWDPaUALBdentKS/Z4oceXfemWlruqFff9ef5c6l6s9Ywa4LwUAVvv+srHdzZxWu6YM49Xu3RvZd3pef+3dAAB3Y/zXM1e7tn9uz6dK8epl7LI5zHnbsjnfzTXze8+N9pXmcjdrvNIe5cwHJPZPH98cmuIH1iOUirZTXi8i5+7Zqqrzm+Xt26GcYRlalWONXKYVFS1ACyh0KCq8oYG1FfWTwO88o2QQnrsjijD8pvomk49KVxsU0qqKDnMCAOD6avUWPhYDraqhI8uqojwT4XenRDZPJlGORDEcVJthau0wPxugTVFHea8oAK9tWyP4Os9mPNfkfDAfb0pk0Uo5PJIGECZpg0DXUgDPRqV0H/gs+fE78M5r3TY3YAGv8DXiRFHE8fg7jZJnKqz9rTcVBUBdGino+kdlc/K2KRh46ZKKt8mJgZ7E9RTJcwi41gUlGeMshjBedslxeWlp/YzsJ/UP+Y5sR48qHsiYN7q6eSI0AQzYbxv+AnEYW1Xpjw7xzvDcc88N3/ve91wo7aMf/Yi9xoA7G1WPoQxSzz0O+EZj8RInrS3jcyh2ZxCUsVv8tFqiFV0X2FL0VDpEeZmhaz4LqBElHHGNfLG8sG4EwJScesbMvBMWPtEz1xHuDWDi3/UPXdQxqy0KAMM/QIDSOQR0b9a6bVX3AkTjOsk5aJoUQOpFrMVY1+GjmwRdAF4GAEBOOo0mQFx096pXdc16L8Bb6hwoyoaoSaLpiLaBlrWWAAS4wE2XRK7YGEyqgUEP0UwkdzkgFqMcK90B0Ih9JjqFKFuiaLgnYzgv3Z97RU1IlB7GP3RNO0DXAGh1trgCgzbplc3Bwbni2LWoirmBm3zwLqV0VDr4Xrp6bN1Cy0bZAdLtnnrm6eF+tYVGZ96mNT8pXnLqyBGNRW0/NeZNovHtKiy6Tc6FjeJj1/VeIk/jPcfhyRioVWTgqtUWuKC8eUATCJYUkvvlFLWDFeO/6TT1O9dQAwCAgN9Lzyp+6PPY0mmgx97I7PWOeRQz69fbFeYrXaFyUqeuit4+/xd/KSBJTlnSmbgG47h9l64AvABtqKsUYFE0oZpnpHdXFIG7uqADhRF4b10LkHPjv//fAQAeRPfyvvtRiw5tTPjf/I1fHd739JPDq6/8UMUldxgEwH4TxxiNfpfltIxpxn3bz+K/oSsfA8+F35lDfWeun5ex349n8V59VFdThGfOGArr79q1xyld/9cf/NFwVkX31+rsA+4azKatS6dfZ6lLqc5az9/r18wAQAnv/uJ6j8qPvdHR7ueHmnlJoUahd1iuqJfDTR/MvXt3u3IuqH+KWajyrELjCYuCebyp3H+M/4ckOGFKL7/88vDSSy8p3KnQ8eSL4UU34oqx3oqOeeKao9uAUWCjhQBPmxGjKMw4COZ9SkWgDgD9eo8pHLgiC6pdHweligDCqAAAXOSl+rRq0wvNZw2KkRZSXJsd4jZvWrrwvfHfK2Z1KHoFr/agNvBuFLT++8x9s8J1iHwAvayqxudUCJAogAf37R5+9CPPpgjgOtYsBuJmKQNHjrwxfO/7L4qAlAJg70laeCwSFApfmFOFsrHXlaPHuIthVU9n9ggGT8QIa4fxXxEBtYY5VlGK5sxqTtz9gUoEAsVTro5gzDKarrVeBACU+6XQL9JaqFjtMWhuF5XjdfzYEVei/alPfVLMQ4zjqorB6G/nn7VxZo/CPKL4xWMzvl8GeXcgubbagiwyBqTZ5B0xXbeogFqPKKo2352DNhp/Ri2bMt6Yb4/89nuSOeJhIwICZaG1AWrzp7JtXpN33tFCTeBbIQQg6ECBeMU968y/jaV9ZWRO3hf9swfB4ASHJv8cDqdXhXUlNQhvRPOGNYDQDNcKsCr3K6Lo2LHj3o/1oNgUCzWDpJ2V8r0ao8brdd1tv9JKZd3GrcMGFYB8RQKeSIANUoaJTKIYpOnSSl4BAG09ugiA1DkIk52f17Z442e1xysx6J43hG4mZaoXIvWZfzb8oa+j0D932e8LtQxMAJlXrzisdI87CZQ7PXvZc/6rAYDVxjDfgzkP7tf2TmtQe76wH+3s9Hy4eOB8nvPv999ZaRxz+VBn+07rvmzf+rnfzbyXzdcKXjsjPf1zJmLzBrAjLRDvLd1o+Ek4PaDqju3qyayogAo9xhNMmCkAAee3+nxj2GFYxhgNyBoFDt4Yvgvv531kzdFjrzvV8JoMFDoObVHeNIYLKQQ1V9YS3sK4kV820iTrrpN37hQwRR41JTtOkITpjoYUAK+iwZ5+6r3qEiMg3eOZZJY9lS0NwGune5RHn7UxYMF7Le2pwkIrJY3vFKjBOCm8lYi3RLixZgAlN2hxq7+vydikgjgsgSJRFF3eoIgot1rUZ8yBds7odPcIyKYI2QbWC+PQwgTDipB76V36PvWSTsspg+ed59GFyfup9aoozavUoPEc1Y5Qz6uIP34vpwppFhgNjNv5wi2UGQ9r1fqp/WfO96njAOsDCPCd73zb+st7FZJN2il7jwHoe3ns3DNjKmeVzxvy0dEiyLcY5pU37jPT6BbeV+AS1xTgUtGDRdNuOU3xWNNYhZ9rsOgcuke84fkcIICQ7yowWV0uuH9FD5jmBK5U/AwAADA7P220sdMANkrpeEstLE9LH92paItdMkxvKbWDQs3Ozdb8ALUZA7R1VvptagAcNpiAgctZ9Fha9B30y37ZgNOY0dcBWBydp3V34UXafNORwC25FV1io5vUGWo2UNjvbde4aiJ7gf30IEvpJY6qsbFCZ46tBnaY5zXRFHRWqTd8zpnIWdS5xeNOJEBr441ewVjqrLB+Tsdp+pXPfwM5er1nXWuX1/O5iipy8UtF0dyUHozT8n0feL8iFvY7HP9+9bc/8sOXh1NaT8biyGOt1y7VCTinM7UJfbFFeZCWTK2iVMUvx0BAS77nOer90pULlOEMlFOEs1hGrO3jUZeaPNNFo2kzXuBgamsETGzGhyZbfy/TOYr/AwDUPgIAEN3xhb/6a3UBe711AICfBBhlXwAD8uykfVDYHZ3prDotUd8AAMCh9Y5UYGvCs3KWTI4jD67zv5Jtczc6SRGf79/+qLUw39UgSAF439PvHV754YuuuwAA4P0Qz8vcrV16nKMth5Hdoqa4T+R3wKYAAFP0Z9H5qId345i/Z17UwLgx6qzpyei8/RiOHj0mu/ReTWLd8H8KADh55px5urEVL+bk7K51mO/1SjqP1+uhB/fp8ymcpD/JhTr1h6aUe4eENcPEPVthbmK0CCqI+dF3PWKGTZ5aKT4V7pMcabUQkef/QVXoZzGPHj7isC8MsK2tPyiGCRED5/TvqpAlF6mg/yyKRUM0+44AMNd0DEj7rzCihK+Bcj7++OPe9OMqCJZDKEbYiJmxEd4PI2Q93lDPYLyEvZJUUQAcbu7fAyMToU7e2oV1gxCb8df/LGLoAYC6V2/89kRR950rr/012bsYh1Qwvk8Gd/Lmkjt9UqHt24Xe/8SPfUyHGCEaAACC3KaaDIcOHZcC9bzmmBSAAgAWOD3E2g7BdAASOVJEF2ZUKFS+XYczgihCoeaU7zWDygjccgSrf5/fUSD4LoBCKU1zpnKbgsqTWnoLn+0USk3HCCJdUAwY39uqiAwAcFUh5p/59I+pcNRuhZu/lQgAe/gDAng8jVlnbGEQPuAOYWte8XbWas6LSngZklOuMDqnGZKlQaW4RLGObz173L/GtUEpkHJZiPicEWUvpnu23VnYDwMcIyNvxnqBGWatAQSqfoD7PlfFZofEAhC0iBArK63fNvTJyhFdQghWC/dl3U0zzSiFlxjga3QzGq8+2yh6Ufq5D6Ai+Y/XxSswHlwNV9eh/GBYsEHOf9RZd50BCmOpv/V6nflDYrTkVK6xZ4WCVkl9cEgeNO7lb3ySkcODPG+v4uKx6P5a5B+Tob18/6cvzul+EqATuOMxNQXA39SarcTL5wPsc+duP38TmLFMoK002RrLIk03qlrhHBcI1odt3un+/XiXPetO31+mDM2/s2zfev7Rr0u93ysBOVuh0Tmf7s/jnca6ImHVeZgBDrftc529dj2fL1Oq5ryy7tMD20vvPRHywjxzJqaUgJEnNqMlVfSl4FMF297h8EdkP39TRwbjH30ABd2FymyMEF3oWUQZl2GQCL5U8C5j54JCUwmFJvedFEMMtIS4R+bwfHcxEl/H6VB7R5SadVZCnwEdAXQ1sGpD5jz2Bnin+r+KtKliPgavr2sVyctA8fcbQGt+pbFX9W6PjhV1AAAgAElEQVT+xjtZaz8HiMqgZG0cji1eBDhRyiO1TKwCosADVJjfJzwbvWYdaRWeD+NK6Hz9W6uQZ9p5YYCh5GK0KLbUuhVRFQEv8DDHsAgAoHDiBrC8o2dekXNnAx0EunBYG6MGlJPXz+9EVvos2AjP+mdORHUodVL6XZ2hTdQTkNc1Ofbrh+eff166yKuOsHjiiXeP6Zeu/6SZ4SCFLkzTTS/j99SRwihu+oiB+XiBeZYjDbR+GCdpWZyCzXVW+4LFfGcsQo38lnjC8LF3W58R2YpBzHOdv62/uWc5mQoArAiIqnEDHb8jAIWX38MQKX0Kmai9viFj/Dpt5ZqcS7V+jOmEiVfYcgEAb5w8LfDruFtu2wMLsN8Mfw5Y0S9jYh8AAZgLjjuieQHTOYecJ/4RMWJdWft2j7zWnA+8vNBY5lcQRtMNOnlU/K8AB68vHmD9RB83DRAVYdAkrRbRvXw+NQZAQkcj6NkGDPUPRyNe8SqwvIG5lRQ2D8kcDdg0OqzUgDpfE8vSYEwzoh3sgOuXZVytH55VEcq9AgAAYIgAuCjnwi3xDwA2eA2FF3fu3Tdc0lxPKmXlmp6zVU6EFCqOjHcUg4ATgMwqSO6xKY3GdZgsF9p56wCAhKxnTe1ccECRaK7VV0Hv6HmyizPrmZdVX6XeL5uieH3NdyUe72dBb0RQiE8QmUQNgMNyijhyx5Emsqv07AIfiBLIvkhfyqYKLDynjiUAjeh8aEfV4aUcSRnJojzMe6uNrcZ/Nz8tdRod1HPgv7/8S78w/IhSeAEAtotnAwKg3wEAIDOmQpdNo+MeDQDox2w1xnuxOJqyveqs82nZz71Oxph6PlNgDbTKdXS14lWRRyfU0nP7jp0+73/wf//xcELFIzcKOCUFwPyiRQDP9cVla7VM71lzcP9evT9Nuv8iN11mRHlBWqoV61DFxKh2TogPijKGFHk8kdUxAKioSk6DFX9N1BV75aHepsMDs4Og7lcLL5Bp0ggIJ8MT/+qhwzLIT7miLwCAe04aZU1f4AjZKgBYXufmjW3oINfRCpAXxn311oWwYdqFVgcAUC4VEQBUWpgR56gEtjyz2xTBloO+mjI835xlimVPxMVIe8Wtfp8r/L0yUcWCqOC7W4grBj7L8ZZCAF8/cVzo/5rhZz/zUw7FvKY0gBRjksdUYWY//OHh4d+/98ICABDoqw5zaAPhUs/MWCavd61dyGvK+64DNaev6T4xrvj//hD169avb+WVJ8QxRWuWGQb1XuX1tGG1MSt6ReFu0C1zNCKLl0YC+vBrh4ZLAhZ+4sd/VJVEHxEAcEGfk6c/hb/Nn8fXLUgNgNT5ygzme1brkU8npdlKNKH4BgCm72Z1YADLAYBxnWwQ3g5ULdJfq1FQdN7z6sZIXeQl3GbhPESpa+CEZ5kLAlzlvumRXeGYYRq1VjHgK2IGr4wHkfB/xt24bDFJC0TW1eBBY5L2yOGRIX+QfF51IBGvoKgQCg33Q6g5ZLWtIsAAN3pH16/bLC+ZzvyrR9U3GS4r/lLhfLcDANwue3E3KQCL63z3f/W01J8tv+9/6K1Zi9vORAMBltH/shHMn7WMb83fWyYXiq4XablRdCct5/LERlAzNvr7LnvGfBz/EaWhv3aZIJyvzbI9WMana7413rk8WCY/ewVgtTn8Z+c3p4l+3PN5zp+x7Jm387YQ3pyPLV4X/l2vrE+L7GlkHCM+OfRRjPJ75XkDAODdw+jnfVoRkz8cI1ugbwsHp5o4f49gCz3eqSMSR6/PPl7LVOJOwTbLRtEe3ivs1wKjbQjKUE5BvxjdvOzFswcoegbjrSrqhK/XesSomwrTlm4y0kVziIwKm+sb9Dw/K1Y8r75nAELXlWwzwIAhQQguY7G6GqOeud0AnHbEQdaAz6pAGsD1TXqPs4foK6O01fe9RJMnLddkr+GjGDmJFshaUhfgmnQ3xsu+GRzp0iEZZ0ULYDwyJu6FIUXaJw4eUj2rExO3TWj6JnmJdzkq89VXX7UcIQrgqaeeGvdqi1IhyA+HHkbZ3kAA1pD9SeRJQpYZY+0HbdWI9HNR2ZaLXsAK15ZHOgYz9JT8+NLFqi5NpQE4tJvvtVz9yvtnrvXcjKGq4seIICKGe6bVb0spaPIe+YMRGidJ5CaGL5GwFIl0uHnTf1ORfzDodURgNnn1ea+lw0GYzfgosJVx+Sw4CoBC3UoFaDRfES82yOng1KJsMeygqaKrzt5f0APr3E882ycktMUZ0HMAGwDfSs6nSKDaVcqYZe68TxV+xhJPKYX69B2dN1fH19xdCFP/jQBy07fMY00DcTDweznU6rzxtwtswocUSUK9svXiKc9++EPDA7t3p5Wc1nqj5rsd778ma9CQehoAGETf6PxQXLTOZRVvIyWEqJs9AgcpBlgdD4iCCFAV/oin3IZmk5EV9Vj8pBwPRJX2PKPWNWlJoc/iFfV7z0dqP5bxcn9Po8Dw54wyx7/8wl8pAuBEIqYATQ1QNTur0XRFuVr/lk12Tg6Yt1QDAACA6yFIB4HWw2/7Wdwl/OVudZZlt+u/24MAMchvDj/3sz89fOLjHx0OKQVg+zZ1c9upTmXeewzu8Mx0uujG4VRSdNmsff7x5+oAwHytezm5jNdHT47MABCrvefn63JWAwAQAQAAcEzFqdfL7nUEACfKdmivtE+rU3OZ6zv9GNYc2Ldn/PZIYB0g0Ctdtw3e0jXGEsUwqBhKpV88gAfVYocqnsUAWbfXFVLyporOWODoO9VWBXQTFP3ZZz/grgG0/8A7ABPmEUQAfPffvqfvq7CgiOuyCiFck3FOCx/CkCF4ELhCzKtSa5TLeMLZSAqPBFQ4ZWLnVQBAIdWgdjyTegQUCpwT5qISOg/RncILufcyJbYnXu5VyuB87ev7/OyN4P66un/vZarxVQQAhxZQ5YAqHoN0ciKvKqzs+OvHhCxfHn78Ex/TXu3VmtLXMwUztsgr+txzL6tN48taX+akQwJhNiZVzzCZzLzPmV+RVHkkoy8ULfQEvszAL6GSCPJFJbL/u/amigz2YWT9mmRMuc/0/eDGFc7DmAGdAABcZIjnWnm8qcqhrwnZPD989Ec+MDzz9BPKOVevZUUAQKNhHm2+C+uDtwPB1QMAjGEyuHta6MdV7/u2FLlqTKlnpPEmkJe1aAh6LAtvTR7jyROxyJKLjqxQWoA2JbAh0SjIrpiKIC1QAKGBIMAgtsI4RQEUzZaXrfJ2KwSRrXBOP8ov9aYrDcBjb1o7SquNhom5uUASKitKin6v6BEzaV1Gug7K6TkqISsPEuUGIV4AgBVgRzQkKgUAYL3yg0kBAAC40tICCgBI2kVy36oGgPcCDuY1Lt9Dv5P/+d/ntF7nZDQebPxPe+e1qb9H4C1jW+m1mpAdn7NwTqY7zc9efTLSTyc3+s/6sfT7WfMrAKDnC/OzsWxs83uttvL9tXOBuNpaLbu2n2+tSf/eSuMqfv8fAQCW3Wu+h3ezDnO5UWe8zvtqaz//bv/3ymtZKQCLvKZAgKx5aqakqFsKuOHlw6Djn8OPAQRshOF1pWBeogHcb1zOg3eUs0vueUKE0SkSTcAZdkFhan20kO1EDQYAGIsaiz8ACJofYcS6uF2iA/o0Lgyhqmpfn9kL7EJXU6E+e81dDG5RtvfGZy+jHVprIy3GpSVEU7DD9wMoxHs55YyG5yGjAD5jkHttW9nyd2TgV09rjiUAgfvjmMXi+aI1oO6tQqjUPIleG/A1Fa6j7GIAxDsdAKAiKJgP869UhLSLTgRhdrbtsL5XIc8x0rL+p9TeCmcQz9mj2lHsp2s06G+eQzFAojMIqyaqlGvR3agxtU0FJPmJY+NegfZpY9f2XwYc93D+dCsWWHIiefjxDLOfBg7aepfRxOcOc8b49lok0iQGXkKCA1w3IWs5TP4zNQBIHZFRLgU956u1B2yykvf4LuDUCGpjEGq8+XvKJ2Y/ibLo5TGyD4P1stbjrYvywGuM+/bs89jKDAAAeE3RtFTWT9TmIgDAs5hfnWHGQocBukQBtuAAw+vP2lh3FpUkqiORNBWJ69x5ZHQXNVE8pOfVReuhjzhmDKLJ2KL18mZ7kGOAMT9HuTjaJIW5AQhYT2jROp10KqhrnfgA9gV1ERiINRCOA+dOPyvSwdxnVM+aDui9aZ72ETCgnblqUeieH1bNiXsUEQHQ4O7YpBOykrrW3Qz0+zXGLKOMosPUQSgdrR7Gk4oPuCuWI01zrtJhKgAAufPoJOX1L75ca1g66liIsdFQRUj26UK1/jw3NBq7Z9mr50G1RNRhgGcyrr/+m79RF7BXBPAp7cNpnunawR5BD7X3gIk+11qLCxcu6hwopap1bTHg2vSkpYOwLjylK9Tc+zVY/r3Fd5fpNPWez7v29cc++bHhMz/9k8NhFQGkqwkAgHmm7Zuml7dI3YmOo+OFF1btqdgMpXbV2e15dj+60gvqvbkOVZ/3AEC/Z0dVA4AueRtUm+oP/+hP1Q7w+LDWxWE1ZgNYUwR1/9za35XWZtRbAACKeHvBvmzhsxCTQcECugiP3mMgMCaKxoDMUxiHA548EATZ2uHw4cNqQ5OcO0ipcl/IN3rPe949/LxQGrzQGFYATzAiaAgCPK/iByBM59+8qLCwl4QcX1S4Dr1LaS90xdEEhdTUYoZ5hjXyTELRyEcDHa0WXwAAARpSvyB5huSzqDCJWuYUg6sF7Re21mJuWN1J2ZxvSt2nCG9OQP2+9ARVxvMyJS7ficFEIZeHHzpggyr5cO84AuDCm+eGZ9UJ4APvf1prSCs+aErFFcXUvv+Dl4YXXzykbysMCyOtCZPJgA0z7Qu89Qe4GOG0bmHO0+Fq4dTNyOvnUMb6gvHbTtxIuJ0hxD3Zw1LMPK7GbKf1mhDUukdCElFKGIs6FohRHzz44FiMqpjs0aNHpJCcHd775GOqmfBBAwDr1xOuY7zWCgA8pJ5VdAdt9vMabbUZ05v2O0JhfHm5JgAgf+VVjMcGeANhvL6LeIAZ9cikmuLSr6HrB7ACTfmrZ5cC6/0qAGAUtC1Pack8ihFGYQ34Nldi4gUS5Uj4rVOf8LqNvW1NkV3JiE3eY8acfMow53QPSE0FlLRzOr/HFQqJMuHWTBJKjvzovIIAAJthrg0AANknn68AgBQkbJ6ytvBOZ2D92zqvYmuPtL6MCU+b3O3+jKaLnrw32fS2+QkbnvhMG0VbyGVrdzdj6M/nnOcUzfX0sey9SRGa6LSf69xYLa9bP1fTXJtfLwznQm1+r2VrOh/vStfcSfbV91Zax4W9anxu2by5riKWap6rjXuRfywa0yvNrZcRd5pvP4Zl6zmXTavJqsaYINRG+wt4VYYCixrlwGRs8lFoAWWYkHV5CKXk8ztezo3y/GH8V743a4hivWFjDGPe53oMQbz68eDH0MGrxXuleKdGTXgzYfTkIPMqL2IZiWWwlCyb8sNjtHkvWwg/c6oihqVP9LTdAwCV92nPcjMsuZd5ZicPK/rAKWms6mgoZilRbzD+40VMDjwgPlaLC8A3IMO8nGgnlFgze0ALKfHobch2G3G834osei8ynhpfE3CO3OxpBsOlwsbxEvOyx103rHSvhONTJT1GNIY9a8790cmiY7U2r+LjBgPkfHHkhvj36/JEAhiQBoATJ7WhVMeAAoR6FnKbItE8xwWonZJKm2HeS0517Sl7X+3mRh7a6LE3+Gu/Sg6WTlk5wT6X9h7Em50Cd+qYoHeILkAW9akeAR3yL8+p/UyNrSrgO4IouuCmI9Wm81KF2HgmEQDcZAO1AADmmzcbry0RAKQApK5PIhjcPjNk47PlAone9KR3XNHYOT/UZgotGtZqhipjJbLjpiPrKBbJ+N2Zp6UX9Hyxl02RB3nuBCyxZmsc0UOUj8EOgHYcdY5gCfhhb7sKy1UnBehiPa0pqVEgb71b7eEd1YtxABTWWa3inaxnRe6MPLpFBHjM8ALrT+IFoiuKFX704x8fNgkIobOCZan2bCPOHIA9g2LiK+IzqH03RKdEHhYAlUoO44TbGSL1KGeq9pNHB2ji+thQFQXQtsmgm3U765Z5d5QAzRkzpjl4nRedPabRTufuaamXpVxXNMwToNtvffs7w7e/8y9+MCktaD08q6J7ClR1ZIL5xE0DAG9fUl69C3gn+nSuj9bc6udKAMD8utX+XiaT671EIF0dnv3AM8Nnf+UXhyOvveraMwAAoZGke9pGtGGfNaxzWEDryJ/5zgoAQOm+K+kS/f7061/fMx23KCPvtcZBXStqsm1WDZs/+dM/H145dIScI6zngLMtQq3f2/73ZfpT3ds/VQiuInf9wP7L/d+l2PUGcRG6CxfoP/JQjKIJmQed5XBXCAjEQGGS5CUlpxZl3L1QZbw9ppoBbNC6dUIclYtDaFS1krksZGqz+p/Sj56o/H/+56+pQuzzBgB4LlEHCHg2G2ZRyFs2MgUB+R0GAnJMKkLldBG+Vj1eQUBBmREwAADOeXNIVOXsLOZv1FotKuOLpDpXxoqQahN642i+iXVNr1z2xF4KSyHcvYKQ7yT+Bk/Jo2ptskG5UzdsEKla7Gm1Njn5xvCUgJePf+xHhO4qdaNVlAQA+MFzLzkNYFirHL+mZBTKXIyIZxD5UePulcPpgN9uItV61c8SvEVjvo9zyzrvd1OMSreenhVPcL/ny2i4xrMgqJrSlHEAAKxXjv+D9iaVgOZAUjDxtNbr4Yf2qhDgJyTcCfdTLqbpqqsuayBhMsw4TuWFyV5mFMsMmbwXRa5j8yMz6plHHxqfInRhFu3mIwH2tOdxtWJZYyho+54dSeX5t2dpKjgTIal9aKHl2fuc9wJZ5vMpZWlOt1kPjbcx2tQvafdv65ZCWw2008eluHn+BhRS7IhRlHA3nehfnQNQbNJ3qC58UpVsAfLoGMKt8f7TF7xyLgEANil/lyKAl/BAjQBA2pcBAPBy9AFDrfW+SwBg3Iwlv8yN5WU0Ws/ujf/+bE1Gmy0rFvS2CICe5uf8qB/WMgOwH+MywbZwnma0uGx+82eUN6rAzLny2NP2snOz2vreaW51Fnu+tWwN+vv0852/v2zs870qYGwlwTyfz53GU3NYNpY7rc2yvZs/b6609PLrtrG1M5rnRqnKq36GjxQIEINgAnumZ0VpTyGwhHLDhzHmbOQbEFDBLTkaqNyNO8FpApLvAQZSNIzzwN+EEZNTbl1Axb4wEkklgF9cVEQioejsB7Kf71quSRbW/Pg5L9ZKgdQ53RQt9x7v6QyEP8fYm/SJCiufr7PPMqyyi7ALnD+FMlfxYxvPAlKdD2z+iaHdGV4xgScZYa08etEEOEx6UuozNM8hwIG93pFrGArxCGY0GOA4feD5NsJoadiMUT6v8OREUzSZ4cTmZgC1FEwPSc+kkwuADQ4aIgJw7NAiGkWYwnHUccJRQ4j1BPzICG6RB2kTiRGeegeOCtGYXOme9fGYAwwljzne/QWwpMmZ2ruc69Bp6Vj5TotokAOKqIYrpC6I7nxPvMbukDWBtWVUVL4v9FDRHb0stVHH7rRiuFzH51dl+JZHfwQMWjQb48JDf0xRtscUNoyTq4x/F5tr1dyLnzrqqnmHOVuAF6TvcobuUQTuFoErRFFwHsJj8Gi/Y/AGIICj5HlUbnoznOb8KGBb2kP72Y2s7Nk3QJMzDkG4FZtbTnLeo1ddlezGM428Zmx0GyOP/tqNq6nbAB0JBGF/OdNVEDA6ZOjNUR0GBxqvgQd5ME0f8apmnPepZfazH/6IIgHUzUJGF2mElwV6rNM88SQzTgziNXRNIIJRt0JHAHCsQnKmEfSMFklini9DuXcUlkff9wCY6wy/cQ2tCrZInNHyD2et2EOPHGdXR5+9bKnIlmVgQNEC/Crnep33l/FAQ1/68j8Z8KH1odM+WoRPog4A+VpLeG0goBB2FUUA0YkLe4hemXNTz8vi59XLzPnnK+lH/feX3bN/jz0AAHjvex4fPvdbvz4cO/IaUIZSou8L/QMAYAc0GuxBmor6Kb28ZPccABijnhZ0/+Upz/28a5y3ydHG+3kfOxR+SxTAHwsA+OErh3TmAgDYkTbK1sU1rb+Wyfh+/dYc2K8IgDoQs5XtFb5e+ZoEXwR6O2ppe6H/KHwBAGB00CHMgw/xYYUmuZAfDNZGhx4oQcoBeve73zX8+q/+suaEMZd8dBg1L4QBXuj16p25dt2m4e//4cvDv/3bDxyeQtpBwvy5bwCAEjQRtkEWGTPjAXHmflVhHqZarYCmLgA33K80LU5uJ9aa/zIPfK9gL1OefKDttWQBfALGgzAn7CKQuSFV1xX6Wod8fl2FVeE9eeThg85DAsVkvc6pPeNxGbaqATF86ic+KRoXqi5U1REAQpyee+6HTgMoAKBIpIqH2UQn/M2W8mTk93NeNp/+0PcKVu3Z+B0/aGIa09y8Ks1rgBBK3n8x+tUYym0Mxrcvzkr451pHACBMPC1brIO8D2/o3wmlp+wYPv2Tn9B1KARUiGf/phCizG0qgJi5NEuRJ3UAW525xQr+UYJy3cTxwwjb3ZoSwp8FHk3q9WSg9nP1MLWBFhSzTYk/e7oXOZ1MfvJ4VKgp35/2ub7T03sJHofU2svRwBAr8S2HlfM4FrQRb7CTI2NYMGb9Rs7tVDQqimcpo/H8B0GPcZ7JZRxhwOekCLmlFZWtGZeeh9ckAIC8EOrJu1nA38uKTrrsvsoobeFbTrNoNQwKAKhxzr3sc8NwmeHWr9UyQ6vfmv5+OWMBOebna8FDHMtq3OO5wXwnYbC4B6HX+T2WXdPznZ7ulgnw+bzHUM3uWf06lGI8f+6MjO/4Z//clYzcusmdjO75Xs8f3vOg+XP//wQAzPdq2d72c6v9rHPuefaKafGupuWHF04hntGxIveyRlOEXsayGNkyteALhxgjBKysBiCwx1efYRSU19pAAQXvqFoOIEC4sIx70nnW08u+9RjHk4ghWUVjMTD5xwCjFFfucRkx8uA66igGce0lcylDDtoo3llrNxn5Uzhu0UUZziPvrIhJzXgyTvM9nwV0h2a4pb5KxrZ2Dc6WNg4xp7RhrrXX6sHTWipEiscSbaX1wNDSdTa+rKjn3NtoRGeiSCv71YxR83F72LP3nm+Bx70RyH62KALkM3sFkOB1avIthvA0xiuXrthz7boAyqs2eKB9oH4DOhv6hvvTy6DnuRSZxuCnij1t97bKANyC57YVi6y8XjgnubUYkDya+7oNsX4nlxyvprtJtbFZ5rQ6QqNHHpOr09Vq/5EjpmXNFwcYL3tKNW4eQIX1Ch+u8zV3eIx723hgRc0WUFRONzvPfFDkCGu6aZ7MmVLHIhnxeP9PqMbVWbVXrg5WBQCUElF54z4vnezlLFylsKPWhK5ZfdcAwBi88U6pwQDR8xxq3hWAnPPByIUp2iZ8M6CTOwvoz9RvsHizrl4Fk4vu+El9CP4Z4NdR2Kx93qhifbygGazTEfhTXQiAhYAbTR5Cz53uVfzb44OvOEokoByRFffuvF8dyu5Xaso+dTLbaX3w/vtUiZ3aGU2vYSDhh7Ff0qYwunB4QNpis/bWbRv4xZgDFE41KQIAVL55VrEKJ/sZPvOG8PJhc5IU3U266uSUKd5UtFW0VK2gS0aNMr6dXQAAHCgXVEvpzz//eUVcvyl7IPpwoTcpohoeaF6kwV3RGaf+EgUiDU+4tlNSOnhl/aPH1Kv0NU+p6bXTZ1Hm7iRr6/r5df0eU1fi0YcPDL/7O59TaqjaPV+/og5oezymNQJObeBDgx3/q/Xpx7gou1skatvXel6vN9earzaPek6d8XFxGuCK7gp97BBN/ul///zw/As/1GICvtCG1EPv1nNRP7+THuNxHXxwr+Ti3GgpITBVqO0JZprQhBRD8G8LQQRhJydvzx4tMMiXq8tSAFDt1IQqjQolRnsLYSNM97F3PTz86q/8ghgCSr/y7VSl9uaIwlN4BBRto0PTv/zlr4rQ0tN7s/I5Diq8/ZKYE7m/CIrk8ecwJAR5yj1CEYghE2WaCADQWzYOAIAUAcAKQs4I4yoFdK54199FvD0Br7jwHPJmCI2E3qCyXpGftjT70BuOc4OLNe5zDms8uUdQes7ogQfFzLQvtG2EWdHejtz2HaqI+emf+gkhTHhNafOjqrqKAHjh+VfcBeDWGqoI0ws0hin3c1iSDaT4qzPfHO6+In1vPPRGQr8+/dymPdNTmiO4P9j5PYZZzQ90r4+AWKbcz8cxrn0zGiOAggI/9NBBV3TOwdc7EroX1IbnDTGOrVvXD59SIcBt94CKo5AwzqnHbOWVFo+bMzXe947YC9ZQ0ZnSm/2uc1eGceXlzxhlp5AsrKPDEyNQGIMjdKzFxSCf9iKCZgxrJDwST03L+7MimEGz6m2fpzxUPu8jWMb7wrwa4GACaYoiKxpFs+WYioakxnute0WiFIfp/ArFx8xvhn32M2tDESwL3Da3Miidr9aM4XOqThsQQHxAfMTG/w1TstphScBLkXxFuVaXaOPlbgEkNkUol8C3AG9oq+87Wj6L4Nfi+Vvcr36P5tfdTucTF4i3jSn3XrwyorrnzwCAekYvDEfaH7+2KDTm3+l50Uq/92fbw+yE/Pw787NvGnMoXifJui/118+/25/raV63z2fZnvTj6nns/Nplc76TUlLjKpk5f1aBYf37y2TGagK8n/tdCfoFxWuRZvvxzue7TLEalZ0G0OU7TU51NFoG/jhWXZWgtDgFAhAkhz63WNRo6jkTj2lKPSfUXuoYMISgO0rANQIS9l1/Ozxd9yccnBz3rWqDt1lGAtFwvbcHoxHnQFIHUqW8lHlHGjUPIpFFo9Gn+5XzgfdqXwtoDf9BQeboxgNZ+gQ03+edj167BrIWTRawcPu5THTj2rVlQMcoy/UYVjG+Ip9Z2xRKtQRq7Qv5YOPa9KuH//IffCzexsQAACAASURBVBTLrHQ3Ogs4SqDJLHvY9fnNZuj4chwtTd8aQRHdlRSAWjfLoWboFD1EQW4GApXGWz9yjDoMEFIp8GRjWJheWthzeXThinjxJ/5DRf8NDmPHCQU57Ve/+e07tjnHvaI7CvDh2TvUZYIover+5CJ4ehjr6AhW/c4zFgCaThbWGec7V+Qx750y6JF81+vfwJm5vHSrWp7XPNXsT0UI9Lon90hR2vDXeI7Ri1tEnNaWTgSHJcdoA3hWujCGnNe9RQCU8ZXOOABkVUCO4m+JnL0kJ97lK2onKSN7uyItaj7M5ZLyuy0bBQCQu25jJ14QP2eZ7sVn7MPI4zUBnuXIAv2+UecTYE6U5+uSdhDbIB72tPXkJEEPdJ6ArjdvEeAD2CObgG4OVWwYIJDoH0AAP7fRXPE1c5hOp/a58gmIMYudQh2Fa1cB2zROpTHv3rNLBcQPKPpAkUTqhEA7xh3yyPJ8UkHRHXm+n9fOHfeFzhw5pLvjxa0omOxJjM7eqRLAM3sadhhwzdfCRhqbzJKXcyUpqNy7wCqfwaYvxQkaO2b+z86TRgvVmcB1FzRnQLe/Uh2AI4qM3EzV+QZ8Mo9qG2g+CIfRM6ouBZEA0c2qnkVsrxjX4fQLXuumR8115dv5Xe3g8p/L5BRXhs9eFx/YPfze7/72cP6sHLtXLw0Py9Hn6ATR8sQXUxBy5MXm1xNdR1dZ1FcYdzkfcy7Dz0o3Xkl/qVm0rW5gUYFKWq92X+rVcX7v37Vn+LM//7zs3xfEynV2DABAK4s1FPrVWU0vGHXCAwIAIKa5AVqKWR8dcPsBj7eQF0QL4+Aw0LqHUPtS0lngs2dUmEuTKUaRcN4oBHq4wqsfHH7pf/pZ9wVeu7blqMU9GLRdk163ftPwxb/70vCNb3xbz0mo1a49Dww/8zOf8TXf+973hhdf+uHIbLI5ybuqfEAjjw2VS+uUhDVB+AAAjBsk1GPV2EJAQaqNLBNmRO4FVYa7HK06tEUQvYJWDMe9WF3Nd/J0uH1RC81eicTnCnIvRFiDZQBACUUYB2uwZ/cDQjHvs9EK2k3axOHDr1ISbfjpn/6U5n2fUh6Uw2bmqr7oLx8xAHCV5uiqA2AFAiWo9PTw/bxMA3cGAOpQzw9Fz5Cn9ZvuP9JM5x0v5cG9oJtyO1233JiYG0LlNWY/bYKKiVMEEAWCl+lGtHJBKCitADduXKNoiY8ND9wHQHAl4eHuyTu17nAeWwvbLMZQ+xoBNwEAZhSNFqdrAm6wpPX9yQs6GfCeSzt7YzRBGayNsadafoznummv7Eeni4LAM+wBIayo8YOFwjRm4C0EvympxVyn/WuAxVgzgPlNIAFr8w5nuhQCTIHWeio5gJzzJgT1jHhhMvQxP85khkatsVsJoo1QCcPJkPAcUPylPFBl+sTxE4p+oe3Weoe1gVAjuLZKydmi8OBXpTi9TV9mFZ0y1g44gcBqgnYZAJC1nMLb5ue3p/M5jddZMA10xtky43IEAIKkjAqvv9uUr5F+/F72df6M/t4leKZDPB/99Pfi9243HicFfFJc6r2V1qTuWbytv74/z7U+vYLZf75svVYSfPM18fo0cGo8I23AK96j0WPt58J10OZs7eeKTcnVnhctU577vbsTXa023xrnfE3n3+nXZjV67OmY9C/vW+NXmduUElWRd2UgGC42zymRYeE/Gqqm83a+5/taXvSJx2dVOKejt898ghz01AIwEGCFjTDw1BNIy8FbNhLuk55SOeHIQ4x/DEeU9k1UmNd8trQCZLyHwg+fvCZDhM/Mn2eKdynZyYunlWjL97aMSd0Se8Ob3C6QtugEQ5VXKfMFdhfdTHSRsNU1crjEI6fQe1qfougbVEl6RUKD+Vb4algnnQMAMck5TQ65+S/vMU6HloaHcI1zxhkTUQBcA8KQKH52oCPP+r3A7RaebJnSQBQD+1NqgE0+jZn1ytqQE566TyWXLihNAwP0wltvuXbAW/rJK152akWpVZ5+R2/DEKOaPTe5pvf27N7llAEiRR566KGxhoBHrsUgpxygAqO0bwUIfaAPOsVB+12GcHn2AwznHi4YqD8AMJBfMQYTRYBDyuuOAa/1q7Ea/NG6V10J9i31a+aRBlWQsbVPdERt0yF4BkWwDT5JrilqgihbwrdpyYYhN/LXRn+Zd/Y0/eqnyBp79LVPF9664LBpAADWgOehI1MAEOOfzQcIsx7tSJP8K7C81tZUZ/lPPQaFkdvZBdiS2g1QizUvIllEx6aFxlOSgoKFHJ4CzaFLsE4XL77l4p+AdJsUFUxnCiJ+HHmBDOecK+3VxneL1PEeNFmdVJmMtwAq61h6DgDAMekK65T6SjE7VJ0bckRuvWezaw+gc5Cism3rNtegeOCBHaKrA670T/QQvAdax9FIGpH5QaN39qjXGcpmyAGa+Fiuyb4v6BejejOFrGOAF6BlnVH/ZycOZ9f8dlEP4Ek9EMDn1uNsuE7G7jrtz3PPPT989Wtfd00wardhDzH3FLYO8OBq/1pvaI/ClAAH0UpKF6wIgMwyGlMHFnUhZMtkeb61/FUya5JJi7pJsSZsrN2yb37vd/5npXwptfvy24oIOGhAbf0G5EFSpwowrfQM3g8Y13hh01sXCzJmLj3wF7pfrP81Px81I/O7dn3JFJtSjS+eOnXaZ3v33v2KAPhz2WQ/IGTFwMXNRh/LVmclnaCuHfWPfXt33SohVIbGWLTFBtDI6UelclHhCyLC4SAXjEXcJ9QVNL0YAoRyWr008cKVgsCi8j176sQg3v3YI8PPqErjju0KN7mpPDD61Jp+OUB4DvGeb1Bxiu+qBsBXrfjDcAnn++QnPzG8/wMfcJcB8lYIxUKYw2zffvtiMxByyCjsYQTZDCkdBJICoFx5hb5TMZ/33lB+/A0ZDLAo1oP77Nm7a/ixH/u4woLUJu+ll9Ue7rXWjqUEXwRe7yHgqeWVLOLvD/47YqQ8b6GiOYdk0tAXDATPolMSelQxjDhb3CuYzHPnvdu1L0rLsHwHjb+p8b+qHryXhp/41IeG9zzxmFM4uAdtAF966dDw3e9+X2uMEadDT0hPKzwRgG/yJPtUlyLdwhOL4HuFsT+wZgZNcNR4C3mb3p+M0Xg7EkbOGlff2IpBvRPBz9ckp25isBFOt6Qw7Fao/32eX5BXtXmRYkG0xC0JnR/7xEfUUeEB1wGoLgCLymlfRbkxQQubGL41jglYmxSoCgVjTqUAVkrL+L22wbWunLteBat1zfXsHcyNavYTc6xzHiYV70MpM2Hsk/ccdo3inPGEuZeiz/3dl9qFuxDAuobiR1TjpxWMaLsjY68pyimepnihdG8QWNNCBmy6aXTMkCtFgnGEPkp4pP3fcFPCTgAANyiAxbVqx9xE5QtKeTz9xmmnG3GmnVPoeSucUIJ62877hkPHjw9viw+soc0ofXmtmiTChRedTUgXKuGZ8o8lGNo+t2v7PejprvvYv4ZmK6w/n87peOS1OXT+X+3kaPx77m2kCws+PbHuU8/4jwrb+djr7/mZXj7HxbkV7fa8Ydk6lVE0v2c/9gJD59cuG1f/numsTJgGqlQeZT2vf455UnfQps8WT1+1nJrGPCnGfKdPeej3u+eFK611/34vA/4ze7mMX875cX/fZc8o8GSSZ1OUzqQjLHooKpIoz6oUgRiai8bk6qswH88o73KK/P+8h+FvHuYweUW3tcJwGCS06EIuYjQ4fVE8LoUGU0cA3WKbjH4USDyKTo/T+3hH4TduQaxHEX5Ou1hAhJFP2VOb4nYxAkZdfOR1HnM7zBVCnJSmihSYwOCi75qn96+tYeaKgVSpUFnbnj+FLidvLNp85EAAG8uKkf86TMPvBRibCleW7IgzgDDw5NGX3KgIgOLTdpYQyakrrO/Z0IAKcmfWlPWl+wIvRzCYJ07pEi5Y58iDyH9y7SvcHu8vugA8nf3g+4AEPKE8zTwHI3G3ZDuAcCnrNkQwYEfW2dGkZWd4M7qkOw24YF3oEkOI+biblPlH5lYtEWv+7BMgAKkMyEi2LbpGPMR8jgzlNY7L+kI6KpRxwecOufb3AQAS5UcR60SGrXWh7ENqmQ0AgDGG4TAZGBVJGr2GQoUFNlRBzL7wI+v7llofY2THeGecAEvs9dQKk70sXlL8o+cjAdhikLIfADFV2yvqV3hAKszH+z/qgcYE4qBIN5+EPQPYEG1xVXsOSL9VIepEbborRzNkywlj2my6gAuI+pYxT0uPKU82Ogsdx944edr6C+taBjZrYBDLDkEBPLrTRkUR3byp+mQCi3BC0LbyiSfePTz99NPDUTmMqKFwv1Ipdqrg3F6l2hJpnLOWvWB/rkHvLlYarz22EB060M+rlkeAAz5jraOzkqrpDio+E9RGo71gdJac0Rb9yXOgu0ZPFWVQEZJOu2i6XdVfKKcnNSW+9KUvD2fOnnfq5NuKzOG+0L7p2HaZnqU1xqnC2jmOFtbU1pnaHI7UasZq3s8ZCr+f9NJ6t//Zy/UF3lf7WHpPA3cWleHUbrkix+Yu5fz/9ud+U0t7XSDA+eGgIqLDD0NXkx3VgJd29g12YKu2PeOP0jnMczm3LjA96eze3xbp3esnZRNlTqGDAJ1dileTCdABoOgx6aWs04GHH1FKxl8O3/zWv9hJdQMHVXM8sl79GezXb5LDtzuqDA4CAMyVid4QKwCgVxj6mxZBVxV2QmAO0AKwFdNzHhcGtdpyUSSihGIWAeQJYr81fOiD7x9+7md+SlMFxVNRP+X4vCOh6jBCH0Tl9akVwve//7x6VP61Q5BACcn7euZ9zwwPq0LsAyrgcerM6eFb3/qW0V7u/5qM9LMKI6OACcVLXCCIHO+2aBg15JtxsLbK841XwOM9ddKI9M13KpT6neFx1Sn41c/+or0Hz//gueGb3/yWx+HdbASdTZ6IpAigNoXzW0aEZTiMtfKbGnPoN7TWd76p/F3CGAYXA68ZCd3FXGPFRQWTnAagcLgtm+mfqvaKZ08NL7/80vCkqts//fR7zVBgoNsU3nTmzJvD1772LQlThbWtJ18ONLQFa1poVouRSQHuIxVqHRjK9P502JcpvCspslOoZARJASZRgqbnL1Nql63b+JxJx8gB0hruVgTIrl33i+Qy1iD714djahN3TaFDtAJ87NEDMnSpUxEkdJFhBcnujZtR2R2N1yZ8Gso9jttE2QRqM4JTfCpPKJqN4lcH2u/eJoSLbvDsjKFlKKL2/pQygAFf4MCkvFdYmnfbAroplI3O6+wGOU7oW1V9rdx5h6NyDlqOv3mGl0qGt3PpeK7QdBncC2enTXYhOsFFraIsmj+6WGUAAFIwzCI4hoyXsViViILENddVmOb0iVNkJ1lQU1QU5PqGnrVJxX4AAF5TkSmnADTwwu21bG2HWaMwAQBwPuw5YO9mxvYyUVZ7uxJtc4vQStvj2T0n2po8rVHOIzzLYJgLxwWinP3RC9XVrvuv/mwuQ0ajrU2+X6M7rdsyZaBo3lTW1nHZPWtePQDg79qmyi4u+15ypLMP0+cTz40+65u0R4R2RkDNAj8t71Yaf41tzsvma/dfsTcrPWOZ0jVfE69xx/pqxiXfl42vf17xFKfnFQdYXRe87ZbzM7X0jNmjmLxb9iHpAcnX3aHuOPsFimPc4wSIZ1lpAngWSQXAGNF3AQ22KfzX3Qn0fTx/bkfodkwCEalOrsrSMToin0gdqzzZUpbrrJtJedJJoSwZbV3HEWT1XmsziHHQvJZzuVl7VXMnKqPeY57JufduNbpO4WX+LGdFyasUUMsrCmp+z7hDs9YN25iv695Vp4lrbGj4+qxz9JM825IHo5U5t7RQFxNrHnMbv/4uoHCiQ2tORE0GRLEm7mcwDoc9S3eKw2oyRPme+7ELKEAP5X5Ea7qYYcvtz7y0Vp3KFM+k4eMo9JWq5vu10F4Ubz3bLeIYg9tSChwCSPG9ykFB6H90B4aNtzFbkLoAdXhuyKnAdaVz9/WcuLoiHEufynK2jWnPI81gvYwCAIDnn3/RHmzkOu8VLcSwDn26foaM16xBAAGve0sJ4H3qIrwtUGwMY7d6NO1d6QDl7Cq6qXv2OkOiABLlQQQO58mpM9YBWktEaKvV8iq9tvbLBlo7A45Q0QuPNdddEkjBum6heCF7DUjQ0kqKsfAdxlDRQMXnrX/g0bbujI2xVnrvORm8clS2CBT70Qu40ho5RcTfI2XimlvKoU9duxowByDiiSeekDPy2PDqoZcFOj0g2+TA8JnPfNp2QwzFdhahR+Zi31MZg2gdRG2mVSfRSkADsXcSFWN9QfophdIdxcM5N936JJvewi9yeB1NgQ6HLWCgMLpZIrRyDpgTICZgHLRuQELPOvTakeHb3/5X8cZLpl2+l4hXxpAwdECAC2+97RTsRJ0mjaFqWaT9cs5zDxaHZlZm+nfSAXqaKx42BwBC26pLJ/79q7/yy8NO2T9vnT8nO+ge8/0qWpp9mXhnY5pN9w3wdruOlW41BjPRCzTnEXzJ0o/vL/DtlstRPKx4F7KwIlKo1cbnFKglquLBgweHL/zVF4evf/M74jkCAOyQnfj1XJbPz6M5T2PovcxYo9wI70A/wN54yea1sKOZclQP5SfMFmbBgj788MOjwK1Qt6MqTgJKG4ZTYYJZdPLVPvIjzw4//ZM/IaJWOJcAgC1bQHPpC9v0KTFYwjVeVRuEP/7jPxX6l56x92hjf/4Xft7oGoxlp8Lcjxw94tyxp5962ov44osvCQg47DaCEO1W6gC0BQEASI7ZGh/eexXyBNMFSAj6E6OTasOPPPrQ8Ou/9ssONzovJvE1hcfAdHu0mrMdQirmOoUblRFU6K7zagBB9HOlKvb9xtWm1kZGKCbHZryu18ravvIxIY0P7t+jHKatw0MH9g97xZiuKBTmlVde0l6tGR4UOIDQtgASQV9W9dXvfOffFbVxUUSp4jkOh1oEAJJ3NCnMPd14/iDW0E9pEk0ZqMNS81lGvKVs8FmF4UCHRtkxxJqCNVcqF5nCoiI/Xz/Dwd2L8K77FLmyd+9ugR6heXuK9UwKJl65fHF4/9NPDs88/bgYvtomGlkuL82k9I/MSPceQZr2ewFCC0h3iKUh+41zmD4bGq51TzuYCv/rGJUvD+hgBgSj785p0l9S0ClVdieAopSRPsyU93oAYPQy9+tkYRL6ru9WDl5Vy8bABkWPoEn0iOnHikTxG3SZyqmaeFAZSBZMeEEQXDqxtLhy1MWIjrMmEXTu19voLAWqmsGs715X6OLZN85YkHKvHgDYKNCvBwCIMrJXrAEAXO/cYgnvy0L065wWALCy+GribcYz5/Q5V+BXYuR5v50/OLLn6kM2v+X/p3/Pz/Zc8Kx0Ppcab53QWjap2wXy7YZ7f9/52lrmlS7daHLOI/rv9ADANK/egggQ24nl8VzW9f25573a/wU+1Ghm2Xhv42F32O1l91/2rBrLSvvT72M/hr4uBvxpDgAso4fSNcb6PO2GTS/6D9HvMrpZeM88KuBh5dNznm3Y6Cc1ARIyHmOLM+UOAzLq7PUVcO42hA7tjTHt/GjpCm4ZrPPHz1Q0X2c5mzDgdjytoMfDxzMB+ytEvCKwohMluiljTZ2SrHlLTqnQ73beS6728oTrMQQCKDTQwGlS3t0GOiTwLV1dmjfa0W4oseXxnwCA3CseftOSU7SaTtOMD+8x4Kru6fs0o555Zi1KMQ7fKrkRUCaGnOejp6RVMXOY2ir6HGDA6Xrn1Os/DHAX2NNn/MRYJEqrjEjayPFywUDWpeVjlwe4zgX3KkC1ovSydS1ypx3mUuy9ko3lRveKAVZ1pVJDIjpjdF/qWW0IKNRco0TGxfMomnCYeDz93r8xh3hSTuq8BHyeJE45kkh1IN8f/ZYW2UePvT4aaiWfyyPOeF0kU6kPdeYz/lZ938Yy0ja1Dy5iYDc6NB0YCArobv2hpcHertOVjuKve9GKJn1O6JagPYUWRwcPxlQDCxy6j26gf+xtASTWCwEBml55la4EGmeFwRNhkG4gCWsvmk3NkByDFEGcIg2s8+h80ZLv1OmzTgMA3EvqATQF/aOLECGklEIVW4yjjFTQ2DOJ3qSKvqKPxQvQUTYIFLx85eLw2GOPDp/97C/ZbpgcggEWLknPvqwoEmkZaS8IHWtsmzZSyDQApFMRAQAK5BLNECHtBE8cqBi5I/gUPbL2I2sYZ8YoTwDwGr2ZFzTQi/MKAJD9CO+h6OO/fOe7w3f/7fsGukgrcQtK3Y9oaugEHY+aHedFf2E2AQoMJDQDfyzC2MjhTj96HfZO14Y+2+b2Fze+z6Zv1p589pd/UZ7/vXJ8nh7uUYpI2oimy8XklF20WeZGs+muAWbQQ9Gmd6Pp3vmZ81FnbFGW6xkt9QZtofRdn0Gr+c0uFr87c+aMHdT7HzwwfPFv/2H4p698Y1hHbY/WvSC6/+2vftz9s3vZaJ4rBFyfT0ylJlGHtRfK802ZiDl92F04RQtNv9YSUHyHECgM8PKeJSxpQkw4tE89+YS8q8/aOw3yxQEAdoFZJD9KjFwGxbFjJ4Y/+sM/SWcA3XubDNrP/fZv2ag/Ki8tRLxZAp1oAxbvscceFwq3R8Usjg4/kNf+TfWqxDghZAYChuDfVI43oo9WQdt1n2sy9k/ruwUAsLw3BEy4U8Gv/YrGJyNUYMY//9NXHC7ko9mMD8ZkzyfGeROItabeJjaXkCetlYucNCYaAVFCvzusI3FPmzwBADHoRvu6Hb4F1wwzozewjup+hSFt1fqCht2vSIf7FJpERMA1FVa5qTUnzQGGzr+3VVTxhRdeUdgPeV8pBGiktHFRIgDCZBbHlX0vAVFIZIxS008LxyqGPj8gNbceADCg0gxODLA5WNKT/1xpXlVBXAIAUFH4gACSDaI/C2OYIL2IjwvAEgDwpGjg2Q8+pd/flAIZcKo/+JPxPy3M/DCW8lFnhJt4HaEbax/5roV3i+yocNv5ell4N6/PCAKUQtUYSX9uC+2t9a12mLlv/o1Kpfeybbk+L7Q/KDsKc1DKYliFKDcfit6HZggTSwoPhTzdUpLfURj1rKs6fwl9LGU0Ag/lIAoh6CtpCClstY4e15VCwGd2vCSgtMJVvZSeDwJS4J0iAM5JsE8AgJQG7S3I+ybl8gEAHFbYJBEAAADwggIAACBQYmmLhEcEPscr4XqJMligv+7P2mfv5Z2QgoW7LP6xSNN5QBS7oPj/I7yWGeuZx7RgK53V1c70XPFc7R79uaszW9/vZVl/j/7ZBQD4rLSxl6LkPeAc3wUAsGyMq+3hfP53s98rfWf+7Pl1d+KfPX/OlCcQJYTZUmeagl7X1Jjr/ln/VqC3fXinM7KMhu60llXIs3KReVQZnozBfKYZpT04g7cSZR9jw54iagC4/k+MkngxMaTwAMlY1efUD7hHKQM2CiUcNit3NoXnUiemQryjZMfTVt600GbkJa/F3FN4WwHNpSPk2jKe4ILxzidqzeuMcdL4RK8g29NtACA1V0pmWfnkBm0sfKdAE8t076+v9i/c22lfmgdtmG0QAvzqnhilzCc1ceKBtbzTVWU04iziVeAMxqaBfd3XedaEdWtdDymK85y8dgAAPGunUvRwMhFlQTs57pmUwOTeM8Lay6QXJETXYLZ1rDBjz78BLzGImp6CYcUajvMdRbLnaB2veaBdxFKPjGxUaoBryFQYdnShdB8I3bheDYKvnY/r6rxUEQejPtC+XyBQr1/05zM6ZLoMYDhivL788qvD8dffsOFWxeFK1ns6GivGf+oehf8WYDHSX7bXUQBExsSQCw1btjbjvyI6ekMnR7n0veTYF4iO0c+9SIeoQp1pzzc5LRigabLp0BX6P9YAautWDhHkMDKacV6RfOa1XZE91OvgXu6T3s7VGOCiSQD+EdWXXY4+ck31rk5Kn8f5BQAAne+UbvA2Br+M7vvlHCJFlEihEydOmI7RFwAA2Hdo6W3RcGoQAPooPUY4y49+9MPDpz71445crP1L3YhBxbivDueVrnFdepFMeeklPp0uUgpgAJ8BgCTCYSvABudb9ok0KwMAlZ4Z8Cob5zPX6D2RD4n4sT7U5ts0TOtWrAs6ZLVMZw2Z2zVqPmh+b8m7/9Wvft3FEaMfQr9JjUZ/Y50uKT2AFIBEBzVnVvEhzmOT83M1aC6/Qz8Za9Fn/96d9IW6tn7a9tG9NujnZ3/ll4bHVWyeVoA7FQFA3YaAmVOUXq+z1T3qXMZ+MZMMf7BdEt4/dntodh9q2QjCjuswzY1xOXLDERUpSFtdXWIPJMrk7NmzLu65b/+B4cv//LXh7/7hn5UCIJprfOY/CwCMcvzB/fs0j0XDcwzBQTFvO9YrTLVptVhczwGs4hcUUivmyk/yQwAAYihUCEkW3TkQWpe9Kub3/mfeKy/1XoMAG4We0bInuS65DqEAk/sTRQAQqsPzaHH3O7/7O+4Pe+r0KYdMcEB5LjUHAAoIyTl48GET9b/863dVSfF5h1VgVDG982qZgrECALBDQufK1csCABIBQHEdxn3p0kWFyT8pFOkXbIxw/69/9RuOSEiF3VIkIrwLBIgcXiT7QpvKE8pzXICl24eVDkF/KKa88tuOlR7aKdYaL9EUhLavx1UqoQW6CEN7QLkxpD1s277V68naYfyfPn1Oe3ZMa4ZiQa4juXwoexGULuYGu2ke8OmwxBSr15Rb0zF5WMYKCuL8gGftIlAr9L9X1vsDv0zpXckg8PeWAACAUdDvJtGglR/RHUbfidePDxffOj+8S9VgSQO4du3/Ye493DW7yivPUzlJqlKVSqEUkQQSEhIiyQgDBmwTbWN3j2d6/sHpnp6nbTdu2gYDNpg2WGAsQCTlWJKqSqXKWdKs31r7PWd/5343FPbzzFzpPvfWd0/Y4d1vWG9S5Achgs0zU9WMPa/wW69THh87+QAAIABJREFUf1Z65lLjsmce5cGobRuQGUCMxmIsi4pzgSl4RVK1eBK6fY5S1i0RKVHE+vUoBTK05kcseBgmpbGFRDb6TF0CKQgCACxyGvnhfXIxGSt7IPAgnVLaTDv5Dh1RHAthlOr9m8QMeU617BxDxpqA26znWmBLVwAEID8uqUFSTNQ1BJAggVgJdcu5CsDAswwAHD2eEFDNAYFOriYAwO5rRftqsQIA4DaAGm/l25Uy7LBfKfenBZDB50I6KwGAWfBNOx/dOZwf0554l/xe9LKSrgsEiLD///PXnObXMzB7/rbWvJYZ6WueddN46LiMrLlivZrSscBjeoAnO7xwbjlD0yUR5P1ze+Czn+tG1mXZeszvW8YDV1vH1ZSv8IOJWJcpXfXZyJfapGMoNmOvlL72rDkPg+FcTQrA/J1rzav+Fv5aUXJhcj0f9Bo0+VI6i3maDTa8u/EUoihjyBERwOcpJqifSlWEN6XwoICCltOJJ5iQZHKo0XkwdJJLHrCTnyjQ1Qd88vxOofkl+xLBVaHP6AlTYS3LwsZ4pvpKE+A+KnrorZa5JtkFmgxw2zykbeHmIa+8Iu3LZKRQALkZhTwMryDRnehUFBBm3KRLJX+c4noXHS7NO1CWXVNJhtIxFbgivB9FFx3s2WefdeQmf6f92vWK5mQND0v2nlReP+9EP9kjHe3ue+52WDjjvF3ymmJ1GH68M8AKsiDzqsJw9oIjH2r98AQ3j3N9liKKSTfAQxvZmSXudbmx8Cz1dXzGm8xpns9yAAFaQD8BHiJjme8epZ5VaHkBQwby2/rXu+Y8quia6yqNznq1Bkj1/+eff9EpAMjeikrg/R6HozdC0zXveJxjhC8ANVo+ZLl1LhdbTEh4b9yVXl762aL+Gj2k0gtyHmSU6wtD3Y4cAe6cG9ZjrDvW9sbpNxiuLRKg+LaBJM9jikpuMTJ+3jl1IuO9ROm4JaToL2sVnWE624BlcTAyfpwUl9Ql6IhqBbnVoQxf5goIRQQAAMA973nP8J677rIOQHX8Z55Rm2zaQOsFjhYS2Fe0DlCIU+3AgX3DHytt+A4VCjyviNtaZ/MaFTY/phpcx946M1xGTyLKltpJduBkf6HhArd26fnX4LlWlNEe8Z3tGtfO7btCX82AT8QAtykChuKLdDux080aYqu1EHrm7GB9wVmsXzvlOgYpF1Sr5Euq7E8ENw7UF1VkMvUvEg3i86L7KQJIBEpFZFZKaOknBb5sVAVaSxZPPK0xs9UEgfk4KVxbFQV6YfjSF/9w+NDDHxiee+Y3qv1yjQuEoiOW08170klvHhsaTm2V2HVJGyr6g07p5NFHAtfcHUlT53481zkX0Iv5KQviiIIAMJWmQ8QS5xTnNOkVtxy6TfXvnhi+qSgAty6EVmwzrJz8ejrAgjxXmxRdn22pP4wewIYc1TtKgeoFMb/DJKrAxQ03HHALwBJoEBPM/VXl2EY1mkLCAzSAsCtsTgcGo/TA/r1qCXjncNutN+sQU4mT8HWF2Ak9hPBOHD85fPvb31GxkxfsmcWr/UdCdg4od5uDkrYr76rmwOtePA4p6PRHP/ox5fC/T50CfjF8+zv/YGEFgzhLsRMtMAzuOgAACREAAMCECOcmsM6eUuj3fcMXPv85GyEIsl88+avhiZ8+6XsjXKfQOOaW8OfOsGsEFWaUv4GYu5qm1nBSArLiyw7BXPG1sTlTsHJze4Z/xOjfq4JHMIRdUmLwkZJnQr4U7QFvl2F70003ZkyEQh15UwL5BQEhJ0SUqYxuw4r8f4Roy48rPbGUFSvACOZGmWFOKw3++qwn1l4xL3osWuTnWPivO0zLDIH+SCwzCkZanwEATBCvz21qEQIA4DE2o/GN11VZV3Uhbr35wPDxRz+kR5Cqop65rbJr5tEZGKxTE+dB6qd2R70RwPakDed0/rJd+axC6mu9errwPFs4Un0euls0Ojy2ZohYkDrXjve2vsKmtRR0qTNaRVtgSHgC+JrAnDbW5u0MEhqSu4LAbgABPWEJbbssY5/uMEQLpqVkCgnZUDBzjU/JIqoZtJV6RDCiFXEbbqxHogKsCAgz37KV3M4AAH6Gz1zOhNdU35cEAgIAVMulcwrTIwIItH2PFM3d+gYAuICiY8bKcvG8PBNGfI34whkpF4T/+ax7SVsEwOhaCOX1Qs7XNoJcz8PZ021/9vszMtFBAY5XBwBs1Ijqx/Jv+b2fx9zgXO1sjueze3G/Br0C0PO+Zc+bfxY+PXl9+/uLJ/fvXyZMF4GeHgAI3RUt50wunsV6d53XORjRv3ut9ZnvyZxG1tuz1ehgIa+/0wuKdheUh6aEj8q4J452VPJwkmNzGZW1npTyGu/VnJG15rggf5oSVopy3WcA1CD/IjA6jqXtX3kxq0iai6i5sJmqfdOOrFUcrxzOPWqblTDkhC7H4Nvt6uel4FE4rNoVo9dMBk6KyZW8sBLe+DnXpIBa8UoinPDOTopw0XA9r783tJctquvijS753Pi6abiFX2sO7g6D0ShZl9zeRtMill0y+I+qwPOPfvwvKhp3VnrYjebpfDM/dAve+fob4q8K16bGDgblq04JvaDITXVWsM4R/aeK66Uwc9rz2duua5CF6T0fY/W8HEs7ZVjiGeUa9JebbrrJ76WPPREbKdwnhVt6jw1A5BxV51H2NTDAmwrB5zNkIJX16xymOnqAeHeCaXvhyLnG7RMNEAQg+5Vnl9FgfanRYEUpMBcXk5MBSfi+DQKN1SARIeT6qigD9q2A/FFHt06FDGfdkENbFI16VCmdLxgAcMqmLZvkXaeXfKI9MP4r19hzMwCQSIyKiGC/xwJxrl8QPhfjpumAzZlXBnavv9acmS9zqjQZxmw9rkUX1DoHBEgNiYRCc8ZiIJX8NJBhOtQ8epnLegMY6B7oBhDA+6vr6Nq1vaVl1BraYPO6SHeQzRF9gYKW79jLzZbjEIQ31Ngxjt97z73Dpz71Sdsr3//+910DbLs6kxX/qLVDn8HhBghwx523DV/96h/LqQk4cMF0WDbTIL36yInzwxvH5bBUfbMrdDTSvl3G6NRcUnQZb7ycFUQ2i2fsongjxr2iC96WA2bHDvEaRRpBx+j4u0Q78KQdmhc/r8iWEUfRO3POvXdQATxA67ZDQIe7kLkuU4FUkY+kcJ6X84Qzyb7TFeDHOucU4cSmQi8EeCKa8qQ6dZygxhvFEw2oFgAVI7xSAfoC6OvJt17nXY3Xl7Sd7OD8NukIFABVAWcVAvzDP/js8PGPfnh48YVn1Mlrr7qDXLsAAFjn7ehtfCdnWf8x3wIAirfXNaW/R1bAl0uXXrTj6lxA29C8QUzOt/5jnzME/U6UjJ5lh7b46k2KAKADwDf+7u81OdGv9i326cqVWaaz9Ff1+o+KAN446qtzpcCHyEwjXxXeuKC0QKAiTgAAJn/LLbeMrUMK6Th27JiQtYSP9M/rAYDtjqcm3xdC3+riPBilAAoguxxEh4yJ4E6o2MQvfvGL4cmf/8zFNT4gVMctOtj4xhjwTqKsE3nw5JO/VBXIgzq8v2eC/tu//YaU+XPx7mrRqW4JkgcAgJEMAEAXgDDQCPGzZ0+rpsC9wx995QsGKgAAnpeB/L/+6YewThN9hcZVFXNvdmfYTYxzEuoOoWuocdoNRhh7vTsFrPZgmfK6Ir648gUbccDYCUe67to9EsD7HcFwkYrFCDvNH4a8S7mQrDOVcm+44aBap52XMHlR6/CmZhZh4pwqDnMjWH72uYrz1IN+LhUOU/NaRqTLAIASgg4da1Vz+/WZGxXz49AzmX48vq9pmwVSsFnsKwDAdtGgr0ER0v6/KRp+TXUAaAH40Q8/JHrU3AnFavUsynCtAxmHTfaykMPK6e/RwgIAuDrjaIa5bcsI/vparqhO6SIWno2Rj7RT57cp3MUcg/i2Lh9NxIY5J7STLzwSKAvVB7k8VgEKIpj5O/NzhdoEpdnLb6Ofntn63L+LzvFKvEuFfef0VV9qgIcK05voPjl1kxenhAjL7SJGIK9bEZQqgKRe2FsRWIxpNMBifMGISdc5oYihFBxUNI94FdV3HQGggpd7FAXwkjqIEAHA+AoASO5cBNi1EhakACwAAKxpO2MjTfr6Ra68HgAwN257Y2l+JlbQcOMRc7qvfZ6fs/l5WHbfRj9bTYAvO9urncPV3rXeOOc8sn/OnD/M/zZf0/p7r6ivtn7jtWyqeXt4//i1cM4mHj7ft7p+PSVoBS0tk/gMpdHBesJ/vt4L13dKdf+8UZnqQcolG5ezEJ5Zcqrfi5J/XJXnT97Y/sRsFARYi/evWNcFuVoRjwmdrnH1Yy155SiwEWSNqsR1piHxWpRL5Cm6SekoKG4YGfzkOuc8U3xYCjzeKIf16qe9nwJL8Vo7nUDPcGcBe51yb9VQmlr9hh9VwV7eU4hjrUfRWs3H/LnpcpFpzZAFwPWeZ15jnnibI9c6TNUe9fDrtGbFg0znJ9rcvT08/qN/GZ5+5hnpENLTBH6gz+ANTXgr19FejpDlgKbJW47iW92aGF/m38LEydl3oTUpwvo5ns1Go6Yf5iRa26ax0YK6pyta/7HO5Pnedded0ktvtrODtd4pgzv6BEXUUuOl5DS6bB1ny7kGCvDs3gi38V7hzhhQDRQpAL73hjNWG3M2wJKCANtwFIGKTCO5EhKudVM0hfvbk36iNdohA7ZSViqSpZwhVeAsupmcXgIAXlX+/2squE29LC+Rns6cTOOeQ/Kya/1NK81JE5rP2a3K/exbOSMYac5KDr/V4xyIcW2KLWTOMSrxokMPCcDImtZ6V+0w7oPGKjUh9Cg9G7oreuSzAgB4v+bhNoo2hAJY8Xzey3PpZIBugQORfa81bQiY19v1KE04pHqq1pPSJxLfV+HZ8exz1UHZIl/4whccIfp33/ymUmSfchrkSXm+6Xq2W6m1J06eMNC3Q6AgUUIf/siHhoebfeJ0lNYmEAPvHUUAvKoaW6+/pWhSGdSXxEDfsVe9tfJrQFT0Ouaq1A0WQ/u5hX0w2NSAGSIqNN8t2i/FEgz71LbwrttuGXYrknqTIhGI/G1JPNFPWuSLU0gNAFTbQc5o7SJ6XHgR4B/2ya9//ZvhiSeecMc3In/OEfmjz6mbAADgFnUNAJhUE6gwxLLY+nClrlRv3sjPBSDehvuoaXkM4V9E3+hsCZD57O/97vCpT/yOwMekAJCyhZ1e4zSdWSxNDkto0MCfxm9wEJqu8wN/bvp1gV9p68kWVSpTIomLJ4dt5fyNAJd5shycog+DbtpD7Fn+Tmc76ojcetudw69U3+Prf/N31rFJAci4R/PdS9bL82X2Y47r5ADZdNONKQLY/6EexOHtkcIw3VZFtm1m5bPjjedaOgAk7y3Mgp9HxJioxF+FXWL4ByWC+TjXDq+edmAbAuMK7T1UpVf56fsUnn73e+6SYapwDe7Te+++6z1CcV4YvvnNbwx/8AefG+5SxMA5KedGOC0cW09V/YMD+vTTzwy/+uVvhoM33qxWeIeGH/7z4yropXeIqPH6AQpsUrE/GBV5IRdU7f01eXyTw58UgIsXzg733nOn0LyveGy7BEgcFrP9zt9/1+jhGPISdtWIPRsSmpo2qgQJH5XR76rkDQCo/ah16pWZfvNKKK6qbDVjnU2DMe6U558Wd9QA2AooICLDoEHIIpBgUDcIoQfdgwlclNv2zBl5S8UEHOJHkaSmgIJYZU6ZrzOw254X/cyV3mUGfn/Qe3CoXwPGV8Z/v45rKYA9Tdfv/YHwvd6mHEZPRXQDAFA1AIKMR9k7ISTu8Csvq0bEDqWqvE9ginrsitFaMWr7W8I9Ow1HmpB/PivDl7+OykRjCJMASz4hjIhnV3vIUjprzqVghKxK4Y5QLI/GCoXQSmsE82jEN8HpMelZRkGt2Ew5YVGCo4y672t7X7wZWd23pci84xD/LTo/UQxhVBfJRSSczA/XOjcFw4ZCi7gwg7RXf6onkHVv7VnG9YWfJGyPolwUwhnePieeoc/0K8Kx8uK8Ek3ZuCzapQbAVgsngXkKV7tIaKOmskeg3zWKAKALAAAASXvzCIACAM5JwPYAgNcsVuBIxnPDw2eg/bUPq+2NjdWMthIUdZ7qZ93b0/+ys9C/Y63zMA5+g7/M57jB28bLer6QD0dNcuk6Lluf+dxWPjOP6sda1yzjM7W2c4/pantT108FbedG+KJg7tdozs/7vZkL8H6v5/Pp/133rTXeno7q3pGPjLJi2o2RXy6h32V7buXOyswEAMxTwBbHWd7ECVD0cdoAQS2j7dXW2EpcM+YWZFCL2OvXsZevZfhGDk9t2qboRj1XiqXDbkuha+AABj96EAa+OwYQgm3eJaNO3kBkMSBmFS3jvRVGzLPw6lUf98lYQ1GvonHxElbBLubQA8RFx3w2erxt4DVw157sAp3jTe7YmJeyQBDkb35PGzui3kj3On3qrMNSX1OHFT7fQuRXCw0mTcCRDTY0WrE8gBRHLEytkVdGKEzpft6Lfsw2VuPR9t4gkxpImxS3rEeBNrRhA4TB00dIOHO49dAh/RtwgF7uuw0Q4Fl1pBt6hoyFAkJi5E8dAAxeND1udEY4mg09Uw4oR4Sl4CARplNufdolItRZfvbDKZRcLnm5TYYgY+YZpMTVRhSNE6mK5xjjouoJcH0VbeY62v69pDpXb7110m3btrQcYfq5J4IPeZqWi5VuOvJD5oiuz1o3A9s6PEZPRQliBI0WfzMS232jTtg5K2z8NwCANA7Tf5P9VaWf99dYKr2TubBuOS+EVyddwfTns1WEGqPMehHmOuBBA4egY+iKNBTkNQ4MvvbsSW2AnIE8a0xlRVeRvnv48BtohNZno+dUB45EkTz22GPDxz8uI1JrTY/2n/38Sd1z2M/eo3pkp5Sisl9OtmtFY/vkZf7gI4/YhmFvSQ8oMIfxbBVYdljG/6tyTmwWSEFzQesfnEt9E7nIXKyHtnVBv3kX49I4UvaEgpfvAjDxLafU+dMnhxtk4H7oA+8PAKD6ZQAADpxoc3L6SUt1MegC3bb9snOmIn5bKoDrHOg8M/5nBPY9+eTPBZa8br2OqE/oLykAAU5KLw2/r+9mDzW7sPju3FDdiF5vu6qTWX5W04VHm8RrVgDApeETjz06/KFazb+k7gz4m5X+vgIA8OJbZ2s0p3UiIqgAAM4J0aPmW7yzMc06J05lMX9KgUDOwJTe3ezCdo4M7mqPLZeJASBSiRQxbQf8Ajqljh1g3r2KXn9GDuev/Y+/tUONSItEJ09RvL38m9tJJftLvo3/Vh7EuyU4eoOh35ReaBbTqIkXwzVSa+/pbe2wT/kPFOBzSBeVLJsAsgGgURgUABXXvclLShQAir6/dRXM+33vvdeCloX/5O9+wu0/vvbf/2r4oNoHfuzRj8qIT25u0oATggUDCeIyKHzlN8Mv9b1P+b6vSNmvPJ9zCkujEichP3v37rUXnIP6mkLWYtSHudAC7sEH3jf8qQAAwkkQLBTJ+O53/3F4440jRm55TxXIAHgw2Tc9kEPMmpXAKyJxb9UmZKiuWUx2fgj6jes3ui/MFkVnqihbByTIMaEwFDaS8aS1RiiS7gDBQWxvHn/TBhOM//rr95v5MHfCgAAAmA9rTKQHe806hwamgn/9uIrAvM+NCfRKW82nGD7X96h5zd9CEYO1CaKeRucMpP69zEBZdiAqfH5U+hCq2idat+y9/jqPG+STd59WDuIRgUI7xFAfuP8e1ay4XkxXh5QlMJ3AkMLoegCg1mSihUm99ZgAwRpzR3GgZsUW0SKekVqT/iyWFyBtaFKNtQxye7wZhwGffNdXv/aLxn9Q2SpYyfUJLYqnqMLQam2zn6FzG9iWkyiGgBWbRCNvCzS6JGEKWEebmyawm+LmcH8UO9NORK2FeAPvxhE7NArQIeGQi6FjyEmUP3lMZPxTEGerfve/+dyovpQsRb04D1RjPaGaFlv1rMtC+UlNOKtzT6rCTikEAAAvS5gVAFA1ANjIFBFTxV9Sg6B/KZWldBYyPFfY5kZYDwAsOyNzep3vW//3fl/7z1cTmsvOwnQ2F4HJunYtAbza8+bz6uluPuaenu0Ja2G1lkPwk45uV3vuMrpe79pl/GH+rrkyMp7fNqa5gb6W7OzHs2xPN6LozMe8sHac0SVnvN/f/v7e+K4zaKWvcSzPpYFwXDuClG0i8/zI0gXGNRKhW942E3481+2C/v3T712KhAdeAMDqAMpa+9zrJ/P1zTuL90R+lWya+Nvi0+f6Tr+2kedTuHh/fpzCpO947dKuGM8gujYVwh1uLd50jT4jhL1CQgsEwGMZpTv50ZEHAT93KrS3wrMZHzoEsqA8nJfk3ODz5OwvhpKXQ6c6NlUR2OhlkV+jPGwyJIYs6zX1f0dOnjx5ZvjGN78tQPVi9B/9HSMKt6oNJ+dX58sAA5Aw83Z0V9Z+NAr9e0BmaDKyLaBCCpRNkXCMssAJZKZ7jTfDtejWtKd3knd+Wp5JvGjpZx+nFk4n0hOIimRfqCOAToSelmrtXTRmS+PBYdLLUYs/6Uf0S09ERgwDxkatgkoHwGuIx5S5Qg8UW4YGdkixP68icGRh17xt1KLHoe9oDug/ZWzwDLzKrkWhuaQgMnqaWjqrABtFrcnXJmcYg4zPARRsbyDLfL7LCKs01JyD8LFcwzvcso7bGoheof8jbWjuVSjRKQaN3ouXQ18XpCtCg4yX7wlazBgKJAiGnuLYGOumZe4TTbGHAdAmRwsD83iF+JuGvNcpdsfnlVrEzeirFKRMq+04bK655to2HrMDRwlwjLOXV7yW50XTIVxoMOBFohn2DL/z6KN2dBJx8YPHf+RUY84n+4axSMrBLoEegAB7VceCL8bFGLAtEumwZbhJz9ikc36W1GUiF1ghbRCRNbuUEgBtp7sBaSLy+LLmgDkYl9QegOa0/9DlUaU8X1TqA2UN94umbzm4f/jwQw8Mu1WkdItqJdH2m+jIiIuWFkKah/kEqRct111/S5FO1jTnOFG+0WKo/4Q9dvr0KdU/e3H4uaKrcaj8+qmnrVdtUUpEs6FHPbIHAEaG0H5ZTd7Or1v273Lg1UZNkWPRiYvvwHPfllP5sY9/bPjcZz41vPj8s8PxY0eG/XKGwjt9beN1ThEi0tiAWPiXPf6t1paLm+qBtd/FT8pGiUyIo5prrK833pmCr/lyO3popsIYNMYqjBmdKNEzplmtOa3Zf/PUswYAsF0B+ProtdXWdQS/mWUDK0qm+QwRAdAL6rnhkEXMYi7brELu+MmEOBh9fgQLYABARnYYfhDoAgAwMmASeN6vFYoGQzt75rSjAMKEE2Z36yFVZtehoSLvpz75u84J/n/+6/893HXXHcPnfv+zZhy8CwbLAnrh23/0Qz0itO7vvvUd9bU/Y/TEaVPOcbmYFAAx4QAAtAFU0bcjQrdsEAadvXjx7PCRDz88fOXLn9dCKHxMBjFM6h/+4XuqUvtSctfsPYwxZcJCYJqRN8ZUa9iIzWtHobQGAGBkV4jdfEMno2nxL/QH5SsCsQEopaw2y6M2HOTefUX1OesIoz9wYL+Z2vG3jqtWw1smzP379+sQEEqF4I1Sx6GuWg8O23L7GvYzBUOWKe2lcJWSVQpXXVu0UMK8p68S5JX330dDrPauXgErep3Tbk/PBQB4HM1CR0mhMOINKkqZdYtX+rRCnA6/+rKE9qbhvve+R+FgexMBgOBrSpON/5Zn1TC9cbM892as92eMMK4yIgjFQkigaFdRnLmRN3mfAG4WAQAzKwR+U+gX5tpGUutae1JnMgreFMpXXpZ0kIjgCArfejIDAGic+PkvKXfuiiIALl9SwU91jbgoEGDYRPGdAHCp2NsiYazgtFxUPRmhPSoVtVoIdGvK8a4UM+/+7M4WrD2CDfEFAEBrYx1/8R8EFkAiZ5Re0ZedAuC6lQqZO3P2grwDyfffLsVk3/4DBgDOiq43uUMJHDhAB3uBQnGNopGSX6jUoeaNsAI0WveLZ6Cn0Y0CAFGCFg2fkVk3hXk8I6yKaapx0zV49JyX1NlY9nlPb/Nz1v9t2b3LPiuFuBc6k9cvcJmNg3H86DUTT9voezZ63XpzWCbj+nVYtibzNVudF0571RtZa4291m3ZuNeby3ReppC/FXzRuk/Wu7ytPZ82v+mUo7Xe2ewMn1eb2s2wqHHUexb4X8kqeK0HV3e3f2x0Y2fXrb6+i8phRW0t3j6BtF6XRptr7pPXr5TO/IR32BttPpXcZTyaeP9dTFCT3eF/N2XQeoBSIMWT8FIXKMvvqRcAQE+qAbpGlEj2DN2jUtBY28qxDiiw1fqMx9MM7OLzLH3JaP6WqvyT17eUxxhVub/OM/LpjIzMr//NN81P0X2qVTD6DoangYO2foaTvccAtdGHEjlRQEArttgMSb8z5JBCY+17pJ12HQOLEj4Z0UVn6CusbWQek41euJ0+2lbyLRC8poAAFJHj5/333yeA/6D1T3Q8AwN6H3935IHrP2g+eF9bjQaq+XN9ye3HZRg+/dQzw3V793l/8BA7hU56kyMTGjiy1S1nY4B731oo9hTJkJoQXkeJJeigvPjo22fPnhU4fZ3TNt9z9z2KAnh1+OlPf2YQwBEZlum+ezTyI88DqGRfUwQQukiLPtJtU9yyWYwjSOtzZdQ/TgDGCwP3GJt+D/W7Kj9OOXREPWcb0TD6DijVZCX0MNKgHoO3Vp85HaJFwybSj4iAFM8sXTE1DSYjz9Xsoe8GALiuRdMt0KnRqyhGfh7gX5+zH07J0bcNYk2D2ldEK/JvHIMY9knnJTUjqTn8TnFKRyiI5s8IYAAA8r9xpmF3cM6156w/4fEudE6tqJbWmaKKw3CLQKftMqbPKOV4p4Cq7bQj9V7AlAOUXRKtcEboAuD3M0Z9vyV95oTSUnF+nJXHn3bMxpu6AAAgAElEQVSIRE/vxP4RD/nIIw8Nv/fJj0svIpqUGg4TUJkCfkkxIjWYOcF30kYz+8N6YLMFrEhUAl8VycHvdd1xpWR//W/+dvjpz3+hz8IHOOkFGk3Az6Jukyf+9l+LAIBVzPa1yONR79/RPD/0yMPDl7/0eYFup7R+x3zuHTXelDiDSBwyfaVVZIAaR+GSJmTais4HXXBeKyKnZARrmjWaQM4AXROgzvMNADi1ROvkNHDZlKTqjJHVmQz3QrfXKE31dRWo/Iu//Foi1luNj9VWtNdjluk0tX+blNcyRgDU8s1vqMnNPbRcz7WVx0OoDzUA+KqDilH7sipH4tmsz0cFqYUEcS255wcPJMz/jAAAcrqomgmzo+jezaoJAFpOrYAPffDh4Va957/85//LCO+XvvRFLxyhTjAKjIPyXIKw4N2nSMXjP/qJqtsfj8Hv/mHkjk0AAIK2AIA33qCSKkyymNJ5RSG8x0UAdyuEj7AbGOUT//pTpxgg8FIohoOR4kKEgZWHvlciIlBhdOkWEAYUL3uFa82VjlJoauOyV62CvJl4QpoKOTKTDbBl4VEEDaM0s8c8a4g0iB7vJwcFAQgAALM6rd6eVOVNtckw7dEApRgJ87AcmRSmufI7V5575a+emfzCRc9MIWpTm6PljGIUJnX0VzGE+nH072KNkmtuam5FEa8dDil/KmPNfsJgX37pRZ38S8P977t7uPkmrdHbF1P1uTRXa69dBEDDuqZ3Y+DN5tGEAp+m/3H1RA6N1DliIGG4EbS1F5WDPJ7RxqAym5zP+q5dGqNQUMYcXlbROtljK2reb9GkaCIhkQmH8xgaIowH/YKM/1OnEYK096F3MIY3ylyKlKArRJkrda55+5uRYIBh3Htr/9OcGYOL8TVj17SbL9M7DFvv4REAALQ23kpEAADAJgqqKKUDXiDF7ZSKh76jsW6WgKLoJ4KafP+tYsIH1CaUIoAFAMAvkJfwjsorvEa1QfAmAADwVblfKWLY1rmtt9e+rWN/OiYBtZKWvd5tz/q/1l54/7vn9m2R/I4lRkp/NuY8fSMCYnz38qO3oU95RgnRouf62aw9z3px/Oz7yj3f0As3cFG9a9n85nxizr/q8cv483zf5/vY37sRo7Ket8CvujOwkWf099bzahwLIZTtDM6vLwDAsr9jXqu9O5dwpk2US+myPxu1vt4LD7CkSZ31jSuNPb2vvseTcpiXTZ7lcb/aHIpfWkJ356s/O/aKW0iMq9qubcaJ/jSmiWE8SpF0cTqqk1MoTAtGgTCvrw28FBUrg7xqC/B+FxOUvsM1RE1G12m1AxwlIKPD3vrIdp6BERbPdXiSDVhdE9BZck2gp1ss64IqeBdja2oByOTqzBoAsKEob6kU0cd//K/Ds8+/ZB1hp0KaCQf2TlqRTkh+jcVryFo1fYJ/Fnhe0QusJYYIzy86KSOsQIDyOMeASX57zankp+VaU9L5vSIrMSwxaGp+pGSQc8u/LzmKVIVhW6QG8u+AdCGcJDincBCx9vvkrNpBC2ntHzIBQ5TfMZgvSp9kPE+o29TPfvZzyUrWSoavvP1eI/bOtQ5SAyIh7kmvqHQ/NqscazbM2p4yHiLfMkd1P7j99uGxT/yujVn6sNPdisJ0ZzUmwHcM09BnaHM626UDRrdxqHJLoajODVzrkHrkWEU4Nt5Tjhv+iccbDzljMtjFnuDRJsW2OTKIYiAc33tLbQxd7zXQz63lZeU9aPHNyA4fEL02DzgggAE0G94Jk2YRvPfNoWCXAX+zPAHfj7Mi5zeebAAA0lmtw+iaHd4PADj625PyqoLgutbeWT2EkP7TskeoQ8GYmSNrxDgcncLCAmJ5wOlqhKkNAOBcfu+7L/L7K+LFkQjqBHFG0SlEl0rNGbZpLLsVnXCt6Iy9M4Clz07KMQdYtdNpGdTvUmqDanSh1+wSPWxijp4OtQOSlvTYox8ZPvqRDypVmbNcRQAbEJzwXa9B0iar7WicR/ADHD2slenDRZ1zLtmDavnuKCVdR5TmX37ta0qH/p74kiI9Wvtn6GOSnyv5ea8PbEBsL72kQIDJAmmXNaOeGTkNQPt23/vuHf7sq39ke/KsIhgAB4maMe8tPbkVBSinnOm5i5Jz9GzjrRVJyxuLX9UZSI2UOIkjdyedsPg75y4dBJojJwzROn5FE8UeFsinCIDjSu/5z//lv6rWgmpGCACowqSrrd2kx2ftl+ksBgDmQr9/4HTYp5Di+WcVpkQOPR0A6nkQDwLoFaGSXMPnhSJ7QNoYo3b6SVgOB4J/s4gXVDHzgnJuLwodg6hpD3itcmzOaePuUJG2T37iE8P/+OuvmWF/8YtfGNFVMzLainkhKc5CQZodCtM/qhyK5/W8K04FgFBdwZKe9wIECPuFweMNJwrhjTfeiPHe0M7Ll84JZd07fOEPP4u5boSSXaUAyHPPP2+EEbS1yTcffkcCEPaj70LOC1WqdcCDn5CZIEqkAfCMWuMxPNMGWFMqRmVkqj0QxoIRiUAMKlvjKQbIOloYWzRnP/k3e+N9EDOhmAnrwLveFFjyltC9SVEOUAGR0l5lDA1sa8SeFkjU01Cv5PXKXw7GlPtddFOKSqHK82fNlfT6+1oK8dwA6mme38vbAvPcoxoJt6t6q+9xFEfa/b380guiv5PD+++7Z3jPew5JYTjbitREoI5hg/BXrasZTzN9I9gCvdRh9MF3BEhDFlGCvbdliOfQVuhtmYijIoQyVoixR5D1hGaK3ZaiU/Ov0Mtxn4pmHc1RyH6r0aFnodgUwwptM4lWeEZhaCfOXFBBTfLbYFqMO4Ab14Bqmqe1CIDISBTPhJZZkSOMj2s878kbXAhq3hUQoP/yc628SFDrD9uU47ZdhQC2KDlu02alEG1OdwBaBiIoz544TTykwy1hqCDzBGrtkBDbt/8GRwCcI1fQYVqJAEC6x9BXO6AGAOBx4YsQWI9Lf68z2tN5Ka2jYcOuLrFl+n0qhaZoZKTr2s1IkdDPRPTjspQBNOcT8zO31jmZLfO/+Z/xzkURq/F5/SQY3RqsiwYx7UZbitekRZv8mwexzgOWGXfzW3qe05/fEbBryih/m1+77N56xnpzm3jvyis3uo89r+tpoY9eKYWnH1ftl3Of23fR8Gp9nUceZza2OgBQ67SwNrm5h5N99jbytdpazPl+//QcpOUAQM9xRgVttrdZ12ZgtYXpOG8Au8ZD+B2gGeOSOjw4GogKeEfe+TOnTtrIcPVz2pwamI/BUR5lfqaYGnKXOgLqLU/0k84WoACf90UHDTBoPTEy2Vs8qcjT0tXGTjFN11jgQ23Be3lccrroAMWWUFS8Unj+aLm82Wca/QsDLRFqKaA2fZl9tXdWD/iKY7KnTBfQn933dWeqP1c8ogz+4hn9Oak9d44tIbvN+IvDAq4fvdM5/gaow00dYYGXXqA33+iCbKCv098JGWb+RKvi6CKfHAPtun0qHO20UArJXfLYz8lr95z0zZ/85KcCnM9rH5TC0fEzh/taR9jk69FRowsH/OA9AQTira80EBu7GjNRCR/92MeGj33sUef+f+2vvz48RRi23o/zCTvGodzWLbL+kZlNnjYBUhXxEU68A2eQOyc0/bDQg8lpMBkSpWuw37Xm9lgqPZfIRtbHqQ04EjQuqsfHCA7g4YQvjYP5x5gGbMCYbTqh/x1wpkAkfsbbHl2WL/MuNPXYTwEArINN+gwfBPhh3xXRKyM6wIScOJrvdtkDOOAoEAzt4tmFDtFzGTfnM/RShT3Tlhzwg64NnPu0Qdb4NQjmU4awbUaijuW5LxuI87ldzzqvGgAX5VR4m2hFRRlcZr6sp+aMwc2+AExRcBqD1XpV21/O0VZ944RCZwl9Y5e8PXzyk9Qq+Ih0GFJPDK1kT9sKuVo/AEWzB8q5gcOHddquGiTmXfo93zrTLRq09FynR0qnwjj9C7Vm/8a3v5czIzonbbgch93pz+Hv+KjHXAS6wCmu8h8t/Xa6q/Ts0Ctjvl3R6f/xz/5ELUYVzak1JwpaixNwMMrzGLFVujD3utsBfAM6M5EFHK3oZNYmKS7pcJGzRqvr1BCZ28slg21XmB6TnlJ6O+fdUTCtuL7NEF1Hm88f/vOPrGNDz3Eer/+1lr00FgFcaVwuPnjZQ/isCrRxNcbjgQMHQizNkDklhOuwvGtBgvsiX0S7IDyTd06BrggXDOKYTSnsgrK4WX00bxuuu2bX8LoqsV8vZfx/+w9/Nnzn298yOvbHf/xHzrshvAqjo8KWy+jaocP9zDPPOUfligoo/OCHj8ewB6AQ0hYAoFIAkoZABICZldAth2NdvjC89967hj/+oy8K4QRBxNOp4nhCyV5QLsybx487yoFjxma6D6v2h8/IkXHoWSsMZMHXjPjKr+Fa1pIcYxujeCG1z70CU0XEeoXOjpmGCPNIGEAM1xhWsMNEJVSOVEKnCwDgusqx4zm00iECgPtoQUGBE762UHTCBykMnIIohUzbC12IW0PS6hD0dNMr+Ksd+qLDigCo5xQ1zp/XK37rKcS9ktCvYYzkVvCSlBN5V+646/Yg1mLwV6ToQJ+vvvzScFK1Et57zx3D+99/t6quqvAkLVZGptbyWV3sJyFqXrPx7xMAMJ6uWQTFYi/n7H8p3T4PjSYmw6PVudADS0i7EGBjqgU09XMvJc6MCDHcFKQ5syoFhFEjBGA3EWbxqJxW6OdR9bCVGPFzkD2VAlPPsnclgLNpimq7CMMmpl0UsAoANt46MlDmXUDAyJ9KmTGKxbMCAFQKAIY/7QE3KxIAwUdNgHcl1E7TBQClVOcRDwAhfoTb7ZYiTg2AV8RcL+BNMqCiNdE4AWeqHeK1+66z9x8AgLGgAHtM7Rz3aRfF4LNeyQfz7Gf8uunC43z5ZTWePtJYe17sq5bL18Yw0lT7W61ZnZllxuT8mmXntn/u/Pe1DNRlZ5b1qNZKFwXyBuSb8sAXhaWeMFqpa41i/b/N5dfcMCxjd7UnzflVbxwtW5P+s2W8bj15u/6MJkV8vWt7vrjAP0u+NCVlGS8tnl8ggA1BK+4TJNeT9b83AFCv2YiSOOf/qyk+K9drmkHpLXPAkXuiI668Nuc2RkeUbJ8iG14OSQYzFx3DM66l0HBLNaSF3XZ7gAPCH1Ha4ZsKTQ3oGtkBUOA1F1+KVzLvKACAiD2MNsJJHRGg92H0E2VQHlP+7bQBG5xTGzKeiTfP49e5dNrkaCDm2l5mF5BXZz662ma3TntZbf1eE4gKuIpiaqC3lHuwVIPbFeafVDKnf2GS6O+8u4ruORWlhdwytjnYVIYy4ymvbHKl9e8xNz41qXKuB3szq+4B3l4+J0/fNRoaQInuhGHmsHWNCUcI64gjinBwvmhpXd0ezqvw9KFDNw+f+MTHpTPtc5s3txrkPOn7uFoo/4uKJL74wisGS2LkT/UFKEBXexZ6SSRDhQe7VoIGQv2Zm2++yZEIaXWniDt9k267W97/f/rBD12RHsMRzzNG6EVa8GrefeG+7G0zmNvBqna7AR6IKAlYlO4SCyd71C9yfjJenHiASXX2GNd5ouQc7SAnm64caU57bJBHf6NKeunQk1c/OmV5TTHaGIvf47OXQmnef+ufOTsGg5iXvwMqpOBiFI/QcIxfA8stbRWaJzIBPTc1zOT5boAF95LDj25SnSpOC9hwmq5TPdKxAvnkaByNk8LYSQskIiTOGSIYU8eodYMy+HDB87pBtbYAAM6LDrerthRFjc+r1tiea9VJQ6M9q5z+u+66Tc5GvVP30LnrjDz/dAq4KDuGdnBbNpGiHD2ualxwpj772U8Pj370EUUXHNezsybRHRsoSfs/+JMBx80pliheEJggwKajUgTocV1FXXA9PMe1w7QWMLsdAgv+mwCA73z3BwYjcaxWKkXpqaGZSeOZy9/8/bf5Kk7NevQaVXujeWeAoB0Ceh5R9DhF0GnhzRhYu9GQFo1URFHpzSX/TPFOS40MSP2NRLqUU5cjldSdRCXVV+kWNuqbg6NsXWzTS6JBHL9jBJBuLB0d4ZHUdgAloi8C8LFH1TFlrVUrXr2aLFwBAPQPW6Y49IoPD0VwFfPFcCQ/plAd1uAtIcMUyYsQW/QwsmAcHEIh+HsVn3AVSaYoisUjC5O+W7n+12njjqo4314VufhP//ufD//w998eXnj+heE//Z//h5E68rAiOFJFkWfCdBHATzzxs+Hue94rQfXa8L3vfd8HhkW8og3BQCdsed8+kPnFCADns+g559UG8EOPPDh86Qu/bwCAMCfMaBBgwuSpCEqdAQQNHQYIJ3LhEW0WxgabCCPpOyTUmUhAfqrQUmmcdfAaNiZr4oN5N0O+N15Z4wju2CJVYZXTXpEFdaCTBoBxM/kY0a8rrJ950m3hgFIx+J0oCASeiacp4hXi4vA1kq7b2GLchdnWIamfvZHRRwgsKKMLwqY7AOPzpwPdP68IfK78TeOalLa6dlzPUYmdgA0qNcPkiABIhEq82fx3+OWXh1NvvSkk8SYVhHyv1lFCthUCzPvDgCrc3R8hgJrQHY1eC6QYPSkCEiaWfY1BXms3et68/41SMPxGj6rvtOABgeaZFnhtPYv59HOvZ3PJTvVx5mdC4wQ+6R8Ob5MgjEKW9Qt4V2BDBMZxCa9zF5EO5FlWekPlHAYECfJc/UqZHz14k+dmYAqmytyaJ6ZlTYwKhVvxNaW0zktbVqO3AHQsOwUAqXRL2D9e/00AAPq5C9RcDPm0zuh2zQk0nTBN5ydKGdjlkLvrWxHAAADegwYAZGcWIwAYD0pKzuhEl+3X0WatvajPe+vef8um+5z3X6sKRxhZd3YXbpr9Y2HNmMFMIM3v7f++1nOLdta7pv5enrYCf6Er5ATpVgjKMyqIRZoXgtSVtLtxjsj8bH02+u5lazq/t4CUXtVd7fnL1rBTP8bb1uJr82eXTPxt5rTaPct44bJrR4C5M/pCkhM9lgJkvt14yxwAyAnxneE/7Bd8Q58sm18vIxboznKmuGGe2g1lgTaWzWclAFCGyeL5WqCL9qeSrf3f5neZu3d8tUaaz5oCajkcozOXRi4CIO9Sd53d+rbhj9dRBsRO6S2cBTxn5OOeOnVCesQbAgPeGKuGJ0Q/4c8o3g6hdk41/07xNpwKNvKbHCKKjQ4DFW5eAICdLY13YaCVMQ2vLzCAUZec5u8FDDisvq1BzZH6L+w3htEpeoGrgBpF1I7LIQIYwDNZhnjOWsSnnQkNXHCI++QFrFDavuVwgTK1N8Xbyni1sk6bwQYI4LFjTxLOnmJ51svk3UUfTEs4eeklwzBY+fI6WMZJXBDNqftrXAABeUZSwHbJAGIMZzU/vLK/KwDgQVVcp14VtWeouYB+yDvfPHZCuuGb0hHfkrw8YfA5RkaMRXvC8fQiRpt+7CgFaKiBpXjSMazgl6RzcC/jtueaQnl6xmkB0zas9U3EaYwFoh8m/SLnKSBAnZWi+wJLcKIRlg/t9F5Q7h2Nku6su0J9M8KZF8XhqJXAMwze40Dp6wPY2YDzLLtZDqtE2wYsqMiXqvpvvbWcKXhH7eSKTgFdj50CfH9qS0SfCF0FiAq4Xoat4yr1AOwFCruhD5xSKD6/uyi5zui1cjRyfCm+uFvpzfzjjCI7oHPWOEBSADV0YUces4caQCq/U5MI4C36ztsCgc5J3iHnSGm4RdHSZ0QTl2To33rTAZGOdLDzp4fbblcatXSZN986OnxMbQTPiids5+zoPUeOHh+OqMvDi68dHa7gTBlUN0D1ltCDXLyYN2nMX/7KF9U97Q6976RArB0uPgqPwGOP0UsqpKNMtN9VUJo1ItUBmyjFzBW9MdYCM4pp5xgAAPq/Q9zbe//qv//18M8//onWbbdtnwIAFnXu8PS5jWAu2TP6Zcx91c9KY2w8uPhwu55PmQv0zdkhWsJF5ts4rD8a8CigKIRZ/56c2eH9vf0yt4+ZQoCDqYDo3F4uXlN8NDKkSw3u1qHST+scYPxz3tiaCv+31TGznWrs9Y7eXurX2ntDF4Ba27WMqP6afrE49FWBljx+hFktFD+PHRPzUyj5fCGKEVmojEZLDmgMX9bF22fivf3WQzL8VdFVHn9+/vEffWX4p+9/X97354c/FxgAkHBJhnkOYQAA3uHcHoX7/PrXTw0PPPiQQih+PPz0Z0/a8HHrPTFV1wRwBMA+tx4ESHhdVTUdliFggDFePH9m+MCD9y2kALQIpMZgFDIvsOOw+ja+LsDDPdBbHQCH9bcQkt7DFSOuhWi1UJAzYgYAB/bRzw4FiletY7+eRo4oegLja8Tg4i9WQqKQmUmBlCLkrGTFqEMIWUhj+GkNAXBuuvEmb/cbUkKOqtIpjywFvgzPGIlJG5gIkFFP/y4DqOiqDyPr/zYn4J5+5gTb/7sO49zY6XnF/DDU/dP6FfOB5kJrFEq87Q4VaJEQNHNgTlrMI6KJk28eVa2KvQaDAACUWJ5cuSZYS4OdKtGGI5dhX3tSa0HF/wqVKqWqPCU1P86XGZG1ysVQ6lI0OSkjANAtQAE8475J+UrIG4qgCkrtVN4maTASbIS/VX4XY+GeUvrqkYy/lL3TCv9/d/NO5dOnaAwHb6wTALOk+IxFUoRHwvmhQSmAGNgM3lyzPBOh0zG/fowsmUKJyyFc/CN0WeUC2T8QbTwTCLlEAGwipQhvjy4EvDuvM4agZ7w71Lv64E2H3AbwhBQ6igA6haF57cKI1gYAljFgh3P1RnfjsgvGjy2MRQBgXgRw3EqYNc/sIgp6Wq7rSuDOefmiIF4JOCwDAPp7JoHVn66N/V50VN5/eEz6naegVnnh4GMo2FHML4x8MELy3/a1bH5Z/fa1igLS849la7DME/7/BQCwQGvmN8tBpWm6ASYjH8IDfU8JtVqWJkPmkSz9vL0ubSWbDe+F5bmrAQBLlUCeg/d4Inqf7f5rLWWnzoOvpxYLZ6Ye0IHTdd08uKSMof4dk/d5Arf7NfTvtmYsVMPnrEwGAAiYSNQd1dDTgx7vqg12/Y6xxGcH1DosOfwKiVYo8HFFmj373LOOOKpiu6PMautKO8FtMjwwQiuknJeipOOYwCAlzJWzVkp7QIR0FcCwrBzzhH/HYI4XKxGLVd9pzj8iv2Gh1AJQaLf2rbyrjJfze0YeU9pY8TvG7zGBsBjFLFRdy/ZUQTrz/gYylFxIxGEM5KxpGKl/NoXcTg3WXGs/ylWK2WkN+Nzti/VFJF/oARmxGN3Ap4Tk8lzA3QLACTVHTmZNklpZctrdYDQMuikdklPgwIF9w/X7FVEm8IUx8ZwLFy67WxSh4yjwGJns6ZlzZ4ZXJXNOnj7n/UXnq7l7zu0UpJaV9rTxyzqiFSnAnhH2j6FWRfnYiwy16gVMDoWKUMi644BoUXa9c07vc35+K1TY66ylt41nAIPb0QMxCNlzQp9TcDoGMWHlkQFp7RdvfAnEHBue67SUBlIQcVqGf1XBR06w/o70dSRBcqVdTwFdVH/jPOBdRy9lTFVAsY8ACEIfz3fpr8hdojyICnEhZ/23VefoOkX+EW3DeTnjAsAUtqQ2wFnRsry/ikDkWVekBwJCNeXan5WBzD7QDhRQhHx/xomeeePNB+XwI13iwvDIfXcP+6/ROR4uKdJ5hyKTz0hPOS2Q4MDwwtNPDZs1z/vuvU9pAnuGk0q5fPLpF4annzusedPK8vrhuFIcHXbf7Kc//Q9fHe6443bpdKdddLTAHyISAkykJsVl6pDgGHEHMiKeZSBbnU1BwDj1olvGs61aBAIU3CWCz2Xsn5P99N/+4q+GJ3/5tPSpRADgYK3o5tLVIhG681vnmNVqfHoub3vev/L3ArdMQdaPDDA0EIB/QXOJ7ojDJn3/Kioz9xM5w1ef0z/St3n5JEv6M+pOAbZfW/Rts6nC/wMklMN0bqOs1EeazGjnfuT1Deyq5yVaKVEmPr+ewcQXeWet5dz+qnf2f99080036vN2GNus11IeekPQCJIOe+U9kRdFyFqFb/McwsJOqHhBz0T6QVauGpOwQd7ylioEowAA8v737b1mOK9cHAp7fUqtAB//538ennvuOaFdXzKSd1neWBtehGVjFGixELqHX33N/VEBAH6kojVHhMhSnINFJL/nnCIAINopAuDyCABgrKCUUEXyPhV/+9M/+bKNCIiIwhKsHAgnoRzUE3j5lVeGp5951ugrBwh6A5F23o6Z1hQulbSIarGTegSnhRBW3loQy6YBwaib8CniCBNP2EnaeETr8iHiE29rI5ReuBLiBjqr76oUDBDCF945AADGCooPEOJDMgq+KFUoFUHHcuTGA9PqARTx8bOQ2BLORW+L4UHT8e7vLVrhs97gr2uKHnvmsExZ4e/9AegBgKqC6xxMe62VL6SUkz3yypj5kauj+9+SMnNMESgHlPP36KMfku1PS7iWAmCmGfBpYnLEy9e/Fg94xpKqo5UXx/2O/tB/FX7J0zhfI0KvferTAGJAmk97rN7zpuTwPELcqqAQz3X/Y7zeOqcoDwBVdfxZB7wcJ06eSDhYO9+MpUL3YD4IeQpEXkGYDFIS5QVy2HwT7ig7CG0EP0MJCYeJuscsBjbjNoG3dWs/iy6zPy18tkUB8JR5h4MqfmkMxsoMuXPQNsyRLg36KSH3tpTQLZxZ7fFp5dy6F7OGvVvVVW+76z3D8ypUepR+vM7VlJIiYVoVYRk33oBzAg7gFYyxagCE2S8aGyXEFgyQjv5G+rcCPUUReH4zXlxM3oobz5gBAKt5kIu++/Wqs9SfFeMybfz953VeelnQy4m5MJnfO/KDtj7FazA6AADG+yvyQ3RRNE6VbLwsKMu0blwpLPP0tZSFZcJu2Rhrj+Yyrx9/zzvma2Ae2Pa2l6J13Wpjr+dvNAJgvefM57ZM4Zjzvz7FrC3oJG86ep0rGFNNkrw1846cMi1lc+UrUXEAACAASURBVPxzdQCgeVqafKoHFb2PT71KAGCki5TnmpSh5nFcoMvZs/sUnZX0Pc2vnhuaiRKWujuc524dzN4C8MPLdkpHwOgHUsbAwjlBZEAV+3L7tZ0U+pOHjTxwPfPIkSNqW/zKcEYGxyT38w7LPvp7Y/w4dJpQaJweGPxJAajWyvaUNiWY36s1W4XzYmylz3yMZp6NYVUe9HhtJwpnfTA0bbhSJAwdqatn45B+GCx7QIqDrjshA4taAUQJnKT4meRIn0eLoV3n0Z7l9hWZEaC0eFXpmKyT73F+chRx60H6rkLQrG/Co5vTwxW5G9Uy11GZnp4fOqb6e9YjaXJpzZe1Z60lZ9AP8PYK7N69h7xx1nyQjN093HLzze06pZqpvlVqOFAcTuPRHrA+R46+pQLVZxxBCjBQAGhSbqKPQEB0wHJIvPaWtcbrbVHRIj3ZB+tp9kBasLQ5TmDgGHXY6JY58pyej1rv4N0tHcQe9aYr8sKeDzmCwWm80Ql5fjzfE4CxCIRXJ4Lc4+tKv228o2rnJOaSuUdfLhCAfPvk/hctMgd4cPRx5H7Vw2Iu1BWLY4QliQMsemRqCbCmDIFrKfiHIYyBe560D9V72gYop+v2SGeCzoloYG0dQUJnMzkIWfMzihC+pM5lfLt7hPaJNohJdWFNlUqgs39ejpYKx3/gA/cPm3cRGXBuOHitaOedC8PubUqd0Pdm6ZV7dohHKC3g2V//erhy9vLw8Uc/LPraNZxSi8IzKrr80itHhp1br5VD9Ibhnx//idtxbtqmiBBFHXz6s59RbSMB7XT7UhoLzqOqgYCtQ2FK7A3OCLQNeGC6bmlE/G5dVON3ZB77ax6nqErSi3TPOdHrZTlXAdb+5zf+zsVAt9C+0ABL6K90/OiBAelMQxUB4m1szsty5vNJ+7tpwFdM+z0Bt/prA3Mibforo1u6ECN7ZuZgZSe6temb+k1NB4OfmX6mQSyzg5fpHOWwqroqAQmmgqttYBndqrqWB9LkVfGhAJKcUfap7Cjr+6wwY+Xstefy/Lm+1uugcx3Cf5sDAL2hN1ds+xfU3yoFAOZGBEAVQ6gXP/88hfeUG0/YSQvJMaExePh0y6tgJ8KgahsjVPHG8vM9QrPo2XpGxskFdQf47Kc/Pfz4xz9yCOmXvvxlh8Jt0WEhnDRAT0JbYKq/VtG/ffv2K3SLfKnH9d7WBgOEVmM7o2sgcJTTG264wUzMdQtE2K4Qr6/LYggPvP99w5+oBgChxZcvEYKVNoL24Oo/BA3pBE8++QtXauSgGVFrSkB1BDAtGr2M8RWmFII533qN20Cy4jDlQGXdmjFuTzVGVN/nd1EptjBoC1pCvZS37GV6oNYXe0YNh5tuSgTA0aNHBAC80TZksYAj+zyFBJZ2NYXS8Kzp8E/CuVeMV1Nq695eCZsr1EXoqynuKxW4/hj2B6UDN6jfqqFCQ7cq4mSfQv+8Pw0Aeev4seGN115VHueu4cMfelhhckJ1yTdvhaSq0EqYRKvo30LC8lkYUtZ+Qud5PnsfQKXlnqP06LrKi4zCVTmaYSTuX8tnZloASFQJ3u5wQHQvGD7FiIoRF/NzSKHOKwCAldCG4HvNmkDGCCsly94cPSf1PhTGRi686JyKz1T/D+KLsC6lI6kTeV4rcOgIlaQqWHFFcWipLgjEAnfiGarioGmrWbw9SuCkhJimCcFzFEAKLjJ8h8kSmch+qlMDrXDeVjFRV8vVGSV3E4WJvditiKX3f+Ch4clf/drAoBAA51FaobWikLDCfeoZjUGayrhRCB2uOhvPnAFXOkdPfSMtN+GWtywqV/6EtfIZr9QO0OvezFxuYNUYguTPrJz23P7MOxO3Pbc/k3WnBU5T8hZP0er/6p83ghGaBzQH+AQNRbELWMSeV29caJ7UI0CmtQCOWqNlo1jt/C+bZ92/jKeMazlb9/75y4Tusv1e9tl6AGa/T2utfT/O+TxWUzr8vM7j39/X08ECTXTkt+w9PDIgZEzjigiaxh55HpKvs92BaO0stAsWjJONzH9xvSoCYNF4X3hOm38vF+e0y/Wl+C2shfnAdHbMqPrj5oin8D/4YVW6t/HRAC/SAirNyeMSn0SvoOo8XZVQP+BDR48eHd6QLL5EC95WXMoArmTVxDui3GL0ow/h/S9DnhDyKKUK8bZhj7G/UykJKV61Q95OdxggXFjnEaWTSAXaj9UZdGi267dkPdD9qHp+STpU0jib0aDf3brP+naTKaaH6CqAy8k5viQ9SS25FB2A55VIAr6zXlk35IFzzCtUHlnZ+OFoQDbjk7SIkhHOUZa8Wkn70WMsPx1p2UWJmCRD4MgVy6HW8q/SJMvpUVF6PIOJGxTWtYRUV4g3fezx3CNLuY/CfXQQQGajXyBTXz18xAWp2VPkbPFK7rms0PP8TJQIqQVEfRDdCr0SxUbfePTLMde/6aulX0Br9hoCzgCKaO3KM25aoI9uy6tnPQ3Ctn0yWAHooTekXkPT41r4/ai3tv1g3ew04J4mLwocyHEPYyh6qn/n56JcKxrj434PkfXVL53noL8AfFH4DhDAqpDG5whg3RtHFdEMioQhHVBTiION4ouK9mv7z7/tKNH4KwUB/eCc1v+0IgMZ4m45hLbrvJoWnWrc2icSdaxvzdw5/NgeRI7QyeyUnA2AgOgbnHVSAk5Ktu1S3vzdqimmAEqNQA4KtRnfIhAJZ/3u7ao/sFuFITn70ltO6Oxz6u5/7/ts8JJaYx1FkZc7VANg17Y9w/PPvaT3KZJT31LJhusOHBxeO3LMHvl9SnHcIyCEAu3hKdKPtG6O+NG6JGRfdKQ1yLkRkODIazmQZOCfpaYDYJfBHtkt0tugR2okbdU92Dp/qSKUx1QQfYtSAJyOoL8BEkRPxUGZ4tSJdnUSmaNWiPQw3byrKB2BHlXYEbNEFp1pLnAPXm8KLIafUKPZ7BZQz+nc09kN7bT0D3i0ic+vWfgKxLd4/n1vu6rOYtHukkesfOj8HevoTXM9ZYqkK0N4Eciux9dYCrxcNpCN6GwrUgDmCuOyh5TQK8QPhkcBQACA8uJwDQftxRdfNPETXjUaBd4grP8p5MuH3CFY0xTjzYe5DsMdpACIgR5TftxuobJ/osJ/3/rW3/nQfvWrf2KiJfyfEBUMOBglSDctCF988aXhox991G0Uvv71v23efypV0m3gko148orwTHFAEFAYvhgBCDYXXpH37/33v1cRAF8RMVEAQr1cFW5EPg3FMOwhbeN/9rnnh18JdDDQAIFbmOTbB6Ix1TCdGOB8znoaAJCRUf6R6EqQJMpEAICqFJz7EtpWxnYhnMv2bURya4kbGtf3EAYAqE4OeB+oA9C0uc5opfaBDEcjqIuulZ42inGvNIomha+/vw5crcUyxXV+YJYZOCMFrXH4pvsKACDMKWgwgvHQoVvEOPeJiTVDVhtxWrlYrx1+WYxzx/CRDz+iUD+BIGJcWwwAlPI3CbMwv6p6G7Sxct0WGBSGLP9BD1ju+p+QsT5iwqil7kcJKJQW5SD59YixzUaAz0upApnGKLcS4J7qYYK1vvwsYGiPBAThbdA9e+rQLv29QkMTcqRiOaJxzkVCOwlhJIz+bTN/1+ywoCbdnvchhVOlFOHLogZtpToxylw8FR43qGunRNc54W+h18kTNDLixiRYNb58DYpP86aDKVJQh+iMzWrbuFU/KQRILQAK6lwAvAD91r3bNOeHPvjI8LNf/FK5qxJgRsaru0KAOs4cRivVjd32yUhtQh/nkmUlPdbZXWmEhNVVkchlEqoZSPZgTPUdema/zGj1U1nTJslWE1yFHC/zfBbX8RnsXriefOgNpLqtFG7oyEaHaA5gtnhUhSVXagqf83fWes5f5nNfZqwVnfTXXu3vqxm382f3SsKcPns+tOL9RcPtHKw3vmXrutY9y/ap6KK/b27QjrQzAzzm75o/vzeQTS/mSQ0AKJWqaWKVHpV/5nws8voK51xvVdb/e41ztfXr51Fz6PdtmXzpZdD8nvn7AgBGxsBLy/jhp411t9HqwYGcXTzbyIC9CkGujgAUD6OmEkAk3kWiFxcU2KYfBDCMAl/eKHcJcP2AFJlLlJQMKBkS/ky6DJEDeJgBA3y9+Kplgq4PkKC/E8rsAmhd+yr2D+8vYcStqJadGwjTxtsrFS2FnZO2Bd/GAZOUgYsOwSYyAECA3zE++BywOO1Wp4LGxZMsywAbtMq1vqXnFKhetFV6RZ1Z62sA6DP+5qrnNvJk0NtJMxUprboAWd/SDULnBWyb/G2nIHe1Qw24Ry/lfgyia5U2MLagdkRcjFVkMfLGkXoCZACrAX1AU/C8UiDyrJxeyM1z1LFBP2kRg45UbLI2dbkCnoQvpfNKRWWwFoyFyAV7rJ0LHQO+HBFjNAVriyxu4EL08imSNeubReR9cWxNUqPXCYu/TPy1c/s2SdPvV6XILp7fAP15VgAB6Bdn4TbRNSkYODWQH+Td+6xBt04NiB5FnSfrWM2zWnWPHDzRzixzARCghhf6D/oFhjepoYm0IMJT66ioDwz+bWq5J4VDxqmAlO38HsANUMjFg7VPvBP9Hn0PQIhrrkhHIdxfvwkk0JmT5b9T90vzUtqiniE9b7PedVDRuZtxFMqucn0PXXFKNSY2Xdk03LD/oJ69S1EL51UjQGkm6sr09POvSB/EyRp9kmg6aJrI1p0CBA7ccMDAwG233aEIx4PukEbtClInt2oeZ8+c8tl3YU10J9EJ/OCK1mKTLPCtor2dWlOKgP7V//yb4YSKQm/eDkBCa2aNXjoWfALQwIXGOQvWyZMWdVnvo/g69p24h843DrhEZ9A+0wCA/t5gJ6jYIECor+l+o44fPWq0e9B/TR9ECTSj3vxoUWPr049Gvt74wQoZur64WXHFMvma87gxOGG1++tFc/nTD2CZDbjCflqrDeAy4dcLuB4AwHMOAMALigETKvyKQuKdC9IOVil0FoRrAABjDrVliHKyb71l2C+Q4fixI8N+oaif+8xnhr/5n19X3v51w+c//4c+aK4BYM84RB+DmSKBKPsf/vBHh//1Tz8cfvrTJx0JwKEGALgMyteK9BEyg6IPoAHijqFAqA8EdF45Ww8+cN/w5//xT8XQldd1WYYAR9ahMyLmVgwRVPuo6h785CdPuOvAOeWAgbi5+IwOm9vbaI2qIuScOSIQ8XyBrLvQQzPginHOAQAUKBszLWSr9qeMx1K+J4OqY7gVjtMODntXAADvAwDg2wpaQ+5qf3sAYE5oxcAXQ84mol9QFi08JhSuX49FpTCkvYKASxJc5eGcCyAekxyuAAA3KwrC3RCIekJ5E61CAy+99LwZ5EdUnOWgcv6Gt8+bUXudrYZMAECN1yYxAkM/EyY5GYMATxZiLaTwougIxWKHQtHZU0A0KxbNaxGhU2F9hGCS38gh2TK8JWP8NQpuWiEA3U7+InQ0RWsEgHIeEUpAU0xjfCVcLD2KU5yqFFcXGWyC3YCA6JT0ghMK1QYUSBFBWusQDgm9pLMCqnxyEzNvh4uiKOhZfONlKhqNUpJ/lyIztRia1qzoxevY9mcOAOAU2KHqt1sE1gEAbJYAelvgySUJUxSqy0K9USi3yxh94MEPDP+qIqHMZZuQecJV3fWgMWn37pYyRtEnh/UV4GABE/qo8zknw1ImlpFnKGUysHt+6znyd0cXxWtavHM1o23+jo0AAB53gc1tvv0ZmwuqFUJxDUE2N5QYf+UeO9ey0UTv5S8l3ko9Chj1Tdb5WjbG9QTsMtm27DVzg67nQavted7dmxXwrUWgtDTmAsKudo7rXT8f23wv6v5lAO5qz97Impln5+U++5W/nQPi1WsGVUHciYxaXNegiYsruJEZ//bXbGRu9fRl8qr+tuIMN2Oi9qN0o6J5POrcUwbIAkAgPoi3jc8AAq6TbhKjMs4VG8zyMOI0wKMejy7RTzFMK987fLUZ3Y3fsw88C+DX/F73oWfhEca4wIGSHGz9W55Ch2A3AxXQIG2Aad98TQxL8VO+SLm0PoR3Wr/hpXaUYQMC8t4Ymrw/udn5SiQErfTIJT8ro+m8IzGRLaeU+knKgHUdG6D9F0XYUijRzynjrP0eh0vACLyYtcasLWtZvKbGBA+qdIlq61XAhbs6VHQfc7IrMuPmLMd4DqBFGH1FU2DGkEIWntw4v6PipnD4oisb4ZLx8EpAA8CVe+++Z/jABx6UIUo3A+29KteTNnBUaYkYrRi7APRJTcgYrH+1/a5oDKdBtDECxPPOK8i7piNU1AR6Q9ajZFDWtWTzuI/SmWovOMe1ltMZaXK7SbriQ6XbURA4Z6ZFwI1OqfybufRfo07YhBZOQ+gXxx8FgAGxAAGoQbB7124bvtBMVe+vegUFNjvVppw0tK/TWqDPOHWSzlCtACd54un0oWcTaaL1uuxoY+kQOisY8tQd2qS+fJdl0Ksunz4XkLaLaynMCNC1WJT0HaVOXj5PBCmpmhQlVoSc6gC4rvEmvOZXZGCzn3quaImOIZs1F1aE4qE7ZGifeVPtjS+/O9y4/4BTjNBdzign/x0N4NjJM6prdF6fyXmlek0Y1LVH8ApSk+km8IlPPDbcdPAuOUtfV4rrUb1Tut81O0Vjx1xT4b3vu2c4qFoEODw5+xf1/M0y0HfJptkhvkHts//+t98cXn9T0Q7bVQMAUJMCglo/ABZ31iBXBg0Z/VU0uMP0lVoV2PJX1K7wbcAoH1NSP/H+GxlIaid8o9NPHBltjTtOuxXpbEU0tltCXz55TV8b+YefPZfVK6MCfG9npywQZfvHMp1jLivqOcueN7dt+mv5fTV7fDVdZz7eZdet6AIwHrD2wvlLewOzAAAYLGHjldsZ5T1t5MghZ998XyvE44ONku/ctTBtC4IuAmD0EjiX6/Jw1513CADYay8soW13qAXKz3/+M4ViPzI8/PBDRlVBqOIRpcC3PKISIsdkyB86dKuKsxwY/lphKjt27vEhoXcqhxuPKWFojG+vAAaMHoALxg4DR3BAeDDYh1QE8KuKALiiw/o2nkWHyW0LwKEvgAMQbIz4J5/8pd7xqgEAbHjUGcAEBC4CFYOv1pqflX/CvadUSRXvqr2nEF6LAsi6NlSrpQAQQtO3YuyNqVrnXtHule3S/HvvIkAOEQDcg/cfAMCCtQNweEalAKxGtGX8L2XeSw5MT5wWnl1Y2bLDVp9djeI2f07uLeMtSro7T4iOaLnDWjhyBQVNe43gfenF591C5IMffMjdAN69ct4t6LwvTsmZAIA6B57LeICnd1J3wW1tWoSI8yZB7gnRshRo4AgKDWvS8uFME/pG+IDYuuXMlu2OcPnNM89GCXBoVVotIczt9Wl5laGHGNnkFub8JefQvWeBEHQfYBjfeGxR+PgqOrWiozWhj27V0XClZUUhXJIyiHfDIAHtiHS243nA898JdIdpNYbvPUfgV79eFhQgr3oMZ4F7ekt4fFi5aRSFxm+haJIElHLotgvJ3iTBslkKwmWF013UOQasY2ycyV1Cw9933/3Dr1Qk9LhyU6kN4jZWCHgKBeqLqs8oGSilhLsamGuCZTyPq4AAUwrASnMmhlKJplBnKY/+B4vTvvsz2p+Vnv7nZ6FXkxcV5vau9r4eAFhNmOSOaYwZ3rKn9ldWTm54PNdXBAAAQClecyO71qCXRYtPXfzXfBwbASk2yjfWAwDmaRYey5ikWEGzld7RrVdbu+pVvd541lvrBbpZY5/qPcuu7/e3V9SLLvufq+2H9ywXNoOsB5xNBQsAgE/rDADIKW7nen0SG4cyV3iW7d1adLSR+V3N/VnDid9zL3y1jEvLZwycplgy3jEywKkxiT4MSJNcVvg4OgTGYX3Bk1PF/GSiA5SuyLMxbsJ3kyddRhbvSd5q+Cdef/gbHxUAgNJe+efpFpA8bCLGqBNQ3Qhok4c+g+7GeAEAeD7j5D7omyrqeFOT7986y4zGkIoQix9nTHSeic6VegDp2c78L+gZ8F86DByT0YuOhAHjtoMA2o1OeuOd5xi0NjkWD9LvBQJwVBuA3NN7T0cTQBaarHTAVPrmuaxrvE5Vq6DusRHOfBmB/rcBmGUfUzHQARzd12Q96+qz2QBQ/g3ofP/99w+/8+jHAooi82VQVts39FV0z9elr9GRCloghYo548Emh52vRDMkNdCykjG1ug2Mj/X3da5NFQ+318JntOk4TbdH3EETRBC0k7pg/OcsVSG46RjMz+Q7svhGfo/uXk8redo8vYvnjoX3krOo/klkBJ5/CjHSLg/5gkFM7YXsS3So1BnL/Kr9OABIAR/o8rVO0SdahGhbGxdf02vtqGj7tkv1NkSq0vOJEtCa6XvzdulWigjAQN0mPYSCgmUAAz4w57OnlEr5ljpTKOpQI6Cr37DzOqXg7NA7BSRsVSTAO3Sakm1DLSO6GLkEIU4jEe52AQCUDdwp3Q+A4BoBHkSbeGx65jkBaZdE38BcpGpS+I/zdEEGPE6Qt0QjF/Xs++5/aDiw97bh8EtHh+eeemE4J0fSXgpZymi/fIV2yXqXwIyDBw8IiLpbxj+pCe8MNyi14BZ9Br399Te/Nfz62ReGLTuvcQQAgAubhIMJZ6zBktZykMNqgIBUJtYVO58oTfTollpBBIALW+o7AEB+5pygNEV/fcdACUBXTyGl0+tnMQaApXZJ6V22aQwzrAQA1uPz9ff1ZEyvr86v7fnMejrMauNZS46v9fxx/DfdeFA03R3CMjqWKLT1QC98C/WpPogAABgL/SSpAIsnfVSCGwAQ5qCFd8GJLP4EAEwSvwrr8PPOO24b9sk4P6tiG2ck6OjpiDfvU5/63eHee+52qBSotQ+LiIhWHr/65a+G62XU33zzLQIDzg3f/6cfDI994pOqbn9U3QAet4ce5gAAgHGF8c8cYBAAF8zNTJboAl37wYcfGL7ypc9rtDDS5N5xoCrfihA4Dt9JeRIBAF5R8cE3FVaMR/RKKzzD30Em96hIjPNomvC3p0trASOiSA5AAF5cG/QEUFjYBMkqI94GnNahAIB+f5YR1ITeZvvLYF0NAGAN2L/y4tQ8ea+Fe6ObZYdhmfI+N+r7MdbY6z5+zr1Tyw7Beorzege5aNNLW3nqYqLQAr13Mx6M9AibV155WQLmnOpB3C+6u1OFAM+5/VwVnhkPPIxaDx3D4cYz1taeM6Rn2wsuZcdnwFEcyY8qpZg9w4uCYY4yVfmfRk2hGYxrQtbF8E+povCvn3oqHngzyVJKgtxXqHUh+aYBmGvzuAcAaIBcK5zkvVbKwy4pfhSMqh7ITvVx3hvKV0IAEZ4g6AABdBWgcBUpMggDOm1gdFe6QGgnFXX7MGALDZRVjP3GskvB4LPJoE5YYhkKtrs8oQIAFOq2SwISnUYRO5vFF6gdcomwwJaHyl7tkPJ62+13DEcUtUMEgIsiGnlIXiVrTJQRtOjIHHvkgm7nHGaf+7PQ02R+LwEzEzRtvMtsnBiSLXLKRtP0zW392VnrDPSCcf4ej4yxtz8sO7MbFTCrnbNetrCGBQBgqIT2p5ziXljWHDfCA/r1WG0trlbAzp8z51V+Z7edk9wbueGI7JhrjxEA42I3Hpzzth4fm49/znPr36vRxbLPewVh2f4tW7N+nMvur3uiOFdtjvZ0r9f6AIDP1KiuhUddzVeNcU67Gz0z/X6stu5r0Xv/t8jtVgdF/ygDdVrHSVmNbz9fcyCg5mK9qfEbnkVYuL2S5Of7LJGSqLxdhRxfICqL9priu3ggSxku/p+zVe+H5UaO4fVzm18934a8uxOgq6XtWqqxJ6rgGteRoRUb/Hb32ObYqQP0gW8h/0SWJZ0sRXMxVBgHaWxVpZ+5IT9GI9VyLNTA/9blm1FpL20DcqmDgMPmlPgzfKVAAYPpoye76LEBU9ZhmS857xNI1RvvXvOK7sN4pKht20P2KNFJAZ5j2UdPq3NhgBqj27V6klvO/B0ObWdDS4NrOqDXvBWmM9Cu+1kzAAAAmQ+qh/n7BQQAkhMJwBsNMHR8CF2Bb0CBY8eOObqV4nYYe0SKwIa8/xSEdCs4/p2WvyOvNRgQ4z38u+bWFFFbTnFGEbJtWu5oPHpe1qIcUkk5XDzI6XJVzy99D5Cl+OEEDk5nqj2HV2LU2eCVs0L6NAaqZbXWpOr1oPfzjnQ8on89Oe84ACjkbW1jBGfq3OX8t7xyQKRWrwtjNTSBfpD6Q3wTfbKFltiOAtC9PBKPd33rcne6afUkOFOsy2kZ2hfOXDRQR9TAZaWTbtulZwo8AADYvltAgY7aJTkc6exBgVBSF2hjR8TDViJH4bHoInrdLiITRDfXaw0oSHlWeirpBxegW707aaE62wIMBhUvNDjo6Al1BNl2w3Dp9Ltql3xONQcEDCjNhBbsVyisLuP8kn6So3+bCr1flpPntZcOD9epg9RB6cl79f2a9KfDqjlABqhrUgAscdIhMNNH7D1eCV3huIS+8fpnI3JdUmlYwICT1vF87hMRaLtAf6NmQfRr2rF3xn3Tk4qvOWLH5zK0Fx1xki7ezauULxMthk7XkhG9jJx0hDaWdu775/17/r4RnWFpBMAyZWSunPUAAEbBzap4ChI8HnhtFt5jKsmPebxNYxoZ5HoAgLM6wl8pmnK9IgDIxX/9tcP2yO4UwZMacNedt7tK936F8HMwEGIn1S7wueeeU+X++4aDN9yoULLDbv/3+S9+Sa36Xh+++93v2UtJvi8GC4IIjy9z4Os1tfMjvNqeUw676PAhhWD9zqMfcb6RkU+HglG0Z7s8nxS1UuEPPetlRRecFuN5+ZXDw4v6dk9Mh2VNhl1V4r1GhpVbqLjFRgxCogjI467DUBEAjXZHg41/O/yute2Z71EEUjOfOIBN4BSRFQBQfSv5nDQOIgDY3wkAaIYXB6+FS7HnE51M76hn13sT9jQpkCJiAAAAIABJREFUQD2Bz42azK+Fz7XDvswomB/Af8uhqbEZiOoAALzehw4dagAVjAjl5NLw6ssvSyCfG+699+7hgw89IK/ymVSaD4/zl+dswxAbzlJmNGox8mGNpYRVixLfh9Cn64RuCYKKwgVqG3CoUHkQahdjIcRQ1+Nxh7GeEs09r3oX0PQVV+ZvIbhtXa08Ivz1XaHWRKK47REF7by38fQgRPny9RI6CK8qgJROAioiSLVqodvFficwJcYzc7hwXjUJlEpzWmAAPx2Kp8GC7vJ7FciMItAWsBkOyV9sC9sJhqIT1xIY1xzBMAExhAHulsAkn24TAlMC7CL5lHjHNDbWmn1CcO/dd70N/wtSnM5T1Vafk/NXRj6gIAonoAb3LgMAxjE15XzlWSxlZxIY0WenegwLZ6cUJoREO8dXa4yMz2trtMxgKwBgFJCFPDWamZ/n+b8LjFzLmOQdiTBJEUDOVg8A9Eo3zyk+tYw/bOSszwXtsjnMr+ll3nogwrhWta7jWtXeNqOKF5dysaAAT3t6tREAa43br9vg/tWabATg6Wm5AJ161+pASYyCUqT9vqsAAJrZl9uuUkGbj3EjNPPveU2/R30EUJ2RvhZA8b2R5hOrbV7oGgHNy1hzqp/lIXYxMl2LHlBhzQZpW3V8tyKW8wL+VR2bymEQ503V8SE0HPnAJpXhh/yS90/8HgM0ldjpXoBjQiHOhCHbkEz+OhXXMfwjTzR21xzAUyperDMPWIHe5rBpDCL9RO8qEJBxGSQm8lK6RsbGuJIWdql1U6oQdus9Tf8iZJv1vSC9CcfTaaUMAAgQJo9BXJEEAWTwSqYbDSLGYPn4VYBI0gUK4OXPBt/1gPLgMl7AB+u8rFrzNk6RACmG56c04MAh/foPeWv5Y2Al4HzVa6i0J9OEx0WrZlWIF++87z7pswducNQGBtR1MnxxfjEmvuzJbufMRiagNREU2ms6MACU4GC6SDQGRdhkDFoOa3xV08l6BR5z6wN9hGBqSxStIntddLt5bWsdoOmx8HCbu3lIE9bF17nOulCjYYOk1hfbrG3MxRgvsL1jqPqcegOXFZWySymbB1WHbO/IcG0c6ll0kyGVhMhE6GmbnG5xVDBn1Krk5ddZS3RO6h4xB0dPaDglv6A39K9KoySs3hEsRAMTrk9UMz9VgwjeniKSiRAu2wgQgvcYxLKer32TfkItgG2qAbAFnUXpANvkwFAOozsLbKPgNN4MfU4ePI4aVs9dHKAtQA7WSePeowidG9VW9KIKEm6XfnZBYNFFjHnqVjiqmAoEjFu66GYVeryis7vz4HD5rKISjisq4YQiStzyUOdU92/SXHapSwFh+uActGI/evgNpSCoyLQcnJz/reipRE9offYoxfp61c+6LJpjfoCRcf5QI4L9ph6BihgCr7HHTUjGwZgo0HyXTggR5Cr2rLen2P8WIj06SXpg07TWznad/YAA04f96e/lwFo6zW8jL/69AIDVZPx8THN9cZleMwIAcyHvNerQjblCWzm8HCSYPsZSMUbuZRMwoslTKyZS4VY10IQRN6XJyNBi8RDKPcRo2TTcSlE2AAAxu9dlzBMBsENChEJsCKN91+8d7lSawMGDNzg87amnfiPkesdwj0JWrr3muuGJJ55QMcCXhy988csBAP7xH6PQU5ijMc9rFA7MISWfDiSRqAbC3WAwGP379+9zex0IjkiDCOOEClvJ1fife05dD8RQb7r5kMOK/1WgA8YFxF+5w2b8Ru23CnQ4YAQ9RnyUZJg2VdYRTAm/DxKa900e236PxnCtsojaIvfK9RwAWJYCUAAAewEAAIo83ccco6CPAECnnS1TohEQPm3Raxa+1gIA+Ntqc9roAdjIIS0at4Bpc3G7HcCl224zLaWYEpVcLw2HVdPijMIPb77lpuERpZ7sVmiUq823/XE4ksMDw/SpEjwykmYIWfBU6ktLH2EcKClcCx24+FE7f1EuUhAThonHZKwN4NA2UGIZsFL0KMoHTeN5R1iVkoHQGZ9XCmZDV/HeQOcGBhpdRtAiAPF2x8sw2ucFaGjJQJpJD0DBi3co3iLmiDdnu0LqL2tszA1BfFICA2HA+PFOoICRklNM28Ai3pEWBUGfadMP6HvLtYw3oRS1nIt4VVr9EZ8RIeISXntUTZc4g7fVxjMpAPIIoOzgjTKAIlq2F01XWcmUcqDPOX8oRqwb88FgtXfKof9ThdmexsKrFr1J078DACwIGD7pAICRx3KRz8sUErme8b8es+/TARbOaXcmV3vGau8uY32t81i0X2cdAIAQ5gIASinqc/89/Xb+a73Wm/9Gzvqya9YT8v1azccwrqkPRimti29punh4gP/UwNL205Q8KjrLZ7Ha+i4b+1rXLnv6agBAL+/nusF6AEneszYAwDpEOWtrZ2V/VNW8TnVafhsAYLW99shmMnI12lmNNtYCTer5i/rSRBu1171MrXvm8hMl2G0/O+C2xlrX1s8Ch+GfBQaUnC6Do/K63Ta4yRFkCREChOlTYDa9vlvrtQYW55yjg1CzRSAAIc2tVgDGB59VhwMMR3QDZAGt7tCpWG7kKDKiAIDd1ArQe9CnqC1QY06UADVm5JxxPrYKNAMIoAfpOVXYj3mjZ0EyUA3yJF1EFI5teRjQA9CZaEp0PcLij8lTSYQmIclQGEVfC4Tx3ljuULMmutiyIrSVtlo6sOVPo+f+LBv8xzhrhrx5WpNTBQAAlrAuFc7fp9hxPXuVOj+AG0o31PUUZuMnDjCHvdPurbVlRl4jy/dKV54Mz8glal4huzBY0XExjo8dO+5w+Rhp7P+kg293N5yJFxctFv3jGTdo0dIJTIvmZXF0ldHc63EV9ZB1Yk8DgHBreOSUahB2ECPQa+hzOzlbiACg+j+AFA4J6+b6O/QSUEU6j+Q6fepxQFCjCL2o2iSy5n2XC97fg3Pe13aeGElSTbKHDK06I9AOL5EX1A2gK5N0Rjpt6BzQbo/CgenyhW44pTmyPxSeJn3hbQEApJbi4d8uQx/cxc4VCgnSzniH9DyBAe8o/l6WgmoLKJpE93OuOGvmpaTzUJhPRv5OUpN1dsi1B4x4m8KEAhFoT3hJuhC20QV1DLhwYZPWRrVDht2KjpQz9NT54ZzsD2VQGrCjuOFm/WP/TSqIvZ3UyItaZ0VWauvO0xZZhf84W8yfIqXn5IS6/rq9wwcffFBRBWoJSE0z6aTndd2xY28NR954U+eRYoOkFzAfOT9bHTWnrTZbJ6KSveadsXtMHQ4UoG5KiksDhvSyYtQbmoo4FcHsIygnUKBvQ9nLgdJXNiorVpMha8mWq5FFWY6mO1yF/JrLi/l4xjaAc8WhDnktwPzlxfz42QMA8fjGqH9Z3lJCkVz9XsTJ+HsGWQVTGFQxi34cPQBwh9oAYoifFbJ7RBX6IeDdYnSulikCh0lS3fJGIYFUWD2qfKgPPfKIlU0EzI9/9C8WGJ/5zOeGp55+RikAP1QbFlWZ1phuvTWGHuHuMFIO5qc/9cnhrrvudOEWQuBAmrDZgrYG9TbS2QxbPKYvvfSSK9jefMshC5YXX3pF7/mxwmdAHAEBWIBWMMbC5l2BDAdT3ZUWJBbMg9vDcKjigcQzm3eFYKY1XE8RqcNQikx5f0ci6Dzete5VzLEAHND0Pnec8aGYJL8vDHlOZL1yUuF9jL+ngf6AzRXrGncPXswP53qEvdEDWWs4GmpakxRT2jrcfvvtFrLMEe8In7957KhArROe//33vVfR5YSSkZ+UdXBUCIVxHMFADlPy+itywrRu4ybG+dtSRCL0k1deApjODqwvikJfCJCcQZjatCcoVyp0g2Cz8hLF21EAFIwZ8/6zIiV4RxSfMet5LurEfmoaFIGKx4ccNjSARAZAe+6trF9caMqaudaGojsIvCb0UudC7WAQwlQiblX1MfYvSihBC9A2QFd1vUg7UbWw4aeV0JwT5pUcS/6NNwJkP7zEygbv13vcGgrAouW6opJRzXrvdXuUoqF/SehdEgBwgUgdXQf/IDzTdTx05inGeFnPuEz7GnL0XKOD804tg4tWHq3UtCKOywxDKyrjemd/FwGARarMFLpUBwu8XJPif6GnZV9zvjw/Q3PBtRHhsewZ8882cq7m764zxrNQdvkGGC5lt/hTKVy8o4CB/v2rjWW1uc1l2kbGXtfUvT2gs4JPNaU1m5bvZWP0Prb9bLtrGvQ+j2dyERzqx7raPOafL313I6jV1mg1GdJf3/Pqkt/L7lt8/wQA1DyNA5uewzf83HUAAK6Z52hezT6ude1cx5nvfU+H/XNWm/vayuK0v1wXWVwF0Eq2F1AwKXoujKeXlxFV/MVgbTOWY+ykmGDpX/xexnIZsSkIm/ucOjDjV0mNopgrEZExwPnMbeeakQZfJUIAGWdgXM+AlyZykn71RAgQHSgDRvzX6Zg28NWTXYVUHWGmbzyE/A7/RXfinhQbJO0gLQoLSHabZnijxnCBtnitMG72J6lxfJGe5W/oCmPOXnUiJFunJa2kWw/KA35Euh662nF9M89EE8RD6vUajVpkUNrv9iCLZTcActsDG4SaC+81YMG/qcUTy9Y6k/kd840i7Guube14eU4P7LOfdZ44M5lz+AspHtaXeV6Tf9yb9ydd8X3STR544P0GYALspKBw9Nvqjc564BnfYgCA6IACi6oDS1ISM9byyFbNCejEnRI0FvQVy+22JwUA8BzGNoILXqd0vYizgEgGCihC463lYIt8yZkLXx31K6dkxCmYdpesyeRhH4s8dkAE6YcnT1EngXBxomrkWdcLGUcBUsv4fdknOe8tKqbtsfeX++1ESWg6nZFoGQg9AbYQuYIdsEctPR22LhkQR0wAEuuHQEetheHbWieeBQiQdEzNW7+TpYAR/rZy8VX6X3n9RApoHynaSVqJ/gNssENDzz1wzd7hlWeeG86rCOAe1UEwD9VZ3ERdJEWMAAhEv9M9V3aos4jSNc8oQkAFA9htWvtRCNC8BHpV6P++gypCul+O0F28Czku77+KYm+hHgj6EwCIdLszil4mzfLu224fdsAL5OknyeaA2rDLZzqcOnnW7zkhR9AJ/X7kKHVLVPBTRQoBZ+z0tKMngf3VbcLGP/oXxRbQB98NAOD1w47BLtFeRFY1yqnIEvPPpN6YVvjZonXq2p6/83sv8+Z/u5p/b0R/WiY35kUNexB8o6BE6VVrjddtAHuDbdmA58oD/y6DHaayV/3Sb1FuSH1xMGAOGMQxAFsoRxdqVYpEMdVa8H6wPh5G4LY4xYAUAFCn1+XBJxxqt3L+qVkGGVSIMkzokpA0cv8/IBTqkMbFMx5//HGFCd2iEKr7h6efeVbpAD919Uralj2o63j/YaUWIMQ4HJ/77Gfsncfg50Bu5SA2pQXGE6YQBZ7nA3bQ8cDjvH4/bNlM52++8S11BTguYbjLjBLjJUXaEAiX1WruWoEAN3ragCUwJnLYQK5TqR0BkneZHeqfvSd/PRCgFAfuXQYAuJBc8wiwBoyf6vfcRwRAUjgqByz7DhNLDYDpoGRsix7QUkjKqJ0bUEVHqx2+AgDWO3A9/da1qynD/edmjG1u/To66EJMggiAPaIzjF6UGeZ75MgbjorA4AU9Fi9tDCVCP3RtFuWvmmMpW/Ue3usKtE05qXHHIIygH+9FojflrryO05yDf9rr7xCr9g3a3Ggmc15UQEsBmZD1CPgqeJg2USnmVMZ/GaeeIzZ52/8CgkJfjDVtZ5wmoPoBOySE6IJhRaLVJWC+aRkU5QtPD0oCigjgV8K8pPDRCsqFBBG4dBBowrMzoUJnzZRoRgb7xxwO7N+rIjsCUWT8wyfO6YzZ+NKa8DmgHgAGdxPOSQjbJgkuvrOLm9wSlNQexg4tF+/q6XIZs11Gl0UT+dkO9Gg4FpjWhYjXoq9zCDYiaCYam2jhau7rz9ZSoWUAY0rlmD+b8ww4BACAslnnpf9Zv0/Kb57J12oRQbWm/Zh6mTVX7q5GuJdSUe9Y4B9tGQvIqTPWv9tKlG/uT2BOrOfUeNAyoKHnSf1711IA5mu+bE1qjdeTHT2trrZXc7Kc3h/FPcBdM2xrISxHozSHR83pMQBBfXq1EQDrncurpeN1jt5V/bn4RGR4QIDa+zLe88DMfkEuzcCckucld/u99jnE3GnvqXOZayY+wzvSJ50UgoShB2SIh7acEijQ7rTk3vSKpJKOBXhN8T+/X98Y/+UccfV7PRP5wV4THk0NGRtM+qJ4II4VdLsAznjvEznAV7UrBBRgXRydqXFROAwZyDj43C2TAbAxWJxaFu9vDHi8ouGzpkvmrm9ClasLDvoY0UjIdIrokX6Jo4i6OkSCbVdEgfelrWM5vpr94Hn3oEvxlugWWsem7/HTn2m+yDnqIyCfMNxcU0FfFfofgCapUqwh78SQxlOPXs2EPB8fHn5mfniSMWgD2GxSROztwyce+7jWbrejFquTw1hHyOs4FRMMmBF+WyBL9NR0S2DtizZj0NPuLjn1iV4lVUERG+wREYgtVB691gUgAdhFM8yFCAQMPTzk7H2icFNXgvQGvnAcQIcJy28GPzHo/M1t6VQl3+koAWl8rYtXpqYBkYUAPjj6iJC0rm41bWovnFoMfDbJLutqPpuVLtkKd7Zo5QL2Dbq5i1MKLLoooMYA/ZyV3UAKCg4M6lBQcwHAgxQEto21wDmC/geIhjywcwUZ6rFwDemiuLzRUZibwC5c8wABUU1M5+T38/sVOaOu0xnbqfkfVkG+U0cVySxDHaP+HewV1omzqDWCcrYq/H94R9ECO5TiKKOc9EfzB0Ak3QOwh30k03m4pPoEu67bNlx7/fbhltsOqCYUY1Gk6jsXBCqocxKOHY0dOoMn0KWAmgSaueoTCKjgeYoG3a0uAQE11QZxz3UCLFS8WiDAZaUjXDh/WbbdEZ3B06YP22fQusaKFJVG528SHoyKsJ/t/LFf8LFEY1MyMOfdgBT6XZ2Vpi3DF80vHIHb5FM7V3WGoYriv71ML2CoByJ7x3f4V87tajJ2Ls8XZH3pFaXAt1PXA+GjTJ1d0y5t8218r81j2Vg2rdUGcP6w/qUFAKRIVgCAWrhCFDGIw9QWAYBFYTQZSfW++hl0LOFnPH+f3kMVb2oLIDwQHJvJh9FhKCQ2YTiqCCrmSS77rUpN2CPk+Ze/+IVy+B+yd/6ZZ58xIECYL4T38MMfNOFg8NJhgLD1T3/6ky4qQghKZFaUlqqeayaBQBIBMU/uxeA5oG4DMMJrhXBfVG72d7/3v4af/+JXWgIdAYqHjYZ8UD68lLfddsgEw3hYLwAAe0Nl+Jg4DZyUQrAIAMz3qF9DxtiHdM0BgDC+5tVlhg0AAMAoACARAFNYM9cz76pCXETegxKl5MQwm4p3xKBFWoUeenCiH3cvRNdSaL0rzeiow7rWeszpq79n8XBEWz+ktJPrrt0zRgTAG48pAoBIEfaLishBgEuhn4yVQqyjcwRDz/mZlF3TEOy+YzxTMaEIea8vykcXKm6m3xS5oOYBADCa4WcInUonyfoVg2sr0BTJOs+F7EeRa0BAywcNCJMwTzwq7g/titEZA/RaUTNGrft8Pt3p0E8rM8oPlUAhJSAdCVKwim86eNCWr2gCMAChDQjGGSJ6hmEwL2obMEdX47VwaP9FTrZz2gwIfXDDgesdOXRZCiPFc87Qfg5PBUWodDWpPa7Qy1zwZBgAAHJP6gGK4BEVDSW3lH8XKNUr28voqj6r6+bXF13P+Xfbmsyko+35OZi/c72/z69fT4D018+v7cdVZ2gu0Prx1982CgDMeUF/pudrst4+9Of6auY837+az8LP0ULtz/V0vrl2JQAQATAHAEomXu0+rkYHy9ZltT1aRr9rretaf5vekTWpGgDj2pPL2aIAwveyGiO95Lf2nZH9WwCAZfvY72H/92Xrs2xt5vS5Hg3On9HrPwEApjzriUZLXiwqcf2zQtulDyy+pZ4DELvA38uTj0zSspcM7hVcxgN/Zu8qdSyh0UmFs0yDeerlpA/YI4ynV8ZpivzF48YzuR7dgALNyIJ3WnFZogEwNAhXRy5UEcO0oI2cMWBgRfpKfne7wm0uoFwAA/rEeckJr4X4N2HI1jOaTE2hvxgAidZMalzmps4uKnaGXEuBPvU+17NOKVycfHnS6V6XromBGwN2kqWRVc1o7ORCaCseaYcrsxaSW9WakdQCAyy6fyfdZRpAkpzyRIwxz11KkUBmMl6MagwiDOcCCXi+owv0jcc5QE/628NbAEiQ2bceulntAx8YbpQui7FMtEXS2EiTSCRBRRY4CrE5Dnhv1QQoynL9Iu9pit/hbT8jQzcA1sT3XP9HuitrxvMZP8AFc+SruhQg3532yDo1h0LpS5USwj4ltTijIPUEMCm6ZOS4wQMiLPRe062jKW3SqzWyih9KduORp3K8w/Bbai1nB1uh9OBRV0MPwvjX/QbEHOGYGhilQyeCQZ+VDsPcvActKlj3UteLaF4MWWouUISQ/QYIABB4F7rA4eMxxc5x4UjPLd5qp1+iazkalPx5vtt6EV1DdHJLI7h86fywW50H7lW0tPz+ys9X1CJ1jTSG0/qm5tlZrQX602XpUVtVrX/Xtms0L0XvbN05nCHdxnpRzhLjY814B10Khq0qjr1/53DrHQeH4yePKO9f41JawJ5rlcKitSA9+7LqFZCS4ahmARK0F6UFMyAAL6bjQaX8XH/dPkUoCJw6oWLRSgnQzuoaoAHqGtA287ydQdRTO6EogeNvnVIxS3UPIgpA9OfUaq41/0y9K+iF6FfD7tBlAwMAXGp9IY6Kdk00zqJ947Pb9PYxerfRd1+fYy47ypldkUH8fdGumHh0z297vaTey5XFw3qN4mojAXpwMrypwN+MxQBADXQuyGrw/WDrITy4mBbt/zC2PWjQUhExIZ7UABgNEAMyWWgbGu2wlPGzzNsL+lUbd4fCsSnGBdJ09OgRMzyUd3pkVusUhA7MGo2BGgEwQDxOCCqI7vd///cd6kxxwB/88If2OmI/PfTQwx7na6otANu4onDhL37xD53zn9D/hBzxXUgn84DZ0Crv2WefdQHBG1Scxe8SakyhC7yIP3/yV8O3vvMPZjrb5AklHy3VVS1BdR1ed9UaoJWO7oXJI3yA+FK4JgZzlKmMoRSIZRs6kVh+KwO8X/ORcJcCALcoeuL6EQBwBIABgBBOCYAg+xEGc2IOHRUT65WM9nuLal70eCwqPEUX6yllvUGwntLbr01/6FYq38nzuvnmG4f91+8zI2ZKrD2h4Ow5+3GtQrtQXqxZtPWxIKszRohXy5Pz+jcAoELqvH5NeTDD76y/Gh+tjmrvqriP1ZBaY9IN9EGyxYlGaYYyoZAW2ONuZ//GRSileyq6U2OsuWa8ASKiXKRtJ16MWjNyLsvLA3AWxSyFb3x3C0ks+kUgVBg4OYYAbih8eV6iacrrhNAGwScC4JyKCRINAGBXhXg460aHLSyjgkyexYyb/aOlI4IUjxUdRK4YDAgAYP4hAAD0HrJMxoGEMh0K9DvKw5tvvjW2/yvAayqdv2jwzc/fMprsPys6H3epo4Getjdy1pedlTnDn49vrX8X/5+Pd7VzxOdrGUPsU+19UiqmCJz5OPpxL5vDfG3m69fzpGXya715r/b3epb3bQEA8OzbbRNN+Hp/T0Z/VNN8VQTAWuu21liu9r45jaxHH+vR7+r7VqBIi5Yr2tB5g7cWXwl/aqvR1mkEAFDCFvWVqyHfhWtXW6fV6Khoeb31mdPWRgZYvDN8fQIA5jSf8zcBgSvnEGNh0gf6OgqTjPB7Rv0hRgqGBOvcpyzV+61IOww3RbmqCFtFeMUQig6XUP1U9K7wWkABIjUx9Mg3Ri5YKW730Esc5w3vc60A6jm1tIF4/lNkkO4zOFUqUoDr4xXHw0vxN9WdkUcVQ4zPmRHt8Urn4Z19geSC3vAOYug6H78BFcwxcoWw55Ryr4K1hHUfV8QSLfZIGyhDPNXMBW4Q3Wb5Ne0HXmxo12vH3wCTMRL1Ox5hWhlSI6E81+bvnASAfoPuAXboLBWjNbyy11u4xmC4bkTX9b+JVsRgRQYTXaf12KU6OLfLyfSBB9/vVtoVsu7i0y6QmFaEAXniPS/dnjUtjycDHD+HNhgTIfg+vi1EG+PKuu3kfPI82nsqKsB0qxvRwaETWldiMJOCAthRgAFzr+gA7qFDBaARr4hugXGMXkIkAiCNQP0dAvylO2DwJjc/qbWJ4AuI4/0GdGm6DcRTa+t1bufFiZV+fksZ0JpVZMt22isblErdChdnZv4togbbBVpDj3eHCiIhvNZU9Fc4PTo09OadyzkeNUnTTiIxckEDCHB2an99Bh2ejwMEPQ8w5IJC7t8ZPv6xh4fbb7p+uHz+tAQMtaQCjGCDEIJ/+rSKIqr7wNbNu4cjh08OL7z4xqCkAuXjk07QCpUT8aN126HWgZx10gAuv3tR3v8bhjvvvm340b/8wJFALdjG4NIWRSdg39z93luH/TeqsLJaCFIsnWKNrFHqgbH8OFtUH8oR3OIj0K8aGm55R84YdSegreE12sMd1OdwkwAtwLtbxFNI31EUjHRBgIFjOosnVdzxgnTCKoRNu0NDCbr/Is4itDzSqOFo6FZE4hB9AfDCf8ijbu+9B+3fdabnIIB3Q3RT4CnXFXiXMzhFic7P61q6VB/dO5oQTYH/bUGA1XTIGsemGw7sH9sA9oObD7x/EL8XI2DiFI4DBCgGyCIQUpUWgFEEknMxGa+FpPUe4rCRfPkgECbYCJ98bIz5C0KFeC7KfELxya+qfq9NudBntNjjOIG8Qnj7lRLw2GOPDXcqr//5F14YfvCDHzh8jNylBx/8gA/1iy88n4OmQXzhi3+gOe01ilUGEeNyJVEJMBgXxvEvf/lLz50iiLtkDAXMHZTiAAAgAElEQVS53G5mtFMG4lNPP/f/MveeT5dd15nf6ZwDOqK7ERogESgRBIOYRIWRvqhsT5XL5SlJtmbGf5btD3bZlr+MZuySRvZIIilmiEEUiZxB5AbQADrn6Of3rL3O2Wffc+57G+JU+YLNe997T9hn77VXeFbq/vKv/toCBQCAgiT8FmgV9HijO6DChVwDRgda+sEHJ319NmwisoMQHry/ZTf1BniZutFb7WVPAdKvc9GuHHrk+e6UJhEpDJyHoUsEgBHiwppY+4wAyM9pxET+nlqR6Lmy4jD3ijCbeDn0rvyZ59UDThrK31oFrFWCagVsSsmbUuDaTTh1TXIcD6iS6kH9i8rI8dyEs0WHCEW+7NrtNICxklqiADAQnGuU4AG4ZgrwajsX4R5IZFlRKxPxOfMPkzGNc8J1TlEYbkIrJVUkEN4Q4gMAkPtqbKRkbpv3XrlpGv5+ZtBVhGSZgwyZi/0bVZ4jRC8M/zDmYwc7ciQkb1niiJRgT/ZVjyuj0EVnItymRAh4VFbMKBxzQUgwjB+E19WtS8sjwgoJ/WSuI1wxniUqRG9y9JBpWELt4gWFeErBcO0FciLtUSBED6M/MlyRallPgXA0/rEPszpwseZyQj3GVV89460Mfc9Ws1BThkVtfOb9pmi+HstaBsyyca+yn2qeX9NQPlOtFLM2KOrwcQCAWmgu29dT4HDea44/1PN3p3OwCn8wf6r2a85jpu+krLPcZH3hAz5o0aJNRWNVGqrpZa31b6+5ylzUsn/q+svuOVx/AAB6uoDmGwAgpqPMTImrrtTgO5mShWNr2pwb8zIDvqXtqcEsO39u8DUPCG97RACkjlXPYc0WFpXHmLfh+6CtsdI30FuGkAa9xXn+Zz2q+js9YibwcZpCgjN5vMUWRm3J6wbQjdzokAVnFRKM/nX69CkbdvB+jOZINYv0B+QEQALfOSJA/9CLkCeuE6B3cuWzTR4AAXoGaQQYapyXnWmI9kpZDciQ3nM7rIp8AMDmlelnw7xHQVrkAMVnMWbQ5ZicSIcAkI7aCAlUc3/Xk7GTICLi+AcAEHU/IoQ9jGhkjTpGyeB98qknu1+9/ob1wjpNhnH1heaM/gyyJekxuw04P794PaMdYAAQKFib7KVH1+J7iuBelWNnd/e5x36ze/ihT4U8tI6CRx5dU7UFXBk/3i0/KUAoXZVnxSDnt5DzilBQjR/y089pfSGXvXIa7dy5y3KYcwH301vq+1SRGD2Iru+zMKVD+m2Mx/OSyss4SM9Iz6o7DjgKJTlpAiN46dXNQLo83bNOnT6rVt8fOXqQ6RucaPHZ82bAJ87PVyub/XdR7vicNkumyxDC7/SVkjrjY6q9Zd07dqjnmaLHAEi8Ux8AAIhUEN/Gzxxzlyk4qTf3ujBmLPYse4JIHL3foH6AUgJEnYquuSgwCgDgMdk76KUqKrhe60/RQEdv4qzSuQr91w6VjbS7e/v1U903v/1E9+FZdeNQKoD+z8Y0niSH7rt7mb6WcX9ZHa8e+PS93aceOt498cQPFW1zWWH9imbQHNFylGfEmP7y1z9lAODsJcl4jYvuBkTwYPRD+6QhXNe4ieK/pbEzT5tuC8RTmjSFAylkuJ66UTpki4CdzesFQihV4aYM+vXy/pNK4CgXUjykl12Wbnjq1FlFOVxVhMDF7qzAjVMqZrhxy3a1QISFUTAxeNm6CAMqkbe6N3vEIMrw6r3whRbNr9BLM+KH79MG9h4aanel/jqnz83JBO/7HEWjG/b0WT78c0Dx1l4aAQBjYRKMfUphyAfOkB7yxvHO50blOoTEk+cZ4VfwpAAAeOVG4vqZi9UPrExCAgApnJyPLcWRcBZSACg6Qe6M854KAhfFYAABoro3d2NzpkLxpS9+sfuC/uGxf+bZZ51TdUNE9JlHf8NI9LvvvG0hA2E/JkZ51127tRkIUwqUNDYnbdfkSVTPdZgi4WgPPPCAIw4wNsjdQkCwU7fv2NW98NLL3X/4v//KAgVkks3lyINE+FT9Ew8lIAov5oroidNiYo42KDkqMKwQIgMVmEEVBWrOYOiZR2HeSaDBl0quUUEuuTcAwD6nMQQAAJDj4jJGKEO5cCVaPN96QQM8N39nvjjnRq5g5IkFghaMN4RBPEOOrSfwivDzedpjkkbr32sFulZe5zbbSBnM3TS48yzMoaG9EphHFAXQF9cRTYH+AwDgmd4tgUd4e4bzsha1KcjnaKlXkGrvp/BY5z5wqFVRfIeTB4N5ZC4gzErubD4b1ydPCjLhH5dyGkCJAIh7DYpiCqR2bhYV5HLnIpTj92CUIYSCKaIgRahf0gHh/RGOmB0UUuFk4ZmrkTAt10lQif0KfSEwoKlYZyQkrTctl2zYA96RKnNFdNZ7FyjmVMIOOcZFjyT0qGlhPkSEkPY2AAAVd28ogoCKym5DBI0bDeZezGnc67TCzuhewIO7mKnHUy102X/tfNb7sVUy6rleVOqnqbam95Xouhw0xb/nzp/6vqWLta7X7r+UIVYoxSvgj3j1AADaULm5cdU8oBVgU+OZk1vJc9ai/ak1ab/r16Ns+Pqeg3+/7DvoxSQz9tDWfG9x/83L3/o5ps5btr5z63en15k7frg+z57/yrOYeUfKjieklwVFoYfXhGQo/+6EUsfHTsmBtWh56pmm5Gp9p7V+z2Pb4/JeYQCX/uKF1w42SStNhjsPeyJ5e/zW8ppWIQ2v9HDOcJ1B0jjiz8eUFAPx3iiOF/qVo9z0c+2R9tJiALGC5QGQA+x38tzPy1A8dfpj1WIpYec2lIbnc5i3roEeBhDsugElGgBQIYxooj6jSDNztlv9x3H0hD6y2ZECjA+sGsMMGYKxxBg4ltdl9UbHCEEHs64Iky9KPNSHh5Z3QrXxIqeukoUGQx+L18hTL087ofu8MjcY3TJD//u5Kt7xj+Q8+tk//lyRAGccLcqrT9cs85LXT71pMPwDkDDP0Xn22qMPFy8+942oA+YivOYdgIoM5/vuPdo9/PCn9Xx8d6s7K/nGqmW74dBxN1jXZswY4jw7dJKdHnKcTv9TpXp4OfKYNDl0YsAaOmjVbcEBhLg2OmFeC/rK7g38ltEYpjNH20bePq/UwSmYZ/2MdSvpROjb27fv1ljXCVR5y62QzyqNA3CEiA7viaK7RhHfEqpv50xcv+WLSZplG/gYg00FAIloCRmjrlcQkSzogtCqqVq35BiezwUdHfQU9gMRJR+qGwVpARupg1FabNZqRaw5eyrTV6BVPXvR2R2+GJfU9wJG5MO/dfOidJ1t3Td++0tybJAWogLt6h6wTmtPpyqH4WsggAHoQhvXyyF5fn33d9/8cffWe0qF2aJoaaUDkC1BIUDHcWA34GSVm/7qtYvd5x7/jFsuPvEDAIAr3WOKKjl29LAisy/IblERdZkFB9QxYNtupQBoTOcvnesuX7/sGh6M9TRFAonGBLzQDa4bxNBtlSK9mRpP2DwAUMVLv0nfb1N6wpZ1cq4qOmALx7EOzIXsMlJCiEJVQQLpgreVmgCQsbv75bMv6Zk+UucEARo67zqpBTqX6BTuQdRBTDAxHkUiFT5gBuIFL1HXyS8L77Q+G0f0wAH0k/Zw2Lwh6+t/NZ0lvWUEtY8rF01O3Ooxec+ah6+lj5Vh9m8cP/B/PUfWAIjnrQVOe+rwt9HUUuAD4sbDlps9Pc7vvvuuvaXxEGsBAGkMRgXTnNiMAIDxHzt2zCDDJW0eDDAYnpcBYSDGGxNdllJfEx3gUA+dC1K8V239HnzwQbcSJILgHY2ParCgnIwfhnde4cHcHiPhM48+LMNcofC3CVvJKqx4LjdFhX5RLajnwUP7LWQIB8owLJApV/+UgfjEj3+iDfZt/a1QNUUAUNUfBNAossZMkNDu3bv6FAoYBNenf62rwgsJC0YQjDkYUjHjcr3s+R0WNleqJb40vPqVXAEAYK5s0BUPMNesawAgONKrx3Hh+S+FYDT/kf+VqHnZEJa5GVo+0Jw3VnmmKaU/xz2n4NeEvWxj9HRekD9fzx66CF3jdVNMlW4S9xw7Yibj3MYiwCgKxzPtEs3Y41C0hMQS6tYieNCjI0AJ8aoYhdez2Wa9YdFrHjqigvz6/MIgCo9pAAASCCDsLIRkMqXC0XrFrr9tn/5UvEG93V/RWK8gBfocCmBUHE7vVXpyQtFhfUNRwptD+FeCAi40mGksnu0A6sIbHEoLbBXljXOzENIm0Zk98MXg5vFR1nhljiE9Z6mQDA2ivLEPucN2ReI4jFBjIlf1sjqJENnDxdwvmzsaCda7SYBiOShkt1Uh95xDzmLc3P/OAIB6L/K5pvF66Vveu8o+aEjnn/3nFA/JMbfP0d4sz10QWlbsIoyyBgAAOTP0tL1Hfe1637TRTHf6wCvxhLJGU+tWf7eoMEYrsOHV7OzeuF000qaef8qAbedl2bzNzU1rIK5qwE5db5nBbHW5KLH9OM3bUbaKnGZOStQSxwxj+/UBANDMqnrN1Hy283WnNDd+rkUdKw2K3DfD/on5G84fy/haPs6NqX7ulm3VsjLuETnHvj8ip8iWNELGcxjOAB+LkYnBVuSbvfr2rmY4dBS0g7dTcC7bzSHScm1Sp4h6NwEcQyfROWCHdT0iBDCwnFKn+2UbYnv/SQFQOzzkBTrYbhmgO/Q3UV4U7yViINvkYYjgqLCXXu+pxwLo23FBrj/pCtLnCo4RHuTyQpYnHzJvcv5xKP/ZBSA96BzryAhkjI5FJkVbMsPg3XPPv9g9/czzdg7ZAMYrqpeBZr07Fa7woxjL0A4vdMPoFOQ6CcWpQEoruww91XoJrRsp6EutLA0Vh8anH5LDihQFXR3DCxAlujjEi7EAZnh9SkReu4+SHtjJ8Vnrqzl0rQL9Q/d3xAdgvsLd9+9X4bhyj5yPiCImDTb02lon7I0hbIfU7U1j0A1l6UJfoLYP3t1rCgN/++33u5deeV11HDACZYCWQoSW6wkaFI3Lee4Ytz2oX++iAtRaPw4+Xr+7R731HAFFJR2SOeYzwBM6IdEBjnLRd67RQEpwCa9nX5Oe8KFAoIvUzfB6KbWhtHdMhxB1FlIfdSqBIzpJFR30K9OV2wcS8Xmhu+feA93Xv/EFRa9g21ySUS1dSq2qt1M3gU5Iuh9AEGkDG8n9v7W9+8mPn+1eeOWUUwDWbVDNK7nxIwmCYPqok3T9xmVd70r31S9/XrbOhu7nP/mZ6qxt7f7gD39HAMAheeeVwnFdBdNVGPDStfPducvSm24q2ln/Lsue2qb9yPpj/FOMkED9i9Q7k556xYWwowW115b0TEAHQvmpnSYTbP010b6MeCUcKT1AYAvRprRHVHQBe/6qagjcFkiwbpMc0Ypk+O4T/9iduqC0UaUVXFf6AMUDNysigE19BYeOQICov+Ad1ufb12H4EJv3uI7I6GbmxY5NjT33XfIv3tknqRMn3SRdJ6DX8u7eTisqQ+iYY1mR4zB/WLAaatpd/bN5PF0A6putIvAy/In3oV96IMR8xz86AOAtbSMA0ghNARMRAIsAAGOKnqmBBBNiD4oLAEDRPS9KCX+CkZDTZt+CjZIwWAmLQmgcUY79vfccM0oXYUm37WVHGGHI2ZOpe5DzQi4SBPW1r37ZAMCNm1HUwuFQEg6bZcRv0EZxSD9FQKIMfOSWEHolxsk1AQDI6/93f/EfupdeflWFMvY6dJmqp2x+BI4LoGiHAT5QQwGC4gUAQKgQ3nMAgPSepxHlyqCFQNwruMxfawDnWtZIdS3IzXQtvKZTAIjiyBSAhDW5Znhoo80bY0c4Oy9LF8x8v6QDhD7FPECI+8J0VQRAS65jpSU2Qi0Ypn5vGXR9zSkFsFeuKyDFRkoFAMCE6HEPALBZSoSZkp6XdSNFA+FGysceFQkkPiLH0CODuYkZf1EgssALwjrpH6ZX77mxEsxuhwml12GYj3JDG/Th9Y/iRugBCD6UjWw1mPORQFLvZ7MSV8/WAAKk8jPMf465Ykw+NxheKq5p7NUFc1wXoNSR4HP0MQb8IJSNHrmlpVHxLBGySCRAdh8w0i6hiucYtNfVdvXMoPv92sN8eWZ9F0UEL7qqLek2KEPQKcopbT3PnzntHFVQ8G0SCpGrh2DVRYv36zr5oNp7AADXFGLGuVmjwHhxKsBVZFM9k7VhdSf0m9cY+OPgcZoyYNNAbvfRKn/3tLrCwVMGafvdnNEailbIBngFQG4CAK0XsR0K57jasnlLpLUMxski6Dk3hqTjmlesJesGY2xRGM+dOwIBKjyg3mbL7js2tFZYmDs4pKWf+vnqebmDSw77r/DpgX4DTE2ek9dPGR3euwAArGoWkNHrVEDAVcbRPkO9f+o1H3G5iuktW4up+VplTO0xa613plDlXo7jpwGAep1Cts2NKH7Ia8Uf4bmqaSxCY3mVa1Vgc+6zuE5ea5B1jgosPDvbXGZYv3lqAb4zPQB9iT2MXpj6VBq7+Ryh6AYAhGzs5QjGb0kxdIoBqWdEBBDBpUfIfujAcOhgdIzCEEOWODpA+gmviFaMTgMZjYTTJXVZ7o/xat2rOLmch10ADoRtyjhHiuGILs4Rz2I+s8HscCzA4wCjfR6VynVdok9PvPdB9+JLr1o3cqs+G9zUZwjDL46P/PIEYvBgBs3nuhej2PemtkEACBzDHGNI0YmHSNatMgQ/85lHuoc+/YDnhbnDCMookeTFAdbGeLM44iDfBx3EgLgBAEySAKvyGhQMJBKBors8K3rgNRlO2yWHDwgM2Co5zvxb/7SjIu5neLDQvy9YgKik5dBZAVICLDKIryjE5194pXvmmRcl8wn7FyAiuo5WfIApoZvHa2DKCQLkteN+g6Mmbj+OVElZ5j1kdYFOQtGK3N516Yq75TjCZsguSjEv0SGAR3MRSkcQbFSBQEX7yhGJPkIqCYAX9J2R0Rscgh/gsvWksvBRbwMlSFNAnbKNirS9fbE7/um7u9/83KcUDn8SU1VF/lR3R9Ee26BHrQkROI5MMO+QHr9lb/fKK+92P/7Zr5SzLz1NaQE31WIvvczhlFGRzyvn1VJ5e/f1LwtckAPlie//vFOAbPd7f/BlpTDvEihATQLpnao5cElAwKmLZ7pzigpYp+/pGIJiuk2AAZE1pFt6DxCJIwP9tsCRKDpK2mZ0PggAUetGpoCOWXdDBryM+N1b1UaYNGuMf6W1bFbdA2eEKK3hhtIEbgvAuLF+W/fLF17tLsnzf0p1A27oOW87JUm6pnTjK6SRkvZC28PruraOC2ds5ZTsAdCYd6JaSEOn1ht16D5WZDR84ozsyLRzU8epdZqRh79Wqgs1Jr8wDRYQrC/+18qptClQPytgatp+iBss0ydM24cPHazUlBqFn79AAgCZ04l3Po2ArA3whvLsQUqCucAI43r8nRMUSl1UFg1lIdH62vCLdl7RXm+vJ/8jFQFko6BMYsSD2uKtxSh1uxpyTUqrkUNaMJR/xiiww8w/lQ3GR5s/GDyoJe1TzqlqKMzo8c89ZsYZ0UiBRiPcAn+B2KP9iFOkjUpHrQEYJuMh3ATj43/5X/83h/ocvvuoNrpaZOhccpOo8G/BQoiaxg24Ea1LIucKAeQuAELjEoHOCIBAAYdQ6hoASHRopFAV5WoxZI+iZ1EIJ43Tu++OIoCMBU83dQ5MxKUjAwwZYcp4eVbW23PjXPB4Z11BPWH6hISxRlTqDW90CMYgzEXtZUqBbxWoOSV/itgT/Kg3TDL88HTEJnFBHwvXEGTMCaGIR44cNM1k0SPXaHj/pHvYE+51156dFn2mhbIpPd5qs/cBQ2UdcsNxXAsAxC5JJYsLZ7eEwZPVG5cGD2AcoUBHESOMf9rtlAKSRbmOZ+bKZc7L9I8V6DoKIK45vMZgjGnJjh/HtlWMJgt8Fg+RAbxSF4DntdJG8Rw8FEKXlfcVHqQSAaBxoU/FV6XFDoqMaDAqSUfFZkL7eQcU8DOgPGgo7FFXIXYNBIEBEnjQX1aZxmNApM957XOUlI3axzBc9zBG+cL7pAdj/phHUgDoQmCwsShlZSasrMVaL9JxCwDkPNY0OmUYTBsLuQ61Ul8oxWs0eGGqBVvzYxoDvsKEcKovMGVotfuwNsxrYCJRcfY/PBveAQAA/6vRctNomcocD++RWhSFpLJtppWiolznfl42tzU/vBP+0a5bPS5+m+I5a83lSGDndmyE+tTija5bQuUqe23N9Z6irRogbZ+lXsOc47lnbukj+Gh6rYOnxvWzTk/QnBXNQn/93FY8cK2HmlvLvF+7FnMKUf2s+SxrnTu1J+bGO3X9HGPKzPGYM4Ii+W6ZL83hOMR0AAjre+d2Hp43DBbfoxwYsiB5SoRU17x82Z43PYS5FiCEjaE0TkORzj0bRdyiNRb7PesDoSMMTqPSvq/QguWyPicAmLKVMZmXu4uMUgZcDyDSApDT/I3nn+8wxPDMkgePnAgdbr0/R6HBqO6e/IVuVpHCGTnwBhp0PHnopJ56r1S0yhyvl0Mn5GoUgfNzOrJv8B66iF+ZeUBrIlaRSSmnPlI4+KlTH0fRRBfLk+yhvo30xwjxxtgL7z/zGjwwOjKgfJiHFkdQ1qjapHG5owLFAMkBt2G6o9upiu3UtopuAWrHKO986GsDL+Z66MCp07NeSXNJL8l7eXZkZaaopu7j4/sCfsj0KKDMXGaRP+pe8c/dHajDwzk9/w96d7u8EkHh1AMTMN/zmfD0DYoIfr/75ZPPKF31tMa81el72RXJhp2BhaBT2+2pD1f6Z78/GwAg92TNE3o9WoPFocd60JkgbIXoxMDcO41ROgsyj2fItF/2XYDZAi+k/5w+dcbp0ugmsX4RseIojuJgSDoY6iQUHVN58Y5BWU8BxMvdAyrAd/8Dh7tLV09rvanyryhMGeab0K8cNo++LhAKmhLxbN+6Q/N2ofvO936h8Hw2sbzkSg2IelKye9x2EcfK1e7eY4e7z33m4e6caPUnP/xH2WQ7uq//3uOa74vdDgA2RZls3bGl+/jsx935q5fk/ZeNQxFAR/+o6KCuRToQdQvoNnARG0im/CalHvDcUfQ8ADMWinkiQuW2PP/nT53vbgrcOSQbcK/spc26ph6v26BIh806/Bb21g3ZJrvVoeDC9e4XAgCu0Mlp287uqh7rkvYSz0sqCnNwSaDUxdMX1NhAuoUAhqwHUfNNnKsZLcRcbN+m/SNbkiKmgDXYm2/LGY2NZCd0cXLU/HnYN8F0a9s3/04bJQGAjOZJHSfpNXlPLfNrHj2nd8zJPPN6IgCmBH+twNbGU/SDjYXifa+K6+G9jrZeIeSzUroNXDZZpSAzAbXHkHMQBCEwAq3LfelNaeX2tnKKDqog2/7uhqqEwiypnI9Rdl5oFGMAAMBgw3OI9/y1X70uD/4Btx3DkHWLPiGP96qWAO8wdhhPH06DIaznuSgkDktil9rUwCwIy+qLbsDwDWAMvXsDgWRzR95VPA99a3cLkXyu+4t//5fdV772JRUfPN698PIr6jX7oZj8re7Ux2eNBvOMtNng1EuKPuDvmB8MSiGZ9OGkH6oG6sqyMGuF8mR10libMUpZE0gSV83IghRjWWKdIwoAwQXCRQ0AXkRanFEtgiRsir5kGO9BgSkwKUATt150Pg7FYWjds6m7RPsOGckIOt/La5n3qwymxnhaRUHL8U+9pxGSz9tvrsL08/t8z9u3inRcp3Mbnd0y8nn5GbX2pGeQGkHO4S7VgLAyMRBtKAohaUKR0DmZN5cGDwIMBuO8+EI3tTJulaIww9a+HBkQObf2ikcVYwxXKufT1i6EDvcpil4BC2pFL+Yxfmce6r0/ZTT0814pjDnPNeIZESsB7GV+YhwXwEfmxEUP6KgGjQCtQQVX6zeIGCpUn0oAHyEMTAKYvZ0pSMFgw9vsvVUKawJGEREEvQIOIpAADRDELnCka7vGgO8kgSWjHyXilIQz3QdoP8VWiQ4eGT6IRjGktSTtxZylYl2BI0W6DIZQGvbD/A80XVRGgyzls2kq9068w3eSloPmBuBmLYFwJwbM3F5Lml22b+s9hzLkdCvqr5S6Knntls5zfPAV1hjEHQDOeXyjuYwrzD1vPfY5gTk1/jx2Sj7m/VrDrn+WJYBKjrN+XtNOTQ7lQlPjqqMM5s6bWq96bHndVs6nslGv2do8AGofG3/D/QtfKZ7LntcVD1bKn3o+p+Z0bm2n6KCes7VoIu81t8b5HO3v7fy1892Oq36mlh5bp8jAP0Ku12vSgubp2ZwaT7u/x/PS8BXvn0UwYW5f97SUqEKRdTXdmD9VIJ1loeRUGJhU7o6OSOH4iSvW/GSxQO2YlqxvoS9ZFmQR2vDwB8iMThppoA5313G7lAKwXY4dUghwZJAKhj7ImBgP31me69rwHNJHUfg5npB7DFj0VYxY68Has3g1w0MbejHF1jBmSCPIKDzAeRt0enEfpIzrKHn85KpLDvX58ZGakJXwI32thLsbZAhd2fPo+wUIAW9kjneUlLeI7CzV40vXhwiFj2twLGM1vRX9iO9C3gY9jOlq7BRIusxuEVbddb491UUHGq6VDiv5pSVvMwKXuSCVj+5cVMbneJ7HEXvi++lUg07QlwH0t2hNsDf4fObshe6pp591zbF1AgMwqlkTe7kLUGINF9quo1sqXrvAQ8pxjmpJoDUJtNq8mTIaOkf8EHUqInox6iJttPeYVuRtaDh7mShDwJu+NaL0ZgNTWpeInAlasB5X1iX4P8ax/lHkUQY6MQLrVVDvyJED+vWa5vdjGatyUO3eoZQYpc8QBaB6DcRsbC1pMeiutFI8+eEZ1UR7o3v1DUVGEmqvEPqbCpt3qL70C+NMsoO+8Phnuwfvu6d7/ZWXuyf/6WmlVB/u/vCPvtqdPve+QJArttP27NklG0odDyTfOfGKvPQ065M2SqK/2gZu6s7KJrgOMCMD/dpNOn1aaMcAACAASURBVDDJ/pGjc53CodeRq0+EtablvOo47FGrQApKXlAh5lMq7Ehbw7tk6+0RfdxzYE93cLvAFl39OsUAlQYAAPDWyTPdTxUNslm1n26JVq5oui7TMlC0sVn32kQ9KXUwuKyi0lcvaZ/KziI65YaLH3prSM+PiPZo0VqKsfcKYgDXTgstgGZtZ8XeGQislUe1zEmd0eeIhhL8yGvUcqNPP6rqkGQ0uKO7RjQ6yI3UN0d7OaOfDx0kAmBC8yiE3gquZCAZHkXxOgztuHgweArHUUAumEAo+jkhLQDA91F9NAkcpTpGBNPGKGcPPvjgfWbcV2SgXzh/VoaqcooUUnLXPvX5FjE4hJ+CJTrnhRdedLXVRx75jAr7vadK/K9a0GwVgzkoA/cepQMc1rh3qS4A4ShpVLhugBiF0c+y8fOzQ2HKotdMkmqrXnyhX54BCzlSDW533/zmt8Scnu7++3/9Z90xAQ9vvv129+qv3nTY18cKLb4tomceEQSEIFPNPO1IE542hDsB6Fowm0AZKcwiT5irf4bSlSf1KHm1nGsBAMw0a5C5dQAACESU8xMn3hNQccqCy+tXPJ4AJ4AuCF1un2BQvid6TQhY7eFOVLzioSPaqDfD6JiyodZSRvL8PK5VisaKVHuH+HssDG53x+9XT1VXJY7QY/LlMP6pQ4G3YaeYKEBAnZcTlf8rAKDQSOQJhqHOP1fitUE5Hks97tx/rWd0dEYR2oRVZSoAAMA1UGZI07lkYdjGezEoy0UIw517raT8V8pbvc9jPYY5TfSzR9B90zg562hkwSdzgGLAx17MML4k7mxhFYwv01JAZVEgQnjSQzqiCLKzATSKUgEIgNAlAsiRKUZviRzA80/9gBAY9PClcCehfqHYREudvG4oFgxvMPiT92d/72TAg5IVs53hfPFXbdhbZYkVG6WARPRMHFt4qvhO8u8R0FMG0RpA9R5qDYRZIpj5IZW9dr/l4VPXXwUAMO8vm4LxJwBwySlbhPwNRXbm9voqzzJlPNbn1eOfEuLeSxNAxLJ71+vRbru53L6W7w3AbczTJ40CaJ81/556pikD1t+FrTALAAzKzhBdlfOWQF993zl6bb+vz2nnp12rVWjBz1Ax4rxf/dxryZ9V1n3qGqkT1cZS7vH6mjGmMa/+5ADAYg2eqTmeGm8rE9q/l81/q/9htKZB2u6n6eiUiIzo930xZHPp4vpRqR5PbBSVDU/+Rv22RcZP6nbkQmPs4zgiVTSKFpKipAgBG3EygKgVIP3H3QkUtg7/2rNnr2WB0xslR2hdd1n/0nNnbyaefuREMfwDPA4w2zocuh77BwNdz3NNf3NNdFReWR8lC/qZDvV93SsewQbQkArEouzFs6/6NZmi0JNORGdYDtuoLDGKvsdgSFhPaWyDPpqxIXY/X+r7FV/MfZXgSNQQioGgGwJ6MC+0yaOob6SMXvLzI79roIKUPuZzs+aI6FpkNL3hP1KbXugoIgUCpOcVenmCxcttnLn9P7fnh+8TMInrJ/2F3hvpKI4GEF1BO04bZg6KzgYAwJnMAamyF86pdoJoihQBjP+MnvFzYIgS/evBCiSA1jHQSXPBqN9EvbMtimI+JcfFR1H3gRZ8igDA0bRts4xlVb/bLy/6PSrct0ve+i1KEeA+7394vnvmhTe7D07JUaLaAIIuKP3vSGPqoF29fKF7/LHPdvfJIfbKiy91v3rlre6hh492/9V//S+0hme6Ux99IF1WIfkaw+WL502SFNskqnKDgAcK/l0W2HBF63eOdGCNXyOXk0oR0yred/mC0sUVir9j6y6NV6CHjPmL+s5pKhoHIfuaJBcy3MI+1fcHlJJwcKdsottyiOr5rste2r7rQHdCttVTL7/erRPockstMC/rtyuilVvugCCgCRASx4mjZXGw6h8Ry7SkvKAxE5kBeKd37p06F+mldpABWvLZ61FSMxrAK22R2v6akm2tPmC60r+0EdJZ7iUv+yrlvfUvF8VkUINciHPzjAJ+tTb+qgBAvTHSe1dHAVBAj9CpyFOPKpegcdkCMDZKpAAk0acBwEBDIa8jAMrAbTgQ1ht5NUePHLKxRcGLyxcvdF/9ype7fcrRJ2ffvU/LRntbtQdOnDjRffaxxxVqusfG9pO/fMpMAWQUQ4BjDx8+5LoCd+kaewQE8B33gzdxPXstS7RCFFMJBpwtIViYbKWCcHEPdJ1MGNhmtbI4ry4B/8ef/5/dXrXU++M/+WMjnIRqv/jya90PfvgP3Xvvq8ifeTdCZ7v75bp4nu8dSq8jInTrPC5TAJyvXBhBzq/ntkjBWiGcIrpescV7aaIq+UT6fOgQgM5+51GT635G0RTZqiXD0WFCMDNuhxe29rLDyLyeGEpmgmlsBqozIviGJ+emaWSL/5xSQNvv8/z6OnUITm6qPC+FxFhhybuHAXbfvRSfVARA8fRuEn0DcAEAoCTgUUA5KHpwnAytFACAPyOnK1DxGl13ZEXjBc09kmMceUT0ZfTQjleuYxpMePx7AEDC8hohVaE2xLCWAAC1sTM3//X3wahiAdNTUF+jH1uFhHJsKh7tPWLNQF7x6pf2UPYGEAoXey2N4pwDF+MpzJLzM8SUz+xnogJA3jM9pacPTUe2gMqiLhekdFDfwakDrqOAgndDa/2xczSzgI89ESiGJRyx936U9ch1y8fO58p5SmM9jxsr9MHEgx4LCFD4YFnxXhj109oDABzYosDj/bawfl67ecVoig5q2uPzOGploMt6D9b3SAAAT9pcBEANAHB91o+0gYuKAAAAqNOccr5yDy8zFOuxr2K4t/Q8rNkwb6tcp57HdnxtBFLNi6bun9fKKIA7LQi0bL3bORzzxTrNJ0bRGsf1ns/fhvkJAKC+x1oAQHv/qfVbRqO/jt/m5E67D5bdqzWQ22NXBQCSB4xl6LjI4Vr7+ZPukzuZy3rd8rx6n2QUAO/sZ3SnLLJbHz+9twIAiH1vIjSvDD2m6BoAvsUri05G0bmM4txGt6LSacYV2yXD3CmANoQYK04RkEynToBkLQYIcoTzUna7Fk0BmQlhJzKJnubcPSMDkLUO6SeMXz9QuyZBgBqsaPWCWt4bMHDhuBINaBmZxkGuO3nToRP00YUJehvUjtS62vBmvqwrcq2YSf9tcZ6DsxGxKBv6tc2x2MiOFDx0j2iDN2hD2Zkrfo9o2n7vJPiPDlkZLOlc5Fj0e+va1E4gKg/QQ4YZhf6orfWS9GnDKMXoici/wdbIOkG13J2i5ZbW1tqzU9dImRcgTRyB/sKUukNYqZWV4FIWSc31Yx2uy3GD95xoYMAd6MZ6f6khENh/cQJo0jBm3cpYYNaB/XsV9r+9e/3117oPT77vDgX8thXHoTTBLdg4OA/lcKV21X1H93fHj+3S9+uVt9915y7d6l5582T36pvvy5hWW0Ut7U0cm+Aw6+iW9nC3RXvp9VdfU/eI892Rowe6z33uIQFkcphcPi8DXp2xdqgjh9OiaeGoQoRajKs4VjRwVR/orskAPy+96oajC5ib7YoIueluFLcUGb1d6QBOn74SqTDoW9gfGOgUWPRQAMo0nzsELKxT2sNt3TfWn4LPShO/ub778JxACB1/TVERl9Rp7brtpZw3pUHwXKZVuliFYX9L9HVOado4xHapgDv3v0YaNr/Z+697QO99tlRE3KZdkbp7HdGVkb/L9JJ+T+fWqACAtJU91kJ0Tpsr+y8ciuz/ceSnMQGPOxxEtheb/WwWcPjQIX0/nUcWTDaYDv8ihzu8xWm0UxgBhhjF9SICAM8xxeOGkJcydE1sPTnJ2AYAoOQN9oZKAAAw8aOqNLlv316Fliu0ROP9L/7oj2IcQp3svRbj5v05tfeD6X75K1/VvTZ2//SLp7oXhFjxiFvkvTWD1TNEu5lt3T0KaSGcne4A5Ow4nMppDqUPbVkMnVj2XjDLeI4wWgwEGKiIEH0Qtaeeeq77q7/6j91/+S//pVsPWjBoAb77/R92L4tpXbxIgTLyrFTRUl7LqzL+rygsJXudxpw7u7yAJ6E8GT0txuiQD1QQxbJOrYLMOrbKmr8ref25/rxTawEAAKOHUPeP9M/FMyCkwtU8h+XZ07htDfskVt/XNxuEV45nGROd+q39rt54La3Wfy9j+G3ozrCRYtOoRoZAkQOOdqAnLmtP+BogF3Tp1JMJAMD31LPnBq4FPTQT6wG4E3SV463f8/lGgJk3cyjjyTi8Ly3MQ6gTGgdazt8Iy9uOwmEJ+lWx4B8YyiCU5+Z9kXkMdGhooewJzq/ndAx6jMfNsckPMjLCiqAGB6gWimJ6c6LmQO45fjPij6elKDr9fRmLhscxAAC0tcpCUImoRospMX/3epaA0ZzC8F0zQEg8ygbdOuBN5yRMrgKoaP2ztWV4c1BcYLzDrOWatfQ3pDYNB8fegBiG8wflaRoAKPD/sHoGAGJ/5WvOcKppK49dyyCc+z3vMQcA1DSb9+Va2TWEFICQJ2X4CHCTbyqlw/cJABABAB8lAiC21zBx9X6YouFPotDN7YX63pP7YubEOYV67hrLAIBP+jxrrXf9bFOG3Nyc1PNf8+VB7ow9t3HMEL3Srmd7n1ZBX+v4ZWt3J7/VcnPqvFXmaNla8VsaxGtFAMT9Y5/nNesw7VXmZFUAYK3jls1hy39qeZW8IPl3pAJE16CUI+3+Gs9xPH/wycIjk4FWvMN6mQ1THBHFwNV3AMwBBoT8iDZ50dYYmUPLPAD98NLSxUYpAAYB9E6qpu6KHkm6GudH+2MZI3JO4QzBGcbLFdv1HwbEKUWRZTs3PNz5PLHeIcejVXIY67z8GcDMv4/bisXzh+wMRX9sqMf1Q9bmNdPr7Lkt8xazV+ZTn603po5QAIAMOy9ENyx76h/WBdFRM+y/RBU0Y4rK/XJslWJv9X52JQkNJotE535gdEEXkZ6H/kI0I2M+o5Dw7//gRyqkeNLRvp5zh/wnbRTq6KdmEcwYHmZxDuvflu3xmtcNkY3FGVoApUHHkbOPSJISCcC52YUg9CcsZ6VyiEaQj7QL5IVTlWcEBHFx8wJ2OP3YtYmiVd9hdSQ7duxuXYN2xyokrigA6mHw222iQ0k90TrQBnm7xvBbn3+ke+T4Xn13RTnyWh9y/zfu6F5/58Pu9bc/7M6r+9EpGfGnz32stIuN3e/8ztelm93qfvlPTyrKQAUHFR37+OOPaE/Js39eNQwun+327dqs8Hw5O9U1gMiYi5fkuVcbv/NKxD/x0bnunLz9l6hrRu0lGfqXLlIsMirzE+mMh/6GDHJ0Lew3njXTy4ng4f48MQAA4MYmtTncovQGQBUiqjfIoAexuEoRT22va4oOuCowgn4a1HeKvSYQRHaj6UrHXtezR22AW3qucw7/p8Mb8xt1CaLuhuvVQef5rntkEfuguyGyI2kh0+Xn5FdNW31qX9mDC/pNIcoEAII2Iro3r5NjSL4SgNgAAAx/Fzvi7sOH9fsiOpAboH6oQDMihwhGxkPef//9DsGPXuAwsA0dLQDPaiJToPWmhjS88JwPOUagglYECzgQBljqxIRiRGg/1dhp7UIEAMUyvviFzysNYJ/y4ikqQz/vTUZiX3jhBW+ehx56xJX4n3v+JbX8O+HrZ+EYh5zh7dc49qggynYZCdQxuOfYUYMBNmp1z8jjiR7u4W2MJ7HQLRbUVgkG5ym5dQ2In0JOZDj8+7/4v2w4/Nm//jfdXuWifPDB+92bb72taqUvqUL5FRUEvODWJdodRvmuXddz6ToUbEEgRS/ZbANSIigcshWCaVwpMph4FuEZhaNPCodYXQCAIIhBEaO2AikdCQCQApBVck1oBlrC6MCw4tnHyncUq8kXKRxZIbZWaJcZFqsoVR7/hAFQ0+3U5/yuV6BKR4U2tzrnhGrCzAmGKHTKOlMw8u133jWNED1C2BX5WL3xVwz0aAM0IPip7MU8xJ6rIxQ8v0Wg1wxjmULFb9dLF4cME6Po5CW1xENQUg8gmrn46pWdmAKxIP/9io0/LFsz4woFyOA53MtZ48FIrlu81WvVGgr5d/1utcTDy0iYsvF4EpS3YryjmMEbXFBQrwjLz3aZMcdRxIVaJBSTQ2gQEkp0QOSiZ64XxZfYWIm0u4CgomB4Dhct0nwSoodXh+dz/irINgUXhU6notLzt2KQe3/57rUHdZh7z1/5M9Z5AGnMBQ0WJUCbYEF73PK9MLO0/notg3DOaG33UX2PUGYCsEwAKIFCaATAEx6doFg/jqL8tqoa64ViDQBATZE5AGDqOZN+pwTwsnmZ4x2D4RWjXGt+6nssm+t2/rxbe8BuPNI7uefUM46U74aHtnt1lTlqx1orxcM8Lk8BWGtupgzxtc5ZZexT/G1V+TO1Zsvme2pNawCglaMDL/CZo0sPz75o2Pxz52VqrlflIVNzl/rCoJxmqHTksQMAZH/4GZJv9kI9F+GMMN16Pw4j5VoGiIvR6aOCpRbAGp1w6DSAkYzxTzh1OpV2SjfkJOTODvGtBDCz0B8GnT2Trmx+3Y6kDRSqlayBz/HvhsBkQoqRHeio6HY8LyOhfgCRZ9EvHkOGwsoBBjA31H9KudDvK5KycajoChmFWu+5mo5CFwsJZE2gTLCvWQATrzejYW7K9/1EpqGfE9tMcBvN28p3prwH920/xAL5uAIcYJglAJD00+uYRNXK4NosHZmwf4xCUvR+8eSTylt/3iHcmYeUof/ZWSL0gdR95gGAtWTgWnwkQfBhLko3BxNgAHzpMHS7P0AlA05B/2kPhX0VMiWcDcrlV6Sc6z2IfviHzp2pFhit6wABdM2rch7Sru/w3fsVCXCXbSNsHEdro6PrmpcFKFwh/16GOfvi4F6F0KuS/9G796kgHy37tFZbd3anzgoQuLq++0B1yt5UHbCzF9Qeff3N7jd/81HbWS8rqvr82UvdAw/c3x1/8IjaAaoeg47ZICDhnsOyp5RWcEudAK6jJ5GXv31fd/L0te7pl95UgT7pShuUyi2V5iLtwQWQmcb13Bj/dqromaJwpnS5kn7slnsY7nR2QL/AqNXC6GqiDQF0tJumnaZqF5BCsFG136hZdkOh/rflJBE24HQE1DI7jgUKYHsSNUsNCsdI6J6kYFBYco8iDh3B7ODoTJMOhzTRCLQmTXCgTv+sdZ/Ufzi/5YG9rVARVzpAEoRLPtzz1Nw7I32x5ncDX8xzBlAqjqvv6+vffZgIgCHcJ09sGYqZEcUoinc8WuJtNgAAQSeCyXlvv/2OleWxMIBhRd5RMgS3ewCZMgAAMwuDt96QDsUX0QMA4KGn5QVdAKjwerd6mu5XIYhDB+kxGmOgPcPbyrU/d+6ixre1e0etVsiHphggC8aYHFKsuYLRsqEgJRg1+e/HBAKQHkALGVeULXnbQQyZCjAwkzRIeACMC65DDYK/UPu/hx9+VH0y/6B79bVfuS0iHsXdyh+jWum7J07qeeVZF8EypitC7LZui2rzCBIEBPM7IEww7Ji/sI3SgIyc8mSqZjSVsrBMWcwCEqxpeBI6PfthFwFEWJECAIjBhqgJmK3Jdd1ixZXaB9Q6kScPsRRMSxKtla0kxpq51grC3Dn18bWikmNYRXnLOYlnKMpDHwQzGGDMyV4ZHgkA2CAVvWAQviUwBwBgrwAAKwAlFMfX7gGAzPkPoIVXosEcZ0BBAn/EDAgzmtiP9b6cmgPWxAJQNIJhegHvNQilPdQlOqCcWOceew5T8BcGkbTUCr4FWiqRKCw/Ao32btAstIuBl3l5tXGc166ZYr3WIyGqcUX4n2G3HH0x8iMywLmdxahP3jJcL4ryZORSRhVEBE8YqXt27QngAkXJWywqKo+ULq2de1hLgEbOaqQtAbTQ2YOogQA9ao928DGnCFgAtCHUwzONU3Zy9MnlQ3mL168fAJjah/V6tL+3+2uOv+ReTkU2eb5DIRV5NQUA9AKwPHFem/Wl5kgCAPaLFcCtpdGWnyz7fe63Kb7SPmfNQ6aus8o8zd1/LV62jKfP8cdlzzq33nO8tJ77/FwfW+sOw7XH9WrimAxPnFfOVxn3J1nj+pnH+sZiqkPNs9Zas6n5r6/fyjjLoKITtfrSnQAA9ZpM0cedzFFN/6uc1z5fuwcT6KvpOuWgFXtHAUQh4bA/xzpgzv94LOEICR2mgHFhxva1VcJALgVwTW9xhQhTj6iA7D0ekWUBCJBy6orlrqJPbjWe1wjjRosFCEDntU6scXP8nt3KXZYnMtr4rStFBrc6apAI2b3S+yIlTSHOGhNAJuM5perv0SI5nFIUI0M3jcJ+oSO4ILT1vmyTFt5ifscrGjUUQlZSUNCyFbrq0ZQiQ5jbwjs53npAznWtB9QoTE5aMWZHa9AAvfU6pVGMAwhApDeGikcyZO1QONR6vy4QNXbCMM5rOEJYv5Pzv237TjkYT6hq/ffkIVfBPHmSrec4AqHI2eq62UFr/EgDv1lLjtR61xw/TPofRfA4tSQiL5MO+1pjerYoQqmaAMUrnWsV1ehNCp6zMwIAAAMAPZhHijZis0CQ7lrFnLmyP864K5qD69099x7pHn3kIe+P6PBF/T3RNnUDRJvxLo/5NXW2UP7+VnnRr6hN5LvS968qYnSdagBcFgDw5tvvdxdkx23QXpCZrPGqtpIudk3h+ZeVM+DaGfL4796ldGC1/6MY3289/mh39PBeGejSkzSu06cuCFC42r114pz+qVaDUgtUrcFV+a9rbNAvD0w3CiJroGt3hGB80KqeNbvJOVKodAIicpNOAlA+adNcg9nQrNhewanq7gukP1AElJQDuIXm9qYiJNxmkOKEAghs/+i5KfJ5Wakl2Hm0+AY4TFlm+yiJ35EBctbq3WkpBSRI+m+N7vS61/uj1fH9d+F9vY1XbbbBtK+Auur3Wh+p+XHSZI6pldPuAmBmUIyWmuBTOPFeAwDZ6x1mdo+K27nFRTFw2Kyvv/5GCeEYZUabkcGgsjgWBQz63s4sngGAsVeFln4Y7EdkmIKu0i/zoir/s3EuXDgn4t0ggj+q6pd3O1wbBsemp3L3WaE5Tz3zvIuEgByygcK7HwZv9iY31gQzE6GQ03Xs6BGDAPtVYBDB4LYctFOBydijHdHwXjR9JjTsmhA0GDzX//a3/7770Y+e6h44fqjbJSTpvFBfUiU+9emH3PPzO9/5vpRZCQ71IBcLNwJ1U1EMn33sN1xF88SJd7sT759wKNAGQmVsO4Z3MsPBYqIC/KwVrlSOR4y6+aNf49IaJYEdGBRFHZkDvJq0VyGSI8P3U3lJAzJpYoggGTx/7LQ6FHzZeJJg7wQAqM+pN1bLpFsG3yp7rQd+ULpCQY3+n9B45NrAqCkg9+abbxoA2KU9AFjkljym3ZJ1X9JCUvDMKcp5/37/FQS4fr45hc7fFwUSwUERQBjnPABQwA5PWAX6zejfaxox/TVuO0cbusHLzrpj4NEeJZWYbMOXrV5SIVjGFHNuohf0wAKD3iKCJ6NN+JxCNY9FpYgiOgUgK56cSAMo+0aMn79RuIwkS7nDK5N6D8/SFybUlwCfFC6ikjHvlyj+ZAU2CgteVBVfhAgFBC3ADJ5Fi8Yw4IeUgZjfSKsaUOTcKdWiGCHI84MX1HQ6tbfmlJW5fbjMqFym4NdVaOtrT0UA8DtrBJ+Er0QNgDEqnWlGqcRaKRffhrYAAPCgWdBb8V1MXZviC+139ThbY2fZsbG/pzdL+/2ae2dmIab419Shd3q/ZfRwJ3OwoEAUA6L+vgaLc+zB26tIpAYAaGnsk67DMjnz6/qtna+ah/W7t9BJLX9qA7g+7pMAAMP5baX2eRpd9fmnnm8Z7dfXnaOPVuFNACBDWOEFFKzrjfkZEHyBLiremOHs9Q51px0PPjzmi/s3ZCjRoYgYG9OlLgAyP9JF8fBjfEWoOUUBI9qt63a4SwAGi+vIunX0lq0RkQafw7AhhTL5IdfgXIwTAwMKNea3KzK0aE97+fJFGzlRGDv00gTQke1ORSbXvtTJQQdBJ+VFrjSOCGRNvYYhOof0u1wv673JR4sBNcW3/F0qMjX/K0CK15ZUAP4ujjK+w0FkWasBYFz1/LqMJ8c81IIhYpHI20jPyPxprovxv0kOPebgh0/8Q/fkU8/4Oa0PF3lodagh8pZepvjmHE/Pfb3KObXdNPCDIcLT9oWdDDFC0wA6R9FPeN6MoDSQIf2B469qT+BMJS0RmY9uAgjg4sD6ZoP0i4geIdKUKOwbDol/8MH7u0cffSgAAN32BsASjk5qW2itdpLurLXZJfqlttq5C2pFqNbIGzXHF2Tcnzsvo/2t99TR7bxrEly8RCQCkchaR6JKVa0f7/w15d8Thb5REQKblArwld96TAXWFQVDAULd+MUXX1O07EldW0Ubb2pfbFKBQY15k/bJDlpz0hlAD8IeszZUACPWOf0dpNOQXmOaYkdCa+WdqBD0LvRNHKzQAGoBdJHtF5OeIoIiolSpowYAQIQAdij06dbrivSk8KdbvutaSYfYod5TYS17DPztLg7iLWnkJ19bZnckL52UuwWI9BgB8vys8TINFQBvit56Ws89kOBetSfymDAd9DxqrdfvmdoAS4adSFwLADAwlH4K6eUDRTjXte5VFYlwG5SSnzCMJ7z/IDS8mHiI1yin/stcj2GQeDCjv+sBhdFT+f+qimN8/NGHgX7qMteFXEH8GB53yUv08MMPOYR97137Ffr/Xvfd7/3Q+UIsfAIMLGBU/A/F2pNsIyPCwQjB36dKmRh+1B0gDAzPPoCB0WNvxTwvjAlCbHjhHf7Wt74l4/kDGdOHus9+9rMCJ45oTPtcEPAffvzT7q//+j/p/morQ87KRhWqMIq8ofuTP/lXSl34VPf00091P/v5z7o33nxLRok2DMYEKRIOZYuwFCid+2aaQq5XrmFrcNbE1hNPBQBkIUWiIPC2MScghL8K7wAAIABJREFUrecEonC/wTMboWQDk/NCjgRO3qs1rpcx2oFGaqxr2huQ9Jbv9TNXtO6Piwb+AHblsWPlpA4Zo7rqJoU6PVAqykdXA+gVAOCqGA+MlMiUAAhiTQLxxbIZwvxrQ79MXtBf2eQ5Vk9tpTzWz1rPUY65Ro5RDqgeCyJOBAAC0jUAYFAB94d3xf+F8ZRMtZ6LXNspo2G0hkX54rh92p/UQ4jQyYgWorctjJkXYCHKD8IsEN3gAfWrXoccQ4aQp/4RiGbJsSN6hxQdfzesK/dnD7u9oJQv1xFwP9sAaDg/6dmM3sY5yHAUnEPIsn4I5/DYhKco6owQ8k9KQUQXXBVwx/NEukBEM12WEKEIKJ6di8ptYw0cPFSAvFje9GCVqIHy3aBfNapMhgn0tTT6FVuYx9rQWGvPJZ8YeO7gAW2V+VyT0ZotpNDEr7Us4e+cbxfUKgBApJENqTM9X6pAAb7rAQDxVuhpDgCYUtTqsU4pt/n7tAI3nF1fu/7cntder1+lJcDBlGE4d512sVsFN/dBfd+pfTz1XTvWVc9rFZk5ACDoYtir3u/lv9yD7fPNjbOWdwsb4D/jF1PzPUdDuQ/ac9pnqpXGsnvKHhqK6FrjqGhooLvlAEC7v5et+xTNrMU/pqa6Vn7Ti1uPw4ps8dIm+JG1ADLdqfWazY0bb3vI0Tq9bTD0+/x5jMUy2Jo31QYrP6Pjcb1xDaiQ4+iAOV53msHIkG6KjmAvoryvboW2d5f1AYPecjxl2hMGCefDz1xEmfuVkPB9AgJwcJF+gKBIowbZQsHUiKYjUq0Y+EUGcn7OlXVo16WJaAfGTAQDc4rHkxvmPLo+QhBor4fYo1z+LvB1z8trAKCm5z7/346PAQDgxA20x0a3zxSNAmiMeJQG4bBvootxh0lehxEXshi6cO61rk1Y9ym1pf5Pf/dN6RaEpcdcZCFenCC1nlXrfnN8ehWeV4+3lYkt72717Hqu/JvYH/pJ1J9QpIjmKGyOqCnB9SJqIagV4xdnHBX1cTLwPXNkL7nXPnTviHS8bvrBmYg98alPHde/B93GTyaSCwBuQU/V+yZ9aY+7PebYIQIXVDRwpx2WlzQOhdSrmPltVeZHTn/88UcCA047wpr6V6c/PtN3TMI4vqmc/507N6suwNHuvRNvmVwA1a5cJYWSMP1dWmiBD9QzEMiwWcCDazr5iSLVMwGfjYAi1gvC0jAwUnQvZL9TQvSd0wHojqZzDZQQ9aq5ACyhFb1bNqP3Fhqjw8aWrdTqiJb1dDggPYC9ketE1w1SdpgTaNBpB7yX4uzmHbb9ojZA2mP9HmQui92bvK/lkSm7Wt7a00rvTBzrgLXxnzws78W5HoMjYYZI1KzhEdcOmgqaLZ/rCIDhx0GBSwJPoc5EgNSC2hEujsHIxVkEXihoDo8uSnUONEJBCacaNngCAN4Y+q8uiBGbDignwMe7laNPfv4Vte16/70Tpe83hE2+THjhiEzYKYX96LFj3fHjD9rzTxFAUgCIjub+IXjimrnZUiAFwUUhFveR1WY6dPhgd7f+qV2ivcGuHBtWWgkRCdQKEMIhXNosZxUWfFX3PHTosOcoUw0wCP6dUgNee+0N5Y3vjl7j2gXuLy875N/+mz/rjiuvhuIZL7/8cvc3f/u33XnVC6CWASBAFOOLegTBaJglB+T3KBTfpEKRxlMSVu2V83faAFwjFXGeG7ACAIDvAACilgNo2EA8JmCDDxpHqYI5xSR7YcNxhUBrRWCKQU8x1Lx2/RwjIVJ2WC3Y699rbyGfod00GnNzDgIiv4k1RoA+8MBxM9jaqD+pcKnT8nBvkwJwl+pIxHOFAHLYG2FHxdDsr1gUuNzWPWqY1m3ZnF7bgj4mOp7z1ipGWQCPhSRMDAAAoXhOPVSBfqF7/o0AANM56w/5DExmFeVwxMwK/WBsUziSPWPjXP8PoksEAMVAUZYACPAI4ME9r5Y/zBP0jHDLeiKZbpNrl2uV+7Neq9y/me5Sr30K4djHAQBslnDjcxqcnM/cWYEquYm5b2yUWIMKXgAN4K2xR0jn2YuDANdvoMghQMw9LZwoGEiVYngAEQGgxPxNX1uKQg0RUAA0KI0AGaG05Z4Ifjmk94zm3X+kOtsABdVeyHlctq61wjK1p9r7topUrezX65OKcu+9KsAZxj/5/HTSmPLg9/KmgIxWYiXsOcdKsfhRCyy3+2txru78m2WGz1rK5LK7tee2CmN9brs2XnUUkFTal9yoHv8d7+uJ606Nc617rDVOGyplnX3Lihfd6YpNzdXUNdYa8ye5b70uLS22c5A8Jt/b9U4bv1bSYl/Oj6ymqVQukz/O7Y12HmoaqX9r98Gd0H7oV9NdCmp+nbpj6JUBrta8aGpsrazPc/pCWuULn1tA9V7Bzj3EvBZDuuddxXCONY1vez2mfJH3xmDGEMFBhQzEm7lJFdWzs4CLCUrnRBbiqeW87CqQ55DdFscRzRY1CCjQRoorKXVclzlErpxR9CjGDZGhV6QjptGI/OTZMP5jvFSFlzOONswYm7o2YdLIKf/tivKRJuDQaKcf4FAj4kHe+kCq+1orft4E2RmLw8pDD63XqZ/DfuL8q8eW+9NzCf8qoe4JGsTA+TfUCkmjJfPBt6pb1o+e+En3T0+qqxdDdHrdsDdyfaf2+DJ+3hPckg817axyfE2zLf8FtHJNMUcwhiMhdYpcvygwXIw6vWeBYvQlp4SU6Irb5TgXebRNEunNRAJAO5/9jUe7B47fK30SY5mQe3LYFa3sLhfoQNFmj+NpZY7x7T1EGP1mHFsUudzqyEjkb8hstUeW/KZ43umPzwkQ+EC21vuyCW5IF94tr/8L1n22btsBFWmZpCvJAes6BhjH6MjVs8U2CxoxX2QvEOFS0jtT/xt4ZzhtcLpCsdiUFzQ26BJg4Zpo/YKiBQFMLiltk9TNmxj1RFDrH+kBWwDg0P9K/agw8kOPC0CJqAClecqxE6kb8DIZ/QBVmstsa2mQgfoBVTQix2ZU/BQvrel0wTFYiCujrPNYeE3ac9BK8iDuQwtT/sb5HG2to3BmyoB4pjD6I004AFjvyQQAWqJuiTYHwoNHqJaKR8j7TxSAmU9BPVD46QJQow1cK4xkKeFC8ZIh8N11oVUeSKkPUAtyFxwsEQCHHZq+1ykAgAyPPvpod78q+F9S8Ylz587YsCD3nwlwnqlyhSiARi0AAAA+QwAJAIRBF1VUsz1RhhZHvhcoHcd3KhK4rTuk6IOjSjPA0CHkO5FiiJsXlTaHgnj0jw3FlUWDqeOB/OlPf9r9vcL/168Teqd/BLRAtLQ6OajCHX/6p3+slIqjWkjyw253P//5L7q/UzrB3rsOmNnhTaTSZSxl9AQ1D0bGlZyhmOtg4AieVMA9xoK65/yH+ItxB6Cx3l0AAAA47x0VujtTAABv0qaSf21Y+2eDEmmYJMAyRmVTKcjNHoQ6PmdKYa0RtjklpFUKaqEzhcbV3w3XzJ0QAADrfPz4/WamoUyEQhMtEk+5LQoAQAAKJeTLxlv8nZpbrb9xfq5BP8Zq/jwumPOEAdgKN9elKLsdz38CAKC4BpfIbSKkrI4AKF7wXLN84ql5b/nC6FgNEsFB26SsfhzFMCNskjoSRAHgOeFvPOeEk9HvF76xU61WAAMSEEgEHIUmX7FGsVfrV8/cCIe0Qpc5xjkdkeefAiujADK/MNuGZg2BpMv6+EjzibSPXLNoLxiVoV20ScCCyaIAAMEHVQhRHT4o4uPWgrS90drAgy5pD1uRk4By6o2OjtokkcGWdM46JwgwvQbDngkNd/xaay2nlKSWHqbuO7X3WuUoBTZzkfwn5zdDXwOhj77YU7wjv+PaCQBAT3TgqAGAeo/XYxt43BwFL/9+TmGck4ur3mUZ71p2jZq31mNoeW59jWW/5XFzdNCOZer+n+Tc+r52ziQoWkDPVedx2fg+6TVWPa+e/ykZMrePUj7Nvcd5/H+9t3NURWa0+5yji/wcy5SxXG3puV27lqZaOupHUd1rlflqabDmFXnPSMlCb4liqrUHa5Xz58bqmfR4h3S30fUyCjQN+7xQlVmUYxzpKDoudSkMC2SCo8SIRBUAkHWhsto7IEEE74ZMD9mDx1d9yzH4tyNPIjSZd//utDSiVmlJttMA+iZ5bKENzoUXArATGXBB+iK1BtKzDA1FfaGox+PrSU8xCFDCqQG/8S5nJ6laxuW8YXQkQJe1A0xjlbwJbTQ0yYFSMfLLt0VfGvO91GBLnZzUSwOOsSzMF7KR58B4xKnxd9/6TveW9FIMVIy5oc3fPDXO8fJV+GO7l9eSq/UoUmdoz+HvTENEx0hHBeuabcYNbtiba6TD7wA6GLXhKBHNSf9wQrL+54KAGJ4ldN1FmHVx6lN9TqnFDwoE6BSur6IVoi30UgEEMspv3w4byNGNzo2XMxLaFM0QXq8r2kmzXS3UST0gyoJUSWyabYpOVkU/AwMXlCJAIfMzSiN45tnnBAp8JI+80gPkvCQN0vTgSJDQa6yTOmIj0mzqPcqxztvXuyMdAAUKjWQqzhbZke7koTMJ37+GLkGUp0jnKvn5OKewV/SPyv44ZYnSpGA29LVJ44KuAJUy8ty8p+jdXvfi+c+ub0ELgHFKZ7iua5GqI92OV8qBpKmMnJ/ju3M0mfRTy0W+S4M9HGfBK4JfsBalHomeLeokREv5sbMw6kYUlM1yl/2vNoAHvXOnBpQ3qZUpmDQXZyHIa8ejkwyD9xMnTrh3the2MuyICIhJj/yoRFzqXKcelSjnOayqGKbUACCMHsWZhf/617+mnP8D8gid9t8o4u+oYuULLzzvIoQwCFCna2opQUs0e0fLdc2EKfRCnkmBWpgEK/KlqIwZOmE1AijQUUkD2CdDj9oAxwR8EK4VRJkhWJHLG8XFCLMJJgyxgNicPvNx9+2//45Cxz9UqsJO/Ra9xvH2s5l+//d+p/vqV37LBibzvU9Aw/e+/4Pur//fv+l+9/f+hcGCJ3/5lNEsFpE8NIel9KkMQ25xIjy1IlErHb2iUMJ3A80KrzURCwnqUOmeCIDcIA6nqWhlSpmdYpDJCFuiTsJOoq/pqFVIcsxTNJnn52/1Jsrv6mgIjNEoOgQziI00PEt/dqynHvk+AU3bJKSDT4WRjweTVJRN+kx+MsZgPE8INZjviKmVeevvU5TfLMBnxlFu7c+VN7jef+2c55wyJofDlRSA8/IU9N5/RwB4dvMOHtsqr6UCrwAA7IXdKoJkZcMF+SL8kXugqLDf2OfMN/NOqBa5j3jVT58+oyiBUwYHAZ54HozD4ZmHtWnHa8y7GBApIGpa8Hf9vMfa5FonIICSlaAAYIB/Z6bgl6gjyNfyHVVi7alx6B2ApsAA0RL0FIVr+C3SdLJ4E+fCexCiQ7HAMg+KCjgnoOaC/mV4H+FnuS/iGlPGQK5l0Nj4FX/nee35NS2lsGr32jK6mNrzU4qUPRHFu1Tv2fSAAdhmp4hlwpDfsgtAAgC51slXFvfw4HWqn2UtoVvzjbk5mFqPuevm+GqabMezdH9V/KA+b+6cVa7VPteysbfzUdNUe94UXSzs14qWOT+Lyfbz05Byza3W4lU5nmVzs+r6r0L/q9AKx9R7o92T/FZHBMTv8W8Y67D/MdamXpkGVu/tgeamdbt6LsbybzW5kM+21rrM0Vs9F33klZXr7KgyPY56nXO+ark5NkWZyvnn6X+pAIBeDleVcmN+xt7u/t76LRwhmGKsZ9g5adSxNnQAwHhKuQhQYEWeaD3pl+iWpBJEOoCKw5XP+BAABDh2K15L/UOPIcqVWk2bJXcA19lHON6iSK1AZ8lc5D2GWRYZTudEzM9Ad1FRPmReKw+m+DrrmfTmFm05LxNyCAdVHj/sy2L8h7Id96wAgNRTBn6CMRge5BdfekU69PdUPI5ziIyIKIa1XlP7fi1+sUxuTPG6Ob4zNYccm47I0DHCY2wAINMDioc2jLjo+sXzRq2MyEeH0BSh72ttJLdd/zkKRLTrgsTwF00zdSq++pUvCQS4R1X3L2pLyCYh9ISUR1Xktw1WojlvCCAgUoTxMBZAAFvVgEEaZ/KsKKSu+6mIufUf1WKjFSaRjk888dPulVfe0Bg6pwCYnxFuz6Tqto7aoCKBxocNE9uvdh5GqoQPLwZ56hO8u14TDpgSNcP9fW2DcIANwUccbUnbSDnB0DtdyFkOYtor4pTht20CAAACHAVRaKmOdrGDgu9tIEaNkOhaoq5tpfNd8t2MZGIoGQFQO2CTpmp6bPlwfUz7W8591iLh2K1uQ6r58HqxTuHQpSZd2J8BUKCDOpJGzxFd2Qr4lgCAl2BiM6VRnr9z8TBat8owus83rxW8X/3q9SjUVLztcU1CfiKEPQEAvmcCM3ypVuBzM5mpWmnvXARwn4rykQ8FEXz9a1+VIb3HORrk0eBhZ7Nw76eeeqr71etv2gC6qjAVvHEUF0kDCAZsonXoS4wvZG+FRMHETZh4AGMjYdSR763OCYp+OCKv516FaqngBZ5aYXFh/AVqt0H9JYMwcM2rKvvFCyqO+LrC/1+X4XhGzJnWLze7nbu2d7/9ja93v/8733AI2SXmTgu5VcDK3yrX6Re/fLr74z/97+yJ/853vudwFzb5ByrQZ08Y/4rikH1UeZ4oeBhj8EZqlK/43tTgMUbO20anWRB6xq9EALgLQAFzTDyF344Z3jwT7vO/Sq5SEniMqRhcjZEzNdbcZMuMlSkFq95QicrxfBgT6WkeFKBa8cp8/lte690qzmjPhJ6D62CknvzgA4UgdTZcI/y9gEgwXhc3GZhaKrw1KJMbmjnNdXJuHnTDfaxYjAud5XH5fT6zjS2H9lMpWHlQQjtJMblVEN7F6NrlClbOWz3fC0KuCI29e3cbAGDvMWaUGLwOuWYAA1GoJqIoUExAXlGKPhZYeF51JrZISB0+fLeflxwzV/5NWuvbGMao5oRqTVs1zYd3o9RlKAeFYR8emSg0Gh08UL4SAMgIAofWaQ9km83c11aujGJHHhrn71A0BC8LUVeyDRpwAU+8LhT8dF4fxWuE1kqCU2cDoI10gfPab4ABKUymeHI8QqVIlWeq23nWSn09L7kmOY91ZMXUvbhO+3393dTvOfd57RwL78gL6AN+CHpey5d2/XKMdQoA+27RaCozUvhIjtd7rto/83M5vvOy45YpejWvvRMlcbQ+M3hPf+1J/jtcYW58LQ1MzXX93RSfXXbtOTqYu6YVW8uegQ/Vtlo7DS23SvusL40xI+dWmY+15mLuGVaZ05pXzc3pQM/pNFkEACytyzPmXMxBg2P6Xc7nh0rxi7NQj73VI+Z4RV5lSl7nfs5jatmV+l8WA4yuRNNPmOMKmrP2xuwkFxyboisAAO26hD0yvnftla52W6/DDJ2UBiDfwLJB6PD44lXFcBpyvvWdngEj34A0ednUFAAAIExc+iTfucUZgLoekWPpQpCgOnoiziJ0kP3q3oRBbyBAxg5Oiut6Z69RsBYdz+HModgWuRSWVv20Ne+q5Ujy0jpqC8+zp6vMegSiY5iXWjt6vjSsIuy9tLa2blzpphbIxTiseJzBdHRH6QBP/MNP1f7v6W6z8rj5LvL/Y+Q1z2/pa4pWW3pexgNGPKrRo9t7zfGElpYHmRhzHzxgDASkbExveRptAZJJh8B4Vu6+HQ+0wCOKmjmW7WG7xsazdA55hHcpivkLj6se2eH9sk1udvuls2E7DdeUg8Zd0WI1ozB4RB+4Ir/NJK1uFdVHZEumYNIh4KyiO9878UH3yyefUaSjjG+144saVIC9eP2D53PNjEhNAKB2zhRzJsZR0lgySih5ZUZQ0HkDRxL5/VG/iZgAGcF6Zhw21+htaPsubDPs1wvSs84qMpx6VPhAvTcBFFwvSjxYc4b+neviooNFR6dDGwAAbaMD9AtHL8+Y+i33yujvbG+a+62lxSndqqbn/BwgY6SFJqjHudtoKal1iBQk2kVaqJbCoDH3HA8N8bxE3wISMicebw0AJPEuUwQTAGDSiQDIcMzw9txSAcBXHWqRCxbXDIHWRgCsAgCgSGNcAQBQBJDw/w9keN1zzzG3YLtLuaE8+F7lnmDUM64PP/yw+8lPf9a9/8GHLrSHoU24g4UFaJvAgqzs2jP6Yvwz2mjFEeH1UdwPACBAAJ8vArlLxj8oLF0QSAuAEM0Gi+BK4zuL61GggwVE6X/99be65597SQbDju4LX/pC99hjvylPsgyj0t2A52WD/+9//ufdJUUvfPkrX1M3g2dUXOau7nd++xvdm2+80X3vu98VKHDR/WYJDYtiN0x1MHSiC/g716FlQAPDjHzwFA6HVGsBI4bj33lXEQClDWAYpsFoQX17wAZkb0b5SuJNZSD/rg0CULhlSloq8bUin8pmraDkBqvf643EsbmJEJYAABiig4BLJhEMMBBJsyqDIvsP3DUCADB231O0i0pQCAgK2huUkFyGmKtggF6ccsii5zqrino8OhLmlZ9rIRy0Ocx5Wsmu5uuUGY9c1enlCZCBFW0A2/TaecCmZT5LFWitPcoKqTm8n1N4Nl4NUgJsPBtYEgBXWloy/wBx7HvnRUqwvKtCnYRw7d69x2GO0P2J997TcSU3HhClAQCSTyUdTBlbeUy+595NpDkFCWscnnaFm0l4RNQAvGrI7WQ9+silErYetDdOqwkgIBQijqeAoPM7jUoDAgyATggIHagcvJMnP3LnFCKnrtHephRQ5blaAGh4rjsHAGq+vopCn3tpSkgN59eFynLvBJ+sQd38vEWKAhFGeKxc+wGEvjIC23VLAUaKSaaU1ErAWsUk6zC4lrbjXot7Ydl4atqrx1rvyXq/TimPc8ZyY3P48vWx/ZwXOZbPM6VctvOYf9/ps80pKHPXn57jMQCdxyzka1dLsQwAaOcplbMpGTcn95bytWUPV36bu+4Kp/brWq/fUJ8o9nW9z2sKXfB41gDKhMHcd+loBuZ1LXQ0ZWbX/GEVmmn3Re6HVeapBvQCHMVoXRb9VD9MPfo5uTbzfRHHozF6XgYDOUN7p+mlABDFuEjZwjKEfIii0VR0Z0nTmcW10uBHgadFWxaddWSq5EUWnAaQxlNLd4HtAsm3StejEjvyDL0TYBmZOhQY3GQ5Cr9EF7a+JpkcbZ3p6nTG4+B7viOKgFcdReK/Jatc8Bijw7rFkI9e8/V6JWowKQoRcm4AAKF7l9Z1ldE+4m8m/cE7yRidYy3jljTeb337u927Kq69QYaa62f1hl2sb9DpsNb1mk3RcKs/rsXTpmhgSved4oFz/KaPBEA/KHRgL3eJBvB+h77sQIsRck+iAK4qDJ0aRAEqUVQQ45frDIXWw0Clqj2RKOu6u3bvVOtjpWQqVYW06t1u3UxXCjpcEBYuxwtplQWo4V6OlCXSAGejjwpbg3/p6Sbn/rnnXhCNfSgASpEnqhuAIyPa+UWhPdrvWT/t7ZRh7+b8xDvPHA+bEbI9f4EuXYspjnOzAH3ethUQgFSajdK75FySQUwEAJHWURPPsFRETevSRCZgDF/A4SJ+c1NfkvrAfoj6CqThRGFCTshx8AzsN2o3mcdpfyTIVtvCOS/ssTldq9Zb22OmaDf3cl1fAH4AX3C6kPVRokAChrP9UmxWnjmApNsGAHh2ouknAYCWgHMwEbZPbusVMxhqACQzYMJQ9F9Tz3sU/JyMWDg4Ynh/0rPFtdIzyINNRgBoslOmQawYYpwDsnmXqvPTq5FCbNf13dZtEUKFcsm/kx9+pPYTJ7RY2izKvQ2PQ2wyh1o5zAqFPxXQglQVRkc+TN7bJjXMzCgtISUKlxchkv4ACHDkyGGNZ48JD4U/kDtye6MQRxQBDGMcoqQwBm0AKUSx/4CKo+FJxWNIuIm8kUQZfKjx/4//0//cbVOe9BahW3ersOE3vvGN7qCKLn6o/PMnfvQjPd+7fr5zqjjuOdQakCfEfJMzFbnFpf1ICX/2alQMmEqaPGsQ13oVLlSxQ3lz2S7vuAvAeSPYQ6EyGUdsDj0Xy5oh71PMM5WA1gs3KMglvHtC860ZdqKRazHsWvFux5Pnci3og/eIVMkohEHwtAAA4NLddx+2QGPD4w0GPDghgGSdNhTeb9a93jfZu34seJjJxZznNPT6ivaFBlOWZV4YLNF07M3tVenRRwtSrUcEtCh0S3uQcKwaAAhhu9g6bWrt8lnWUpSp/E9kDmjyObUxyo4Z0X5GoWiE/muuMfivEjolow/jN9IwrnfvvvOe+QJpFIRjgVIC4BHN0Bt3U5ZRoeO1lNN6/JFrNjDF4AWltgPioRR3YV5JZYhwvPiXbWpC2CgdRK8sXjh4sbMWSkQ3MTYLV9pBiTfsEfCEkALwcAtBWj+pyCcRAG+q4wcRAMwFCmNGCsxHAgyGwqBEDQpQuxfWmqe1fq9ppOYfAe4WLl/keQIjGXHT8xzxOeonUGiULhqsv6OnlpAk44JeAO3Yc0QA8MpQyfDMDakd/JZG/5T3v37OAGuHJxv/thwkW8uwaQX4WMFJZbW6dz2OarLrubbKUya7VYym1meOJ8/t91W+n3rutRTtOdpZJQIgabtejSkAYO5Zl4132DerPPn0MXfy7HmFmhayDkZETIZiOx5zcq0WqkoQuQKDC0/sR2pDdHpzWR7GzhnBDXnuqvygncMxbxgDWFPXzuMTBGDP4mQKj/q4ptDMCpSvl+/XxXNzw6VMWDvSaREsLLpV2ZeLxmC2Bxs8vBGAH95xGCe5zA6ldiE4UgWoDSAvn0PC8eqSvycAQAYaoAChvlmIGv3TOqz0sfxsw7HINGQJ0Y7Iq93S1+G9vo+OoRbPO+++Yznk3OcCbKc+VHv7c42Sr6ZOGZXSC/0VQ2O8xsPcBjhQGXyFZ5tfJ43aWgl+nvfn+uSRo8sDAFyTvosyfVUAQN/hIQVQ77iJtkU3AAAgAElEQVQZAByu39Jy/r0afU1QTqU/TwEA9f3W0p+4eu0staFtIy5aKDJloaOQjhzOH8+Z5gXD9aoKoIcdQ5ciAAC8ltFRLfVv3gEAiJTeBBCgQzZT40zv12lfLtraqwhXdFwcgM71t9Ec+mVEjEQ6doAupK7EGDZuwYlzonvl1de7d0+8b6cGxQOtv5BajFOK87AxvBZxXTtEeNiybfvw+xTIBQCIyvdxnn9ibkrUs1u562H8fHKkEP3As+zetcMOqZiDaJ1uXZTQeOmgwWMFKskZS804DOGLqsN2w+kwFCGkg5RScXCseq4jh9Zr6YwAAVOO9I5CgQAAdT0j1gKdhTnAXm2jdVuayXVKSpvT3cJGiwgA7se/zRrrLjncwu6Ebop+m3uh2AqeC68ntahulmiAC1EEcI5IbVRilJZNFGG5tMG6ZoWMfPEw9GNRUGDfkHea4xKlyDYJXCcqcgeKlJ5BkCxekTtfEj9MI4Eg5uTcJ087nkYWC8Ntn4rm4V09oyJjN7QA5y+cM4EwEZzj4iAi1MulACBIJuPMAi0RZhV5qj1DKBuLBYsKqRHGHRMQjJhzYM6IZQiAlmG7haodPLhP83HQxlAwYwpsxDO4RRzVwolC0GU2iqGtV+5NgARCY2Q4UZWTe21TLQOOJ43h23//hApbdN3XlSLw1a993YgvXlYQY7ohgIK+f/K0eqI+67oHbhlC7g/rISJxxVCCdErBw5rAck1NzKXyLnNDjYPd8miDBAIAUKAtAIABhaS1Gp68AV2aFr4DsyrebBugw7EWKNZPBsFQM+egiyFsei2GXW+cVEzS618/L6Ha0CHpJHlOGhJx//hnhiPGRZoGEScptGE07pKgmhO3NMcYwYA2SasWomUj1ps7Cp4EveWz5LuZRAJhyXTmdJoibFmXWig7J6wAANe0BymawzbgkTIw8U4AgKSXuXfGDg+AAcFIAQYBACKCJcINU5GD9kFDtaDeH8w/+f+n1anDQJoED3TAdxR6C5ot4NxI468sJfOlxVDRWgnNPPoe6KlAANOEeUKslxFl+FCJcIE4mV93AnAIZjDg9LZYEdJwUoAbLS4MN4Td7b5yLp/3C7zboWI68C/4mEOxLLTXqaDTabcNZE0B7mqFOOd/rMiMFarCpArtxr6pX+NzF1d0rd/rM8ZGTwr1OCJ5gmslaK56D7zrRdx0VMQjjzzSPfvss+ZPCQDM3Z/zmXsAoowA4D4pCIN3jAGAWvHJfT/1nvu8vvcq89Dyoalz5mRqayB5XD1wMoTL5nwvGJgV/1wGAsRaxIVXeaZFipj+Zsqgznstu0/+NnoeK3YDk5tKAeifoXqOmh3498X8pjUfZ2p9Psk8zc3HsgHU5wR/CeW9rZtUdlTqyP17LS9jfQfDYDSeJQBAIYw1AYDWwK/pKp+xlmct3U2dX9Nk3Zp5MDTRlSgGOJ8GsOYClwOG+9dyYyxDBoilvmoo/H62mKxit7TyZ6Bf8wX0rWLc8LeruVv35AoBMgePLKurFL1IhcxosgjbppiujXUXFqTWDKlpaomtz3QJCNkUBfLwXEJD6ORZbBeZGmmuAASlJSFFayWb7SQTMECbPqq7I4vQK3knAs1ezVIwMEOZR/sUuUfIeuG9YbzF/IxmsJLNCQBwbEYKJPSUXQcss0oka/JY62XS43/6s58rqvfnShVUVIPufFXGcAAAA+0nP69psKa/dn+vpU/W9J2fax1zil+03y3w74ouc3+HrA46yorzPHbaSmngW48reB73wZjL2kH8ne3tuM5GWlNCj4ABtnHEZ3QPjP6dSgc4JmP/4H7Ri0JYKVx5i+J/ojciMWmVd+smUR/oInJeKnJALg2PDX3yuuqqbdwgGtQgX3vzle7Z556XznZJv2+V3QBtE+mpCE7dK9pPWgENPbRslySVTCGIzgMNARWtdTTnIfTK3gwAP9Iz8YATcQM9RGFOOtRtEhhh3Rcnq4EIbCKicpQe7o5MKtgsmr8o58JlGet8xoZywXr9c4V93XJkxGdUi/YjDq4aAGAdWC/+YSNkCkDwgqEbGmtU62jt/hrvo4HHpN6TDiIsCorSZ/QDhUXTbimZPiXCtdSmM3/S+ig62PbPoQMHApOp8oJyMPUG4TNeLS6Ooouhi/KfLxgd3mIq8ScAAIFmiGcCAExMEC/9slWorFSsHwEAJbc4BQDH33NMAIBy/ml1QE/KLI4Cg8OLbQMbA53KmLomOfPANSZYiiEEpFWUeVDUAYzoNzrbsCx2El0osBEG5W1ahBJAQBQpjJYbO3Zs1ZyQFnDAXnTnhdvTSes+CuwpLJsOBTL+GZcbWNioviEjW1UqBWS8/dZbIjqiBK46leLipZvd5z7/GaUJfMmRBsFM1I9WAoDNekkeXq7z8elzar3xUvf8Cy91p8XIbfSZGxdhNKrHMJBWEuV1oWLJhBj7Hs0z6CLdHC6qQFky1GztGJUnI9IhGewcymWxl4ZtClQbwEFHDo+rXha3FaOA4LMwUMuwW+WiZhRTjDfp2ptFwhFDcyRovP45niLUSvjd/VRRZVbNfwJNBABAYO5WqB3RHymMAlgKJhUhT8Vjb0Ff0O1yH9vrCYwUA9Nj9xwNSggpAcN10uAZgwkBADBA0ZC8q2fOnndok6MAinQOFHda6R4tRPXHnBBjPPfde48NNDpZMD94G6yTO+4qx6/q99q3rOOWophw7nuqY3FVKCzKyt1HjpoeTp780C1cSG3hFbrFRE5smb80OOPYeK5ecevnfSxYkjH60nmOAUjmHT0mxu09UbzEyaxzLvgbIIk9XvPLLHRIpEMWiWGMCAKeEwHb8xb2QIl0oAYAqVO8shBgux5j5aIVlnl0zEG9N/tfetpeXOkpZWa0L8tc5vwOvxUlufmdfYvCwHXNG7RxAI5RPh9//HF1OPl5D3QMSg3hnqzB8GxRzToAAOaQyte8UhDWubkDfxjOr9em/hzjD4C2pp328zIDr9/Li9PZG9/tT3m9er5DAI8N9jFXHNN0bIrw3SYtTwzhjr+aooH2+du/VzHS2uv2c7AEAChTEnu5PEm/fhXp+1pLAICp9cvvWvnRrv0irReqqfZRe/2pa8zRQB47AADZySTDpiOMvN+//adhAuLxpwGAmK8xJY2eGblcUtTy0jVXqeVP/3urpBd5lmuT1eTrZ56iq/74kkOesiLmJFLHIj94js8tJ+/Fda+Pj2vmXEwBAHlbxhkzaMEw+Up+7mNhdT455LwBzpTjvkpGHWXfblJKw4Pr84vR3APSuhbeW1d0l86yVQ4iPrsCOqHQuiK6TKa0oifAL10c0Omzm7s94rnRlUie39K1hvsBxpImQMoenQYYR0TmqlCvW4opQk2RAn0+eNFp8nkdtVLoJ2apobUyb/Fc9h2HUy1MsZCb1k1KfZ6ct7K/AjxhKjd03/r773YvvPhKt5XuXhR1k/PLkQ6FXnIvtQ6BKX6bxy6noPm1XnZeS+sjB+OE/E3QLztfhLGPMBgAgHQGhD4SRGgnJdEXSnHGYWCHS0k/5NxNtjtKEUZSObSXsJlu6Ti8/1/4/OPdl1QTQG5C6WDnbcOwfkQnMt+0B6R9MXNMuPu1a5cFKvAZG4to183d62+82f3ymV90p9TVaNOm7ZLvjFkty+1AxeaK1oKx18TbiqBLvmReAS1YZ41ChzV/yrnM2kuZVoLQCxoMzIBrAACEbab94I4aOHBVU6MU+cvaGvifiXa5IRCDVAfbtNCZxkhxapwz6GHZ3o8ie0Q81wX+ItI2uxgoxbwqKJ57nr2JwyK6muQcDGuX/KelpSl6rWVsggtZ4M+RQnqosMnkmNUaJQAQqQDRJcFpE3pO1hRxSatqO9qOHDyoeS7VNJnUSqNIxpUodRZNg1ijXzwF8LKv+gaHrdMeLRSjQEPzxcAxvJJ4uXZOUE6GF7V44nKTZpgIYAM1AC6peNTpU+otLoQnwnIpfBC9V13kwTlkgAsK79BDspD2vKey57xlWlioomroUb1CPjD7IKxkXMHHhmgEh4lAdsXAc9iOruu2LsrVIiLgyN2H7E3fo/DwaCeYDD5RMFB/vgtDCWZ7lsJyMoDoXfnyyy87fOuLX/yiGWSEaK0z8EKPWPLOY44U9SAip+3b+8olfvLp57rXfvWmix/alMHI0KLDEBBGEPwwljBoEUpG+nR9woAIaWce33rrbYeKpEDLG4Ii990frITGJua6WRAjK1L2m72nqxiTq1NqJ7lwIRu/oJQx5zxveFvzerWnO1vfgWzXYb4pmFoDcKClQDQRfAjIbEWW5yWtDoYEDBav5fbu2D1HDObcdGg3jHFD95YYIILSQlSoKqIM1JBXjD2iTjLvqVcUHN4YykEYR0FL3gdmlvE5waYw/mN0Oc8ZeRNROREmbQCiCFeqtwIA3EJAlzFkPlm5Un+91pPYCjH+rsO5OZFxozjsU1ROGnqsP8BUgmY8Bvse2nbnEO3ZKE6pED6n8nxsAb9zV6Tt4BGmvsfAMAv/aLpP1OOr165XNJYojYNimMpKDS5UwEgRMF4TR3MMXub+M3PtvKqIFEgaZRxtrQauAd/BkM0X17Gg0XtEBSiVp+T61SFli3RZA1X95UbXbQVJ+/eUUp70lReqlZfFuyx+k/vGuZ4luiojQDgaRYIorscee8wtUVlvV7S1EjgAXEGYsS7MD7yGPcscXVCdlJQTrv4r+klwZtCvQgGv5zlpIxXEVLZTaa15RnteOy/1ekx9Ns2saLj01cWr6UyFqAUBhnEEz7VNYiVqOHJxDyxeZW7tp9Z47jnaa6x6XDs3WQfAlTfKAg50NHzXXj/CSvEFTltl9fEtv6ifc+D1a1P4FN+5k7ls6ajek1F1O1oKZx2fAMOLLGjpI0wfHzrSUxaOK5ecocfR7BV6SmEz9Wyjee03SvkwIDWxhYtO0M53u2dqHp77EIMla7NMrcxaY1t7NRMEWH7k+D6LeynHW2a5v1i9tvWcDXUvilNgIr1tODeiQ2wPWsei53jIVDyc1oGl8GeLYiJiozp6OCCi1aCUfgGv6C7UzCJSMaKzoj4B16DDgNPyilMMfebAgYOlrlEnPeKsgYBLAvkxjtAjkOnweDoTMLas2WADqHi0I7orIhWcV97r2sGzI1qVnG6MN1riJoiAHQBwAmdbrzS5y93f/O23unfVb34zredkoHJuRAji7VqS5pJ6VdFR2z24bPWneEPNm6au1crZfoukTteAAC1fy72QUYkALHwXUYaDw22QZ2YYBTALXQK9uHZYmHZ8WKwB5xIB8ru//ZXugXsPdtevqO04848D1XMqAEFr4ghFfabdIPoa18WhRH7/a796o/tHtSk/J/uANcpU05S7sW/EwZLBfIIorZzfBV5eRQGkWeG5KTZZACahr1Egkf2CDuF27AZJhuLA0Vkh6sMxdor74fQkGjPka9Q7S8O7tp0ymiUiP2NeAwAIvRWnWK0X5nOkftzqV/n7mKfE3k8QwEX3de3U+7GbiBbiWvCCnbSo9yJThFrrgn1VgEgdZH2bWgCXtY8dAXDkQAEAUokoE5eMjwunQl57tO5TAUAMgETymECMV5R6Ji2KmM0DAIE0Rv6Rp74o3AFABKNNQ5DJBwDA6L108bwM5dNGecjRgCGsE0J6QSkAgZxRa2Crrn1D4cRnnXMfOUYl76pHTAEAwhvaestiIYKAawNzELQQVzxbMqFA8GB+KPqbZPjvVMTCbkcDHFD7Qoz5gZDDCA4ipfiENpjAilCaN7gK+ksvvtgdv/+4AQDCTE6r5/xHajt3VURFqPU2LbTDuXTdnYRzKbJgw6at3XsffKSN+aTRUhY7UNowNLl/FDMToQu16plVAQAgXAAA1hWiJq0gAIAhV4f54r4Y0LyySmcyxkEZj/mmqA3CnM88H55pnp22JZn+YSQTVM3RFsPaM+4EAPLdYy7HQPy5+ZKG6rWcUiQ53gCQGAJCLe83rcBGNU0K8BABAAMh3SQ4w+3uLeUxk0fEXNCSEkGbqSKE5mF4026EfCKqobo2Buh9YUIJmECztRKXXhRTITSaSBUUVtYx5jmANr5zTYayj6BragCcFjILAGAAooAARrZid5U9FiDQ1KtWyBOMGdb3tukEGneKS1H2iF4B2EPRYJ6DAaIAAHT0+qyPATBE0O/du88GHgZwenhjPGWsDQDg0ScNVOBJa/ysYqTUzLalBU9VsBS/srNJTSsOmQSwqmg3xzfcH3oRZq59AwDQegW43loAwJ0YGrUgmVvXqbmpaXB6P0zTSfutBW8fdZRpFFL4tD/2iRf+xm98pvvZz34WoFKJAGqLlYX+EPQN79wlkOjkyQ8sVLOSddwHRbZEU/V0vAgAMMbg5ZHaMzzrmPin5rn9rt4XNS3W87Dq/GXqUX1uAHW5QytAEF7Q032C0APU0Y4rZdiyvb3Wik4pI3fyzO2YUsHN+7Z7rp7r+t553uIzTj/BgtJYDlt1XfIZfx3XqUfYPl/eJwCAUiG96BahW40BjtH5kiVTESxzc7tsrX2XshVS7kwdX89HpknmDspr9HJrAgCoaWeKh+eas1eJslsLR1suv9ei7rWBurX4bq9DVYbdMhqbk0mpqzDi0RwXeV8bDz3f0/qjb26yAyx4IemZDvvXb04dUN5/FgbDQUVHAYyIiHaT3kB9mxIxkFFVLkxYvJ7oNoDzLATv5EmTKoAexTs6TabzQgeMA8OD5+GdgmmMCTpFlzLwQCg5ueUUqyvF5lhreF7UlOJC6C20ntugosAnDQDQ2pjwdOpc2bVSdME5eq3ndG4PLqOQufNzjbh/bR+0azdHm8toNvlcvqc+m1EAU/oK10NOZpu3+liDMNVDricHQC/W7fDBu7o/+sNvdLt3bJZdIQcNIINBx4gMQg9FRw/1M9IzqJb/3vsnux/88EcChtTKtzf+B9nU8p+1d+H8EfUatLwzwc+Q6WGTeR8UfYDP2B+QSdJ21nSKwol4xIf2eMzhddknzCPfY6tExfwArAJQi5pR7R5NvgZdh7Msil+noV7TRkY2TdVPm5I3SWe8A9Ll+jEfONSc3qHfqH+wRzo5e5rIckes13oye01zRKTDOaV2o4MvAADIm3oQNeOJsIPrnogHjt9vRkKOB5Pj6t0KGSeU1aE7hP/3BfaiKrY99hpoFjDICcp72CDuAQC8a8MD3HMvVf/3dOdVxfSMjGFyM1yMS8cTrn7+/Fl7GHcoRGiTCqtcEGp4Uf+IBAgvaxhtEAPjwCjLzZubLMkwxhMRBVPKX6JFHB/Fzkrehc2sAA5csEXjwZuOUX1UhQKJmMicKs61R7mEubVo0EV5uxgnef/e4BQShOHruueF3FDNlQU8IzAEzgkKBwhwU0zzLEXF3nrXz0+1RxcD1O/ktXjMBh/CaOMfbdAi1Hajx4rxBuFS3AOjrAUAGDeCwa3qNFfpHTbxk5Kh+ea5tpZoCBR/93+Xt5yxYhyTg8I8ByAQGzgr5bvgCahaFe6UAEBtgCYt5fk186xZSg1iGeXUGKHd7AJQr/uYyXgH6fnWGQBAmAIABNCkEHbND7nbFGb8/OOPaU1OK5dORcoK4uZerGJGTvkoc27kW9cg8iPmqgTPVREmCwAA81OM4XpD204oc5VV6v2s+uGK7kFoFj4DV231Q1Y5xqlXNshs/fw5r7znHNa8ATqheAzzwvogVKjJwb6GbqNfKZEx8AMKwug5NJesAQYvc7dNnTD2qruFWwLSy1j0lsyy16mWFImsmXHS83D+2LibUsymBGrNrGMwJSWgoMF5DuOrq7y2CsPwdxh07F0AgLqNS96LvcFezWgP5qgFCtpxLVNOB55ahRCXCc3zWoHazl+9h+70c81TM5oB2XH3kbtVA+Dh7ic/+XGARtkFoNBjjjveCa+7oTnbZ37zropuZrcSG8jsTRdOi7y2eKVwjgsOa14rKAl+LXqOpvh9Pnu7N+r5audn/BzjX8fzHkBe/QoJEnyhpdk81wBLeoHLyYvrOqQ4zK3fMhq60zVf2Dc8RwVaTP0+d04+d72n6u/GfHARwZybtykeMPWc7bzUfCKPX/Vao7WdMBS51wgAKKhjjGEcoD6inRUAgFXGaG2nyIGaElt+Vq+V15XRMYayzn1USvm7fu6p9ajXMK+dx2UKwACD3Tk1To1/bp9O7fFV7rjK/E6t/7CPx11UannGeQn45/djugx9Mz2OrJ3pyPwQnVsAgAx+p2vqb3RVHGfRsjjO3SngHV2VY+HZ21Vwmkhd7oeciloE9EtX5AAFCKWTAgQMetSmyHUuOh6gQO55OyaKgRJOitA/eUUXIHnyqRRvQxOdKLgeYeYAEOsUTr5ejqKnn3m+++a3v2ddapPGh/fSNba40EQKV7uWc7xglfVdttetsxpUHl5z9DDFP+buX+uxKUf5rrVTOD/1sgEAKJFRBYDv9eWKlogGdmFy6aCPfOqe7htf+4rTArwGbm0X9ot1EMtnnaz3G+IRdCX7/g9+5O5N67Q2HA3raB0gc8+2is7iZa345NT+8RyV6KfkEQkAuB2iHWSxH9Lu4zsX2CR6phSk5zoJnNjwp25a0Scw/okEyDB+6DUBgBaQSVoY9DbqM1yLuldMXwENBnkYDtHZ+i1lDpKHWVfS+DPlNJ3xERmCQ1W1qbSviQLwfhbQQ2pAzgNAjq0IPdt57dHz0jU9rlEKADctAEAScj5QhjKgxMFQHjh+PBapoCtMVnqMEwBgE9ee5xoAyBaA4wiAWFRvlrKvAlFZrxDsY/Z2X7tyyQAAodaE/nN/UgM4DyWaSb+gNhTXlONBkQc8sFEAMMLlMN5cHMWoZDGLqsUZFstk2I+/ZiqcludGuzJwiCFEmBCoaJUHcamqv8LDDx3c392rZzgkTzHzFwQRyFSCCEP4vIxGDHOdm9VdswMB73jBstMCnzG4yIki5QHjf4M2JmFVFBs8ocqcbyhU/ZSKra1XOxWIwMW39HtWcCU01zlCmhcAAHu6BQC4BoAMMoMFRUGAQScAkLHtmQfG+DeLuQDIcMwRKfv3H7/PRP7WW286QgQ6YaOhuGP8J+NIYweDlfuRtxJGczCiRNKmAICaSbcCtGaSyVg4Jj3ac4wqvi/MVAbg8Qfuc7G/BADIcaIbwwdCQ48ePdL9q//2vxHzuKo6DrRz+zDSW2g/CcJoWg4jJfuLsvYUujPzKYNIb87IHCgKdM1A+s+k2eia3COFqxka0TVEAAiMw8FaAwAtM100GsqTl/vWOYy5l/Mc1pg5oaMGa88zXyg5g4R6Y7TBbNPgZ2w7FRnDcwIAgERuUQQPHl6uCX0kTQT/CT4wJ1STOda8qqaFubWdul49D/XvNY9gLnI+EsRM/tUqs+N7B5/kkagNwp7m+Ho+2cMAAChEfu7C8GsDatm4a9pu98OUMJ267jLhvHyfLP46NYfwmWPHjnYPP/xQ94zamsKvo03mIHdyXGn8cOX9+w6YV508SXpZ7swASBBYsR+ymNY8AJD7Oa8w9Uw9HeR9KkXE9FY2a63kTl0nn38Z7YasaQGAMKyGCIAByKjXBx7J3Fn5qYCd8X4OKKHd8/Xfc634ctxz+yLpLZ5hDGBMrf2y/VHz7PoZa6V57ppze/VO6XUZLbTPt3yvL79z+3x5dPKWAIMyvXCoAZDn1W0Ao53b2iDWWnORAEBr/NfntXLV/Iv9UAAAjq0BgJo+pmhkiq7qewwAgK+01iNM/p7y4ROdvOJJc/t72en1s7eOn6l5bq81PiaK6iU/6gvsFcCZkG57O6Uru5tN6RmOUwMdLB1V0BGympxnznGosa6BbOczsj4iC6J2QBpTyH/XHJDnEeOIsOJwAA0RAkmzpAtQNZ2/AcKdky69E3057QH0aesAJfx/y9Yd3fd+8ET345/8XN5nRSZIp71G+H9Jl4kU2kWDcW6frSLjar6Tc79snaeuuTbfj902R6O5xvV7DQbU8iXWPq4V+6ZUs7djskTJkWKr+xmMlx5jzzhRyzevdF/+4ue7L+nfRUVXEzpOGjNggNtAYhQbkBHQI332Z//4S0UXvywWpcheHLTa/5GbP/yb4skrbqc1D1tY1yp81XNV6p4lz4n5C6AyHahhyJeweVLBbR9GtKFrIBQenC3zsCndCrECYRIMqGVBzxMtD6OTE07GnJsY3/AaIgCm+VtLV75nSRtOAIBjcMBRiJu9TRe5qFsVBa35nX2eTl9NgvVMIgA8nrtVAyAJ0TcsKQA5gamkpnFKLi+bHgDAbbBKjgWh4rSyirDuyI2tAQCYSDCViADIFoBZBNCLVBnR+fARpnG9O6R8+oMyom9IUT6h9iX7lQt/rwqQHTt2xB5r2q7xIM+pIuUzzz6ve7Dwak1YQs6z9QoGdAAA0S3A3tzyGi1UUdjz+WvKzA3n1IJ10a7GOpiNlTASNsrY5uXwd20qGChpAQcUdoNhvF9dDFy4peSL2EwDOHCYvPrg2uMfKFZWBjXT9fGx0eP3aEmBYY1Rz/1dfUHvkZ+1XikFJ7tf/uKp7gUVCaRoIEyU0GvWCaWc+eV6IL/ULWCsEC9F2uYAgG1CYpm5KI4Yc4jhyTqQokDqA54+iHPb9thktP6i3zlh8+n1um7wAZAnvOHUKxgqwYaCzPwmwScTnAp9nFO6W09qrHvbv3yK94ThRoGU+4hAUQQHRVS8cbXYZ1Wx/q0339Za7uv+h3/7Zw7BOStwijQNClWeUCrHGRVodLszzTnrwb6AybBvsj8u6zU2TnJ2vDOt4E8p2Zkv7nYsIJ3lxTrQBeCsNjnCMrD+IW3Fh/WWzDj9oFZOOCznqRaKZnSOpBAT1Xrn5fJ76Anjn4KY0DOpFvwDWLpL+9aVV906JQQV+wB6owNAhF4RdjWAgL5+Y2R4Zpp5qZnx1Grmd2sJ5/rcvEeN+CYgVaeftPcbC4YobgfN0j4VBYpXeg84luen4waheAkAJNjQXi/8gfsAACAASURBVLtdi5yL9vmmjstnr9d5TmBPKUJz89petz7ONFR68EITDz7wgKI/PjbYwZonCJiBHj0/FQ0gvA4dOqz9dMo0lGTAOTU4lQBA8sxpmumhtmXkYRC8Fb6jv12nIa61jAZaZb6lqxhjDQDENQ0BMIZeXRiHHPZKnYHywj0mQYBMexs/br/21XPWNFCnBM3RyZ3sr5Sr9ZrU9DJl9CxTuFt6X7qY/z/7cUGBLeObAgB8bM/3Bj6dVPzrAAA8z+gvzhObVkSn5Gqv7N4BAFCv+RRd1XSQRuQAcHwyEOA/9/KvQqdzsiv3wxxN1L/PHxO8od1jvVPKcjRauYWXP1IQiU7FQLDBX3RKF6ATOeD1R3470FGDAAQggg89m2OR19gA2ekFnovumGmhyDfXiNIgcAi9e+JE956cSR8pwo/jKGgdIdkb+5DllIU4RZyXLc/FVTnvqCz/l//x/+meff5l1bHSmKRXAw5cd2pEbo+1w8+XyadlNJLyf0pGzsnNVg7n361MmTqu1mmSzycdtADAIl2FbZU57fweHuICkhd7IoqlRyczebRUxHpb9/u//7vdsaOHNffoZYrKlc47zFmntd3dPa36Yj964qfS86E3CudRen2ojTb3fKvM76r7dHIflAjNjBiu+VU8O4K2RHHaxhpqFEVuf4mMJo1TIjMcoyGb3TaPVtalmF/qKlkTYMSzCv/M7zgWO9egjA3zeMoE6eKvlq8Nf7d2yhQAEOnY29x9C4//OtcJQT+/4ZTksNFLi9lS3wHHG1E0tm1rACCH40qdRfDkhOcEOI9TSvz9990Xiroml8kAVQAASK8yc7GBzVpCWcPoxkCNQmxZALAFAGoFLpkaQzkqzxHF9a6oCCAP9vnHP+e2e1evgrDccnVTqho+8+xzRqrO/n/MvfnbZVd133mkUs2jSvOMhJiREAYEBoPjhMR2nsRO4sQmU6fzv3U/T//Q6ac7sTuOcZABY8CIWRKgWaqSVFKpVJNqVEnV67PW/p69zr77nHvfQkn7iuK9wzn77GHN45nzVi/gkuUgBYBGHQCKpRHGZFX0vfCIKYKF+LH2kQgVY0RWylpk8zG9omu0tyJX7zovXIWlCeTy+JQQ5yj45ro8xeMo5HdouO++eyxv/BbPo46cK1rLRRVwt9gaoKJIc+jygosZoqADnFxHH1AMK2pdEQobRqCw/EAM9u7dPzxlBPTrX/+Gtbu4ZHtlFTupBgnTL9W5WTsKGrUWGB+gxwCAYWclAsCet5cUABTpIoTKA41FFisuXr6PfeyjvjcYMzA0QPzfPH5ieOaZZ71jxDnzACL/UnDQQ77o2uA5wXixI68pUhWi6EXkjUlZnm8RNBFmG8WxwlRlnA73SfipsB/F/mjVeLsZRjg3m1QYZGzeFyw64iWLroCZ/sf/+B8swuMOS88wJZYK8HYPyP/Ciy9blIAVdrR9xOgUeUal7oVz2EjF6IWSjVMvYWbgZYXREP4VvjS263FuEYU+TtkeXyBHvRgAJgzHpXwvmzJajzMRzgJaywRFBF3wMJh2xsQeprB19og0AGgEeEnEBFZ/4B2KzJj8plxDzpZwq6hAXKymybk1J2hlhqk5iwDnNfSYrRirfpsTsjIj5hp5/5Xv1d6fnyvcxVACLhA+SZGlLLTp/KGh5z0FIowqLS3s0aAWdtt1tnvQ0vW8f/n8e3vS+31uTnkewLHo700GAxgZ895jJSd09KLRO3JGQ6mOSKA9liJyYP9Bj0YCn2Qona4rcNlpSML3VZgJepxfK4JhMQg7nUgX+j7lz6V7zVLoY28urZC0agCIeijj/jdGgIkQ6IcfV2YFoH4uCJQ0+vz8cQ/Lw/L6xgk0KUI9GOjtZ3vdHG7liMPVvQk6sQSXMj7PXbduvr/O78LhTceY2wPubw0AGX/ifU3fynSurZ2hs990TgE8xZja3NTShgzP8vptNQIg71nvvPWMagDIOPt3zwiQ92Qd/PZoZQ+GWrrRl01qqLcMxi3MjIqI09MkixLJVqJTkV0wCsCTUPwRBvDMo+gjX5JCQJtoaAMRAFzvDjePpA2Hnpx7PkaR8fkeIwDh5s8995y1fX3Safzhw4ctYvJOc4Td4oaJXaWQIbQbZWanOYxusOhcHCaGFSZ7DcP/9r//H8PTz73oBoDooEUbQFqNR0G31nmifWj3bd35zNGZOdnDsbIjX7bj9GC+vW+FD5WxJQNIBtGZZhlH73muitqpY1e+j50aU5Bt3q6IUmzTZFVSlL/85d80Ge0A0rd3nqDgLq89llb9pkUQ/8XXH7P6a5biYedCBAC82vIIxv3v0eB18sWW6BRPavjB3Nm0OBSR5XFeoVPVyEHglO+VKs17FfB2ulsikNWNTDotZ8N+6ozG6KxicGGu0lvQf7wOVkPCFL0T+6Af60UZdkYeUfQF9EGMbRjo3BkHdqCPo58UhwuyVBjUMGRc8foZLr+6TmyrkwHAHy8vAsBXBCFNQAvBo40X5y5DYvfK2j3y8pECwBDymkfIcwiyKH/Kn1BoRBgV5N2sxfgyUPB8FGNyR2+++fBw3nL9MQB85jc+7aEqFDZBsX7X+lj+nN7SptjuP3Dj8OxzL1s1RwvDLkWmEEABANUikFKLAUA4HMpVbD7fzQHviKzuqVF4uk8D/dANABg/XJEtxJcuAYRdXWcIg9EAC+rhGw96WgBFAlG+ZaBQZwWYu3u5XJkvYYGl96tCj3eY11kAyf4SYuUEwabGZzz4KJ7PP39k+Ktv/rUp3VTztBAf4wkQbgwIeGw9P8yMNBEBEB7ZrgHADhiAA/DYHwwV5C0zTw4fjz5GlkceedgjNMLoGMX0AHYQizoRdIt43UJ6z1jxxsjFB2ijbSNEProDqFZBGABqugiP2roBQEJyj8FmoUrwF1X1g8DdbBEbt1mves7BW6bYBl8yhfVlM3pRB+F/+ff/dvjwhx4wwwZtysidikIrWLGPv3HCUzHwYl6w/QdHnGh42LKlOySPovBQxEq5MCMzLyFvXKd8ccbjrCHIHupEmJB9RyvMczbHKAAIrCbM4qM/f2oAyIzFn5Fy3EQLsvLFe86bv9FSRWaFyPPje/CXSrJEUOAl0DgodDX3FW9qwIYMALn93xyhzziaz7BlqHPCdyawLd0JOqDcu0hFkfJfx1sVSvP+BDOhrywhc1cc72UA0PNEL4kAOOe5WSV0y4uCrTK9PM+53/N+zTHmJYWkfcamn/tCVhhhwQkig0gPgbZpbxVdxmf24rzRA2AAhnXw4CFnzBgOpWyPDLeE7vnYbc4jCntixKLpc0Zdn3eOBisLXllPOQ//PuFtb48FP0t7FxFOI8VxWuNnOhqho2YLLw/7T3l9sadVSc5zaOEzh4qLDjp+twJVb7KNEWAOF9tbM25l2jviZlpji4ft2bVwPsH1ZATp4UYWkOfOaRP4bvFljnbMjbV0/3oDQIyq8+rhmfbomtZY4KClm3ktVe4pBieXfypTmUsBWIKXlu/q2qkBwFfWbOvfDWNACwOZH/XwYcT0DfY7w7z2pT0fOUjquPEu72PQjnCc1N/svdNNBN0I/+co+UjRPmRQlH3VB8A44LUDKDhmF5F+xD1eGI1oghIZoPpK/IXX09L3qaeeGh1+GMAxACDLMfZeU/jd4FDqMtG/nkhWlE4K/iGv/p//6f+2KILXPQUA778JOCUsHedJPwWgpRc9nNwq/s7h9RKvnZNDWpyYw7ue1z/Ts/w+1hxGAPAn/oV+prpD1HEQvwVWd9pee10dk9tuPGzdmPZHuvJBq+1Ef3lkFc7jm6Y7/PJXz5p8hxM3Io2RNwkk7tVKm4Pzre75NdGy5qC0h6oFkHkol0ZRTPSskMvDaRNRAGN0on3Isp/4GYYrjZfV94x/OgtXxu3flA+EWJ75dd4jt9EUx+ck6sBx3OZu+AdeRlcPM5kh84xO55Bd0S+QpYiGx+nGewwCfD8xAGSkkRdCkxFBRlFEiLvdPMWulJVQdHJ6jx59xbdera3i3mIAcK+7WRttooR+nr9w3sO9ZQAIQA7ClTcgQj3Nm2jKP0rYZQuvftuMAJ/59CPukd3mFqj3hiOvvDz88pe/Gj79mc8Nb1nY9Y9/8qQ9J0KJfF2oQWyYpyLQPjAEJ+WG1GeGwqcDlrA5ETgK0/ORzQAQCjgWmKK4uh2htEK0a7HOKBWAiv/qGIDSf/jQfjcAoHgTWaFWFV5s0Q42kNX2oCgiKE1hxQuDyXaLfOD5agMHFNMdgWrsrMkL0VlhwOdfODI89lffttxwKkfuMsUwvK8E8UTLHWoA7LCzvdWNNaoBgFe2FgEM4OI6D2N2ARQjj1raEW7+3nDAujU8+uhnreL3jXYGzCMYCxEJeHiZE/On5dsLL75g0RqnvQtCeP3ZfVCihMaWEFmF4VQGuywACI74KwWLe2Us0Xm26QETwuytJQMeDlqe+h1mJYVpESIF3NAB4YhFALDGP/mTf2W9VR8yg8spt6jCJANnMBBdtfDlc2YAOOl57setXSPnSLcKLKmSwQWDAXuhIEkBV7EPzSfWEkqOcIwWJp6SY/DBXtIFAAMA8rvaZok2qo2lRwe4LFAVpsyM8pxEH7R3GUe0xxDZUEy8sZc/ztvHmPILXCEAuDLslkmL3HHiFeko3Mf+BMxFPld+VhVeKoXPAlcPRzNNy3xhjuHqGv0uhhDGvAgHE0GOM1ZUynRO+Vku7HjBx3etY8c+byvZwifPwQDwtv3LBoDe+jdhinn+PS+1zq5db7svraAyt595vXl+DgsYpdwQcsXTnzAAAA+CLRVChYYBC8A1sBzRLddZCtPrZjgrkUiOGzUlJmC3Wvbb+Vb8robmHEWTeY2U7pGRl2fltQUzKXQhKcZzZzIHZ3We0LoQzoXbgvNxPjyvREQ4Dy3pS7G3ai87pYc633hOHbuFpzbyaIIj5YO3im0UlpU96XwxpWdZ+Yjzyvudz0Hrb7+bwF6aT67L0E4j07UWdjOsrMOpHr70cGNpX/IzhP+aU88AoPPNdE/zaMfSc9t5bnJOc9do79qzLxLSikoekBwGAd0zDXddfVLG5bzOVQPAhMKUD///GwFa/qhZCjYyDLfwxtqVxrSOfszRV6VIxu+x97n7VsX3iAbK9DD4MIp4FIDz9IBSmEw9xFH83Uhvv8Gr3fPvBdRMqXQlP+rZQGMUbk6UnzskKApsra1J3YJmel65jY/syF54moF9H4XZtvv3O6iPZXLibmttvWv33uGYdbX6xmPftJzl8/75isvswSMIZVeecw+G1+H0hPYv0LclGr6CGxLmyoR6Z57hvIWXds45AiDLDJm/633Q8op/ig5lTHn++asWxdyns99jhhgcWzu2WyFIS9mlmBwyaMDIe175/z0L/ccA4ykY5kEMmSY6fLV4vI5erjubTM+WznYdDQ7ZshgsXVCoBVelb7r87BHV1Zsf+1h0xCKHS2bNEQEyADjsl5oLmSplfsv9SmUWtoYBbo6OhR6gNEN0V0UcABfA/nbT4ZSS7DjqRTdJ6Yqi7iH7RZS1uhtcNB0MYwBLXEkBGDe+GHZ1kCrCBrIixO03y5AL/cVigjL35ptvunLHZnihNycmLC5aiOgzC6JYiP9Gqw8X4II48bcFHgRnikfhMacN4IXzbw+f/9xnvPf69WYAuHjpnOW3PzXcYrmiH//EQ14w5MmnnrFF44UtggdCKATONogCgBy4H0KxjFaC7eAyMjABTwbCCXEXoo8XhEDmHmzPU1KoSVwgaxnfExWwc4eFuVokA4SUAnx3WUE5FAQRW+7xIoHKtXalPhSKTBAiHAWLbXj/vf9qKWhBVMTx4yeH//ynf2454azZCnqYUuo5LhY5ARPgGTzzZqtoDyHmjOgCgCfO8/Pp6mDXsyYMAAjxLggXRU7z5OEfsvB/IgB2WnQCRQrDyByKEkodOfEXTcnjGefOm2L81lvW6uU1M9ygPGNMCaXYWyBR5G4E3gidj2eJOIUF2M8yeSPye1kAOZcs8M4Rb+2rwis5MwpskLYBQwxYNYXGzuHlF14yr+3Z4Z/8k98ffvsrX7T3J50oVjiGuGzzAo2kN5w/f9FbZR59+Yjv7XuWSwWsODG1+SnSRoQLi10unqklViWmVGv1PGtHNcdJUkLI9TlrESDoKdSJyHhVoN/3t6U/LcPLn1vC3QqkUjjqoYSSohfvFTLoXoZSFySMTu96oTeiViLyZXqmGQeXGEgrXLew0Y7TCnFV6Y/Q3LD8hjFn+twQfPRaEuLckGnRSoyNoU9zUooAn+mxfMpwIAt1PSWoN//8ncaeU3DymfUY6Dqm2j6r/ZyZXpw9DCk8R/AOOqOAWy4AG/wRIeJCCoWJ/Powtni/WoPh118/PlbnzQa8EGaDf0oAyWdX925U6SdTXRHOSwQAVwu/umdaDADeWMYNcKs5qHN71O7tFPeqYWMU6kb4ClpYFcUaaZfhO8+XMSq9W4VTCe5z8FBEgOAnM4Jt5nE9eqpzyTAx4qciLgqPZB0aLxvedeb6LYpTFX6SZKds2GGsLJTms87fX6sgOvKIsi/tvm86rs5OXiRwf+oU0SkERLXjjoZXsKYDiy0tz3C5jrbMwXDPADDKROWmkO1iviqQrPlr/9vnZ9yQ0bI900prlR9WAaCld/mce2tpz2wdXVsao7fPmQ/N0cg5Gl3XWQ3zm82vhZe4azq/agxtv+faOC9Xf8q9UYfKlQ68yUX5x6GDjBffl37p5FcTqWS8ju/eMWUD+k4ra2QZ3is6wD2vdK/C+2pP4p5dFo7t6cLmxKJAMIrnE0/+wiN7XVbxiRmOJKWzR58yTe7JA3lPenjV7nVLP9r752Bjld5P4XUdjObnjDhWnIF8zvyurkM8KbzHAeehh4zXF1oheRJSzHuiPvD8E1mNLIqjyts+Gi9GQY5Q8kjRiz2JqOneOlp+sBn8Tq9aR0czLck4I+U913gb98+LwUf0K3OPVulRRFj7ExGFIfvppQgA96rb96rwH/eEAcDHlSEAY1XZZ51NNgK4icGnUPdP1wfMhu4n/ifer6jZcKqCQeFk8zN0TFI9udANeEUENbUIzLli76O9o83vtptvdohsN1pEXotnoFC6tnnVc4WA63daNJ20FmC8UBgR4GRt5C8GAAkkTIaIAZ8uHt8iSI3CYiNssAl3W7E/eo6jUJ63sPGPffTD1n7tRlOizpp3+1kvNvfJhx526xSFKl597U3vBECailtEjUr0DABhMMuCV3zWnvSYZCUoU2JbATAEmZ6nScjItaQCWECAvQLIbrQQaaIrKHBIZ4OD5kkPBKVWQYQSaw+z52cECCxCEN7QPr0mAXPYZaFURAD8p//rv9iTyN8xRHa4wJoX3n+vo2AGAAq0YJnlPgwA5CWTzlDg1OeAsYJcLgDuXcK+Eeft+gsW1bHXPJxfsLYi9953t1mZLPTbLsJDjnWKlxeJ9Cpb0bUBayRjnrDieW+YoE9tAIR+ujdA6Lkei69Xtvee67klXVUstff6mwnvkgFgiTmsGgDujZ67BcHcSGJpL7S++4df/Xv+79KFs7ZmlBudf8A4qQ3k33gRG/twwowA5DW/+eYpL8jBWBARz6uylwRgKaCVmMaas0A9El+IDRtrf115MqPDKQxtfs78kphPYQoRbVEtnQGXcVYtcZVQ1mNqmeFWPAi4FRGOa4LoaX0R8RJ1OdgDPAYowsBc9VZMhfk8/ty5Lwm+GUaygqI9lSdDexHeqDjPdp3J5jQ5lzyvirOkZ4QBQPMLj3cYCln3SWuNOPXqxEhzzHROgJiDa421xFjb8233eJPP2ifRdDeAGA3AyEkahBsADEbxInkNFSoSY6QtRmPl4L118rQVDDwVxe6KAXJKA6ezkZCzuoakKc4sYOpxXzVEOzyUe33f31cDQOVB7fTCsBdPpvp19mpkfM14sXSGlXaEcDAXwtlyNxUczPPL8NfCaI8mZNxTykUYfWK/swFAZ+lCmP8W/E9GsxB9Kn7oeRn2V/aytXbm82yROeFdb2/naExPZpisu3km19ew1IjIas+1fVaLv5vQu3XCdLtXvc8jFiGclonOwloxAvh5pDXnvchzyuO0BoA5Q2s+srwHU/qzycqu7Zo5+ts77xZv2jPunU9PwVmd6RxtC1jqn89UOWnHDANA7HrcX+mTKx3+L1oFQtdDBo02ZZEaEOkDRLKSshuGAKI/LUrR7o3rrevADgp4E4kaEbpeqNAL19HWeru1K7M6S5ZmiTxzfWn95ypnVpo6BsosHy3JeBmvu/BelLhrgY4ebLTw3tLMnmyl7/JfybSih6vriLOvMkucY74vdLxIjcZJFdXj6SdP68hdfr5Eb6iSvUdyuiMEOiyanQo1pU1aklfyXub1Xgt9ys+Z4n88JRsAMk4KJqI2QBRNz/sDbErRL9R45E/iP8CzdDI3iBQDWcBvr7ZW8DcZEkKnCgU443ldk3hiFHyXASCnMGz3fP9aQyYbAbQfPBO9wp9tz0KnwkHo9OfWm27qUo/JYdhiyKFHcUdgx4vjfeDLxBn45ZdfdmAJAJNXPxQLkJ1WX7xkAUH5c4HOvKJ58WKelU8HYbjN2ufx77wVAbxshf8+8uADRhQuD88+8yuvqH/7ncxpr7fBe/IXz5hX+awtFCYlT38AQ+RRWKhHAWAZAESMpXD3hJkWgJxEUvzPFaiSL+66dzUgVCJQrXK1yhPXveNe+ygUGIIACjZGFqIevEggeVJmaYV4Qnzxpulw2U8pLDzLQ7YIAy+W2MtGeA/deNPw9DPPD//5v/xXAwCUabNg2byjBR1VQ61ARTEAYICgKAZeCEUA4LUfW4IYDBChQAQAxJ6q+GEAiLYvt1phxi9+6TftmQeduHh9Ae+EEDk0bkSyliLsP5EAF0pLQ7YMa+Px42+a1fd1D4cGSFUkC8uje8zdk0oP2MLAHH9WQTgTSyG7BMxMgLKnKZ+5vy+xpb43Bjf33Xev56sFoXTsHY699rqF9L8+fOHznxn+4J/+vhlEiJiIKpxXS5V7r2VgawbxUPKBG/bi9Kkz3rLyuOU3E0EDfrmRwHP4S/FK0iJKNA33RiRODuULAua4aCP7fREG4BEAtAIMQh8cfWw1WLYsopirqN8TnitOJgNCYyTQ3snoNWHAhchOmWiMlYVf7olerGG1zmeja/V3iVksMZV5hjGdj8ZQ5FNP+c9z0tryvDJdC8UGOLjeayFAh3jVKCng/7IbALICIBqbaQ/vW0EiP39kbgUupvsen9px8zWzAn1voJnvpvQzirBCf2+3FCMMANpP6JRSKbiGHEWerxy8V46+ZnmkhP9HZIC8o73Ui7xHm+xBd1+S1qtCZ+O46YZcKb89j3Xb1IPP3p5P6FEAm+8NBtGMG0vnlX8THk9htfKqdt6OgwnPfZ0YYibwN29YmYOxkcZ4VF4Yd6X4O68zDyAvjxAznsIcakpV0AYJPUSMbVWIbHFnCZcq/654E0cRgNLu6dLZz52TaGBNhYpR8ti6V3uqOQsOpmdaZ5HHWKKZ62DWzz4hwnpzWrnYz6rsVech4hdab15npbmr3v5xKg2Ny7wq85BN1te7Zt35tvCRx2jv7Y21hPe+50kB7cJPS4iaRSxF0c3BRjyn1JxyOShOv+WdMtC7QaDgqIoHIocCzyiTyIeE/182Azch0Ir+osgf/5DHeSa8EfnKvZleqd3aCpocGI7FoHvQZJSYavhxS9TK0c3B+hz/n4OPKR/bGhTNwcaErjdGtPaM2zEyX9O11Zs9gT6XI7hfeCQcG3U0/8LDLP2IkTO5iciMXdblC+MOBZz9zAr/Hp1Asr164fP5/Z+jzb/OvuZVzo3T0sd2ju0+OvwVz73eVx6bCF+iy/AnFcd3ugw0Y6Af0/RaOa2eh9M9P5swbudzns5VacsysgXvH53rxTjnxjhP1YlIgOq8TEYH57OkV6Z6aooAyIRXhEfLZkIwaaq7E76JAUA5JUyETXjxxRfdoxvWkVDOQtmJvHtvC2IvNg3LCeETYQCIHIV8ILEBwTQiFxoDAHUHbrEQ69OmZF0a7jYF+czptyxkaIcpy7f7dRdt3FOn3x5+9cwLZrWy51j4fxSVi+J7WCiVZ1rzpKZKjQwA7R5MUGtk/mbsKAYGhcJEX+WcoxprCcbtZ+1Gg3gBNFEM5boCDHzDYSIkEwGAt5A2c/zdbuEC5F+5Qm2vlvn7HnK/De/WIttflAo8i89aFdXHf/gTKzpvBf6AOcs99ygFqvYbcVYfWDx0CGAoYhgAuJ/5QuDV4UE1AMgb2mmEPqIdYpwPf+RDw8c//rFhm+USUUE/LFxhCCAMLMJtzEJW9oR8FO4nsiPyY656esgxKxJIKDgRASj/fM+1XqnTDVKEjIU3vcLKaghtC1dZKBWit0KVj18YXqToWI0F20+KGtJug/33M7PryE9+zdrcfPLjHx7++F/9c6Oi9E8l5LlU+pcxrOSt8SxvC8j5GLG4fIlwnHfNCGC1ASyFhsKLKO+XbC/DuGPGjiIEYCxTio0XX8QjbfvIWOAgFsh3CRlykLOccrOenzajHNeEyMz3AYTO4j0FpO6faMCcoNoTlCW4twKqP8phplqIJ/eX4pDj2so8PBzQplgtqxnzquAt/Jyba0vPNMo6ASATV66VAUD39RhJnmH+vSXqkA1SjsDrKDxTPZjMFwMRwg4GkHa+2s/e9/m3zPiWhNd2nj36Nt35X+9TdIu4brjNIowoLOQKvNMwWv2FATTaiBpzK3UAoFsYAK6QFlTqRKi+TNRRKSBdpcHJd8L9uZnPCcAQ0N55j7BTWMYcjF3LTs0JSpOzjQ8uCPfW1sOF/F1vvj0BqsXz8TM8bCJsQ0v6+D2HL1qPz8WjwsJYWZZWDN4mfBYDGUZhwobpiAP/aMcN/aRabcRn586gxd/edS1ctPu6tGfr6FH7PEWdjKkdLhvUiKxkBER3qQAAIABJREFUj+qsveaQix4uwd4ma1+83w8pGQI2BXQXfOLiFYNSgp8M0+LJ1aBc4SzzqZafbzolXSf+1d43d+Yr59cocPn3Jfq76fMyD2nH9jOn8vTioYUiP/fSL7kYaFyvYGIXzkd5LfBUaa2ik3G+foe3W/NbPBL1kLW9xasPnQCXczs1oiG9kLzzfBTRqAcguQz+iMzn4cou64T8zDvPe3a5yGhHxwAwhw/r+P+68+3h/lZhroeHS2ekPddz8v47TiXFtc5F+lPUimrxxHWzQnrHjh4FuT1Co0Sa4f2PMPg4V53ThF8lJ1zLY5b4Wgvb62Sr3j4vnUcPd/J3md7kPRT86W88oxp8M2wJnt25WfRYjx7wYr1RqyJewgvpgiGHR/R1pEj24CLOLWQn6a6aK7/JkMD4kZ4TNQECByveK+og6qyFM991BgwA64idbiYX+2arEImSyD18jycLxZ8e795zsORHeE5EIRQolBTe48XDg6mjdEIXFBZciUpsWEw+PD2DpQDc6SkAly6eG86cOjHsIwzdvMy0AqSwHkLCDgsjPmYF1p54yvrdX91uHlBTOktbOeA9io1ECGUulDJFrDgsHfISg/CckWIB8wDr0O7H4kZav4SS+leWobjegYP/x7tdrJ9OQO0gUbZR/ol+wOt++CYrfFg6F7jHwPYPxVkVIslL93x7yLGNhyf9qad+aQXhzrhCeMUKeVy6TLgtvS8JFTevs7cfDOJbjTtXvaijDABhpRJQRfX/nbaXh0yZwRCA8snefsoK4dElghaJEPSdVqQwigxSATPCfkNoiyiRMB5EughGAmCJFnooyaSJvG45YKfNCEBkBxEAWH8JDw+cVI7OlMG1BLInWDiEFauf5iA4mLThgsn4MwePyDhI/rLtL2fDnF+3onXHXnvV2mLeOfy7f/MnFilADQYiHlDelaMc0Q9edNHG4j4ZO7bfYAUbiYQwQgsUvH78De8W8IZFQvA9xRAVnqQ8dM1dOOJ1EuzcPZycc7ILMJqcPH12OG9KVBgA4qXigpGRwfljYJsqotqH/HeOOGcDgASelvC23vORaNtjg7iVqCEnToFHmcjNCa7rhKPeOjKuC8f1nZR/Pgsmag7d6miaZ55f+z4zxCJXuXFPhZC0f6KbJ60GAAUxNbeWNrfKSV5PfnYL8xVm6jrm5t27dm4vfX5FCBaM5Tlq/h65Y/iAIVeFo4BKPEURgi4BjyKlUeX5LYuGOPnWaccB6EvQC4WuKnx9GjrfCni9/cvr0/Xt3sVsRKeFOxH2n19bEfI3gcf8TMH3CEMxccfnDKvtfPS5FXaW8HqdADru62RPQnAZzdnOI6b71sPdkS+yHM+ZjFpBwAAOBozcaicWCkHwRmgmhmKcBwq/9Ha+iY+MzyMyb0HxmaMpS2e09FuGu951vbnkQsucZ5VLyo4WfuuyQdrbOfjbZE2bXDO3Tj/ZLRoAMtyICSVzzSgzCSczvRwF3M6EprJVwFx3jws8zq4pKfBzsNrSgTzWHF+8FjjqKUtzPE7rjec3RGl8eN3pVjHTJaNBpjNhnbcOvd3KLGdJwgg6HnnhvKD5FKXm2lwB3WVAz7H2WE6X80MWUA0CpfoEfY/UyGoYG3FnbukTOlUX1+LpVul3yyeu5ZyX4KyFtQwTep95O9e3BoCKG6Ib8Xcl2sZpb07liUgOyei8j+jgqsS6/FgiOjOtXaJ/m9CcdXtyLfvcu6fHE1t9oY0E0JlkmiP8y3Kid1+YGAGiE1zcHzixIpeVc3E5051gU1oWsnM1AEhnEdzWulRhYEAv4zfV5BB88FfGCn5XfYcVA4AYTQY2Vb7mtzssF58wcYVzw7TesiJuR44ccUDJIa18ZjOp6Amj5hXeXuv37Nb8ZQOAE40iONKH/dDBfVZ4zcLEX3/VPEk3Dx+wkGxysvcf2OveYLbuOSvK9tOf/8IEBDoA2EKTAUC5SQq10yFm4JX1UvsgpMkEtAIMBoDKnJVj7YeTrKQCoCocBUDwWSH8nuttls7YQxDT2b4rn9utUCBKA20Q77L9P2AtOjw1wMKr3qGtgymKbrWjYmfJ9cD77+EeFNwzJfC45Zw/aYaR8xdQCLeZYmjF5SzPR94V5sj+kHrAOJzNEctv515FAKhtnAfjulRmhQNt/5kLY91pc3v44Ye8gMh13vKQsK641gGcUHYn+ubtM68eMKHcam9FQoSGFQIjkoB0EgxFGCAIlacP6TFTtmkTh0eQNiRuYfP9n6L6hDEVIbAVLHT2WMw8lKcUS4mzmzIMzoCYADo10LEhGwBOmJJy7Nhrw82HDw7//t99bTi0f4+dI9EtUVAF+BGu4PUNY00tLIdRACKBQOt/S7sO0iAoFkjnAN8jg+MwqqnThCz/Ya1372lBfvbkko3zps2N4jnA4igmFIGB+YWFMiIANhGW54SIdYJXj7iPgkvZ6/DiBWESkav4ssrlr0XgzlDSrqVV/qX4Vw9UVjRHVXfct95cV4U3uMPgKTSkRIm+VaZwnacAgHMtHdbc23nnZ7TCSe+8ls5qq8KN0ypXzOv58G7uGR4BUFKMXJDA6IiRDOHP7sP7L3r4juEj0TXnz100ODUccV4QxsN4LUh+U3IwzqcnQC0JJzqDPFx7vRhx88hr+tiOJf45WTH7YEvvGQCWcDivfXJe0LbCqzaZ9ARGRFWK0S7zOcFlbw/1vDhzCoApUuiqR7tRmdrpcxGY4AvwR3UMQSgN3nDJu6tkAyPPi8/IFn1YHPdzjXLY0ove2ec1i6fM7WN7Pl4KxzWhiOJqDQBQRO+yU5R/39MyeB6rt8eaV0s32u83OfMp/G0F86YGNJ97kMCEw9VopP0THrT0c5We1vGX8HjTNfdouEJt5/ZpDia2sq9L1/bWfC1jz/HuRQOA4BNczEIRnxvj2ojTRdFRZIIcH6PxpzhdHD+djkXxYwAjnBNFruG3YjGP3PPabSeijEN+3kRuWdqvrdLvJR65yW/rZKgWBlva3PIw8Yh8neRA1i0PdNDFKa5Bd1zPaGRkDgYjQHTuCe9/pXNxPqPPqEkBWKFxHRrb0q4efi6d61bgfw5G5uBX+9iTFfgu0wPJb7HPyu2PqFyPdDbZfvqcqtxnuEPxlwFADrqRQnqaNkaX4BF61fuDmsZzSiqBvfPOSyVKRinikmnlbIJ/TgwALSPRZqh1Ab/ffe/dzqRDgQ8F/9ixY57D3AKrC4g26b179/mG8ELAV1hJNgDwWwbcYBMlN94EgFusKN7N5v2+fMnCwi0C4NOfetiVMSrpExS0jTAj24QnzNv9k589ZRvKAZh3VfnE9ngECC8ygpmxAG4o2sFI4oDrRub9mAWYEuIxIn8hWj4mgOBe4GpBiwOseTmBoLWwEc8Jz35YfkA0wsm3mUJNfiT1DmivhzKKN5rc9OwtdWUuHlHqHFhxMS+eZwr90VeHl+3fW6ZQ41HXXCIdI3rJ4+UOI85gdR2OuKIeFsGYJ0YKohJI6aAbw27z8DNPqrd+1jozfNg6AFwxD74iAJg/iq+HUhswbzel31u42Lh0Y4jWFFE13//Z9WqbSASAqldesqKAr1t0x5GXXzHF+C0vnIcRoASzT5QQIYQQtiJItYTqvHeXloe0HRuF1sL4hGQYPN6z1n9ENqDAIJh6mxybMDlqr776iu3DDWYA+NfDXXfcbB0OLG+1eDd5tpiXdw7wOgh0dYgwq3e9awY94tkH0lYsWgLDTana+eorxyws/JSnQngonEc+B8zGuHFWEiQ9rcY+n7OIghN23xXOzk22zKhw3dGKi/JVwugEDQ3BzoSqMvmGkZR7e4RdRe60tyKawi23IxXYEp5oHNY3K4CVdoNEkuiV79dcNw3xzMRdEU+ZoY9jN3Un9fye8LjKfDxOyPH40CHropH2La693rsAUAQz06RWyBxv7Lxp90Dj5Gfl23S+PcFjk+e0bb6qASBbvuOMUeRutRQA6sj4em0vgEr+Il9GJ4wwZAH/pMNc9HalkQbjfWuLQiRr+lb2JjN14VAjx06W3PLD/GPe563MYWlP1/42GvJib7MRIONXxofpmvtP6OHtOgFM5+eM5hoMAA6X5R+CkvNk+4YoNzyFvFQTJyKp1FEn1g0OyfsPvsArkCui0FgY0v2MG8Vlon46zk2V1HVnkHFae7SV88/7qiiTbABQjRjNwz1yxQAQ5LtwvAS47fPX4XKPrvG8tWfuF23dADDCICcMDpfFxRJWw5MzTWoLXmbYFm1bwtPMv3R9S//ymHlv1u1HO5dN9nAdfG3992pOmd5bDaQ9/M7wNeJiR1nzFBUfqtYDcd5aBoAmT9cdPM7hxGl+6ejk8KVUH7zMVTmNAQIX/TkjfKQOR8XoGWOS8mjFp5eINyN1ZJkeDLR73sJM/r2VUXq/9eCgvW9ubnl+PZqex860Pb/PetRIB+1G91Anw0k5OSuuiG5WlEcniCHzR9rvajpiD0fm8GZT2ri0H0s4sXRW2ss5/tbT6bS/WdaVAq3v2nFFfyIaAMdzRNVGN4DI149XxZXJet04g5MvomDGeRW+6hEA7lCthi+NqRppoT+Fviy4ifbL8WSNKXmYa9DhxzaAWlQGVC04wvXDQnf3vfc4k8Z6wIuJvGYt3N48ccLfR/XmaRgP3q7I84mHevV3Z/KZuYXVJJEt3zBXx+25d1mev1IALlsawBe/8HlPAaAgoBcIsmtRnn78syeGXz39nH23yxRfEwRKqDn2h2wA8PUA5KXqdD34clRiusyhQ2hGYMCDKmEjBhmFVPfUJAOADikMABx2eGHl9YxQ+CjygLI8ikhGHAlB9yKABgh4EO+8807rFnDIuwWQly5FSxEYRALU1hbuhrcaCdaKxTojvPLqseFXv3raWvCR3xMGGV4yAMgzTATAe9YuUHm3VF3m/DDGEAVy5szp4YK1ZaTgHV0evvzbX/b5EFVw2SI1vGesGQs4RObiilVReONzrFdWxpg71jDy2WsYC4Wg8GSjAL914rTN/zVvG3jWesO+Y/ObwFEBdp1ZRZRS1EbWtmLw2WctD1kTBoCMHLkiOLls7P0tFoFxh6W/eI2FglnnDJZfOXoUC8Hw7/7t14b777/L9uS0XWNGKTcohddeFkIEV0+JKGkaeLvcCFKqq95gRhGgHoOAF+swAxZpHEQ+UCCRlmjsww67TsgfYdGh+HtEhJ3TGROIT5467X1z3apSiJDCrUd4b0JlW2EqK+Day8k1RRF3ng/RawRTPovptIyJ35S6wHx0XaGW458uc0kGgJ7AK/yU8WWCwyWOW1EHulZzlQEgz2Oki9doABiFWqNUKMAyAKgCumDvjJ3zRYvSET3u0WX/ToS9EszJPS2z0lp6TC+f55KA092PIgz6feXs4xmrBgDoAV1GiFyK9RrNcdAsgl6pq8GtGC1J/7l0KeqGyFAaqQC1Irzm1ApLS4JHnl/NJY35ZoGixYU5QXpTIaeFaz0vn3XvmnH8YiXVZ8enUbiIO9vUtjznOT7WO9c8t7k5hYfeYNHr+FRAnAiZ5fseDuP58zouRYngLHAuRLswMyIbr9hjrX6VBpAFKdXQiAJitX0TuIsxgOJVGAZQNKYwXRWmgJlY3SZn2K5B+7nJvd09TMLZGAFQHCXlNFdo4FzNt5U5FPmld+YtXM/RhnbObrBxPA/JpDf2yj2Fz9bQ4mrAkPFFQqtgbqSV5d4WPtv5t2ufW3OmFe0855SBdWeb57oOZ3owsCnutXSpznfZAKDr2vvbM1+3zmwA8HWWAao5Z9zdgA051gz/orZLpAQr4jAiW6rSIq+Vt4t1GbrSY+GCPJfIqchj0Yd+vgZCV27QvBfwI+/VHDzrrFvZYw6XWr66DmbX/S7+znWVLsZ+9gzDnJjC1cc9c8dQicIqiqPzFFsEMirCZIsXwXtLFEB51hyfnIOpuXNp92jpHPI+z53BEozP8cIsN+katVzP+C15rcV/GQCAbdFIT+tuIiUrzylyUmn3FzV1ilHUZaSEB/bWz9D5JnXUSspG4bFxbfBhydqgofRLfo+Cu2HU8TWYMuc1APzmoPAjzGtx0Zs8cozvtV7oahFBXg6b89zzz1toueUwy6SPFxprhD0ALydKlqpeM9ZZY9AejuICRKlyaK3paOFXH88iEQxtsvbvTis8eKPlm9MCEI/4V//B73ixNTqC4jVCwcHb/70fPD48/+LL9h2KFYAc5Irn7zBvNd4EKdaxvlWhSYeVvQ5zxHsemAMZWwCJAg0SjrX2GN2Bxg0T9b0bQcr1fm8pnkaO5N49u6ww4k2+NyjgGAZQKFHAi6xYAM8psiuZ27fv9PZwtNZ61TxsR48e8XB7lGxSNe64445RacUAQD7yVTsXUgoQtC5ZDibpGBggXJG9ctHb/910003DI498ygW2118/5vu878A+F954UQNCSrC8eDABeRDrXoWhQ0DqRcJsDBT0S54rHznt5Mm/8sprwyvW7vHUSYOJIixov/VXyKs91Bx0bqQAiKiNZ6nzwapWrN+82W9wTDtKwpbfKx0ZMB68akUAKVD1R//iD60A4gdtj8wo8m60Pty+rSjqtGSEeLqFrwpPMtzg/Q9iTj/RMIoQBk3+P2kQKP0Yaqg58MYbUSAx2DBtFukcYF0GzBhCqxzSXkiXuGBGOjFoFEbv+1mIA8+Shz1Ifn1lQtwjlJVAhFHQMUxKX9FMK160ilWlLzozjdcTTHuCSw/n8vMy0RQcBXw5aU0WUlZejRY1jEu9cwMfV/dA360KXz1m1BpOoGvgSyhvtd4BZ4lx9KSlfVSmPlVYfAVJcfC9HwWp1RzsfK6ZuQW96Rs31wmDS7/XvYpJgr/QfF7QgpvMQOhGQVuHF/+jjoyMsAUvrrPPF015e8MifmgHKiOa46nwsTC6dXOdAHbzIZ/rHJzP4YJgtYXF9nMWUBdxqcytFYLa+U/sPQhvCBYZ/wIbV5a9+mzhZX+HJoJH5xKHHcclo2fiW0WozmtYEtAdBl1WCANQwMfhCO03Q5g8L3g/+A1aDt+LYkil53IxOnK/ugcgn9x22+1uQHryyScnRkYXgpYii5YAJv2WefiGt6xeVugRP+ApZV1uDBsPucgJwtX0V4O18oXvfaEHPdWwxZcsyG6yDuY2rt0fEJNNYuNkGKc56Z5cNDLuU7ebtptDfO7h96+D85usMe+t3s89c46Gts+ZW8vS+FmWyeNl/GrnlfG8ndsSzPbm1+N703UtGx+qEVjJsdlo1N4bcNR+K56VeddWzn8r1wY8lnnIMrghwMw9Zx1f0RltQk/mxtLeaCwpnL6faR3OP10BLDiHvIlhxj3VRfcoMqKvpxKiyS4s8bwNt2u8bBP8aZ+X16XfNtn/dhz2Rvwpn0OGNb2fRllX3a6lFWxbOPNCUefFveJlLf6MmOG6M2cTNdwkV0vG1zmqOPmIF26NLU53e47Ljc6H8xyRm4rTuSDYGClw6y21CGA+9LwJKDnkZSO43XfffcGojCnzumSW+hetACB/wzRcCnX4eqwInIXdo5xyNaHmbATh255/4L3tCeUxb7DJiDds3+XKpucNWTG1q5Zj7gzG/t57FxXYdw8XvS3Qe8MXv/gFKz5nyhUF1+xldkMLbT89fOd73xuOnzhlQE3bNcKtPWM9DAA2F5RJrq6KdShRQv6W0EiR1sHNMaR1BEoAlr2g/szS21jPV2hUZqhZgZDxgu+of0DPeSIB8JygvN9Yqq6yfzlMKirEY4klnDaURs7hhNVvePa5Z72GA+d62610eCBk33rcWxcAQnA9bJ9aCm6ceNeKEh52T/9eK8R4xTz9GBw+8IEPDB/5yIetZddZNwDgoSHdYr/VK2BvGFNrHNdj8FF7ysY5sU/KmQ8DTADylWK1ojUgkQu0N6TF40tHjg0/t5QPlGN1puA5ioRoGUgefxRyE1bqnKaCdihW+/btGe6mAwYwRJRCEcBpgYnn9vd/7x8NX/ny520/ztpemeHEkNkC/e06eqyWXM6xSq4EcHk05UUrkQpFqPawfweGMFZdMBzCu/WGKfgYQTAEUEhn2w3WHcKesc2KClLf4ZhFClAw0S1+SVliHSJIjjfARGK7/J5hPFsuM4z7lrkXXrgU5xePqoJbwDFr1Y7OGwAEH+k4RpjJv/UYQr2nGhzinuqd9PN2i47SfcIA4DJzYo69SIQ55js31/x9Fq54DrAJDl2P+xtFuHhH/HwNjjEA1OetCkptVPPS+bUCzVbXsbzXVWBq90E0lS2XkuEeXqMbRMEIt68vRojxOaW4JoZHYBwa7gYATxZQwaI4w60Kd6tznApI+n1J0BIcCk+yANMTorcqUG7lekUpOYYVQW/sz7zWCCC4mlC6rle33Y9xjuExGAVF4VDe53VnBMyj/GIkgl+QZgUOnDp1aqTnTmOcD1CnZrsr+ij5cipkTyDPg9c8+OCDzsv+7M/+zOjkiRHHdEaig+sMFD2YeV+/Ky59DL030ALNDToqdhbGydyOMlODvLf1TCqp3cQAsCV4gzcU547jQTIAOM3vKAwuXRVHiMwZ7bxzxEjsbTUsZ/zSvq+DqffrfDZRylqa0dLLPP923q1ytjTvpbnM0eil522yR5vyinVjreMh69a9Inese2D6/VpgpQdzovuZ1m5hGrOXtvi3br69M9H+aN7ZANA6HyZyTpGDchSZj6HZbmAAuJY9WAf3W9mDTehDjy/P4VPWF3TWfJejLPL3LWzKAKB0C3e6lfvba6WT+feu54Z33vldUeohsmMngWLsVnSNy1akARcaO86xsHTkJg/zL07naBGulKuSKmA5zX65BBpZfaSoQpwZBGWS/tX33nuvnznt4wC0s2+fMy/yUQ9XHhVpQgsQ2WxmKImEvLJAxrn5llv9OuoGvP22eUq9WjyCMD0MrSic5wbhDYARUhkxjAD3mMcZD+wl8zajfz366GfNILDLPK8XowK+eZgJbf/GN785vH3eQmitzR1GBcZDKBqLCJV8F4wAAQQR05uBbnrYVWEY92gG6peIdBXQarcDB8wxxyaUp3iG69r+QjBSSE9Y76K6vAsK5JLb9CkZgHHm5ptvHm4xz6K3DjRPChX4BVA6eHB6myn0KJYufNl7IgBo40gdB4QxBKyL5y96yDkFyai6j7d+h11LNEekdIRXhufvscgDDEMIb5wpbfwC6COMfzu1F+x8JLCxrjGcq1jHlPuYw5SkXDqSlzVjAKCgIR0Bdu3aa4aBbcM3/vs3XWAcaw0UJatFYBECPcPhuITZ9HKZx2Mu4ea7d+90A8AuPJiefx/g85oZSt4yZfy3vvSbwx/809+1uZ0yGCWnx5DP20RilStwpiI3BWmlfOpZAYeFBNuee/0NV04jFcPJs/0PT/EZq/LPGVETwXulW7TBjp17vMbDMfN+XW/CMrjlxT/KkBJ4BeOt978F7UysMwwHzpQCJaOVec4AMK5uBnNCSOwRfn3X/p0dqPyQcbFlsh755sYbDDM1N65X8X9JQF5S+DS/9hoxLAwARCSBl9UoaEUgzTD6lhkAcphdu9bWALDUk74dZytCnYSF9txX5pOtlRVpynlOI5gOm6EyugCE4QgDgPBU62I/SIMAtjFueWrJjAFgnTCxDk7m4F3n3oZXBtzXvOU5YXGrz73W63M0SD2nkqcy1kuYHz3Pf6uwoRQAyQw9/rhOmMsGAPgJtW0wAKC0Q89jTiWvuBgRsyBFLRr4inAojMBXTfm/zYzS9w/f/e53PUVRkWBarxs+S+rJte59775rVXbcKOv1iWoaZE7nmNvHyffOTGJWPeVfsJvnzS2xn/Ht0nNkKkKgxIkweVCyI400s4zH+Bj6yxPGZ+i6bHANelmrYbf7uQ6e3s+zHOlSl75Nn9TSoTlcWuFFDd/rra8dq71mDuYyPvb4+NJebYUWrMOD/PtWx824vtV7l+C5R/fXwdaSLHCtcNfjH+tgvt2HvEfMQ/pCyOBT/UY83aMdpWQWA532S7Sjl260RB9655P3bOn3KU2aGqV7e5vlO+HptYzR7nVP1tH+tjiU97fOJ3S3CLWPSAAR1zyOX48C7/S3uMhweBeHlcNF0gO5QtF+OkOIvRdRzjrDSMPjFDNtj/SBMKbHWZsObOHcdn8VaHTomqyHIpsSQrg3zJnQb1+YF6bb5i3aXrWcbIUwMzDt3tyziwGAHD5yO0u/0kce+fRwh43xwgsvDM8884z1KT9tHl2LDLjemL23pgurN5EBUQQvFnm7MXS82xfOvW35z9cPX/jCox4B8M5lK2BnML5z157hxZePDo9969uWP2rzNc//VWt5Rzg0jDTCB83IMBoApmG8PUAI5JwqJ9mjmBlERsIWSZaAytfoB1WLBQZeximx93pOMEoL47dK+d41wMNn2avok4pnbd+ePVYb4dBw9913ecvGHXYtaRbO4O0f4Sk3mJBEWLlya3fbPeRNnjyJR9naLJqH+YQplbt37bZc/9tcoNpj+4vyz3dAOF7+N08cd3mDyIO7777bjRBRtI/OAxcjjN0iR5wgmWFhtwn+LojZfwp9p1J+rC/OfWRahemSK+81AqjzgDGKCADzelMhn4iR96zd47e+9R2ff3QvqApH3vcceaEIA4fVIgj6+RXkkdVO85EASttDalFQc0EGAAxYroSbx/0zv/EpSwP4pybAnrYoAax4ZqCxjgueMkWuPWtwBK8hO6qZoT2oyB2GovDgE3BgnQrKPwBewuvbZoA7YwUd3zp5ejh12gphXXzH/p71to+EUlOkhzFiXyqMMbaMH5lwCtbyX/2+KoiImIyiYRFAszIvdtIn6lmZ9TNoLhMutX/rnNOzy/m16wliF3AhgiiraETcRCFKwV5mLvm+3j4tCWMZb9v9vPHGGx1f5dnUHDljDAAKm+8yzSTdi1G0DFFzzR7OHh2aO3vNZ8kQ0dvn+p28mOkbmzcRABiEXflHkSj7TiFIu9RFAAAgAElEQVQiRZswzwvGE4gAQNEI2hCh0bHfbepJgoYNhPXleU9/bfe/3ecWh3oC3Vaet9VrW3rnNMsGaWsDuIc27Y3WEW12l7uAzOGTf588RhlH5+CxHSsMAMHLOH9kDKIDMQBkg3GkvtVIh/hUiYW8XkQGYAQ4cOCgGWp3WyHbl5togjC4jXxmqxu+cH1POO7hb28I55GOA9TrqcXShIf6u0qD6x44WXD0mBegV+coQbHsaHNvvj7gKuCrSpENvvjjp8/POd3ifRlWxPPq2kpqyYxR+H08svdtqHwu62hAT0ZZ4iNLZ64FzD2zB5OreLS6DXP425tLl0fNwOCm+KAZZdrUo8Vz68v78n4c8pxMn8fu0dd1z+6dm8ZpYSqPlX9r+Xo2AORzzO+ht4qqdbwuFsBsONzUALC07nYtzp8SbLTrX3eeLez29irTzHb/5/Y772EPzlo41OcsH8Z9EanrNM3+Ic8pFYC56GwyCY01FYdakW8gsoxHDbBEbUdDrcZC9wteFiuVntPjbzHXetaueyoCYNyoJuyDm2QAoEc8RZx8cCrvG+M+8SZt0F4vhdxiFH5H+edhBy0PnEr9fEZB/Pyjjw53mXKKx/aUKZrPm+f5BcvZP3P6nCm2u+2eEAbcc2wKF8okSuRdZjTAAHDu7JnhoLUD/MxnHjHlltZ5VvWX+gTmnX76meeG7z/+Q1N4LMT9HTYFBSpCDD1KAAZbagBUi/cURFrC10YDxMbWwiMC6AwgLULMIXIPiWM2AUj83hYk8wry7llXCzfXjV2JIU/fDR3kUlqngFtuvcny9W9xIwzea9ZOLj3CYYRcRhX+iPK47CkSPO/48ePDWfPi33v3PWbwucuNBdvsXFwZYP0GI2fMcHPy5Ek7x9PDjYetDoGdD3MCVmKcKy7I4c3hH2MgnElAI8qAvQUmwvMagqDvSUEC7Sm1JrjmkqUaUAeA1oZHj75iY+2zXvfnhx/9+GelvV4UhdGZZaTuGQAcTouFVOeYFaaqkJSoFDO2UAPggLVkvM4jB+yU7DsUlVeOvDI8/NAnhn/1L//A5m9GqcEMNx4lY15eg0f/D6W7hPkIWamT4c8cC+ipU0DAWOTuB0yw7xAUnZksjNyO0euE13U4Prxq3n+6PJACQD0Bv7/AiKr++1yKYaAlkhkutQdBpDJ7KBZEL/YzNQCIGAXBmVZAzc9ibS1B9jMvw/WYwfQ7qGShOVpkoT8jHWqKrwgO8nnHPkbef8b/zFzatbd7ps89QUHKjfaQaw4aLaN9pgwAzjAKLIBThMBnmpKfN1YPL2tdVxhsiUFnHMnMTPOZY7Dt+lcZa1UsBGfTGgBRlPWK0QiPcqLVm9Et4eR5i2jBsCYDAPgxhsIlA0Cexyp8rvckzJ3j3Pctf8g0REy3peubCDVbnce6+UlScIVtZFdT/AWdg94V41gp3DXC8kwI6OTZBWe0xhbWltYumMkKueQLDAD8LqNu4POU7wZNmxowuGevGarhR9Ce55593gsKymAqnBJv3RSvNzmf3lrXjS865HTJo9zCANDKE3M4PME7lzx9ozrTrWe/DI81tUZzG+lWsKFkdpl+MZp60/Nbz3/77Exn6l5NZaxN9v5/5jV5X9bi4cLE5uTC/1H0YomW9/iweGi7hN68N6W96/ChfVYry+n3dc+bW+u6vW3p+xJfn9ufTWBxaR9WeemqUa3lMXlf+C3LOe2eCeeIAHDeXC7IUbDrZIq8xiX5Yukc8m+bwFRvX9fBdDvPJbhp5a18Dplv5Pd6fo7ilLGdffWW50nO1tk45ZzIzg5NyVgQOoN/W3Q0Rdz537AQREQw1xSa2+5jyx9G2ZrEYHi3DADjjYXpa0ApoDDae60DAPn8/iojHXvtjSKoqU95hHAxNRR/OgbgpSYc+pDd+4XPP+qer8um2O8xRn3aws9/+KOfDL/8xbMWEmveZfOZ4rX84AcfGG63iutPPvnEcNyKnt11112eAnDVFMsPfOCe4Z5773IF64ophV4cz5T8H/34J8NPn3jK5kZbNTYlqkerwI6HzneKALaAKEGOZU4NAFMhJANXj2FnQMmHND2sYk8flSt5KWvoTlZOFIEwFnEwgQEm60oGnnUPa7TIABOm9+3bbWkBN9q/w17B/sChA9Fir3g8KdCIESDaPL7rBheA0D34prTv27fPvSgoqQhTVyjI5cQlrHjcR0FBfkPoYr1hWKCgo1Wx97oQ1pLOogrw2ldFwGoDWBoB4ZsYAEIIrUTLjQxF2NNZYEXz55nCgNebAk8HDh4ennnuZe/6wEsGCCGZBEidoxi3FC1+jxYoAc5tKKLON2wSoJp1wbA2iXSjwK3v+GvH9Jb1bj/y0tHhwx/6oBsAcHBeeee8X0+VasL/R+FoDGd1E48LayLCgYPTaq1WobNMA2OWXevdIWL/r1gaRxhHIjcTw9cbx08Oz7/w0vCaRSScs0JqowxfxqldOqLwVjYp9oSzFv6nRBIDQzUAhN1mSpBGDb0RGx0fpLyPKyykxTWTihfzTBsiGNcVm9Eo+84xhmwhFRzo3DOxzDSgZQwZ79v37Vy5t2cAgI5iAIhIhCnsYRylgrlXeR1DZ+uTegaAuT3K62jpVYXvWqxUa5WQ0EYArBO8HJfcyq+zrGuDvtxsaUIo/lyDMfBdoxEUEWUf1DEFpY8IgBMWCREdSJQXrRkHfWgFpZ5QtU7gWzrLupZVhaonvGiv8x7OCflzz50TQJeu78FcPttyEt0hVOh23T7M/d6jGfnZS/uv88trxgDASwYAnUFPOPMLPbotaCb83aPiDH6ISIMPvfii1SfyQrZxhjKcixdc67o32Y8lIX/1fBAIw0ERRoCKk1yb97E3rlNh0czm+t75L9HUFq8q1rHfUwNA7g8/4gSXFX5Tz7YYtJ23l4hEn2elD3Vdf3cNAJvi5yZnvwkMXQt8ZtjeZL7rYKudQ4+mbcIXhMtbWVMrQ+d7l2jrHP8fYblrJJs6OfK+zNHYX5e/bGVP1p1TxjnJwHn8Fd6Owtkop4WkjtvcykRLMLsEA72zas/oWnBm3Z6sO58l3tnCWobFFi4rf5L8G3Qy1wLwgn/Fs1/vL/JreViVNGIc9C3k/Mj1j25w6NVSC6I1Mp7IFD3dHJIbdtAzQikuXTYC1icRAD5QMgCwOUoBgLk++OAHXWgLhSUI+tEjr3qf8my15j4mieIfveqtqrP1jKd93O/8zt/zwoAXrJo8r50WFv79v318+NGPfub5y8ai7e9Oy/H/3PDAA/cPf/qn/8WK0b1i7dcs9NpC1bn3Yx/7yHDw0H4P/ycCwBVOu/Ovv/Pd4dnnX7Idop+0myC8eB1KGEIBa2itLiKWWRjZBKhagM4Cyrr76/lIydE38ppVD4AE8Dw/vOsesuwMVDmy1Fygt3y00qOaJPu/a9cOM8IcsMiNm0woutMFcMLqPRSl5NbSMtCtT3ZP1HZAkIraA+hXCCQYC4AN98gULzvh+FesPR/Kp/ecLPn8rMYLR9q4ystHkCcSAGMAawKOIn8zqjvnPE4XZtybgYIZ4ZrsLy33ztr9wNu79lxy3r/7/R9ZKsKpVEgth3rX0FYRRMYaDQD2oOzhZn094cfxh/8MCYkAuMlqLETxRj8Bb9P3iuHBbbfePPzrr/2RpQhgVLGUBJPjKO6kSvO+pnLPKEkVgUiFnjLDzsU/eL6qi3rJEBsq2nuEZ/S8KYy0eLxw8YqF/58tKQFnhxMWpXHRjCZZCR1bqrkFcdW6zDz1b7I/du2U8MkDzyhsUqv8z7GL8n0xJGX1Sn2v/QoRt2aYbEyZ5gzEHIR/PeKu+cvrnxmgzj7fvySAMK32Gb1nKipF4eJcg3Ftv0WSIPDLwMT3KCgYAKjL4S1BKSBZ9j1vwxg94WgiI0jAfrt+nWXvNLKg0NJA4Ul+/pLQtXTasbbrRwMA10IDaJVJ3ZD8DOg5NT4ocjlnAAh6Na0cfi1za4WQdg15Pyf7X/Y8759gSUYb54NNBMo6gWSra5ibXytMXYtwte48e7+3vG9pvS2tZY633UbKGWlVxyfhkj0YrmvHaG38znPog+bfbvICUWbIDhiMMx7l5647jzUU7Nf+uZ5LMfyXNsAupyQjQNZXpmcZPqCs/MekCi2GhpZZOpXQB31XeKsWkqMs2sXpftFrH6qh+aO5Os09zqkaAGRC4PugMVO+m2sA/Nob/D4PMIefmW/rvdbXu2cdPrZ0qcWVObhdoh95jj1a1uMzPXo4d6++b9fW0oStHMk6/ruVsSqMrxp0e3PP8+7xdQf/GUPCVua1Dhbmxmr5Sx5HfCnDYj5/zXuMAih0AFdVhr2l9c3xnnafl+Ahyxz5vqV71u3ttdzbkwMyzrX7qM/Ia6t4k5124ajgv4gECMefn4/TyLKaYlhtDQD+q1tJwwBgmpnrHXRQCmN2yN7uAiw0V+cCbR0Loxfl36+RzoFRYSUFIDSC8twQsvDkIrx9+MMfGgeMQlrXDS+b55N+4x7qWxQKYg65fqdpQIesCvz19vmieXnu/8C9ViX9tzzc3IViFE1TOH/w+I+Gnz/xSwtd3+VV6ndZnvnHP/Gx4TaLAHjssccsJ/ZNrwGAl5mc8Y9+9MNmANhXiqwF88Db+a1vf2d4/fhbHgHwjjOVCH+UguktAINrjbs+zQecCtCt8NYjhhlwegimw8gANB1nSowUMq3D5FqFLwrhPX/HvPR+9MXb5nmyRfmJHvVuf3KL0XZLlSAF4Pbbb3UBC+UeBWSnFVnatdPykO3l9RE87QLvA9724jWJxFtTZq2QH/n7bpF6x4UrKnRfNO8KUQR0hZCQpvxTz7UvQjDXkBKAASC6SkRtA+bJuWIMUC9knsMLqxevK/YXQCZl5KT9w+N+YP9Ba4l3YvjOdx/32hHy/itvNNJISkpB2UOdwejxdcNYhfW5gni+x7aXGEruvvOO4WZLr4jijdG6CgHz5RePWE2KXcP/+h/+jdVg2Gd7HMUqOQYMLfLsU9hSZ+bh+GUX1CLQz3sMmw9U9H1FWHLjBSkYYVlkjb4vhn9HrSXixUtXhl2792EnLMaASx5h86YpUnQOGIm+72sxjowUiCdXBV5nOcWPagDwq8u+xDH2lf855ub3lsVXQ1YxgDGcE71EDss8p/JrKQ7msnKmpJWJsUeZMOo6RTZlxaLH7FrCP8cQMxyVI/U/3J8NAL5VtjZgfj/pUcVwpu+BXwwAKqRJ9JLGwZDUvnKHh/xbu678OV/n5fVSoSAJDjKQrDywfKH1qttGe13epxx+HcVJd7pCgHFwjxkBYq31DKEVqvPh9T8K/lRZKwxv2QCQ4SyfxRz8ab/bs5pbb3tduz5+z9ES+dzzs9YJjL11LM1J/KW9prfupe/WzUvjr7su/z43tzyWruE+YJ/QfXgDhfsCTmpIem8f2HOlCURRUsbZ5gYA4IsWrWesThF8zsMxC1/YdD2bwMOvc82EbtlA0Qa2RP4kA/VIChEgReucf0UNIYk0VQEPWoHXZ8kAsDr3VhmvNHjOAODSRqMIieYKRzXluK4+o2cAiN9rusem+5vlr03v2cp1Lf5kBWEO/zJNaHFjK8/uXavnz407ymPinRNePz2zLMeuozf59zl6MEfHlujx3HPFk3o4u268dfRq7tza+3rwvek+rJvDkozUGrnbPcjyWR7HHXwpvVX42NLT0RnWGAJ5zjr6vfT7pvDUuy5/t7R3c/jXw9N8Vnnemf9oze21PRjRM2QA0L0tPQ9neTF04pilmxp76w7YcJwG+fb4gFGnkyyOYXu/RYrS6W2/1R7bYd3dLKbUnbvwvV2WNu9Oeq+ZFw4kXnTle8f+oR+gt7xLkX54qTESvn/beCJ1065TG8B2IxxQPOQ4igBSufn++z9QW/OUKvrPPPucV4r3gnLI7O61C5vEXlPqDu63sH1TVokIwHP68Y9+1JXLy+9YG0A8gPb9s889b6F6R0cDwA0mAN5myirF6X71q19aCN9F867eah0FKEK3wwrT3Tzs27/bjQHX2abuse+PWc/o737vb4dTZ6w/OnUEvH1CELnqYQ5LCdsclaU76kRhPBlhMkCJoOvA5xSkOSDWuBmR83ct4cwCdhZsee8VHe3l1Tw9mtuAytuaRXh60PuIxrCkdQc2IgTo/UkY7m4Tvrl+j+0zhbn4t29/fc+Zk1KwrVRL55ko5zksmXaC5O7meTssJaxBgfdQeHu5p4YQX4sGQDi7dOmiP5++6Kr6vMOA1vfErncCWFIcMAC8aWHBhEdjJHriyV8OL7z0qhuN9MrInedZc3SKQm1rkfVzRN4sXJUBGa8S4avDYQv/v/OO21IHhut9PsdefcMQ7Z3hT/74nw/33XuHzf+yfb7k+x0e+0DxKtiQFlPrFbRERnDmBNrvDX1YFj++kPBEDQ5gH+V/776DllpzINo9soM2/1PWotD/mWKJMY81qegdvwMPDilubYi59uhBO8fYt4C7LHwtwX4ew0ljghU9VwJlm4cmmKhj9AwAPqvaRaUoEBnHalrTVMhscY/5tDmIrVDVg7vMmPJecl7CZ3CA1p14LTHmSYnxWhdmKMsGG4wAY6tAWXzdKNQX4sazTJudIx3ac3RKWKzHmS61wkI7bk9w6QmjwiH28tChQ2b82DPiFAVeST8KeA+qgQGAOh/eBrBEufiZyhiG0pMMBq0QsU7g6sHxtXyX98zpcQmn5PsMN5luZzzp41PfkLaV+ekZrYC2JJT1zlLn3dvPdesQTc0wNPcMPYc9Q3EHB96wtL8sxM6daV4TMCH+jiGBCBMiAIjQ8gi2wu9bQ00PX5b2uxU8W7qRaUJPgJ8TXDU/ZKltHrEYNTH85WuLN5mf6NsI89SFSWkv9687r7q/03snZxaC3ZinGuJFK0X1dy7rngETigjopd5JFK68Ou/pVnAh0zPB5LXc3z6/R+facVv8m3tuO9YcL833z+FDi2PraGE7xzlYzs/O9MUNtEBlOuAlPF+Cw94+jDJBw5/0zDkFuT33Jdo3dy55b9btYw8+M+9fgp/e83v7NMdve9+LN+lvTn3MaxF9bvWazLOuBW/a/ZpbTz5fzSWfVatfbbqPWndPhsmwkc+4JwPNwX3GgXzf9PuSZovKXmSDUQ4r8gvUM2QFu8YN2CUquch275n8Q9exTz/y0PChD94/XDp/1vWKvXt2RYF1yozTOcaux7Erxy3PQW+Hh1wxWQrhCXna24p7oekTzhvdAJA9QHnDeE/1cYwAhKtSWX5sp2MaJw/AAOAV5Y3BjrzKFQLrAGAMeL8VoCOD851LF0zhNC+0eaDPnjntQu+OXdbT1yr5U9H9zNkL3gngHQtjZqwHHnzABeSf/vQnrrjcctMtXjiLvP8DVgRwd+kAgKS/3XqgE/b8vBUTPHcBz7gZI2xDKZjGgYwGgOKl9kO1HWsFDF+7iiN0CA63xQEG83KFO1UUzkjXIkBm+i3CtoBXgXyVNGTE9Gr1BjsAV2RkFK9uSe3GCBD5+tGSDqVPFj/ORxX5UbjDE3mddw3YaUYWcvOp1bBnN2kX5qkzJR0FHaMBfwEsD9/3v1VB0Yzdg1hCdFEwBRtSdOgSAPycsOgOvP8Ia6yN+/bas/gOSxVjYMVCKSLShBaAJN4DyD/56RMWEXDO9iC8pC3Rb4lg3nffh+KJ0H29CIBMjNjHQ+a1pRgm+f1EWrBnrOPIS6+4MeNrf/JHFilznyGdWdew1HnXg3hlwccjPYoSLwLr+OZ9QKsQFgaAMoBX8a/nzG+Etr700svDNx77ph3/DZ5GE/+s8KN5mXfStcFmQBoAkQqElmN8kRLsRCcJiYC2YBVBVPUn2r3N+53hdxPBaNyLQgRzlVT2SkQ5GwAmAob2kw0sF01xqgrDLR46XBo9k+DSYljLqDJBr2dYw62m8JHNXvXM5QGXAUBey8MWSeIWWoqYFmGf8WQAkHCT+/pOUhx8/asKYwKfWUNOpvMyAPRwqCf4ZFqW32t/BM8abzxPmys0HFoy3leU+dGFaTdFNM8VNwBgPIyoKIcMNxaUnV1ZW2b67bm+3597Am+lrdWgsk7g3fT3rc5/TljMZ6LzamG8Bwct/vfGz9fo91awXFoH97QGgKXnCM6ygVbucGoGyQBAhEnUYpniSh57UwG/pXvteq5lHK0j7q2pdKN3qUSEhbmzcBOMYaMzI74LUuiS4zit+fmMXMmvrddt3QAw2ZOZA55GANTniee3fDbTgzy/dfAwB195/K3iUu/MN+FzzHWdgqq1iR62NGxu3nPn2u7PtcCj6PU6XOX3dn1LdKc3tzkcbOnrnIy87ix761+iuUvjbbKX7XravbzWZ4tGtPPT/udxtVeZrrcOsEyrhYO9tbf8vUfjN6GBvX0R7Le/5WfOGQDWnbt+X4Ll9jxbGJuDnbyvc+8rTY+ZSN7ymgDFKcX39VzQKIKi+5glPfYG0y9JdT9848Hhi1/47HDbLYeHM6dOmNxoij/0xeQkTxVFDzUGoJo+UHfVhUM/ob00ReKRq6Le2VWru/eLSAHIwCOGrQlLAbjZ+lbToodrPffAFHEY68tHjpo3PyYRfv8IYeY6IgD2maXCrAi2A1eGT3z8Y1Yo7UEv+vSOFe8j3Hz7zhuGH//kp8PTTz9vd5ILvtMUzJ3DQw8/ZO0Cbx++/vW/8OcQ8k3rLEIfDt9k4RDmqb5sRoXLpnShEB49emw4+trrFgpB6z+mQh57eL1dWbVnjSH9RRBgjjnMX2uuCv7UM1Z/r0yyTRPIQCRA7gGagCIjpr4bAaMo73OI6cCCHoni7KElxRo/9lZDSgiDBUqGzjJy7ix00tsv2V+Axw0fsV/AH+kA8sgzRyn+RA4QkkIRMzMeeTRGhLJ0wpOlWBYLl7yYnhqgOgKlTSBKD/8wDAC8KAoYARQxcNbCVU4XT/YNZvA5YlX3n3zqlwb0Fi1QDADaZ51T3tsecmcDgP+e9DfhRMBQGLTYw/379lhHijt8fzyjxL9/1w0A5yyX+Q//4B8Pn/3sQ5byctquKQU3/GBFCGpLvtGTY/skBTBCnjnXqH2gIiLCrfCCxlihSG4fXrL2lxgAzNTlrRFpfXnJkIDOGPv27beogH2OUxgjIAakYbDP+iu4kAAa3tZSfM0FzUrEMozqfQvzgtceLug3P6Mqy/rXEkl973vh/9mN5HegAKfNHRGlGgDyfKWgqcVeD6/mGFWPcS8JO3lsMSGFH8sQcMiIuhfCSwYA7iNKgwgAWXBlqPRxPG0kdioMgHN1HGIGvXnLCu30adVmMTFAZcG0Pfve/uWzz/ChuZB6JAOA8xFbe9DhiDyRcYS10wUgjIjRBrBHn/Wdxl9i+Evz3cpv7bnr82jdT/ueDTtz8JbXkK+ZE76uda49PrROkVknsGYBKNNfzTEbADI8trDB5xwB8Prrr69E3/Tul3Etzj1EKMgERQDhH0eOHHGjZxiebYRUI2RubXO4vm6vtoIfLX3I9wrfifwJGgp/jpeLiL5WWHvQv/EMKqEeh89z1vvamUWX5TSLDkGoSD2JAPDzyH1cy3Wi4y2c6ozafRJdHmfjDpaYRytfbQX2N7l2qzi2DmbaZ9Y9n9uVbHyZetLbufUUkt4ez82hfx4L5y2YSwalHs/rwXI9y/Xjtzy3xfNWdlt63rq1t/Nf2tMebFwLDc3wvo6ebgKzeYw5+M17pvdZRm/pQkun8/m1NH4dHezt6RzctPgxN3ZvzDncytcu0Y/eWWbY22QdOdIv75P2fDpGrXkiI4B774VnRWzNe4UT96rp2letPttHP/zA8KmHPmYOWXOQXDYnHh3X4BGFTlb6Gl33JI8QxU0KN6kAV003wOlEiuXf/M3fDNfdftutI4ZmIJBQopBhKvLfbB55ZutM1yZFmB4eWS/UxEJcWQjxFMGH/M69lnuO1363eZZ/8wvWAtCqqF84f87Dpck7v2qh6Y//0GoA/OwXrrygxDDOo3YtEQd/8fX/5sLwwQOHvGo2StcH7r/XK9tfsTQCV8RscT94/McWjfCihVFYtXrToSgCGAzEDAA3cE1U14VpMn6PqLSCWD6ILFguMY2ecDgHaBonA4uulRAQxRaneXlCzuhXLwYitSCUBBEd15nsOkJDQtGrlSl9rnatK+ZuSIhnBRxE+HMgUBgLuH6bGWCI5DhsBqFPfPyjwwP33+fh8KNSUYBRyneNBOAMYgxdy9/oPDC4VxrFDCPAGTtvruUZCG6s87wVACTXnTIYRHb8yDpHHHv9zWGbwQzfZSKbz6d3Hro2h1D7GUif9NUHjKCAywBA1AqhN8AwxSgd2q83r70ZwF639nunT50cfvsrXxy++tWvmGHqrP1K6otdlnL9BUeRggIeheFlQpDLAXOMEAiP8PBjLDUACsZynrt27/VK1//9G9+0fbG5WmFE+z/vguGt0+xaDDnbPeWDdpAUXgTHrrqiSXQNe857/kYKT4QucY3jTDECrCPCSwQzw/rIXEbY1TcFL0djSalwWn5eZSKhAEtYrM9n4GkxvAxzonMZpzWDOUbVCilLgtDcPmkPYl+vNyMaxpm97tXOjEQGAM5DdTEcBkfVP2brz0EZGFlI+j4J5jkigCtWBe5KL+pJ1LFaWrmOMS7tFco/MBi0xIzGoZUV2A46ArwC28FbIgKgGgCmuJLxfulM2nVd6+feM1qBLI/96xgAGCePfS1zbs9i7nzz9y3fG/G1BaQyv/YZmY/O8T6d20TYSSkAGAAy3Om6dj+mBvwwAMDzMQBgXDt69Kg7EKoBoBpQ5/a293373Rys9XBj3bn1xhbv9ZoAbgQAzwuuO1OvfH6kXeWN05n00FW5pjXWTw0Ac3TRqUQRUqe0Nh7WU3FXv5vSGs1tKnv+zzEA5LNaovu965bgOp+3rtuUXyzRzjm6u8k6lmTQOfhcknN792wVJ+bktHY9Lf+Zo1W9OWmsTZ61CW3M/PrEGsIAACAASURBVEb0eSv7/+vS803mmGlllrvyPuY5t/Rh6WxXackUw+fo3zrY2HRfMm1qcWvptyXYyHx2Ha1uf5ee0/Kq+fWG/qV9nBh3OwYAUiSJACCNe9/eXcMjD398+NCD95t+cd6Lkt/gCmA4KVH0Q5coHcrKZAn5J2WaSH3SAZCviAT4/vf/dmoAaIECoiwDAMr4wYPW/gzh1S3S7w3Hjh0b3rSie670uxc5GBMvJrPPcj13m4efBey3yX/h85+zFmoHPXQapfGyRQHstDDzn/38ieGHj//UlZfrzaOL5ftLX/6SFQS6Y/iz//dPvSDQHXfc4WkIV0yRffjhT9jn28zLGhXld1q482N/9e3haTMAEP5POzSUwjgUm0vHAODe8vL7EsC3lrFNCb8IResZ7wFGBn6NLwHAxylGgAyoI2Fzj0erGqggX/T55B8eNfcuu2KgPO8IevcT8/CRwpyLQhEAhfYXhgZXeEsLikMGC1+xM7r/vrtLQbxQw0RwvCZEyV/3EBQvJEkxwhD+VZU+og5C4VRYNso+bQi5FuWf7y/a/VQFP3DwxuGk9bv/3ve+b/nB7AyRJ2We5fnMtN33OWamImryhPp+uLAVL+W3K4qCGhQYAKiXYL5/e44htCHYm2+cNI/lG8NnP/PI8Id/+PsG82YAuGpGLkK7Cesv6RDFtGCfS3G40oZQedAK+wzdDgVeBpmYz1gDwNeKoW3H8IK1/fv2X/+Nw/xl645ADQyiIrxmAJ52N1SE0LfLCmvt20sKDS0Yd3oEDYomxhfv0mDV1yEUEAidS0QftKJcfG6LNS0xExHJzKC8fsW419MojPGHcib5c7yvBoCpQDqd66YF/+K8SxqNr616L5YEuNV51XsFd5XgB+6xt+TC7zcjQA5s4HvwBaUFPJABgBzmvCq9Z4bZoBFnEvPWnIPhFLgu8OQGkTTxuXPLAkReZ/uM/LzeXul6lDL+OcMy3Ii2pUGjiIRQcUDg9iQ1KwwWg1bLyPd3xwDQ7k1vD0WH8vkvwUvex5ZmzQlX7XhZENpUsOrNKc+l94wWPzU/wWOG/Yzjc+tnr+Dz4GvPANCuJfAo6pcU7jMaAJQC0BoAIupqOoMlPG/hvAf3c3uXcXHT/c0wxXoj/SeMANkAUOxm8X2mU+lBYfuvwub0DDIFqXR8UQF1gJC5tdD/FKlVfl5ZaqMixGlJ1ujML3cBuFb43eScNqHvK/tbiHWLi1vhD5s8dx2NyGe5yXhL852jKy39WYfD14IHPf6S5yMFq6WLS7Qpz6OlyZvw903p7Fbp27o1bPrcTWmJYLdVTjPubYpfPR2lPYOl+W+CH737W9ju8YC8vk1orvZvE7xZgml+ywaAvB9Z1s3PKerUSJe5x1NgQ/Hwx8Uak3xtMvJOc5SeP3fGuuHdMnzpi5+36OubPCrgPdOHvUOAXU4kNnXF0DeiBlzIsvDjgAXVYCPle9vwl3/5l9UA0G4+n6U4cvO9997jhQC9dYEr/MPw2qvHjFHTrocwhiKklaqGFIvb5/n/lm975fJwz123D5/5jU+5KoEXmQJ+EUkwWDG3X7gBgAgAeqZjAPiNz/6GKVp3Dd/61jeHV1496rmBRACQy/6pTz3k/e0xBniRA1N6vvHYt4Yjr1gKgGUbEAItr/BcBEC1V1cvYwuk2rwWYHqA096ra7KHooeImciKWOm6qsSWYmdF2Z/OR/nIISBXob+0nygMFgUcz3lEBwBc1QtQjmwsKuhIhH/azloRABGKQn0GFA7rImDKyz/+vd8d7jSAvGpnAgSOCqMDngpgDO5lJuQcLwzhJ/xDCeCvejdzr1IDeD4KKd8R/eGF0UwpolbEPksFednC/58ymCHy44or0rEj7f5pP9YR1q4ANSJjqabslrV3vXjiXZaaAi6o1SK7eeL4qeGVo68MD33yo8Mf//E/M5g/b7CqIoAYUcKrEWdLe8pQ5q8vBRTZ2yukyvg64hxR+vD+19BiCXvFI+TefSuU+fSzw3e/+33L99/jRpHLXu3a4g+o+QAe23M9kqJsFDUdGJsaD6R2YGXcY/UCmA9RFm9YCy7+VuE64CH7eKpCFh7cvP9TgjeVtluCOYdLmwlYUbNjQjSLmyrjAfCjoodiij381DhLQrBwb93fzGQzvuaxgaED1iUlF/tif5grYcukaPDZcaaEA/u4/i9GJQJCESJ5zZnWBPxUHCFia1TSyuR689WZZmam77SmvB69n2P2PAPrc04tkgGgzM5xGByDnpzGCHLuwqj8x7OnBoB8nprnOnzPZ6f7151nb72t8JqFzXYvMm1qnzUniLS8YWmOS3u+6drydUv4kfcizzHTgN4al4RAxskGAKILW36Z8aiOXw35rjgiCBlOIDuoDSDGtDCsSnudFjpt56p5Lp1ZpTnzhsIlONRvGU56cKD2uFFkOQTF0LklLBbDWE6Z8gUVI6DjTPbwC9Piey8eWPAqr6kHM3rsOLKTosaakm7sGSxHwpXmtepkqbxSMLVVGG73t7ueNQbelg9scuaa7yb4KJjfytrm+OIcDenh9JysunTtEu5uMv92fpnfzOEA47bywibP6q1jHTz0znrTZ62TVTah73rWVnjXHN3qzTvTUsFoS7vncKQ9n6X1rNuzJdmqt/b2We39LQ/eCr3YBGc2WU8rH/X4Vn2W6G3oYXKS+nOSEUC8CocrNfhcoafrmLGxe++5a3jQCgJuN8f2TvuHIQAZ3iOscQqWYu+QdnVbU/Q3acE4A0kB+MEPrIMaKQC9jZdHlhthQvffTwcAU9o95ID/vTccsdxjvLHbrA0bbcpYkiuM9nenef73Wb40LQAJV/jYRz44PPzQJ6yiv1XpN0UKJk0rrBu27xx++KOfFgPAbveMstTDFuJ/2LoG4P0/ffrUQPsoDAAs+hPWIvCgFQIMpdQ8RSdPewg0HQC82wFe4eIxyhEAKrwWdL8yviUClIWBHpL2BOA5Ytci4RLCTYXZYiFqDAB+v/0UTLx4rd1DrwgAvOd41UgBuOIGgJALalGtUVAoFiN+RZYIoWFcse07oeAYADAMXXFY+P3f/erwoLV2vGLGhRC8wmPN82UM4P1JetGbAUAh/igAVAMPb+BORwKUHK7FUKEX1+MF5btz5p0+a0XsUGxReIG76w3u6PbAd8xXnkQ9P5/DRoS1LNj3b5xF3ddIhaBS9W1eC4DKi6SkoMScfuttC8V/cfjgA/cOX/vavzADF4h7ya1x0QmA+UUBs0hFYd42nik7KHBuvcMI4FXPr7P93u57yfdhBIgZhTVPVfep4L9jeOoXvxr++jvfswiZQ25Eu2q/U5eDwn942NtCfowB7oDXO23fwcObb77Zx8VY8+abbw5vnTzl56/aHlGorxXp+Kydmnqa2r3PzKaHB63C5KBdYElHsSqEzBsAdM9Y7LBUK844nOeRBYRfV9jR3DX/3l+uAfYPWCQNxTR1jwxh58697W1aeKHI7Nph6VHAJcq8p2mUSAUYRDHsxLxraLBwMBuQgEHoALDnOF6sf1kgG0G/vFmiW+1e9a7N50jNCs/9L1Zp0fDwdAZ8QVvoBHPeolEwRPGKFICaLpPhJSsQon3tGuY+9+h7vrYdryfA5DFaQVMG4DkhsScICxY2W4Nwsqhlo0I3r5htNu7yVUs4so7WtvcGr6kGAM6zNQAEDFT6kwWqgLmQSXhtYgDIq9tEoJ2DkyX4yXDf0rIWTjKc5ROtBoASYenr1BUF3+HXk5optjqn18W50RgA/JfyHfvmVDzxvrmTl+LvQYQz4LUC52kweFn7u+QTXRbzysby1Xs2gd+N1tMYL3q0LM9L79sz78NlXN2D9TzmEm1dWme7vh4Mr4O53tra73p8OdOnTXjlEj1o59jS3vz8TZ7V27O55y89e24f2vF79HvpzJd+2wSut3pNfl4Lp7319+bX2/fevevofsaHJfidO8MMC+v46Sb7NEf3N+ENLS3IeNy+X52LdM+ajunSNXxsrOmElhYGAnQOUua9ULvJezstnZ5W5EQFXH8dOl0YCOTIRbtD5+CFvIcRQGkHyFXUA7tgnftwqFoRwJsLKS+EVsqjPRhlxPOMTVD94AcfcKXOibgxG9r4vWihxxcv4OXcMQapswiUhV1W4R8DwHVW/O+KpQCQu0DOON0A8KRSCJB2T3v27h9++rOnhid+/gv8lK4Y3WBKCdWfd1gleiqrXzEPsxUrNAVnr1tBMAAcvvGAK4a0Bnzt2BtWK+Abw9lzF01ZQgmNyALmwUZ4nQAzHDgApdzg9hCnTKgvUC0JAkvCwNyzlphJFgoQblaZRVRcCMaqomCV6QDgEo4BAowAUeW9yAc2KRXfyvObChjhdYuCXe94zjvR5OzpP/zq7wwftW4N7xosIIHVnN6Ygwv5xaOJMoMhAK8mvx20IoL790cOdHSWiLoR9QwGv5Z5owicsVZOjEUbwJ///EmHHVCECAB5NMNoVfdJQk6PYWUCNL4vDxcyxn0h66hGAntN4cND5rn1dAg3AlgrwPOXhxeef364xap0/uuv/UuDz/0WoXLRi5wRDcMeYgQBZt+1iBXm6WH2pvzxnSIjQFhX+Mw4Av65gcRrN0jBjudxbtS5uGqV/3/+xC8snOcxG8Ny/Pfsd5y6wYwszPsdez6pNoT3SxlhT70dJMTGxqYw24EDBz0VgD33dAAjEIiGKItRsMTJt0cT8D9FAIzCagnlzwxRBL/OfYpT/J5TNXoEfk4o03Out2iifL7Cb/3OWjMcZGKco3MyPFyroNEyjp4AJrzgWrptUOxyagAIvMEAwFnwfg9dMizNiaiNq0VxZ5yxw0fZ+6gCUkOcc1SN1sd49Ij1aCAYhGC+GFPzGvycvShoTYuY/O4YWPd/7jqeHedcQ5ojIkO5arVVq1IAPGettALMNDKnnEy/r5FcmwgiLT3uwW2GX72v9Kkqre08dG3ejwyDrSDW7qngeTMBVfT+f6zC36Oh7Z7MXbOpoKUIAGhgGACmUW35zER3ZHCGf3CfRxgaTSVlEUMzrY6IAFCr0+JmqcbFRh6QRzzWstqLvt1lpcnlNdazrsVxx98bA81EQO8AguO502qlNNqeSNKz1b6r9J5itK/jFfgsskGmbypAFfC1bABYhSp4Tppoc0HdhxplUShE0BHf13rTqgFAkYvBxzON7uHJtX7XoxGTs0jGpgl/gYqlM2x5xVZoT577VnnOpgpUj9b0ntXOux2/R/96+D9Hy7SHW1lnlgdESzehJe2+zvH/TF/b9fdk+aV9a/dLsrv+tvxGn9v0vcxfNt3fORyofDeu6MFCj8dsCjPtc3tns8m+9ua/CY9cgrW5/W73t3fdJnDRwlhLOzLsTvjWSDuCDqrIt+9TkrPiYyG0Lj8hoKGHxd/DNx4aPm2R8LfdcqMbAJDMr0NOL+kAqgcQkdRRx+uKyY60LKcO0+kzZy1q+LtEAMgAIM+vJoZlIQqFUfyP1mcoKbALFLa3TJl76aWXTPmzauMmmBJ2PxY0sDnutuJ/e/fs9BQAQsR/8/Of9T6GF0ywJXTfexhaCDcRAE/94mlX6jxv2YuXWZVDW0j1FA3DTYcPmdJl1cytmv+DH/yAf+ZFzYAXXjwyfPPbfz2cvxgtAEmD9iJoLnBGcQT+TohIyXmnENsmwLYpILcHP3dfZiq6Z/SKFWa/ykwq4/S1oMBJSHEttViRZBBAWbD/FAJNp4DMoEO1LekFqTOCEy1XJKqQq8bqpAAAlwhXv/P3vjx8xApSWCKKKyqElru3uRS5YH5uNDIBxvPLTaHBu0w1SrzOwBOtHneakns9rvTiVnBjRlGQz5+/OLxt4SqErOA9/MlPfzaceOtkaZ9mkQ3+rJirGwDs8EX45gh/3vuKyNrbQLp6JiWiwfuVY0C56rB3p6W0UBQQixy7dcHmibBJlMof/Yt/7mkCZ8+esYgXq7ZP+z1DONIZEEZRwFCdIqSTwn3RSpF9JTef0HxSLOiyQJg46TJh5QvvCNEYqG7gyvU37B5+/NMnrVvGN+w7S7GwlABgHwMAxpXtOy06x+4Jzy8GPXtveyTGA14oNYOzk8KsWgOkEZCa4C0kR/CrSiHnNBWapxKhziCfRWaKOZVA+Km/cTbVaNAy03pO07OLSJAaEZLPW8Q9y3eZ4E+fnaCj8Rb1mE/+LuNOG+KqeWOUxABAy81ReXHvuBlIHebDGIMxaK/VbdhptJJ2LoR5eZtMo6G0ftH44fEPOuyCcwn1VwoAKA7McaaXzCiEgk3xVlUD4Dq1HAROlJogQZx51zZ8gSO0ofSoBFcmKlxkAcjNEsUgCK8A3iLSB9qEZTvShaIDSRgJ9hl92G0tSF87ZmldZsThGv76OOVZc2ewFSE8z1twkoW5OYG1vUbry9+LDmkvWiFRz56b79L37bx6gtw6GN3k9x7O6b527/L3et/y1oxfceak8CGkhCGbuj98T30h5x2llgx/KYjqZwThK17igH+iFEuEmo2BUom8QqcaagBgTHPYd4N0jBHrsmut7TAekTg/rx7sv2M03W20Fzoh3uJ/cSqUVDaeQwtdotTCgLtjVFqRi3iBa6G8h5xB89ng3QXmk5Kb4UUeG+FDFDumtksu4GcRcxj1i/LPPkbIZ+CR76vjZNAFjyhzYZB2szEPbpYRNuhEcjSISI5yaFtutBiCy/MrnZXBUEaAiFKUrDIab8rzFKFU5d1KT1oYrTikfbh2w5dodIbRJfkt42Pvnhb+RRPaMTM/6uHHJng5Rxvm6NU6Wqn7NO5E9is3XwvNmaMf7fx71+V9m1tXe98m68/P7ingSzSrlSl7/KOlfa3sk9cVRW6zRW396ec1b0L3M81teVyea28ec+O3vKwH+y389/hDfv5W+Hal4cv4P7e3m/LcniywBHPtXrd0Qr/HuFELTbTez6bQbj2DcH51QkPfQFbkLw683/j0w8NDH/2QFQK0u0w/QEe4cuWSOYviGo8sNp3pivEieBxsE2fq7p27nBf++Z//OREAh8sOoj2GlyY8qSbw0zrOmMitt9w63G5F92IxIaBhAHj55ZddIdpmijvWBZ98UV73FAPAe+9e9g4Av2WFC26zwgUYAAjxDGZl/2zezzz7/PCUtXTDIEDu/jveCs0YpjNrQqmveMjDjYcsX9Y80FRBvMVSAvzZ23ZZDYFfDt/92x+4EYICgISFEwYdldYRLMJjPdl8VX1Lim8mfgKwTKznGEBG2fbAe4C2jijK2t8jJFOEDfW9jcerPeaLUlz6ntdQ4DRjFf9rDAAtoYh1hXdFXrrf+91/aEUA7/AiFC5IFAPEFTtX91JTAA8hv0STsC4MASgx75oHEgMBhSWpUI8nV+t2QY2CdpevuLJ/9uw5e/+Ow9iPf/wTF6rifAxWSkQDn8PQEYUOWyLektXJuTS90Hh2JVbxzj3uZZ2HDh0Y7r7nTkcyTwGw/8O7j7DJGr769/+BRQLcYjUyXhtesTaZ5HNfNI86v40h0HZsF03IjGKCgHu0GuQ5KPjgGMauW26+abjn7jstAuYm73qBEcBTMOwaFLi9+w9bF42fDv/tL75h+ECki41nUQFE0JBewFL2WOcCT5+h57ztz6WLl30/oxBjGMkQarV/o8DqKR0RCeQ1JFyhXC0qJS9wxpW6f/X6TEzr/k+Z3yoBrUat9gwrjlYDgIR1zTMr31P8raNlJtcj4C1dyLQhPO6rTKhdq56Rv2fv6QQAUQ/coYFD0N9LZqkFbhRFQ6QTllu37qCEuNEVBb7W2mBeYQAITxvGmcixR/h3hHFln6gQ0kMcBsLiGrVUSoqKM26jpSjrE3pT2l7mc+DspYBoXyZMNynrwBVKHMY+5sb83fDhysF0D/faWvdbC0tSfzAa5uggYJvrc12LPKetCBKbCnA92MvrlbDTCkaZ58wJTT28mfuuN49N+NLc/Nd9P8erNL8szGacn+JI/NLudcgZGPqDgiAXUGAV2QMDgBRqj1Yx8HCDgHP0SI1yg5HhC8o6hlLuwzCAAZViguBVGADODTss2obwR154zV2JN+EIBwK45LyNaEHjKRgTXLk346nDbGmJy73wNNbMvDFiMzHWhcEMQx30HRoLW8YwcMy6GZw4ccIFMIx20GPGkLGfe6WAw89kgBM6qBZOODKCVoKzqpfDc5XuyHfOJzHa2hwwBsB3eCEEulG3GBDi+VE8V2cYtLIaXF2ycCP1VMKY0khZB+JaCbaSFWP8AhnFWaFUgLi+1riJ6yq/mFNIArauzQCgMZdo+jrZoYcz6xSNud/X4d8mvy/RlXX3t7Sj3ZdWns3jZdjZ9Dnt/uu+3veZtsztX48+Le11yxs24RWbwMPS/EX72rW236/bw95ezZ1Bnk/ex/Z8l2Sfdj55r3s8Z4kPze3zJvPfdF+W8LJ9zibnPjde3sOW//X4YdCrIII54pXP4ajKaZzTqDcZZANWMFbj0LvqNP5Gi0L+zc99erjXnI0UCNxlevZVi7gPHSEMuVfgdRimjfFcNLn/BpO/3KFivz322GMYAG6y8QrR92qzIVC6BcH+EVJw5513eo6wCDyKBC2ajlrRMyRLrMow1YgAMGHSmAxKx25LA8A7vHfPjuHLX/qCKfAHhismeELkWQAC5oVLV6wGwE8sf/plNwAMltftBoBiTOCZhJ5T9ZCw63evXDQDwAPuYY0q6ddbKMMPhp898aQbD0L/w6uFgBBeA8+PKN6l9lDXAcYc0PeQOR90SyiXkL8lYr2waN0/JfbBnOWl0PP9HBJgxXmaQccZfP+Vx22JmTyDngpgwpHC1H//9/7R8PAnPmLnc9mr9rvXxISgUOCvc0C7wYS6C6Yc+3v3cody8o4JKoyFAuyt3ErtAn5H2cSz+Pbb5z1U5cyZt+38bjCh8PXhl7962lNEQnAiUqTWKuC5SnOQMSEjaw/pfa1tM/SmhVp4KIFJd3V4Ksq91v3A27c5cg8ePk/YakTM3DT22oycbQv3phWfzfsdAJQoGnvvihDCXGkDhwAJguPxZ0zSZM5Y/YvD1i/+Uw9/0op/3OnCL2qc2wptT7ZZ2P+PfvwzTwF4911DeBueQh9XijcXDxljbTdjAuPTCjCMK6SEhALmOdduAAg4cSMggpsETo8MwCAYBQWroFdDwFv4zJ/z9b3reoyjFTyy0Dlh8AVugkBCK6ZGillC3xgAM372hJ7+OGEQXaUp8Y1oS0/oiPVctVoYB9xiG/Qp7sPoAjxRBE84izdzv6VqkLLhXgM7B6zAXvUVMlDo9hgSzTiFCTh5B6aLID8aAOxM1RvWIwb4PQYbx5wKYQHrmT5EyFkY3LLhMq8ZpSYUvVLNvPAbjGbwgIqrQZ9k8d6//4Cnw7z66qvjfspzObe32vcZMjf7dUvztKYlmslguo6/2cDaEwSmtDumIto/B6c6w97E9cz825Lwu9U92cr1W3nuuNdGTXaY0EKtHwyaKPF3WH0VXkRLoWBj4ApDpRlEMWgi/JAyZfQqagiZwm2/cy+RhYJD2rR6gVl4QvHC7zajEjowRmiiS1yJtmgo8EjdaN6xsaUIA+vALHCqFAJ4VhQetlot9h+KNoYKtaukJSwCHbSe+55++unhyJEjTrXp+EFa4w6DaX6PKB6iWtThouKW4G7aRlJGsvgbdLUYRkpkQ1bsJVhiBDhzOoqKgvsyLkR0RfXq92BxrOljezk+fVT063zdEFqiJwI3a2veGBeZIITYWngwBNXKH4JXXatwvgm8ZjjVc3v0XmOtm4voUA/+W7luk/ldyzU9utKbf2+Oc+ubo1V5fq3sPDf3Hn9v6XRLf0UbM41tx2/Pco5GbnqW7Zx039xzdL5Lv7f7dS3nO0ffW/jN8Jb3c+nc2zPs8a28D/ks1+HGJuezBEPvB/68H2P09n9Wlyg8XXCb8SjLChUmZQSYRlHqd+ij2nYHj6r11eiu98mPPjg8ap3HrvPcbuNFHuAWUck8D6edF/4zegzf2+HGADMiG//6y7/8ejYAFE2yeLQwAOB5ZyB66t54442jQMmECM181TycbpO3wUMwU55ntADcucMEP1PYbzfvJa0Ldtxgz3BDQQh5O6yw1ZtvnbYWft+yAm9WHLAo7v63MDYWowiAA/uNgZuySQTA3XfdYYwbY8Ew/NU3/3p49rnnPSeanHDuN13FhQZaFsoA0CMgvYPchGD1iMMSoCwR6d68MiLOIZ0L466kTb1nYQAoClHxFuQK+z0ilBGxRRp+G70UdsQAIsLLo5/7jHm7vzIcNiXmHVP+8XTg9SBnnTEIUQ4FNwR73jMORgKiBBCCbjCI9SQEhAoTCPk9DAA3WM2AU9aW7qIBrhXTsyX+5Kc/9+J0UiQc7lh9Wb4MACiqET5ahZAqZMyQ4KIQZu9/MIQQsPAIuYJmX2Dc+sD99/o+EGaNAs2c8VqhuEWIaCDaNoNF9/x7LQqz0IF8RejCABBjx36hoOO14h/v2b/jb7xu6QOnzFO8b/j7v/Pbw50WieOFBU0QdWOHpbxQA+Drf/kNgwUKCiKUhUFum83D8cesguHhKhEI4FexOrImtWbT/pGicNFqb+i82AP2VERN+x/7M4W9uc+tIjWB6TETPc6GM1hHOAM/UFZr6Hl4FM0AUOaa5+fXE+0CYSmepuraCs1bBLrF43lGt5kBQOOtjnPVjaI7zdNY6wAEI7hs9DfSRcxQZrBD+1S84hgAoIduuEF5di9eGAAUGQOgBqjG3uiI+Mtp4em/bIqH5+HbXl0Z6ySUOiKu0IdxCljOeyMDgOgTIc2tVTsLJryXASC8qRGCrXQT8DzOJtILlA7AfcAlfOcNwwHwirP1sLbkxdTceli9TkDRPUvC5xyjb+FTsDYnULW40tL3OT60xDcynd4Kf+nt1a/7XU/I1Jrb38bP171nxYXvGz75yY8bbJsHvxQ6gk4Bm5FyaOlMxeALjwGCUf5diCESBGMllBnPfwAAIABJREFUxk6P0CINbafDPWPx+3YzvIaSGbScoqjQTVLYPMqlRNBAazEw1Hor0To3p8E47XZjRERMofxLiWaeTj8vlTQVe0/dm7feesuNGactHcyLrhpMMybRPNTAGS34yZA4x+8jgibonqePFfyWEVKFYhXBpTPle6ISIvXnsoeBMjfavV5PJFGpB9JTGvhNUZ0yCPtaC1GpZ1uieHxa03ocDqdQHjcQBL9QFMDfJQPAkqKU6cyS8J/xqEdXtopnc7KoxmnnsqR0rVtfO7clWjaH270xenuS5z9HO1r6vKScztH6a1UAN+EdGvv93PNN4CPDVXtGS/cvzbM9o3Vn0oO7JVhd4qMtnqyD+TzXTfneptctwW8Lf1nOmYPV/H1fvlQb5Jqe3eOXSp+SjAQvwQBw6MCe4TOPPDx8+EMfHN42PWG7RcRtd72CKM6g3e58wSmIE9iN5XuGUyffsg573woDgBiI8r5DkCbfmQrm1w/33HOPMyt5gmEwL1to8xtvHHcFZ/QYFqsvChEGAFKVL198e3jgA/cMX3j0s5HD7AKc8suvM8/9Ly2H+QlXmOgkcNk0em/hV8LhXHi0NoIHTQHCAIAR4SMfejBSAIxpXrz0rhkAvj0cfe2YMTi0H/MyGVNjHBQuIgDCGpKt1atoMieAZSWyPeRNkFWEsr22Rzwyk2kFxP444aWV5zCegQk9FBrOS/9kAFhiGHPraQGSMGXCLG+//dbh0c8+YmkA97pSgoeBnHf6mxPmf9KADABU2z+tmaJmMgAAMlyj9l4eAo2n2YSF48dPuAGANZ2wqv+P//DHxUOZwmRKTiNjS4GlDoAMAHqm1l2VoqniOr/2SB3JBoBdFk56n8E0cExIDXvLi5SYty3FZZfl2FDEDGVzlwmkeDFRqJRHr/Z8XuyypDNIsGQcBOD9+/eZoWSnR+KcePO4RwPcd+/dw2/91pcc9iNk3IwpFhpOBM3/85//1GF/mxXkxAgQBrRQegP2Y70hDGIdihXj0aJWgIeX28sLAJqlEAFRUTq5cCb4qMrUc0yy/V6EMp/BuN9lXitjpSiMlnBWBaIURymDuYDvCnI1VsiDqojReI7OPjzXGMsyvm1NcAtcy68eA+uu3eZx0MLciYKBZnJWoeAGLJ81fOIcgOUbDx5yJcnKBtg/DHwlX9kMnm4AKMUkryOqpHgGs/UYG4ufg9tg7Tn2j+gBCseQr+wGGsehuMYjAoqnTx76TLN0JoTjA1+iL5lWuHHLrdYxFs+AFvAZhd51mFKrRaFu1EXQWNEt5KDvAd0pfD7udVVedT/9Yg6X1wnumwp9jJ8FiiWBbA6WWpraw5n2OXldmwpzc3vxfn+/TmDsCTUUlL377juGB8wIAGyDA9ApxwUDDHUwyTQ87H4Bt1EjSDUvCh4WxRTYgccoxJLPHg6PQ8CFIqIPTObwCMYw8IZRlRz68PzzXODUjQXFiE2IP2dV01AiAkFpUu95hw1Ls7L7iAAQ3L99Pup5yMAFDYV2u3xR5pRrqeh8oAcZ1rwIlAwAxeM+1kYoineQVPcORK2Ngs9RP8B4mdF/1skaTlqXjYtmCIhosDCg8jzH2dEogQQVrzA2xl5HxNA0qnBCXss9qlXkvNdnUM9K8kkZfSUCQPz6WuFVsKP7W7zJ4/dgeB1NmMPjdWOtw5eM+9e69va+dXNa95ytrFVjXYu82ZtHlgHm9m7dWeVxN1UI58bc6hzeT3rdwnS7Xz35o4X/devSfovuLclEvw4s9/Axr2fd2O059vZmExicg4d19/ae3+611pBhOF8DzaxG6mo85RrxpqBTcVflh6bjmhEdZ/hvf+W3hu3IjVYDAMqNESA7VGIOqiewzZy1bw6PP25tAE2ZuCqLsYvGCITO0CL8HyXknnvudm8Mv4U3573hxZdedg8tXvgwIBRh2q7Bkr5vL6HGhNhd8haAjzz8kBsAsOIjBLLgN46/NfzA8pdPnTYhF4s6hd+8QBney2gLxz/0mIMH9g4H9llBNGPSWDsoxAb/O/7mqeE7f/O94YQzMrO+e59DQvQoYhUGAOXXbpUAzjGfFmiXiEEWXnR4LYDrOe04Wv8iYUsh0CNXLuco4SMYewj56wC6R0xqMcaAwBBedhlwDsN999wxfOyjHw5PCuHJBjeki+BRedMUV62BcE2iBhjL0wTcc06/b4wYUjaqMEHxvxMn3hrOm/d/m8HYL3/1jBV7fGk0DEVIsQmKxYOjfca7IwOAw05SZHprW8cIFMoYyISyGGGr95gyjieKf4SN8pzXLALg1JnTvsYD+w5EdX37y67hdaGyvod3u4c9wlX1/OwhD0XpBsc5hF1SK8BfjACff/Rzw1cM2Ql3Zf92mLHh8cd/OPzXP/+L/4+4N3+6o7zyPFMGIUBCEhICJIEWxI4XDNjYxtjgrRZXVfe4eqarK7r/qYmO6Ino6fmhYraaatfqpexx4d2YzQZjjFkMWCtCSEJCaEVizuec55t57vM+mfe+goq5hLjvvTfzyWc5+wq58KKatEXkhlg7BrUo7lTIR3iESwQAdQIw2GAAEO4jKKN0uWGjKOL8JvyXEreIcKb79M4cehjsUy9qY0wYsWpG1sKz3AXA4X2m0OVAMJXmsQT+U72HTKgFKwsJFVUawhgDrsdC+bjK8IL8fo8AKF5w4QPRNF7B3M5yg7XNXG8hxMTLYHKFpqFsoJd4mJed4xmDCYVEkwKSw3D7NmFsrTORMKIxhuACeCFFJYfrKzrF7YrwBh4YWsAAv24gi7z8rOyznyowyN9cgzIF/UA5YsFSxgLGQ7nhOq7hWgyNXOPpNYbbPmZR2nz+RTGrcXvs8xT9a511xtGWECf6FvOaVdaYwxT9mRKqNJcp+jR1/6L78UFdN48ntnjbJWbM37hhnRcMJu2JKBdqYhBhBT6QOsaLe6GxhK9Dg0mZudxgI3LuyXuMYsXQJVKt+DtqqBgt9NS3MBwBb4TfC+4Ym/x/Io4wAFxusAbMcWZKmQv4NF7TG3otxZE6OHYv/EwG3IOW68+/E5ayptodjMXLFX+vKxA4wnr4DsMwuMt8ZHAQDGWjfqahbswtqVlMIjrCpHD74oGXou41QkqefchpvvrAI/ubSLGTVm8EfITuUyXaI4OKwU77FnAYOI/cpTn1qfgFkIpNYgasAocSbvBrCJv9c+KGbJydhcwWrGfc1NVjstgYnM/j/z6rYlRqjVE/b1HaP2+eGf/nXas5tubS4ml5HQvxt3LD2Fovdn5jZ6Lvs3yR1zH2vOWsZYoPLLo/rXksZw7z1j/v93p/ap7huC5jnYyD6XM9fg0r4mlT81jk7PN51mPlNcxb79g49bxr3Bk760Xxeuy6FnzmPdffkhFa6xvkpVygffbKeH44UOTYDOccqr5FuZnT5P777u3utIKA502OovsYwfZEi+U59kYGGw1565FHLGrYKo2HvRgiXZ4rAwBe3avMO4gBAOYqAY/QsVdefdWZBcoZrfu0SK6BQa9ZbQYDy/+naN9nPvUJz18+Z2HFKFAwzhNWGf1p8/zv3vt6964J+wieUWSsCLR9ASpC/i5xQWH1FRZWbYzk9ttu6a6/bpMz9Vdf29v97NHHu5MUtSJ6gIiE0vaA8DwVAXTGOQH8NQP5oBBZTGqMMeSjznuYgWbevVpb5lNi0FL8x1IA5hHTPCfBCYJNCC9n7ZxXdXfecVu3xhRI5BLOd5NVr8cIRBV8vMmee2L3kMfMfVT45ly84BFV9Fx4DqE/PO0fcuWf/P9zdqakABD+TzcALw5ZFGdPdSiCt9bhPc7xcBeYVghni6hrj2qknT2TCNGJPY71oZxvsRoUGDJYs56BAeCwRT0gmG6+fot56je5gHnCWhjSz/yk7QOIe8a8LSgzNUHTXvM8zzG1B/IstfRgbzZavuwXvvCwt7l6662j7hn9zW+e93+XXIpyRT5qqF2BrxTmLHMvxj33kBfhi5xUIgDASa7n3lOEiFokg5Rp7bc8yiEkq5BVrGJMkNL3WTnq4blpAAjlP4/ZIqqz3ymiKIpKtfAl6FvABcqwC9FVscgWHMwVFJQ6kmhL6/ktWGMe4MJai/YATnyPPFoplMnTZgDAEGOHYgVUr+m2XHdd9yE8o0brUEFcULdzOE1RFzptGFGn+0NEmARcepGwdD4104qIg6gM7t5BNziFQSvjjuBpdm2lEFeJbuG3qMZeDAXFSOCMqxRh5Vkq3sdzqKIeod7W39aVMzMSFy8sBhAQjO8PHXrTeUZ4bEvUmSv/tfEoY+/Sv1t0fR4NrGm09lP8MONtjQfZAJB5QS0UtOYlmBmbn8abwr+p3ciwML1rs7/m59Y4M0YH6jUEfH3IIjxM4TfF24WVUo8Eow+RIBQa5uyhN8AIdJCOJNAu2gJvt8gz/gEDJyn0Z9dBc8EL8Ab67B2K7LO3XS3GLp4NjaYOyipLQ+QaTxewZ7jR1V7AnpRywvi9YDFechwc3rVDPCZSqLgfPkfxToxV5P0T+q9aAB5tUGguuID3PWDDdzB4YTE2qB4B6xIfUBROcZH3xiYvhuhpQCFAZhlnxvjkRoNBIHQaY8+WsVgdnpDpiOR72/YPfAtaFHwBeas3HFbPE4R4Ol8Cl3pOsdqgwWXxyYi31AAwJtwL7ubLRtNRQmP3ZzjW34vQjnq8efMbw7vWs5aDo/W1y6FxY8+px7jYtS26jpo+iWZmGM9zWs6eLTr3eWMu9/lj9HHRPenxrAj7Y/hRPyd/rum3xqzHWhQ2W3AxBm+Zd9bPzWtbDry29mDs3DLsZN5VXz8F66155uvre2u4rdct2t3aG8kY/NZHsxb9J+Qouq696/rwpz55b7fJHOPnzpw0nhAtlkkZDQNx0H94IPITKaDf/Oa3aAN4rek0pRALl5TBVQMAA8C2bTf2gh2DwCRefe01zx0zMbMPoXWGY2Ndbjmtq80AQL7+lVYI8HMPfsbD9yneg4UeJkL9gCeeetpa9xlj9YjkYDQo8SG00m4wugAgHMgAQMX5D991h1dGx3r9m+df7n766GNe9IwuANQAcEbllnG8/9Fe6IM0ACxKPDKTmrpHhK4FOPMAMwNXvlZAJU9GDrWbh5wZ8QUPenfPShHIOgMyrE133Xl7d615/THUIMRR2Z/CTghMCGKEm/A3SibC0nprfUYxOuCFFoAoIQCyh20W78N+U6ZPvnPKZIQV5lk5ZHnuv4mwdtI7UBwstN69k6XAmPYhGwBYhzxENTHLSNda74CkxQNU2hTKAHC9FavykGyvYB05mW+ZwLf/9QPmwVptYa27LALgKhfO6AaAQQMhkvxrVV4Plas4VIvwJyufEN+V7tICylv5mZf37rs/1v3BH/yBCciHrXjmq6b8/6Z74+CbRTiL0E3ux2Cg4nIRhlmKLuERK1Iav68xBVQpAOSKgt94sZSWoLNnLpz/Kos6UCirFLApBtM/tzw0C1S1Byk3ma5xpk1kIwQ+zlOFVAaDhLxjNeMUbtbMcIzwz3yfikZm5jMlKGZ46z12dg5EWNEKkEiSoANO8nzvSaOha8pZ885tvX5zd9dtt3arTfk4Y8rJCs/jt3xew4UTpngQ0n/Cvv+QGYwg8hyvezuLgqHn53kwd+AxzjLaUbr306NrTFGntoUZe4N3lJaexeMY+DYYCeQJBb89lLt0lvD9sX9u+LOifuHVp9XlFV44lHeMIFGMkloI1M+INIGDpkh985vfdCx504rO0grUc5LdYxvRaLTDnCekZfyeJxjUAsLY9fpeihn31REAXJOLuAnW8r0tuMzzFdOv6Vd9n3iI4Hrs+vq+KV4wNsaYEMX1mQ5k/lc/h33BAEA/Y0grMAOfhtYRPYYR66gZOIFLYAb6tN6iYIgkgwYDVnQaumbTBktFu86iYwyHDG6ireYqV8apu8Jz4T0brTDrIesmgVIe9VUswtFww1MPTdxwY5O9KNTH3Ii8caNDSTM4abCHwUDtBMFPRaoQmeXGazz9xUBN9wFq4gxKfaWcFyOAOm1kz05PB8p+Tp4RRt6q4J7mxn0uk9l/6l6QzycMjmGEEE3KOf/QkWPHrA6J0QB4gtfhKCkXs3A0RAOFCj+YAGqh1ddW+FMwoaECdow5a9ATX58Hz2O/ywgi2Gzhd81Xar6TaaeeM3YmNfzXnxddx5jc1/q+nm/Gw3n0YIp2ZprSGqf13Hp9NX9dzu+t52d4qH9vrXse/Z5H/+bxlnnryzRwOefSghOttwUDeR2tOWc4zHOuv58H33leFwt3tQwyNuY8mMtzrdff2oPWHs37Tmc2xtfy3LMsmOmj6HANa61zyHuTaZbo6CB3h66ODOY17kwX+9hH7+ru/sidFtVpRWtJJ7WuYdDTKBZtjnQzdhNRTZQ9Rfwf/fnPwwDAQ/0BJZQsLObRUgePI615BuH6Qx76v9d6nofgTYEzK8ZXejVHuP4aD0ugAOCN1i/9E/d93K6x/H4vkEbe8/nuqad+0R0wxe6sVS4/b2PwfCZG6H5sVISNqS0abdAwJhAB8HErekDxLFjJ408+YzUEnnXGhN2AFoChKIYwO0QADK3h5iFIfXgtolUDxhTi6OAHr0F4ODNBGAPEmjm15jKG/KzTc/1KnnktgM5DsHpcAbKHnnteJF6R017Iaef27W6oOW/C2zrz9K/z4mbhKTlx4m0THoaichgArrLQeH++3UOxOuBNoccIY4fN+3PagJXq/08++QtTBt50739EAITi4V6JKrIDgZGWR6xdBczqvc57OCZgZ2Qe8vMjIBK4vNY8UNds3IDZyusfEHr9hnkpDx56wxXkHdt3eh0APP94hCIv1MJUbd/cwGXrDmUmkNjPhv9Krnb//OJk9XAfDGS2j3i9/uN//I8O32+fON79+Mc/7p7+5TP+XMaWdz6EKQme9ncBOyIktG4Eb48AsLn63hGhYHiqGgASoJhPRADE2YcnKJTuKaFKMC+cq99j3SU9IeX9a7IieHrneTrX8FzbNCJ93fB+Nnw9wqTCI50FwR4eAgN74bfGYZ374EmDRoaG3nvNbc76WxESCvXNqTPaB54xwBzEeYVHzHhdhXI+GF/Zl3MGL8cMD/Aqbr3++u4eS6O63K4jvIuKr27UMxg4Q8FWvKCcmykq59zIFF47xqHmhgx3nC3fuQJmY2HoWW0GICzCa02Jik4dUUfgSksNYe+ihoWFXts47AXKWJxHVF8HhqS8cz4YlOAlKGEobDxrjSlWEaYdnlC+A78vt7GBW8Epa+cF7oAvf/VXf9X9wmp/wBdef/0Nx5nz74LbUSCu784xQk9bNHeMHmThUtf0KRCJaEhZyspNpq0S1OYJZS2+kMfJAkJN91trqAWMsXvq78eUDceO5FXOz5x6Vl5/XkO+RwaAddQ6MY+/24mgVS5TRP0LUgBEz3g2yjLK+5X8sxRDUgdwMjgNMzjbaPSYtCsMCKeMh4D/FM7kWRgU+J6XFORwMoThTXyyN4K5DBSGME8rc7pahdt75Eu02yOVht8VNTBE3IVCKxmLv/txbM0Yg0XPwigRuCF6qz2f2m9dq3tFY3jXbzJUucconan212Ha5a6IwOTlLQ29M0xEZ4KPxy0qD7yOKFHqf4R3Keh4MQAVXqHoBeFVhjPvjlPS0vSe8Upzr9fdkkkyPGd4y+tswbHOZVE8Gbs+879aKarxOY9R43frjGsDivalhZsz+ysLf4GBmkdrnFqxacnG9f7MozMtxXA5e5yvzfMTHLXWssj4rfvmwUVrrYsql1NzmqK5rfuWe31rD2vYkVxU05h5tL0eZ2q+tQNmHs7N29tFzjmvJ8tded6axzxe3eLB9f7UONSCM+2DYFhzqeensbLcnO+ZXT9Rc2E0xxG7ft3q7stf+rwZw1ebzHjCi/CjmzDmG6Y/vfXWCU+ZP2fyE0X3cRj1KQBcJNtrMK9oNWUGAld2JJjBhI9Yb/beAGARADAJt7bb7FACV1sOH9b5DRbed9edt5qiZN5gq1jIAxAA9+7b7waAd6wv4XvWh/e8LQIGjbfXw1BLIRqUHuZBGzTaAL579pTlzF7R3f2xj3iRQZjSD3/88+43lh9O/jMRAO8hvDrRC2YNT3MzQGFuLWI2j+hNEbR592bmN0Vsp+ZXMzh9FvD2HsUUFuTnaf9gwvKqt5hRvR/1WvWM/CwZAGDcp6zII73qb7/1VvdmehinwQIGACIBEM4QvIAfCTgIZbRh8nDe0l6I31VcjrB2jExUQD979t3uscee8GKAeP/5pwrlLNd9GMVw5d8T6unFn2YFtjHCUzOA+oy4b/DKRwsjYPIaWzMwCYIB8xgADluo6AHLA2VeKFPIN+G1pMBUVFv26skOl0Xb81z38JqEACXLnrwqQ1EmIizYS7xZf/ZnfxYCrwm+TzzxRPfNb3yrGGXC8KGCU1lB11lLOGUOXKv6DKyT38gHVQ2A2oMC/kshDCI2QJBgTu8ZTuu/pwUPDRrvQQdCmfUCebQ7oYc3aQhGzBgr95MX8cze18zsJKgTTuz5vHZQurbP0yV1wi2sQzoCYzAX7YkLuEb/tN/si4pphZEkRV1UilTkAF9mhrArTWEOhZp/l9l5SFnn/jcMni6197UWTXKzGdqusar4Jy21BhrrIWDcY3hHWslKDG62X2cNzlbb9eT0ImhTwFVKRlZQPB/f60hYSofhLHiNkE/kAGshb9nbxrDn0HjDZQqraU+I3nnXrMyk+4SwLwUg4NkNIiV1jHMk19gjC0ohNeYGvaebQX/OdhaMxXO5jtSWr3/97yyK5mC3b98BMxoQ/UM9GoUzD2HDNdyN4fzU9zUdFtzVgqjoQs2cx3jFlAA3hQvz+MsUb6pp+7zPi45V00yN21Jo8nd5bwPeV3hdC4xIMgBoLOgP8BIOgTBIeah8Mf4SHbjSBJyrTcYg5RAYjMiRUo/Co5UiND7wNRTOrPDzG8YnzlhGN+XMD0bfoMmKpBH+BM2JOdFKMGhDcTo4zQhpKlLaBhoSNLN85pripY9rhzoaLRidkhEUfRJRMdnIOPAv7pcBIOYnGjcU1eXbmEcYALgmCh5GvQDvGGAfMCTC204cf6eX17z4KEacwt/cQFn4MPdkw2jIeaWzDrtV5JUMozJa5O/G9rIF22Nwmq9t4deYgD/2jLHxatlvOXPXmC0HxRgc1GvR+vP12uc8txmYTIaDKXoxNod5NOZif9fz6rW8n3m0ZL16fmPXLELnp+BvUVo7BVuL7mXrWWP8qOZn83Bl3hxa5zPF0xbBx3nPnJpzjYMtHBHtrWEt40kLTjKMtvY3j9caW2MKR1syx+xzTY8w5zkvUu2NUne7dt3Yffr+e42g4sBHPr1gFf+Pdb+2COrXDx42OmtG9CtMNjxbDLgWum1p1OF9jOrRIbjBKFBs6MuLooHiwXUwBar/77OwZvfIljaAup4K1RQApDAc1f+vMK89Xi7C/7HeE4JA0bJXX9vdrbpiteWvDoX/fOHu+Y9lwieZw5bN19o45jkya/8O679+49atnmaAwv/t73y/222CIaFsbrkuBgAXFpwhe8mbUZiphZYxArAIMxl7yCIEe4q510SoFqrqe/U797UMAFMIVBOLvG4RBy+2ZAoCntuTJ8m1vKz78J13meefkPfw4BChQQXvUMxCidM8yfuVoOLGI1cSSvszgxPCLymahzKye88+B17CVzjbyEMMGEFAIPR5IFpYxPDmhAGA72sL5FICE7DR6+MVA8zrDxiPglGsjZZ8wKdSAE6Y1woDgHtVSnulFUSklBQbV1iZr8GlK0wIwZ6/ObRVqpmxnh8KKr2U37OIi53dpz71KVf4CXl98bcvdN/97ndn0h0UntoSIFoGAHBTBgBFAMj7qTnwHikA4RFuCUo18WoJJSKwswS1ztXUuUQkUHjTzctGlwj3mpmgSw6/43nkQinSReMLxoDXnEsrz56PSYEs+6eCXbFv4YHz8KmikOtdcw5FFuNW9PGOFo6miJtgrI4p2VCC15x73CtpRhtX9k1pWWUFJdeYESBqrMQ6lWKDwk1KBrnM/s/G906q503Z535TfEh9uqSE3FM49T2DRwxnzGn16jVOz70oWpkje+etKu3ZrNGLAHKWbliJ1BCPrinGIEU1sG72RoXPYt229x7Jwt+0a4tc6lwHgPVeZRFB+yxiDKMv8HrfffeBcU6VNYYUk5yyA6/5kNV0+d73HjH4/pduz+591hLzpBk/1ngUAC0Iw3s4eFkFf6JxNcPPtK++Nt8juJ0SSFrC4SLCVv2cqXGmhKU2Hk1R9/m/jQmG8+9Mim2hobWSkdcdtHmF8wmcBX6tXxBnSf45BgCPlvK2wAGbTi+9hkfIBnQNoIAgUQR4/8Ezhz/3Yhv+WptZYNONgsUAoBB0YD7qDsW1MsK5ouo8K7oC+Nw8MmFwLEhOogvS0jMST4oVZ1jq96TIW3mPBI8ZZrNQOUsvNXbsez+H/u+oc+Lf+74FvQ5epLogUShZc4xnDfyK3zxik3QHjygKQ4CMIKREnDvzbhQP9CKC8e88HUoKQx0MaINRImp4BM9TpeoaF8VzxuSiGr9r+GzhVAuGp/Bb10/h4Bh/y/Ou57LI3Kae2RpbsDFvPTV9WoS+TMmmi9CFD+KaGg8Esy0Pc35ea33LoXEtel6PP3YeguEPYv3vZ4yxNdT0Jst0rTOfBytjcxzbn7Hr58HwcvdiHn9tybKZvtT0e7nPb9Htse8E15ke1vOL+QStvsTaKDuc0Y7Z0gAuveSCFQn/dLfTdG+iApAV37aorZ///HHjqadMVrzSoj5xphKJaTzhOhkASjgaE4gQOevDa4yUCICrLU+Pz0H4I3//oBkBUHLIxQwB2wpRGdFfZcwYj/Cn77/P7r3GPURMAkEWIfn3v9/T/fLpX1mo6ikv1nfOUgBgws5QUYS8yFN4w85Z+79rbSzanp06+baHNty8a6enF1A9GwPAP35p1ygoAAAgAElEQVTju9YB4G1XDKMNYKlSa+sIoR0ryeyRtRBzjCjnw8+HNo8wtIBkChFaCDdFeOvn52slEEihUwSAgGse8NVzz8SXc+kjAAzoTp+2c7T3W3bt6m7YstmFL7zi69dd5REA7tkpBgAP+yzees3Bw6f9gXHuhCSTp4mnAcHi5+b9P3jwSLfWxrtgAOtKHUae4l2g5eOwLqwPVF2OUPDMHMaIVwh1USNCr3ytPBj8lg0AtOmjDgXhNx5mY7+TM7l77x43QMiQhQFALxkAKFwoA4C8SFxTh5jy7OzFZm+p2H/TTTdZGgApFyh5q7vfmpf0qaeeKt7VUIYHQjII5pqH43cJ3cf7yhgyACgFgEJQdRgS+6Lq7LVwn4XWTLzyXta4NAtnEmK1XwEVUppZO4XBvFe37QuRJZwzxfNUV0TrzrhAKLkbiko4rzpRuALunu8QeNkDKZ+05eM6nsV1yktXTrC8+6GsKyXCaB/1LIqSTNVwFGIXuI2meYVx82qfsUJ9bjygQ4mt6V2jcR5C78aECFHGIMYa3CgBYBaFivoPdNlYZb/zrvZknCW7hUCNQQD8oEaGK/IUBCxKDh73AwcOdPvt386bdlrqwSZr2xnziT0KDymGhDcsleVXzz7rHT3uvNPyyooRi2sR8r1gnxukhhorJy0XGj6BEoYR76hF8nhBzM2bvSja17/+dVcoMF4RAXTDDTdYpIylC9gSeb6UAfZAESxrVl9lbTCPdn/91/+9+8mPf9YdsRA2jwCwqLEwAALrA4GfEnZqujbQjUFJa10z9V3mGxnuuWdGMWOWE961mie18Ga5c/sgrs94PTVerchq/a17uFbReVdfXSIAXMGO3H5ebgAwIzB6fLQFZgND6Blq+hTPsRuZqTMRxWl5JzIKWunFZb1+i592eJpLiLvzB08r0yzFiYaz6mlJcY6gO894pv1MhwrOuj5qr8D8SjveIuP4PmElL4p6LejV+1Xz9VmZIGiXG9PKxvlsmKTj1GAYCFNp2QVfSxgCvJDujMFm9rPbDxAwKajsfGuIUoCfvWsRetANby1aCiG+bXVLoBGkFYWxOQTWHH3kxlubH9fIYJi7e/DMecpdhrFaftO+tqIjM96/HxxhP8QjF6UR+dmZPtSy3hStGJMjx8ZoXb8IXrfk5Bqvx+Tm97Ov+d48hyyHzht/3vr+teZd0+0xub4lC43J+/PWOu/3RXhivbetuUzBZIvez7v+Yue9yH3z9jLvv3jXxeLw2H0t2K3hbgxO6/nNPkOUPAwATlMsHftSk4/fffeUFdzf3D342U+bk/xS05tPeITla9ZB7eXfvdYdf/ukGWupVYNh1+g/BgAfQFbyQtQQNhFub7D8/zWWI+x5zuRqGzHfs2ev94/FAACDkLeRe64y4Y8q/R+1YgR46b3ZjHvYVnrI2M+sYN++/a97xXJL1XYlXoq/mBkMFeYAA9vq1dZNULdxdu3c5ukAp0+9Y0L/SktFON798KcWHm5hoSiHzpx8OyIfLQTtsDbr1WIUNVFuHejUfYsSpjHC3UKeRb5rEbEMUDIADPmIw8qGucwqXPU+5XlIQe1rAJjwTTsJ/m2ysPSPWY4y53L2zCn36tDSCSEsPKrhhdAYLsR5qGAUHUNQY77kF+J1oegQkSaPmuWKMFAK63m7M1MgpBhzzqHqDsojypaH2pcIAJ2tBIKlZxDrD0NF8UElQV2wzf0hTJLy8q57nLZbK0CES9Ie3ONv6/jdq694sagQmAxq+5oWYdziQUQtuMKTLHna90E4jrmgCKFEKWScdJxrr73WFdarzOOFN/R5KwL4618/6/tMSoXaYHkOvNVQqIkhhd+0P+D0GtvbbADgfgwArF37J2GF67Nne0zwquGopdDUDELbPhDOECrB4xtu3GqGj52+7+w/nmSdDc9iTqxB8KV0Ein88vDzu4e32/lgHETZxwigwmAoxCjr3Ac4UI9COe4yxgD/8gwme1bysKlHeWl1afNzr7tXbY0Qd8Z3I1XpPa7IGSkT/Ea9CJ511OoAUEuCezdu2OAKzuWm4NMaLdoHIkhDA6N9auDDoESj8EiBp1XZq1Y4crMZ63bs2OG1Hyj0h8LOHDGY4LEnxevv/v7vfZ8/+clPlhzrjW6co6YFxooTZqxbt3a9GcJudGX+wIH9lo7yuJ8B3lift11/q6UH3XLLLd0LL7xgcPqcGyf4fNddd3Ybzbh7xuiFp1Z4sctQQJgL3l5Sxi67dJWlArzQ/Z//x193T//iGVuzpSVY6oWiN6aYfYuRZjzPQniL7s8TJFu8pSX4tAS++nm1wN3CmdYc38938wTh5aw/Qu2HavStvZWw5Uq06d6E8JMC4PMonniueds6p7xjvMCVf+9sXOxgXoRuMKrGMyLdS9FZTg+MD4FjFDHONSq41SObiid76IARuzjUlCl1kYoBzs8mKdH+PINVaBHPlyKo9fltzN4jl0itUteA2cgp7Zf4bL22YdwhTH+WxxeJJ/EujzKD3zI/eBN8t6j/OpPcLUV0NwvCekZEVUWqGBEBzFd8gWuIgOgjxexK6OJZM04GT7/g6aLwck9H6pV6NicMAB7BR/SRDPpelDBgaMbQMgLkU/hb41ML3zLfvRg8WkTJGZMd8/PGaNjU+NyT5ZzWGFP4rftb6x67r37GvD2+mD0du6fGjXljT8nb8+4VPi6VUSpvItiR6FFNs+v9qq+dBz9TvG2RNeiaeXRe653Ch3mwOAVHU3PN47bgazk4Wo81Rh+mnjlFJ+rfFsFbXaO55M/1+eTxMy8dvh+Uf74TXV+J3mVp9rT9RvG/756PdbfesssLAeIsQpYirfrl373a7dm734vte+0xDAD+oGIAYHKKAEDYvmnnDhcyzxth95A4I+wYAN42Cz0c3K3AVL9FoTFmuNYUvns+/rHu7o9+2B5METcbzyaAIPva73e7Qoen/oLlLjCJC2UMrzZdGA2ef+ZxtSn7m6+/1gTNY93Wzdd3d9x2s6t81BNA6Xrl1d3dE7/4jUcRqOhVML+IIBADaSGoHLMR2jcg9dSBtoAzI9Y8YMgMdhFkao2XmX8LMfS7GGqcZVjteYlgD8CoHsJDMbcW0eA+9+CXXGHOEwH8NMX9UIhNqaI2A2kA5+38qEKJ4IURAAMSSos8mXg7Hc5cSUfwj/B2lE4iSRD68QDt3buve9IKgKntlxf/85DE8IwzxhnvRDEghWoAKAJATC4LWrNItjQCIP+uCIDYPzpShKcSg9YOK8Z3mYWYekEj+5V5EQGAV0Otk1ZagUwJSFrr2VITwOfmNoFIj+AfwppSLNQ6CiMKEh1KKtE4EeZqfdJpoWbK0Cu/+50rXgjSKoTnOd9unBv6wev88Rhrf2oDAN9HfmcYADIBZQ/qCIAWsayZYA1P+SyyABHfx9UyyLi338Lk//zPv9Z9+ctfKsUkz1vefITRs0jRHyn9miPjYMxAEeDlSqUr/lEVFbp2xmgJyqxC7zM+yyilyAKep3oOCLqRBjNUA5ehTWeZCb4U8N27d7s3/Pbbbzfl1yKk/HysYr/hinvuijIjuCMa4HevvNL987e/48aI+++/3+qq3GWGnzDKgmMo/7Tt8i4THoFwpaUhrPU6Drst1Yo9uGDfYzi6zlK6fmfwctg6SHzkIx+xdmrXWZG9X3TPP/+8wx2dK7ZYihV1AH75y19a4b3XPVJgy5Yt3R133OHrf/HFF90Qw3zoPkEExj333GPFYrd23/nOP3ev2HwJ87/55pu73/72t90zzzxjnSvu7h544IHupz/9Wffoo492n/nMZ/yz9TV0OuI8xqzYztSKQgAuULCSfu4o/N9/5Efd//pf/5t1ByECIXqwR0eN4VXT1Qy/LXo6jw7r/jFBt8YP4djYnFrPW0RIqfFs6vM8obKe2xjfavHNqedm3iQcqPHbaZwbft2lb+mF672YH9dBu70QoP12nBoAFgHgVerdwz20f3X6UPh2UN6g4SEMRdcgXuAQBltwBJqJUcqjeuIyp+Xu1Ch0zg0Y6KaF1nvNAOdNPKxUypeBw4aIFKLgrbMGAC4vhVZ7o8hA5zOM1Huvz3oX787F9jJMap15v32+xaAt44gIq/Y9GxYyzavlg/g8pO/pdz9Dt9kQ4RQFpPP+RWefqMfj0Zn2TgFBDI3eZpQxifL06AEZR4ye+5hDRIXSuJYD04LRGvYEJ/n3Gp7HcCHvUQsHWvQhy1z52WM0YAy36mfX56X76rm3aGF97VgEQ2u9LVi9mHNZDi0bW1ONJ60x5+3HGI3O92Wa1qLtrb3Pe9Ki7XnMefs3Bo/L2cNFaHa+Zh4OLLLXUzhW31/vV4unju3zvDOWUXreM2tYWIT3ZZyfun4ejR+Dq5CHZw3eIR8PTkt+Fz8NY2BEA2yz6ORP3/8J+iV5l51T5nx355PJjKTvv/Lqa+6QdwOA31gKbTF8hIxf8DznG63fuLOzouSfMiEaAwB5pp55YMS6z8+1hxMBcP8n7+s++uE7TVA77lZyvKQIo798+hm3QNgdZiXG8msesRLWl3N0MQDAsK+99hr3JKPw323e5Ru2XOdGBVIKzpnX+Re//FX39LMvmhUZ7yshbREG6+3/ipDRIhQSGrTxOUVgHvDXBGE5iCMmPUVIMqDXz2oBex4zMxl5//WeETKPO4QAzgJavzfJs6BwaOUonzNgItSPS0jLuHXXTV4zwms+YHnyqJFL3AhAOkD0ZaawWFTwRlnx59g/5kmngKiE/557DPA4HD7ylnsQDhw46F7Q02Yo8i4PxYBgYNQjhJ+/wQEeeEUJRGhzeCNqQhNrlAV3MAK1BCIJhTw3ikldYhEAN3oBKoxR3I0R6uChQ90xE3JQvDFkXGkeVV76zHUoWl6wzeaEsnapFzwzowj7UIwbKPvRUi3Sa/BKX2vpOKwHLyzXI5wSIv2ieVYfffRnHiIfMBCbylh9mGsBANahCACdZ44AaBkA5GXgXs4vRwDkME0RrJqpZUGo9bfgVvfrszMCE6TZ6//wH/5997Wv/Q+uJHqHEqiIG6QGj1EWTkP4DDgAXvk7Qt0v8SgTwQPKpgr78VxSUBBSFRbPnmJYwYjAWQiWUKJRjm+//Q73fqt3PXOWccUF3WI0UNoASvUPf/jD7sEHH+w+bUrwoSO0b8RjaZ5uMyb5fAjdxdNp81ll8EPNlG9969te0Xz9uqutDeqHrcbKHQ4fbxuNJf3jVSPoV1uBQO668cZt7nV/8oknuxesPsRmayGI0Y3WnHfedVf32u7XXAnfZQo63v3HH3/cUrN+b0r+Vj9b4HaDRfTw989+9jNL+drf/eEf/qGPyetXv/qVPe9Vw+u11t71Km9Dyd585StfceMY9Sj4/G//7b/1CIJ/sEgCjAZf+9rXLHVlhxkJvuN7t9NSWehAcKPhEa3c3FhcjADRhQZlju4I1MowWnD4re6//df/rXvs509ELjjmYA8vHl4Zhvi2DiOuha+WkpDhj+sFK/OEsVrg16ymhLyW4KDvxoTzvN4xAWhMYZkncM5sptOSpVFR9TUt5afmS9yjZ2cDAJ1UMCbxW6w3+BB4iIDiKQDFaACi9KZep8Nx7cyaPIVQdWLcStB7STGygYek0CBf8FwiBURLiEiIs455uAEBQypw5JJVWUMRzPhCSq/2JBwPpaYSnn94QwmBDyW+NsIv9SBq70RLYmxW7gk3/Rgu/BmvzQYMzT/GKHeWPfLry3cRAYAPR+1HZ89Z+yo+Sg0R1enIdNZXKiHUozpKrQH7jpS4mEfUZ1I3BWQ9aDAGnuNmaIZfB65iTAefh7moXsBSuF3Kr4W3NXzmPW/99kF+18KXGhdbgv3UHFr3a63z8HxRmpWfX+91S4b+IPdsaqwxxWrenKYUsjH40Pf53pq+LELL8zVL6BPQPUFTx87zX3O/axiZgpmx9Y/dsyi/yevWnrXurc91jP+1zrLew0X3emwN9Zw1/hj+5Odn/jgmN4huzeJ68IH4Dl4SjltSP9U++Rx1qIy/3W1tAW+9eacVan3LLjzfvWPd2N6y1rqkTaLDv3n4mBkANm1yAwD5qJ7LRQspt4h3XukcBh0Wc+Von+h+bx4sFPdgIFGcy0V1E9o2mofyy1982LyjN3r+ASEJKHzPmyD6hAmktPyLgn3Rtg96Ly8lC/F2gsbUNmxY78UH8SZfZ4aAey2kgd7XHlVgGjtz+vljT3VPPv1bG7O0hHODRHg8Fa7bigLIBgDfySREZsIydjBTSF0DQQZmzWURpBCAzLu2FrQy42Yv9C+vRfeEwCWRqm0AkAVNggDFw7x6uFeap0q/5SWj6Jsitv3GG63w4zZXYLzrQ1He8LpcbcYkjADAQvQtDiEJQGNsxsGY4DUEirKOQuIdIezaAwde9/oReEMpDhgV9UPppkgUXm1vY2dwdQ7jlH3teePFAJCjIAaiobUXZCrt6IpDoiBZCJgSclSI7xKD0W22XjofCEHxetAK8E3rBkB16Ru23tDtMiUHgYd0BtZH67UdO3b4HhKSAyD7fpqxg5DuKH5I/86oYcH+46G+0grFcR97g/KFZ3iNFXnj9dKLL3W7TYHzcHlTWNWLGq9v7HO8BAODASBCO2dSAOwsz1h3jjoCgD2TQCxllu+kYGmP9JzM5DLs6boaHoU32aMXsHzBDUi33npz9z/9+//RvMo39Z5yPHsQM8aSkYI9oIvEETsDhEy8U+Tjb9hgXRvMA77POpCgLEMf3rZq+hTsu+++e13Bf9Zy3lFmWROt+bCWAkN4vslj5xyBU/bsscceM2/2T7tPfOKT3ece/JyHtcvIwDkTvaJWijwD7yPRGxgX/t4UYpTnm27e1Z2y8HfqAhA5s2vnTusscQ0n5R571R7AAPCP//BPlot/lxlEr+xeN1y4797wsL9z+p3u29/+todM32XKPecNI6BTBHlfhwzuCNHHAEC/8k22B3ToeMaUeJTwzz/0kCv6L738kqsXpAAAX6zh4Ycf9r2lzSQK00c/+lGHu9279/g1GBxuNBwgquGgjXX33R/z/P5nfvW0Gwke+vxDbjT43csv+77eeutt3Y6dN3nkAH3S2Z9VZsS43oppskfwHHn/VXPG6ZPl+2MMXGmRAL965rnuP//P/9nXRTQQ3WNcMVpAURWezsCgKyyJChZeIEVGcB+F5wZ60eMUNHSmfeUsrgmuW+817c4CRY1PY+O0PBxjuFXzJu1HHjvzG/7ONUjG5tASpOq1ca9wdKAZF7zGxOqSAiC5g3uBDaIM4eUq9JppS6ZHch6ohody/JmXw0WRXdQhgM/QDtJ/6MKh2gExPhEn0F1kkYgMcjoH/UsRClqPGwhKHtCwD4gUULJScwD+MRuoUiIUQ27RfmRDk74LGqidnzUAEH0QfDg6DQgWhs4vcSPfSw7I0RG+3hJyn+eQx/IBCk6wJ1o379AUGUqcBrtBJHL9ebK3CfT6Cxg0hzW4sdwjEy90x4xuHbd/XjzQon0wBgxwF1ETOvdZ+MsGgGFzgw4MeNqC2Zb8Ngbb877PdKdWTrg3PyvLgv1uJLo1pvDU+FXTCT0nz/X9KDdj82g9Z97+/Gv93qIv9Z6KRuj7qT1ZRGlrrSXf1+JBY7rC2Jn+a+3XIuNq/hmO6/mP6SP5nja+tmeQcWKRMeo9nndP/Xs9iymYmIevooWCxTG6MjYH3Zd5fQ2rS3ct6ywILhiZMVTjUCwGcSK+TVfeYg7DLzz0oHcIOG/6GOn4FG0/bTLnK6/8zhw7r5sB4NpN70UVZ9r4lRY6bv1+1/P/N5jiJqUHQXGvVdzHGxvee5uePFwrTbE3gXnHtq3dF7/wkLfrO0+1amMSEPjvP/LD7oD1cb7UBGVa9VGB0IU3WwOFBFeYh8e91fbcyy3n/4YbNke1axPASSkgGuDcGQtZsEVcbgoTKQM/+NHPumeff9Vi8aK3tNcA8IiEUJxqQJ4hkOwdxLfhQboYQjqGYIsC6BSQjBEeKaWtexX631Z8FyEHwzV6DnJuFEejxRkM/pzlaZ60PMDwzJCjvd28j15t2b0p73pHCCqdc6YYAVDGXJjmHjceobRbWoeNddIEPpS9E6aYoSChMKkIHEIQCt2rptRgTHrzzSPuGTpjRYiAxbdLUUmMSu5xsPSSCKGPvH2EOZQqF6aKV6IXEDExqE6U/exEoQj1/DkYbop3yJAOWehaC43egNfV4FbFDA8efMM8lUc8vBtlCMUJZefo0SM82NdD/j4K4wmzyOXWVC7s2PPwfp0wnMEoh8KF0QDFnn1CAWVO7v3me4PzN99806ICjjss480ePChxhrHO+BscwwCgStAoi9QSwJscuaxEX5y2yqEY73IIUhhClAKi0EyNWxPSLMzOjjO0u6q/H8Jv4wyBERRwBHSMkV/80sPW/vBP7CzJp6eGQhQrFSHlvFFMv//973uUxE5TqDduvKZ7+9jbfg0KNPu+xwxJKPtUpv/Up+53bzxRR3/zN3/j+e0Pf+FhV1yBmaNmMQUWCYN3+mRnAB1E6aWo3QbLyf+Dr/yhebCvD7gzGkSoK7nup6x1JS8ILor/rbfe4saGn/zkJ+6132xpTZ/4xCccDp566kmH/S998Ytu+DxtBJs9vsIMSYTN//f//nVXwLdt2+5FH6FxRB7ssjyvE1Z06/XXD7qRQTn64Clh9xgGMIYQffOyKeJvHXur++xnP+sGDTzx680o98Uvfclo8wFPTWCfMEDxj/sxOrmCb7UD8OgxJ7z4nB1wh8Fg/fr1hm9RBBbDCcSANXEe/KMALII9BQBR2nmGaihwhorkUL0HRW54mkapM0PRP2qB4EX8L//lf+ket+Kg3nbR6EYA+WxuNV/VwndN9VxFKxZ0v164X+4V7gyK1VC7Q7TDYbgYAbIAxd/yzOq5LWGjDnHOAlbGjyz46JqYg3rTD2HTus8VPy+SGPujZymyoBZY6mdwXR1BUe/hQENnf6mFybz2YR7njU5u9Agb5ZWL10DrgWUV/qttLIra61P5CiFSTuSUoBo2gYiwiZzJVU6nSbUioiu8/gEb0HmfL3thf0cdjxCwoghyFN3s9y7U/j4KQXSQ3cnG9PhMekHsm/Y5nCEJlnsFMWg39D6ujfNWbQEZVwaDzTBOwMPwOZ+zopUE671MUaIdIoJuaOeniCaPrPJipenckam88GAUBYx5FoMAc8U5wyYi/+Gc8GssAsG2ELzG+A0fg2ZBf8JoUIzMHh001FHQU6H/Hp2RcDf4dUSGTQnxmvwUrIz9pudnOK+v5bdFonhm8TkZGWf4b415A9y05pjxbWoN+beWrDopQ6f5zVO02rMfnBJj94/RF4eMjCeNB4wpZBlWMi4sKqvnR7X2doyu5udqjKn1je1ZnvPYNa3vW/ynBcfz1qe9b+1ja431M1p4UvM6fR67twUvrXHrfcj3jT0j35PPcgzPxmC3Pqd81oLdFn3KsDE1/5lzcm4WtMNJLDzImOTnHnyg22m1ys6iO+Msu3DOo+r37dvb/ehHP+1WWC/z90JQibZaYSnGo3/BvDtb3TNF+AADEhqKAeD1g4eMhls4LLlaEHiEcfq4m6Xh9tt2dQ9//rMRWleYznPPPW/5pL/yFoCXYADA0GD3Eh5H2DdVnd2R456c96zi+2pTrOK5hIbSUjByrSH2Ng9jvHiBv/HN73S795siaHNhc8cMAPOI0xiBnEKYRRFvigjVgDbvsGvgzYhY/yaLvwwAGfimiP4Y4XCANeUyQqFNQELAtfPwsH2KypmQcJMpXDdbNwADKP/uyisu8w4OpAcgC6wxAUu5mwg+rvDav9PG7E+ZV1DAC/zRfQLFj/HlCcXTQf7Kc8/9xgtZEFaI8eiUwcI5UxBOnbbiQy4RUleAyuqRn09KAsr/sBc8NkI7XeP2SIRBSXb06Y0AOf8UYa+EqRp+bDIlf6OFVat6Mes5cvhod8gUI5TGe+691xWnkyejtgF7iBIUXptQwsEzD/93ITK896Q/4IEHu9gLisF9qIT3MzcPpSyh7awA5dLzeWztg3ct8MlX6HgYq3UltnjNWTfPxgDAuQYOEZ552g0QEk4DtsITlQ0AMebgickwKPhrETj9FnMbIk9kAAgbjQwAFB28zNORdlk403/6T39pe77ezwvhneefMYNAtNGztqDmDSekHSX3oc895Gs+eeKkC5bkt19zzSYrKneZhbY/6tdiAPiLv/j3dmZvdD/4wQ88FP4mS2VRvjBjomhiACCcnRfPwotNBMCzVnzx3nvutXz2z7pAj7AMPfvdy6+4B141CH7zm+fcyPCnf/onbjT427/9uv/21T/6I/ek/9M3/tHC5F/wMPp7LX/eaaqdPbn+P/nxT9wAQM4+BgNvzWWGL8LqV9h1t912mxfcQ2hmbw9ZGgpz/MIXvuCeVAxQnDMKFcYn6g9w3rt3/94V8R07tvu5RxV/q69g8OAFJE3xwTPPd+/YemVYXWk03KMrwprmigBGPSLApIC8a8ZbzoZ7PTrC5osBC6MVuOlRLkV5PpsKJKqVGONGJEzg3zHr9IJiwCNJX/itGQF5fm/gLAaATG+n6L4z/wS/Tt8CRcq6hr/rMVl1KMdFwMdIWPA301YpZWVYf8sKQy3A5nuFF1k5yHPTvTJQqqhbxjcnr74oNN54l9BTC55jPGGMN2pN8wT0vHb+jhD5oe7M1UY/lQKg9QFD4BeGtIEO1yPNfp7H43V1fZ2nEPWKpYoHUgQ00q+I8PJOL3RWIczSaXV0hPG9pjxxiVij6B557bGOQVmNPRyq2g9ReUHn2A/hjUe8FTrLg7wInxRcFOgYvafnQaPjW+ajcQR7cT5xT4af+vy4LhuG3DgCTpe1Bb8O/hLXWaRRKe6re73+EjZsj36YPese1lPBP0/VNMdPGBiClsjggAGaCBB4ETSKdMOyyIAJn2DZiwQKA69i7rHmWZgbDGXDrszC0nI/1TA1hb6IGUgAACAASURBVFv12FMKQH1etUKhM79Y3M0woLHy/Op1tNap6xfFv3r9U/Rj6hwyHR27rrVfU+urf8ufx9bXoo/Lkfnn0dfW2hYd/2LhuKVnLHes5Vxfr6eFE/VZTsHiojC5XD2oxkd9HoONKfib4v01Xs6HQ0kuvQRTUr3esyjlLd2nqAWAo4VoAZNBr7AigW+8cbD74Q9+0q0wBc32wcl1bwDwQmwmWO6wcG7C81DEwxy7wg0Ab5qSgwEg7AwRQolyvuqyS7qPfPj27rOf+ZQzTVgh3swf/PBHZnE4YIKfWYxN+A7l3/7ZmKEY4S4ORniZeYs3XrPenk9l75VWWO6jnoZAT0N4Kw5OBE4Ewq//3Te6w8dMELWWBuGd855BLojnCIBFCLSAYRCsZlv7zCMmywH4MaSuAapGxEz0auCtr5W3cmDgSdGSZscJzpjwl86M3yVMoERcbvDgrRURTuzMUW4R/Nl3wt1vM8/pWfoBmzKx4eq13S0Wso3RhmgQQivxUocQGsEXGBUQ9FFOyJenbRmhmRgOIr+QwhWmgJhC/OaRw+5dRwG+whQjCp299PLvut179ttvxwwOMExYWLBXXFZRPfPaFCFPwi9Gg/DahCdF/yIKIASRQfAMBSReyVhg8yJNhZaXQbDiCooX0iaTvaJwGso5XmwVouIylH8vougCZYSY+n4oksA+IPTg3XBPiD0LXAlDiIX62LXsQW69RPqAIggGoXCpAcCFNcPn6ECAhzUiEmQAYA4IXfQOnTIAZC+ZcCbDUq3kZ09IVkKyAFAbAOIMO/cQEgFwmRGuv/zLv7C89ftsX07GvhgMomwSwcBe/dM//aMXufvqV/+ke+DTD/jfxw22TlqEyCFLz7jlFirS3+opGX/7t39r3vHDXlsAjz+pA3v27C6KZ5wBYfJ4zmm9+JCFy6McM2fOb69ZUf/+7//Oz50ogNWWknHa0ic4hzcPHbYw+GfdA04bPbzlv3r2GYOJzRbF8KdmHHjNerM+alFWW7vrrrvOIhdIbTndfdKK/G3btq14bsP4cOiNN7tnbSzmQPV8b5FpxlRg65Tdg0EhIkMiQoOXG3ZMeec7rlOXA+bNOaE4A5PR5SBqG3CthGU3QMk4A657wcGVFnFDyk+k7Hh6ytmoMk60BIo840DToybCe6UjxaWOv2cNZl358/ugB1Gb4R1T7KMS+Hk3LEShRWpfRMoFRQB5JkZf4P6ll17ySA0MEj5vj/pZmgZQM9nA0FlvITQMGMOzKhNApq3aA8Gs4yqGubI3Xq+hGAAYO3t8dR75XtF43usoNf2WcWJQllM4eUW/5Vn21Tktgb6F4hdrCQNAum24TpTNaXJdcKgQtXLN+3nTWeQ1g7/rzLAHvRfsaV+AyzD4MPHsZm7PYkwgbPG3/J2MOKJPeE9UFwS+QWQAUTLQSE9zxPuPl55Qd48GiNoyjCnPfKZ1cR4KUR/2V/KKeEuOAPDzKvDs4+tccc64ITtqoMQzI4ogw6x4/yAv9DaE3gAkWNFucr+iMHpZxyMOgp7MKipxHl77ybsghHffz9CM7Q53Bb6Zi8sNRp99D+1HzpbIQTLumD/pcuB7wGnsK4YUFHhw/qTRBIqcYsz0VAHjX0NUXvBNvXy/y0ftrXBCckc+/yFBTiaSi4PyHu/S7bVM1hp5nlw5u++zI7R+G8ODsWdrjBr3deYze1XJirp3ngy5yI5O7UNrHwfYHqcNy9mLeo7z1jZ1Lnms1r5m3Ft0nEX2cLnX5GfX+9k6j3mwWq+7pjEfxPxa5zK1h/Wcx9awHBiewpl6jVN0YR59aMkhS2G6p3yJBhbN3OWarvv85z7bXb9po9FqkxFdD6MjwJHuB9//YUQASGGAcEJMEeZovbdz53a3gKPcx/fn3PN63Kyzl1hrplD+oxUOSh7tBz51/73dxz5ylzNLmMevf/1rL2JFqDat/9C9qB9woQihkF0PQ+si7w6lat3a1fbdaa8jcOedd4QBwrgFi4mQvctNYN7T/fN3HumOncRCHozYq8c6Uxk6ALQYXf3dUiYeDK8GttZhzgPqFpItghg8KzOuzOBaQDbDAFHy3CAy2wFgOUCex1NoLgoAjHyFMXmMAO4tPk11yYgAwABwi+UlnzGGTeeHa6zCM2eIMYmwbRU3i0J6LsK4AQCBAMZOLvopMyhcZYXB8KyjEJ04cdw9mAjda0yhQWBYt259t/7qUHoIuX/xJauC/9Qz3g0CA4AKRznxtX/eKq1Iv8BIFCcyxRtlpA8BLp6SElvqAaJF3w8B21li/w/4XrfOPMobry696SMcFxwhzzyU+RAg1TYwwvb5Rx93FKdoJRVhnSqAVIT4Imz2nlk8UBgt8LyY4uTpD14LIZQknitBMApFDYwxmFCcKH+rcjXr8TBzyyv3cy3XhAHgxIxHSEYRrkepVW6sPGGCV8FNVoRqY4DmUeNYTgEQbeFeFIQt1g70rMEQyv+/+3dfs9xx6yphNMGP0CqdCrbxtEfO+uru85abzzNQJIho+NlPH3Ul+o//+KsWUXC1h/A/9tjPPXeeivQozBBGQt7xyvPaa10dCNe/4447uz8ybz0GALVZRLD/xS+fchq3ZfNWjzBAFkVBpxDf5VapHkWfexB+MVZwz1ZLrWK/Dx16I4yefaHHKxxe2FP3JrqnEaE/FGmiAXhJ6QWWUEQxkEnQ0Dv7gfE1vKmn+rPnewwlwAuwg0dT9Tf4PhT4iDAR/eE7r81iz1MBReaFEYIQXsAGnuF0wgX3uD5SSqLQJfhN4VjWCx05ZVEu75oyv8qiJbxOgxdoHOqBMBbjRApQ5Dqj8BMd89xzz/l4HnHhkTRtA0CmkwPtY7aDpbxgRQ8/gsmFBY0Uiz48o61IZ+GDvzlj1RaoeYvjEzV8vY7HgLuZLnONjLPCqaBVWERC6dPvThuKYpSNCrXylHGTvxcRoucJMnmcWaMHNH2NG6J8Pzx0O95dSbSoJhTCecJ4Pc+WgNbifb5/DjwFfgqND8NzGJ/hHRiuRfeIYgN3Rf+8h31RfpmHChAGzRv4r/6GWuUorUh3qVKtnE4jJw3fu0zjym2MKdqt1nyZlmZFN853lv5rvzI8as+y7OTjlBoFgjUmFveFfIJhUON4JINHqg0GMuYK7kaKRRgAUOTDwBj8COVfTht4G//gdUqhgRewR6cM59+xdCciqYgahK5hENRchEPBeyIqJ9Y1GP2GjgYYQWmTG7/1e5GJxjL+HpMN8x63hpPxblFFsL6u/rwcXBSujy2zVl5bY7fwahF8bdPmWUPTFO3Rb63nLzL2vKMVPglX8/UXc1Zj9GfRsebNd7m/j8FNnmeG6dbZ1/DR2qNFYaae/5jeVMPWvP2bwr/W/Mdgrl7HojDeogs17I6tIfOxTKNm5+K/zGxfyPFRJw897OZdO7p7P363dwRAlyaa/ogVn/7xj9wAcE2wPZznxQtJX/d1a9eYJ+qG8NoS0mX/3jGCu9cMAITy482XUuBVb82yQL73V77yRSs6tcXvOWlE/pFHHrH80oNO5Am7PleK/63AeuxKaoR2Eb6MYHjD1uvtXvMCr7qk+8R993jeOH2iV1p0Aco/zHbV5Vd2T//y190Pf/xod/YCQnAoaAjKbNqYAWAM6DPzHCzLsyFx2uF5BHceQcoHKQI8Rhwygc4AV1/fuv+DNABImaWYH9XoATBy0xFejh+3PE0EJjsXvKikAWAAwHuCIeeGrZvtLPEwYiQCxkIx5rxh7GfwHJpy463cbCQUCJ5DDvGRw4e8UNtqK9REPQCUsivNy4pCAOOPcEeLMrEQ78effLr7zW9ftu4SyA6Egyv/zry1pZIz++kKE0oDTaOKxhs5hEOoZHY4eU0Jr1WgNolhBGD2qw3eaVPJfHsDlP2MAomCgmf2Ziv0xjwPH37TFTLWDi64J78YCbxPs9fgKD2q7TNjXmK4R+G2U6dVtZ62dqVisilDLtrZ81y5cuWteGEYqxhZBrgdFDqPACiCIXOhsJxa5VG8itx1hDThRSaiEoRVHTsrIFyXCR73yxCQDQIZrrMC4t/3tKxEF9neI2Rv236Dw9Aag4U//bOvdvfee08o/5bTtMJSj/RsYJKCcyiJqyz0nDoNKOZEZjzx2OMeNUI1erz13/ve9zzvnVx6BFQ87xTPIw0gWguGp5zX9u3bPX1AHq2gMwizb/veo+QiXHKuKKnkxqPAeeFHO3+UBoRXDBcYUDBuhXHjcsej03bGWkP0Fg+lH3hhDF7APAo4UQHnrcbFcYMnIkNCSVa0yHuuPKkrQSjvIaQDO4wlxhfef5sPxfTcYx/pDQjanslcjGY+X5sLr1mPdMCj5/PzWzn/wPOhPaPOG1ij7osL/vbfpcZDmBuxYszf8UEexGK4Y97xW0RdHD582CMA+N6L3ni0zlIDgNa4lDZmA0DQo/waE7AzDmQGrtB70fUIgZ41HreEFsYQnxpwdDY82Z9T1TbQ2Bozn4fmEOkxQwTAoGTAsSPcXHgqHBV+1kLRPOFkdi8iYiCvt8UvBecsD36iiDLxXubnveNNzmgJoS2hSmuvhab+XJweDhENPm++K5vf76d9jp8KIYped71cgbEOg2RETV3e1wXIitxQLM+MacbfGDvwMOrQyAjgzzSAEe/o51TksDCCxjxcuaZgpf2d25K29luh79nQleF82P9BMRYdrg0A5w0/VYwWRJN8pec6vECIfd8MumQAKF55vlPaGPjLC3pJtFDcNBTf0fFgDPB6IV7/I8YnbcifWQxu0MYTJl+eMhgBVqBluRhiGAUGHo9sODh6hpaSzmV01jOUYOmHAXqW/pbpg37N447hUb6vxr0apvNT83hL4LqC6Xq29XqXg+Maq6Zp9fea+5wtbe59i16OjdNS0PO1i5xBa+xF1jdvba3znHfP2O8f5FjC3RZcjOFCax8zLRgbswWzrWdM8Z2xMxzjA63zXw5Mtc6gnsMYfLT2tMUDp3C7xqUav2fn4iPNPFYGAN6J0ELhf+DT93dbrYveOZM7iaw/ZCkAP/2ppQBQBJAHhAIdPVnxzODZpEiV1xRza4L15jUvGhEAbnU1JaMXvPDBmVV2i1Vz/sqXv2iC8gY3AFAJ+sknn3SFy8P/8dhQ8AUFrDBkGQDI66fewNqrzANmoQq7btrmuf8RYolgGBZ5iPDKlRTGerx77PGnLXOAkGhjokX518ZKmJgiAC3i2zromrhnYJ0CzrFDzvdkBWqKUGeAqxGohVDhQQsPXJzvxaUAaE48w6slm/CDgBNKDGHIx/rQRwwAO6xI2VkDMuCGKJLtZkTi3b15fpZFSPRCgCb4m1eUEGVvd2eKxDHLZUbpZ2wMStebgo3Sdxnt9lyQAhaiyKN78+nHbgah19840v3DP37bQqIJb/+QeYvDM4gyovxweSais8DgJXeVoHjMXDVJ+MQzaYE0VGuO+SM4sK4bLccGYwf7o2vI/UbZ/+QnP+GV0TmLY1Z8jZxtagJE3mekqaCI+vlggLOzUii377UV62Df5OHluTwDzwfvtA/EkIbwE57ZIqD1BoDY4zj/QdEZDAAlVHyNtWi0nHB5fxkLD01NYBlH9RiibsFgZFlKlEIRyPAnIVPj6nfhSU/4fP/DAMA/9gkDwEojZCjKd9x1R/eX/+EvzCC01ruCkF4ipYZrEQQpfAdckVoCXEX++iWu4NMWj/2L9Izw7jE3PPXQOe734nXuWQ8F2w2Y9lvkvse+4bnkPpT5IMJK5YAeRgSO7uE6zlZ52V4B3xR57sGIQCE/CeYo6VzLC0FZ97I2xnQPPjn1RkcvM3zEW68QfuYq3Nf+giMYKEQP+naGtge02dO9rEl1BFBwTlg0TuTwW9FVD/0Pb57Gd4HekEVFwqROSUFxnCiKfUQRBd5iPMRwwLMutQKueOoEG/K6xj7FWWAk4X5wgpSOCP9HiaXYZ3gAHWLcIDQooQNMDopO9gZm2uZcrlIQBd+ZdmYYjvsHj66fX8mBHtYzhIdrPjrnGu71Of/ubdAKQdL3AY+xlx49VzznuT4HhhS+D9oX6XGeS21wo8gw8R6+d6WsGGK13kUErCW4m/Yw87NaCApF04z+ZuiUwj2sz+CQCJHSRi6fja4ZU1rGntnimWyr08dy9gVKZgoD49F2I6DzEhk4gyaA/0SrESWpqIDBgUC+JemNQcnYa4+6wQiQIgYwhIluOOTitUF59nouwSOc4BRFtTisZ4ws3KbnDjw/4LnvjFAZujIsSj7I566zh/f1hioZAMo+wJecD3jUCcYMt8T5mjWW5pANVQ5/bgiM62VkjXSG4PHOu91YXurjuBEgIuiGbhwUkiaNNNoRw7OgqxgEVJcn4HNIb5WsG2siemOIsMmw0/p7ngFgTNCvaUuL7tS0J18zD9bHfl+OzNcaY0rmzL8tinOtPW3JrnneY3uX96c1Rou2ju3xIvun5807i3ovxuY2Npcm3NWGy3mAWn6v93GKHmfeMzZ8rQctSvvrvav3pIalRc9pEf5Uz3ns2fO2dFa+bckY80aY/X0MLlpn1NqPYV2FaaQbe9u1+zWN71hB6Ttuv8Ud6mdMfr7C9Ir9+/Z4LSU3AEhY4T2I74XO2gN63m1YSMMze9T6sO+x9lZuYYbol4rrMDpSAG6zVl0Pff5BZ4qHTNGh3/VRy6uV4u/vFG7zyu8RpqhCXutMCdlwtXUcuHDWvP5ruo9aLYE1a1ZHLQEUxy46BqDwnLdQ70ce+Un36+deMj6JAByKZQakKQNACzGmkCUD8CJEMR9itlCOEdkpYMgAXDPtMaTlOXGWwdyWeFkvgqCwDrzSGADw2KC8wHRhuJ4CYM+72cKrb9q5o3g9SNVY2d1qVcqprKxqvQJODDYIDMzxsOVhU6Ucheyw5WlTBX2jec+pBwGwkuNNXrEEWhf8i7cbBn6ZhVqj+P/V//7XpkiZwmRtIWkHKOUXQU2FnjxvHgELrz5zcB/irAGgVNDoYQohSEXRMrrR3WD7ti0eJeMGNBfcOvMg7/Z88k9bLYx77vm44xPCHyHfL7zwgtcxwPPKGghVl2LEvR7S70IiChP7bEp+8bAgsLAmPMyE/0ubpHhb1AoIyMPLJ+Ko9yyQKQWA71AQ1l5FHm54ouVJRpiSgpAJrZQMGQBo/lQTR4e/YpDLilBt7MqCcGYmoe8Qnmt0pyjehM3jPT9tyvbqNVd0f/7nX7OK+h/3ziBsjwRs1iGFVXjAe+SbD0XqhItEXghHWLPnyNsXOu8IZR/yYzG2MDe+B/aVCsM1KCxEGqBkhVIVSryncdh9eA6dHhjcu8EGBdyU4rOE1xeFTUqYDC2+R0V50J6j9AILXiAMr6Abw4aWn1qP6gFAcxUlIJrA/CjOd9qiPYBBxtJaXbE3RJURoqZ/PEtFLakdw/nLWCIDiu+5GQ58joUecZ0q/DNnUiQwlAC3XB/FMTHWlKJrtk9E30Q3D/vd8Iz2NdCdgKuiPHg00QCHmUb3fGFOHvmUoMAYg2IXCr32lnnoXNgnv87LHMQ1/O6pP8Xr7p7c8jfXq/ZGVu4jHWLwjHrhUIMTYEXwJCVe8+jhOd3HPFCkxQtkBOBM+Cf84Ew4a2iIIjF05osIKsLdmr+1BLR8Np7+RHpW8cPH9bSXC4NT5sk13635veY7732GVhVD76wBwCG6p2nx3MGIo+f2cwNGbd7wRgyIpBFhEPCIAOeLKvZaCrCaR8ZxxeUfoBYyPkSxMH8ZADhvzk5Kv7zVgkWulQLrPKQY0tyoUHm1Mx+YobWVLKCx+2eoY09o9WU+sXEYAHwshzmPGQoZrRgIhCcOo04fi9KfDinoZtkTHz8+w8MwDvEMeJ7TQZ7lHqmgFURZ4UxyjleMYIwHbX3LZFWM8H2KRZFVfc8KvYl55giEQcWfUvYzjM2TJVtKU41bGZbz2cyD5Xoe9b01PmYcqscek001ZksBatGGPM4itGORa+LMhhPJdCXLxPWappS9i1XoWvuUn5vnNka/WusZg6kWTV0ELlpn3Tqb+rpFzyPD8Lw9mTffeg5jMLQIf2nBwDyYnDf/KTiat7ax3xfZ5zyveg0DXXEMXfKYIP/IT+ZEsdTZ9db6+b57P+5tb4lco9bVYz//eRgAsqIogX2LtbWi8rbCOXkgXrW9lt/sBJewasKs3ToOg3yvu+vO27uHH/q8K25PPv6Ee//dS4lXDoUAwdlbSZmgBxN0yzh5oNYn3vK6r1pt4YAfumCGhJu6nebx87x/F6LIfzZGAKO0ebxz8mz3rW89YukIh4xbU1Rwtt0Kc+2t1mlrLkZoyAS8vl+MTofTAqQxA8DYgc4jDi0AbwGohL4lAksiposAYWYAl5lCj0KqkGZ5ihW+v2vXTZZvcpNHg5w+9Y4DWnRwsNQPU2pd+C2MWu3bKCKosGQXpk3gR4g6Z2ko3Hcp3R8cDiJfPpTIsN4DF6SrYAA4efrd7v/6v79uxQCPm1B5udeZwMuIMsM4Ed0SAot7ll2pp6py8R4Wz0Vx9fTb7AJ8MQC4kAH0F+GK2gaE1aw1wQ9BA0Gd/d6/f797nmmL+NDDn3cPb8z1rIeXE3aOEu+Fj0wBBUfkieYZIZBH8T8+oziGEuTRqI5/in44ScFFU4o9R9u9RSFM1gRazMjhwfZTeI5iTBSClDUJZBKesmDFmDMGgBIdlPGA+8NDjBEglDvBdG1QyAaAzMijFkA5J1sre3PjjRamb/m3tH07a17/j1lx0D//2r+xNqWE90euu8ZjzlLge4+5Kc3MLXLHo/BkeOQiUsQ93Cir9gKuvdgU+fB4TQlxL0pfeCapuxCFB9WLm/3iGsLao8NDtCPN+Az8MrYTZp8vRbPADdIYIj2FNSgnmmc7nSgCa+S7Bvwp2gOAVDFIvpdHOEcE8Cwp87pG83v33GA40G+8u+KeaIXgUnDlBj03PJCaEEq79lVKb/CFOD/1Ztf9kWKB8hdriXWHtzp0jVCseXk1dotQgYYctNA10basOEiJ1JwFkxpDBTIDzgYFT8q2lHTxjaxkaQ1S3GWc0TMGQ8tQiwG6hZEUoxIpLLFXQ8E45pmNNjqvWX4Te+trsn2W0i8lXbjG73kvFKGhvRCvcaW0wFgWujJfy/xCZ3Wx71kYFtxqfOEThi/RJq0zDEFDe88W383faezWPFtz0B5HG8ilqt5SA8DsyPmMFPEBH1EkGPi71pwgGAS8Y04xIsD7gFMVEkS4IqQ98D6MTKILamfM/JDBgNoc+h9zQMArPDE4U2/0d8NKweNsUMowKDrZ2r8etksEmV9T6IGnrLlMF4Z/alk4HcLYwXWFP0r2cbyx7yVnxtnFnkI3BPt8diOV0ValMaj4rWCfKICQG4M3Xmb1oPhO+Kpnu6PJ/nlLW6PNx9467jRbz431RRTgIL/FnAQRNexkKOjtiSXiqHWt9lB4OAWftTy4CM6Nza/+vqVIzPBbP4+leJBphK7Pa8nfab4Xu46x9U6eQeEvY/jfmrOeU//WmvfYs1t7VY+b6dzYnuT9Hdu/+ln1ns+bY6ZVeY9naFgyFrbOdAxup+B6Efit1zzL+4a0ztbetM586lwyjxlbY+v+eTCe51bj1NQe1OPm+bXWW8NQz8NK95TW2XKs6OU46OmEtuumHdYB6jZvA0hdtccffyzVACiCQQhzl3Q7rTUUXtnocR5engMHDpi39kiE9BOCSBoAEiB50peucAvDZx/4jF23v/vud7/jlbelrGEAQHeRkKvct/OWw3u1tdfaaN7/lTbGqpUrbIz7LfzbPJKmBPFCgDr/nlVFR0g0oerIkRPdP/zDd2wu5n224oEoezWxyodRH0QLIWtknAKmDHwD8xhC7PPhThGweUiS7x0DWjGZ+jmuvCQhfozYzJtfv4/GK+lTLk+xUgDkKb5gz0LhxeN/AY+9CeuXm8f2Nut9DiBGK6UIQ3erlM+NAm1v+3dStKMiMLDl5MW9uwCxqoQzn1AcZBXGM3hZd+StE93/8zd/3x0/cdquxbseOdTUJNi27cbuVQsdpsAb7YS4H0MUkSgKtfRidvYwCeoUPHNhiYrPrnDF3KmaH3uCj+I9r1lBqkIoMBSm67xyPLiyffs26+v+sHkjjnruMlEBRDngOfacfX+85YeX8OxosRih5u5htbVLOPLnG5yrYNIlpmiCpyjE9KpHsawNAGMMEKWVcfl9pRkhyJFnz7NixblkJpbHYp6h4Jhxr3h7uFYKDfvOPxfi+loMIRhmOKyFeOEDgnmE5kLB4kyusZaL/DtnsHXGQprWG70g2uhWaw1ImLwiF1RFXp8Zk7WiPHsItP2TIMpv3k2hpE64Ylgm4WdfhDuMnNQIQJgMz3l4KKOTQ3j5Aj44tyiA57n1xQOufQklLaIQQoAevNjR4zo8aCqe53uVDAAS8HN7K4pwyevGc+Rl03lh4OB5jJWVTK6NiIjIs83KaGxBCIRiTPpd3w3GGynTS4VICf79mc/ImLHTscScnhQRaLxYA3BJS02lLTgvMrwgCoI2sjH3CIMHLmUk5P5Q2OP7OIu4zs/H4J4ICD2Ha3hehBAHLgWtCaVZSjWflQahiBnGCKPQ4LVmfzDiOVykMxWO1bCv/dUZSR4X3tf0vxY2Mh/SmoRPOjN9zrytFjxqI0XrnjzuIn/XvLmnpSWNyEPHfZKDMVZr0D5N8S/NYUxYE42q58r3KJj5FSbepa9hbMGtgHmIEAhgiohJJZiRSoMxQNE/UXQu8I0xvZCnfw5D3zDX9ByMiUT6OB8KI7ZHRRbjQCjaOGOCnuToFO011wiHBI+Mo2KfgpGcN+/PSfsh47d2iJV7vRIXNCHVg4Ep5hjedTeqFeNkwBuG6sB7FTuNc8bQFXuRaSZpqdG1Ju7p4Rf89HapcYYyoEDTwqAX6UqOr2bsp6hk/HvHI7K8no7xX9FAxigkf4ZX+TyTAc8NN4VmuSGiGBTF31qy45j8VuNfhrz81VOQewAAIABJREFUWz125rs1tE49v/Wb7m/9VuNuPb/62fU66zXoDPN9Y3sz71n8nulgHjvvj67JtCTThLzu1vzrNb7fz1NnoLHHaFle89g86vHz+hfd9yn4er/rb90/dgZZZpyVE6ZjdHTWokGtZ9byaIafKby82PXXa8xnnP/O14m25bkKBoIfuMm1n9LsOIMzhXbj6ClEJG+1TlS///1rlkZfUgB4oAhuCLgrPZcbD24UrYkXns0jR9+KD+4NtQeXUF+UvYce+lz30Y9+2PpW/8jz/5kcHjEEeZQtptoTcheW8f5b2z+r/E8+dWfGgNtvu6m747abPaUAJQim5t4xSwFghFWmLB08eNTaff1L99Yx61tt4d7OOwuDEODWhKEGpLFDHDuIeQC0KGLNA55a0FmEONYCDmPIYi6gnidAjRGlEFJC6EWIUU5hFDWLnDsOFgFlu1X8v8k6R2BxonOE9243o0AoE67OFeUrhCTPdTblzZkr3mI7SAwALmRTIdu9gXhLw/svwA+hPIQP5kaY+J59B7t/+uZ3PDqErhCILjD5Bx/8bPfAZz7tBoAXXvitXbc3qud7TixeJlPGiqfWhd+KmdfMI7w4LIfCfV133bWkK1w9A3+0lgNXNm26xlpwPOiey9OmVJC7vG/fvj6/HiMEJdDwYvBCQIt9tkgYW5fOkXd5+LxAkuVNR7XkCJE8+tYRX2sosLPhpNqzLDhRjb4XQE1QusrSb1QnQeHBGCryvXE9xR9DIfMaBZ7DHkxYik0oPjIAkAeLUioFuVb2ZtN2hBtKAegT5m1NFFSkXZ6Jgp4igcHx1ltu7tabcA2dEJzL6MXnmZDTpMRp7UolCQ1tUEZFC3N1bwTKMCTQ5q8I38Vjx3dhOI26CB4BYPvA9Tn0Pvdq9wgWmxOwKK9ZwNpAi7PAIsVMCrP2KirnB40Or1f8LSWgVw7KfITnCvsG3/r1zniChoJf2XNce8a9EJ/vx6x3W0Kzw0eZrNe1Lwa8WGvcN/salCOuAcYwvqDA8w+vKt/J2HGlMTXOX8/ztqHwjRIp5Dym4Bc4wnWO9z6r4EEZTmQkqhX1/Jn56vnMMRsJhnnEOvqXuovM7PEgwAp+9Z7TeIRj1UbNKCk97iQ+mMesf8+fM48ZDDvtudVzWPSzBCrRCsFoS0BbVAjPMDZvHmN8NPBhVpisw8JnBbUhZDz2t4LfYgBw47Ur5dTQEF1f5caAVQbHDjdEzWAY9zGCdgu2eBeuMUbUHwhFO/YsDF+KqIu5xFI0f1dOi1LOOkWLIqUy6sLMKu1hZMjrd37X2zriD6dSwLF/omaOP7SHx5YMo3u4O6rzhyzgfD1ZFETfRPt6w1ihL/ocOAEbHuil5CA3OJT6CRGxZlGLVusk9pYosDPOg+lE8tax4z4XaHasZuisISPcEmWgGOb7NoNJ/ox5DYasLMDPg9Gp38Vzajm3Jbe1vstyzNhzxsaqZel8f33PIvLq2POn7p2ST1v3CRbE6wM/Zo3UY3uSdYX89/s5v+Xs+TStmqXLyxm3dW29B/ms/7XXPm8/p54/Bg8as6XvLAp388aeN+9FzkTwOe/aTHvyvAb4HgwAS+EGPRAnDxGxJp8a3UJmpi01TvrHH3+8W3H9ddfauIPCyIV4Q7ab15R2ezAf/b7X8v+PeeEs83yFqmQh2xbCRV92E8T+6A//wHt2f+tb33SFBMHLPdFumYbRDUIllme8V1fZ9fR8v2DK/1rL7f3kfR8zJmntrrzif1ncCnuapQDwaaWN+core7tvf/uH5qkxdcAUuDAADF4jbU6LcNWHuygBmyJAY2Po8BZ9hohUzUTmAXUNTBJWc8idxphHoFtzRRmFqWIAACYQRghtxEtMFd5g5Cs62kbu2rXDIwDOmnK/zvon79y5wxVl5uThjd42KKI6CJP359m/49Z3Hm/lFZbXJ+9qCDsh+LigUazuEow485OWarDSPHmv7d5nLdmeNUMTcBZK8Ntvv9P9mz/7YzcAHLW2F3jdCcF/zqrE0xMeuAQ0wzOIV5awSe6P3VJYOX/3XobC3GUA2LhhrVWav8avl0BKwb/9puhTw+IhS4m5EkOaCWso1RQB5N9RM6TRFu2CPQ8DBtiEgqPwYpQcciDVbxwlJcLSyQk177utmev5/djxt/ridA47qQZAhiUxQBkAtI8YAHgev8uTqQgAF1TdWx1K1WoLw9+yxeoeqEgeCmDZH42vMaj4Do6jcGEIyMKb9qvGUR+jCIQxcjz/6g0brSDk9R4BgOi50gyHETm0vve0ZoYRyjppGVH/IdIRBgEgFJ2IAOhDWYtCHz3nz/h+X+5GjqCPjM/aFCUlJVDKNr8r8sZx0sbHWMHL9xqF0/bDc//VDpJ5ld8FZzmEm/v0OeOu8DSU/yFcTgpc7EXn58TfMsxIYZdioBQr7U39DL6vc9zz2SksXvPJCt0MXXIdIQwt0XUjPkuZyTQuM2/mDWwO4fcRIROecnhI1AcZImWIfApYjf2M+Yfgb9FBZV/8NzNeRxTH0mKprfVoj2YZcdBG0SetIwtW/Z6W6vx5fXms/u9S+V/nVuNw67OeO7wPWtWUQFMLGBlHFnlOvn/pHIZvWs9RIcP6vppHTc1/Hj/La8gwlmbW65+z8xgU2vpM+7Pl1JPBpZ+nG3sKThZe4ulcBnsIY6SkERlwlRlSvUWt8bhQWmc96KSeuQJjo0UEgGOeTyd46hBy3+Nab8+I8xdPKvY2p1+BS0GTsmHL15Vy4mfx19ZTFN1Q5mMmPq5H6c0aAGTUhPYOZxRGDuX0y0BR76/mrXeHSSRO5NRkyPTilhiziwzh44g/xwfvACR+iCGAAqQYIILuYwCxIrpGF45ZzYBoKwgtCdqB00pzzTjMb/AM0XRFisXjh33P68i/ab35fVEZMcNbPX5r3KlntfjJ1BgtXJulhaI5i87k4q/Lc2nNS/CYDTCZti2yduHOovSztZoaHsZWXJ/rxe/M7J3ZALLImJpvxudF7vvXvqbmMy15pYVP74c/hKwwaxx+P+scw5UpflfzTT1/OJ+gc208j2hKj6A3OolchMz8mc98xtP5aYG9YvP119kzBg8jF1HE74atW71wFlRegi7tzU5YCNVKVzyCsK/As28Ec+Omjd2Xv/yl7uWXX+qeeeYZF7okeLl1VcysEEiUA7y8FP4jNIHWf3feYW3kdmx17/FK768rA4AR4ktCUKZ429NPP9/94AdP2OKsvVwyLGRBeIZ5FcLcOsxFCe8Ysa0RfBHCMo8Z5MMcG68mgHkeziiptJuiN1oEZlHhTQYAjDtrrGBYEJXIlT5pRcRCqIgIgNtu24UNvTtpkQGkDOy0CAAXGHpvRIQ6w9CPmwEAGGPuzz33vBUAPNyH7dJuySuSC87QHfq/QzGUAIAB4NDht7pDbx4xxQpFNiqTU/Hyz/70q909H/+o9bV/y73WMPiDB9/oXnzp5e41K9Z3+PBRZ/QrV5qi5zAavhsEDSl2+ez7StB2HUIYBgA6ZrAGCXEo+nutyAbPIwJhvRlCIpol0jJIB9izZ697H06aBzhEPDOm4ako4dqMhwFglUUDoADxWS3XUKbdm4rCanjyjtVRYK9inrMGADExrSH2LMLWwwDwIYsAuKr35qOwnrU5KTWD+/H6S1AEBrZsMdpgc3PDT8HrnMfJtQqPRlDy55myJcOAlOk4w+JVcroQCjp1PvRCSMOzvtFa8NGu74wVNOE6jFGeK8/8Ssgn46qKvdYbwmoJ4fac1cj5D6Ey9kuGyQFvYv6MJ+WOuStNIkL8Q3GUl39QOKNon8MOqVElckDnkD3oSnXIEUxcl5V4zV+GoFmmpNDUUoyrMCzBovZQz1S1fnnHpFDkM1AuvO6V4U7KSTb2+HNYp72kRGt+GjPeyzmz77HY/nwJk5dSoy/zfAZjoJT+QekK72F4MiNsWPswUFAZJCLNIxn1vMp6GFcU1eT77sQ57s/eU6evBWA0P/YxUjeK4F8U/OHps96aLIAGsqLYKZ0pxhkTOMaEkTYNH/AnxltMiNH8xubQEmAW4Z/1ffqcYW3eOFP7kvd76u/2HoaZcelrXJnpha/Jh8WeA+9O3V1BjncK9wFbGOcoqrt23VVuEOClCCZPE4oCAwwCBpX7i+Gs8EOdbC/vuJEzjlxFcKX8846zxnGiGAC4zmtK2B9Os5LQKwOBUEKZGn5zoZ+OF8UAkLdDBoDowBIpT2Upo3BeKx18lqwRhxT8YTACRNeqnDJV053zXo8l8Ao+ohRDbzPobUll2EVeiui1d8x5RTFX/gnHe1pQDBHMy9uamhE/R0xMCfNNKKsMBrpmTHEZw6VFcaCmMbX8OnOGtmeteSwik7bm05JBlzPvsb2ZmmNNN1pzGKMtDvdzlMBMf1t7uVx4qPdj3vOn9k/0XHOYOut6b2tcvJhz+iDuafEcwXCb98VTW+c8tZc1TC+yV8td3xiPG8Oneg3tvZAulOVorT9kI6d9HlFMulLXPfDAAy73eBeAzddfb79HuH0ojRG6bd9H2JRTz6gIvduUGnpE058cwuueHHL7jXBu37HNQgvusMJ/T3hYuJiPh52V3DSeI6GLZ+Eh3bRxvY1/3ir/X9Xde8/HzFtKwTYTsC11IIh/CQW/NMLVYIU//emT3ZNPPG/Cp3mLEeqdwEsQy56lpUe0qBAzRqzGDvFiCEuLoI0B/BjhFpHKQCTlX9a/FoFblBgzLvnehKV7AcBSFAjlC2XrLSuuwwsDwNatm7tbbtnpBSdoBbjBQuO3miEpQFRRAHGeJ0+dcJiiBz0Feh599Oeu4JIyEqkjEbIXOYq+eh/ElQ6bg3IVsWwBFyes3sTJ03gDYeLRfokuBF/+0sPWnWCHGQPeKakEUZH7TavEv3//691vX7DWfG+8acYMWrTRWsu88XgIbBwp47FXxaOjQ/NKdRcsL90MABae7vMqHmSK0u3bu8fn8NDDn+ssyibaWpWCXpwP9QBeN0PEoSOWv89vBUeQppxwFyLGuBS/Y/9dcHPjRii6YXi51HESJTsEpsBXCW/CuUIW3fTieZt2nSuGZsW46qq1rtBzLZ4RzkVF7URk/d3+w+CwxooGIrgShUCHh0yQpQgLBpmTwqoZW/N2YuwwUYSMQbqMqRZPFOeMkLZu/XqLLrH6Erbn1D1gb93IYHNVUaps7XcjhNchKDVMeJbtsQu7Trts7V4cj4iCIJi5kJqUZJTKHFYvYTMr8ky3TjdwgbFU35cSqr0Errw4ne09Qqc6WgiGhMu+rrIPnitb0k80TlwvxTjOc4wOyagQwrhqAlAYcTYyIzM+Kf86X0WDBSyU8OXihdT4/bUKo8kkWIpJHHDgdEBPvmpmDUNP9dkUAx+hKAjKIde+tDzyDmfO/uLZ2fuoSB83+nlV+qFg2ZI9dX0s5iKNbIY+VALjlJDiOBAlAsqaZ5m49nJWQKhTJrR1tdIfn3OIeowzbgxwulP+zRxbMtjMHNTIh5ZAk89GeJojAMb46rx5tIT/eXNcKgjWezKu/Avu9D7Fr8UzuCbTkF4gL7QYD41SujCwYgzoO19g5AJIoFneWaJ0eHG6RApc1PAQ7eDvSNtUdM3QfYACu7yCN8i4mdrw0WKv4JRSNYe5FswpyrSsZA5SpT5B3nfdB10caGXAe33WmZ6FnW02oin2OkaXQOtG22K0YB8UeSU6FM8Yavc4nhW5IeAvagldYelFYQCMeckcxGd4Ax17aCt4xltkRqHdnrcW05HQIz9bCpRgfQwmxxSN/P3FKCNT8l0LZqdkxNa51uuZh4eL4Pc8vM24N3VtD7NzlHeNMY3DS+G1pkn5eQGjAz0ZU+4WWWuLxkzd1zpDXd86n9b1eS1L6eSis178ujE4HVtLxoUp3rroDDLtqc9u0TEWva6FA/POJe9PG4dmi37PwmbwDEWsQlmJwL79djrsrfE0/RXXX3udQyuhqRBSGAPt/zZZwS0XmIrQRquxvRbWDCGkQBoeXA/ngqCbELvNvL945V577dXiHSveKRHWghMsWF6z9Vi+r7Sib8aXPnzX7V5RvbNif3iQLyE3u1SJplAgKQAIZxR3e+T7P+1++/xeo+Hm0SV8s2dKpQCPezbbTPyDRM4WgtbPnQLkjGAtIj+PqGbkzvcrZHiM+cwjeBmIJEyvsagQ73tuyhjv5OUSwn/8OK3QEBysIN4NW7qbb97hBh16T2IA2LZtm8MQxfPCc4o3mbz1w+51xpO6e/fe7qknf+kM2vOoUS7sbw/NLx7xCHccBJ1onRcMPoSBKKr29omTHupLruW1mzZ0Wzdv6rbduKVbR1oJlSRKTjD3o1juP3Cwe/l3r1o0wF5bzwmbI4K9wZ5Z96kNoFBjCc5OMHyD7P82p/XrV5ux7NpeuaCqNTnhBwxXSE/49KfvN9i+03MOz5qin/eeaJr9VjDw9YOHrJI/AsZ5m7vlk9u7CyU8xeBYtQHYL/5xJsrhRpZhve8mA4BCHiWQSAENI0opBleKG2LMywKniueFEU9KBFwNwTE8OUoXQBglRJ4zVZh2ZqoyAjA/FdBj3tqDkNEKnsrIUxioigByTtCc1RalcOutt7pdAIPHaYvuIALlvbJXoiuKLpAg7DVEyqSG50rRsTU5LStwVBS7zFgYN1rTqTXboKRpX3OIvOOcLUzFHCM9NjzgjIEhR9EDnJm38ytpVhIafbpFEcOD5efgTjfap0YUyWDcC2VVCoA88WJm+qwIDa4bDFsqEjOkRtQMVuH6Lhy7lByw4BiAwYHSrknQ0v1h2FHXjh5jAgT92INGR0TGrKdpYHpS8odrsjFlYN6zIfixX8VbKA+/681hIJPCr+d4lEY5+6honiuDD7n8nm9t/8U+hAHAi5MWga8l7E0JKaWnSDEApEiCRIBn+YfOqTYUaL5LQxZnaX2PnUtklv58C/5lPF5y8cQXU/xP8J33PZ9nHnYR/u0nOsLnp+bc4rVj148JwWNjtOYzRKGEsU374GDqNplQSHnB01D+4a/UYFpjxl8P/3fvd0TP8eI7z+0sUX7Cfz3f9fIS4eJ4Jjpi30d9HUUnERFWYK9875FN5Tt10XB41ysZ9/x5lQGgxgPBVhT/G1IFZIQTjrixz+ncsEeSYWIMGQFZnFORnrY6vS+pPDLaqqUg0yYCbegeFHVp4v4upRhhZJUxxqJcvZBwtMaleDA8PGoHRDFY7g8WFoZFrbMl803JgRfz2xi81mPVcNr6XMuDmU+2npPH6OFtAg/H5jSFv1N7MoXb+m05dGHgN4VPNQwHY/OZN5fl0Jp5Y039fjH7NXXPcvbvYuZ9sfspmFn0/nn7n/nzGK2fWt9y72nBWj1+Xtv8dQYdrMcNehQGAKd/hZ4TfUYNLwwA1CTrDQDnrHVbKAwXumuv3WRhzRuLtTam5x5LU1a8aq4LPvAtI39GJLEsX2MpAGe8HRlF2IbqhEEUgzhqs3gnl3i1WbsRv6+xKID7PvFxC/tnzChWsMIYBVWa3UNm39EFAEv5WWtb9e1/fsQ8rG8ZkzLhuVhtY/xgqGKwrYNrbZSI98UAsu6pAWnqUDPRlEAwD8jG1pLH0v5K8ZoHPHnOU4QehrraojW8krFdiAKD0neMEHZLAYjnnrdw/+3dLWYAOHvmlEcAXG352ShtKDEYAMJjTQs2y7k7ftQBEQWfapR79uyzdAByfQktpx0gVe6jXWS8QgAZ2nmHNyuqIZMZQku9D7lRAmXz+us22b9ruisvt6J6l0Wqybq10e6OEHpg6xLSDKzuAEaD/QcOmfFqjxkj9lsI4BmPBjhfhCQJXi5ISYDj6RZ9QLeKG83wIa9AFCt8rzuwf59X///kJ+/rHvzsA/43hQAjNSHC9fGIv2TFCYkAwOhAhWLqFvAZ44MbVorXF4VG7dBYgzaD8QhVPG2h1A4LvkEhGGWPeL+HlQHgUvP8q8ga1+QaAIIneYwZmznQpjFy4Q3XfY+oD3F5X8NACiZCklrqRVeA4jnViaJDlXDUgNXKcm7nyfoQyiBYO3bs8OURYUEtEqIJVto5SfBjjJyTjieMau/y2EpIRqnlWs/jxOBUWthlppcFas4/wpVDaY3fgrB6TYZyRkOo69CeS2kSElB5l7cKWurfF+HV4Rt6VgRZtoMoBkF/9AuP6wN3Yz4qYMV12egjGNCe9OP3wnzQzCzwzTA0vy7ydnnxm9qOuYLvxcSGQmI+TjHKyeMmA4KPI8NBOX89q6ZDggUZ+OJcCv5r7ij4zorCq9nDd/rb5+ZzjhoA7BfnlQ0APnYRXmVMZLn5/GeGL3uvPfM2dj08JyWpMOXB+Dbss8aTcchXlxWs9FlwprNjH1p0W7fPo/kDjuW5DsrL8Jy0rY35jQlWY4Kj5pzhazCqNfYmKRT5WXl9Y8+anfnST8sV2uoR8nPr/a5/yx1rsuwRcygFjpW6UjCN6yKajPSs1VYXxwphmjGA9sp85+O4kuxI2eOmItDcS13oFM9BPusNgAY/KPXQ44haGsaI9qtFkS4AldPgnAYIdwv4RAcAfRs/ikaG7JejSjxxrZcDudZxvCj8cjYE31pqFBz4GTcGn3MDb6GDjhvFUBIyUDipZAiIJRXaX4r+gb0uQxQDoTshjGdcfjmRAUTFRRRi3hci0Ejzg19TP4DxFeExBRvzcXMcci/23haeTsH/GK7pXDXDDMut3xalD1P0YgrvRKda918MXZgnC7+f/b/Ye+fRsfr31nOm9mJsXsLf5T5/OdfX8DM1l3k0dhFYq2WcMdha7lnVuNRaV4smtGhmjVt8bumHs7A6bgCAHnqhWGqvJb0FeucFxGm1qwgADADydm7efL3lNm8oRDGYwptvHnaLgTOJQrg9r9v+u9LbLK00Yd/qA5hiGErbYAQQ4YbA81AejnJIH/XzltO7Y/sNlj5wq00Uxma5tiVfDGEz/K0mrF+g8velptyd677xje9ZEYNT9hwbrwjEA+OZNgDkg8+H1xIsxLzmEZQpYtg6VI3He62kjQF7aw4ZEIS0br1P+f/13JaDpNofAIjQRDwSFDAKwSGq6KOwBqC+6y0Ab7YUgFMnT5iSfdbbtm3fbl0BzHqOEBKCzQr33uIdv/rqqz3E7rv/7/dC6bfq9tE7PUL8z52NvOteuO2lj1DCkDt6L0cp4gdjxvhw441bLb3kahvTRILzZ72w5AZLbeGZ7NHlVmyQvEda8b1rDJyuhCdN8X/p5Ve7F1982RTME65YoXxmrw3KV+8VNeS68oqVbgCIeYYyiGxClc2j1g3gIx+5q/viF79gLTGJLsCbYOH7JR2ATgH7rSDg1q03dGssDJ+UhKNHjtmz37b9sYJE/vzwSOKZ5Bko/17MyP4GjygIeJQCRoZ7gQP4FeVdHQowBRyE0ubwwdj2mXoepBj4WAU/lQIgYcnDoEvoJtett3D8UCotTNKUcAwB7BHfeV5rKSiIIYZioEN9gEFYFWyxvsxwFGIZxg/PfC1rvazbYEZJnnPy9MnuOG0KeSYpKSUKKIfl+15B5ErOKwYo7Q/38DvRDwiMZ02gU2SCxhjwaPCSSyGNCCYV5wuBWfUCWIuvt3zngkqpgyAapf1QdIvjjwRqF+5D+GWeohFOi4qwHR7nYS9zYT8ZQ7SnEcI+FEAMnaEucFYZXgqRcHxVSkqZU5xb8AT2I6IY0njp94DFMCFkK7VoUM08ncbNGCdijZr/cF+swWHavW9hiIiLY26RM637o7WY95cvkS8RCTB47vzWpMfEHg0RDDE39C7l6peHoUBgGHLFYlBkoRuaewBe/E8Fw/oK4vwwHGeB0WHdg3lBYw9nlbPXtebgCYOiFhXm+wnoZGOj0jnHXCsjS3/F+B/z+EvrjHXPPANATyPSOdZ8uiVc5dmOCYdab07xaK2yVgzmyQL185QKqbFn74f6DCkdvja3oQkQQ9EHTvHaw4Opq8M7n533FeMB9yIvQVMiUiVe1HPiEzQdvqRUPvgkBnzH0WLAhB/2MNCPMCj4jhNAcZpf5o26NxT5Yqws+OL73UcOqF5OAGou4Mx1kkMHOWn2ZBwuRCqSUp+jBNnHkK0GY7jqgIQBtnSmUVSFp80Fr3ejrjkUMABE/Z0h7J+9Us0QDLg4xjDYEzEHv9N+SHbMODpLA0OujZfeZw0pNX4ugI5+ST6f2TEGnlHLmYLzDL8tmTjPoZY/hVN5DmPybGstU7g6u65EZxvGp0X3Kc+/XmtN1+p11Pg89nu9X/V9i8510evqeYuGjq1v6hzm0bpF59S6rsU3xuAt86UsKwrexuAmyznCx7z/NX+p8a3mXfU66ue25l/zj+XuWW0AWMr/hrTPNkwGbVG0lb8X2ckjVzdfd73JNOTVRisrFPltN95g3vnVYdUsdGrPnj2m7J3wAl2+MRAaH9kKchmRpEXX22/jlaNSeSguLk+UMDQmrnBcvHkURvuQ5Q+cPXPSmNqV5j3eZnUA1npUQAgwoWjxD4srOceIo/us3du//MtPTEmifZZ5aZMgw7yyElAfaE1EWr+/H4RtId88ojaP0GQP0hjwZESVMqJxZWDIa8+APS5ADUIIQgNeX/K9Q9k774wRpnfCYCIUx3Pm7b+5u8ny7c+dMxgwWFpv57lj5w7/DcOQ14OwkDrC6Jjf2rXrrGbEk92zz/7alVpfqzNb2qmFty4cFENKh8+3wKBof7nKxz9uDJk50sWC6vwYIi6zGgb8w5tCCya1ZbrKIgLOWr2J8LbzzEvMS3+227t3v9UGeMmU+IMeHRC/BTxzLfM8i2Jp8Ltq5Qo3AChHnygVnr9v797uiBUYvOvDt3df/MLDXqkeIwhCAmvfazUCwKlt27dZfvvV9lyqzp/1zgAYAg68/kZ4F1D8MKbZszGA4Z1gPmqLxh6gZNPaiHF74cu9o7MChQgi56d8d850rVUGJb1GiqkXQjLvhpRa1RTgM9EC64jc8FQAi6Yw2kEldt1d3xaOAAAgAElEQVQrQqs8dxXPkx4SnQ6ivofnJplUKiMO74yPkcGJO6YM9pr6JBa1AVWgCwDzi7mhUA2F/WRMyHhCQcMyWFHSQhkMowHRRdQQGcuDV1Gu8Na1XgN+BaGVkNw/tBhe+s9pkNDjQznmXx9KztpR5NBvC03zfXXQjwKVwIOfda8wj1GH2Ekfr6KVWePVuaFPK1fY11bG93UVpTZ6z8bUx5he/D7LnNwE5Up72acEn/59kYN7ypOfbde6Ry/dS9oaIUnuhWd/ipffWZYbLwJ+tLbQFaRch4GgZ4wFd/RZu6k1xP4xcBgGNMcLFvkU0T+xVeI//kzUOxiuzS+iNiKNxkw7XniU9RLp5MPCH7k2GVMi2gJjEm3gSrSHwT/zdqu+3Y+p3Y1vXEttDJsPBnTvokOLNBsXRUUFeeO89G8WZrKglX8ZE8w072GvZulNix9KIBItyvw6G8PnCV965nIFrHrcPJ+8/inhd1BMC9y50WVQruq55f0LEBz2yZ9fSlMMxqEBRp0Khp7sxgL+htcgQ2GQh367gaDHzTBCq42uGz4xABbBL4y5QTODhkTnG+ahNLIazzNMh5VLa6AgHzn+gRMZZ2qDmOAuZMchiiWiICJiQXiqPWKtIQDHyNpHX0MxANQwJjrAPDUnT4ksn0UuuQ4HhuSlno57ByEZQsJTJv7EHOBPFMXVc1VLwQ3T1kXgLYtAJCIPHuU4XSLyJMdAsLzLgPNzDA7hTNGaRQYHuVFrH2qgSCaMOdRGg0Kbh+OY3ddSB0X7UIkIMwRhDO8zrGf5cpaaBIzUsF9f08KH+rvWPWM0Z5F7M8635l/ThJoWLLKmes5TNHRqffNobE2nMz7M0z3yXi3FvdDzPujXFC2s1zpF2xc9k3kwWNOPMXgc24fW/cvZs7zGGfrW06DZ0Wo4yutbDi/s500EgHvBTEFBWF9t3nwiAGAyReJxJN79+z1O2CicpQfxjpcKZfCWm2+2SuvHujcOWZQAQoesr/S59QrMIeCsNOUF5oWij7f/PfPsn7d/69at6TZvub67btOmyCk2QwTKAZQyFEhr/2SK4Ysvvdb95CdPGLHFyHCZRQAMgvn/3waAecSt9Xvr0OrvxhAxEyohjzyAA4OaVVwWReohr+1CUf6jHVoULAol+OhRK2BnTI8x3zVF+xbrMblzpyn8FtVBIUeKSVIbIphkEBMZAKjGS37d448/YUadfQ5vMCUJHx527tb7aB8Zr4EoCfDJ4eYVhPw97z5w3uCFLhZbt27xohfMBWWVugBeiM9gZvWaK6213NXdZZejjOLRDSUf4wPSxRtWGHDvvgPW1eIVizY55sJCzCUK4bkijvKx4t1uy+brLKVlTbR0shfCl1eRNy8D69+5Y4eH/5ct8DSFx594zKMjqLcBfmBIQS4AbzA64NWnqwF1AogEUKeAMJAoTzFCQgN3QxFRuL5wDjhQHid7JuU68sYt/9FSIajvoJaC7CO96Rkve+j4HVz3HHYzRKgSfvSxVppGnJKsllQ453nMgTEJ2WeOEeURAt1pi1xgXownLy2/SWhTNIuHYZbvz5YK/a6A0gbKFWKXSnthxyvCF2FOIeyOLzMCng2Y8lcDZwZFfhCuxgSZULDipffw4M0yulrhGn7vmXQvyBVFghG9cF3yZAP/HjIbEQNhAGgbJsqkEhMv69IP5R2jrF5Oz4tBxtdTltTTI19XPDu+G7yVs4wwpPOwNkfFcd+BckZ5ChrbYbfsW1YEJZj0HvO0t0XFdgXC6QHKggm4wJ0r954+ImUquj1IeNbf2WMn2PX2m8VziaJOCkEYC5wihWLhxThN+THlnhdKPQZEN44UwQljVa/glkgFN/Q4nrN3VHrHyE0dCDNm8LcbtUKhp8OFR8LAoYHxYkzoPbaF5rlhh6gTipQZpVhpOEnV37PvGl0wHnvGaPMldO1wZQPDSIFYP8NZZbQWMPLnWZiuAKl8rIXOzKNawktO2ckwNE9wyzC7KE9rzzi+XfR5NV611uTUoKcLw17rOfU86j3Lnx19itErZKigtdB9N7Ia/CFPrTUDPelOzmvtBngQWAf4h3EgGQBduIxUTo+2k/HAVfNCVxxO65oFBmkY5QvccPtSA0CkDGXDWRjICvxCb0sqU09vbSBmUhtRAucG3pJrAyhdYXYvY85BN0NWkPIexYTDiK/nRCQXEY3RMla1VUQTuE5GcBkGVetGc78SObmctz+73INRHoOARxLanqntoOQL5hE1D0JuCTonWBxaZmu+MeeBx/iznJ5xtvGb5uTXlnyrJUpgX4NBcDkrP7fwV3Bbn88icD6PZvS8JR1kfs68+1u4X9O0jLN5PMFljY+t65fs49hNI9/XdEJ7Ora+TAtb99aPqccZ24MW7WnReO7Xv2Uude7lU+uZd975bFrwp99n5ZHxKbXgT2czNf5ynzM2g/z8es6tvai/k4NDc12EF87s/7XXXGNFz1e4cA6xW2eMhBoA9NnW4BCbV195zauhkjcdk44CgShYMKA777jdlKuz1mf9NVNYTNBwjxbFZIIwhffGKppb6DXXu4Wadn8reTfh33L8V1s7QNUf2GApAu7FKLlunvtmzOrJp37V/frXL5oHlvHNkzLQxB5g8ybUjL1GjCnGvwjizYP2KURc5LAWGT8Tp+UYAKbWl+eG8oznnHe1f+Nc8BLjeYbfYKS55eab3ACAAo7nnTSPXfZd7st9CoXWmC3RA/v3H/CWfBTViZwUlNJIEwk5OoQcKRxZpvL5FUFCeYrM6SwFesz6DvygYNMJ4LgZpvB6UHeCubEOChReZWkBq8wAcIUZoxg7LPMhvCAY4JE/evRY96JFAxCWvxq4pW2hMV0MGFdescoiWVa7MIbgH97tKE4Y+0VLwlA6ztHurCzgxZdetLXv7+6++2N+LcICURGOU6YMhEC2wsLcT1h7wyNuDKBIILe799+ezTvPci88Vf3tR29t5KH5EbIoZceNefZSnqKMJZebse/SS63YkeH3IPyEh5z97T3xZQ2+FvdgnPc5e0h8KRyqMG0UGcLuFSqt6vhRvC6EOVcii0Aoz4wiEkRz1A4LQWamBZ7fjy+spGIUZbRIkJUgb2fZ6+fSZkNcCvguXmUpkC6EhWI7+xqzhAOkLnr1An/vCStnnT1jsfhB+cdDS2FK9+ynCvV6Gj+Hdze+8X0oaRFhHBtSiDLTynOfxfH4Ja/G01bKF7o2/NvauP+Ptjd7vizL7rtOZuVQmZVTVWXNQ2dm9dwtIQlPEjZGhAYMPECAZbAVgYMIiLAxEEHw5OAPAB544QGL4cEIyTZEKBzCtNXupgepR7XU3epBXVXdXfNcWVVZlfPM+ny/a52z7/6dc+/9lZpb/eu8wzn77L322msepqtFKxNuWkoqDEJbzVWbIYVWIySfSJVgXEPNtbo3yNiTRSzbuZWiW8aqMvYVHstod9vpKayK55XAjOGhcIuoHcFPRMXqr4X1SbkqWIKn4D1ec9Wy0LisZUppSwzK42xeKMGedcefDQZ+ztXgiZxLDATeMzyu0xklDQ7D4dVslyZjXTzvEF0/4l+MbSgZTvfxmWRnoKF7Qrk/FBFIAxFXwb/vCppzKH6/HgZY6uZcuXl1+MGzTw5n3zs77D0IrwwjAwoiZ4c1Qe4y/LtwZk5wmhMQlwS1TYJyOz7XjkXmEl+W8LjF6R6/f1J8VDjdKe79czcJlruRL5bW2sJQzxOdaI01I1FTbR3VKIEnsf8RFYAxgJoBUtCDFoNf4A58Qiq/eIOjSJwS47NCOkEZAFq5aEUZaPLdnb/vAqS+3mRjNRpg6kjjc7xahNTEyOuZUzqKV3kfbKCYjHqN8Ke9A6cz0ibnVGe9DACc3YKvx3bof11XfKgMz+I1qWxz32hATOPbgUzLG/E44cp4arsacyKqj1TJ90KGUMefsQChDRzsk5/j9dj50aYw2JhTMFjFsQlDd0apNcZjbc5Or+62yljtTRuxY3rb78Hq55rdpuv6M7ztmZ67rj+DvZJXnwvHl2hWfwaEgRvow7Qbq+/m4NyO39/X05klurPpunXz7eHSr2/uPC6tb7ffb1rPtuMt4e8mOr3t+Juum4Phpnva3+v+uXXM7V3/XY+7/XlYx8/17AiT1ol1/+ybUpzuCy98eTO5CGEDAwBWzH3BZFwAKohS/IsCgKcXjyv5aS+/HKHPb789GgCgbu4/bU/k8ch1lmKk6s9hgY1hCM8mCoDPFJq7916qtz8oIYgOACg59jrvGz77ud8fnnnmxSCiEEkXaiuRtiVShcz9IeuJw7rN+rMiEfcXw2gP17bEbRtEqjXX+K0BoEWWdYhQz1kipij9VCNGkUSIIMQd4cGh55FbSF557NMTT5wZzpw6JZwgCgADwOlICcAAIFiEoHEuogbYryeffFI1JSSQp4fjRhTkq8J/bCvGo2lO6X1MxRGtpbV+cR1zw8OPAQAh6FSE1+OdP3v2TRXhqxBovO4PPfiAcO1m1Ac4EoYAFfyJ503CgPFqfyjIF6PFIIrBvhCuMQAwN3vI94bAhdJPaL8NaG1Pce5nPxwN4EryFMX7cRT+oxYB54aUGZg7Z8uAyJz4FM7w0GB8mNIUrNgjSDB21QLA+AAMiKqoXMTyrkmhibnxPeec/ePag7GfGHHwzpdwhvA2te1zuDEvrwMFwoJahTgqoLPyKMUg02vEahoFtc1bb3modbIMU40fqoCgiJMEzCYENMcETBVS7RTaTEna4c1n4o3glIiOQuo8W8afwlenXPNJiGnPxE6GnQp5u6A2kVzP640H/izhKQ0AFu689xLSbFVI2Xhav+6rw5qK2zoGb/jPhydPtMU9xus19S0fqcIo9DgIfrpaCnQVwbOWLAOHwtUFYxvGZFRL4VNeuDQKt5ESbZix0km012GIU9eQ6mUb9F6hyxbKqRlSBoBS/L1mw10t0nhu1gdB2WE+CsNPr6SuLKUk1qO2ZRgd405HwWXIbpxDzj6/KTVJio4VcgxyKPZEqB0+dCRw2MXDMBIyB9KbOMc8e/8BDIdc424odx05FNeh1Md5zK4o3HwAowFzjTkdiGuFmxmVAD3l/O0JmnvX/tvDW6+9PJw/e3Y4Es+7K/7OvfP28N7F94Z9h/cNTz7/1PD080+GASAmtBflPxQOIgnI7mN/jGqzrzleWfi2SbBcGHL8uvjWZLxdncVPkkdumkvhwDbC/ZLAufSMdUJ+e8/Seut+1wrwWfa1hpc803m2bMzbk0aAI1H8lvx1jNEOY+ceIksM8zR2dsbPvqhfPZ9/HXEUhgLVjwF/JoWo5dPtuupcl1zCTa1MBMkrL38vy4w0qSwLueqKIOD3fj8qIKoMHT6raThojZepvDK06EHyqhqP+ZYRoG3x2nctAaoy+mdxRuhKde2R4V9dk+DNFLC+kVEB51VEEF7cnifNM8kocOrpt9e7GvE1FZmcjwSbw+klGbj/vuTXUlKKTtZ1/die/05qMieH1t5te87769adl1W8MY4UbtUcW1xr8XUHPuV61s1zG7oxt951tGEb3WMbWlTRLD19Wrq3X0vBadt92obWrrtmW1jWGO36fpJz3Ab+f9a19vSrxls6n+vO8ib9bomX73kwDAAuioLXNQwA4Rm1AcAt0LgRpeW5Z5+XAEMEAILUqHwFoSSfHwXx0UcfVYE3vJvnw8NrLmEBCkKlXPIIlebFdftDcTp0JwoV1bghpOS3hqIUz7wnFKSITojCXxEJgMciPV+f+ewXhtdefUsFADEAZPbUeMh7C2V/yJaAO7eZ64Ba42w6xC2z24T47weBe6bZGwA2zW/TM/eFcQbDzqEQLB2mfVNRAESIUBgSz7SeEdEcZ86clgEA1xIGAHDpkciPL8GFkNy333pLSuf3vv99R4XIe25mK6EdYTeFdBhmtUyDDksESuF/ZJzxnZUBBHP3sL8ZuIzxCCX/9KkPRKHBs8Obb7yueVBRmXoVjz32WHSfuCdw+2J4+d8Sbh6SR9zhvjBnwuN57QuBHj3GYe+uVXAjnsncrsU633zzzRjjnL6npZ733GvBcFBVgvfR0i7G5TwRBQMzVxgxggJGAry9Ugyct8sYKPSXIvKmDA821EXKDh7AVLBYM9fZo2F4lEcfOLWCTEULpF6vc4nHvu41jtqb2jMPe6PdDq9CxyslaBRMupScqkDaEuzxHEAbmloF5Yk2YVSMtGcjJaURLspjEiizLzpHoFytEscKqbRA7JcFk/GzPtoja6GrC6HUHKZogB10A+Ud4RHcH4WeVN4br1YJn+OaW2VbRo76hUWhXE9GAEcvVBpAM0eFjiZsltU3jTfuZxrZam93zsfwmcwVFppGxVp+Yz93MqnER2pHZE5xhd+XR97QsMIvxTtgXUU9wR++h59AB8pDVxEsNoS5tSf/8vte8SRy6h1qj2J/IM6jPZkYlC2MA0POaxnNeH8gFG8Zt0IgpwAo5xTjj9eXBTZDASd0XoaDWCrXkNqjNAAibtIAUGcbg+ChiForAV9K/wGiiXxuKbB5KGrpAEeFAKtlpYt4AiPO/N7YZCtSVoREz1HUmFOs63rwyauRJiNDYXoLyRuWUTWirA7uvTW89sLzw7WIFjoCfz14SGk1Fy9dHA4duzMMAD8YvvPkN4f9dzJ20Gq66XAObninb8b9Y/DJhBR57laNV5uE+7p9kxDX8s7ij3OCZzedn/jHJUWm/b4/90uCYSkZ/SSXnjG3mDlevPJdRgKsKlrwXhuKWiWf8W8FH1S6pTouRW0VFFWMakQAhOFOBlZC43mf9KTGLmNoGWj4WddAJ1Oprr1rPf69YiFvdkYN8DzGqLQpj42X3G0+e9mtxafVVpu2jmquMnDaaF4yqfYCWgZ/VBoQtGv11dJsnz0brnmtevl9TkWJkWuyALLWwT0ZfZcHZlxDReDRbcgRSErmEr+FdlXKASkCRP/hTFFVbin+WT9Lz7TxYg6vag7rDsYmvFzl+7nH+dx23IJvrWuJFmyiEaPc1inWm2gGc1k6H+2ZXCff92dxk+y7SQlsZett5j+3h0v3bXp2f87asdvf5sZZR2vb/Wl1i/b90rO2pWmb8HXd7/1vc+vbDc2de9Y62O5mbpuu3YQz/Trmru/1uzn8n8PzEW4P3nfv7Qp7YsJ4R+8JxUhCVRAkBCoqnb4chdEkLI1hYxYO8OAfCsGJQoDkXFMsDoWLAmeQU7dQQQA7GArWYSlVVGmH4OHZvzeURIv3PAtCHVI9TCm+RYl7/PGokB7F2/ijCCEGgHPnLsoAEE8PQW0S/gtJ+wXPbWgPzDlCufRdS4xqA3oitOkALx2iTURpiRHwPc/cjQFgE4KyL+TDHg8DDwIpQid75uI1NxXpcSNyMPzcm8OZ0x8YDQCkABDJ8WhU4y9GRfX7y7Hvzz77XBS5e83F4OIZpIxMuXa2gkt5zgruCM5EesB8SiDROlNpGz3v8V15uBGeKxQS7/ulYLJEkSDDIBA9cfqMahYcO3402v89E6kIr6ti8n1hdGKNvDAk4JWTcSJDt0s4wACgHPn4++xnPzu88OJLKmqIZ5+5V54+ygfKQIVbMlZZ/oELz9B3WdjO3k6rq1bkHTqPoiQvfHRG4ExZYUIKaqr9JA6wH8WoyxCgz1ksjdv4LE8rApQEE4/jM2TMqJDEVjAahSp5VmOMFFB0n+5Kz1KOVXjZeoLqbDhv3+GXrfI/eYToMlo9oT2nFQIXT7yFCzO16NXzmq6UVNIJox3vBbglgITXVkJW/pWg4/WXV6UPpfQ6eQUG1FA5P8+zft8RENAaMlj3uPBS/tkHh7UXPMkBN51RnW4p4WU4qzr79dTpX4nAY35v4ZQNANNVCKe19ppz/coz5RGXh8z4UVEAmk884jowEs5kKK28+36Pwl9nmefqu/ijoKOVdQrgef/slbcnzsKy4XrnoUixgU5AEzAAxBt73C30Hw4l/c5IxeEc8h2GPO6R0B34iQLOeHcejH7q8R0GADzz6gKCYhL4w5rAOe7F4FnKhepeZNFPnitDW0TPAD74mYzkabzE6+8bvRa3r3S0DmkxnFvmawNf9SEHoFNhQyljqbzw/gCGjqCjV0KZx6BKvvcd8YcRj9zrPbQhjeiB8+HxP4gxhH0IUsVOXYp79uy7PXz9m18avvmdrwyHjwaNvhHFV29e0bh33Mq87DtIhdiJ30sC34jdDRKtE7pbvJwTPJcMANy3DS/sBaCd52D5m7l71z1zncC2xO/nhNElAXXu2WWEHX9r6VgsjV71vKAjGCOLZnGKVPhP3QIww0VkQOA3rXephaP0rriI+jHwhVb5LvpVfMDPLgMh2nIREEf5tPSipaMmVVP+P3RCETTica4nVAYAr2Eq9lu0vGQanlg4KVjTBlRErWhPdUyxDATxcNRRfh+T6Q3aMmRrLZMRt+BcTgn4tp0TXrPOnoyNNqzbAOD6NLxqvoxdxW75F3rEv04RdB2toqU4OojOU1HlqLOFg0DpiLlmjdmct2UFxeuYO49zuNXif4+/PY4WX5wz0rTXzp2R9rt6P/fd3Jlfd+b66ws/ltZV328jmy/DeKInPf2Ym+vSWW/3djc0q66d2691sF1HJzfR7xau/Vx3sz/brHPTeHPP73F703o2zWObvd80xm5+b/dy7tlz+7o0fr/2TTx0z0P3n7zdhig/9NBD6Z1Mgh8MhFDtN6Momoi5SOHkGSDHmqrDeFapDn5f1A+AIP7oRz+KAmYXLYgF4Uf5t6fEEQXkaqt4Tdxz6DAF4S6LGWAAIOf1djA2FCXGxbDwgQjnfvPNs8Pnv/AHQSSppI6nx6GcLQBbwaVlIi3A5g5DTziLmK9DppYh9XPo719HdP4sCNevtzcALBGMufX1BJV9xABA26H9CI2BCwdiv6uHMAzLHlz24KZC7s+cPiVP1fVrVxQBcCqMAhJ4xeSuKgTue9/7XkaX4Nlz9WFbl6xwiHXL4GCPfrXsIbfWSrct+qy9PMxjsTi1dHNUAlELtKyjNgUt+cBcGRBiXYcDH++OEPyHHn5A3+PFZ30PPHD/8EDgMMYLz5sUB3sIC7Y2QlgBZm6/9+l/oVoGKCaHU+G4GOu8HJX9rSAQLeDUGZQdjF/Or6/8YnsBW7ysEPdSGEr8mnDOICu87fFgwikLBOUdUp5nKtXCgSZysB3DgqTh69oImc6C/CevixU6xW2kpNgSKlEIbemUJzoKkTkf5m+DRxohUtCUaJTwWBF88lnjWZIn3J7ilVZ3KEIJm/7cC8eZWipajS68UmvA52O9EsI41ESgsKBFwBK+plFb+mGDRwImJ7ZHAr29/vb+Ixw6hF4XC9Y6GkqHYAx5yWlDqM4IrN85o/XyM/2navO5ljpXVlSRnePeCKOfck+NJyXkVWSKBFjlpU4pBXoG847vUdBLkeOMohzvjz9wF9w5oBz2SJWJP3m/Y5z9oTAfDCVckWGhsLtOhefL8+jDTbg8z8BrjqERXsJ54z6uRXE5EMY6KTgqRmlhHkMBxoTrimBzNIAU+T2eTwn8GAOAAUoJHnZanNqL6LQIKe9VgBZjR9AidfFo8J+8a1JonEIEzuS5kNIghE2vodsOArdKnyECDuOk2immITAPtbz/KPyE61MjhwgrPmMkt8c0IrGoF0ANDgyzGCPoZRpwAvdvhtFxXxgAvvLVzw1f/sqng94RIRRdfG5fVeRduP5lTLpNBECDPUuKQHuOjE9JkUpLzAvWCTD9GHxuU37q95amzd3TfjcnYLd0dFsBvOX/S0LTkoDff9/fv+73dfCaky9Y+1R4Mo1lUvoMldFYm0Y5R21l2o2MxlFXgsiVqBGgegFhAK+CggU3j2F6Bq5MHnGH/qvqv+irEHyUBuv+WpPOkgyCqZSngs955Du34XQEgNbVpSPo/mZNczyuYO3fytiQEmoSRSn6MwaA4uPFR31c24iu8v5XKudEZZl/1S5R6qEiA6YotYKBU44yqkuGTv9VRBHGSOhWRTABexwGpAicj1a3yApV0LdSFeo5O3P+DYPxHDUHpV8Xl4mHq3Bppkk082/PTckPBf+l89HShfYst+e1xfcWXnVNO3b/+9xZaa9v59nvxU7ZZj1vXzqz6+T4uTWvoz+baNu635d0hn7eS5/bc7O0P7WfLVz/LHPe5t45GrvNff01Pym4t3zh/cxjt/cU3s7Rum3G6te9xB/H8/ZQRAA4HIkWgAcUGs2/5f2HcL766quhQBHiTCEhh14WsUQoQRChHQ0e1kceDgNCRAE8//zz8qoSMWAh77AITnlAb4XwdTzajz34YHQcCA/OxchZvGMfodeXJWTty8rL5HQzNorZuehb+/0/fQqZxxEAKqa0Koz0gOsJ3xyRbwlXT4D6z+0m1MEoAlpjr7tnjtAtPX/bDW83uZTUNrRrm0M1SxCCy8Ok2ScKUYEjeJ54wcSIALA8TQXvYTgdyv7pMALcjg26EqH11AD4yEc/LFy6GrUCUP5fe+314fvf/1PhWAnqlaeHJGFG6JBhBOUKeddDy52ahXaqSJ1qEOR9CO7cZ8HnDoU+YkSSsYI2WdwbfwjYrJnCk1yPN4J7KOyHwem+aCFIPQzSHVh3FSyrZ/E8lJkrV68Pn/v8F5UOgdiBZxEmfO5dF/y5GQI5ig/rQEkgpJl/K72mqck9wrUEphKgKl95Ikb2epSCusSsvKeN9zgFxSIy5QGp81z4W/hcrcMmc18ZHNRgzQpEYwzsmdJYgG+qxKe9LYESGJQCUC3vmG/LZD1Xb30veAgGeIJAQVZaSknNqfOGpPbtY5W6+DgfjI4pAPk5XrWL801C4aoAUIaVVmhsvakcDd/vl/9tlXW7+m1KEC5Ima/Kzgja0x6GqCxYyNudhSf37HF+ecFngpEV9GrzNbavS4+YBEWiL0K5RmnlPs5T5aGz964yHjnsap3p4peMx7niN7zeByLkXCH3eBtjrfY+1FwAACAASURBVEeOHFUUDEo/yrzOA2GvCPzZxtLeNdJ2Is+donnqwOHuBoKSPGSuHVMGHgppAT/OVJ0f5sD5vBrGRtXCiDlKuY4ryztfEQ4YS1RTIMNxTS/CAxqGyTvDwHlZ3SjYnIAxtTykrINTTiPRewyCMY+R1sSXbtUXBr6AY43PuAju8j7yn7YCXPFeojAwdzyyly9dUMSRaowAH4UI34r87aCPhGhzLcafiATAWORroYtRkFeFdIMOBe2iC4vOUxg5rgWtvRFwOnbk4PC1L392+L1P/ZOAU7Qz3RtG9j2kDuHJtNEEQ8KcAaBowZywP8dPWj67SWhqx7TBZTV3uO6fe3YepPGfJQFnTlCfo5P1XTvndfy7H3dJvmjnuU6ZaO9fJ7y1MKl7xOMCj9q5jxEA4GxMYowgGJXhpEHQ4UAs+B84RXu7SoETjUojGLjijgIuIqv0lOSdpALY+DoZg1bocFoldLZjrlWUEwSc5ux2rIVv/FsGCCnLSvepivfZ7WMFXybu5OdkBFoab0cYNUys5lv8z3PJCKdmbH53ZGLRd9P2Fv6lhI8OiFF+cVqjn+HaI9xXsJOhUs6xqBmgSCNka3cxseHxhhxlzA25qSIDytBQhoSpS0LxrCmdw7R0iuzzvuZeyQDgZxFFYmPGlAbRwqjk3Fp74fYc7rfPWHcG2jMxR096mrA0bskShT99hMLKeUi86+WUnqa0z9oNLetpIPfW+Vya/9yzt/luHU1p96fVA1b2vzmbS/tU57bd/23m9me5pseLbXhAD9seT+fwa9s5zvGR9t51vGKbZ/RnqJVBW9647RrmeMjSvYLTow/edxtCA6Ig/FE5ffL8RMhkCCDk9F+M1mQirhwiPDgZkkwBPyIAEFbAKVoIUhDwrVAOn3nmGRkMbOW0tV/GBglzg9IF7j15j4S4vVGWeE/8wQyYDyGTiE+3kohy75uhZF24EL9dJ3SzBPPV4jhLCLPNRm067LWhrdBQm9QysBbg7e/tNXMEoUXcnki1BLHd5PZwFhOaI65LRLZ/Zn12f+sIsQ3BAIH+urpE3FAEAMoA1ul3IjUE4d/e+uvDx0LZPxM599cib7XaAJ4+fVq4hVGHPNivf/0bYRx6QQIv4bmqXB+CbxXPu44HP/YeT5/mnHmDvZXe4cSlHE2We7XLqsI/cRPCMS0nC6erJaGFensLy9uh3EgYY6yKAn2PRFtK8JlIFfCbNaqvcvyuKtxS1vZGVMrva014QskZRrHCAEDuPooM58V81+8nPCplB7x3/m8xNNbOOsrwsBNfLFQ5oqHC7i0EFH4UAR+13Ub15DelEaQxr8dtf57yKqstoI0RLqRWQmLNbQUv48vV/H8r/uWp1/OzxgjK/+T9mYRWX29BxfjvWZXwQzg25cyV2pAC1rjmccxWsMutzj0QrGVssvJaueU2TFSoJgEt9hpP6/SYUmrpCc379PSUoCfUBUc1TkSPEJqdofTOazdsEfrACSnE+6MVphTi6OwQ46keRvxWyrjWHt8dVIXv8CRH0cw95JSHtx2vuwVKX19h7hifeDl6xrmo5NKj2EPLeebeUMTZK7zwCJicef5kAMCznYYU5eKTr19nMw0WGLnKmFPGAlWtV8g9ET2OGh4NdoTBy10eOBxrMN2yUkyl/xLGUeYlDKeyzjwqT1bnI/aNFmd4vt1FBAPfXhkEjgRtaem5aMnosWzDkqkLQIoOxgF36yClzYJxjJvpTirKl4dEldfFC5mDq6xb0Qf2EREnw0ZFplTkDIY/G84Ju2aPoKPXooI/tQSUZxz3HwqDCW1Cb4XBoqKVLkQRUFIAqOzOHrm7DnC9HbV2osMJkVoHbUThnL4VkXLn3nxr+NgHTw3f/sYXh3/2T/+PuC9qCNyOCIAwALBtY50EIlAao1vRgZ6PbiNwimKkYNnyyBqzfm95Tkvvep5XwlEvhPVCUzt+P/8lAa6f37aC5tyztnl+f00Pp6Vxd661Ncemop68rB/TOLzaotWw99NMUy0/wUsxAMDrqOckA33yPMlnqTwp2ga6nCHqar2Zzx+VsTybjF90vQwAujcXK/4bZ6lVavlJdWpkaJCWOuJU62gxD7A8WbR5RRlM+j/ek3JErbvmbDywgl+OiOIvnovhB8xMs6f5mH+lEh0EvqJ4ijbZ0Onve9nSexW1QahJEnBH9vb8Tb9LXim8QHbCicAf7Zcrta/WY15tY5BrE7leUSs3KgVKdEZm9pHOig5j3KwopA4Zq9AwX7d7MD17umET3Vg6d+082zPcPm+TfN7KwnPnaU4u7s9MO/85mbkddx3N6O9dokPb0pOCTyvbFfwL73tlv//c39vTlk06Qku3dzNvn59Vw1QLjxYntqGL29D/bea3bk8K1zbxj3Zd/bX9nk00d3IBLcGlYDaHs+356Hlmv+72zMzBec/pxx6+jcDB4Ue4ePzxx0fl3gLFjeHFl15S+LZkKBkAHFIpAh8CBAYAh0zuceX3UPpAStIALlNMLQwACLTy/ociWAXEYDjHT9AVIIrKhSGBCACEKrzFV8OzSnhtFe3iWXhZCf8n71e5m1IOmM3kdVs6lLs52JuQpwf63Ma3SL9uk+Z+axG8PRC1mXOMnu92awBoEamQswQEhEwYMEYaef/EWFAwrGzi4aJHvQ0AVo5pA4gB4Hp4pzAAEEYPLjgv/0akkrw5fP7zX1Cfe5RlKUmZY1trNtEysZDHMb0P/aFXqzHpYVO4eK2nihRJMA6h255CtzBs013kHQF39SwrrGq5JsU6jB8hcD8YXQTuj6KYpAXwG8I71+MVAafBxS99+auq7A8s7jpyTIyY4j6XIgWAQmMWUEr5nxRJMFdCWgrgJWRoPqysMQK0zLbFZY1mGcYMnTOqPxOZSbFezSn0j43XtaTCDvltZLDiWDUXrNymYh2CD+d/ZOAxD1u9iU6eQjt5ltajvs5VoyCNF22YenpuShjSc9PggNJago8UUxSwSEIoowL3YMRxvQadQCmPFtKa/HIE30x9KLwyvMCDhEm2fbMCbJiiZPO6HgZMKfcodORlZ3E6BC4brriW7hAHJODdDhw5fPio1xEeWn7jmiPREeUW5xY6Gkrj4bsiHDeKGhIST0V5VDNy3FHilZ+eOfA8GyMAKSfXqMhNhFVWnCffnHlIUZRinhXrc/2TV937cT0UTc6mzlniDMXvfGYOpqHLnjB7E608W6jFM920r0rPIDBVNEHMQfUvgFPiVxXUsrc89gTDTYyD0i4BLhUC8MQhuja2leJR58CGAOO7dprxY1MrYoeIJbWa1Zpc/VyCfdANG9Uc2lyGR589hiBdh0KkxlNC/ElfooAaf3qelAV3KjgQireLeTqNSUVE06Bj/kQnEVf8r3x/03EbkDR36AoFVlMJeStaf1JzBWMA437rj/9YRo4PfvAJKWiqNB5FWK+GUeCNN18PdL8lQzrjMNcn//QHw+WIlvvpj394+N63vhwGgN8KHgt8IwJgb+xbXH8ra2/QahfavkmQaOnPCG+BYhJmOtKhj0v8rWhYq7SNNKT2MwfcZm79s3seOScXbJr73Hp2891PSlBdfWbxEyv/Jfu0guTo9Z80/dlpS35biUyx0Z0zRJ0A6ABn4QDdbzjDwk8Xrd2ffLvO1whf0fgpr6xklnZvRWlT+WdipWS3xgKIgnBj5EtTfSPu8bXVoaOU86mGgFOnpqiuNkKqFYonBbP4snFWvCSjDwq25e1vweo0J7cxZS9K6a858m/xrPqtxs/Dr3liAKhWggXLgpGMrmkElXKvor9OR8JZ5lRJO9XKkMhYGJodyWsDb8lWKuYca1QtJ9WQMJzmDADGB0eAyXiT+1v72e/10jlcOjeFq3UW+7Ne4y+d1fq+9qg9B5voUYsH7Tg93erHae/blq7049eY7Vjtc3r6VfBucaPm2V9b4xRs58Zduqdfe82vhe9uaODcs+fg2+/70n6vm/f7mdcc/Nu9Wrdv9bweB9o5bsKrOfxp19HuYXtG5u7rv9v0bJ6z56c//pHbhOqjpEHwqQGgXsN50BEOKegnT05jAKiHqbIsIdiqaIzwv3c4FUogHQG47+3wEkuQDEFVuf/xHMIcuR8iRf7/ndEJAAMAEQCQIxV9U95xMBoqMseXECcEo8uXqIKO8GQlY08IMy0TXEKC/z8QRwBMJlPvW+SeGMeqkNRuVI/4m8bsn8NYJUSVAaC3/K0jhC1BmQQH5xvD9DHS4A2kBgD7rBZz8RuKsELcA/yubBtdACIF4InT0fYvfsNjRdoGeECOLHv/gx88OXz9D/8oGI9zgcnrtXKcArx20q9aV0/YDa8yEExF1HYQfoUCGjcQ6glzpMgf91+JuUjYj19lNS/rvnDSigFhwDfDiEH6wInIk3wkoloepjVlKF6qyC1lI/D62s3hD7/xR8NTTz8tZf+uCIHG4/te9P29HIYsO0om5b+Vl2WFTx1mystvYwTSdJASh9beVJUT8Soc1L9TuHkxDIWAAwUpHcaVEnosFDjyoH21hAZvppTI3BuPYQ8oLwdhpLDlt7l/Vrr1rNF3mutNhUPfK/y8Kf6kucifmrjhf6tYExMp5ZHaEfIgjekfhrXbYiE8pkclWzcyN6058E5tSUO4va6UDIe724pSc/F7hbnHPmPEdPi7rxXMYvEHAj/wejMG9R9kbAjlCvyWIh6pT9CzY8eim0nQM4QxKtIjsN0VBoA98fmaCsaFVz6+D31aHn0ZAHK7KxrAPeCzraqI3xRlUcJiKaOORLDAVoVYudchslnMKuZV+0dXFq6VFz7WBi+oMQt/jDfeXwmzcT9nmx0q4Z1n8ap0gjLg2lvv+UghjnH4TVEGePmzAraNjKk4sz/BVziTDnN3t4oSzjGAXLkakQMy0pBSQOV8okEIi987HAx4Xb1CKL4LpGmOspBNOKSTCRomDstYoEi1a8l7rOwzYdVCiIurjoBDmn121B4sq/RjbPAzvV4+U0vEZ80nifnCW9UJIT1+jIchgHSl/fEs4ARf/s53viOP66lTp8IgFKl0KCcBD4wm5947pzGPHTui9V+JqKMLkT98PWjcPcfvGv7km2EA+N1/FIaVS7Hoq/EXwr9MjllHhbaAaYAsGrBOKFkSzFYIyIYPLa3uDQCFazrJLd3LMXveuW6uc7x523nudp0/KfliHS02TNqUpKLKhlU/h7nv2vWLNmSIu7oCgLNSBjnnLsTMOSaCDscOckDJFhio6qyMLQqhA6J/jeKdtL7mUrRaxvZUSmvMlfkmDfB8TXSYU3ut+UtGv+X5HvEpvx95WbK4HiaFI1xXvHKqcVMpADZ21xyKjyoCQbJqpUb4upXCu8lvC69LxlLUUMy5jKnVfaj4dtHiKRotIpuCFkzzNc2qv8tx7tV+m3UkT1xRnmNfkOExootHxtxJfyp5in9r3i3ui17T6jR5XD2fsUuOaOfRnt+5s7zp/PXy8LYGgKIXO+TAmQfOne3dnPeJV0w0qj9X/WNr/KXzXfNv/51wbtlA286l37eleW5Dq3p4FFzX0dtNe7v0+zrYtzS8hc1u9mvdvFoYtfCe24elPZ6ju+vGmnvm3BzrXNVctllzzx9r3B6O4/c/84mP3n7p5Zd1+An1PhlV0FtLLIQFRd5hzE4BQGIqQYyWaihY70R7NwlSoQjeH97Sj37kI+EFfW84G0QJgkq7OAQbCimZCPlFL3ZqAOzfj8BuoVaCr3pHO9+0GNXbb78TBgTy0F39G4GJCITeADC32G2Q/ieBwL3Q0TKYuUPeE7x+s5eEoLpv8vBO7d62QZQizjV+MSN/9j7ApNxGKCppJ8HHA8DrYuSuqhe9ql47tPv0qceHJ8L4g/f/aigUD9KG7/Rp7fu5c+9KUX72uRekAEkATUF8PCz5pmUoxRhbwt4So6psX3DTb16c8AZBXsULQ5mg+j8GDRgpVbIlgOiZq2HzWONpRamwZDwkgWMYAljPo48+EsUu8eY6tG9/eGy/Eev6fnjd8AbgxWVt51XN1xEAbQpAGTw0xTQATGaPMlpMiv8KwU3lv81XnAToaq+Uym/C0h7bSVFpCRPK7J5yhTfI72dOHhEUUBUxTIExZ6cWbBIaECIl0LnyOs9DyR5bGqIUjgIYenWG0HMdCq8Kw/ncK51k9HYQvo432Z51hCErYZULylgOfa7qygzEuqrgqJV4h+EzNtdJ4VfqSRg3UPhUFCsKXcpTEvVMwvPqHu42fvD5xIm7Pb/YW3lhoYEBOxR8CVZZJNI0jboSKK6uOs+14IkLLuGloZI0If8HhncDTzACHIiid3sVuhnrjDEk3MbzCA8Hj2XKEk6n0So+S3iPfysPHTyygccG1DrThd+Mp5ZcUuT1IULwI2c+FVfORRkA8AJWWCrPqfB9rinPuZTzrAdQeAjq0OllDPeHimf0h6Nr7CVvaWF9Nt2avG/2SLmlp/PdPW+8X1pbrP7S9WgtGrQFgx0pO4fDmEwHEgrjYQRQkT0ZStyfm9NYhgwpKopqMGx5ca3Db8MAkGlugqmE/IoosACt77J+gnLpdZZQnDKlRBEH8UkeOuDGfY6CqagVivaVEQuDFs8VXLNgoGht0E/miRA+RtKAE1x/I5SCWBNFV6uDAKas8++9G+sfgi59a/jUP/+deMzFAH3QoyEKCup4ey0qQrlgAFjlCSYQvZC5W4Gw5Tdzwvrc+HM8ckmgbsjYytvdzHNb/tk+YEnwWprPbua5Op8kpONeGG9bWO6IAMhrW9i3e6nxs06LTa+Twl3tdZ0idFBGAOrqKOIIQ1c66Ss0vuW9jFsGZ0XfxF/Vz1jx9icwSjAmkoVDuSoAr+Ken5e8Jo2O9QzJXE0aoGmF5YG6RjQ172tlNLUOTZmzPPY119qzmmfJxKIbij4rnlk0ptLeJv7bRxHwbOhcpULwzNXUOa+b8XG+1F6bVzrqs50nRY+RbZC9uYYWgzJUAnuMIq7nC8bojygB/q0xKhqjxbmRZzYRXq2M1sKl3bMWxuvOwbqz2Y83Jw+3tGBurE3j93Rt2zM7N+5uacccbas97uHafz83zxqvn0d79reZ49z9c/R6W1i1a5lb3yZ6WGeuH2fpvt3yh3acbe9dguMcL9gGB1u41Ng9LV965kg702i+LU7v+eCpxxUBwH0U5KPgmwmOFW9yvV999TURZAhFOSARIiEMZ06fUUj/Ky+/OCpMeFo/9KEPikC9FflK70UOI8SLsHEJrXJ7VlsWWjeFh+0QArlDQC1MEnLmJlc8FCJJ7hMhrw5rnWoAmF+kV7gBQAFht8x56VAuHbglhJkjVusO8W4PaTGeYmBzKQDbHtBVYc8GAJQADEKyUodCw2eEYoRyrM2XYk/v2OewaITRVQPApTAE3R9hqx/Uta9Flfyvff0PAxcuSGkjT149vdMrWIS+Pygt0eF9MfCWkU9MNb0YacTwmNlmixD/+B4GiZeR1pZSBBKvFSKejJA1qkVZRkGoEFfcz32OBng40gJOilGjOH71a18fvvWtbysk+9Bh1wCgcA9RABgDitm2yv+4L2n0kl2tBPH0ju4kduUXd/ij2/ARgoEiMynQbVE11lX5+zyh8u6lyhIOjQIjg1sKfTpweZZUkCg8BYS8E9osIc6KvtoTxv5R/Ezt1JSXbEMBiu31UGRtyLPCb5g6XJJXhbPvC8UYo4GEoPidInJKIYg5WAGdvOlKRUnl3wo7nndfoxD5bMXG/Jy24F7umn98rrZzhKYzn6uhaB2K31G8uJeCo6zrUAi4KthI+H6Mwb/q5xzPIZKl4CMln/uovh4vlDdeh6OwFmlMCLLvvntOaTR0QUF4Zp/ADXnA4hlvxtk4gMGBtnQIg4KllUL1owd/U4HGmMBc3N8+YITyGM+rehYopJxN1mYvNmGh9uCoJZVCQi0wKgcdDTGMdfKcx2eUVEdcuUUXrV05ZzZ0eUyu4VV0gPDgMmCVR0gCY0Z/oCTIWyhlEwMAnnrzFl7XqLcAbsVvSt9gPUkTRoNEfL4WxsZSJqiQrTSFKEB49t2Lw7e+E11FYq1//s/93HDynhNhJL40XA8DpBRxCpkSqSGDBsW2rISo/oVUekfEyPAQ07PHjWsIdTbf0RpzvuX5kvJBRwLqgIDTEYlGNBrPJKxeeczCK0cuaF/CIAEIKNin56G4Bw3lyKkOgVIl6H5zRUYMFx9jPDoBZD5xRrsIevLS3lSbwINESAQ+Yvhgj4DvpYDDC6++MHzm858ertyMPuPx301C/lHcqMPAutmXxgDQ0985gWNJuNTmda/iTfV1y+PmaL2WlbCue5b4seWUqQjd3PP75667Zu7ZS4LbJhi0MsE2AjfP3lZI7NfQCn/FR9vx2rmsV5Amj3LRFFL7KhWnxgSnSU85EmeQCE5ohT3aoKRbWVaUTnnt63PRCJBe87aEp5c+p/JfeNMq6dNetgYPK6+1xlEuCFpX92rsfF5vABBPS5pA+kzx6kmxtougNQIUjPm38vtbPPO6TO9aTzln3vOcUgXohlJCvkLzM6qt7iv6a6Ok96IU/zZ1gnk89vhjw0c+8iHRxqPRXeti0IVXX3lNxbNffPml4DtX5ECDR8NLxhS15P9tBEArj1W0RslfrVzbnufawxY+LT7252sbOXuUSzqaMOJLGopafG9pztz86tq6rp9je77qbPVnbu4cbXvON9Gg9vd2LUtzmaMHm+jT0nqW4L2kX+1mLT1t6nnD3Fi9DrWkU83BoMWJFveWaGC/9nX0uMeRbfCjrun3sT1rNeceJ9u5LPHHVlfqz9oSbPc89tADt8+HQEU4LN58iIfDwkxozp49q9D7snaqCJhCxCzsP/TwwxIU33zzDQkiED6ELdr23XvvvcM7UV+Ayu8YAKo6uwCQRAcZBMVq3wHyGp3zbQE+hP30EmMwQCii6JwVD4e3OsQVP9Ck/LcHfu5AzgFvndCzCQlapOkJ4xKCL425NPeegbdrKM8b3xXTej+EqJiV52BG7LD58GijkASsUciAN4I5Qri8m6oFgeB8fXjizKnhDF0A8ECGAHvy5L3CKSrYPvnU08O3/+Q7ynWW3MnuVoh4GoNaJqr3Y/X4/EUttpybN4Zhd5hdFbt9GBzFgBDDWAjhR0IJs5X8ktagPvbyqjp0m/cKS6boVwxADjCCulpnkW4SAjRpAEQD8EfUzLe//W1FN3AeiABgjRQAfDcKAbY1AOYPob812K0UjXCINyV4yDMDvsuKnwXxgF/klNOKrfLezaQdzo5CLgNAdh6ocEkJdAFLPOVqY9eE4DMRC0lW9KXA40XHGy7vcSr58ngPKuRoY4RDCx2+jqIYilO8x+uMN12hpEFbJLDHlSjDGIBQwLnHReMMd67ZFzQET7vMInED3nl+g4Ywf4ejAgckuzr/GXqd6y9vChXkoT8VSg98r4SSxHfVAos5ulDl9cD5Y1JKCW+Xt1k458gBopDAHXBIcI5IJBsLXF2dP3ma5dlxxXjwhbaT9iij4LlLhetPoIy5u8o1Fcyzt8qFMZ0DXwKicF6eL1fjB5AHaa3KXYnDk0eO9Cn3sMajVf26i/kAY9J6rkfXlYMB64roKk+UWsyNEQVT0ULp8GpDh8KcVfClAGdRQ3nKbeDhd+olqA1ZXq8ce8bmzEOz+D5DVn3uCPu3F1w0TddjvLDhiHlSs4b2sXtj7a+99e7w5NM/CoPDnuGnPvHxON9Bo6JKfjYttGecOjUxLnyGiCEiTPhjDhT3c6FZ071ragfo1Bh56SOiTYp4Ggk0pzT4YK7YJ/2ca6Mmgbo0MG9goDw14Q/PEQ3Nqv1lALgdNFPzjN/I59fzCMlPWoXREeOjcCA9fVW0U0YneB+50hgJ4izRWpeOAbwuB47djN+eCcP8Z774ueF8GANonCMoCkmMG2V4XCE8zYdNPHQTf5wbtxUmtxEC1ykK2wqE28xzbq3r7quzNCeYtzwbGCzx5LXzKv6nmiYTb1ha8zplYWmOKmKq0KApkmCcbyqrJRvw/eidjt+UmhP3VxcBIuygJRj/FF2U0TVFR0ZjjWhIFl9tDAB6m46cwpuifT0elZ+n2uSWsj8q6kSXpYdf68lz0QrJgknWCSH1BrnmSkTtXYzaRhXp1EYZzO0B401RDanwi1YFfBpl3fN3upENKshM4e1v2vDJgJIwL1jVGhyJMaXr1e9lFIUekHr7xIfOyKF2IlI2iB6Dr7EGCmj/+Jnnhm99808Asnm7ZAQRhDECoIwprVKiqDDxqilSsnCkPcu1R3Vvq8S0cnJ7Hgov153jpbMzh9ObZOuaY827nWOLY3Nyfft7+5zdyNvb0qt2nuvoxxx9XVrTHGw2raOlY/3+zz27/669v51Xfw6X1ruOP8ztf7+H62jl0vw3jbu0xp00ajJutmejXes63Ol5yNwYPW6UPrgtzux58OQ9t10oZJ+UGTxrPLgO/BtvvCEFzgXPHJ6kwlohFJH7evfd90gYR3C6dPHCcDXaKSHIUD399OkoABeE9YUXXhyFa54lzxRMR/Zfez3QHyi8tje8JAi3++6wx628puSovhdhjdDHKXd8ylubI0RLh2MbxG0JXAv4uUO0jrn3v61j+PVbj/Q1Rqvs15x6A0BZheeQdOnZrSAjdhB4iyEGxo7XFe8qRX94VQEaQssQJEnjNxO8PnzwidPDqccedUhxCMDkDaIowVC/8tWvDa+8+rp6e6MEsYdu52XvaQsnEQoJ06ttVLhOXusMJyxFtb2/cnqND45iAB/voH92zAuhnSgX8P3sW2ejkGGEyJVCnQX7hH+piLJuFCkUAeUZxzgI6RhEjh67a/j4xz8Wxq83h+9893vCVSIAMACQHkG0ww0JIVZS9WqNGijhFDPMzWqJYu0VygbKmw0SWYQnw7uHvaFgD3Fe1QrOinIp7g7xtTGgvM0IHBgpDoTXnbNMxAIGnArxk9KWSnh5jSlUp3HjOnnB5Ev0JgAAIABJREFUs387dMLw9/d4uNlbQt0pDvnO2++qFRzPIDcepRc8qiJvUz6pBagVwS9oC/O7GsrTsWPHR1QGH5wGgDK3PxV4dyOwx8QGj8kr6LGhV6ShqN1j4AOwuqxipIGnhJiHYYv5uOVkQDTWJkUrNqaK1jEJF/tzUUGukSd9r9MG3ObRcwHeLvQ3eSjdizv70afhS8asKsaGgIfAnKHfd4QSWpEtKIEooSU4MjEiD0oYlxAY18jgFfepFV7gOqHzVlzrfE1tqBR4YolT11S+OteC7yjhRAbYMDApIKUMa65xv6+liKANRvZiTSHwwHgM8Y/vSQEbc+TTmFxF8GT40Xj2hKGsK80rhU/mZE+Yw/Mx7OyNKBBoEYrv8aNhvCZC4VZEK/FFKOLUIpGS29TakM3IUAllPiILMkpAefnXLtsAEPSMMy+lPv6lxonpGroN32FY4fzGFVyrYpR+Hs+tEH6lCDQKXEVpyJASRtIgJ6pbQF6+0orCeEE9HPZT7UeLBsrLCepST4BUgZibopLuiHMQ9Rvw6DGX+B6h/0JEqtyMC16IyKtPfeb/Hd6ks0Cc1Zso/qJFFB9l3x39sOm1GyF3bqw5QXJJCFyh57GmXhBqhbptBeolvr2OH6+DyZJw1t7TC5JzMOyfP97T8And19R+ERtJuLgQpr3KNdZYXLKBXQvTmqOKukLXOLsyEhrWFRHDdVN0jLlUD/uiURi3oDcYO6kZgAHR6UQ2wk/zRbho9rQMG6n819w2Cb8jz8yooR6/kC9H44HO+840OBktY47AAZqDAZjIrQvnL4T3HDnWMir/jFEG43xNS9sIBRsRRSCaCIhMPUh5pOg48IBfHVAbVkdQKsUnowSQvbiGZ2AwrWfxHTQQZ0w5fHjPfRhjjp84GtFkYQSNsw1Pg3/TmYjUsh/+6Jnhq1/5eqyTtsdREJlosJR52kiFVvktGaxocC+nrZMpe5xrx619nsP//rcl2tPy1xY3e5owN8d+PXPP6HFwTpbfLV3chl5to2O0c+vfS37GuNUZbFraNKdrbILBuvGWaOU6Gtiucxta2T+jv2cbej0Hg3X3bfrN5zgTiTt6u24f53B0E/z789OOUbBo8Xob3NzzwL333Fa7lXgprFYhnUnHAolEFPGESSizJ4WcVxREDADHj59IRAvlECNApAzgrUf5+/CHPyxC9ezzz0koRfnnD2EZqoeH/0ZUodbhpSU1IZIpAFMtG0+XpLd4IeSQ24SgqrZTIvB0IDBzaf+2RYRiSi3x6IlWC4s5otWO0V5b82mt0HMCzxyS9GPWRvab247Hc4ohzK1/3WGp31pCgvCNJRlPm8KDAwcqD5W9fIuaDyg1sR8yQoTQ+8EnzgyPhOGHVlp8dTzuJQrk9aj+/4Uv/n5Mizw0Nht8q6I0VnR2Mgc0lEnQGWGvsPS4H09oRhFo/nGBCR9hsba0Ax8EEoX0hgCPQE0o8fHjx5SegFL4ZqyD+1COFR6dhQmr0BwhekLBzO+1XujAfmD02GOPiHE/+9xzwku82TYAUPMiDGcpRGj+qjaYwrb+sTeXr/BgYlRAoZIHJSNc5EWIp1UVc+5CyT0Q7dv2HYjojANx/u6gMJjD3g9GLjlGCJRxFZYLRk+eOveAH4TYk6NOX/TDR+x9xwtURX6klMroYY+7vbNWaqlOj+JBPQ9ohdqYoVQrXSLCtEPIwCBAC8QXXqSuCOHdTiMhXJ7Qe7aeyAtVWg/YUCuCfw8EnQCH8a7LIBF06FIoMeyTBZwUVPFaK1TfCq88LZlTLgOlojickuCzHGNmm9ObUrDwyB8STAiXvpPw91SuHWJJfQCHRzOn8kSXwAWiMTdgSXSIopRkfMC44nz9MkCU0KY6FhlJIaNJGnLwvNmzQz2AiCIgvDtlyH1R5V3V77WIECgD16idMgnpUyV6CdgymqRnXmcD5ba88TYyFS3SHAVPR21wTggfr3B15ddKNfB5QplVygGGlvRIA3zn5JvuuM6CjWzC7Hgg8PbLobJ6JyPUFH5exgW3C/R43tP0wsd3dDYA/i6C5TB9jE467zkHhdtzvPC8YzCh0n0o5ijzjIeyq4gM6ENcxx6Tcnb50rsBe3CAfQwaEQr4gfgMbuChrzQCrTPbBXI+FWYvg3jwMAwF6DUAVfTHuAePg4/R0g9wltDPfW4lGCH5YYDgmVJGAu5XomihjJWxBowlFf0gHApjOd146JDjqJu4PiIc1K410iFuxvlDCWMsOpDEQMOLr50dfvdTvze89Pqbw+2gS7cxPokOOX8bwwZ1C7Z5tQLFNoJsjdnf1/LqOivtNS0vmIx5ht82CscST23X2PK6bdY+dy/ftfPrx9lGqF1UgLrotyRnO9a/rQGgX6/OTh1UH9HOEO218RpDzVMWq31Q+Du8MK+r2gHQC2rmYHy/O4ztRb9FfwJX63r0ZTcf8VwKFqOyXfDtAAtLLQOAlzB9auUuaA1yKhGruiSvK2OAo+NMu0o2hZ5Dd0nTcqtf0z7WoAgijJE5lOUxp7fBJ3mpcLLWTrrRJJty3n39FNVnOgAPceFARQhJFqE1II6SWzJuHo1IOJ5fc+Q58DA+I5/zTBvRg5+qSxHjEX0W0VLBa+HfpAFciJTEixcvRxob6biRIhXrdyLSZPgxnhielqfshCmZVL9TNyRhKT9eXqu92GxL7I/Jyuc5GlPj9wpjv/dzn+sM9ueMz63zbBtlqV3n2kWs+XET3ZybZ+1DO+wcvezPT7vG9t66rp/LHAxaurGO/i4tuYd/raXGWoJ7//06Wrq0niV41fdLvGQ3e2uevmoAWMK5lXNStCgNNfXMHv9b/XEO/9pzWfvd7mu7f3Ow3nPy7hMyANQhtxfGOZlt+BVLlDetWnvJ42PCAAHESokycOlC9D+PSAAI4Ec/+hGFgL/00ktRrdj9iitcSoJ1EBrl88sDO1mxK9cYSmZLpfMaGR/FReHOmfNcxWdKOV4C5NL36w5+D4N+jAJ+S3i2JWBzB3IT4s0hbBEx9sq5piWAtyxy/ciMW+FlJdCAA3cdORwGgKNj9Vmug6m7qN+5HNRCGYL/h554IgpxPWTlIwRYcAAF7umnf6jwf/K9MQDANK0Yu2qwFSjPG/iNSo4Yd4xfQkN60jAS1TzLco0E4Yrjjh4oWOGJUB9jQn8Dj64E44N5gpfgLbUJ8DSTH+3+2sZFFc4L5uiClc4Pdr/vKAgYzFnewfjunnsoDndrcB2NqGcRSnKlAGAAqAgAzSet7dNuBNxQPOJMfSC6bzwYbRPvDaMJLcwQ4A8fwpofPZnDa0+OL3M4EIohSsXe8P5fvXlgOPLA6eGeBz8QyjdRDqFEx2/774z8aAothjJMPj7GOyInYOycIRTXwzFPRWKoYJwVR0UC4elPRZbaHcAIpRyjAdEDKGHVlugantjwVNx770nB6vyFy9pjcg2feuqHWq9SBBS2HrCK9WHbIJKHz9fxzqaSqdoj8d/5eCbKHekCoAjv5wm1BZNKCyhvehXE25P7jRJvnMgWbWxDKunMgRxqR3gYL+1ll4g3Kvry9AceVbGmidAiwLo1pHPhiU5yiLtxKBmDIjN8Hvn/olUtcbfXnBQoKuRbCAQ20GaUQQliaSRaGVvG28noYJrtnvY6G4ogcS45U7CxLvBc9QG4s1JL7OkH6IomiN9U+0KedHvB9ZwAD2db0RPx0/7Mn61K4FVzg3SZCqMX/PHoNx4y4HyTYoiKPquQWJ8pGwGsmCqCR0kRWfQwIzzEh4j4QInQRibMCPcXfbAxQAru2Ckm5hG/17zoOkNVfLz2KtAnwda/617Wj6CorSvJ1rRS6Q9E5YTByyYL043KCQZH6Hhj3TrOQZxjzg1V+vG2gi8859r1KyGUh8eRKIaACWHUnFF4Hso+Z59OFBis2Fe64BDZU8YmruOcHDrkdBkZauKd6kyEd/Htc+eHf/SP/6/h2ReeV8cKjBVsbqn8E7znJfdWwJjo1vy7VtgQxJLGt1eX4LdOCG2vaWWQ/ql1jttnLQl16+a2ThDs75ubg3a4UULrmk1KRSvUtrLE+IwmBWAJ9v1z+2e2484K+Dn3tt1yP691+z71h/FVNeUyIJIeivKKNxqHggqwJv82/XCBTniRI39M1yEEtfeSL/J8WYHQpKFckh2tkE/yzrRO4/QUpeDWreUogRZCrwtNZWSPM8Zznf5F+9G9w/0hK9CC82S02lQUapx/HFJOlaWekZ+t6B6KgcooaeOkjNIy9rlocDlqBOP4DyOfKFVeW7yFseHbfHbrYhtQCzb8joFVkVriN8gvU+0u1bMJg+BFGb+disR1yGM4ZZDhXn7llYiCfEd0CWtgdUGoThNy9KWDrYzL8t0kLXQXlKpxlHsg2XybqKKJnrb4tem8zZ2/npa015ivNl2GSu5svmvpRy+/t8pUe109Y44+raMn687S3G/t+PM4vvOuJaWvpat1zZy+0n43B492HrN0a2GRS7rR3J7O0bEW/nMwXoLPEh+q8XpDUD/OEo3d9vseb9bR7CV8W6LjvQG99rhguokH7bnvHkcA1IPloUqLbhGv8riWYlStnuphEsQzHIo8xMuRBgADOHPmTBQD/NDwchQgOfv2WyJy5QmCuFWtAVUNh2ikVKK5ECYWq8CCCyGS148iR5gcRV8yjAzZDyGtO9A9ALY9POsIzDqg9htX1/YHZAm5dkM0+gMoBpmw7S1G6whOTyhq72vfD0co336U59iLEjjZGpgHQiuMC3pqJIw2VY8/Pjz26CPae6JAYPwnT943fOnLX1EdCQRme4knr3KFKEsVEVOfXmKKqay1iI7Hms/goUNqrcC6Cu8kyPIdygV5iQgf4CkRADBD8stROvFmk1NsjzJF2GzkYl1i3Hj1s9CZOgKghKWH9MQJIgnukxX+uYgAUDE69XAPT12MS+oDed2SuMcQTiuXUsri3dVgvneGkP9X/8JfGj586vRwd8zraNQRuHYNwSHqD0QqDCHEN0NJuRZCx50HI/Q5PIBXLschOHhseOSjPzPcefy+sPBfHA6EEnB774HhShgDCPWlrRzGEuZSVenvpJd9PJizBPM+H/uo8M2M/iGnXLANmFIAFKGIwkEKE83icxh2gNe1mBNh/rQmwyhBBASpHXgZXnv1DUcAKCohUgOivgcFo5AXyIEmdHlqjYbiMvVkB/YyKtJ5QPULvN/1ZzpUxQTtdcdwAS5IKQjYgrdVQK+KPFl4DLimkZMxmBeGDGBRBeH0Xt7swknjkULdk87oXCNcoDBmmDvjV2FLE30/y+eJ1pJWiic8t8Iphcy5NI6qSeOBw+2taFuo5HmmdX4WuIpgV60eTQvH+0UbcYhH6LyUf8LVw8tNsUKdF4/j1IV4fnq58ZyrHabMA0QSuIUdtgbGQ+gs7/eVyC2nuB2KOr8xH2oEVLu7eo/fzJEKPqJqjZd57HjULcCmp07PRXAzDOUfFBBcuFLh66kolIAHvJ2WkAaWvNf0gHoLZYTJKAPBhrHhQ9QpMO0QvLL7h/ZNxqs0kiRpEQ+C7lE/ILzyhNJyo41V3m9oDJ42Iqfw4hOWryijqI1RRvZK6ahe3jynUksqguVatDnEyIVhDcW/zhTbJWOCDEAYIzz+9ViL85n5bV8Y468Ov/XbvxVtSp8KXCdiCwMA9RdGE0DSzHkDwCZBouV7vfC+TjhuhdG5Z9TvmwTUOQF0nYC1xA+X+O+SINrOee7eOUVmSRh7v7JJK2Ns2qel36WICr/NeXt41+/8tgOuMtYZb1b2gfMhYxokxfSYF3iPFx0cx8B7KDp2kP6i6+IWtcUclUrse5MhvzcAyAYATWnoZSnRrXID3SqlOy0FqwaA7NJies65tiFP5DD+iqbcd//JiPZ7VLQQ+nk9O6agO3NNOV6I3hHNj3HdwjRbzMZayjjo+Tl6tXiKZSnDsuTvSrPagbPwi5yniwYWz/BeMgx0BlpBq78yrvAbkbn3P3BfGGQcQUBkwLthdH/7nXMyGiIn2JBonlvRAZKv4jl07GJN0BfSJzGAGFZJP0h5Ej50OLFjEfMGgMLBbc9jj5dzZ3+JlmxDO+boxdI5nvt+N3L93LN6Grp0Ttuzu47O7HY+rT4xR7OXaPcOmpAXztHFJRivo6EtHLZd0xwtb+nburnNwX1u3kvfzfGx9to5OrobHtJeuxt+suf+e++NQuhmACZ8RUSmnH8NmIJQCeEoObyvyte6hvtDKIU43AhB5NGHHxk++clPqpDg61FLAG9FhVVBbCuqgGdWgTK8OpoHwyWEyksJUS0DgKy/XJeKYxHNJea/SSjYtEFziL4NAvREpp/H0u/r5lu/tdcUk9vWALDE6BmTMSDyeLoJRSMfrazXKGbnzrkQmsOCJ8HgkfBin/rAYxKawQFSAGAohP/LWxbCMRZ3CcmpYNuT2Kr9Zib1VzUniqAor1AKT4XeTN7SYjq1L4YFVnEX86NyMd5e5s5vqnkRHurXXnstc7gdmozXfiyYl8ogitAYlhxM974ocPiJKDpGrQu8/1+PDgcwXHnqCBEOxksEwHWluEzrK4u5vkHoifXv37N/+JV/7ZeGJx49PRyK0P4jdx2PMSIf8DaROPwbBoDwMp8/H6HzKGbBnG/eCFiGgeDeUx8c7rrnvmDg7w13Hj4mI8ClUBpuxbz3ZVg9c7kaQgs5+MfJ6Y/1UexIZyYnopBF7kllG4Ne5b+3HRKqXkCdvcojVXX6EAZI6cHzgDGgCjTJeCQljn2NUG1CrjPXWzUKEIRCsGIOCIgeyz3dr4chpHCyDFOkCmnqCEIBxqqOrNxyhB8qtxMpEc6Za9fwWlso0iveSIlOoRPB0hEmBoXskBmVpAr28oD7WRWCXgKtWtohAEnxrHoLfhbXEnGCEcw5/Ol5l9eIvHAK/YVxJXLOWUUJUaIHonzGWxcXtEIsYSB+mQy0ocxFvrsV++xHnUo/90s5DHjjBVcufIyhcNGANeHsdAFgP4AFSrDDqigux3dIddTMsPdecBOcsuq6FHBStqhgT+0EGyoUTZbV7svYIQBivEjDsiIUSElRgb00TKQHbBLAp8KDisWRkcA1Y0ibQfDGwx0jqIhiGQhcENLh8dXucBJcRipupSeeffOWDRZSxlMpVv2BnCv7QrHMMnaqDodFXM2jimOa/vqstwaaMlpwn/L2mULArtImpNST0pBpJUobQVkgNDkjUzyuw40doQSeOtoA9HREjpWCKBognnwtiju6g8GB4Td/838f/uQ7fxznAVynICq5vxV1V/R72QCwJDgVTfaxWh1vSQite4rmlxGkVdraa1oBbR0P3law3IZnb7pmncA5B6t1894kl2yaS/2+WwG1hXedj9rHdsySJ9prVn5P+Wu8t2LCtYmmY/bVr/J108tIMwzZwvf6b8SpVCotJU4K7wRf81TXEEq5tQFWwaNkAP6V0SDlWOMVcoijp9wS1F57fqtoLIbkPKEwYwCwwdfPJNIrzZOjAqx1QVtq/lKcMaZaXvH8YShJx2Vknoy+tb4qkmg4OTW2YFxnwrLj1MbUa7VcTBceomWJIhpljngm/Bt5bj/8MWBxLJwgh8KAz7ZR4PaNSNd8L1L4kNtsZLUhQM+O/x4MeefUqVN6Ll25XnzpFck5Y3vYTDVkDm2NhGZrVt7One9a59w5W3e+RtxZelh+v6QgzcnVG4Yaf+7pV61h5JczA62jI3X5kgGgfl+nOLaPfL9ra3XCgu+mfVmiJwWTuX3q6fc6/tHizBLdX8cPlnBoSQecw5fd8pvdXN/T5nYfl+DSjt/Pd2ldguO9J+52JzQOuJh4+z7Dl1DQRegRvG0dpAgVYbYOp7KV1QKkBVUEV9oK/tQnPimP8TPPPiePiC2lJUBZ+OGjJina6Amo00B+b8OsOYS8cmkd0HeZj9QuukX2Cm3/STHauQ3YRFDWEbQ5xr3tYTUDMLz4t7eAb0O8aoxVQnJLhWRkpQ8DANdUSy6IOvn/KPhWILOfdDzs8WhDc+qxx6Q4gAd42Z995lmlABCKLgFV14sETNNrjE8tkRAeFENOD3R9h9APM6t2WxXm1+4P72F2/s4Vv49G3js4gdee9R2OAjkYqCq8295/mZV0nSNbXNSrWoihMD0arQA/+clPRJHD4zIg/MEffElMlPE4Hyjd585FlwEJROVhqTWnlVwqGQ0v9w+/+ot/bTjz2IeGOw8cCaHoaIyFohMexfhNqQgIAQgdobRJCYi7bkYBujvDiHE0QvAvX4n2PgejEF/8XcPTzD0KnzbjdrheeCmpUM9IaWjDU06ONcp/wZp/HcZuzwYezPJkF46xD+Sts41STAQrFy66cQMBJPK20ytMwrn0qzziKU/Ec40CpPBLdsmXFUkUcYSveL5Sjfxj6XryvGBMiuvAQ77nueqFHhejuHOvIomgJfG98jBzX6d0EcL27akRnkfIJM+SYAotk9HRBd+ktI0CpLuPkL5RIfbFrH0WrehLOYcupjFKXqD02iDT3cqq8SVo170SnFM5dlX5FBzzTDjMP74lf3z0lE1h8ITqOwKB/aFPfNRaCIXbKSSxZhXUAzxW8GUACKxRq7r492YYFqigD+xZs8mveQAKMTikHH/uT2ODogYyJUE96sMDpqKyo3JvxbWiGNwFwMXswHELqiwnaRrqPlEnPC82+npEtuyJSBNaP7L/GLmokkAhy/FEqW6MDYwyGGAMcCUFnUONnzRTj9ubkRUZqeHID3dosJHRQjA1LmR8ZrzsFlJ1OqrwofmjC4M5TcAtAIvf8VyKivqMEHHkbhmquRFnSZEVuZeKstM5iGii4Jt8VCvHmEKNyT03CO0lsilgQyQBtgr2/uqVqD8S8Mfw+du//ZvD1//wD8KggFEhBPuAWtVaEElGYSkenPDZlqet44dLwkrL3xy+PPGw2p8SIpfGmGjF5LjQDnfG5Imq/GTerRt/W9lgt2Osm7nP5LwHf9N97e9z+813rQFgG/jugEHKZ613vcapKL6iLVK6hYg+MabbZgwlC05zqLOcEVW57zbsTg6EEY+axZbM00YVjJ2k9Fwh0qiYix+EPPRwpDfaMOrIICaKc2psXQ09IwoNwzC8JmiIDX1BQ1NOmuZmniSa0py51Si3Com1aLxzv/xtnd2Jh0AjbJC8HvTFbbOLTzq6TUbaWIMMAUGzKdZLfSDoNZGLGALeDfmFej0YA3AeADdSN4EFzpOHowMYxX/PR9HE16JV+OtvvB4pSrS4NY0r2XsTHrb0YIkW9GMsnaH++1ZG7vG3zk7Bf93vS8/bRJ9q3v11rdy/G3rQX9ufzx5OrVz/vs7vDN5tQ2Pb9bVDtHBYumYdvsytb24+/brnxpy7Zh28etzceR6XZ75pPqv61ypNWILf3PctL2jxemmte44fPZ5ieQ6XzHgiSv7esk+GQ6ZART6lmYRbJsnLI4XATJl8o4997GMSYOiTjgGAsF4rDGO8P+TPhKxZkb5BeE7LrX9HccnLdXs8X32PPI96LTGzOeTZDbK1AJ171txYPQHSOrq5FlNo758jZEtzrftLgduWKNVc6n4hjxSGKCpFBdlUlrUVwTTwZhLaStV7EXh5Pku4vh1tAM8MH4gUALyLVipuDD986inlt7J75b3CQ177D2MvKynzaD1CKlynSrVWYD0Pe/s0Z+4VvnmMGocxqhWblbJJyCUEnutctd2F1hCcK8TdleCzD3uMgwFBIdaBePymSrtRF+Fk5LPfd99JwYRQ+a9+7esyGsAQ8dDDgN+N8DoiHkoB8P4ZTysF4DrRFnccGv6df/tvDj/70z8fij4pBBQAYp1hvLhFQaUYEzWGSIaYzyVa2lHhPxSCw8G0D6JkSREKhT+9hNcJnQ8F/Dr548I5P11KSIYltnhTgjiXkW8or0X2FEN4mTyiq1FCBwgrjgdgx7OQ4b+wDwUs8IT72XHsx+u8X9KlAk7+HQWetHRw5MABT5ZIAs0DoU4Kvz2z8sqzFgSwzI8neoBvyXnHOOVCgjYcqHhSKFfKPUWpU8X88kpZUeceFG2MFg6Fj4gEFb9EcbbiL4Vf0qoNnKxhXyiQeM0dhUAoPIauELziea0RgOsVap/nQgKVFG3C6a0kmnizMBM5KfDkx6IU5rmsGhXuVEGBuXqOzyFKObntLq7nsH2Ue4wsVaVeKT1V6V8FFMtM5GgA5oB3vkJwdcZRqhXp7lQQec9ox5r4rH3SM1MhwWAVA9EGkO8cum8DgJVyP5VQd/4du1eMdTJSeafrB60uVZyLc0lxyjQAxI2os7dlHJM2n2MHnJlzKO3+jvNrI4bSzXKO8C9HX0xRJo5qgq9kdBOJIYpWsMFJ56w3YqZxxOdgSnObaunYo8jjKoqjvHXUEHDagCMoxqil7IDA5ypEKeMCBXAl0KdnMW7i+zfeeGt4LortHjp0YHj4kQeEkzIvxv2/8zv/ePjSlz4b5yHO9b6o4XErDqfqpDTGkKKpZRwRLpaSNakf/XdzvMuUZnotCVWMNXaI6IwA/RhLn7eZI/fOyQTbPKPl30s8eZNgOCf8byMgt/Nbmn+rxGyznnX7Mnf/kiwxp1jNXdvyX8ZfxQXMmjayiUakAcDkzzTQOGpj2CTnmTbwcjrqlGZgujn9yXveyFv1/IqAQaatOgJ17YTTcbaSHlBMlNbWRKWpZkjOR7/nOTLpzvigPD8jz8r5tjIa70tmMRUsOWWqCdB7kJul6PqiueO65DCBDhEhRFcSpzS6Qw6Kv1uhav/Ef24ohc/OFGquRF2hcNzQOQBZnWjJF198Mbz95xRNoDGCZl0JvohOQJcnrmW8c+felSzEurhmkxw6RxeWztKckrd09tvvC09HvtTQtLmz04+5pFfUWWnXOHdtKehLZ7OHQX/dHO1or9nGALAOdu2Z3IZ+WEZpNbV5o+u6ve/h3vOQufluM7cl2NV4SzR33dgtnevX1K9jjs55smQrAAAgAElEQVSsw6c5GK3jU+31Ld70ONjDb91e7Dly+MjI3UdAjRCxEFrqOcSyiJQ2bSToKUCm1wvhEsSk2MgnPvEJEZavfuWroWhdVTExhDLRdwSetPCWR248WHqQQ78cdmkDAOG5fnAqUlOjgB2I2SL3HFItHd4lgLUbvungbkKq+r0lUHP3bCJAtcaWsWwivO1zVgQcZOYUhjEA4CFH+KwqvlyLMvX2229bSE5vV3nNTkcf2jPBJFW0LBjL21H34WykfriYGMVyHAZLrqw8YIR/493NHDbmVYqoBWV7AGFgF6OuhEL305INk6t2lChJMCuNlUIlc66COVIw5dGzYIBX1yHaN2ScYI0YDMjT5QW+ygseyj4efgpzoUBSAAijyL1R+A8jAB0SUOQYgzoHeP0pOrcvQpPxPqsNYBPx0pq4al9p1bVnz+Hh1//DvzP8lb/y1yL8Di0rqgjfeSTmQOX3eB/5v9UHWB5lBB4q70tj8EFx5Xq6Y+ABpNWXz+2dhykCmLnn6ZEWDKSIUduhWtuFgUYF46ycueKxMaX+lY0vBkVZl5J/1QKMGH6GKPJQdEpqG5W3vvANZd85zFbiNX0pRfZaIrS4Zzt4RnEkh2Sqh73mXAV9SpCk6rGVffaXgkpAB9GG8SvEHOUKo5TwIBVsGQvk9cZyYS/05BEP/JUnp9rAhXKGwhUXqLI0/wYw9kcqw43rhPC7wJPamQoetUYrxSjkGACqoB9CIYYc1TEIJV0pBEETbewo1djrZY9ojcq/6nwS8CpPsxXHMsK6XoaekcqdQvTx92L8CJgqpSILL1ZkC94fFGHmOdbSSKEWgElAlyed/H0r4uX5Fl0OQxcwMZ6ksC0PvBVhKf7CGVIljD9aUxaXolBlhc6r9aKUaTAaDxXn2V1fbsdZIFaGApu3Q7G/GdEepALdQoAXyPg/K/vmFzYAcK8KdTUGAIvoHBvzt1IsFMVSHun02FXIv4Rq8azJAMA65NnLfVLOfdAoPGII0tBPXtVdQlETpDyJxlgoN/67aCp0xsUMXRGc8YlUwguHkdKCkqcO3YFece5pvfnmG2eHH/7wh9H269Bw+vQHArfJVb6i/f9//tnvDJ//wqdibeAB0QREuZTxYzKet4KYDTpl3J0UtzrLvTDSCu7tOOuEz6LV7Zi74V3aws5IsST8LAmVm543JzTuZqyWv9Y6WyF6Tqis69rr++82zbu/funznBLUXvt+njMn4DPmDnlLdMJngJe98GkczIhSk/4pPKwxRbH7KzJfmqt0nns8LZiXQ6kXtEWTOiOYz7qVcWrWPB4df9SyU0VSs94ItDLlCs53W0yx8HMcOw0d9X1FCkmuzmcLTs0GiLbg3JDilTBMxxsX1vwKvo7Qg4ZMBgB/Jq3IhkOcZhijlQ4W/AdeX8UZ/WjXfEKGQsFXpF3AAofGG1E0meLA0CU9M0mp2+9a7pdBJw29S3g3ahW5hiWcmzsrLR7tNJCsj4bpz/M2ytOcDL6kO6w7Z+1vNWbx+Ln7+rM3R4vqvt3oEf09S3Oe+77m0P9bON3ygcLJJXpZvy+tczfz6p8/d/7rmv63ORgW3vXreT9zqnW2z1+iqz1dWpprq39ug8NzuCdacNehu3YYAHwxJ3OqLt0KHyOwc1RPAMnNfdKlVITwR7u1n/u5n5PQ8pUvfUURAM4LRph28a4iIL1lM2cg4irKh9EAZkGxrBSELEj6502Mf47R7Ya5tQDvkWAOgddtUIus6w71HMIUYrbrNdGtkLLKM5u3zC0RGnsY00MVb6pQjz3jU+VcnkPul5S+UEILrnx+7NGHhydOnZJSwx+FAm+lJ1SFrORxT2NA4U78q3zdLOBWAjiW6/K0gV20t6FYzflIJ8ESLUEahhMIRK6sq/WbQQIbefISL4wntNhzqDDXqMourSljfpWWwpqPhlLPC6We749GJwTwGIH8YnS4IPzNyn/8HT2qSAlSXL4cBi6KgWHcwMhFFX8UAb6z0A4Od9ZTlJtQbPbuPTL87b/9Xw2//Mv//vDcC28Hgz403BOt85CBgMNVWhdG7r7y4+WGjf8pVz/WH8o9hQqteGIAcNoOL9XOiD9gRyFN7lfbMnkEfB1rLgWI7wgZdgTF5DFFIecYMp9RKY09U65+Cmx1FgnDR/mW/MbCO89eey6qyrC8+JRTk+caYDkkHXysiCLtrejGZMjxuc/wdaRI9V/Ho4NCzzmgWj05z7zHGy51VnQKhf72bbo/UC2d98ZZRxtYwKPCvfL3dS5iH8m1Fhyp+J84lt4mlDbVT6CFmyKirFxWFXsLbwDQXi0pV6XQ4eBKxZLfW6ZDNAlebwidvf/p1ZYyDv6jKBv3GZizoOKAWXfARgA/uwpYOloLWGM/mgwXbskahggq1ANORPJYE4UdbQBIT3gKpTKKFGaPipiNOqLV8YZUMRUCk3BIQUEbUMrjz/zBcan8yvO3kmuB0qH8ZSCw8YGoIMJbY+ww+pG/lj43GQ3qnFmpMKwwQlhQzlozSXN8RUVeQIO8hzLMyMjT7EUaDdgPrY05QjQl7E59v3/84x8PzzzzjMJjP/rRj8ogQEXxWrNodeJRGUGpQcDe4HkzTud+BS5jqIQWWQlxOpNCjIVr7L87ZcBbSUViT+kFTvg/uE+Xi09/+neHz/yLfxq/EelEpEukCtyRxv00+AKL1ptUxcta/pSy/giXEhy811bSCmY9T+yFFCOsDb6tkrwbnrwkLLVzLn6wdG3NY+7fdl5L180Jt3NrbXGp5eEtzOfkiKXnLsGppa+bZIvar00C+joY9b/1ay9+0SoMBYvMyh8VXuEXkW1pBC3jXM2TI6iYIynLvpZaIqs4Z1nUY2UhXz6ncbKU7pp37XEZL8s4xyEsnurIu/3Dg1E8Dzu3/WBNVxXoiRT01XSUMo6vyJ5psK30gNbzr3Vo2lNah4yomrtnXMaQkmlcWHYykPQGAFIAoInQcBUFROZR7RXzioNRiLFquxRfQvFXqmDKg8huSg+ISESlNyoK9KzozcXLRHfyyuhc/k1aWcbK+r1g7jVOczaHqvU1Jp6Eafvb0hmp73uj5Trc7p/Znsv2vGp1cwrKOOtc4ZprNs27G2qUAZb0mvb6nt7N0Z+5+W+ib3O/t+e4h8scTWrpUb9G47P3e5vr+mfvhlfMPbv/rj+/S/RzhSeOck9rtptGbmG4DQ9aumYJtv0eFQ63a5vjPQXzPXcdPrzDAOCHrXoGlgCI8GkFysI1hFJF40KxwgPycz/3s/IEfflLX1ZlUnmCYngEw6sRHgoRMnXzNJzryht7H5zub8GO+9wGcApDloetUfR6hGrDy3uEbRFvCTnnANwD9/0i8DZI2c6/FWba0DZ7kyYjQHuY5g5WTyCkHMjj5IPI2E4BIJ/dRfNcoG2/vFFUzVfI2CjYW4AlL/6JiAIYC46pd/kUOs09MCHllcdYMBI8WBiaeC+FQbHKmd8dOFA9eqlsTXE+LM90FFDlfqzaESJfkQTAs5R51iFlOV5VjKaE/fpOBdbiQzFjBOmT992nuWHkoJsFlYpR9mmJiEGDnGgiAE5GdAvKHVEAGAC+8tWvybgBsySf7vIVqoBfjVA52nYZs/03MRPnNfP8o8Pf+vX/cvilX/m14cmnX4kWfncNDwUsAcSNGPN6KBAnjh0XjLDe03rvGm0WI9IgMv2jOwDe8mgKEIybdSsXOPZQ8A5mjxLB5pLvx0uh6VnRX0aRPD94KqmT4MgJFxMrQQP8qgKBldsnPTK/r0J8RQvKmy1cS4Ww4FyeVhkyJDThvQZ2CBFRlT3C4uXBjzUSTTS+0tMKQD0v1kI4pkUO8G5fKPko/nv2ooTbw8+Y5NqDi3j7q+2bSM+AAYjQRubiAk8qVKixuZcCbeTNYwywV/vO6K4gLwfC6FggjqJ+xmWKnTqUHCOZq93LeCOlzIX4uMYJCfZOEzKp9BaTXuG9qaGVWBU7iD8UZkV5EDoeRtQ9UUDyhs4h56DqOAjJ5IWXoSfGVcGqeG+BknMJXDkjscd8jn13/QvCXjEAsDlEEzCOFXLWKyNEKal4htgL/e4orRHXRyGdLz2+he+K6KgoALpB2Nhn3jBFPqgjgk3AaRwo0d7KPDxE88yzZebp+dogWoYE85gSjqczGN/Fmqlxwb0VpaHUpuQro1A+4pzzeqFFSn/ACJK8ChjQ8vbVV19V+hutRt2atc6OjTP6y64j+0kZ0Rlyyg1zqHoANc86e8zFRXStbEBbFD3Fmkf674iPa5HSAi4fiCiVz3z6/x4+9c//z5jrhXgOnrvA9zAAuJNGIpz2zrxXxtKggXXefYYnAadVuPi2jM/cu6qMTZ/rtzrLJehUCkB9v61Qt41gXM9sBcfdjt/LExMxmpS+9rt+HT3/nnCvaN+84NjDqX/GHI9v19YqQj3s27HmlIXd7sXSeHNwace282dav/LhObOlSEN9Mq3I95kmWTbk9FEDxVFSjQo5KRNcJTroAr4V5t5W46+uK2qxmhGE5YyY4Ba1hEIOeOihB8Z2vKSIQW4qZajd1zoDrUIxymvQkTRiYJwnWq/OD5DQevMc6cxZKMtI2Tyfef6F10pNcvqQ1poeeDkPMvRfhXnjjwhFGQBkcHcKkSI+45k4NqpNI7CC5xWdKaMlPAAZ6cSJqDsUDgm+P3/xfKQfvaGaAZeidkCRCrZySg/NvSvDgJ5uA4Ce0RyBdfg4h8ctjGu+6xTXHieX5Pt2D+fOYksXWvrS06V1Z29unv3129K5TWe2H6c+L9HDpd/btdb+9TSyVUJbA+ccPeifv/TcVvdZoSHJl+bgvo7+9DSrvb/mXDR0aY79+HOwbPe4fcYc/e5pSAvfdXxr7sz0z2qftzKnY0ePhAzf9GCXd8aCZAvo9qDW4K7o7r7DVJomTAoDAMLu5UsX5Tn9i3/xLyi/9utfCwWJvqpx/cEgIuVBhlBUizmlGyh8NghNKFH8djUEHkKpUVhoiUS163ZjbADYmZeyhJz9YS7E6hGiva6IQbtBS9dvIjD9GNtsXjtmT2xKYLbi5de2Qs60dqi1K3i7gjq93aNne+BBhcer8GMoEVh9YSLcgDLAfJyHFm0AowMAKQB4UsUgQ/k6TBeBUJTbInOMWYWzMADBgMYoA3kbUf6MfzwXxbpSQcAbDBIU7nsjethi4L4eXmdwCGaKYuVCPMkQU8BoPX2Ma4+cRAgrc0FIeOZdYelGcH/11VckSKM0Hjl6VzBHOiGo5NjwUBS3jHMTTPBoVOwPb3/M52vRBYB2e4T/01kAAwARADDdUoqKIY5EDu//QKu7w8Nf/w/+3vBLv/prw3e+/6yq+Z9+4rQEdNoNUYCQfsrA6CqGkhhwvz4TVu20CmobqNdvnMGVUO5UXCrvWZXlY1ydOxlkXABPOB7rlxAU8EH57gWc8goaVlXM04zea3IupoWRVqGY8jyrR7siBCaMlWKOko4Svlft2VxIsgQb798k5DAHPPo3b4ZCE/filVGFZgwIUZV+T/R3J5rgZhgIwEO+J1qAe5R+oH13gT+kKNIFZKwClzMfuwoKjgKpcMoh5lZYUUCz4BxqWNIiVlZCXRmfqhDhCq1SWDq54Q5dhzY63aG81cJUGQGoeH8r9hqfO4o/im95zJVnigJJlEB6hKCXdY6sCDu8Vmc+/qs1XVUtA69HQrUiOrxGXi5iaUVaCrxa/HkvlFdKWH4WBZTyDRxKgBdZqXGn8F6MuJZtwyhFMdl4FjjJ3KYUoKTzfQhw3Kc5peI/GkosJ48KaJ0xwT+NCnXuNT+vNjzlbR0TUU/9ma7SscIeRp0f0VYrHLw0Tkbf1JkoOtxeY9rmwoAVnTPR6/IcOhWh6Dn3t3zZPMgHxqkfhPQG3ofRDEXC4b1O9VHfcIzCKAbx3be++ZXhH/+T/yXOxbm492LAOGDN+RrX2kaN+RnQ02pJWMpV8cFWmBiVl8ZAUPnVdV0ZJ3rhzrxjSjMYycHMm/aZ666r39pnbRJmtevN/LcZv65Z52DYRraocbYVMvu5AdveyLAE0zkBdGmtm+Cx6fd2H3ztpKJP9CHwLmj9eJas+Y5TsunPWCpao3oljoSSfIiCq04YeR7z6lZe89g+qxOs/a7qCsmmYHPCDnDUOjEAPP74owPBcKSTOeNtcpK1OFTPamXo1mGjZ8tA2dBKTTQf38izdXbK0VXnGjpCB5rW+Fb0AxDCX5ELgJVrATgFgJa3RN618615OJVyn1r9kY6E7Kbx03BbPF9OjnQI3feADZ1c941vfGP44dM/Ei+T8TiePRlIylCrWY4GAC17J9iTx9igsZtXu8+FV7XWud824XHBZpuz04+/ad6m8WnAavBzDpfa7/q9K9wq3jE3501zaX+fW2sLp5Zuz8GvlXH63/txluC/iX7XM3p+265jjv7uBg79WLu5d0VGEO82ki/h0RJ/24Sf/ZzavS/8WjfvPceP3RXpriYIFmoz9DIZS4XoSfhJT1MxHM4mHjAeSk9wCe8ZLkUEAJ7TX/iFv6TQafITGeMQhDsVLnuNLAC4uwDKh4nifnoqx+e33j43vPDiy8qpVsrsKORVKKnv33T4tmWwcwDvkXYJoEvXbfvsOQSZE5r6A1YRADWvbZGmCAbCnvOlLZCx58pHjb2wJ8jeO4Ttc+fOuZtDMJV96b0SIwzR/0zknp4+9XgI1VHYLHJQqSh+7NgRKbCyYqe1nueWkqriV4TVYXQivSOt40X42W8YmLhjEkkEXIrNvPvexeHsuQuRFhAFaeS1m7xz8PJSkFq4ALsSwlEw6XLAXNSii5D8mON94b2DGb7yystaF4yQPG4s44dVwwLQhFcgDBv01UXwfu2116Xs4z09GKFy1wJf36WdTnzH3EvhWdljKX+ESN81/Oq/9R8N/96v/SfDufOB5+EVPhjFvACbi8+lshFr1DNinaRfWBjydJzTbU+ile8ppLdlEEC4rbsA83UfeMsflbePfs84yFxtgb/iU16Pn2Pvueehf1Le81ltOgDwXnvtMZXNkPda+LJiovxkcuPTADC23ROeWbk24yQcmigOv3dFe/oeE3VBtBHA4SGMRV0KDJDQF4wHNWF7yh3+7Yr3ZZqQoCea5EKHXrOD3p2jTng8H1mEifxIgDPklIiVlXzqkRFkcbmbADHHw7gQw4nOpZILPpXHn3SRIZT/vTIATDjBfKvlnc+JDTIIzJwp5iSDlxRz34eaT0Xn2oCiq14bIGgE9sQ/o71pvI3EAMXrKONCW627PHpeshVdp3CwPn8HuCtygboVarknQ46jirhgNRS4eIBnCk1xy64qMjgJ1hL84351lJllwsB+Oi/GYCOwaWO24lPKSCmJmXCQCO/OAIZZS4eLRjNOGTfrPf+6kv8El9awUEJNCYcF96oYbnrC/Jw6QxeLMtRALGRgvXpdBkFo8Le/9ZXoBPAbMb93AlaX4s9pMV7nFLo/KTSm+0oPSnz1HFbhONLqzC0eFTbmlve1QukI3eacFC3uBaCWh71f/jntZ7OzzXoE/dzHbXlmjbQkyM3x63Ye28oI7dzm1lHf9Tiy7r5tlJh2j9Y9t3By0zWTsp/YPsKbzwiQxkPRLRlEkxHlt6I3cbaJuNkXtS4wsp86dSZS9Y4P5yJK762oPH9T0YMpD4onGa/r2V53KetTmH6SJSubnoFeLS5WlAK8ni5HGABIrbFIY6G+dUgV/e/hWPRggsfEK/RM/SUP6fFSXnootuUmyWIYi5Gfky6ZF0+pOBUBQAoif1UTAAeC5al6raw8xnA0QdUIuDtqIJWzpCBUR0j0PAwGJyNd8eMf/7iKQ//+F/8gaj+FoVFFai03TpD1Pnitk2K/ZADYFsd6HGyVr034uen3fj83Xc/vm3SRdoxRXligQ3Nj9bSx5TWtx33TvevW0tOxnm4tecfb9Reu9+ttr1mi+5sMADXGbun2Nvs3d822z1na+36dPW7P/d7Po5/DHG62+NQbAOb2dM/9J4+HAcAh2RQWIsSnwvJK0S/lrIgsE3PYUeRFX7qiNiEU4zLRvS3lkRCie+45Mfz0T31CfeMxAmBJJIS6vMwKB81cTysh9vjRmgwCgnHg9ahu/IMnf6jnOGNzaldmwlTex/e7tav3zQG5vaJnotsc9iWmv5uD0M+h3cxW8KxnzTGifq4tA7OC7zQAhHSK3REyPoZowglDmD579i3tt5RQ0j8yaoN9/2B4rTEAqOVYRAAQPn/ixDErbcrxryJuyehhBOmF1dzSq1eIW17J1lpeBwdGdjWU7FffeGc4+9Y5FwiUV8xhxhWmzvWFxxV6jvWatePhrzB+CtvQkgvmeDg8+HdHmP/58+9GB4tLimpRfnngKEIxxeZkAAmDCJEOwE25yIQ6R56uDQC3Yl7vOKw6jVzFCMd9COXp9i1SKQ4Pv/Rv/K3hb/zNvzNcuoqwE5b4A+The3zC8sfwcClv4D254XjwrbjyIoQehaiYLkokbd8kU2UbPhRvdCWizaWAs9+APhEsHb/yILQGAC5ojdRSrhCG8vvxN3N3y3M5KDpfKdBS+Lgvxh+fn1Gdup5cfAlr2unRMCXRQQZIBp7yHhWOLsMA4xJWQMg1ir5b4NnT6XoAMi6Qu5lrdfgja2irqvtH9ugaXR/oLiDPOY+tkHwr0uwJwlUx4LpP+JvCWuGeZknETME5owiYgGXe9MLHe3CrFHUiSlx9HkUWxRvaGIq94I4lxfn1CksvD7M2B+V3Sp9gTtXrugReR9x6RghkExMqapNCc+7pGEEQz9W6MMSIhmMMmfxnLQ1qhdSRhjUGARZKFJCMMGlg5jpXxYfmeHbTy7AXfQNWdIpIHgLSSPhPYb8Ef3+X9yDsJ7LKk94MXeO2xcBGIWbSS4wfCTWMKHpezqll5BMdm+idDSdOxaix698SqsoA0NIwnth620cYhxGg6L+WEvBi7KthAKBFILU8vvvdPxz+4T/8H2UAuGPfpQAEKQA2rLQGgIIXw0B7DtNdBDinAqWdKOU9t2Uq/JUpaIngNT8Z6xpjQN1f+zlGH3WKeS/kNgiworRPe1knq71y5/uev/dC0dLdvYBWZ773ULbjcU/vjd/t8+fkizkFoPamaFCtoxXCe9llSYBcD8HVX7cRjHfKP9N5gDZXPE6NPOJLnlXO6DWinILfnTx5//Dzv/CXh6d/+KPhnShGfOXCe8OlkC1JqbGsIkKdNNlG8HUwFKsqA0CnhFUNIcZETvhARgDYAGBltqrrF5x7BayF8Sb4K3ImjQAjo0igJEl35F1GN06KtdfAs4p2cJyU8x8OA8tEpKbR/tj1k0z2LLOoqKwMtOaXJYcXD4YWEAGBjmCD3XTWgDny1MMPPzLcFXLTd7/7veHll1/RNdBzR2iVLFDENlaZQ5Ty3+LpHO72eL0J71qevA6f+3PdX7vuOUtz3nR+ejzo8XMJZzaN20aDlG40F0GxCXbraGAv69S163ScOZi2dLKHx9L+z9G4uT3YZr/bZ+zm+v7aOdqyhENz+9zDb914rVy1bs7tHrURJgWr4sHCs09+7MxtCqshNFBVmGIf5H9zo6t/psCUJ5bvK8QQIvPe+YvKOb4uRchVr49GeDSh0XfffTwqpz46XAhFinxEvGxHYmxeeIW9IHtkSR8gHBlBUAqaBN69w7PPvjg89fQzw+UQaFCkqrpoLaY8CNsy8hZwPQOcOxibCMSmQ7lpg/t5b/O53+DyiNYB6ee87nAWHD0mvPNW9nk9rn1RWHkSefDh1ddfF65I+Qzh2wKcMoUVAXAqDABUnyYCwAX0jooh2+WXbKcEdQSkeGYJw+YUUuWa0KjCE0OyPQQoRBcvR7eBd95VZML5EAQuRXRC7WuFn7VCWBm6WC/pAsXY3nmbMd7TNPE4HIycOEWzhAJ9OELiDsUfQga4riI55N+HMM9vfPdOtMC5opoWpAAcUQTAm2ffUeSKlj8qHRPzJP87Yl3Cq7F/+JV/89eH//g//a+HK9cj1eUGZ8IpChhIXODQBY+UKxyf1DkuXypyHqANPh2Cv8OM8fwS6h5HSd52vVB2mUsp7RpVdh0r5LyX0uzP0r94WF4vQ4EUHf+WeuEkD+Rv9uqunox6rqIFtI8ed2weIGV0UqzakMdqdSQDZBoGjPMoj0RClBHAxf4wIthA4VBDKzou8OeieDZIKaWjaSPKfiqcPm4u3LeBkcWkspg94K20V/j2FPJPLQ1HNtlI2hoA9kjYqj8DyC3+JH55FURHpXOEayt8vFZY4ZXWl+I+0gckyAE/vGXGL3n3u1fRlsJARRnUKyMYmIaMLCmZmVmwVw6SzVXrLj2TgomCdcyh/h0Vvkn4nqLGptQenuO6GUFDEl4avwRxRWs0Sqe+rz/jz16HHOjMI0DrrOc9xoteMfRn4Tl4zxoKr/VhwsLCxsn734i+eRkdFPTsHbnIk1BeDFd7Hw+G3tmYzn5PHvhadwltbXhjhf33UQaEh0jw056Hpy/+VBsljJng+B1RDPPJJ785/K//2/8QsD4bBsqgj9EFAKNLawBYRZVQeAgFDoeAYJhnbuQVgF7GLO+Viyta0ddaG5DXWvq0gJaHrQgknRJmPJvwdElAWidcLckGNYd6/o4Do7VPHuPxqMR3xVPWGQAMu1X8263wvUmumVPi23nW+/a6loduGn8OJv13m9Y0t3/Tljqqq1UqtR8+3kK+MlTSMvf06SeGf+Uv/6vD5z7/xeFC1CPaG2ljGADYB1LaXODUjqS51zp47VjXSM/cEYgUx/06syH/ZGRSdWFp4VzP6Pd+Dhd62IkWpZw0yksNHt1SoVbAYkPiSNMTT0sJrMr/1NlCESeKDFmEiLQyWhctFX8TPzO/5IN5f8lh5ucVpVvyYNUIQV+gHgvtAF944cXh9egUIHlF6VdJUjXrcVf9CQWkkYt6WNTZ2+Yc9TjW0pdt8PX9nNN2fu0zlmjU3DXrzs66Nc5gG3IAACAASURBVLRnvKWfBatyjLb0qX3WpjO76dz3c5s/46bb28CjfV4/z/b+XrfZDf1aWvO6+W3DewqX2z1p6cHc9/09S/CbW/umvZs7U/04o0zy83/+k7cpJoS1EOsgBxYPKIcagwAXQjRQ9qpnuhVAWwIvXLgoJZHrIAgQyqMR9o0H+fDhO4f777s3LLVvRc70XfoOsRflX5W0x/BDt1mBeBOK7tZLpCMcHP74m98Znn3upVCKEPCsDFYLKXutXeF5CYF64G+DXJuQ//383iPu+xmjXUsdwFL+66C3wszc4diJ7IadBW0UrD1S2jHiEFrKuCi8eCgvXQpFl+J76b1yb29uhGncUpscIgBgkIRbYwC4994T+r0Ut55Y8ewxHBaGkDnD5f2qdfYIzGfwgGg25bYFDtKm5tIVKl0bJ4rBlDXUhibnr5WicD3yxYloOPvm28Pzz78YFfcjpDyEdKIfCO9/NDobHApjAIYAigA+9+xzw90n7pHFG3jx2/k4A0899fRw4WIU34swxcN3HVXRHQwTly9TL8ERAjsYQIQf37H3YCjt+4Zf/OW/Mfxn/8V/M9y4fSjuuyCjAvOkgB/FNGlHCAwvh8EDEwAV6q9fUwBw8nEzbToGILi7fSOtwqq4o/eYv2LKigSISSGMSUFnN5tw/t5zj7IufQVhocbJe0zQjAr1HMkVKQCUwFe/CRZxbWaHrBgWRj0vLrl2ra354SgVhK9J4aiQ9RQky9CUAkuFLTNpcNuh8FbOXQTSQsl4ntKj744VTgGwsG/vv2mT16XUhFTqGYNcbJ1zFL1GkWEsGXHipyoKN545pU15XAtvPGmynrDDU/0Kf+8+8LxjLRgtDPOsn0lQgH63R92GvZF2rGAhfQT8ciHGFCjBE0VGWPkHX9ztIaMVEo8014R3KxAAA3vxtJgUJtPgkeGnLirofSBUlOvU7k/3TOsvumT6aW9Vu5bK5GgNW8bnnbmVjR7pIYCLcNSKq+FQP+S//nrFjFDg1PoVhOE8WZ+LnSaH0TOTeFF4osKSpDrE9623v+bSenQY10K9Q4A1J8YL/JNHLyZFTQAMAMyLzgO0sqTmxbPPfG/4jf/5vw/6/WrQNQykkZai8GHvj9edC2UHMMKnAWAOf2SkEq0u5Thh2IyDSWKCqfGhPreRe2P0QvN77W/R73HDc83t5zm+uhsBqda+STjs+WrLf0d8XNI6mwlvmlu7tm3ez8Fobj4tnNp92eYZ21zzftZVZ3plfxOHSglW+D8pehC1OC8n7r53+Nmf/ZeHV159fXg1UvSuX402vlFjihc4rcghKHXyiMkAu80qdl5j4yDdcSICIOobHcBxJQNAXCvDV9GNOj95ntKA2sotS3LqKBOB32I1js7hICOL8K94kL5KOsjjZfjzAW6N5FzjKMhbKrTNFDEAEOF4OWT5cuxxn2p45dk3vSnaUjwl6wOlId3PoqMSsssdkk2IikRWgTa/8sprShF1nSjW4/TChAq7OwK5xd05ZXo3BgAGbXG8VYL6XW1xteawSYfo57d0/W6V3aW59Qr2EvbWvNo1FX0th0YLm/7sz8F9m5PSyuUtbTROtRE+/rzb19w8+zHm9Js5fjBi3w4BwL+sm18L17nrdkP31uFY/5xtx+2v24berJyVX/hzn9CRhxG/F0XLUOjxqmEEcHuhywqvpp0IwiuGAg6724cNqsZeUgT7jPJxD33SI/RbeUThkYJQ33/y3gihekyECuKhitwQA5TDoG0Ko8aDIa9Z9pyOCtdf/dofDc8+/3IQMDQTh762rwpRb5Fh3abNHf5tEWTbTemJ0dznuYO/7UFpD18rQNVz1glFO58xirPaD9q/UPAOj/c+tY3LKrWBJJdDuaYVX1XrxwBAuLLP9+3hkYcfVBQARdcIXT965NDw4IP3x0/2vvJqhdf63IatoWaAT61124XlJiIyMqnAE/CT9lgQOzoF8CIvDaMV7bNQ4njxexWxY00VrXKTAnIxzsWoI/Dccy8Grr6m55PGciIiWGwMibNAVdxY45NPPqXiOx/5yEc1tqv43h6+E6FvGAD2HzykFACURWoUnL8QIbcoTp0n0opCjHmbPPI7h1/8pb8+/N2/9/cjrWF/pA6cj7nTeSEK+8Uz2E9yHgmzxutx6GBY3OMsvP7qa/G8yBGPNVDLgLPHmhGYYMD33HPv8MgjDwZ8Cvbp0Ud5J9Ih/g27m73/qTRK4QICqbhJ0a9oAN6nsmnFzPfZO5Cf03ttjJgiDuSYzS2sf4liIHuBcfira+qz9JNG2SyFqxQ87asUU98vD0Z6f4AvtAblbMSdJB4udOcZlqAIjK3Q2xiAMFnVosuaLpUnFVB5m8XoDMdaL/9KIUyFhn/3KXLDhodSVHUDn8f5ugaGp2ilnT+iTng+85EMiCcnhDqvger6gfdXc86xz/aW5V+8qZoOxfsK9qX7VQgm89SZqxyNGAXxUukFGFozNKT2psZxJOwYsqBlleKK8Gy6PtUggF7Uy+krpLekYSMFXNO38bLEI6ec9eo161Xkb+Ja/Vut+dr1TiM274TvpZxOCq1TMpo5lCGAfUl8c8RB+s0yD57faj2rgrX3SGci8aNtoVkGgHEfUohqDbsF24Kv8ZrOATYC0vGjajBcvkidFjqF7Blefunp4X/6B/9tRDg9H8XToiMIKQAlpAnRSng25pQBAJpiY2rCIXFkMgCw9TbartR+SNxvC0JWIUadrTSq8b6Kwfae9IL8nBKwJLRu4s9zwlEvaPY4Midk6oQmUNYJnLP4NoKyE2RmxmwVpHVjtbDifT+nJeFyG3htuqad126urfvMdwwLYfMIV5iOzyXyKMZMIv6uhhx69NgJGbfVHjMM+BBF0XvRVxsAzLfsINrtvHqc434cAqdCfj2Ao4raINBHFZBtUpKauRMZ1OJJu0f9+OXE0TUihVNEk6KjiBYSPfKzNC68VzAx4PzoKRINJb9SACoCAAMAzj4VWAZY4pkTkWvxxvvgWiXif+LfyTVlnDC/RRfAOUHkMOO+8sqrMgBo32j5LVrgufk1bwBo8aiF1TpZdt35qLkuydTrFCfNslEWt5XLd3te59a8cw9Wr5qbd8kaQh/JCVNqdGtEbq/b7ZmoWdQaLV+Zb7fjbqKXc2teB4d19HUTH+j37Se5p+8Xfqt6zOpZ2BY27XVLeNzi/9K+S86yAcCWzHOhzFPAQ73a1Q4s27al0MaZgCAdOnRYm0+bNDyU9TC+o5XIiRMnwnt6t96fffP14a2zb8qC+nC0USEl4EQoVYQnQkypzi3hWMJtVYJ2nuvVa7eGz33hSxF2/nbMkDBRhxSZ6Jq4l3DeIug6QC5t3NL3/YbthuG3BGHpviUkXrcGC8j+WzIA1O/13CVCWjmc0HYVnIuNIOfdYe+HxETVCSBaz6FUn4tQd4l85D8HQynPJvv3yMMPDGfOnJIB4HrUhDh29HB4yh9U+kfl5dW6yjKvVA+Fdjt/nXnym5SRJC71b93rgmdRFEjM3S5p7pPxCOU+tErmWu3w2rUX0dK+subAPVBqX0SbXInK/S88/5INUPHbuXffURHD+07eo9aWhBi++OKLgdNvDT/zL/1M4Pcht0WLgb79J98dXovQt4N3UjvhUBRg2x8GgAv6swFgIpbj4QycjmSDgO+B4a/+6//u8Hf/878faQT7ovbAtTDEXVZkgqr4xrmgKCDzpSXgsYgwOBJGhgthYLhO0btY+5GItjgSXQkw1pHSw3k+efK+OIucVQsI6TicHKyxcAwApdSVLNAaA1Agy8PMPiDzMF4po/IOhwJWBoBxrNystoBg8gvNRdcxVqNktfOUgpq/6focr40q0PWl7dphkkJk/JvdRbXmFJDa6AULm3Kq6KV1cZ08O9P6pOBPTmf9zncyfMT1tAtE/yrlebVt1SQ0TTrU5Anl/jJAWOnPjgI5tmBMVwz958KF7KsiE8h7TybsiAB7iyr8WkRfa5wiQEQ5LdcZVrmulT0bhcnpmoKBIycs+Or4KObfUQF65WYWw6mzXP8WjhQ8qUy9r4QInfWJ6rV7b+d6Rmk013E5tGB/tLor/OZfF5iEPkwbNwrO/foYr3An8az2ts5DC58WXw1jpzGx/1LiY7xKSyuldlRuBasy8iSuZhRHCzN34BCApWC3QpxwVfQvQ+3jOtLvRBsiYqv2/HLUzLkZfJw2gK+9+uPhN/7BfxdFun4UtAnlP4yiKwApnLTyD7QxeB4+fCjXYvOl5zi1m1VKi6wHxm4nInA2Gu+/zvqUIiBjVhOhVfyrjMDGUY+3TrhpaXrP4yYs8rslAb5475wA246xTomY49+7URjqOXOCYSs/LK1jjq+vRIhIaZwOVjvfdULsOuG5h2993kYobq9paVWNMZlmJ77O4eZMKp88CDs97TEGyCgpOSHXl7jbRhtuuxc793tiTNA7agAoBQB5gagdnQMbJVu6Zbylu4HpVevI+P+Ye/Noz7Krvu++Gl/Nc1d3q7vV3WpJDAkYWBlYcZzYa2XFy7P/SWwCcUIIDoZg4wASIBZJmGKCMynCAhsSQwwhLGzihXGWQRICSSCBZAGaQUIt9VhVXXO9eq/G7M/e53vv/p137vBKYiW/1lP9fnc44z777O+eTpbbNA5SxA0hMvGul2N/Ec4XSUgjDxDMW2vDVR2+J4SyZLDgxz5hx/75CUryALjtSRQJD+vpgHKr9SYlN22UAiWXPfQD3nnXj0JG5qdpHNGMEdH3Lac92IPoLzP40kc3LiQhIE1EptUHlcMl77Votl5fY3Q8R0Mtup97J9e19NlWHzIP07wIE9VrPfPJJWu1ri+/IyWD+PQYvmjxtyVzUfPkFn8c40N/1Ndrftraq+p+j9HI3N4115fWHtmipzyeK7zuK7/ii+9fNtfp6+beTPw0oI4EY3x0zrsAGUwFKyPaPoTQK1cu96AdQRblgMdHm1bw2LFjHkbwyoVzBpjOWfb0dc+mfsY8AbASn7HQAKzEcRa3qyD6ZGah1TQQZ+6/v/hL/6K7dHXDGBFgqzA7bpPJO7nn5k49yIY3t4hbA7iThdtaIPWmnhlSS8DR81ro/M5n2ubFmJ8ZE3CivhBKIydDxKWi0T1k4Rtu4U4axUsWZw9zd1DhrnAw7tiyya5OCMDTT7/a3f9JBEjYx2OvesST7YWnB+hp2HDCehzMH0EyW1ylAOgVBT16dYmybyuZ2jUufqxb2o1RBMiCXluYYkzKJu7twjMFMM5xlvu6S5Zh+LzR7S3LZ/Aq68MJ2+BoO0kQP/GJ3++++Iu/2I6/ediE73DD+70PfdjyVTxrIPy4ZyvebWfFkwRw46ZlpHfwv5rLwOcHD4B7uPnv7v74n/jz3X/5N99kOz4g/q6HDuA+h6UjUEUAAhcE7MJe8wDwMhyNB/UT74/nHZs+c7Ru7v8O4A2gIjsItPOsQJhO1nAFkI6hlzzlQkdSADD0uO2Xshxo8Uz5LaDE6335eBcUQJ1BnYN6nUTm63lViaDf8j6Q6OAu18WI7FFIBby5tJTAvsB8EjkC9BZZIywo8YpPfzGKMNY+XnglFYu7+qL3vSqV5cJYlEt7XNjy0ywC3PsZ8B62YBfs8h1CmWSxQuFm8wrNAfQ8LMo+HGtJ+/ft4/2YfqxAAbbCKuPxl4i+WLkIA7AO+LGcxHZ7+4IuoQ9P+FjGRyA8kGJgt37eSj98bsq4+nIqfaMPCN9xTGLwDrLoywolBU4GzFqO8kTolUlW5p3bAE14etAvnxZQ1/1aQRT8o4x7ojOfV2snXma9sikTgtcTINUVED1xRf1qTlY2qV2rCoAQuMWjsLjzkVda7a5PNatjA/GEd4f4fbj5K0FgtEQWQvF0KQCMe7nShVwmzDGJUcXTUWZCG3ssBODcuWe7H3vrD9nRph83GrNjRfeQHyByN/j0IqiXXksBgMK+9wCAkpzOBTIY+KDnIKAyd5RSBsqfLXNKL3qvhaIA4H7fD2tn9mrQvrpkz+33hzKfAyWNAws9s1QBwPNqUy1U599L6h7rWwtwZ3lgStbQc2pL7WVXt2uJ0DkmROay6u+1DJXbH2t7dRG2FABO49BaH4tucgGKNbuOUYrQOhY9nkMoyPGuYlGFNb64yhdFwNyY0aZMP/58ZRkPOjUFvIcAoAAAkEfoGMcQBsAcPBRjrYY2Ofh/bFaUPWasivWndR5GMOQiyV7u8WX/+fv9OgzGjIwwJAENpUnwjEj6x5F/DDt8m30GBYD4m+anV7qU+VGfVuXGYbYH2XTIqfP440/4fLxsOaKoB+8D+KCva3+1YsBScixQAIytDdqRAX4LJK4YfBo02KLnFqiao/VWOUvwQb1GWvW0ysl8RGsrKwAyj9P9vO5beGdqbecyRMtTHgD180vWYj1/ma/ltrXa3qKRuf6M8e659/I4Zvqbald+Z2wvmau3NQa5D5r/KZreRttPPnrGkgBu9IwKpuJaxZJdmsKUEAsBFcs+FXEMGwDxFue9Fy0/Fn8UBNznX5QBF195xQQ9QyXGCNbNiopV4ZGHz3bEih86aG7mlqTIk3YhzpqE6XHP9vxuq+uyJRhEAXBzi+zumPsiHglmEud5w/yVpGv7BtOa4DwAefFNLYi5TTu/myeX7721pjDXPEn15M0ROff1vt4djpMa+r+TxR3gBfe5GFdc/8+cOe3uoxFHHufPs6FwzAsuZNGGsFbiqeEaabNEv+61T9vcnjFAYvNlwJlEkGyazH8kVwth1/tRYqexbk8xktoFNjbssIB5zJ9vcMPmQg6JOPM+lAsID8OGtToftAlXef72G+iHZm/ZBrnfXO/p86c+9Sk7hvKCa7effPJJz0JMnowPfehD7l7/+te/3sD+Xo+3/d3f+7DHJWL9Xz9wiDgESwx4zcMCsFaExFwJpQaedt03N3+z+n/ZV/zJ7g1v/D47WvGkKb5oN0AijtHZtz8Ucgg//fx7WVEsLtDoQQRuGQ0/vs/wCEuEKAiGnSSBGcgAlJBPBFx5JysJBGypu1cEWOH+fAGIfmqbtcGBugPEUAjw7or3QAKarvQrQJswgNyuHqArNKHUIwDp3s4Fc7hBqIB0B6ylL3z38ouiAB0KY8C7Rs4Oxv1esvzG3MQK9DFJVn/KQ7miunmO0x3pI22PcSx0jDDnYD7AJ/U6cDZrd1haglYjrIXxKgKij3FUCih1mrRKAYNSGISnzC73bnHh0IraZ4rSm8a/71gjD5klZgvPKlO0ojBiLtDRuftm8VxQP0OQHK5Xsrm3Q/Pv/3qjY3xWQHpZes4L0hjm9zWuohnuSYmUr+m5LCuu1FX6sPJOuebrnfEsyTEZc11zRVW4jpVrZaJTH/s2lnHRs1k5ofJ4W0fZRshJAIAasPp8lbnslTt+LGh83KLnbTCw7EkElSAQ+rETQArwiXLCXZ56FJZFvP/tclwibdoy0M8swFNRfG5t3TSetru7cuml7q0/8t9bKMDHbA82r6K7181rh0UiLU+0J0T1+MPbiTAoV06UAZelEK8LfahXBoJQXMQdV3QU22yMfQFJeLEUsB7gajVcJsZ9FVD1lZV7+p0BQD32tYCscnNZGvv6Wn52J3vpWB2t62pvLeTmvarVrtx3tX8J0Mh9bQmg9VjsRKBeOkYtOUnwsKenjBN7y3F4lbhs6nt7kSGQr3QOruimBpppEOeAXU5eSTHBz2LduQfro494OOCW8V/3AuhDyUTzQc+rn+25L7jvHkN4MQKS0zqQp2Sm3yI5hJyVFF2ind57puwnuq6hvGkyS7jlEyYUJ2+RN8nXWRrvMTpqzVvpMYKce4qePXu2u2k5oi5evBT5R2plT2uDmSLwBfe0/sfAVe5PDS7n1k5d5twam1q3rfaN8bQl/KnVl1Zf875Ul5sVrq22tOZP16TI0r/ZQ20OK83xlbrejA1aPCyP+9gcj4211skcqbXoX3vXmIdJ3ZZcRub5c7yztT/kdtfeXq19r92/wlVOHzl0H6bQE4vzrwB4KkyVHD582JN+wBCvc3KAbfhkvcbaFG5ScVQIHx0ZgtBwx57H5R8FANYw/jgejiRxe3bd7Y6Z6/JxS6xGx/ZYrNVuY4ocVPIZO07knb/+GwaIzOqVFAB4DKAACKt1nEE9tYFNMaMMwjMxjU36GDOsGUA9EfV7UwLKFFH0ALAInFIA1AQ2R9S6D19mE3JvDHNvA2wesfmIo+fCMsUGgyXzqsWfs3H0Cx4AjiueITGSgb32NU9a0seThhPIfH+7O2kx9GcfOh2nOxTwgkDp2uwiECrrraxc/eblEqRrJ3oXNadMNv0iNLogbChn2HTLBox10gRN37z9ZIniPpzeBaTFxhlW1A3zgPHTLQh/QRFldEwIwTlTetC/Mw+d9SPh0KiT6Zax+YIv+IKird/dffKTf2ihKudNIWCx+KYAWLPTAC5fud5dthAAjtqRoiXTGx4Au+6vWzv2d1/6x/54921v+D5794wrACznps3F3gDSBeTw3a2g5Tdgx6271hdP1lUmVXutgK5nA7exUi4AB8jlWeQngL9b8pM1VZZiWWwF+hEYBK79eeLOiyLBgX+wj14BEOsynolFuqqEoDyBNW4L3OHCz3cpHtR3kYWPJ4oEwLWNg52aGEZJGmDvOegu44OiACDex4pzUEApOwBMaZq9K6UBffSxtlsoLKREceVDeY40KNevBSg7cIBwqVDSkHjxFgkarbCeQRc6Iy9K5FKxE1GMl0JjDD6A/6gl3mQtblmujdumaPOwE1cwbXm8K94ghF9dJ/YVnm0NsVXqZ0Lfg7atbddNOD1qStq9B81axpjLwI1CJM27BFz1XfOU+QZ9zWCbwdimSGjMaeYtdflpWce4l/GMtR30kevM75eqVhQQonU9xxz4milKJtHeqgJAgnRYsFR30RGE7TEDkdIhby5jUO5LCBhAb7xUKzR1VBjXsYwpiSpzyHcUjwAZlK7MMUeS4oGE4jGSa0U72XPPnTtnyseT5oV32BTjlvDUgAm0gQIBQEK7SfTl824AHwXVtSvnuh/70f+x++ynP2J7MMeCXTX+hOKe5IUsSCyJAlnRB8KrImkv/JEFM/BQ73cBIs7PnU4IgUC5Ee9HdvRgVhpX9zbz+SZh5irw59rc3hrzNChv9DsL2Kv0O5+MamyvXSpI1ULkHFAY1sYqgdUC45JyNGZTz47JN3mclnyfkknmhNipPteAeQogjMlkKn9uzOp2bqtrlbSK2z1JVgml2WsJjU+6ActlLin+itZAZa/2pyi4is3dZTdXirE3eJpM2+fDxauXHyu+o1NCSrDNNmCd5SYxJ4pQsmMMFDc2bnRXr0TupnD/d+awbS211ldr7oZxixAoPIVcAWBKhot2NCOKyFoeXkojU+t3jk7zWhwDxGO0WJedeYpk7vxui07H6K8uq9WPuXfrcZmal1Z78xoR36h519T4tvBLjxkL754CvWP9y/xpblxa61fGkUy7U1joQflszWPmeG+up+Zx9dqYo+uxvsU+G4K16pvjgUNdrt7s1h45eczbMxBNuQFwLwlAeAmGgjVYMauAJ8CQy5iRCcrL5hoMDa3gXgORCBIRq4XFPsC/ErUgqa/ZMS5HTNB49OFHLemaCa4m0AC0EGZ/7yMf7T7wwd8zjwCEVyS6ku2JM9kBH+7nixVl4Nw1E1gKjFsMaoyJ7WThtJhGTYRLCCATYBZOhgR6qwLU8jJLMg8bU46N221JoxA8D5ggGsA/LJsIrhx1FwoH0FGA2rBuowgOBQB5ADoD//fsGMATpuThFAg2UMYMAdUtn/zngDMEwlAglUzaiZg1/q5p9P/ikxUAPBOLIOjPXVgdvIVbnTMYRzvFSuf1RGIa3kVBAH1umBCNguOmJd8L9+t93lcA2nW7RhI+aJoyEc4vmnv/M8884wqxPeY98GlTCqAAWLNz2qUAwAPginmxZAVAnhcpAO7dW+++8Iv+9e7b3/j9Vs+jJth3Hv6y1zwRAtiH8O1Z3q0BNzZu+XxEIs5wUQSAhqUzagBQIrSUQQmlBmkEBOqKlZznScIuYKZBFqDqPQIKcHfLbQGT7oLv8xGW/94zoIA6fjsIT9Z05lBtBFiDGSTTC+xz3w8JScKQFBHc4w9LvpQj5pFpFhr7XdzlvfzSP+hLfXBPCRlgy/0agOK+j/X+5s1QWsWJERF6BBBHkbK+HuN616z6ZKCGjm4Zk+L+QbOanjh5xAQukj+iOCDHiYVG2VwC1AiL4sOzJ44d7l6x/CasCcJkUJDizh9eKXYii80rfJf3ye1w5MhRz/MAwKNtXKdM9xSBErA224AetGd2M9mMewHZDsLKHDIH2cMh06TG3IFuUgDEHsGC6knKv8glXvf9kTL/Kjdjtmwg8+fKQ6pPbczt4BH9zs8zr73Fv9Ci1oArb0o7aqVDvr7S9/JDCgDnWcnnX8qvjBMC6EqhEK3L/B13WP32pFgF9Mur7pOf/KSD+VOnTgXYN4L96Ec/5l5GDz/8cPflX/7lbonfNKXQBz/4we66CfOve93ruqeeesqPPb1heXhQDDg/daW9ARaUrbZBkhyUYwDv3Lre/cSPv7n7+Ed+2+iQPAGmlFwzJrMWoSfePvhkATX0WwoAFMEoAIJ/Z0+HAPD6KH9P8KM4paLPaZGYivi1PF9ibmPvau3BSwWaOYAxBSzVhjx3ej4LmJlW9L2WEVrtbQmutUC9ugbLnJSLUwJjLQDP1dXqw9i1LOdMje9UnS1ZaUwmm5OLls7xHKiox3rgU7YGyuLOyVGhaWgfD9cI75GSy+SWYkTI9LDav9iQ67b7OuAvKQec/sqS8nGz35pf8Zws+/nzyi2ELG1t9Jh9u46sfqgY7JBrCF10PuilDuEIrbnL46Ox1PrM4NL3B+MZWQHwinn8shcKmNQW3JrW6v7U/HNuzufoebW9qzhh6t25epcoAET7c2Vl+qvbNMUnarrKgCJclgAAIABJREFUIHAMjE+tsXqt8mzmL5kPaVzH1lqml6lxXsrfW2u2bt/cfI7tAUvaUI/NXP8yXdfPTvHzmv6neHOLr+T3p2mnGCWfeuSMGwG0YAfBK+KXEEApaIi3L+7VThwBpPxjnAuPAFwPedaPjrNn9hk48mRtbmmI81mRqWAMAE4sxbiInzhx0lzIX2vg6YDHrZJ07j2/+b7u43/wh6YAQKgg5rkoANwDINwrw/qfRbLSnCJ1jm02UwtN91oT1WLkSydtbHKWMLF68WnyBYZFZHPEVTMbzR9zgWfFIcvcT5gHlnXmn7lk08ON7NKlyx7n5eeWO8CGiIrrq8396555yhLlPOaZeW9tbfQ5ACI+zz4upIZUrhAANkDHJj0CZTpD0MybXnZVy5sLz/VJs4D6LnlK+B/iUEMRAAnKFB3t9mO4rD+3DXDxwQPgsgF8BG6uk/SQ0zGOHT/hnhF8rtlvst0+9NBD/kcc3nP2+/wFA3OWR4BjAPEAQAFw2TTv4aW4XeMeCoD9BmL2da993Vd0b/zOH7B6HrejDO+bYB85AGgflrg4uSCA0Hk7shDgR54NT9BoZj6+c1OMivv0+UA5y5u+7DHlTg/SBZCtZbKMu4W4gDwBshiz+GPdureALP7FE6EHhTHFwQ7KHCAfKbSA73LPd7qzP1cCpJh+ATjpLmiv4RsHyAcPmmLQ6iYPxbFj5mVhRZixPdpm329ZqBCKDre8G/36805b8SdFxG0D7gBtAdN7fnRaABcH8QbSA1hj1Y8jT49afc8//7LThHjbllk8OI6R8BGOW/J7xr8OWmjTVUvQKJDHv/uMnyGIQUNBs3e7I4fWu+uXsd6yzgL4E+950Hkg4xLaEZIscQ+gz5qDxyJ4Yd2hTgAfXlx7rA6Om0SIJQ2BYv89V58Wvq/BND9lOfSgXUoC59HxUu+VUd7zpdwLqio4/lXZeqZXDFSKg9ScAhZLm0p9up+VB15mqs4F0NR+9aF1LdOkyqRtetb7U9ro+iNovigA+jaorkLfq+MwANjVzT8UAuJZfmQf/M+usXY//OEP++8nnnjCQq/OuED/7KefNSXAR50Ov+RLvsRzsly7drV7/sUX/FkUA9AgdEDmf1fU43dl/4bVHU5+z3iIAX3bX/fvvdf95P/+1u633vt2DwHYvceUS91NoxsSAsYki1OqrezZR4/iCWY8ysrrk5U5uJfHYMgN2oOi36sKAOKQfZ/wsY1xAPxnq4j2rJagLC+0VSqLX3PC8dw7PQ0mRcZOhcQsGI4JknW/Mn203qmFTfW11ba6/rExaY1ta3zqMakBWguwteqs53QKeOR2zLWzNZZLZZ6p/k7dC5CTkg1qxTh/2G6AyrQ5BS7CMBGrLz+nOP/cpu0S7rCeXHLzXCShAIDH7DP+gByHcvGy5W562RIUx+lacarTEtflmhZEa0Nbo/0oAOBJKKlJArgTD4AWgFxKK3PzGfw7PJnH1vWSNZDHQeW02tiqY6x/Y3T+IPxnhU5SX1f3oe3K6TFslPtYW5jH6qrHUXhkyTjVZdb8YGpMpvhFi4+O8ZrJddrYH+b4VKaZmj9N7Vt1O1r8tt77xvaXaT4Ugv7a04+ccl2jKsKySH89yVSRAHHhphKABn86xsitsiZAEC/oAixxhwakyMSOgBJlWCI2A49Uh/sr1zk7necRcHdbGnKY1mE7dvBVjz7q3xFgSGj1rt/4ze7Zz77o8bb3zNU/rP0uRoSLp7voblcAtIhubsLq+0s2UglL3qYiJbYW/BiTmSPQXG4mItUl4UsTrUWX3xurexgjuUnamBpAPH3qhM8RQAjlDQnxEDDJ+YCLFy5k1OOaQd/8SqiIAVU8AJ54/FGzilpOCVMCnDp53HICPOSbp0T3yBwdmm4fvyJ6atz6sovQ6QJqqY++ZI1y9CFc+fkqYdHHyvUMobhSCIALxkXiV30OGjyeL6yw5KzYIIutPQfoIqaNow/xAMBVlzO8r5tVHzddrP+nT5/2cXjFPAKw9nMM4PrBw0aqFgJgzwwKgCGkRnPiCgBOAbAcAK955stcAXD02GPuAWC5OPtcBseOH/E16dZk87knHAPPBfI1bG1iYTaAuY9Y3QBmnryuAtcxdmGld3oB7Ntv1pbcpRkaX/IFWGV3b88nkN5XednC7woEe0Y5AEp+Rq9LdfCeFA7oXBxoFWAlD4X8DO996lMXfC4eN9ri3RdeuGDjfsoSi9p8UobFSzDXmyaAAFxk5zhiLvVYyxFMgn+FFxMeHPCsg3aKA5VD69wXz0OZAljnA21xHcs77o06GQP6oAynGwPtAByObQTcHDA3URQCqhOa8Vjw21tOQ4rlJq6UXCt+XJu1DYWqJ/gznkhme7bs29a3fRbHzTh5TL994eQKkjqR5I7r0PAdD8JnPcUH/ukK1iQ5Ft3OwBKgfaY7gXMtVSlwBKoF5J12EgrPYNtpIikJ6meHioc6Y52mMtP33IbeM6C0NSsGagVPBvbyJMmeB612ZQWAEiP260EN1+DGUBf6CKV2LRgGLw4eJD4voOxHe5Xr0DXKJveYc60XA4IHirn3e9gOSh94ke2rRkPicdCQT4MSjdl8o/hyZabR0C1bfJuWiBU+fGD/WvezP/MT3a+985e69X2mSNpLIjApAKIjlCVgELS925RsR+1526upt/BTQg1iLwrQkhOQiaf6vuSNIw9FfHc+b/+irNI4aFi1t+X9cExoqgWiKcEt01tdV743JZDV7WiV6T3NBOlrZFXgnqqj1ZYpeaI1Xq12teSgsfbX15f0O7dD79fz0+r3Ellsqv7WvSWy1JK+122TvBGyXtFgl/n2a4UXtvo9RZvci/fFVKJ1bihLn1YZfRsTwJWlVokH8SZSqBD7HQoAD9XE67IoLmLMVhVpc2O02p6QswiLIASAfRZ5aZPEx172sPnMzXld7xjwWbL+Ml1mBUCWMX2sqzZO8Yua5lp9G7s2tvZbYzLHR8bWaV5/9V6kvo7NwVQ7psaobuvcfC/hKTXtT/HROVoVX17S77G1ulO6nZof1ZExyNz+tYJpUuF5XPi+07ENzaPxoK/80tfbnj4c94ECQKYQWbt0FjDrGbAhQcStkibtAxK5zkkCAEU++00rSLzqNYuBvmBx1Agyj73qVcaUAJhmqbJGo1gg8R/Z2rHIISEwIDCq8+ay9Lsf/ohZPc6bEIH1Fut/gFVAyq7d8aziHusNSL/zBE5NZuvekkFtacjEaOYIdAkDqsvSxkHZ2fqSmZ4If67+KNvZgwO3vQY8cDflCCjlckAYpWwA76a7Jce4SwGAB4AzWdvInn7ycfcAuLVpVk2zPD189owrAUK8jI3Nz7NlJss+F/nxBtdSFw5RLjC3CJ5lzhXqsKoAiB7GcTzDuaTqtzZFhQDUzCXuQ3Zy5bOQABPIz9tmCdhjbDYssQ2nHxwwBRXgEfCNy62fpWsfwiWg/6sG/m/Y0VsdIQD2LJ4AVy104OIlOzbROhn4bPCFp/tmk7c/U7DctiOGnvqSUACceNwSLZK53dyBbW0ZPPT1Ind696JIrveerNPXTIB35AlZ1AX4M2DrXaPtOfIM+B7typP4Lnd5ThOgzda1CC2wP+KJ+U0buBaJ9Ur+gaI0MP2HhxoAnghvv2HKFBIrIpCgMAHjKJRh82bEvocikTj6vf6u00myPn/60y87DT722MP+7rPPvuQWBztNtNs074BbJnDQDY5IpHGEGa3bXHGcJSeboJREsILPHDDQD48CvANuCP2gbOUviXbss3kPwEUZFO4hCDbG8qBw4A3AI67Sbq5bCIb3ectiuu07OQBQqPm4Ys23e9yn/Z4YsOQ4UF9pv5Qvnm+g5HaATgBNtN1dRpkTC1GQ4oV5EUinnRnMUwZl8eH6Nrf/Mve9yFnAt7w91LZMPytgPS+oUkdZzv2d3J7qcV9fUjL1ioTyUAv88wyrTrSay5YixNcAgLPI1aK1ut25T2pXPw5FMeLtKwoK+iVZ3b+Lf1VCpNrkZ3QXSxv0hcI7lOthlVIegDwmAYx9tsoaUFLAcJHxo09tAZEEUvuCH8SCAADQLh5bKAD8VAgLAbi5YbS++2738z/3U92vvv0XbV3csvotMenaTRv7sMSLn6tt8FMUaSdPHLdEveFpIzcghWL1ict6QB8DTr1SALiHoL3t55DbdSkAWnvyTvbmvCdOeQhsp7dVcNXPeyKGOcG+LjPW1gB0Yp6GemogMyfw1e/m9+sxWio/1G1q9aE1Fq2+5Xdb81j390EE6KUC7RxIXDI+rbFojfMgiEcyVy/bwXSU0GrLErrItNykm6qBWc6LPSPCKiUfybCGrIICAO8xQDnZ+WG2g0IjNthMunNztb0/bIKhAMgeACgAHuST52tubnP5c+OcZUPR1hLZfmxNLJnvXH5rXsfW5FhfxvhGa86EEVq8rEXb9VzV703xrDl+lul7yVrTM3PlLqWvpfXvZHyX1l3TT83LNU9j5bXmr1VmPadzfZZ84QqAr/+P/vJ9BAbcS92qYAzNXV9BB/ZhM8c6IQsWQsggLEuoCXfVG6YAIEu8gOmaCREblgX9vCUuQhnwiB2bRmIzLK00cr95AqyZlWrL4mg3DS3gUkvZWNJePnehe/Yzz3U3LRYancRdy/YPZAohxYRZzz4ucWRI9pMHNW8k9SDPMbsVRltt8GObYGsi5ydjZ+QkZkb7WgqAnZUWY+gWH0u+iBIHqzKbB9ZJLKO7DPWgkLl89Up4ABQrU+weMSfOzGz+X/PUE91r7BjALXM97Uz4xPpPIkBAWXgBhALAY0nLxikPADFVH3c2V/tPJwaor/FM9FCbBb+zckCLRv3yf0vd+R5lAKzoM/QYsXwkTw8XcrTmxM0R0/aKbaAou44dO+7/3jBgz9ggiJ+w5JX7LF/Chnm5oAC4b+N10I7J3GOnAXC6xjkrwy1gfdKdITeB1WaJuM0aeG9/9+hjX2gKgB/sTp952kJe7LpZ+qWECZqPjpNN3uP5LQberaLFuUKAKcYmQJJA9ABW4h0pE25s4MURWbmxOAOWWFestxs3Ivu8wIZbwS08hNh76sK6f+NGnKKAl0+cF0wICVb2eIZcZLcMEN/xoxVNMWKW7BwOgAcAbRMYRjnAn3sFCHzZd9oC/zlwINz2UQDgLn3sqIFia4cZ1ktmfxCiFAAoFTgaDaIZxsTHiXkuCgb+pR0aq1AucpTicI0x8VCGcswiY+ztJL8B9AfI5t/iAYESg4Ts4cYfz3KPP3lC0A5XBBSlC88p/wDfSa7oIRMO+q1PxSNA3hn9HBflhH6790fJBeFrowDhnBVfY+vjEiQxfARsQ7ZbERBFW6InjVl+fRUKbX9fgLoH5GVuKCOF23u9/mxpP89nBUBdt2hGCizRVW5b/b1vQ7rRW/RQJOh6GiT1T++uCtBDQawdZfHPPDvvK97nYpGTV4hn6C6JTbWXsbbYI0mOq4SqlL/HeLTn3IE/2GzdMp7Ex7P0c2qAJXa9Zwtk7f5W909+/h91b/vlXzC+zt674QqAXbt1lvlwgoGHlBgvlwLgyKHDRcGA8gLwM+wZsReESzGjpf0Inu6gvywIvACkAFDywBWSQ4FR/lrzNSVAZ4Vw0GfM2hQoqO+3AOdOAEKrPPVjTpAdAwoqM8sPLeG9VX4LSOWxWVmvBcwuuZ/72ZKfcr01nY+tw/xOiyZaddaCc0tWG6OZKX4w18ZhrhSbHwqAMcAU14Mex+XNmmOmVjA3q9y5vxlyEss83s9GEJfRTc4m3AwlAPmKLly40LdVPKeWlZeMzSq9RRLAwQPgpstLCgGYo/26vp3Q7ZK25jWU+cSc7N9qV2s9T9GYeEpWUM7xpCm+NTWWdX/GgOWSNTk3Z5lfjWGbXMZYeUvaMjceO8FWU/vCknlZSm+t51p8W32r96+aN4/xxAdvj/hN/Lv2xm/6T+7juo+4h9UT6xhCFyAnGh4P8l2hAAIjkVWUR5Cmw301mJE5GBqgRxBBCCAZ4EGzJJD5lDIA/nwAXlu3bxrgN9BQ3CLDMmKKA9MivnLxilspXQFQXP0DDAFUwmooD4CaMNXm1sTXG8YYQ9AinlsUmoxWOXp3qh07mcxaAdAfAVPmaKqsVhsk8GFhJLzj7NmHHGxetwRTCIGHTAAkjhMwHAqiIQSAY/FqDwAUAJtmdUIB8OgjZz2kII7tC9dRBFV36/f8EQb0CQVxy1dYsjVv/lyR8oeFrs20PI/nAUf9cY46ZZX3xQCzS6vu6x7/4prNBiYtOmD2DrHcRaMO+MV17jk7jQI3XTbU/fvsqEB7ht/ch65Rbm1aG0gWiALgiCkKOA3gksX/X7QcAgjDgwfAoACAzru7oQA4/dDT3Xd8139nioAv8lMAzGYYMd8eexifuzYPHnJjiFKuzQKyAj48B8iUF4AASg+8CgjFwn/16k2PHUcoR+lDcjvrnr8L6BaA8Rh2S7OvOimLOsAbUjTwL8ufZ3TfLdkFcAdfGAA/z+TfslSjIAjgO5x+4IC95D/g32efPe/xjUePcvpE4VAFIJIcVCEHDhjBQmU8SIdgXor9sYMql3Yrt4EDzdBBeXJEvR95UuI5xk7j7JyPOooHhfMqnrN3PR9qAvjytNAa1ekOhFe4kiBZ81UfzyrNiY9JfaJBUgC5MMrz/BWi0bx7OYx56YcD7BLuIUDvz5TGeYhIYiYqLwPfGoSr/lyeihCgVzl5bvTewEfjG/XLsu/0Ux7olQMFoauPsvqrfs1pbgPf1YcQ3odO6j0Bf3kT6Pkc3rCipJLSJPEg+I2s656XonhOxT4aCq1oy3AUHj1WklVieHkfnqtnI9HecHwYSkiskISQ7CXBoBESz8OvQwFAfhAmfav7hX/8093/889+ztYxni3hAdCtse8PfDP2VpT6kRj1lHnrHTVlpvtswb/LWeu8E+1WRvFQ8MJHPMdBoTPaguITBQBHE9I/jW3eK1fHIBGdaLFMTGsfzvtrSxDWGOdSWwJfvTdqn9PYb2/V9is1EIw1Nw7wxuSOgV5z0sUVNd1oc3KZSwBerWDI++hcn0UvYwJuq391+S2ZZOAD44kh1TfNU2ue8ziO9WWqfo1NliMoR8dwRpnt+R3at5oss6aH4XSSoZyepn11riq0ahrzJJ7BSXztcp+cNhg2yCFCclGMGeQyQv7mPgYd7e1zc6wxyOM0tGFQAMgDADnxQRUA9RqtaXOurWP3cxhAppedlDcnv4/xlCkwPMavcrum6DOvk9bYtdbEFM9ZgnNqOhgrL6/PsXLrPaA1Hy0Fb5bz53hoPUY76WOLf7T2iSk6yvTWwoJzCoDML1WWruX10WpDm9eGhNiP4Ru+8WvuI3QgTHz2s8+5qxBx9S4IG3OJkIBB68+zSpzGGfDEnrLB46bsx8mZAOB/xf2RLMi4SB83UKRY8gAwgBskXjIVAwwl8JEk6L7F7t62mGrzCjCL513zc7ztppmw6gFQd5G0zn6UiPK+ja1FkZmYNq16cYwRkq637reIqbWopxbJ3AJvlZc3JoUgTC2Euo6aEBlPEjieMJdPEk6RAA+Bjg0EwMm5rufPo0EetNneBp+PYgEyAe/1r326e/yxR8wiyjm5t23Oj7gSQDkAPEkNoNeJK2jKXUaL4Kyz0bmvWDiFm6jNyjbtc59MhpHZf7vAIEak5FueY8I+EcIACireIwi0xY3WN3yUSwjDdu3TlpTrDz/9abewPWKnVQD8+5wIRusnT9pJBzYWNyxcgKPXDpjS5OCho54T4IJ5D9wi0L6gLQcdxeq3y9bPnjXi+Ne6hx5+rZ8CcOLUk5ZH4KitoTXzprnlShnaghINQR+FGokyOWqOj0CJQEqs1VgFAqwZIAkcugs/xkN7DlDpZRWrJ0utd6UGdFaJ+lS2W8XtXYH2YnhcBb0A6XIagMCwgJoUBQL8/KasV14h4Z15HBzCZbEoM6ycLUvyh6fCZUuuiFfS8eNx8gEfV4QA3J2uYlwE5oM5xJ8UBg765Z6vkwiKV4DfK4oMQKfGD+AvJYiPG3lInJFEGyQL5rlQXx2MFsWGgLOXVa5pXoLvluKKkkTAXXOk8e/BfZBxANvyruZP/6qZKQolni9N9396dLZKV/kRAV+1JeMb/16UJy2Q7lWU+/quscjP9/0vz3vfCk1n5YKPS5nvvv9JKaAye4VSCp2hHCmvdF9t8n5oPIuSQPOjZ7LyqlYGKMZdgmfwzSKmF8Dv5FIGLITxID7WN3uneLw8rvQsyf0i8Wcc/4dXACVzbCThS0GH8FUajtLQ1pK5+v/KL/9T8wL4SQt7iVMA1iwRoAXg9LxC+2K0NZSxhy0c7JQl58UriowUSoSGh4B7GdiHEKTgqXG0n/fd6iUXBrIDvM+9X5ww4dkoQwIUhdfQoFDWXiZ6kwJFv8XL9VsCztgePSYg1SAq5nQVaLX25Snhr1XmMMfbFQFLBdcsSC8VPmvBT+NV/9sWEFefmpJdWuXmPTgLqnmMB4XWQOe63wJSLRCq52sFzZgMUNfPc5m+Mm3lca77k+dU36fGqK6jNQd1mZm+nXMkWSfnCPBxEbMsNIxczDr1xLXm/k8+mytXrrgSICsrkPGHsIZx5dIUyIh96Z7LjORCQibCiOhHnZrlTu8uAV1jNFrLqmPPTV3X3NZrack62Sn9Zzqr+cocYKt5yJJxa7VP79X1LeE5NY+teXDdv7k25vu5PWpLCwDndrb4QT3XYzxjCa3MjUnd5tYeNFVPa2+qx2Tu/dbe8qDrIra5pAD49m/4KktCfddBzWc+85nupRctVqhIy1IARA6AVU2n/zbBwDd438zDdVCZ42OgcKeOTKkwIoQbmASTjgCD0H77zk0HCMTtepHGmG5bXPFVA/9XLXyAZGh3TKK47b6sWQFQkqq5gFYk98IsW0SaGfnY4LWIYUq4GNsAdb01cXNEOUfwmYkJ1Nb9nWOGeYNhLtx9zBATSZ9Q5MTxY4EK0RZvmns72V3zRuULw+mkxJLZRsApACgA7ljyqTumBMD9/4nHX2XzrmNhjE5srsgbESEAkaRs2HDDpY1NLTMI2qaFqA0wX/P+F9/deg41nlko78eLuofBcAVAAJhB0cG53AjaL1sYy2c/+1lvO7IsCjM8BthYT5gCADRxk/NvTcGx195ZP3C4u2b0KwVAKEuKmqusJRQA9+8A7o+Y18Dj3d/629/TPfX0l9h6wvpnbvWOQmPM/Ci6sgbI5i+AwjQJCLnMn8BgzNegECiYwHssBYCD/wKkHIyV7zxLdR7zb5/amq26uK4j+bhWyKYHVwpREFATgFNsNnXmOHWee+GFi658euxV68YvSuJCK/vmzUhyBg/h/uHDJDUq/S9u7w7qxaoKiHNwCI0A+gpIlYLAXfiLEsG9KOwZAX0BT3lXFG9rfwZvguxlIQ8A2u/Xrdwe3BawmcExY+rllroFMDNA9mfq+Sz02oPkAmrVRoFZ14dQbzk60mk+llxPO/qZloA/pLb0CgY9UMrUHGbaEq0tUQCk4nrFRf9+riOBeSXm834UOq+/67fKEh0IoGs+cvt5NitcsoJBSoJ8LY+V7mcFQJQXDR885cRTBld7tRFhHV7C3uhH+BXleeyv8TyAPxQBofjWyRR42QGoSSCJdf4WMTfUized/euKBPu211z93/mOf9793M/+hK1PO0Ly/lVLVUKMCp5T4UIiYbgHbXZNCoC98GuOGSvckv3BT6jgSr//xilAHgZgzxGaEAoAjAFx/rgUANqLswJAgCzGJRZwrRDIwtfUXp3pq/4+t7/m58cAckt+mBLScp+CRgfANdeeBxH+crtrEDDQ76rCQ+3K4Lceu6l7dbmtPtbv52fGys50mZ+p+zXWzylZr57f/KxorabBvp+JEdSgIM9xPb9TtFnTXqab3La63UN9JmuXY7bZJ1EA4LUY2fk5BlBeAiQMDrl8TL5VW8bGNe6HBwDJdpUE8KWXXorQH8l3Lea5dBAKL5gCaUuAkOanXkutcazpWHMwJle2ulLT9RQN5GdrMDxH0zUvyXM2166xKahpOa+5Fq3M0ffY/SV8Zoxvtt6t6WCuXa15rutrrccpXj425lO0o3bO7QNjbdkpj96mAHjj3/gqa1+4Ab5i7jvPm7szCd+w3OOCTDw+Hz+iygQRnpNlIwiWRF6cj80543Fmdmzw4SqFELBhsdC4SVMW5fLhXT96bg1LbLj1S9u0aXHDL52zrOo3tsyialZY3AiLhTcswnHcySCgJo1GpaiY2mTqiZkTKqY27nqClk7oFBPKxFZvfjn+f4yYWwRZtyuYTPj7wshJAuixnjbOfpyMzSmx/xwBmJkh74WcG4oYYplJAvhqy9R+14Kyb1tox5nTJ7qzD1mWfJfnisDhICzCANx/o9DL0New/q/0NwcHl045o3KRtFj+i9BdewXoN+BZG2DPOF2DXdplF1FWhegZNOxCt9GZ6JKNFKH7pln6r1w2IdrGaMN+H7HjsgD/L7z4koes7DE6379+yPIC3PIcAPIAaCoAzNJ/747F6x19rPvON/2d7gu/+N+0UALWhK0l38zDgi7w2oMYRtSabtEzPrS9FR0rfpEvZT0XOPV5KPd4HuceF8uL/kyg3y35RRlQlmu4wpfnyEwf8xN/0IjHJBv6NvLp16UbBovbv9YqYF+x/oQQKP5fbQVkY+lfX0dRVFzry5zrzPeLF+M4vcOHQyHIdeLxlQiRxx2UlRb2CRILuCXm35UW9sy1K2TgJ/9FvBPJ+sKFEt7FKSUAuv2WSf2VV66ZJ8x5t3Y89thRO2ZtGDvar764AqCAfo29A+sy9gKwPt6Mf+hz+nnr+Ro8dNBtlvUXgyHPgVg3yWOj8h4o+rl4J0i7V3pJT6IL3q5+fQ3zqDq8DHumBtDllWhf1Y/MjvVeBvBSXOianmduVoB+UeZkeVLjVCu51B7dr9uc25TBO23Rs/pXoSe5j/m6qGJMAAAgAElEQVR7XTa/pezKfVMIQIyh+BsnT1i4m/EVwori3fCI8gS7RpTsuey9vONedkaPUrJ7yJIRLPRLpRyn6/sJ+y4WePtDsW7pXbrfePfbun/0U281j4BLNt3yAIgQgFUFQDniz64esaSdZ+y0jT3Oa5l4KQuCl2qf7/mlrRssgigeCCtkr79tLlF49MkDQEoNxkFyhMZEYKsGO8N8Fu5cFCN6b2xuVuiykgtW5zAW5theLEG8FjyXygNj7ZsTjut+T9WvZ+tnxkDEWNvzHCwBV3XfxkBCq74p2Sz3Z2z885zVbVXZOQa7HqO67bkMAaGsAOjvl1Xj9RutK3SxNZ/Zyt6am5BjBqWQr6nSMNFjC7jyyHYZ09qSFACxRx524x6WeZ1oA/AnnDArAMZotCUTD8+GAoBjAF9lCb6p57nnnvP9sg7NXbJGlz6T25Q9QMbaqrlsjWMNwDL9ZnmxxWuWrt+pftXrIq/XsbWb536qz2M8bWpONVb1+su/d8L35njIHE4ao/0W/bfWc73mxnjqFI8e9uvta65FFzWfmRqvJSFmrfmqr83RwdAmH7med6x999/8j++TpRtLL4Vg7cUigfAbMciRzAerG5ZQJRtx5mSL/54fERjHqIWEW1z6HHAFp7xsmdDXLfs2f8qEjIsviebW/B0AKEebWWykXb9x87adq36+u7ZhQoQd/xcKAFwL8Q8I8L+7WIWxLtSLuCaaOcbS2ojyO9NMcHvpLaLbaRmZUHN56ltLATDGpOYWrAMI2zg495kz55VoKs6e3+Nzf+2aJfYrm44AsRQAXN9j8wH4f/Vjj3IitQl/m5YZ9rQlyTvqc6w4e9c8uwIgkEjeoIcNVltge+YE/nU3rPuxOOu5H4SHEFr9fo98ipWsbMJ3TVgN62ckm/RyoU77N8YihG/KUGI76A+X/JfPne/e91vv765bIsD1A3ZigCkAblgei/PmOYECwLMfuBBK/cV9n+R5a7bu7iLYn+re8B0/0H3Zl/+7FkpgFjRTDKyvc1rGAIJ5XRZm4tp93qzE7ELva64AQgH2HoTGLf/wDn9bhgHog7KSo/BAweZ1WVnEEwNSMujT94hljvXIeBFvbLKAf7zdReEgQKR6FTaApZ165FaPAVPhBvzruKa4yPOuANq5c1fcunHwYByDd+2a8S8b0/X18FoZ2hfx0uHlEpZWnkNQOX78hGVE77pPf+qFSHrpJzzgthzWVik1lNX84YfPdudsjlEAPPXUU92jjx4wpU9MpRLt0S8ft+KNIOs913SMogCyvA0ih0qMlSzRmjfP8F/mSyC3xzEF6GfvBR7VWHudviaigLLceoCr8nzdNJZZD8TLUszPZxCu7z2A9wkYwLvTnhRMBdTn9zWnjSb0l1ru//XzNb7L7RJNqI1aDwLrUm5lBUCmI9WVx1LXGP98XQoF0WsOL+jn1ZVMkRdln6FzFGoRZxzrSDlRsO7zibA7wl+w7MfxpPASf4d9m7IgsBL/wV7pALy4rOzbc7/74Afe0/3D/+0tFsZ0weZjow8BkDooeKNAcNAECoBH7LQNziLBw+CeeXJ5GIDz2ZhjeTs4v/S2A/rvePgSCgDWhisBSg6AfrCcJoN36FODrSx4DXOwSq1jAl5rz2uBxGF/GPacWiitn2kJtbUMEvQT+00GFa3nWrTfan/uq8ZmTIAeAyeqqy5f7awVAA8it8zJU615GJvf3N5WW8bGPY+V+rQakhP0V9OYrmVZoh6rItbG/DYYhd5d0s+QZdoKgODb2+l9nOZXFQDskSgA4ni+8OCMMQjP3DkaEQ2P8+bYPFBMPmpHeLO/vvDCC6E4d1429GuKv+/0Xp6PqRjqTFMt2bCXB8uDeb5EF1MKhqnxW7puxtZh3bbWGLX40NhY5rZOta01TvW7c3hip/M59fxY3Wrn0nGe4y9zbR5bcy1+Wq+bsb2I60sUAK112Op3fa3mjUHTzlW82T6Gb/rmrzHZQUcBRYN0TjHAn+8IHIBAzsYmGzFWCXdbtPhCs4+ZhSHc9xEScA0UQIQJ3DKEgUcBrtR77Wg0LLFs+uEBYP96S7B4cpa1gSur7/rGre65Fy92N25ZFnKTa0gAeIckRNZwf8/dyANQKV6yxSznJjXfHyOkuc2srmPbZpGl3YrR1PW3GEpdngCzXNprF7UWEUwt2BA8DWxa9n80xoA95jDmJ5RCV65c9U1Eiy7eIXkfm0gIcHgAPGHu/ygA9phHxx07fxoFAGEAKIh8vgrhxbnS4dKuTP+av1773evBY5TyAnTbf9kYRdRxv+SFSBt7bOjD2dVB+QUQudAamyIrA624J9VxAbcIbkVI5TdhK1n4pqBQABzsLpiL3Tt+9dfMI+CWWfOPuxIABcC5CxctE32dAyDGjDLvWbjLvr2WXHD/me6bvvm7un/lX/23bEXZqQI3cc+NOlmurEPPx2AKOoTufVgDLVU8/UbQpiyF4USITYBhW3a95d7Bodcbwjv4AJDoHnsFLLIOlRNAAEnASLKIrN0e20u+seJ2j6cCdfTx9QXcY/WvlwFleQy9/ctxgfl4QIEqMA3tzZZ9nr9wYcM9VaQsQDllcUy9gkZjC4+6bYXo+EaA1EFTQgLwSSJ44MCalXXdj3WEpiOs4HDPvxRrzXsnThjgt2MLSbB05EhJmlDGUqBbWMb7WgFr70sB+tyXt4BTbZHxNEYZKHqalEKv+ld8IwSs+NXPafIAYByllOgBW9Kt+bxCEy0NQOqbys/tFL2IRvSMQg/UxtxmtaFut96NdV5Z0FVQuTfW1vSYf9W41O30OSj0qnZIAZDbl7/nvuR69H7uoxQAqje3Rc/xjB8TaAsoJ9TtvZkKb0AZpzAvhQAAsCU4sOZR0HFqCQoAOUrVCgBCAD7+0Q92P/73/2fzXnrZaM80V3tI0kvIwJA7RR59AUosBMDWw6OPPNLt8o5ST4QMxPiFAgIeJd6M9Z8wAE4Cuml8Cr5EEsCsAPCyy97NewovlMDdErSm9q8sKI8BrpYgFPMyAHTVXwvA4iW6r9/DGowF1Xovl6/6xp7dTr9DuXVd+feUzDAH8MbGWu3u98C6cTO/axlkTkgfm9+6fa3fua2razPGL89b9jip5zXT0bDeQ96sadPLlRBd5JS6D0sBytwY5z7Pj2MoAOTBqRwAhCmSByAU9TR+hOE35nWqTufF9rdumvSHHnrIMcE5C5V0L1+XJ2Ls/ig+LdodqyevzTnQnOejRRM7qbdFj3Ubc32rMu0yBc3Ssa2B9JKxqnnWH9VczrVF9c7tA2N8Mq/n1vclYzjFi8bGZazdeS7G6DHvWZmH5T626LPVl9U6FLZXlADf8Y1fdZ+j3rA+5AlXpWHxlLaUDT5cEvEG2PKj+26Yy7e5InK0nwsTkaQogIYBJFMu4D6+z9KLHzl0JIBGYZ57EAQQhpEad4W17p6148qNze6Fl6905gDQbeKq7AqAYCSDAqAkcysWCTH01gDUm0RrwlrXtDjzvZoIp8qa24DnmL/mQ+3PGmyuyQug7vNcG2tmgFspgHHdApth5gLMKAD4Q3uM1ZSZi9CAUBBkBQAeAE8+8aru8UfNYmQKHRQAJ08edQUAAuMBQ6KcKoBbKhYrB/4+98Mm4e2yv+aYJoVAVgDQpqDVGIUWo4vyILwh1jUEfGXnD0QcCoBQhvVj7W9G4SSeg/YHiwJnsxtIN5f/S5Zl9+1v/1VPXnng4GHLpm8nA5jy67wdwYMCQPkS3EhXJHU/Ps/W3p3bAPbT3df/F99mHgD/jrmdH7VywzLI+AAWOL+eDx469DmO4sQ9HcAdsfG+3src4I7v3SaHgCcGwgodihuOqWP4w8KP90cARX8mgcr6DHX9FuB1i3VRJtAl1jFhBbjj61mUAQLquDmj0NAxgbTh2rUIJ2BM+4RnZZ0fOLDXrem8L2UB75w7d91BPaeHeLyhfQAnTk/2oDwWACMMAZ4B9O32bRtHc+XPwJi3aSPlooTgXzwTcl9RYOg3Y0e//Qi/AqD5148lZUyLMgWWJvdxH9dkzQ8+Fs/KxV+AM2g47LI1UNYzGYhnwE1fvP7CELx8eYqUecoKg7pO8ZEMXuWVkEFuBr4+9knpoIgF1SNayaCbd2qArj5p/ATUc+y/2qcxyu3N93L5+Rn1S31ptSHXP1a++s+/UtbUyg3VpXmux9R5EsoO3PRdS6M5D0u685jEC4PnhAJqAN+RgNf3WvZOB+g0KjLvA8RRtO5eu9s9+4cf6370R37YlPHPG03YKQC7zJvPjgcMBXyEQgns+PgUBcDDZ896CEB48+COEwoAeGIkCO5n3JXxWxZfQ1gUCoBIaBgeAOztAALa7lb/0jfx2qCjSCIY81sElGo/mNpTdyrcZ5qRvNMC8gMdbAflqzS5Cqy0b9eCYN23pSA+tzFovA0S8vVaFpgbo50I+a36x+ShLIPpmZZ8pbnPY5bBdKYXnlVYaj1v6mc+JakpeJdxhCHV86C6NO6rfYu5jn6tyh26XtPGFAjLY5Lpvzbw1HyuriuSAIZiDQXA8ePHPf4fBYAn6SZLcVpfrfLm6hj64cK8HwNIWBwyIscNuuLPlZtDjoGl9ezkuTH6b5Uh+hibg1xWpsuaJup5WtresXWluup27aRvS9uw5Ll6He2EHyynm/mW1Gt1jofW7Zwa77nap/hxvWdM7Udam2M8eK4d3M8KyLruJe/ntR7tqBQA3/O3/lMznsXGK8t83ojdImwSfVgqEExCIcCH9wBMd0xivnLlcrd5045BM/slQg1/ZI+/aYGyWJAPmEV03ZQAxJNz1Bp1HUCIt7L2wrTsvbsmYGxZmZcsAeD5yxZvbcBooygA7CAAF2zDkowFmczEpCZCsIj2jE1G3nw0KXq+JiwNar1RLl0I9XNzG+7cJOZN393oHRCWbMsSFKtCaoIba5PGYLeBReYZBQDM3I+asvnj9AaYOEyduRRzGKxRqx4Ar3nqie4xy/pPCAAKgMOH1+2s9sMeG37U8gsAYl0oxHW8oJxtCoDSl1pv3Bp/CZSDEqCtbY53ra0OukKA1sJSNmsEAN9sC5gJN3j785i6CAUQs3aBvSymtV1mhTc6vHb9Rvcrb3uHewDsN/DPHwmw8ADgXw+YwVrWUAB09/fZeB3qvvbrvqX7M3/2r9jpAZZA6y5zHScAkFF33V3Ucf/lWDCccnG9i6PCtgtSEmaiT7SXf7Fk8/3QoX2uBPA+FdDuQAZBplhHt4UV2G0AMkMEQBYI5ux6xhflifOPYq3W0WfkBwGo8wwWAmjs8OHI36EPR/Pxm2F174JwyOj/lZdBMMTOTioxjyKjzaPH9vupC44nmGF7R2UIyLmHRyQpL9aPIaEhdVK2FCKAer1nuhXvpwAe5XKfdwR4C9YK7wXyNSYFAM8J3OfnY80NAFjwqeYDmZJ5X+3IINavp7IKpiwC6Sow93oZhuQFwjXX4ZQ5UxuykkBgV2Mf/DP+9N4KaE/3czljdYSlqNBi6YuUBk4jZYBynXmsMvDW2OZ+iM7Ulnqc1Z+sFMjP5rnK19WePC95rDJ9t95znuRYPdzp46jQWMviSVjKFZoT+7PxoqIA6I9klQaOIwJx00djxntFAXDHiBYFwLmXnu3e+pYfNmXup10BcH83i84U9T6RgwIgxsf4h9V3yPYCXHtRAHjInSf0CAUAbY18PgptQhlx14D/TQth2jBFQBwtTPy/JwJ0xhd8V8pKnpcHAP2WV1vM48Agpvav1nwuuTYlME7JEWpba1+fanPQ2bgCYQnQeFD3/BrcqC35et22LBdNCblL5KIsw2iv0jjqXntdDuOVgVJ2m80KAJWh9vpaKiF7uX+676cPFQOEQhMH9WmUNi6/udot1kpSVg1jm0IOUzm5/22ZZqD77ft6a5RWQ0zgEX4KgMlzx44e8+TbeADwhzFn+7GDbZlpag0N9LCqACA/EiFyHubrnpR/dB4Aea6X0KBk1zFw11qbeX0s4SlTz9QyueikXg+ZT3w+6pwDqHUdGidd/1z4ZKvspX2a4zl5zU3xkKX17bStS2iOMuuwtsxTpvjL3F6S6WSqLXk+4znxrcLfvvub/9p9GEOecDXaXYkMnIdVkc07vmOVUTy0HxDkwv1mL/yH2yK9v9/dMGB0w85H321gBhB5/WrEkvuk4ZJrlme3HFo4wS0re8OeeeXyje7y9Vtm/V/rzBPaPQCyAsAFCGuEs8oEJFoDmjeOmpmPMePW4M8N8tjCreucKmdsQ9B1CUtSAGSBKRNwzWymBCgXvEyo5AQAcgAoDjoszPsccHIE4G37F4YeHgAmuBmoj/CL8MTgmKhnnn519/irHnYT8P37ty3Hw27PAYDliEQxx44cNaAE8hRo5AjIkuGudKDf9EZWbt8XQIsLlNS/GstXM3OB/jEFgNN7aRP0HJ/Y2Hd5MjgDzobyBLZdCePCK5Y7vAA6E3o3u3/xy29zBQAeAIQA3LIjLF986ZydZCEFgPQGUYcLw/bf7l0HTZg+0P2Vv/rXu7/wl76me/6lK+ZVYMkYjej3kggMy7khTE8UZn0lNwdtAkwr+WZY0APsBy2GQo/1quM5AeB8P3qUfBzhAeAKgOKezpJlOGWxp5wMvnmWde16Evvb3MRqiEWvlAFot+/uDcC/RZkgAMy/uq7vDqLTcw6cOXYweQ4IWBEqwLOXLKcIHiXHT1oQvz3v7ffxHNrGd/6MnTgw2We0aFETFkJBksFIvb9/P55PAUAp46bNneZln40T4xUeExxb2lmoALlS4kQUBM8D7i1DEkSbk6IAEDDOYJDvcvmXYkBhDiWvmtcrzOO5NQooz+Baygf1tQeWRYYreTB7q7/e7csOPdgKy4SXj4JzrYRSfg1q9V5WFnldhUZoXyHHFaWHxsifdVodFABBu6Vi5rTo2mpwrWeyhT3mbhjH1lzUgF6/expMOSdEm2rf0KrUvkRzovPcBl3THFCWlGauACgaBBc2fY8tFvMCjlnnPm12308CKQoAnQTgJ/EYnRIC40p6G3x4AaEBgHA88wjJunjhhe4tb/4h4+V/YM8Z+Le/Xbvh0/CmIDgpRX02rDwUAE88/pgpEEIBgIIh+EqADBQAMcZBROTPQAFw3fZ71hy8Ges/z6GQ0Ed9JjyHRIehEBjyrsRYpTCs0n+9v1OhtjVvY4LtnOCZ2xa0OhBrLTfUAGIOZLTkjiw/6P0MgOsy5wTTGlTWFqYpwbMFhufq0xgF/ca+l9s8Jby3xkvjrznVnqzfU+Oh+VA7phQAY7LYUE98U/6bTGPxbpsu6ufq9o7R3/g4hwCscVRIEe0Kme6oh+7iBeASU5HhNBZxCsjyTwZeXq8pBQmdIwRgY+NG99JLL7t8CEho0cvympY9uQQo5TVbj6/WQwuo1eu3btFO+reET+ykvCWjM8zxqpJnisdlwCi6avEg1V+X1eKrNc0saXuuc6qOKf6VeU2rzqk1ntvcem4J36POmq5a9Ndq59xektd8zVPyu9v7sapgXPuvv+VrrS+DFpPvg4szAkexsLt1JrJ+eucBR0UoQOBDw583KMIKsO4SszxkBA3hEDdq/pAeOCLuJvHlDixJXnS3+/DHfr+7dMWsCGQENwuChUmbAiAsDa6IcOhXhIS0qdQbZL3oYjBqwSIY4NhmUw9ufnaOQYwR+lLiyXXJcsI1PyrKlSzDWbZLmce2xe9u8ffMXf9ESXwWLqlR32732LhoZ9lLo8v7vVbdhlNuXigAXvuaJ7tXPXrWhFHCQe52Bw/s607ZGbFM0S07GYAyT1jytUO2YWQvBh+PAsBRFEmx4UAb+itz1o9HD1pcBeBzOr/Y5accs6JxGJRdhe6LUK6x9dj7clIB1wYlTIw/Cg1A+XXzdHnb299pngA3DfwfMQBv4QJGyy+fu9Btera7oN9YOvQrggLo7+7dlnjx9sHuL/3lv9b96T/zH3bnL9404GMhM0eOuSB+25N0WmiM5dLYZ14UnKZBEh+8KhDM3ZLmmew5EiByK3h2YsC5C9fhIk/CMBR6slg7QPQ2xBBi0EMxoGz74Am5xwMUBWzY35VgTmBPifwoiucUW853wwXeBr+e9iJZemXElPcB76oud7UvuQWuXw/vDfKRuELJPAB4jugUwDtJEwGcW1sxlwAVAShCD0qydAMkQQt4ptAu3vGTBAqJUB/HCTJtfKdvAt9qv/rjifpQNgy5zAYg33uTBM0pDCB7BuTkfwLUmhcBboHfwuoKDRXFhY2Pe3MEZusVB2pn/24afwFjKW5om8bb7/n6WPV0iEUT1/MYUAZzpFAP7ku54WNc9Gm5LzEawyf3T32U8kK/i0zp7eSTvQQy0Nccqv15zLwLaRwoU7TlY6C9MdhRP494uvt7RVeZ69N4MAa9EqHQr/rV53sotK+wFQfSrntc1cqwN6JwDJoJXh/5AFAGRBgP72gPYE2QawdewPomASBWOPHp3aYAeOX8893/+ua/0734wiesn9ftuRuuADC1oa+pAFKD8vNeUXA9+eonTNlmp3ygSLQ2xBGA5exKn4c4tUCyAblQuM+1o2aBpK0kBAwvQ04M4nu873zelR529K/nMYk9R6FAcULLwDAEcmIe2wlfa9oa+533YH3P+/mUADpWZmsPFsBoyRdt+SRKr58fE1Z3IktMjU3dFj27pPzP9Zn6/TwfU8oO0a3a2gI2Y/3SOzoFSJn86zFaMketOjJ9ZroV7eY25/6KBuv3c7tyeS0AFHLJbnf/RwGA9Z8wTle09R47g9Igl13T8BhgyfRBPp6HH3nYjX0kAZSXwZK1+KAy9FJ5N49z4IdBCaW66/U/ttZa/Zmjr7kxqPu/k7rFQzNNPci41Gu9tY5a/KAev5onZz7WojHdn6qvBsKt8Zxa93M8odXGGkDXc7KkTT1/yRaAsm8tnS/tHUv2sLl+1HynXxf/zd/+2hX10ApzcUm1xJoXqc8bJWWAg7OIQQwrRTAVHyDXAGaJn2shXOYQA1z4I/SA89XN4m8x1O969292n3nuRU/+hwLgrpVFLQFKB8jn9bggMCRqUUfrwdOkDUJOtFoa0KWMKI/P3ARNLf4lm2ae1DEFwBJBYWzxef/tP7K4AqgUBkBdWD8Bmht25N1li2+XAkBtcnDutBGgmCRUeAC82vIA3DP3/7v2d+Twge6MKRY4BcCzQ5tQCRCLDO52Xpx9XNhz0BqCqGQ+gH9kkq1i83oFVpBt0Fj0cIyR1Bvs6IJKwibPAKSlDNG8O5NzhUDJhs2mau28fOV69+vv+g3LBXDNBOv95gVwxAD1/e68HQN4k/PuVhQA0YkhG6/F99874gqAP/cXv7ozHYIB+gM2VmbhRtHDUV+G8jgF4z7KAwMN+/aYh8YerHIRM7x7Lwq0ACFYugWi6ZJHLEj/gcWyABx3Icdi6vNwx/NABIDDu4AcBDFSDhTt2cg1gAIBxFuAIMo5W6PyBLhpLjtKQIjHsECRvAz47TzRJ9oPF/P4eecdPiaaywCStJ3n+e7DaPehR7wfzpzBAh/gE7Cu4wVz0kGNCfVKASFgluvimqzVDmAFqEv/M81kAOxeFL1Camh/rJMBqPp8+8UhNEBl1u3JlvtaaaI2B/1EHXpGihu1R21Qe2sFQi5b5cbcrAL9vr/Ch2medC97iuQ26ZWsOMhjWSsUcpsF1rlG+R49U+iu7pPaL2yqcvVcfj73NdfvBvQybxnkr9Bmz39W6VRrSXMnhRjlb2zEmpBnzTBfcXQmuT5iPqNw8TyF7Hg2/+KRFHtWMDz4LzzVvbJKbC8eAnKL5jly9cAnrl19pft7P/J3u888+yHjqwb+d5kSYJeBcVcASOExKADwzls3RvK0KQDwBLhtngSApCz06XQCCuD6hln/ARvw9IN2ggDux/CtyJsS6z2Uu9HHW1Ym73BKCt5NHtKFt19JxIqyIx8TOyVsL92/hzW3qljQuOv+IC+IV7dz06zS8jB/uZyle/2YAqFu21jZOxX+c9vHxnZp2+ee2+l9PV97DeQ253GZAhH1O3W/lwKeGuBkWXCMbmp6W1pXzQ/q8vN45u+hEDC+YvzmuBlfSOysEAD3lnSyH5jY1LxwLytgWuPIM5wcddZOyUEBgAdAtnqO0e7nY+6m5rW+p7mbUgCMrYc8F2P0N/XMTtqZ5cwWb5mqfyf1PGh7syzdKqOm7xZ91QD6Qdfu1PjUuKheh2O0vHRclvLasfWV95e5Z1p0OfbO1B7Zmpu1//a/+s9GFQBsviEclKP9kuARbCSQBOwkD0g0wq/21gUXqGTqSz0i7h8AecescrstqzkKgF/9tXd1z7/4slkH9nabdj0UAGAo3KWjTS4q2Be3pPaWi+klsF0JQPNXXaBq4pRgoeu1S0e9IJYuwrkNscXApO0Nd++wQNeEPlfuKhGERgbh9IhZk3F1dhnUywVIrjvYIr49GHbMszYGJehi/jgO8rWveapXANy5fTMUAKdPGvgMAdbj2a3dKBdQAJw5c8bnHgs3CgAESk6L6ONek0u7N0AIamVwimKpCM8tZpLnqP9ewL4SUmqD0JiiGIkQgwh7iP5L01Asgmy2dn23Wd6vXtvo3vlr7+7Onb9ovy2XwqGjrgC4YMcAbmCiToqqqCvM7njKmN3dxu+QKwD+6ld/Q3fzFv7zhGDs6e6YG8xVmwN33bcNHa+C69c3zLvikJ0eEOAhxgt399smrCN44447uMT3iebKuMl6epfTPDY3DCCgPLhtGzdnd2+aMmi/Cw8oAnxu7QU/ocOVGFLgBUpEpmB8PDeB9UVKHGJ/EThQ+CDQhxVziAkktIFn7t8z5Z+fNhFjKuUETfU+2DWFDaAA4Dn3hDBaPXPGxq24bDtotyGlr1nB4fkBCkBXHRJ//Ll+ZwjycpwCSCcMoRg6s6LA+SHPEUtfCmqBS13r1419EcDMVuq++tJ/Pd/iIz35lf7kd/VedkP3JePzFX3MyqMAACAASURBVE/mcdDvXGauO3spZI8E9TmXzVgFqBv+pOjhdJCxTy4r96U1nkpOWQN7lSHlhuZMv9Wn3M+sRFgZH384xovn9VxfZxnDJD/33g7ZI6H+rvG5acfbQrcomjYtuy1hKfJGiXbGOslx8Vrbsoa7R4s9J8XkJjEt7IMlFwcKAHlQydq+y7RZW5vXuh996//Qfeyj7zO+jlceHgCWqd/WfIzBsI96f4sC4JmnnjRes27re6vf51njHmZAsl/nAREmdfHyJT9Rg8/Jkyct18ghd/HnucEqWKxwVt+WKQBumAKA9RwJBcOjq48dRgvXr7FYqXm/+1wU8Jkme/mmstbwTIQnrBKxZIJYA9vv5bJbbaxlDJUzt3dP1TfXjvFVuLM7SwTPVolzfRu7XwO2nbX2wZ7O81sL1C35ULXke0tATa4n03YubwmAyu9mBcCJE8f9VBsUAJcvXw6ZY6ECQPXOKgBMMseggyyHZ95583iUbFp7J9SzMQbSHmzW5t/SWq7X5BKaHpvPsT5MAbF63mtepPls0VNd7ty6GhuVJfSZ+U2Nc8b63eJtn0sb6v4taffcXM3x53lKiieW7j9za1j1tcZ0jK8vmfeazjJG73lMVgCsTLILmY4G+/HgvlymYgC4rXOBa63ioABAOIjNHYtlSKMavLWSoXxrE7fHdcvwfaF713vea3kArtoRXla8uUhLAeCAw5MRmYDuIGo1o+GSidMgKIGcJ00qn9Zg0+fMBLMCIDO4eoFMEeqDLGIXtFy7O2RMl+Dy4IvO+maSPmNKCACAc8sEMurB+s9Ic4IDXgBYuXvLjCtdUMoEyHP3UaOD17/2NX0IwP17Fgu/vrd7+OwZG91IDKkz40kWQ/4AlACnTFDcawDQBVu7BpDUGexOJ5IAe/JaDVfRpja3mYwtGDwN+BCmIppU2IE2jDzPKMVE+34dWvT4/LuWA+Dt3Qsvne8OHT7uIQDItLjE3rD+xnGD2aNBHjL8a+ECm/u7P/8Xvrr7+m94gwnFZtG2JXPo0P5uy6yHL7/4kgPp06fPWJ6MuzYfm36cHWeI4/oefQulEBu+/S9cspWr0O7iiu0A1xN5ozAw658pabbMQsjv+/c5sssE9btbllzvYAE/EUbAePhRgW7Rl4AeyrfdfhKBq+cMlJiXgn3dsrHYY94LJD1EqYcqJbKMm0IATwZrbgCdvdZGSzppnj9cAxh51vDieaClSdoIwBhWfj5Xr1q+Ebtw+pTdKHRRg2qBdHkg8J4PUwLavCP1n2yfAm+8J7f2/l16mSzQ8ipw9/QCGDNA5Xt2K+d7Bsk1v6oBca+wKO+NAXlZn2mP2pKB8dh7TvfJSYv6MnhdUZQM28BKs72PaUzUvzEFQO6TCsrKklx4blvvNMIcVIqXepz0O/evge16pVOvHPCJrsYg4Tsfn2qeFdpeK1JEM7quMBO1SbSFAsC9qdwyHt5UKAw2TRHONXhyzsvC+yshYPZOKAniWN3bpsiT6z/vu/Xdrt25vdH9+D94c/f+f/mO7tB+ThfhWFfz1FoL5axCAGK/s/WIMtaUFc+YUvegedvcNgUAync+amu//1j7OSb2yrWrngmc5KQcs+lhN/ZH/L8SDfO+nwJgA3nbiPUGmcNNSRptjpCIPnu4L8pV4D/H5+s1teS39lT1J+8VWQHQEsjH9t4xwW2pXNBqd+vdJQBkyRgsfWZK8HzQe7FW2gxGe+/UM1P35hQjU7JTS8Cvn6/Ln5t3lTknwLeEdc3RIMMOuY9UXvAS9t89tgaPuxKOEwCkAMBjUJtm7l+rPbXsW9cfm2nnxgLWe+QauGi8RkeVRlzcWF//KNbyFB3TX/3l5+bmYqrMVh/q8lSn+AvlLQWpNYjLbZmikbn1PMWH6jpyf+rvLZ6o95eM61w7WmM517c8vlM0Pscbcjlj7XhQnpdpol4jOxnTFgbM41+Xta0fLQ+AbGl190Ji+gB5BYQigUXFJry4kBuuvKsTP7jma3P3XABJAeCChGn55Qq9a/e+7vf/4A+79/7WB0wwsDwBZkHF9R/vRtyfqTeE6rD+u0LBBfq4PkZ4LSLTBLSSf9Tl5PfHkoWMMbp6AT8IIVG2BBHe13y0Jn9u0WUG6N4PNm64/5P9H4aOkIfQxgfB8oopYkjeSMK72KPldREKAJ87m0eg8Be87hlXABACEAqAfd1DZ07ZO8NJDeoL7cQTACHzuMWKokVGMYCigP5JCTDIBUFhefOLMQeYbveEWMocpQBQngEf02L9rzNUM1Y6HUDz6uPpya7uew6A555/qTty9KQB43UDs2sWAnDBFQBxZGIocIY+4NGC14UlAdza3/37f/o/6L7xm99ktL9meQNQkNjpAFv3uht2zj1tOXHCcgVYf/1YOizdAE8bAzud0NehgCB7PMAkO8bgte8Jwq3+zY2L1t5Llul7o9tv8cE3r18xRZAls9tvoR+3qItFddcEedpGzoc473uNjGw207cN4JPIjDro1/oBcjog2JOc0Npu4KWzfqEIAZBi+TxquR8OmHeCwQv38gg6Zt4QEgJ+Y0mkHMp1S35B5wKVSnJ31fKD0KazZ03TUfodtFHAYeEFmSdk0Bhx1/GsYtgBm4rV9rEr93oag87KOwLJ8i7IoDsrAGK1DJZ/8ZX6mYHf6NugKFAdAufqp9pFWTH2g9dCHrcc467xybJ2rQDQPVnQNfb5nQx2Na4KAVDf/P1V5yrvXAbnao8s7v38pedUV1YA5Lbxjqz+9DV/eFf9qxUAuZ+1AiB7fkiRoXK4J48UcmY4/ZQkmuqflE7ywhH4B+wT968ypVDlPVnN4hhLPHhw77/lfJAEu1jRCXtxXmedgTeToJR1xHF/2pvdLb/sxu65Y79v3zKN4v1b3f/xUz/Wvfs9/7w7fABvLFP83bfTAOz4XVuJhbeHsO5KP0KCrC3PPP2k5xrBWygUWKzbQcBXvP/FSxc9ASDtBAzgegyQDwAXSoMsRxAieMeubdrz5yzJbOxbcWww7+FxxFhlA0SM7+o+sDrjD/aLMrflpElF1cAh/84CZl17lhvyvlwDuGH9j2jZygNTAusSYfbBRifeaskVU7JNPU9LBOUW2Jka37F25X6OzcEYHdXX5+qv5ZF6jOs+qTzJbnq+nr85+aXuV253DgHICoAIs12mABgbn9X+hqyEooFwHzwASDYY3jwhs7LOx+a+Nd/13M3Jszul6XotL6GhqTpafRiT8eu65vgDzwt3PUg/p/rWwkRL62jNSau8JXP3ubRjqr1L+OGSNs+1b66PY2NVr+/W/tDiY3V5+j1Gh3PtX/veb/06w9YhMYsphZVzAFWZWWkBFb28WeLLBpHejyvcGMqN+L6w56o8/9fPKY8QgG5tT/ehj3yi+8AHf9fipi0u0ISB++ZW7O6fSQHgJaMESHW0FAAt5pwZ28DcVzfeseNLxgY7T8ocQYwxgan3MtOSoJKtMFOMpEVYw3xHjCU5APjD2rTXhMoAFWHVvXTxcq8ACKYeFt8ihvm8uMXIJOPXPfO0hwDcuWWA15QAR48c7I4fQxDEEjy4j4uwaQceB/tM4XDAvAFOGkj0sovlKtoZNJTnN36HNjeOohxAe83gs8LGx6K3Ho4IkoUUKEcKgLwuIgN2rA2NI2OyafT67ne/t/v0Z14wIH2wO3j4qNHtLvcAuGZWdikA1Pd4n+MsOSLPYv0tB8Cf/FN/sfuGb/ous4xZ3KwDDYsbthc4NhNL3vHjh81l16yDBqj325jdMjcBAPX6OqA8ciyQN2EfOR0sxYLhcQfTvpwB1mZBN6eM7vqVFw2UP98d2GtHFloisI1rpgwwILB7z33LYXDOhG+bOzu+ca+5KDO+G+aScM+UGfvtZALWKIqNPZbnYP/+A5avYLM7eeq0xRjfsP4Q5xyeD9euc90SQnbkFbD5PXTEFQh4S6AooD+7zWPASvLrTA2JwAhxYDz32DMRG20KqX1YNwNoQZbXroYC4OGHLQliud7TSFIEyiKuewKnDvAKOBRA7kF54rrKCcAlgdRYv0GPyk8gkLyiZICOqMMVlvF8fs6nBEVEqq//WmQ0AdiBZrY/LDCZwX3L2t2qRuOi/kiZIM8Grku5MazZ6Ic+Gj9ZtHvAnMYp110rDwYwPChwNE553SvcSGOS25rzS2icW3Xm/ub+9B4S5aIURPxU/7ICgDpEW76+igcE5ZCHM2g5Bml32SCzooQy0bESGcS/kYAyLPkQBLwBF//NLfO8cjoLLwDWzJatNxS0fIf/7DEFqqykl83Sx/XDBtjXTSvongFW3pbx4868e37uZ/9h98tv+8fdoXU8AOxaZwpX8wBAzZ73Nj89xEK6aPqTr368e+i0KXGtcygFAP/D2IXyE6v/+QvnrJ5I8EdG8INWf2RID++qWENxfC19ddqymq+Zdxl5UsQPUQB4QmCUykUOWZ3L5QqAOYAxrKtBAdCKX85yRN5f8r47J2jV62/u+c+nkD229pdeH5NN6vHNNJRphO9T8s2UEFvP/RKhPb9TC9pzfc7yYfCL6dwPcy7yY/XVY1X3K7d7TL7L46ryFAKwF8OKWebxssT6z1/OAdAqswUuWuPdrwf3OLvj4T4YcAj/IdmgPJBc2CqK89Y4LF2fc3O2k/v1Wp6jzZ2UvZRP1TJ5S0bPvKluw5JxW0r3c3xoqv/T2GLAj2NlLKl7aT9adUytm5o/teZO638nNNBaQ3VdS9qV5197Tk2r4k3CI3V7F9HJ9337f64D9Qrow3I4KADcumsbMpVl0Bmx0W6Dj0VeFAY9Ay3Z2WWlCOwV0rkEAe9YMRPdM7DEmeof/N2PdB/8vY94LgAUAFg8PctAMau4oFsYMwqAzLDzgORBywOTwZtPRMmCvzrJMK6EJOxmvTFoMqY2tp0wl6lyagKQJUXltwiqtXAy84v+RggAcalkcuXfu3YcIxpkhEyyyl8494oJeJHEjk+4mPUo2YFYaHrvda81BcATjz9qGak3TFg0wGrg//gxyy1gigXKdM00WfUduEcOAxQObBxcP2abyFE7KtCzRLulKZ5R/2uGE+WEAkBzPLZYoreByvKCyRt4lI93SdD7NhoyendlR1IARCiJxcAbWH3Pe97X/f4nnzUAfsgBL2eY4QEgBUDv2lqILZRinHqwz1bLse7f/hN/1jwAvtsA+H5TAER+gDWL6b1px2qRzIuN9q7VvXnTcihYCAAqsNvWdxeUzYWftcipAh5nbDoFliBKAAdn9Nz+PegKgOdsjj7bHdy/1d26/op9v2YgG2H+ngnxnMhhiX2OmLeBjX+AcLPkrZm7fWceAeQmMLf93eatc4/cHL4YCQKHLgDrB412DrpCZMMUFTx/yJQh+9ftWEOeBxCg2LA/FAndfU6cMEBj6J5Qk03z/NllfYgjKDl+dLd5VFi+A6seMsT7AXfju9aph84e9esoBjII0/cMioN2Y+Ad8BUQj7ICEMa9DCRlvc3vyMNCvEIgtK4nlJzhccHJAxkw+/dKKOoVB8XzoFdSqaKeXsqqHZZf/0Rdh0B9bquvgUrjoPh0AeesPFAZGbTXZWCkpb91vgSeYwyzEkVtyeVprnJ7lygApDjQfAqUryhZrGGOqUufa68GzV/26FCYhjQzeW7VxhzyIY8AntNpAQwICoC8Z9JO8RMAs47khM/C5/B+wnUWi90m513a5/r1a+4FgBDPu+4hZY3V0V78Ji+IEqqeO3fOjiPdCIHcLHJk7UcJAE+3FnW/8E/+z+4Xf+lnuvU9t+2e1bFGtlGy+JcQvbLHo+T0pKzGrx9/7NHu4YdO+27OMYCy/vt6IlzB+Dcuxig6leSVsK59tn7zfhN8NmSIPhzArl2y+P+LBk6wGkY4V2jLIrcPcxeehwPtNFVm1UrROqkSyDafir09K9aHNbMd/NUAogUoRqrZdlnyimij9d6YXPC5CMa5niVC4tKxf1AFQPCU5fO6ZJxqcDFW/lz/63FeAlpa87m0fy05c4r+6zEPpVskAcQyD29QEkA/ttj3PQW8DSOZZaIl9CvZmXCD8AA47jIKHgD9KR54PbqM3i4xy3afDxpY0u7Mh/V96dwsLT/3pc6DMEZPrXmv68tzvZQO59qcc2zkZ+f4Sz1mtaw8RU9za/Pz1be5vo/dn1pvddsyD6/5aj2erXLnaG9qjajuPNY7Hbs1VwCUDVba7/gdQKkV5z4wOOyP8ezqAo4N2y3pvp8HUOMDuJIiwTP6u5CGD6UBIXMHfs/73t996MMfNysocM1cq7EYwEZc4RBWZNXv2eOTDS0PCN/V9hDiVs+K7xnBtrZr2kIJUL+XCV2CwzAe8e7cpLaeab2juus6P98KgKNHj9hGYS7rps0l1hMAeQALjoGvcy+f96MAHdAA3rDOFGk/YuBDqCN04HWWA+CRhx9y6z/HAB4+dMBi/I97jHm4vg4u8IpVA7TyPsIj5SIQnzDh9QDurlapEgLqXSkfBqVUKKD6+cxxqiWb9MrCKwqnPN5igoqDzeEAqicSYg7rgvfDQyAUAFix3/GOX+8+9olPWQJAE77NzZ04+JfPnU8KAG28yqYdIQB3zeLf3TtsCoA/133Lt36vuf9bbL+5AOw3dGth/pYE8IaBA3Ojt3FhwbgoXQAsPwDAJoe723yf0xLwT4i8/Wv7cmfRGJ15FhuERwHwWXPpfc5+m+C9+YoJ+zcK4LfQDbfLudnOY/qZ6rv3WGmEA/CbOUSdAIBHx4GlEu+EUxYDuGHCwBkDBqEs+OxzL/kafvyJp7wsFAYeSoLqwkNKcDVm/AyocASoeTrgycDRioQ/QHN2KUBkAnM3bmw5gDprCgBkGlmfZaX3Uw8KyJallt+ybDuwKGEAyuLPfYF+AUNCKwRsKdstvADeEp6gZINy04/FX3hAUTJkLwTXYdptgWwB0v6dBOwpO7dNAFdAPeg9HdNY+itAL2WF+i2uloWxuiyeqRUAAuiqT+Pag2q7ISu56hKP1hGO+d3gfWpN9EEftScrCLy+wIT9nDK/UgAI4OdwDPogN/3suaG68rWaPqTMiOSSwZs4HUWgFUUlvIo/3PMB4Sik3D3fnr9qbrDEwPMbGoVnuLeLNQgBmZAjXOQpF+B88oTlQDGex3cUAw+fPevlwYP5xOkBEdtAefBD3G2Jt6W+fet2JGhR0vfJt+x58VNP1MdJO6bU+6Vf+vnun/7fP+3gnxwAKADur1muAVvzrp4vCgD3OCjvverRh7uzFsYVOXdQauFpVLwPSPBpbTh33nic9Zt2oMSlfb7PF34+zG+AgQgpwvtvrbtiys2LluSUvoWJgEViu4eVJeXLQCFlbS0Ei3PgblgTq3l1gl5XDQBBtwPh5j1Z32shWO+0BD89KxdfPVML3lOyRC18LgERrbHM7RsTaJfMwYMoAFpyWV3X1O+p9i4Zn3r8W/Oc57GeJ8nMU7QhAb1FjzVt1OXktZPpdXVNDdZWyVXyACAUB6s8f3MKgDzOY3S30gcP373vxw1KAXDBDB5KZOpKvTDXjU5ha20sXbc7oZN6LbbW6k7Lm3u+xk+Zr4gmQmGzai3PPGBufGo+ledtyTjOKQBaNDGGVaZoOZfT6tPY/bkxnrq/pP+t9+fal9/ZbkBst6jGcPUYzq23TBO5X9qzH4T3Oz3+4Hf8dfO4Di07hUh7J6CXCaSuxHMAFMFBwhKFCjRJqPCy7FkBLD+6rGzwe4pLNUnPtsy/+e2/+i53owZc3MOyquzAgH8HJSEQcTSalAvZbU8DPTBdCRLbtZ5I6z6wZWPfTjChBJgjsqn721zQy8Oa0HoDqplBHk+Ncf53jsinF6vBMxNujx8/6kIuQJ1/Xei1MT5msflXzUJDIkDyAOj8erU5uhKCI/P4Ba9/rQm3x0xYNEvy5g0H/4B5H2cb/tqTRBaeOIPXaI94Vfsj9vSobVzkJaD9fi62ew7Eue5xXrTcSpMCoHiurAg0DpRXrfZiuq5IKegrjqIs3g1F0aFNgzHSaREI6xr/QRiw98wCzjGAH/v4p7r9lqGfvz2WCBAPgMtXTFhnpIrmXV4T8RslwCFPAviv/Rv/Xvet3/79RnJmBbS1cMjM9eYAYDH7kYEbwLF7LzRJWECMPooyrPd3/Kgt89wolnnia33N+TGbNnbWvl02v3vXzJ3/9gV77oItsAuWE+CSHffFIJll3U4EoJ+8h0LjtnnguLs/ifrMUr++fsRj/AH/uO9vcfa4/bvPQgHcC8DA/r691m87wnDLchdcu3bTLP+H7D0LJ7CcCO6SUPrMeMSpAdGPPo67gDspnBys8SxHERZrLhnUAVMPPWQKgHSdsihH1tdsJZarNddInAjQ8GRqTvOW/NIACJ4oCEwkUty/n34H8Mzgn3ZxjXptSfhHbt88B27DS1o5GfS8/hXApAzKd5CcWJPYUbaoM2SeF8FPXIhx4COwH7+2W7qzpTrfF47R+5QJ/pInhJItusLC2imQnEG4vuMmLqAm5UFWQqhtmucahEspo7byr57x2PniFaHnqIP24ZnCet1ntM/niuWFOGbJK+nD5cvwi7CsS1mKMAofwSIGQGe+WfNcA7xiNd8AjJqgjOKND88KvAtQnzWAzrrH0oUlHqCve5TJd95DgTrwrXLWvU1chL7YOiEZpnvvoLVbBZa9FqlSTmtv8D7JOwrNn899yg1jv8PSHrl77twOhezb3/7Puv/rZ3/CaJSEfiQB3LSrpvQzfp2FdOdrvvDuehLXs+YBAI1C0yiJ10p78UaCH79oR3/5cYT2Hu7/66b8JKxLiuLVPS0AgQsu9m3D3nvBTvyJ0w3oSFj/IQLtD20hV/vyiHlRhNevjdXksVzWvpA9G2sBOhczJhhK5sj/DnQvxXHMUZahslCn9lTNXtm7cpnDmp/u/xRAnhIa5+SKsfrrPraey23Ke/Nc/2rBV3Sfx6x+Zkywzu+OgSi1rb6vuWoJ3/WzLdk0112Pc00fY3Okca4NMjEWyFtr3alTJ30vA5SzX7LulANAbZdhJY+96lTbVg2DQ1x6KMIjBOCEKTLZP6nL85O4scebssJb6vU0NT/1Wtjp7ynaV1kZwNV0NLYmW+3IdeU5y/1r0VG9PurnNQdjALDVxhYPG6tbPKtuR76e6aG15vJ6qMc803+Lt83xsakxm1rDdV1j/Gxq/bXGZGzuaz6W1yf3hH2EHVpjsbpPLqf2en7G6LbFS9Z+4I1fb9fDmslH8Ts0On8fY+xhiQyAlcHsAI602WvzCyYUA19iZD3pjwlVl6+7AuCFl0yLaNLBbfs/rP98ENLhJgJq6qTwec1Iht/b3QDzsxLAxhitC0YpkUktBLQY2NS1scmqhYFMfDXx1ALL3CIZJyWLNTULE8e+HTBLEvGqLnQVq9fhg4fdKnvDBGMEV1n7b5U07SFgBrDfZ9ngX/faZzzuPyzRt7tT5hp2/NjRHjy72ZpZLIJQLAw8CDw1fQFb5g1gdYGJEKSxJnmOCJQDfub1kFgq6G7oXTCtZL0JXNtbczIz7Rdicekf4v2jfdkrINZG0JHWiaxuagPhK+/5jfdZCMuHLf7WYnAPWsy7gZCLl664AiVcWulvWBP79WGgec2OAbx962D3FV/xp7pv/84fNMu9HfdnQBv3cU5QvGrvA1JOnTplYH+/H824xwD6uoUBoMAgf8Pmzes+zocOHPF5QgEQ5+IF0DQDoOcAOLDX3Pq3zhsosFwFe67Z7asGmgwk2FwSw7vbTNzu6WExBJHLZ7flEzhq84+yaN3d9fEAcCs+SQEtvp+Yfrfom6eAewfYH67/5DegDO5zLTxIeG/VCiygLpDrALJMazki3d8J4BdJyABbp09bDgDAq8VSX7ecA5ofXB6hVw+ZsH4B+JgvXKSZ14OWjBDBCHqiz3uMdncXzyRobp/lHBAYhr6yR4EDc7vmVm/oq4B3H+7QY7nrv/IDCLDLQi3AL1Dteix0WKXDAt36LWs1eVD4yLIP7qMttEFlZ88C3s9AP3j7oLzgHm2RYqSw//4d1at2ysov5QfvU54Nnf+bQb8AfPYMoC7NM+/Ku2JzM0KIeDbA++awxmxgQikXzzCXnufCHuY7ca1Yn9gbsKDrgyWdtUE9Bz1BZSif4SEAduhB5WCRh1b227ric9Os79TFc/zL2oIHxv4TMf1Bi0NCPyl3grf10Wo+LppPjb8STBb9pSmLROkDb4x+DIwt773iW/BoeEre/9RP+sSfz5EtQJIA7jKQ/653/Ur3Mz/9Y6as5Tc5O1AA2OKBi5Q9vBf8igIA8I8XAHAdb62g8aLMt06gICaJHwoJxuzUyVOuQGG8JPytCoHBs71PVpgUAMxH4dbRr8IvNQ7bQZpme+cAuN7rtZ/q35jH1Twvqq3ep/OeorHLwvP2dkd7WwL2EoCgd/ve5w2wXwHDlzG5Qn2s+6Xr+b1a5snvtOSulizVkolyc+v7kilrQLGT/rfercctz189fK33B7pcNSzkMRmjkdz2LAe2aEHPzikQeE7PDGA2QjtRAKDQZt8DnMcpG9Df4O1T01xrrsdka4/YMV7ACVLHLX/T/98UAI3lsO3S50sB0FqPNf201vfculhK72NlZ3ptjUcvh5ZNO6/d3P7czhY9hGw7nKSlusYUAGN8sbUGp+Yxt2WMf45ju+DzLZqfu5bb1OKx9TjWngKqN9ef9/kltLt0D5gqa+37v+3rfEfabWiDjmQQPyTziCK0Qa5sdGX/zRtmvQHmewKRAbIMUGFsoAwDDM+/eL57+zvtLPULJsB7CABgJCrAMo2buSdGk7RKexF07H6bELYLB8Nzcc9PJqg08/WAucDiAv52bX5NXJmx53Ja1+vNhOdbDEH1ck9Cnr7XDGInhINwhasYlvZ1Mr77eJggbsnfHBD7EK15cjb3AHCtblh9PHc0FuICZlEgPP3Uq0s5Zok2f/OTFp9KBumI/2c+IwxkddMNodItXkmvBAAAIABJREFUS0XgJwyBxHcIkcTEsonxCSEx2kQZbtkujGuFJmFGE25neZzXigeK3q+13VHPkF48u2z5oi4oEAXAb3/gg91vvf+DrgDYb38oAK5cvR5H45iAzPORByB64WvArOD37por7Z3D3Rd+0Vd2b3zT3+nWD5024ZjY+ADuF89f9mcBO2j2kc0BXg74UKIBmAGjZf5cCYLVGDAqyzFjbMNnU2uA2ZKFbb5kHgb3LCkg4Re4A4cpl3aS2GufWe45zg93fqz4nHIQ2flxTTaaIEu4KQTWdpmiwLObh5/+Lms3Lv0CqtHP4Y/fAkUOmnkLpVP5l/t+5KDzhMH6DjgEUKEEgC8B8jgVgXHAer21RQxxrE/cshkvaIcP7/LHuwK0PUAvU0s7FALAdOcEf05xxdKtHGjyPPDxL5ZyrnFfz1If5WSrtsCxwhbi2LPBC8BBfVEm8KzGMY+h2qfUHCJPWdGlEOAdve9jXOZB7dNv2oLRWwoE+ksZJKkTrXJfbeP0hr3mieLrtgD7G5YoEu8YWdWxcHMfgBhA2o4VtQsoZ3gGBUy4pYYLJP8yX7i28y70pfUOsOQPKxb3pRj0+HZrFNb2UA4OYUZ+0gQhGyjRyjGN7tlkCi4pPVgjeVzce6M8a9X5d8ZGc6X50ByKLqTk0VorTMrnVXkl8thrXvScyuv5ZAJ19d4kvq/reOvkZyiDNazTTRiDLfPsQQHw3ve+s/upn/x7RrI3PAzg/n3L1WJHAXLih/ZZHY8LMRDzzykuTz35hHuH4RFAKBcJAp132Zy9ZNb/K3g4GR9E4UYIAHPJX60ACF49hAOiALhhi+T5F16KMEAWUwoRlNLVx1leMkXjMQzR564AqPfVvFdnIBrzHQaJ+hndy/tQfr4FBuqy8l6W5YC2bBPUU8sfoqkxuUT387tqZ6ueXE5LNsnlqcws1+T21Nc1JlPljgn1udyWsD6srdX5qvtdP1f3p9W/1juteWiNwxj9TIGXsTmmHRlgCWTE/r9mCvJTLju9/PLLbkBQIu6sAMj9W0J/Gj9/tuTPykkA4xQAvDRjrf9/6QHQmsua1rJsV6+dvH7n6GIn6y6X26L9Fi2Mrak5+l311l3tRc3b6j7WPGtsPNWHwfN7eHKpAuBB1+WS8Zvin0vW99z7eU3X7dF+UCsA5sZyjL9NtXcpja6s+R98w9f7DorGEGkoE4xv8sVUkQUPEbBPeGP/zQQspcJQVsT3sYED6LEsENe9y8DEJz75me6dlkn90pXr7toMEOFZLMQki0MwjOR0YV2gTASg/JliliKy7YmFpofunh9XFlnbM1DMypK6DWpHvQCmNqvWIsgCRW/hKX2njhZjGOtNi7Gsm/UfBQAxnrhzcSzffgLPjXN7HxxE2JF9BsgRwhl7PABuWRzoHU5pwDvC2nPEksa9+onH4vg2QwUcAXjCQgsOmOCvBIAu31WAnbl1odKPlkJxgEW85IWwcnke8HD4sFm2i/IhxiTAtGixLlehKZme64Xqv4sHQIuB57HXOMd6GLxdsBwT344Hy/s/8Dvdb5kSYK+5/mNBJw/AjY3NXgGgs7p1/JevCQ5QtCSA3f2j3Wte8+Xdd37PD3f7Dpw0j3rG2i6bXHzXgDhtAby4Fz2NLSDRdSJctr/iDRyKAMAHgD2mMrwJsF47ICDJ2HXzFjDLqwGDmAOs+rFfe/iNFbrXchj4dwsfwMVfMe+0JRQaCPnMhXkJ2EkEyPCAIIHeko7Bh9a9QrBIFis07eN37ypf2syUlFOEess2QFryBP1FIRUhACQ6C9AddBDl+1gU4C2rcwbTPfguky4woWz9XJaiQGU6qSTPBd3Pa03Xeutu6asAHm0DSPMbcF2cmuJ4xgJGVZ7eyfkNuCZLu8ZS8fGytuv53D5XTBQwq3FyhVFRMNAmxphrtGljwzLJH95nYHuzALNQukAjrH/GHl7A2iJBJa7wgHlAOGBcijvun7f4cO4D2vHawNouKzz0rzh5nlUyu/V14zEcAVs0EvtMayUFkLwNNC+aKyk6+nkr9AB9KGSin+eiWBJNOU0m+ht4QXzLipQ8/k6rJdEh9UuBJJpTfbXihWezojH4zGB1zveyVVr8K19TaF3sN8Gz79iCCAVAeNvdMhcZQgA+8IH3dP/g7/9Pdu2aKWot9v+e5SQwLwAUACjm8x4nBcCZ0ye71zz9ZFEA4Ilh/TTe7/KA/T3//AueI2aPMZpHH3mkV/Ro39e/MU/yMix7tv3eMJr47AsvOu14F4pCXn1xflsJGbHlB7ArCCMvw5XvWYjN3/O+OeYBMNBBCDljAGlYs9Em7Rv5ndyovK8Efa2Wn5+dEj7nBNNaNsjPtwTnuo112+beyc/nMZHs2BonyTBjE9iSWcbmpVX/WLn1mIs26j7WLvJjYz42h1nmmJL98nMtWqvbpd/1HIuXIM+jAEDRKgVAfQpAPfZLxnp1DodjAOHxKBnYByKhZ1mfEyG0eT2OLuCZGzuRf1tF5bX6oG2o6bFe90vWzRivqGla7V06d2N0M9fvmh6n1pHqaCkAMp3W678uszVOUzS5ZL3XNLbT8sbWpeqeWtN5Lxgb75onL6WVFs21xnOuv2s//KZv9BwA6pAAtQZOro9i4iI87ocCYNiI8waZJ7tPTuSSMUAzhIcI2UawNKuhHSv22//yQ5YE8AN+Brq7/7vFCqHmngPTdbMyy8oUioEhdwH15Y1cAsJ2zUvRWEioKO79w8APif+GQVbcUygA+rEq9ddEkBdna8OoBZF6Mut3sjt69gBYQiyZQbbmB2Hcs8abKwburcTy7/LkLsQzc657xGbC1I+ZBRolDOdO43ILEMMNHAXASYv3J2M0VvwtO76KBIAoAChXQloWfDQGIfhCf+ERAk1EJu4QZlESkRgO6yDeBrSH7xE/HzSYF5rGMisA6vt5s8aTIW/+eYxE45nmI1QgecOgyDIXd0Dy75j7Px4Au/etd3vtKEAUAFev3bBN8ZInuVM7XOHF2kHwd8u9uRuvHe+eevqPdd/zvf9LHwKwf7/VZa9dvGAJwsyqfaKcAnDDyjxoWfV7q6fnbYhY9hPHrSyTs5WATe7rUU8A9JuWnR+P5/X9lsDvxk1TCNzqDrmnxv1I+GhPktiPfnF8IcoflAG0t/jblLVm7tO3N/0EidOnLfEXXgclIaFAV/Q5FACh2IkZktU6x787hClWa5QAssYKfMvqjvv11atXukceObFyxJ7qUhm8JzkkA/kMzHoX/nIaAM8xdqoz8wCVHwAuvAqk0BCgLmkoQrlRFAbF69LL5Zqs7Q5aofWizAketuoBoD5nRcDmpgG8kuAS5Q3zsm4KN+rkJAV+wydFH3zHPRMBjfWLQo11pDh4hETuwcpZW8qFANBXsjtog3e5f9toQ7kwKIfy8NAKfhBWeHj++jqhO9Hn4JnRdylnuOb5EgDkZd77sIGicBGw1/sZXDP+jB0KlKwA0BjKE8LDNgod5nlRmbkOzbss99THvEk50s9zse6rvFo5JAUNddwxZUYchbpK00Gn27Pct4SCzMezAoDr2l9RBMbvO66g8/Lt3/Cuutt95MPv797ylh8yAH/ZFHbQ0A07vGPwAIi+lT2OQbHBJT8Mp7twGgm8/b79iwcANMaJA3gAsDccsJCLxx97rOfHQcvB86K9zHMQQqy/WJwbxluee+EFD8WRAqBQi5beigLAx8ZlDikshsda3/JeOwY4atlG/J5/awAYdLR6+lBdb5YHxmSiWiAcAzJ5r8r15OtTz9QCYEsgHxvBYY+WjDcoK8beqWUSlZENIXlMsqxUl9mSXYJ+igxXXmgJ4WNjMtfXqbKnKS2Ra5IRxwTwun31vIg+RH/1OOXna3rzfc/4zUMPnXEFwEsvveT8XQqAWOfbE1yLtvMYt8Z2eC4UAIQA4GmAdxbhjoQdxWegm7m1uXRsp2ikVUYtS4+t1daabdHaTuhez07J6WP0Ua91rYXWvI2t8anxqPnSknaMjYfWtvb+XO+YB8DcXC2lhzG+qfdrnr/Tfur5Fj+p667XZI0lcp/qcqf4cqvNtYzQWhd5DEb53t9909/wsgDUfBDwtfHlmI68Ka4QY1EAhLA9LHh945oLKFZ2MLMi5DsgAWrc9YRNdyxG+N2/+dvdB37no54M8JYDpkG5cMiy1KMAoDwxRVcieJnRZglGUUecNSwXnxgw5SFYTQg0DH6baUlQoz154rwOWpkYvtqhAa8FiPrZ1kLPk5u1ai0PgDFCr5nPGDEivHvWfwMQLlybsAho5+g+CfIhYHYRb2tSN8Iarrwweqy/lH3WNpuHLF4UV1FcTjlZ4JidJU9uAMY9b2halEFnoSBACeBgxr7jEcAfigVXQhiw4Fg4wA1jgLaZzSwnA1xZJAXs1os/j5XUEkokKRrqgXnZICkjW+SkAJC7LrH4KCZ2m8X/d+34yvcYDa+ZR8DBI8fdN/+6AexBARD0THkqRwqA+/eOdK9+8ku77/vBt3T7LQRgw2KjUQCQoPvalRs+3mQPP3LskFldDZG46zjjZJZ7KzYstLtsw4/kdYAWWZgDCLhxzUGIye1+PCCOHlcumTLHcgqctHjB3fbCK3YmN+7TJPjClf7gIRQDgN1IjEZ4iEBYGPRiXa2bB4CDel9zEvLL7fKYFBAZmPO8ysOVH0WJ6A5lBON/+DCJ2wKUY6kGnF2+fMno7UQfqy9lgcqSJ0Jha16HQJoAPsoH2AxlywIuC3PJA+d9F3AXqBOg9bJ9bKJtjCueFqEgGmLj6T7hGMwHz9LPW8bj9ppHB2MCCMYyHielhIIUetQ6YB4YB2WW5/dwpGQ8qyz0CHp8sMRDZ4ylvsvKvtfWJAkcUQCEe70pgkypwOfwUbLcD0qK69fvGH/Y04N2d0KxP8aLeWac6Df/ZoBL//2IxhK1I0u55oFx4D15rSjJo1uYObYykuD7WGYAnxUADirLos405di1YASuV3ihVwrlZ1RXfr7fq4qCRnXzjPqaFUa98qLQtJO9fUcBoNwB5LDgw+/YVwYw0xIC8r6b+aaezQphiJH9Gz6qBIDkL/D2mpX/k3/wke7Nb/5BW9cXTKFO0lDLG9IrAKKtKyEAxpOPmmcXp7tYMF5460CsniR0zY/+u2D8Apo9bseA4QGQBSUpJqQAUNm+R7JHo2g0AnnOvAi2zKtAEkFMaTlGsfCXXhLwSfFzWqKuSu6ohe28B+TvWYapZZtBjlhVAGSB7/9l7s2DPMuuMrFXlVWZlVlZ+9Z7t7pbIBAgthnA2J4hwmHgD9sx9jjCW9g47GA1QdhgYNiMx8MiYLARZsYwBjNhw3jGeBw2ASFCAgkJhCTQtFakllq9d1fXvmRlVlZlZZW/75zzvXt+N+9775etNuGszs7f7y13Offcc8937jnnthRC56FZ0NP6rrVwHmW0rif3L7+/m+dqGqndLdrF9Or/tN7NzwzdF41ndMQwpIy9M0ajPIZqQ55D89K3fm5obFvjO0TLFt2mxqs1tlm/rct0+VI2MEr5ngPgvvvOmK70Kgxs3LCRAUAbEDXNWm1uuS7P0AsKDPUSGZGvXIYBIAS25lvWeXMdQ/pZq5+v99rQfFF5WS+ur4m+89Td4pmWvKjLmpdHx3h9iH9z/fVY1/0eakdrjOo5prndMgDo3m5oOM+zuT9jNGy1v/X8EK1q3m19r2VAa6xafFbzV6bV0PMtWdt6r5a3g+P7Cz/6XX37BWbtgiXrcnBdW3Eys9+L7FS+cxK7sUkwseL+fRP4Jkbt11yPGeQMZHILitH7cI76Jz/9ecuAznPVF2AYICCkMnAIIMANAFpki3FAnfV2KeO7C0e5HZb4yrITy5Yo9rG8W0hchGsxKNTMqeRuGkwpZHqutYOQn60XhZqZpCzwHSl1s/31moaEbGsy5TIJDpaXmbWZibV4ZNQ9MwbYaQAG/D3mn/3g7h8pTCWTCbjc+wMJs7CdfAbH/xH088zp2/AAYAIaKo8GcpKSlo1KDlBKIkA7XioMAPYOS6fBJ7L+U5nlEBO0EJAqq776Y7RLCnWeROJjXlsIPjVFj+VHHgDnl3LCQC43l+U6nivulowL4Jrn3H/ik58xA8BdGEWOHj9l/vdXr9EtDsYSbQPHOMoAwBCC7i522u8c7B588K3dT/7UL3dHTzwE11gm9wPYJgDFZ+3EwrnA4q5pACDgsFht6s7O+gZoja8xdqQlDTl0A+ZJAcxWz2f4PAEX372NaACBNTbl5gaAKZLg2S5qGFII1vhz8ybKQW6HvKPLz3Jt53MGik0WyJMj2ka9vQJGBkzC9Z2g7+ZNAhcYPg4wlrzsvDIeW0BwA+2j0YS7DSdOHbVkchmo5RAD8b6y+QvAm/HHwJf/tZjw2LRQNnzWz88C8wKmLJMGA/4gVYWDpqjoMpQfhShx/nDecJ7QwMZ0ppwf5N3zF5CUaf2GJag7g6zptxDMfx1x1FTMlnHNjkoMA4DFdKMclksXeX727zhWER1YWdnX77KzrcyFwB/Wz+/yNhCI1q64QCzpLuMJ+2IglvwToNd4JE474MkrvuPP4+/g9g3C7sevufYH0tf8Ib/Sk4B8fh9kQzaoyMhi9ckdP5B8D8CDr2yOBd/onq81PgcyuBcfOJDV6BcDk/qke/V3la/3e36JskSf3CZ+loFIRgGV29Mz5qR4ie/kulpKUl4H8o6/112yyQtk+zU/GcdO8rCd/+0I4QBIQCzRq688173jHT8NMPAqxo3J/5gDwEMASnhP8QBgOSsIEfuSt3xRbwCgvPPQHrj/n301cjwsIFfA6e4kkpTWSYRL233NN8OV8RdzFSCEBMz16tnXEPJRQgDcK8Jwfvy4rPV5WwwA/cUy1L0BQpeyApg/10pai975Wj1G+d6YslYrXlpT8t96ze97nZh7SJHV9VrhSyRxMgXYFv/k+7UO0no3v5f1v/rZefpSv5PLrttZvEaKoaz1fqt/Y8Ag07h+TryR68nXWrpWfb+mUYtm+Z0huk31NcuDoltxQ2Khe+CB+y1x8AsvvGCnltimienHXmpr3IcATz1Gmd7HTxyztWxt7Yatd9kAMC9/tPr5Rlwb41WWnw0cr6e+lhyoaTXP3GnxasEfhffn4dWhOa62Zprk8uadL3X/8gZZ3rCs2zHF41P3h+TGWLtbc3UIK43Rdmg+T8myeelbj009P8dkdL025TWhtf6ozbYG0QOgV2FDMzIQi2W6dj+qhTELuBuaczYABDbqd317N8cwAAi4cTeBrsvMbL5x60737vf8Sff0My90W4grZtIx/thOMLObwwPAYtVtd9gTqZlKwV0JttfcDMMAYCEGyjPgcYfmrBQJkwpodw3DCBh/RQtXJjMNiktjIaAnKcwEr5U1Lz80QLY3AqP752JuFwbw0jOT6nPuZ2vQWxM/M2hWelTmEbh4UqHnWDC2cwXGACYE1IHyaifdf/nL3X/24SpcveSGzyP77r//PryHWHgocnfxy+OjVlfhqs/s0a77WZ/6RSqOgtwbIQJuDHJjAWPUaQwg6OHRgJYpAuPL76yTHiM0XND11I8HLJ4Z1GRrAWd8GjzStwFNopssK/Rj/mY9XzQGKltjXISd94ftW2BGfhz799RHP4EQgI/BgLVtBgAej3cFwO4SDAA8Uq+MY8mtsY99vscjwUjDt3Q/8uO/0J267/FuE6cA7NtPFAS+w1y4ePGC5UFYXV3GIgvXXRjeFjFvFmw3N87Qjr6Q25lIkazGEAouyCdOHDa3fx63aZn5Y6daidJICgIZHt3HdpbkONx5JiDFvetMJubu5TyfnPSXgY0AT0DdAFvE5rP83s0/gJuAt4d6uKFAu6s2JOGpkIGU+Ji7xsR+VDaOH8fxguhT3iHmZ75HMKbEfxkMCiRyw1HAlwkFybfcxWBuC+2ck678ZZIjAl/urtMIRq8Zi2VniAcMETfhmaKj5ciXJq/wHGUVyzZ3fFhtaMAkXa+vXbc5xOvLKINGFdtYDWOE2kV6yhXd+bEYLhRCIRd19lknF/Cz3NZprCB7MHEfebwGaAwduHHDM9/zVwkUGQrGPnMHiefSb8MLh3ON/WW7zSAIgwSvEejz+E72jad28Brf0ckapAX5Q0BenhjmSYC22dij75Fo340/kT9BHhzqv8bST58pBhqNuUB7kdGzBgDWlemoz2oT3xMvqk6WrfsyPojn+Exuo4wHKlftEN+pnPzdjG2xfmW5n5WCrBxl2e/Kto8tf3WsKWUbedq8afCXhtmLF17u3vFLPwsvn+dB43X83oJ4QTLADmFePTCQLEV5kMlLWAu+4q1vNc+uvSif8oT1bePeSy+/BP6GnEEd9993P7wAjpjclozvj/bzFc1kN2Ul71N23EK7mAPgVbgob4WXGZ/LMlYhRwph6heT3uy2ExjWSnmtWLZAgeie13LR1Ogag1wraq01Na+5LQUsrymqL79TeGZW8W+BjZ3rUrJ8me5RvO9aSmbWNab0h9b9ltK8274MPS/9q0WP1ju5ffV45udFk3qcap1KtGnRXXXVYKI13kPvt9qb+6p2tvg11y/+LCcZ8cSevd1DDz3Y8djSZ5991vIA+PwL3TkMQnV7W3TKc0I0yXzL9ZHGaa4N/M0hv0Nzb2j8dnO9NY6tMR0rs+XhMDZ/67LGeCPzbz33Wvr92FjMy+9D7WutK3nu5/lS88DYfJZurb6OGVRqXhij5bx8UPNALU/r+TlVrmTz1JpRr8f5vTxfW2Oar9Xl7Jb36vWqLnuo/n68f/HHv8fawAzvJlToQhjKhDL5ZlCrjnpD8XQf20wlKcC2o2l7oidM7MyX9z3pHBWTBSiUFy5d6979R+/vzp5DMqltHmNmLwdwpAfAQTMAEHgQKFpMNeuwHYkE5HlJOyQBOiXYPflgcdvXTqAREdUVTweVV675xvLs4sorylOgvkoY90pMxGU6o2p4ZYywPRHbvbWj8KJ8KmOtnxkDgG1/xQ5kRjhG+lmlKE8Sm6Bxn0cAHjmKXXvL6M5EW8wUh0zZAC78rvqo0HtW7z0GfAhq7Cx7aOosj7FmxxAeQAMCt8N5IgCvMW8Dy2TfCPTFrNzR124OwZJ7AShvPzvlBp0+OV3fH3+uWBndXbr/SXynazlr/w6BExfIEYUvdVyfe7/w/ewJU3jcKrN2cgwPwAPgs597tvvj9/0JlOM9cNU/hkz6K24AgIu9ebQAdTtfuDLMOq3X97DjvecwgOabup/4yV90A8AWjlbETjiBIXeIz8GNj7vFyxb7j/PEw0OGxgsq456gzYE3aasEfPxLEElwSNCvXW16AxhICduUdnrXEV6g+G6Sh67K2jW2GR/kFgDl93zfpmzs5lpse7TFQU4BbQby4zkBqAyKMlBSvewfsKbVd+XSGkJSsKO+4sDx3LnbcSycA1DuQJNPSWOCcgJ5ghXeM5AYiYr4fR8K5P0Vyy3hMkdjzu/Owz7W9MqgGzfpAp0HgJn09SPh2B9OIYVfyABhseqUsZGQTgYxo52mI2hjHhbIrm/jxbGkRwa8Irib77Qh8HIZxnZJ0WKsPsdMZ9ITfLt3gCtl7ItkuQQ/3+X1QzimU3Sy9xHf7/H7yKKPejjvRQsZD3zn3z1BLJwCf433oi8az3oMBZ4zOBbYFm8IoItfMjDP81fgX7whvuR1GZiyWNRnPVeJyCSbkzihcSo8FHg1lsjecJTng/oWS5KPd4jxlgGqXwliXGslX2uWjOdZpmt332VW8EV4axmf4JrlyGG8PgxPlKM83nDjxpXul3/p7d25156BgWoLY3fFPADuwQOAkkhrnCl1ZizHKSEw6n7Rk090B+l9RzlufHcHOUI2u7OvnbVcIauYN4z/p3GA7TUjAddZzvlwTeKJMZR/Lvv3msGIBL0OY+/zL79sxgDWiyfiqDJ/957l6sF88z/u4UBdwv66h1jL62tI2ayvZwVpSAm2dR796nMtaN1IhoH8bkvpyryr9WvsubF2tgDhlHKt+oeUz8KPOw0qLV1kN22YZyyyjlIr8a36h6612jXUtxb9x+jeKkeAp1bEZ2WV6z65Xy1A2Bobzf/8foueupZ565FHH+4eeeRhMwC8+OKLtnHCcu5Ad1D4ZN0OtnseupTnPASA4aFMAMhf/ihpbEuu7WY8p55t8coUj9dzYex53Rvii932L5fHd7W21vwy1e+x+ZrnUqucofmVZdiUPBm6X3sA+BrpMiW/M1V+HqOhZ1+PnGiNdc3vLVk0tD5rHuT5n699IeOYaTDEhzUfjNFV/ZLMMtnyC+EB0F9Muwl5xz8XXAhmaJtDa+3Qzv5O5coBTyYsPxsw5I4M/vf8i2e7977vA92lKzwBgFnGqX25IkIXWsaTUxlh3WxXLxhT/ZnRlMugHlwZB/isKWsRczy77JVEhXR5pIbrSlHZqdEgK3ty7v+MwcSU4uKh4Mpg8hqwEIoStmCfY1TrCSNA7iXIADB7jmU90cSY5uYeYFnmBdJ1aZlJweDyHwHcPA3A4v+pRAZIkFsz6U5wwV8CYX5fxLunT50yA80dxjFDkaOr8/FjRw04sWz2mQDJaBjaudfnPRH/GH9k2oBuAvC+AAZixBvZ46MnmFHSf+qJXk8Mo7FhPUttZX/dO2PWAJD5ja+Ye7a8F2Q0Q2FL2O1/5vPPde9//5+aG/7BQ0ewO73cXcfu6kV4S9wCaPc5EBWbEcANAAt7Aba2V7qDq/d3P/qjP9e95a1/rbu+AeCH8SHttm5jtG3HGV4YAF4sgnXYFAEZ2Qz+cmefNhjWIQOA06IkrCP5Gf99AMYFnpKXd075WTub1M/lPl6DGQEhlq1d2z65XwBglgVnkv5YPBkaBPDULv4V+HPeLUaCGErZ+eyr5S9An69dWTM+g1OEzcuXX76Oe+vdqVPIQ4FClF2eIHhlZS/cnm8ZvQloCdiZs4Dx5/0ONNrLHXezx8QEJC1oKBEtzHAJ8f9UAAAgAElEQVQQ2fQFYnsQbEYDxlqTvs5DblTBCSbw0thE3IW9g18Ces4dtlHhNcxzwd1RgnkD66iImdU5vwi46WWwjv6xafJC0Fn2BPB8R0Y6KRYM7aGxSB4NNl8R3sEfJoJk3cdOMFdA4QOKFX5X8kj2N4NymwNpFx3FW79qQM7n+F7eKRef5nGtDQAqJxuD9DnzTL3GqMxWefnZ2hCg94b+ZsOC3hW96nkhnpABJAP/XH7uj38uq4/kluTbkAHAr4tffX0hc/FUFoJ/epxswwBAIzt38skHmxvXu1/+H36me+H5T8LbBS733Vq3haMA6WZEScQ5apIw1l2uMYtghCefeFN3GPOIBoB9PPkD5V6ARxJ/WRcNkwwBoOyn8di8hyjL0cDbkRiSf5kvxY9u3Yt5wfr3dGswALzwyivdph0zCL5jfD/7QblAE4AMAGFMtOtcR0LQ1waA6fHcSWu9kxVgl0XuVSHwldf1vBa36mwp0/mayhzmu0ojCWZq62GzPDRGgylFsn53SKGsFWLRq1X3VBn1O7tt4+zcki4qTWC29CH6FZk0zB9j9Yy1eQhg1gCmVUbmv0zjMVDksncvcgo90r3lLV/cfeITn+heeukl96i0jTMPxamP+Z6XF2fnSxz/Ce+fMQNATbtaL5+aty77fUzrMcx6f2sOD5VdP9vi4al27nY+zsPb+Zl56695KY9RzStDz4rGY/dbcyBfk1wb4uXWPJtn7PPYTNHk9ci/Id6q25ufmzIUtNo5RNsx4N5aS8bk7Ji8zeuOtV8GgH63PwBQtjyK+DuFkcfj7hRwsxPVKy3gjeVpMSUw5NbYpz79OSQB/PNubf12f+Y4NRwqAXSdPXoEu31Qhu0IPxMCVESJrn2nou60zkeeFVZlUff62Y68+xvtDkBOY4HOuVfSLTtjOXZxZb2TEud0oKFg1g2dChONHbMM4y1TDgU3AiTvhX6EvU3agXBPgZ4tvcyE9oYG31xBQxu3mHoDQ3BBRrZ+ixfGuHMnfonu3dxxRD3K8K0zvNk/uvsSpOgarb90+93P8qEAcjyZEJBHCXJcWAcNAbbTil/Fpe6nIoj6XGkOA0kotWJSp5f3VbTVBGJMve82uWHJiRk7Qv3zZbyzAIlH3QAQFZgBAJ/lDUBa1Mof71OB5e4x69YJGeShffBFf+GFl7o/+ZMPGDhfPngIAP4Akvnd7i4gBOAmdspkAFDohJXHOu/yrL5V5Ex4sPuhH/6p7iu+8hu7i1c3uyV4vPDnDgwAtxAzTqPJIWTcv3ptA7QDfdF+uvmyHHfLdg8N/nI+u6u+B/CzL35825IpBwcP0vBTEtUZ2OWxgwZICiCUS72AvjhPSd14nB1JyLL43sZN3w3XufGbAJocI15bQh4CHYOnXdoM9PJuq7e5AEuBSfNgwPXrCEfg6QM0AJDe8mxQkj22N3CINVkgVmWasYN576IOM6DEMYYmVqwvvku+uIRs5Rt0p3Ye4QkEHHvOD4YNiP8I6LmDLvorPIXPkPY2VihjGePKe0zsaKECYdA8uMJs/Dds952hJTQAaFzpMk1jKL1u9iM0hP2zZHmM2Udf+FeGGY2f+q2QAn7XTn0G5nyXZZlMlV3O5lAYkyi6gydEP9GIMy+D5Dxu/JzBcDYUaNxVRwuki9fys7WhIRuP1F/1P4P93O5cbuszr+ndiBLqv6t/qiMbw+qy1LeaJrkMrR1ep+Shz9cMODPgUi4YK58b4FwTKCu5i8/wDwymDAB34GHn6yUc/W9tdL/yyz/XfebTH4ZxjhPpRrcdOQDMEGreQLRkhQcA1t4lyO4n3vRYd5ThXCjccorgwRewo3j9xprV/cADD9gacJe5KcK45X2M037oYQOZxDV00U4TYagJcxBgPUGS1Bfh3XQzzvJc4LGiscN/x87HdJO4pQqibGKfkweArbgDRhSNh9oiGufr+XOtsInmeVdLRoF6bDIIUZlZ2WpdG1NkW0p77kfdlzFAOA9gGqJJXWfh8fGNhxbt6zpabd6pS5a38hwYau/UM0OAbaz/U7QZUvQ1Rpk3atAwD52maJL1JY0XQwAeffSR7qu+6iu7D3/4w5YHgGsJdRXqMJxIrsdO/4yNE+tmCICOguWaJtnV2t3eLf2H5mSeT5qTU/O77mkGVpmvh56bppQ/MTQXW+0bmucqp8Vb+Z2so7bqbgHOIRCa25eB7tRcy20VL9bvj9Fkan7VYzMmN8fa2uKlqbLmod/Q/NS78/DZFH2G2pnb1ypD/NGad3bv55EEUO5AJhBsRXXhwAe0+OVJNuNCQNAFLagmgp7Xs2VvtlZuGIO92H3kKcZPf7RbRzZqZsi2BGSmtRNc7LfjiBifLvdwCjBPVOfnx9eCn8pyHZ/fmuTuQq4deFeijKih/FLJ792l8KQB8TAeeJ8Lrbz89J3lhGZrO/bpR/TpTyMMJUbGA59IOuFABgDfzTMVKABqzfBKapj7yrII+GXUYRwYrxGYH4ZhhS6dFi8ORY2AlK77/H4b26PcQZUbMGmRjwZjGffdd5+NC3f/aTTgzv992BGyo6i2sOuKguyYQSAPAhv+2M6l9c2TVhkZe6NJUSxazOskjq0vo3YSuOQZu12s/zsVszCoxLi4ku5Zc+UN0FeBD2x3VvZYQy6f/M1wlH3g4ZdeesUMANyJP7h62I4DvIncFhcuXYYhgO7oRFJy/3eDGHfMthHvvxchAEcOP9T94A/9ve6tX/713cVrm3BvXzXAtn79VncBcbLLoN99p890l69cQ9gMPCv6eefz1Bf4kjTOjnWMHXn1SaBfu7HKfs/7yoZPmlhiPMtO78aVRYB33/328vlL13r+eFZ67mhvAjRvwCXwKI4FQvjDFY8H9JASJLEDn3A3XqC1BvjZA4GfZWTg83Knv03cgJ81HoXI3f2D5GtnCXsfv+wb+3L1qhuxVlY8a9/Nm26EoQFMY8p8Exx/zynhx+uxzeRRerocBHincmNJL8HLNDooDl7hIQT4rP8aE/lh8D3mHfkyGFaAutV2joXJtWBf9g/2GKMrr9EjQbvL8mrJtJLxhLvuGs8MgLMxhff1nZ9zOf62X2Pd2QCgEw2kG7IM2RdltDHeiT7YtSivBtz2brL7pmk50zb1Re3Kf7NhQM/19bCPMfZ6ToYJ0SXTgO9lQ1B+RvTaUUeMVzaq5H7mz3X7ZQCojRtqk67XfWQ54s96UZdyres0kMurinxNDwAmZKQBgPfYBsriLey4b22ud//oV//77lOf/CDmIubCwgby7SCmxkIAigHAjDpYmLhm0QDw5GOPdkfA9yQ2PQJY3vMvvmDzheD8zJnT3erKQTNQehiAG6ntGMqwTN1E+A2Bh4WW4C2e6MIjZDfWN80AsIH22uprBgBUhXLMABCifMEMHAH+rX2F2jIA1MqwntgN6KgV16K/lHWmVrq0lue/zkepkfFdCrLaNqaA7kYpHHq2VmDnUezb89Bnea1nzc5VSYLZElogpwYxLXoMPdOibd2OIbrW7RfPtPqs/k6BhNa7eZx36iDljQySW2M473hlsGGhk1hMaAD42q/9mu5DH/pg9/zzzPvh3jf85SYGQwJaCfuGgERptXQ014WYaJBrID0AuE5KRrUMAEN0fj3XhU/G5snQ+OYxHQJwO+X57Hweqj+P91A9LdmU+Xpq7uf3a5lSy7t5y8r1z0OTFl8b1kiL/m7qHpM7r4c/WrKpnk/zzu0xOTFEqzwn63pa63rdx7rOVlvrtWhMjrVk7E4DAJ4yUJN2rIcWRVM8oNEOxX2wAx5zW5IU6bN20fE2Vsp93Z9h9/8Tn3oaWYGhfANkOC53ZlpGJmKeKU9DQE6oZ6EAUEJmkuzFomsKlAHlckxga9Jwh1+7MDsXNygz8LM2UB2GEZZR3P8UjlD65/d7ldgd3MP/2a4G4OwnTx+7mWhEdcx2G0vbtXNeM4V2bThGamctALxat2iQZpqgNAAcWI4deihq3HXkM/S04E4OdyyZd4FjSLBDQER3Y403rz+A5H/0GrD4fzTm4Qcfwm7QYcvtYMmnCAC5KwQwSuXP3Zs9b4PR0XY1HSXQtd4zNBTlSQC9H6O414enBAKx90xZdyEtUT2rRDgHlLQBCsVIbegNA14C226LZIwFPxNosx9y3+YrXFzPvna+e98f/4l5sKwcYtK9lW4doPM8jsoaMgDQx2XvHiSH23sYdR2DAeCnurd91TfifGyiFSZeRCK5mwDcoPsSQP8KkrbRwEAFWO7/7LKSvgm8UwYre7uAI3VxPic3dn7f2AA4wEXP87Dfz/HFA/kYOXk7aOeRdCH9j+BIQh4f5+7nbiCgq/HSEnau4wg4S/5GMUEPgwDyPkccoGrnmp+5i8/4egk1ugmzPLblYAB9sJX9XL/uBoBDh3zX9MKF25boiCEnVEiYHX9tbRPXL9h4MRkS+ZfGCior7LO8aljOwYNM6LduZfM7+8rMyffff6YPsWD/dNIB2wubj/VBoJ3u/zKs5P5pt928IsLFnvflVSEDAMtSDgFLjEijRgDw3nDAeWLGUf/LZxzkFQ8Gfhddxeva2RfYzDvzGST3ADkZVXQtplg/t0Kk9B4APm+L4UGeCTMT0oevH3+9k70XeC2DYtVvIVglVYrN9wzojS4x8fV5KARBxqZWvSxDvzJiDBkAojsz7VWfcj/Un0wftbEYBGZBVkvBknKte1zlCMh9HaZ7PkOBIC+YYBf/mB+EjaNspwfAb/z6/9g99S/eB1nMZJ/rlgRwz14+4/PUJCdlsx8oaCEtb37TYwgBwDqA6wfg2bUOb6QXXn7JEkOegKx/EEbgJTA3DQCU5Axf4Q89EfbQwAlib2DHn7l+FpH0kusj5yK9pjYgH5kD4AbXC7yzcC/WAjC2efEFgc0DgHwhgpvpwfk/6xdZGZYcaa2HKqYGyH3x8aEFwFRHLj8bbGbXnNTi0GemQEHdhjFgmJ+dR9keApRD784LQMs8aBsB6j753CjPthTsMTq2xmme/tc63g59qlr/xxT/Vp8yX83T516PaVgBW8p9CwTkPvk7rs/QAPA1X/PV3Z9/+EPmAcBTtTiLWJUMANoUmoePrB5Y22b4FzP+5MmTtkbTAMDjBjW284DIMRpO0Y/3x+jXakdrfMbauRMTzLZqCEBOvVfzf92ueXg5928KyM5bXq8/J+Pl0Lut9SnLxtcjE/jOlEyeh1eHZGg91lN0y30YAuBT8nqIplm2tGhcy56xtrbGYoyWfZt+4ceYBLAko9AAyoV+SkBxxyt7BKhSWf8MmIY3QT1wtiMK8E8l4H3v/0D37PMvdcD/Ht9MMEh3fyzwBJQMAeDyv81TAywbfJQbykYmshQCMzKknfJaIeB3P3vbf/KkdUXL6WIJwPBddcwCIc8gn92pTKHzUCtvJy4UhW2GCv0pClmBsHbGTrHKVuKnWUYxq0T8unJUexr0kykUqDxBCZZ4rjsNK0rBR+DPXRwqVgS/7urvbab7vwAwvzPGmO7+VNloADh4YLl7DLtFlkCQSqi5p7sBxHkMXgcAmeaBEBM9e2n0RhvuBIX3h+rW2ei1emFKYQxh5gG7nuiu8c05A/35WYODGWti3JyXPaGWEvgxBIS7u5bZXQgbz9GL5cKFi9173vt+uLtiFxgeAEsHDgL4b4UHgGfqL6YJJypV7f37cPQbDAD37h3sfuAH/m73tV/3Td2tbRjOOudzjsUNHCfI4xYXUQ89Du7Qlc9CNxws0e2cPzLwkK701iBNz5xhPgYfQyUEJNjWzu+NG5v2HHftBQy1kyo3en7XPQdP3DWnF0lxtZ+JF6eSIcDMzPyxy9275QdYE9DiswwnoFHFXefd24Dt4ikECjHACZP2c/XqWhgA6BLP774DTyMT+ZrPs50bG0hStup5KDKo0444y+JzLEOu8hkUqt/yiChgzcvjefUGDj2nme/kY6efZYke/U5zjJXKcvAS+Rsilt46F0YFGgNgAzGjgLW92k3P4Rm5XSb2oi1Gx6C9ntHY8h4/Rz42J2zUn/XRTLcMZDPYVtl6VnTN34vloBgJ1P+kb4RBNpoCWsiYof7avAmZ1BsHwqCU26Q26Hn1V2BedOq7TbkdAiY/m/tgMjaeM324UG3mXSNjAwvpWqaXt6esEaU9XkBW0mvXczcAcIKF8YBrGg2rmHAE8XbSCWTaHRi87mDy/OPf/IdwCf5DeAAgIeb+TZwKsjZqAGDc/xOQ6aeOHukO0GCM34uXLnYvY9d+CxP28Qcf7B5/5BFzw6fM32eWKRfIRivjv20YQmlogIGAoTM8/o9eQ5g8XO+fQTjBNbj20AAA8zRH1zwAzAQRBGsZADSuWc7XylatGGn98/Epxsb8PQ2p9yOt/VpPW/pGvd5o7HIZrc2SeZTQvO7P83zNQ/qud2uFc0jJ340yrn7W9Bv7PgZMpkBLbttYv94Ieg31YV761G0Qrwy1TddrN/36+axfm65gG15+DKCFALztbd0HP/hnlgTwAPQ116tjYpqOmSWY99LatvOy3SsZqvzZvQjfPYUcUNQTL168aN5xmddqnXs3vNGah/W1Gp8M8UGr3lpWtPi35sExXsqyZZ65UMsfo2+MxxTv1/2p32vxW4ue+bmhz1NztJZNNR2GZFFuT0vG7pZXWu2cd37utq7M46135+Gb1viPtWOMv+p1LrevxrXiMyvv7//4f4E8d+WIMlVCAwA/c3evzn6r5zn5LBs8d0fDFdGBXtllzsA2u4Z4Iyis9iGZ0GW4Tv9ZdxHnaMOcgEWfxwAyZp5g7B6yDK90Rw65my13eglM+aOdeLU5T4JaUcqTS/2x90zhKGCxLwN1KT/AbFnFPVP1SphLubPnwzV2VpDKGODDUxSGEoJQBEe5xnLdAOCAqF8cosKSfFGHJpVnjE6x456ZiyCLu/s8c93yKGBhILC1PAtQ+ijoadX1DOQ8h/62KW1aZOg9cBRK4TEYZ+j+z10fegPcj51Wvu9nUTN8QuO0bSCVPGBGBTSG9XEtsp1YKqxhjJE7vrU3FqKexqRbdIS3LAlUT+SyoOl5GaLKGBXAn8fPaSpDjocEGO1C+cuChG6ttvCa9wZpDbd2WNd5DjwNAJtw++exgDQAMATgYp8DwE9WsE71BhmCMO6eHcH11e77vu/Hu2/8V78ZoTAEl8sG0G4jqdzLcOHjsWsnj5+AgYHuveDc3mvDaUjwa+OFkmy3H54I3JlXPL7AN9nG3M8ZURNg0/mOgLlkuyaPLC0hYzdAKN3ZWYfc3klXJtIjmBUIE+i1+Hs/UKKAIo4VXcfDkMBNS5I4g222iWW04vfVzpvYpGed15AHgQYLJTK0bPQgq3IAaMdbIRC5buk8AoAG5ILPspFD/VKbibHYZsXek2b0wrC2JVd6zTPWbQDcN2itX70xAN8J7EkHlq9+6wQBMx6EgcBYnIaCiM/PbcwGB9VbA1vtxGfQyfbwO/uT6SA+UDs1PrpeGwAyyM339Lza1NAzszjq6a825r6IjuKnbJAwD4nwhmiNY742A+Sj/0OGhxnDBWdsGJDMCyG8OGz8KSYqoK/x0jjl9tb90/d+kY6O5wXdZAbXKsocri2uwds/bw+umScbFXdfYyh7aQDgLryFycFgt+feVvfbv/U/w0vp9xCLj2Ma993EerveNAB4CADkG4y4TwBIPExPLzALjy09++or8Gq6YO5EX/zoo93DZ+7r7sIbgG0wzxWTb74GLSLGhe3ZZIgY13trn8uTe2DoG5CPn3722e7y5kZ3p1+PmeTPw/DoIWZ0lrGlHzAhlDB8JEZsKb9StvK9rIC1lFiT/zGIWfnKClVm4pYSVtZ4f3JIOR4DFj6XCpNNPTszsSp+qtv7RivINQ3GgMkUsKj70ep3PRZ1mRlYtMrL9+ux0ni16DnPtbrumvem2qZxHx17zlMTIj4fZADg2v34mx7rvv7rv677wAf+tPvM05+OjTMKy0gCiImYc3P1Y5fAf91mo0nPi557iB4A/Pv/BwPAPOOiZ9S3IXkxVNbQ/JsCaK33NP+m+Hg3/WrxbWuu5TrH+jTPPK3Lyrq12j5UzhB/j82PIXrUddTyJ9MmP9uS6WP16/ka0471tTWXpsa1HpehMuYZo0wLjc+eX/yJ772Xs4HKQp0NAH6eb1lotSi6cYDHuPn57TmeKDc0L6LscG8UMAvkvu6VV851H/zQhy1RGiAGdjepuPCoEuoR7kLOLPN0UdaRcWqPxRlGRvo8mSTMfQe/HJ3F67mdOau7AL9lzI9FV0YGDZSOA+N3O/qLLu0Er7ED48/LnX8WQFLYSmHzNpnIpkidoS/b2IceGL08GWHrGCLrcxLYHm5QQK7orXPdRTeCb2ZR32sLiCtr+2PnlUoc8wCUI8DgwokM5HIV5/N0k+buP+O7GYZBr4E387goxlLDWOCZznmkGeOqPZaTHgSsfwk72QTulhMAfwn+zavCjhZUjHbtVeEaoLn6hzLMMgy2y3WVlCQ9SL8Ycx1pJ36YEnoevzprANBJBDZagaK5q2X1GzDwPBbXsEtPAwA9WpZwPt3C/gPmDUADwObtfAoAB1XJJ1kbwjAWDqPNK913f88Pdf/av/63uivXWQbGBz64W7fuIg8APABgnFmF0YY7uuwygRFBpECpgAdHH5629py75RdwnHfyrT+xU2yGBjgR6Cg6B/NM4ugnF2whL4cp9DAo6J0cLy6wo91aDgyBr/R1/u13a31Tsj8CTyCNz+Ry2D7dY3ssZAEhy+z3xYvXjQcPH2Z4ivdTQJf9lceDdJXsAi/QlRPpsa38kdeCj7XXr1wEakNP5wCRaiftknLnF4AWsNcuu8owg0QyOhgYTzH5fE6GBo2Z6Kf69IzCEkRj3hctVaaAvJ6pd9NlhFAdqlteDLrOdgqIi465Xapbz/V4TQI0xlRfswFI/UqPWj+ygSmXrzpkGOF3GQME0rMBI7dlqF3ZiKFn7JoMAAH+e54NWuc2qx/ZYJGNFLkO0nemv6SPdvMJ6CnLQj6TGC7X3DOOzVI+GsoTW3vIk+Yph/wXdEvBg3Zsq+Vdudf9zj/7x9173/O7kNs3IJ9w/R5zADCWP8lRW1NYEAwAiM1/08MPdk8++hji8yGn4ar/8kvYscdO334892WPP94dQ/w/wwGYCNaMsmEA0FFgexlOxjWR8hLP0FjKdYFm5uswAHzymc93F27i9B/SGOu/9cEG3pMR2lwM/Fv0Cp88PhcrC0w1GJL9LQW91hl6xSgxSNYlfGxn19dcXUsBzRsIYyBhNwCh5rfZOZMUgtTeWuEdUnCHlMyWMr2T73caZOpnRPOxPgwp8vW79VjU740p8S16a6zVtiFgNMQDmUatuueh4Rhdal7zUDDPXaUfS77M5J1PPN5967d+S/enMAD8+Z9/2OTDInQvC7U0Naoc/Zn5eia/RiUora403biZQwMADQ4Mt6s9AEqbyoka+doQfTP9x+b3PLw0RE/VXbch80Cr/DyHs/zI17PMye2v68rlZ55qfZ6XL1wutmVAS1ZlmTc078bGoKbXkAzNPDYkM+v5MwSwh2gx1f6xsW7x3JCM0LO5fa2x3M2YzVN/LZvnqbMlI/me4fafxzGApt8EqFKBWrQ4wfkgY3Ht/OdINNbHpKd3a6blMwTt3PmVkUE7sr6TTaG1FxmFX+4+9vFPInERBBTcyNmGdSQJoirj4AvJiAKQGjizwFfsSgNULcCNkCCeOwp5UBSf7UJvsY9dZxvdc8FBJ+sSqFemf+UtYHm2O01wau31SZUNGjQCsH23YLxgudljQgYFul25Szvf9/O7mWNhL4wf3V03ovBHxgoJZhleXNFFFmcD0/5sayGUqz2rsbbil3VpN1vtlzGAydq279yyY8p0djqfWcauDeldstxvd2uI7WI5OsKM7v/Hjx8zTwF6AJw8cRzHRT1uY8MdJ1mJ5VJPwOwgn0qkh40YbwHgOt/wPfcEoFsZ21F7PPiulidANH4lzais5p3mGKNaact8LVr72Bfa+9i64YkudMYnQqSJz8VnvsDHN7R5HRmt/+g970Nm602Lbz2wcgg5Le5Y0r6bOA2Afewt7mEA8AJ4+vUq6jvUfft3fH/3zd/6t7trN6BQLyLzdngLbKJsJZhTFmw74g00o2GAP3I955FzNFRwvG7DGKPJLld6gSM+LyAjoEjw7PQpvzQMKF69Bmx8NgN4AWB6AAj8CgipTBsv/CrpnfNzAa0Czzn8QGCPmIZT/cYNzwFw+LAnAcwAWu3nXwFYjVMGZSzfgE8A+ZlnSIPYcc/4wgGH/6qdar/9TeXxmXBWMprqvdxfgXvRUM/pGRkM8rviP7Ul01d9aPVXNM4AVPVmwCxjicCpytJ74oE0Nfrxy/3U8/ybgXken1x2pm1+Rv2taZjpwM9sD+sxXsZn8rKN8awuZK+JFnqP39Wf/NnmSIxdbofRywxZvh5lQ0PmFyWlrMcq84yPX4SY2UB7TbomEMzv/jl2/ylDbC1zDwDRh7KW4J8gnvKL8/8aYmSWcHrE7//u73S//3v/FLIFMfj7EPoDD4B7HRO4qt7wPLNYX54csAkPgIe7LwbQv4uksFfg/n/utbNWNgH/Wx55tFsBoLewMRqxAorQcN+vmZTVNhCzCXaRqqxbw5Gkn4F78rn1te6OeV05KCmZ/gM4cMxIl5D9dgpulr9pcGqg21LinP7OGC0FtnU9j//Q51pBm+edL/SZDEJyv9SHofJrOund3IeWB8RYuWNAodWOFmAf60MeM5+7zt/6Haq/BcLmGSvNwawrqK6aR3K767JbwETl9BtikgGJN0WzWtGvdW3VR5Y2Lxz876GHHuz++tf9NXhqHu3e+c53YqPtlUInk5VMcEy9EjMxBKX6Sf0068HS22no4zM6NYxeosy5IwMAcwDUYzQ27kNzU++0xm0MUNd1TbUlj2V+N8uEVvvr9+rxGWrH2Fxv8RqXLewAACAASURBVO5U+zN/1u3PbZpXxhQ+koF1dnMyl5PnRG579gDP49jq37yAfei5lgyv5cdU38dkVj2urfGo5UE9Drk9NRgfGiM9N2UAmZK3NX/soOPbcQpAFvzqoIQSE2bxZwlbijyWykGgH+e2GaBbgsLiDfFjikpoUzqmjOWaxSFi8g0EQ5hsI86XGYKvr/Noswg3gBJxC8rGvjA23MIOBoEjY8upBRgQhiJkgN3iWz0hG+ulsUGgXQDODRiObPQc/3q/lmAcgDsi3uWOtEC2jBYSfHyW5SoDOr/zHvunTPFWJsoRwGad0ue0UNEYYF4LFr8N4L13CbT0PmkczDgRRgM+SwEtI4EEkwb2zpaD6Z4xCZFj18QENcZK9BBj6rzwRcT+H1qlwYWu3xtm3NGxZqS1niP9b8IDwIwxzAwNwMnM6PTKuIcBYLK/J6EgnoZHgJ3SQAOA0SsMLMEPajvjUc0wYQYTDxexo2n4jnk6yDuiGDrEU1Q8XZl2HmPiKbpA+EQqylytEGS+Fi+KVzWWPsZos4Ff9wLJIQR5Imvimg5pCgjcWW9sdO/+w/eaAYDu/zwKkAaASwgNoAHAgUEIVrPAUzGmCR8K9B4mplvsvu0//d7ub/07/3G3cYsu/pxziI2HW/6l8xdsDjDejkr9bfCLGYxAK3pu0ABmIRyJh+nFQ1Wa82gRybu4U6zd4gyMMyDMwEieAwJV2hUWQBLYF4jlUMgbQeDR3lUMewAxAzzhAaBdcIGsui18X2UZ6I6j+tZxXCj59ehR7nCWIwzlQs+wBxouBGZ9rP2XQ2D2OLsY13wYZ38S2G+B3xagnykggG++lsFhsM4OA4Q2WNgejZPqyiC5tylG32owLdrVBhjRQu2qjQUqN9eZ+5Cf9zlR7rYMFXrGxs+92ft3ZBjI45N5oDV+mYb8nOvPbacHjHI96Ll8XwYD/c31ZuOO2eBiUNRV+94D9WIEU/kyqJhMCQOuyxn3Gso/2ZAiIC7lSnLO5BeNFCHb+T6NpQaUCRxC9lF2mts/EbKFd7hhgPlAliED3vUH/3f3f/3z/xUy7jrWrZswFKyhDKyN4XVghlgjFgwbLBSy/JEH7sNJAI9192BMvAoDwEW4/7P8FUyyx+D+vwwi25G8qItGAIuK4Gdb8zXZjNtN5nlcP938aQC40z2NM8pf26ABgLv//pz1ywjmSc1Esl7ZMtHGds7SckghGlKkJcezYtZS5qeASplLpUFTytlsy8e/DSnAPrdmQwhzW8faIB1Cz+h7bkm+NlXuVH9r5dfnvKSd1zr1TD2OQ+PWomarf1NjkBVo6S+1wp/7kAHUVN+GwIvGVPSoea9VrrfJN0QomKhXPfzwQ92hw6vmCUAvIILzZ555xnIVsYyFvTw1yCmgTTHOzZK4u2xK6ZlcNz9TD+RR0NTnGAJAOVPz1RCN5xmPoWdafNKqZ4pnNZY1ENNYD9Wfx7lVR6bBkOyoy27Nn6n2Z/5U/zNtpuZkTbPcr/peq6wsO/S88MjQXB0rd0hOj7Wz5sl5ZXVNryH+Geu35upQu+fh8SFZpTk3JqN2O7476PizP/KdvQEgA0m5vjv43LYs2ocOIREfBAwVb7mjE6DaLkTsTu9nXDcEg4C4ZQbO2yPmwu2C3iyPTAjHrTbupKNsTw5EQO/J1ii4XFjxSDOCWRge7BqB6AFkSCfg925p990Hw5UNawfe1+48++XtcYMEgTfrZB3sF8vOAlheArzPz+yvQgio3PDoMwMUdrSKH49WTwQ+T8HIHwJ77sqaUQLgkOoSj27Se+wDwRzbzfYQ4LNNzIiudpc2xLn0fXiAu4a68shzw8PYYLtEbpxh/fuYzAlAkd4ZjoA8bIHWXPGAZUJnGAaeYNZn7r5be+ASegj5GCj06f6/jp2bRXgQfM1XfxV2ohHvyaDmGC8zIvEfvmdBYUYNxoxScY32yrvEj6ihocWNB/zJwpiKqcW+ouxiAGCfy4kJXm7sNkXdEvQyxKifWViKbn5anytV7uExm6Art0vlMgSABoB3vfs93fW1DYD/w+YBsIlxowFg4yaNTMZZzl9hAPBA7/3YnTsKPtzb/Xv//n/e/Qf/0Xd0m1s0tnBnDXyCHAAbOB+ebx4/jmMbwe+3Ed/PMV2CUk8jAcsW+OBf/sJpwHbu2R/NkZx5nu/kvAAyDhBEZ2BGMO15ADynAN/jL1mKfKsQCSr9a2sAFBYismwhHw89dLrPE6D3BJ44vDQYmEEhwKHPPS+fbc5Ant/Bftbm9XU3IPEUAL0DG5Y9L+DM60p6qHCFbGiQEcJ5rJ+2O3ZzBaAFXHP79F4GtSpJY6L25XqEXYzO4cGgJgiL1UBR5WRAXz8jGpsyGLHxdftLTwt4tjEI93beFw8Nvat+Z0CvZ61vqf7c/9oAkGmVP2da5+uqN49XLj/Tw56Jfun52gCgsRStVO9MPcGP5DQZrDSWdTvUVrVDfOwGXF+TDCtXxgMvD3IGBHLfplm5ZzLH5olbHvishZ2hQTNJAG1ehgcAQwEsF8t2dwtZ+BfhAfCn73tX909++x+hrGuWBHD7ngwAASSNmKybAN4NAPedPN498fAjFgJw+RLcfK9dNQPAMSj/Dxw73u0LpiNt9jMcLywmZSxcHnuX1TsUjYz/65D1n8UpAK8hBMANAHyOzxQDgOVh0dtRqHkDiNGCVpmvnScq68DAc6L1ENDarUI5rxJbt3fs+5CiV4PRXMZulMN5np0CI2WezoJ60Te3rUWj3IYxGmawVgOgefqxW7pPjX/WIcR3u21HXYbamD0cWu2WbuK6IY12bgiQAWAFJ2jJa5OeANTrbkG3/Pyzz3WvvPwq8gsxUTM2YczT1sfNkohi/ttGluUL8DBa6c6+KeLGRR4BymNvue7zFACdrjNE4zd6bkwBrDHwrbHSHKqBZNb76nIyUB6SG0M02A1vzDvn5n1ujPdbfZynrS39OMul1vyfmoNj9U7Nx6myh+ZRa/0YakdLVr2eeqfemaev84zR4HzMHgB50dSuMXfH+cPz3nkmtgmBEBYOsH0H3BWSiE2Mzypvxs0aK7eEiTEGNyoi5p5wkbsXMgCYoLHYRncndKDqmY0JSH39X+huY3c1hwDYDoLd9Lgoi0W0+HZ39/f2uoJAoE0wrHh1CjAKNAf3t8xDQLv+bA+/K67c4hixJUlBaQnY0A+et8wdc/7QOqrzwAmGrL/26wn3CLAZk8X2ureAt81DDnjc3CJAoWdod48MB1ykOb+bISaAoAN8KYY8StHDLvjLMtlPlk8DAN/VkXzcmaY7NeO3ONY0AnCRsAmM+mh88OR/BJNEk/fM9f/IkSNYPGiYuIlcACe7L3nLF5uSxj5ZNmjQxIxE2iYLDlSbOK6sgx4UHEvSlrTg2bSMZ9N57DLAaNEnXeiFYLo9lWkCdYtpc8OS/ygsoGR5zkLelfAcM6d4fPaAW5ReimX/t3CTKNUWV/8iDxk2hJ4obPv6xqYZAK5euwEDwJFu/9KyhbVcvHTFDADU1021NdQRCio/3oVBZtENAP/23/627j/5tu/uDQAwe8FLBOMO8M1TB3iuPJvO7NlbMA7R+MIIAB1IoGz2TADIeULeXECYBfFHCSlxY9eBA+4+fws5Bnjv4EGcMAD7DbPpa+5y/Gn4M96hwQH873k33BOI1OC75CfyOMfnCPieSSPZzyNHPAO/fgS0BJxqAwDZWECUPEDDGftw6NCyGytiV/f6dXdFPHyY4SL0YOm613AMIz1YzDsJ7ZYHy0EkET24Cjq6k0n/UxsAym5IGCUCmPdclfoxBPz0rIB43sEu3JnoYeOfACFu9WUnEM1rAq+ikcqu2yJcJHA70+cw3gjgOy8XQwDL5vvmzRE5CXJ5fF59k9Gg7rPAv+rP77cMAHX7d4B4zuigveqeHUnNT/+bxzED7dY7er42APQ0Ub1cp3o54CVlOqjsIR5SH8tfSkbt3IYs0LppY+2GR2+fuznzDXnZ6To9yWy96A2mHtbEEAAeBUh5bQYAyPmFPXe7pz7yAZwE8CuQRVdhALgJ+XSNqy4eC7kUHnoUUJaHH/L5OHLFPIlM/wtg1MsXz5tBmG25H95Ip1aRpyTW5gWst5ZHBu02DwADDlWSg2QAZRLAdcipz8I1mQaALRoA6D9A0OFWWJPzlgNB60gMwpQBYErxH+KFwssFxM6rhGVQ4PyxEwhP1Tt0vy5rqk2vp+6pd1ogYwp41OAg909r+hCt8v0puqkdU32oyxkC3pkPxnipBZpyfzJAbdFqCsBOGQBUl5c9awB45JGHkDh42Yx50qFXodseWF4xr8BVeCi+9NLL3YsvvIQwxct9uJBtluG+jZ2tDeFlxGTHtjnHTR5P4nwfkoNSlzh//nx/BCDvD9Hs9Y7T1LyYmg9DfCq9sOY18e0Yf+R3c/vGeHC3/Dk1v1TvvM+NzaMWLw/1v2Usqd+f3fgt8rCeE/OA7N20e0pWTPES7w/xaUtmTfFeizfmfWee53bDU3k8jX/fjhwAuRLpuLaLwImMRZpgj4k+qOSzAEuEhgeZjdwAGhZtjyHyHWfbPQirIa+7G7vv+MpQYIDVBIyDEcYc2a4rFRa8z+cWAO7d6ghXeSAFlmE79HiOWej5c5M7q5EBmeDRAbsDALnSKx/AbcZMR3nqn2UjDsVLrvwEpFtQfCyePZQv0ii70ufJT8BMt/jb3LlHLgAmwWO/GRcv44cSBgq4KkzA2+MxVfxVuXeZgMk2eDz/gvpwwHIkOC0cHDuzuvxXohW6evNc90WLZWedfNaOr+N5zVDSOD6XL18D8L8G4X2p++QnP2UW3GNHj5sRQDu7BP80HqhdSziH/uTJE8YLDAtYWlpA8r/HcUzjYVPtkFHSjpzSznm9GPbAOSYZFyaFZ/iuPQwBiJ/nmMuanCejDADqt9C5uc72O2S+S80f8SF3pcpCVj7T49R4GvTQIiozjcXPhsLplvXKABBGDLbZjDVQspkE8OKlq2YA2LeIY3fQjgswANA4IMDgbnphwDDkgXwLe1cNxP6b/9Z/2P1n3/593a0tGltgEGF+i5vbcL3FAo0xv58ZtzGi16GEm4BFByw8BnOIvE+PFPKujT29b4KvbByMRRwQ8N7KihsA1tb8hAcC/X2wNnBOieasY2UFR3dhzafBYXmZgMMBmWL4BRj51x1AnPjka8/j4CCAHifM+5jBlvR6vkKXbXoayBjGNohvV1bCmIf7fJanALBtp04dMOMH23Tp0jWjg+YR28Hdj2W0n/U6L/qvAKUSGvFaBm98lt9ZLtubgbyey4Ldx7Nc6cc6duHFjwaObc465wr8m6IV3hAuI/g/L8/wVcMAoHbpvs+J0s/cvoxFVJbGQeOZAX3eKc9tz+1RfZl2ooPez20X/Z03ZsdB9Gq1Ofcrl6FnNZ4yOGh8OGYWT97AYbpWj5PqsjJkgCk2wb55Rb6U8VHfa2PFWP0yUJAn3PDlHgCcO962Ek5HICwDQK+ICLCHEVT5bLbvYb01g4GHodHb7N727e4zf/lU9xu//g6s3RewNmz0HgAyACgBmHsAoH7IkqOrK/AAeBimyHsIRToHrzuE62E9fgiy6AjmG5MBmnwMYjoAcINxU2FyUe2nANy+2z2DnALnbm10t1EmvQJ4l8cBsk0u090AYPIr1jtLohoEbylAec14PcpxLnNeJUzPDSmPtbx4I77X7dT3KWA7VPeYMlmDJCd/iREu87FMuCnldOr+GI3qcXk9ZU3RaQoAtUCTy6jiNZj1hkyjqbpVzhT/FUDlc8Ln3gJCAB60E7TuwhjITTZutrg+6zrWfujLR48eMy/cK/DqOXv2rOmAtulkayeTdXIDiaEC8gDwxDic29woOwkjINfr1157zYz18qodavPrmYvz8OoUjVplZL1viI/rMarnWw1yNWbztHme+T8vveZ9bt751JKf+Vqmi3T6+p2a7/OcUDuyobtu227m8+sZ/3noX49ncz3Lil8qtOapsXWq1Zbd9GleWuVxs/GhAaCko46dULSGizh34+lmfxxJPo7BfWg5doYpZbij7okBXTjoeDDF/EsQaPecIFK70KyY71BwcNeAYOU2dqxNcnG303YuAIq1C2DluzJhhoNQdFkeAVIvcKEUcCeWO9nyCDDl1BR+7LJzpxlGBcv8jxtsG4GyEuAprMFAIwC42lkYt+zI+C79PQNOBF6EV9wRtx1h1MUsrMyyz76JJvxbwK5r6pubfrC5AGhPS+7aGph2V2ffOXetVCCO7bMYeipgEVvqdgB3XeciQEVNYH4R7SRwpwWY15555jnEba3hjYXus5/9XLd2/QZc++HSiTGV0YBCXXRh244cPWzH/1moAo5uOnH8SPfmNz9heQD2E2xybNFOBzPe1iwgsoKijPvyblDs/3640xNQi+75LwlsHgB9LGzkluB+Fd1duVDFePdhADSyFPeAGeueHzUVR1f2AM5UzfAzKFMzGwGsHzbWAc6QjJIGgPfjOMvzFy7D/R/eHzgKcBsVXLh4Ce749OTgOwWhaYLv34fd7T0HsYDe677lW//d7ju/5wcwB8A38AxgQkZOhysXrnbr2GE/c+p0t4Jz7W9CcWZ5NMDQaUHx+XQoyUDOPAICyHIHnKCIz/JXSe4c3Ofz6z37v5IE8i/tbjdu3OyVehvb2OUjXQTQ19Zu9V4nnFeeU8O9U2hYWl52F2iBNoUvkMoEQBApPejOiQf5vO18e4QJjCU0Mi3AG2WvJQVUG135iWMQ0SfFgZvzioB3AtYeOz0rfrOXgtEpDACiaw+Ia6kd5QqI6rZAptiL9y3fGalSuf+bAucYyMFP3OdfE48RMqDvtksfrvsC3aqf9WoXn8/nXX+Xmd4GGQB4f6aeuF/TRwDb+qFjEJO3RAuwZ1Cs+7ncbFTJ7a/HrCZ5/Z761dOK/Qv66JrGMZYSN65EwkfVJzpYGwOw5vFUPbVHC69nfaDU5cTMi7oZh8NLTXLb5D/D4mw++DtKRErJxzWZP1I8TX5R5tmxuWY6Mtm4zdws/DVPuXuQ1TDWb212z33+L7tf//Vfgqw5C2MwkwDCa+ceDLzKo2LyzMOsLHwfc/cwdhEfR0KxPSjrCuL/6eHGMLIHT5/uDmOt2I/nTZkwfo5TdjCxZIA0WYo2GlAJ1iZN76LvG1v3us+fe617DQaALXoz3PUnaADgP+8TB6AYAPjdQqhCERhTrAo48n7ln5bSX8a4PDuPIqZ63ghQOm8bnQcr4VVdm6ft9ZxqfZ9SMPP9qWdz+UNjN08ZbwToqQHdWN9b9U3RN/NfBkgau6n31Z763ZqGum/ZM0wu7+3oAXAY4Zo0AFCfpcwQ4KJuRM9ZzjZu+uzHBhbLoE59DvmGXoUxYB15uaiH8UcJrRVqSZ33yBGEFMAIQM8/epDqmGeFmw7x1di8m4cXh/q+m3c17tK7W22S3jk0RgK4NV8M8e48PF33YWzcaznRkl27oUnPQ3kBGyggA8mWAYCvlU21nViA91nfmAGgrnqIfvPOod3QYqzuefm3fm5snRoa97E5lOV/LcemeLDn3Z9lEkC51VmJPjAC7pzwtsNN4EgPANtV2A63ee7QO3jizhvfE8DVLpx2jwUExRgUEnSXZ4wzhRWBqvGdxUe6xmXHwtlZXL4TbvHhdCtngqLIBsxswzQU2O59WC3pIk/LpYwMln2YIBpKCMElC9fxfWyXMtGr32IoGQacWZ0u8gLoBXvEnnMXll4KBEP87Ocgc5fUAbiObsou7aQVjSgsS7slOYeA0ch2093tin3ysAhPAEUFiEfq0d2az3o26tiNMT0KnhKIETcFMQwepjbFOL38Ciy+V250R4+dRDzYK9gJvgGjxRFTiJVMiuMn7w2+dwLxoIzvtvHE7tKTTzxmIQBbQGHmLk9QiOcyA5qiGzzWC1XUQTdVT+boyez6OFmqfvT6qHaQnOEJ8p2e/lMMAORNNwB4zCl5yzA3rd7B1xI8/Kt2uQHA6dYfO8WuxPa0xro2ACjRldEUGXU3EU/3gT/7cPfKq+e6peVD3fLqYfQRR9bBA+AGtvfNMBEGACnDZO59SPa3fx/yBSAE4G9+07/Rfcd3fz8MbIcwzxBaAAOcJbpkd/GLwxdgaAAgx5jT68RAH24R6AskK96doN1sU3zV+u+/ciHnc8QT0OF7w8DaGsACxxI8xzmtMBgC6Js3tYPg80eeDIcPQZkI+x0BoYwJGegZyEJbBeoFsFze+C+f6XdEA3QLnNrz6AfsTNbm24iB4PidOMF8JOVdPsM2sC71u8zfVE+AQtjZeiCsdmShG3irb6PuhYiaNR5EP9QX1SsDgPqaXckNIEb7+3qFklLb2Ef+aLwFfLMBILdfuID01ni7YlhooHbJy6E2AGSg7/OlUEY6guisslRvqy0Cw3o3Yxe9z3sC1eIRlZXpqncb+MelQowFmaZlABBNVJf6oXfVV+HPHPvPZ3L9M/wbNJKxxXg6eC3zleSgL3o+0FKkKLcIgaVIG6ynTE0GAK1RlJ3Zw47v8nkLAcCv0xyJdjfoKYcj/F78XPdrv/qLOMbvJRiCsf5ECICdK8p+sSn+yXbdaQA4BKHzpgcfsFMAbiCR2C0YrbkZcBqnyByC3GMOAPNkQ2WW9I+8EhOEO4/KWyCiURabrEUf13G86LPnznXntxCOAOakAcBiksMDoDYA3A2XHSYbZE3hB5BJO2NkGTMAzLwUX75QJfONNgC02lhfq9uclfN5lNV5gPQ84EXP5L9TyvluDQB130SLfL2+lr/PMz5Dz7ToVAO0qf622jsPyBt+Ru75XnKofZDze7pHcXoHNxD2IffHNnQ194aUl6gb2Tgnb2PDbAEGPc5pbvgdgVcA83G9jNwcL7zwgm0MUcYoETg3pbj7f/q+M9BREOKI5H88/k9jIK/ZPLZ5Hs7D039Vz2QQn3mol8+NhuR3WuC/xdPzzJ/X2+d5eHpM1mXgPw//1mCzNgBkr2nRSvXXHsCZr1t1Z/lV03Cetk7RdIovVX/d5yEZk+urZW+r/S35nPtV81erz5lXMz2n+mby4qf/znfcs0zk8aMYZYFPruOc7Pyl1c8zi3v2fN+hKG7RGuzcILlga+B3LBJ038eibrHFdFEC2mF8kghjBgDu7kLBIEDkdXeP9NwADjo9jMBdtgm4YSSwXVGPReI1E3woaR8MAOY5EEiEGzA6Pk/JzFiWQKwSCzqAn919Z7mKx/edG08ESKHKLPrc8aeBgu+xrQoxYNsVSy1DRfYA0MDxPfVBif/owSAjBBUlxtoXV3l3u5a7FstZQIy4yuGpDdzdl2JpdcPlknkUeOwiBf3Vq9fMg4JDa3/RL4UfsP2nT500rwm/1nVv/dI3I36d4+VAm54Ai1FHYXioacFjMibQaENlU3HqfjIAsvrjXbqr8jl6cyiO2xmbu0vMu8DdLjcc1ABAyrKWQzsnO1z15QWgSWK8HOUaXxlY8IzTDjbKYul8F2ECoVR7wi5qojRi4bhLKLM0ADz/4is4znK1O3joCJTwPTAAXDb6mk5shiwZSOKYy21E+i8cBLhd6r7hX/rm7tu/6/u71UNnoCCTD8mgcHlHuMY6DDRnTp8xo8515G0g7XifHi08lpFu7tqR7edzAv2sP+/YyilC4FwGBD1HA4Hc65lcz+w4aE6962k7hXJfD8DDMgQ+BSxnAB3LIb0xXQTYZQDIALEfX5bHExFg1KCBQfLp5EkaJR2Qmct3ABmBxfy3CG1/nuNsHhwJtOl5q9fG2Z9VO3I/e/aJgp33/Et+vge3cT8esWeMNjQAeHWhwQWAjR15XpaRw+if2kUa127ueU4IdFvRMU69sK/K5f2WN4D6lGmb+zkGgEU/1Z/L4GeFVth1R569MYhtyZ4bma65j/HajCxQ+/iOjEq53xoT8XLdHxlcNCQyEIg/1JYZftH4huGG43kHMe75mEAzBqR+qhxfzyL0zRoV3m4ki42b74abRw3+ugxxw4DL6DDORSdpvDQ5GTl3biFZ7gJQ8ysvfb77B7/yc5BJz2H3jskCr6E8yHnGKkVnZQAwLI8JugoQ8RgMANuYfJvwCLsDQ8AqToA5jlwfy1x7g9+1RmoguT6WM8VtlkaSsjC20gAAQ97ziB8+j1wyW8x/Yx4Asf+PvrEP3iz3SmB//LssFT6b5lEGa6V+THHOitS85beeeyMV/5YSqvGf5e2gEXWffq3JT5TP6mdWdOcB0yqhVlCdn4ODej7VDJ1tQ257VlbH2twyAAwp53Vb6ja3lPuhfrGO3usm+tfq+xgftnghu5DXdMvUqvkxjaDRO8s7zluG8ikHgOXy6Fz/nDlNipt3GBrL3I93Dh06bPrPFvTCwwjpXEV+D+rCl6G/vIwNogvwDDDwD0PBiRMnccLA4W4NGxuvnTvvybtNz/bFtObLecBIi0NbNG5z8jB/j81BYZbMc/VcqMc064J1+yRj6jrfSDlQ93RMjo3Rqp7nokXrnaH2a5zz+IoHsneFytS9ep61ZI74qMaMtczaDT+05OSYfG/xwrw82ZJjLZpnOVW3ZbfrWpYT88w5CwFQzL2D/5LxU0KPHgBH4PZNKdMT38CQA+s8idSZbBXyQY9zjmOBECMQ4FlDuRUX90wohmJj6kAAPe2eO8Al+HfDxc7FmjvKoSwRpLEsafRcEIMLnHkLMOdl1sVyzX2Z/sj40XF2ap/qs91iK8MRggNC//GNkBJvzW9mEIjFw+oBcPNQgnKWLe/nUAQJFD3n7fHMzl5WDyd6+pnLqAG/PX2CQ2+iL2Jqg7l3EeDgYX6+evV69/GPfwIu7JdsodhEPoN92OFxrw4k/0Pmf4Y1WI4EXDtx/Gj3RW9+jD3zRHyh7YsfFLqQFcO8QEiJl8HC1DwCSNSt0yeUdNG9AWgw8LwTpS9O736ikj4JHRgwDD5Rv5V/QWdkm2IZyrePXUFxhV6mbTs/hHDwnAAAIABJREFUBAcx3OEed9nosouxZOK9D37oI92zz3N3DR4AOAmA19bW1rHjtmY0NaFoY+BjZDtm97DTv3cFIST7u6/8qr/Z/Zff/990B488ABq7G/727XvdjbVr3RXE551h3O3RFQBh8bd7Oywv77PdfgEuARO5gDtvB+A041gcCRjgNisQAo35r953/nOaW3hBHMsnw4KAeAsYOU+WX5JRIRR5h9tmTtIZaYTIbv1wfkD7GUJ0G+FJB8wgwLbwh+UIVPKzPCMoKWSAkFu/j7UDcAFB82DwCCQ7vpDt4PP2Pdzde4NAYQkHrVGHjAQZ7LIuHZHIZ/mM7byTpWQISEYHa09qcx4fyxsQv9bvYFddE43zWPGz6tW49oaJPCYV7dNU6Omn8h2AFrrKuyAbK3ojR7Q31yl69rwSXh5GEpTNnXtXZgvfFpkR4R2MAJMIdBboeczKSN4Vud16TjTKNFOf+a68I6LoGT7I/cy0lrHAbIMxhjb+bsu2sBTtxHmulGJstHZZ/yPLP98PIJXXVCleTOpqSb5gOLd1xIzlsYaQJ+O6nbqC9efa1QvdP/wHf7978cW/RIgSTsjZg4z+9zxprfehGAJspaS3Hwy+DyPZ1za9wbD7fxcT7jAMACcBAPYzrC7qZeiCeWjFZPa8QH30PnsVYxNhCmjrTczjV69c7S4w1ww93RCOZuPuEN+PDbZFqliI/EQBMX0bXJbxKnqFrrUAYwsMzqN89YTreW9nfc5rSvhY2pvBH58ZA4C5P0PP1Yqy6q3bmOvKynRNn6xAjgGAXF6LxnXfWu0ZamMNuoeAQn6/VtBrpVj90hxqgcDcjyE+aLWlvmaeMbFxIF2u1lfz2Lbu1bRv9W92rBDCh40fhQBsI7zW9Qwl6nY93gA75t+lS5eQr2i/J3/mKR6Yh5xzfGYZHgErCN07dHDVPERfeelV81q1U6IwBy9cuYKkx9fNUzCPVQv8ZH6sefiNmn/z8pZ4Mo99a5wLYPV5nXXbWd4sOR80zhoTfZ+nbUMAbgzMqU11vVPya4ivskzI+no9z1syYUhO1HMgy8Spds5Dt6FndstXQ/KltWZkHmrJ1CFazNOfFk3qa7n8uq6punu+ZwiAHdZmWogNi31WAbQAcvf/MHIA+LXYFQ0gIxN/LZSysHPFxROqubJXyjeAFRPLlAXcy0m86k4aQ4YWKL0vD7J3zA0A7hbvRgKWQ0VKv2VCeX0zyhWel1u6uZFLk49yRDxTzPrwiVBYog+m9hiYZ56ElKcg9b1egLJQtPaGYUCf9T0bAGLIZniK19h+CnL7G30QbTX5Fi3OngDI+3HlCg0An+xeQWgAEyZayAUsvtZf9Of06VO2+0+ATPD1xOOPIdHh4V7JtPHIyC3oVYw/JaFVflQKsK55OECc/ICLpB9jTr0vPuoKUVGIiPXJlEVn4yx8s1DlZ3OT5dhwXDV+SQk3xTN4sryrTNzFAMBX91D5trrhuQDF/oMf+ovu2edgAMARgAeWV3EDu/XwrKB3hR1tGCdeMCaBBiQ7ooeZ/rsDSPa30H352/4GDAA/2a0efQjtY04FAAf8bsLvn/UxJIB69e1NvgtvF9TJnX/3ZCmu76KlgKaPeQG62l3ldQFHAVeBNA1lOLX0IJzlKG+Aewk4r1MJoLw4csT5XeDJwJVi3oUveI186nqJbCv2nvFkTHO2ScYKfma8vycK9ISgZ86s9s8L/Ot90kVt58Yhy6QnA70IbsPLZPUgET4+o0y2n8dzWgJCtIFHXTI0Qm3LoFkGBuVdyCBYhgTWZbvzYSwRnWWoMKMF7jOkQXkQOJa0ycllXbSYMZrEeGmMZNRR+RqzDHbzlMxAV2NUXxOv5PpVX76n++K7bHhRnZkn8zW+2wNlG3UOPOdTMSqI9jVf6nHL75AMAJXo6UVRponarDLy2An46y/HTh4RMlJoDvXzJtoro0Wmj13Lng20a5OfwwDgzxbrRZb/xSiqlpZ1s19/ANa5BrksKwm+PK+EWx8sCSDXER41u3Wru3Th1e5Xf/WXsKP32W7vvnUYAK7Aqw/ZR6MtMgB4s9wAwHw2D8EAcA/z4w4mD3MBHMFpG8egFyyAgfcQ5NATKYXD8e3eAGBt6SWzlWttxiccQNKdvQoDADykbgN83IHB+S7zEZjrANclo7TLc343ZYGeBSU/gBJ5FkqVT0NApH42Pzek7LXKb5Wja7UymfUejWF+P99v8caUotxSAls7zD4HXBBnZb+lNM6jSA6993rKGxsXtXuKDrlfRc+rjGymJ7r3jJ5v8co8/a/HUN9VXg3Qsj6S3808Ueu9ucy6vlyP0whHZMNLsE8CCBlAT1nxl+qnHnRwZbV79dWzFsd/BCE9jOm38FKG61EvprDCzzK8MblJtAWPnVvYGOJmxk14iL6E8B3+laFDumreaJqioehfz4955tsX8kytDw+No7ffcQVpJ5268IvwjM8p9SProPPOhVoO1Tw5BQzrMa55rYXTajlQz58hGs/bJ74/ZAD4QsZvnnczNhyaQ61xr+mc5Uhr/mnc56XdVNunxjnXV39ufa/rk6zZ8zM/8p1mALCXwqVfnTWwBCFAVyAKh6KguKu9WQqTgqtK6oWsgGsHaWFp6EFa79IYkyczi4S0Gmwu8ZyOBNoVQC6M5gYACSW1q88t0BvhyyJYD7BAortg73xO7WJSJhMKsaD0A2eKmQNZ5SswGuO3Njb0O9J4VgKG7SmZ/stCpQVdZWQjhIQv0VTZafZdfy10qov1MAssQemCKV13kcjlMk4D+DQyup6z82HZbQp60oLAn9n/fSHhEYT74P7/lsgE76crCDiznzp2xhcCB89+vTCMBKuPTyjCBGoE1XGygyawvYdHCDD5y+/Kj6Bn++MkQynOC53VHeOYDQDKKs0dJ9HPgamy/nvrep4m36mpGC/Sg7tw9ABgBuu/+MjHus898zxCL2A5hwfAAkJOrmP3//q1NaM1Ea+rwv6PBoB7CAGgB8AWPAC+9Mv+5e6/+oH/tjt09GFk6kaozSKO+QMQvYpcDTxecS9CDXgSBP2IPekOjsg7HEft0VhQ7VJngOPzw9lZu+D8e+uWe3QwtwN/1tc3bd4zaz+PiBSv0RB44MAC3P3uIAnfhrWdSSx5n2PiZawgM/9qD+iFb5RkLRsbkihwV3gMsXIJaNcX3on2Q+DOZ3TcIfuwAdBw4oQfD8h+rK15P/ijUBP2ifPvJhIasc0nkNCUzzBukTsbJAb5xziQ4TP4zr6Q15lQMQNYxY0rZEHfvYXFw4JNkAFAOQ94Pw4w6XeRCf7jMBM3hBiPoo+4zjrqkIaEFWfAbfY4aBkA1D7rY8GbdlleEfkZfc6gl9dkBMhl6P1sRMjGArOxRXiIylUbxYv9dxqoUj0yAKgdTSDPFzQfe7nuNen92jCge6JHXW5uZ6ZPbk9Pj3jY16RZGsm7hAPrbvz+MNmt3aaiQGYDQF6bsreY7fSHPK0NAHpu644f40tD7tbtTRgZr3e/9mvv6J5++il4ANzq7ty7BJ7zRLTepwwM6RmFE0bAiA/ivG+6+9zBTv0+9OUoDACrPPqWYIHrVpwXbkk1zeAfLtPGGA5KDNCHYcHCxXCFrTsLD4CLmBxbEBLbMJgycarFJ8siFAYAN7iaGUApC7zMGPdaue07NceHrCiPAZaWYpaLr9vQUiT1/E7gVjZGnDedsXN7pupvj2NpYd23GnDktknHqcvMbWuRtuiJsxNyHiCosofAhfrfos3YMNdAQPqk5slUva2yW21p0bfmrfw9039sbGv9tEWfvj2YE/vhAfDQQw/YMYDM1WShsvFjfSd/4R9DCrmzfx5J/Bh6ewDP0xC+gM0FeyNyfNG4Rw8fet5ZDioIsSuI+38ZuiJDBrLemoFvzb9DY1Tz4bx8PsfUHnykNgDkNuSXsgEgg//ZeVFkt/d5Vs+tMdHO8nc2c2yMZ+V04KHQe+s53JIfQ3O05umx+V3fm5Kb9Zz9qxjj1yu75m1bnpfzyrcsP4feqetvtWdoDIfWgJoPTA4wB4AMAPIAyAPLhxgbdPT48ViIfNfBjq0DAOg35FsaTVj6e2BloMokj/30HYgKbZLwdtIwtQj1zJMBJHceoFXVbvS2X01FJCkz9n4oI9KCtQhoEGsXJgJFOyYwhKCsmprMZmAgIEx9n2m79UV9daOJ9YcUp4JEi6JZFhXHybh6xIMHaihu/gU4S0jZPdIQ/+xYRspqtCdbtDVOeRfAwa/ThtftJAeAShkAPv7xT8El7IoZAAywxnAdQUwYE8oswrK8hZ2kBx+4v3vkYexSI7EUlcSeBiGE/OzZkjdBdMntEx19HNzn2a/Njp2fgOB10GVWCSdpqeYpEPzrJw8EuK40ern0W7K/APbGk/Yb4RfBlMYL6LOey8Yq6yPfD6B4l3kKCHxJJ+RRuAPl9KMf+1T39Gc/j69LAOZHDbBzgTUDQD9mwRN0s6NxBmECB5eQL+D2YvemJ766+8Ef/unu+MnHupu3kCsCC/k2Ft2N9TVr1/LKQRsRcg4NAMyTcOCAIyfxmsCn84RfF9iSQQBD6OAWO6g3btyy3XQeA8iyryEPBA0LDM8haGbyT851P2qQeSkIxD05Jb0QCET27/c5R9ZlKIKS5wn0lHkw2yb2ScPF3X3SimPN0A/mg+B390JaMXd+gmv15RpoeuYMziEPz4BLl65be/1UDho2btl7rHsJuxcyVJDfTGbg19wecX+bhjCemoHPtwGWeLoCy80hFPZcJOOTEYBtz27inp9ASUrd08B3Dzivfe4x1IbGFOa92MBxjocApmi8uokxsNM1MK7s87Fj7t2QwXWWzRrfoR3yWTlevmVRrfHxOVfGIongmSrzOFbTbKatAsPZQFC3XWMvkW40DZ6ty9Y6I162vgfv+JpRSs+fc5/q+kXbTI/Wu3lemTys6sp9VH3WTvz2CR5n1r2ddOZ72TgqeV4rjnmtURiBG45khHVjr5+oYmlR7TszftMVGL5bZgD4yFPvRzgXZMj2+VEDAD3Y9oNJ7oP31wJkJQ0ASxiow+DfZR41SwAeBjQe28tuWj8iNNBoDoTu8j/FKnN9wLWbaCMNAJdgSLxFzz0eNmhJAAP8Js+BPnmgGVRKHpWc4DWP8ReikE29O6QgTimOta4wjwJZt6XWj9jnqfbOQ5eWgljzZD2Hhr7ntb3VtrF+10BBdeR3fB7O6l7ztK3WCfP3MRqOjcFOuVIMH3UIwxi9pninHsMWPWLWmAHgwQfvN52NBgAmo1b51ibOTxTIpNhM7ncD65BtJplO70dGc+6b2AKdfYPEQ+/oCUD98PkXX+xuYPff9J94Tm3cobdnIdsgwusZy3nGe6jcmg+EBXL7Na/8WW6q+VHdLa+aWf5wQ17LCDA2D3MZu5nPmW92w6djcmNeXsz0HWtzxlo1jecZxy/kmTGaZD7I9GjRtKbJ0LtTbR0brxZthsZC9Q/RvZYPLfm+56d++NtnDACedM8XFFOYsQu4SgMAMoMawDTGdgOAgyFmpQ+BV01yZ45QROK9zAhaJKw+kyAh1EOYSFHvmYwCimXS9THFGdbAtx7IfnKbJm2F9wJLif9yu7ToeRhAiTeXUBMhfdcbZQWtaoKzEu2A+2cIEYv5VNZkV5jYKO+DhywQ5PZ9iLaKVjJCWJwlXrZEcDIsxM6L0SjGUBbLIG+0RwqD127KIv5eQaK5D8GF/cL5S2ij3zNwh0XhOOL9qdAaKMLvl731S7Fw0Ec6zmhONDB+CCU5ezt4ebOWUTG326RLuyR09Y6XE66geJR8SQ8GPmdgLnkZyIik8bIy8NyOLP58lxp6tJVt6J+x1pSfnleN57nrz6O33ADATLj7F5ctBOBfPPUJNwBgYV2Ge11tALA5g98+M7ax5L5uZXHVQgAeeuTLux/6Oz/Tnb7/zXiGZ7wZUSzXgCVGxGJNwK/j6yyLP/MEBFDMgDu74GcDAKcpNgNtQVeiPwL6lRV6V7ibPdmOQ2UnBURcPfX8WzBKMMMwd+S1A07+cXANQIDrAsckq3b2jf+CzhncycVaCQM3NnyMqcDw3Zs3qYzACwKY3kIf4BXhYIlA+gZ26uGqH5nuNzZcDpE+ooNG0MBDAHqWYfcD8LJc4JoeaLMUy29grtqu9PBHxkZ6EPg8LQk4eZ/XdfyojFQ0SPAz2+xeFYvdNWRSX8ZRnJ40lCeB4ESHOGWFY3wFLtE0EJw5c2Jw91z9EogV4M4ANNPc55a/lelfe4xknq/B/gz4Jsardvc1tbNBogbUM+VHW3jKBX9iSbFy889MuzFu2WhhhoF4uGUoqcuaLbl8yzSpaVUbADJdNU9EG/KMxkSbbhoTtdO/+zeFNDlPF3dkb4OvtbXM1PW83PKoL8lM/nVjowNuSxzInDiw+t25s9H95m/8TwhV+iN49sGL6t6F3gCgdbasYyXR7knkf9mPwpgIcAXz/BAMZ4voIH8ZAmAeAIrziZw4tqZaNymcvL8u733XHi2G2/+e7jWcQX6ROQAYcsaj/yIJYHCrbwpEXzwYTcYfW+VmTnipx3dMOSrt2ckVUwr4kFI2pCQO8d3Y8y3lul8v88SKwqfarDbUQGNIIdX1KcW+dX/ea+LzTJ8xmrR0rCHaTl3P9K1pnemc9VSV2QI0rfrmoWGmwRBftfi6poW1yeaYJwF84IH7ugM4KYi6Aw0A4nfT3TVHMdcsFxV1T1u43Tjucs1DFO276QoMGfUcIzTMv/DSy92WhSEVeZbbVH+eGo//L+7ncc3liz81jj1GaDTC++E5z+YzAJAetQeAf5+SR/Xc/EJpUvd/bK7nuuflw5aMGpsHef58oX0TPYfaKv6rad6iQT1Ph+Ztvt6af/PI4KExaMnAsXFQXWM8NSXbiwEgtJNsAODEp0vQQSQA4ZmfcjfUZDGcp0XfR2OGwbXYC7jlBZeNVlK/fmIEuMrgNSf+Y/mWaCiSHHHxl0v7kKVag2RWu1S+2iL3+GypldIl40AmcK7H8Iw3dsfkzouG0wuylccE2g68u25SqHripKIczSjMXmq/s81vub8s11ydQ7CU+E0HmdZH/tIgkOrw3RUHofznmfj3dRcRAvCe97wPWV+vYuHwo/5YPhP/8TzZPWgw3Uh57N8XfdGT5pLu6lgxGLUAf4t+apOAv5jfnw2kOGMUICBzF29ZqLkzrXI0Zk4xY8x+PmksZoS92mwx/FLNPWGgeWXE2zsEsqEMuvHiLTu1wDPr3mOs/9pG98lPPd29+PJZhAAswqWOR/As2WLJXzvi0doVxg5+osfHwiIyaS/iqK493WNv+sruB2EAOHHqcfALPC4Abpn0jkf1GO/g1UOH4Jp/HemyGKMXXhY3b21a+avYTV5ZIZ8VEO+8XnbeDRTEsX1KHKh4dv69cYNHP/rOIfvHepcO4EQCAuUNP4WBYJ+08eOBeBzhXgPefdK9qC8DzBqgCcg7ON7ZXgGnDOZ1KgHvMTzh+PGDVieNAMDa5nmgow/5rIN3hFqY9Z4g3UNHDmBnhCEE7KOO2dTJAuQr9pvgPRsDZQCo+VknVZDOMrjxrwN/97Qh79HLwk4YMe8KP86T7VtacuWMyQdpQKGRhe8tL4fPeIyfDBYZ+NnYxmOip8bb5UUxmIiemhoZ0O8os0wfa2cPaqMu2+StDAAqQyKR93V6hMuIUk7gQENyek88q2eLTOinsrsI5LZFmbnPuS8z/QqxoP7n9mbjRa6f18W3an+uS8+q7co5kQ1xfT0hZrycInNaykdeP5RUz+vS7pJ7SumHx3xl2ekn4lCZd8MA14abGzcg37a7f/Lbv9m99z2/1y2tQJZ2DAHIOQDCGiP5Z+S+1x1Dwr8DDFeCdXAZPMyTAeD0AwOAx+4Q/Pe79rG2mbwlza2srBv47iMin5D4b68ZAC7DA2ALZcAHjiueHwNYVhd7XwCnZQDwMUmMofbXjF1dH1Me6zJrhU/389qaONV7PVB/fq5uQ11PS4Gt65ynnro9rLc2OrWeKfMwMVxcrHWL/H6rTfNcy/Ohnhutfo8pyUOKfIv+Krs1zrlfk0p1xYf1XK9p0JIFLT4aAi7SATQ/WD0N6GfOnDIPgGwAYLmWY8vmJfMhEeC7rKABwDb0+rmaknaapdVM+jCWb9rJRteQ12iTLm+c+yHwtBnHtmSP2bo/fxXfp8Y+r81joMzvuQeA1vLM9615Pqs3CvzPWraH5sLYHJnq0zx0rds+xc9DZQ7NTT1fy4Y8d8fm7Dx9aMmkofnRkp/1+1PrwBgNWjJpSIZk2gytD7ktU3TKMqtF99zuFh08BCBA10xHAuTQnZYGgEN2PrwDbk12z0CcjACmnJQdfy2QvviXXTRep6DQ8XIiBJcXgmQDV1GXAKWVxftwM2SlEjR+xFLZMdek7svEsxJGLQOAFKoM9rUwZqGm8mpha67nuNkS6mpLdhkyocj+y0IYrlgmvOPX6rKRiySDSa+RUFU7rKygl49FAZjFjT0UR4YypDp4+gN3HynA6W59/tzF7t3vfg+Om6Mb9YHe7f4k4qZtRxarxj0km3rzm5/AzitCQhj/GX3XeIieYrwhDwAJBwpVO0EgFNvCsKE2xvgpbp/tJYDj+3ZWPRBG9oDoDTQGQB3cseyZcQv0YXWKsdIYZk+A3C5rc4yducsZcGX2/+3uJYD+Z559obuERIqbcI8j8D+wjCRZ4cbuBgB6G8waAMztHLkD4FyP87X3dg8+/GXdj/zY27uTp5/Arv5+ZOH1PBtXL12DgQFhAJgfD+JILo4R54/CRWxOoXV0aT940N318k5pD75sDpUcAGyOntUO+8aGe70w3IP3GCrP5wS+tcNvXgUoj+A7gzu2JRsg5H3g/FlsM3pHOrLuqU26bxsWATa5w+pu9p4D4PhxzwHAZy9d2rTddd99567+TRgumaTyXrcBYwFDJrizTsBOvuB30ou8wc86apOhEHxGeQTEa5JnpLnaRGBFjwi1vVyfzQlAIOxyL42LGQD8O2loKSICYJuRJu55vS7/DKhKDw+5UBsAaoBP2pj+Vunv/M725p8aHIcYsj95R1vv5DEV8M8GAHlSqA8zPCAklxrQ4g/djiih0v3of6tfqmfmLwtin8m3pAnrJ/8HXes5w7ZkI0fm12wUEL/zr+nDeC9wcbZD9vRXe1uKw+xouNxW+JNkpmSSt8cHVQYAy5BPeWcdJw8pJ8Z2t37jOhJfLna/8zu/1f3+7/8OPJTgVXQX3l4dDQBcG1xmypvKYDr/Q1mHEEqzQuMVDAoHIPNW4IG1BEIu4J6Av4VaxeBzaBg37B78DvhLf00j6LZRIXMAnF+7HgYAGCxwCoAp28bUyVMqRt3K4S9lMcu19rUNKlrHayUqK01aT401rLy02NaDMcOns8+13s3XWkp9Lr6l2NeKeos3pto7VK/e07qYy87v7BZwZB4dKrNF1rF25ns1nes5VJc9Buz4bOv+0FjOM151mfyejcjisyl67+a+xtB4mcY4zCvqa6exUbOC44FlAJDcMKN+zFpz7g9h5rqNyxNfU3x++RzhRgRDVJkDaLN79ey5bh3rq3seugFA802bdtpcG6LbbubbyFQcvDXFu9LPs97dGh+/zz76kdo1QMvypB63ModnN0dlEG3x805duN3FKZnSakurpHoOqE1jsmVo3tRjrbJyWzMempq/U+M+7/s1rbKcqsd0Sj5luazPKqOszfOvJa35kXl3bBxq3hvj+RYNzAAQU74HklaIJXvzhFgriDuWAcCVXx4TEq7jzNjba6Dupp1BexGIYcG3CcR3cQaxAoW1pYMbNADY+3hRAsQS6fGeCTg2zRdfNyA4EJTw8Uld4uqzxU5adD4mTsSvTwLIC2MmXLaYsxWMHZ5Vbrxtekc7gsVgEVuzocmYwA4h3E88032kYDDBXEEF7JuYzJnPaclrTofIjtxrmWXDrO4Hd/45dHRhpwHgKsDre+EBcPXKNftOYM4Y++PHj1EVQ6cQG31gH9z/v8QWmAJKypjnCdAbKZKGLi8FKV5mAKDCGkaMlkeATS4uTlRO41fjZknboIyynao7G0nEQwH1kwB3JdkXPy+tF7wGnv04yBkDRiidlqQwFF87cQJz4MN/8VT3UZygwMz/i0sroCl2cDFv9iNGfw3AnQYA5luwDNZGDzcm8HSDbexKry4dNgPAkaOPdD/2Ez/fPfr421Dufj8FAGPErP/M1LuA5w8fWeFQuHu+xeNztzjmVYA6Apd6V53Vsjzei3yEPXgXPTMAFBjNce/5vsCRIoBYhs5tV/gB/6odco8W6BQozaDPMEQCqrqXY/9piOC7m/CKOHhwyXb8Wfa1a7fMBZ8eIqQxkxj6sZXubcN5IuMA20peZE4Dn0PFaKGwCF5XJn89I8AvowdppLAEgT7nGedV8jfzCbAf6nfun0I4eE8OIsl70NqW6WNeANpIIN/Gr8Bqfj5jGV13Pi/hDTqVII8/71sbo27eswRspBmuWdRMgFx7jLvk8kJQQUmEye6lsZVxyPoRO+yqU+WqnZlWAus2e9ieft6mSqN/fC/lvYr5HQ4E8V6/qWW8UAxhgVmt/GwAyG1S/WaQwY+MUNkAoPAW3s983YvmBDglA/3ZYgyWobylSDnNXIYpBEDH+FpYFAaQc8FDVpBbYhPhKDA0/Z8wALzzD/45ZBXCT+5eRBkbBvKtvxAsJp9YpkkoTsiuO7iMjQDm5UCHl9FZxv/LAODhNcUNRTH5DHAz9mRxNi4Rwsdr9E7A7zrad/76te4qPJi2KF8tmQmNzR5a2J9Q1DAAiK61ASDTcEhJzopjVrhrZWtIoRpTysSN6u8sd/q3rLjNU1ZdRtYB8r0anPQG8aqAoX4N0avVh7FrmabzvPt6683j2KqnBVSG6NUak6l21WBAvFePMb9LF61pU9dR88PU/SEDwKlTNAAsmabBJIBaF6nb0Wj2AT3TAAAgAElEQVRnRjYzYPPoTeqZrkdv8WQPyncoC9Kf+JdhgsxHtL6x2Z07d767HRZr5SLJG2ZsczauZbqINmPzYx6eGXtmatzVhhl80ChQbXTw70aOeo7lsc5zPxc3O4a+uErm5zKzLiyajfHgFH/WbWvJmiwL8nwakktD/FnLpAyO8728YVuTfLeycF4eGlsH6jGt5cOUrFYb1PZ603M3vKwy8piM0WQ3vNGSI3v+3g99+70FaLO6KVBObx/bYYWGyCSABDMFTDlwMRCD3cvbSFduCcEs0QgVYpwvHLuvIoYLA3cp5s/GxrqVbVZ+U5SLa7wnwrplcbFmTcRTBHh2jFpQUwJG8Ur1Dj4nmMrVPbo49bFOnIIQUvwV+NdACSgoo3i+z3vu9u3BnvQA2B/fWR/7RBoqK3q9w8Dv9j6eNYXaUkJXi0Ps/Pd9MmW3AFW6dRpAZeyWoTMXSuqPsjAzRt7aGFoq69XxeTYOIez5l/Fdly9e6f74j9/fXcJfT1CIY2Kw87OKXx4FdQM7SI88+mD3+JseNYWT4+27pLN5HrIBaJbplGnf4XimK/ti7xldPFEi3dPy4sbx2e6NRg7oBOJpOGJ/8wkB9jxj20Jwuy5bFia51vJdc32z8eS4Or1tceAYkX6BNkxY4HmL9cZzi4sMQ1jo/vwjH0X8/8cxLw4gsR6T0MFtHlvnzKyrrPMGRM1g4GDDz9yl1r0Hu2o4BeA2YmsPP9j9wA/+d92XfNk3YCHG/OMc5A53NIHswqYou7xAI0GwMuRzXae7vtz6exBjq4GDOHvPxqBkm8+7tXxHoCiDXYEu6vsCrwYK8bwMEhnosUqCIrZPfxlvn7Pj+0Lns0/GBt0XCFMfSDfF61Mh4XjTQ4Ht4ZDws7LwC2gaHQKAy3uARwTys4D3HSRizHOIY06XfYYD8IfGF95fRgVuZLjbx/sfxRGpvE+PAxodspGKHlTHED994IDvoggniaX0NwNKAXweD5hYrzeMSAZqB7sXiibTnI4Z/NuwR928ThrLMMPrLa8FGQDsOfKT48A+qR37wV+BXNudT3Vb/XyHxoYAyRpLUy6J89iwdE9GgAz6ZwwXzr72YvYwEe34rAA5r8luSoOFjBm57MxTMTX8OM0ROoqW+a9TfCftNXYzRoz0rBQHye0s62bkeaxTvJaNoDK8uwHYM3FrPZUMtgAnvM+ju5gDYBF++3/wzv+n+2f/x/8C+QSF/t5l9BcTku8bsX0QLTwsxo/ycxlhPgfxu4Q6FvHMKlxaoDV0C0WYFe9AAn3yWwD/fEyfyU/KWpTNAzfvHljsXuMxgPACgB0TcstDqtwozqSA2jkrIQCWvNV2J8NQEoaQWnnN4MzHJxg0xkD0rJUujefQO/n+vJ/nUdSy0mdsnsBGfn9Mmc3v5f6P1V+Dpfxs3aa6v1MApFVWi75T5UzRue7rPECi5o9WHbttV4uWPZ8moZxBReazMTAyRoMeCIXg9hwA9+MUIeqAflpRWZd5ZKe7zZmWZ7v3rpf4vOL8t5mH5/z+FjfhoFTcwGk65y9cxFqHfCKRO0r6p/oxRLOal+YFb1NjP0UXzYnWc62xKfK87OIqB0B+fox/JNMz2C10cQPA2Dyo5/vUnB+iQQanmecyn6pPLeCaZeoQ/VpycmxMMg2zgbKes/PwR0umj9Ei38vyvx6neh7rvVYbx+4NlTNGy5bsmpJDLbmT9Yu6332b3/5j32OcaLvsAkEQDHfo3o3Jby7FOAaQR4/xvkAXd10pEK7hiLMryBrPe4w/3gJw52e+R3BIZZlKMH/ZIF4j8GOiO4FXs0CG5m/twHerC0KIxgRm8Dbgbe/xKBLPeCxjgiYi/9oxgfhr2YsBDtzVF4oPXcXNc8Hj79kWlsl20bAg4wafY538yZ4Fard2ZCw/At4lWGU27+xqzr7JPVtKnRjdjR4OKk2BCy1+ZgEzwG/Typ5VXJafIqB35QLpwDVPKjtiidbZ6rqUR1k9NzE2Bn7RDvbbcwC8t7t+dc2yyzPcgi5kBDV34HpPS/JXvO2t3X33ncZuEpI2ga6MBZexRccWtgSNTzCOj59eoMknRqTip4SL5u5vrtI8paC4+xt/phMHaHlWUkrWyftsTzYGiR9sgsTC1qOjpFjrmownfD4Lhdxefubxjx7LvdRdRvLEpz72ie7Z517CWAEAwo2VBpV9oOkieKQYAHwRtUQ69JyJ8aQ2vLjnAOYOsmsfeRhJAH+6+5Iv/3ocx7cNxRsGBhCM7ndG6wBwBLoEtpubPk/37+d8Sgn4mM8nQBqBiMCQ1h0DZWbo8F++q2R6PUALpGln1rstyYwMfE7f3ZBR3NX5PZfDuvP3DIKzi7vxuQBHOMmINzJgFdDnPSohHOvVVXfJp2GAMfVUfnhvGbsfW8jMaAZFuC1y7q3jXEHNcc1J/uV85q/mPml65syZ7vz582bgU9hAz69oyFUAF/LdqVOnkvyAN0qECNCowJ/FRXopOf30y+sC0D4fKhf7AE+8N5NMLhpgQ2P87H/1MwQ2VR/rlHGHnzUe+Zpc5EOXdB4JaZS9EwotythJrcnt640cUV8P6s2i4KVIN046shsQ4r61JYwQ/fPBL6X35ZParEz8uiMDAb+rHZoDvEaX1nzdnkvPztSVdDi+I08Y9SGPRd/nKMv5wMGtZH+tbOn7kEHV3/NyaJB1+e6N0rvbUP59vfREogsQJu961+92//s//Y1u8QDCXhACgJkDGUNDNK2LTnDrM+VChI0tWdw/EpDiGpxmukOILaYBYF8Qh9VqXTFe43fKJZyCQqOt5po2G7Ygxxd4qgxyCzx79hV4AVzv7sR4shmeHhf9C51EY86rQwYA9XtmLYxBmFKgWjw0dK2loA09O1bv2LirjjGQkce5rn9MUW3PFxci4kk9o3KmAMhQO/N7Y4rtFGjMbR5T+nczzlO0HaLvGE2G6D52fYpG8/BmD5ZMnlAPwMkd0NNoAKDeti928+05mtdisZW3jnmORkWc9zqpijq36dNhLb2OuP9z5y9gg47mO5c/Pjfb/JPbPsVL8/TzjX5GsiL3oT0/3MMpewHkMa3B6qwsr93/jbP6+ab6st6cZZnm5G54uy5zjG712I31a0zOzNu+IfncmiNTsnY3BoAWTTJ2qu+35MOYXB1r/25p0xqvqTLq9STrFrU877//7I98F55zMMzF2TpBIM0j1vB9GUB+FQYAcwmP5/iM7aYDRXzm6acN1BAME/RTYSaIosJ85coVi7l97LHH7Psrr7xiZd5///1WH3fY+HP58mVTvE+fPm1lsB1MwPXa+XO2e3YMCQhpSGAdOSES4325Q8c6eF+77xoIJieTEYLngVvmdrNs+nny/NFRdxnsU1lxw4ArLjJ8iGh8lqCO/bRd4Nj1V9yw1188EDSZVYdii23Xm7s3tqsboQxxSoAPtocz5Ha78cR3xm3MQkBrUpmiZUKepyWUBGdZ0LnC6MffOYB2epw9+1r3h+/+o24NQn4VeR/Yn0MYe+7wb2F8TuAkgLfC/Z8LCo+dci8Hen+4EYI0mQHc6IHRCfcUnpDPjM05IHr0F0L2Lg0FaBffk3B2oMrrOl7QvwsB6ToNFnpP4RFGzwAQGh8fl1i8Wlq7tUWGFnkveN3RKLidr3Wfe+ZZywFwY50GFRiQmHgOc4L5CZZhQGE/ee68PABoAHBXV4YY+FGGy/vAw5gOSwdOd9//X//d7qv/+jdhTtBSj7lwYwNhGT6XVuHSfuEilHbyMbRu8u+RI0dsZ5pzyHfEkVIQMecEeBZ1YAqB794KAAmUBXl7A0Cwj71D4M4pKpCIZvaGBAEaGhLkJi8gJWCr3W7SisPEKadd9+zSrzbk3dt6h1lzj89sbjpo4pwnjzL8gc+fPXsNv2e7E5azYr/d53Pm9o9xPgywQblCQyX/kicEWvid9HUjEnMIlB0TziMZWDhfmbeBGytMlngAO5hsP+lsO+VhvJBngWhTFhf/ZOA7+E875Dplw0COO6KYbGBZoa/1INNc8rkD7yLIfqSMZeCpelWnDAAa07wLLp6w3f4wQOT3bR6aVPJ2iQfUZwOj6QXd70MAwku8f8RFXA/yM/9Yf1I91v7IV6BNZ3kYqJ4M5J0g4bmQwgwyj9Xv8bvtgvE9dVZGFvY9GVp027wL4ov6XouSejwKaHewXS/cok8GY1kJLIqGZ+R2Q6WMWMUbywwC/GedxnxBCMACkPmHPvjH3f/2W78GY8d1/F4BH2GSG8MxtsMBRDYAsD1LYORDkDHLYI5lMPpByliujTEYfF66g+kH/GVCP64zFiboxKP3lIXg4e/qMSQWRrmfee657tL69e4u+sH+8E0ZAHhUYP6h5DRacHg5ByS/+T0RWutdpuFMQY0vu1EmpxTT1hjmd7LSPdSulgJaPzsLNGZpIN7KbZmiAe/XZeZrU+/XNJyiaQY9db3z0DgDr0yvKWU502RMqa/7O/XsUJuH2jPWx9y3oTHMfTaet3nI9YUG7NPQmbFRx/U/PACkBFkuKD6bBDY9EvnjXjdFNvnEpdfOHugel80DgNNe4aa5D3k8x2g37/hM8dsXel+bPCpnbDzkcVUbAcb6Is9nL3+nIWBovrSut+qZmqv5/tD7WVa25EuL53t5nuTzvGOq+lrztZaLUzKglvm5/S3a1PNIc6zFw7zW8lBoPVvL2nllZi3jRZshvp6HxnkOZnq2aLnn7T/63ZjrAVa1OLPjYFaC8RUoxcwBQKYXmNJu+TqScH3umWdsl5PA/ghCBS5dugSrI3Y+8fsizgmlsk3AT5DyNIwFBNZPPvmkGQPOnTtnwIUNprGAybeeeOIJMzrw3eegGDz00EOm0NOwcJDGAdvRx2402khw6WeXu/Jx4cIFMwg88sgj5o7Luvnj2bf34XzvLXgsXINHwyqONTzaXceuwyVkM6XCf/LkSWubeThAaaFLL79zB9aEYmiOAt7yQDBjQXgNCPx6VnABL/dYEDPJoMA+03CSga4ZJSCoZXjwAfMs/Qy5UO4CGRrMiyLCDTTo2i0iqKSGLgVIu//K6q42+QRw0PPqq2eRBPAPewMAARHd6tkK1nUGZ0E/8fhjBvrdKOIZpnWU1YwHgIGIYuW0vtiEspVjZnedSqLRlQYLlNsnBsSzaq9PKCmzZdesgH83QLBtfEeZ3C3uDf9shzcMIn50pce69vkrau0+Ixlb/2ZzK9AAxv4+9dGPoWzUjd3e5194BeCfQAW7Xiib88INAFtmAHBjE8uhomurtNGV2uwSMv5vb2H3eP/x7nu/78e6b/hXvgXlMgfAQnf1MpJkXbpohriTyOx7BedmcwHnGFs8n5XjuRSYUV678863DhRZTQb3FungQxF5BMqpAp4Y0oGFPIMIpjmfDh+m0coBrMCUgJiPkRSQWRdxPq/oDYUr8H2CWwFI3ZdBIINVAVa2l67+fJdJACk/wKb2Qw8AjoXCdEiPffscyMMpIOaxGyyUR0D5A1je/0vdmwdflh13nbf2fe+1qne1erHkVkuyJMubNDYwGHsGGMJj4zFjGwZjC8wQYQc2WDbExMCAZJaZGIPMeMBmIhwMGIxtsBEgeZVaUqsltfZWb+p9qa7qrq596arJT+b53pP3/M5971VL/DGvo/r33l3OkidPnszvycyDy728KNQ26lW4xLmzNrj20dzhJAF/v2yeloibEUyhXsoZ6eRyapoTwT06ijHtAADTpNBRBrWUOtE35N0UAOgZmXpO9yaGejGOBQDksv291AZNjWxghxEbxvt4nTlf+M3LK99LVE241xf+KKIt6klggvql91UPvxFpPC8jXW0O4zP9i6EOQKT8Q7elHoEcPC+eynXo+lh2MYZLkVMQALCAucAz2U4tbeEdjb2MfpUjuSwFQL9bhUQgab4fbYvM/siTWCdCYXevqCJPeeZCOh7wtJ31vdk8hT7zmY8P/9cv/O/DmXMv2OsvG+Fs4nhCV8ojI3gFAGKXz2SZTcq9Nv/xANhuwmSrTSh3/8d7TruH5KdRBxkT+6HcLJ4w1SYeegUSeZuFlW1DX7D8KI+YLnDCwhMQibR/43rbiAAIQOfw8kRcb80IAIh2y5RE0Ss1bc3XVrFapUxv2QIFOI9t5Z/oy6L32mdXUfoyX+XOrVJP792e0p/bPdemOYOm7VNbp/hbdczRv1X455T8RTTTHBNfZGMmt2OOX5aN+SI+a3lxVT5bxruhh0XIohJjX2mJmnfs2FbmdSSA9vodZAsPnfgv5rt0tKK1jcCkzz+bi2zePGfG/4svHfPfvfmXdb62zXM8tYxe/yXvtwBAOzfX9iE8ZlueWTvngoq1z1PjPxtmvfk3N4+Wza+2vZf7/CqyJ8+fVzOmrZE7J3vbud7jg1Xmf2+OrSrvl8mlZW3PtOq1vwUAlsm/Vn4sG++5OTjqH+/96b/kcLo3dNxtjvg/jGv+bfTzP6fIMLuZpy0J1xNPPDEcN8WC96/Yf8ANne2mlGO08x2X20OHDrmB/fnPf94NFQz0L3/5y26AY2Si5AA2sAt3/fXXu+vtRz/2MU+ehgeAexOYlwAggoxMxeLSPsAD3scjYP/+/f4cgAHXMAYBANxIMg3/8AuHh1sMZKBNDz308PDlRx/zOtkdRHGifQATfK60NgtEUFw/A/bkk096O2666aYxczLuwHwAFngmjvuqCQ8V5uC796YR8zweAFsNYNDxIryvI+myUXcBQ9v+I54cOuccBJ7x1SyPMXeDK4bmgWHPtuEHeeJVRRFPD3aMNzsA8MEP/LYBAMfdgIYmm0psPvevMUT5+usOGT1PF+M5DPrWRTXAkho/5YakG/jhseC78wUE4Bx0jOvxg1JtzzqDWtkK4+AawA/XGUdPYONKfDzL0icXbldYrb2APj4O5v4GiBL5IkI7n1voQ1jE/bIqVqvF7gj84i8g0Uc++tHh1ttuN5pcGO75yMcNZLLxwW0fUMXagJEIUMJcwB3dAQDTdC8aCOCnL5hCDg23AgBcMLBl/Z7hR/7iTwzv/LY/bs9boi1r//Fjp9wDg3HatXeHGxXm0GJhGTWeWzvm0DEb0NnQ1z33DLB3MWwBCzCocZmnT5z7C2CBLGCcFBYEf23bBrAXRg2AgoUVj0kEFbOvUALqwHtARjDH7xEHT9vcGyEZYzIKeZf3dF/t1bMyYOWVAACAZw9h+tmwxLgXPQQqwGGnTnH8X5wQEGEFYTRxJN+5cxbz7zH8Fm40hhEFGCghfd7cHpl7gIvQ5tChK7wcsa92qGVwZ8NbRmY2wr1yjJ5sTMel0aDN4EEsDkmkl3fler52MSieBsUqy+86vZilBQjQu6LjaOAnQCeXr+fGJH7IriDnCE6sAgC48dwY5rktfBcdMwDAtbHfVsaErqW/lM34uLLbAAACl7LBn+mr6a/xaWnrvwu4UM1TDd70aW8rLvjqSB7CJIt6Co/AJl5ZK2fxrArZTwiAwqwE1MO35+14QPeSMhpzhCueLJ/97H3DP/rHP2v3XrJdd1PmCQFwAID8KyG7McYd1EDO2meTEeyArQe4/+MFQB4AAID1SgJMkjF7jrC9GLMYhC12GkrIUnsWzznWAPMe2GOJZYmQ+fKTTzkIcN7KuwDAS04dEro6sGBrZZHH49go3wzrC4CDA1B5UnRHas3F3lgsU9Z6JfcU+dVaEE/Nvb9Isc5tl3zONFf9l6OcL1O2W0W7p/j21tQ5nlcbdX+Zoq3+9dqRjbFMh1XGs/dMS4teHxaNcQsQtO2b68vl8FJ+VptTGQBgI+XAgX0jAOBqjwsRAYQBAqAnBiPGH8lUng9dp2yS2IVTpiM8j05vSQDxFmj1vJb2LY1WMcQuZ+6s8uwymn4lAEAue8qX0n0zHDrX2rWya47/enzIBlf+zMm1udp787gtbxENX82YZjuklRnLwIFZKjZrwDJ5Jl5dZe2YK2uRbFtVZki3zPzT0qDt86Kyl9Xb8uw6AAAdw+YLqtXGv/NmtGCcY1ArQUh1qy5J+0xqHDl6xI4nM/c90/4OGABwypKExFEk690wxwBjFx/F+Ytf/KLv0mJU4/ZPeRiaNBpjH6P+9ttv97I+/elP++LIM1zHuGdH3pWaEheOYgNAgNcBz1AngACgA8YZZVOW3IExoKnn9jvvsAQpB4dHHn7UXYbRT3gPoADw4dlnn3WDi3ZS50krizL4jvKP8Q5tDhzY72egK8ab+4AP1A/gwXcmKLHyYVyZQWr/nn76aQcR9u7ZZ3Fa11jbt3v59Ae6izn5rdwF7MC6m7cZZyPdrOwL5ntMMj6FA2AkC1Dhu1yaY6IVIe9AR4R7uLHngEV4bPzOB3/HXacBT/aYwoeCRb9OGN1OnDju4I524n0HyhRAj+tHwQOBdoU2lMANtkvkHhIlmSM5B0RHMeJmc1HDZd+9RqwelD7u8Zvx4kP9OgaQ3xLaniiQs6mLvzSiVACRr2mUY+OziePsuOfhAto9Cx4djf01ksXRhbBm0l/PI1GMwufN4+Qzn/nM8Mave4vFxR0Z/uBDH7XGbfb4fo7/C3d8EllOAQDbuw8AwDsTniBbN5qnwHlbVC/tHP7CD//48If/6He5Ab1l0zYPAThHvgaeM75zo9R6hEGKAQDfRs4JchJsNr6z5IPlaL7o77QbdAnDmOuQGIMZAANvhG3bI5dAwUn8hAGOucMol7Gr91WHjH5ABeaCwmuY4wqlOWZnfd9sySOlb8jQz+0IozwAANqWQwNyH06fDqNcIQA7dsBn0WadBABNmIPMAeY8mg3zTwsONGSOc5/rxPEDGhLzSNiLcn5QD943m21+8BGgSDl7924PfrJ/sCAGqoCQ1nBX++h3YcPoZ3nfjcSUrE4GLeXzbgY4xKoyUovd7ZdbIz+Pf77n34vnQn5PMkJs7wBBCWvIbdE7JFccaZDbyS5yaZg7/QTeNfGGoPPeDulJ+l06OIIMzdwUOEHxzqcl9ELt83K5l97zXe0CNAiwEV3b/qlvStEipTjzoD9j/+h/tutpU1aiaV/UU72xWgVIzczKgAyTEQxN79duATBHOFoFAALYkufOK3gAuNJ/yQCukx4C8PAjXxj+8fv+3nD6rHklDQDXAADmpdYBAMJMCADgClvPbCvAAYBNFi6wnnXEQpTck41+srvvRJJhG2EA8trDwN9kgCjG/yZbE56x+fbsc4eHc4DDRkjAAQdrCMCwPuD9JA8AWMRzYThT1SSAwXxTJXoVw89f6wAyDast/bnMwLjc+2q7eKH3fm631sI5RTob2Is6s0xh7hneuTy1t6XrHI3bfs0p06JH248eXVplPvNBbt+yQZ0zwPJ7LT3a8tv2aZxahX8Rr861OfeT93sAwEabk/v27zE9zjaYMOYdAAhhFaGaNn/tN/oJ6z6bMB5qWoRXbF6F/hb5AdYNx+0o3cPmMUv8/zrz0onwyxQSmebUquO+bCy+0vvL5t/lhADEulA9AKY8X1fhqDMWteVj2K5U0eOWv/ryKk556fHlsmu5vF5dc3RfJidWkau9edrKEv2+nHk7V257/SvlKb2/SGaJDrnuRbzYyqrc/157LxcEmJMz6372p3/ULUOPBff/UGBMWTCjFSMQAxXRgVxQ0j0UDI/pNiFzwXYYXIm1d/zYNHPB9dj48hl3Xe13nLUdOxUaWBhYif0wXmQwYGhjZGP4o8xTDoaFzuumDCGUcd53GN5yn+c75dIHDGeeQVvk/YO2+w9wwE4/ce94HvAcBj/XnzVQgPZR1nHzUnADlJ17jNmS1C1c+c04wG/YPrQFg0QZwslncNtttzk4cfr0KZ+o+8w7gPfxmsDY2Ld3v7eNnV3K413ozkex/bSH65wBTxu3mAK1C8Pc6H3SDPI9uw1kMAOT59mxp9/aoaR/ADiAGofNdQuDDM+Mffv2e3vjeKgQ8tD20YcfsSSAv+3fD9h7JH7EyCTbOuAAIEDEB4dww1gn0VllrvgupdXH2J7z8AWrw3ezrD65qwMUuAt8cetk/JV0hjAQcj7gNrqT2HcDaOAHwkAABsJDguSFkYRwbBO86guZdqIACcKCwXgXrwEeON19F7jR4tsZVywnz6mAEekG+HoHcR548IHhzW99m3mW2AkKv/dhWw454YE+x1nzO3disL8y8QAYLsEzcZRmScY7bDbgAA+Ai5d2DD/0F358+Pbv/B7jS+M3AwDOGvJ+xOL+AWn22Nj5nCunG6z3hTjoSOw/TdUOOsaoDM5s0NE9yMM9DHB25yOsZnDQ7PyFOMUDmsqg5zeGNGPEP+ak5+tgV6/wkU7N0DPwIs8wVnw/cGDX2D7twMJKABC40vNdx6gJAAhPhQDFtm3Do6OGAHAMIGXv3g0/hMfBk5aLQTH83OMIy5fNo+WS0Yj5LXnkYID1CS8kPlddaUddFmNNBiKREHg8+DgVmom2vmwDpJT1F1oTAgBdZeAr/l/iUGNAfQJYMgDgu5npnp7JAADvZiOdF5S4LuRQMK8DCgUUyeDBBEgIW2oCLuidzC9qh/gm1y8AYLxH+9WGsgw4/QJrG8EMp0Fpp5fvjZ4CGNGTAh4U+mcjnH4XDG8EPrxtBQBQebk9Y//tsTE0AQW5hCcIXKBNeA04xplorjYVO7cLAORTDyodhXKUPkmmFMM+KweSXTGOFThYawQF8FUV8RjLSGipNTjq5fepkzYPLHfL888/4SEAz7/wqBnuhADYjp4BAH4SgJvc1QNAAMBGa++Vtn5tMiZ1AICEgk7n0ANwCfId/GKcl14G6GLtOW2Tk53/aw4dHLbv2WV1HxmesnXW85JY2ean4AAAHcDwJwcAQMB55FABIUKvDvBTpwB4PQkAWEVBFV01lnN/FxlnKiMb4L1ylhkgzt+sk2Wc9XtZ2xa1uVdGpssiA7c1LpcZtmrH5QIAbfsXKbT52WystHRbRLtVxqHli5YWvTbzzCIwYk6xz3O5V8/lGC3yUvN3mA0OqvMAACAASURBVD82FwEA9h/YOwIAzJkMAPhJG/Y8OWzkZUlW/+pxFKBaBgBI+P3C0RfNy5HjoyPkMDZ7qrdn5uNXy8P5vcsxAF/N/MsAwKJxqHw3BQCCZ6ayNvPD3DjW66sDAGvlVix2c3Nb9GjHpKVpCwCsYlwu4s9V5nKP1r25smwOtmN+OfMmy95lvDpHozn+HO0RKWSpgkX0WdT+y6HFInk/mV/v/ak4BSAM/+KAzoJshvp2M17YRXP39YIMjo0wrcp3He2MMnZW3RUNo9jP8A13bIQMDZGbmitXZcHjGrvP7IjLjZt2jDsX9r6Oy5Pxnw07CT1UkHBP3ubC6rRl+3ajtmjhOvoOdJPrngTMjEmex4Dz5IJm9NAvuZhvs9/a7WfnNY73sp3dYqTzrHsGWOgDBgRGnrwNBCYASGgHkjqIq95vxjzvkauAfycMUd1mRrZjs0UhZIdfQjiyiccJCdynD9wjzIB6ou1bLLnTGb9GbgUZ9vTlc5/73HDTTTc5iPPJT37KPRve9KY3uUcGxlqmNe166EsPDh/4wAe8P1cYUEDyJtrAEVLPPvuMfwfkoU1hZNlCY0nvMKQFhGiM3IC0nrFDT5vFkPAK7VYyx1OnTjjdPYmjlU8/z5ZTGPy71R3Gvp2nXrwEAAa2Evtt7t+7TZncTjwpCarM9V5eIvIE8DwFvkCZcWvPuIFLrgAzcjGoL+CWXyya3sR0/i1b0QIA6Bh8/thjjw2PPvbocOPNrxlOmFvcRz76cT8BIBKzxQka/IMWhAAApLC/ZamtrcqyJDt+ZEj8pu0GAOBevmH4gT/7l4f/7rv+rJWxZbh4nkXdPG0Oh5fLrt0R8I5xKff+bGjSlZxsj3sRG88cNdddc3fXbr4MUzLnQ3/6Cj9xDrAWG9Ge9xkLz4thoQAAPwAbADC8T7nZaKQN8iRQe2lblod8p21kFlauhwDWApzSLjzve0LKXSgruPKHIamM/fv3b/YwBuqnb/IqEPhh7GEeFNEewgXkaeA7iukjIz8MjeqNwCMCLNRH3vVTDBi/Uq+MbtrAc0p4SFvl1cA7jAm/YXMZp9ThoAzGcGqXDFM1Uwaq2tQCAHpXbcntdqitGNk858Z+71oxiEMeJ7Ci2LAqw8GDAjKM7YMcpf2jsR4s7tfFs/5MaYP6PHY72coCgkQf5yElA/R5Vj+ZbgICxG+ZN7lGTLrjSo3+NaFf4dcWAMhsE2fQRxucpoWemWcybaYcF79aI19rm8DZAATqUa8C5+LtyE3CMYCAgvVeEJw5GsAc6y0hVOcNTHx6eN/P//3hsSe+YEY5iXjJAWDMaOCAfAD9CEC7w86+ZxE3Rr1i755ho7WFJIAbAW9pO2Y6ri+ED9q18yb80CNiN9HWY5OLzFPWgSvMy+a6G68fTloI2aMmO93by94/ZwNxytoGAOByivApAzbdc8HrKOPkgEPAAdSBx2Jv9180lnLWKlXLFNRsnLU7hONYlkGXbtMb1+CJ4JZlSt/lAgAqt+pBFUiY47G27Wpfq9z2nss0Xdaftq/LDIplNMr3ewBAbk9PgV6kOLd157bOvdcq/YsMxzm+mLs+V//cmFB3BgB4H49Qwmj279tj+tHO0K9HL8lIHMxzvslk80n5krjO6UbxiQz/I5/Z92O2Th8xAOCMewAA/EUupf8/AwD0T31sx1G2y5Tfy9Gj5b3KC7EItPw0Z9CNuacKrVt+WMsHUX7v+iIAIMuyXh3inzlZ1ThXRRF50TUmmZOv2aCf4/e5ua3ns/xdJrdzH1add3kur1J+W24rC/I81RzrtWWurjl+afvWvt+TQXNjn59d97/95A9fUky5726b8h8um7bgX3HlcNU1V7uRK8HgihT/imEvYCBEhqspziBVqdGkKKoFyoqnHi1cVBKSqIO8J4PXTxpwpSYABs+I78ACXgNhFEZsZZA4nil+tdRQLBz6MsZgMnEJdSiIO0YGxgW/tYPp8eXlvu9clx1O6HTq1El/FlphNLlyY+3gHoSVYY1QJaxArtlqH/fZmcezgSPkIDY7mfQJ0IA+vGw7+27wsi1qH4EAYbheGHdEFVLwsiU2JHkiyRbZmeV52nbfffd5qAOG7iOPPOLj+IY3vGG48cYbR7CDNtNGvAe+9KUv2SkA/8k8E/YZMLHVDXKOE2TXfZ9lbGYHXqEGnoHZ3iWUgKF0hcz+E53lbu3Gvyv6crmP73zihADiPu1ECGuvAx+uqJpC6ADHOQ/lOGlhJVzjH2CMJhYAEmWF58Z+j2eDBoAh8E4cVRlKMF4Y0JNwA+LGY1zID2GZ4l2whiubT46JJRGhA57VGv4iJ4IZvLz/tO1gPWA0IwfA0RePDZ/69GdMAcZAIeSAHfnwKsHwJ2wkTr0oW6HF8mMurDc32s0bLBTGkv6dO7dp+O7v+Z+G7/0ff8R2zQiF2DGcPnl+OGo7ZoRfXH31HvNaOVrCI0K5pM0CVEZPi6IYAEBE0siI6wc0wZsdwy279J89G3Nyi8Xp62hBN/5teAUUyPjkL/wV/LfBx2T37ojF17P8xdDF9pDhL2M05kL8w3An/EDGfuxGxHzWbjSJ/ThKTyEHvMMHsI/3rr5652j08855y8MAZTZZAkD6CJjZ0kh8Dw/ut9MtDPeYGKe8TzQO4kQ2ogxa70cBCLif+yXjX4ZuBwAejfDoRXwkw2I843c2LOeedSOtvCO21Rjkd2T0erllwyK3W2yfDeBcf26TAxVlDNV21ZmnT5XL4aWgvkG7YtMGIOSKZqFDsfj0WyBOpou+83cEKHKYQqlrBCoKffWbMRIYIl1G9+S+T/sEPjiNC9Ch9ooGAgPGuUFdIwASypFAnOh3zSkRC3Qo4hXcrgajjEvJVNFTa5d42tdilyNRvgAL5JYn9DQOBozHc+jCBfMme/nw8HM/97PD088+ZO2z9WzdKXvijIMIkRW85ECxH26CG8MgW/eQBJB1CZdhX4PN+8furTcZwBwrI+yuwoC4ciEmp8ZeAw9uv/02B4offuQhT37r+WDsv9P27Esmn88CYhT5uNHAAe+n9ITCgCGrE8Pot2rvGNyS61UnWau09hTR4LNqIASvZ+03z7DVvs8ZlXo7l9+CC61xkfkg97HXkkUKZ+/eKv2cU357fVlU3rL6ezRb1l+NVWvctXVNds87hFtrcEmOTYEdjUWPZxZxRq/vq/Dc+B5z1Od/zdeDHGCj5qorDrgHgCfOdE9bgYXh4YuXAB6X/HUQr8gPPIAjw3/VLZiXLx8/MbxgIQDnXOjG/PQQgDJPRPNFY90aXHPGo2jWA+BW4c3VZmMdS+pp55fGcll/5K2LDibddmJkuUyqAK6+q/xlcqWqo1X2hFyOMI3efJN9lb3JWhk3x9ujnCw6/pSWle95TrpRS+9lY1RPVKi2Yq+MPH/nZGf/+lRuT1GLWtOcDJubl72x6q0dmsO98lW20y/bGokAuczeHJl7bxEvtePtbXyPeQBIGR53m20y4MJ8yHaK99qu9UsWv1t3Za2KYkCjteUdWs/gXoznUGgUnxSMWjCsAgB4U52BFDQpYsmYibik2IKKTPP1+DoSu9EhQg7KNC7KVgQQOxOPXgvU7fvAbsS1QqjmNhDQEG7xSpgipSPei52NGOC1qHvLjNqRCXAiYvVzwj7aCM0wRHI7OC6J58JTop6j7OSy+j1fQFG6eIYYZuVToA0ADCRdxBjmHjvQRy1fw8033+ygwAh2gOIWQIMcDb//e7/ruRww+omRBkm+zhL/RS6IYviZS792xSeTtsSMMe5y81f/fZEqdYl+KIbQM8oqxxZy6gCghNGDWDOySINM4+VwygzN0wYMAGQcN2CAZ/iLgc1aRLmALgApGN57rO9XWdZ8FkDyMLAIEj6AEoqXQ9A2fLgJo2iFt7ejuNKyUJIFF1AEwXvSFFboy5E4m83z4IL1mSNyTp0x93m7v9WM/40bN/sJGtCa8WCuVOU6jsPy8ATzCNiwzqzyV8gnsWn4rv/+B4fv+/53WbIdDBy8LjYPz1jeiK0GGB06eK2Hc5wwl3qAHfqpEBkZ+xlsiWSIAYBtMINYMfghKGoWfhk8rO3Hj2MMxBhyckYkAgqwR8ZK5OGIJEIALDt3brO+hiGH0a/ddjYUZBzKGJbMK046/o6+0z6fegVAoI1uvBajmHbjAZDn0YEDgHFRL6EGgC3EN0IbAAUAipgvEfLiwIVdD0DtvIfF7Ni+uXonUKcrQwW8sO8R+hLt8PYCoGAIFyBDfRQAoHdjkS8SKvVB11tjvV0PWhCgtT8m5kjRBXKZlDe2zRXD+J0Bilyn6CyDVu3U2Ok6hqIM29ym0ZAvAIY8H6pRHLRwY9j+6r7TNezhoHERLNljwF3yq8OOPyEvDhnu3l6mlH+p0in3Z/SySOMpOuVjFdW/kLnRrlUAgErDMjoeTxt9zotwKFrIv5DBhCNNaSllS0pSoZ2vrYHieHmO6IQingGA2IUPpRQQTQDAiRNHhve97x8Mjz3+RaPVSWaUdQ5g1YCykpsk2gmBItSNtX2HAZCbrJJteGI5Mhau+8iIswakeptsoJlTbAxIMd61a+dwqwHUyM5nnn7SjjQ9amXYyUE2+Jw8CADwoslT808wURigPt5nMeFijR0/hUC0bs4wbBWs9rlW8erdD76PeucUz9qo1b/1jIz8ttouBXKZIp2f77VCus4q5fQUzUU9m1Oe9U5b51wbFl1fpPwuqz+3fY7uy+i3+shOn2z71PJS5tG2nflZGWO9djgf+14VMiB02+BtA79tbgEA4OKPvCPZMt592kxzT1ObtyTp5J+famQ6kOcT8bWftT7i/B2AtIkYHgACAIpObXPeTxNw3bho+O0ilRqfxyHPw977vfk3yrxXOzCd96intQtWLT70onJ8YpHLLc+GDCkbP2PBki2r1BRjOvkU4IcQrMlCZ79ySEJr9Il+y/iK5xRmNYU8aUhpDOtOAQF6Mmyx7AhlJdbKfoLclj/m5H2/7mhnvFPWslVI7fTrg7yLZHcrZyW/VWUrZ5bJ45aHenXPyb9V5Kzat+6977ZTAOyjXXc3zgoAcJMZi8Ric3Qei/z4KVoXL0qp9l1w1+acgqPgiHeKIlMKCA+AYFQ/uKQQXJ0UAAB3sLMsAGDM+F6MeCFufmycC74wskMghtES/yLBSSjwUqqiDa1AEuIoAMB/Fwal3JjsuFFF3D3fxcAybNUG2qfQAV2TUa/YaWi2oSRUGRd99kHwfii7LHLVrwI+3L5iBz08BGSYYdxwD6OQ3XPcxuP885NuHGEgAxTojHSNO+8/+OCXhk+Y18B+203Hzf6UPb/X3r3lllu8HHaReZ6Yftqax0mzWaCPJ4ZqFNVg2BoW4sqpladTAByw8fEJnvDxYjxZZIxGit/nd+xumQFnyuNRc0vjaLyjlnQS4y+SYpF1fqvndLjllpt98cPYpg2cDkB/lHPCaUnyRPomCy6NuY5f3GB9wgPjmaeesSP/HrPjcF50UGK3AQ0g4keO2i7/udjFAkADACCPAuUfN/Q8AIAi8ByWoKvwKjF7bEGT0XvL8Cf+5PcNP/jn/mcrC17mSElOArATMzzsgaSC4ZUQoRhhnMCm+i43c67JcIG02lmXizz0VdK6vOt++nQ6wSFl7dfzMnDcaC9l8P5oMCdDVAtXNiAlR2SI5oSF2ajM1/UO9eBIQd3yvtm9OxZg+nXs2BmnN+EgCh3S/MnzUyEUfgKDnW02WWCtT640lfh+N0hlj6Tv2n2OMY1nWgBA19cs4C57pmES+RnVqTaMsjd90fMyflsjO+RbHRfi9f3USWsr5UJ/jbuKVZlFhGpah1FeaOB9Kv0V/qp9iPwM5SsUhI3dzI/wvjnSjF4dXn6xZVXX6CTGEgAIZO8IzFBSv8xLI2mko6Q2c0/vCjRw2ZnAJX4r5l/AjgCIyTjG8hI0KbpCS6/4XW52AIBRSZvYtrZuGsioNUsKUKwv0Tu+B6ga3z1MwBPH1pNTJK8EAERIGbv058zT6qSN/anhl37pfcP9n/6Ijb8Z/wYAXCIR4DrCCKJBkRMogAXqQS7us3wzhiVaOIBH/vsaeM7qPmfl0m4apSPI3APLBp8krzebHkFOmUcefnh4wXLfACrjiUWsP6DHCZOhAAAX2FgoAIAnAvQ2TJUxkUtX8y55z+BsdxC1Vl+OcdFTPHvzMebbVFNfpuipnKzs6vucgpfrzu/1ZcRyw6xnJLRl9fqxSCFepIT26Hm5CnLbvmV0X6Ysz41xz5jLY5b5KxsB2Riuemg1lHvGcuZJfc87uFVG1zHlubxxETKBk6Essa0dA7jd9B7f/S/5qtC50H3YwBAAsMn0FLwDPWzSZQuzC6OY+Vn0WxO45AAAADjvC19sYHhOjsvg+TlDRrJNf3t0X2U+zM3LRddl/C/i50XzXePbjsOUp6e79Yvas7bvHQCgFBDrUPUCqOVWuTltRzW2W8M7z1m/J+O8FKp1KQMAkQ9r+llF5q3CM61sy+/Mzcta96sDAFZp+ypyVjyR+TrP3yxD5srL15f3d/kYtDLW2/ied0cOgNzg2PVcNwAAkJn9hMW6M9m1g+3iwZWaeu4v30EC3YhLSkos0NE4KSZoTe5mxOLOPb7TmCJIxJh+qxjYcFmUVfxXKc81OiGfVSES0SswUM6fT/1sF9nR6yALs7KLgXGo3QzKnrpsTtGrLARwudLOfkYYqYv6KcdpVuilxQQjU/WpnXpf5Qt1pP/txBU4Ea7f4V5NtybghpN9KiQIAfjSAw+YkbnDJzWo8S3GAxyHqJ18xih7KmiHJtzGAhTAqPLd9TERVdQVxkhYVeEhgGZfdq3cigkvgHC5x/08kv2xUHnMGeUXrwj3DikLFscg8i4u4SRwJDs/ORZ4T7vhJE88aLvnWy3rLeEM7A5TnpIw0ibPF1A0edGZfjkoYB+Ovbzvvk94LoXIjXB22Gco++133OnH6H3ik/fbkZi2k+YJ/szdfocdoVnaBhhDuEGdB2GdkKWbEIBNdgzgcHGzxapvHL7jO797+OF3/VVzm+YILUPnoYEdU7d1i/F/2QGFWsrgz99sOMsQ9zFPhrmMfRkvAgpiPMp598nQdQOuHPsn/I/nWP9JjufzrE5HbwNl8pf7xLjLSJZBFXOzGE9l5dAzMh6DVyt4wf38PuXSNmjOGO7ZYwkUyzPUT7ElN6e3h/LyTrP6onp8TIox7Ead/W4BgGzgCczQe7lP3MtGMPdGgzZIFnSb2jXj9fZZjWV+vn2Ge3kHfKyj0FdGqrelqXtRubmdEouigy+vzN3SDwECqlvtFjAkAGBsm31pAQDsTQesStnU5XygPATYhInfWjpKDypLkLctj5Xq1viw9sizoywlMVZFn+K7AJjMs6KBexJ4I2I8RctMK/9e/umZULKjo60B64CslO+CWLRGaz1SsBjrRiDc92PdjQHhHerhyNY4Mte8pQzIX7ce+Xpq+Kf/9OeGT33qwwZ+MUEAAUiSSxnFG2Fcd8NLj91AQgAuvWIeTmbwAwBI1oeMDS8BwFU/ecX/bvEknJGE9rADAHgxkcsljo+0npqWecyA5iOWCyYDAIAD1OsbAOXj+kEhsqbPMqU9K05Z4c3GVp2T/UnZljE2KLervVh+r6JQtopZ7u/c+71+98ppjaZFhrnLh6z/NH1q+XAR7dtnxZNtHa0hvIzWPTJfrnKcy2iNjNzOZfRYdD/3K+u2l8Nrc8/mMdX3PK6enNoELwDADtN3AAA223yMzZeLviGEhykbGZxus8XmJF5I0uGYYqEPRx4ALEFzE14DAMQYf/UAgJb2M1Pqsi73xjcXoLHpAYWrVtTyn8Yk2wLyAGjnTI93114LS6jHbyEOa16Cxfwl+dZPHJh5NoexZak49WQIxcNDTBpbYhnt2j725FJv7Hpyu9/nVwcALJufWTaLX3sya1H/VpFxPZ7q0XTR+tLey+vDSMf3vPtddj2OInMj0/7hWo4icYPFiuMB0AIAznL+bIml18LhGg68KiUkFhTxhjfAF5hA9l0JSs/3CINQQgmIthWNtkwGGZq+w1+Mak3kUB7TMSYurMIw9YErCojnEy4NlDBwxgvfBL/H+eB+nry/W48T086iQIk88cW8cZxK0Im/lKEdai+zXNNuuUASvZMN/0n7U18kALivxGhqL9cwbJUZXTv/yvsgJqZ+kgY+ZYkRt9ruKbtKu0zhu/km4wHbxcaYDuAjwAudCFHSRo409COoXCEkf0NV3qL/FQDwHAHuSWFGekGU2WHng2HvwA7x9iCM9iLPZIFA2TzPX4xs5XvwTLbGv5x4AHDzjBnrz1vOBUJJeDY8InY5GEBSxr2W74DdKiniLJZSXmgL44Eiy5nzH/3ox4ZHLZfC617/eg+rwAtgswELr7UcABij93zkY5Yl9yUDLsxwt/ZvMte6HTsAGtZ7Bn1yGVRhGgAAYBj7aQAA5AA4e2bD8G1/6L8dfvSv/JTds8SAdg3yvMLpGfb4dhsLz4Nh7UIpt3Xd7589WxJoARYUkISkedmwyUYwfcNtXgYS4ABk5xldc+OrNFg7xtqV5zkMcQxtGUrURUJAaMlzxPbDezFPInHmli3QuhrFAg2yMS4dFENd7ZLRy1/azdyHlwHZdu8ONIL6TxwPUAAjw40eTq5Adtg1+BevEEICdPzfNddwVGeIVoEbyAYBCG6QFrsjG3itQewyUUNaxFRrEPYEeMy/KSjS1qf7qiP/ze9LvI7LfGm3Ox8WY3XcQS9tTVM0RHN5Nrc1P5PW+ZEu/o43ZC2tPKS79DGPsbvalzaoTh4dwavyXe1OjjmxZNj7An1G2hfXf9pIOdSRPRyybeO0Km3250vbR4O9EKCuXXV8NR6rAgBTYCKduFNkeFa8Ri+VEk4Vda1VsNSu8LgCITE56Yp7MLPLfSPCufORFBfDnjCqM2dO2u8Lw6/8yv8z/P4fvN/mF4Y/IQDmVpM9ANj/9/YFUygE4KLlEAAA8JXQdgeRwdwjFMh39f1YCHKJbDJvs50uZ5mDTz35lJ1mcsZOdLGTOJARxbjg/ZcMHAUAON94AEhTiPGNdkgDaNfJzK/5+Xx9kbLUvp9/zylsy4zluXa0berpH/nd1picu6dyV2lXfrZXvnio7XtPidSzvX5lY7VH07m62zKXldMbv1XGu2dkzL23SCnP71wO/au+OgWfVN6ol2TBu4hZ7Z574dh8ueLAPvcAYPcfgclayXpMqOBN5hX52U9/1k8Y2mL6nuuHxR1K8gYdjhBJGX1+CoCdanXBF8XiadsYpi3t2t+tAdzOkVXGbG5u9uZ6b3zzc3n3fxXDrNe//F7u35QnIgRgkQE7Ly8qANDO8WCLteXO07HymXTyvL74dwlZKznMs/SO0OyYoLG8l/vxXN+dv2XZVQCAOTaXndaTO5WGAQDEZ227Fs3RVWXJsjLmeGHJ9B1vZ7uxHfe5vrdlz/HryIc/+zN/8RJKQ5xvGUelnTNjA2X5hhtuHHaYEUgOAGXR146qG2Uwi7S+Qm6vkJghZ4YYgKnS6HjRqH3hApj4ravsoGlm418Z5z1+uwii3FFPBFhK1c6+BIETFeXTDVLaUl3SFbfuiCd9KzvZGKRhvAtpmyplrVDTwGlnRLvePVcj6kFY8xEC2ytPO/BKridFMe/GUxbXs7eCXPzz7n+eQPrOe5/85CeH58xg9oXCeOCaq68abrzhBt+NhwYBGkSyJy1MvmjQ9mIlwEvetgK+OB2dBwQKARkUAMHzKYTBLakT4xLCUu+InnkMxVfhYRHnu8fkj/bgRcCi9pKFBbBzT2jA419+zEMjPDxg25aBoxpvvPEmj6XfbaERm2znSmEJPEMZlIvR+LnPfX649957h7vvvnt44xvfODxlMfn33HPPcNDyI9z62tvsuXV2CsC9w+NPPm19N2DH2kQIwJ49lpDQ+JEcACTRqXwa1g9hCejvAQBsdA+Ab/6Wbx/+yo/9jAMAGzftsFCMs8MJCwG4YIo3bcZ4BUzAaDn20nHL0XC9j83T1ibCPEjWSB4EgA4Als2+Izc17GVI68QAyIfBvNUUd4YSbwUHfDAkXD6EQNVRnPAVdZ07e8badKWHU2BYcw3a6ehMdgMV9uEuwW4khDElQGI0qIqbOECEwhSsKw40nD0bCgx5BgAAADxi7Em2yNGEkbTvueeOOoC1a9d2y3vxkofBKEEnf6ENPMC7tPGaa3Z7XXwENiAfrJkut7J3QivLJGx5Tsa/rmWAoDU89Ux+v1eGrok+wd9TI1tgjQxnPaMlWwCGXN1VJ9f51+6QrzGSHbSbyvDcjhFQyJ1KuizmaA4P0fcLZjyuM2NR9QkU8vaW5UH9d3kjUCXVk8GZmPxxk+rVZvGY2qwx1Jo0YsrlvelaVfudx2csW54C1OeGetQ/0rDwRSaNr5m5Et4dAe26FsU6Fa7/kv3R9nruNx0m1p41zFZjp1v1DkAG4tIbXk248iLDma+vXDwz/Oqv/vLw+7//fpNTJQfA+sgBEOkRo02+grtXj8n+DZYEcJdNRvMAeOW85VMxmbDVAM5Ndh134y02t9n1P2+AAzLngBkfV5h31BaLQX78MY6QPeGJysjpAnDg3nmAF9a2ly2px4tnTjkAsN7AXPqkHAAKARgVlkLM0Zuw/M5rRavIr6rYzyl0PaMlxjlrLnmU63q36BnXoYyZ1Pa8CznqJw2v5Fq0LoovlrUpP6dy2jJ6uoeerWt4DRHL7/eem1Jl+mtR+9s5cjljMG/8RP2ibUtL3Zt7f+TBZtx7dOntKPf61AIAuSzasyoAIKMNYM31VHuXUwB2WtJfTgXAm1NHLsNzt91x+3DGTuh45KFH4WQXsH4ST9kMUV8FAKBXvWQ6SA8AaHk897NHy5ZnVpmfc3y0aH65HEMXXTBPs07ezr9ene34tM/M8akWp5r8TrbRNBHcWlpqE036bStzqqF7+fJo1aDhaQAAIABJREFUahiPfWvW2qyzllbEHIJzxrW6lpW9tJeNW9btF8mKdq4ulgdr5XLbpmV8M9eWObnUe74n33r8skxeZbnek8+L3p+bi5Tj//7+3/xRBwDGDwnpbMEneRnHxZHgDABAMccyMJksgALuBQAjMMlcOSG4NBQX/oUAaxdEGYVTzZLG5gZPBMUIAtRdCQEXtK0KS+pUTLApPJ6NmLbFDuBo5BdBiYIkIeEEKQqQK14qtyzU9AXh6u1ESXFtPCgngob6mchpz2A0u1tW8cHWIMqAyUa6KwUp0aBK0jtZSNFaKXzKN6DnlT9AQjB2ieqC4ga7j0/kT+D3F77wBdstf9YVvs3W1huuv96PA3RFzfog8MHbWDR/AQAat+yJ4d4b9pz++ngWhNDLcgO78oCUXXmjRB3hapqBDo2j3NTUZ2Wv9SRSZdeXdqH4klDwJcsV8IyFCLxo3gG+M2z8QHLD3WYse1/NkKVOFkveUygGHga//uu/7mV+x3d8h7cHWvHva99w13Dw0HVmaJ5yAAAPgI2bzIPClf8Nw14rH8UXAILz6OsEDk7JAMBw0U4BMADg7d/wh4cf/4n/xfqM9wBhAOuHFy37Ljt4B+1IRwztF1962cdu67Yd7mWwybJznbMwAdotgIzEviT/4l52Tdd6qKPzWOQxikmuiHsgY4Ph7CEq9uJJ837AwOfUCsCQOM0g9ue2m4vhRgMx/AihEnLBePD81q2AIGEQuRdDcdOXlwFtwrin3Tr6knd1hCO0AjSIYzTPu/F+YJ+dVGKeARFeYOEm5vq8Y0d4AFAuTYMGnABAubRN/YWdAApk8Lsnsl3z4/isjYAhCiEAAJCRnI37nj4eci7KkHGYf/cXh7iajUZ9z4Zv+0wGFqhLO9zZSPcN3yJ/s+HKuyNgYLaej4eNz1Re1XapXy24UGVS9JeP2uXiUCKQcS8eFC2w4AZzATPy+95e6JnWcNURCQBD/rth7y+2AHPB+7X+EAJTvmfaeT3wDONWOpSNeLVJ9MvjlAGAfD8/o3GLEIO6JrisLb/H9c0ekgdYXUeiUZEYcBq3Gc/6qusWOnMgAwAan/B6ijUwjtyzaH8L51tnHgC/9Vu/av/+tScBvDQYCOBhAOH26/WOAEDkuyFOePdOO27VkgBsXG/XTJ7izk8Wf08CVsbljMUWk2/lxptusHm5fXjeYv6P2AkmvobYzr8nF7O2MHgCWU9YgtaXzp4eOPE0GJKVrYTGNSEAdayCJj2FqGdQ9BS+TFfdX6RYXo7yN51V9ZfK0Dh/JQBA8Og0BFA1tXpU8GPwYaZbq4CvNUDW0jiXnUNY2rp746NnWjovUmJ749mW0+t3bwwy/fP9Ze1p+SM/39K1ncP5ftvuOb5sx2mhkt/YOxvRfayAfXt3D7tsDuIBEG7aAaKzlu4ynefaaw4OTz/FpkGcsoQ+JN1KJ3iEboyQDADgiCWS9tDO5AHQ45lVxyPTo9fHzEO98VzEGy0N2zbxbusB0JbX61tvHs3N9+n8ioHqx+z3AEWtG1ObQvM+6qwAQNuGRbIsni1e2M2Lo/t/uR79lbd3YjZkvkvqkCnxTx5oyaacIY7mSY+ec/yexyO+T+XfdPwq+PPVkN09nu6tP7m7vX5kmT03RnNjOVffHL1a3SPPN6c/AEAoMWHI852Ef8RIHzLDBk0Mw8WNFRMQcnvX7qBnMC4MwMujQedHVGiAKoPEtcos7SLRLpA8L+NAceNjXKAbCBY3XYJ63e28gBkILhQfFBDvKOcV465ofRCzyi1ZuyQwE7vdGHwoNWPW8PKOzipHmZExT1nstCBIYncTtylLTucJ+nTEkyWX88zjoW1PBot8CKaoaTJogOW5oMR3vCfjXzv89BXFTv2hDrl/C6jhPd9lL5NdbaIelEh2djDoeO+RRx52DwASBu61hE9kbsa1MwYYYypc8vkIcLhQYvpdFDnYEVmnx3CB0l+BLMVnJMYB5bZkqQ5hHOMnpYi2Mha4ifKd660ng+9/2fUxpMEXpjBAZZA6cGN0Igkf7qocw/ikhToABnjGWxuXQ9ceHK674Xrne3aQeeeM7ZZpXH7j3/07j2V9+9vf7u997GMf8zpea0dbHTp0yIzkM8OH7/mYHa31vJVJuAq7zVaWnQaA0nvMFk8MbJU3xk57XLOdGrB5u3sAnD61bnjb2751+Im//r8akLDb+kIeBwMxOOnAaEssn7v+W905Y7my+9N3d2VPO7wYfYplzkCADF+M9JN21CB04dSIPXZ28NmzHI9pOwJll5NUBseOBZ9zqoDyD5y3dsHXG8uRe5qrdd6GS6JOsgBA2L6deVjctM3mOHbMdv9KiIkWZQx/8byS/e3csclc+4n9F6BgCcTsyMz9B/a4AUo/tCtM+TYN3bgP3ox7CmHgO6CF5IT4l0Rp7Gju3bvTvQAEFvC+jGqVl6/Jq0GeC/otuq8V6LVN0FhGO8/L8OZaa3xnMEP9iTleDeEWANCYT9pgz3vbUrz7aMSnvubd+/x+smmr8Y89GqKiEJ1d6FAeRI8RMIAnfd2ZGvDcp0mTnfmi/0Qfkan1aD0XTaouAQojPQoNNWb8zW3nEI6WdmuAgqaN4gPRWXRpAQAaFstdAwC0qEkBALS2RhtLHpXCgFonXQ66jCxlFk8rkoO4kV2AgeB3zvU+63P2FZMhnujUJsX69a8Mv/Eb/2r4zd/8FZN9gHk6CjBCr7x++uwdCACCxH14ANx8/cHh2quvsGR+zw1HD5sxcI6jW+OoVZ6hr+z8cxwrXk/kSwG4ZJ3xVRj5TBsd2wW2uDQAABw9bUcHEqMMOBCrdawDJYHFuD4WYjuobO9uaDwAtX7OKUpZ+dK6qbmvOkT/vE7n9zTePUWuneetAZP1m8o3MZZT5bV4KGZmbQsv78wZTrnutt+9+tprokO+nmnG9VUBgF5Z+dpcH/KY5OfzGLR0nKtr0fWWX3rjlOkw93zmpUX9y2Odv+chzoZRO/QaT9fjmk2nDABstSScnAgACIDxL90ML18SFO81D0X0Eo5hzjyCjhF6WMzT0QPAAADXsWcAgEVt7rDveKk3vxaNV28O9spv51/LQwIAWu9cPSf+aw2pVjb0eDC/W+dN2ESZf6a80PZiuna0vNJ6y7ZzeE5uRS2LAYB4Ii9fNeeb05WeFCBd/Qu69Mvt8fDcuLfjNDdHYgOz2lTxXK2/naeZb9o6cvvm6mvn9Nxzuj5ulBaloifje7zTtrMd18yfi/rR8m1b7rq/9zc4BQBXwuo6zpF/eABg2GwwRfxFc6MmCZsaMTJ2kHo8Eo44bBQBj+E2DUJx6MopoEmmo/T8FAD3EFi786+6ZPT1GAXB54alWykVDZLyRLs5/i52u8PApD4ZmGIW2onrcrxH5tNX3D2YeHE/Cq/sQvKudsFRZDBMtpmLlWfGdwMfo0U7E7HDoTPYKY8dESUQHAcigmhGgZB3BETnzETqW+yIo6UVZI4J6YJa+QZscS5HCWpStpMh3DCjnXgpPGxJmp54/DHv1y033WwhAFd7/zHA805WFpavpCQwMtIr01UE08e48IvcYH2q4gpc2i1kVBPa3zFlUaBN5gWnSVH4JeSj7845Tl4UZVcmpSS7ohr1AXo89dRTwxMGBLxkiqorruYBcPCaa+34wD1+EgJH5ZAkh2OtPvmpT/lCiWs9+QVIanXHHXf4Ttc2mytnzH3+no/c6wAASQA32I7ZBlN6AQEIB8DjgF31aHcIUvXB0h16CMCGdXY6w+l1w9e87q3Du3/67wzbd15pBhQG/+bhjKH0sMomC07nPXblqYMoGBZrjuGTIekZ7jGk0k6wG1bF0JQxfPr0RTfmjTV9V92BAyuP77QXnhXv8Z2F/6wdc5jdFgHP2PHL4BD3MfihMd4IAsYCJKuGunRb/som0o424+eeAsVwD3ngDORG+blzsTOJd8DefTvHtr/44vGx7ecM8GF3g5MvtLMBwPGY5W6AZ3QixilzQWZu8hfWIc/CPiszlJ9oA1W3hqLalGkr41A2sIsmFqhioMu45F0Z+BoP3pXHhMqR10Rr1FNnBgBcipTplg1YyRm1dbxXgAYl58vvqp88q38qX+1qy5VBupEYcI1nfO2XQXuTwZ55QUpFphH3aUsGsDQ+8jIQjdR+p32aAy1dvLxCN/HfaNTTtvJu5r08jnncqqJZFTYleHW5a43NoC5lKuP2JOayEEIyVN5hQf8CnI/ooa8csZ4BIvv34hnjHWKFBOVhrhggbnMX7yZ2+n/3d98//Ntf+2Vrg4GS643v7Z9BBOF6n8bmFQsL8B1E69YOc+f/uje+fnjrm99o3lSH3aPqicc51u+Yr/msFVddebV5U91g7sWnDWR9ymQeOQeY97jb0A5rZ1Ea3XvBqjtmXgPkALgI8Tl6LIUAXCRHSlrXnMmRn07SAEn89IhkKGclS8BzXvuycbdIAc08vuh7qwRmI0htz++3xmVr/KpNPSO07Wf7btvOVuEUHwVPl7GeARna+73nW/q1Cuccbdp2zhlq7fVFinnum8rvjXvue34uj5ueybqFns3j0mt3246WB3r67ly/xjlfxiiXlWntHjv2DCCc7/TbvNhtgN12OzUIbYMwAO6FzEIXC6M+6q05qkJYl7lVNpe0qeanANgRnr7xRHggunfRN3v8vWz+fDXmXo+P8rVl/CJ6hndvoOFTfbIPzvV4Lcto8U/uY4xX0Ls/T6OuXmLFOVouSi7Y0rflnditr+tV7lOY99HUQoGxCXmeZA+AOj8i2aR4d9EYLJNBPRlY7QUld6/0jPLC0ljGk3nu9nixJzt7fWnl/Rz/LZPVfZ4ow9CZZ209rfya45nJe++1HACS/xtMWUcpYTdu9y5zEbIEPuQAYMeTxVqoIERwbwB7FiNTREEgVAAgDJO4FoPB7zD447nKMPIImA6a7reMO9aH0etbRdV7gXsyWgAAMNa8gx4CEMfXueDirWKI8ZcdYQw0YsExdmLXOAQjxg3GAdcABbhG/3kuJ9PLk1d0wUihv3ssHpvzxnlnItRdwZkOVbtAtAKJ9iq0QrHzLWO615aVG/VXISZGD5qSYV/jcMld2h81LwD6eNutr7Xkf2SQxcvAxr6EPrhMKAqZ07Iz0XK8TXUJija4+2tZYBy8cEU1CKDFSEXSbhYbuf8HHYJW3if/HuVKeGuxos08EItUgEz5XFvGDVf6Ewb8PPzoI8NTTzzp5ezycbrCcx/ssCRWAADMC44Y/OIXv+hgGHxyvYUM3Hrra4JX7P7JU2ctBODjw5NPP+seACQCJAmgThk4bu9gVEe7w+/YxxkADQBgvR3FYxn/z51dP9x555uHd//Me4adu6+yZ2yn3wxechmgQO8wwIn3TllCrc1btjkIQP927OTYwZrJP2gStJKhEnSrhlTOkC8AgPtcJ+lh5m36yXhBT0ADGYbUaZsJ/lGegbwLno1UGVnFHhrHUr/VVrXRd59lqJZ+8AxGMe79GEeM4YEDux1YIKTh6NGXnc6Acb7TaIQmdECeNLt377S+hWdHzN9IVoi3g5JWslPitkjxUvA0F2VNKfjNpO0ZAHDDvAwxf91gtde9H8kdXsas3s1Gt8ZJ9BDPZwBChrgM4hiBCgLk+1m/H+dPoSsbrpn+bd1qg8rP9zM/jTK+bN2rTkn0LOPkao8RNxrcPlKFzvqeK03jP/a19DeDDGEAR5+EkeYQgLavZYqMAJSawDsCo/SO0zTpTFUWZaURVqny1kHLIt+UqHT0YiqgQAYAgqZ1HewCAOm+b6b7ekbcPO/ihVXWV7tw4ZU4eYTrJPyKZK6Xhg9/+LeHf/mvftHuG/gJALCOMAADB4qXRbhgIG+5YOUZUfdYCMBdr3vt8LY33211mXcBoTlm0D/77HO2bjzq4MF1B69zb4OjFrLE0ax4XiF0PFGr/aWckl43wAsj4ssGAOABcMEHLQAAg5zj+QIAjHQpwiEDAGOm0sQvrWKZf/fWw4bVVv7ZrrtzSl6rTPaUS1WqNTor0Iv6k99b1PBWQVzWhnGeJf2h5c9efT0a5Gttvb17qyrVbf1t3S3d5trR9jWX21P6Qy6uNeTmypl7Nut2c++uYjjomdCVAjQDAEBfEAAAKIBO64lDXQ8I3XmMS+e+6TI+78pirfnL2kgY41H757K+6Mbi1UyvVefAHK/m+blsIop+y55bdB95nPNm5bGda8scf7a6e6ZPvCOeaTfuxtH3L4t4a9qXOn5tH9fYBIlfoy1rDeUoowCDBRiqIEBdm5zuLgzi6TrmsXYJAFg2LtmDaE5uyN5QWfW33P/beTjXr9qaLFvn2tiTj3Myc45PWvmzjB5zY9ibZ/nZ3vq2Sl3rBABgSDMYuNOjdBAbfe3Bg47cP/30M77LjtuxE85d4MNFV4KgCg0ldmPnjN12jPt4lB3nUKamiW/0bjt54p0KMGQG0PfYTS5KV0E0VQ4CCw+AYOkAMJw5i3AbF1q7RqjAaTPy3dDx5yPkATCE52SE5gz+GBlkg68GaslYr/65gov7s4VU2E4wWeeza7O3heRNAtvKF7U/CxkpjZkGUkiFXk4Wt+JZoJj8GKrqehS/AwAQHT7z6fuHxx9/3JO64QGgMz7jPcYz4EAJXZ+8Mubpy6iY9oTA2sWy9rMaLi5QRjrEbhbtDD4oym4pKrw/ok/KzQDgwcfBppH/AkiAZ8PbIUIGqH+D/T1ucbGPWHZ/jhBkxwollZ3iG+0UjCst6R4eAfQIAAAvAMb75ptvjt1tEgdaOafPnB/u+8T9w2NPPGVKMZ2IJIBk3KVePEwAAUbXXS2gblza3AIAsGMAzxoAcNttdw8//TfeO+w7cMj4jxMQLA7f0HfoT2ZteIjEhusc0CLIfjCgIYwexfVjjMu4lAHD3+xinsMC2p1mfssAYli1Ww0hZLRRHga0RQH4HKRO1RFzN67nndnKv7XMvKvLfRnZAgAEHOg5eSkoESF5CwAAgj8qyAErYMfImAfkEF1kJKpfzt/FGOYaoQNKkFjyXIYcK1v7PJ8NQP12+zD0I1eyJgAAv9M00PsCatT2bLBnAz8DADF/6xhnGsv452/2qFC7XO644TjdURfddV/tymOm7/qrtoqvlTU+92HyvsuLoI3oM94v60SWFGrzSCOXP/GG+g//i04CAMR3zkOlrnbMvIwyVqIZZSklTguukE9jorCXhigfjMut0njJQne5RXYVMJLGSw6POVLK7t1a2k6B8bwe6NnsTSUAIEJbQEEqAICvAwAAu/SbN28YPv7xDw2/9M/fZwDAS3bLjH9AgIHzNYvslnZnDO9JxOy9vbt3OADwxru+ZuAMF/cKs/8RWnXKjj99/rnDfkzp8WPHh2effi6OF7NJdc68o1xGA3y6PlCTHV60a+4BYDKYYwBbAMBE4/jx/heGyKBJPuay8loMRFbMWvppHOYMlnY8er/nFLM5g71XRlt/LrP1YOj1aVVjodf/3J45Y6pVblehV49X27FRX1Ypr6Vbr8+9clqFfZVnVqmr15eWlov4Z844a9vX499FPCQAgA2oXQZ8b7dkxz6tfAMvdGnljYo4/0i67KYphnA51sd1I19UojbWWjY/XrR8YKFvV6+BuTbndrb9neiqjd676L2ejJzj/2VGE2XJ+M+bTKpjbj7kNvQ8jPIcbb/H7yghxFkYq9GHcqNU0OvXWjqGHt/7tPr+WtpV26Pe0+qrmH81pmzeebujnd5i+Gd8We2f39Btxz17XfRo5fVM7JZqw8T4ipaZdkHTReMn22OR7OwZ7608ybyitmY6L+PBVe53BzddXEXGzZURAEAhMAYGAADE2W+71exy4sbLLvp60/SVFMyT79l/JAXTDvPoVu9Kfyzwzpjuol6NxiB8aNF5YPOCocHhmWUAAM9GUqWSjLAIJhQEdmoBAbwc31EIAzK72fM+Rj2uxBiFvlPoycwiA7wS0PEXLwB3fyqIIbu7e8041E5phAKEFeEIapmXuF3u3rV7OGCgitzZQxCbcrUJxLXSIzNUT0hOBxLjMLwRcm6DMiV8hmawZe2iQ2xogBbEaXIM4Ivm4nW1Zf+/0nbBHQCAN3wcStbINJY+eUv86nQRKErkCPSEiKguZ1WIaKydR+TaWjpZBWQAMGFchktrnjgBAkSZcrP1mNNCYwc6SHLjISARM8QnksiRA2CD7yQfsV2rRx99dHjedrRw/7/qiiuHa8wLhlAYgKEXjZeYD8SxAxDAIwrpOGt0BAB45NHHLLaZxdZ25M0DgGfJU+EAgO1Ms2NWEVbCZ3CvtdCSdXgAWD4LAwBuuvl1DgBcdfVNZoywF7ZpOHL4BVOyTzowx9Gc7ND7vC19oj+Kswd02LGDxV2LTPxVHLaMqhEAYHiKYSajyt3vk/s05WsHWzw47t6Wd1Wu7mv3X+3Ihr6elaGWjWmNj4zlvOsugAHjnrmoxIXbtsX8DplRZ4nvyJfkg7l+xfb7NeySsjuv9uRFWm0TYO7kSlaq3nGecuWo3pfR6eUhEorRnkGNkY4Tvo8yRKdMH/WOaw5ylNCOmC9TBSMbsZk+fBcIonrymMR8TUZ2+l2p29Y3TRi2Vt4EnwkkiVNW8AKqJYq2aqvGU7qoj2d5XEMgWmZar+lrMfTXPFNAEOdv/Ut8JJAk01Vj4TK+VNQqWyHXxI/FtVQnpIi4TtPwotKOm7fD360KTF6vRKm8jo4KmXtUEcITyTEBAAwCKGUVDwBP6LduuP/+e4df+L//T5NzRz0RIP/CAwBCSRUNpsX76yJegRZmdPfX3ja85U1vGNZzuoDdk0MEGcWft/CnF54/Mpw6cdq9AfykEsbYPcjMG7Ds/rNuIHsBKjaYDvEyspdjAB1QwLMwPAD44AGQ+yw1eRkAkHk0yF2TRWWjapkC1pazyu85JVHtmM6fqdLfa2tPSc19WKVN4qv8t9eeXlltXT0jun0v82/v+Va5XlZm24ZFBmVuS++5tq5Vx2uVNswZFFm/1TPt3zz35/qwyHDhXgYAtpt+ShJA9wAoOqvPKdeBQ2f2f8WAdE4cPX+KzuWXQn8CADh2/GWXJ6Gq1ZDTzLeLxjvP5baPWe/XvUUGWsu/y3iox9vQiw2VtfqzNpv6STZVVg+gm5true9Vtx2vjs3r6f2ZDvV73QGfo9Pa643unPSYaEDwxMQeGwdjqrcHXhEAAM9HXTWcux2P3rzLG5tz41/X1mpH9Piotrm66S2aj7XNPc6INSOPZebJRby2SJ60Nc3VsSr/9+bA5cyDdX/33T9yaaNNAO0k+OQ2AQEAcLPtcqJgY7go27uyxsMkxIYjSJT4zTuD0pGzQPlKnTAiV2yKYVkW5ZZgagN/M4P0BOYYU29lYRAwsTQpT1sSNzwYfP+loJ1SpnT0HicIINy00x/XgwbnLDmRXFT4zU5HABKWIM4zoV/y8kFWiZv3bMmcp2rPZACA+EwBAG0m/YgzTRpw4hAx6JyS4n0qAIDamQffcyyQpHHMzBnKhspzWvmRTOvd++Hzn/+8JwDEA2CHJa+DEkJGYye1xkjFcTNWf5nwU6WqKrGZ4XO8kiZ7bZuTcyIEY/zDJU1CAG8Kvue2+P1iLSq0ZGPJWUEfHdQp2bRj0Yox5EN8f2LP4XkztJ+22NUnLT8Au2XbbAHdZ54bGN6EcFC3gKJx3FDizYj/+Cc+NXzhgQfLMYDGdwZCkFQQoAzwiLkEAKA8BN5hpoxx6Ob1uNhbvoGzG+zs7FuHn/6b7x2uu/42e97AAcsPQIjCUTuDFzCCvAIv25zcaMAC29YejgOYYTwK/wFMucd+Mfq1KyrDGBbnu7vqG+uVwylGOmAY5mR5VRjFIzIURxfrtOued+AFIghoyIngZBy1xltaa0YDSs/K8KI8EiPSX+YhgMfmzQE0yhhWnd5X+ydjNxu51E2b3PArBqLaA/2UJFH1et/LVPW8AMVA17u0veS8GwGCCQBA+0pduX0ZTMigi8rPc6hHixZY8UWrvDQCAAkYULne19KPPK4ydlvQYdlvrzdb7kXWiAbcp0rhfL4qyOrOnSzfNZ5eb1JURgABetp1BwV8JyuAwFyf9yXXWe57W7wxBRiLzWn/qP/Qjl1/lZvHOdYZ4u6jE1VJ4bfcO0PWjvK2AAA8kYFtAQBT2T0FALKimWVnfC8Asofo2DpoAMArBQBYtz4Ab/px3nbio2+vmKz/1PALv/B/2Okoh8P4BwSwHADRmzIZ2OXHg80SYwIC7LTdRACAd3zT1w8Xzp7y9REQktNSnrPQp+eesYR/5mVw5RVXDdcfut48qp4dHvvy4w6uMz54ZW02byhoxnpJWMI6k5EvWzgTIQB2xQx+TjWwMUkhAJmvYnWGgFU563kAZHbqGZutLnE5SlOHVcdLyxQ654404RcZS4vaJB5oPQMzrdq6dK9nYCzqU17bJ2ORQBW9PzEckv62rJ+r0D8r7K1ifzkKea//edxWoc8i4yDTvTen8/3Mh5l27Xi07Zt7T56S6ENbbREDAKgeAGyilBNHynqAHiT3d9z8SeocXpQR+uq6jglCwFo/yciS7jqA4DKP67WlVa+cglo9I2wZb88ZbnN0afl+ET/ne9ALnUlJvTU2VcZGX/S7LbedG3M0yO+1Zffmjq61dKi/tSDWhXE5zfqeBtM+1cU2j5FOrpmOm3b/p+O9jFa5by0A0JNfsYbWfBVTWo7US6DFWgAgy452ns3Rbd7uqgBJ+8zlyKU5OTE39nM83a4nq8jSsY6/81M/coks6GEY16QeAgAw/pn4ERvkTR49ATzjty3Vkx11RMOYGC52JPIA5uQQmQB5EtAB7dR7LG9RKqdKVryhAeCv4r89iRCKiQVPI9wwBkNYVUbVe0rgpzqDmBFr7gZuMTJ0RIpQT3YvPKOyPaf4Yt/Rx7XcSsCw5BgmymHnY5MpPjvMUJHiNwr0Qq/eoIlpe8Y970fCwilI0i44HDN9nuFTAAAgAElEQVQnVK69x7tuflo/5QFwzFy83Mg0I1JZqaEIiqAf91QW/QBVjOYJXIg2xUTtLWbRZ6ymIlAdaFEOguLa04AAOUaI8R5j04o7G9WHclyKLu2hfbRBR0IqVIT65a7sySNNe2Rslb0eVnvppWPuCUAGa7Lck+jxiv0HHAQgRwA+EeH9EGPL+xs3b7NEgZ8ePvO5L5hHwVbPAcBJABjjAADZAyAbcTFXLJSgAAAXzm20LNo3GgDwnuHmW15nijJ1bTa3WgPiDEAAhNhurn0k1iR8gVOzwhiJ+aC4dRm3eQc4hGs8x3XT6/09HYfnAEExanlGu8sxzypQoHABruUwAhmWMrbduC6KRjZSVf8IQhR7Q3qxG3A+1lFv3i33vnKkoHsAvOJ0JcafkwX4ULe/Z30h4kdlKKQh91/GuPoZ4SzxjkIFkq4ehHMmDPujNYj9XSdW9Z7QM94HDJuyXmcgQuMSMqfSrB3PbFvLyM1GqcAXn9X0xWVTtDfmXO3CaOQXT48c2pBBHLVNPBDvRUE9d3/Nz6yg5rbWpbnYcA4ehRxqP1wWDzlfFpqr7dHOkPU9T4fcdgEBk7ZglJZ3NfZ6Z+34ZCCgrk+eIK9hEsm5qghF30YvuSJHkSEKWZpTmnrv1fUW8B0UT8gFRIqwLt+bLx4AAQ7iGWC79shLT/j6BQcAjp940uRX8QBwACAm38gqvhxGjoGt5in19W95w/COb/764cwJyx1g5ZNNnGz/HFP6mMlMgOPX3fk1nkT1gt1Dlj5h4KUfN2ZHpXpOFcBZqwCAFIeo4xbO9OKZU34KQA8AyOuWxzDT3xUBgHGdzcyfGG1OgbscJUrF9RSxnnK5SpuCD6e7dWvnR/W40b223T2FdBUDN9cl3pT+lfWxVqdQu/W35+KbZUP7fMiZxbuucwp7b8zmFPI5nXKVcW/HuTf+c/3ItJx7b46+awQkMrjQivka+k4xlGxubrGFfYvp9rQXD4CN7ilqv8tC7zk4TDAoNBY5gc4ceh9JvONd93i1f9gCx0wHca9fl8XSqUO+adyW8WAe816fvhrXxKvZs6pLP+tXHHFMLqUaly/7I8/VHq+3Zba6b49Xs26s9rVzchEfjnp0Z82s7e1vKsb6t3Z+VZ4LJbCtv9/3sJN64znX/szb4plF461xzJt2U9kk/aECNbF6rQUlevJzbg6uyoOZPxaN9Vx5c2vBnIzryZ7eurNy+//uu99lJ++UHetCNAYVAOAGS4TG4s5uI8aGlLQRMfRzyGLnTY2II/W0wx8IoQZRjAITSImZi73Rs9ox5/cULYpyMSApK4z1WBBl54Nmcj0DAJpwmuDjUX/F/T92SwIBHd31QUBHpRf3xUhA5pmNea7cVztgPVww2UnxfmKg2n8cL9Yi9rERPV3oW2UwL6J58iK4oW87qfKEVPntwuNj4LtbIdzZSf2UZbrHzevmm29yo8ozRqOEa1FhDJKeThnElnl95Xo71pU584tFGYZCjfdDhI2sZd/JolgmuE4xqPegOwRxEeZ00e64kliGcFP97NjaOAEC+PFTcZ3TA86YUsopAV964Et+bbsh6WSNv+WWWwZizmNhrH1iJ+ve+z45fOKTnzajnASAln0XAMB3pysAEJ4I6p8EaPUAuHBuk3kcHLIQgPfYEYNvcA8AcgCcs/a8bHORcaHMOOCA4wbrcZX0F37mH/wZ4QebnE+ZvjIuZQTZBp5/YGMcWrjuBokb3RHGM4ZUWAHbt+PtEu/IMFPywGzsB//FP4ECqjPH3me7KRvTjq0kw1/0UllsbtJM2njSwnwIz9i+HZqH8a4YbnjST0QoIQAjOCBDEiDBAbQwIE/a7qUAQXYoSRg4ekdkluwAAOqvK0bgSqX9orkAAMfjykf9Eb34q/f4zrvQlXZnjwE9184S5+tCc81Jr79JQChAxd8vbY348VpiBhb0Xe0V0Irnk9pe7wWgJ5m1RgFPxiWzR7u38NpaZT2BLKWtaqHoXUOy6rP0L/7FupD5TF2M9+McYwfNCs9mPhSdFfuvsrIBLk+yrPBUeb0W3GhldQUep3GTkqNaK6MtUyABQeehar7GhKv9pYsGACBjIrDA+CFkASAjHmwXztvadeGcHfn55PBP/sk/NHn/iPErHn52tqaFAFCO0wYlsfBjeAFY8kBLCPgNb7t7+CPf9s7h4oUzDiQcfuGI54152dYN5uyNFjZ41ZVXODORdTxoNZjsOm4gwDPD4edesHArkhECzscpJicNZAUAmPMAmBhr1iYHc9NyssgDYBUFq1W+g6c7i1A74cqYzL0vg2zVsnLxPaUur62X08ZcbqtbrJ1z036HjlU8TDpAV88wWEQP8fGqSuucItwZiiKL1ra/7X/77jIa9IyWXh97berLtdrGfH+ZsZhlgOqKpH4xPjFfS6im/eX0HU8Oav+kB8euPi7v5A6S3h/8jr4s2aZjq5Ev2iXHixH90I+49vknYV4BAK5mo3sVo2hujs6NcabD3NzK8nPR/KNv6A/802YjMlkelXW9yQZmbVnW5ZbxWe++9KtFOnyfDr56Toz5Smu1NeywnlzpzdugawUA1vBuIxMj2W1fTqr8Hv9HewSc1/d7xq0ArdjIq32p5Y8jFHPA2zhtVyvzeuNwuXJGdbUblKvw8uXMiXbsezRq58PlrDfr3vMzfxk1v9QTCgULPsntrj100M8vJz56g2fxDcXODQMZ3eaKq+tuQJhS4MeQeMw2xotbKmlwoio1Mu9ui1nmFrq8u5wnnnaqY8GNGEKEkHZXEGbOQImB+cr9w4ef90mCUUX59JUPwnNirBOrWgyi8cg/d2u0GCLzjtDAuIHuI1LAiCKcoQNU4F09C51999oNkKlyl4VoboeXX/rhSRVNhVWiv3b3PegMAjNVaFxRtDK8DjcY1nm+hE984hPupn7rrbfazrWdAIBSXsZc4+QLipcXBuJmHUA/4dTaxhHgcSCohhAEAMPueYQoRJ/ygjIVLOINb0dRfP2UCfdi0MKH8Ye1EwAAdSDUvZ+l7hz7Fo5soUxSPnGqtJdYe0rgKKvnnnvOj7MC/Wann8SAV19zte/s79y5YwSgiGUlB8DH77vfAYD16wkF2WDAQYQAhAeAJboqrvoi13o/iNx2nDcYYGBJAPEA2LPn4PAzFgJw+51vtAX3tCXf3Oa7/y9YeMI111zjR3S+bOOV5bFACdxt4Wv+hWEc7vEO+tsHUmi3tESxGFDAsX8RK3z23JnRwwdahPtu0JGjBhUagNGkpHoyxtQe/srgl0Gr37RB9ecYdK7JcONZUmlQDs+oXK1lhjG64Y7hw7gAiuzYgRsfeT8MFDBaA1gCbAoAov0oL9CF5/mcthhl5g7ADnPg8JEXXLnhqEfKZazxLFD/xrW0gOvYv+pfmUrOwhkAGNsc0zA8B3xe1gnTGp3OrvaQwBbRIF9rae5z3ecBlUTZGodXSpLGkp7E6exzpri9y3jXkZzxbonPL+3UmDnAgiyzl7IHwBwAEMk5q/yJnaO6HrAD39JibE8WAWXtH5f3ck8eL2t4JAEA4v2RP0X/InMcJCnX1E/Rl98KN1EeEpdVyHekjJRvu5bXtCqnQxb2DJ66UFfZn2WyytBagKzkI3kfZAyQzkFm18oDAHBFvhwDCM+zfp82V3ti9QlJe+mlw8PP//w/sPXvAfcAiJMAIv+P4nuhCTlKXE5bX+Gf19956/Df/LE/Yq7864Znnn7S86Y8+eQTFhJwbjh08Jrh5ptuNFlGbpkIJwA8xiMBd3/+nrT8AM9YaMAzFjLA0amcIHLKAICXDY20kz1HDwD34ApBPjFA6aEnTyygufNxXwcNHk+8Flxfr4nPdX3u+Xy//R4bDzWpcTvO7Q74XFmL2pkV2HGHt8zRRcpe1hVUb6sMzymUmVZzAEDbl7m2ZGNANG4NtPbdPJcW0X9ZG5YZ9y1PtG3t8UamZbuhk++Jv7JRnnkuj0VuZ9YlxVs93XhsK3MfIMBldngA8I8dfG9f0a8AC9wjFgDAdB2ekccqGye1rigvcn5FWegSbBIdsTDEM6YT6PStouxO5tUcANDjj1XHZ9E4tDSfG9MeH9EmNkrQk/hLe7SBQj/4vojH6tq2VghpzBbNC/FAOy8z7/T5f2rYr+1zTbTa0q7lu+nvCuqHDlA3P9saXXeeCV9ux6Qd5wpeVHBx7TM1VC7nD6tzqHrzToEIjYWAkJpjR3dUVyvb+lTtj0C7rvf4pO1Tr49ZJrTj2JY5J6+zrF+0Jqwp72d+7M9fQrHfYAs98d/8JZEdhsZ+c3sm5uf8ucjE7oghwsRKYfcnBAYrtHchlN9iTImpFMPthm4RKnwX8jVpkCuKsUDDeFpc28Wx/S3BpXdQUIm1VjnOyEUoUp+7zlsb2OXDWJCSwU4pBjBd0s4pBpAjnvae7/ontyhixLmxzxLCyaiI8gMEUJ+pn3OSKV+Tihdpr3aARLtMD9FQAr1lFCVZzAsG33NOhlpfKOGiiY+BJ8aLCQ8dPvKRj3j/77rrLj+7PvoS4+BMRU4BDwXQxK8CIiZONeBRjsd2o9iVpDO+UJXxz7tzolWABIp/DWronTzh4MNITxj1uDHiymIkb6yBxnF95Bn3mKBjwazuMWBfSRLJR21zN3/7D7o89PDDtsv1hAMAuyymH2CMvADbLTQAoIh/F6zQz3/hweHej99vXgW2cOKdYWVstTPlt9hxfWds1wv3ufO2+xaT1TuG+u78uMGSAK63YwABAPbtPTT85E/+reGuN7zdsu6etrK22HGFp5wPr7jygO+eoUwDQsQCXY1qGdExduHKnt30g57VuHbDtRiEKBDckzDZtEnnintjDQCIUwZU5pkzIU55jmvcC6O9HAdqYKAAL+hIucyTrVtJvBMAgtpIO3QsodPG/mn3W4as2o3CT5/OmeFA6Ap02L3bjg+za0eOROJPz2tSjATmOeEbWtBZ6JmL581ogVeY687jbnRL6akeE+6RkIxq31F3ORUsr0/QbroUcU/GpD9envF3YkpNrmVjWGMlgz2DOKoffFVGq+t6VuZ4smdpGPWGp1BcELCgtnNdZSDL8453tH+aUdf5Q/0uXldZcZ7Ko1ovzzAG0Jp1JuZbpZ/6W2nWGM7l0eaVGIdCZ5Ux0nxck8rLZdz8fr00joGLjtInebX4HCmyc6yrxEx4WFmhT9RdQwLU30zD6HusP54Ezwejup46rRtZGesgif2KZ10xOiMfCmNbdgBZjy0HADLUQQHoa8wq0JEyYs26OLx49PDwz+0UgAcfutfmihn/621H/xIuQcUTAZPfxzl2EHEhvnjhrJ0CcOfwnQYAnDtz0nb0n7DEf88OR1447PrCW9/yZg+pOHfWZJa1i3mnUwDGbOPWKAwQQIAHH3pkeNISB54x/eK8hS7wd72FCJwxwcCcPEfugTjVzGnkfFxo5e10uR2Dv6rSk3lTnNca8HNK1pRTV/u1yMDRutZrUzvncm1t+3LfV2273ml1KdWzajlaK1r69+RBrnOVPswp2HNj3dK6HaH2vfy8+tHy0hx9Mp169F/Ej6vSVm2Zez63WbyUASKdONUmguYZ5iB/tfbVfoY+xIYVskPx8QpzBURnLQ/PXERJ6AZz9OvNkmXjdDnzedEsXGagqZ7qJRkbQPJwRi5Erq95IDGDHTzX/u71Jc8NvaP5np/Pa8lcPxf1MfNuXb+qwjI3Z6tSMx3XtW2YAgCZB1aTjnVdFY3bPmdAa22ZdfOgpalW9yyfdAR5LmfNPHXdU5oBX2u+ujm+XIWfV6WHnlO75gDGVdeDZeviuh/6M3/80vXXHXSjbp0bdnGE0O233+47YUfYNTO3wTiKzWKlMbBYhtm9dkXf2IVkPsWVPXeAydBm15RRLwBgguyELjUqUYsEZWZufZcxHVnfTakoigT3leQj3HuiXdG2kiTJ2sozOtXAcY3mmu+ElnNSaf8J2yXks8dcwjFCpPCJiTXpZJCDompAPEuzfeK8erCVUG9a5mwnbh1QN7F5c/KOGF6KdjWs605UoMLaOQqF76SBP/fcc497Atz9xjeV4wqjbJUZhia7XheMNgYesHtf4i0AWIJZ7X45JcIxoWIlRbtDoNCm3K5W6IUwDLBBHylpmSfWAEQJkdSuELvAU2WneGhExzyHgdNYbfW67Z4bZhzhGHGsDz700HDk6Iuex2GHHcW3x0Cf3ZYPYKeFBvAXTfWzn/uiAQCftjmCl4LRw0CALVswNreYoXohkgCmc7nD6qCfZnSuM48B8wC4eIFcEVcNf80AgDe9+VvMLR0LzzwDMBh8t3qzx7+zC25YVDP21aCi6Lw7OhqnxQDit4ABDG/mCgZFLIabyu/wCqB9Hj9s31kQ8TZgrvAdgEzhMCj8nnTT+OCEAYeE0sDzgCV41vAcMmXLlnDLVhsIQYDmisXnujtyFMP0nG0N0j7KJjkf7T571uQQ8sd+0JZt20Ih8cSGRhUHGNx1PgxOvedlF6O7NYiz8a261SYZzWEMBtllDOZBaI3R4O3+887dpbyYW/Fca/C372ejmeknw5+/3KPfKmsqT+JXBjM09+B132BO7Qkvj6lMGuVumZrZhb+dx0GjKneyfIwjqdYCAKJrHotJH6KJ/qmyMT9RxyWDAP58GXeNiRJhZ1AmAwBuXPuaFDSI54qxPraiKMHjM32DVAqeFBp+h2t+lU+jLC/rYF68R0+u6Plkt85lqfNNuNs7AMDpLoQHkafH2xxJbdmZJwTgtMl7PAAefuQ+AwDM6229nSpiOQBY/6O3AQCQQwb3/80W/3/R3rvjta8Z3vkt32g7+S+Z8f+0JUx90mXgN37D2y1Pyn6b5waoOzgbMiUU4jgqkGNRT5vMcHDUKvnSgw8N91nelLOmXwyWA+WceRPia3ABAAaAyGSjK2A0pwzWmHaqoJaXY0yJS1qFLSvfrQK6TIGact7aX726cju0DmquiK/1d5EHQc/oynrRorZlBXOt8tw3eHrlZQU73+/RbU6pzfRv6bCIfm17linivXGe44WpzrB4XDP9VN4yvpxra0s3ybhlYym9qgUAND7SQWM9DxBSmzv67ca+zfNYl0N/5sMaDmjOuwAA6DE+JZmnaROmx0dzPKPrc3T+Sued5s8ynuA52QL5r+RA9gDIbdL9kOFV5rdgYp7P7fzQ2EofbunXtn2VvszxSaZznrPzfCrde2pfTMcrJaBNytCrHbsse/Vd8m++72EDLeI91ztGJSr0w67M88GKVTju699iefiVjMuy8VoGALTyYY727fVRTv2pb//mSwf27x0OHrrGlGZ2Ji6YO/xWCwG4wnfNcFuOo+Iic7rHCbmWofh29kmJRQ60pGXyPDn0vRqA4XvZuneoDDFBa/yp0zIARaRQOMheuskFGIKKvxJ2UW4wNO7jJEVRfJQzUakYN3JciJ1xtLti3+XurxCHyB9QwQUZ3bRbJwv4Tga7LkWQcs/bS9y5vat42tb4zwJy7SRFM42+tAt+Vgryd3/a6h7LwtD1UInoNcn/fu/3f892mk8Ob33r21zoCygRDVDao83EiUfuAwwwPr6YKCkMBnWZTJXxqkdAjL+SasV4tEBFIG+xEGWleU54RXV1wmYeUvu97wVwKc0b3f9RMD2eFxo5BB4lBI9dsuP9Hh0eNE8Ad6c1vjloiRIPHNjvgBAu5Ju2bhm+8MUHh4/de7+1wsJlnOBmeLoHwFbbeYsj685b7CzhM3jO4FGAkuvgmgEAwysGAlyyBILrdw9//a/97eFtX/9twynbZTdoysIK4qxe7Yg5YEGfk3HZMz5l7MmYkfEr4+uctYvPedttw0jHbRB3OOhOXzHwY0exAmScbLB1q3k9mMIe2bwt4ZDxC9+3Gh20u49hf/bsRbsWRxJmEEK7q7QvdvMtBtGzD0doDruamt+aSygh+/ebG4J9zpwxEM/aRQ4AxmPXrm1lvMLAJbYYQ5h6aIfc6OWpQHsU3y/aiGdkYGcDVV4A3FPogsIhnJcKsKLvPQM2Awb+PCxif0Wb7PIfvKcWTWmX26d63VD1eWR999Ck8AzRJ7cn80l+xvE2ez9n1K8nVkzbEgBpAGfR5z5QoHtZ9o8ysBa58FtuI+IKjo3qQobq0+uXaFsJofZiU4bEkBdNHjuVJfkY41EUPWLrfQ6XPDHFCyB3QsaGvKd6C7OeqXNYmY7LDhyGvTVE8gvAlTYjf12R9zEOjy+P3S/GNpzlALu/GwAvoD4efoC3gAAcPvjzP/8Ph899/kMFALDQAIvCl+C7CKhfgAMSHZJIgk2Cm2+4brjr9XdaGWeGZ8wD4LydtPOmN9493HH7bX5aAGBBuBqHhyBxw6y1HE2IHDltuUz4+4LlDrj34/cNzx4+PGzfaSE3J887AGAZVN3WP/+KeUrRv7IqB5/V/D4u7VlnXqXi+WrfW4Vl2zW4fScr0cuU5VfbTvHWnHKqeluAoTXIlrWvypfp/M8yoaej9OZKncd9EG0R7Xv9nJtzzkmFb7LBXOdjDefplZuvZX2kNbLm2pvbtazdLY/nMlv9LuufPKfde8pAHuS4dslghWjm35s2sxNeZVGEDUQ+D88Jhpesyz5CMEN/yeO9jGdafsjjkctZZa4temYR7fJ7AkIyDSa6cqeStg/inR4A0Jv/mUaLAIA5Xmn5pkfTdo716Lz4vSkIsHZc1xrIi+TBKuMpuksuiT9770bb5wGAcT7bU952mU2lMN0f5Y4z3wjD+4+5I9pbWdXSek7urvpcK4fbed/SedXxb9u97i1fe8ulfXt2Da95zc12/vuVvgOwafMGywR/0I6Du8oQv5fGRH7aFQ/Fid03N0lMEQ/U0MMDisuEKsqGXSssdYxIu8jpt5hBk0pMMSpEpiFPmTIUHwQTxgjxSh4PPLpcYrxxrEkY93SMGHa+s7sa58RrR34agkBbtmwhg/F6N5bkJoSSQsiEPoGmxtasBMpZU5IQoAoBcMFk1SiJ1ipCrwp7duChe1Z8JYDrKQ6qn/cmBnCZDN6GMiMgxYsvHnUA4JwpcHfffbeDKGp/7YuM9cgTIY+JUUwEE4Ryal9RBF0RdeMogxV1Z62nHMTELAAA8afufVIXGfUnCzQvP3lR5Mk9fvc2VKuq6JQ+VpFEqwIAEU8bAAS0Bhh5zMIAHn/icTdQSQZ4jeUC4Dvjv928Ah57/OnhQx/6uB8DiPUGhTfZ7v82y4x9wXZSiSs/ey7izkk/JgCA8jcAAJgHwPrBTl+4sGX4yZ/4W8O3vOPbh9NnDUwyjwJO4QiQLaIX3IO60bnyzq52qpX8j75kw1G/6Z4bzKZ8nzx5wumMN4v4JuKNY/y2b8fojzZ4mI3xCoY/4yGkfOdO8h+EwRr0i9147aQrKR/3MHh1HYyMGGXGysMGvL0XvXyeO2fuwdzbvj3m1unTpPsP0IBnd++2RAY+54IslGsbjqNhnsMg8g57wRz8XbVbBpnoqdAEgRZsjFCPTk/oGfsuXhirMmZBjbUfN2zKOLY78wImBJzwtsod+1qABxm6hATgwr/RYrQzsNG+5++XcXJpAutTPgCAvQ9IFXXgGRC79aOhGrit80B7sorTsQw+73o5yIM0f5cpV6JSNuh1zY3/RMZJuwrPtR4UeqYdJz/C1h4OgHgKpmVaZyXA8yYU4z+U4HSOZGpXK390a43S4UZ28Toq9I6xCvA5K/khXovnlq2/AraVE+AVwt7KusB6FkBAhOPwOX8eb51zHgYAAPDP/tk/srwvv+0AwLoNUwDAj+jzAQjPQECDrVs2WQ6A2+2Iv2sshOB5S+j3zHDbra9x139kUpx2E8eSiEbhlWenzBCuYzH/7P4fNU+qD33owyYvHx/e8ra3GcNsGu775GfNE8DqskkbSf7QMeIUHZc/RVjnEADxZ9YBWsVpzhjprTsx5lOhmo2IZUqW2pPHepEiqLIXGUytbpTLrvOk6gK9+4kt13zNfVq1HXN0agufG4uWJr058Wr70b7XjlnbpnaHbTQaCh8sGj/Jsbb9mQ/mFPlFCv4ifs40bvuWAQDuyb1fczHLLbV51GOLfuby3oz/jbYRwF+VIVkDoEeIHfq1b9wVA0w80fJQll+ZX/Vcnl+L+PS/5L3sCdGuTfrdAkXtOEhe1/wsWT/vz0/RgHHJIdGZN1rdvZUx+j0nm3r0v7y5VXfX+2MQ8nKq31cAbdm4te1r6b1oBzz6rH9VdmcedJ73Bq5Rl8u6G+13PvQvUwAg2r8c3OzRdJns741lpteiubHq+jU31np/3Te95fWXdtiO/x7LeH3TTTd45uuLly7YIn/IEwEePXo0SDAqV6GCud7qxMJ9Oc5qr3GKlSHUCQ3sFCGbniOaB07P87c1+HsGbTwfuw4Y8uxcksWdv8ru6e46ZmJtdBdEDeold3sn2SE7nxg/7DSqnWJQygkXoQAdQmhYabYzWxVVlKVATuVWBe0oa9++vX4m/MhsHlccRM0LyKKFQVycdRS+CyULWtfyNMizAIC1lRMSCJdgnD/0oT9wl/hbb32ttzlcrjHodFaslN8aQqEdpkgOWNx9SwPpHnkGMgAQz1QAQHzlYQOFbuKlSCBWJ59fL14mAgUyvby/hU8V9zZOlHJDtI5nmwRdY10R/y/ec0PHxumwAUqf/exnHVTiqMTbbnttcZU7Zx4AW4dnLcP1Pfd8wp61+QA/Gm03WkwrAABOEwIAfIe7AAAAaTGL2P23uLx12yyGdtPwYz/2N4b/+o/+KQvNIFWhgVRunUb3cNVWxI2M0tE4i24VviqGXTbe7LuMHd8txlAuJwTwW/dOnDjru3eMPx8lfqMe5pNiAs8WDwAZ63v3kpcg2plBCL7LSJWhLeM/G8u0Xca6RSJ4+7SDz3f1F8+CVywsgXqhJ3KLD/flAWCk9zplEOb2iF7ZMNYOfKalPBS4JgM9G5j6HsK8im+Vm8fH5WVZiMSqTvMyZjPsm8IAACAASURBVLnekAtRXmHVifGv637cu4yk8pcy3bmk/K7zrbZPa6fwB35rMz3oVBfxUH6m7aHMLMtVcl708uKuY0PzfF1F+at9KAu102/q3dACW5lumf695zCUBQDUPlSgJWhXwBAHCabKjfd3ojRo7tXnWhnWKsmqN+qqYEAdrVhPaYd7D5HdwmV9MJyUTpfzRdsRcIk8Dy8qwIDzlovklO/kE+7z//6LXxw+9Af/3kBKknoBAFgOAHe7pxCtY+Ed5LlvrN43332XnS2+dXj8sYeHq67YN3zT279+2GsbCONpBPYu2f+1RrI+kI/HPd1svWFD4Q8+dM/wwIMPDq973euGd7zjW4ZHvvz48Jv/4QPGtBbeZLkAXrEyMEDIl+JrpJjU/QG0ZlaAKubKWiUt02/ue2+9XVTWIoU65mQVAsv4O9+fq7Mtr/LKtL9zyuYyuuT+rPJsr/55fq7GQavbtWPWu/9qxy+XPUe/dqxEB7VjVb5QiGtuay6jlYdtn3q0643J3PjmZ3sAgHSYVgfUrnPut/Q835jycODw7GO95y/6YIREvuS6TLWq1uqxmb6L+Ko3R5bNm1X44nKeEQAgMKRtr/TS3hjkazLkW97pvZfrkHdGr95lc1J0Xta2ZXN0lXoW0bStP9axKfDfvj/q5kV2a9wFtnC/9QDIvBHv618fAPB2OJGmZnw7z71c1hEPa5nM5vKjDwL0+q235+bsnHy6HJ5dVHZvPezxlpPlj/2hb7506iSJ/s6akbpnuOOO11oSst2+u3n1VVeaq94LYSgld4jYFQjCX7IFO44CLK6GHtsuA7meCV937+vOxiL0MCM/anz2ABAjjJlPqbUopZtIJGSxho899thkQabN7Oy6QWcPhxFz3g06XJsAAOTyyvvagRGAQP1xjEooOAjKXXsMMBmPImQnKbwBavnh1gw9d9kuMZ8Q1GHNZfCgHbgs3EdmLxZz0CToLo+DYKDYPRd9NC69yeiCzxU9XDJfGP7zB00Js8+dd5qLZ9kZi0kYZ6VmoEGTNE4UCGXMXUVL3y/5zrGOQKyAUM0eVnIBFHRNO/B1QQoatYwrpLR6akyna51ECTjwi9NFynlB1i7fCxgQVhcAQPC3jokki/ZJc5F/2MIAAJZ4/s477/DkVxjKJ8+cNgDgiB2l+Hl7zXJJMMaEmRgv7rCTAAAAcJ07c/akj7+72MpSBsQhB8Alds8sEeD5LcO73vVXhz/xJ7/Pzuk20MqSAPrenm37Y/izPpMDQIaj+ixDUd3KRqv0Y92TkS2jVIaW7p8+bTuFHuISPF/5LQCnjcQG+zGSQVdwAgEIMrrlGMNvuduz049RhlcA33md79nwV1vce6DkOcjGNdcBA+AF5ilt2Lt3uw8d7eefkvfqvWzAZi8EgQKinXNKYalsSIZsibLl+p+9B/J7Gg/eyXkY3MCj/LLz7iBJCVPgnQws8Dt7LcS8qtw9cnQJrVDfcztzO8K4rO+rv+7VVQzPOUUlZ/uvZVYX7HaO5t8+T1EEfLeoLtJVtgWx8/jOKYVOg7KQ+/yl7eFgsKYMlZnnQgsAOI1dFmcQt9JoXGMcuSoARCKilGsBAJl+PYUqX9P37M0Uslp9qTJJ5YbciJNLgh+qa2+7VhC2x31/2gslXOesxf6f8Bwf7Oj/6r/55eED//nf2Pw7a7IqAIBL60oS1VEN4l2jUWhHw+vuuM2TAV44f8ZzAdx43bXu+r/NQn/kaaAErAINkZ14pRw/cdKN/0/df//wGgOZ3/nOd9qau9WTAb7/P/3OYP55DgAQ9e8JD3MITNHiqno2nQw9ek9nS/+X3lukyK1Sjp5Zppjlccp8Ptf+RTw1p9Tl9l4OXVZ5tteeuffm5ELM3bXgfm73MjpmORRzvVHby0Ra9foqNOv1Z85FWXpXrr/XJ+mYczzWk4Xts1nXow7pRtq9zwamjF3JD/4KDFA5kJJwI/9rspFy2BTTZhB6DCBAePBWPTSXmcdkEV+1/cvPrsIDLR9dzlxVG0Uz6bRzNFd7xL9t+0RHjWl+fhF/fTUAgLbfamM7T3q8s+yZZTSdm2M9m6OVkxrvLIc1HvlvbmOtT3N+rQ0wWWt99TM+TTJC83NSri9xU0Up6qpraDuOi9YN3VtFti+jcW98l73T0zda+q970+tvv0S8KMbatq2bh9dakp9rr7lquOtrX+dHwb1gGX7lWr02HgJtLGKkR0L67kTdzdUEDWJE4kD+ZgZtByMLj14nR6YpA+sorA9cCDPc1zFeMNR0JBr1sdtN3Yq79/ONMSIsa7GfBmD3+IsLrBKCKIRAbURIYAxTz85dO4Yrr9jvrQh3qPBAOG/WHvVll/84vo1EgcVYps2elcrFZqVfo+VnYaSs//5GBwCoAx4KnxTuMQEGPayAmbcXum20uMsjFgLw/ve/39v9xje9KWK+rH1nzLClXKHAWlxCsQ+EjmOlYrJzQkAs7B6n6mdURzs0/iiHcsMPV/gAQjLPuFJs/8Joc+gpDAjKLlq814HyXqxM8VkVJFFn5a0qJBw0KkqIt6ux+Pwa7FQWNy/HLrGTxbFXD1nyqmMvHxuuszCZOwws4f5xi6998qnnhnstB8BFQDGjD30jB8DOnbscAGDRJAQg2g5RIncGhW+0sJThouXgsDwAly5uH37gB/7S8N3f8+cGO4nQPGQtLAD5xa4uRmUBAPhLrLt21H3BTsar3O+DX2o3uS7Xf+Yu46adUhnK2kWGBJQv44lyeFe75SqbXfrRII4hjfErxr/qlPFMeYAGKi/mfEyDbKg5mxUjT7vaGPfEFPNRlt69e3eMxpN26rkv933q0ekFebjVX7FBKD21HYr3zzTsAQCZjfSs+qQ1pUxZ72dZV5zP2vbkMeiw5ygr/N0iOgQA8Lzbqz536qP6FkCA8m+EQS0AQM9kpSrkdKqyvJ9L7i1wuhYu8ilWu6wVlBvGr9aCaR1ZJk56ASiYLuQcBZnH1X+NZQZAdC9kC01YG0ue5W5PWYixLUYM47CW1H6lLSe/13pQ9BbsvE4GABDyUG1CBrrCWeqX0hHJbJEPSlJFIk1i9M3I93j+Yfi1f/svhv/wW//SQDYD0QoAMBgAEKF8MtLCe+CiCbBNBvrdbEdjcgTgLTffMLzp7tcP2zZxOkCcbAIAQAgAsp/1weu3ecpRqM8997wZ/p8ZPmlJ/649eHB4xzv/K/eKO2fHjj79zHPDb73/gyZDrW0WDhAAAGEsHOkb8zyHAERXvzoAgMYo8357bWZo11xulcHee1kpbA2Ndh6193vlZcU5vy++yQDTsn7MKaqr9GOubb0+ZBpkWdPW36PnXBvnFPF8fa789plFdGjv5dAmzW3RYpW2tmM29+6cMdGOP8+pTTqBp7czrfJaPTyMWJMZ6HJlAwYZji6LdyybZGx4sGHkCXZdgVmbhG1uPFo+qWtR1tXiqVXn0+XwbVu/6hAwkuuc4x3RLNNQMiOHAGTaLuKJOQBg0Xyd44csx1ahX9uuy6XlonGmrHZ+5D715n6mLd9zjorCFZM1dX7lrTUp+39eMXprrS9YbjrVJ9XGbPvq3eDd6Sjl+dij7VqemePzjvKWqlplbFu9pSvHv+ltX3eJLL6AAMePv2wZyLeYe/O1w7d96ztdAJw4fsyTDVUUJDcYLbOexRjuULFLwfOhBKQdf0cM4/3MGKsyXSss87EOAAsk9dNxczyLkFKMsp8rbNc4Omw8eo9WmmaBYhQCJ47lI2MxbQREoE9nLXHRhWLUK8aShGl79uz2DMhS5LQT7+eIWkcRwBjOTHAAAACVqCd2UWNxDmNdAmQcpNGQi3sx4NRet0XEp9QrOsf7EYOfJ5hAADe0VYR7bsT4gep+8IMfdKOaYwC93eUYGHIYMF4Rjx0ZnF1gWpugeSShCkXT/1n9IxqKhVra71zkLs/xHKEHEMOdGkY3W3gkUsBrbunIP6dBmpxOd+uo15k0/eCTSrdQnGu9eSK07/FbIAY8RXiLuwn7IerrffF74AsP+Jnx0OCuu752uOKKK8x7dbPFtD5lIMpvWx4Fc9rnxAcAAEsAuGv3Hs8BAACABwAfPABoE66uAA2eR8M8AC6cJ5/GjuF7//QPDd/7P/yQHY1F/P828ygAADBaEd/NfMTNm53kWH+jzMJOXG8NHu7LaMco1q68DNy8Uy0yk8rCd72t6+NutNWl7yoj05O2cN0TANoJOhxZSGJB5Qxg91GnAGRDW8Mqg1ftH43jYtTSzgAAYueWuca/Xbu2jzvzwW+1VbSHPpvuYoBBbV8OQcjPC2gQoKG2CWjRrnMr/FtjfVxPSlOygVqmqc/T3He1Wv3PYEZ+TiyuqcwOq5LZqR4BAaKHxjUDLLhb56Um5nC0iXmjPCXjOPj1+kZrYLQKpdaAkAvO+OPAxDztAwAt2OyyzDuiNVrl1PYGzWpiwNz+CY8iHcqzxZz229nDLGi2VinluhbWsa+N0qC6QsbVo1al7FKPlHJ9z4aSZHmA2eECozpbAIDfAgByGX50rTNCrMEY5Xi74f5Ppv4dBkb/5r//18Ov/sovWggACfc4BQBwIBK8apgY9zDsTc6boX/ATvS4yRIBfvM3vX245qr9w/nTx012xVhwBCCn27C2eYxwwIA2584On/7M58z4v9/m6Z7hnd/6rcOh6673nCOcLkBulV/7jfcPpzltyLydzgNKWhk6MtUL105j4ZevNgCQDZE87j0lVbzR8lRW7pYZf5mH6pxv50bcWUXZE49k3muvte3t/W4V2FX6MVfPsnfbfrfPLzIu5mifr+f50GtjllXtXF9FJ5WB02t3a6D1yls0ru04zPFhfk7tUbnIjizT1u70h4ElGT62uSQ5lQ6v+xzhe+CAHUNsMu3555/3k4G0oad2tO3u8XZvjHqydhW+z3RZhb/n+EYbfplPctm5LbmPo85b1opFAECmUS5PCZdbfu31J7/X8kTmsdyutpxcT+bTdgxXoWePLpmGPTuvlZNz84fnFJZR5WCEEOt3j2YTupROxDo//azpb1HYWjC/N24hv2OTchF9RYu5sdHxuE3L7OdXBgCsOpbrvvFtb7WeXLQ4+JfN8D3jOwQ32gL/gz/4/dYGMgfHIo1SkN2vxw6x22mf6aDKTXG6oIXSWge118g5hhRDa+GkTphLMZxwBb89zp+kQ2bEE7cPYon70tmSYIxn4nzich5zOY6PciOBYKCd7CyeN7BAboxSxFCsMAIRighE7X4TC43ngRQ7XMDjnUhUhpFICAD35VI7fgc0KVq5M29mWgzhIlwiW3wNMdARUjkLaxybVHe0NEFUrrvllxhSbO7I7r7JT3v4AACA/b7pppssM/N2N9xCQa100c5OKO50L6zO8ASIGFTqJHFYJKBiNz+U1ABoAjVGOfRdKjc2asgCrmdugMt7AKXSDfgom3L18bJxVfNt4gI6wAcFYOA5JTPLickyvy4SIAKToJ2SS8Jvz9qO1QNfesB5BLDk2muvHTZagsgnn3p2+I//8Xdt196y4RtaDmW2mgfArp273V0+AIDgneoBEBbNZkt+Zc52tqByFOXm4U9/z58f/sz3/7CFHeD6b0fw+PY/ngJFNhQAoOjYTpLR6HewQ0Ky/pXgjP5XIxmDHlIqoz/8D9jghkUBxTT3AW0YO4425MNckKCO3AaxgyADgBwQzD/KjGM5N/qxiRjZDBvABn/91K8kTGmrvAaCzzDiX7FyCD/AkI/xZo4zhgcO7PDnZdwK0OBdsUz2QvC6CaNIbsZZCKstMqJbQ7ylZaap7rkRzXxIY0M5I1blYFi02YGWfG9c5KJVAh34LiDHp0Tga2PMfzbuw4hfCzBo7J1fikFd+ScqlpztubhmBSjiy2u+jCzHlCdC8ou5q3Pbo09xbB1hUy14ogVQ85N2qpwKZsYRlaJ99NepXdYjeTp0VukyJg7sptAlyprb1fv/iHsTYM2u4zzszPZm31cMMIPBgFiJbQCCAEGQlEibUpSYUbkkq+xEDsWkEksVKXJkRZYVK6k45diuylJWWbZsJbEk2pJIiisoUiRFkwQhkqBIAgRArMQ6mMFgdsz6Znvpr7u/e/r2f+7//2/IqjzU4L3/v/eee06f7j7dX/fp01qvVC9IH/REFB2P0Y/rWCzulI2lbmxqTNR/kQ9NBmvKNPSPAqJuHKFoq09Y9260xXWIa4mdHCDZabINAEX9oLe//KXPKgBQFggoqccA4hqOGxXnvSuIa1EOZAAsxpY3WfM2bVxfbr7p+nLzjdeW9auWlbNiI2gdBR24r1deVBWFPR97/AnJjPpLOV1oZXnPX/mrEmC4SrLkjHFx8tCr+/aXP/rQx2Wb0+IyC3ASmWk6ZQAwbFtEzgDIJw6RZ0m7lr3Ae+K1SOshIz+2nY1nfB6KcrWMPvJ9fO98/h7ioWw3cYwZoIu8iXta12N/Mj9nY71lvEcbLT8f35/nbD50aM1bpve4vkYHKaZ+Q15bcpz7nWkUxxnnqMWX2aEYcqL4zhaN+X5eo57gWKgfIJccE/k0Oqmx33yW+/+7LT3yMrSPdRwnHmEtx7qPbEiz90xnxnk327Z/BHOen2nmP9qvLZpHvo8+SKZPi7e4njD6T/oM3TsNf7bGOMQPvJfzM02fcx/G8dqQbpuk8zKd8zvIl1F/DMnauAyAPN48f+pHYF2B3dDxlwVqx81RxxNyk/Yr2DjxnSNyhfs9Y5m83JLN+pzZGtP8tPSg8b9SMzVRMwviekN5oe5i8CDKUZQHfB/thybNrtq2TbYALNRUb60uLrS9SSr9/tz7/7YYCzjn+7Sm/mGgxFBUcLpIzpBxhZCdvZKCpuu5p3LzOzJRJngeSGwnEpNMwoFyQaPzaQYs9v5bPyBscESsKj/2QuJkgKq8aDwRPbUj0GxRIEBgR+T5Oama0mAMyQrF+gyiZ4ia6D7lMwoWwPnh0YFkajrQIwLkfMFx2XWk2NcTB4yGmXfMOIz0qrRkCikNVaGHOFUAAHDW/Rf/w5c0tfrKq66SPdVr9UxYjMoi/zZGWyQs7GwpYvAwTNkz2gUzH5kCoC3aR99ReZogilYV9/m4gM3s8QeGvq8qKowOfnTMH+7VoXsGAK9nOvaaTnAd2tbTHwJgADAh8qudo21jh6GPeT108HB5+umn1aFHvYSdV+8sS8Xh33/gYPnMZ74oR13JudlCswUAk8SxXylbAJBpcVyyLM6cPWUZEzBywZde5EqdCBT7uyTHRs4uLD/10z9XPvBf/lI5cw6Ov2SOyHXcjyibZnco/Yz1osPJ8YIDGF0eda4qAIBif3TysKjjR48BFM8S2186EAfjl/HYMYiLJYK4UumCZ3jckDrb3fnuAKKMD5EWTDkHzyyRtGE6u5oELrfBj7nglf4pg5wHRcg9oolCmsuXAyQx5Q4AAEDMBjnKlBH6KBOq/x1coKNN8IHZDyMyFJgmsUxAn63dIVCFYEwHAricwl/t5gMOq2/hwCsjeMHPfH8H7ji9CIro+x08wDMck2NiOpI+KGAyxevcAoD7+u+qRewGDQBtu+obO97SBmoLN7KobDsU7oPc4+hGLmqmq+Hc2n7T+H5db4IzTaBi1MCirrO5qACETWI0IKlDqTcNDKUM1fdFYzYasWQLrlX8zfoGvE6+jQYx+xLHFHVbdMR4TzYa8Bn6CmnxNocGgPtAnV5ei8dBV8wJ6HpBCgCqflYekawZAQIefeTr5Q8/+DsCKJwQOsjWpAVnFUi6eEmyB6CF5X0q092+oktlsxwNjCyCi1IH4Jabry/3vXVPWSNgMWbBjoQlCCzrpbzvWdku9fDD39TtU3/1ve8tO3bsVHABDZ+RdRFZcXtfBQDwsXJhTjIHLsiahOwoNKhggs3rJABgxJhznR7ngHxIA6q1VmS7I39uzV9LPjjfkSdiW63+jlu72M7Q79x2HOM04xxqt2WA5nuzTGb+ndT3H/b1KH+m10xH5H6SRhEA6ICzBOTFeWz1N8tqSxfMd5ytfufxRFpTJ3BctLdyVJpzSpst991q1Djq7p1GG2gPdiz+QZfgNA9kx5ot2AdAVd+n7ILL4fnIfy1ZHFqb8ny3aE8+yQBAbHNoXsfJS5yjVv+yfJDn2OYPogdiv0bmNRszA4OYdvzUp0O0xvtb6+eQ/uB74zzHuTEbyLdbB7+gRe/OLWo4/7G/I643/dpg2OX5qJ8ZLIEdc7k/o3XOakvVuYs0oXwP6bnIR5P4d8GWjRsli9qdOY1mYA/4beXH3vtXZKFHdBhV8+s+0PpSUxIRJWwJeFSEWRjiAIi6RiZoLWoRiCCgUCP/NWWTEVtG/OGI4QdODc9yx1hRSRz2DfY3kTGo7CrxrBAagQA4xOgbUio1m0AcoiUSAYaxq/u65dpFMJIaL5f0fHU7H70WD+za1mjVKPMQGOoDGxUAoGK0dtwIdjSKDNJXBl4USo3emiEAB29mydLy4osvlT/73Bc0sov0zDVrZHvDqpVyLDOi9sgAsFMP8Do4gCi0SPAC12EEk674e0auo5YCnD8AIKD7UgFc4CwiLArjUI07jr2z/r2GhHS+0qhGwGjQdWMcI+Dc6x/pkHlwZIEJXoi9y542vWD8dfrUGTVskQZ3tTj/1+y+piwTh/jQ4WPlUw98Tvb5i5OMYpGClKO+Ak4BWCh7/HHaxIlTb1gmDU7OwLz5OqtnZ0shwIVzM8IvC8pfe9/fKj//C79azp4X53mR1I5QwADZEWKQq2ttHcsF2qLDq6QNDrDxd6UGhjo7a9kddk641ScAAICfM5IRRDpj6wyQ/1oAE9sVEN2Xyt0yHGyjwXYGpvfzPWrHy/98K28XqaZDq7UNtB/YeiPGhBCacwxewb+ujoe0BeNjZgaOJRwZAZjk5Ugl3rRpYwUVPKLOLACdOeczvJdAAR3jFoBS9ValVzcmd1Z1XK772X522EfaxrNqYNnUY2sIj+yLmQC5HY4hzl/cPsC5ZYaN43XuFHMMNvk2p84L0hfoKjMendc1a8C+GxtBhFz46R0AsshaUaYsI6sCAOBc4wkufPqpAwAqvYywlNda+s76SL6M9MD31t+q33IEnYCD0cv3legTo4t4NGDyQhqjarHOCSMeXM8yAp+ji6RDBS6qs9IyPHTPv2dMRaDCZMbGgL/Rnp7Q4rx/UYBWPclG6S6ZM6KTn3vmsfJvfud/l/tOaA2AS3NyHOBCZBggk8fnTBhJtwCI7j4nQNtmyWRbJdsHXn/t1bJuzcryX/xnP1Ou2LpJj9xdJvoBMol1FfVuUDD1wa98WR2Fd7zzXeVOqS1jNQsEEHZQHfe9sndf+eMPf0J0negROfKUAADmpLMHqH99rYtjrRLa/yvaD+SZUX4YerryWSc9SuMqQ/y+ZeRzHji/cU2mfotvrvLQ7k+Uqdif1nrWlw8aqUHxjx9yH3hzPRDf2Xo89681Rvbrh+XgxH7EecmGcau/nI8YMa9yU4HMCaQaiXJnXsmR8WzTkib5PXFep6HXUAZA1C9sh05V7Av0GYECaEPNxNTaQBZwon6CDQDbEG3gRI/Tp2AzWGDIdE49unQST0+6HmVoGp6L8jgNzfj+6GSOk6dJvMD+xjkdai/yCenGPkdenmYcQ7TJ+mWo/7mPmfey7op0juvZNPSJNIp0ynZ4pEENOuoTvibQcejrNZ1T3OUGVssm6fhK/7Bed7zo9rj2B5eTgTH6uW83tDLTxtGlpTfpz0X+b60x1uf6/km8luVJ53XLxg3qqWp6tjhliPbfd9+95X7Z47dG9tWel2q/QPxBz2rceFpeBwC0F5nYIfwdjSMSPRuYeYHtI4vSD41G0ElAlNOi0TkVFcYOnBVGLeGQwlDD8SWM5COquNA9EaQ24QcGLTMEcDIAUUwehxIRYjg8MGjUiZa93ojGrICD4n+rcMh/qL6MbAPbz2JOW4eQam2BaNA6LZ0peeyd0cXMZx53GBVoxBCiwNqk0zCsZ2KSKdEPAABPPf1s+ehHPy5fLyrbJUVzg0R6cHIBUsGXCriBtFG0g2wBZgDoFgF1guzoRYvYW0haP+v2gsXl+LGjWl8CNRNmcIScey7IMNCU8g4BqdU2dZbVgNU4eXUEYPz6e+y5uIu3j/a3AICWMPL9WfFVYbf9+pgCyMkpAQAel7TWfVJk8mY5ymrXNbt0z+opSf3/xCc/K0f3nRVnWMYJB1aAJ2wDWCRAABzs4yeOWQ0KAQR0/49v2Nd6CguFzpIBMCsZAD/24z9dfvGXfr2clr8XLhaHXE4WACUMKKjebFsxuFJzBRed0+wwXbhQnT/MBcaMeYXDD+BqudS4QH9PyUJPeeIij/TeJcIPuI6oJFL7V69e3nPmGOnXiv+gn6Tv0/mUY8F7qevYx656wY1O1CXhD4ENnAoAH+/sWexpNtkBXbfIfuTojAOUwLvidx2bBSaIDnqmDW/Lzr3J1CgnxfbHgQp0yiAGDODG7AWOlQBD/EzgBG9nFJ/vJf0gX+ZWxy0AcStRdTIhwBYlhrFnjjhoxndyvz8XxDofDkBRNhklxjvdUYqLJTMAtGeqH5geWgEAoyvXEtNZ3Zqhcl5/zChgX6tTRkC6pxt7E++UgTw7OtYtoqyo6K/h4hzHwXbpLOCzgiDeV46L61pclzi+aDSNcxBa4Ivu+XcAIHKgtWn/8IN5wz9mAOA7bPFD9X87rWWuPPPUd8u//O1/Jv2XdW7JOblXjPlyXgGArlAMpgt0cr17hawJayUL59W9L4u9cLb89ff9J2XP7bcoCAe9hPahP44fP1a+8uUvyUk8L5Z773lrufut93TFc2f9dBH0bbmkFb+yd3/54498UgDHS+WcAADYAqAZADo//GXzVg260e0WkX/wd3Rw+DkDAJOckKE1Ids2WRu0gILWPbn9fM/Q51b7mU/j2IYciUyjSMPW2jKtQ5KdmTgfcUzTtjeOLmiDskrbh98NPcf7qF9IKzpjznFj2wAAIABJREFU085Dy3YgDaP+yPdlIDC/b1q+4H3UFXE8dlqP1RCJditBD85JHrse6amSBnDasvd4L9pEFh6AgJNyqsdxyRy1QsL9el8/jHmddg7ifZGfs3M11N58AYBp5ybzfIsmXEfiVrEfFu1yOy15Hsd3vBb9iZZDPJ/+DvUpzlXWyfhs2wTjdvOaoTYyr+78q4HgP01eUGPKaoOpzOqE2QNdhvsAAMCWY4H16oyPAsVDNBrW4/1aB+25q6B/1i+x3ayL470CAKyfQzQXEVns8YOD83YBAN4pR/zMSKquFgVC1WAxGizayGP0sMBadMDoNwwCsANUTi3lPLoQm7MfDS6bxIrWmNKr93TKXxQSnBNL8xfH361mpM8DGIDjgGtIg8SZxepU+R523HtGSq/jOQAAM0vh8MqeZ3GSmQUAhwMCu0Kco1lxlE7L/YqUyn1r163XiC9cbU0vF8WI6AucaCpiAzDMOcbeSgMF6r6WbuHoJLAisLrn1Z1RpbobfBkAiMrH6F+BBbPB7bMa5uKk7pP96x/5yMfKvn2v67F16zduKNulWvNVV23XInAw6szgFsBAsgTAM6DjyZMnFAWGEYzMABS908iTOHO2D3xO78EJE7t2Xa1gkvFT2GsbCoP1bHW5tasCTcnUXlcHRvmDNQ1wRT4PKegorGgF887vRk4FCPSxLR0GeunCd+KUHPf3aDnw2oFyqxQB3LVrl8YPUdjvY5/4TDly9LhEzOTYRAAA4vjjJIDFQmPwzbE3jjpYBfAIPI5wsCy02AIgTv6lC5JJcX5J+dF3v6/80i//AykCKPwnGQALpTiW7suVocPQVjpJfyACJhNklvo7iGXzOu5k8Th0IzqjADlQGBLA1wVPObaCmrYva+XK5TK/2L5h9IYeAMiF4n9sB30jAICUffQRYkLn0tL4rb8xLV8/A0eybOJePQO0ge8vSPEARi1OBQBAZUn+EQCIDrPJmb0z6vXsrEdaRvrG79kGv+OYSP1W+/Ea56wFUPBZkzd7ivfjGivfU2UoTZwXqnREZxq5I9yyU/lDnUMHAPAtqq7znXHB7BYvXzC7FuQznrF32/YiD+93chgzAFTGBgAAa7MCgHHN4MIcAQDKueoaJ5jRoYIBeXG1z+gBt2yZc9srOJhAgBzB1166w4G/1ZD3/e4tgDveH42A2jemzta9/nwmRtNI8w4AcL5g5oL1yVNfINcACnwbAGmLuTgnJ97gvqWim56RDIDf/hf/VNawI6LPpd7NJTkBZw5InW1rUwDVQTidR/m8QYoAbtywvhw7fFALBN8q2wXfdu9by5bNm1QwYUcA8H3ooQfLC88/J9fukYDC27p2NCNPAAAtACs/yLx76eV95cMffUAAVAH1pA6A1gDQbDOuW4pCVEHQORhOu8zGXvwcHaVunY3CWsXD5a5vRLYMNj7ScqZjCuy4fg0ZiKk7Yz/GNlp9aT087X18Nvdz1G5zbnOatvoU6dUCueYz5ihf49b+3CbH3QIA5jMX2TCP9uokekd+GKJjbr9F/0iDFgDAtvPef7TF9RwZnt19Yq9WQLGCK9yPjQxB2wZwsRx8/aBmvkbdF2kw5JjMd46nvT/SMcvbUBvjAIBxczgkE/GZSWAB+pjrTnA+p3HYp6XL5d7Xd7r7ss11ZT7ywrG1dGbklaw3bJug1QLwhcB/R6uAl2AQ25LRAhO6d8sfMXsv2hlqXntmZDQWO/2P61hzA2G5XvXpUe/IdBqnGxXsVjt1XB2jarugGy1dkdefeJ/qy22bN8zBqYTjPyNOHhyRd77z/nL33Xv0rN+l4gB3DhvSAcWxM93OffO2x9BeXo2xOME0mDoH3Q2oPLh6H+yPegwJ2ooLRVQw5njCcPX0f+kDxsPUJCgrtAtndCmKm8l9VowM+62tWN05KRgIZ/wcigaieJsYdQAKQLyV4uTbfn+LOBIRtW0CiNbOarSU32M7AP4BANDxqsEjQIO8j+naIBWjlwyctRw4paESNwIAlvHQ7Y8HzWHIB0aMjJCZgkY69+viOQAAr+0/WP70M58rrx84oo4djLSVsrdz+/Ztsm/zSgE25Cg7FILSkw1mNKX/+HE5D1acXaWFjNmOQTTwRZlXjWNJLZfo0BVXbCl33XUH4CP5JyYeoo06EougRV6IRgmzKJQUfELnmsIBx9uPG/Q0ZPIZfke+iQBALAoYjbqoMGo/LE0a70QhnFMnTysAcOjQ4XL99dcrAIBI/kJx9gEAHHj9UAcAgCYAhJYIgBQBAGQE2DYRkxuAbwAApNC20GNpedt97y1/91d+U8RslWyTWNYBAFrgUf+ZhtO/3OmlI9ixgvtjVRbtr+hg8jg9FOPiNehYS0c3ecaefSvWWL83QNA+I8gAh5t/s0gd0vTjsX/R6aUzbs9ZGjyeY+V9PerQI9F8T+fAW5a3yaQ0cEIAJlQnRgRbAQY85/3iWOlIc/2INn/L/o+OfRCtkT9HaO53RBpHJ9741m6K4yLt0R5BklijIIMPnWpw8Ift2hzVoqIa7cG7GgCAyoZnI2l/PEMp04N6WR34sOLFBaxbDFWoDRSK8qdZQkoswwhiBkB9nzl8bBe/dcFXPWrR3+6a01n1h2Yw1KnJ7+YVe5YAgD0glOraVP08AQDIi7hGbqRZ6hObRyMSs9fid+wLI4As5ErjIa+R2aGwqv+W4q860+0hOwbXBIOGPbeh4Z1Yb/Sa6HCk/wPQfXXv98tv/dY/KW+c2Cc8J8U0i5w5ugDZSZZ3ZXVsrAaOAtkib4jY79xxlWwHOF3OymkC0Brbtmwqe/bcUa6XI4QPHXy9PPTVB8vz4vzf8uabyrvElmCmGLbMabVtUQpYNzE2rCUvv7y//MnHPy3HAAoIIdugagZAmG9VlTT+RiMfkcbZ8I+fuR5crnEd14rKcfZXXLd4LWd45PuygTrUZouH4ndD48n8Ou19uR99GerLWpTXTINx78+83XrHNPOU7ctp+h6djXg/2xpqI37fmrvY38h3kUaRB/LfmV75+iQ+oIOE37SLI52jfjEdYnxbtxLiC9Nf0Km4x44UrcUuEQhYu3atyi62QZ6RjEf2k/3PctaSjWlo/MO6Z9z75wsATDNn7Hfm3zy/+JwBgHE6Zhw9JumSaWjZ7x/X8X7RvXoPa7Q0nPBpXjaPe8z5Nz/PaGrrN0BpOvud/sD3YUtilll9TgXJfQjldc8ui1iz30PTokcbBi07oDquVaRHDWjEPmS7KfJTnUN7a7Ujo4dXW8ORvq3x2bM1Mye+M+q+BTdcd80cHGA4vnDYEMV7x/33yWK+W6v/q/EviKA6bCCSAu/42yq68ygEa7QPAERDLDI1DaOoJDin9b5oJDra4tTgAOg4anVp+QdnAM8jNZ/7k+jEQMgQvWVKP9FMOK4AB3TPuqYkWqQf6c9QdNxKoHvXw4++Rwvd2f53Fg1ERoC6aHDKoISxB15SLxEps9Qri7R1tLNp9pb7gmQGHgxgjzTJZ+7JImNYEb7KKaQ5i+yZ41bbxV+6MUG+4wI1s2RZefLJZ8oX/vzL4nzCiS9asA7F1WAMrl+/tuzafbVUb96uIMDBgwd1XyccfTitSA+flQ2cODUBWRbMzEA6KLoPQ/G6N11T3v2ed0nKOMYCY1T2murRjQCYeqTt99f7biZpH/2zceFKjQbp+EA3ITT4orWg9gTOQ8JDQqkKmlsbpAfgA2QAPProd4UOh8rNN98sAMkOrQGBDIBPffrzUgvgqM7bQvV+F0jK3GrNAEANAGwBUGfItwCYs2RR60U4A1syAM7Lvv8773xX+bVf/1/LzLINEoGXLABsD9DsDwNVDAyxegz8iSrCxbEHDPUVhX3COd34WbrUor8yhe5QYazI9kH2hzjbus9f9gI7UICtA9iLz8g+psJOlIAseFE/r9qPe8E3ZvDjZAlTbPxtKYS1MB36w/3tuK+1lx81BXDSBzJEAEZhywqiGHovCusFRxrtGaBRtxxU+alKtqOjEzKCAHSwjXcct/G/s8OsEh2cfPURfby8xs/MkmAfbU6tJwQO2K+6GMSZ7P+NviGro5d6joVAdTbT5ri4WCd5tBwGRh1l463bBnQxaQAAKPymOkd1G6C9UVRcvw8AAIjRAQC+hcsI1ke08U7NzFKiBy0J3eXDhu41fVMN1Na6Y3TvAwCqA3VrUzV4bQcTP9eaMjbvVcKioet5DT1dw3uZARGfpfNuegAZFPY+o3edz5bugi6iwah3akaVGTQWFa8AALcAgFr2jKxVcgcAAMjHwYN7y2/LFoDDR16SfogRL0UAAQAgA0BrAKBfkT7ycbXosq2bN5eTp44XwezE+D8loMLFcv/b7yt33H6bVPv/Rvnmw18vb9q9q7z7R9+lawcy7ZABd0HqhCh/+nxhbV2zZl15+aV9AgD8aTl+arZcEj3X1QCI6xa6MgYAiDSMc5WN6UkAwCRHZZxx3tklLrjmWNmaVQGfmqE2tDZFiW7xHOWy8nSfN4e1Q/tKqx8tOuT78j1ZbvLbYr/jtdbay+vZgWqNYGhOskMU3xONYLaZeWgcHfO8xD7ktqvT0gdnW2PMNCbNhvgy6mi0lwGAbGvT2SXvUP9AN0RQ0e5zkFT4mSnquAc2EOoAYGvjiTdOSKbgCQ9o1YJmeU4mydUPysvj5LKlD+LcRgAg3jvf+W/xauu7vr637cuk7zQ6Yb7yfXn301aoafejffthAACde93sJm0HrHCwdXnqTyc7ukZhHQxrs06i2QuR7/g3AxHahts4+md4zv/s1taoI1iQVr8L9oLaE8kYjNsCsp6JPJ/5jraKPdOz7AOdzGbimj/Ef7Ff+Z4Fd995i/TRirXh4gqpyotTAHZdvUMcFzlbW48DQ2EfMIJFQbkfo0ZXaye6iQmLHzpABicyye/MUGWxESdgZ4DbH1TkefHuouAaAbKK7kB+YDS+9tprekzJInG04sJjbcFINscH0XukIaJtOPwodIRr2OeEa4j4AiCAg68p+x55wTigCLGnHf3AM0BEsT9zMQrkyQ8MKEQ9YIAZYopjAq2gHs1ZnZBuT2ctXsXn9boDAPgO1eIj43ByySJcbHjcFp39jvnwZr+ZdFmyeKlUav6WVLD/vNBxRvq6QfewHz16VKJD4rAiZXT5TNksaZ6olQB6IPqPrQ+nxBmGYbZ4EbaRIJxrRjbOjcZYEdk+K5Xvb7j+WjkC6kcQVxKaSPRHSGAFqWxM0XiKDGs1HqrxXgWjGs3d/IJOYX9sXOzYRhQAoy1ArXoqAnmtLtqSPeIpbuzrGal8+70nvqcAwI033li2yr5YHPt3VgrZffZzXxSanRanHVkOmKuFUktjrSovLJRvnMSeOTtez/wRR9/lA2hYLiE6tlC2FtxX/uFv/lMpJLhenG+hjxjGyCzRh2SMoIst9nTm+mrCcaPOa8rOI/Xlecn2wN8ExsCzVuivAgE4CQFbYeBQIO2PW2GM570GgGbJ2JFkVNq4hqwHRBB4lCQMhzVrBGzU9isIYM/ZP/cFzVkQZxbZATpsen06meLICB9yS896SU2OzwJoYpv4zQwFbjVgW3Syk97uOfl8t641wflHuwQxjL8oZfZb+QVV1QMAwD6yrdZzkRboH5/Jqf8RIIAMIAMC/QEoAx6D7OFHn/O+RYPSZEk30Fh/fe5i1DL+7dpY21InDounP6NyJJ8RUScP8DvyAxdeyBvWEPAa5MLoy8XMekId0B1DqLId1hlFiFATwwAAm5eaeWDjrplF/AwpMR1QM8Z6xntY0DkOtsPP1BHdc2ptWFQefacRzjWupi3WrBr2lTxTdZ7NRdaH0ZC54BlTOneiC3TsiYYA47jGcQuPRt39hQARAQCgBsChwy/KPEjWVkEhQGQCoEippwTr0HxOhd6Qac0AkNOBjh09os4/+Oyet94tRQCXlL8UAGDd2tXlx9/7HtkWIGeGi4wCNMTWAKzzCrDIf9AVmFtsGXvppf2aOXVMTiS5KIAyAAAAMzbfQb+Bxyhi7JMrMtJvdK3v07MFyLDJ7NTx+/w7vsPk194RnX3O4bQAQG5zqE/RwCQfRn6ZxtGKfR4aY+S/oTbj97lfQ+/IBnIcQ+uZllHbmg/Sv7OHXBfE97X6OGnOc38jrTtWlPnv6ZCkhzTrxVFdOntxzzfbbNHGdFvfDs7jzzQkLWizao0eTScz3WRZYdSB3Sg6nas0dD1uma11bTPQEpmxK9U2hv1w5AiyRgHu9QGA2O/Y5xZNW2OP/JD5INJ73H1D8xX7kwGAeC3zR7Yf2Y/cn6E2Yl8p86Apt2fksbRolWk5jYwMyfnw99HpVCqO3GpsWe3wce9o9dHGxnaT8eSN0XbAfbAZLEARM8Gqz9TpI+2VBQm6QAPe5HLUAwBSp+E/agDRh6ZzFPqilNCuMmOg74dkGmS7Js5v/jvPq32OdO964rcyYDAKPLT7UWnA6wvuv+eOuc6xFaMAx7/dcOP1ZbdUNofzr84qEW0lIrvkzpMQCNE9OvaMTjDCHhkbL43GERhfHQNHG22CAiPIZzp01WCioUV0vQ6eAAF+w0GFg4aIdGeAusOEPgEgQBETRTMlqgFDFH2GIsO/NWvkGDxRfmA6ZANgTzf7gMg4TwJAiiS6TSFetnR5t1Vgqex7R1s4AWDbtm3avhpB6tiYI1VPUaiGChWpKe1QH0AdkGhsmuMWjR9lGV+AOMnVuLQJRIVXMLmlr+J81xXllVf2y7nQD8m+0OdhwpZ1GzbpfdgHjgyGWTkSEsKhpyVIG4i+6hFf0iQK3eGYPzj/M7ItAsUk8b3NK6LBs2XnzivlGKh3qzGIjBLkIXg6Scer2u9OoZhhpQ6Cp6L3HKzuvOm6OLld3xmsSmj/yXv9q/BRgdiC2Bc67IEFT0hBSemHAkyifM4KAPDoo49q+hsAgGt271ZPUGxuOUrxK+XgoaNKQ3zG/WvXbei2TaBattXN8MVSflstCDhsODlBCiNKBsB119+pAMDGTTvL6bNoSBZiB7MWy2+jVegyxQY84nIa598cH/uGdMTcAOTSyKB8QEYHDHNsWUC2DI45PCEyslZ0At4HOQCfAxzjkY/m3JujpZk08hwLamoGibyTqYi4F8+uXAnQoG4dYJ/syEE7lQCdpFGBz+gX3oH2ly1bIlkllpaI+hrIrFi3bp1+j7EBNGCGhB46IeRzvM+i6w4m0HknPcyJtH/u33a04vdRscbn7P5+RX864/g+Zzh0fOkOPmlAo0ABHO8HC/GZXJsTSTnvthphbjXLoWbDcBFjJgxP8YDcm0FK59/aY+ZMNv47B0dBK0tBx48efwda4rP3V8FKgnCuzwl4ac0NGJDIR5C/NUVd+dI+d/ypAIDxVCxipVlAeA5bfrAwy3OLRL/TqettBaN+U1mo2Q+65uh82LqgNAEdElhA+eRvzgv1Rvysa5oMJRbPoqCxmJDR1EESH7ethT4mz6RQnvaU+wg26/xoH21+qdMx/1xDsI0P/egMfrmvczRknJAh23qGbVcXJZPpcPmtf/6PZfvXcwL4egZAkawaOSZQJUjaA60xMeAhZHghUxCZYOfPnSlHjxxSvbVSvtu2dXM5LeAmTgi49613leuv3a16HjVu9JhdkesLyAJSEKAWDMP8vn7waPnDD32qnBSZPi/DOy/yq3YHljpsdzCR9WIgFoRY4Ci2ZSBGIylKaP17yJDmPGZDn/LVWzudl/o6oA8wcG7YXmeU9havviEW3xF5NfahPSrjgzz+OKboQLKN6LRMot0kByT3K/cnvn/Se+O7+Hfs36S+tmiU5Tbf0znEzkO04yKt8ly2rnEO0V48fo/PmuNSM7BwP+SR31Fv5wBZ7G+LFnyvyrSDBbSxYdt2R1bL3kJbh2o/1L7STETTtRmsipmVpitxCpE9j3UYtiDsMwSKkIVHPZ/bszG0Hbwh/oo0Hye7Q3KR5W4c73BslL1p+Iz39tbbCXooyzbnjjo/020a2WvJ/xBNpv0+vpfrlj2b9ayt0xwXdV/8HcHvlt7kdy39m8dv7zHnnwUuzb/sjyzWIqIOjb85ksyR9D4jQIBgRauPLR7Ja0V/vGzHbI3IC/Pj734WJ1hu3PMxgNPSJQt+5L47YcJpp6AwrpSibzfeeIMeq6V7vlEcxB1P3XsMRaBGsjEDnKKoeKJCiozACRhZrPR8sFjooE6LnlFN8MHfV4lMo65GnKhMYeTgXHsAAFBw+N6MKkNi4fTs27dPo5NQZEslYq/p7Hq8naR4i0OBe1EMzyq21xoDdEoUXZUw48xSK2uOCL+ebw8mlRGZsW3GGZyerVu3ds4/+6mTU80bEzE3VvH3iELwYlPWrjHRpAnmHHRMgmdgkHWGJhzQGaHV0fLCCy+Xva+8Vp77/otSrO6kFvtbLgYdzms+Kfv49fxpR+DwbtRAAD0uSVSYZ3xfkowHRJmQAQCjz+hwsezYub28/e1v03OfUYUati+2CESdib+pYmyeLdvE1g6iy4bt0UHQtHkHCGxxo3EMz0oJ2vE9TwXoLw7kNzPQ1ZfxZ3Dfed3GYO/WOgfyDlS+/d6TT5YDBw4IWHZj2S3GrtZ9EIb90pceLK8dOKRRrAtiyCLVf5VkAIDPwGNAy80o9/QpeS1PTFi0cKl8jfEsldoCe8pv/k//TApNbpZCgNifjS0AFtYGAIAfpsn3BFtltQ4bNMyLRAYAkKUCnjh7ZtaOCpOxAN2HA39SZATOtRbNdCcc1zpHQvgwOl6MOmB+mbrP98VUf5AABQPpaOMzqpTjH3kWUUO8E/KjcyF/g45r14pc4sgw+UwAAPKHIwlNbioNSIvorLNGgPFKpR5Zhd8b7SotI6/yOeNRAx10bpAXjdntvjeHncBfbjMuBmw/9ikuKlE3mK7AsWlVJ1sGeBgQeFadTDiFBvJQd+BvOOrY2sUnyCdRPrIhjuYpb6rn5D8FGOQ/rBfg64Ui+/hBlgDGbfxuJ1iozlJZti0jKJQ5YBpqG9SV1g8Vzk72dV+gtIV2cF+XLaBkaC+0WvvE30hjOMpP/JtGcWtNGzWS8E4DsNhnY8bqINr3pB91vf22PfrVse9lXnRrHyv9V9D7or7T1kBdf5QeNaUU30NOMCfoM2SaTs6pk0fL7/7r/6O8+MJjAnCj+B9qt0gGgJ8C4BsKfDsb9Llkgon8bb9im/x9TgCAw6piZ5AxJM4+dge950ffWe649ZYye/qkgrm2FQd851lWZjx0axt0yf7XDpU/+MOPi64RwAAgkxp54CceKSY0M2braLRgznLc+htOwvUgrOMM6czznIPIe0P8wXtHbBqhM7/r8UJoKBu8Uc7iM0PPs6lxDgCebQEAcYzjxjaf+4bujf1rGfT5uXhPHtuQ0c0xxOv8uwVAxPsjAECdQbsr0ybPWeu9DHzhWtyqE5+l3olp31HHRD3dGnPuF+mUeRm2LNdmrZOkTn4EIQGwVQci6kP2h/OR+ZMAAAAGnKyFQJHpIW6biiCX6+5JzDbP60NynedpEg1pR09aD/J8D/HD0DCGZJ62+OUAAK135TV7nmTtdCx1oD1v9nH/pwIAvHdIxsf1c6h/ma9jf5hVY7ZI3wnWQIavM+PmXnWrv5wjY9AEX8NeafFYfC72Xe+N9tfIwKrfQluOcjZEn6wDh+Y2fx8/t97RrU/vvPcOKQJoxhMU0hZB8u+8c48cq7VZ09d1EdcoTY3ORketKybXGSl18YsKaciohJOoy3jnlTi7JeIPPZ8RJjQDpxQKCVkAMDcZUYGjhWu4B0ZRVPSI6l6UyuLc689jlDRiJP9oOBGh1bPJxeBdMgMgYIkUubtCt1HoEYJeURX0w7NwTkDP6mAYPXHNaiv0pz8zR5fGAmcE1FLnuBqW4wScBkSHVMIAdwCAY0Ne5pHDxwXJfUOQ3HOSBfD98v3nXxSnX86FhmGNqL38ZxEk2zph+3EsHQftYMxLhIdWyIKwVO5HAGdGaLN8udRUkDoSGzeuLzgFgFtJUGuCWx9sTBUho8Ix/kF0rU8gq/rvqDUq5wcjm1E1pRHAFSduKwNAHZSuaXP+qeSsn27Uy7vw2e4XWgni/YQcA3haIuJvuv5NMq5rNGKGiP9Xv/q1sm//69IMDG7LAliJGgDCIwCegJbXVHkEbW07wCIg6wU0QXR8idQVuLH8xv/4v4k8XiPbCQAy4Z8BUYh6qoMZGId/MjlKZVQBNMqT/Y46CkMEKIEf255iqWi6pcN5GY6DOoua/m9Rdyz+kCMWyoTuwDX8Rmogou5Me+d+dvTFnB9zmNk/RuZxTWVKARffTw5Q0rfeWN+rk33unBk06C+APDuayDIAdBb9ffjtU9ld863SI3IXn6NMoT32NX7H99CoIg9GAID017nyiWGmgMk4t1lU4I/9jjKeZT06F+cVCERkxoy5uACBtbnNhlHySEcAAMhgUvMsLFzUqexDX/eSh0S+5N3I+MGP8Y5vJ9ETQ6yIHN9n64eDUUpTABAAtiwbKfYrjo/fd33Rhd3a0WgUQLuAqMf3dQaEvxef8xF6HOuQoUA9HSM9xif9mgrWvxqhJ68QAKg0HQUAcG9MCTaeYpHdCo+w/QiKdwAAdKWv01zXdLxCGwUXNPNsgcotMwQunD9dfvff/J/lye89rADAwoWyBl6CPjCw/Dwy+7CVyx1a5Sf5fvsVW2XeF1gGALYEoQCqRAnufsuecv9995Q5iTael9MGsB6AKVlhXGnsKZYcLwCAA68fKR/8o08I6CzgBGrIyHvoqCgoiyyACQAA17nMR9mAitcjr3BOhwzY+H1ss9V+N/dj/hhyBiY5K9O0zXsiTYaey+PN9026Hu+f5t5xdks2VDNtW7SJ7xy6nmkd6ZML5dEmGuIDPsvrUX9QJ1AfdvaV6wvyG0GH/I6Wvp1mvjs9Rzl129kKTzPibwGRuKUSOphrOnVOHAP5h+tsnB+0DdlFth/sANo1pi9ZO6YDTsr+AAAgAElEQVSjFjTwNEMZvGdIjuPaFOd1Pi9DGxEImvRspNF8+H9I5knfvMZM6kfr+iS+vZw27Zk+AGDvsX/j1s5J75ukM6IOi+/hfHF9iO0QAGBdIspd7AvnkLZHNzq1TZg/OtD7zpFL1wlEJN+s6rzo5+TghlPZ2+YzGcCNchDlcxyd2VZLVy549/13z8HohvGMFN81sn/vXjm65wpB+c9L0Z6l8n1NiYCRUY21qMxjZ6JxNOqg9/croL5A59TKKFhsME8aJz8f5cb01jo4i4AgPV1TFlesVAWlLIz0bUldp8DTUML3uAfPQLHheaS4q2ODdjRSbRHIpRIV11RGN6bOnJEsAnF6sbcZxrc6d24IcuyrV6+SjIpNWvyPPwa4iEOlDmBG1kYNTKWHZwDg7yFkPzPCCJOAuR0FpkJHpPqYOP8vvrRXjgN8XYCTkxL1Py/bJA7oPms1mj3Wgmfo7AAEQPtwAq6+emfZedWVAgBIpFor/cv+8Bk4j5Yai9T/VXKiAuokwIaHg6nOni9WPRDIB2HMjvRRKiClghCngh/1VArbKlEXBOuzFTjz55QHLBKpNJRrdia2tV99IO4TBpKIRdL2tqM/cH6PSG2Jh7/5l2pM33TzjZLdsNNgMjFeH/7mtyWT4hXNBpjDP/l+xUoBAESOwFNIq+eiCw/QHD5kF4jhexEfcGzlMtkycm35B7/xj8v2K6+TbAJxslAdG3uepT8AC/T4Hvztx3R1jq87rOQDOrCYBzr/0UkGKIE2dZ+uR7EJBMCxBvZi6f4e1RXZAOoPOWFGAGsCWHo+imjWKDx8QIIARsMKBChwJA5o/GHmgPG4AwYOZFDGUZzw3DkD5iCrts1mmdcusPRh0JVHHFK86Hxj/nP2BO8JfnCvX/G6jaEaNJQx0yv2WAuIwPeIavaNrZrpkw2LocUxfj/n6ITKkQMAnT6BrMr7YkZLNJh0/7hlr3egIq/H+/g30+26PXjSPo5RtUiXAYMavHXnGL97dPL3IH1baaYZN2EPhFO8ZexFAFPRfZVYk+WWIa3XYYyqAPSmshsr56HKiq1NXB/6467XeH/W27oFoAMy7f3G8P534P/KPn0+op7h72p0c92tEX/dr+gAdXducaAhnmWmDtYsPfbR1y0Dqi8KAPB/yXamh0SeUZUfdQAEIFf9LVkJ2I4DveCRPT0uV/5duf0K2QogW4QEALgoNsJ5ydpB3aD7336vHBO4plwQ538BMhNkKwGyppgZp+uh9JlZg/gMnQEA4N/LFoCjx8/IMYAODPlWOeoLnEze1YBV5eCAkmv3aChGu6Q/8/XTJMOzNcfTPjP0zvh95p3LbbslK633D9Gkp0uS4Rp5cZoxXc79UfYy71OGh+RtXJ8mjZf0v1wAgO8mUBd1N9el2AfaghG8QxvVQTf9cjl8MMQDWKO5NgPMUztDFufemH09qrYwbR+3lRyIZDYD+4g2ILvIDsR32NqIIBnGwyAC7Tc6ipcztsgfLZlp2c6RX6Z5J+eAv6MuafFYa43M97XWzyFepw7/YQMA42gzrTzX+6qdXOWUe9BHW5vWlolPtuYq0jHOK9tnLa347FAGQJSTrl2uH9K4jhC2Cf5u+GR6ueuE/R3vUz+WwcgwsKoHrIWsm3o2Ungvvo9+XqZPa80bmlfKbabBgltv2DUHgxnHaMF4QUT7Njnb/AopbIYj8NAfRVvUlsFxcxUdIeMy7WlIiUTFxomz73QHo74jTy4Hj+/rZNX7SAwVWvm6S0uF0Ye0EPmHFHUOWIsiwWnyPfNok8XOLHppzmzcl8WoGa7reejqCBlqyuJniAITNKAxytR2tGdHBy5SgMCK/3n0SiMhfYPRrtkYowB1Ew0biM6rG3ORPi1hipEkM7qN06Mih2P55PeeLo8/8ZQccTcrWQCS+i3/TpyQNE7cq3Jh0dbqwCC6YzREuzAKr5XKz5s2yH5xGdfFi7JvXqJElgJq1d8tbccK2dnRUPWYvi5FdISD3bHpWfFV8eh+bzocDe5HhKymidq9jO7rMVcBAHDKd3OEP7DtAc75OTF0NRotAMarr+4r3/3uYzq3t0vla2R/zEoxHNDxkUce0y0UGq2XVH2AKytXrekAgKMCALAuhmaAaHRdIqmIwGv1+mUKAGzadHX5tb//j8rOq2/yDAADAHTvk1cOR7+i7KivE4B28r77iD4u4zE+x/mkXGCucB0yhAUdwAX5nnxogIFlXnBfOf6GY46K/5G3OCV09gEGeK3A3haA6DB3fpP3Mx57prQSwwPbA6gj0E+mJOI7pttnduA7NANBdUafFlH+4rOZxgQAYgYG749AC77j50pvpmJ6MSYFKsypi7qx//5qlEVFrvOrYIfrlW7XiyvUsIAANKLu4W+lsxdbG1p8jZ516wDGzv3zYBTNC1PH15nPB6o62+WSxiN6BZ0Mjc0K9UzV43jj4hgXOK4t2mYDAFC6eCNxbVCAIelT8g3HRnqQtnhvNsxjGzHC3s+WaGQAmLrt6pi0IymjBgfHY321WjA0HmgoQo9pXxAhx++KKnSyge9YQwNANtphnZvFiy+VP/i9fyWF+74kIDaA3tMybtT0QL0NMK/xB+mKLgDwwRaAlQIAvHH0cDl94rgeA/iOd7y9XLXDagMsQV0cgL6+7UD52sFLLAjKD85XOFbwVTmCFgDAEQEAFsqJNHaaT5039CUCAMr3vgUgLgvZzsjyP6oPgrIcc/OQERrladK78vWWgdmSwUnttozCrDsiXYbaG9fOuH61aDPfcWS+jXTNztYkemQ9Qrkdei5vG4p2J9dPPjvJoaK+ivTmGh/1RAQB+kGLunYOrQWtvgwFg7RItayVcP4R4ILcEQDQQILaD0DX7b3RAR3Sw1FHoi0AAGgLWxtRBwDtsT9mZ9C4nz+4Eemf56KuYQndDRMd149xfMNocp6LFq1jP3L7kWaZ77KcRJ7n+ng5AEB+Z/48rbxMd18fBCCwk2WOvBvt8qyD4ho9Tl+Q3kP6yWwfDwjQN1LGq856lNu+DDN7wdYB9Wz10b691Y3P71LeswfU1uz9qHFo38QrNg57cj5zlHliiFaTdC7pn+V6wY6t6+dQ+G/jxg3awVWrV8rRZjeVdeKwrl0rjotEAMygBnFgMde9EQQA6ARmdJOGVDROoiBo8TFxCLJwULBUkXhIrRO2MLFQXPgejpA5LWY0IE0d6fzqKGiUEWmq1dlkVWTcg2dQiRi/NSqiFdAtcsKj/dgu0U1uE4AhZceaSQaBFwZURe9OiO5RFqWLCDIKpqiudUMNmQ4gpjk7MbpU2YZjVqWKXHL5qanpzrTROwmc2GIybU/uiWmw+O680OGx7z5RHnn0cUnrPKEAAKLXONLQjixU80s5mnMOVrDz2y0FGEdGouozjvvbKgbhooXgFUT+sV/ddpOCnqgroGloWHB0j6e1GyNnfYlSL0Vv6i+wtXJ/zDLJ4wYAYC8xemn0N2RA0EFgahzfrZkDKrQWZWTWxxIZ714BAB577HGd91tueXMHACAD4LuPfa888b2nhO/gqFja/qrVAABmtHggtg90NHSDHe+x0yTwLuyvx8J6Vfm7//0/LLffcV+ZPQ+wCIJi6fjKAzIcRtYivWo1cFdC6oTVO2xRrp+Z2k8ZxjU4pApM6JwZIIAjAHWeJasDTr6yQ+I9dAv38Z6o5I3P7b2a+SIflsrJAtaOXWPf+BvtWRaAzYXJkpxIILTUucGsym/U7ED/10r2kjoLvncYfecWA/dHu/dZP2pqPj4H/6kjUKZdvMdZt+d4RV2GvgH0s5RIoxdTn8mzNJhoKFo/+sZSyzAhbSEa9k4vDjPi0zii7fqvGmfIbpGngixEPuLflIE6rjDvbjTaWKoBydQ7jJXAkoKpcpduHUKUF3pQPkMPxi0ANBpplFH3Uma0be9zBKM1Su18nY0L9p2/qYMjzeN4lSe9MQJ0EUjgvX0D0AhvdQCq88r5xFpltA+AjTJTRfmt3wY+MIphfTX9ybZi+3O+LuDZuM7ys8mXrX2ol4ETPSB/tjadLR/7kw/KtqXPGQBw6ZTMDwAAk88FMjcsAkiVsVj6v3H9Osn6Wign5kidGDkmds8dt5WrpHYQjvybmbHtAIvdZuBzqobxn46tns6AdXGf1AD40Ec/Uw4eOSkI0VLpI4rT+vGSWLPmAQCQRjQ+JxlG3fwE5m/ZI/m+2H58R362JVOck9jX2D5lLt6X+XPoc9bJcc3MfYnvie/PbYyjYbw33pefGTJ6Jz1DOg/RsUX7eG8eY24n2w7UvUP9zbTJ7xrHT3nOqBtzG6M6dxSoiv2ITkL8HuukBqewDUhkXgv2uk1Du1m3HqqNYJIax099EvVntEnR/zVrrID28ePHdR3Oa1es2N6izaR5bfHzfNoZaj9+Pw4AGJKFSJNuLW4YEHGdj/SN74/ZFfMd2xCfUndMo/+moVFc//v393kz8m7mq6zjWvptnI5qjYX8xXfpWgf7KYT94ntyxuCoA8+VPzn2kA3tXK0bABOBdl2Ubffz1YKo+peZ3n3bbpw+ybwwKltVZifxTdZrXbbL7Te9aQ7OP1J3T0mhtxUrl5U3v/nmskGQPXwPA40AgO7XTwAAXhyVaI44U8nlDthn7IGvBmVWOLkqtTqgrsCUGbwABCKz0ehDKj/ON1+EXGR5CAoQjptOhhvKeBeKuNH5J0FYLwAR/4jaEjGlAW0EN0dpRpxcZgVgSkgDVkg/K0X0sDea6I++C9mQXtAqjrttaJtiNmDBInnsR4uB2oLCtFuLakd6LVy0pHz1wb8oX/7KQ1pd3VKnLWIPYw1bQdD/rVLHAIsKlP2hQ4e1QjwcejX0ZSzLxKHDEVC7r9mpx0iiBgBoBBABgqKK1g1gOKpwjtQh0rOm+1sh6hg00VfnMQpZl3LsCxhpQmHvBA/OZX1SnXmCLuClegqD0ScbNIhinUO1Xk2BKcov+/e/Vr7xjYf1XtTLYAYAQBM4/488+ph0V8AOOSfXagAASMO++fMKALD+BJ4nr6gzqwAA6LlEjOkd5b/75d8ob73n3VocS0zqrgggt+QYANBPoecxXxxyHo+N0a4aSxnYBUOBzj94a5Gfo6fRcsidO+LgWWxlsAJDC2TRP+3ADk7JKHo0JMYEcGzFihXuaJjjji0F+FkhhSWRsg+dQwXMtdPeZTPG7Q3O8gKgXNB2cTwp7gegAhog8oB3rlu3pgMA8Dy2F4CXMUZb5GtNBNKHEfqORcBpAawYAgAIKBgNvdCCNxKNbs4v+bIDADF3ytUVmIyyHWWYuok6NM4pAK5ovLFgK+dXrynoY+ADaaFGI2TSHXD9Hrzh+pH9zQZ277PcRCc/tk8AgGNllM0q6tqoMXrIP8DYbpNOJ6h1Tyb1XBMAgD53XskOOscZ59Vo0o5E9Qwp0MsfBO0VeFI9ZXSM/7iO2RyMRtL4TkbZIgDAgoFwsg1oADNZhoUWaPR3Gw/W6GA0OLEHn/OfAYB+XQGcfgAQwGSRAMBn/vSj5fOf/7joagMAFi7EdieZE3+n1ShxQ8O3k6ySQq4LF1wqy8XZv1f2/d98w3Wy1sJRx7Yv1A/xM8QVpGOGns291S/xscg3M7Jl7NCRN8pHPv5nZd8BAUelqCsy9UQqfH00PaVcwpNf0O5ABkBfjvtrRuaF+Dnz+dC9kU8o55zjrGspQ0PvafU1O3NDDkiLr1u2QNRFsT8tXTJpzOPoN26M2R6J+qrV5rRz0cmWNzJkC40zsltzNh+niWs4upDtOLRD3Rfnle2z7hZpMDRXvD5Ex1jfhePBb9hq3YkEIlOq/+U/2MMKfso92NJDBzjzB3VupHNsH21jyzCePyV2AIoBUuf09GmY5CHatuYh88a0spB5cdz8c8zMYs68eTk8ldduviPq7djHHxQAmDS+aeR2aL6meXaI3lwnW7pq0vtaOiA+Q/3V2c/Ox8qrSvBo93sPaGTSznCfJMofj/iz7/ogQAsA4C3dHOiaZ53g0zWbrQICWeaH6JzlZYgu4+5j29E+6ACAv/Zj75FnUUjrlBjzJ+TIr9Vlz547BOVfr0cC0lE1+4YR0bio1wgDiECFF43NqMB6HVVqm6GDn/hMd1RQ2CM6MkiNVEpKtBcwxHVEpLFvH87WIqSbapGpagDbsYCW0opj3KAEoSjRdzgoqIOAgmJI2cffcN5hLJmDZPcC6cQP+r1GnI7VclqAMruSyJQ+063wLCqbo1gKDD5GnZD+Tyei5xTQ2HImVdrALmTmQAAA0IfOuHbmHmIETrg6vSlKtViiLl/4whe1gv2iRdjDPWNZFIjayetRwA9HP20QnsD4kU528OBBqd58QM+2PzeLaBJPjLgoxyqulCr21+kzK2QbCQEAPaYKRiAMXGkbzp+lt1IiW2ii5qEqvSvAWu/j3vTOQQiKQOk6oghYoIYZBHQI+oY907u10KM4w7pdQPmmlJdffkUc/SeV9jfecL2cnLFDo86I0AMA+MtvfUed9aXLVyrgtHzFKgEAsIXkYjksqXKgnzrZTMGjqhGjduFCAQpmgaxvL7/4i3+/vONdPyELq+zLlRoAmBeMR7OOFIjrAyOmdKqDA15oOY/R6abTT6dd6xNI+5o66IUy4XST3/Gb1fjxPbNcEMnDP8gG/kGWrrzySh0jdIuCSZ7mDjAJNUfsKM0KRJgxZXv3aUjgO27LMScJx1YuVWdJ3+3ODO7TOhygZV9v6731+E2jD+sEkK8iAFH7ZBkC8TPvq8DIqEMZjQj83QcNa2aJ6ivIQooY83Nc3NDPJlBo3r2pWEUjKqBqi6TpJNKOOpq6FlHe+D6rJeBLnbebjVe0R8OXxifHHPvId3IcRgcr3KewHiLMODnAneoo4zwakIBsBgC4prBv0aiOxgHvs7b76Xe5zzou9Cs4+dEIxpqUC6gym6hOQf9IwU4f492aCQIZNydYdZ+CUgBJ7TguhYSkMdKVvIP2s4OPNi7KWpeBI/JcnRuc1mORf9Da1iTs+b9QvvD5B8oDD/yR1gCYky0ACxZIjRzJ3tLaJygCqFuCPFUSW+ikf0tR+FYi/5vWry4/9p53lm2S+YWtfCYTVlcC/VXd4/9Z33GCia0BHMuMyPLhoyfKhz/22fLyqwel1MkyuaybRDoaRACgm08FS4HI1BluGUe8mtfF7HBMMkgzv2XjtqOR3ziuvdgXPhd5ke8aZ0CTn7Pxn8eFz+T72B6/G+pn/D7TLspU6+88vtzX7GRNau9yro/jhXHtTeKT/CztPdIZ17mu81rU3fFv6sdM6/g50qo1D9QVaDfOL/7G+lqPUbV6SKwboms7TmFBAXAuZt4G9Unsa08Pun6EXYcjgrHoAIw/ISdHxdOBhhzToXFkXZ1pndubhi+nkWuuibSV4lqRv+M10nva9qMeyrqCAEB87+XwfHzHEO1b/DuJzvPpS6YH+5H1UqQjaRn7H3VG1hdRV8Z2ybfMilSZBHe6U97pQXcfKC9tWtnC0m2v9M6p7wibVZ1K3GD/tA17WQIAaHP0tyoPrRfTzA/vaemGlu6NdI22no7//rfeOYdzf2GkYwxX79qhWwDWisO6XlL9UBAIxnJXOKRrzQbbUphRGdaJzkkZNKxH0yVDIKjbK0ijhoTDb61AjH3+bkDBCYPzDwNL9wVLtHYRos/ymenDiEgwbR3OAx0NOPiskAzFiR9EvnF9qUQpaDThPjg3cHLgyAAssPR+GM5myKFvjIxZxXekO6PN4JyJgROPR4qGQFywFbBwmsdFOwoWQQUuBnFRisY7munSY3zutL9iTH3xP3y5PChZAEhjR/QfbawUR/4KqfiMEwxWSDV/bGXgHjIadMcFAMCe+EMCCMxKRXk9+k96jAjvhg0b9N+2bds0VQyRXzj/GvkTulgE0CqHmyNqoAAEGddN+aIIIDiiOiomuCacteJsjfQaT3rGg4ALdECQ/oofRPXxg2iYVS7HO30/nCsMXNc9tp7BgAigmqXS9CsCADwmpwDguTvuuEMzAODcL1u2onzrO48qAICsiqXLJOtD2lgkjjtOAtBjAI9aEcDquJihjPIQWjTwkvRjbrnw1tbyC7/wa+X+d/54OXVa+GrJcgUY1NHAmJQuMKorwsHtDTrPATCy8Zl/SHoxGm7niJuxDacAoBfoB8AKf/N8X/A9617gfvA+jQJeo5NPcMO2fFhxUfAD5pZgGvoY/Vb8rYU7fd5BE/yNbBPIFwAJFFDE91u2bFHesUyferY5+oS+Kz1RokKdXxszQY9Y88CxtO6+2CfTWyZ4SCTC39j6QN5zkexkmrJpbYxmk8Q54XWV+bAYDbWhus7nk+3z/dS1NscGbFrfTQdFo5Df177LX55Oj++6BdTbiHpc2+2c2Do+bpVSefL9FtRlLQNXV8tuzNqjbgtAB1J2AIRnCDlNdXz42/vcinx14w+D7BkMaZzUndoT8InTkeOJxrDOIWjQReNrWh9fN2SUduuX153QeVTcu85X1PucNwI10WCw+2zdvOhbc+L7TS7r8bwgOT5T/6FN2+5Wyp9/4YHyJx/5fYnco2YLTsg5K3pRCuAqIGERQ81+8vo5SGlCiv9GKfa3bvXycssNu8uN11+rIK9l86kVpFsH8ZsFH7tUTS2OaoA2+rlUZPvoG6fKv/vjT5a9+w+XRUtXyLYDyJnm6omTYrqcNQBMZ6A/tt6yHsQQ3Xu8Po8P2ZDVmaJC8HaynaM9o1Lz+1uGb+u++L5skLbGNqndli5pjWES3SZdzySN+ie/L+qqSIOWXZNpNDR14/pHO6g1brYf5Yr3xTZbzkEeI4MwuDem9bMKP0FMXIfc8RQg3EuHGe/OAG/miagf8vwy4MTvobewbsLuRLs8ZhSLLu6F7WPwnL3Xsj0r8Eu9yD7SXqGtgPZRLwygO+xj2MMIBiHzljTNDkqUF65XMUtpiKfz3M+X9zOv5fYwFq49eb3MPBv1bIu/W7Ib1/vMr5wv2lLTyNsQf2Zejv1r8XEeS0vmWjpvXLtZb+b1M/JtnIdp5n7onshvHc+500SbtOuXB0Si/EeQh2OzOfOTeNwDU7uj67QXHx4AADyX0u/uB1Ty/JHHonxHXTRu7rAWtnimRef8nY7xrXtunYNDhAUckU6k0V6z+2op5rZBnFs50kv2/MbidTpeRzuiYxqZJwq+fY//YQG1qGufAEaj3uQGzoCDQgJF9EJv8YgKLApjNFFu4ohBj0EhwY60KGMogOURGBuDGXwxakajFY6hggeO7vDdeI6InUZucOaZ/Fi0w4wELghU7twqgBeZc8J9kLa3MxsSpI+2E7KLW8LIdzCFqYvsAZBQQ8pmSenesWNNJ9VIrxyp9qUvfaV87esPy2KAI+Fw1vpa2dd5pfIDUjqRJYIaEDxblnO2RIsjSgaJpIDtf3V/2b9vXzlz+qw6Z5iLFRrtFQdYMgE2b96sxSZRW2KZLBp6FKAYeupcq3MoR1Rp5WgcI2j0NAZXd74/Fk19tog8ac65M4fPj6/DQXuJ70y4lSo9ACCeDqBzqjfpoYMWpVOQYGF5dd9+rQGA72644QYpfnitnJpwVgGAJ596RumI4n+rVq8VtFDGIjwSAQDQpgIzNi4Y1RYdlRTY84iObyq/+N/+ugIAp88ITwkAoDUF1CD3vrmDGyuX0tGlMdHaZ0ieQPo4TyTgQg+5wfX1ku1hxz4aQAIaM1MG3y2XNGDMO+/BNdAfgAHuRfr/smUzveg7z6K3ubYaG9k44okdceuQOgrCZ5QrzE2XYSNZCADu0EeAFuR5AgA82YBjRlv4m9sLeJ38HOx34zsHpwgm4DO3KHQZLEFf5UUqZuhEJ56P1BNW7Jts9EUAr7UA4ruomzgOttWT/6B7aZRojQz/yYZK1kvUmVFf8h7qROqhaMz2jYK6YFnf6noQAQijvS0ccYGPVf2zEcyx10W61oXpxjgyV/31iFon04+fY60Bn7ERp6+10PK10Yc02tma2Jpn0i23FwumArTQfwH4YR0CPQbVeQp049qA35CZRYvmyl889MXyx3/0f4tOOSW6HWA1jgJEFgDAVctS6/GHvGut1AnavGl9Wb18Sdm+eV256YZrVR/AIbAiorau2bpnepihEtui4jVgRBaXANg7eUaLAL6y75BmAGgehG8LwweNqcD40u98dv0UAKLjLSMoTPXEP+NaWeeqrp9RNiM9hr4f159s0A3ycVq/W4OIxmPWD3FMk3THRAJNeUPkw0ibPGbKKu/Jxm+m8dDr+7rFJTIIWQZFc7vUeXHOW8Zz7G8eVwQ6R+wjzxyl7MUtAdR3AMiZ5Ub7kjZNtuEiHaJeZMAp0hGZcghQMSMVMs9+oB2eoBWzjRRucxsXsoVTPAAWcPyqq7zuCPqPLQAA97Hu49htBOBM1uvPkCzE9aXFH9OwXGv+h+Qkyyrfr/aXBpuqjTnUn7iettpryXZ+JtOG+r9lH0yiQUtvtWg/jr5xflr3DdF4SGeSV7JsRVnP42rRbdp5jHLAd+jcYtnwoAjuaa3t+dn4zs7+mAQAhIfc1e18y7g9tBVgie/LdtyQTuzTxfyj/NPSYS27ZMH997wFboSmFR+RY32Q9r9nz+1a0G2bnAQg5Xw7AABvMiPQl3MqivT2OJlqRGhUNziiAWmM1X57zbjTrkRxByQCAMpc8oBWKHfB5YTNSjoSjrDTM871Wt0nra+Wz3A+UDtAo7q+N5bGK8AQKzRWsxOYSoV3GKokUQ5xYJlOr1sEpGkzrOx5RlqYQQHC4e/FSCnXlExzfLOCoJNi6cGN2XVC4TkuHLEQY1yEu7ZJXMU9KgCgKLU4qZ/61KfLdyR6PTOzXOb9irJr1y6PUGH+Ue2/HnFGQdJjpbD3XxYAoYqCFadPnVEg4NV9rwkIc8qj3eZoI6oExxB0R32JHTuu0gUEbQBFNtYSR1topJWtlT6WMqpoDv5yp6HyWEbAOhG0e+UfsqhtOeUAACAASURBVAxijQFVBvJOvEf39/sCEE8HwLtYLwD7lPVHuoAMhoNS/+CRR76rWSbXXrtbtjvcoPOwQlL9n/v+C+XBrz6khRXXrF2vNQBQAHCFbBPBEZRHJIqNPfQW2VI9YUpK+oixLloogMp5MZoXrC0//3d+tfz4T/y0AgALFyM11qJqlgFgqdqYO0N2aooRFzbwEY73u+DFLqmQqRwpT3C66WBzEUKfsKcPtAKPYKwYIx1zRBfwHJ143Afex2/wA64j4wP42PnzNe3d5Mf24tuxmzhFwsiL76ISJJ/WyLA5SzSi9H3yELcocAuA8Ym1GUEHFhM0xN/eFxe36OzHezMoUPUQnR1rh3xkY+n3lWOhbHfimBt3cedc5QhJ1BXGx7YtIv4Y31u0OgIp3YKiEmV6h7wdF+toEGjaOGTBHTncF517o7V/pwS1z6RFK8LTp3nO7Kmf0UsbX4hMKZBZeT0vmj2PNcxDNz53to0PufXMxqh9dsChZVRolMYBC46vtWibXI8Cu71J8g+RL9gHPt+a3wqi13oKneGoi5sDAgA+nS8AsHKO8B2zfcrchfL4Y98sH/zgvxZ9dVR0P8A+AwBAR6uPYrRX4wXti0LbIVu7Nm9cJ2roXNmyflW5+cbrtADnIj3Sk6B2BfW5TWuuO7HFIivoB9bJN06eLX/0J58uL8kWABQBJABQaWt7CpT6vnahBoDqwBCTiXybaT10jboy0j5+F9tptTF0b2uumzLvvBJ5ZkSWwz28lo3y1ucsZ/lZvnOor+ThcWMZonPLBmmNK/J66z11nZ9PL+ze2P88d2w3gsrRLor9z7yRxwHZIJANhxs8jTUJa2Y8Mhf3WCacnSTFPsB55hF6vMZ1Lo+hNSdoh+9XWVV72bbKQfbwTtg2BM0h09y+Z1a0Z0vC+lL9irXDdAYz5qgD1EYzNQNNqaA71nqM4eix455pUG19ygd1WUteLmeOh+ZzSMbGyU20i9iX2Kf4rkl9zdfjs601hTwXM73mw+lZ7lvyOK7Pk+iY24v2x6R+Rpsi0z+uj63+jdPlWf7yvT2a8MSgLqDQ7/WQjqt98iAEpAR2jWcBjOuf5gnArndfi/oj89QQr8yHxhYgGZ0J8lW8kr/T8dx03e65c7JHHen+6DD2e99++61lPfa2r1mpRpIa6d6SFnGDghBDgsoqTm4clBodWuCoOrnReDRl0N8CUDtszpsakG5QjhCdxoAre7Rte5cvlJdefNmdcTuuTH+0HTOYGb08c+q0OqR2hrk4sm4YYsxAZmubsmcKUWC5l4UD9YQBiXowhYhpjWiDqfJQ9Eh/RwRcu9AV/2P159HUW2VKOJsONORJjJ85D1mx5s9KASVp3RNIpYy0rc985s/KN7/5LUn1X1WuvvrqsnXrVnXWAQAhGrNQ9nzCwGPRmC6rQq4xU2GRFL7D94ulkNM5ORbvtQOvS52Fg2Xv3r1yrCCOmLJUK10YBTwBvVFDYeOmjQI4bZLFZJWkzaO4HNLg0S4i3uZ0A3VmHQQsQuYYwEA1WpthaxEn/HSCDR7SKJsVlarXgG4vEsPXAACdd88Jx7N6TJU6Z5YBgL/BV+jTkSPHyre//R0pmHhWj8y8ascOFcLFkvb/9LPPlb/42tfxhGYAgPUWS6FEAAA4VQFbAM5IXQkr+GXHoel4PVq3eBHAlOXyvjXlb//sL5T/9Cf/83LKAQC0qQY+9tv6SgyamxKox8jZJXO6AWah373Fh7nvzkhw5MH/3BePsfAYQO7xx612jxRFFOOGhg1BAEYZMBcAi85JVonNUx9Vh/M/O+tbMXCUoEcTmH5IZ5+ybltCCA5wTObAnz6NfcvSnvATfpC10hkoPrY6bjNcskFVF/wKGth9lYakCwGDKkOmAxlxjYYEXk/ZJM+NMyS6a5B9N8jMAHPwyXna1Bi1cXW++W62A/SbBl9cUMgXbIFrR1ys60LRr8XQbZ0KxQRVx7tTqbKqGVYVcG2CE0GBRX3UWvggz/XoUauOTwAg0qJ71uk0ZNhof9w5NwCgv70iRgnYzdhHZkzguwy+xAV23OLezZHLaH6On6ORZH2x2YqFS+0zx4Bjeu0+tgF6RWdD0389A+CSOPrPPfNY+f3f+5einw+UZcvBz8jCmlVhsGN67T89ehSglmT93Cx1T5ABcPzoQckCWFxuufmGsn37NgG2bSuT6VnrA7ccYT0zXjB9YGvwBVkDlpcTp2bLhz72mfLi3te1CKAVEahHY5qrAXVZMwBYBHBaAIAyGFhP/8zzxO9aBt4PYpTG9w7xxjj9kPvdM3Kd5+N4WryYDdDcZvw87ViH+jXp+dyXoftb8zOu33kMLZ0S6ZQBgA5M84Yyndk+dQJ0ALd94lm0V+0Rk7WYhs8TpHi0LsGDGJnnO8bxYBwX21CdpHrJbDxk5cCm0f74tkPYXFjHsZ0TfZiV+k3d2qEyZnLKTKdMD30vbFOPmGPbHexEZA5ii94FXc+rjUk68R1xfZ/EI0MyE/XnEH+0vm+tCT27KOiDcbIyjieHnot8FKPSpiNN10WZnQ+PR34mvef7/JAubLUz7TuiTTGOp1vvmM8cdzaN20XjZHYSX/B6va8GFLEG6ffV/Arws9uWOhirA8CM4sxjub+ZnlG2+eywXtOZ65Ew0i7TPdNmwY4rts7B+YKyQKo3Iv840udKWdDXy5nuSMvGFgHtpO+RRKOMZI0TYlVIftwdn8kKhU5ZJUIYjDurMaoTB6d7AF3poX2LwqLy+IXyzNPP6tiNCa3wkvZBjS7LHDiHiKxEc3msGNO3bF94jGCI0yr3AulEYSQ4LStWyP5uMUiWS5STY0PDMeUXgg76bd26Rc9LRV9q8T9GrvtphlQOMeKdaWyfaep5PxswUG/xc8aN36mDovRbWD7xiQf0DHvs/wc9AADsEMd2uez9x7FusOm70yDUScFWAakVIL91P7Y4t4ifzcj2AYtuo2DWYkGGT5fXDx0qL7/0ilTP36/zQIdBnUsBiJaiIrxkAAAA2CAAlNYL8IUKC9aK5VJIUNqCw050GzSH86mRfFngDCwww5K8ibHqQkYUUElW4TJ8rdchsAEAsO860VFS61GAYvwukf38rx88VL71rW+rY3LrLbeUrVLjYKkU+YPh+v3nXyhf+8Y3JLNA0H4pArgQfZM6FStXrtbjrQ4fOSp7+k9r5ggaXqigCboAh1ncDznub8GCFQoA/PRPf6D8lPw7Oys8LMUZAQCovCggAwrjeRjmtbfG7/bZCnMZ8g+eserixju2EJujy8g+5SXSj7yH471QQqEqM4uuK42lfZ4igO/YDvQJ3gF5xA/euUScBAMHrJOqKAPw0lNQaszUzAC0Z1kCdrwcgAj0FQWIMBAAAGb8RHr0HX+8ltH9uBhEunX0Uz1h7yKtokI2B58R8QjA9A2gjpOSjPbk02/SeXIjizpxko5tzRcNuVaES3nDnWD2LS+MBGYJbsRUboISzXlLSHur75nu4wxdvBdzYPzr1eWcvyPAwjZ5fGccY8wgISBRTwOpafL6DpcNPh9pi+9iBgANHC7oTWM5aJLMBzT+Mh+wvf5CznUiOMHqSPcNSOq32Cc6G3g/AAxmAFy6eK688uLT5ff+7W9L9G6vAgDIACAAoICxFuW0UwoQ/QcAsEdAz6t3XlVeeek50Xul3HDd7nLNNVfrUbCgEOwFyCifI6hSwSDTGbaVCADAufInn/xceeGVAx0AgNpDxoNmgOm86jYp0xoAACDo8wEAOKdxSloGYZyneH1IDqPOGpWjRnimwROZN8b1a6h/udnY30mG75guqexN+9MyPlvPZroOvWMSHbJBO186tuZrmvHG99r6UE9ZyTqV18n/1BNcm/P1TpelzK7Mv1wfIhCplf01g1Lq9IgtvFZsKegEjfifA2AuGX0K0uNUIcswhdOuW/lgJ7huNVvV4T84qXIPMjKpDwl0sAYWMgAUAEAR4UZUUu0r2G8OHKgudad3Eu8NyRTXhEnzRTq16JfnSrULbRMaAqBgkAHq/cxr8Vm+K6/hrfHTZs1gOdubRu/Ed0+iR6T3kPxMK++Rfvm9mU4t/Tv0nqxHWnogrpvRnuHfysNBhtif+Fzkjfbcpwh74Am9P9YFAI+oqrSM+vyeOJ+xv0N94Bo+fg2y9THTfuhzXqsWbNu0QY4B3CgOynIR8PNllfx+05t2l1tvlUKAktanKe2M4oVUTBIzRqhak2lpgYwGjKJc+RzGKmdKwUpEF8LKGIx2GBppzrZV60fq/7PPPKffmXNvk4Hf1WiUiK5EqTXNWZgE4+QeKShQpKTjeRQhw5xirz/2xsPppOLZLMXx4KxyDxX3VNWJFmNLFCK2UqzR6KRnPITCdKwPwHF1RjWMrWSk9+nrUREnmLKB0wvPZcNV3b5GJgYi+khJR/T/icefFAf1mEbv0dYVV2yT/e3XyBhXaSq5Fo4Ri5DHLqLvmhUg9NJ+YzHxKLkeewfHT+6HAY85QfX8F154SarFnlCHXc+n1UrYgA50uhUgQWo+Fq8ZoTnQc4AnayWavl5+I618qcwp6geY47m4KxynbXrElIuiVr5F/3RBM2Pf8QB3hjW2pELE+TMn2Ywe3Kt9lI+Wor9ITj94XbZLfEcL3rzpujeVnTt2alYI3o+sh4e+9jVx8s/K/lZJwcNWEwEHlgmIAXAcAIDWp+A7FwEwgWeNgpZA6gG0zcibV5ef/MmfLe//wC+JgwsEAgAAADWrxwC50WirAwDGK8Yhygc1CJsAkZqqXgEAm2/8g5ONLQNUnli0req/1bpQ9abyBMfAnAmlky/stu3F9uRbEaRa+A+yAwMBbbKIoJ0MUaPtbAu/VVZRL8P1Drai2LF+xncqr9JXnPgBGUY6IlPeOzq4w0+5N4fd9FEHtnUjq/SrYzVZwr14P9YTyjsNuI5X0nYeRoTyYjbNosvigHmhIK1il2lI9QwXjwLFRSjex/mmnkgkUP5nVkntrzFVrYFQiw5Sb6EqPftMGcyLd+zT0BywPwDFjMcq4AmeIH/ExV5p4w8yo4T8BPlHO5xLthbHqDwBPeA8yfujIUMDOdOLi3Xtt2+xCKm+cdy8j7wU+S22VQ2YKt+Rf6LxGBd9znUERHVdEArFLQD7XnlOAYDXD76gAIAcrqkAgNLRAYCO/+WLiyJrd9x6qwCfN5WnvvddYYZZOfL1ynKLHB28VNAA2BCaNej1c1Ckk5PCueL6ZCnRy8vxE2fLRz/1ec0AuAhAFNkGAgAYbxqPXS4AMGT8x3mKMtWaozjX+XqkecvgbfHJqKz9//NNNhJjLyKPjbtvaHyTnslG7dD9LcO/pQOVXRsO29DzQxTP/Rg339QtUd+R3wi6MzMO3/cc9ZAl1Rp76zu2ndcPrtXaH32P2BAiW+uk1tLGDet1qNBzFyXqjzWYOhrL6iKx0yBjcP5hj2lhZM9kUB0LEEABAAP0Ys0gPQZQigDWGgC2BYB+EGWXY8f4+Y/6e5L/0JqnLHNRd06SpCG6Rj5p/d2i+TR8mPU6aUEdT11IPZ37P6SPhmgwafwteZ1GRlo2S7ZNhmSnJZeT+jlJf0R5H6c7MqhCHa0xNxqyoTOjtHBLoeGLaZhTK99aA93pSRpQpM/Z3/4axz1EF37fAoQiz5k+UEp0AMA4fmmtVQu2blwv30vRLskAQNGu7VdsKbt27Sy7d++Uom0bzbGDwS2LuqXxsZCdHWXE6qJDTMRKx0NKLgEq3YBogehxgG5BVKPOzDy4wJrGqUqqVqGGQ3BUHFnuw4eDi/fHfayISsIphUPLSIVmBYhTocfWSbMEBfAuOHeIZmNS4Ly88cYbUuF+vR6DosCDo6qxwiuiIFDIqKKPZzzU6xFc24pQCwSG6GoC3FvCbg6kRzdRDFH7aAgr0zyJLKuyMYJ1iyQVzoz0G3R4WjImDh86KhX995d9sn//tIwVzyEiv2vX1WXnzh3mbHvBtSV+xOKFCzgT3qLYWCSsoORiRZWxkMABVodLTOsL5y9p2wABDoqjjIg4THsU/kPaM46XAt01wuvzouNC8T35vUpoCCcP21WukiPmUKAQ1mXNujBH1JwKdyrxZjoMCQAwJVLR3WpsMqQubctiqmeAo4dYXMXhhhP/+GOPlaOSzr9r1y4pBHijniyB53HtKw8+qEUAAYIgGQK/l0vGCAAAbAEA6GTJtRr/1jEI8RTwWDCHUxlQPG9led/7/lb5wH/1yx0AcEm8Dz23HXwVAADA9sYjLhcaKHWt5BqHn7Vug6dpU2Y6p0iegQwwMofvIQOUo3jED+sCMM3csjHstBCcKGLV/OsReLiGrR8AcxD1w/Nod4lsFwB5YzQA8ocfyC36TYMEbZu+sSrj2j9JYQTABN5DNIJAhCn6Gu2nMo0yMcm4M/6oY9DincLLEQDoO2gVsKSiZjomF0su/LgeDcKR+Uo6oKXYuzn1DA+fapv7AABEY4P3xKh4e9GoAACfsd/Ga9wChHZoFKrs0VGXe6hXc/ucG7YzZDjwvQSFlfYwTlFxXt4VnVsu7JSCGBnWdvRCJaoBpmYYc650TlzO+V3WvREAoPHG8bXWQMrMoBHEAqW0InzQkU+qbFPnu5w7b2bjMRqV2dDk1hDI6yLZ1vXaq8+Xf/v//gsBNSWavwyZOVYDAG/Q4qmiqdB3jfiJ3jgv2TZvvvGG8o777yuPPvKX5cypY2Xb1o3l7rfcJQDtWtEXOAkG9Uysxgportu33IAyo4VbFGxb0ZFjp8rHHviC1gAAAIBF4JLUJ6j8oXCU1gDoeFwyANSI6yAfuzJkDI4zEqcxNnuyld7D58mDfXkZ/dR6H+mS35PHRDpOesek65G/4r2tfsyHPrx30jNZHsbNT2ssk3QG6TZklw612bK14r35eudQ+HobQcMOFPUaHAQ7O10lcmDbPHkkcR8IH1rDOXfWPh0Ua8Mij2DQS3qUt57kBZ2p94q9LrYxAg7IckVW69lZsdm8wO5C6Qv0K7ZFKhjgmT9c49A+bUvqBGTd8Whs2DV2wpFJJY87pU2m9lPIAABdu9MJgkzlcY/jpUG9GvTopHui3LZoPl9ea/Ec5yzOPduNIG7my6gvca21lg7JepblIZ5v0TuuafOV5axPJtE/92vS+6bRbS19HdegCADE+R+S//b3FLZqa9cwRa0B1Huvr39DPBL5g3I3nn7tGgAtmjZ119aN60Q/XFLjGVsBNklxn23btshRgFbYB8e6wUhaIg4wOgLHmQIdjZuhTto5wmHh7hkA9XgudpiIBjRIPYbB9JwytCoKrxsA586dDO6ltqP9rBjVjERgMTZLgcRpBqLgFKG04ml0EllITxcN+WdHJuGYJEs5P3tmVh0hOC2scg5FiO0G6IueqQyHzI9SobBrhFra4H56N9/UlOFiwHRmPKMTjkizOi+mLLmQxcljJWz7zrZm4G+tnu9OEtpi4UJtOxlguI7+zYjzjv4/JdXrT0k1ZqRnH3xdUvYlWo+qrujfaskAwHYAFO1bJY4s07/UgFYX3k4HAPNb5Wh3EvS0A3MW4OziHPvZs0Chz5UXnn+hPCP75U+ePqMVp7UwoAAq69YboAIAAnu7zyFqLDx3VuoxsNAh5nyz1A3AaQJXSkGq7XIMH65xL7si2jLP6BMr2KJzdhpATdXWLQ2+8ICUVbnW+zBCnklukU/hB+n/U997qrz44ktaNPOuu+4SB3+FZgEclO0OX/jzL+oxgCjadxF7/KUf2A6AxwEA4LgcO73PIsro59wlAUEw9wVHMKIQ4LLyEz/xN8rf+fn/QbcAIAOAAIDyLwEAnAzgBrXJ0GgxQHzb8VvHB/WINfACQRRkJ2B+oA9ATwBdWOBx9CXaQF8xPzjeETQ/dcrO/gUvwRhAO2jD9u4bIID+IpMDMgQgjN/hNwAWRpTRjh1PZrpGoxVuPIGPACDgM7aKrJJ/mm0gBo0ZHbItR4CFmGaI2WXWBw0zfaf3ifKTF6z4mXJH+rE/6J8BJ6PpV9EorPu1a6tcEGoGQQOwcb6Mfe05Up5twH4Qfdb+Km/1axCMMxKq7qVj6ZzkzqnJBQ1NpqLXRY/rgBp3Ebhwh5tyFY+ZqsBbbRdvjYsxPhOcQlMKTvn2j7jvNtKbr2eqPvWnykAYAz7TKKYBrusa1yeAqq6He8abp/zxO4tS94Efttda+Ds9b5pbgU9tywHBaODxeXVzHeDrPa99NRpFPsM95He2gXvO+5GnuKZAt+Bs+/caAPDqvmdEh0GvIPrvDgDGpnxm87JE6DMr+vqm668r//FPvFcAgG+VQ6/vk2ytpQoAINMNp5nAZtC6MfIc1iScBhPpVOkJfTJTDh15o3z8039eXnYAALl9FwVEMF2GbADTa+AfZIgpn4gCHTKiyM/ZeI680DJ6yX9DspKvtwzVVp9a7eVnW4Z95oXY/6G+st1JBjx5NN43NO7WOCfdO+mZbC8O3T9EzyH65X7Np13yZeSfUd3YB9bZflx3KKOMbmf9wHm0ddyqz1PX9XSNf8+5zvxsnyPoZXaB6ZW5smXTJt0CgMg/7FAEuy5Idp6B4EUDP+fkaNsLouu4DZCnWsE+sUKGlvGKd3EtQuFk9n2tZADAJtBjAE+c7LIEAOIR3KAdwHHQrsVnoxH1W5+2cS7nM4+t54b8k7gWZxlEO1z3Y5tDuiPOU4sPh8YQAYCq8/vOfpZr8tCQfLTGMqSHWrSZpD9a9BjSh0O0n6RDxulh0rr1zijHLR8qruuc49a6O02/6RuM9jVFcOSGSTo+6p2WLuJYIy+4iaV6YJKujLTimr5gx5Vb5lAIb7mkKMP4WSvO3p49t5XbZAvAmjUoXIcCQDX1kwu5LsjwXhgZ9cgrFRkHkwGAqFDJ7FFB1k5Ww1CFED1xRwfoJCPnFsnxKqbuRF/SfciIQLjTDyUDJSb/sTADI1lzcpyQKSo7rQDOKKP4MDjRBoAALpgzEulFPyyVGWnI5vxDo+J7OHyqlDW6ZEaLnjig6dAe7XUrmQqdwkymjooE9/QibD4XQHBNaZuzxMJh3VF2jirX6Hh/WwAXKSwUKHb47W89osXtVq5YrSnrR48eLc+Kg35CKvmD1oi4bpIFBdkMKBKI1K9zs2fEObSj6XRRgeEW0G4430i/p4PZATpCH02l3/9aeWnvqwI27FVHDjTCO3Bc4C55B+boDaksC9DlwIEDGll+7bXXdHFjkcU14gjefrucWiH9wnuQjoY+oH30SwEiNxzhDFan1GoFAHjQo6YoSWqIM2JlIBQyAODcK/glESpkLjzzzLOyzeQZ3QJy2x236m/06fDhI+Whh74mzivGjhoJshCKkTsjFXmR2opKuUdlW4nVvgNfo3AWQByZS1Ral/YvnodTv6q8971/vfzX/82vyL1LxXgXPhUABb0jrXF/rQpuCofFeSJvUQkqD8s9GVmshshC3ccHnkKUHvcB1WdRI3xX27VUQ1MkJtXUDfH8Y9zPaC34mNkEuF8BKpdpAnXcJoDn0A6zclAnAt/hPgMRDMBATQ5kpcAAAdCG+VSn0R2r6Hjo825smO4xvcbfLbrgPspQvG59Yb0DG39UzHlBiQt7VsRR7qkf4+/WYsDr8T2xf3yGBkx+P3Um6dPjEaWNvYFGpjniXkfFnV7yTY8ubpDqteAYa3+803mhyk406aPZBX56CPkr0oUACnmyN0ZIlz8Pna5K2cejc+XFN2l8RT7VtcL7rm07MJvnlEBLnjOjfY3q9cCjwCeoawJdpvRD/Q8HkyI9+XcE0bkWQT/GeiWs18BnlD7eD6wXfE7XKaT0SvbWsUOvlT/4/d8pzz3/qBQqxbhRnwSFAL1GiQPKqN2BwqwXBBy87tqry8/8jZ8szz/3VHny8cc1e/BGKQyIrYOQCUv/NycEYIDyVkidsLXH/s2IXj11+lz5+Kf+rDz7wt4yJ0DneVyDZlSgjsEDW19tX3Kt2wIaRGCnxedRflpGWOv6JAN60vUer3VrS0u6q5xFHZJ1wpAOyLLDNoaMwfiOSKtWz6hvea2vt6rNlfvNz/n++I4RWUq6IT47RLWWvm31JevKSe3F+8f1I9OPOiTSvhUky23muY30HprHPv/VrBp8r1t2RUaQAbBm1XK13xczEAfdBnua4KGkKEKvnxU7FiC/OhK43+sqzaJ2gNg9tIlhz5n8mlyulMAGwP1TAgwiWGD3IWBhuok0IdBBvcp5AqDXo0djj1Wc5zg35M9peH2cPEVdn3mDtkv8fojvhvgq64r4POeeW0am4fvWe4ZolL+P7U+S/2FtVa8MtcExt+Zm0hhb+jjroMuZ8zyeFs0yf7V0WOu7cf2J1/LYI0DR6l+mb0t3MDhTf7dnrj5L+0aeuOG6XXMw8s9LZW6k0eIUgHvveUvZc8ctEtFbIYIuTo+5l90CbAJDh9xeRkHH31QOiuDDOe5Mvz7jxMG1FlQadp0B5UqHkSQikt2k4U0wELyyOJ0h21uNdOFZ7RuBARhgc6JwTGmZYjwnCCkMDzgqXdETNwg1eix38r2WOWBpjNBbLICC4ncw6GCqQIEyY8IcCaMJnqt0qnTJgmOp1BUlpuKse1fDszpLo1G0vMDwHWoQioGGDIevSeX61yXyv0b22i8XpY6FAAsCnPTDR44oSAB/CacZbJOid6gbgeKGiP4wGodn4DzaAmF72lG4CQAK948xrYwp86cFhT548LBmBLzyyl6L5Eo0fYfsqwfQsHnjZqU3HEMAAAACTpx8Qxztw7LN46ga9og8Xy9RqZ07d2oUmGnpioSrJ8MImxuT/A7zqgxrNOyqVxvcpN8pmIPlVNPasO9e0tBl0Xzqqaelz98vK1etLG95yx7NlgFQcEwc/K9//WFxnOWkg2WS9g8HUkAjAABYdOH8Hz0mmRVIYcURfvLPEHuAC2Yoz11E3YpVkmb7H5Vf/KVfl1tWCh9hYgUg8HoLsItt/zz7aWONThc52cKMYAAAIABJREFUIyoZ7umj7IHenBPWz2CUHAs/ogCs8sv0ebu+WOfjrJxoYFtAzNEHSMCjjuhckX/RFgEY/FYAywEt9JXbD9A33qdAm568Ydk8fYdeePQMAKo5BSo2bZRipkJnLU7oiOiI094DACyyXYGp5CQ6OMH+jwIE1RGhjLHvWemT3tRpfWVsM8VrVaL7+jLfw3dVndDvP/qbdaSyu+vR+L4IAPA9UbNw6xffFYGFnkEUIlIj8ZwQ0WLbecxZV8ERjJlMfBfHTn7gc5Hu6gCrc123mOTrHE9cfxQcCHyp72xkBJjqqEh/bZsp7p6p5uCw0t3pA02ttWsCUEzbN9Iz7pGNvGPOvO3R5Q9Bhx6A4PxuAIDt48V1zZqR704dP1L+3Qd/V04v+bbIrtQCWQgAAIUADSCzehl2FKyCFaITdu3cXn72Z3+qHDvyevnKF78sOrGUm266UU8PQuox3oM6JeaIeP98cEYj06fI1AOwd1JOAfj4Jz9rAICcgiJBSZQA7HS3S4fpYgUBkJlQx42NJ1EGWrZEy1Dld9moahlsLdkcJ68tGZ7vd0OOQ5TPbMSOM2orn/TXDNIu9i8btFHu+P5RXWYtRF04zhHI/WmNaxzNenon6JY8n1HXTJqDoWdbz0Weivo9Orujawaj3X1aTerX0HXqWASebA3G9ijYEOfLeglKbN0kmXoioMjMgVx2YKNnwVkmjelJ2L6oa0T9cE6zKBF0sDnVDD3oDWZRihzj6GPYv9geezwAABr4caCA9i9thI6vRXuOZAB4Zk/mN4w/tkNeadnQkVZxPsetyZH3Mq3Hydgkfsly1JpH2jUV2K13tXTRtHKCZzP/XS6fDT3X0quxf0Pjn0S3aAcM6eMfdCxDvJHpG98/zXy29GhcK6bR0ePo3aKdAnex8FejgfqcBXjQpwU7d2ybQ8rvBSn8hkgHIqr3vPUu+bdH9lxL1E0WWiD/5lp6moE7UPisx/z49ySOMR0jPgQBao8y4VsDiotf164bO1z6o3GrjKj9sePiGBG3AoHiQIqjiWPb6PDA+cAzMC7htOAfPgPFRBoUnH+kHMN5RTo0DJtZSYfC/YoKIjLle6aW+nmrSh8466hcjaqpMIa8z4xYm8DgPtsaMY4JSTGikLiXf9dU+zDTpqk7Z6zFdJEv1HiWZxA9hdN6SE5EWLVKMgAk0gwHHcofChpR7f0SeT985JAWeIODh/Fs3LhBToy4UlOybW/3is6ZsveY8w86nTtv4AscV4wBdRqU5m6cn5RMg4MHDyoIsH/ffo36b9wAkGGb7DHdplsQsNCclSMrQT8AAAANcMQg5h1O6u7du8uuXbvECcRRN5aqjn2oyj+4SQOB9XxsGN+kgS3aittYz9350xR+BTWM1/F5RjIkHnvscTlp4mmtQ3D3PXfraQn4OXXqTPn61x6WxfC0bnlA2j62ACyRopIycN0CQAAADr11DPNqdQ8gOuJGy/tWlrvufFf5lb/3P8uza+XoQI2JCW+S/2zLR95eM+K4YNjRmQljUwUg/+iYAwAAPezoNaQJn1fH2o7WtAwN0gXfwdAAAEA5xHXKkQJtAICEcHEvONMC8V7L1BhNgdR+eZ9t+45FHSIQZkbKeTFIULNjsRbrXLd2XVm9CqeAiBEjIEAFpuhMWCCyr4DNIeG4hhab1mJq8mtRjrxgRcM3th3vpS5oAaRRTlt/s83e3LquibqTtGMbsZ/xO/JCNGTpXGukWfRZzCZqAQBoj5kXqgud1/RvW3HcqasyFvua+6af5TECT7we54/9bc2f0lqly3iQPMRx54W9o6kW17T1rjPKEgDANiIA4KPySwQBKiijDqyCAEYH9K47ahRywq1tgU7cnsb5YZ9oNEIfxfeSNh2tCDCo8W8AAEEAKONTx4+WP/z3/095/ImvizMugLYDAMDQa4aMvrUDAK6QPf/vf//PlBlxLL76pS+Xw6K3sRXrrrv2aDFhgA3QrboNCO/3PtpcQd5rLQ0AACdOnnUA4BU5BUCAPlxP6JGxNrfbgC+4DRATPAI1dSKTbYvIb1Gu+jqhLX0tO2WSnI67Htdn3JdtgdzXSX1s2RJZN+Ux5z7k/rb0YZSflgMW5TTy7RAtpp2jcfM1rp8teZ+2L+Pmj7onzh3Hy7Uq3sP7soyOo3nVwe2eaJaNgmImr3SSCQBs37ZZ8wyREcAsIJVrrLsqTwqB63rbAYNq62Brq5yyo7ZJLboKoECDCPIbmZCaOSz2AoJFOOoZW2dti2oF5UiL+Fv7DJ2kOs+yZqkXOdLMz3GbhWqD4ODmtWNIzods4sg/bDvOV+TjIX6dry5gXzIAMA0vT/uuSTpj2nbme1+0f1rPTtKlcT7z3My3L5zH3E5LX0Z5zbpx0phyv9jWfOZz3Fij3hiVEQaz6lrYmnv7LmR4bt2yYU4dACgPUwmaAfCjP3K/RFOxjxlOoqfPu9KAZafxUBhYnQFShx9fwjQgxw86Qzka8y3hzUYsWuc+dkYxqewssuKK0J1/219s+49BkoviFDDCyKPK9LgUuY7oIg1aODwwkOAUm9OOivS2txgVjXW/M46lcjSVDgVSxFdJgTooRBi6iPyC1AAR8CzeocXxWINAtw3YnvmocDIT0QDlZFZjmOBBBWZUqYrllgGZuACyHbaLiDn2/H/nO4+UY5L2bwgyjgJcKkX5hC7ad4nSCD0OHTksWQIHFCThEXyYJ2QFIHV/gzjsa8UJQ0SeKeQ8Q52pcHg/wAVGFGcFGEAEWcEUoTv2pQEAQHo99p/hPStXSn2KLVt03/mVUvwPgAyV5pNPPikFDJ9WgAfXkQWAzAGAEqz8bQ6211RwJBw0YcS/T68aHWH9gllxhKsThCJ9c3oM4L59+zQL4i1334X1VIGRkydPlwe/8pBEppEdghoA4sDIeJcCIJAxYgvAocPH9Hvb36qwlRbkMmcAKIVkC1xaUW6/7e3l7/3q/1KWrdggAIDwiWwPQAE0dbgBFKjjaYZwt7i64xKVRc8IC9cpYzEyz+fg8IHGdPpMidqiq7Kg1c2xh++C8rbKp4IH5tBnwxDf0ZmJ0X1uA4gyUGN7dVsBlSnkCX9jGwAAgLNSdAxtnBS5XSV8sloyMpC5gFofyPCJyl/Hq7rLfmz8ntkUouLZaI66KCp101u1vkmWXc4L9VucB+Nf7JVmP1pPD38X25zfk31Hg/SJ9Gc/+wAAUrnriQ0RAIjvB6A4xHstIysauDlaoZ9dbuOcxIU7Ltj8m9e1j+DLCPoFwCkbAKo/wcMOALBvep+vc9ko6BcFJC9UHVL5z41oyUTr+ELlxfQ33gEAQGmvBrnxfqw5QTqzn2qw+5arPI+8x7YA2DsjAIDrePXJY0fKhz/8B+Xb3/6KpOMj++2M6CaptaGPOFChXQRd5P8iW5s2rCkf+Lm/KSnGq8s3HvqL8v1nn9XirHvuuE1A2Gt0nzGQZc0cUF0A8MXGaM5EzQBYIkDtqdOz5ZMPfE4zACTmKNsAhM9861bHWy60XcaDAwBGvMkAwDjjL8tPdhKi/I+TtWnvi7KWeTnLYZzXSXKe+ZltZfsqtxOfa9Ei8l1P1h34bLVH+yIClOP6n/swiZa8Pxvl48aS+97qz7TPZ3kb6u+k/rXel/kv8kTss8q1y5TJha1nauuI5tsoBQC3SE0v1YKSkWMZAA5IorCy6zkGy7BlU4/s1TXe1k4tCijfsf4K139cQzYAghgIdiFDFMEZ6CNd20JEkutJjOB3OoxbAAZkmLSgzdDiJ/J3i/8nzSd1fPRHIr3zmhTXtjwv0/Is5zDe34GyiSnHvW+SPhi63qLT5bY1SR9mvZt1yVBfsg0RdVlfBqq12LIvou5r9SXaDy3dN9S/oXFNQ8cfhP6Zn+vnugZGu7byaN8mcTegLLhy+xbJAJB97JKSrBFFMejvvdcAgKVy9nfMAIBhxHRZAAPWuDnRkZDWKUMZdCFwqmgitkH5Fan0ZzNRouLsjD99n+/phqPPSElsA4YUolWi4OC40ukHebSavBcn0XbcAIPwgwaq8FC4TyKZcDRwFB0cHIAijJwYVKk60gAQuQr0E04RHFUgqXD+cQPGhHbQHkGGGInSCKLHqLIyyYJPRwzOGt6rJxUAaEgGoIEhjur6GHFfBlzoQCOSe/zocS1oh6g79lPD4QVIguJ7AALsrNcVOo4TUvQNkfr9+/frfnGkgdeo7kKJxFulfj26T4AA/A1nfJkADVTemB+0i/oJKBSN3zwWDv2CQweaIsr//e8/L5kJh3ThAg03Spo32sV+b4AOWKAel32oLzz/vGZ44NpNN96oQIAdV8gobXWS1XsGkbRaPp04AimeAoA7AB4pf5vzC8QbY3hV6hYgAwBbSnBCwp4779CiVaAlCvw9+OBD8vuMAALipIIXFQCQbBrpD04OAACAFFvNAMDcIIcWzqDKhdQAuCA1Jy4uL7fd9jYBAP6RFOfaoFsAFiyUQovyfqsBoB10XqzzG03hbCQpj3k0nfKK39xmQh6LdRwwXswX7mMUGN/Zwoku1H1+lKkoy+QNzClkgYCYZtU4jbnIEtyi8UiZiM6mHqEo78Y8XxTjARkIuA4DZKXwKLeAmCOHCGSdT7ZnG0JMflt9jgZYlMus59j/cbKbI/BUvDZGoyEmU/WdTmc/Ss53TFoolZj+kxeJaGiMLJLyDOlNevCevnPejwRpEVX5L6aga+8DeoN+5AyFrNejkx3XBrSl/XLaxDG0wKXI67GdeJY156lbT1S+6eR6DRetF2OmNNcCbS8B3R2NA3sZf4xmdRE408i31qfxtSOATjresLYobdVxDtkrfj3KTQTL4ryTV3HCiq7GCm7UDABtV66ceuNY+eQnPiQZYF9QAGDRYjHiL5zRzKUO5JcxwW/HUC8KCL529fLyc+//m1JkbF15VgDYJ+REFLR3s2wDuFN04TlxBGyMCq8pTYzHoszZmopsu1lZZx6QIoBPPfeipP+LzhYdWHMIabiYbFQ62dYO/RkDAASxGJSPfE+U/yxL8d5xeqL13vzsuPdMciY6Hko8MfSOcePgM0P35L5Enhyib0tXjqPJNP2Lz+e1bRp6td6f9eF8+kE6xDbyuCfRaly/h3R+na8a7DEZr/IFp3+zFFXeuH6NAgCL1M5hMWgYPh6hF33EQBjXeW0HdgZq9IgQwxa0ejv2m7wH6/W82AZntVjgWbWhoSY7GmgArvaJdijXRAKcbZr3QT2zeZH9WL/n+kJbtkWvSfMZ+0QbuSWXcc3g+KiHx+mYluxknsDnVg2AzFek+yR5jf3K/J373Lo+SXdNkuO8xo+jzzgej7I0JCd5fn+Y4836PdN/Wn0yTsdMov8k/m1dZ+YelwbanJZpU30GHc+Oq7bpd3MoBgLkT+TrbW+7u7xNQAAAAHD0oSrU+Ycq6Vp1Jz98p4Nxp8CIU1+YDbEuVUmNpopORKWK9mIBri6bQJWdGUbmxHsxL/kegnRCqpHOnrWq/eZQ2pFjSFvCsWFos0tnFlMD1/iD+xHRVkROTxOwCvfqFMlNiFYjEwCp8DN6fIpUnxeHmYoEDp8aTu5oQSky+k/hi8xsdn+NIsZrcYxMZ4ajgx/0A9e5P5Ztk5bI5wBdCBgQQeV9NPpBemQ97JVCfGibyhnp39gGcRrIrpxpj7oGiHAjZRMV73EvwJUXXnhBn+cRMGrySaPMesAz61CMRooGrlmzVqP0oCe2GuiesnN4pxwBKLS0dO+aTm0p5md1C8JecboPyNGBlj56STMMNOtAahEAZHjiiSfEMd+r9Ni+fXu55eY367vUmndHS41950tlfuwjFf5GnQJlQTUkbR+dCb/e5YuenYCBDIgnnvheOS6RfDixN9x4fbn22t1yn/HKObnnkUe+W16UaNbiJcuUbtgSgi0AOBLx2PETAgAclcVUO6ALJs60BwCAFy5eNCN0EL4WAODmm+8uv/4b/0TGCgAAQAH41BwWPZJO5icuWtbb/o+O2cEoveJ/R0XA7AzyGE+84HP4HsYB2wI4g78BHCwXYAPAEX4w12iXUXo8B/AG7fOEAD6LQo+4nzKM53P2AGWK9SMMjDADBM+ek/T/WXE28E70GVs/lsu54qAj21VQs+W8ub9NgCIj/YmMxjXB2M6LM2kT5cvI3YNkvNmaHm52GN048Ge/3gfbay2GkXaxv/Fe6sZotMQ+oXd57LwegRgaW5QLpo8ybZ3v//+Ie+/gza7zPOxu71jsLhbAEr2RBFEogmARaVF0SImESEqRqMKojB0rIytxPFbUHM3Eju1JJn9kJv/KnjijSI5MaywppESRKiRFSWwgiA6wgehE2UXZju27eZ7nPc8973d+537ftwRn8gE7v6/ce+4pb69tG71svGlpe4bLdn36LE086IHXkefkZ+ZxMv2UoUpC72wuvu/LBg7BnjzThRZLYa6dVAhT7rYyAxvp/LyGDCex/sBMzU059bP8znCSBUOHx4qllj3I58RrbVzPuOzvY44Q0BElE4+d7Qyge0Fzjh4+MHzqkx9D1NInwc9Qb2YtlH+2ASxGz2g7inQ3GQCA8+zkgcjAX/j5nx6YCnD8yOHhrjvvHPYiReyaa66G7PD2KGqKPaeRms/gKxttAm6jpeM6FJE9g3j/P/2zvxq+9s3HZQA4C+OSzq2YAQIHYg/DIhQ8M8x4/HGW6rVCTosbxqlXI3xlOMvjt9/P0N50YUsvFgl6MzDHnSh0pb1vHo1qx1jmc4bJDLfz9i7TmkXP8P6c7/qX3Y/2uryeeee2aN6GodbA29K4Fmfbcdv7PW7+O73XjhoMT33ILpT7iPBnh53oknTJ7p2jAUDktERFKfIQSHUa+Mw0PCnRorO1O1YU4SyydkmlJM+3t5oOkZNwkB2DjEs5lzzYnn/tg2lfkUGEwTTKj06IlGK1YsOLpJYUFkfktjjVMwAsc37GQcvGrSw1y/NqhLHHngfnPbxs+UOG/SqPV5OuYWkKN6ZguUfvvPfL7MuruSbT3kzjeniY97Gd3zx60PK7KVrQ24cpXOrR6Ska26Mb/m5Gtir6afvMKRqdcX7ZM2z3qT4r5Kb6ucodea9X7bl09zkJSqi8Q2a9FsTj3fD+0wCwfh297QiltXAEI8FI4Cj4UHkpxGM8zGJptFA7Mg09tS9EZ0Tw9UbGFYJfYnwWgGUkKEIiidO+fS+gQByrmTOcPcJWeW1YOKE8wyAgZQf/RTX98KpTqeCL9zF3XFY5UDQaRqi0srqxPXf0LtNCSoInJc+CvgW2siFufRZKVLTIy14xGwB6yOzvchioc/+tuEwhqz1xmQGtVAZC4T2IonTfefpped03wBjCdXHe/M1V2Kn8HjnMom/HpbxvgAJOBZiKKPOv6ZmlEeBlFObjX7aKUY63CtXFufM+Kn40BOzYsRPe2s3wJm1VKPcadBnYiFoK4fUK/49Dze09omHnWaQHPPPMM5ofx6TBhQUJeQ3nwH80CNxw/fXDja97fYxTii4WENR3Ik7JACDDRQnLjzzVaD/lvu/07D+NPXryySdh/GDEx1pVv7799tvUvlCKHENeAVt79744fP1r30KEBNr9RZhBMQCsGw5iDTQAnGKlK6UIRKstlYyUwgEl/xxrUGyEQH3z8C/+5/8d+3YxmCyNA6zJEWktyiApMDdDaBsltT1z59ZngdxpKU5RoULPiAyO61QY/uV1xhEabPhdJnyOdOE4nhujOPg5WmZGtAF/4xnxehuwsjfA6+FfCxZ8Dq91LQKORwMAYYfjEh4Iu/w+gqhrSkJIMbNCs+gMLqKQ0yqVWYgb6VpS2kxPPM9WgW491HEGVvqblAEhqonztAFgCs/z96ajeT6ZibXMmfeStrVCah4nCyE5QsOGOM4+02/ue0SKzdZFyM+e3b8QPtvfHaUh3pSivewpyevKMN5+z3HdNpXPzWPxNxmUSMPp8SqCqefXChreJ6XqFME46s/NKvUZJ2IMGxNrjYSKpiut8t6PsTNN0W97cOZCW55zxSPSopSqgz303vFaGdXA904ePzr85V/86fCZz34c+IUaN+vQehMpADAxxl4pFSEMAKSjTKXbtGEtDAA/pWKAZyD43/vVuxSF9ZrX7Bluf/Ntw549l4503EUA2/O1YUb8AalNH0cXgIe+/iiUf9C+ElZcavuJH0wZAGyIynjQPivj8NRvLX7xukUCdk9o9Dn0xmtxtTfn9rtWeJwnTAoSG/rf0q9lhNp5tGaRYJ73ZN61K3Fkdu5eS7veqblNrWvRehed8aK9aMfPPLl375TAPiX/zXs+6Y5rlWQDgMQC4O4utCi+DC29Gf6/uigDppVKUaVsO/Kl0maTHThSupP5YxjdKv3kvOj4Oi5nGJxFdK5J5gtcZW0SFiwWzSpRwpnOj3S5OIxmcKOBY/MY19FqeZrGogEjRVQtC3uWx1vl3/Mxz+PnHp/q4XR+tt+bnrR0pf3ecN+7L9OWPE4PR5Zd/zLXzaNl+dkt7ZmRS5tB2ueu4P/J8JPp2tR8p+jEFI2ej1f110X3z3tupmE9OWzZOeT1Tz1vio5N0eNRxt5x4TZJwqwGSgVkHZD2jjveKwPA2TMI0V6L0JtiAHCF0OpNDgKkwkZEWv4rIdUrDkqujFhyBvqMYEZk/g1LZvHsF2EyI0Ar5LqPKQXTffAUUxFlmHnMwx4CC6UxB1pKqYQcPHhAXkx7rW0AYEg5owOcp8wlSPEuLZXUKYAGBXh3TYAUWYAnWmmnp5rh8G5/ZoJjg0UIuh0BOCFADrviHLJRxEDUIqL2RwXsQmHs712Ed1Oxf2HfPkRNROhmzfG2FSkqtp9G/iqrvTJPn2FffNHLsxk1EiLFgUIjwkqxly9C8aOCSIMBDQvqOy0FDgYlKMlMKdgFI8Br9uyRMsiifdvQgpKh9OtgDJBRgFZnKe+hnFPp5rpeQcsZFww8cPCQDBC8hkor58m5MEXgOhQF3Im9dyFCCaNihKG00ACgvZcSFs+giM4wfLFGfM22g0899ZSiDxhuzvs24LypmN5ww/UwNFw7bNzAFo8cgmFqjBY5Nzz91LNIX3gCHv9DUtrZBWAt4OXAoTAAnDjJOtd0q4VyqFxZefQR5rYKhpAzGyBIXz/863/zf2BfLh1eOR4GABdmDANJFLicEULSWY+whieM+EJcTvhkhYF/HaZPAw5hlnD2MjpA+Bor8oRHR80ojLcU++Pu8XuOnxUtfs/z5HfEj6gfsVoGJHoi5NmHcYGwotabpdCm6QTnY2MBYYlGiB2IKmH9CI7LF8fkfdtUsDMw3nMQrhcP7AqCniJOMm3Ke+fv89+RgJa19pi+zyXaJToXuuKi7hlTUASaigDIr3kEP+O035uG+nPeA88x01z3vfczzUjacfi5TRExzFgwNB/oRR1kOlWF5FjrmZIXPwoMxWPtz1MGAMNZfl72qPmsBUdlAl7fKAiXnFWlixQDgJ/nPfQ4MzynjOciVjOHJlIQZx7RNa6mTzwPuuJnqE1pMYBkuu5nqd2tWnhVQ0Gep3lNPm8ZtDGuu69oHlinC9/yWr5nqP4aREB9+q/+bPiLv/wjnC8+wwBw9izS4SgPkFaSRjKCCnX5bQBYD5mAEQCvu+Ga4RyexVaAd975ZdAMdGMBTbzpppvEW4mb4lfSSHwC2hxxPcEYYR6pTf/vxz81PPS1R4bV69B5SAYAGGbG+gjnbwCYEogyL8zwkXGp3euMG+059z73cLaVh1p+3Y7jOWRnQYvvLT3yM5YRkj3+FH2Zt87e+Mt+t2jdmQb31js1rxkemC7K9CDP0ddnXF/mbPM1Gcb8Ps+DY1uxbGGoN99KF6v3e/5ZWp6Jlnu2/RD3KE9czCLNey6BXAMaVIyolXaE0myZiIo+X1TqydPHKEgdQtAzyQH4F/wD9a1UJDBk6XAeRA0B4q7qbIHWkf7xxfvY0tXRA7yHRoKo51V2JxmvvF8jv5ZsFbWiMg83n8rKed7rKXgzfc46Rn5mhr3WCdnKBvkZLT7lczbO9WhT/q3Fgd597fWLYHcKjhbd1/u9h0eZFnnvWnhucadH81q8aPfPzxllhQULyLCyzFozf1jm+qnxW5ho19Wj1T1aPMWj8j7Mm2dv//L5rLpg2xZ0JyPBYHGzM8NGKGIf+MAPowL5rfT/jjUA6NU5C8XGRC08d1HCjC8VxxPT1tT0nb3UIUiEMmfBJgtgPsyWOWdEzgQ2L8oELRAivE+KABgL2oXANXqs8N5KcYxzTsoklVX3kNeYUIwPHToojzU9MSLkuJoexo0K/Y/8bf52WsW8gkBljwznRAMA2+bxvdMOdKhFGaIAaQNAj3h4v7ynPYKWgZDvc50Bt0PL95lYck5UOA9DKX0OBe30fQnZVNoDiDn3zqes9/in0C8Id3zOIRhPFEWB82fNBSr2VALVCg57xH2lQYCK5MsI5acypwKADPPE33VrIj2DRf52XbQDYfvsJrBRkSf8y02nJ0vMB4qCDUPRoo5V4M+oGB/H55mT8XA8phzQEMC2cFQK9+AMGLWxAfBNBT5gDWPCOs5zZNQDvf60mxxDW8Tnn9sLb/9T6jKgVnRKgdiAWgYbdNY0MDD/n50y2AGAba9YoZ8FItdgTehnhVSAB4dvfPNbofzT2w2D1IuITNmPyIAT6LqhGgDFw6kEGyoNQiAaOjag4OENw2/91v+GfbkSBpfViMjZUkL0aMRIhoxUh8MeATOprDwJRwpSZQHTCjnPnIYarpfvjdf8SzgmzPMsXaPB0QDGTZ6Na27wuRyX99BQIQMQDDt88X7+Yw/wUPbRJYLCBOApz8VEzuNHRE+tdMyzUwoALjzG6BWeN2tN0H85hhmW7gEz+kdVqBjCbiHNhg7vnQwTJeXASnwWnOP3YvxMClrQs0qWTWeyAslf+Zl9kD226k3Mryk4DtrSAe+R52ci3z6Tv3sf9VsKj48xZ5XNTJvz2n02Lc3fvUmrAAAgAElEQVTKMMbfKv2KqXs806xeC0bf5wgijpEjibwJcV0oktlg3EYJZDji+yyUW4DMMOzrfUatAOh1xFhx1qapee7e65BrnQJgY5xhpKareNy8z/TAu65ANgR7D5wW5zUT16KYVxhQfY/nl+sA0KAJ0jp8/vOfGT7+sd+XAWAVigCCwgdYjNEpoKnrovMN2+muR8rSh3/ig8Mbb7kREQDHh0MH9g+f++vPiheSJrIGCw10jJQS9yjGCL4nvhjeGb0lWoKCqZ/41GeGr3/zMaQgbEIaQFFohEOBuN5DGSZsNJcH1CkWFd/y+bWCbyuwZWG8x1uz3NEb1/dkmSTDh2c1TwBveXO+vyfA5e96+De7E7Of2nnOu7b9rbeGqXVlAbedY15fe3/v89Qe57PL79s9b+/P57js+ttzmMHRYuzLtDI/o7f+RfDQ27+V8Fnl76ADwRtdfPOyS1Enacd2UB4Y3i1nFAcA5adoGUwWcFY1mujBp4E95Dx0O4K8ou4AiSmFwZEtRRUuWfhfdbCRTivtFDydz2AKEmUnymUcR+0Gi4zBIs8MLQpRbGUklPdQe41HtAYAG56zPNvuK/cj86As92TjWsuXMly0PLCHny0c+ayyAy7Pzb9n+ayFsXbe+RleRwv3mQ9xvJZn5DlMweD5wGtLTzymv28NmK0M0dLjmTMvfH1ZHP1eXNeeUY+uZPrSo7+Z3rT70fKGjOc9etvS+h4strDafvae+3uPoblsv2BrMgCgLy+EdBoAbnvTLSAQVI5qDQDSgbAOskAIJROMUKx2ITxDqZHVPpj2zOEXq38OZ/dht4RzapP8fQs0BnpVLgWlUK94KJr0xvJFjzV/C+9szJ8vvifRI0Gi95vjhlDMwnQobAIBhgo/lQy+6KG8/rrr5Ll02BPDnCgoaUyukcaOIv1bcL388stHIdWHwGdTyZIHaCxUV7WGlYw653MEgc77lw/d+2FBNxfmyggWZ7QWSvxh5c/z6apxQKttaP6j4BVPi1DWCN+M9AkulUX8FCEAgY5KuT3EXAMVX+4hw7OpPB5A7jyjM1568WXVaTgOZZsKIIVVeqx27NyOfPELpFRfCObF/dmCyu6uND9ao2GMojC5Fq0Kow7DCRkbqLg/8cQTOgMqgxRCmbe6DtfsQbTBxbsvggFnvVoYsoYDvWucI63RjG544omnhsceexw5rS9EmD/mTmMCoxS41pjnWhmGdqPH7rr1LDZJOKuGHLZRXLNmw/C1h78x3Hvf/YoQWQvDw1q0D3wZ6RYv7z8E63kYAKKLRIQGR9E6Ksk0AKxHSO31w2/+j/+LIgGOHWeRzk1i8nFutGoxjI/vQ7HW9wUGdVoJHv2e55hhizCiIqC4lnvMs7Pixb/8zUo54UrFMVWBPwx+NAL4vaMCPJaVkMCNUDxtQOT8WE/C4YaCGXWHiFoDfGVjIcfIrTsVwlxam3FNr5QIHuKmapmwm0XWwilEpNBG78dYeb3gfn7m7P4JvUNpL//kr097X3HfuDobRtxTJrIBQPilws4F29JZZvxu37dMpve5ZSSjYOSCmIKLUhiqCICZkWW6sZI21RkFS5gtXNde38JfK/j4WT4L/s1pJfVcXIA2nt/CTeYTPYHds26NJH6+/85bb4CY0ztmaX/FQb2LxxUeGp8jCs18x/vGv6NgmFIMWrjQmsoiwgDAaAEq/VG1m+Oa33r9/M3GghMnUH8F/P3OO/92+KM//D1cj9SmFAFgA8Dp04yuAc+nJ5BtTYHLP/ajdwxvftPNwynQ17MoNHj33V8dnn3mOwr/v/H1N4I2XhSpdSWghfvktY4GGikjMBqeXT186i/+enjw4UcYZwCjbPQlj9R+rzCMU9kAMHofHK2Q8b3AYQ9vekJwD9Z9r3/LOND+NgXjvm5ZYTsL/VlQy0Jci8t5jVPPaefbXtdTTtq9WzR2uz/zhOcpnFrmGXlPl9mLfH49eJj3XXv2LW1olchlxj+fNebxujJhucBdAOwQI66+Bh2KaABYTfmUNBnX2lBqw7UCF2mggwykqCDISmr1R+cMZCtin5R64HLw8ZCNRWukXEdXJzmGcL8oHVPAZACIdD8beflMOoocBXAKtIgFQCWvliiofLYzymIxslheiudEQXBe5zH9vf96jFZe5r02Kvfgoz2jHn73YKN9fgsPU3Qm4zrvsQw/j360ONuuNfO/Rbjco4nzYHmRjNKucxEd7M1vHv1YBs++m2uWoYPLjpv3v4WxeTJFb69a2THToQxzPXjLvMPXjueDvtmqAbAWYXiyBKIoz4c+9H609LlZEQBArbEIIGVFCyYRlkhptQjrpZ2HLIpJgB0nJGQN4dlEqBXK2s9eZHso3lh+b6Uixo32aKxOz5dDxsPrEB5nKzj8nUSPSp+UCRAievbpjZcyi88c+zCiAMIbek7t71h4zs9XkcEixOVQTodIMeSJytJr9iBXsrRV470WvqlwhTLBcPDw6PpVCUJyXabTzQQiA1cWJrOny1Ws27NZR6UUIelPI8ydXlPVKpDnv+5tOU5yCs0gV3qlp95nynW/AmMLrcgM/2ShQK6L62S+P/eCHIQh8swl3Y/uA/uQL0/vPY0I9BDzL+FK3nb827ptiyIB+J4K5maMsRV1A9aDOXGs9etrXjyV9YMIuf/Sl76kaAAq6UwP0LzY4QBeZqYrMJSVUQHbEbK6Y9cOFTWkUeLpp59BJMTzOAeE7MM7feWVVykUnvNm9MARFLwiHGyFQYICLo0U/Hf6DArpEB9YtopwiPs3rN+EvNivD/fcez+EahifYABYB4v6fhhbaAA4dhzMklE3MwYA9h+3AWAdogyuHn7t1//VcM21t2BfaRxAVMVY0yIMDhwg17mwASATz0xsbAAwDPMvFXxen9th8nvigVNruC6H5zudxcIG7xUNKakAhgfCNdt8OUzf83CkgPAKz4nWmtFFwQTKtIBnl3uhZ+MdI0xcuNJGjB04r1HpCUAdFcMRt3iKxePgKvOmNbUSezVCqEaD60gUGhJ4FMJNflUcjufmc+gRcRoA6j0rDQB57JYhZlzPhD0/J3sEMiPw3FywLe63AcBrSwSJe9Yo9j1BtketTMtaRuTxTKf4uVXG+Z0NUpk2VkNNpDh5rPwM09nML/I+xXhxRv7ecJDHmz3f2JP6TH2aMVb5d98Xw5f7xAfqLtGgyFem5zNrMJ9N+x/nHu221HWmvPca7OXPxixX4o9UrqDvJ9FCkwaABx64a/hPH/332Gek2qAQILsAKBJJUUbcW6jlCPvHA2E159dnhjve/18MP/DOtw2nZUQ4hy4sj6KV4N0D8Y+tWq+95hoZWiOCIToQBO8LfJdx3MVFYSz987/83HDv/V8fTiFy6hzpIveE0VmCS+9fGABkByhFAHV2RQZphawefK48m3oWPUWgFfLbMacEep9FK7u0z+/NOcPjDO3uwGk7vwyrvfeL1uN7lt3L9hme+9Te98bP1y66b9H6pubTO9tlxpoS1D3Pnod33rPa/TEPXWYuK68JpZ7PcwRAKNt02p0b9ly8G2kAOyDb4yLWn8KfqH0V+CQ64xQ+fMvQfdNgOkQoP/Na8uVjSn+M+/ne8M1x2G6X+BztdxmBSTnaxnLT5ohGotJvGZgDMpJ07C5gQbPQR61OuF5prq9VrQEuq+gUrcLc4k3G08wfF8FFvjbjbuZpPpfMH9uzaunEItzs0al5uG4e185xWXwyz8m8p11Piws9XF+0znY+Le/Ne/nd4cSrv2veOfboyyIYyvcsc20+yxYOejDQ2/OpffZcLEevQt9sGQDW0BsJJN4Eb+ZP/MSHhlsR3nf6FJB+dfTyVdsnCc1liNyHd1xh/JiBqFAK/QlPdyiWM+kBRQKuQtVs5fIeE5V3WkpzWPJEEEoBE1ooIzw5PCCubCqPsVIXwlpJ4cktTki4qOTRQ6LiJSW094xCmKhoROVz58eT4Nh7aCGOis4YYQChiB4QKqUXXbSbqkJYRstaLdRaSFWeZYqeMIGpHpDYZAPHKNjTEUxFg7Sy4zGcYTBJ8Iyx2FJuLfL/X1QVZ1ZMp3Yv4Uy5VrVAl+c+S9gjP9XtqqJgDARLFYVhdMVJ7bPDxnk+fN6F2y9EpEkos8cRBaCWfy+/pLZ/+/e/LIWRyij3hHvIFIDId18dLRXZjQC/K4wcBoCdO3chSgCeX0USrEHO/tPDo489pkgN3nMpwvVZhX4/UhAOYPzDMOREkUMo86g7cBwKMKNEovVh5OFvgZHhdSgiyE4CrAVBFsQ6BewQsR4KPeGLhSId/k+9nIIyz4B5dJs2bR2++Y1Hhq989W4JukwDWAOjxUHVADigGgA2AIjLqSBPeMQYAXDmzBpEKVw+/Mqv/kt1AziCQvtrVjMM373tGUGgDPoVEQDGwQpDATvCrwJDRlnNF+t31Ibxg987f88M28IB/44e5DKe8dnPjLQJzA3wYY+fDX+GUyt+9qi7a0eGY8NifvaIB3jj9p1qQQRcp4EuuklEVXcbRLKHQPSuhELmNnZ6BpXcMfc4lM9YUygiOZqGZxW/u1aJd7VvtMt77vf2ssb50DAxYUAdbwg8Nx2ZMgR6j3zuvj0r2NrbUrHd18fe+xmz4ZPtmF3PeXlQq8RMzdew5DPvKT/2Zuf987MNd2l7RmMAx7TBOvOkykRt4Ii/vTnM88g6NaxnAMjPDeW/PGsMdfUzV/LLOtcopFXb6JXipcXIru9pIClpW16vz9zG7uABbuUZhgM+gxEAZ04fH7797YeH/+c//DvQxAOgraDbJ48WmCY+MKWJxTIxT6bDUCfH/e99zw/g37uG/S/uHS7YulnRcp///OeFdzvQf/yNt94i3sc6A7Gv7sRgg0AI8PQUsgbAn33qs8NX730IRA5hx+h2wl8VUVgRZdzDsKfE/YE09fxGDBwFlQwZs++XEY4NK/OE3eknzP4yT3ibmnf7/KlnLbOWjL8tXVh2DT3BMq+rXUfG5/bedj96a1h2/cvsS2+ei9Y97/mmXb2zm/esVp6dOruePJdpoM6zqPMh2lW+QCOdawCoyRDkMKXGlVx/IKpkXBYCldOHuB3WhOLQiQ4A/Ew5mXIYfydPV/RrwS8q/5Tr3EKQMpQ7OoWsAiUfspaN/pQNLU+shlxHwwXTBPT8WEE12hdeFB3E4qVaAuDvTv+U66zMJe+jaajPyLKH4T4bxjMM+NzyuU+d5bzzac+phbMpxbdHI3rzy/g7dU/mB1M4mvWDvGfzcNXPbve73bsejTlf+rEIP////p3ryetelg5n+GhhoT2rvuwyu/LePb39912jAWD7BdvOiSjQuA/E2rxx/fCRj3wYYXzXQTE7CGRG4Q0QAP4XAiqlw1DmKfi44rPsdEkBHSddFF4K1VYEXMjDQtIUAZ1kCHLsldAfdi5gCFIxTsjKqPZkm0ZPC5VS93Pns6rSHYRFY5XIBK7BFk35dPU9lCE8R0X/lOoQSgHvC++k0x1qPmpUT44QauUlUzktLVby0eW5aKsky8xGA4gwln3Me6X90dqKwcTy7BJYoaKP8syci/z8F1+SAcQdCaPmg/ObQ8Yava8pXItCGhVhe6NWuXtCEfjo+eZzqHxHezgaX5Dfv2ETlOgoHshQM+bPn8Re7UUxQuZzkynsw3uG9afM9RGGuGbllmGO/KvaAxiLxhZ+9/TT3ykRBwPa9F03XA6vFFvEHYUX//777lXdAEZ8MHWAZ8QwfUVpIDpBlebxG73/an2I91s3Mw1hPYwXFyi/lWkBVJ7IjFBHA+tHvhsiAZhCcRRFCmkAeOLxp4bPf/GLEGgREYAohnUwVhxCwcW9+16CcYQGH/a7LrDJKJUoVYc9Ymus1XjGJcOv/ca/Hm699ftRN4D7jFQKRCYE86KhylXja3tO4qoRvyVMgvMC//k3t/aJlJRadd1wZ2ZpfLS336kBLYGyUsYc4zAQRepAJkje26zAhiEvOkd4TP5uAcXj8hp3BGBIIV+EHZ4FDQCjYloMAO38LYAEDgeyWEEKpaR6HKoCWMK1C+2pezPLAGSWnFA+WhwW3s6EeIcBwK8pAaN7rumZmaG0Hibvq4WDWGrxCY2GhaAn/EeBzvPwdz7Hln7XkbyndVzTjhZWegJIS75sVM3rzop5C+/t/nn+fUY6G6WRYdR7lOHec6gC5Oxsc1QMf4k9UqBtXDgaYeOzjaeGJ48mhTmdTX6e10PFX/nwSQjJRrvgUzGiea+NAvx7/Dii32AA+M53Hh3+w+/9WxhqXwDdIv1j7n4Y2OlpX0VjP/7JiI2WfWxZ+s53vGX4EFIFTxxDpxOkANDQ9s1vfnN47rnn5Pm/9tprhquuvFIeQQK1jGeqAURBP+bM+i0bYSQABVcbwHvu+xqYDAy/7I5S8oUDPhOelg0CFx43nrwsn7nPMO9LC1Pt52UFt4xbU/g59awpQX3l2ffT/XrjZtjOe7AMDVp2zb3nLrrXv+f9yvfME3Lz83zdoufNO995z10EF725zIOv3rra7/KYi85pUgYugxjyJZaPAiTgBwaAi2CIu+bKy5H+CNkbcg6vjQjDcP6IppTIHCrWol38r4T1Ez+Z0kuHzGhELHKg6cxayLQ1ujXGZARAtJ8Oh5ecLcWhYFou3GT0EvEctKjHS3hv0K3gUPqLfzYaUM47xeinpA94v1rDrXUOnx1/z7JHxp2Wz807v0Xw04MHz6HF+x4Na8d/NfDVoz+97zLMTeFOliMWXbMMrW1p6avB90Vn8r383Tzme0GnevDQG3fROWb4mkdfBOfbL7jgnNsa0du9FSHSP//zP4Pq5lchj/5lKEDIXWY1duTljcKykLEYAKhw4Ics4Hkh0ZqE1KZ6V+R1KpU8swepJ5x1iZ8FqWIAGK2DRQggwXAEQIT9q5pRMQBIvB9znSKvNHKcrNQrRAoUhTUBqPC7mrGslRibyjznxVAkhV5rHu6RbsNECG8UdqzMBFGJQoryQBZLbCZCOthSeMlC+TwGpIMu/dm9/6FQ1rzSlqiMwJGSqZgy8SIKJ1LpZ1E+zZNFW0o0gM6mEP4R+PAM7g1hhs8Ogh/t7uLcwpPKNAh+HwYFCm2rIHgiXx+ecCqcNBhEv1mG1m/V/jItgwoj72NUwAmmFSCd4Dj+HaVxQAwlAEtMSpEMEX3AlowM3+czWB+AjIoFAJn/fxz3stvB3r3Py8jAeTN/n8+9DHUaGE7OVAAaRHjeLlbHubGGAK3f7DXPdAS2HrwQUQVbN29VSgCN3QyXpcGDMLl549bhkW8/NnwR1bFpbWeRnbVqnXcMnQVekAFAbQCL8M5zlJkN37EF16kzqxHVsGv4jd/8N8Ntt/3g8MKLLNi1Bc9mOz0yr1NRVA8HkyM1bADg7mQvveGgNQBwbWaGLlIZ0REVL7gPVPaV0oHriRf861aMNJKYgDP1guOxqCONQ4cOHxyt/zrvwtQZWTHubzFiWXli2kBm5BYQ3EGABgt6F/nyXF2Tg4YFPsO0hQpIFDuq7TczrbFipn0oUThai2hcaRPHvSgpAPpNrY5mvfxTQkK+zjg64mSK+NGcpBzOKqStgpzpgens7Hpi3v4tM9a8L6YDvQiAeq+rOM8qWB5zWQNAnstIf7jSciY9QWyE1wKfrgHgtbYGAD+j3Z/8/QpaWy7O+9XOL9/jiBXjTGb+fj/S4cL74vswAOg5jQHAbSyz0Kk5FwOyx42pxrkS/5WnW/JwvUbO1eH9Puvs+c/nZgPAqZPHYGh9evi93/1tpM7BKLqRAvmxUSCnvkDj5oB6QDRgnz0FnADN//633Tb89E/9OAoA7gPVQu0gCP2sI3PnnXcqAoC1Vt5w4426R7UACl+KsP7SnYZ8mbIFvP5/hiKA99z3MMgZDLGgaafNU31GYuMl55f7wAgAyx0ThTOnBNMMW4sEt9n9D9zyPa3Q2oO9Hr7m71rY643Rk4N8nefQW2vvvna9i9Y/tabevP1d+9fwOe88WhqW15fPa5k9njfnlk6fz/qNo5kGZbxtx+7tUXtNS8emxujtB79zG1fGAtZ0tDAAsA3gtVddIQMAkDY86+HmH+kRWZD4P36zHBxGd6bugXdCrjqBVKFI74uoG6Y0KiqLmFxkxEhriuK7TK1lCq1SCvi7eGtNA8p44yjaFidMdx1hF/dHpIG6B9ARh5toAOBn1yHKcGT+0uPNvs6RBz2YmeLphud5sLgMXi+LF/k58+Y0bz7LyCfL0J6ML6aFU/SpRwd6uJznNkUHXg3en++93w1dP99n9HiA4SHvR97v8zn7eXufn7Nq25at5ygESrsHIm2DN/MXfuEjaKF2BRSxA0B8esQpjcQlzgOPkHWp1iNT7AqbGjp5qZv3GXh8+JnQcrIjMonIBQnjdyQCJFBqGQShwUSDxCDa95GIRQX3EIxY5G4dDBsIw37xRRE0Kpz07NpwsA73bMZ3VEA5HpU9KrEkalQ2eD+9jvyOiuNGeLJtRaVCLCFNa659lznnUPj5Qw3TaoULHfBYedkhk9Ub2SVkrQGAHicKVaMSVIX3FciHqTLsn0obDQCc+lp4pRUtoXFr4TVagrMVVR3sylnwCQ7tkhJZjB8UUFks0uHYPDkRaoTZuz7DMYShHn3laOSAQ3HfiH+KlsA5cA0nocjLYMICjriGBgB5e1WJNhgC2wLSEMAw/n04Vyr+tEKzTY3ODPdy3COHD8F4EAXvWNTvMvSt3g1BNbxtq5Sq4BxZMiamJrAThCrbs8ctw9vU5k5Qqf83QyGnYWDjpvWIOEBUA2CHXq3NiAB4/vm9w7MoSEneqE4AMAC8gqKHz6JQ4YkTPN+osKtK1lSC8ZkCcxgAUJRv44XDP/uV/2n4e3/vDhkA1qzeDHjdUhRTVtWn8a0yc8JTNgC0hEx4VJThKjgal6qxiuvmizhEAwyvdXg+94hKNqMinH9PuOAZ8XoVEQI+RqFAGIdKBIA9+zpTXMPfDRdETBvE1AqQRjyGHJLBl5BBd+hgRAifzQiMaD0URYUiuoT0iy0lw0AxEs9wEYw01/QlwhIjhN/pScK/skemMXEj9zbhYhmuBCLrCj+vZWh+cPYOjzTRSl0RoFpG0hpWTV/0DM1hZaV9j+F1WlGvZ573ImhVnn8VXnI0yKwRQNfYeJX2NptFdI1SDCiQ1v3p0fnMI/L8TdOzwdQ8ITPHvG8t3Od9aJ8zCtBeQyD3CD+tQBl20xrl4XV5z9oIgNjXMADoHNIGGb7y+YxrLwaAGv1QoFDzZNj/rAGAv0ooLnm8XgOv9XP418Y0/j2BCIABkUQvvvDs8Lu/99swBDwO3KLHjek0YcCVwk7vP1IBZcSFAYCpALfe8rrhv/yxHwG/YI0g0kXUNwEf+QLSADiPHVA+rr/uetDY11Sv/1irIHBTVUywnDWIjPrkn392uPveh1mvHP84YnEqOCRG1f8D5BV9WFIQdbYlmi3DcItHdT/qL1n2mCcgzxO85gmLLX/PcN2b39R37Tx7n1ucamF4Cj+6PCJd3JU5Glrqy7PQmefoc5na73xfuwft89tx2+sr7Vop9/T2d4pW52vzmJnm5PNdFn6maNbUOubBjPm9aGRycoUYeWbYiWjFq6+4TDUA1pEOs5tVaTNLpZm0KtM/w0KkXEU6YqTJRrFn8brkMBNdoTNirGsCOaGk2HLeVtQph1NmdsqUU5pi3pX32xEh0arwFzn4aHTHd1FAkDQujAB0nrBKGSMB3H2oPatstM17mWnv1N63+Nvj74vOcx7tmAePU3A+73mL6FQPphfRoYyb5qOmLXmOLS5kHtlbyzxasAjHF8351fy+DD1YNP4U3Z93X4/GLKKF8bvpnJ0DVcCYzzdCR1x1wVZ0ARD5iAL+25Dj/HM/9zMIm74KAv4hOi9lAHB+vYEgFhnP94LF1BXy6EJ3FJrthS9MP4WPE/mnQkNbphJLDeU/AyBnLkMAnuOwpPgcBIyEw8Ij58nrKPxQybGC72JntgZuQTg5x4pcp2hfwnupcFABOkbjAL5jKPjuiy4uykVROEp7No7tqqhUnlyngEJUrhxuATf2NewrgTxTQvksY9NaqTqW0G/tf8cA0CJrbGKAz354vA+heB7PSgUTZckN7/LoUcKYVHR9xiLc5ZkWeqswgX2GBz28T7XugnKzyVTwBLWFoUAIUc/V3SMXH+H4UOBZNJDPr4XlqjeW3QJoWGC+Po0AJ07AI7xlK/Lkjw33P/ggzgdGAxh9qCxKSRWQnpVhxyH8V199dbQbRPjq0aNHkJtPWIfXHYqpFEvACI0MCmNXvtwZpA+EoYIdJvi9Qt/QFot7e/o0oxIQKaA0kfD6sejfOlbJx3UyAEDQPQajBA0ALALIaNjAlRL6Tu+/GC9hmUr3BcM//uVfH977Qz+OGglsqceCiFt0ZqzMzYiDgKXZ9po2kGWCHQx5pavMUTJU1h1iTxjnvVS6s3LC90fwG5VsvviZDN859/zOUQfcd6ZDnIH3MDwKNCzVtBkaStYDL1TMseAW95FnphoSOC8+n3Ni8U16/Hk/YYUGABujbABwEUC16cR9xmXPJwwss0o6f3MxoZFhEX9LfYBMg6IX+iyRNS6INhWjgd/n7zJx53srYbyGsFwsq0Wh91On/oZipufhP+de+mrvsedjoSrT7UwL+PyaYjOr3JrOEmfNaFYIRSvocezFuGanBzWKr39XoalC72buS0aYNi3EtD3SQFiRejbtohWS2rXnszJ/Gj1xhbz26KXmlwwAwt1iiPE+VzrcpoYEvRUcJiOD557Pixc6XD4MACXFq/Ah4V6CRcNh9iZSKBessQd44csBe4GP4k8KCz4LA8AzMAD8W4TvPwrjGVNqaMRjC2AypAjfd30TpgBQkdhz6UUoAvj2AU1QYJA9JmMfcfPll16MCCAYVplKx8irMJQzmo41XNiNh7m/pK/RNpjdUT7xyU+jXsr9igBgCkCuaUO8k8WBsTgAACAASURBVD5QYE35x8VQLuPKGFURF7SCasZjw3T7XUsr52FhT9jtXT8lCGYhcxLLi5JtnAjZJRfpXGlQy3KY15lxaiFlSYr9stdOrcX409K+TKfy2tpzyXS0nUtPQWjH6tHfdpx27u24i8bMZzLvHJc575ZmtXRhag9qlF820BKtzg07Ltg2XL7nEkUAbKBiTh5WZGDinpwNgdyliGCMEUU6I9LPMoN4FsYMfpGKluKWU6h5xOvJkym7kReTt3NspkOSH7tuAO83/eEao8ZIpCWYl0tGluxuzlSMhfL8h8KvjgVsBU2j55hGEJEG+ezdJjVLzT5Xy955bzNdzd8rObPQbf0tzoC2w1YLxysN+HXUHm62cNCDq5ZPZhxbhLdTONDDqUwj8zPy83u8dxFez8P1lm6c73pe7fUZV+ftyTJ0+3zm0u5v3vsMzyvHrAaAnszi61fKRMUAsP2CLTIAkLWwz++eSy8efu5nPwIGvguIjDBphjUDaUOIqAWvHFpI/htAXj3wIzMt3m7m1wdQhAJihZEWPSF/R+gykJipZW9hDdsJQTOK/EUYEK+LsOAoXOi5qLhZqUPgTeH1JkgURElUjLCclxVTih4u6EfFhl5oCkcsLBce2yCIujf1Z3eBMnskZXEtyp4P1QgUQm144/JhjQpMQ9gyIMTBr4wsmEVUGxTcOgvEEoR0I4j88889HyH3xYocHukmd3UUv3Qy4+P1jHJ+fC9I4HdkFzybQshDoC3pH7hKfWhplYYBwNVn3Yf2BJRksjDeux7CIZmJgVtFaBSBgTx9tnkEQzh+7OSwaes2hKZtGO6+74Hhub0vSOiUMIrrUOdCzPCaq6/UmWlPsQSe5elTbGF4MjoVlLBy/m4GZqGVhzMaivB83svIA0bGcO8OHEDxQuAPmdJLMKiQEa4GzLHw31kaMrDPG5EuwBoALyLN4PCR6LdLb79eUnhkqsD20k7PSIPNwz/6xX82/ND7Poz7WIkbdQjQXUB7gRQAnoNgvyDQDIPirzLSJWWsUTyMY6rsS0OJBHRHzVSmzHUThg9DOWfNBKfBCLeI98XraFyz1V0tx6CAKGqGdRXwV8p5MQjwudH6sBqWpMRQ70hzHelJAnq39HMBIa6V58DUAuJuNkqMtKQoCnm80cCRvPsWPDJRjiCpWv8je3p7Al7+LuMw4ZfjVqV2pSA/s/bsUi+00+NlhW+F4FDO3vRMbdXKdxZ8xoJQeV+TMu01mlatpDmzyn6PAeV98HvP2+2hPL7pn/kBrxetL5EOdY3BQxwBko2lwafqWvPcVzJ0K9bF4zQq1U7pcp2UWb41jgmYsIBsQTDmGASRaCoPG/Ej0UzlxZez5LUxr1D6R1ilZ028rRr3Yn9KZr75AW4wPzSuc3zXtLEB95yq+TvfFjRXBu6Too809P/O7/z28OST31ANgDNnWPCWc6YxoLYkVKQP14N7NyJ1agvSBVcRX8krQPhZUIzpAlddecVwxRVX6NweeeQR0YsLLtgu/GfqFFOmduxk95WNw7YLtijy648/9onhC1+8EzRzYxgAOvRLe1ToQkQiylU4gmU+X+N4FvKrcWYiZ0BkeNbAnmG+B/8Zvtp7jW8+03x/S9+mxu7Bb6tULBJUs5Ce59gqDj1FYt53IXuFUSKvcZ4g6mtbWtB7Trv3mZdNnUv7fQsTvft659Ybp8eHeuvO17X7vUjQ751l78xaWOJ95mXqrgNZfRvw8+orLkfaIozs4MVKY1PUJCNkSwcqODAU3VfC+/ks0YyCf5bZWANr5swKneX5qwAvaACjgFQIuhgfzafMe1bu/djLQ3hsw4Bk2YLadOS4iCBxPgyBUT+Eaz6h9tOIAMQc+B1lLRtpKVPxWs7b0aqcQ9AELVA00WtNpURGedM4rLXb0FgMssZN0/4e/ckw24PFZWCvxa/xuR3Zrr22hVnPocW3ebg1j76047W0bhFe92ik5zJ1b0tflqXZPdzPz1+WppzPde3e+TymaPL50J1581jEEzyPVbDkM/lU3q0zQKZLoPj/9E99GDm8u2HZY1gtC26xUm/ktGuzC/LosOWFTDmO+M4HQnWQgghfcU314o4Ax/ESz20nnj2Q8v8XQhFIEMK0vZgmIAfRaz3ui/BzvhymbAtfPD+U9hohgN7kqj5fwyYpXLH6O//KW0cCEpqbXpyTPeEcMzye9NpEhXD+c+5zjkRoCYOVplpPYLaCtRErCw6zDNibWO+LQ7ZXr28AYCRlKLPs50wlE9EKNFIUIdKGHXpuqLxY2OS1EZ5VPS5BaIOwjkRKH7lfNtYErNjYQgOACHJsZoS2goGwOwCr75+Cd5/MyvUa+JdzOY19ltECsvQpRAKsh2f8JbTX+/ojj4IZhJf46JFDYEprh7e/9c1qh0MG6OiPI6gzoNaDWBMFUiq4NvhE28JNMjDonAi3Ramw4uHzYMoEGSa7RAQTXSXDAI0ZLyB8/tHHn8S6oM6jAOG6DaiWjbk99/y+4TA86WtRb4EtEaXA06hMWJVziwYAVMOGAeAf/MN/Mrzvjp8cYC/AMPCawwBARrQK69deF2OG9zv/bYlMJj6+ztdw7c7JF+5wXPxlegYt/OtLmoy8+cUgw/QR4yTHNo4ZzlUgknUK8IpUnPK+4MRYd6PUBMlCTJ5rV4gqcj+NLvYcUFBgVE6u6dFjUHmPsnI+w+wDvVMkQcCvaQbnZNpkWPBeVlyueGCllzjE9zUlonYGaRmePuOsM00MI2LQtKzcZLpQUEnXeC/kbS2f83yt5LeMqcd85wmiUwwnGxHKlqaokqDfddwoOpcNjDEuiVilb6b5cQa10F1vDvMFEJ+pjWXmXfXcdASFh2WaPe63pb9kXKpKPb3lEQUl2lgUfIfph8HPnq64zi+rtRERNltzQnhSaGzUVak8VzxHhfdqpw5drxalofg7BJdeexr9jxzZP/zu7/674aknv4UIKKTonDqEczhB6E/wXtJBJFDTPIsIJaYGglZvUmHSMMqS3rJTyutf/3oYXrcPX/jCFxSlwoKv/MvoIabcbYRywvorl+7Zjbau24avfeObSAF4EEI8HA4w5M5m7YSBJK+zGllmlfl83q1Q2+KI8WDc9LSP+bt57+fD16xxr/ecVgDNMNzOv6VP/rxImOzxgUwXV9AOyQ3VcNyufwrXR9idMMpMrb83l2X3f9F17f7OwlA1kudx5q1vStlYltdOwdqiPZ2C1bw+j6GuVKA7FwAPX3vdtZITVrEelQwAQV9VWJfpb+o8VGTwcuaWx0YDsw2domFBB8TDisONvIWfGQ1IhV0vKfCBs7o2GWXHQsU0Maq+SET2etwgqRH2T5phR+Ho7MDFilIo4ytlEJ8pW7EDEyMEmB4gzkGfXJGDSbPGc+L8yFuLo0oUprAY017tbTmw4pqJpSWZl5/zbz14zPDt30cdaUmDYw+3Wn7U4889eG1hbQqmM8zN461TuOO9tmxxvrg6RQszzV0Gb4zzy17boxmL5j7v93YdPrdlnjN1TY9mT53D1LU6l5tuvAHPiNCgEwhr3g1F6Uc/9AF40nbIO2oDAE1yo6elKOJ64Ihg1bM8brjCbgOFWuFn9BI2Hr8W0PNhq95AISQxZiiTXAgJBV+0Rj6PEGsXD8lMk+9ziI+rm9JD4agBF+3j2PRWWmCK8OgIVwovZSg8znniHEhUGZpuT4UFdKcAZGu5DQQ+nCoo13oJPQHfSJkZTux3aSFXLKcmenFUQfRjL+M8NDa+pgrHgi2HENYugk4CHmbWMLCU/Q5FIjxCLhbnsDAJtwrbkvY/rt9KUj4DAz/PS5cDriS0kqnYWss5kfAztAwWakYEcEo0wIQChDNHWJv2DALj/pcPDi8dODh8G1X3X4LxZz3qMlDQJPy+8dabhxuuuxqcBMwB8E2jAQ0efPHcadyhQcF7QqVWLf7KswyPPl9HcFiI571c35h7W1I8CPnPorXi57/4ZazlHAReFAqEYEsw/c4zzykCgLlxEYIeDFiwgHXCJIVtiQiAn/25Xxo++KP/1XD0GC9AJwG0TySDXM3QOXoHY7c9Tf3NCJ+Je08g5h5GyF9EZwhGi0BgBbfmIWuSGl/Xc/+LpN4+M/YESn+pAeExjM80ImjPMI6V2p4Q1SP2+Tob2RQSCAMA6xM4bWSE8ySQ5v3he+OzcS0r2Px9TIEpQkTcH9udjZPt3DPc+FqP7Tmb1rQMeIaRF7rmfZg1WFavD5+xiEmL/qX99jl6T/xc70XLfHrzHIXEsuAW1zOzy4JQFQocuRT0yQaA3J5RtE153uOujjAuGMupScmgsJJGzuJJ7JkNpKEwz8pjppUrw/ZjLxxhE7wnw6rprPgQfiPNMv0faUUxbMQ8yVNigeMyCWvF8N6erfc58nPrukSTSVOK0cL3hQGAubIM1w2qwb1jGgAjAD760d8Zvv3IQ4iCYj2XMACw04jXyPXICE7lQs4CdnJBnR08mnRIkXRsoVsMFsz9v+XmW4YHH3xIbVnZrjVyd+EpxH00soKIQYg/pbopJzDec3tfAv9B5BQNoyXcN/a1ULmyzp6ga8hYeQ7xi+GtxdMWftux59HPFud68/KZt7Cf5zv13vj53Qh77X7MyFFlH6dgqkfL2zn2aE27H1PX+Dzy9VO0q117vrflZ8vsab5/6vpM99p5tTTQY/Sum6KvPVht59I+p6VlXkePP0o+Ak1h1OPrb7hekTmMqVlHBxbpUSEXlPvWwIEhJxXkIBv9PW/RKWF7pMXpvWhVceSV9z5H4ZhoaNEFSrqT+Y4imor8wHvoMDkDOSbjCGtPFYwl1hbjfjgk5OgrcqxTCgQDWI8iOuE0OoI0zZNwCKGy+eiokzjD5yZaT8KfcbJnABhNzoUgz8Bioecslu3v278tbMzyh5hTnsM82OzhQUvrpmBzGTifwrOWPvqZ83A7/9bKEJ5Lb6/aa3v0KcPaMnjU7um8ebf7uQw9WcSLemNmmWjRmbUwM29OvblMjT/u/1vefKu6ABDYj71yZLgIiv+P3PE+FQNkkSASE1kUgT2OAJAiLqSIPsWBYCm0vAgfpBhUEgxEVnJnCGwhMD3gX0HgZbULQcYMPRYSBgAK/lTwnnnmGZnpxtzqotiQoDGUifOIiu8vSxhhQTEWkJMVE4pJtBCMPCOO/wq8oAwpdz67c/ujvV/pi1oUKOfUcq/4vEvQg57CjoV/b7wtqV53RcC6tioo2thRhcxRsCt7EYYQSl9VGNSYo+Fm1gAgQg5auxbhlvRYcz9COQivbvwec6FSXJXEqAXg/WFFWL6qFbQaADKxIJzYw22GkHtcjx6tYi3metQ2sbTloxEgajzEOtbC07QZSvVJ5NI//tiTw7cefRwe9/0sUasoht27dys39a1veTOMWhcOJ48dFSMM2IsCd5HjHtZrwo66PtCYAZgPw05Yyr3Xgl9FvIaywLM+idx/w7OMOiX/n3N4Gd0V/vbzXxwOHDwybEKNgrUM38e6nv7Os/CsHxfMCm8aA4AjAGCiGH7mI784/MRP/gMZAM6cRUeOtRCcmW+H0A0Z1Up+9hShMJ5kZuT5BnzUkGnD4hrVbwgvow11Vgo93ggf9CEUpu45OD9fHkcYXrivVqTN7D2OowAM/zmHLxO7lapb/OoWhlT++Qzicu42sCwBndmT9GDD6kr8rJ7hfP4Z5vPe85rR6Fk8JkEDrFy2Hs4yieJZzjCYDYmmhZnRtLTUUTteVq6fUA2Ps0qSvTH5WXnc8bxG+lOFQ9GDEqkgOGn+eRzvRz7n8MhE+DtpwLhvMv7qzhlljkps/1lVKZ8SNjzPDNuZR3EKTi/r4U+cSRGRk5EpP89rzzhShaq2gKOsrnqU7+PHaLmrb8ffZvasGHYMI6rXU6LPxutkSKgpAPEekUvgbefOnRz+6I/+4/DA/V9WDYCzZxluxDocTDNy9EHsO5V9pg6sB91/w+tfN+y5eBdoURgBNsOrfwpG16NIFWJnGYb9M3rr24jKOgnvHOuHMEyXUTs07m7Zuhkh/yRhSNtDV5SjEODXwsB5CkZfFxuue1Xx47sVuno4cj4GgLznGR78vidEZ/zKwmdPMGt/5zU9/M7P6b3P8+kJ8Iv2b2r8dv96+9Huy5TA3c6hva6l2729aZ8/9azePKcE4yl+0fvedH/ePqyUVWevznPO403BR7sP/jxGtopmAU8BO2wDyBQA1uxYD/mLBgBGADgCKIz3xbBHeSf8D9XJhfc02LFex5pS3E/Pw9hjJKhl/UKzxvOXAa/WA+M92XnHcZSfT+JRgaZ0wuEX8T1rRYXzAM4JOt+K/FcdLpgL+QWexwLLTLGM9oVwbJQaIzZ4VANAeWAxFovWcv5lKsF54mW5lnoMz0SOKrUyrbyhh9et3JVPPfOHLONPwdE8WtHKLfNwux1nCqbzPHo4lfn5FB61dKC9rseTF+Gzn+vremttcXJqzYKwZIDh50X0uXc+88af2oP2uVPnnue0aJ/bPZmiY/k6weitN7/2HBU82vWPI4z5NSgacsf7fxgKL8KV8Tk8F1WRjIkUSkEkYC/ybNUrCromQK9t6unt69rJKY+yYJw3h38z89RmMGSneKQDAQMp+SgbAKjIsse7fmcuoX6rFc5pAKAAzJD35+GhVR4yxqHhQHUC8HLBMjNgGgCoxHBBLkZGD3Mt7hf5SNV7GHmavJ45ySws58NUflYBtrxvXneuAZAF05VAYhJlf1Hsg2VF7zHPJ5TmbFmN0aTMwoNO5Ult3hi6zvoJZT9tAAjFODzmobQwrSFqJtiLWQlRyLBGVp2hPGWpVkSx8kYxs6RIYU7hpYqODdXzV6IEGOqF+anSvMJqVw8HDxwZvvXIYyqst3otPFLsQQvL9iWXXKwUlisuf81wKYTUc1DUN8DKvW3b1jGCwSGxPO/NKAjos1ErmxKuPobv0tDFqv2C79hzWdrxjwItX6wjwQWpsjzup5L/d1/4Eir47y8RAPDeg5HRAMCCha0BgGMoq76kAJw7t3H4wAd/ZvjZn//HKB4I5oeogHUwIlCZWI9zlTCufOKVef4ZXnrEV9+JoYUFW57DYgBTtEfyIPaMVWFsKoX1OIMirNrDHGNGBIDCDYtCMsWgBP9l0lNMTZBcFC2PY8XfaQAuAsihaqh14EqPWLcC2sgEBH+R/pGZir2n9hZbUeb4ph9+bsYNP392n0r9h7JuCyr57Nzm099lmtETktu94+e8xoDbSCFQGk4x9uRn6n1JPegxnnYOvsbP8jMyo8u/+X7fl+93BEBR98rcmRJjo3NrAKipDYZTt9Zz1FneO783fVpJv2qYaDYAVPpcFVHDQk8xz2vKsNcKT45cG4XUZADQMRSBPSKEYvZZEMrwlAWYqMwdNN8GhDiD4FXETeIMedtqVPL/xJ/+4fDlL30WNPAUfj8GOsU8YL6vKRlaEz6zACpTBH/6J398eN11Vw7HjqKArNLDIi2JdPRBFGN9/PEnhq1bLlAHlj2vuUytWV986WV1C3j66aeH/TASKJxWdUxgTIUR4BzoCiOm9N3opbOhJXjC1Kvd8ykBN8PdMkJlD34yHOXzncHdomC01+bxMm1pBdCMP5OL7vzQ0th5gq2f37um/S1f066hnYav7d3j/WrpQ752mbMz7Lf4texe9Whb+9ypM+jtVw/+Mj2e97x2n/K1PZ6Z52ml2HOl8m8DwB7gKRX/DSyczEgd8emSmgonBbt9OJ1TvJtyTuEPlPuYW69aWZD3/L07A3gOrZFJ4xU5nXOi4m7a7HpBomP4txryga6VbJ/TwXSqYwQAP4lWl/v4husm3TnJAqSQg7oGAHf1KUAx4nvR9ilL6TvSyVECiYud3UVZcD1TYykXIWLBLYcD7qrjczz/8qzMJzO+5O8tK7R0qEdzevDV8tBlYX/quql5tHRtCq+nxm1h/3znnflmuzdTdKk3lyla2NKrHq72xpuH06/2LIQjDQ/JY/ZoUwsj2YHT4y+rrr16D9oAwqsLRGA44NXoG/qBH7kD1vut0SZIQG5sIIJGnnIoaFSA4ncDNR8yEgReo/urVyMvygq+CICvK8qjCEeKHtBEhP1VIK/emhCUaCWkIv/CC2hpp+sj1/wkvA1EXvVoL4SJBgC2OOMYJHAUWqg88Hr3oKfCS8U4FOTjUvjozefcLkff+OzR8+baeKBoCVx/Idoh0VjA34nsYUiIg/XhZCZh62J7+C2Q2+FUBcfwJqY00ngGFMUsxFXbZuwPjSTPIiT9scceU0QElf5TJ6MDAsP6qQhSqOO6dsKizCJ6NGqw1zNz6Lkfsx60XHfAESJhhAiGHedXjTv+PhR/e4BlzKABSd0dWH8hqsjrPDC3ozBO7d9/cHjs0aeGvfteUgjYOoSZnoLgy9937UKfeax9PVrlXYvifzsAzxcgqoX7lb3OnDsrVBM+yEzY5k9wh3HC6juLxrJEF8OTaiCU3Fq+V80JGAGkVMO1RUPEZ/76b4eXMc91SEtYhfBWdgagAeDgoSOC15wCIFyTmSFSAM6eXT+8/46fGv7hP/qnwyswAJw5g/oHrAGAZ7EDoFIApI8EE+sRVSvVLeEIxC4KNRYZKTBRA8OClQmMz7cWjQvc5NYojQbrHvP6ElxHG8AwGJk+2EDgQn15gzMDzUwyK/4CivTiWZoh8y+jOmhw85wXCXRZOR6ZDCMsksWfp2xcNW0jrAQM197rY40DRaoEzlTGMksjK86HAGH88NL8u+qJjP6IWVjMdIO/eM3VMNp4YQrd8ShaS8lL7wq0wsGVENRj5i2D7gk/3rveb+O6GzHMfEbAKmCvCJkFUK7Z+x21PNwJJkZuGWmGixZG6vW1to1xIY8TsBy0zfdkAcrvzct61+TvvAc9AdHFZdvr7YnL+9+u1ca90ZhQYIWe/ChUe2r48099bPi7v/2LMQJANQBYYCXVZNCeilackAHgF//rXwBdRVrTKRozaVBgYdYovPsKDJxf+MIX8X4N+N8Fw01vuBmF/3YqR5e/s5PKd555dnj8iSeH51G0dT9St2gAOMPCwQz1LYb7oL9OcqJAEWcy9cpCUQ92eV+WR1ohKsP21P29MfLZTd3Xw7H2rPK6puY2b11TcN7uVw/mW/xcKXNM04Kpa+fNtT2r3hg9Abt3Rq2MOQkgnR+mzjzLtMvsX0/OzXDRjjHv+h4tyDQo71XOSdf5l39sA3gFWh1LviEPoxwHhCKe8sUOPKwD4ELNdsRJrsE/tfqFPK1rKReVAsyZ7xBmrMSaR5reeP/8N+o7hQFSUWjksSwjUuqWmNVEKmngKRX7PD4pgWV9pY/SoCk5ZpDDhXTkFXWBiogBFgk2ufCeiaeUdoh+lutZzeBo0V82lOLFYYAI+dJrjG5WrnNWuiqQapbF9HilvqPuRONDcZiad0/BSKY5oojN+O1zWlzq4VEex8/N/GsKh+bRxXl0uaVtXlNeS0vz8j29ufXmMrXWdr2L9ux7QUMWjTFvvd+Le7MBwOv3uoWXr73ucsb6hgUfyEJl6Yd+6L1SltjabBRyijksiEUVqMIgX/PWeSAjIwkNY1T2LPxn4jZzfbE82mPReh5leCgKvL3tFXGCaFDBZBszCeNKA2CV0vAYzwpnIbiTFNiTnS17Jjruax5VzNdKmWEf+osuumgMka6EJULGbVTgvlyEdkgsMsdrHImQBTy+txLi9cZ41dM0C+SzAnAmxjqXVBOJv1UDQOz6DOFgdXqEzN/1la+WYk1nsK7dKoC3GUX1SBzFFDT3KLpH5sEw6ytR5XnPnkuVQ5/3tdC2eE7xWtnLFucTYWEuTqa80hJ5wd9IOIOpxHN5hr6e53Uav/H6l1BJn55/GgBOI2R0A+bLpasFIM6cVar5b8eFFygPbtvWTVDqOCRz3UN5U0s5MDYyN86b61UKh2pXBNObXVtRfG015lxLyLLOjkcmgxL7+wHuYEj5m7/7AlIB4CFD6P4ahLfSAMAigDQK0GCwyADwnvf+2PDf/NL/MBw7iUr6Z2DJX492eHgMDQBk6NkAYII6ChaE7gkFz3in3D6sw0UAea+7VzhU3CkvMS7bE64bFWICnHBRBc3iZUU48Cr2mXBo+DbuurjPDHwni8sM/mfYLc/xOgmXfDmKh/AZYYNWruOGRYxBZ830jsKceb0YvfAoYKYy+1zrI4Qa45ffV+JrA2g1AmRcLMuZMaIGXhtfIhTRsJjXQdOpnlNCLoXzY2RUzEl4hX8yghZcc0qPW4a2cD7C0JiTObF/LXyV6Ji831nQNb3ymtu/2QtTBfBCtyzpCRZiPmM3GrxvjTQGpVxcL+9dT0jK34W3uRrXRpwp8BEwFgZPv7zXrVAzJbxz/z2u9qasK+9LGMirJz6PHTwsXh7HBk7Df56T+SX5WBjHQS+RTvTpT39i+OxnPgH4IM8/imWzrWkYABwFpRo4gC3yAkZS/exHfnK48rKLEDnGYqvs9EEjYigPLPr3ta99ffjG17+pVK0rr7wKrYWvR74/IgtHpQLGRhhK773vweGLX7oTqVKH4c2jFxJ8tuiaY/5/rDDOPNwKK4w6PZjKeGmYzPDY3jMPPjKe5j1vYb2FqylY95llgWzevb15Z3zKwuS8dczCeAXebABYNOe8F705Z3rSG6vi9kq6mfd2Hs1uhed555rPqDffqXvb57fXLXpmXntv31vaOAWP7XNm1iAaZB4TBgAg8XAhcPTaq64UbrILgA0AavFJGiYAjBTPwCsY9GlQLwV73Q6Zl1muZRcgXmMZQPyxKPWjY6TwG47paELBA6lJuVa/Ke0gopIYiSA5M0Wekda4wGDwLxjUReeKcZ0xSsXJcA7rYITR/kOHkQZwRDWkyLNZDDAbALLyP+6BKEuhn0Xudts/Fjpld4ONSuMNedh0lnOKCMQwAmgPyzmEQ2g2x3+EJe69ebSiH4I/z4PLKdqTacc8nJ36rX3mFN6+Grif9379ZQAAIABJREFUwuGWBvQ+Z17Xm9v50FrT27wX7dzOd7ypsfK8p2iAadKreeaiM19oALj9TTedY0EftRuCwn8VcoZ+8F0/gBY99OwWQiF+GwAdYfUprLQYAPJixEiKIGMLmxVqE5Kc++INcIgPrXrt5hiZctGxFiijJ3YIvPYYEznZmz0rA3x2FEMKSyTz/+3JtmLKOfE7h8f7WTSS0GrK8UkMiejqS09rI/uXF0S2sk9BaTOqsXJDLJi52JqJRv6+7m0IuGbKZvTR9z2Ilf/FIbPdVKw//84q7BaAVwAaiOY6hM3fe899w5e//GV5Ty+55FIZAa6/9rrR424R4dDhQ2qtxxoLXOt1114zvPa1rx2F8Bg/0g20X8V7Uz3HtQiZ281lYuo8Lyn6gEm+DMDKaxUTAaGHQeeJJ58avvWtR4cjhxGZAc86Cepxpgaw4jTC+anssyL1ZqzprbffhlY4aG+H/FRWnuYcua9s9eezMDMgvKqabVH2MtyYwRnpIgUAhSeL91wfiEeUXoEnNACwBsDeF15ECB0KDm7cDKa3HikBL8OAcUCtEMcaAGVQMcZVYIxnaWzaMLz7739w+KVf/rXh+Cl0KWgMAMG2HAUQA8wwBNnfgvHWOTttJuCRa3J4PuE9WhoeEIN3SgRxgOMGTK8d8+yjAFkYTkbOjAdlw4F6CUPgEPxye4pSLrjmXrMYYMP8DOtmCOPkC3DnQkK8ltE8vJZ/OT4LARr/eoQ4E/2RrsjYtNK3aPjkXF0bIeOXwLwgiPExxm8V9orLtUZCstZlWC+4HeMkQSIJR9pHGQgiukLPTu2XZtaFUWx85bOtEOrsR0/57HxH2poMAAmMEkBVIUfwl4GtXNUq5r6Zc84Mamzf1MBrRA0V2C5GYO5vrHFWcDLMVN4QCmyGg3z+UwJQ7SDTNwBwikG34/wzL8oKt4rdlf339yOeFsF9hWBTzpnf1/OiUTE2xqGyWr/4SsGvwi9G404SQA2z9lw5BYApc6SNn/vcnw+f/OQfgm7SmIbuKqthCEANgFWlhkzwxXgOjX6s9P/hn/gxVBm/Yjj+ymHtAQ3kYRChIXUdDABfG+6++x7Q4Y3AyR3D9ddfP1x66Z6xiwgFdpKBp55+ZvirT39WaVEQ22nS0qZGdEPwlKLelH0OZaUagSrQTZ1t5pWZBrUC4DzYMFj2rmnH6eJK58tM6zJe5EsNoyMvTPTB9/eeNyXcZpjP1yxrAGifleE348E8wdZ4mu+dd/0y+5mfna/vnU37rPbeKb7RgxevIe9fNsJ6rHafMn/L1/TgrAcb45wT/+F1jOYlYm2H7MkaAOtV/A9RrpRTxavDGExHluWfoEnR0o/KM6Nfo6g15NySBmCZiDTHRXz5aHWMKrR8hr/jN6X/MeWgeMl5XfboU0m30ZBIrVZ+RZlWajK97vhcnQVhpCAvDhmidASQfAhnHn4jHTmMYoCMNhJPKZsXexybNe59kSlsAMh7T4PJFkQFMwKAMqEcU2Vu3nv+ZZqEHYU0OIhfYaDsMJiBt2IA0Dy4ejm8qhMhw2LG+QwvvLeHx1M4P4U/3usp2pP3o30en2WYn4efU7SR3690qsRIpmstfWvxZB7N6NHGKbxflm61dCXvX2/vF51Hj+7M4yU9ujS195Yf8u95TwRP737X9587BQBmdd81YPaXIrTv9jffpv68Z1DAy0JOVLenBa8YAoognz0TI2JZ+C1I70O2F4oPduhiuwH8LDQtCqSJ5gyjTII6r7MXhLhMCyJffKaJUW4HKCQGMQzAdeuyQkzwjYuKUXHJXmqPuYaezuKZ4xrWIbwqgKAqNwZgC2ISjDKhK+uzcNdjXBZafYiVeVRLbz1YUzmr6vUXns+sklIJR7RpHIb773tguO+++0qvdoSpIzRsz549wy6EbF68+2JZiEnwPc7zzz03PPzww4i0ODK8+bbbFAkQIfQ0TtTe1YzksHAcZ+EojFr5nZ0H5AmXElgF6WwR9VkpKgCK9QsvvjTcd/+DSgHYsGGrqkYfQ4rGUbT2o/JH4fQECgCy+A2NALfe9AakLmxTSoCOgQxMOas05LCwXrQ4tGIZZ1wLkAn2ypmZsHMU5byyBoaMBZq8GA7nyU4ErEr76c9+DsUJX1Zxq03Ih6Vwy/B/dgKwhzGU+JLaElAJXGQo/qbh9rf8/eFXfvVfDEeOwZMOAwBTAJiPhtmPKQDct8x4s/BhD38mHJl55X02LmXvuZmOYZWMbgNyem0wixSAMD4RTjieU2o4jnP0GSkioxlojT2AmxEZw7Qb7ptpQ+xrKLU25FloiAgNGkeqMS3absYzqcxwPAovWdgyXcp/jSEzTMJaRTlrz8E0yaaUWXyt9TUqQ3T9kmqM5PNcsd3pD352VoJ9jplRTTFp4lasKf7mNatiRTHumNHma/xs93f2OfvvqKwyIqJ4K3h/Zvi6thQE9XztOekJu/4u75/xjIYzP7s9OxsATIPDUBPX25tVKV41GsZ8o5Wd7/XzWkHAz7Qx1cJixqueMBIBENXIlsft7YHzdT3fVkj0/pIG5edlPmh6xOdSGI5OAXWNxhfPJXheCJj857Pld8TFs2dODvfc84XhT/7kD/DbEdBCGlLRplSoFkp47FsI3NxTCsUsFnzrTTehVSu7q7wCw+F+GdaJ8wzx37fvBXx3UDirriwQ7gn7pB0svssUPArpNITuR6HUk/j9xAkYJXENlZCA62JQTnAu41pA/njsed+zAPXdKrUeeJ4wZnww3GYYnHrfwl07fk8WWGbc7+aaFp5NH+aN1c6/d62vyfjek/MyLi4at92nFs8EDaRHhW/7cw9ne3PO4/fmknmm7/d1LU3pwUy+dpmzWjSfPEauAcD7qORTqbwQXQBed/21wxnybHY1Iu7SEFDqG0l+BW662LWMAsDFLBcRz6p8HZGCvI4yYhjZQ46qvK8ovqAbXoOjC6OAXmAuFfpouc20gHA0Rj2UqhRm+Vh0q9AuDZAizzgWZSlW/2f6EFsr08nyCmqVsI/BqH9IRKtRgYIX0Zeg314D/9IZthVyJFNQ+Sh1PNLzw5ghp4cIVNAi7oEiquggxDpIv0x7Wr4neME9lY7P8u5Me+bBTYbtFl7mwU/GkXn4uyyc9uY4D4c8b8s983B7ET1seaxpsvF/ER1eRN/n7VV7rpnmLNq786UHPZqz6BlCkxJVz/f5maaVq2583XXo9Fd6hEJZvOUNNw4/8K53SlliBEDcFN47DaJCHVaQRHr0ewba1pOWCWRLpDOzmDm0YgBoD3Q8kGIEsEATSGWLVBARI34GNF5/8OBBKQusUMz71F4kCVBSEKUUhtXPz+TfdfjOArwIJRSbEJBrDq6r5LuWQBQLjGJ4tnbGc0tv5SLBzyJNCGr8zh70mEscxOy1iw0APqNi8CyeHDKKc8MBKNKPPvqoBDaFUaFIExU15lJfiErOrKh/5ZVXqhMCPTxU9Pbu3Ts89NCDyPU8Mtx+++3DZZddVgwIsWdcL4vjcWlVgQhhzgRA1s9iOSZfMHPwmXqv+L3D6nlMDzz4MHJHnxo2bNyif0eg+HPOPLMrUJuBERkvvfRC7DmMWLeiFeDFSMWg8s+aiJwT8+djXuxqEPn/Y+h3MkSIoRYrtPY/hVcLljFgMMBixMDYZI5kAE8+9Z3hrrvvVV0CpgDQKMA6AMxTe+55tqosNTWKwWzEIRgAULMXY24ebn3jO2AA+JfDqbPoTDHAKIVxGG6/FmG7AZdRqZdr0TwTk+wJLRlPM8MjrPJ+Mj7XvchGMFu4+ZwouBdeBO/jYYTecTK8315GzsXnsmPHDqVUMD3HofqbAV8XIE9RggAmZsXEa3FkguHdlc3Vgxw4xXNWNA/OmHPiuITZeQaAljHMCIiJpmSCOzLsIizMMo0aiZO/j/SOiLAw/cmRPtniXw2VIcBmo4x/y8R+xJ+ilGWaOtIFGoXKWF6z6VimdWP16EKDMsMVvNP4ZQtDj+PYEFyUy2wAaGGtZZixjlp8qeUNcb8jE9LDxW6i+4QjIAwjI2MbFQGnpNU0tdbo5fOpAlsZvzBPz7tloIUhxp/CA1t+1t5TDQD2RFXlPQszNgBkOj8zj9FzFUCbFV1eZwO76UHAW02DM27J4H36xPDAA18ZPvax/ygDwOrVJ2QAQOVUAFEYdA27Tvk7g/uuv+664fI9rxmOIuT22PGj4KmvhIBcIgWYesfzIJ9lzRi+SA9oKKChjgUIOe7WrdsgONOYwTa+iDoonj/P2bxLHL7w+Tjv2ciLDG8Zf3tgez7fTcF/Ppt8zXcr3GXa1BMu8/pm+f/5rGbxtYvGXub39ppWkG9p1tSY82hPi2st/chyWw8eRlmS1CTRuGXnkumw6Y/PcOr8lnlOCweLTiwbAHjtaACA0+Oqyy9T3j8NAAxnD34NfC6KvmUGryV4cOAZnSNUus2rKv+K2jaxfyXas0xStFROkIgqNv0JWTcq/1OZsME/R2eRv8u0W+guxz8NOsOXc+pVtC/IswS50bCJL07BAMCx2UWEzqGjKGp9ukS4yQgqA2atIaIjd87syC8iamGr5IiNkB9ZIyF4TbyqwZ+TiK5PsU4aY2lQj3UG36FM0spkUzCQ6XsL91N40H6/CDcXwVKG46lrp565CLYzDeD774UBwPJSnmvmhRnHl1n7+VzT2+tln/fd8ojzvc80sV2Xz2LVnosvAg6GcMAUgLe99XYUAXw/rgcyFSuekLx4Ts1068aHAMzXKEgx/yYdcHs4eVLZSubrNDkqV4WAZGI6w0io/KScIiMhKQSVdxO3DGhUFCiEMFyYuT3rQOROFu8hn898fSoqznu2UiqawzmVZ1IBoULsHFoRqRKOSwLC9zYAWJGyByXL0yakGfEyY3MxKwvC0wA2YQRIbQDz3rlgIM+JbQD5Og0Cyj6q3J/n4OV/8cUX1dKJHldGAFx11VXDtddeC2V6twjh3uefU+QA1/vGN75RdRFi7sUghGfXvafAxtSQGo6rtdPfzbx7GW9K+FSxtEo5KEaQ4BtrpTz/zd9+HsT9xHDpHhgdSOzhZToCj9MliF65CjlvzEV9/PHH5OU/C+XwlltuVjcAsg413SN44W/k/tcaAy78xvX6e1ewN2xWBIwwVReII9OS4kulFwLuY48/OTz62ONISzitDgBMU2D4P/8x/38vjC2RAsC8turJEmFkEUAYANgF4Kab3zb86m/8KyAX8trPwdjEdAcqPxDOI3wvvGXZUJUNRza+zOBNQkgq0XwdwTnzWgrm9N5RUed77hE/83euj5484gbxiPvF37ewHSMMRvw9Qv4jhccpBLyWuEJF39X6PS+GGEY7yLDw0/jAf/w9jHBIpcBnrQ9jnoCBipI/x6Oyr17mKvp2TvjGOYdBIQST1mOdaZFwqUThB0zUl/cwW1AVpVKUEF/J373ekUYUgSA8JLXSv4We7PVt58M52YBiJjlPIJ0SQjO8uqaFaYf3RPQxL7rcFPvCegiuozAbQl/Hdphj5QEjY0kClXGpFYol/BUvr/cuz7t6a2Y9vdqPovzl6ff2Igwo9Tl5D3i9IyWCfgcwBDvrdKGx9ZS/FiIe99hIEnTP68xjjntAMl3t5eXamgriNbjmQ4YPj2vYjGs11TH9q11fCJ+kS7V9lYThEgVHgy8V/W898uDwn//z76IA7AEMiC4Aq+J7iLKizzTABtxG2gO9dqyfcuEFO+TxD0Eev/EOdv8oecV8FmkCiwYGLTmkIr0bNqL2CgylREDyn7PofEIPHv+tBk+mMO2zi8PWzhpCy9tZj2/eq+/l+1bgzTDawq3P39dM3dv+3uL4lKCXx/teCPuL9mnRM3q/Z/ifWme7L1nmyXNatH/5+VM8rves9tqpfZ0aM88x84gMG+3cstzrPTpfgb53XsLxQoMon0rxZgQADACXIzpzE1NggWdr8T3bd0rWp5OGtFHOmpoWZgcTFdhYV1BYydaqDRDFmJVaq05QJ8dIWX5veYmRQ3LAJAOyjAvhap8Z13xatDQUjHFOjBDlyykEjFgYqQCuYxtm/Q5nCmkHZUj+PXzkFRkAtM80SBQ5koqMJFTTThtu8Z1lKNIpev83bYQcUXSZsTbLqAdFWpojPzkHGUv4PH6vvyHPBL2tnREyrPfgrodTma/Ow9kpfFyWHrX0q33WFN62dHDeGjxmzwCwiN6087GDJNOcLGdk/J2iFfPowxQ9P995tvM+H7xvaVDGqUX0O9Oc3lmuunT3RcInhUQDmW6/7Y3DBz/wfiAyLGloo+YiPG4n13oajLz5QbyGAoyrMutz8RRlL1gIJxa6klRE8lAsifkAesQ4IxPfhzLA9aRCZRjEwBaFj5DfSMMBHh3ED/fJaxG5T6RPVIBibaGUWqChknEchIXX0au5gVbCtA7eY0GJ4ZBcLxWSMZypdE3oAVa7ljgwWxjjkwW8PhBUhSau5d0WLmN/q+BahHasjWuNNYK44+QcTn0K+0Rhje0Sn3rqKTGLXTt3yQhw/XXXSqB7/PHHh6985S6lDLzlLbfrzFU8j9mcYiAWiksxKam7SaDXdWEAMEENBHbubqQGKBoDQuIj3358uOur98gTvnPXbhF55nvxMC9DxdudO3eomOVTTz2p9ROGb0S/6uswX16zSvlvrAYYdSIMFzwfF8PRPomRRrSF/2pe+ByGpehRK6YHQXYdUg327dsHpR+FCR97HIX/9iufbfuFO5WiQMV/FY1S6zbIiLEX19JiTQMAS7y5aIyq6WOdw7moAXDtdbcqAmDbhZcpAoBeMqYArEPkAZkvjSJk2mG5r9EqxqsIsyvpBcXYwTVZCXDaBhmVz47GsQj131A8ddENhPfQw+8QfxqPjqN+BvfNSrAVdyr/fC7HVxHAEqHQ0g/hChWxIiwcgrHh0KFDmguL+XF/ORcbG6iYUijg+J6LQxiJm4Q9hhfz2ax/kZXzDP8j0R+b/4bhKuMXx8jCnfBcAkrFI17fPsO0znQvnwt/swEgMy/TjRCuIq3BRhLTijyfFv97TCIoBkE9TEyZBo9wXRRZP8N7JOdIEZIyXcp7GO9rGyQ/rxVqzBsyHPp5bKsk4wvGyXiWlfGe4KxnFCPAjEatOdW6BIYvFydYIRAkD473N+ZZ9q4IsL25eb2xD+Nuj/jWCgmaV5lbyLkRwWAvWp436Y9hIJ+N97AKPI4Uy7OphtOgWcUIUFoA8jsbAJg2tQrRRE888Y3hox/9v2DI24/5sJYGaMtAA0B0OiAtI04GLocXkXi/BilZ8trxODR+GAHML2mkIx2hN03GRiyMRsTXvvYG0RZS2EcffWy4594HVBeFbVzlVRvbANLyawNTNQAIokmj01nP7sCr/+TzaIXvjA+t8DhCQQGg9vep69v7egJiDw8yzr1aobS3Y+c7ZobPWfyoODlFJ/L1vfXnubQ0JtOlls7M2/NlnzNvHzJ98zzaObRrXhaG8tx7NL4nD2YDwGWXXjJsAc+Gd0/RXKwDYNmHOMpIHnvqGdXnLkf0llMm5Oe17GxUFFh5vUtdGBoAnIJlHkw6KUMB9AfRhMJDR3ou6hD0PtM381AZN8n7ctSl6GTIsTaoizcxGlP1b6loR+j9yZN0vKG7CRwvTAuVs4KyvmwOEfFpY4DOrUQ25/QC0ikq/zRwKh200BntP0Uzew1E96IoupR/ymDloLM2oyhF1rUqfN2yWl5/C/s93pFh3Ndbtpiidj24XUSzpsbq3dfDn5aW9fC9palT8ssietm7L+OWZZ7MQ1ta0T4jy1ZT+3e+dHGKts7D7++GZrTPyTyjN4dVu3bsRBvA6ClOj/+bEC79/ve9V0UAT59CfmCx+FOYljqZFA1vpIEwiFGxLjJMuRTOiN9LDYGCyKNAZQMAR89MU8hZrY8to/O12YDA5xPJ6FmlASATDAMA77Oidwbe45hzERqB6WHBPC3LHZUMESQaFJh3DYLjnGYKPiJGIghVwcrh+g6HrBEAkUphYdGA1gJcFe5iXiEoBmnJBD8+jzvDT6kLQDyrLYA1o8xy3iCaTIeg0kclm+tk20QSPYZuci4kouzb/DiU2xdR0I6CHqMBbr755mErWjw99NBDKMj3LRV5uvENr5fAR6JHBkFiHkaA+Ec4c/5uVICNdbGAS1ibY0Heu4A5MC4o2adOnRvuvvd+KNlPYq5QThk6irkdhMK4DZEbe8DsGFBMsHkJxQrppToBBfXqq68abrzx9Tg/ypL0SCG8vhgmrGRZQa2hXgylq+kWhIFoLRMMjvNeA+WbvJDze/bZZ4Z7770XBf/26bdtUF4vgVGEFu8XX9qvFoVrsAZ6t1jt+nkYAE6j7RWegn/VABAF9ch0wgBw2RWvH/75b/2vw+Ztlw6HX6Hii1oCyMFnvQ6d/2g8KXnxBUYMFRmW+J3P3wYAM2j+JZzyX+T8BS4Q3un9N1yrMjB+l6FM5wSmCy8i8cUeb3rn+c9wnRUbfpfphZXhGcW6CPW+z/l3PDK/z0oyn81rCcc0CvCfKpYn73tWAEeiqC0MRcLtNzNuem941UhvkgHAxJtzyUq/I4/8u42ega/Va8l7svHASpOFLc8/43/G37yvPu/2r+61F6MsTs8sglkIYw6zr0bCPHZmspnW5bVMCefZkNEyTX6mAcBw6QKnQXNtOKzROD6HTC81N1zaCiL5/pqhP7v/Gse0vzwv44f3fWqdnk8VZjyP6bSQgP8iHvJssH5Hec2cQwkh7e19PmPjU94T/h4CfNpHhaZWL5R7gTPn9xyK/T3x+NeH3//9/xM0FhEA52j4RxQAvP+rkAIQea9hIK4hv1QmYHwkTpbaL44kpPDvTis7UfyPtIDGOXYcoEHhWhSPfec73yneRdpBPvOZz/7N8KUvfwUG9c16lkNrw8pjcVrQOhqLC/YKltuzmMKH/H0rPE79Vs93Vh6Zgvl5z84CX3tmmc701tMKc62ckGn+Mus3Pcq44vvyPNt5LRo7z6uVbdo9bmnC1NhT182jU3kN7Xq89ikFqj2blr705tm7pqWtfu4ye7jste35qDUpcIIdkGgA2MgUVOCQwv+BdPyZBZAlAyjEPvBHUaH43Z1iJEdDXlkDGcOFgCmx8PtoZ40xi2xKnjLycozrSAPvSRSbpaNHAaUz+Gp4MT+kgb81AGS4HK+nARK0hutgLRHShpMnTqsdIDtDkbYxQoDybIT/B+0gv+YUKMv5fGrVfkYaBm2jo0VRiEwTLc6gUPFdF4f3x5pEh8mHitHDFGtcE/bH0cohewUt7sFfDx+n4CXf38oDU/JBpnvL0MB5sLoIL3p8OdOxHm09H7o6RUOznNLOv6Ulr4bWzdu/ltadLx3t0eJl6WWmHT3aN469a8euc8pZZ742Qv7e9tY3Dz/8Q+9B2wt6JlHMApXTBfBANHUKKIA7RVCtcDq0sjKDWeYpINCOFAXaiFM8LmHdW2k19ib64D0PC9L0Zh9GTqKizansU0gphgHeK6GlEC12NCAhc86TohxIIMdKxlB2lGIQiocFVN5PA4DWVsLcMxHj+7D4heczqiOHMtk1ABSKmJmFDzoL/D5UC3ZhIHH4aSjP1TgZCrcjOHzgrUeTshWrvpNIRmX+KBa1Hh5rVuJfD2XeSjrTAZ58/AlVd6bB4LLLLh9uvuWWYTsiIR64/34UtntmeNvb3orvXxOW38JsQu+IPrR6HxQzhEnseVhQeU2EnMU+sLBbWKfJcCh8Hjt+Ct7/+5Ce8IJC4TdQCcW+7ntx37ALc9h90S4wgGMSPlmb4CQswMcQIRDGiptKMRfmjzPEPhRRh6nbMzvCZdkwhqlGW8m1Kn6nvrP4TYowPPgHDhxG/uyD8KA9LkV505ZNqodw4xveMFx51dXDV++5Z/j6N76JfdyILgCbgEfr4eE+PDyLqIpTMACcO1sMAOUcQyHB/GAAYArARbuvHn6zGAD2H6KHe9OwbQtqMWj+zH+PsLrIiWcER/Ucci1Ujq1YGndMgMW0sAdW6vmXHjvuPfGJlnDCccBHhPrRaxdKHY2G0fKQdTFsSBFuqKZCtBbyPzHdgo+C37K/TrvgdSzmw1BlKdACkWC0aj3G0Ad8tlJspZrXEBb5chFAKhz+PeiDfKCBf2lO0i3wXxSZK/A4AqgxJv6OTLmMlplYhEbWMMqceuQ97inuLYPO0QHZO2AhgmPNeECS4p4ZYR5XhokSAeAVaS32fI8GxBoC2QoILbz4WTZ6zGNKPsOeMGL6GeMVV0za6x5jzgKF98P0yeebzysbiNvf9dyiwOb5ZdrbGiNaGMrGnQIpASGCp7Z+QtDobMx1G1GPO8IZ75dHbrZN4CxUxpm1xmFeQwyzoKl9FE4HDgZMhkAa9OPk8Owz34YB4N8Phw89jxkybBVRAIgMiJFsQglg0XCOoCr7F4aB+D4Mz1FolftrGAg6g9ariNC5+ZabhpvfcJNS7khb7/rqvcNn//pvwE9ppY1/5gM1is07XHidFP84wwwX7R5l+GwFzhmcSDdOyTcZttr3mSZM4UQedyV8zNKajIeeWsu/p9Y9Dyfz/vTgPuPJvL1sf8t72T6/N58eTTjf5+Uxevvl8Xrn6fOb+q0HGxl+8pqMV5k+ZJxu6cG8Z/bgdWqvvf58j+RX3EADgGsArC4GABoB1lK2Jr9VZF0upBrFiKn063fIXXS8kE+eVLRhyGdUomlAOAH5inK+U1+zQZuRBk4FkuIr2S/weqaYHylMcgpKTnAEAGlVcnwVAlNxXakOUKQxI0UvwOl3ChEA7Op1WikBiAJAIUB2aWKEL9dEWcnKPj1CPhcZBLRvQR9VcFgFAGkwWWkAIB+WQeNsRAGoiC33x3UPCp3NBoBMe4M2V9o9BfeL8Ljlhz2a1I7d8vf2nnn4PzXPZfCrR6syzZyHb1Pwn51J7TXz5IKMjy1NnqKPvTlM3dvb4976ptbVO7NFsNDOexHt097v2I4IAIWvSYXXAAAgAElEQVRER87/D/7AO4b3/fB7wKjZH5jIQIWnVpKPPO5iiU8CaV1cEbSlyFQFXreQfPg7CkfF2ysABIGYObBiAMjAmYmdmafDcTw+w4f37z+Akat1LwSeEkLEkGNb3nANlVoSvE1QbBjGTWJBQUaeUBIu/Mffo/1gbXEGc4CUrlPIMbfykxWfeF60EqQiZcbtVIpxv5Jw3q6P1+SIgrx/AgZOtLRntPe8NQDYCBD7NYLECCsssnIEBpOwTkZNBYXDw7vNzzQCcG84N17L4jEsAEgjwN69+9Byb9NwIypBs57CgygKuH379uHN6CKhok8ipDGzCOYoof3FMyUhkmHakRimf2dJUEVEQ2ANa0EQ2ZdfPjR8BYIi/27Zul39ommYen7f88NOPG87K03DYEXBk8o/hU0Wp7sBkQk3oQ4A2ZciXcTCAiB9NiZE419eJQU0FLsIaY/qtesRxk+jwBNPPInoh69jPgibxfWXwtr+Bij+l19xGeaH+hC49wFER9x9z73qf02DBed8kAaA58IAwFD/c/D4S8guQEwDwJpVZLybhp0XXYk2gL8+XHr561DV9iwKHh4ftiLnngV99u3bK4a6BvDJ7gcMreVLSgn+jjAvZhVwb7wxPIaiH55+17WwASAU2aiwL4Ee11mIDwE/jGA2hvHZrQfVuJE93QyVY16xXmTIxXugzyRKNDTiGjLUUGC5T2GE48vef54Vz8dtAHkmGxG6x9SBWeE6DAAtAyqxKDrXSlxtmvDfWeUiWlHGb4IVQJWrHGu/KWiVlIiMz06HahXGlgHme8xELETYWKNtK8plL8Uhj6HzCGvKjFJKwU3jSDCrEQCtUpIFXj+3J3RMCd+BQ5UWx6GXo+fGd4y8Hr9VdrKi6zEk1CUhMfMczzfP2/ttnmBD9SyvKkJgERB79/v8vf9VELDRNa2xTNbhojP7B3gJOlevz3vpWgBZwcjXjrysEHePTY+XPU4Bpw77DwOvjQOkZ2fOnkB712eGP/hP/zcimR4BnjGNDobU4v2XQs8RCgzxUZIZ8N1a0KqAzyj4ys5BfPGzIu0SrAp+VTU80u1IL9/0fW8cbkMnmYce/sbwxx/7E3TVQbiylISAS0XmjCkA3sgIuy07Vl2KnFFlcg0NqDiTYWcGFsdzSlaxDLBLvG/xoIXHDH+Gqzzn/Ig8VoaZqe9701tWaGyv8zyzTGaYz8+xAN7uYzte/jx1Rr5mHn2Zt8YpGpTn3fKATO/aszpf2Jgau7e3eR29M+rBREubvS7jZeXt4emnAeBa1ERaLV4dyjLFHxoAeG7kW1TULUM7DSv2ISICGJ2juj1FdlBKAOQNfqYBgUXy+KIcpXmQt5eIIOK5o2j54MiXB08vaYFet43dpFf2/lteEQ2gfFCcCqZpYmpME43qB2JklJuo+NMpQZmStb0UEcx/pVZQGDzDYKC0hSLDiKdTli50RYo/6ZtoWGgqoptNBICiNWmsZBFpRQQHnXTNAvNuyyymZXRoBG4VPlwJ2ggay+BuhokWfziQDchTNG8KZ6ZoUot/Lcz3fu/RxHY+LU1ox5mazxROmLZO0aGpebd72O7fvHlN0bhl6fK8vZyiTVMsKe9Xb+9GuW7nhbuItQqPZsG0d7/rHcOHPniH2qhRAOBvpxFGQzRTaFEBWVnSFOoT7eG84SFtlpdjffDRYY+jR4NITcQpY7poxrgJFv5HoaMy5azIWAGOonasOn5A7YXc3s3CjjcwKo3Gi8rtXlRjJ8GikrsenokTCFPkZxKugwcPSSFhrr/DoBhezPQCVyddC6OBiZJzyq0wMdScxY+yNzT2sHqHSDDbg89M195EA/q4jqIgrTQAFEWyKNz2ysQzrGTWvSTBPYR1clwRThZyo7ILQkrixPOKgi9hFeYeszcqCwU+8OCDKHb3mPJD6WUnIeR+vg45969/3WuljIW9OOzGI9GWYaDsQyHhukIGiACwECbJEMCkwITWrF6HNIRnhi9/5Z5SAPBytdk7CUPVwcMHVeV/K7zvADTBLJVCGTeOHJZSXiMA6E2GkCqF1m0LQ0HhPxevDOEzmIuq4RZizfcsjng/Ih6++Y1vKd9s165dww2vfe1www03DLsu2qncfK6WZ0fv/91IDQgDAHJeZQA4oi4ArxyjBR41JMLuLO937BUNMBsxn03D5i2XDL/83/3msHvP9cPRY2Rsq7DObUwawLkdVNEZWulpeInQ90hrIeOiUu8IGMJ7trQbjkwIdO4weuUK+oTVCG+vnnzDkUPYFEpYWoMar7yXmfDz2aMxS/QmUikikiI86HxJWZRXIkIKPW8z5mzxDWU6ehfzfhYr5Jm6doCVbkUl2fhUFGeOqzaY/FyYcJ2v65JUD2wlaVWRpjDEeyRIlZoHxEfnSlsw473+nWtuiXNrnOH1pgmOCshpAYZN/s0GACvavn/cc5HxUAj5kvfCRDspTK2wzzlkJVx7lhTNVnj2HmUmWoXS2n4pX+cSDHlP8jxylIHPvjUoMMWB5yv8TUo7n+O+zTaAGDYNV+JBzX6bZ+T1Ztj2vX0BLfG/hHOze1dGC2Sf8cx7z8d1l3zb/CzDlfc2R7uYN1JQjVSeglPFABAwUA0ANHifPPkKopL2DX/8x78Po+bDoP+sj4M0gLMlPJhGCqUABLwHXIVBeANoz0YYuaMmAGk48Ra/sQp4yY8l7LPYIOd7oqQCMCpOxUFBs9/2trcj938j0gA+hyraoGdUOtQGMAzBs3VsKkeJXaQgUve8FSRbeGgFxlY49TnZMGZcGrMQDAgFF1oYaPGjx79n4H80+s4aHVo4zTJCFgaXEcDTlFe8beGqpd0tTWhxove79yw/bNE8e3vS4twsDs3iWe9Z+bv2nPPnURguhtB5Y03BSz6TvJZ2Di189mhIbz495cLPzHyGz3NHo507tg9XowsA2/6xHTKjfCXrAy+Jn6pwn73eUu6jwn+tBxBRgFRug88yEnKD8Dmi8ko3ILcD1PPD+8+X04BXgy+rsDb2mPKKUgaLrMLn8R7RBlxDOUaKc3ku6Qw/s2Cw6FfxctH5RoOiHERsjMzUIcoiqh/CqIVTIVPhM1/8THmJz+JcjkJGVFSvjBMh+2r/xBOKwVOOv5r6XLP8Q9NZLUeZrJURuUhbhEhShU/JsSVy2rSMcnQYPorhpDEA9HnLSkxu8WoKz3rfZ1o4RcemaIdhtGeUb/HHNGXKgL8MXme86eE1v2vlW9OhVh6ZWpOvz38t/0ydR4vPPZrVe14+jxZ/vR9Zzps3595vmYa09CjT+FU7t+9QG0BaAhny9/73vwf5eW9XQcB1awMxooowveEhKge/DQWO/9wKLDauVjTmZ3lQU6jLyNiKYq/JFaEyK/YWUHsEV/cUhCFSVya/SgXE6JHlfQ7LdYizlQwXJSMBewZh66qkTmGpeBp4PYkUlUhZ9bBWhzlv336hCFQohVBAmDbQvOJAo4jdpZdeivz0yIcOwTJyPikU5TDmjIx5H7IgoGWXZwXRqV6NKihbebDwHp7/jAT2GukenA1DvF3lWQ8oIdGhDAfxFDAW4mkPJxXMx2EA+DaKOHHPuTdHjxyTweT73/H24aJdO0GryXSo8IeaKyGecKFwsPCmOlyVS9I/OlL5M/4j7FDJWwuv+4MPfW34whfvhFJ8wXDl1dchl/7Q8BJbFsLrf9WVl6ELwS4UpXtFEQ0n0YKKTIYGgLe99S0oAniNBFTaX85S8RwNTzBisWgc1qw2gHg+94Xnz/VRYad1TGki+PsYUiDuuuurEJTRhhD3vRbRBW+67fuGSy65pBgtqMyWjgBYKwtc3XX33SputXXbhSpeuB8RAM/tRctF5Ksx4gFAFAoqdkLMh161c6gXAAPAKlT//2//yT8fbnj9m4eXDiAFYMPmYfMmhM0KViOvTftTUltsgbdSOWt8qmHWLVwZ5maVq1CqAjYrkFswj7MMPON3ZqC8Xgy7WNc9tj8LnuQ1ZPvROic/exQqBQ9xLppDmYIVQeOCO3YwBYC/MRrCuB80iM+oUUCG5/g7W8Qut/vh75mp+PPIDIoyFGk9s0YS47uFGxPz1mPvSsn2BLTP8/x9f8tEKfjM0IuynTMMU2Q61m864/m6hWSQ1NhR/VY+t4w+GwR0HSSerATkrgL2fsSzYnzvB89DXpGiuLdFAD0Xn6Pv9bxHPoMH2qiibiJpDTYqjzAsWAgoMgxx30lj8rpjzbGubIDIe1dhod5bMaS+k5Bbnlmpd/3dtSeCN8RYGQdJn/2da12E0SyqX5M/MS3J+O5zZL69YSYbnblvav0nAT3CfE+eYg2Yl4aPf/yjiOz6KgyB5FFQ2GEAIG8P3AuvPAXqaAuI7iYb1g03IJ//atDe9VAwSF/ZPYiyghSL0pObZ8u8XCoNzz37/PDkk08F78TVTD2jAfXKq64BfX+YsYa6r3YBIJ8buZ7WbJOy1+qfWyFxnnDcyhUzgtxKlh7wMa1zjvCTYSDz9EpHg05UeSAMHe3ce7Dk9Y6wWuiPPy+6x7/ntX8vBNuWJvUE2t7c5s2jPTvfPzXfvAdZ1skGmHb9vTnN0MC0v729y8+cgZ9Cg9q55mva6/O17W+9azPMrHwOYfXcsPPC7cMVKIx8AdJsiJuMiGRYO3kQQ/ppLD+L7yiXBc2JqFbKgqQ1m+CwoMJPOZkGgzD8sfVvtHq248sOAu0H/zXyvO6j8k5ZUPjLOgJ07LBYb72e8hZfNiAIT4qjy1EA/D2cbyUdjvSp0Eg6oqKIIRV8zjf4DSMAKM+JH0kuD94jpiRjJQ2eBQ8lVBe+T4dU4ZmkfbyHBlPSQN4rHkLZoqyX67IsxPSD2kksnlnxIgiJdf5MJ/h94JNpwgTRKcQoplIJVgu/U/gyjzZmOrMMzvj6Hv01rcu4NoUHPXycui/TA+NCS9PzvuZ9mEefzpe+tHP2HNq5LFpbux7TlmXPb2r8qb3x+KsuQg0AGgCUGwRd7300ALzjbRCKoPwAyM4CaZVnIyWgCEaESb0PJYTyTRUMcyhzKJAWPMcDsaInDIgK4AaiEDZy381YWibqmnxZsRWJqEIKQQNVjanQ+mWl363FzBBIvBgyHBXwg5i5Wr/C/fEEjuU5U+hiIaPduy9Gpfmd0UmAAqKqncZsKmCHwsTPl1x88Zg37QKJzp/M4cAt0eR4rUdP+5AW30N2A7cP3kWb8rWVcMN7inwperRJ3Fj1NAKforpyeHDi3IXI+i+UN3kR8ZfebnYJuBfF+dh7lXUV2NeZhZ5ug2IsBsM6CfR06X14p2OgGC/yYAk3ofyPc8VMaInm96Tx993/4HD/Aw8PW7ZtR5j91VD+D6DaPo0XpxCBcPlw9dVXSuE/DCPQgf2H1F6KqQDvfve7hqvxO1NcaNhahXNTfheZHr1WmBs/80HKwddZosUdwlHJVGg1JpO4//4HMIcHVGOCoXFsL/jWt7wZoffMOUeYnNIoAh98xjSOfPHLX5aSz7SFdVDgDx09hrSFlxQBwJC1sHbUsGO2AbQBYO26HcN//09/a7jmhu9D94DjOJj1gCf0qIXwTUMU9y97ALUGnl0Ju87CpmE0/2ZYsEKUW/cZlhjJwt951o5ysYee1/A3ew6MZ0qPAU76+hYuOS8rWCMxsiBMWCgGGdMOg73HMb0hXYowZgg1MPrQa0ADlBWivBc2fBm3RiKR3piuZHrTClszjFyIXnEk0zGPkRW6VlgOGhqpJt4T45zPZEYhtNSgB8Vs61eFRhfhYEYwKJ6MFTQjrX3mN41bhY+8Fq9R88IcvB+1oUKhExaSBI+eazFIygAABVOF5fjdbBeAlvGtZIQxN6ZiCUYSXTQ8hd0j9kSwluYxYwAoijcH4fVRlyLGza+e4OAK2u11/OzuFt6v+OvokrK3RRk0nDsCyXilMNpShdt7oLkXuInUuahLYpwg3rk9V+wF51K9UPxNQjkNm3B60QBw+PC+4U//9A+Gr339LuAsolQGGNbhELCizlBXPV/RQHzmaXSEuXD48I99EPVX0KIU8gKNvSwcSHygwkDatlatTzeA1kWxv70wfH7lzrsUpUehO7qNbIRRdyuKpb48GgDGtl3e2DHVLVhHRgPR7CQEt2dh/M241wpoM7jyPTYA5Gfl57QGOc/bMNujT+13GWenrs+40yoLK/EqRpkSYHv7nGm7YX1q3DzH/IwpfG+f1xt3ak5T62j3oLfW9po81vmc09Tej2Bd8N/7Zn6dP/f4T7u2PF+hAnBr5/aoAcACyaCAIZvI6AcDoIyGwFby9CJ/uwi0w9WV/09KA96Rq/yLRrIrE54RNLykuGakLAu0fEGZUfgn3hQ8m6mLme/ZkBv0JdKOTadtCHBkgJVuEoLYYzsqQh5Xfn1R2sNwUdqCi3YUYyuNB9JxcC1oVTX+h2GbL87TnVsoC9LhqGgzrgd/9bmMF/sSDkPeR0PKGPpfnpvxteUvs7La8gYAw8IiWOvRh3l42tKheTS2xetFdKWHT4vo3dTzMy5l3Gyf0cozLd1qnz+Pbi6a6/n+nvG+RxvOd7y89ql9E11xCgCVNIYJ3fG+96gQIC356gNMA4C0shpKI6WtIHtYzrIBYDwCvckhLnVDw8rGV4RuBsMZf5ecsZILZwEsIxKRLsLuqQyVLgQlzIdIFiFLUJ7w4rX07Dvkmd+FchPKaQhPQdRIFE5AqSDR4T96GBki7fG0sSmHNdYQhJbvec/lKAjH612B2QK/veg+KB9SFgr83GxACQV81uJnBpH3x9+5TUsGoFHYLBEAVOAZfiVljd5nzJ3CIdMeHMIlQi5jTRRok6IpQTlGPoDWdg888BDa7z09bISgxxx4et4v3r2LOxy5ZqUNlSu5BxGNnKwg9MxDSQRa1liGxq9SX1e2/3v62eekSO+66BIJjPtl7DmHtlLXDddccxXmsR+pGweHZ7/z3P9H23sHe3ae52Fnsb3vYnexAAGQ6B0gSLCLaiTlUUSbsao1tuzYjkclI0UttkdKNJHH42QmGcvJJOOJPJN45PwTJ05xPJMM1QWSIAGxgwQBopEEsAC2917yPM/7Pud7z3fP794LavJbXNz7O+Wrb2+fvEv00n/0Iz8AQ0xEI1zlPnMeaWHduBnhphgXhWwVuET1WCqvsfY8tgq1B9DHZ6HEfw0eKo6ZxQ/f+c5H4yhEWtEhXLsQXKxHRHoQVp597pthAECPWxEBsHHzNqQsnIUB4PBwCvn8Ml53BoA1ELZpAFh7HdIGNu1FDYBfH2697cHhlVePIO3h8vD2t79juHH/vlBqEs65TvaWBsOLNJZRUSaTSyu3rdSEFxsP/LtGdxiGZaRLg4KP0TTc+sQMGiM4X+II27JBgEUFbYQzg2S7HmPF45FQEbb0r8HCqASnUibPLO7Toh8FN+PnAryMe+FRrPSkKtD2wNdoA+OK+k+BojKHXhj0mMUgnRaVxotFNKon8KPQmcUJvU9+fw6XY3xT3G+Cz2i6CDqaRoDqAQvDZnxGodJ0PH/XuVaFqe6T2wgPf8tfD0KehgNFsmgHR7o+nVMocRpH4qKMNqC57jfaj6M2/ZkUhMP7pFH8NBoy9abaA0/aY3g2/I17kHvelPCsPcHrxLGE/Tr+cTzFLRztBW8Lo0Rb77buUZRRQiPuqwBvwc0Kg6Qh7JtCNulTDeknP1P0CLrjHpCGOdQ0aFcUAI19C3rEfvwMe6eB98JZFPzDKQBnzhwePvnJ/3N49tkvhgFgDelkpAvEAqcxRWH+kRZ46y03DT/9kz+KOgAQhHHc6jpGDCIsV+Nm5BSNqChaSgPAadC8U6dQN+Xbr6CP53SUrhQQtEP+uBPHy77y6mvI1Q3BvRpvGtDGWBS1YzheusTj4xXW+Xcv0C0nMNdIFvX5FvpZMoDugmnBXP+94LxIeFupj/7+HP72fa30TD8WKwj1vUq/5sY410e/NyNupfFuNXPtabTbrDgesDOVK/s1qH3NrX3fXh2r12Oun0VzFB/rFOe6huadPa2q3/13+w1YB93cvWP7cNftt+lIO+IZ6QUdHfa0B02MowEjHQ8V/5POBI0Mpwzps9MJOQ8+G6cAhCefc3Ax38o3Tb9F65LGUtRRjSEZA1phbfORxgeb19z02vLwUh4ZfFtyVMqSoXdE2L/xTW3LOBB1UBT6b0OqHA52RBLfA04o7wVtDTlVkgllfs4d63ARtFlHDUr/cNRtRBXQAGBHYYUTw8dEjqg8TvCwggEgG/yLwu9y78/h3VvBnx4H67sr4WXf93dLBxe9ZxiqMs5q6dVyfGQ1tMrPGC7naFd9poed1fQxt9aVBknu4g+LAErAASqw8j+PAHzs3Y+AEFD4YagNEJXImkptKLwp4BTC5Qbb4EYWPSFwQSSJqPYqhwGhDq5WrbYi4ftNCIuXKGzo3Hl0F4gYyocLm4k4lVBkC1ER6hReW1swrfz4GeYm+1xUE6HI5QlE51iCOATyxxinVZl3IxzZHlQbBrxWIfg5sqKsXDK+eC4El/FH1COeFQDl+1WoGPdCFtQQfCvQWuAUQcT7LOp3jpXUNYXw0OtHBoEIL48OI+TU6xZHtWD9dNwjjADwyH/5y19RfjuNAPfce/fw6KOPyCNO+FKIvfasGUhUwTUFYBE9Cn8jfEWnDAnlUXqf+dyTyJ8/g1D6nThmbxeK4B1WHhfbfhhVpW+/4x0QMk/i+iHl5zO0d//+G4bv/fAHYQVHAT5ae8mwOFHAnxgijF4i6MxxFR5k0bREkIM49vArX6Xn/2k8v2Z4EEcfPvTQw8Mdt98+nD2N0wEg9PIT9SzIHMMiTJigQvzNbz4/PIWUAUUAYMzrIBBzDq9j7CzoB3uDGJcVG+4VIwDWXqPyjpoBSAH4ez/7q8Od974ba3BWBoCbbrp52LVzu6IdgqHxNIHwwvvDvqmUqz3uc667xlq+V68hnyUOEI8cbsy9olLP6zwBQDCvugBUXEJBcbVf9sd7ZHp8zscKGgfdfjW4VboxCjCx64IXKy2OJBDseJK8j5Ujs+V4CTgc6949e8dnLJQZX41HNjA6ssnjEJ4UfPP61PVz92LTSbwWEfFe4J0KiWygaRaNtrV2J8wmC5v2aQumBfwdbWSoP4sSJ53qGb3mmwY2vzcCT/nDQk0V7Hzbe29hyuNINS1IBoWsHI/X0GsQ6S5R5NGwQVtzjVAyrfD6OmR+BAHCCY21qdxWZb3Oh0Y6fqoxSjS98DD1m8YzC68Mf40TYKbpMxZqncYk1T/n43lauPB8RVtofkwhlXAbMqsV29w/Gg+SB/gkGR+3RTi3p4xzIu09jygnbiXxzQY4Gj7t6dd4NP/I7fURq6xlcx7RSFevog7ApZPD7//+vx2efvpJ0A2+gUgpHgMoHkLPYRgqGDHFQn+XoFDc/Lb9w0/81b+ClCQUzEXKQZwxHqeH0Gt2AsedXofaLUePngBPODS8BqPsCdTpoJFVNIS1BdDWHqSK7QbOfuO554fzMNqGkN3Wu6F7U956AXLumbr/PQ8ccbgomXM4PPfeorYqHlacqmPt+6jf65j6sfe42dOVOdyt13qhddG91fazXP9VXlmun0U0s67DnII8N9fVtDW3P5Uer7Tm9f26nk32a7LchJ+Uhufo8Nx8Rj7V4cHy/CSV1hCyZABgig49/DTMET9J8+2soEy/Qcd7B80N2tmicelAkRME5MmGWMuOTjm00dQGAMN95fWSGZLWxf2I2DLpDXkJdAN1QezE4Pu8ZlmjtmsqEPSVwmXIb+IDeEch/zBmxLzCgMuUB8ESrjE6SR++N9rNHXWcxQoz+Ev8IY38rDHAKADyNIf+n+UpA6DJlnk0Tkqk4kdB57xGnoPhaBEsxPW/uAFgNfA8B3v12nLwKv6ZDhm/swgP5+hcT0cXPbPSGJe7P9emnzcfXu79OTrXr8nc+z1/WsQzVqL/K9G1ldamytc9/Anf9+zeS14t7+jmTeuHv4wCgO9854PIMQYA8yQACihE3uqpp9WMdgECarFcrTSZNgB2mACu0L7pNKLifhDTeQNAe35KwPOMT7xrZcjI54UwQupIwxT2TGzDUBBtW1AMhSOU/VB6rLxGLhUFIrfJeTQLZmYq4lp40cPqaO9rIE8QvlGjF01qHqxWnTXGZKHTnqXRc5YK/hyweryjJwftVAMA/z569CjCpyFYwuBBoiWBV0ARxctcAJCpGqrqmkqgiCkJK9aNzGIzctNZC+DrX39mePXVV1GFdufw/d//vToRgOH/LEJDwszt1lrmHtsr1RDTzIGWVK732uEQDQCf/dxwHMrzvhtuRJ73bniTvoOcf4T5Q/i8/34UHrzvHuWZPffcc8MLz7+o8d9zz93De9/zLhgkGNkQBgBawbknsmKj0CX7Z7gbhf9LFy/jKLxt2tNXMIcnPvvZ4cWXXsO1dTBmPIoTDh5TwT2GmodxJfYlYD88bWw72lyvkwKefOrPFQ67edsOGQBOwht2EPOhAeAiLQCzBgAwQxgA1ly3ffjZn/v14d4H3zccPXYe8LYJRe5Q8A8pAOyDzIeWe67nWDwnmTnX08q3YbcXXFyl1/lqXBO3a9hxFAh/20AQhD9OueDc7W00zlqg4BiMH8ZF4yaf2bo1TpiYCMnCiGDIvO5UArZVGY7mlAYAR/iEAWBPWPNTkXfbVYnz8UKjmbIQIe1nAmOlL3Xtan55T2QrNVuOWbBLK4CmQX63P8XE4wglM0bXC/VmMrHOSadAn3omPfYR2t2E+Hoc7sd0b07gnRhHRk9/0I0Myg/jY/ZgYd70R1FGEk4bbRwV77zG7zKuyWAxNTzzGgXLsU4AerIBwHM2Ha+RH4ajEEKb0F7HZQFUay02F54f01waNbTOIcoGf1DKVNLpVOKZL+s1Dd7SDADCEfGcrCNA2ds8IUPeVQNFvDfSKChoEh9IZ86cPaNjWqXo08CKteJRpIxwi9NNWHAr0nfOQ1C14YW0z+kAACAASURBVE2GTwjbW5HjewGh+VeuoLgXvP5/+If/bvj85x+XAeAaTgZYs6YaAJwCxqgXhgRfxMkrO4e//td+ctgNY+QZGF6lTGAuJ0+eUJoUjbavv/7mcOTocdSGOa+zuulhFN3FYvA4VtLk61E49QLo7pswip5lxB1THjJapcoU/ns5oW4CzOXLHM7UZxfJLiv1VfG2jq/HTePrElrXCT+rES4r7q80vkW0qH9vtf02Ht1S1vo1b/DejJv1vQn9KXS2f8Zr1dOetzLn2uZyc55r0/R0EUzN7fGiZ1fThqhDBw91DI02p/cuFbB4Z+RYoqmk67uQmsgIAGJu+CnCOGy5dwNogKgz5VKl6uI+njM9dSFAR4412bmlR9FRZL4uWj1jKOW4qXT72GqvRcgXLN4XRknSMvfNZxzV53bD+RaOpMCBaEncmvQ3DQD0+sdx31lniPKpIgHoh4niw1ozrp/odxoQRvpNu3z0IT6vR2GQoAFA8noa1vH7HIyvp5FGbPlDDD3H5vGuZACocnvd79XA+Up427f9VuFz0fN1bIvwYBENXG4Mc/Dv5+do+Gro+pxe5DZ9r9Ks5dZ9pfWew+E634rDi579btZtuX2a2yvLSYgA2C1tnjl9tOT/xI//1eEReFOvwSugfGkwe4VuU1mGQDHm67OKZbjAEuDnPdlzA5OQlHLnWuTQWzm1sKWFUdMZJZAWsbpZFqSsgFXBywtbCZMIR3rDjh49IkFqFxRUEScWBMGHOYqhKDXjQ/VGWXnnsywyEjnYoUDaQjrmPMsCGIQmjkwKwbB6qAIYgpB5bjU828TaRVa43E3oDCXJRdT4voXeaoSoBgCvZzUAcO5nsw7CVVg3OS+NC+OnQaAaUqxkUngci6MwiVQGiNxGKuuHDqlKPmsxPPjg/cMD99+nMDQdNQfhjuPwGK2YWgnwOoUKFoWnKBxSmHziyadQ+O/0cOdddw+7ETJKQwPz/bnOd911x/DYe94tQfepp54aDkGYJBN46MEHcCLBXapvwYRX2oC3MI0DVacJOzyWkSc/sODNpQth8WYNg288++zwqU9/CkaAN6Gkbhje8573wDD2CO4h31/wQi0HXm4o4lxPR5JEkazGeF7HcX9PPPFZMIpLwxYYADZs2jqcRKHEQ4ePDcchJF9GEUDOVQHBCR8RAcDoi82wOG8Yfv4X/v7wwe/9YUQOYHxrwSSRV0thWwqycseDqRF2KgP1mAxT3vcmhDYBrQqyPiKHz1PB53ycIhOwH2F1niefo+LtPWX0gaNELDSE0hJRCqzSz2gCKhE8KaLHiRH3U1lyf1a6TFOoSCj9B/hHBsw50BDBqBsZDonHiXd8x4KEcC3xhZb8hYKcnykGCvWdgpdx3usp5l0Inpk52/ecDN/xWAjRKTOMyqhpowtw1n2rAlbpany39inRSGOaFqqrBoEqOo64l/TWjMN0U2MVri8V/q1M81V7kdReyqV+l++bLkf7pQBf3qsCUxgAUvHOvRz5QH6PY0Nj5SvP4LUa/VXHL7qez/s901AbnqoRy+17/TlG8Q3L3WxL4wlaHjBGYboWzPKONZ4ZxkJHkDmyLKPIAAi8H2G2EXrv6JwTJ6FUn2EtEofisoBWvC/Bk9EBWZyT1yPsN3J5o8jteh0bSqPspYvnAIOXUIX//xme/Nwf4z4FbRr/o+Bfg5c0cPLo1iwC+L0f+tBw521IvTp2BEcJHtbvw4dR4BSGBRqFCfmXLjFSgUW4QlmgQfiGffs0nsOHD0oxuIhnjqCGzHnwHNI0FtFyfnCF8yrMTOWD+lT8PSfILRLg/GwVwCtcjDtXFLRKMxfdnxvHIiF3Kt8snU+P733bc8JwxYt+7v04Fq3N3EjmaIDpx5SOtH2Ym18vnPa0uO7HQjq9/FLN3l1pLere1zV0Y4ve7+Fn7t0KK8atSh/n9qXCWuU3lu+sDLNtnW4EWWcnDAD33X1XyD1K4428f++PvPiqWRRFj8Wz8b154cPwyrQsXnM4u6Nr2Q5PAbKia5mgyp98RlFbSb/4vRqCOa+gVzQIMgUhIhJ4fVTU8x1HBGj+wu8sTJpGbBVETY97aye0i7HYqmwF5otsOOibTikTKwqOGIbeMGjwCEFFWep2nFLEd1gQkBHAPNaZ8of2TUaE4EXmY8sZACYyQi9nrBKuF8GYYabSttU0WWF4jh4aN2pbXtPl2vd4VvNsxZG5/vr7q6VdPb2pss0cPe/n2M9vbu0X8RLDdX1njmbXPvr1X83+9e/3c670Y83eXTslqTACgF7Fn/zJHx8efuh+naceiX95AoA8StMKxUIUImF6O/qNWkxkg6jwQwVsDI1PacoyVZv81OLnhewXw14eK60mIDGO6I9EjMhK5YPtk4CdY7E4eKgpTLEgEZ+PSskRFsXvJCgS1tIzweusNu4K5U35bopRhC9FWLXH3DxUYUkMWjEVYKuQOVa7FnEJZjoyUoxFBfXUjqMJ2h5VxcF7I4Ke+8V+LkBhpsdIe4EOpNRw52ngAdFjbQB+7K3nO6y2zWOcfCxLCP8h7FJoO4fCggcOHEA46Veh+G9SQcB3vP1WGUzsTWObY2itFK3wAjYkpKpOYovjYWAAeOW113EE4J/r6L+HHn5ERaO+8IUvDscQvcA1fgAw+653PQqP0+vDF7/4xeEcQlup6L8LKQg3IV/eEQAMg+M4NuJUASmnCHMNxZAKNe5h/1986aXhj/7oj4YDbxyGsLp9+NCHPogIg/vTW8mKslEvgOtkIfsS4GdkbDkPMjSmI9AAcBpVsFm8cDNOMDgFAwBPATiKuglgtyp8tcgAcOXqpuFn/ubPD3/pR34CbbAOxwas1RrMBwUbpdwFDrpuhRUAj8WhesYVw2kQAYf+haGNex41MKKCrZRpFNQjvtCzqL3PdBpHBdjzz31zygENAIY9440VD0cR0LDAyA3C99TolXQhBW32bby2wi14BAwrzSGNDTpWiOF/GDcVGx5NJvzNEPMK/2JAXpCi0PaEe7pWgXcmnjb6VGKaqKyW63PCV+JHekemcD41nDaGsFRQMu3w0Oueemy98DUqcCzEmf1Xgc37aEFyFEhM51Io8Zir8NYEsQiljzHkuchWlEZjSTNwtXWGlwdpZhyjDYEtlzKKIvojOksPVdJxeaWSH1WDRtvWeNewU42jHOdIA7MI4dhRScnyu5p7Gui8tz7ZhrSQiGRDk57NNswbWn/RS8BGGIU5ReNK8MG4L3qYefukI8QV0h22deToYeEm0wNYuPUCvFBOhYs0nEugwVHA1rgVebsszBnGBhpKw/gO4915Rg0ch/f/MzCqfh57AQPfdUx94AgDPmMtwoPI9xTpBHjaATq8GekGJ1F7hTIE6SudCfxE33E8F6OUNsDYtxOFye684w6kD7xN1by/hCNS33jz4LAJBsHjSBk4gbQqCtHa3szj7fc01q2t38gPixHI69zjShWKDetzAnIV0vp33GaVb4x/fX91HHPCYn9/kczUX+/bqriiXcu16N+r41v0Tv/MXBv12pwQa5g3HaxtNh4/NdLU637e9KbOadHezl1fNP+6p8u1V/e6F6SXW8s5GOnXe9Gc6nr2a9vDmb9bjiSORgTAFVX/f+iB+6T8X0MKACUqGgcqrWJqj2mEHFlpfW78JE5WYSSTnWEct51mlD8n9LREAcTaQy4Vj2+n7fRefhv4eZ373fMk0sfKH8zHohZIFNwbZeb00HttXSRcNEypaD5eNOSMdYx4pAGA78laHc6sRB99T1YYxwxm1Bfnxr+ZEnAcEU/hAAleUHHPtL2Ho4kc39EtP1ufmaMrq6E1ta05WtS30cP43BjqMz18zr3vPsxzDVsrza/C+hyNXu2aLPdcT1+Wo5vL0dJFtGAOX+v8R3mrAdxkuHO0dbX0qj7X0x7T5TW33rDnGumFGDsEsR9DBMD9CKVmUZ/wXIcnW+dpjgaAqUfbBKAHsJ5xslPnFPmIDrbZQt1DkGpAW71z0zz2CtjVitoL7UE4QtmOvkJRtnGAXmJ6umnJE6FLr4k9mJ4TFRESAp4aQGsplX8qILX4ifPt45ikUEbslfVG9waAuRoAvRAfBVOCWdZ7nCs96vxUhWRqQFiqYJgoCfgxbx6dKCJL4qewLAVgR7uYB40mEgClcNr7F4YNWl1pCIijFCPsnYOlwvgsvOisL0AmcT+iAN5+y62jYsS2tRYU6OWpbcq/CIXYFY0NUHhxl/mhTzz5pKpKP4ICfNyLL3z+8xob94oGgLvuuhM5998cXnnlVVS3RREcRHg88tCDqlK9Y/uW9JrHOm6AASDmlGHyeXzMARQZ/LM/+7PhhZdexbGC23Ek5veo2j9hR/m46ebjMTsW3kNAR5EdCOjeC/6m0MtChZ/5zBMo+HdOxQs3bd0uAwDDXY8cPwGmZANACNdaEzAiBMqir03whK0f/sbf/Lnhw9//IzCCHIHhY+ewdcsO/GyRgYZhcwyZ1ZGFRcGjMavWBKiCWBO0qBTWs+Rb7hr3jxEchHN67G39d0hxhUUr/GyXz1EJsbBghZ8MktcJM/w7UnscjhiW9sosTbBonGK7vm9jGvecUQQ0JNhYYZzldY2BURF5ukMVLt3eiCepvE7ol7wCzThRccY47Dl6bUPcCRXV10SPkrj7zPneYFqZgMfEsXCuvXelZxgSbDJc3ntSmUY1ANh44zbZB49iailMeUJH0hPCl4xjqcR7fSq9r8bNWONmgCyUPMfYDGaB48AhOqvEYyK8k2N3OKoNsJUnTBl0pImQfpupqo00KNjjzXH4vser/rE1Po61zs3rVw0LrqugdnJiNl6FKJmK/Ji6EGPrhYY2/nineuQiEsD0N+gB4Zt0h3yH/Hjzlk3CS1bRVyg/fmgA4IdGAqfy0ADACAHuH3kXC6Pybxes4ncdywVF/wq8/ZcungFNehUnubwOowIji+gZzNxc8khFGBWlmykH6HMD+Y+MoSE/0HHA0H4aK4jjTKdiRNUWFAPdtn0rTtHZKyWEhuctiLo6gsiuZ575xnCJRgLw1W+jECBX+DrUJwgYabtfI0va37H6Fb8rrav40v9tmlKfbzDblOgKP3MCb93jXtCa0BTTGZ9oUC2GI0wZmgwf02NK+/EtEozretR35ubi+3MCbhXSFwnAc2tiejkKmmnM6+lwXa+5Mb8VA8Dc2i8ac5VN6x71a7Xou9udE9D7OS3XZn12bi0qP5iDzaZghOIaPAB/Q+HfjvS6e++5a9gKwxu/Mw2A8gudX5HWCeMco3OyrpPWIY8wNj0LB0IYdX0qlI20ol/F+Bn4Wul/KP+kX5RHDBOV5vKaCwmyPY6FNM/7U+9XHhx7hjEV2YdGaPJ8RfWZfyftug40R3qMeHrTK9YqgiELDkZIs75TlqVsTppk44raT1lc4+IJUfjNItFRlDUKZFceVXllj3uNZ1k/ccRz7HTFvdXC5RSGgpe4rUo/61j6tt8Kzi83rgab8dRqDQCL6NAcfrv//t4i/OxxrBmT7GQOPcRjfSu4XNdijiZ6zeuYvdZV1liOJvT3FtE39+E9MB3u12XNT/zwR66RWZMokEEzZJshejreQ5b+rH7pnNL0iI8NS9iKPHgRhBTkK7P19aXKf3ghp4GzMfQYqD1D9i61lIB+IlaA7bWx593frfxznFZKbASom1WFgYq8UfE+zwxNhYRqMiMIKjOp/bgvrkkTlIPY+NMrFnVe+jvDW+sYvfYSzrM+ga9NxpyC+yKDgIRlkKxTLMyEv5kbT8KptpKZeDxeXxpKak43vTTrWCeAjALjoXGE68vTE6i8feOZqAewffuO4VEo7nv37g04IaPC3pNkqpBgVdS4//phFTMYF6Csf+6pzw9PQ1Bk+3txFCPHwBMHPK5tCHfbsnVz5GJBgWY1+Jtu3D986APvk/efBoD1gGfWItBe5LFWUkIwlq04Wu9VCJ+f/OQn8fuNYc++XcOHP/zh4d577xF821Cl3HEq6iLQyXCLdTs8oc5Vj6Mk//TPHtcpBixeuBapB+C5wwHmxiIC4ArGodZSzlWbLFAIE8BapACcv7B2+LGf+FvDD3z0E8NXnn4eRQ1vhRft+mEbBOp1rNhLYxYYlgV/wQR+qAAzXaEqsZWwBUw241irR0EcDqt+73Gv39mfw974LBk8j8d0KgL3uFr6jdMVvr1+vNeYToZPJ4IYP4w/HIOjCoxD9Ib6+EH+pgGAzxAmI4d6GrnENo2TDO/z2CbEPuuQ9AyiEnGvkdd8zgBgujgaCunFJgyVOVea4zl5LB5r7benBbznvbHRh2OzcYfeawpd3n8L1RJoSpSTx6Tj4VKAcv6n14uCkfeW+79pEz0oUWiUP5XJawzQ8GkII7yYTnoPJWyyHxsBi5JQ6SKfJ53lNdPUmAsrWEOAyzFxXGFECHjyUXh1Lfl3hSUJzPk8Ycc1Tyx4si3vr2lNcw9FrRkfhSX+kMWmuPZcnzCYxZq5QGicIoPq+0lrqbi7Mrc8ZqBRZ5HfTyWZc6e3XgblvM4c+4hQuyxPP4uBcl3sSeP1M2dPj3DNMZAW0JhHQ4IisfA5ePCN4c3DryGKhmkKFxEJcBJXWfyPhggaz5zuEVAZ6xi8K/6EgYJ4hp9toL2OItyPiKuNiDbg89tA95laF7VC6NUPLOG7KncKRf8NREPxtJR1eOYUovGY7kW+wogyRubxt14pMkErhJkGkzS2TOlLMx74uvlkm08T2KvM0gtMxsuKn1VQrvhZ254KphG1MhHaxGdbwcN6r7bfyzsex9z12sZK7/Xzmptn4FSr02JhtSrn9T3jeV3ruj4rjalfg7m59gJ2v69z+93PrR9fHeN031ZapeUNUD1s1NYmPKcYog1D/Tz7d703ofwHHMmoiMjdLTjhiEUAt21GVCsMABtZFyQdbjLq6sSVcHpFtCpkhzwRwHsYtI/KMwsGUhkOI3+k2AEu0C9xm3SFn43gB+dBR/ke6c4FGASrY6LufW/cYLucr+mT102RCfkT84soAY9LlfqZvpAG+8qXaRCQ0p4o5sLFMgKECVqpSpJ56OHXsUyZBqwTZsIgYPmftQToDA3vP04dwpjPMII4xx6EMeDB9N3fDW/Gm1gLpgC2d0jnIgWtGf5GGMh2e/rS0yrxNERW+zOBIddew80GO6bpU4O1YWAR9M/Rv0X0t65BxTuPoc6p9rsID+fmPIdnvQFxrr1K2+bmXOlZHWedUz/+5fhHj/P9+vr+HP3v93TR3vR0YmEf/+jXfwHzQ6g3kJZIcdNNN0KR2iKhjgKiiIPO9K3HMUliSm9FhBVVC4aFSi+KNpz/RKA6wFTI0dTq3TaSz1YL1hS5/FwF8EA6C9gtBJTPWIAMD14QDRo/eiJbv9sLx/ky3LMCOP/eQAG0eK/cT7UgWXi2AFWBzIRiVCKSCaidbl3quEagzVoK9Z7br4DEteoJUlCqqyjgdLope9wrEqD05DUDShCHUDjjyDV5HhUyFR5aEnyHnFPop/X0+eefRz2Arw4XEbr/NhyJ+OCDDw474VFmHzxCDyZoeY+4jmQo4ZUPOLnK0HZ8PYzTBb7y9DPDIRQYDCE8nqOBgRZgwR5Ag7UJ2P/mTVtw7NQphcl/34c/hIr9tyJMFUYu5LqOCETTA+Z4Bf/jUXUHcRTiH/7hH6poH/PSf/AjHxkefuQhCdmhUIShKmCZBhIqNwG5ziM3YWO7uo7xsxgWDQAncQTW5i3b0gBwTVWxj51kDQDsS8ELxcAQ72AAWIcigBcurR0+8e//9eFH/vJfG5559lvwoN0CYR6nIMCrFvAcRSQFP/TQpaDmcDoxgzReGQb4O+DN+W82Si0VmLmnZO6MCIgwYqbJRN6+27PywnQB9hd5zZFa4U9PROuYGqFzFMjSvHC3ZaOdvdkeg2sMcKxMAdAYMRbB0+gZCSPeiMM5/0p9BPtEC+IhlfXEhzKRBkPZltc4jglykHooTKYHATfcqWm4eL9GbtzrU40uI+xmuxZ0qkHDdJjwqnnmOcfV8z3SAsForEd7L+qKeFxeqzHFBAq991v56cRf0kYJkfG3PTzxXAvv9/iVb5kfKnqeq42PU5hpqQOV9poObFTu6tQAYYNdNW4EvLTjXiUYSLEJZTQU+SwOlbSSfZA/eL0U4YUvNZLC4fe+dgnKvI7lw1qwQKmK9alI1DnRTUdr0APPNWU0TOBxHCdFo4U9+SqciveJe7zGtfWJGxxTCNdQshHqy6gAPkP81DxUByyiWGh03Yece+InC77aAHP6zMnh2995AXSTKMKxMZKAR/+y3zAABP8NOF6Cp3jmZpyycj8KrTK0n3SchtZYz1AqaLBl6Kzx4JLGbM8h4QapAUi7+jJ4xKuol8I6KW+ghswx1AMgbff54RqFQn7DQOnUQwnQZWy9ANrjr+9z/Xp+2uBzqvCOwPoW/3D78ZqV/1p009SgKAAL+qjzWs0w6jyXe36l57zndS4rvaPZdsqsr612LP185/at0vIldHo1izTzzFtd50qranPTvV/aUQ977rfvv85xbkpV5ohnSZ/iVC8a5e65845hE2kY03PoyKBbJe14UTk/6B5pgpRqebGDH9R0LPbNqMmgQUFvGR3KnhjhqSr4xCngNg2VNtJfyFRb8yjzmogAbKm1bH+MNE3c9EldfqfHbekTVGgxISrjbo/Kucdo+TUMAE3RVTQT1oFefBoAzJkjMjnC/q+j8wm0hgYNy850GASfh+yIfniPKa9ywKSsVeHffLWH38T4SK21cWLirLAxx1FXQYd9ao3hp8pRxjm2F/enin2MoUT3piOi4k5d45VwuIfNORztYbbqieYJc3PgeyvRHL8/h2v9tTm89rznnu37nluLHvcrTq9EflZ6diX6sVL7/f2+PX9f89u/8ncFzURaMlsem7YZBoDILQ7fPO85B1xYY4aLuzzGR8f/lA2rFmNvUli2uvxQgugKBgDBLD69ElMJZggAbcpBMCKkvyIKnwjCEEjVBL7oZA5ImrU75u0jrdwujzQycXO1/Kr8myg5tcCA1JBlaXSDxmIBPqfVAyS/i8w73zSVLRNL70ePlPU+n2HhvygCGMIt72utU2kaCWjeG8ef601lnEKsw1CV8gDizloKGzehiB3y91kF/014vLl+D+MYvXvvvTcYDojwRoIOrNVMZWAkQOz1WhRWOY1K+UeRh39oOIiCeYdQSVrtcbxQ/MdxcR3IgMhowAi2QjFmSPqxw0dgW7g03IcQuMfe9TCiAXg0nI/AYsEZesEkiUrA/tM//hMcHcgIg/UK+3/ssXerkFYUvQwvMmFM3sI0AIwwiGstpcVKeChRx0+cHD71qU8Px+Dt34Lw/4gAoAHgoAoaXsJGX8tcV+lr7Af/sIoQwJkCsG74kY//1PBTP/33hjPnCM+bYLDYEUob1kLnbaeSpWuMTshcOq9RT2ANG9UAENey6E8yBr5nWDYu+TsZuMP6jEtWgmqIX8PKqecrcLYgreCrRcf4VmUSgtcyNo7Jc+Rv4jP3kgYAwoD2xwREcDWtoC9YLgOsYxqNAIWGRHu5Rzn+GkXEtiQ85Tsjkc3JSMHNyIJ6rzKDSoOmnoLOc5j46HdNX0JoyzzHrAzvEMu63lZEowp9oX/FGGCaaA8R33dROimRNPLhx1EO0U4IdVY+q3HCcMcliHWD0TCjNCyEcqlsRBT+ia7FPhsGveeMGrLBzJEPEkTx7Hp4oAnfFjRJnyzkmobxWE8edcejQ4PuhNcl0r2ib4bRcw4X4bEn3VE7GDtpngpPYo2ptNOAzu9S9MEvqbzzd3jmeSxm8Ak+x98OGaUg2oxbeD7TACy8mZcRp9gO22MxUka5fPXpr6gGxttve7tC/Fnc9qabbtIcXnrpRY2FfOR6FEx1fRune3GPzp87jfo3JzBXCu/cj6z5w9SAsR5BGGMt7HkPdJY3igR/ACesvP+9LL4ax7EqFSCVhHiWRQlZNyAiw7h2fFdHBRKXMUCmCXzrlVeGL335q8NGRGKdwx4ehdGXxbUIX4bDkF8zjbASFl1emm7ha4uEQcOjm6pzrPd63tt1veTrUuFtqvxP7mfecZtjMY4V+jgnm9SO58ZY5Z9FdHil68sJolW2WLSG9Zn++X7Plnt20VyX24t+/nNzmZtDP5eV9nu5+5aFvxt4qnxh0T6NcqiMmUG/pMhDgNu+bYtOAdhAgwCP50zZhRE7IdnTALduOAsFlu9JdssfKrqjpz8VR9LbSM9qKVuUQW0UDfk4HESGZ0Z58RPGwIhCIx22ci85NuUMr5F4RjEciwYmp677ZQOA+ip81/W7LK+HvpLyW8oA5vUR0Rrh/uIGjKaETB+yEOaKZSLNpoGBshUdYMJQtKdTAVQrCSezlDoE3qug3VWmSWdZztno7SLfuWgaR4yPYyg7n/qYRZogh5ZpauQk6U2VbHqDHJWLaa2CHtYW4eYifFmOFlTY7Q0AvNc7P423dQwTGaU0OEfjVnOtp6f9fA2XlhV6+uzrb5WmvBVaUse0HA+r9Gq59msbhv81//jX/s41hmmyEjqFQXppmVfMKrw+61LVt0dBOkmHgJEMPj2heb/fNNkcKQhoo8NyTwzSAur9QN/ppwJn3OmFZE8gCGzcr8hSEc9AZgJp5ApBcup17IHHBNy5mq4V4PEwh4p/m3Cyrx7prXjwuX5cHHMFxhHQ87r7WbKuqaBX74yBtDKdCqiVWWhN0DlD5empGo9lyOvh/YziKBq/BPES4ptrzj0lo6BgbM8ViSkVU3p/tsGjc+DAGygu9Q3VA2Ao6gc/+MHhZsDZVQiQ66mDg7yzoNQ5hL2yqB+VZoaBHjpyfFgDwZFV8xGgpsJ/9KYp758hsNh7hpdShmIo1noUo9q5k+krl2UAuIrfe6/fCSv4bTiJ4C4cD4eijRR8EY3AHFN65Em8edTfp6Gkw5Y1fOQHv0dF/yiYy/sv21YcvgcZkAAAIABJREFUPRMRAGEMkOcpFT2CPnPd5NlMb75gDHNiBAANAEfh0aIBYAOOSpQBAAaRo8dPzRgAkqGiNsBaHPl3/sJ1w4e+54eGn8NJAJevMo8uigDyCC+ZIpI5Cz4SiRjGx+9VaeoJ/Oh1JR52uGsc8DOVaJupKcReSglCC5WnHPl1Zu6Gwd4Y2BPSituNBpguNMZVx2Lc97itPPJ9KmYqDqhiaBHW2BN748ScgFiJZCX+GmeSqprb7flZKPAeVFwbjX9cH0ZsFANBZXaef2V2VmDbHjRl3cJU9e6PNIaKWMntdGElwwT7qqHw7tvvO0LEtSVM4/i+Q80JNlTsLoMGciwsMkfBo657jDuES74bBgEKVhG+Txx1cUQbbS0QkTZSmIxz65EGkHUtPAcJlfY+oT0Jkhkq6iJ6pBeMDDoH5Z2h84Y/KvNUWqn4XsBvtsVUKF7n/EjLGIZvek56E8p9KLDGA/ZDoZf7an4W6WfMmY0TM0Qrkl5y/jVCpkXKML80eIkjGGw8YZ88LpMfzuc973kMSv3u4ctf/cpwHuO8+ZabZVA4cOC14bbbblNE05e+9EXQjvPi5TfeeKP4LteH4yFdjjSEM8Nrr7wM4RWGAho8FC3SlP/AzRa1Z6NO4CLrw1waHrzvzuHRhx9A1BWP9mPhQqTYUeEQYwuPJFOUSOWpzAu2lVvLcGTKAoANKCyHEd31p49/GmkAOOYUkQrHUB+F9VNIn7nvhnVGjJju1SigXoAzXelxvAqqpiON7hQKVGhibcvwM/fOPC1LooG1rWMZ6fFYeTxarOOr/fY0rO+/p1tu67sRUBetUaXlxotF69DTTo+nzqPfs9pvvw6L13bRCGIte6G3f7rKSnNrOjeOuT2q46v0u59vP4+59j2OuT1dDka0J0Av4h+jd3Ygpfd2Fl9mlCvxG3RrPe6RZlK2keyE5+nBDmUy5FjSJ6bemJc3noHoLhVNTQMu3lkrA1+k5bEN0kIySs+LdZEsG1QDAGmIrxu3nX7FNn3fcCS7ecrqdX3EX8YjxUlrcDRy1qwSP8A7NiJ7fgF3eVqTHJBMYY4igDQASPdJ5Z+pWiycKvmOxgsq9PoXzkSuBfsb5YAiT1U4GOV4vMfxRLSsvF9aO/FbjqukCPbwqPXFfXHUpE8SOaX4VB2Kf9dYxF4nCR0sJZoRT8z7K92pY6g4vRq8WDL+sja+Z7nORvBF9KGu5WKM7w0dSw3Dpjlz9LTOqTqLKs6N656OqLmxLIfTy419uXs9Hf+L0EfzPf3+7V/5WygCuFYWLALljTe9TYWhiASEETJnghIRywIJAYeIQLijXmiPU0VMD9CFr+Je+DfVcALDGuWqLDIApPEgNft5wmsFJtowIHnTphvt9pqn08QgnqtWNBsVfAxSO8LPQBQGhBYeaeW+ApmFf69NRaJeKasMkUptrHeomz2zpIXUa1rbcfve5OrB99pYmaDgTc8WDQDjHmZEgdpJj7znYM+d4YDtRWVUEsKABxJ1CtEX4fmP9ADm4l4dvvrVpxVqRQVtD3LFPwQv+zYUtLoGI8CRQ28MxyEAnoW3jXmvCsvCOxegWJw+jwJYUNg3bUEhKRgPjh07NlyEUEhhnPC6Z8/e4dgJHImF7/QkMc/1LArunURILI+42YmQ1H0wArz9lhuHW26+cdiPugDU6tcgvIvKy9Nfe2b4gz/4A3iOzw6PIuT/hz76EXiQt0kgvohwVRm4sgZAWq5EMCNPiwwwhVyuQcJ3yLhB2FkD4NOf/oyq/tMAsAV1ACgP0wBw+CjCgDMCIMKiIyRUFnUYANat24xnNw7vfPRDwy/84j+AUIw83XNUPtYON95wo2A9Cu5FuB4NDjoWzKHtRQCag7VKhA03vdBkb66vux0rA1WJtBHMDL2GVc8ZHGqbUwIXuDgH971w5QKMhCvCOhVWKkA6rrGkIayGgSwSohstY754KC2ev97Rz5SKzeGkpAXSqDTcVFrgudb3jKeNhtG+FPTS11R8kjUt8lOjBixE2cI+ev3lcSlh84wkSS+MFXUreaT9zqUnrNnTrSObgEPEI64Jx0EDAMdMYyCNMNFfhDwbFjwnGlJ1njNpTMJp0DoaEOIEistQMOXRp+CVR+VZSY95Xh2O8Mg50gwotsQBnfKCnEzlzVOIhUJKpTkiv8JA5BNgaNi7eIlwc2nMO3U7HktLS6iGsjCeUMm/BPrFMXteBgeKaV53GQlEy0OZtmGG86pHxFqIdG2OmpLAVATiNufPCBeCIc+fpoft+j3Xq30WBmT/G2AIZeQC2yce7N9/o/qlkcJCNxV77tOpU0dxLegcjcBce9U4yfz/OIoyaFzAa9yTsHjl4vD2m28Y7ngH6pLswGkAMAIwAoCnCYUxhjyBsgWEchyDSgMAPY6XeTwg91yGkcCfQ1D2P//FL8sAcMs73qF3GAXwxhtvTpS4iF8O40Ll9SMCLPNHlR+qELTwlcRXK0dzNKTy5VHIF0/oBPLikZvQGWWvmZenYJ/yTi+srmaOfmYlAXe1bVV+4L97OaKXy+Z4Sb92PT/qx+3vveC70rh7urvS+z1f6+eyaFx1HHXfeX0Rr1k0lkVrYZ5Q+6rj099ZUJJk1lGj3B/KJTsQAcAjOl0D4BqL8bEOABoknWMRThrnTLtq5BojAGwMsGGf/a0DvedHUV/4vp7FOpW2GToBc8+ZKmsjMPHV9XkqvjpqrM5NfIzOo5Rj+F6sp9c0+jB8xQliLQqQ68j5yEufPIVrYp7I+zYGxH2eQkPeRycW6V7QlstZG+E85MwzkCW5LopA4BypB5Hej8ps1D+rDo+6/+arI4ygB/JO8lKd6qL+y0lhLEhYogba+kT4v37knIs7QUWn8lLIB8F3Ky42XLZOEdEZPY4b7qpxrIdptdsho/uqONPLVD1+VdnFNHklHF90v/Zf6V9PC+tcltOdDDd9f3VNlxvrIlry3cyvpx2L2l6J3nlvR/73T/7+fwh4C0a8DgIcPajraRm0t1c4YSV4WkyLgEblj78dgjkCTVqm4vUmQIhxV4W+5ObYImWk90LNTaptahgg6ib3gNQWK4WHcUz2/jeEqcL1lDA3cPf1UALayQEmpFZ2mtA3ZQpV+FgItBhjeISaIaKuh5UIpzOwnWqAqEjoTfe1GCfEDiqqLCQFhd0KgSrypzzCXxb2SHBIfINwt4gHFY+TVTRqL7AdWkyp+J49g6gAKPHMpfrWt74zHIJXPinO8ABqAdAAcOiN1+SBuyoBHrljtISCIJ/BOdKnz0IJQJG8MxAetyDvfSOUCuawKuQWgjyLzu1DQcBvfec7CBu9gPD/bTICnEboKI8vvA6D3rp5/XD9jq1ghptgLNg13I6iODff8naEzm5F4akXht//gz9CEao3USfgtuGHPvbR4aYbboCSAK+hcsQ4pyDQNsTI8JXww7GGAYDVboNBKOSVVlo8pzBbGFgef/xTOsZwE8Jbt+3YjSVeA8H2IM69PjlcILNR6J52aYkB4NLl9cO7H/ve4ef+o/9kOHjoNLyYF6EA7B7eduPbVADyFAR9Ky0bwVR2IBeXRRlt+FmJIFTFvCkxAQDG5Srw9QKTvXC8LsEjQ8qr8rIcwau42gTe8Bq7zaAHDf8C1vPUDkUVQchQFEpUQWd4NI0ADmHsBemeKfX4UXHSa8Jn+kJ+YWBotToWKQojXo4I2PKWQ7la6h30tbaPQQeItP1aaGwM6yx0mtdC6W0GRNOjUDDTYAfBx7DK3w7xj7bo2YlcSQtlfEZGB8CsogpkBEX+JuDcR9BR4d7MwlP4x/B6K+8Bp1RC4U3Pwo30Gp9B2oZD7aMeDY6dPBNnK1PpZZG7OA4yFHwLj/TSnznN8P12xCHvqRaBrjkKJnAx6iFkRBNh5sI5FaWj8uvTJBoNp4LbIki4jMqtzTVWYT8J3wGb8V7sq4SvMQ+zQb+UX4WbBr9ygcDKZwIf3GY8W8NlI/UiPHg0zptYM0rPJqjKD9m7jYQt+i7GpAgnzl/Gihi3jCMp2gWMRASNQ01t6BV+wrhy497rh/37rofR5TQKqW7Cc1f0ewOEWxqG1iLa4CLo93EeeZqRYZfoMcvCjVovjOUMvJA8FpWnAewBDd65a7ecEDzW9SToOceglCPRhazDwGUuET4Vj3uc8i709GsRLahHOOrdotRX/DNt6WmIaVa0H4rakmdGub0ZAEZoERwsjRiUjlI+XaTveGeR0Dt9e/XfevnK86vrWv+eW/9KV70WvSDbf1+Of9W1d99TmW3185uDg36Oc62txF+XG0Hlb/3aVVjp+2hr5Cja8BzTGxdthmy3HTUAWARwJ2qEXIEzwwYAIKIiKDciHZHOgzFiMOmS5FrArFNag1YEnWehaP6t78RDOlOooNOWSwMBIntIJ1ksT8qvDMg0/kWtJssbNlxX5Zyypw0HKgCaJxuZ/rB/9hFRWKmzoD/yAdMqe8SFO6m4V/7f4CPT5MRPaRCBEg9ZjAZtrgnTIs7i6GYaImuVMkYCqKggPzRGUv5Ng4PhxWPz76pIE31JjymjRBoUaLBVadlgm0Gm8XMjfcwp9l/mUxVLFT/RKK1rtTpoxrkpXrX2POYeb3rcmpM5dK3qcmjMzy3C/x6nahSXljRTNOr7y+FYT+dq+3UOc/SwXuvXie8uMgDUfa57PYfrPT1bjh7M0TM/v5gGTFvs6Vj93v8tWeOf/tYvXtPZn/jCzWCYtS31Ql4pfMFwiXisOswXXQgsBKGwaglBFZITgODjoxT6nwpOz4Cv6YaF+waYPcNZBFAWXHqmXAG63QsFrX4aQmlbpdy1IoKN2xLOQ+GfVh2myhbC5dTqzz6rAaAH/OUYjgAPL9Tq2iMgoL+JAWVE+mkhr3Ev8v4UGbI1KqogXvS8OyQq9imVrxREQyil8mGLYbzPOZJwxt6Hp/AKBHoSb4VSXbiscPszIKSHDh0ZXnjxJQlxVNRUrI+eIub/8zxq/L40Vo+FBwvK/ym8dw3n3p9FNAFz50nsWOyK4W3M778N1u1dCBf92tefgeB4BRWnkWOPvvkM3ez0XW3ZtE4GgO1bN6JveM5R5PIdt90h7/8f/8njCKN9FkaE64cf/7EfRZTALRBkT0kgjqNi6NUPI8yct4n74AgAW4htACBt5DucK1MAvvWdV2UA2I4K/jQAvImIAKYAnIOBxAYAvcOcLowbJQAVAXDq9GUce/jB4Rd/+TdwTBeLNdJ6DK/evv06LYCheoZJGgDoeSVjMpN2CHlPSIwTnlePP8Y3E+SKM4YlKzLO2bbCWQ0Glfn2YxjhKm+4z6AHVqaCNkyJdfMCsAAR15xK59mMAiCD3blz56hY+30zLFfdpYeS3N+4WMeqERCHU4ken8F1zVsxiXHk3GgLT2Yo3EscooDgsdOAoDkmDSGsRpX9aY51z2wD9fJ4p87Q572vhhfTWIfNi5mRPqHfUXjD+LhOOkYvw9opcLl+Q9D78Kqzf+dV0it/Dh52CpBUkC/CeHcRCjuL37Ef7sMx5KKHV4QKLKvXM3Il8uNJLxxN5igeCnDEkzhuNt5xRBLHwfs1ysyCEZ9ltfqgV6VwpOEnIEfj57j5jGlVCE0hsNLg4P0Nz3X0Hwp/pfsh74xwErscwmiU/tDHRgTubDOM01CcBUvTox7ttBS26b7HfKoByhEFMX8bEqLPmkeqGgSYA48MVLoGTYWZfhc4FnNge0yxaGOPqC8b1/ycqmCnfBDGhTR2YO5bQfv379uD6ALu4Rko/gztvQDjLuiQ1j2MzUq7yjHQAKClwjgYzcUigIz2OkdjFA1LSE/Ytft60fYTSAdj1NdZwJzWSy8mPypRAIsEvIrbSWbGXz0PrjSxGgDUb6FB03Zi0/soyKkAyyFPw9ETNFP0WWoACH47NQD0yr/HYSPAnDDsZ3pBtMpHYzuFftU5Tufi+TaDbMy/fW90PFqZl8Wmq9iPb24/+3FWmab2s2jO/f4vmnc/lkXvuc9Fz8+t8XIw6HVctI9L21tqAGAbclaAr9DBct/ddykC4DKP9Sa9I95TqlHUF5VH0KUshM0dJL0RH8/aJKTjNZKPKQCjo4BYTNUBL0oFJV+jNxvyXNBEFnEO/cE027KBi8r6uvlkyASRHjAa+gqPZh/iLcUAoKgl9UF6FhX77Xl3JO0cTApn0xjOdVA0BNSZczBmn0LR5vOkU0pXS1mgcXrRIfahiACmf+V4ejyoMKb1wQUq//yRYykjrygHSPewbJFr1iJ4A++qMSIId6bWgRfG2gmKJor46IBI/G6o2nC5h62KW3PwPV7r9J45GPaz/e85nK00ueLKoute9+Xwajl87t+vz87JrrWfOZrHa1WmXi0t6XnRaujEHF3q21nE/8br/+w//4+VxE+hjNCzA4JzVDWn0g9FLpVeTorhh2+88br6Zai1c39JhjaBiTuXxUeEcPLOD4rQoapQp/BTjquICU0ZDNMT2I7qEAiBWlVzLe7EBB5MaA54YyOCuFRi4Aru8R5xpxMmRyYcSocFIT5PQuSjUaohoQJVhFDGJ/qtVYCbB6MihwAI/TqEuSInh1gBs0UAtPH5vhHf3sHGyFORZ7gUlHYWASTRkCInYhdhSFZ823thBDDR5nULtWEcARHKlAUSUhLU9agcS+HvpZe/rdMAyH7ooWZxPToXWQNgAxgGp8yQXfbP9+gR4gkAl69GBMA6FO1bg/GxiBXFMZ43/cADDyD8de/w2c89qVCuHYheIRk9DoGRjI4MbyM62LYZR9TtgmELsLZjx04IxlvhYTw3fPHLX5Hg+dGPfmz4wPvfq/41Fi0Cz3iFBzAJqoXAupf8mwqomGYqdTqaZowA4HGIF4ZPf+aJ4TuvvIb8/y3wbO0JA8DBwyoMeAZGEh53aIWRFnXC6do1MACs3QyF6vLw0MPvH37xl34TjHoH2mOV9S2w3kcer3GMmyWGJIUiGKDgkPg04kh48oRjaXejkhO4P299dQpAwNIUxkKJCPwMmJvCdsODCHItIuKIE1PhMClAyL4JZ8FcG/5y7PFdBjbBIwwtrL6eY2QrLgJYcUXjoYU5UyR4fryNaXPKgHFSOerJPMPzYTpDgamcjiIGnPTLiiFmrrOJcZ3GL7bFNiKEMuhdjZyg8tkYdijejkDxsWyjAJa0ibmcbMyeiHHcisaIIp3Ec9M4R0uoejPgM7zql4RbbJu57xwfve40+FJBdsE7Psf7KuYm4yE8/FDww3sMJVtenlgDLoWLg1YvCdeCefncs/AyWUkIej6hk5QxkxZFtFk8G4IphTOuT9BWRxpwLSJaI/Ynqe8IozaaOITUxs+xWKJodRW1mhHKNJFt0tip36J7Scul8ObfAtWgqz75QGdLI2yWIMTxVs/wVKGZ8rKFjD21Qq/RiFgWyBNGZGwqyj+fC/4ZBixxx2TPNAJYoWUIv2o8pBFBpEPCJpWJYdgJJePmG2/A24y8YMQG6BNo6AYYVtg+w2jpUJD3X4J9RIDIA8bcV/7DevD4v5e//QqEbvAAfF8LXNkNI8Am0EzC7xGkCNC4xKgHGd2wzMHXOn4+CrlNCLYRs66hDLaccxKlinMytHSCrWmXcSvaakb/oHVYGy9i8oDom2wzKOBE0E4a3PZsJC3xXI5hlA1yf5YI6zm4Orb+mXG/E3/cp9/RWkx9I6JPPm3BtHwqezR5rrZT+6pz8/X+2en8p4aFRW1xHFN8MQ0pGFAUx7n5+lqFi+XG3s9Fa1bgZAob0/EsmvNKfc+1OWkrAbjlgqcxEHOnEe7B++5VDYBLF86iGCDwjQqKIDf4Ejdd8qYU93YiAI0CdnjpOD/wCdHtjACQrE98pnMmc9hj7Rg9EAZDVeNPo6sU5YwAsJEhjNYNBxutZBRY1P4YFfnkuTZgE0riVK6g04qmwsU4jaAVFpQhO6MFq/wrWYnGzqThlGModzJV6dTpMypCzZViW9KB0klq59yoymTUwtz+TnBLdDgKbdsAwL+p/ojWGi+TbhjWmgE4aE36C1J0CD1NBnW04VTVCZ1L/a3JaE2WCn3IadEptxTZpsldI6ZMUMD8oxkcivyTMlqlFz1uLUevjN/m1XO4txL+ztGIRTg8lUMbnR6N+bkuPa2q71W5bOn+LTeDxbSipw9z9LRe6+cx58Az3dLv//Yf/4pSAIhYzP1nziCtYqoBAOBSwSIAEZk4cwxffPFFCXrMQ6yWJQm4QEIaBhh+G4Lk2TE0dQtCrq3Q8jffdz7mZhAqK6n2Dvs7CxSKENGzTGU6BX8rJjomKK1fPrLJR4LZQmcLJgVlC2IM7QlGnwrvuMHBgGxhdBtk4EuUCRKawgD68JWmHFkhg9ihnKsUZGkBBIFyUS3nwxgxKkA5Nzc8Uz52sUU0hEIUytLScUT/dfzKI8Lz9OQxXL4SIEpXbsdRHD4HNYpeVQQJAdfEIryMHCNDQBHKDy8+892/BeHumW88q6KArOYvDxXOqd2wNkJJqZw7hYD5WGeRAkBF+dIVhOqiKuuGjTyaEgIllIbwTF5Esb4PQZHYODz+6U8DdlEdHycAkHjTG0nlfwPaZITBdgip27ci7Ar9sW8W5mNI/jkYJu659+7h4x//uNpj7ioF1yiGRWId62DPrfaj7DcZZhDeyHeVMpnKCcEpjuS6iuJWj0cEAHBg63YUKUSo2XFU7WYNgPMX4thDKTeiwQRIGkdQNRtFAM+euTLcdtsDw3/2W//VsH3HTTi7+zTmuhnRDqhTINN7KD4EZFqrY9+iWi+5BPdYgikjGSSEkmmEgUHhf1KGo8CaI4HsyReDxj3jbYSE53FvsrInA5fkmGsmAdgh7eFN3Qi8u0TBnmsXcnP8JuMjAwMuRmE0GIwwDuWcYx/cn6qoY+0j35AVglOEQXuMUKJBSfnfOnKoGTJM6NivaRUfMB7wGvfWHnBeHwkm1tFpDL4+gXuH/7NoGj6EzWr5dbvCae1JhGlyHhaYVJANdJXCmJRn4jD2kvTzDMLemVNPpZ+wac8rFXkruiGgUcm+qAJ33KfTCLnnOBwyfxz1Mej9Jl2lJ13rhPZ09jy97oBP0gCf4+wQfI5FQh9CxI2XocCEojDWxZAXPoyzQbdGVUnzbgxsKtjHdbSdYfTBxPg9/hrvixYHXcsb8aQEDMJ0/G733Wc8b1jWuAVybRz6Phkz5xWFmUzPwpA2ndtEwEph12OOGhGcQPTjXPqpgJhIoH5auku0MdXCLLjF5D1ef2M3ra12dfpcnWNT2bI9tomLxKpcIRlYQZFEW0grhjVIKboGHIMxNgry0QgGXLt6Ybjj1huH7/vQ+0GbwMPXkeDAIKPTBIIuqoAWcNanxRDPKbgTt4Vf9HzxaEnA4QswEn8Vx70ydou0fxuMtdvxw+NkiR9v4KhWygw+fYRrJRqV0rjXysZPti85IuFphMxchHFtM0on0kZcwDAiGQPm4k/vobY3axHUfa2QpbalQEdnhmfhUNlLGyCjyLLvjEHB45aO/aRxzd9dC6hXQGq/Sz2AMdIm/Jd59oKuCjnacCz2xpWIf3zWBdhKeyGLTI3FFX77sc7dW0nwXel+jysVj6qQ7L5re4vGV/HL7XsN6z0rHvztkPblxmta4z15K2PRWNOg7X4FIlh/1uV44N57oLRD0STckVlQRgQ+UpGXfE9ZMmVGorry50Xjp+fQk4+Lb1Ehzqg4yQ9oOfhjHAdI3hRRoDTKMyI0DaI2EhBkEsb0C7jHoqS1JoBrBjBCjc+O/RWYupwOFxUtpayXhUIpS0hhpwwquTTh3FCbeNYcdhHFxfB/8nBGqp2G3sIUVJ4GQIOeIgDwvmiDljYNAsnf2nwa3/BecE/D8JHHJqI9HuFM5w1pJFNNuV+UATxXt9dgy4bGTAGQrOWihI1miU+OtCbW2REEczDPXmNeQSPbswQpjrc5dBpOBI0SjEgWjmfq/bGvcr3CuJ/veVuPX8aHRbRt7vkeD3s6sBwezt2bowXL4eeEH0hGaVyh7qvhoqcf8/u0eKbVQDI3/uXmJBj9nd/+JcB4CBFEos2wzNMAoFCaFJZ5j4ThNJQrFWHL3BwP3h4tGgAovNLCxYGRWZuh8gxREgwugsN/fKwRQ4ZoweO7IagyXDByTJmnFAryIOMEwwdd6Vv9E4B11EgoQrxW82H9nXOjYhmV2gm4WZgqz1K28C6ASSSSp4EKYCrcWuyCqPweIchpnUuiFIp8I5SGAXmaZHVLgYCCVxJfr7UV/age3ZSZXsD2eCk8GZg8f4edmqjaw1gRT8iHC1zPOAUgBOfIyAjAJZNw22ElbsTPgFU9wLIIK4c04Inw8sw3nlMOJz3etKpu2LgZ8MXCkmvAoLbDi8RoA3j487g9egwpNIr4osOz55AvijkyAoAwqbOyodBQgPzABz8ABjMMn3vyKTERKtinkE9My/Zaeaiwd1hzKv+70NcWhMJdAAwcRcHB4zACUIB89NFHdKwWjwSj4r95E8+45+ibVTYUxTjfvAqCDrW3wMmbPntesIExEdw+i/E9/8JLKmTIMTIvNk46OA5mE2elS8nQ4lPapGBLA8BmKHQwUtz96PBrv/bbuLYT53YfRifrhrfderPy/a+kZ5dkmII1jS5aPyrcbFdKO1J2NrFCe8D92uuodMKTFmQ/GCCFgzRISaZIxZjzNnwTJhxq7Dw41nfQdQuGYjoI0dMOk7mlQiQjIjwMZFzEVVvexVGjsM1o7RcOcv0YNdSqu5O5UwThq/RK0st/jvDCyI1MQSIAK5KFNCsVgDCk8WSKUK6ikE5GuQgfaTyxAconPoRhxHhG44Iq18tjbaGezYZHk/vmiAzVHrCHJPMVeVQq33OVeeI5n7HiHSdpINSdIfMslkkvPGgT899pAOD56axNwVx5GrgibB6KPCJISH+JN9yH8/DY80PaKsEDblrC1hgdkAo3o1sYBqpokQy5dEE6nzXvUHwaj+JDnkD6GYaNVI6HAAAgAElEQVQA7dLoYQ/DQKxNE4SIE1WdyaVTa4rESAFCMNZrp1K8IvprIixkI4QRjscKuoSRuVBr9mXaFhg2+UTUU9I/t500cOQLqdBXYS+UtqZMaU6ZwtOus20bEKJbe609iGnkTPOiaMWTp7Rnm0ARbYmJdDOKr55TFULq3EfhjU0Qr9hW7hcNALEuNLBDEF+DyMC1rKvBQl/EbRQgvHp6eNeD7xg+8fGPAi9gdLpwGkZU0iB40pDuETwtvP5RFyYizYivFxCSLMObjJA89pVetzM4HvWQaqNcwUknNJRugkzAKC86IFj/hT8OSxYtcxRAzteCqZVv87lx/fhcWQStTYbfBl9usDIR3jqg6WFVAm7sboMwGTdMKwIvKi7UsbUdjPfnd7Rt81IloYPpgmgWvhcJgyn+aXwTWMnoitFqK3gTZMU/rl0xAFQYrQJ/LzDPCdWG12n/Paa2OS4nyNeVqPi60jv9/Tn86dteJMC7LeNvvwZup/JW4/OiZ+eQXPMDHW2GzkhLpPxCA8AdKKi5aQOMboQoKveUkfEnnWEM55/QCSy3ouiCDIywEIbmMJYbrzjGcCBE1GiEs/MaeX9Ej9LQPMoJlE0oT6ZOaZ2Dp2jZ8eU6AZTveT9ql4Rxl4Z+yaQZAaTcfMkjQV/rmknPoDzhCIOUe0YDfpJMvkfeHTyM/B5Gb/DeU6BTjBDlaU2kicTaFmEhojgqvoHVba3mcI3tk9fLeQecop6ziQYAfCLGwMp0M5xNlcWQ2/iJQoDBT2wESKSM+2wv9ZE5POhhKKIlmgFglPGS/xk+2u+kbxnRFOOsUQXB3/zx6XETWppt93RgJfysY/ezi2hJxaXl+pmjN8vh6pL188Z0N3q6U+Gi4vxy41/unrtbDb1ctK7iz//sH/3StcjN45nJ66EoINSaeTGpmHp+QjgJ0qHs8oeIyzzO8AoGghIb6N2noubqyyHshjVOx1gkQSGR4HsURilYU8Gn54pneQcg0hMa3m4qN6xaGlEDEYFAoVln0Cv/lGG/m8YiVnzfVkG2w8gEKqK08sURHDyrfuNwEh4yvstnSXD4RXNJxYMESOeqog166xTKJO9fHKlk5c/PBMFqggkF8ep9lxAgwait46hAYnVtbDBBF5Ggh1lWxPBGOa2C95xv7zBWE4a4F/lBfK96Jw00JNjMu48igFmlOoUhvu98LzNCGgA0vyRYAYQxF72PdSSBoxfz0MFDyPl/UTmcVOQPogbAZfIgep+Rf0/1mukT26BwMwJAYfd4kiHHYfxghe1rssSuhfFoLQwANODoWDCF518ZHnvsMRgIaGR4VoUrCb+nUXxQXta0ejNMlblwZIbcIx4vdQzVpZk7xe833/w2KNh3DrfhLO0YB2EU8Ah40zEtSWgJI15H7bWMZM3gFNQ39tbGmkihuTZ88StPo07BN4bNOAWAkQrrkS5DY8ibB49gfpgrBS1FG+T5s1RzoaQzAuDM6YsoUPjQ8Mu//FvocwfeOTW8euDg8AgMF9th1GABNSvvhGEa2iKiJ4xTVBTJwlgZnAoeUzI2on8y4oCViBCIcDhK/3F2ejN0wfOeZ3HL+IIfGuwUistxU2BQLj29C0V4UJsZCSDXQlZFp2KMdT3Lwj34RyWXRhe2IZxAGxE5EefuSpHF+APmWUEcx7YBJmjoEC7SGoBN24AxMkVp166dw27guiKasjaF01m4RaQZnLNpgL2TnHNUsacCHh73GnUjHIYhRdXl0XbUskBeJeD2HGDOhY7khceemE5xThwXo2wcJs82eF/0C22wTxoG+MNxUOknHlHhvwrjGPeHzzBFhbApRR3jiwr5Ys1JY0JhNI0Zf6eSLLqDOVg3iP1nhEsr0CTPrCpAh1E1jBuBm8HX7bEOZVve4E4J1oiK0h5ifFFxRuWkKEtFYQm60hS1qgwF7RTZSSGseSmiianqZNolj62U2+mHHvQ5AWEqgE3fMf/zkVeTuWUPwXSXevjZUhgA3GYqfHlhTgnphly+xr40AWyZJ9U+TXK5G/iunkOHg5E1oi94Vcebal9Jyxhyz6ilGxB1dCtoxy4YWY9B2X8dMHp4uPcdW4Yf/tj7cW8LcII8kk7GOEkgeFgzAMh7DzrEXs6gaCB5PcGJ+f2M+HrtwJuKGDsPo9ZRGAFo6OTush5ARBVeA908qVSVUD5CNpBiIQLdCjdJWciIqACmNErx7/Six+X01GtfmgHLRiGv6BKFPwGpF7ZzVUejzHQ/lxoA+h1zilY7dnl+T+eEw0WC3pxS0kF0IkYzAFhB0xoJxWLClXYswhH3N65vwe2gT7nuHc7X9zw+z+mtKAd1bouE/15Aj7n11CFaWiSIL0cj5nettbfcfHrlZrlnPYZI/QsHjoz0wBweA3jX7bejDhJO5yCfJ67oPvEURgHK7RmZx5GFLzx+G/4se1quIR6RhnAfadij44VyT6QEhNGccqKUa/CqsR0deQdaS49Nfuh1VwRcrrtl3+oAdDQAown40SlH2CYaBHTqgBwUNdIrDBOi9ZSXKZOkzmLDmuYyKtFR84TzpLxCQyWjSI9JV6B7RNxVfcuAEBChH/7d214rXBmmJEuk7E6ZbBvqrHEefF/VvooSafndv0NunxoAbHzTM/kz9iW+2OPxYjiO4q4xPxtboojk1Bg4xQMa62Pdoy/zYONP46nVOOJ99/gW4VWvgM/Bv6/1BvIe7+ZwqbZnejRHZ0zbV4N/y+F7nXc/tzmaV5/v2120ZnP9V97UzyHkKPz8d//kV0OExP8lBEMppoAeSl4Ahyorp+IX8lU7ToOKeZyZTgEVYf+wnrESOxt3SIk90fJMUwGUYhKKMZV//k1lfBT8RVza0RqctIwIeN9Hg1CAp8B8AqHUjDig8E5h1aG0nnAcT7VBBgCGflNBtPLP9yhsK2Qc7bOKPD+ns7K6Q9sJJJsROk4DhZVlFhnj/CjUeGyu8BxHfETYIpWEjRB6XCRxFEiT6DlEzPlOHK8V/KrAGwGNbA2wsyJyKqp8zhbVirTe8NZORgB0BgAJPsmk48zXRrBdUEVtCD6wx7k3JBj04l9Ge68fODC8+sor8F6fjiJQ2Oc30wBwGZ6d9VhLgIo89bu375DFmkdxUcFxVAhDTykUXk6Dwdp1G1VZVsp1sqq7UeCG+/cazr9mISlqKDrTlkxK1BnGG9C2HThDm3vNdT0OAwDzUumJJ/xdv3vHcOP+fcNDDz6AZ2D8orKJcdATq3PN8SFjE3PLUGMq/6GUBdMNhbkJNf47QvuH4WswUHz16a/jFAMQfkRAXJeGCnq7zl1IBqUTBzKMXCkAYQA4DQPAjftvG/7hP/wvYKDaA8H4vAwAD+HIws2o8ktl2J5uKvbcrtixCDljWgzXwlEhEsrHEPoQ6KKiOHPgwhhA2OUpDqzbEUan2GtbnAVLWAMK8FRUKUxcyershD3lD6Id7pfC+hG6v4G5g9h0GhrWQ+E/C7w4i7xERifwFIgLKLwj6ziMfMEQU6jABtKQyP6oBJznfMGkN2+KlKK1sPBonzRxRHAgKsBGBB0DpyJEqAWBZ8jYGO7OD9/h3OhBJw6TkTKKgF4Let99VBw97ucwT0a20GDBUPtIUYCxCYoIq59fAjz5BAKuif8OWhS0jGPib3vmOQZGQSjqIwUY3uf4+T7HG9WNsTdjdAIFFRowWTwwQvetaNMoY3iUx4G0lpiSuCwlMb3YYtxJ82lU0VgyrJMwGHQ7jUOSDezJDM9OKP5hsFKxzEyVEa1IWOE105rsdvR06EZ+FEHCJmeE73p9mhoQY9L/ZcBy6ka00yICeo9mKjFj7zQ4hWKsset2o3cx/rhUBYRRgCkRCNFkKPP6K9ta6v1vQpJwdEnYQ/Tlp5Zn+BbX03g3MT4UJUuafczTbTsV4jq5zAHZqN5PnJX0ricpRLOmCPnqDuDbfSig+vBw//3vHb75wjPDN577FIDm1eGd924ZPv6X3g/DJmkijHcs6gKxWXUzsk9V1YaSz7SnLUj32wQ6S9okgyIUEArdJ06cGl559YCiAC7AyHcSRbi4NowYYiQVa7fwN8fPKK/DOFHGhhTVN9DQ23FachrUdIrkY9rOTs9TVF5AU/yfypTISfPgL41O4bqNgDTySdPW+X0LYKrdL1Uiw+O4SHGN8S0VzlcSUjWXkl1S5xazmMK94TkMwbmVI1zHGBZ96r0qoNdxL+2/tdkrMFV2Wdjpght1LP0aLbfGfXNvRfBeboxvpU/h4QKjhOHAz3g94ze3M07juO/uu/O4ZRjuhSKMEIg0Fz6mNDQW9iNM6R/5Ula6TxmePJ28Ubwk9508j39S5iAu08EX9xl1Rn0gUwGcHpokiEq/02YpD9AJVOdZ4cVORcnBlPtS1uQoKasEz4rIx+owi3RD1vrBOLL+jmhFYp7bUgpiRrVKlkUfpFWncCT0IUQayQBAxKcMlEaPcNLEOnI8EVWwNG3L+2znnuRKrMlGzHfnjh0RTcr5JO71uGEnqfFwRDf2O9Kp3K/k8eJ9KZdWPWPkV0tw1npcUCQ7rmRy6GikYXqEXz7Q8dq2Ds0JZipR4d5/rwan6jx6mK8K7hzONR2p0apFNKBeXw7naj8r9b+aMfVr0Y95bo1Ws279fi1rAPAiyytGwdgM1QgjT5tESFnhHVJuYuMUAHrrj6JYTyjvcbSSvfDK/QMiS2HOsGHl7AOOaNGn0mxBzpWo/Q4VfV5T3kwKtQRW3qfXNxYkwpPDMhnRCNWbbkRiJEMcv2SFa428znxeIbz4Rw+eCvxlERJWKmZbmzFGKiN8dzcqFPNDAsrx2UPJ56hAWXk/gQgDKhsOHSbeeF58X8YV/NCL0XIbIx2DP1QoTBSjSvc6KUJjSG8KKn6mevptmGiWvWkdAOI4j+9iCkB48HW4oIi81jdDg0wNREhEyDPMiESDjAQ/60VsLw0HoPi/8NxzWqcImYcijzmcgECnEijw/l9DuwyvYo7RFubu88zwzEsmgdUe4j4NAIwCYJoDhT9aaGlVjjleG/bu3QMBEm1DsFyPveN9Co8cnxx+MgAw1QCKN8ZyCfdOQ7lje1tRi4DKy6aNTDNZN9yCSIB9OE87jmYJbyvXee/1e0L55TnkFPjTuu08bBkAlPIRBJSMIQhDiHpkIl9HGsRXnv4apo5aBDvgncY1jvMNpEUwBeAaoyZUzTys8xTCGaJPA8Cli6i0vXXv8Ju/8V8iWuEeGAzoid4oTy6hnk8qhx44y+JiobwxpD0UwkgBiNoAjtQhvAUDonc/jHE6XoeeO3wCdrE3qtsRtTykEsjiHkUD12PN6NkmE98K4wqNaBIm6HUvjEhGMfxsROQBP4TnrahfQEMj2C2PO5AF/pqeQ7oGCjRyTIpOYVFIMltGY2SI/1hUDOMSzFPgwB5vgpeDxkfBqLz4cdIEQ5FZpf4i4IR/U6FX/jvmzHkxqoRjsuIeKShRFI/V6/ksd5Lv0TNOGKD3QWtKz0Hin3G5Rue4hkEIZE2xdrQQYRmQJuOGP2FoYY51KNghmEdtgBA+EraFo9z3ELYckSRBRlFLWSckmw4GkAqOeDe/22M69aD4uVpAT32nMcBjUmspKJgpUaysssOoOPPZ5MOVGdUiqeMi1D+qtzavm95bGK3KuboZ184REUWB55Bz7lb8m/A1iivZkxWx+L1UEQkFPPoMBbvuozjm6B2JO23uEVa63KcvRLf02YSNNMBkD2MfMebI5VWodumfl8L2FHO4tjZSgSJbmBOiYRJ0+jIpzF783D48+NBHhne96/tAy76AfP3PDqePf324/7Y1w1/59z4AvCfN4HFfhE9G34VnTycIgEqxuBbTB7n061FrRaH76Ia8VSkAiBQ7j2eOoC4KK3AzUoueuAs0ImKhtiJ6ivVb+MN2jyCNi8/FMbxhAKDiEikBsQ+OdtC65+LlbCf7JK9p4kfAwvIGgCVCJJcrgdsGAHcwFdZy0cebbVyGSe1ooSlTmIkXFwmNi2BJ+EBulOtSlQ2n/bR2DZSZiqIIme/eANAL/ssJr3VeIz1JflrXvLaxWmHdazOnFCxet+mazT1nJaCfV6VJ/X7VdlYa/9z9ufmPMhllHxqMwVtY8+jeu+5C+iPqBfGIZaF1wDbbdZ0aRfgBQaRUj/JXFAWnrGA5Xso08YzGuyzu6SgcOgFUyV4KOWUPHp/HdKFQzlmIT8eNAyvF/9g2T0BSJE9c48cRq5yPo+oEr7loo0Eb/ZAPK/UgHZBjuh7GZsyyzEKdxrTQsj+xlnKnZWf2Q9mMNQCOIEr0PI8GJN0kr6eMljqDdN/Ew2oAMCwYl+qeBP25hmgMyLs6ASAKjcYpUrWGTuD39KdFGrjItu/LyDHqMkzjaor8HL5P6dLUAKDxBvGfNQAswV32lWONdovsm9d9fzkcqDSt4obXb44GLrrmtpbDq7ouK+HfItrg6zV6e6Vn38r9OTrZ01Kvwdz1lfoa6RMjAIyAYp4Z/h/V3ptgqsrmGWbUEzArmDQAnIIyTy9snPPJwl6hcFvBp7LPAVcv/MGDBwM9Uknx4HbAUsZ2qJCHYk2Fn4gcz7JKcEQpRBGSikgO1zYQaRwsRgakngiMgHhX8rai5IgFe9JJ2OJoqHYGqQ0bTmlQOLI8wteloQLHiYzh7Cl4SyCbGgDsLaQiwnFZOWD7VECp3HIN+OHvTfCecl2osNQ15nxJqNkG2+TYGaWg4m459linUjWZRBbE8jy8M1r7VKxtAKAAJe83lcmC6KM3RNQ+FEhW3Wfhsm/C230Y+8kq9aHIXxVBPc/QbRZm4R5gOcIPjbFA8aPSx1BiKmohozD/M4wAF+ChpaC8VkwqrLQ+j3sjBEmHQvN+VEOVdhOMgWuNH3pT+aEyKsEXcMpQfCpP65TPGpZrzp/7vIlhqvjOiI87brtt2LNnD/YCdS0UFhtKmPOjaTQZjS4jgyCARpgUx0MDwJdwAsI1GB527d6r+gb8OXjoqI46pIjMPGvuQTUAsBDgxQvXsN/7h1/91d9CKsAjWEeerb1ZdRCoFCvfjefXoh8X5ROj0tZkQTM8cx6GHp87TiWXnmaFe7NeABTeKL4JIxfSaMLoFLDOXEHi83gUGPCP7fM53me7iq5IRVyhbZg39z9SB8JAQQyw1Vt4SiUVRoTr4DG8wCJ/jBTA8+sYNUGhn1EY8p5Hjt5Z4BKjPFRXJM9TVwoOniHcnDh5DMUmDwyniC84352RIdxXFb5j4bxU5n1kEBVqzRljiMrk7dg6MXhuIUUYGVBCyZbnm1fT+CiGX/INrSA6bDKiD6BcsL7EiHc1XxFrjH9VYx7zm+XFj2Jp8cP3wthhOqfIgDTyuE9FVTEygoJXeismTDXQKz5JO32hCt0yoCW9DwEslE3hp94Pmha5kelRorDOO5n6oS7yWu22jme0Ckwv6tsoQOXffsTCT22/CkzxXIyvCmVTZl9VwnxDSnyvlZdwxqLjjzwk1yWMCW0ScX9pe6Oil0Kt1jUVs8kapVLaIjii7akCE/tB9a70XOacc8wIgH7+ShtTo6QXGY0Crz8pYtRWIN0nDu8Gj7h+uP3298Bwun947fVXgLMHhrOnvjk8dOem4cc+8f0q6HoJpwCwnkucEuA15W8KuzxxIo6JrfxIKYAs3KXiXQMMbahHA3h64403ZQQ4A97EsH/SURZ5JQ8nHSDOMq2MZ3ULxpiiQ2MH+lW6DnmA9iTWZjw6l7uS8oPXzHzOcCO4byAkeF8CFTlBtx/pU/xvKjdVj6ZayYZHXONaG045tlS2Ky6WzdWfc8LhsnhE7C2yW8WfpdGCKxkAAq7nx1DxaOk4l1MC5oTYXgGouOw1easCfH1+0Rzq9Sm+9TvR6MsSmkSYlHLXZL+Kv3UfF81hNWP1M1WJJb+iEY4GAEYAbEek4CUYv3kKgI+gVX2nlOnoPLABIBT1iABw+D7z1anIk2fzHRXZBv5FUW0aqk3n7RxsBgDLjUrjS+chIwL50kUY/IxYlA3Mu+re8pqifnMt2Z/ldEYTsk4Qf1fDu+QNyi9yhrDmEWsqtWhG01SiMGWFunekM3QynIQz4QwdA5BbMfmQ0SqBH3HAfGQpbIy0gfIC1m8j5ki5i3KnihpzznjN/H0OP2JsmXgn/SH685ijCHrBR/KD8r0qqHM4Jh2PRo5QqnIS5vXh9Fn4KX0FrmYBVUpeKQurpRxPXefV4F6P4xO9bcGg5vCwf3SxTLB4DxfRmzncrXRrEZ4vR9/nptav12rob22nwlZdxzX/4r/+B9BTIlxGwJLMLoSAqQGARMJedQvBZODjgsZuSxHhh884YsCL4tB+D4gKgzyJGdJjLyV/UwGj8h8EIACJArAJwHaEjzOfhtfDW1UqYmYkgD3v4bULK+AInKJcIURZifOiVeTVUYSJCBYuJHhLmSQCBgFsgn9UxuZHhU3Gs62bUDpuTuZPsT8JQ7SW5lhpNKGXMgwSIJhUtNGer8tzCWJFxd9eaM/DBgTeMxL73vgdY6byzygATiaE9fTuUxrDh+RGe641Tm9X0jzlWJEI0DOMJ2n8ef65bw4H33xTYk2kRGDcaOsC5nCRJy+wMB7hKmGER4mtV/5YHAMYfTL0NAgK15ZEWcptai4WrrVvSRCp1EtJTQ9QHDOIUQgGyRBivyhchscoDAQwKegEgquKGgmPORke87rZNJXbO++8Y7j9NhTTgZf5inKyYSyhZYFjDPEtFJ9CeDkHGgB4xNUzz35z+PPPf0nz3r5jN6FU3q5Dh4+C0YABkWBmoTXhEmJxr0OVfhoALl2C4Ltlz/BzP/vrw01vuxuKP2pVbEHxP9VBYG0MGD54nB3+kbESfs7Q8ESYyZxYLiJPI2CePIvJsQAX0x0IGxfOItwc3nnNCc9v3rJROBfH6EXOnaI4AIe8xir9jsAI6GA9ABwTdAVGKi0omFEW66OQwGdYL4AM9ZJy7QAXUMrPoQYC9+X4mVOqO8K0IcI3K9Mrzx7PnIXX/eTxY8ORw4dlUHj4kUfENG+4cf8YDszIk9//5P87vPzyi0jvOAIjANJBYFTgueTySmK/KAxJqbe0kcqVcBQufIf7O4zeaQPOL2QkgOiXvNHYPRU0oqGCSnoc6cY5moYJhtGhwuPNVDWGJjyPXgiGECTO8X54QBxtYaGDwlPQAKcDmBZySip4lAYGMxzTyDgqL/E2iY7o5ciwpyeE8JEwBBKe7d32+20NDOuE78b4C7OnYSSFFytTFpUa86L6G3S7Z5qex0iPR4LpPkyfGo+K/vJ6Gh4mQnRpI2CXexI8YOFH1s4S7pkRCa1de01sAIhZBlmKvZ0y+yYw5l0+MTGUWE9kHzI65vA0kmIsaN6nEbInAmLQpJhZ69VAwGaxVmq0eYgjw9djJ11jKgrr5dwIWN8JOsCIFUZinYRH8dhw6w1rh7/9Mz8qunH06GHR0nXwAPr4SsIGQ3JptGP4rwR/GfVin8TbcJnGAZ3DrchBGvrOIw0A+A+e8tqB14fjyMnliS80AGzesk2/ebzsIRgBaIRUPrBoP3lLq3UwCju5dqOI6wWR1zIM3SOsFcPZnKDVC32jcJULbaGaX6sBQF2IbTShel5Y5ENtPL3Q73FOYTuihSSTdJvdC5uVT41OjpF3TQ0Agp+MAqjwJyOkZYbJ2jXv5RxO1fX03Ot42h40nKwC61sVnPv2JON0CzS3x3NrNjef1Y53jr4JyxJB+zEthLFc8woDXj/RCymW9LCzoPEGHAN4H/g7anWBl25hhGsar6NWU5yspTUBzvjYPsEt+qEMwXvkIXZ08B0r25RF5biijJb4PB5VS+M9nBQ+PUpyYm6pZFVGQQJ/2a6V+h6uDZtKNXQqAcbl6FqlH+PnHOQFoV7OX/SaTrtOeY0jloMmxrrHDw0IkqFo6JfhAA4avEuacxJyIJX/KF3Q+Lf7m4Pdfu84X8pe3BfKMaTWjsJMTps6TI0mi9XQ8edBNsc5VpgbZ1FkT9EYvkuaOPLyKY8LnSmo/dIUBkceNvichX3tacP3agDwuoz0NicwXi/vLYdX9d5o2C1z6nG3349er+v7mtDQGVycow21jTkDgGGjpw2Vjvf428N+wGkz+PRtrXS/0gQ/278jvP+X/81/qmMA1Rkt58xv5gKn8s/rRAhupIVMH1tnj54bZjiPFVEjGtu2F7oyfXvoHTbM785lpiJgowL7l1BMby2PaMvQZiEQwslVZVyf+XDL0fOGJ0jgmHNExVTIxXxkeIdrOHe/SSIqDFMqlrdRoCXxKgxlwtzkKW6hta6eHuvSBADmWY+KdSJFAG0cDdYQOMKE+J2E14aCKMbBcKrIM64hkBE1ESkSEnJSSXB/qkIOIYtRAKQwfI7yrQ0emg+vZQj5mGflsFzOj2uYR0R+61vfHt5AISfme3KNguBTEaaXF8o9mQ3GzjQMj5veeXp8tX8k2OxPYU2Ex6wcS6+wYDRgcLTgpmTsIlAiaOmhlnGAxiLtcxy3QgOBmA3WHDdDKWQeNr28NBakxMzpcU1oaKFyuB0h60wRYMHAbdthwWVhAQrNCl8LS/oSopARNDSN8ASAzz35eaQ+IH0DqQc8xo/CLU8BOIEw1yDWcQxg5FxyIDRg8KgYhsZtHv7u3/llMLudiKa4Njz8ThQ/BNOjhZvrwT3kUXs74CHj/ChgyxCS+y9FFTUFeApCeMXPs76WLPgIrs/CPFz7K8P11+9SJXnu/dn0/NMQdxg5ccRj19igks71Ybvc57NQuCPvH+H1jAA6c344AuF8167dw6ZtyN2HN/wEvPI09nFPruAZKvZvHj403Pz2W3Ec470Iu0OVb4QJM23m1ptvGrZhvE898ZnhCCJKbsMz70BF4y2IivmBH/xBhOdFnt+Ne/cO//O/+r3h8cf/BOO4KCMAi5GtgUcTu4j1If0IhcMCbOADFV9CHY1uIegEzXGee+5JKmeiF5Kum1IXjIJce7wAACAASURBVDOOU1IeYgocMvrJ8BR4boNJnw8+DasPAabRkMTHhNMwGNQc/IjYoWeVA/D4TSNMB6rhbnxmfN7KXvNWmcmqv/QGtQDMpLOp1IaHSCbDoMDGA9IShXu2EHortcaTUQDjkXFLlOSp4LGUyTal+gqjX5K2xXOBi/bijmPg2k6xNJ6RTBh5qdOx5beiiPlP7ZNmHp+wH6R2N141nEw9KFXYEpMmzheFrdoiDI9uneOcCiztjv7qeJHpd6VPel9KaEaziE/F2MMomtKjvoVRg0aAK1dg6IFBci2P4sS6MXX3/Lkjwy37Ng8//qM/Muy7YW/U8kA0DqX7kacBjiLtDobE9MqJhuBvHX3qZRYYxKr6GFkLsa++dmA4gIiAQ8j7j0gApG+B92/gCUHw0B08hFQqKDjkF/oRPISw7/XyEquHXPC6luNxfMLZgBTvS+XrPSxWOSUgKUEhgcW81+ve4NNw6r6m3uIwInisDb9mxzLW5GgQvkjYHNc7cbUqCE0piknE3DAM2YkCLhr8hIFPsmL59AJ+NUz2fdfvvcCqtSwC8JygPaWXk2Hoi9/v2+7xZOmb823NPbccbHgMfq/263t+fw6u6h5WxabCb4gsQaF5PRxzTK+5qmONH37gAZ0CcAGpj1tZeymLUlMhVTSA8D6dPmyL8l86fCSH0zDAyE0WEKYDIWtU+cQbF+mjsZ/vOeqQ86MBwHoDNQhX8qcMTgOE5HDAllIDxrFHlC9pRKQzhpGQzgfzVz7L+5sgHxAsz+apAdIVKPvYqJG0WBFHOdeWBhD6QvDqK4p6JM1g1Jz4GeZy7PjJ4SgiCi+RViU+V5psWbTujTCn0GHyaI6duf9KSWV0Ruo6/E3nV+V/FX84DEW1puw75XOx77XK/mhsFH8ifc3Cyp18yjGKPou2m281+aPJKVOO2cO/o9fszGiRgCXKuDK3hFXLRu29wgBnkKzqL1W/8TwqHZjbi9Xgd//MHP1cTTs9jhuu+e5SWttarLRu0Vh6ejJHH3v629PISm801v/xd34jwECCAbWmEG5EUGQImIY20uLHT82jH4Ee7RDgrbjS08qQe99n5xaOuZEuBMj7NYTHE+OzDscPOG1MU+OlZ5jKobzmyHGikaAI3+zDDEjEQ1PMSAciTyKImbLHaQC1MEwkcT7mtDgQFO9UWL3RI0NIptyIdRNqjRPK1RWxKgiTu892pAgrn9fhS2EMGRVg7k3ijp8nYY0xTEPQemaiuZIQgAjT261IDl4j7Usle84xpnmmwK5jvFJ5ehnK/xe+8CXsN40qCNG8RAGBlmWGl0FpF0kKGS/CNHPgFNbwZ+Q9Q6nJMCJGANjySQ9zwESrYcBx2CChfaQyVIQ+Ek4q9eG0TUuoOjehi4XWbKD4ejxxgkDzIBGmODamBdxzz93wwt+gSAAJ4zkfHfkmA0IIccGo6PmGZxwCKotbferTn4Wv87ph567rZQBgfitDWGkA0NGUVdGkYxoRAOtQ+PAaqnBfvbph+A/+9i8N+/ffCUH4JAoAPibmxxx5Gk+uI16hb+aWiWliPJc5ZwjJ3A9avuloZg68KnTT64oLUSsjPHRXr0aY/HkICifB9MSk0NaRI8i1xRh1Vjf6Ygg+c3n337Bv+NhHPzps3bgF+bhHhgtYwzNQACgYnIZ3/zwiG954/eCwHWko21Ev4zUo+keOHxfsvu+x9wybQRv+zb/+16oGfvtddwz7b7lpOIoCe3tRkPEIPImPPPQgCkRuG/6X3/u94RTa37d7F0IZtw1bYEz4qZ/+ac3xEAT/fajR8O/+7387PPHE41hyRJlcQuTGdZwXTgq4jtZzhyQ7nC1DhQVPBM3Y/ynjaAp1FeAVSZI530EvGcpHKMgIKhXEazl4I4wXBVf7nJEZAZo1JSCRX788BnbjXL3qXQullSYuemU4HudRmgYFvgXNtHHVQpTmRehPo6Lpw/icoo4CLwXXhS7ZGKFLEUNeBx54lZrQyHDGJ6xgpoCumhpziktTnHsvhoWwSEvJs+BHhSYMeR5jHL8UgpRwkqkR+beOhWQBPEWmRE5m9RpJ8UmcbsN3UYW4IlquCIyMQEqPlk4QoWGBES9Zk6Z5I2K9/N3H4opXpdFIrFgG21C02EcIFxIXdU3es9x7R+YFzwiDVqQsBc+NvQwDUlWI8kwXXAwvHzea9I/jl/GYRnOdsR2/SQ/5swGpaIyyuWHP9uF9733XsBf1U3hqhepnMKVHdDBSrrjuIr2cBg1jig6xABvwFfw8+QN+cx6WEbjPPB3g26+8Ohx4/Q3gOIt/IkUOhgCeekIZ49CRwyryS5pLcqrioxS6SRslZCe8aV0C3iwrVOU/YLGFMo/yR4Fw44ovVdoxylFa5x4tUtHKG1UY8/iqUBfRkyl/iW85xNZ7mBEcI3ZOcSngM2BtTsA0T437CWc5ZO9JLEfibIgVWp9x7tm2vxtf5nF6mjpQn6mCq8fdZKfGWyvs+rl+HT3fuvr9eKqg3o+j7m+9V/e7X9e5d+pYe8XAbVVZrq5hP7fad51XyCACjqAJaTAmaWMKwN133DHsAh/lccHXUsYjbqtAZvIAji1ONYp6NPwu77/awt9K5w0cYp0d9kE+b/lLsiOGELWtAm/5oQGA1fvpKGBUIqFGChz+bYLzgTjKU33oiLBcWx08qjWQdYUc0cbaQY6UleECY2EfQf+YShQpdeIL6fCKNLmGG1GLIHWBrB/AfVA9Lsp/jKrEM0xdPYraJGcRlRjJUuEgsE4RMn/wDiuzlVfxb0aT0oHCItkhjwY/4EfGGtG5kNlFGy1b4znTv5APQwZw3yOPT1rCd10LoPLqCisNZ/OJQm8rzpkWmI8uwhUuomWMgPXowTqWdSLCpvFD48wokjnc6sdbcdu10xbR30qHV9N2pRN9m3Prtty1ufd72WFu3H2bq3lmdk87ZtPPv/8+0tb/6Z+GAUCbRGZDQpKaoAiAkCiANRA+gNDKs3NWhfR4TlX30+tMY0GE3QcA2KLHwVhg8W8zqLqJBkoVyUvC5MJaYSVk+GBjqi5aVQUeIcxIJFt+oBFuXrhsIakWTEYPkeOYAtRjvXJH2iLHFSsLcTuviUi7ZgExUKr6RCizcORNsiGiZ5Jasywg5r4V2iVvYTD/ajHriQa3mco/w651T2NxLQCpNaGYjx9KpSEkh+KAPYXSyPV++Vvfkaebxzetw5F9zN/nWc4BWyE0B0LYKxqCieytUmRyFVPQFYnGf4w+if20IBNLWYUD5q1Voqx2U3Fhu4r0YJ4b+lY0iYTNaJ82rhBUI8ojLKNhiHAb7JDh6Hfeefvw/g+8V6HlllYJ36O3Ve3EPIQnyq1bO7z08reHz3z2SXS5TuGr163FEXLAjTdRBPAYGIwF0iZUyOSEdvHceRTQw9Fbf+Nnfn74wAd/COsL/Nq0HdEErJ5/btjMYlsQ+BniR8FbKTRYwyMInb0AQZmFvE4cOzFcRX9nT50cbnnbfkUxMNydoeyvvvZ6FMVDLtwxKN6vfPvl4TgU/FjPAZ69m4bd1+/FuuG4O4TaPv/88zjd4SSOTrx7+NFPfGLYBqXgtddeU3j/RYxj3w37YTQ4ijSCszjT++CwgUd38hxwrPVNt9wiY8c7H3p4uH77zuFf/A//fDh57AgMBNuGqxjP9j27hrvuvwcFI48Pjz78kOb1r373d6HXX0I/GxHpcArt7xt+/Kd+clgDGsMUIFYx/7/+j/99ePKpJwB3LAyEs8bX0PNA7wUjTWgwiyJ5YqQweEThojAAoBPt5ZzAKqxN+tL2pins4c0Ng4Lup7DdYN19xC2xcT2WzJy/+W7iV4/fAUiNbhgNzaAl8AG+XNG9vu/QPM77EhVC/GO+ZByxmfNKPKqKr423ixhirJPpGxsw9fMsPBljrEetyYx47Nf6fOzWb42ACPponlOFb9M59xJCS+SgU9ClQKhn0isUwlTgJ4s6sj5DrKMFxiwumXs0ZZyeY0YASPoOehZ8LArSRQRbGDnNr/iMhX0/y7FJqEvDhIVIFSLNwn6jUK9hx9ij/kgKlLRwFn7KfsOIQzgnsAWvNdy5fkouAmjBdp04wnQjevgYkcVTaxjRwuldf/1uKRLXUKSUHsWNm/NkFNAmjofBUKw2HsUyY81JhxgJQK9apNwJ8hVZRqOCUrBwiQIro/oMjzRGt/1pKXWMRGJaAIvCvvzt74BmHQAtomKxRVGArAlAhYXRQ8dBT1lfhZEKxkuHOYeYk3xEMIB9LAa4JnuEIuVUHI+vwVgTaHt5ZYT2NHCvJIiavvR9+HsYhWL9JCl4/BK47dSIXmMsDU74V31+qXAZske8EXhdBe7g1wHifs4kbpQlxglP/5ijp4ZvP1mfmVvHyuMtTPfruWh+dR5z79T3FkxhXNPVPlvn9f+HQlHHOQdXphXcRxsAbrv11mEPjsZl2h2LbLDArmgA0zoA+yzeJ96ITa5pg07vYJ+Uj5TvD9mJBaMrT3RUIOUlRR5I1g9YpIOCUBXpBFGzyI40GwAung8dwbqB5Tj1m+mwVnzlDFPdozz5JY0W/m7exP4jlS6MuqQDMjBAhhGcpYNG91VPKE4cIz0iT6C8ShmKUavHYVQ8A/pDwwBlUutZo3wpOl+iUoUzTX/YAu8/60fRKkkDgAsvWhaOKNL2jhyw+X4zLAiTJ7hsXjLy/sRdy5J8o/49BzuB+S3yyIp6tN3kDutvPXzLAZhjtc4RsNFqAo30LQmHdQfTgtXQR/Zrg3AfASDalZvS05CevvR4Pkej+muVPi/Cvzlc/4vgv2ndIrq0CPeXm19/b6St//J3fnNsj8pkMwCEon8pka0tbivwYAWzCmYuAGXgsndboJZAwN8OT7FFzNZ4PmejgJ7LMCD2H0JNFhhJxt0EwJb/r5CfFIrGsKFkyFWZtverApHH6Dkl6o1Cenw3fqQBwFRBq2xPN62TDTib8BYIXz3ONgA0JI81ruvlMU4FgDAA8JoJQijtkUvJ61E00crzVNHh2uuoPoZTc+RSkLIAEpGOc7WnnrcKEivnkoQWBgB5fenxffMQ8t1fQOjUKUUBMD+YhgALJRSbgyiL7EgbisjPEMBJmJ1eIosvxyAvHd8JQTIU9CZMU6Akc+Hz/C2jhGA29oK/uCaMEGEIlkKx0N8FnezAlBfNXNeiEE1YaW3EclQJaxXccuvNOAbrXrwX+6c9omJVKth6nzVmpjCgTRpHPvOZJzHXtXH8IITnizBeHXj9TSi7p236KDjqwizMm2U/G4Z3Pvrh4YEH3wd83Igq+ogigNB7GF71V19+YbgIL/pleN8vI/yezOwc2t6z/6bh5nfcoZoDX0JkxndeemnYiHF/8H3vGe6687Zh7w17ZHzhcXwX8N7LL74wPPvM08MJhPqzqB6Nazyy8GM/9MPD/Q9AGYeS8BoE73/zv/5vCuO/5eabhx9GBMAWDPUUQvdZlfsErr8b3v1D+PtNGAFOACYO04IOK//OPXuH+xCOyHbvv+8BHYXzu//8v8e7b+I4ww3D6Yvnhl037htuQCTAWuTw349oi++89MLw1ON/NmzEfmzjsZowVBHe3/u+9w3X79un3T2FML1vPPN1KAXfhkGDRooTMgAwGmCgAQAh/s1qH4ofw/aNH1KMcgdMG7wRQfOKwp4W+DAaBkPm+/Z4BCGdMupmYIwQfoUYFnpBQcwfM0XjMq/72EBfC1xObwG9FcUrINpEPMoGHaI3nU/AubzO9D5kfZMoKJrHKaGBKtSM70uwC4XXCmUZfoNfrlmB5vFPDYyNFMXEGsXc8+qnCSjBjOPBqhCYvsX+hYIsxTs9WHxetCPn5UghtVe8RHxOkTxcYfUVyrV5mQWkVngp0mYsINlAznbCq+MQzNj7MCJHa6INFPbkDW/RDlpXCYGRy9vGEIU1gydeljGHgqVK9uEd0uCN8Mr76NINuC9PfR5/aeE8+Ep46yKyjEd8QeFHpBYjhagQqA2AOBUCwgqVBp62ItqI2ieKptD4qUjE+riOhmAzIxDIV3TCiPgKEgnQT1QUR1ExKR3g6TwJCB95+1gkkLQ799ebTVoZgipTjK7IcPrSy99CfYDTMALAmAkhnkYACuxvvHlQx3gxYsm56xYauXY0egoe0BjXwvUupuDXoi18vQqXVSCuuFrbiNSOKewabifP0ctfcKAKnP57FHDTCFDHZHrAaxpjYv8cnvT9i7YZUxWxOBX6R+WAkXzZae1Pfep6USLK5Hrhmd8t19S+llvjOQHc7/5FhWzBQZGzZvdnIttVeS5GPbfHvt6Pr1dQKhzNCfVz45nCaXyraxn8hjCFkzNgmLsDaXP7YMS7AA/8GsAaIxmF99wzKrzALRW5ZR688Dr4l+UvRy+xTg8NlvKw4+OoJZ82Y+9s1P0hoU09Ad8uwPjAMSoVWHIjaFmm4jI9kUtsWXyiI2T4u9dBY8k9M05z3JUXOPLKhm7Sk6gDpmx3/eM919nicb6kc9YzBBMY0DkWH4f8wtpVZ3j0sAwEUxypBkLvQ8+XGJXJwt02AEhWl3EiMIq1pyZwUo0BOdfgGVM5ocr76ls/aeBIIFlkABhhiHK34EVsLlgzSXXhR3OwPOIkea1kJMsjXp8mA40wnrTQOFCNgYtgv+K+YdL73tPGihe1veXozFulLVWPqvvtNapj8LWeVvVzrQavRXPw9UW0Zrn1q+/O0cs1NgBoo6hskTELnCSJjEXeDHCuou8coKpsj4tShDwjN+85t0dIkApXIAPO484Cd/6bYUMO9eE1h8JHRe4IDVJekBC85cR7QcXcKdCSwCdRMzBWJK0bJQEhBcIJo0qBti5gpAJgiRQibm9VIOmkQE4idMiSEcLPv0cCkATRwKhzuUUQLcbHFlZA8vgZMOQ5BeKG5zoQsoUx98DI71Z2jkNZkydKAwxlKKy0QahHIbaJAFEsRp50vJLeVYb6M0zzAM62ZyTAKRBP5muyWBNzvZTnnzlXfM+RBRQfba3lgjotREci4jtzzGh4YKVaR5/EGdNJrdLI4qr2hBtOZAPC9BX+i3Xg8Y2h6MFbBY+0Q650nGIK8FwzEmoV0EH7FLb5MdxTCI7K9+HdE5OVghE/Ya2OY+uCWKEdprBAwD+MMPonPvsUlNNLENK3EmjkpaKH/GTWAJgSlJgfUyh4Tjrzb8HOhx27bh7uve/dw933Pay6Cqx8/+zXvjq8+NzXh3UIdac55eS5k1Dw7x/+P9beLFizLDsPOlk5Vo6VQ2VlZs1Dd/Ws7larFW0QxrKRrMmSgVeeeOMZiCAELzgCghdsiCCMH+yQgiAgCF4UBBaSwxYiLMlyt3pUD1WVlVlTzvM8Vibr+7717b3Ovue/N6vlv+JW3nv+c/bZ01rrW+P+xV/5jfDIg842T2//5K3pm5FLvzvm5DNvvDp95s1PTd/4az8fFfC3Rdh+RBEEUPjBd789/bM//H1GEtwLzx2OcdwbxoNf/bW/E0r916Mq98UA3Dem3/u935s+/OCDOB7xwPQ3/u1/a9oZhHAnQvcBJJAq8PIrr4bif3u6GX9fRAGvAOvXoybE9jjp4dlnI/og6hR8/gswKGye/uD3/6/pxqUz8Z6d09W7kWYQRzLu2BPW8khPgNfxWoT1PoyUhN2IKIoIhm2xBgj3w1Gl22MdUawQ+0L7CZb7MH7cg0ElBHykNOBvGGuY18j0EHkDGAFAZRDKjxQQ0341EGJPMMc+v+e/pMUe5g8FkKI3rsmTUAVizf/W9XYGscia1c/9sXCsDF0pKN0r3eldkS32MDvdiaHoBCsK7sZ4QBOgI9AWThABrVwOQw/GcvTIUa73hQsXmtKL6y7O1Don9rAGHLTvyxzVa3VsUiOyIXxBENSBzdJzuOb5MLjtQr3yP0Eg0x8NmclzyaczCsnr7jU1vif/jefBW/qxnvAauT5EAqUcp9cBRSapkDP8FbSavJFjQ/i9Tq9xPQXcY+Ub74LHHUCcNW7iXnjf9X0cVRoKPvggi7yi/bjfJ+qAV1FRz/2H9ce9yv9NDxTMXzxNQ/OCfcQCm+l5R1QUiu0hH5g8Nbcr+WPcD2OV680A2BPwQsGP9kCDlOOoBk6vvrx/rqfjVECkF2lfi948/gbkTAfBPxEx6JQGXBa4hNEMwg1KB/oQhocwLJ8/f2F6/4OPwggahQfRf6SJhVqDQrPI3b1y+Sp5J8PoswI41ww8Oz1XmA+liKQai+/J3P1335EVSFbFbW6Y017l0ykHvH8rTdfnndpR9/mMZkYjAvdxp5kKSmd0kfuvYx2+gU33Z6oBQN/PwSSURGFBv1F97zQ5GgAqSPU4Gl6BF9UENxD7CNTruJaA69j2Kt6x0fVRyRjvH/u7qv/j+s3WOBs1f699H5WKjfq73vceC/FlGgA+++lPT/v37olIz5tMA2QEQBr9wCMRqWN8XYs626jNqIDcM2jfvNE4TXn0Mgbi4yKB2CTgVYjOhMyu+w78Aqmv0CXIJ3x0c7bhOXHkUMXiyonvue3sU0n7xfHE6JPriAGXgS9yfYK/AS+4vgCPGxdraTKWMiT6hqOrUQQQxQCRxgkDAAyRVFxzEexssgFsXEv83QyqifNJCxmxSgw5GM9qRK9wvNLcLL9mGAE81TwL7Rb6laye6xBLe2d2Okoq8/Upj6nSdeOX0G3K3Bn7+LUzGhBoTlkwN6SsxxP8fjoO82c9frCKfus7lnDWSL91v9Y2Oz/ts7Q0RyP/WvWc9c31+Mw43lX934gn1n62e5ECIOGM48UQsmwhD6rP3O0U4ACNqMqrML4euoccFxAZiA4geG+E9yqsVEqovbqoqO78FzMWEEj9VGMAOtaUw7iJXt4sjIf7GOLJCIH01mRDJhwyJID49JJ7Q9bFMNO0IPe43Cd7nKsA5OZIhRuF1kbvXFsg3Jeap8N8en/7qOsC27towq8W6gpU9LQND92KV2sA1A3h/tpjt9YAoLtxH0KVNO5EhEm8iWoIcnUkZNyb34E58jz6yMl898TJ6a13jvOEAhfewxjB7LBPeGYsPVw6ug/KCorYIcwT8wyFRVXo5aFDOCos0ASN6UnagWP8wPgzf3/nThuDok2EwAIIxzjg3fIxilQ3YnwoxAJEincjlxUfAFcpUQrb9R5xeLSYD45YjIq06d1zaoIjE2wYwNyg7wCemA94rP7ln/yrUNijuv7OPbwG4wgiAK7GNTPrvr6Zb8ZgB1jnw/jx1J4IxX8h8uW/OL3w0uvT9jBeYA6/+ed/Mp08/uPwaaOQo3LufvbnvzH9zV/5renH77wXkQI7ozDjmelP/t9/Pm2LfOejzx6gd/03f/M347vt0wehzEPROHn87ekP/5//O4DCtel2KNYYE87e/vXf+K2oe/DidDkKFsKz9v/98R+HMeBMnC28Z/qZz312euHQwelyFOhyIPuWWMfH4A3R9vmoJfCj48cjagFCOoRwhobtQ0hizP3VKxdDR78b8xHzinPuw7u4JcKMn4q4YhhatqKiOPZAfIdTATArMMLwxIcU/Np/UnSQz42bNgXSeRQhy/gX+6B7YqW8Y22xL7nfE2B3popt35V4Xxc9pBKfSh6UQyax4Du1RjRR+YHDE42g14rkuQI89wav9SC6z53+Zei0oojxYA84/BK0BL7rY0OfjcgJ3Iu0DXhoUVjxXiiBp0+fbpWJOeYcU+NNgwAv3Kv/an5XrowKxVrlZTVIGZUJ8+8OpKUg2phqg6UKACpiTDIDCrqOpASfIi9qKQEKdxRohkc+0wcytYrRaBlRhptqPRbwif0H91MG4ZQM/IBuMOf79u0NY8seGpjAy/AOKPtIW8H3O4LXsTApTqlIA7V5IpR7eu/DGIB+gU+KR/UUI41R9VoI/dp6KQwfH8yTFHHl5LONrGMhIIqiWTD+4rjUjMwikIwfhmlpvJTjwa8AnqEPAtSzkifGBLrOJXTEQsvRjZsRUkt5nBX+bQgwmLN8k1FfAJt9A2Wxr1Za4SRQOgciCCBrboWh8Vx4/FF/BtdhbEaUFaLOLsYJK9cCwCN1qUVjQcEAD+J8z7Zt4wXaY0ldgyfMc2oaxL2jAUCFQpMbrKCZCoxHBYADSWwhe9nAA1YYANy3Tm8dE7Vr7JfmU9fSJ5rGMZ7gMotQ0h7p6r/4peVcdpXtVGzi342tPNPV67d29rty4Pl1P9cD/COP8LNLSkUF5eP7l0C276nPjWMbxzj2uc7LUl+X5uGTXqtj9fo4BeBzUVwXxXSRArANqTeomxIvIE9JDCdDMtJxon4GFV2kzymy1HTqY6qpNAOzNZ4IepQRE9ds+IN8Z52AeIeP40M/YUAgbmI0p9KTUGOA9bzS+ebxY3/hHstQO/TE/3uBbR9vTF0BJzqhFgD5uPZlO344WD2MH+ZPjIQDDsCGBl9jygIBAh03d6NfCP8H1gBPwZGkxJJpTBW21ztETnPDHNci5RDoXMq6+bLuNV5v+yR1Fe8jR5XV+ld9foAOTZPZj8a7ulwd92B9vu61XtR39Q7sOEl8jtFw6aBoEbpLBsqhSffJ/HMVP8B16yqjAWCk8VV8wn2u31MmNdxWDJopJysPqn2reLHyh5G31L9H3GKeUa97veu7lniL71vib0/KNzyfHCMiAFRsRgYALCjPAOW3oWQHcWPTAzCfPHmSRcDgRYKHEAPAd8888wwLXaA42N69UakcxXiC0PZEfiEZStxjTxQ9+XkeJplICvzmacj7AZJ4bnDcA0+tPQZoy9EH6CIsfvBq4Hu0YWXPRQprBIAXdWToFuSYVE+OmZ/66DDQVOjRUCoJttiNC9cEBV+aoaUJGKSQaNP5PaMA1T4UUdu6unYjU3XM7xUiaUXMio7HagMAldPCNG6H1xaKgAElQjrxPig38vLLa8IPGZwMOz73HQzdYVUkVuTAhgA5HUqnlHuNEQo+2rXxCIAQa7x9hxR2enEAtsMz7jnB9T37DmHMhwAAIABJREFU9nBNfYwjj6Nhvi7OlX6Q3jVVqcXxdgaPfA+KuaCwC9uH0SH6DQMSmHFGZqC/CibIMN0Eh1obFdnCHvZxkphvGAsA7FV8Rl4/3E+FI4/A0hE6AJybqeh/53s/YCjZtq1xikAYAHD91OmzUWTmBufTeb229JLQNekBuGFI2BfpA4emg4dfmr70la9PL77ySgDfE9M3/9WfTudOvxfCPTyRoUwjouHn/tovTN/46397+v6PIz3gwePpvRMnp1Mn35m2hlK8Z+fW6cVjx6bf+q2/y9xfWLkfxjg+fP/dSBX481C070y3bl7nmKAkvfTyq2EAeCHGvyPGcWY6eeJE8IDb8b6npq99+cvT/ijM9yhqA9BDGOuMfRGTHREA96cr4XU4H+kB9xjCqwKdHtWWoNvtMDjG8YE8dg+CD0fWId8wIhWw1WwEAHjZSqOLwgjRDo7+0j6J+1LBaeHcsdnRJk5DwPuoVMRv2M9SRFTwR3Spdsnz+CNlpVnT6QHrwtQ5jLJ263QJrZ08nFWwCAB0UGD6zWVNmsr6AclAxvA7034H7p3TYI6kMOm4SvBJfO7GfDlcEnMFOjNoszfkShhz0Z9DhyKVIsZy+dIlAbg0aAIMgbYpJAlc9FP5GsdcQM/IA+vfOVi2Qb7W/t93er1/SThWwal7YeDR/Mf/kncD16qmhwyN+SaCOHirAvgGXQLQArhui32INYTSTHAav6MyM76Dt8xKC/pj7zvkGuYa84qQ8h2h4MMT/e67706nPjrFecSJIZ/97GdYLBOKMXLk0QbnH6A0+oF3oAimjRgeXzMwtlNvFCViHgR+aGALTx+8ady75FXyeLVcSQCd5E8ErjEvHbDJe8fCp2gfnnIaJYI+KEBUoIp1fIgR5MEHb7sfdIs0BJ1imWCWBlRFQ4kfqtCv954Al6JwOqAV7xTQz9MDDKpRessRMFRcMi0x+ImL/MFocOXqten73/8Bo6q2RV0ARFohSuDKlThlJQysOAKVnDSjgLCf5RSotKQ/rEB5f40grAKvSg8NU6Rcd1vcpVQQOg9pMjmVgib7kxQqMHW0gnsqJDJXNNp3w3vch/5uGyeksBBbzCKcwPWql54bZnhf74m6O+9PHW+lV89BnYeluV2ap8oXNvp9BOL1/qXvRqWhvt/PjnjRY1xqu66F7zMvW69vG41rve85t7klWNwPfDFrc7z60ksh8+P43riwA0d3JC/A7eIV4k1oA7gc/8J4TBpJIwB4plLEFB1pJxyN7oGXGIGLU6jiWRS9w/d3woNOeZ+h7p5XphYQh8kQq7Sz4D9p2GryxfgLRsTM0aeOkB5xy2o870LNkuP9VB/PmZ164DnglSw+mPVXYABgm4l7Hwc/RdsM94/+wQAAkAEDwE3Uy2JKk4wdoAwYOF30mXpE0qDXXHbUVP7B+xBkDdxBPhjjz+jRtr5Is8p57wYz8cw1+xE8Odri0YvJZ3p8wnzHrJWdXentNCt6Nqfq9KlI4Erb/p38GfNO2WOles6fuD8XNnDli40HFqbsa1Xx99yMPNW8bpyj2mevycijKs0u0X+l9/V4SJUH7k8d19j22Jbne04DRUiVOVzVz1V8ovbD+hXn43f+vo4BxAfKPgif+XHxNwSmGQs24HvvvcfQUQNKKP3XwsuHfwGILkc4+cGoyv1hVOtFWOnBgwfbsWEkjiCcuxGKintfeOFFbpqTJ96loQCEBU8JzwKPn09H6NLZqPh7L4D+vqgk7uJFDulxVMGuPbvIyEDQ8HJRaYz28OONxzzyJBAvjPeZgHuvwtmEcwG8NgCMG8iCulpU1mwuzqfz/l2hvysVFMKpYNcNUBWKVYJDRLnaAIC+NIMGrakCWNwM6XXCEXIwAEjBUPg/PVM4qq94Abm5OYsyAKiSvwAiiT9zmcAQAWytZFHxjqcgPBwRAuaKHPzt4e3dHF5fHN2CHFQAcHh22D8okzBAkFtqT1IARBgo+oYIAHpxISjivwb2k0/iHcwxLe9F7+kxg5Cj0SOAODzWVBIf0ruPOYXAcDV0KJo2OmFMMIChv/DS4TsU88MPjr8zkEe/FelCE2ns+TiqKjxSiPaGIg1wCgMAIgMuRtFEHJOls+f7B/uT9RcwD49Q2G9H9PWZqJL/yvT5L351euX11+mJ/5d/9M+nqxFG/9Tj2zEXAcpjTp89+sL0yptfmbbvPjCdu3B1Ov7WW9O9G5cjJT7CfYOyD0ZF/a9FWD+KNZ67cIVRFJcvnJ2uXDoXAhKVeWHpRhV9CD5Y8BUWJ08krPibpqfjPQfjiL/tm7cHsIgQ5aTvm6HQbAnP5aO4B0UB7+EIPtnVCRQYXcKidBIW2MKkv9xdShMKIQsjWazlvShOiLnQ2mAPyJNLWoln7kdfDRCgDCBHmEpGFvpDW9wjVipofOtRHhR5oPUiRLvwVr6eP1Z2wZLNUNFPfazYiGF3Jt6NhnOmnX2icaIYCZZF5WxvzBUAUS4MAEqDyWJOMKBE3xlxk+uGfUkDacyHANDmSLWQ0QDe1Ac0HPSiiM7v5OiKYGaBqAR2eHmHDL2bdayVp7a7c8igxaVP5bWeT3uHO78U/9seIFaRZDLCYQ/BQAd+AtmBjYTxnT13jnwHrwRo2xOy42d+5vPTsWNHpj0hw2BEoAGA52irp3jnjYh6uxFHWGJMu8PgBS8+jNA8nYFRPtsoe2AUPx2RFTCUX7gQBTCDD375Z75EYwA9ZzRIyeuDfHgLYuxR8mkYXoMWFUYvPgSPlmWfZUWfT/XRJx1gSrHGmAu3/TEL4ik8vwILywCEzPNscNBnAnx6vBK0gf+CZqPz3KXoi87JlrEI12RQFbD3ezFOyxvzQ32f4axZhNWGNoHHOVCEG4KnKMBoS+NMGF2j+J/SBgXkFQU2RQ2Sq9Nbbx+PQoDXeMrK4+CvEF+X4zqOpeXpRVYyyJfFXx194T2oue01ADoI1h3rAS/OccFr9dkKWPmO1MWdelfvNa5oNKfbE8/I0D/vr+izru8iUSUd09iN/2jbswFS8l8r4BcEZ6KhoL6Ps5A/ihYR7ys8DPjROCPf6bkbQW7tZ52jcXyrxlOvj33Ad/Xaem1sBKi7/NBkrALzq/bIk/bjScY53jOeBKWK8yrO+cLRo9O+ODlnBwyaMODFWoFfIDUHfGZHOGCQoy8ZaEePImf7/Am7W5H278BQ2EmuZYI2fOS3Q/DBSEG7TA1AG4m1GYmQe5aKOQwDxdikd/SUKuMx4Dp8jCWVkqB9C3oGbnFKlvtpPoT3bWVxUNEQ/gX2skEV/JoOHDqNAtMSe0kXwjGA4CFSdLNWVYzlTugzPD0h7hVP6qd0sV82CKCXcIbBABC/uz4N6KvqEa4dIoziFDcVZManOihZQFAQUXOS73IUwyp+UPey96WNs6TnfDeu1Xo5est8/7OfwUjkQDHdr93FS/UINqJ3978aACouWEWzc7yRfLPs55GWa28r3/L1kXdXXut7npS+V8kTj8XtLOGnVXxn1TyM76p99Txu+t1/8F9G1KNALgpiMAKAkgGARAYAF8ygZS+rgPaNHgW6Ajzh71vhTWbxMOQWBxhCHrUtZmjf+TswADz77OHI4zsfIXxnM08mCoREGygwBgPDp974FMP7roYV3+HXYED4nl6LFDLbI1fYTAf9AzBDRAJzXQMUk4klX6uCtRFNbFoXyvNC1wWnxTK9/c63MXF6szj/dr5AGR4Y80dCZnkFGyJ6cSgRmYRwF45aKimvvRhgXWj10Z5nh3zOIwDQBseGOQi2I4Wr5DCFlLgWR7PZAECDQgJP3EcGCo87FbRUSGNDkKESbMvzxPkIYWLvEwCtc6vxnO7R2OGVxwfhVQLaOoYLHn14I7QXUxi1wkQ6Q/bpyPvGWJAzBjCIPYbCVY+ZyAWFX8AGAgf7kGFcAczB5Kk4xj1QJOmRgheLkQUOZ/s4csrhjccxMDoaT1EpimDBvsI8oD0awLLCLXLDBICQurA9FLEoShXjktCBgUEnIpw7fymqWEfl6qd3x34P40FEL5yJ/X3lWuTcx7twZA73agFSGAc+DyKX//HjeOe0fTpw6IXpjU9/bjocgv1cGAB++L2/mO7cuBJ1DuDpi0q/ELjR/oNNEWmwfU+ML+guhNTWqHYfqjULAe6MsaB4FoDyvYdSqh/cuxVzGmsVR3vhX0A7rB2r7sJQgkJh9AYq5Bi1E+HF3Ipq4GAXqYgg+gO7AzwkRGF44VGMTykWsM4jZB97BV57KCd3Y+ysZB/vwGkUEIwEDzGOu0i3iLVA2DJ+QA9OIUIUCE89iO9Zc4PKAyztmHuBVlUblxDWEWf2BMr70Yr42NiSe3UG3Kmgz9fFUNegXHRdBbZo2ZFVVti7QDZNu28dQI+Mf3ym5gJ6v0C4wgDgo5locMv0KBdnwvzbOOC8Z/LqMN5QIU6a0HnIVibmxknzN0IA4oRUlhZ0+FGgzQR3UZIAgNRK/XRFsj5XARHuxpiORuHIl6I453PPHY71RkuILIp0IhS/izVn/Q+G+z8VCuI703e/+30aquVJmqY333xt+sY3fj7aeJGnajgkHqdiMFQ0lXbsMUUTyUCpfiHiJyJS4FmLDw1mIYMwh8ePv8OIAJyY8ZWvfDlSLV6inGQVaKYkqGaA5Zg8Y/GOrKki8CgFmJ72lB2UE5RHAn4A+pJHiCpA0VDxUssVFRuce+Uta8AtVZMCEf3yRqE/CPEnEAS6BM3QMALa6oofwDE+XJOkNa4JjLnxHYwGmyhvBIiJFwB24xSOx5QnFIhcfPNK0mrSmo2fUv7TcA42DxANbtOAs+qkbA2scTEKj74XpwTAGICoo03BC+4Ez70WUVYI3wUjQh/o3cN7FgwAVfn3PFUD/xy0zqNiuCAJyBvfscJjRaAo/9wzuZ6m5UZjucc4yWkAII9hO10BrfRhChLtrSXKCi5p9A65ZIBvpb6aYJphsjSlZU8lDHyVURX6VGDtfGBfXwLdI3Ct+Ks+116w8Evl1VV21vlf73nP99I9S0B/vv593PO5X3t91fdLgL/2qUeAqYVxziDWWug216PLZxYBfOlFGgAYQRdYBkYA4PK7CG0PmkT9Hxr70zOPdzAsP/EcDJeOqrWjTJF8KgTYHISpUON6VaLAY1zPy0471kVJbAt9gkU8M/0gjyBjG8AcrAsSvzuKE5gOc+ZotVZVH3wSkYHBt+UkzEK3iVFtDIABAJ+WmppKu9MEMZ/QU8hfqQsF9kTURDEaoC8sggh+G211A4BrQSlVyWul000Se6cDgsV742W6noVkoW+B81K2CE+09c6JltNNBl3yTZxkg74N824Z7f3aiqGnnuHrjsjQ36JsndyiOWdNsvIp8LTtR0YAEKOlETeVbT9m5X9WMDgNOWv2c3mBv1tlAKi6kWmjKv+Vtqz7VXqqvMPPjzzI1+e649zYWd+5NJ5VY1ziJUt8aL1rSzxq5BOVL9a+4r5Nv/s//HbsbVXlZ14kCIZgVl4/el9TyUOHbSygHIvdIqVNSiyADwganij83cKu4ZVAvndsKBF85gElE2FHcpQk7Aw1RIEi1xVAHxDqj+eh8CP8iP9mASbnwF4PAwHef+TIEYWHUzGUgcN9at7f7JMFfI0EqJPITZME7bmoym+zpoBw+aYkzqa8C+irD4K7/DuB9gwc531aqPncEywngWjzzrfGXDnoIUZSUNWe1w9PQgmi0pt5mgB7zqd1iBTPgS5nvpr5jhvJ3nrmgwFEluqmfoZzCvWQSrMYpPNTfT/2kqu0Yj/5TGtcQyGzrlRBWY22grli1qW4IHdcRiTWDkjvP4UHqlmnkPF51ndiPwFOwliEPup0Bh0dg1xzphvE3yxIGHfCcOU95L2NZ9AuDQQBksVoo1UI3Gh7e+Tg342Q1D/8Z/+CpyM8HQYAVNTfEorze5F/fyk8VjhpQxEABpQpPAjIMVOocr077gvhvnnHdOzFl6Ny/p7pwvkz063rF2IOosjeNtUvQL8gOOOcPBof8PtDHMcZWxiKP7ylArmih6dYAExFyrbgaMC4rrVIAY99xgiMzMk1mIehJr5jkUYIjzQYYR8ghJAKZSpNLuYlZUfPCfRXC/MCuKGwyr2SW13zIb+Twbq+yhy4xkmSEk0kM6HUES0xe/xQEUrh24Qj+N8gzOYUZ+PWQIitr/J4+jMHqBLuI3P2u80T6j3mISPoxb2s1s5qx+oLQAmMMTCUbQ2axHpgrbjP4VluzAMGGYGTviYKj668ovIozlTtO2RFAS3mkQaKXB3Sl+iJ4AVtIPQzFVt/x1D89GCrDzCeSlGswpm2yuDrO3Zsnr7y5S9On/rU6wEioeCFoSPC01EcDzQMhRhHxaEGBY7EPPXR2ek73/ke88ZVGPHOdPjwoennfu5rccznaxHZEp79uPOWj9Vkf7WCjCxI/gY5BF5z776UZRaxjXllWgCAI4xbwZO+/d3vROTcSRoovvrVr4bh+1nuW9CY+ZE9awqq6LzTe5OKashZzxHvgvigcql6B5ggrKlDSw0MEPLK332sYNIN/qFiHf+Sd5t+CASV4tXSCAjWFG6qPqWBK67a8Ma9CXqO92zFs1GEczsEFox08QyO7fsYhr5Igboba/dx8L9NUCQcQZPGB+5BkyfkI2Ro7hEM2reLl2DfoQ10CjnMofBHMdH33n+f6VUI/X8YxtOHkQZ1MWqYPAhjJyKEaASgrFM0QjeWJA/BnEanZ2CysYxMh0FlfO/jkSlwr6axMemCyGADXjICRa3zXJHXn+Z+44v9N4CC9hLuH3GC9w//dQBT0qh5Kg0BxDwdc6j1eX8UCaT31I/oc+x7x0HrjXWJL3LUBfu0kRY+NOevlcev5s9uZ9Wz9fvKf8eZH8djPldBfr2nvm82b8Oc+T4rLrM+2CCHfRibmscOJy4Eh90VhtBXwzh6+NB+GuPwsz0MvuCpOM7PuA5pTM7FZ4HA4HHEWsFDVQPEUXNKB7NBUbtBRbzNExChgw/qOVnhF/5DTR45SnQ6iRx+eA82qxxt2m/+2RGnECFiy3KJRoE8atCnEPiUMSv49ERHvxXFifoqNfoXPLLTvJyYgR+jX+DXDmfHHHM+YAAGL4g5YSHD6DuxYFHMFbSgSEHzEdUY6AVU8Z4tLEgqYvPJZ6YnGxD0d+c7vp/znHwZc2l5wWsZBevd3mgn5bejAsi849Owd7ZpjaUp6annuB2Pqb+/4xmMm7KC8yFZALmOZ8Zix36/94k60/nBSE8es2VeNcIu3VuvraKt8bmKsZbo1HrL+F0dw6gHLfG1dfvrY57X8OGNRjn/3n1a7/0zeWa59Lv/428LUhNQBOBlTodCX5TDbF+gXtgtIdqUwPMOI4PihZSArhwp5xv3GdRVS4zzvtExKmlBdFTqM8dvtH7iPiuHINydUbwM4BUfKB3wAthDqMrJWQAsFW1uzGBEPO4NHsSSGw5DgvKJet5nNQhUAGsGQABAJSbD6Cx3C5jSGHpIXPeupUBLwhyJvG5OfweCGfs0Lqrv9Zpof4lp26DgezAXt27dIArg3DAsOKu30kN+r6V72GhiBmULobzjmneAYjB4MFIwdinw88JV9MijyEzcaOMOfnf6Rq16jesoOomP16YyBBqsUDwmxudCWRA8OgnARyBqD0LYmXFCIQJYxGdXhPTiQyZdFA9YydFPWZO3UQDgX+9JzzvmUBW8UUBTSvOD8OZj2lllPgwAOL/6n/7TP5jOX7gcntp9VEbgtfrwo9PTxfBWyQAgI5XaTQ9shqwit3VXFA/c8wyO/4tjZSJse3OkLjwI5WVLHHkHhQdjpvIfIMCVdX1EnPdrL0KD9VbOniMuMP/4G+sooRxHbjHXuBtrRD/qq9tcBfKqwOp7MoFrghzc4/0sxLoxUGPHOLsWeWufexKg5XZc8NF9dH+qADQt6pl8MscwCoDx+/rM+Lvf4X9HgDsTluu814ClKtymT18jiIISZ16Vew1rmTKoAS3zuir4+t6Ej11z3wRt09gkE3CdNJf0UhXXLj/SQJn90TsFbqqS6bVkWlpGPOn1UA6xh5E6tm167bVXpjfeeCWOl9wVzwNJosK0+AaMIB+H8hcaZwDIHcHz7k4//NGPp29/+zvBX64SrMEw9uabn2bePtIBrIxT6aUhT1X3AXE8bgAe0DYiKXAihUNJMee7w0AHQ/S94CHHjx+f/vIvf8C5hxHg1VdfpRyCzEJtFIHYVLgpK8QL5IHp1Y+Zi2/lO40upgNQgULxZcD0/vY1LDL7nV/Z40UwDxBMM0I37MigK897k0X0vnvtJfex9AJ/0OqjvzAkBj/afD8KIt6+Md0PAzO8j3cjautWKN97n3t+2vHMwelapEU9Br/lRLdWm9LIdjFWG9HR9wTBpiMU+HsqjKnaU1BOMG/wXD0IXhunBLz/UdQAuB18cUfIl5BPYYi9eTuMPgnQBbxlWKmKFfdhyAfwfxtBTCOeQAJnYqPOs2bA08AuPX6YNtcPcf+fhL7dr37vPAVg0Lvbunu9lwBhv4ZRqL2mOFS6jt/XBbTcU2v5odurxoXKF1e1OfKbOk+V36x6fjb/2ffx2ir+PPLekVfXtVqv/7XP9d31mSeXT70Xi/0bDAAOdWX0TSzCruCLOPVn/57d4QTAaR/wtIdXPaIPwfPAn1X/SHQP7AKDIRxnwtGF9qnoKe/dNEEsS8Ni91TTYBucyNGrbpf1cqKmifcL+Bo+NVJE9Xd8TcU+dVyt+kMslrgNtAn9wcV827qCD4ppN+yi7xJTpRvaWAZ9IpZBKmLWP7HBA0os6gjZGGDHZa2jAuMk+AcNAKmLyGAhnQcRDMI5eZpQEqzxEyK+Ko0LX3tu5s4y08BsX7luiim/GMT4DhgC0vDA+c411dwrelW2PqXMzvvSHRzaI5pHfIzd+ExbRxlWiT0q7i+wru7jzlNHaut/G9tUXXCJpj8pnS/xCo9r/Nf0sR4v3Ih/rByhJ2EWHrF6Puo3lWe3/Z+4dKmFilUt0zfBACDmJoUF1X+rAaCseRKsTRUGAtj8NIORWA2EUBEZi+ZCgPjdCpjy/B1irSP9QCw8nis2zzP79rOYyLnI2cS9CJ3EB23gPuX96f0IHQJTuRPhwmBc7ciPJASH+eIdDDkH44nvoOSwgB0samnlhFKIPsrTXAu/6d3MeYrrDpsZlUHpJT08VAskoIzfxVj60nBBFgwAI6GLocjQUBWUJQMJFGJvjGqZNeGauZEBBGD76KMP+C/WC+NmZVSkekR4PQCvPV2438pfr6AtRRCAS/lRMCB0CyEUbYTcy3O2La2nApYUPjEnANZQXvE7Q9ICNNto5Ge87ibMtgeCyUI4YErdb/y7J8A3vHNgzggjd3Ebrx3HQs9S5Ky1QoHag+6HDEEyXsCLjnFYMapKTK/4r/3NehS0Kuu4OeT7w0v4+7//B3Hs34VQLvbHexAtsCUKJZ4PoHpFaQiypGlztFBbMWV8ntl/YDr6/PNh9NrDs2nxDPPpkMMWfdN6KoUD/XwYgBvvx/px3mK8OlNeBdIQjg+haqbmCAw863mSkOqeLO/cCtQo2JJ5LTHhjcBSBaPVALA+Q/03ZwAwyBn76b8t6EzDpq06B6uET6f0+W8j8Heb45hXCSm31hSz3CMjP3CYpPcreUfyI/fBRUOrYdH9qUaeKmw4drdTPAbmW6Aj0DHo2rxy1Vx0ftnzsaXrZXpEKmc2OtV2sJe3ooZIeJs3Bc0cPXJ4+vzn3pyeO3KI4epQ6sn/mQcP2oaMQu5/nEIR194Jxfzb3/72dJ5yRjUvIHdeirDZ10NJP3TokPhU5rsrF18AU/OF9BylBYB3IiXJhkyG5AffQHTRnjgNAHUB/uzP/oz0+KUvfWn6zGc+k0bNPE6PETgwUKBwnuuJyHgstiCDSVVW6+9UoynDZYyWEUC8o+e5O6WDqr5kH2QuowiUy8k9lb+b384AJzTzNCYg1J/F+FhdPHgelIaIqnoYRUQf3Ygw/GtXpjvxAzXhqQDztwMnbN77zPTcK69PjyMS6j4MB5CNVKQ1Rn9sAOAkV6FZAI6UB4F9iB0UDYVhk+G/IZMuXbwS0QAfRV2A68FvdfIKWCT+RUGvGzduxVyjtoFqvgAbMF85Za33s/8VT7DKLczjugIVXHU+WaJ8cs5mABu0YwPHQCDLPMURCrqZvHoR8CFqqzdYeducz8kjaoV95Cv427xjkX6f0ABQ+Vrlm2ObS9/VeZjtwxVA90l48cjbaz/q/JhHjv03XdT90dfcuHhID1mcwOWL642z8mFmtUE+M4qFFM0GecpR7KvdO7dPn3/zDR7/eyccPYhuggFAdUFkTAT+BG91HR2m72TqoZ1V9KaHU4PG4sSgDVtGBMBcJoIqes46+qPIM6SliZ9ZTmFvuYApPe0xDhhqMRaHnjulGGmfdtixyn+mjcqApTYVtSrHj73/wGLGq45K8T4zzmn1BeDcaNgNtU4UxWg68Ng1zf10AqUXdlqxrOopi5kODFaGJ6O/nuO75YQWrbt/eirFjGfk8+1avrfuW88vnTu5vjNDYYkGqLRAeR/tVxzhWgs2atQoY/OfxhHRF85LOhRTb6l4wTTjouQbkYXXdtS1luj8SfhDe3/KlCXc5/2xhPVGOq88c2xrvbGNa7rRPKzHo1Z9N7ZZZZSxIw0AmhSFxkAYZ0q1GAo12N6UQaFlsiqgE56Q0Lz5obhbGa9CBAMHYNLRTAjZk/IioAhmcZ9ntSPc+nYAKikwMi74owrrKo6EfH+0eTMYnMKCZCTA9w5LxzUbJAAO8AwKXtnLIe9tMr4Yq8PfXbEefyvtIK2Q8bsn0Ao1Nw089NlOBfnz37tVnUzL+T8LG9ILZi+6jSjeoDUUqE2OTLqtf6sAONqAwv7D8Ex98MH709WrV6hEI5cYRhV8p9MBxFzpVSfYVxiUQs1RM0LKt5VyKPTuF4akImS9KJWEkOtSAAAgAElEQVRBK+6vXn0zWYecQWi4mjW+w3MWVH5WUQlpuEqFwWvAvZzMEvNoAWertyMaaFyIvedjAPEu57y5L7QAx7sMwL3m+JuGh8wTRlprYx7RjtJoULl2mv7oj/44FP5zMY97YtyYty3TmTAAXLp8XWGpEOBYOvW6GQF8YgQiGLYjtQaFsBBlAANHPGCLPvPgaXVVzjoKJSrczdEfDulOhSJuUh58zxG2UDcAFt12QLPE/CDsq1V4ZIJVSVkNRLWvzJzzt2Y4098zEVb61b13I8Pz3+sLBrXrdTNd+5r3nvdnBWC+Zz3QWWm/jm+8Xr+rBqb1+u6+VmFSmXy7zgh6KXj48Ai6oD9XczaNe4zkNzTsIVx6XtBraY7r+7HerpZvXoDv65jqfHN+oXTyxwpsrnjyHhtAaxt8J73mKACKff6Y4d+7dz09feELn53eeP3VKHAYSl+mnIiHqn4I8ki3RigseMTViFh79/i701tRKBPyhsbHoMX9cVTla6+9FgUCj7GmgIzFKmQpQ2FGxiQYRI8hqxgB1CICZFTEPOwLmQMDwbe+9a3gtx+y7Z/92a+FcXtv8iYYACJagQAbaRqIilK6HN5L8F0MAJYFzbhTlGR6/dt8VqOBCnZZnrs9h4GK92A9RFP+27ThPao9pmgAVu8GBgjZuCOu34uTgM7H6SQf37g27YyvcPQoZO3j4FuRpDVdCvl+4IWXp6NvvDndjdfdJ99TilHduzQArCBo7zcVo8y+huKvyImsA0O+vnV65513WWwV9VfwA4PsoWef47wjTeDdd9+jwsK9jz6gPdBKpjW62GVXAm0UTSMYz0/w/i1AKfuuviqNanFEGT0z8pBlnpJezJmhZGmWOo8fp7ACfqpqP4UBoPHxoDmnDM75IuZvrTex7qMlsFz79mTz0bFUHed6/Hg+/rmyU/u01EaT7cX4sN67zOdGvl/7ujQP68ur/jRlCCNfsC86DeEUk8ehsO/ZtWN6843Xpj3BBz9+oAgAK6tUtgFMEt97nyqFqM8LrqOeTCvCW+qREI/Fe4wFyaMSD4AHGk8oulIh+VCwkZqFdnk6GGiNjga8B9HCSmdQAUBFGzISIPi2eR11gdh7MF6K4mxssXPO+esI45fDyR54y5I677gGvi9n10NGFmMS7gPzQYHO/mm+0+YHfgFnCmsSuJCmelMN5+YtdLCAA6QsZJpmfBBhUI143loVj1T5it+rMRz810XcvTOsLDOKAwbwjAAwHrbx3nNhLNLkazrx9HemOnEOzKN7m+TBKXtaNICxOPQ5pE7kuCsduK9L+3+kD++jKh9W4aqx3c635zi2Xq99GPnDqn5u1O+R767iw0v3PSn9j/O5UZ/G+SPmkgGgexcgjxhQRwEsC7eFoD2CdUOyEBIVJHmR8QPCxGaRJU6h9fAI4YW4D8+QKJGLOitSJKUJz2wPAgFwQgVfee8jbD+eAdMAoVopBWNBuwRfODuced4f0xMjj3Z6gVLRRttHIh8THyi9BsHuj8N7MEbnGeGZAwci/DraRpqDw8Uxpuo5BXNF6HgFvirk1JWUunHx+xIwbpsufrFHwkoZ2moMMyMYKrMQtYlQ/YNLrjpqYkQb8AijkNxt5Ltm5Wm0vyuMAFZ+vW5UkuF15pqpDz5j3YYeG1TwN94t0C2mzGrsGE8+a/CJv62M0yLMSBAp+zZeeI1oiU6vdZs77iUZnhQ5IAOOowgMTMx4PX4DePfJ9/noswasS3/5zmRu6Iv7qPVS/pPX21Z5FAkELv3TP/vXEW1xmscAonAYjACnT52L3NRrwSRRIE+MVLQnAAcATiCP36iwIwxPoJchduLozUhjUK7uZHg9ZbzD3wzKUunVipAeMX4LjsoEXbPCbfb5U3RCN/YYnHr3pofKwqcIipF59yf8m4G0/zXI7WC38qC1zy+06DlY52a3WT0U3h/4d1TMNwJvftV4X6XLOS/VeDcCoiNt+5ml686HNO3g3j0REoqCmqATpblgj8pwZFBgYxuNAAmACH5yHqswMe2Yph0qiX9dl6CBhNwP6EedB/1uPtWVQdOteVyrmp60RqU8ZAC9VQynhKL8eHrxhWPTz3zpC3ESzQFGOGGckB2oeC3eFbIpogFgCMD4IT9+9MMfRo2AoFHkp/I0hCk8+Humo0ePxM/RPI4WvEnKJpR0edLVX8gbnqJC44pO9bDhGvMovvjU9L0oRPjWW29HpMLR6etf//k4qeAZrDrb1NGD8LThyEtEY+mEABnrsn5C8Ro3+sN8tg1no4rO6O701g0AWEvu86ThMQXAf9frjTpTtuBZ9Pcxcm3B60NWX/rwg+na6VPT9lAMdqFwIIubhizF/6Pw6OXgdbuPHGMUwL0Iv38Ar3x68eqeIm9L+Th6ub0XpFhn5FWuCdbCBnNFmU1RbPjCdOLk++EkuMsTWZA68PkvfGk6cvT56cSJ96Yf/OUPp+tXr6tALVMCVNfIpxL4hBAp8AyW5b8yq9kAsMxYKphrBoA0GpFuiuFjbGH+LCkmeUM3NCyDPvXTNFb/Na/QHCaPLjaE8Z1j++3vjFIbsQ13ITAkozPmfajv9lirc2hp/E/K55fuG+XM0liqE2Xku0vP972n3o58cBzD2K+N5nd5F/X3LLafaTSgGexdGBEfRxrOvt07p89FBMAOhLlHcV+YuYBvqFwHP9KJL3JiOErIRn+vK/Y6fletH0fFqhdKd5RzzDn9yHVHHxARWucGOF0FmR9E4UHoAnK0oD5RziRD+rFlYDwCn0T7wpZKSUY/ILN0JKEMozBUu68ehyN1ZeSAPLCCLkeD5RnXl3IE0VoyAOB+GACg9MPR2Nab9QvSiEccKOMEjkeVQ6jXt7FRjR74+Lh/xr6QDXZ4mqOYZ/l9FYN5n3k/dgOADHj20ntveN7p9Cp8wMf12QCA+21YNm02ukxDg2WODROOAHDqRcfRiY2jgU5Hoe9lKkA1ivj7ajxYwkjuk3HFOL5KC5Wu5vh17iAyVqnPjnO+RIPLfHYVtW58/UnbW4mVM3VA0TaFgQ+vXitD5rrhpt+JIoDepBR82NDUIGUJtwGgA7Gel6KNnVVD84QApACAYJUW0JUxpAJg0+B7vIceZSiJeB+sYlndk7kzyNskQENopYgdEQHc+KkYWnEEmAU4cqjz/jjiDEQN74nGlcAyogCgmKPSOJgRczBRYdgehFSkYLHCpCEdAN+jpgE+ONIQTAJ/O7oBzMnHneAZ9HNHWCuhNFt5NTgcFf2qYHqjV+HSwHHxxpgQGhieWeqWAHX3/nJJkzg7I4m8zAjXRA4/CBkMuirgJn6AWioGOfd4XozDgklr7fsroUphl4XX3gJ8bwXaYzdzJDjPEDQ8YyMS7sN7xWzFjFl8Et64/K4Tg7+vefXqVRNwzEET83ebLoRlY4mNO80YoSe4X+1BbZEMEE4MB5blW1V1UYwN1uhH05//+bciHPXD8L7uivmOCv1hBPjoozPhnbpSDACqOgu60xqllzFDkGkYETJOT5WMBZybVIhcFEx7RdX1nYtZc1CxdqJ3PV3XrP2R82MwWc98Z7ucT3kmx4/XaAngPRkIGttcq/yveemKC0vvq+DEj41gzQatOjd+bhXTre9aYt5L73X7Njws/V2fMx+o9FD72NI20us48g3wUkT64DqAHX4eZLGlOhcYv4ow9eKvjdaSBsd+jfNjAwBpIhVY/zvOj/hJjQiwETGNXHhnU4LUUxwjCnpF6CqfxfGTke+KPNhDB/dHqP2naQTAiRF3797WKR0ZZo9QcJwaITATef5hdMbJMz/5yVthHL5G7w6AHtYaxftee+3VKOb3HPklaOLj+A5t6hQK1cegHKBMETCV4VZK4u1bqJGi46TejhMJTp06E/U8dk5f/OKXWCQQ/cfpBeJLYQBlZINkmMNbO++VMiggLCBIhpPUrGv9CEEqy/gbYbgAzjbIDUY8PO/vKj14rXwNY1Meb8wdCvLGb7cuXpzORFrFo8j734tw+jgaFXWymRYV70QEwK2Yi8Ovvj7tfPbI9DAKAcIAgNKB8488beQvOaZKb5Z/mBvx4lBqqLQrQg/zYJbEfkc7585diBSsOHXl6s0wel+YDhw8HIUfvz7tDePL2bPnIh3k3UjTeI8ntijlC6cPZOEu5jonP27pWeqxDQBNuR9GMtK0voYwzj1tH2Z2uI5zmU/2GgBL/KW1/4QGAPN+03Xt/mpg2aNDRn6n13avrturfa0A3bJ3mDbNLWVg9zAutbX0XL229N76fTV6rzf3fqZitFXv2ahP43PcERuA+FVyh/1JWU6DTtASUgBgADi0f9/06svPT7sjAmBT1EQBlVmGMwI3nBDgfTbYMjUwldb2viweKqXTsr7X7kGIvCNugTMQPcrcfBRoBlbzYOPlwNOUqUylovauKIBUnlmM2MajeM59o6GiORrVhqOwmF6UDiM7nhzBSfyVhly8j4YA0nHHyjyxKAuJW7HGfMAz73VRpJGMBZJjwY8xFzC4RLswYlRe2dIXyrtZoDV1DUUwpzGXOEryVUYATIt4Q5Xv6n93EHRctdbx4ilnm5nWRVkUbRKPg5ul7uCjvqsKiXdzLojZXTRR/bHOx8hvOqP6bubaYTzey6TfXhfAzgX/y/s4ptVjGHUK84XKC0Z6W6KlVXS7Hl2vorn6zMijn5T216P3Jf6whkesMADU/izxTs9fw202AKDSJQkpFkUbXqAlOXHbpPi7KUzcRM5L0xbSMYGk7XxU34NgcW46irqBQdgAcCvuh05j8BTkpfsJbFTVnfIyNooJ38UCZekTY8Iz6D88NghLEhPAESTbw3gAj7aBkgS52tL5pBQCSWC0/Gd/Ea7kYwydDmAFFf2Rd2ee0wQWYyW6KrPVGljncElAmVm1+5JYsRwVUJjxVVDWFjaZRb2fjKWkHGDebkWhJoRm0WDBsN8I6UIhuTxqkV7/BLJ1Y5qZGVi2jcewQDE3K1Don4BwV+pa31MAuT3vA+fjWwkXU9Km8lqSuaTBqhsN5uFrZqI6YxZyxEzURoleBRob16GfBu943lEs9vbZ863x5b6CgEjGyfVL2iCjjD39zW/+RYSbngzlYVdYtVEpfPN0+gyOwbwa9StgJJGxDfQnBV8gSukJCOfvlmRaU20k4L/FEANjS/FQcV5RGgA0WUAG2S7BcV+TKsS8rjVSojI+M6Rxvy2BqPWY70/DQDcCS3WfmgmOzNwCdTTM4XqlX69/NTytYtC+Ps7Jqusjg3affH3JoGYGvkRj2t99ne3Vqe/BOwCUen7+o+lenLYCI4ABiN+B58DjnLJlL4V5pZTALG5kjQscMUGA3+t/DTR9Tn1VOjRnAlr4zUC17R3IpNzzfT41XoeiowkZHBDqL48VCgS+9NIL9OLv3YNTPABEw6iRee9iKUoDwmkBCDfF6TNQBt+PavJXIqTdPBrtHj78bJw48KkwCBxiHQ1HyBjcyhggJdSF9pRvi+g1HHkpmQlDw9lQSN89cZIK54svvhDtRr5uGGfwHpzIwYgA1jGAN0yGcPxuY4DmRnzB1f4pj1KWifZVd4ZzHa8W79QMcr+lYcCyqvK9uufNn6uscRGwh3H01tPR1q1LF6dzJ96dHkVEGQ7gxSkAT2Vo/lOx526iVkLM8Uuf/cL01O590+1HwVsh79MAoLYTDII3AXDGj0Gl6arTrCLkKDP4XxYt5OgE7LGfEO2BuYfB5ULUXLkQxVivXb8V8/3p6TNR9BFjw1Gsp0+foWHmwsXLXC/0S/qs+GQDt2X+XP+k86TuKVzibd7nNgDUCICKBbw+Iy8TCx+No/2u1n4aAOrz/r32VW11AO69svTc/Hlqm/MPcVqmUzhqCHRbeAMeqPJgNACM8mN8dqmtVXPl67XNJZ7r70e5srR+68mycc7q86tk1ie9x/NX8Zba7qkoKgIYka7PHpz++i98g0a48+dOxzGnt+mgAo8ET0chYjjZXLHeuNj7kDQfz9pRhne7zhP3CTB34kQcxSx5kLUFcEoGqDAdNsS/aZAWpks8k6k2dlZoL+Zz5HXqnzVN4UjtMRYW5BGhPTx9vrdUT4D8AsZeKu/Ca8RY4C2sJxDRWqDx3Kv4934YL4HhhJH4Nv4HXGxMgPZwrKJTZfEcx5vYD85E8GzxVqRfdB7CuaO+JUwrA4AdPhq/ebH67TF3Vb3KWe+LyrOpaBMPyuGGj4vz0aCRMpXzI0DY+kKMCdnC5+Rsw0dyIPoXBh6NAeBTTqs5bRcjbho0FDmnORKGlRPJfH+M9DIeWsJuprXxO/dhpMWN6HYVfY7t1L9HXLXEP36adusYngQfjzzTfRx5XZ2zhlGXDAACC1p4N6LiDvKo6oW9UIcU9Yf0ICNEngp+5JmC2Bx66n/hUcL3BDXMUQlgFCBTYT2oYq7vrCCCASiEPJRtKOYMX4p8w4ggUDiQjiGDd1+bSkos+ifL3mYaBXZGbig+AEqCQyIknYktwpA3RQqhwrl7iHMlrCowQDP2wjDnhvlLefRSEjmeNXj2d14MK7ze7LhuBuW5pnLOHgsgzTf/PNSuEUTfBWyv9YlWRnusUBk5qjVnASoyMBby0zvMhMzYzJDwHa2ksWY1xNfKoovH2ACge2UlpdElmQuYNwwmuA/rjHQNRwagz6wom8ptnR8rKowOgMGGezEZHMKeMopgBLPod2WkEnTaCgaVnCcWTukFDb32MgRof3ieAd51hF/jnwkeFQapIjY7pu9E2O/x4yciL3k39z/WEQUA3/vwXISl6mgq1AVwMR8eI0hOC0BPomvhbhbQKp7VDRoC81r4pgiyQJ9+PEYrj2sZR99LVl76NloN5OramNHWa97H832rv34aBrmK4VVm6d+9h5cEhftoHoe/safgHQc/wXV5wXFcnFJY6hjMozyOxlRzEbxO9ZkR8C0x+NqfVQDRfR8BUc01Hg0IpluHbFLRDH6IaCkpsCmY0+DqfoB2GSUQe1m0Kw8CFc+st9L2pDSURh+jgcWeEPN4AIwq6KU/pLKf+0NAhZfVdvzoeSh3ecRUKh+t/kvIAPGOMAKHx37fvj3Tiy89z6gAAV3VkQGhgPcgJUIgFCkFSCMTeDxx4kRE6nzEQoEKgRWPOnjoQBgWXmJ0gVPBZCyRURqdRdSBeIWiz3CUH+ZSoPDxdCnOrf/gw1MRbXCVx7GiYOBLL77IaABEtonXyNuFfehTFViPBKn3GV6JdmFUscHH4LpH/Iiu8R+P+szwWUU6RU8BglkXQfUNLOfxr/lqXdNO28HfENIbIcbbAkSfjbm6/NGH0/aIXtgavHILoiAydeFRRGbcgiEzFP+XwwDwYNvO6U5gyvthBOg8rINBLnWG3Y57yPTPPZd7TcVvtTt4lUoBPIdYYnn/bscJAB98cCpy/8/FEapQ8jdN/86/+wvEBwhVBf5ACuOPIwLkw1iXW5HSwLBkKv/+kTF1FV1aPltujbxKz6GBVCsy8nGJDyy9A++u769z0deo45uRLuf3a15kIEafkvbUedLaRvx5CfTiOfOJEYRW7OT7xnHWPlpeVx7q392/VTzU87HRGMb2lt41zqPvWdX2kryp76n0NF5f9XeVrXpee5s8Jgvv4b2sIRKJNS8cfW7693/z16YDwfvOnvlwunghip1SluHkION3HN+Ngtg6Fcm0BsVRaZQ9MtTKrAtrkzdFxBLaAiZXCH8ecZo43vLJThQcr0mcHB9GSgEvp6Ith5poGrwH2Ao5/N7v95k+rJQFperi+FI7l6Qj4H2W3QqNVxoAIhIcpq/5NY4WHcKjb9yIeeVJVZn/L8MrDJJyZEJRha6DfkN+YuzmieSdaUxwNDH6r2LlUuKRXuBIUYfjO/rA+ofpBv9Kjmuu6vVKS8bozZFKRT2NH9wnPX0s2aT0GxgwMipABh/NvTGuoqBUt63TMgrrShes+9Dj7nMba50yyn3xHm46VjSga1qTFPGLJDDjpflcf+cyr1qf/23M3xY7khcrTsOlJV74SXjPiBfXe3f9bpQxGz1Xceqm//0f/b1I3VOxIXo2WRAPef/Kg/MGBIH0fHcNlopprJiVQXj34T0RgavCsHNI9++Pyv6htMNAgA21I/IBab0PQvaxY6zUHMLIYdU+txr9QJuo0Lxv375Z5XYDFFdjB/GCMSi3VcoslH+F/cMzE6CE4TegUx+ZNN94FF6p2JsY7H0xM8Ik1rBMbwAU5aiMum7AulAG5ybYDhx6qE/dVJwrMnoo8wZp6THrNoEEtXPhDSOH0bOKlgjAoGbCjRs4Zq+EdGHO4vtReR4NIBI0vR6B29B6SFn0RjMY8HicswRLNRTceq/nqOYQ9qrbCWSTS+Be5oalVXYOFHvxMoNafN8UhCzeIqaq/dwVEW7fPmdkUJ35zgHH/HoT/GiCyoVySRGC+uMf/YSVp3fuhCdy83QuPFHnLl6brkduqkPxEYIK2rMgYJ+IzRiEOgBPvER0i6mE8gEQ77US05UQ1Fpp4vR7T4+w0cVr2A0aMgD6ewheK8IuqiNDW1cUqnHEe7yCQQkM7Q38eM1GpjWCulUAub7Pe3LpWdPh0r6sSjTGCh4DZQzXXXOkhxX29a706f3hfz2eytTHfe57K8it/GI98Gs6kUVefVLxOCnG7luda4NDnHxhg6CVRgAa/BikQBLTwAHvQBrpYLz1CSmc4/jp7aS3JPvidR5BipV3rxH4Gtro/FVhhWweRChkoH9pJJPuhL6Bf8AAwD3Ea8rfbnPTFBrRB5Tf/REWe+zYc1T6oBDjpBLOS9CRwjLl4aB3JwAo5BHGfPz4O9MH77/HOVJHBJT2xokCL7zw4nTkyBHOO71JaYTm/k7vNPiOjq1SqKc9Kddv3AyPdISnnzmjI0/j5dh7MCwAyKIN1J+B7JTnLopUoVBr9Nv1UJybCyOAaY0yFEb2kIOOigCfwDFaNO5RKVZEgDwz81Nm6NgpdNppqvNC84ZtcfPW8JidO3F8unHu7LQNxgpMIiLLsHsQdRHvvBWgcWcU4Dvy+qenR2EIvRGno9zD8YxpTDI/cO49Fq3u78o72r5KQoMBwGuHOWRiQRpy5bnD3Gyi9/+jD09HhEfUKoh0vq9+7cvTy6+8xA2nNULF80dx38XpR3FUJNIGUDgwWgg+m1EBNDbYa95T0paAWL1mY0U1AIzyb+SDa//Gpta73bbXpq6Rfi/huCShEV57zpadCBuB67Fvs7GWd43vHXmk26m8ovJPr3t935I8WJq7yk8t49eb43ENl56p/a+4yPRSv6+4Yum9q+ZsSVbUa8kUix7rtEzs4+CDYQB47tkD03/wm78+7d0dzrg4InN70P7ViGg6dep04JCbxE7343jM5rWPRsFzwJ8QyUujZWI8K+3gJfgejjdGaYLbBe/YGQZUXEfNLijFjuAET6IRPQzoPu0J4fVMo8IezpRfh+qjLRoLWCQaNcR09CD4OvgwaBNeeEVhwoEU97PgoBxLVuI1P9rfNAwErgL/bfgsGmX6AWSIoyzzyFVGFKdhgUbTLIqNiGDIC7zDtV2Ap80H6/pWRRyOTjou2T9hOLRVPd7GLn7OfdL+yaivkFEShWpDck/Y3TiqKu+UBXG/oxZoFiQmVJQz8YWxA/WLrGuQ0QZ4B9YAhn8bmyEPNYe9xpedgBWLEWvGbXDuzulfURD4MPU7Ma1oxobIbrww//famrbYA8zBwNNG+u36VV+dyjuWeFPlPUs8fT3+8STfVT5X+9L35lozSMWRI2/8afrYZPt/+1/8x48BGnHU3q7de/gvwuFgbYPHQRsLxRyU32zBgk50i6C8OCIMFekQIarYCK4BtGAxexG98PTHpsM7bt+5ncSoAiUgZkcUwLvCjZyWPYAjVamXRUpGCCt7eKdD0OSFAVoEQxThgGBEsAaN8PZUy5PHobyqjAaYeZS7oiggJ0XGi+A88iXGPy5UXfwWqkRmV4uWpNLHdxiUGfQHyMmjqWYCMYGbx1kNAAIcGDKqsN6j54msMtdPnjFFRpBI0+OHtkbPsYlRYxWYrB52tzsK4WbsEBdYl2YMTNF+pXX/TbXYTC37yn5mbpL7PRpyfHQlFe0BTKm/CnlaD2iAfakf1XjgvZAqO9cMx9s8Cu/TRwwthgUe+x4GgFPnLscZ2WFlR62LCI9FgSrQ3/aIoOGeBTCHfT+NPGvmkso9aECA1+kwuA/CE+1IqMqSblrAfaYd/2vA2HP9RNNVwLho5604RgvpNRi/FRrRWF/PytAqKBoXvDGjQeGodLXEHMe18d8jeFp6n/tqPgLA4mvgVeCDFsLgZw7xNj3UdajjHgVK/W4UPL537LffMRoG6n5s/CYNAPiOXvHwsJC+cy3q3GJ9YaAEj7Ti7nE7ykH3AxjMDQAyhihSq4EB8AR6R3p+/zjeKuwMUhyi7p1SDQB8Pw0AGgeNtWo0l1HKPMaB7zVWgSTnVdqIgXezSB1pGfcAcIq/HTy0PwwBRyMXfD8Bko+zxGsEGmQAgBxCYVcA1WvXrk4fxrGpH3zwQYTT3o3rO3iCB2gLaWZQ1A8eeCbyyvckLaICfijgVCx9eoA9VgnaUiZifyES4GyEoUMxZX0TGiF0wgrG4lNRUMPBdWYQKQCjH+Vi9BPvw/24B3OItXbRLKfLwXhAuo69Yp5tHkbjEeca3qFuxK1yvxZ+grzeAr578xoNAI+jpswW1NZBRBeZI94TkQ/hjb8T7e479uJ08KVXp/tbd0zX7kYRMBp1FDZsmhqBMXkHZfncOI4+tj2FaEMCZPFAyXfwZz0nHh/ezjv3QgE6G0UYj7MI8OufenX6YhSLRFfxDObmqTAUYQru3L4bKRrvxc/7cVrLtdgncaxl/MSsxf1yKCh8uNeRsbFZ0Wtjf9m9to+TSJfvG5lW+7sbAOotlVeSeAuwXtkUupMGr1XYZATY67VV29jo9/X45Kq+eIzryeSl/i29a6NxrPJiGJMAACAASURBVHpH5Wcjrxv5O74fDQTjmnn/tl2RWAJ/z9d0CYtQTRX+KBEAOBllc+zJI4cPTP/hb/36tHNHGL+iJsDTcRygq+7fjEiX8+ciZSfSEGHM8l41L65RQNjT4P0urozvwK8oOxL7gkdS0UeEb6YTA7tA6WexPyjBwcvwgVd4e/QFpMl2MiLK82c8ISekeDF2NPrAiIDkBUxnwl8ZvWMciHY076JjOupY3FN/C4vM6dDvJBbiyQody6BuChRZYGMXl8aYzDONkYw1MSeICmAqcfBHPAuczvemAl0VXztQqtJvTMZoL45nHgnQ9lb8Uo2kxLmcs5I6lfpEctGG6SvP5btjzmAEIN5LTGxdTPsBkzJ33njNvI/tkLWh2ykImiuB8oa5QR+ZoiBa8pp0xd46ZmsvjTyVXkZa9rpU+hvpzn9Xo8XIJ5bw53p845N890l50kb4t4659mPVdetym/7W1195/Pobr0dV3C/weDwqE1hoaYnNy++Kn9ps3eqFjtX8kO7hkBUQbQBcEnBSOHcvJgmGx4PgyDkVxoCFjQQUG47XYXTARgmByvDcMAjUMEUTihmWDADa6lLOMq8mFSQXtHORpk0BCqoBYOZxyPAqTKg9VH6PxmIFvFvkE642RWiVMtKBec+ZM7A2oBZRaL66kpl5jpgjKmcAzA1VdCDlZ5NBGBBI4ZZhBAYARQB0A4DDV+E9MgGNxNOAWircet5zpL5UZd1GmRpRQgYFa24y60oQZia4pypBHex1b6NPAOjesBJRQGVCbcAQVYsY8n2pNNRjXmZAlEJE4xnX0QAzysBqerKvzYOqi6QlRTPgiOx7zPs9ffo0w+4uBqg8HUUA70QKACzbyoUF85Xi73SXvrpcNvVptuYCGjySsFUNlwHOlnX0xXNppamCE8+t9xnWzEV42J98r1JyFAZtxaoeoViFovePBO7cG+U9ZUXUa13/HRnwCL7q95XRraK5TkPdYFdpTLxMkRHwfjjk2tZnG5Hcd9879qvSi9tfurbUnzom8yI/W8fldvuaOsdRxq9mCAIPJwAoSnVR2Cugca6nDQDe19zHsX4w5Jon41/umdz35o8jcK5zU40nHpNBEz36aUzg9k7DprwU0puSs1AxZTknXAi+jr0q7CDjhebEIFBKrvLyIUPQntLEAOwQyv/888emQ4cO8Rkr3hUs0pjNOVObiAI4c+Y0c8YvX7pK2lC1aimCu8MYcOjQwTAIIN0A6Wlx6kcb3xxAuUgTeo8CufeDL1y7dp0RAeAb3oP2wDkaDh46FW2FnEWa294WIQDjFSLu8G5cR70CFayNSuCMiNsZnjodeciwf8pmdF8TzaJ6zq1tkUK5f0zHmfcJ5R0jv3vhzHT6rZ9MUZI3DAChFEe1/20ZDfY43nkvFOX7MQeHX//UtPPw0enOU9um61FojzFt5MNzGabVTAO0N0sxSKi7NsDKSdGikqKP2msZORhKiHgwjKKP6AH94Q9/HHUArsdJAIfjJIavZRXz6HOkM0gBsPfr0XTx4pXp7XdOTu9/EHw7ePUWGAKigCE+iKLDXsUGZFhyA7q9Bk7nAcY+cwzEsRYDyMgr5n8nJaThnBleaz5/dQOAm+zm3JQ7w7tGIDvywsqX15MD7X0FODSFKudn/XnRtxsB61X8aWy73rc0ptrfpb1bnxn5dn3Xev2V4rfCkJT73zxJuEObAewPEQDHjhya/u5v/CojAB4/giFSvI9KWtx/J/DIg9jPZ8+ci3SkS7kHO75E36i4h5NMpwCoxooN4lDuhUHFu6V8ymEhfKTU3HaKU0YoKaqMA9CziTUty7pcRTfFG3QkLehNdbkwVB0v7XQwCL2OM6oBAO1ZF0H/XNS2Rp2Rx6f8UQSA0nZB0zAQK6I4T3KJPrWChuhfLqhoH5gzMBzD6PU3j2xGCkHuT+8Hy3fPTzce9tMDvP4ej3CzqJK0xfXuEQC4jykJ6RhoeCx5O56j5z3XwHu3Kdq5njVCwbhdqlTHGfyr6Grohx0KrrPT9jdzHfBA4fXxLBzN7Z40Wgg361NrgXnOPfZqPKu4yfS1dG2k85E/1e9HXjE++2/q71U8wP2f86L5W4vY5BcjJq5zUX/3Htz0n/xH/97jo8eeZ3VjnDXu8ykRHqS8eoX4CvDFsmAjN+tQL/bmxqtFHvf5bxMgFDEL/M68bP1H8OSKkGoQEzdE90zrnVY4JfRkaesnFXQjQFekXRiJykcaAEy8JsqmECVwtmXLINae/qqIsTdVYq6zQ7pQmIfKj5vXQtBWRguFRvQJHNpzRTH0htAGSubE/mGOw6MXYZvwalXwoSgJfV/fWddSoDyVqDbgHiEwCk8z9jZ3CdARPqVjr2RQqoRtwjQD8J6rU6q56c/7vY25pfDQnMH6KmFlIhFDtkUYocfdk9n6JM23EZf7iLYUSqv55Fyz7SzWIkzaDGr0wj0FBf0hzwE/FznFp89cmM5evDHdvI2TJ3RmLVpSrjDuh/Lm/ZHvQH9lA0/Q3GlMfZOhjFV+w4PpVAoLaQqIsGSj2jhAvgsqYn+jABr+dUiXlIwQ/DTihcW7gXWBBHkW80jIjMTxOtqYZeXZ64e59xqgvzYA1GvrASbPv9faYKHu9SXGXd8/kmUVhhV0mebdZ7973KdtT5Q9PNLx+M7an8q06++rDAAen3lDY+bNYBZ7AkbaVFzVf+0jp9PUZ9COhWsv4qQeW7EW/fdqxcp3l5ejKu91HZfmq17zmpnWbfjkvxnJ0CzVaYACe9NPpm/x2L/0gqQsMBg2/xIPEb2i7gju1/6M4//u3go5t5WnvCCU//Dhw6QfGzjMB3wNfaW3i/VnUFju9HQhit+hWCDBNQproQZN3IfzrnHqABRyRJXs4b86Agsfelfjd7SJvUYjZvBE9O3KlavMR8ecO20J9ziM1QbP69d1Sg3uRQpBBZM2jsOrjZQH1CxQUdxdikgIZdeyAcXB+mkDChtVcniGmeZ6gN1r70pJhtFyZ7R1K3KMP/jRX057YzzboQQg5BYgFFA6rt3BcYBhvH/hM5+bntq7f4pKQdONKH7KtSJoLkZuwgxNUpPD+KMYAMRn4GHrni7TmPrXKY4RWHAgRCg/1uzEiZPTX/7wRzSgPHfk2emrX/0K14r7CsoTZH60S89cGCqQZnXjxu3pvfdOTSff+yhOErgRXUahXOUiq2K4Daz2Xq01Mmq/zzmBaXmUmZXGhycCY/RGXERszvPk/FgFBk13anc5ncDvZCTvgDFGGq79q3Lc99WxVDle+1fXrra3ND/z+Vj+awlUr5ILS+8bW639XgXYV/VrXNul+8a+1Xes+g5rDHwgQ2w3AABFbw7HhAwAvzLt37crIoMiND9IGnubym7sXfCShxF96NO5EIF08cKl4CM3aBDrRymHgS9wAPrhFAEbSuXN3y4DGPAVQu4DK4APbU880WpFwREDA7sNGyBp8PokCvN6FuajAp0pmwz/h6FNKU6ozYG+UGHHUaOJ6bibm/FPNQ6Ed+QcES+B605OSXyAebrzUE4NyoY0ABDDJS/AmjgiC159yghGH/Sjsa1HGFeqCDRfW7zqwqDGGq6PQEdVjtsy0Ty8Y2QIjE7/ruJvWYdXOZrBmJ3vSZ2NNBf/Yd2yW/zXx42TZtGGo6hwf/JTsVzNt/uF74z1OA+5tk4xReo4P9lnOisLP5EBIGVKGo4Urye+U41Cjj40PXhOluj6SXgEuwUjSu6/ka7/Ku0+6ft935O9u0cX56SukSe1vTq2OpaK/Tb9H//kv3kMwocitZ2WchBdeuHTKgZZr0XuQoWbIvchvvNieSDe3Nxc3DAiRiskBD0uyMdFEBDAxqMSlBYsP08VtnjzuXkzVLV5XSnA1SnnMVdPZSUI2Zh67mc3XHTPtyfQY8O/3uxtEzZbVQrKBB4WbuPm6m12S9hMKR2UCIN8gpEMy/e1SvQcNKX+fOt5sZsykPNIA0B4hK7dEIBsSpCoNa25KoTXCohwD4BaUyk1IftICv6t9y8JdxFc7x8eU/jXPNx+JGy3VYmkrmXfY2pLRU2sFDg8TqBwaT0c5ugCZRxECpKRcDQGGakA/uBRrHue3xMzMwYlU1oQQqb0GdDZzZu3aAD4/g9+Mn3w0eVIgVERLle0lqBBPQwAUPTZgLsDbytLrqiuYwelLDA8GEdWxtnWyPWzJRrKB6z226Ky+DP7Is84wqB3xhFBUOKRKoDvFNKtttDPk+9F+GsUK4MFHvl998KzZ6MLvGBOLbAF2YpT8xCX+WpCOw0tXjfv0fnOXbuPPffeX963XqPazrhX1gNtXs8qcLwn/W/1FlTG2hSUsrFH8DbujzqOccyVbiz8fE9l3L5W7+njTyOqjX4pSGuRON9rRVI0J4MMa7HkHlffKwjoBmE8i/zGmeJejGiVVuqY3bbXsdL/aASwwcJ+Fob/Z1QPiFy+fwlxyoz4izIm+ZCBivYaQmM7+KIpLWgMRRBvhUcceaeoxv/qq68yGg7P3rt3Vwq6wWu0gxBXgmgo7aHYohDe5ctRzyNo+kaAZ4aHRh8Mzu0ZQW0JRAVA2WROP8LNo0/OJ+XaZ04p3gnaQsqcCzDJSCfPM6PhwqiAD8Cs0/XQD8tjGASwRjDyItLLqQOvvPIyDf7oA9pQdAGUaUU5cOryuDsfrwg+pOKuLhQpmQ2vepTLnK6ffn86f/ztCZUVtsDjhmgmWTOnj6PBuzFPuyLK4vlPf2Z6uGP3dDVeeSd+uL8ynYOGzfhbKU+DAs0FnAs3RwBY2aVy08Cq+D3Dm6PFzaH8I6QYa/STnwTfDSMseOyhyJP+0pe+GMaZXcIXYVByVEXHPD4uNYwWN+9EbYC3mBbAUwIoH51iqPG4gKTOA08jTxLsKH824n0j35Ly3+ch1Qu23mVVjzR4Ul6zzB/9nrWpDJJ/HTxXPlbpu+OdnqpX+eHSe0f+uQqIr8IYI09d9Xfl40s8etWYxusbva/2f5UcGse4kczQvgHZ5nF7WTeIfBCnb4QC+3wYt379V//WdHD/nij+dzv4kQqigjBh2HFkYquMH9tffOw8ZT+UfqTIKgxcCrmiJY3PVTwPBk5cFM/bPN0KzAEeuG/vvozulee86a2Jo60stjoY5DGK4LXjAHwOfUVfwJ/Bc+CYgDHAe5sRONz/ogErnyzQ13L0ZdRF+1DiVcsGKWI6ClHzLddKTf/E3zAAuD/VkYL2PoajBZHOyZu097Uj4ER1PQPxBdQWm0eAOVKvKtTWMyzTjIcti6sBwDjV+gH6h/trG+jLaABYwjeOzMCzkOsYO3Fd46nibzq2sadeuy2nGhtTaC1UT238WA3wHsScYb5cJ0FsrvM6H9vusXntKw1vRIdL34/Pb8QHfpp3PMkza/i8Fan2sCZxpj/xUneYj3yp8t76XcWRm/63f/z3HqNwn6zdysUj0cUTZgxktHIENGXHBIGNbwBT82gN9tEJWdgkAAzweA2MJDeJr8My1YgsFX532KkHEvwKHcRxFOwfJ0cRAJqoGjrl0CBdsyKtI+56wTX3jwTjMCXOQ1fWq3LKDT4sgEO0LZxWMf+er9qFaxWc46axsj8KvWoo8TxUIwAZKjFIRgBwcmRjuxcGgOsBDKHIWmEDQNYtYvj4T0cy+kx5M0ttSBpcsBZUVCmRZkq2mYDuzSNEGB4W+4wWQ43UBFD/9XyMIMnXG0PMttV+5N1mlVlGg2S0WQVN9R11PoVXC7gis9PfKrRXLK9kioooaAIDg+lSLpdQaQAWnPLmSYghrPS733s7hG4UxsT50yGc8Qp659JTCQ8XjAzwUm7jT4Smxw+s7i7mBhDvY93QAK25MZhvfesvouDVKdKfzn5/mgUxERKMXOXtYQjAjzyLKlIG+pNBZJPSFFCpPMAyIgruRs7utVBwEEZLrxqdgBDEsgiDD7BQDwRjGosqszFdr1JsveeXQNIIkPz3CBa9lyojr7Rc6arS6PjOuveq0KnK6hIAfRIgN9L2Up9wzXzK3xsQ1LGPc9nuJR2mUTJBh8FVBTier14gsp9g0uek1LVIwwBTAWKNq/Ja13dpHjxfI59b3CsZht6q29NvIxpshgwYEEF/yatdHIo54GR6vUgh+VB6V7ZFrQ3LKnjyYQADz7gZx9fdxVFZoRi/8MILNAZAWafSHeO+Dy8UwhyZWgPPBQggQGUUInTUDoxll+Pn1q1bzCG39x7vlkasKDYYGPY9sy8KTiJ0vxfuBGg1WMReY95rFlKyYt8AV9YGYB5+/F69dubn4A0w9J4/f47gHmkGOqr38fT6669znDJ2oFYAAL9SCmAAgCRgoVbOu4puCZzrmEPKsIig+ziMJ1c+eDfSAM5Ou2GgQQgqQz7j+3jmYcwTDAAHn39+evbl1+IowO3TjY/DuBKF9RQeq6gMylaq1d0A4P1N+Z77WQKDLKrJeXg957JWyv/HUWRg69bw8sVSXbx4KY75e5vpG+BT4IeHnzs0ffGLn2faRnSAewxtiS7E5/Ai5iMTA8GbtilOEjgb/PvEdCWOE7wV6yzclLWJ0rHgOgCkI/TVEgF4JZGc+7zEz9byiegHG5nLqCrvrchYVK3GH3NZtsSTqnytqW0zWb0GqEqWL/FwvMP4ye/bGPjqzpGf+Nqq94zjMRheGqfWWquz9J76/ZKcqG2OMsHvHddhPflV52bVvmiYiJFNMqK5/0qR+ng6evjg9Cu//IvToQNhlnuEXHvgmyz+Fvc/jEhA4N9aHBjKHfSAq1evMVIGGOBBGP11mlFEFMYuhjEAe538Ka4DW0g5AL8IB0dgBPAqGADuR5oPPlRwMb+IWIh7GakEXo66Hc2QxHgh8ljtE9TkCCdDEB54Fg3T0QajeVCgNZ5zahR+d0SA+GOuJ40VkmmMYoz7HM2Ffm2JsaLrCotHdIKeM69lJBQdMLXeiPQB9lHVm4UPWxFBGENQ6yBwUEYxyHiSUchJsHqf9Fzjp2ZYpnzpWNrYWWuMFAPxO8yhI7SrccL9rZHLPTqhj6Xuz5qP70gNmUQSA2eKBfUhmJgQ8RG/M00bsjaxMOQxdYfU96ikklebL/QQf5GdUu+EKfBchdF2yDoKvfP5itFW0fVG10e+sBEf2Ki9v8r367+7G0Nqn3nSTX6WeP0qvtlw+f/5v/x3jxG+qGPYYBkTyAGxITwGxCIlUovkTnJDZxiJGY+FtZl83XxWVKsAYPhvYbrctCkl2XEq9vMqu85Rxzt5iByrN6d12QSTlhEP0oYDT5T7CSYEJUqejF6cCfdVRr9qYskECIiKsSGJvFriRmBSN0lj5PnOJYFRFZAqEMwAJABKKkECDs5Rhso2ZZXKN4AO8qkeRHGjSyTOVgmaQNvjl0UOH+UR9+iIudc8uVgwSixbA225HmLITvMIJoAcpmQYWn/NyJroCgqBbjSqwlXEb6ai522MMGN1pELKdt5Tf9dThmUZklsXJ78f94LnR93ucxQdyNnLcOsYGACuBFcPcYXAxd6/H4L1w4/ORkjpdXrgsVZQ7PfsCYHNsDXluIEu4bWHMHI7ohMDc1VwxTyjgCDm+vKlK9Of/OmfhVJzi/Sx/5nwPKLtvbui+NkR5iU/jBSQvfEuTwHue2hPcAp48IOL0db58xemq9dCsAegRiQABD8KFk6R1gAalLf0HgV1XUfvBe7VDB1r9Fr2hZXVVQBrZGQdkNq419fRS+i9U5X2+h3aNA+rivRIk9VaXqOdKl2i3drHkU7XbKtywfd2fqWx2PBYBQN5ZhKMeEX3fmh/J/DJvemIqD6mBDrZX3ke9NwI8jsvcpRLDxeG8l8NPb7XkRLue6VZ/96BgN67RilIRU8pKjKGeRzwSMsgGQMItkKPvjhWgktyZG5pQBeHfhIgZnEqoq4UNCrmpiOl8MT9+3dDoYsK2QhtDRoBuD169GhU1D5MTxfbw9ij+F/Az1gkhKbKm4Z2QC/4Dj+IvmFYftC5U3rQ77ovn965I9rdRSWcRf7iBkTwGKTWSBqlBNRoO4Fh577jGVfu9j7V+HuxWrSHGiQ41QD0evT5F6ZXXn5lOnrkOSr4TpPYshVHXDHRjdekOGieVVwvwDMKa4V7/36kIZw/8da06fb1aTfwMtMFscFib8IwiFN5ogbAi2Fw2HXoyHQ3wuphAIhyYXEMYPSNRlF72WJ82Pu5xxtdQsbbAEDxYUO/+GDMvvqZxnq8X8p/nDwUXvsL5y8yXePs2bMy4mxDqtPmSPk4OH3qU69HhfTwdEb7OCXBY3RbBKc0jAqY0iMavO/+g0fT28c/mE7kiQLbgoez8HHyNWVJdGzRSL4IvZY3nF+O/G/ONz65AcC4q/IGt0l69HGEyTeAqdyH3hcbC7rRoPHRBcZWn6/07z6M9F+bWAKsI2+d9X+tQF/ToyUsV3nojG8W3jq+95P0e5yDpTFUfljHNA5g3BN1jhwpY1xAGYsonscPpuciwu/v/PovTwee2cUigFvDUCmDHkgTHhvwDxS3U7FgKHU40x5pwEiXcdQfIgI++uhUpgFqT+MUL0z9nUijYdowcFpG5CIFAP1ACoBoQCdmIVXGhgCMiQW4xah5XRhUvEpjjnSrwCygP4Tc48N6Y/GerRm6bz0EY7Cx1TqDj3KWU0uOSkcgU9FOT7a92cDDWwNn4QMcgw/Sp2gIpEOmYzjjezAFtKVaCdKVKE+i+1KiNUQYUPCv39X5GrtG3usTdmwMaDRGo4UKKBpHE3ukoRTvcdh/xTSYQxu6qZDTwNplbm3Pz4Ef+Hc4khQJoI9xgvQ2pStovFmQ3c6wVPSJCTKiw4afhtvdJlO7Y9/R2B2pI0yDFa+ngSGjEV3YtdKg+pR4Z6BbzpQVC0/kJ/x35F2f8PE1ty/xwjV9dEr1mrAJCo3SZspiIx3rvk/QyYpvN/2v//i/fnw7KnpjA0Ph7wTyOI8rk0UQH58DjXn1pgczaN6UTAUYCcU5LhbyaMvWI1eEdtgIcpPq9xZQmihbrrDoKgTlY864MXC1hQlKcfQGGZVS98VHShmIVkXAG6wLi+ZO5uaSABX4a5OawNLvNjDu77fS2q3kBhp17eoimdDqZrelUFa3HPsa4ZUknnPH/iYjgCAAcSMkEvmONJLQOKBtxuIu+ZwBjc9rrYQnQsue2wCQOVFeR3CO7okXI2nzl1VHMQYrY1Jy1p7A4PdW4ap101yCiZLhwF6VFldYmJsCiH2X3IzCivupW9DMHL0O3nMjTTUyTOOEiwha9errZEtx1ipIRasyTsgzMHeGE+dZqy7MhX2ho9kU7icrtYxkLHbGdQuG2fK1JOggZN5++93p+9//Aa3OoGsUz4QwQ+XzZ+IoNHj7EPa6LavfW5nlfEIg86gdVdCFFwCh/++/H0dnRf4rjAyIGnoQADvEaLxPUQQQYFVJ8TrWfdvWPYWEBdrIq5cA1Jw+uuJr2jWtmV5HgDWCPvfF+65+v/Q77jPfQl8cUigaWAuO17te91jtbxUSWP/KR/x35WWdltTiDOzG301p4++1PorD5uVxrhFJM2NdEyxd+cf94B2eD88/3j8aACoP9hTpDOduyYc3w2vXgApBUXijg6aVliBagoLsqAAyfBsBYjsoVDELw1HR7oWd2FfyiJBlaXTYGiAXLM9KmqCaUqPgwdeRf0hdf5rvRAj/sWPHIoLm2aCbbWEouD49DY03lE8o/hbQ9+5GfigLJsJTrkiaO6G8o138iHcLOG1BFA5r7wAM6zitnRF1gA+MD55b3KPiW8qv1VonH0gQ1rxWjOiB0TAMCkwbs/deewDvQkrAyZMn4ySSizzN4Pnwzr8UEQ+7IkIIfAXF8EBhVDAg12OMWyKEGP/iB/Jjexj/HkcO8cOIKjgd4f+bIsz46bgH5k565sDDYx0eYi1i3l//3OenLXv2T7fCaHA9putefInkg83RTx3ZByCbqVIpe6oBAIKJNEvDvwCRvZeux2KDFjyPMLBeiAJ+pz46Q++/gSqiOjDv28IIcOzY4YiCOKY9FW3KxiHlA9csW8UXJRy5X7BTIvrh9p1HkWJxM6IB3qGBAUZgjBtYaWtEOnQ5VrziJQ/2IU+lgMIm/iH6XctLGo+Y3Rc7r3iAxAH0wfSs5bX1jvwdsjJBNK6MBgDT5VKf2N/WV6sJvb32LGlxxACrDbdLvJTXSoEl3+OCaH3c87mrY9O8LKczjPd5LSoe5BiGn2rgHme3yr36XZ9TXZ3x7EGOrOq/+6Htin0pHIj+gHan8PgfPvhMGAB+aTr63EHWANj0GEqq8BBlXqw9MAF4Ck/fgkEvDWssAEzcr/mCAwCGABTOxHfKnZfDgfg39iXDxeGZRloQ6odFpKAUc9TeiEgC6BhMQVCfWVAQEQL5u+QJHCaS7fgw6gDYNH7H93A8AN8gAsB6hU+woQEgjQfmrzYKKs1A7TKiCjw4x2clFiedsRZIzKGjpKzrbEax1MRKOjpaeBUnkkkXknED82XeZ7LCfXcCG0GZdb8k0zKqlvwZynaPUHAtF0V/KbLC7dn40LB/9sUeeMsBzJkdBparxJCQvzhuOmnB84Ix2MiK8dFJhYKu7SPaavXcEg9V/GT+7b7xgeRFjO9I/mYHIuYS+w4GAK4j3oe9nDpmc3glTte+Tz0s+u92Gs8wwM8+r8JlZVArf8Xar+LHT/J8vaf2w7TLqRlx47oGALdYeVxa0OoqLWDRVXxk0+/8w//qsYEOLHnyJgjsAcDs2C5vBDqKcEQpL/oeXkdIGlYFj0UbAbIZHZ61ElbBawW3SxNqhoZCNwK/GXaTgBXP+B11Ug2U8b29S0uMn4r3YGlxtMB4v4CYz05PYES+q7B2L2ZVHKoA6J66LuiXvY99TOsVwOvEuzacEH0RxlDoufpmBSCZV4wFytqNOHKKZx8noE965TMEzACXaTRAez4e0AYCVknFPQFEWCk7PZRmUgT6TemegxwfW5ezV7dw9rmHtdV1LeM6tAAAIABJREFUppCJO9hvpyp4nAh/49Ff8sgJJIOSBWHMgDxOH4eHv+Hl8ZotEWmb89x3oyCv+aeNVOGhBIim8t/3ifaTcupceM3v5txlERrRix5UGwKI/D/aLdZneB1RsAoC9513jk9//q+/GW2j0jcKWUWxrp27GN6M5yFYkQ8IWSsrtyqOIyxW/cpjAmmF1zWEBZ6KyuesKxCvuhOKzoMA81tCGcJa3mS+sgQh+gaB3z11HSCKRvx3z4nTGOf3ree9H+83DdY1rPym3l/B8QiUl2jY+6G27faWhMwSw3X/ykYnXxuvj7zHf1e+No593LfukwysXSHQu+dzPE9H6ulOfSlEPwwHzJBT710rVd7PaB39rIYAjq9jui7A47rWF/tYBOJ5Fp3qGvalZJD4rqrUZ+X6JAwafvlIEYg5bjzIdpNmVNFfxjKdYOM9KB0D9/LUm/iB4k7vVYbhA9jujdBWVNnfs2dXhPGHwr4TdNQNjQ9gIIuwcI0p35HyEiAPNMJCV8Ez7TlymD9oEikGO5DmEz8I4cdaykOmlAuDOcviul8YRsmoo6jpQ480PN2au0pLfuZ0VAA/Ez84eeDw4WcjJ35/RDw8FxFD+6at0Y/tQdsPow7Cts3Bpx7HWd5bo+0pIueAAe6HMeDjp6YLp85N1y9enLbE3sCRgJEYS2MBjPfw/t+Pxd+27+B09I03efzfncebefRpONCDf8PYGPUMwvCgvktJsTJgjMAzUtK7r74Xvpp4BY4MKP0wTl6+fIVeS553juNQWdQs66OgGnq092zk/x97/nCs5+40LGSR4Vgrv8v4ocnyND5onwbY5/niccJCANeT730w/ejHP2GkFK5pX6niOj4Mb4U8hDGLJ1ekUKBswv6VUaPKCdOrYErfxyJj73XLB/1r2pfc6bSutvrHuGzkX/Vv7xk/VXmjJGr99JBlGaoldGt7wO5uc+SlS+8A3cuTWsOhO57kC2JyKtaa9SjHX+dk/H58dr22lvBBnfOlMczGP6zHKJ/8/CgHx3e0fmREkA0x5BVMAXjICIC//Ut/g8cBwiCwLaJ68D4o/MRyNHApokh7tTBp7SQ6bqzwYd2QQgSnEU4NQCrg7Ts4djR4ViqoUCzB93Y+jcKD/Qx4nQQWcgEFVkPRRjFS81eQwZagTcsN8zkYQ0n/uY9VeC/0j8z/N+9ET1nUL0UAxqNo5uBbiOyJ+aCDkcomig5qTHxP8DBGWcGUFc8JH0XNASjs6VzDuNEe/07DtR1weOZOHGMuPhvGFOJo1zpzFXvRvhxFsDij9pWcVV5HKM7oj+WmdY1+YkGveSBZawN+nkYGzMgICp0Mhk8tbO62wUecCgHFG0gS43IqBQyYjeZTb4MTCR87qqznEffHHpDBoxvgZQiJT+516ovoD8cfuFygPGWa5C/WFWtYIwAssyv2gsup0Uh/xRw3FpY36pgjLY68r9FdqWumsYy8Tr1g0AtkQbNJ6D7zXsqq1mNPi1NB+hejLrEe38435zv6fAyvaX9WfOC59LVN/+R/+u3H8CzgAsOASmidiB/eSRkAejiiZhjKn44BgbegM+UqJPwiL361qPo7d8oTp70jMIh7fFTS/FmHAGYNgLzfbdQFGJkp/raAx9nB1UjQla25MFV/NNmtUBL6yeXtoUGrx9Q3hsdnL1gdF1o0AY7hvn6uztNsoxEYSbmyAUAQoVv7PK9Yt7vBuGAAoICN8bH+QraB363sk2hTwa4GATJsCJssksKxp0JDa3ASPOsiJFHUTSoAYg98JxPxhy6MGpEmOOf8xE18BxmC9kqzBiIEjmVwlCbATz7b95rf17lF3YeeazOQOvdiwGJmNtL0cfX9MCdiXfenMTXupx5exrWlN7N7SSs9aTzzubIShuvMqYsf5O1/93vfDwB8S/czVQaMXuHJMAoAEDPsNQwAjsAB+NZ6KxxvK40CO3OcEIz3KUAE8J6KFIO7rCgMhQWCEODC9IW+OnqkrruoJkFrAg/vY8/zyJjr97WtJaBU57jSSl1DX6+8YGS6DWQlb6n7o3439nU+1vX/qsC0/u7+Vea9xMhXtd4YfNLdaAQgm+B31QAhEFhBadMxctv1OiwZ+phGMyul7rd5lz3QiszqtOb3N/pMr0rzVJh3JFC1EVrgTVWX9S4J2ypobXBsY4SQjnsrIMrRp4zJwoBoL26kcQOAjZ5vFKC6G54u7HnRpD0skAN79u6M8P04ao/H/h1g2sC9uP/WzQjXp6FSx52KPyE0FPwOVbgBACVTAXrgccK7yG+Q4xoAEYBSHrQeJVCNQK5DYDnp70CbOqVBBbqqdx3jRnvNAxVvvRQpPufOXWAf7sapCDt37Zheeenl6fmIdnjuwOHp/p1b06N7N6d9u6J2QaT7Tg9uT1tREyBY790bEV4fp5ncuHJ92ho4AEf/bQJPj2PHAGpRJC9Kdk2bn4moiQPPTdfCYHgnPP/Xo6r+5lAcCFjjGeX6hsIQzSsVQccnIvoC97BoYsyHgapAKyqQP00lH7UX4OXH0WZIUQKAx7pBAeDJCxx3GCKC16FfSLt49dWXIhpqT/A4GRzwctzvD+SfjJhJLMAjAQRHRclRWU+FsfXa9ZvTD3/0k+n4uyepIG2L6AoVOYQhXUYoCWfkYCuSAxcVPm3ZYdrsNGP8aQO2+I/QR/OItZ7Pf6nyw99UXLbiMXVtUFjXttXlaOWDzXCS9Nno7RMYAPAM2tFpFfJmql0pZOgbDD4VnNc+VAxZx13Huwpom6bGuWlye5iX8b7Kq/3diC+W+Pk4v3U8owxUao54n50P+J31OuIUgMOHnpl+9Zf/ZqQv7af3H0UArRyiT2rPDqK58u/3EttTuRTvxhqArlBPBHR39tzF4DUfT0+HoxB0QOUy7uW+z/B/r5kVQx5fiiiF+EDpM99i36FUZkg7eAKjfcAT4z8o0TwuuSmWklXmySAG4o1oB3SM4q5o0ydNkfTIkR0Zh6gCjEuOMivJuM+1yLxmxnmeb2M/vBu81lELiIhQ/2ykRN/tAJIOARmA/UwZhl/ifobaA9PS4aZ0Jv6dxdNZrDDlj/Bn4l8Ykm04wPgzgoq0WzalcQ50KUQnce0Zfq92LNNU60R7ws/jXjvTZlhVLCgNAK6H5rpYBNwNC5KWEze7Po+N8JJXEWlqAwAeTbbSIgWMwYDqc8+i99rDc+orgUIz4yPHVG7mHs+/502kwpLGEdxCY37i7k63uo9tJi5vWGQNwOl9rH0Yuj4byBJv8rX1MOcSJl7iK+zrP/oH/3lE+HWPgXNUqEyA+BEWlEU0OjjrnlJ5sbtCMjLgKmhknaoeJm2+yhhrRzmQ9PqbOZgxd0PFvChEZ2ya2qrA1dl1ewh5qwYAhcN3TxQYhj+1eJYzDWQc6/dUZX4ugHTPKCTXbJhiAKhzVfu+tDE8HrUPhT+fKAKYgiKBNb4Fg7weJ0DcD8LDdwY7YEKwtjKMi+urjwvhmSh1fmu8C3OWTMPjs3WT4zM9uUvZORpA8F1aCLtS1edUHvI8XiQLrogBZt0F81D0rykNuccyjaCu5xKgcRETz4/3jd+Bv0fBPyPiIpC0L7WHbMipAsFttUlNAT67jqIzadQw4+b8c447AK3vEANXNAoE8pXw1r///ofh3TtLQNxyhQ1GIUxhCICBL0LhbNVlrlYKoCpMIDhoCAx6eZA0D2HBo7CCCJ7GCSJxHXOJ4pLYgDAeqiCjgK32P0faGC8uLOWe6961NDOu3xKza3Ob69YZtr5Z2gNLDLXvR/GS9faR3zky2tqXpd/Nz0ZaXxr7+PyqsZsXcB/n/lL7mvs61v671qg+W/nyOKeeD6yv5UK936BO/BC5gIpE8Lp6TZpAS0loMNf2YzxkYwKegcGxGgD68Yb9OCm+g+3lWDm0teGCfnergg2+X85YNn3J0y6A7DOw3T+nHCBwDuGjh589yHoBPC4rvfG+F/T0MCIAwCKgjELxhdEdQIZzGO8BOL4T6Qc+qhbvNIBGHwBEdZIHom5UkJD9TB5kWgK9A5g6L9U5lJxD8lPRIoCuQGZE8IQH/XLUhLly5TKNv9ujeN6+nXumVyJE/s6Ni9PubY+mL7754nRgT3jXbkXdkmjg/q070/koiHc9UoM2R0HQbai2D/oGLwYgjYSAgPvTuxciFP/a3elq6LybYswxA+IdcQcMI+gXxoFCpzwBJX6X102bBn3GmDGvGpMiFVGfBEogUjYQToz5lBIgw+bBgweizsluRl08iJonH4cnFLn/z0cq1OHDh6JdGbC5vtFtRofkXrEBwKlv3C/Ext3QjnnVueTxXIwHJQzvR3TDqVNnprfePk7jCrqDkGWuTfzwRBgenyo+L5roCpgxqmV5V/C7UNc9TitYCyMbXTUgUCm40+ESjzONrn1ifsW8q171OpoX2LMqpCy2vxEfrbwPa4MHcUwnUnBw7CW+x7GWMPhcuRKnGKW2MPLwJT4/jsl9qTJifG7VM6tkUcV0ng+uVuJKz2+VFaveuSSX3BbmpRYp9r7EnkYEzrMH902/FgYA/AuDwBRGgBYSn4Na1b7HQCdP8AfUMbHHvYXCx1peiEiA07HX70bUzd0wvjElGEVSI7wHqjYwwL0oHlzlgZ0N1gcaRk/NTSH6XflF0WMbAMArHQVlr7yVV2wxnkqD8PrgGzyNJdPAsPEwJhdZbQ6I4HsYH6ISjH+5Zjk/7iP+rHKAKQTQXZI/1wgtzal+7CB0myxESyNwFmPM9wBvsyh2zDdqEZi2eUoW1aCOoaxIe29hPjAXGLNreXE/xTM2kHjPycOulFTIJ0cAgAfr/iwKmfzYspeOIx7hrjYdKdeMLxkVbiO7lf/KS9xv2TndN0Waw3CCOWAtK3Zd/HCNAQA0lE4/zjH72Sl0rq+lDpgYaIn+zMPchHmu4Gq72hR8v8n3OeUEt84jKWVoWsVfK09p9wyMZhV/WcJ96/GsdWn8H/73/2k8q80I4enqnphUev8zT8Z9w4LXwkRcpFS8lhRWt41/HfJuSyCea+EiZfBtQoryunbQVaGYz1xluhsxOIaPWXnFxk45PBMMuQ/6tSRtAoX+bm8AX5n3eQyv6gKhMlvsNCuOI1AfQfM4J906J684dmBdEzzvUH+8Q0w7wibDAMD1QT5+MgEwITCfUchXYEFvfzIOEzz7DIIrwx0NAGb4ZKg2niTQ6wBB8+O8Xa5prpMEoENfxOh0rQNheFQ43vRQVuKfE7FAvRmblX4zzgpoBvrkM9373hmAld0OdPRkD1vt0S1iYOXvHJswzfz6aADQ39qANsQBVMJLfyvAPCr20xsWgtlVVuGF8jF+sIdv3qRiPz5j1aHPmlLtRaSKdEVBURW0FKeRA8IH+cqPKCRgAAhvKRk19oIMIvMP+tyjUur36wGhkZlWOtf8zg0Gs71agHDd0/WecX1XMe+lvTQ+6787APYeGOYiQ/kqaKxtjfMx8rNVf7s9G8/8dxdq8/5YiBqo4dtqLFwaH9bYyq3v9dyY77Q1SUNd5XX4nfTG/7R+pOH0xtR59jzAM24PNsbi2gD1fU1NMt/OC/KSzaOhvG/YT3xP3bGvkfvTea/OpsYH3i7QjY4KRDV7PB+538E3oaw8Ez/41x/JQIAchEx2mQtFmEDb4ZecE3vxUUAQoZFIHVCYqO519WwdyYTQWoWP6kQPGzU8b/aqaX1VPRrHi0qjBRgLoI4jPqMNKNM8qjRSAx6HkXBPHBUKr//+XVumV489M332jZfCCBCpCaFQ3756ZboSZ4fjhBAYANAcjcYxH6gN8jDC/RHyf+LS9elyKMa3NoXXf3McPfpUGEig5G+L4ldReLEbqKLoaeTnGy/A2NP2CQB8hu7S0xjvuhchvKjyj/sVZhzKSswTIiwQZvzGG1HgLwwBN29eD74YNQqe3hZHIB6m8o/aKSocm44IKB0xP468sHLV1p4pHZ3PQAYBcCuaQ6cEPAivP8b96BGKej2IIwffnt5990SESsPTqSKu4MFPR3gzwDhyXxtozo2ifW+jCDZkGglYlUHUYnplGmZ+TGuVbpbwzyjTyemLcrqKl9a2lvh0/d78QPzPoGruXFmvn5zzDK8FaaL2xp4w5FyN/YZ9jmgbGABOh/HJxX4rPtqof5UmK0/wXNTvxznscn2t4aWuhfnZKKfWW68696vkQO8Pju5UVIQjAPAMDABQ+A8d2Dv96i/9Io8B3B7h/zYAOJoK89hCvwcGX+WR+q99X/EQcQR5WuRvB5ZEjaArV66C9Ikpnt4RR4wG/wAmoWGOtJHpMJnuY76NMYivwtMffCiLe4Nv4Xjy+xFZCMMZ+Jyjs2qBO2LK+M8OI7dD/p0RrpQbjHDTPoQCvC1SkkBT4B1ELNk/KeLit3jOeo8dlniWY0lFFjWTjAXBm2mARbpCpka4XfSlKbBlPlmQHBEPcU01GWp6QD+C3QZd14vCOLCGNgDIIN8dtHOeoAgJ41AWXExRh1RarW/ymJwH04aPNjUvVk2FfjyicvadIt0jouu2AvskX0gDgGgN+DtOj4of9MHHAPI5OrS6M3ZGm3kyg2l/ie6qgaz2o2GSanTF63I9eq0ROxodIViNtOLRPnVOMNyG4TniHXHkQGrNSMDxlS8rD6ttLPG2kW+N71iJE//nv/+f8Z3YzKz+CSs2pUuPAHC+Ce4bDQBWlPBMV0BTYCWg88uXDACwhNfnuhc3wzqLclcX2QJQuK2/ry+udnbzFBcFwO1ocyOvJ0FhU0K7gtImsmj69vr0SW2Qc5x3ziO3hjcXN736WxcS34s59g1fx9IZ8lilt4PaagBwrlH1nuGdAKz4AdO4FSAPKIrgkJ7aeT81dxqSGb/Dg9ZUaS4jb0ThWByGGvWPDQAsolaJBh57jr8oH3HNTHfJMNLCgahw9s9IMCMjqXNrA4BDDL0W1eLbFZw+H9pfPYfOe7LOI7089txn9Etb9xSsHpdazr1RqjOrrzYMkXvyTr/bFnUzIIRSIacXFXpdsMdVez029AHCj+djp7DFd5gLKPzyViKf9g5/nFsMIIuiZvi5zfN4JfgQAQDwDIEPTyKPwPLpBwlYNW4rYH2tlgBW3XP1+5H5VXA10n7ZDmt+rYLR76o3LdHoEuNd71qrWl4aHseKryoNrNfn2s/azhJz9zXTfz3C0mvQ5zh3XvJwAxuCp2J0W5qfagDQnuwF/Qz2Gj2kEaAq68rL7DxypFuDKssOPGsDANg1lVkqtT11ofKavs5KV3Nfet/K3difGeJd27AMsVKm4zQRCx+h7EFn1yKN6l4ol1Kmg4/Ge9AvKZPbGIaPkz2cXwqAC+zBsNH4Rcf3bWHROdJnvBzFDpkegJSaDHtEPxTaH568zDN1+KQMpVKWIdNkWJfCbKCGuXXoPyQNq4UjiQr93Rx57Mi/j75AMUeo7bkz56crUURvJ4oJRhXxTQ9uMcf/yIFt08Gof/BcHCW6b8e26XYYGhHCCVDIlCK8m9XFw8AfocCXbt+fLoWn7WrUC7gaFQGf2h5pCZtQRAxgGONBHrFCglngMBVy9O5BFk303jNPJljGEV5RkQD8C2OA4YL1GtIAiTneF/n9AvwfT89Gxf833nhtOnToQCqXEUqeRm6EJBMPAPfEHPo9nE+8nKxrjmu01xWijr2FOcM8Yt4ZWowjEuNfRAG8HTVZPvzwo/heEVPMq4W8w08RXEhpc/gv6XQm1WiyZftIRaASg1DhnJzKB/5/1t7s2bLzPO/bDTS6G+hGozE3gMY8kaBIiFZEiQwHi5pMDeX8ISkncSo3uUjlInEGO7HLkeM4uUiVb1O5SBwnVbLLiiWLDjUxkUSIIuaBmNEAekY3gM77e573Wd+319mnSVayweY5Z++11/qGd3ze4QsfzgGW6MCZj2f5OdtRC8+2DbdLLsU52HW/yI4AAAEtZj3s3/3ttXmmdZe8cObQww8/pJKQt956U3xCI04A7pdeenULAMhY8pxd8nbXXDJfbfWkyNdrkr/XcnGto/L3tezPeazrNZy/vx7v0HOYb5a3gYj4jAwXMgBw/H/jW7+0ueVY9fEqsgEUSAZAZMF877Ud7Xu5DIl5qFFgg5Tu1g/tdmRdYELp/io5fPPNtzdvV8NAN5or3izH/3CVCADaXV9AIzIpPU8EXvQ/Hbdar2Qa8Hw5+fXz7Lk6KrmehR2j8dSEuT4lBKL3+i89qNzDyLXlBLjS94WGpnGir5ScoC8S4yNo4Sw1Z4ohQyNHUnq0BgNix95QACPPTSYp918i5sowLik1NVu2jZ/+aZYdPCvzB/CNPAodRx4p60En19D8eQRV07AU3cJrBKbsl6WXgDKVAEugcYHQLUc603cGAMTDyiwl+GbxN+sSv78Uv1tuyb4bfhfPSg8B9kzjagDANHhQdEHQagYA5l5da9t9zQ/R/ZYVAbfNx+g4+RNbPqLvEDZf2H3x0bw2vMy/LhzZm6nqTDPJjv5vPba1HTlnKGgMk/+65sXw1tommmXULlm1n3zL+7OdfCAAAI6/jQXXq41pmXg0yVYGiURosUNM9XmMqiiGtfDNRs6oHwuQv7Pg6+/nubw/rjXhxmHO+EIEmayczHa81gscApwXJooLIs5zlwVbFHUAg0lZdP3e3sXfBjKyeWEmnrM936T1NQHLkPNYsifbBLBtcPu6drSauec1QfAmjfVc1XDBBTkZYLmu99WgwLz341mz4TDTBkinHfZiHD2/vtNN+/KdGQUeDOH5uV6qa+yhKdLOobFWdFlflSM0YLJGPJfvt8EbBaO5Tso94ya6zWum5Qi6rHuMldXXPeLeG/FJBE07JKmdWtN0SInL/c97lvtt9xzZpon5+hmZDl2gzD6o0o5LFZnkOB869rKGSeFypBDHoyJxpO3Wz+xJlD1zmhUec1OKVil1n8tbpwCU0X++wALqby+U8Y0y5ugtHYVGMyCUn73gjlCMlNWQc9ZlL9+Md3bJkVmIzXu6vnZ933kf5r2deewnFaprIa99aHYVTe0zuYWj19Yv/N5fmp3o9W1mHtwS6q3IZr6XDJzkyH7rpO80+s/zdgEA83xDL3kvvBbdkHXN3zbqB9C4VoiZ4/p+AbkU7SbFU85uO7Etr2Y5nyUde2xDcxlP82fnHtiIFhDsEflvR2EDPvAewNiRqku/o1L9T9xyq3j3TAEA5859WPxxsRzWSzpeE9mJ8eR6S0ALZ8kcP3680tzpDo/iM4DhUwCqzr8MSckdovwyZDBcXA8aOUwqOy+lpVOOU4BbADpIxvvBby1P20DPvGUsyXCzc3mVuvu65lAZ6JeJSNfvBgIOq4/BhXN1EkLN4Qhq6KPzm+uuXCqnv9a/nkO1/PECAI7UuAE49CrD+6YjZUsAhtS9LhHdKUf9zcoQeL/E7KWD1eyvov8HrtqxuO5APbPAhYAroR/2l4aIN5bBj/XpfKJySLpRKQAMUXSO4jtfDRdx/pF5NCm7UGUJfiGr6rxxgUR1qsKxmzYPPHB/nXhwj1LIb7nl+NI4i2uJ5Et3NWjrul83nPV0trNH7BSxB1eU0o+uUmSujUVkIfQBCIS8fOGFF1UWADiLw3BDRUUpYbeB3DKyGD/AwqJ7Fx1MwWLRvaxGfzoDANnj2Fl7dM4++m+XTgwfrvV83t/v52yrCfyeDGTNMQ5rjyX6PkDHlv3Wjf/YgyeffEIlNm8XAAANkwFAtPnVOuHBSYgDRNTO71XUP2royz3y3fXcZ7m3a83m6+drt+a0YxTX0l/77U3sPJWrdAZAeJ7yIpz9W285uvm3fvOvCQAg+k8TQDWfW5xcO3C7dEHGzPNnwDZzzOfiL+4pfeVacfb9TDXC/LDKEF//4ZvgoTo1BVmV5pjYCpQKcO3oP+RIu/nKdq+a+RUICn/D+/QEIWLMuCirQYYkk4E0dq6RnKZ/UaEeiuLXP5qA8v5lbCKayHKUZ8k1ZTz36UtqzInt2Y6ujxw0CCHbpp+VMQYMOQgAUDSJfcRPlwPYcaQRIvYlRyIuNiWp+nTcR453RhOOe8q5LLN8Yg/fSXkB65F1ibmoUon2b1KOxxwkk2YbpN5Lc1g+kOxV6dOwt5ey6g7KSe9hQ3cWw+i/0j5JjecyRz6iynRqVGxYSsvcZ8C9C/poP8aAfrKgWpxrov/oSTX0Zv1rTnOvk1mezewT2oRGAuowZZcFNjfg/Is/nCUz+6gCvjW3yS9YDAe/N3wCy9xFLvYvzsAy6LCgAZre0L+5vzKh2zab5zEgXL+7JWf6wlkOzJ9fyz67loz2FtQ6/YO/8zevgsK407LRaQ/StfE+Rm3bAUk6ITdxyrgbdcyDnw3AteLMImhjlohgzOG9wnsWrIly7FqQWWjlc2/y6DuQRcmmJOMhYxxzGI7dsumsi5y1rj8XlTVVrACAPH/0VBiAAnySsVoozGc7L65hE2B31NxnN0e0wPf0XG1kY7mslYujSo4i6fjH7nadWmERxuQA2GkehrMc1F5PEZ8YdigRPkuaZpxZhF3oZN4PfW9ygFmXwWMN8Mxj6TVIKm+EJEZQCNqWEeldToNK8xYZHkEr2zgYK713caUIdP2gS36/pmExCRIJAO2tTdfQ1SwAfK/BN6ED0XsbglYyI7WK+wx+NAI8CyrGTNTwbBnCPsvW54orRa0+izOj8p5OsQJVN19NDXVaEA2Dzml9IMh8N8YtAv1MRWJOFwjww9deV2YAUS505/kyekktZo7p5Jv+AnPmxn6CaovvJoE69vpHfXN8vp+Rs5ZZ8x1/XON3LYvmyP9aLq5HvAYBZjm0KzNgP2NxNoCHHBhG8SJvegCLgoJCovRWn2Vt8sy1UsvnC8Am2hyOdpRt5O9iSLbjq3FO/LWLt7hfnNp5HLk3CD90zDoPQxUylRu/Nbc4H/O1xty2U5P5ZnRcokwpkWEMOH03kgVQzTEfrGZ5OJLXX3+1UpIrYn76neINGuBVXWNlyyiKRGr75bwHAAAgAElEQVR4Gb9kx8BjAABHqwkd/45USrrT3B3RurHS1rUu2jobVOKVBgFshDmSL3eQlPc+qomxAf55rM4WwDiK4TnL6yXzgu7T3JPz6xGdtY4fFZ9jBKMfeMbHxcfHKi3/YBmmh8uRuKXq9I/SLK+ecf5MAX/F89cTdSzH42g1EDxR2QGHcN6IjgNq1Fq99P77mzPIz+opcPZSOSMFBGAUH6yzyZm7gAn2suaFzD6kkwsOyNHDkNe618+cisBc3GOEkkT3TqDzP04hGRnIPeaO48CRh3yeqCWlASfrpIOHHnpQ/4iYpqGizgHHaOyop/ZGQneOVg95zvooi7DmKwNcaaHW2QJcW74HuPrhG29sXq4Gra+++mrJ6Iu1bhXRrOyIBFnUInJxXq2hJBP0G3fD2bIxKj24bZdqzXYZzD+uLNtPou6SAVw7g+YaYT8/Oio6dvRsGg10Nc+MV7ZmsiA9inT8zvG18Aa6Dd4CTKNM5ZVXX186cGfsszy7lr7+UWsyy7vsw2x873resl+Tvtqle/Zb5/n99Zrv/Y7pQvuttbctEQDgRDUo/eu/8aubO24F6KosmyLL8FKisnP2VVZ91iVz9mXsjMhe+ImsDDUMlsPrk8Isc7AlNpsPq0fDu++e3rxXmURkBxy/+RY1CIQvA1QmSBebKwGK2DbwFfelFECd9uXc2lkHBJDzrT4c9NowsCgGKZ6U01uf06TY2UFkA5ibiPxrnH1qitPYzb+8Lye5S5Aoo8z84whLrjYP8DzNo8FpB0845tClCwsAgHwQAICscMZCovZ2tN0s1nLf0fRkIMx2nvaoBmy7XbUyy0k1PHvI/pYfbduFZxX06tpcy4sEcIfNwH3kUPdaC9TQyiXSXrqi5KocbvU0wdHXyJcMqkN9XCNfRKdIRlpQLJkc7JHKOtof1N40oBSdnZ/hgcg4B7IOuScOa9HW9sJzOP7YEEvJsGVUfAj3v/FaL2XFyKQFdB2yXrwt4HzYTPER/LzhK8SOW2TMFETfKVcmN2MtY7SmooXVWCZ/Y22Dzuu0lhtbtuJ/81/+e1dleBSabiTNRkpQNVTOWCAvVHoABD0M+mKHx86YFXo3cmgnfFYWMUrmFIjFSF2UyLhXJhgAYH7OLChnYycMk/vuUmJxetbCbQvumTYcyozDO3dU9SLPzqLfWSNMM7ONqKvRsjldT/zdjHmtDYRowxxbBjD+ZxtUEazauxJGMLbSu5Xq7eMASSESgTfqhYBIp11qJQcBWmjxSh2U6sOFWPozp0DRnRewoNKw6JLaY8naLen2QuhyZF8UmYWaEFRSmprwM78ZJQZ1Zdnt9LRgVxdqmx7DIDFYkR0KLagmagVeSQAtoNfI4IjQkbRkrXpjlvfXG+WBLXQx6CZ8IbXdytJpdjHucwxg1olnhD6iGGeBYKUoc0BRShDrM3VmL/tAxJJjdnjZIUHJ0din0s5KQIOOIwhTU5d7WTi6+Ysb5bg7OlkFHIGFYpOjw/nkpaDfqVrg05XueqEichzvdVVKh7luAwDqDk5UbxJge5auaTF7uJ8RNRtxs5Cc77eWK+vPZv7JZ/nOtcaVz2bhK7oIka0c6/ne83fXBmvAuMgyjWUgY8uQ5jHO9zAvxBj0vm99HrrtnzNfrcc4I8wzvc2ydKQb2oAKyJQxZDxbQEDKAX4EAOB7D37cXmtHP5YygE5v9LpY/q0VZ9LqsnYAhU5Ptm6zbLEBIwOoeWqer86lbhCYuuQH7j+1OXXfSRneF6o53rmzH3ZTuiqVKcMRtr78EX02iHSUcaY6TZ8EQKrn8VuqRrc73h89etPi/FoWkP1kgxazxLSaY3Hr+9TZUxLQ41d2Xs9hPh9bZRMN3Eb+Q1OHSy5IrpDyCi/X+M5W3xDGerEi6Z+WXLmxjOrbbqoSn8psqF7fm9tqjCdvPUH4efPe6TObd6oW+yOdIU19Z9X7ltF8pP4dYy4FANx2b63NbbdsPi4H7pOqC94UKEjvEUXa678bau5qmsjzK0KnI/tqvOglnQIASLE67z77RzdyIkguSyK6V00EK9p49Ogx1R0bKKgMhDffqnTxlwoMONsZE1fUI+CJJx/fPProw2oWOPYaGYeOY737ZBxWfwqEmLYBn1yTzH+QinrOtBk8+NOlVdhZbsK1qXrplwsI+GEdq/q2AADROEBU3dNaYCT/i4ZbsMQAT0YCSNHaQNSlTQ9rmyefrY3JXXJuP/k2X7sGAPxZIv1DR87PW4x62QfdhHkCACLTAQBYU9btnrvv1mkOl4sGAQHcEPBcZQAAAGwD8/vpil1rMa/V+ntruTzrq2vdK/J2fb/5+/lsv33ItZGhswwfMtDyT9f2uvNDjS2ruebxY0c2v/bXfnFz6uSdCwBABoC+L7BARqZ9ZQnM2Ey9i5KjY21n+e0rzB+i1r42afDs8ZHidezfy3VcMFmCrxVYQwYhgOWFyi7iM7Jj3KDYTjwyIKnwaWIKESCP0teEZykzALChI+sqBVAWDj6MbSEca9k/JVs4FQDnXzZqTVUNAnVaQfUkKWNFZQl9jJ6aDuJQ1zUCQPR8It3dpA+b02QuM1POZEev05yV5xo8ca8Ysix5sV62j53FAGe795aDlH7P62pb3HMVwKG9HX25tI8lLHIErXqf1OcJ8CE7eY2xDN9Fes7HNCygvRurmhaWrAPNraPhGh/AiQNSjGspEWgA1FQBWXXzbjIturyYYK/kn2itm47XvgNG0R/CY7JNzLpGH88/Z7kW3Y7uQGcoY04gRZxllxfKRxLNh2rbL1hs7+FD+YqewwLCjC/Kwp7s1sHH5qc1UKEA5HRyxWyz6TmR09cAAEQ3yMqVPTmPI/daxh8fZWVjr+XOgd/623+zQP9S1jouyE7XXPMPcKI0Zhke2w2aZuGQSCvX2KDY4Tg1cUWQ6H6LG5Wh7/45AwqZ+Pz89cJmI2aG2S1sh4AL4fMzXZPDEHlWDHE/b9S6+HNvaL7jn1Zw8+b59xid26cY8Fmi+F7vfTIRFmIYnsGI7uKEk5IzRea5nvH1PhIdxhiy0eUaKSnjxeiN8zw5yItQsvWeiLrPN40x7vtoHcR0A5WbO1FnP80cpjE5Gy18vD4jxXFev6B3VmSml+z/4lg20yXFyYLfCb9iqI5UJgox7j9SohYF2bS8MFmYdhYWexh08QK1n8PJdL3q2KtOWVPEyQ4HRj984br77vDaoMssYJiTzzHPfNIQijT8avBYBjH/1CCma4E1h/rPzctKaZZSQ4EYRSX6CA1sp55FJujZWkGf/6oGQDXmdOVFsXOc2Dtvv1vK1wZtqXb/rK2Ksagz0AUCBHkdNDzzaAT8WrjNEmItFOe/h6E06GP93fU1s2ya+XgtlebvbfO7j8PRnvT8dsmdAJ/Ik4UXpuujaLYAoMlIyHhmA3HmgwEGRp4MelwMDT1vzp7ZnuUi82KYNI1nPpFr2ceFpxoE5m7zOIZsmzKVWsnOazjLUNP34MlZ6cURjgHqtPnRD2AZfwODM4ay7F8bONCx5di28zRocMj1gNCEHpnf4YoaP3D/vZuTZWgfqwj4xQvnbOAV0Z8tJwVeOVuRcvgAMI2MGYFmMgJJxURmHpCDc8cdd5TzWmB8/Y1O9YkHroWnTIBnp2eJXD+AhDYK52wg0imdAWTwBAZEz6eTPu9/VKfAsIYqQSjeJ5p+sVL1P/jgjP5d4jSCcraI/j9cEfM7KpX4ypnTm2MVtT9+uCL0NZ+zF8v5ruZ+5+peFzgiFOAEOmm9xb0PVer9Y09/bnNv1d9/yvFtAIKVHo/suaSjAgdwa/0jWFSNv3BYfCStfwbA5AQb/l28RO8FIpt2+uP409tER6LWC7kmp6MABYCC119/ffPiiy+qo/zFusf9D5zafPGLP12N5u7R9cm4UH0/2Qfob96PIbxkFOJoOUPSmYymHe09km8CXCz7kkXlY8dwaohgv/D8S5u3y0G6oXqyQO6XqnngdTWfGMJyZiQzC5SveaVZpJ2FYXPMsmttHM6cPcuutRzb77q1/Nt1XexH5hlZIHN+0p/L+20nuSlZUminuyr935k40ND99923ubVAp/c/OC09SckJe/pcrR1nue8yrNfv/ThzmK/ZKbd73AFG99M3uc9aP63HMMviWQauv7/ez9iIsiRrodLcje+BTdED4Oajhze/+eu/omMAPy3ghBKAQDJMQ8EpAS+j2ZoyYOqlIIFArkSihz2/va7jBI8EMAYd+hmyYTtD9nyBipwa8Fb1COBkgesKQCO4gAxTWUA3M4VXo9vcPNNyDFsDx5bxK/MJed8yESYFcLTetU2KzHB/Ijf6U6f9Wi/sIm4qWV73llzl9AHsWDX92+5/o7PrJQO83oyN047UdLDT+DXvWjKnmlv25BQ19d7q+ck2bx3p3iEE0CybFb2vDLIAvev+A7El85N1pXTApy3Vvvc8lL0wZcUhM3LKQcAW+Rft0OS4Qb63lBn0GNVrgLKw3hvLQ/+X5whOaPsgax/athyrvQNgQb/G+cfPUrrkCBS3NbJkQUWn8XO2fee/byp6QEbQ3wHCYK+T7eXfbZH5n30S7aV+daZHsq7W/tvaoV/7ccO3G/7fLFNz6kR4e/Zdt3ya5rNt+2bbl4xMmO8/B2iWzzW3tkEnW2ynfPmv/pN/+yppdQhU38zOaZgPJtUX++5sfrpjSnh0pElGSF+TFB7XwmWxhyDJd67VACGTyfdn43FepP0cgFwTp2N2JrIQFmRD+M3vR1Bmgwcx11qIcMbc5o1ZE9CuEoB5TWZwIGP051nNbYAiazccygEd5dkIGBkumFrtjMOsGFdxPBGkpGHFUUx0KAQlISbF4kyAxRFpZ3/eHzmiTWi5Tz43ACATvo2CkbKusTUA0PS6MKfRtJHiuCjKupcjcC2QV06JGNvw4aIE4uQskdVmECmKZaCDyuMEWEhsM2Hoanl+f23LkOoQsAXMmv67zkyGj1N4eQ1QwKivaqFqnhiTa8NuprfUmo2Ieis+HXvldODQTGhWwlifV2YGnbtrrYngK7pPBK1QedcY25lNbxA5YzjzUo5WdNTvqmtvKzzOBj59+oMyrusUgvr9ACUAlBH1Qo91Gvu3S+jNc5z3Yf3+1vYxk2m9Zxrd7/35+1mf+drZwd5l7M3yaZEJ7dBoX5s+53Fznaqaoe8JHJyF+SxfYuRlHSIzpOBbMu8ax9r59tqPqI6NPNPnen3y91r+reXoPObs4xqkylwynm3DZGSN7drbpEbPfLct//2t3Nt02/JZtYDtXE7yYoveJiBwzvrZK1+0+ltyX2thVLWiTAertvzk5qnPPl5/l0HRtfVEv3zfAwUMXKqIeR1b19k6GKT00ADo05nVDQI4I++IdDJgAJFq5kf67iLPMaKKv4nQ31TXAiLApxiZyGLKC2gCyjMYIpk+lPqwHskYUAQnAF5dA3+/X8f5vfLKaxW1K4Civn9z1fPffvzo5s7q+n+c2uLLFzY3H6oI/3VlB9S9Py35cbEcMLIHCgfYXMYwr4gspwJwEglG+uWa/02337y577GHNyerBv/W2+7YHLvxmOTCBXoa1NjRL5cq88AgKNll9Aao75bjEvmIU0AUL84PoADp+yqnqGZeSedMarEKTErGOsUYnUitqHXZu+++W87j85tnnnlm816VDZw6dc/m6ae/sHn88cf0DO5NT4ZE4gLIec+brtqAlFM7Gb82Wgf4ngin59HOQe8D3+Uou2e+/+zmtXKM8Gnon0JWAMcKckKEzj4X9ZXc7ehb6GCWjeEzGfYrw28/ubmlt1bC9FqfzZcOHekTKbbkQHixQcQ1ALCWJ4vM7gwhPmeujzz80ObOAsfefuctgcfwBifcvPTyaz5yru2x3G+WW2sdsf77WvOc7b55DTPHtf053yvfXV+zS96u7YwfNebYiI5wdlPJXmsykQAAkgFw8q7bdgIA8MsMAPDMOctQp1vo/gMk5u/l2FQ5Lf7MdNi5K1u2sa0/6wQcYpfYYCd8UHRPVgA9O1JWevPNx52q3ydTeZ7mNzfWq4i+jhz2nK8n5b9++gSQ4vGSB8pabIcxRwUio6EbMovkMJfcVK+VyUlWA9J6pZdHnFue7RTyrlsH9qO/APeoSe0pO5AT7ZNY/I8+IZWVSXmk1m+sqeyimmLsjDi8yexNyQPvp6FreEL6u/5zSaYzv9SIueeuufT8eC7vh0/UXBb7rfVi7PsAPwE8F7u7gWb9ze8djLD9iT0zQrke+2iOrYw6gA7eAxCqcemkKGWA0SNp8mEaXEnwJP5K+CN2crIcdFxtOf9qsCswywFHnc6C/ucvGeJiDvspYA4CHwzQaM0NDSxyc7Z/wq9r3jbNz37aCB7kO1gjs4zbtl2Gbzf7wmvbY5csmK/Z9fkoIxuf7pJzBwAAEKZkANgwMCqSlxQNBj/OIxFJKTc781y81Fpzdm9/CQcijCsHcGWU6+/JSF5PYB5okK6ZmLPwYYSdE+tnztfmObNBuivC7s1rIpkM9Hw/Gyph2Bs8b6y/b+F5LSUwo8hD0WzXesyKPved5zQfF5J78J66KjeCDhMkVSzIGQjoueqsyp4DAthxd+MRXjMBCTWdI9ATCLBrb9fvadxilnR8TaS7xijj2GhcaMVr2e+1M7zMmfs0WjYz4JaSlbVkGk39fMaQfdUzfFn/HM7RTI/rfd1DTx31Wb7T9cS+bjhWcS7mtTGfDRoZhqPHpMYlQWEb9FjXUhJdFJ2JnwbIEgQ5qWZrg9BpaxwjVClwJcRJUwsAyHna/E4KLS/2ntUyAGAjT+PW3qB40qPADbEuVtrzhxXxfLtKAogoRsjHmbMRsc0f3qtRFjCv05q/dwm/WcjOdDHv5fr3PGP9M9ftMtzme+z6/sLzrdN0zZZBNO4Q+RW+jXG8a8wLANsKJ2uoe+wAAdbO//qeoesZ4Ni1bjEIIofWIMV+AMDMJ7O8Xe995IL4c4+eGJkzud8aqYfJwtN5juc6gLvMdebl5T6TLFt0+WyQtGPHM0xjq5UslsAxv3TxXDUGvHXzja/9vGpt6WzvCL3rUHMKx/lyWnhhsH5QzeB4n1RWmtdRu37u/FmNPSmYZAWcOHFic/ddd+knxo4zAzCkiyspkSrAgfrY8H/SUMW7nVob+RNwnn0zAHC1TvPgtJCPlZnwzDPfVy09kaW7q9HhYw/dv7n7RBnlNa6z5Xx9ev7c5kbS/MvBoNkf6yGgofj+o5IPlwjCFOh39epBRbKJcp8v/XKh5MTZKi84dPONm3urb8IDpx7a3Hfqgc2hCj6cK8eetUUnoSPO1zMALonsnKn6fZkLNQ/mRSO/lCrhoB+qiOVS09soo/nJ6aCmb5/1zStyjXtcLIMcp/vP/vx7m2ef+8GGfgA///NfqiMC71STLu7vbICgl9Y9/C+O12KYSp/MZU0YygYLhh7ACO+Id42LNe/4Sc3zwuaNN9/ZvPDiqyoLoBTj+soCuJ4UaWiojXfmofIUjHBA/rbHokdmWRKe2k9erj/fJSPWMnCXnPX9HUyZAxSSDSv7b5bz4elh+3gECx/rqC9nuDx4//0q0yADAICGHgAcs/hygVUAAHluxrce5y6Zustu3HXdrnXZa+9tB2J22kAtPOY13e8+uWa2Eedx+HMHabjGdOX+TzkFAADgr/3KL2wAAK6WPFoyAOqaOD9tgSzrHns7ch8QYF6nWX6bn8YxlAZIx/7le/5OMh8dZCCIdrmCi2RGETCglAeAL3wqmmi7RI59fQeZiSw9euPRduo6PZ8Gch2hpuVGnNusoTO2bNOr50Gzs2zhybEeNfzuqzKPX802Fzr3Xiu1nTVvXnbPivaNxAsBAJwGTzDVcIbhPAaE2xwnPc7tzJdJ6U9kPnTNd5TaXw5sAIAE7eI8bwUK6lkj28a1+NzrSjexi77hOwKB2jCO3pfT35lm/E5km/VlP3QNPataTs4AAG8puxdfEVC0AQDrHM1+yZREGC5r0fb7zB+hzZxkpjUBGC89dqSyvOgb44yOepYaMibLmtLk3rMGU227DgDADOBjEuf138+uNJ7QgEJ/2T5LvGB/rr+39NIAZxceXzxnc/j6HrvkT967lgyzSzVAhvW9Nc+/+7f+xlVSalwvksi/Uzu04VJiJnbVF5JmkUH25GSE9jE+PDARwybzLeGsAXdkZgjC7Wj6elL5e0m9lODZu1FZlG1DcPeiRpCpS3PPW99LuuiEes6CYI8w3AcAmM9hDhGtlemCtm1ZlYOAGPlsoFt5+vMY+DH6ZqK1wVR7mY6v3bxjicy1sUVzJJUAlEJdjPRW2POY5/nznNnon1P4huJuZVjPkeHCeHuOc2mFjNH6zAICWervKYLfohIRMRv9mv1khO9RkPHqJ64Ze5a1NcCgZ/W/7M1aOWe+c0QhqaDJH1juP4q/xcTii87AmFPKZrqPcRjDKCNydsIcyYlDMzIIRAtLm2XPZERYuiY1tWY9nqwX40JxfFxhO0UCENBSiHZYcs5sltEnAPiMawEAAi8ECyxAReiTaCdnin9Y6c+AAFfqvjoVQDrPqGwM1pm+x9i3y152Cbms7y5DK2NeG1fabzlx2/JmzZfhJd5feGaip13X5+Mt+pmMofBrhHKuD6ofQb0ec+hiDRYubMCaspqTcTkbaddSENxjSfdblPe2/MlazADALiU3j3v+fD/Zt+xB02Wekz3K3/P6m7VX4+u/9yo6G2MzLeTeswxZerhuGXdrL39+7qAfrTPyn9KoT69UCvldm298/cvlOGKEIPeqvp3GunLeOprWXAMwR8p9uaY6I94G2MdlCL9XfPOh+ncQpVZNvCIcNB08Wk7Q7Zu77ryrAPvqG1AOKg0HyRBgLAC/qcsElIsxh+wlTRVwTjW23RgQY0xHgNbPKxVp//73v7/57nf/H42ZxoaPP/Lw5p47b9vcWE5AheQ2Z2s87/3w9c3lAo5vrDKAk3fcWmnGdXzgRz4qFIf/XP0jA+D6g5WSWXNTiVGdFPBJ3eONOsP9rZrX+ZINR268eXP7nSc3t5y4tTry36Ka7vMXLyiFl4xE+ML1sk6NVedu9EWndDI/dzQvfdTG7OBr71HADuY8TkBxp3FeN1QzMgLq71e38n/5u/+ySgNe23zta1/dPPHEYzImVS+9gJsN1LY9ZHpzPwbpiDb8F3lOhpQyfLCfApqm47/5lRMerlRGBbyFs0+21LvvfVhHBr5Qke1XN6erDIMsAMozEPWAKQIzWBvZlTTRbYdDMmCqI17xc/hmrcvX/LHmo0ns7fx18L0BgOxB5NYs73Jt1n8tJ2YZKnnWzMneP/LQQwWA3bI5/f577lmkBo8X6u/qc1Ngyf8fAMAu3b9r0vNaRr7N1+0nc6+lN/bbl9nu2KvrRuyUVGp/DnhYNjglAPQA+NVvCgDYKgEIAICDGm3cOnEPANCBn1nfLrpMtOea6yCjMWUz1kSW7YAb0HUWjJtZworYH+9Xk9DTlYnzSjXIxPFf7BNSYtpuoHyH6P2xozeLn1USUHaFbBM5qKa/j6spYRzJsa40RywQQoFMR9MTDFMfAEAUZQoZEuGz9EJjb93JfjtSzxg4dcDyBd7E0fSpP/xLJtKSmaQAinVSxkpa/LDlRyaoZEKtfUojQgezU69+CzQCrGvlS2gPB2DjXjDjRAXWImAp2VX8TQZAgLtkhmk8Upa2yZOpuPBYAwBcIrnKmjUAMMtF7UXvU8AOKBZ7EADAmQGCjWzjN9C7WOltq619veUoXOiv53e4gFKahAq0ldwFHBjZhfIt6n8AZQEm1YsAOdo+leQ4Ml2ydNtxnuVk1ob7Dd+kMZPJHpntx2SN6xlzAJWjgFnqtV3zowTvju/ski+zzbTWATziwN/7z/7dq2qiUP9MiM1EoEsIiF4IE7mbFy2Lwe9kB/QmKA2uFjpnXuoBU4pNjmIYBqqJNVHN9QTiUFipTM6wosY1tSmLYDZAo4Syict9JyRGY5OBH8fKEGHOsB8Cb2zOXgFMrZUNivUGhqnzWeY8K4wwc8YS5glBDIPGKx6lyu8RcFxjYTUiyRJEgCwNtBAJQfDk+xAw6Uhnz50Rmp7aoNwjzvoWmo8zGye+idUlAtv9DdJLoAe80MsAAOYu4Ta0vUbDidF4O6IQACDrG0Gxay8ksCbG4DuzYdCruM1wOLKTvR+amRVeFIXWh5SlyejCiPMNfZNZAHvMo8nKmkY953UJim62lACsAY7cI/d2k06tknhkbgop47gdAcaxGGW9Lj4Cxwp5vDxH3lOjnN5r16DSC8TIqQV7pQFXqnOeyz2WYw/rLjgEpNdyTBfRNnoH2OG0Ukm66Mz3u3hpGtzya9Yhjun6ml3CbpeMWBtwsyE209h+BtqPFNxTiv3Co/NqT4ZXaHWWX+GP0KBprJWTeNIyWmq0+XP+/pLMtYBT2yu15o/95rPmi+irGHwZ11qGpwFQnjrub36RfkGeuzfwwlvL/vV7u2gg35+/l999/d6IvThyzj5b0b7nsX1043pNbMw6q4pICOn+B+o4u1uq6/Y3vv6VzeOV6k607UwdS5cGVNA1xiJyGWfZTeM4ku8GHREXWYXDTw0oUXW6nL/11luql323Gu0hF+FZ+IbjBO+ruuh7Tt6tI+1ogiRdoJR+8y1GJvubXgDi/057ZTyIWQA99+/5pACAvygn+A3x8D33nKyU69tUP0xu3+F65kfVxfvd19/anK5zvs99+P7mnjtObJ589NTmYEX3P7rAaQDVc6Sc+4s082o5wVgPl0N/oIyzW+qemwIxnquj296q5oFvv3Nac7/leN3nM09unnz8ic1td9wunTSASmpcaRTlciite4Mll+vIRTn5tY7KUuuIz+ilwt7Y0CWLKVHIgJtEn246WtkNNd/f/u3f3vz59/5s85Wv/Pzmc597SoYktllIJfYHzkloZDRAAwAYhqR1hG0LUnSRd5FTieSbOuDghi8AACAASURBVOkD4D4M7AOOfrkGkpdkJjz3/IubN995R8YyndMBCciogm7ofk7wImOwvhwOQORaAjYzX+w0FH+EAbrInBUjDpm6FwDgs9k+mOXvLJ/XcnmRJbV06odTe/+ZJ54QKAU/ELCgRAaeIHOCLLhrAQA/juz+SddkHnPGu0vn7LrvfrJs1/vZx/k+49ndkQcHsAEAZ0xU47j6d0tl2/zqL3+jAMM6rrRK9W4o0C70TFaJ5I/KZEw7sSlnm5X1X8vXBbSHr3rQTmbcC5z6nnGmRm289Rm9AVwGiV1HEBJZ9847BTS+W3Rf2VL09sBhx7ajTJF+HoduqI7+BO6QvfV9bAuOzsPXoE+KQNAOhqgsinRzjtkrAIDvSRbXNWlYGDAgvBJ7aDlaTn4CQSpHsEXXU0aOT6ZIV3/XrqiEU7ax5xf7Vu/VXNIzjSMOE9iMfZZxpPQWhzd7Lke/syejW9NkDuCWfUSeKTOkx5nIvWSY3h9N7z7Vviea381pO2gVulCWN05/NwpnMpQAWIe03TEBADnpiXFa1po2cLhRt2S8AfYmA6AL6WSHr1PXuUfKIhiPntklDuKJllsH67qjlS2HvlUPK8nUQY/6bl2rowZlL9tkX+z1ztw1ONBhOPmm4x7iRb6naKVt5pgPDGMWocvadcA8MkLfaX9R995x/x9XPqxt153yo9/cJXs1pr/7t/6dq0QX0nmTCyE8ETjqqNElnWncGQCLQSRCcGrPkh5SX5objulIjXZENQjRQpQVT/C//QTlcND7e1poL76Qrx1Rnvn+C2LWDlAWKc+LE7I444xtEVgSfZMxsi0MJTTjgDWxRFFGoGbhM6Z5k2bDcsx/RvS3iW/XBgf9m58XAEAMBUFPjnH29UqlfFMCcLGiNxglMwqZOWjvs9ZNqBFsjAWjK9fmfSG3OHnNnHMGgEpJOpUqc4+CMYN0dBtHMz5pCyMJx/63dtiXdZnmOdPIfmvu3eXf7AAPoIW1m5Fi15Q6pdOvda3ltgI0gw4BFgHvudpAXObcwJqFluc6lzroabzX/wTUTeCCGz56TOMa/x1lG6RjdrIBsNQLoJSUlSIIuQGYAH5C8es+OquVDAGONOs0VG+zATB+T52eIlZ1L4zXM+U4nKOjuDJCzUN2fiw7QvuhpbVxtYvuc81+AEDWazYM5/Xf757Zm/nnzKfXoqVdMmzLcF6yi7ZBxzwrPBheduqjszNidEQZakxSSD7X3ZTs1yL/2oD298cls6LKOs0/x71GCl3u7bUYdW0qNZqemetkMPW/tRINHUruaxpWuqHdhT5bT+y3/sse9YT2k6fz2iwJM1G8EwAQ3k5cbd67tfz2HtEFHhCGiMPlzcm779h88xe+trnv3rvL4L5S4AB1+3aw4SXXo8JXNHlzWigBZngBI5X3BZDV/TCSAozCQ3Sxp3kWTg/1s8gOIvnHqvEdpQGfqXPST1YTO04l4EQBegrYkHTjrKxNsgBkSBEJK2OaZ587+8HmD//wD9Wt+/77H9C56yfqdIIabfUCKN7lPOuL1ZTvasn8ks+vvvTi5twH726efPg+9Qn4tJz/KwVeEI1j7BwpiHGoo7Y4grT+3V0p9o98/gubj8uZPfvRp+Xcnt784Ps/2Lz0wotKAb6/0ryfeuqpzQMPPFAnIxzvpoyOss9HobJ1aXKrTMWSI+YHZ33MBjVRIPFME2ZOOWL/8OUPHb5p89bb72x+53f+xebNt95QH4AvfOHzZUweqRKEymKYunFL1k26ybLLN/Yxp3L1mz/ouePGuOEtG8zQegzLbhgop62aKta16nZOA8Myyj+obIlnn3ve2QAV6T5QspqsCrI2uEayWuMboERLgJbHnvvMuzMvzvT9I3mMOU58lvsMWW07LjJskVmt17blx7hXgJ7ce+azgJfM79FHH6mI9rGKFJ8WPZP18mGVrLxf6xIAYK0T5jHm+WtZtJ/duR7vsoirdZjvO6/Prudty9jeqSagef679ms9F1+/DQA0JYo3qhR+wzGAv/yLXy8A4ESlRBeIVKCkAqH1zJQM5BjLWfdknHIY5WwO24PP5kgwjqDGMQEAYy4uKbUOs40QfW2Qjnvbhkz2oTN/rioD6tXKBjhXso6j9OjYD49wWtnHBTJiiwCKfVxAI6cRAQCkX5Ui+m0HMV7JW+R1/ctJA8jl2JSzDc17yQRwidTwbXzCBy87ogRNnRVtkFHBlrYmnYZPOQbArBuAzmn2N3QpDw5pTttauuW3g5gMgOj88Ep8rdhOzgSgzwslS6T3OyCY67HHdTyp9KnT3GMLIbfoeSCaIJOq7TGVTzWADPDCjdcAgOWqUIVlf007ltmmWfY2Dje5ItdVYKiCj9V/zOPsHgCxjSb+mgOQ4Yk1ACDLh7nVczh1hoaPeOU8KRkA6c+yDQCkv5VPamBjlZGQDPem+dCr7FvNxrZWbPPYCm2OLWIi/Jo9ENVMvL7I2xX/m7p+vJdt7mtfHb23lk0Lj/7X/+nfuJojwMII7kbp84bXx0/NG8CiucvhOJ6CrQYAWAQKAmQFAGwbuo4I7n1Fs2qHFyWXhYyRPJ/vmHvMTfrCJLNzMSuZNC8bikw7pSF5cQdRrJWb7iOkfwg3M8Aw8ENAuqWMhPGZxzb6LQzmmRyEaWG2xtgENaNJub+e1beV89YZAMniYFYfg8JVreWF6qLM0+byigiHpAdrrZvQIjyyDzFw9gAAdQFj09EkGEHtxOR7PIPxgNh6bRIJb2WjLI9eM7HzbgBgZiwmEkrKWv0ogycZBWsDKOsaAEA+igToyBqJw+J987j3Gh2DPrKu2VKTwnCyFqVek8i4Znri9zgFzNUIawltKbtEUEeGjh2f1NaPMZqHy6hWRN9RxShedebthn5xHPScus7H/vUxae04JRpneeGMg9R8XaGGj4ggDcEqqkVjMGcIeJ2EPC8xBK/KLKjWe7JTgE78sf41BsdY7wGOzNfu95z192a5MfNixrVLGK95dg7Ec734c4cgTzQm57jPiiiONXsn47flVNZP4+gu2nkva+7x2FfKfOY1X4kjOTHbL9Mr42HspGznZJHcZ+38z+u2LevRslbges0gwD7Kbb1XGdtag2zz4UA/sv65z7p/gq5svlzLjvXfRNoeqOZxD9x/T63DdXXG9U2bz37m8Tpar6K4VV51mNpEavYxsBrk5jg7ns3a2eG3bBQwS7Ss/qYxoM69ru/iTMMnOHsfFf98+OFZRciIlAEIkCXAcZ5kF5ysbIC7776rHOn7NqfqaMJj1RyPZyFjqZ/lGTMgRkotLz6/XA7C7/3u726e+d5fVh+Db5Qj/DTebsnuAv4LJD5YNHWlnn+uHC6OBSQD4OXnn93cUqceUCLwaWU1XKXOtZwzMn+ILCEiVCtKFIcIUQETD/3UT22O331PAQLV8R5ntvj/3To1hPKD56spH30Q7q9GgWQEPFiAAc2doA8yI9zo0ICTbJPOVgQAiOwhqi7eaU1gA2xkxyVDSZ3P698HtZ5/+md/vnnuuWelh37u53928+CD98uYJLODTACRpnRUAAAIpBuC2fORIWxdbjMRvpF+77EyBxnMAEZtD3kWNifjdPAZctb7cqiA0wt1zOLp6g3wSmUFvFWfYZjTt8VHox0oGvS54YMTTNt+8myATheNq9sm2Y+vlrvuuG62qayrRw8AzQ2naBEf27J3lhXNcFqLyIrIsNgIgENE/aFjQADbMp9Ip7DWw7Ec2QAZ+2wL/CiDeb1GW7JxlwG/+sK8jvvpg137MK/ztT6f7ccAANrnqQRATaC7CSA9AO64vbJcKtOE0iSXzRgAEF8ohdyN6vIaMmIcN5r95OcAAADfbCOb7LdT0BcbHboXyOWU9hEwSDCFsmFKoHwNTjpHDWOfIKPeL1DynQLpznN0YNGYmgbWT44ZvFynibiO3KWs0UvyQ1rGMmYcQ/Qk2VA5vjo2b2zXOOL0IsnYo6NZd3Xabz6AX5HPsqX7fdk+ZITWNYCf9osc/Rdg2+UCouluRAj/BhhQTb+OXrasSAZC6BfZmvkFFPAcy2arkbj8y/0gmGuOBWTPuWfkTk4MkJ6u8Qt8hCamUqoAAKydj8odPl6aAMpZRuY1ABBfK80g7U/2Ed8tI3keGRtny/dQCZyyOEx5SdPfpvFtbsjaZE2coe6sCmQ2fWO4IXhCwN8EMQMAyP4Rz7hkI7pE6xF7p8sHbO87g1o6vNnEoDR0v+TALD6A5rJDVuz1DTyOmbcWHuzvb89+71+zT7nrPlJazLD9r1meaZz/4O/8B1cRqkySFBKYg+/QfVcb2o6N09TW6UI+RoRcijiLMF6Oi2BwGCYW6iA90hJb0WZS2donXi2Eo0NyTIg2toMRxpQQkiAzU+oZTHQVUUy90bwIMa55L00AtzZMG+2FYy2CCuV7s9NNBHX+3PcMIu91GY7dXgCgSX/Z2blGPoI2Y7NzNQxIMT/oY307He7DhEm7kqHT47Fh7hSYC4XAYWyRvuTUKacPZZ1iLIKUpqlIBjkr/m3j3hkjahrXzj/PWqIgEkI2ElgTdercSt0caVN5RhhSXTJFyP6Z/Um6p8Yh8tqOWsbxmVlnZoYDfS7uEDqjjjLf0ZorXdbMPgM+871mw2t8dxz5N3+XcaaDaq6VwaS9Mp/4mhHBWdaEyFrTeWhL45Czb/rIvmx3Y/VY/A/nP02Ecu457w1DbnE6ix84NQDDVMpM4/QYojS2TitoQAdFBMqLraH64FLgSXeOgXo9Ua2WMWMdDBLsUgTL/gr0aMClHTbza2jYdxv7b1G7GGhL8fc2vazpeW0Y5/N5fPNzZ4G8po353hqnlIyjCpFrWYv52ij9GFCii3a2PqlsDK+lXQm9xCuL5b1nHT0uCjIGvy/8sUQnW2lMQIHXz/TBWHAcDZC5P0wUZdZ55r1lX/qZ0W8BQJd1RrFOez/z7db+5QNlwlhOb71mpdKfLyvC+uRz1qF5je/vSkHMPmYOXKf5V0rtr1SK7aOPPFB16xw1BT+VHsWo6z3C0HPnZxvZKTGzHHf9bHiZ+xMRMvCGjLPugI98DBMGnveOCNgbb7xZIMCbyg7AKaKRIPclOnpbNUwDDLirmgeeKucJw4iO8jGwF90i55NGnZ9s/viP/3jz7d//zubpzz+9+dVf+eVaUzIbysmszzgR4IYazycVjfu4nHEiihcrg+zdAiIuFthxvur7ZUrV2AAtDpbexzgiQqhnUuta43rkc5/bHKqa/08rtffQkaNObZcMuKosgD/5k+9uXnrl5ZITF5QJ8NM//fTmrjoDHlpTl+6mz9gi/FT6besZ71GNux0cmEG0Lp2DMUv6r22OswWe/MEf/VE51y9KD9IE8LNPPVllFXepkRrNHe1kRZ5CIKaywf92+JWLo1TaPMepr4m4xjkY8rpkHLqqxydxgPOvsitHTX32OXYOZQHVsLBKJ5574ZVKj/6g5ozxWrzX/KIx6V7pExSwOiDE4I4RtbI+XsuyXLnmX8umATbMutZyYc7sjK6OjBllkvPzZpmx2HGLcHBWGa9Tp06pNwR08U6VRVjetB6aAADunTnN8wi/zzbV2jbYJeuj67nXlo24ki/zs3LtrAvWn+/6e617VhJtyKwey0LrveeWMc5MArw7dtOhzW/82i9t7iwA4IoAAPe1MM/YpsFqdsf6QQeLYzzZa5nL0FPIBgCApgl0PoGDCeHm2mQQs4/4SgSQzLvmIWRa7J7IQfMXUzCvYsOeKaDu9HtV8lF9MQA/uffhAgBoNkq5DXX/zmR09inyUR30+0i9GyvLWZ3w5eSahgO+y4eol/qg1XPdjHQEczJ3HUeKvqs5cI114A3LsazSwAL4OHLPdlbq/7kfTZU1V+5Ta06pkxp51ngcyLETz9gtx+u0g7bz+IlssL3sZsu84h+xj7LVJ9uQ68cJXgP8nQEAjjfMPedyPQMGbgAf/4H7O0OU8bt7/gwAeM3CJ70ObTNyHavOupDRRuNX/GfAmwQVpRub32fbL7ZS6GSRH40cqAdFPfto7R9rxhG0lrseS/yxNCLkIckmjp200H/sHWwz8ZWDZDkaO6XV9qUcwLVdsbalhkGyth9mOTOstG1uT8B1tjl2yYxZ1m3dN/Jp8unW9qhG/ff/i79Z79ckhVgXkegLTNpOt+q8O5WQwYQI4zA6pdDInZ3pIkrVp3EW7oE+X5wzba2Eg3Dp72IC12TkqDE78TA8z0r9TgRJFmALGWthmPvHAQogMZR/b1MLATYMBM8GgmvVIAY1tOgNXRNhNl0MQ/oyERUaJOUbvdiDOGjGkujEOKomgh6jIxuNcZa1FaHXcBEOS5dViBqkrZ34CDrkLWmXcrwboDHRugEV3YyzjrAbn3FUCsbiW2U4MmTNZ9WMQmNsoybzS13RrBRnhWpD18AMDMl1qgHcWp/huJl4h7OXZ87rrmPnMJS5tu4UlFRnr5bQd+QEg3vswzy+OerFMAJCzXvE+/5OHDHvWcYRAZL1JQU+9zVTxSiKMzmYOc9ZGz02prIWvj6dumdDIM+ejS2Pzd8ZkfcRWde6E1Fs3oUX830Ul85M7XVnj3UEYN3QNXGu25Iyr5eaZLb2Zv5xzsQzRGFKRpB6J8VA7VV3vpVpAa+BRlM/TMZJ1fRx2gD3dJddn2HLM4fy95mzTUITb8GqnQnSgn/UeLmO3ELYhnj21CU+BlW8BjiYTo3WOrYRlGji2Dn/FkPAPDmMywCiGreGtu2BzsI49BhHfzEkO0qvI3S0oeI4rcd4jSY/TsG7qqiy094wBIjQ4sBBvKYHQK09jvVqjEvasJRnHPsRwRmG9JBbpldHDHR2PCUj9bxL5RBmPZV+J7obBv+8NkQ8vKZeS/CuLSW26BJ/n2fNctHvdR3mQgfIhlGGovs1ku9nDINPNFkyUQ6jdJbnZ31hYyf8h+x1dMZAJTscvud7xyvF9itf/uLm1H13VXry0apRvlmGB4Y2ugEQwKmndgr1nNYXC70vtbuWQRkvepG5wq/IZo2jQRbuhyObvfiwjtPCeX6/+m3Qwf+FF19SCu2RSpdVBKpGfvLkPSoVuO2226vx3onNzdU3gIjqJ1VHj7NLl+QXXnhh83u/969kmP7Gr//a5uGHHqgxkV5a64esLX11tAwsGg9eV++dO1slZJT2FO+T/n+mmhcSTFDZHzRI5kLJHoH86NnuB3CkyhZobndVuqKO2yvD+IYqRXAt8EYG/ve+973N8y88r3k/9tijm89//vNqgIhDgDxDfnDc2YHKUGDfpAd6HwUBtDzw1qOPHJ3HcUbOPvf8C5tnn322ouvU2J/f4Pw/9dRnCzS5c3PjTfAXzRKduizgxipNeiY9BNTIqz7jb145HYXnEGm08e3oGkZ3zqaWXAFyaQMyETB0tRws9lfOQ+15p0oDAvCcN+ukgNde++HmpZdeVvPICoB2A0EfNUZpQLK7YkdpbJJ9PjpNsqzl39wpOzInumJbFu4GSufSDK102278Lt3Xei73it7K30NXD1NY/LeYEeb3hx56SMY9QYs33nhj4ZUcTTuPdZGvq4dt2RUtD2c5Pc9/jLf1RN9rNqLXz9y9bturuP4rz1/bmplDZNeusYmOpJPwdGq9i7ZxqOVWlXw9CgDwrW92BkDxefGLotxdNoJtKkCswDhKkjI323TWZxlH1Nu2niND2AAZDELUfl77aMSxZtgH2P2jdDRgQ+hl7EfcqpLXOPOdpfhuNRVm/8+W7DlfsufGw3WcaKeVx+YgUAEdxpnm3gY+q4mgspPt0wCeMZYcn6exTHZZxsJ6oINC2/JzivfVjE5ZrAYxLhf/khHH/Qh0jOCfdab0d+svND1HHcq0qv9LxoKOC+RIw7qW+2YPoHPpHpzXdj7zuWQuQTyBhvVd+VnXLzKIzINkKWhO6GdsNmWddXNV6Kfvq2ugq7ZDJIuwqUqW8nvsVJV22PjRWkSWpPfMEmjCxuxngcuS/k8WgJqaNmEtvIOPMzGJdPkECqz5j/1CBlH+cKQyzJDPrBFAV0oAbIdan0qQ10tyUGxjgDj2TsYRvpOsbPthbePpffwnshgW/9G/s0bz/q9lzzKPnuuWjbR6L9cOfjSEqwazWr+9YEN0Svydxd5tnyP3PPBbf/vfvyo0qVETlJCODlP3265rkWEyGtnEeOEmcS7CcFlMlD4vZwNYCQYksAHoTeEcTzm7GGP1N86IQIDaeM7XJL2Rz4I4qaFHG29yyBRVsUARAYp83MdACl8dPznb3MyU8eaoQsYiBmknRo6mxkeK0ZHF+AygkIgsaYdCUjulcxaWy+IypmbYGLPzZzQmiQCAEYez2hEFmh/1NWn0AVEr9Zf3mT+pUzLQRqq3U+4DpgzGPlgGjZy8MvbUZbqQdASWUsZaEAZZZM8gbCnYVgT7Kdb586UJYDMOwhDBxCudR224dW2kHO8h7EXYTR822GyApfOxIyRWIpgxVnZYZ+aarO+sOOdxx/CZ92FbqAwHMsw/M6feUxRuOJQCjnoM6fzKWOKID6U2xudUeteQRuh4HNvO5C4AIPfjZzJCIrx5bqL8dsTqfO7mGSma5h3TFQg92RqC/BpMIavEAgwB7YhoZ65gmMUS0MpjUBoMSW0tGj5GtviTPRTCTQ+RGosU3GUdAZR0XFOqZYX2sAXu4jjH+PIW257vXwOgxYmdAYAIxgAATSGmEbq0sx5yFFPisi1IQ0/L/nCl5m8DOo1wtl3/QYf8NkdWAgBkGlZs2wBS0ogHzbaB0PvG9fAsw7CqKwcEQIVIRwMdvm/TcRv+Wctk43gFvYqK0nRkOSdC2BmFfkwnoUNkKXIxde3uwIyz0h2eu/7Qzx/1zyoT0B67xh3H0saIm7PxuwzS7opshWxlyivRCe6Z5k3uVRP5xJQNQGvsPX9+d3nL6PLMGLi/j8g03WlcDeSlVh/57D10xgV0PiIqn27uqC74P/MznyvDo86irwZEHB9HyjjpplbQqbscFCKjoGV1aFnr1KVkobnIqcvldMvJkqVjgMJzIS0Tx9Qd5omiky7L0Wj0CKCu/dVXX9u8V0ds0S09ZQTsAcAA0dQbq8b91L0nax63bW6umvv3KsL2ne98p36+u3m66uC/+c2/KjvgUxxT6L2G+XFlBmJcHaw1wbkvydwZep+UUcdJABeLx+HvGje0Wo69IuM1PjZHZ1S3EXwd615NvQ6WA6IggECA0kft5JOW/8wz3yun902dEvCFL3xh85nPfFaNwHSCCeO6jn25sugYgJ8AtfCSgMaqEzbIuFG2hOrqy4FGH3H6wd0V8f9MlRzcVz0UjtSa+PxzAHTreHX4RmbY3pM9s9ChQHc/Rxkasz4DLOD59Z0cLyVa6j0UjzdAJRC75WXu4ewaRxvHySs+DeD111/fvPjSK5sfVkNGyqxYM1jB+qcbjzVviM5aH/OxQNwmyYjztYEaOhzvD16O/LJcHBkBkjqTjggAMOTwpEs8pNbXnfXWN7bzz575DXiGEgAaX9It/pVXXllsNI1hewhbTmjG+v/l51p/c6/tfV7pxdgzk65cP3++5/zZ2snYNe7FWZrWK2O6vk6S0NoV9wEA/Pq3fqGOEL21SgA46tlRYo6O5HOBjYUg6Vi+DgBxH/PP3ubE895GDyY7ZgabMrclswrak23juvKUBO+il0Fv9g2Ru7L3cOi7yR1rDwDwdpUOvV/NRC+er2NIy6bwUdUu0VTmQMkdZdF0nwH4SH4Acqzuq/r7ArIJJCVTKY5V1nPRc5QlCFzpoEhnjsLLhyuzCf5H/pHxzDN4lnWo13GRSfV95sEL+Wn/2dHm2V67vmx1gRM4/dGD+ElxNrl3A9gCyNvpx38zqIKcaN9JcsQZAMjfOMEC55q/GEfAvOgY0Yp0lQEBwKJkVId3BRzVdw0SdH+bHotlvSYom1IBvJLPZ0sfXSiA1GUo269k+uZd0fpkYG3b6n2VfIzrleWWjDsBU9P3Yh87OOL1RvYSzFvoVXQ/AZ29b7sAgNje8UFzf+jb8t3BC167eD2+RezYzHexZ6dlmX0V8Sf2r/TMskr6ZcuPaJtdfsriF/v6eQ0P/A9//z+s0j2aEZUyLCTpoyJiUCQp/o5CJCUtC4GTiBEKoWGIxMAy83XnS6FRl9W0AwcbhrRh5UVmFu4+78guCA6vCFZ3gjdhsY9pOJfPY1yKoHvT3LxvRHCYF0jckYowsBlzkwu+E8bSBtV3LdTkkenZzFN1Pq3UFrRSxGXjC1dAjlStxYxmZtPVJbqRmhgIXG/BggHaBqqMojT8GmUE3jCQUxuhivTX8BAwIoaK3siUb6KjpkvEwFqSgk0mBkKq5nF9Xeto3aaMwvNSpjcdrdSonvtwIh2FWEdFkwEwGwvDoWilzfgmw1/1VlN0DUPWf/cc7fGaMlknxt5/W8j039rjKaqgSRqB3vXKGANW5XnK85i+MzvTwwEfEdg4+vm+jMBJSCjFvlHFnF4QPgijeQ/93AhOI6nb9Ypr0GL+fua4FoDZs9yP6+yQ23Fzk5rxd9aW7BMbmKy5lbLWqumVccJbiW4lTWt2ECWsiagLkEo/CxwDO/sRZop+sY8AZg0sxFnJ7skIYd97jw20pQxiO5qcBolxYHelsu+NgNv4zF6IfGqbUz9rzt/+PNfORpnPj52yWMoBmu+5psW18B+03TOfov3j2ubhyZi2EWHlJIRd8guU2+mUlGg4WtgAUCPQknE93miMGG+MFSDTztE2+DTq+EwX0IqNhE/lPCLLqVUXfXWUFA9L44xR3nzmjKloY4xBmChn3SNLOxJvzaZneS3GOs9gUHgaHWT6N1iNweK1Mb/xGccDjdMmJme/edJRXNeg5mgmy2ecamewoT+SGQD4kYjQiVuPV3r9vdV47ybtzaF6/tFaG77DdNmbT7qe2/MJiN5Hn5bhWb/5jOJiJgNi9jLDF6wVBqrekQD0J2kgytQxeRRKhAAAIABJREFUPn0+vGsYXaJhQAD+pbEf/9566x1FvNHLH9W/GKc6aq+MWPaUngJkhx2rhms/97M/u3ns8Ue7mSEgsR0L9hlDE6PragM+rl2v7J4CoqCJ83UqQIAAuttrfLINDqhE4YaK1kjaH3CGgnkdXjI4nAw3+tS8+uqrVRrwJ4r+3nffqSoL+GI5hA92PTMgqJscihdqHQPyJ1PwTDWLI2r+wzrC8N1aBwARrrmpQJtbbz+xeeSRhzb3n7qvnH/sBJ7tCBk2kGR9g9AC/NURu7PmAKzqd7IXGD9OCc9iLD6z/GOtNS/09bnSuXMWgOuFyZikaZtpVzxZ/ML6k7YsfqrPOPdeQI8imJY57773/uYvvv/s5uUCekirBUxjLQE6kOkEVCTnROttbLe9NcDHbX04y7pZ/yy20ZaAG7p3tglyjwAAa1mcCCIj8zMGAKDvdpmHzMS2JwAAyAABpCJTxS/rhzUAsDXEn+CPWVbvkdPTfdY6+FqPuNZ98r0t/TLZFpb16Xmx/ZStsba5wnoHAEgGwK/88lc39568oxz9imAXdahBMwTSMjs9AOIUMpbFRpec2Q4AbY/VptuS+bkAOqaLZKUOOrKdPffAmO2zXGd7e5TPmAdDpzlmvI4aLqf/7JnzBeq9vfmgjvJEPPIe9IC/8XE5rHGgeQ+eVwYROgvnHyC9wD7J1yWaavsuNgW/59g5vssLvj5I75t64KV6HrY1so0eBAQtnW2Qk1gMNvNebPFDfZ82Bhd7kns7q9L9YGKTWU6zZbOPMAAD7qt95dX2QfTiTH+MAbnPHsRXwR5zYNaOcMokok/VX6PWAJ5FprEyALABoQMA8GiAYZrPxh9SuYeyupx5xD8AgDOlY86UrFTuSOu62c6e+WKxz2M+aIpDZinkW5t7qOxHdK/0PcTTdsGWLEL/dAnMtQAAL+PwReaswGU89bkC2Kx7PW+2vwkvoaZzusLajp/lh6yctpPi+6xlxhZfMK62b2wiybDeI4Lm3mbin75i69nc63/8b/8jSEsCAaV+oTbng6rnO6t0vursqyMuPlF9TOqJIQTSB9PggntDpE5FuV4RIjcvuk7nFd98880yLviHccSmRzmY+LbPqhQy2cakroMhaohR6NkgLXq9HyHJRGeB4lRBnHjX0mAg5R6J5PO+UugVmfK5lQIqalxxsrMhEJYM4RbSElQroRdCDoMZBY1T7IwEZTQAkOgIEGcwsHYID5SaDOYgejVHxkpn5yslYHQdhoI23k4VmytB16CEmFGp2H1UR32W6CrpxswPY4W0UWorQUSzdtrLdgoyl/yMEZ86WQn+lYKKws4eRcHbkBlRwTiuFvbteOFEsgKLEhwAQJ6Z1PQxNpRZpzW2AMv3GUOOOMx4chRlOGZWpBKyupfHkH8Lcze4EoeCaCXKw5FIO9lE4iLIA6BwT9PfSJ8KfecZayGxCKHFcdpG7jLujG2pwa4v5lkZR57P3/kMoWneizMhYtKclW7Wjob9liHggoJzfI33zaKF7+D4p+lLajTzbJ857swWCBc+w2iFB0CCzcMGeaA/nmnQLhkGBjKyLsbpnA3T+Mv02TBMs8/+0M/2P71R3GAjn9ds3OxCYhea4ZuLErLztn7NiWwzjc+0mfnm2VtGXXiilQPXICt8zXAm1dyoFgDjw02QZhnoZkQx6jTG5e+MOb0oLKMiP3l8so8Ah3NWMoYGAICbvdFYroyn3gD34DBYy3OSvSPwVlsCGt0r30Atb0QW8AzGH1kFTZy/cE5zFijQi0wkMLWP3E4OZRlkMixF15W9VfqJJnyqMW0jFr0EaKCR6J6WwwPMJiWxuinXOLgH9HbLzce36ML74MgMMvlwRYxvOlYR9bo3ER19XuvIPRX9lSHSDeB6AmyhazUpX/KapGmcDO4YRWyXnFCDP6J/IuVL3ayj0svRm9KF5WgrJd10bkO4e3fUd3GicfDfrOPUOGbrdB1VSLaAjLsaCJFkA+UbdV3n6LUT9e/OO+4oJ/X6ze23nVDJAGUonLuswgk5E4nUOGswKafMB6P8UtGmwPwmO8DoQ6WXeR6Rfz6joRvGpUuGCB7Y5jhU60zEm+yEt8rYZ/2efPKzm4cffriOKbxj6C6Msho7WYOcFY+zyHzffvtt/UT2iMdrntgkJyvd/+FHHqx+CbcuZVEan2SLJuYmhrILnA2Cw8Tv3B/wlGPoaMx4qdLxWVf0Kp/z0zxk20mAv7L2KD30Gl+mlKLBJ8nJ7qURHUrw4miVS0CPOBk3FQiAPRVAgP4JBw/duHn9jbcEbrxRa0Oz1vRVEXjb3nEAAAEEEgMDXAs/zPIv8mzIg+0od76T6xYjdtLn0nFa821A3fw+HLo1AJDLtVV9v4ceeqgyVe5Q/f/LL7/ccqqj1HsDiRmWDflJhy4f7PPLPI95jvM9otNmeb3ffdffm69bj2s2/KNfZmd8/u6WrlhkKiCYgXQAgJtuvGHzi7/w5cpsuVOnkkALgKSSxX18cQDgGQDYD3TYu46joeWchSk+0RgaoBGt0fPCfLUGGNb31eft2Mnelrxkk5P+7gxfyWE59g70vVvNUTnGlLI45N6FygyIjpVtV9ciX7jewFvZ4HU8ooJ4K5Mh80l6f+w1gHZeyk5W5t1sW7dT3r6LfJ22/QQKlIzlb5zV2DKImQCx2XPzjXVU/Ag/3xQgG4kgW8sllSLX/ZNxRpYAPdyy1iPruTITkPP1XelodEqDsvYfbJ9T6sWLTAVleXWGnkqMyjZTs0HpL+9p/Df26mKBnKytshNk8xv4DQBAs0pKAN4HsKkL6YC0tnvC8+t12WUjs3HQFo4/GQABAAgMJjg1+5PJAPBSjhMK+GvJWOm111r3Xi52+mIXO5CRTGbWL1leGid3b6A289v2NTog2M+KNZbg6Sx7xvfomGCb2+8NG26WDfouNsQk++I/ZQ3z88A//kf/cWUEFUNgONXmXy6n/4evvVZdN9+W8j1Lg5/aMBzFxRCrG9NhOEYGygyiUO2KnNfrleJx6223be69516h2XK8+QxCjfHcjoUYqtM0k6qiDWmDFIpPLWWMxUw4GQghlihqRzd9zMTseIV5ZJh0k4zFuWwGELDRBnCYkDHkuA+RDsINAupIa4CFbAyfZ6yppdH1ipTayHVXUTOLsypI4xs18TyHzAjWX0ZVMya1LgAzzPWwuiR7NRYU0Hk3C3qeNdX+AcLU99krzpqWAaLmMK6FssL3EW1CA9vpGtHGJroW7nO0P+uS93wvkauIdlvBeR0GkTrSIvtrcX6c7qh+Ew108IwIn+WM2tWa6ZqmsRkQ8nd9nuvc7MvPSzRisFIUFXvjyNo2wxk1dVrb7HTLgWXGk1JJDdcWsIXzKnQ32QEtlnpdeH8tEIYQHI4397SRn/fsNNuZTxNBC+wABXkuCjRp1Es3WJx51ay2R9drw/dBvnmBcFtRs3JGiOOIGAwxohyAQvzQitzNzVpxFw0CAqgERkoFfnBjH+QIPQJytKD7jThzAsJKpNdpiE03rRC8i0NQau/kqDtKqMyjuvaTOsMc+pzpbgEEBilsGZER8NPHW796H7A4xn7OtG/aaHqq2uRkHgw7daaD0dthUUL6rjN0bjhIdBVliwN1Uc/VPiFfVBNsQMrzx2HsSKlow/0zPP8R+SE64kgl6zR4F5lzSznfN9VZ7pQQib6olVYZUZ/mwbOWuTl1ExmG4RlnJ1F65B70FJlNRFb6o8YCIHtjAQ3sNwY/ab/wLI7b4088XhHbB+QUYfzg6AMu+vgrDCM79y5tsGGT9U4W2mxgz4pShmrTk7MeLLO9l44GBaDAmSNVk5Kq46XjuLccPQEBOHTmvWThDF4MediI0FgSoIWuuxmSuhYLVAQM81zghRjo6bkjHaf0zMrOkNPsozp5nkE+80Ey9uBbpejXlM6V44oxhpzldIEflgH9QTXawqEFaGDtAJ5vqkw++O1YZYxBSuwVZQ+AABi0ZBAwRtZAjZjaiwN8Zw4EBKwD6FlTQYWiL4Ab1g59lAwUxkHn+8hLR5RqDev6Dz88I0f3cpU5cF9o8a477mz6OVBjrrTSMtCpv8fhhz5w1Pk+4yJoQST95vrePffcszl5z91u3tildtHhdjYAZVxbigwivfdiASZn6r7c+7Wykei3cOkye+IGXehv9CiR++PVDwIbiXtiO7EmrD+/8zzAAPYeAES9NGrcH5UsVEPmeq673X8gZx49/W6VZTAR20kGqQFObjlxe/FJ1UHXepPlQZ8V1nA+bSX9XjSn+h79XgYAsB09WuRUyygeZLkz9LLkSUs8RfEm/SXHb8oA7C8uIGlsotmhiayOEJ0BgOzFY489trn11lsri+Ut1YA7vTklY/tJYsvZRf7tf9lP9An3jB6f7z0b+LueOX++dnpnGTQPZn5/F5ig99p7lSPWAAAi5MYjBzff/Ks/LwCADAD49xD1/nylHezokWXte/8WHdhKaX720GUG/hZ6kLkw9t82sgFCQUFNQ9v37u/3ZwK/JK9d5upGgI62mw5TomuI3Rl8lDb4uD145u0CNN8//aGycSiJIrPIgRnrTMtQbMrKhL10vnTN6CGVvRWD1f8A72Ir4fyTQcvfCuD1CS1ybrG3OoNHcrc+57uR/ZKjcqZLH5a8hL95xpx1Jlpveg2faO7Msx1PB2d8chMLmqxmlcjyXK0fR+1d1N7EL+O5+h2+6SCmM/HMv/ouQD2ylnHKtiCLzPO1HxXfwD4V78seQ47VtQIASv64m7/3B/mQUgC7JeUbCnh+X+AJfWDmkqjQD2PhX/Yj6yE6CMXJpHE2IWuaE3dYgxs0Zmd9zDb0AgAgsxgbY2jij0yLvbC2y9VXZpIn2i/ZTx1Yaz8kvBQQZPYD8tksC/Kc2Hfxi9byRKvZJnn8TN9vCqL2w9YAAFftAgEO/E//+D+vHgCVuldKXsyKoi2D4Hx1+NWX6m8yAZImwmbrmA4cbKXYDIcVYlgaYpTxeazOJAa1NVrnGkBdX/fN5toudYRncZgTiZokoVNd7VQvwqDdD/6OA5TP2HQZwF0zE0ViNGukNhH957MwtRaWMdV/OOgiIAnBekdjb+MSh7nmrzM2J0cuqddOq/X5vqwL9/XawGBl1HXGgYRL3X120rNRuTdfwkDAGLLTwx64oUmMgQipRPjStRJm55lhgjjTGF0YYO7DYGM5CJZrS+2w8QoyOBokNgBS12QfQ6xxmk3UY724Txw4r7WFTQAR0S3RSchZgl6/aV9dJjJeAkkAFzA0QvBthKy7eGffxSYRdg0CSEAt3Gn2l9xflE0jogA1HeX1XmY9oZVxhFPmqAyPUjBK+dK9ujN0O6+zUJuZfTZWZqGQmec9/z3E1uzY84nQyHY+wlNcHzo0XRp0IiVrlJ7YiY9SCCiyKB++x76Jt9x4UnSm8STS02ftUgIgp4Vjadylm/Ej9F1H5nRWFCFgIe/71AD2FbAQh5JnjRRI1p2UatORAY8YGN5f2cFam5QCDQDIqaIqbVG/8o5Yisy2UWjdayK4mR6yF8u+rUMHoqFkpYyTU/K9palnvUEN/3UYJgJaQotWm6GF1NbneUHjPdGKJlYUkKgGf1K+hZxAnuNwWKYgp8ZJElKOXYrFdaQ7Ez3nefCl0hlFPx/XPapTO2mSNZ7D9TsduM+WUUWEgcjkrbeeKMfP6e5ZZxwc6uCPqE7bc5NiljPtvREQIDC4jKH6fmSGdEw7uPzOvGA7HLo/rhTwH/zg2XJWP6hj2h7afPnLX6nU7UcEWBOZxjhz3bZrthmTj9hzHX5OUJk7XgtILJrTc2r+yFQGGQd7OXlGkER62EDvBrxk8HUUhTmzVoDdSv+mwauyMcbJLTN/Zz+XLtEimeGsCJxqfeomR3Z23DzT1GTbPMfU0s/C+ojP4xwFXInBoCOd2sM6oHVz2Q+OKBH4l6grf/3NzZ//2TPqx0O2xbECfBgva00PANYFXeTytfTfsWHujAqnxPPyenc3/boH1wNWGXzCGU2JGPtc9ycDD3qua1lHgKazZ69sjh33fdRJu9ZK0T+yg2o96A9AloH1sGkLYByHWoA3e1Prd6Lo9f4HTul6l7H4BAsDXWRtOMU3Z4WTSXCxji+l2eHbb7+ljLk333h9GPKAGyU/jxQQAt+wToASt1XgI711bEmYt8yPlJUQAbRtggRzvXI7NvV8AIeANQLZal/PlD3GenxQ9A+oQcrzhToZ4NJHlOAg91yOiSDIEWQGpZ25wEv0zs82fnPvfL44eRKkTY8WTaKzAAGiPVOgxj/rpTUAMGrLLX+jj6KLciePoem/MYnYhnzniSeeEPiH809mh4NNPx4AsHa2lwVhBm0TzO9d6/PZKZj5Nd/Z9d5+915/Z88+sCKTTFiPSzvQsi37VVJK7yGa6E3yy7/4b24BAIfpyaHttZ5JKVHuNWwvPy124+ychBbmPbPh5PHoO60Xx/puZ2LEmXfJqonMMtvjxyF15lZnf01elHQVtkXrLOwRnHEuMQ8fKB8Gnn1HZU/nKkuHbB01Gi2ARP0CsM/rC2QA6rz7XsfF7tJdRhYo19h+6SyvBlZto1LyaDmm+dZ/ArLrn+zXXkfLXmdGxOGOraI1gy/bBo79xvvyO5EhXcasEw7ILuDZyTprZ9n9v3yKG+vpQMA4PhB/J+ULPGP2u1TSxRxLd1GSxMuBnvTp8Y7j9zCvHGuYgIOyHLg+dfDaJzKfbNtZVlSDVI52RI5x3CI9zDqbIDTGnAMA8LwtmSGacPDVte3OmENmMn5sE5rv8jvZW4xzASRNoIu8cpd/v6dXeK0ZLTZRbNeciBB5IloR41hyLbKh+dK0IG7pO+79sW3Tm3/yGr6J3xHWNvGB37Wf5OHPXlKtW8vs+amzzyO79p/+z3+vMgBqg4gI4DTIYbETIQORaHCjKaQ7O7rnRcXJ4ZlR1rMjrONparNcQ29mY6AyLoVU+j2lT6tGeDgoi1MZREVjaqQKx68dRCOe3uQ43kGrZLB09NjK1E4IyBkKVQ4MTFrj4DMZqPW7mnfUf07fMfoIk4UxFRmjbhQDpQh5jq6w0DPjptGb0qP7GaxCSgscSXJNsRi9Iw92cJzKKmSxNhLjmxINn0tspzMpRswzQAOM4eNAWPsj2nuiL3H62A+ee6y6QKsbPETSyCUEkWP84CuBA5MDtqVIew8ShQ+RCcFFWMLUnRqaiFkctzB4FDykIQeC1ZjSqaMk7JA4am+BOByk+djHmQHitPFzTncMw2mtofMJtRuNb5q1WpllXzBgnE5lAeUj3ByRjlGt/ervuVO3nV1+xujRmCah579zn4HmzeDFLqEw80ToOzQ4O/u+f+rhHP1bADiEO8Z0gxMY/QHrmFOM4VyPFAp4IMG6pETZuZYCaXrjc6fxuo7ZvN/Rq24mx72oowMVPlPNy96rc8YvMYZC9K0wIAqvt08MKBlSCjDIepRD1ko01c0hsz6iW0s+8VvkB3+mRi2iNDTUgQ3RsWXiSGeUMMagT3otXDQJX13bGxYgwhI64GUMJaLdIwNEdnc7dXIb4MeaN2O3sWtEP9aSUtDa0U0a7U10di+jn+ij5FvvSRSq0uO7gz/XKZ1bEVs7QcgEO0Q+Hz5O9NFKc4cWvvvd7+r0kKc++1R1Tf+cGiAxWZxup9Sb1p04YH7FfQ5AgCMW3pmB0SgwN1PL0anef8CGDyr6+2rVcf/RH/2xmp/deeedmy996UubRx97uByDo3IIqAU/VPMxOOTUeWVFtS7Kvsn8Ze+bLwPWRuEnYjqMX58qMGS0dZH6VtT8cDQPUzYgMNdymzVMjxc2cJGLNhnacDdAvIcmW9/G8EA2qFSrXkpfXZQ+tGknT/RY8sZjHmdLZw6OUpn+LKPsZSkllKhYzY+U8otkBFT07Dvf+UMdM0gPn6999Wube++9V2WBl6pjPs/DKT5bTilp7B+c+WA5Oot1deO9Og2h9A/ronF1hkbolH4CrNP50mvQOqntSotXpoB5DUcdHXS0aFnZHsgRAAsZ65ZprP3bnGajeduB4OhDn3Titb69jkS8tUoXlEZfzjr6PSUV3MuARUUD65hSUszfriizoodkJxUoBAiB000GAbSssohbb5GjT1o+/HOMMsfSq2RrsOb0LjAI5/4NKmcq+kwzZYIqGMMfXXKmVcSHshAUbeua3C5BgM+475yBcuVKNQgsAOA0pz9UP59XX3tdfMJeR04sgQWNAp3uWlzrRE17ocf+Jfbk+HCRnSsQoIFtLoxeFZ2Lfs0jtlr9MuDmfcu/LVrWVfWMJSlhACePPvqo6MGZF6cXcFPPvUYJQJ69ls9jctf+LfPI9xcjv22Q2ERrw312EnjClu3Uj9xlr6yvzTXr78/PdZNQ78EaAPiVX/pqHWt5u0oA2Iobymbnp/7V//mUn7Fn83Oi8zKm/D18FOso2Tvsd9sC7J/vM+x27hFZ1BSn/jOeX8CBoWf5NvOygzoCaDTojI2d7FSc4djMsS0t2w/I+X+9AE2OS0W2EVT4pPgmTQKvqAwr2brdM6P1t0AC7MMeX2RMaJehR3e43r2j1i3vE4gJoJz1kc1a81MATifSjCy12FPxpZgHe8RcCdopSEK2MGXN2FpKy2+bhjVufQ/IupT9tB6WbYaObFm6duLJdiI4SSmSs5KSVUqGRIMb8qsqg6vkcGRsdHv0I0EigAYdm6jmpASBAgCgcy6rDwv2Hua+mk73mlkCmFaWdZPOSqYcSLnXXYEb7Y3lvsCj+i4+K2XStvt8moH9AAefLYtim7uUwqJn6GZ+n32IFk0OPPb1kgViDtP7AgL0MxYZODnpa2njrIjMev2pptgvz3P3q+3kHR+uGyh6mr6p5vfP/pffukrtqGodpGBtTKipDw0jaoTUrJkRbGAEBKCZxay8QgAiiEbMspFE+HjJ4J5AgDCxIxeT0Ztpt1PMn2GoCKJsYuad57vO3k7wQJp7p9q44LOABjMxuFGZj+zJBqp5SDfpcaTJyBrInzIMiJr2+BZwRJF3O3qstyIxCMpaF9JwYtyjEJPWGaQuURuMZfbhQjVUOl0pgJQCxODjeQE2QDSPVNrhApzUeAAZcL5kkDXyyOcwLfWxd5QBrcwMUnf0nO4QWvdVza6QRIS6EbcwgybaDm7oZEZ7YwBwWYTYUHTe3wimxVGW89k4WUcJZocrhkqApMUxbiNjiyEnh15DBTBoeouiMvKXnNvtekieFTqc6Yw1EP2V4AtwhHGIHDJQY4GiyNQM+CigbgUznPSAWcOpMABgmst8dgEAM4+HPkPnEcThz9BkQK4YgxizcqgBvYgCFn0nhdXvtyKoPbGz9qmMWTOwnYtBoxgUHVGXsG10dnKYGSfNwQwmWBHwbByEyAcE4Zmz5zcvv/La5o06BuxSdbYmOsm6G6QF2HIfkRz5yHpzmgDoOzzk+UfADWHOezEoZiMmCjwWrxzAyXCBeWTGTEI/eyI5WO+TPcMr/BGathFsI0a/aya6UjxtGjJinfcxbtyMLscked7IsiOHKxWxfpJ+L/qof2RWPPvsD3RPvnf3XXdUpOwxod+HDrv2nQZ2WjvKaESHdiZdx0ezoW6Mp+PDfAY9nyk6WrLORltH7WvP/vAP/kBO+NNfeHrzla981SVCNRwdaSrnxzJD+9rgqiLm7dBIUQvsHGUqWVNoLLzHWCzP7OxxTCpRzrfrGKg///PvlYP6B/r8sSce3Xzxiz+tM+9ZFgxbgAAyG2iuRmNb+SCtSV2eY4UZ/klZmsoF2CsceQkCyzrTgKMMoXuDgOiy5nvD8/q+AQw7vQARvOfygOIlATvRFwGaIwesC/wyKJgx8l3ztXUbw0PP8djoMctcHx3INenb4Mwu13sSEVcju9ZJHxdfujEWxja16dUnoKJnz9cxeX/xF3+puvYvfenn1IEfOwDHHeeVWksAsEvVXRxjDyAB/eT080/K8D6nvw9Whoua7VX0nVRbfbdKzjiBILQWB4Tv8R0yAQyYmBfUEZt1LRpFfy2f194wVyLClIgg1+JkkHnI2fEnT57U2jN2ycPaD4xuHYFYe8e9ODUBx5JGgUTYc+wY34kjw14AOt1z8u66bzUMLOOdf5iA7gLuZruKrsKbbUfBR0r3XXjfR9+65K/k34E+tq/2DeA0AI6PHUP2fao14f00FkPeotvZt8uUegC2FO+wh+8XAMA8AG8oVaARJLwjEF4yy/YAJLHOlkumXZrazgaw+jCZHRYd5bXZmwEQ+WUqtuALX6tUjOdjjDtRapGMvrqdwan0CLp48MHq1VCAC/v07rvvto3azUt/QgBAT9zfmu698o/w39rxX9sI8/1+Esc+D5vtq+E47B3nrGfyXctx78N11VTTvEJ22HXqAXDvPW4CCG3Cj3KSJPfdJT8Bjdn2yNxD//Nnec/yZsj62MHolLnR364xQxQ4lbzswEILe8vd0odGepCs2XbhZGc1kEQZUQIvsVck35Xyjz1zSM0CX331hwVev1Py7UyXBKAwLGcCRAS80ukDRav8bTfTTqn+rj8SGEk/Fp121Zl1rEmCXgmshJ+td034LqvGLnSWsWxtjdv84rT6G1QCJPusdDnlO+prVvyOXSQfpO3g2F6aS/HP0tivx42uxg5DXhlMrSAiGX/t6DO2ywpqWi+5L0zbc1rL2B0OAifAGP0tugV8rCClszoBEspHRFdBm13mGaD3wwJZ6QOlYLE+N/IXN32uod+yy5vwWz3rrwAAstmgFYi911Inp2HzS+e3lOnfZ7oO3y5+9uQnZB1aYC1ygXHPp1qsZeqQBSNbahYwI7u5B9t7r+dNzn/ofn/ZtUYH2qrst4f83S4xP/Av/rd/eBWlrCPaWshngNoQCeoWzI3mxomTQ9bHaMXwXQSleMvRdRnm3KuutzFqxRqm4Hk2uOwgLoiWDNbuQN2/z05/CCbPiGMmhE71KunOb2cu8TOyAAAgAElEQVQ8dckWsDac7GTb+c14hAjKSPN4HH0w0cuIq/tbqSOUxukF89hEcHIcGn3qiIXG1kTKvHHeEVQwDYqRqAMCyZkHOExOISIDgHOWec9Cwx2GMxfmE8QMo4iGIzAcqCcOPi+YHaFC+uMdVTvJd3nvxqOutZXRIkE7jMcr5WBlXUMXVvBmVq+VjVZHHJ3RsDDTRJdDiVpj2yExQerFj1bmEcQL/XQUWMZVR6vh5giGmZF1z1YOKI38zriWYwp5VF2Tc+7j1MaJX8alSN58zrPpRnQqZWA6MQ33NLT3o04QxyE0zjjVPEbIu+fPy8/z73Yc2lBCsejYN5+Hq/FpTlYEUhK1v3z/ctESfJy9MM0b0IuizrP4XngiYEBqYLPP/JzrYmOUMxaMcY+9QQuls9u5mw2YgETwD6nc0Lv50IAe7x+/5YS+i8N/sWr2nnvhRQEBKAgcwDSy40saK2CclBrNAl0ugCGTFOKsdeoT5UyVU6ij3up3ot7QrOQHjl3zcHgt3eVBxKEd6qq1HzXeONLwPvty8AaOqDSIkpo/yYxKbUfBi0YACpSK72M/E31MdsTNVSrFaRysdZqrXql1UkO0mhtrhsxU913x+cGKeh8vB+37m9///d/XmtCr5Zvf/KubL3z+qVrf+q6c/IPVCOncQMfbELeRbZrDSba8dESb300zNkgiU9Kj5Lk6O/3/+tffUcT2W9/6ddUhy94obWXlatDVoAQOcviESN049cKONPyY+mLri4iLRWHVvQWy1k8lYxSdYXg888wzNfdvb16r6A5nt3/961+XY3ZzRYsdVWGt0SXOTshpJYzVdMO+UKtJ5NxHqrrhj+uyxScAAp2BkQaSKVmK7kFJc5/IK2iMPWT8N1Z9Oc9O9FpG1VRmYHDa0VDz5Yh0BADIfbmfs9acCk8URc3eymEPb6eekT1TLTn3rXnpmNuAkjW3me8/qhpYFt1RenTZdToJ4LVXX988VyAAzffuuvOuzdNPP10NAG8V0BOAg+ddrLIBUjoVyal1hMcBRtFj6Qh9rPTLk08+Vunxx+oaxoXe6kjwJ8gSG8Kiw9atMj5lfLsjv2Ud5SimEHjHTSMj2wyQPPuDH2xefPElzfGee+/bPPRQdfi//5R4GIMUwA5dig6khv/7f/mDAtGe0/157+bKNrnvvlO694cfOt3+xpsOC2A6XnxKZg2OP1GylNk4E8dR0NgwjDFpqnKMpC9yCkTxgqx8l21IhwWPxvCb9BrGcHRz9KQA21pzl2tVVoD4rb5X63iQhoEVDMDxf6dSoJ977vlymN8rQ/sjyRD4lSwAsgIFVNc8FMxoe8kOz9DNofPoBMe5/IrOHUbu/H4+7+zPlj1yPBrwl40k1eo9bf9iub8DTnbuAAAoR4EeAWliF85rt3yRpW0bZHbM588z9i3npb/Dd/N5dFnmGLtu2Ddrw3t+yrYDP99jXr+fZNw7v9e8ZCfFTjUAAGbf17/2b2weffh+ZQBo74pkkLmOkHrtLRPj3HZEv0FQ7/+I0PONeb+zvtxqSZlXNnvbMu3URY6Fx7EfASP4O6cFtGu2rL3XxYDpIgc7CBmbnZ86TaPppyclWcpLmQB1DKj02/U4tVeqLODtzbt1hODp9z+sz6tuvZxQxpH+JSmZc7ZnnwjS87aj6RPO0uQ2tJh0esbgQJCPPFUvrZI9Ca5mD9ETOnGt5qfssfgtdUGCNWri2uC5ZGHTqLI2O7jI/XM9m4lMuaFA1vBOFsdBSDusSwAH3UAZNKVwDU4wH+Sf5q8tsM2aPRAQ2XOEFhRI6jlq27EtsJek7+0r6Mi/pin7WtXrpfQMa8+83JPG2cjiSWhZvoU3dtBNO7bNo+HVjE102DJUYSnxhF+h1cg32fDFJ3Ha0/gxgIr0qplkecWvjO2e0pC1/zF/h+fJvyDToemSz+NHeQ5D5ua7ofsAOfMztu7fjscyvxbR8s/bh831WcdFxv3L//0fXUVRq/6RQbUBny8gNMzwQ/CPvzES7fgsggDlhRnYGyQGhYBNR/o/iFoMEnCgN0ybJIIb00skiHfilG0J6EZ3ZmUUoR7jwA6Yid7G0nBgmYCM4WYsPR4mUnq3hc+chjQcJ3fHVMOy/s6WIhSeMacG71UUjJlz0RfnTE6GnQV9hoOPkUzToDIk2SMM2qCcQRdtcNtpzPmjjjjR7d9dtDF+Mh7eJ7UTRjxx4oSepXrwJftjpN+wHjECxnzGXLTGkNm03/pOMw7G217amcl3Wqcms7n2ala4YXLRgmgyTe56PBOz2tCw0MKQ2Orm2UrJvrvvwyvAQpS+aAoDRI7BYFCvd/ZhdKZf7zfCQgquo+hBqdPgKuBQMluiaCWUGD/RvnIoDDTQ2MvOPalgjo6avpyNYqAmY4fmU6+2CKtW8vyd73PvAABDgAyAJpHqzEPXKDOgAYTqogtgpPuRzYIy6TkzLvNvThcwyIZxiuA3wmwU+6YyvOkQCz9RAvDSy6+oq/WZM+cEBPDKuusoNswN0vk0VJxwOy8AVtT7xZBlLYk4yhnHISRjoyKRwjaLAEiHh97UabscetW/CQCDR26UZc53I1+WfiZ6PuN1EzPmmkZfiYSHylkPGuMF8MDohk+9V66jDtCiI1OZS8tJnCCajPmYRDt+6ZT+3T/5v+t4tO9qHY/VUXTf+tavVsf2Yx3d6ePwlEZpugh9OdLiPQ7fwgNC6Gu/AnREfibCDL1ePH9x88/+2T+XEfWbv/HXN/edetByqtZTwAqRfWWzOONJZiEfTjoidJu6S4zR0dDTmRwpnbAT6OODUKBpmgb9cab77/7e7ytajfP2M3/lr1RpwmcrBfzOyib5sJ5pgEkGb5dFeSzOKnADRJcKjHUYUS3LvpExoIyolheLQbuchuG1vLfOksfhZ48HcNqZYMgtzW047aFpK+ah+Hgf/h1OQ6jJBrujGWWM1n8fVyM6vgmQj8JP3SffxTm/nshO8SXOuXNauhdP0cBHH7m0LDW0gHDwJ3z3Hk3uKImrsdxe0Vd45Vyl/aOLuI2b3zma7DIiN7YTbUHzEhXeg0cefmDzuaee3DzwwH1I2rrveR/9qyaY5sXIiqSfkiZKPwDG4Ea4TsflRdqvs4gK1C7gAp7g+2Qs0MyQKDjOInM+der+ioLes3nk0UeUsu/TMq7bfPvb/3rzg3L+4VuazBHh59QH6Jl/gGoY0mQv3Fop/8r00qkv7nPhM7Ldd0FHdzEuZB69CeC7lpGid63HlNbKLmC4Ay4vBtsoM9IeyxCu/zXIEf3Bc9AFAXyItiEX5BBIZ/moLnU8L3mIDfBMZXNQIsCeUV4VYFGgE7RnBWeZhv3Rz1yornXrDAAw8OimXMfPWdaYfxzVC90HBOCROGexXWwEjzu5lEtSSpkc7A8nOtAI0PzcKeayQeOk9jdaN0an5a7hp9lezJi39fdwJOb3Z3tkfe95DdbrNj9/thPXAMv82a777xq/RFqcgAkAoAfAV77805tHHjqlDACVp9R/0Kvao/R3+DHbVuzBANasu9cR/UWGBygIfbQjE6L2d5eajmWfxAt9/Ou2z2EjcDg7Zo6FLqTDO1Lc4zftWp7nwnluytRSOabLfQBOKfF5u0CA9955vwCy04pEo0OcYUQDPWc1xrFWJ3uV5aacM35B5NY4dUv2FvZa29PyGVrui+fbfnSgwfqZzxVgbH4J4C7nGfBAPlRxn6ZokE5OtfS2fSyBCOiW+j09tmQXxkFXRpn3nf4m2LbIWn5HCgsobj9hATN0P+uv8LrG38FgZHPsHge9OvBVI4uDi1xSWRg7C1+2DnKvHE7ScsYyjV61bvppCnK/kuGfyZZqOdXbv/wtGm75s/ijky85ZFN4m8yElFH2UcUe5NDRC11bMDH+BYzKANq2yTNnPbWMo+WpMsJbGCSTz7LLb86ApDMAh80weGJb0swyIWO03dXZWbq3HzAA2Lbx/89/+g+v5ni5GO4Lg8lZTpRTt16ePB460n+zwDFsfT+jfAEAsA3UXZgFaSTYxvyQ/GshGMLL4mQQJnyab3R6SggswhBG7DkoDVWIGYtttJN/dlhStz3S2Ux4iYAlmt8prk0gmgOE2kMfQtgCaibQjHkIJq9lGEtrJgQwachzP4E0k3JH6Gys1pfo4+TcR7gYlXOGRjZdqaBR8L02clI7oj4Td8aVcS/E1MarLZNO3Wqh4v0f57/yRyJ98/xngt1Sug2aQCxq1tY0MaN/s5PreTVayPrp+YNRcy56mGIXoyTyEgMiAlRMLqYdIA6fOWo3oeRtpMyfmd1MAz6jO/QwUn1jzAWUyj3jCIYdfMrFSAufDRe+E4cU4z+/8z7KJVkGESIoyTglUfBcm/Sp8O08v9ATtJxoMDSTiOp1FUF1+UJn73QDyey366BnB8uAiuraumM3YIDSepEV9ZyPiHSWjEAxv1mOJsdsueGMM29c3wqNcFTnlep8XWlkjEkdjg32ESmGPk6cuEURu7vuvL1SSI9XFOloPYP+GaTXkaYOGOLGYTq6TdHiACQcm+TO3Vkv09fk2NZz0usjKc26T8klADuawqXpD7ImfTC0//UceFfodytOyClyI5FqHfdF7Sb/ynhBoZLiSz0+zg5jfqqcq29846ulzC9WR1wbeDh20J6cFe0Ba2R5HmB14TFOuVBkfKRTznIm59QfO3Z88wdVH/47/+J3dB7717/xC3qG6lDrSDvS7zlVBF1hfiNjx85t1m6hL4Abnqm5W9kxbi+xDcGPFckfnYSvK7kG7RDllJNcEZ0XXnhh8+3KBnjv3Q8q0vx4lSZ8ZfPAg/cXTZ1XVpuzfuw0MR4AaJfs+J+OZeOYrJYfMfqG8YqAG/tuJ97jpOcAoBEvapTJTsCQxKFWxJmobI1ZEXtKOcrZVNSjNxn5o2s7uyc1pc5icF2petN0gzyOeaMLPo46PWg+/oiyJBtOdKrne4wfpxBDSplqNXmAZjpYW1fYeCRzgf3Kd2SQtJ50uVU7VhKgwxmLnGAtP/3EKbG8lqaJLBfAiwBJwAGZ0sV/t2y+9LM/Uyc43KPnsnZcV3fRXsfWEC1pL3zvyFbJDXXidiNCAybez6NVGmPgigyHkrucalCp4t+rchHOnAZAYG8eqVryBx54UI7kn/7pn9WJADdvfurzP7V5+OGHVevPMVZJuYfvb7/jNpUr8DydMnHI5R3KJsJYrRT8RYbGAG1jS8vWa+MSy2EUqxAKHUzGVl+zlu3cN0BSdDjXSA4v6xIboPYaOqrnkDHEP16UYhwqmjtcxwWSrfEX33+2TlJ4Q7IS3YLskSOh/TYYIB0xgReLEYu+112HHSgQLZNs/jE1WBcvtuQKAFgArwKAxte361wDALinxnXKAOBFaYPpre3TfQCAjGP+uR5rZFGuWX8+2z3eT8u1+bpdz8m113LwuSa27X5ruL73LhsGHkvZBoAaL5qhcgrAV7/yVzYPPXhvgYSlX5Gv6ohvcDjlaXEWxj7HjhrO9gwQZG57553s3WGHbdEA9me9ElSwruu+U+28ej9aBzQNxWlNWdVi49XndqjaHis9HtqUZOg0cNkuCCGd/mMAVZlctVbXHThUGUDPF0/8UHKWzwHMnMLv7E9kNvIzAACyGlmTpqEBzAPuslbwlVL1C1BIr67QUkp9vTbILwdwcMQB/5mFspPL5lkctlY4CaxiA8C3DmZ2jx2tR5ekLX1oXM9vWeKAErJMTn9do0g/z1VmmcGGmRaVXdClmPK3BBaOUnDAEtbHgVF2twOtskFdIp5TEuKE8jMZEigZAQDKQq8s5JL9BID4qV4leGFGu623lEU5QI/Q7po+Q5vJKZz9y8hZ6Ar7wlmllGK2dAtY0zeZZQS/x3fU731NMqLDGwalhrzI2mltOyvc9vTIAua7AwDQnfT3DArskjW7ZIJ2Ik5E5gXdt+0XOjnwe//Hf6cmgCAwC8Isx67rJnoxjMrNN/VmZwMy8SxuBh/hPhpo2AHnOjGO0g69UPPPZQPbUefzoD/zs1wjxMDG0ixG7QJg+N6OLG+jkUmfydyWZ7B5MkoGKOAn2DD1b57/HgCAtTN4v7wWoTUpSz5cAAoxcd23hWKUTBxeGzyu+ZzXKY3IktITZkfI+N6JFBtQwLHKsYPc6iNqcOr9KCrvnxFFN0wcDu9ME2HCuZxhNCUzGpo99nhHxHEWMJrnav+1T+J5O3F5LvfJfcMYYciWPU0LnUKPk7UwwTaNaZ69/gaHRrpz9sQ0Z4bNXk1bagrgPo2mi6mk5DSD5TuLEdB8lf3LGnqvp31tYT8iiNtP5a/wmerO6r5E+GJMYNCHDiK83BRmCK8ZAOB3o/B5zgA4QlcR2jLGu+5MmQ0TAGKaTxQpAI67ylq28J731HWoNMO5qgaARPQ4wkpgACcDVOot/EXqKg4SKe8oFJ9A4ppWjv5huakLf7kyBvh5hWgoir7o3pku1M4f0JnfjzzykCKQh49wKklnAZQCIENAR+g5JcQZCxK+rhcmwr8oWSlE12IrjbGO4UtkT5EDgYvu9WFgxJECKCjK3A4Dnq5lSJw/Hs+95RBW5I4LXP7gLAArjgNKXSZyidHC2hJ1/trXvlxpsvdXavB5qJnWglL0ySBq6lqeO4DR0LZr9JzRZFnLK/tmkXddNeS7uRzt05t/8r/+EzmX3/zFX1LqPZF0GWIFArDeAo5qfozfVOGSjYB24on6THtIxLSbpR3s7AyvfUUpap2colz3x2htuYBBplIyRlXr8kaVAvz+v/p2gQEv1xFvJwsE+PLmM08+YQeUcbAWAozNnzYmDDqk+3F0SRQ8H4rO6jkYOapnFNBFiq07y8tR72i/jmKqz0m5BriiVplrybZ69LHHBQDgXKZfSMphPirHLEe3sW7Rx+eLB3Dq4RWDBp4/3/ukUv+Zx+UCwHIiig1618r6mLnqkaEj9xx9VjaFDP/+Wzp+nFLA+Jmzotlk42i/7IyryWHtRRqIApoQoXdkbZS1hG7MRy61IcMDxfZpZQvdd+/JAo6+UCDAvSVzav+vR54AgDlTSKBMy5ScWMC6RQdc5ri8AtbU10XANadfuKmp5FgDLjj72Wsa+z373POqHz9baafHj9+ifcLhv/e+e6uHxBdVX/72W2+qeR/HzakcoFL+AQsDcJGyi7FOHa2bYxLZH1lY6nmhXgDpBeMeQZLLDVYTfZRebH1IZpDug+Spn7O+is6ZHc6sw3ytyqdqv5XG39kIAX/JiCDaebb6qxwqEOBQ9RKhFvqFF18WLZEtlTRc17OaTlwSYBm+9W9LFWW8bV9N+i2XrQEA6Y8l4IDIbRtKCnAAAJpn0YGfbZpFlsOHzMmOQHp1DBBiPzsrOnceftZyvebz2s7rne/GeN6rlfe+k3utn7G2S7LH81rvGvN+AECMzZQAAACQAQAA8OAD9wgAELDNOe7oo5Uduf3csQ+JeGdm6/ENfpfoWHpgZH6x12Ya9nsuv+O6uWzQ8wvwMOwQp0EbwF7swdjMsocaTFE2VwJdsUEB8rtvCrTXgPQhnYhAJk91pi/d/X4dTQew/l7Jb+wHMqEYDv210DcOHPr96PWsz9wRn/cU3S4ada8ON9SLPZxAAWsacEtgNjacjDDr3wRcFlsbGdLgc9L/LWOH4++ATaflC0z3RkevxEa0vO0m6KUj6OkSH4v3HZhyE92UKcmJFWju/UnWcAIytoOqPKKziQW0y4HtfWy/SJZEAz5Jt+c73Bvdc4nvsx7te4gieq9ngCJ6bKbNds0WRpRj32sw87vlC4STsfkkiMhcNn5Nu6Hh4YPUGm75k9v8z/1jP6dHx+wv+aSrPma45b/5qbNZ6rfZz9FwJ39m4YMfIYiGy9m9yFr+6n7f/u3/vnQTjWYuLESaB82O2uz4jkFwwzhlA+2I0I4DJSYX2mHEzgaYFeeMZu83jxklzbMHKmJ02O66FdH6+hlBwRSd5+WGVMM5NeOV4FBjN6dch1haTcvI4j3NBQR7GniUlifbRNSby1vbazo21GNwwy8MiESGl3Vr5yT7H8US5z2EMpzAcfxPCECoJ2tVN9H5njhjcmZ8bQCgpHfPTmIEf4RE1nnOYAjxBrTwGmVtxxpnueK0zwCA1rsBANNL6r+6I+tkJAUcME102Umngc3j3KVsNX6+Vw9Ps7LsdQSunWof1aTPet/DeH7+ACVmJee93gYV5vGytggnInIxtEjPSylKTmPIWeISOqLzWhOQUgl6j11zSfo/Ardr4nSeeIMJGk/vRZDuWYAMw0JXer7LRo2sGa2r8+4dFVctvdHTuYbZxrijZckCSOmNrzMg4dIFZ1oYXW4HR1HMatBVxp7Orq17AQLI6WsDwgrq/6XszZ4uva7zvoOpgW6gATQAAgQIkAQpkuAAzhRTkmy5VBWrkouUL+P/LZWyZSvJfYYL2YliVWRKCpVQFiWRADHPYwNgA425s37Ps5691zndtCoHbH7fd8573nfvtddew7OG7WPHMGLp9vv0M8+VEn9FZ4ZjxLrRoI/eonv3+epmT0rvXVXPfOeF6uZ95+06zzzgGpHJ/O7ShS2ERe9WmvyuUg7G0IBEFDhzMgCzU9kdAezIUSsdO8nMvfm8G9S5ztxnF6evAbQg2o+BQtfvt6o+2dkQNxx+8IPvHX74w+/XXIveOFM1hyuKnO813IbbVCLwvwG/RFsXcp31bQCOO5FdwdrjfP7kJ39x+Ou/rmaA3/vO4cc//m01evvkUx/FB9oh8KOBLTlweo6PKlOqI0YoBoVqC920Z9MLOtuoU9QC3pah45R2+CgOCpGds7ecU0O19y9/WH0B/qIyFP5KfP+H//y/PPyTf/p7ygLx0YB1PFQ5Q5wVjYOkBqzdi8NN4RzZYe3gF7rPA5imqz00sGEX3q2oa0fm+R7O8cU6ng0wiiilnR2i+HXqCscDFrDDvOFj/ub1XmWvcF9FnFRiYB7Dcaezu5rSAVRQ74/D1oCQiNzIs4E0pmzjTwAMBnN3EZIewzijf007YAsY1J5rR0uy0/LEbtmuWSeSdasyGxLZqj4J9T1KAjh+0oaN9dty+gR+OatGIEBdT2kIjfQeffSbh69+5UuHs2cA1KjBpd8CYBj9AQAc6IFjAPcotbRrWCWjpDjo4WAwAL76dUX7GYNK4EpWuO6dKBdlC9eX4/u0jpOk0SHXf1AZM3fffXeVztyhqD41/tSbA3DcWr0LGAtAAPfE8c8JFTGglRkwMrxyNGroYBtnHnG8I3YyMreUdRp+v6ITpv6MXooxb31jfkk3bQvm3VtHPFggDSDr21XWQU8gQNVXqj8AGVYf1V7GoVGUbkTckMPQLXbJkh9rhNYT0b3TMTw1UrkyJQDRy3ai0WXmtjh+klkxcgb/kl1DY0dkLKUdoa8AuSSnHI3t6j/C8/OTU4f6N91i2m0TALjW9+f8j20U3/1a9si8z+nn8+85vq2/h+1bMpr36QFw5qbr6gSPHxy++PkHSs66BEDAnpxu3yklGovk9Yt/Ny/GwZ3j0/4OgrBo3wHC5onwQ2zIzDtzkVkikNHBh7yyRuGrgAHm9bbN49DVGNbR1WvcghqlPFbgpechW1Vz7ybGNYabCsCXg9u0oC792Wefk6595ZXXZT/4VCSAaDfGU2lSyZdbq5woukCp9B10y+/MKXoujis/+ZcO+rEnLL+chWY96L3F5/m3g3E+4tzZOmRN7vT8Xa6nbdU22gb0w7sCuQWMk0H2kY7tDa8q44HMIAHkXXLWgERsen5GDq1oPnqMngVkM6DXZZPuIB4bPsdGLzuq5+ryJSLyleFGyQOyqH4H2AywnkbyoeHVe7Xt9AYuw7/SZdMYGh4bcm42UdSJAQItPPcZSJOPNfhbAVXRp0v8Wh5PWbjWTLay17U3mDMu65XsWd/HQYnJu/HtTvf+XItTv3JeyyP9+e6lEMvwur/63/+7KxAWg4WBZMNngZ0KE6b0bp+bGEPEE94AgB/eTkQMiiaUddxyLZaDOInm5+00qzjBc1JiZDnYiTY3CjYWyMQ91g4hlDeAG0BlTtMJwnjKhpBTzb1scRj9r5c2SNVcuQu65+yNu0caVCmKby5UFHrmahoY1Z5d5aeg9+87LSRzzDULcZLhZIbzmHojdkbA6kxc5EmNUZztdDZN9Od4zfe6+J4dBV+TTqZIgzJjHed9PM8aX9NqGj85UiYb11kMx47Y3CDJLhAPtgERRzq8utA9xhNHGAHbazcR0i20u3dFL6eju+b3tSl7s67xDDpo0OGMVmChAU7sUo65bAiufG/ux3kvfpcD1Whe9mn2IuPDWHUDw043lWDb+yFAzRQwMcBE01ZCqV+dz1+8olTRAHuanXeC3nP5wjSYLITaaJPM2OnoBoI2aorjrygpaWHKUCJVzO+hmEHdSe/XPtIxNTiGZBS8f3j+hRfliHEslhSJGqh5v/Od20p54xjeWo7YhfoJKHB7pQMjk8/W507xpRlO1U9XxDG0ivOqOuvOYjACT6RzR/u24dTKXELYaLhrFWd2iY9wM68aVPXG8P566eU6xujFl1R3j1NIRI/jfHBSvvKV36p/X6omZfcopZpDCSgB+FARnzQWcraCeLT5VfKi7q0mQ0PRKzLJZ4ykZbZ52+t2QxmYrBEG0p/8yZ8IoPnDP/znh69W6v1HdfYw/ziBgKwJ1kz6rv4DNLilnHQ1MmwgBOcJQ4OGibd0hDn9E1LqxJnFaXaGUXCpehBgpNERmWi6m7fdVjXq91YmxEMVvbl4+F//l/9NzRGJvvyLf/HfHB555GuiPVklr7/5hurbybAgm4L9j+5zP4AckefGgT4ylS7MzMup84AGls8VoSin8uaa0zvFY9QlI1Pl5NN9q2in7BOiqcVzpOTDMz6y9YZas6+oZCCRfww5AJ9VZ1rrBP3I9mDN4QVli9AXRA04fbyr9r3oCdNkrwNDw3eOmmkdW5+dynLGGT7VFiYAACAASURBVGDTgFRSzHeapzNt3C+DPQcdWdXbqnElZRbUysM3OU5LurXlJPNRE0SaDCN/+FnX3vOZuw6PfvORwyO/9UWlKn/wAf0JvN8MFBQg0DCEOAhdzaSVGmZdq9KanBQiecd9AFQAEQ3UCChSJoMzMYjk/f3f/+Lwt3/78xr/efUDebd42H03/HxAAMAfQCHkAn1yOIMemUBmAFkAPq7QGS/WB53ts4y6fVxUdFD297KfalAzRdXyz4Za5GhAZn6mp01A/qOsquZdOwV0NneETo6ydK1Gq3Kq1994Uw3QXq6O6G/V3zpJoOgEbTDAXQ5gmQ54FXMtWW3DvLkKAMi6WwfsjAbEWWyR6Bvvp60zGtE5AgDi+EH3+6uPA38//fTT2kM2riMro52u/nlqc809MPVh1uX0DvP7mUPe+8cAgNxr23C/eXyTXtvGjh09qe577GvcG8N60PY6JioAwG//8NHqAVB9N0oW0HPDAEBKrezcmZ92bbVNmKuzUWKv6tMeDkELv64GADLGHVjaPYpgqnz3tNHatu0y902z0/46R/QPiAyv1VdyH66J/mbCAeLRj8o+EABl28MnonyqjJmXqsfMc89VM+ICC9E96BnGjWzhflOXQZuc0hF/Jc+PL8UsJkggB7IzlrAx4MUc/a19285/HEJsF4MBbgwcec2CJgof+3/bp14ovpfeMA66eC1oKo5MPtPZvryvjIcGek2XnZEQu0Yr3u+vQKEAYwe1kCfIVAHDvRYaU/tb9r/4xPrUZUg1HjL/ALSR2bxPsEDln5ZR0aeUv9kvS9g3eyL+6AaV9h5cvveWRe2PquFx20jQwzwLP6R80gFGgeUJxPV3QofYNSnLyJ6XjEFHBACoASUrz7SLT5UA0d7b8TWmPzx92PioWY8pF/Je1nCupfYf/sb/+2f/+gpMSVREDNiMkMFHyGBQ7No8M5UMwutNoOXwN2NEgMSh3ULUyi3CxCkrnnD+ZcEy6WyoKXQlLHvjTmEpQdbo5KnQnY52AAAdb9NOW54vp2R1Fu1oP4sfIdfKzIBJpWBHCCJcFhxt4XUKQEThS1EKwdyp2aGpyCma2MGLwvd7W5F63DFak5XQKBNM1rSdtDdNfIxJHDOcj40udhMgNmMjklbquxfE6Voer1+MmLnZttPpEoytzELnvUknGsymNEoWWm6Bv4GniWoGmV7KdKzt2hBsSNmRO9VsrpUQ30H/qWSmUkm0dCI+k4fFb735/b14+vmZje41mXTMWI/XftNt7pes8+S1zD/Hh3ndDQBkXOz1Y4PmWOFCHwsgG9tzjAIA2rDMfs7n+hv6SqBvgC0GMFskQo8jvhzJNs0DRvkMeisT6n6pe+Y7H5Tj9q5OE3AdsE4uwaCh54XAwErZpnu+FNEndUTYxToD+CWlyxMFC3Dobq7Xl2FfJxCgzOt5GP+UB9Dx+0JlBggoKEeA9234uyQmoBe0U0peg4JxxsJLXM8RnlwHqDDXMkYRRneca+77foEXRP2JZlOLSESZZndE/DkOiBfAyL1V0vCFL35BvQ0Y+y3lRJ+tsd9+vhyX+l21xQJJtzyQzOu0s/APkSI1F+V9OcGmJVs0WSZRcOpHUfIe2lK69ZO/+MtytH9SNdSPHv6r//oPlVXx3nvlTFVJBVGEi+W4vluGlCK4JWM+UyePXLhwV83tA6Xxknapc4lLwZOFgcOM06UGRF2fvLuVozTt9BK5hEYXKzp+fTlw/I7zf7hSvFTnqpMJAvhDivfNBUbQBZ51v/Tur4uOOPs0oDXIivx3rSad/21wxBgmSk9qOI4jhmHWKXsG0EnlMEVXTmh54okn2ohT0bucsJSQ6VQZaEoNuxon3Xz4ctWjX7hw96qx5AIBv6xBG3qsAQ3tLpJRAAhQHwJyOULsPi+KHmHIVbq6jh1UlBwD2BEFRI8NwjQv7TTalkiOxjjdn70Eb9AXKPJEfEPzsC6H4FrACuZHp3zxZaebRmew/naafeQkUSbuSYq9j726Umt+8+G733qkGjd+taJpZ9WHgdIc9wVwaYezYfxsxqf910AHab0pmUtEnnmzPjmmC36RMVnrrb4J9TfHG/7iF49pbR/47P1yApTCW+O6ePFNzYnvAybkaMp7771X1yML7mxQAEMQueBjPXcsP3pZRrwMPPOI9/+2daQbBoAeAMDXWA+q7llAL1E1Z7HYeJe2kDPgCD4NMt17g/IP9rK7gPsUIfGpynsABj6R4//U08+qZOa9kjUcD3lzZdJcKnCHMgmsK8bRIR8rp7xwGvv5OaoKgGkCP9FfyzZr1TWDEtw/pSy+9bAjxYgbXIGHyACA/shyyd4u54k3uu0S3+3UiZ7vZSrTgM7n8z6/yYactmiek3ue/n06ltP7L7JuBXo09tP7Ldumvxiel0yvgBSfJwPgd/6L7ykDgIwwdf4nE0vgWdLr02TYK21b23bs1FeZw7J/2g6NfRbQIIkBc8zTYdkAkQEA2/H7Fb8g/BObKVm3dobjf5yMsd8PJpS124CCWGrzBnNcfOsjEVWiozIdp9ZzzPAzlVX4cmUVvl+lRgAB5nPXbycDwADdcbnscoxbDsgeGg6w+0PZEfferjt2UEf7vModeFNr0dcgByld4MQnPRP9Xt9TRkGNaJYanPpW6UXgYIifi8xTCVsHHhkzoLfT+y23AiTmBKTItdxf8xTv2rfzHrcMUx8c5CvZRO1Ya03lKzmYajvKGQB6Ln5V93lyBqBL6wyQOKCUzL041QGkxHf9R7ZTZI54p/RL+MJ2Dfy3s8AZq8GGvTbRg9L7Q64YwEkUP7Z1MoIjvzv74gQAUJldAw40z9aYuhmxbAfpCjNr7I387vFk1wyQta/ffuz8vgGuBQz1Wl33s//wr66gMDA0ZZRiOPeRD3PjQOiVKthOFRuEl44CpMFYIpgaSJyJTYgovwkAuLZnRpUHEGA+MZFrvtdycGIk+DNQs10jNAVlUL8lgLgfxkUTmO8mLUVOSBlSCzVkjhq8hY+QIBygFgIBAGJs73r3fezVkHH7fEellM9mf3aOJ+NmvIn0TgdTG7h7IEwnNYuczZK/48jD9E7TcQSJe+NgWal6PdKAZAu7zrBYTJnaTyucCG4DFDtTRKzSysIsscW9NqC3VKTyEs5RDKrGHooxdMxbQUx5X3yi9Rkp6uKLYXTBa+0UCQmXQCFS7a72jk77J3MPDXOPHmjPuf5qp2kLGfPv8SvvJRVrb8zNY06pinDNOsdAOVaovvtR9LzXQPsRBLUdd6O+nNE+AQhfY+HlsSbi33dumgXlBehzLdikiWvT7cDOdRUvdGZQasayx90c0dfzHoiv9m0r7xjMVpbuZUDdb7JAcOrVvKp4l9flcrA/5gjAMtZTp4dckhFUigyQAxZgnG9U5Ovim2/peCzAAJzsK5VCzPU816ADyoq+JFd07BdRWkoHcAT4h8GfuXIWr6KBom/SuElfdidhnSxQ1+DwYXxt4evoLjyMQ7JPRrislG+UO3XNnG/u6DMN08q5refglD70+YcUccdZxqG6XE43aco4/p+ppmUYNTey3r2P3W3fa8exn+GlZDko2s3JCko9pwGjwRjS73IygKIGZRipi3gp5Hvuuqe6ir9w+KM/+mM1ZfuX//K/PfygyhCI5CZL4m3S4Z9+Rsr6g6pVv/vue+oouNtVnsFZzDo9oOii0zea91dkouhClENZFjWWi2++LfDHRz5+rDp7vosI5vkffYg84ugrjuCzDHVdprMM0sSN+eHQL7Qeo3nILGgSh4ufrPldd93djh5AkdPJaVqEKX2TjkG0IfNK1ZA/U9FJACuMt5zzLLna588b0K3eFsW3d955ofpSfFklATK6al7pJ5H9gnmCkUdPAbrya9/oPTcY9dGNyBUfq6g8BsDr66Cae2zwfmpo4yxIvsrxvVl7DAPSUSL2+cdyguFRXtIb3RMA/idCpIyFup6SCprsfViZH/uYO8sfUmTp3G7j2IYgQAllA4ABN1dDvbsq6+brj3yluvA/XPxBqUZl/JBFwtp13e2WVZ3eCwRQYIFkkcAIyzZ3zjZIFzkIvwRE+PgjakyvVPT/7w5/WY0s2dtff+Tr4km+c672E9kM7AfuxXGBb1QfB35/p8A4+Bp6MTdoBsBxW/0DGADAgobsT9sR16ksJidCGCRw1Dq68gqLGGy8dWQy4WwcWkaaP20jWUfZ1nE0bgQoFGHyZ065d4kadJR+g28UaXNm2OXak08++ezhZ3/ztxrXN7/1rcOZAuGIer5esoc520JqHSHc3CnkvJQR0DYgNnfWfzrekes7A6Dnwr1kkCp2bbXDmBdB/Df7Cvrfd999AgAAK5955pm2XTo7aOmwulOPp294ZOybmbd+3jopuQ22E9YYmrbT/pjrkGf85p+xgWPf9CyHPZNmwdMpEW2vsiH2U47Gw3q0U+O5m2dIYLvlzPWH3/vdHx0+/+Bny9GrqDU6tujO+mmtcDLbEdyOtsvebIf4XtM+jz3aM9M9bKt4vZpTjsYv26Pvg8zxM0ElHcTTN5smscGzf8MXU7Z4DN3TKs0qmfkEAPrv2FPZLwDLqcF3WZL3I89FFyPPGRs6JqcG0CcDXQSw/IJOFrHupg8M+tB8HKjMc82c1Lum/stJPAno8bntb+R+OeG1V1U6IADaTZzdJ8T7nxdjYB9LpqhHUAfy6pqUFCCj4jzy7IAQKUuMXa85y7kv3YjOF02zN2KLOgIePcAzYqMmm0B8yp5hfVnNBhKiX5Ez3JseAy6x6/G1De6jmeNfVXaFmpLWd4i81/sGNHaj0MV/nYmnoFYLoWx9+zEBITyX2MTho81zJu60vWWLFG+SxTiB8/i7lhG7ZDr32sBH6NDcCz9ggyUDYPp8zK1BYPkSbcdn/1uXHTv5CUIZjNiyInto+e2DDwXMtH/juXpsBQD89+IwMgAwNgEA+DCMo4uaA5cDrr9pZJPzj3WVGX+vgh8wmKof6R96Jc1+E2o5kq0c+MTdsJ2iuRdy1+ceO4jHCI8dSS/I8cvJIxBfDgjNpkCjGmmSwdSEF0GbsXtSakqh5wpR7ZkhWPv9pARm/suhO1oUq1YbnGbSCGQz0zGA4E22heU2Bq5WGNMFncBJnC8EjVKZGuFLbehEtbJeSWkRLcXLnnvuG6EdRRG0VswwGFQr3vQV7eo+ElLdgVSfD+UIP02F/puU4kS8BP715BPJMw/tDAld0jwdg9zvWQgK1a1xIuQyV+4xecjDZKPsjX06Pu8hbdOwzWLBZXyMhbqWoeG5TeHc20wK1UpnZ5349qnr28fW7JqybNCFagIWRPg3/RnSSh3Wc3gjczg2oIJG7n3uMXh5+1iaoOYd0ctnvo591vPwN5tGBmA4dgse2Qbszhgi++ZDjHoi00p7r7rpN980Al13IbUbZ4wlcMq310KGONkBlS7+4kuvlkPyntaZtQII81FencJW9yL662Y+bpTD96NwURIGyQAASCO2scBzOHJMqXS117i3keWWmQIqr6/04/d0veUNx6rh8NthZQ2QSfyjHvmzlZlA1J8jsaDTpXL++UcN9vmK/N9VkUnOXMfxPF/PBjRgXjo2sTN4cPT5LplH58oRfl9dfM8KEJFxUIr115Vaf7aBDpwAwAzGj8OJkQR/4bQy7v+50u0pSfj85z9/+PrXHxHtibxrJWtZ3yoQAIf/k1onNxVljtQX4phX45+6hrpB6MY6Zu1iVLF2TuHuZkLQGscHEJP6684cyT4DpJBYlg7rYwnhH0XUI2fNQ9k7vI/DnkZOqkOv9ZTxURfh1NEYjrKTHNPkIyxx8otmepajKS+//KKAAKLZUs5Fa9Wa1/UBu+EfQCbe/8y99+nc+QBLMxrh8eGol3FaY6KpICAWRhJ3djNXG0jZN4qet0FuZ1OX6nMBhurNsOUBvIujTpq7AQBnwuCoU9aQiFKMShzgRPZ5Dtcl2j6NpcjNlEHEKbdxZiPQyNyn5TzfUrzz5cO3Hy1n/I7qJVHOynUYxDWWlKdIBhIVKWDjw/qcuQiwEzjB/OKstM0Bj7ezrc/qUY7e3XT4ZXXC/3f//v+QU/n96p9xXx0bGSeFDBb4gT1DBgAyJDX0lI64oR57zqBqHAwDepXpU3LiXGUzsF8xnrkPpUbwFjzC76w1NCBF9qY6m5zz0G+qTJWAyMgs2UE4duFDySfLSZ1U0kAVcllAmpmt5bazd9yIVF676OM1sbGNc8MRjm+8/vbhz/7s/6p5vXX4XtECYPH9Kh96qnolvFj9Rl6jTwC9GLSvaDbbkSsd4RYQAq+y91P9UO8Z2Wpko8Q59Bjc56L7OrS5uG0a22LWo/49ewD5AtBCj4ennnpKawuvusRt6yY9JSqk949HtlRY/uyfy1jQXU7NxJXQmXuIdg1UhK75LHfUWuxBRK+3ybH0dRybgADHdqxvtu3H3QNJdpGeUfynTI+OpMscgdc5To4MmzOH73/vm3UKwOfUgBN9wHeJ2sdGsM/sse5nbS0c+zS2TX7G/ks2yrLbJWf2/WIzLnCoA2g8T0ECng4m1fbZcl4GvU0335fnoA9lW/XfThdvB1xg4A6C8J04mdOeTo039MgzV0S2hp8j9noVRGtoxr6nFI+SPOQAeg1+pvTC/bvokbObb5MByXN9+st7ynhDRgBES3aQBYFNzDg7w1BHiGKDyL9y/yJ0MHzOfWxLOONAsgD9VbJb2WulvxMIy8qmZl4No5tXlD1Vrw9LbokvoHDTIqcaBaiZmQTRB+hBAgQsoJrOllyIDmb1/Rw78DrWvH53VL3Xp+0gZIXtP8snnWSitH8DAM5WsE6P3a7xyB4lk2WvNYCJ+g3Vs7FNmgt1D/Gb7HGD0ymZ5a4BqKUvmu/w6pR1pmNsg9IKs2pbkUbW9CcAgLbPHJsltsfczylJDhCabDaD1w3T977J2Cj5UOCmwWDZqNLhzjbgZwCRHvbRj+kDak9oPXbTX9677ud//q+L/66o1hAAAHQ4GyGoyOnNLQDl2dW/AWGHeJbox4ORZN1DmkJ+ChUtFPcVQe18SHFptHnvNOI8n2WL58iZEsJynBkg5un0kx2xttz2c7uGT9N01CUvCe4m6HxO0FAGHQdPw5YS9Pf9vRZmemM38AiTJrI7Hdg8W6QdKxuGPnI+haz6dTVIYPootRohVEyk2qWsndZ0K1RlSbSDGJ2cCEAEQ0CLCGg72xLZR3SYDBG6xcCPEM77uhcj7YFNBXS0sXoT9GydmziMjuO1PAaQ+I4ETK2n6sE69T/CdWaAaA09ojUnjUNA9lZ4ofledyvnOJ+TBjFyJv8f8W19L5HbDcLsPTCNpBjc5of0KTjmrfm8jEklMHJguyZr8G7uuQ3I47SmKNGrAQrvtwAgeZaMjiKV0WE7TebPdsgGz+jC8bmFsekYXiHd/8OPOmtD75tvDabZEcJxQgmRJotz/14p4cvl7HqNEeLVDbzSYXFScYLfu3RZ6D/X4kwyVqe+0eHbGRpSpN3pfjVjLN5RHV5tzhilPle3m+HJ+G4wpYYZBUl0QWNuAMDbD/T5xsOtZSjcecf5qm+/UI3T7lWPAmQCNdj8U9PBUkDQ5r6KtBJxxAE8V9+jEz4/VepD5oYcCB+zA20BGnTeeUUB0W+uX6yfNW9SgImq42jS8IjTGRzxhd5Vz15/MxfRtGjiSDTHJe7UQfF0G/reHpb//GdA1Wl/N95w89pT3re9X5a8PJad0QHuhoyw3rWr0S9+v+Vt/R7Fbpo7FT5ygX4FPMqGlgEedZnvyBARI/YUThvN4ugdER4ToCGn0kCD0tBram9Wn4EXXnheah0D7cOiJU428gRHkZ+szW233qb6RhxqACU58m1IRJbyE/69pdaW775cTjkg17vFx2p0RxkPgeREoBafbZkUWSyjowGAAMyRU4whzrrXtjJk+mSggFbZezsrStpogdfca46DvwOUxQiLfIzDjQF9U9H+7LmbDl96+KHDd7/9jQK67q4bEYUHZKFRlw1UncVdZQ7Ae8rUwUhE3rVxwLIv+ddyJY4Jn7HXkBm/evypw5/8u39/uKsyUn7nd35cR/3dbYNbRy/WsV996gfvMVcBHCUnuAfOMMYlxzLC/6wF9OEaelLwN7+r7KGMf0pdoAElJsyFcXNf9urdlVnCUWRnqscCpUY3VwYCa+DMDJ90ct1IWYVm8GHKpALYsB+5NuVeOjEI+6YNXjeO7AbDLUORga+++sbhySeelbP/6ZWPlIXxtcrGuOueC9r79Nr41RNP68SAt9++VOMiM4qIXXr/dJpq3Zu5KroLHVWqYZkQQEp81iUsEwCAKLETrBt3xDNuKLzzpS99ScAnGVJPPvmkaGBe8p3zkp4+Nj3XZ4kUrjf0i/ecnsu/q+JE2yXw87qETrUnfv6ytcaNc5+lQ/sz7cW2F6IDjgy648HNO+p7elbmhzwDeOyMF9xpssaRQQRWr7/ukzp287u1rz4vUE2Oc9sx7APXv+8SseXEDxtw2bSa+45EQmMBPDyQFWgbl/Eloqn7SY5bTix7qmmALigoQjTkioAAoc8EJGRN9vMDKuk7EDo8VH87q3HTmO8EpDBv9WoleBJ9NOY3a7n5vo7KKz3AvgfwZW8DBL7+Wh1T/OIrCiDQd+j2OiIXeXypyt5w2tgL71dGnMqgaj/rBJjSK8gD9hfrxukqOO2sLNfD6yrn4bi+BgD4vpp213oBEqTsgHlS+mW5YlA8pVqWlZR0O8NXtkICPfUFAHE8Qr6f7ISs4w5U2BcMkArtrEvJtHNjU/LzVMrcmRBxZlVO2ECFj2Ak49oNf3UfnGdl7HpPyTao8WFfKBBaoIR0dK+pTyKwrefTYdrHaNtxjY2MsKKdSr9k81h/OkizQTTbkAFVnUkdm1F6jvUgO1il7xsACK/yno4jrrWMnWsgwZkH8SXc5NtzE1+G/XDkBWR4M2dL86dsfemrBLuWZdP+I9n4ps3ce+H75UOM/cpn7qngXgprj/38z/+VmgAmAyAAwExXO1XqXph2FK8hbfVWT6zHKGJfJaiHNFsbsyPEmVgQq/zt1LZp3AxveD12v5dFlz/R6Jfm00a4CCNjshHEk3tPZ9sCqJ0rGLqVaeY4hSXzn+PMNRaFLUwHRY6Vgp2iI6e+b6DozZjykVBu48+pVX550/Tc9LkoKSGjuqP6i+iU397G9mT6zDkcJ0HSxtZ0yLiFN9oGABLVuCYtGBsKFIaPwZ8N0couTfo2AHDMWnP+Us7tROb6zT9ejxj2URQyblECK8q+64FOeS886HKSVjINAMy1Whuw6WFn43jc0UN76/t+0/DneVt4WRjnml5d8e0EmFwXaYWc/RYjJOmhmdfpOK28t3BYz2KNRJ8Noq0900ImR3XNrrxr79V9rUSMVEfBpLZrzls824raIq7T1xusY89tJc99bVjCkKFF5odzrkhRKc2ADjzLz3fmAFFo0H4faVZR9TJ63yljFwM/GQGAozn7F+Oe+6uWuwwCR1K6wR77SnXlHrf+9Z4Tj4/oh9ekhX3vGYwp9yEoh6AcxjvK4Sei7w75NJ0zmAGFtAfLiDt7lpr/c3IoULAodF401eMaImYCcmtdiSLQjE5OMP96rAJDSoEHHWbMPnMdY4VTFHwSBrRi3VMupCNF20myrDnmPZ7Pd6hZtCFhXt2OuBHsyAilcDZdUlOoaH9kMvRr5HvLEzGtDXHJr50t44h0fYaQ6XtskMgZIUT+9R7/i3ECHRVZoXY8neg/VSbAZyoNmShMXu5dFMCZVEy615OJwpGUH8ixk9zpiEf2ph22jmzIOUspFRkfPoM6c5RDSTpi3cf9ei4eXnntFaePqk6zvstaDjB0R78jKTbw4SiCnbTIG+bkvekGSAH/Q8MYUDEi0ythGuZbzsQ0SRmGDdA8K/LKa0NfCffg4DjG+z/7mcMPv/+dOrrsgdqDv673iChTggQ9HPVwNoANRMAy7TTJRoxMg10eS6fD109oivOO8/n6axcPf/p//geVL/z+P/v9w8MPf1FGtBsCmyc5hUD80Q6Fs9wc6ZLEaWNafUnQn20buHkWgONlgQG8DNi9q9IH9uDKCCk6n7353OEjolXwSO0yZzr56DFlDQB0lJEpsKcynm677fzaL7zHvwBUSe+No0XpVPQ4hijPBSyg6aFOw6hsEjJ8KN/4TDVl/Nojv1W9ND5bYEyBcu3AAIa+Wo7OE08+XUDBswJM6fuk5p11pKBLCrxvE53idwdXvL47RxJqeJ1yjJn3e4zgNE6M7WT686wvfOHzytggu4gSgJSerT4AvSGToWh5tMHi9YxpLnapkPakeEjfki7Ra6YT9n60rjruh3Vqp53aAj291sl7b5yCA5Ep29bZwYZ8duqQs06ARHJotJ+o54ZujP/jw49/9H0BALyvMhQyBnqvuAnepn/2pe4VWzCDD337/Y7dtwM35tQk5IeDKj4JCHDFOmsjLKL5WAPphROAJN+fzvu0JUUr/bMlZceu7es2sgIArEzJXsOlL/o72Su+/5bJ0gNyyHZwJfYcNsNrr75+eLyO5QUEoDeOgwZ27In4p7wUUF2ubjvSzoqwTiObERmG48rf7Gsy3NwHwDZ6mnvGBkGm5ZQoObvIvvrP4OMGALif5fUOoAAA6ASeuvfOkDBAMgEA7dWSUynvDo0i/4KfiR5t/+j6lpvKEmr7XplfzUfRhzqxQRvQupsABdRPaTLvG9xwBmCcbD2/rvuospUYM7akshOUDWEgBZvLWRIGALhPwNOsvbMWMCGYgMEM8YlsM3funw3Kwxv2n2gofYueHz25glsVSIcmrCE2zOLLljHTLzJo7SC36QuI2XaveDj7q53+eisAQL6bvZs1lj5qXst+SFNFZ3h4ra/7+//4R1fUUEnpsljTrgueTsJ0FHKzCQBEsUdIabfoLmb2XuEt6DW4Nrp6gjIMm4knk00nQkTs6AoqAAAAIABJREFUDRPhPgmQxYkyNl9ZwE0naTrEx46uVmBNQ790VHE7Xm6S546QW/AdGTdrxu0kZhxmtbWccIiO4munay5ixh76LcXDJj4BXZbCaKf0dPHn/SO4YGCn57jGbqWocH/IEPRpoYa7gdGqAeznTRrvGptW4i3Qj+m8lY5YZfHIBkbCZ6uvxBEvHdN1GZ41ckdS9yvpNDKwOvIHaCyDtmESaBIjMt+c/LLXPpwc546NeMIvrPDgi2zsEz069kULoBbOk/m4T6JvTvM9zmyBbOb/7LN8HgO492GvgZ2CrSQjqNd4RaNtQDOWOFCi0XCuMk6iZhaWnCG/jzGMggjtdrZAUq5yRrblzRKCzFmOjLNuUFROxxubqvd0GrgwtlUjWN9aGQX1FdLLUZ5uuGOny/tFHp+j9e2c0uBOSobj4boxJt+TY1x/p+s8+4bUZ3fOJiLvaGCe4zRXoupEMd09XqGlNlRQTE6F8zqp5q0UPUAFl9xYrfzpI6CazZoPEWR16q25QOOkXHOEUanXdkzoJVBRHmRko8s4hQGEIs9RgjxrA4wYhc50kLJs5X0T9X46mcCpj4zNpQrmKRsUjNU18KI/Ddyah6IUVSI1wDXTftcxy+1p+RznPsqSR4Hmi4d6/0/jL5lSLaIXPb1X/ErjNKIG0DB7xdHTylooRy/OyuVy2oy629GWrC4agvInzZrj4sgEIGLOa2YAaM59bvyZ4jPqyYkA3VHlEppDg67cm0ivjSTrRz6PYYfzlz4kekbLGNZG0agCGF6qMgPAHRrb5SQcObDap2nENA2HWQZkw4R/rocl7T/HNzmdPOt4qjsTdbZRWdGq7kEz9/vUr9Hf872sjfepG4xynB+UuLUMqocevP/waDUH/OIXH6ixlaH1IRE1l8PYwOLKBkRlQDoLg7nnhBfzkJ01GdIyBtkP9N/48PB///T/Ofzd3/9DPeOLh9///X8qQw6nnUg9QAT7EyBH+2WCUAOEddaA90jo5LXYUcjIcOZKFE8RvhoEjuw7ZXNxjCS2EBFByg2UlVPXIDsADpB9lATg/CO/3Ixy83b0W5yMOA8BWnE6bEzvvjCAEIzLxmv1Oqksoy984cHD/Q/cV1lGt+6oroDJ4uOKcNI74YUXXj788rFfFbBRx2hSg1zzvrkAjKTb4twpLbsdPemuIwOWcRtclI0Br65MnalH2e/+23Q9KPpPk1HG/vzzz7dDhNziIu+hbWsuEv0jv1hO7+9tEDn3i72096mDRbElIqvm86fN6zl4GKfj8z5zNtLpy/aH352fz475/j7HjMJv1u3nin9pAEhPEFTMj6ovy2erYSyRfj7X6Sq2do56ARw9X8/ewaBY8JmDbHXprnonDlPPT9K9A1CRCdLkw+6Y92GZo/u1z1p28YwAWQb2t91y6oSKejbgluwKzTZwab2j92Vrmb8SuFgOWebRz8/YZHvJ/tprkowt9iaBAwIFzz9XJWDVtJf3zpYcl+PekX262wsYOLJ3vP4+atBgl7IBZPdU1L7LaTiC1LJ09zBQh/puIAe9FBmvvaC9j13YNkay5WKLJYOC3kkArwHFQ9edAeHjBtGBBkB3tod1PoZ000P8YNuEKD52m+QBoER/F59CNk3RMBkAZDlYt1t2OI3fz8LGSMDHy+uIfsBt6cyS2dFJsuUAueToG7hPoPMUADBv7t4C6sfi3eYf3Rwy2Ra8O22PjOO4TLiBgG7Si3zDP1i6sZ+QvljswwAHCT6oHxJrB0Nj17YujiwQDZCO7S9oTP1h9PbRXh7jDhCUEg/ZZQAApL++U6iw3PI2BqfjOQ2CbF4JcG3sYwTRNMTYaae7F85vb2cnaXtm0k4QHYaHN6drP5MKIYPpBLGM4j2edBTCVszz+RFu0zHei3/skE1E0eM3o1uB+e/jVxs0eTNzFh3MxMuBl/JydFhCdSCRk9kydhvCx8DDVEARbNksWcNrAQDbMOmUNjYTQADM11G50Gk5TO2wTCUkM0sy1et9dZMNjznCZyrBGPan6k+imvuFd36DAj1VnH6St3Cec9XzRpRyNzPazu1eNj80/D2fpXv20s99ctUcm5/neE6Y5ejPUyM59/M4OlWu+SkGwtGeWkp7RFUkqP23zgNnrzWfBVxYIBo83WgkAjzPjzPiNT7pRwAyK2BhpzlNullo28lWnbRSrRLpSRTcR3wZfXWaVwQrabve/3082dhvcUZj/MpQ6MhTMg5QuHQpD3oP+YJO47zdUDW4bvgD6lxGdhnvt7RRS7SM1G2Uu+v7nE5G3T8/1aCvms8lmkUWAc3pSAHEKFYTO87rBXHteWnMw7jCdv2wlDs84nHtveJ0O1Kgh3MznFs6FZOWq7nV9wQqdBTY6Z0VOaBzcd0HJzZHBUkOSVEmJb7rCeu6gIHUekPz1PzdUx38yQbgSDqMcK8JKaX9fMk2ufZaO3gs3YZpArjXT6yw5ETADKPtyLZ9nBx8ZMDCwA18o/HBczxJDSHpKO+oBfO7/XbOc6dRYPoM2HDib2ownYZ4fZ84UE3a6I/Q4AUAD3OT4dCR8HP1uXnSBgK8fns1jXvggQfEGzHW7LyzCnZIb6px41Bi6GAE0rARh4ssjg3qGUyOjOEezFd9BXodidxmz6ZPi+ZXPMNRjBxzibO4APveW8uwkHGQiKrlmfekHWOcSz7P+fYyuhqQngbffG/tn+5TkXtmDMfPtoibcpi/JVtoVtkAzydVyqMTJnAQKyL94EP3VSbAo3WE4xeL5u/XOr9X6wxdSftn/N6v0xnQ+tgjbKN2axYadbrWuvpu1FGSjz3+xOHv/+EXAu6+8Y2vVw+Cr6vEBnIFKFIaburYew6JSHoNDeCYX9xYyWUkLqnhhSPA58jTU3tDhm5do/4BbUshBwF23B/jijIzAQKQu8gSficDh3sy9uwHdc/uKH/2bAxpaJ10VR3JWM/gJ00Qbzt/Tv1DLlyoPgV1isiNdXRc+mpYtwBcmm404eT0gF/+8vHDY489hkQuHurSAmSFsgEMdDrpZgZevBaOXPXpKYjC0UNpGd9DBiZl+J467YQ+FdDqpZde0p7iXHaA2lMbbFpkU2+HG4550c6wn331PrFtYx7eLzuQV9kER9dkFHs0+53xzM5cm3asf597JqnrezCxFwEQ4FOcfvpO3HP3BZWN+VSVOonjtnPKZrHO1QYxP6p2eddEZw+vKfTzlb7N62oiiF6RBcqibNAt12qMkjfb9p1yRNcL0IvtCADAEP137i2Qox078VDPYQPFMBKst6P/mQf3tvOH3eJ3Y1fK/kNnyTYaDZj7PnHcMn3p7h5HvsP+Zq8Tjb/5DA7/h4dX63hNTm55sxppYkPcXECA5a3tJ+SXbH450N4PnCjje9r+5nediqIMANsd0CTymawgBe8oVQxIWeNL82WVJrat5t8bHJFzad5S939lvZkuEwAwP3B/ZyflGbHLUlKwOtfLd7SMAsyEHtxD9fzIOWybuo9KD2ru+b70eK+natuli/zdZC1kHbbesZMseQdIW88lYKLyxp5zbA/ZDKMEYGc3GABoBnA2ZOzSDrAmYyD+jfnA9huvABFpsmxAyKBDmlYzpqWbJfu2HxygQnuCkXRwO+uw+8ttXyR8rUz4vte8Z2TS3M+x40OzAAA1sAIAqgcA58JeKuP1OqE2Gy2eTlSMoGwoHuqzf7sOrJkqjKTrvLuW0bGEiy7ypJKsPpHiqTim8SVGaMAg10zBeS3BPq8LkDBRmynEowCyIea9IwQkQBoAMGH3HKYCi6DZc/aCESXLS/0GJAC3YXaksJp2uV7PE802Ex3NWakrvmIriOMSABj+mCF2x2Q1quKZvaaTiWZULb8zkxwfknFPAMC8oBxtr3WPbfKB0FDRcfAJv/dFp4bjol0vUuay1qq1TcZzuoY9ED1PiqGVoNd1Z4tkvKfPzzVrvsMh80be85Bh2EIltFxreA2FmrnkmXPsMURONzjT5bNpCOc+m1beaRNgmM+atI/TuYVa0WTx6LHzL05EUbWTchQJA9HtPS6nbqG6duAkNzRAKyZ3nLdA5nOi0mGc7DPXVdl44lrt544wcw0oOcKZNHp4CgPZgph+H5Zr/GP/g+yinFEYAABO3XdaFw4YUUIc+qSQubaf1N73ZYTr6EJ1BL/Rx/bVs2yAE/XqqLwUD06ExPsyihOxhX4fY0iWIIgSSFp4+FPN66BVG0qstZsKuuENhrmj9NV0sAw+pRSqXrHqp+tToeJEBYR42xKDRzEAOTmAlPW3qwGYz00vOrTzt3sfGHXHeb210o+dRlx9FMpRhk5gSjSdj+PrLvo7y8PO5gY1mBcRZ4xTnCWeS4+BIOB2Hhm/O9DzXBoS2tm+UteWA1SZDlLkONe1TjnKj/vRKCx10hgBKwOgBsqYccqJEuMA3aLGjnbQOLqQZyed23qHiEp6QGwDis94DinJt+hEgR0RlA0AENXyjGtJ/wZQoKxD0Zk25vYapgxt121jtK1jJ1tWBchgYcnIgO9eLRAgqeYBzG3nb2D3N8ky3idF1U35AhLuU3m2AW7+nA6l5aCd7SmTvd4btM+zr2UnOHXZPTPgI5rhuV6U2tgbil5nDj/+8XcPD3/h/nJkOPrqshwKrnOqPwGBgPweheeNk9NOQRu+znZzxBgj/ZVK2/2HX/xShjq0/q0vf+nwne9853BvNQRMeQP3ubFrnMmskYwpg9PvG+SyXG5bpn6k9nMbr661TVbADGpQR2v5bfoCUqQ0hC7YNlYx2J3WCygA//IzfUkArRIti3OQcousHzKNPRgQkOvZK84ewOngfmT5kILtzI6kzWpqMZSL3jjdgE6PPfb44blny8m5yKkJ6L0GClgTAZM+XWUZs80njvK5LwpveZmi7cNLoadtGe7BaRL8e7eaNL766qsNmkC8NuIXFy5zQ+8c2VPzmhh50/k/5eXuW5L77HtdGwDYn28bT3J8GZSx8zqSKtJuB+jY7vS1aZpm0W1lD//ZIXPJGPsFPuWo2XPVUPPOOrVGDWGr/Ohsyc84tyot6mg6WWbee9ZRK0rZvBznnQxVXnEaJz15P064AQDP28nMjl7a7jHgm/05HXgFGtpOkExpG0z3ka7yKwBA5EsAAsYjm0UgboMVY53zLKXPY190AIjfNebOWuMe8KSuWbyRcQfcsJ0SWWgHzsflAUwqU46yuALGAO7erGDAc889X2V3tg8c5iy7pfeLZAFLCmnYK7XXDXb00a6VxcHxvuyu+C4BAgQqMOZVD+8SAGQjtCGYl+w9/R76t/0jeU9GrBzUZHx7v8TeEq3VZHMHTZJx5Ca49b3iu4CfyjSS7LcDvDIKoXWDKvK96n6cfJCSyDSzk95o2RoAIEvJ39Nvk2NfdoD4tz6jl4LjqbLApfcTGNI1bX9mL2RPqxymswoWACDmS4PTLcN0b2Gc9llsp1pvKuOgbVPZp+LFndlq/urMJ5RQvRzUAOjZZRC2JbqUUnwvg0LXS0+0XSFAJ+PoNYvOz9458jl6vLJRCW4kQP/Lv/i3VxS1KmNXKS6NasdRnELpyLGAORD7w4HKIodZ2WBq0gOjNAOkyV4mxNzsUAZ93XVb3vgbYLAkSGrSVrqTSfK7abbTmObYM5bpYGU8cZ73+LZDNzeGPtei6Bv92G0M5d0YShKcki17TGhImKbXV/eYwvF0fPpcDL43ahbbs+WDpHpu2uWe07HMXLJ5YQw1DIPBek3XmjUTbBAggv4YAIiSyhy9ib3Rgw77uUm38Uayg7Rp43m0Emm+mYon88jPML6eK8Pj2OGYym0rUSvm1Bpl08XxuorvenybvxAGvsdE+Ey/vcZH69nrltKRzGmuS+4f/jP/2IGcps3pdycNwuuOVtmImob6NlhxjB0FiKIPAMDTEql0Ns/uAbDHa17z2d9GjD1f12GxzB6XZ6XP67/IB94jRd+GtY+fU1MzGdJO2fWRpJ2+i3Ac9fU6FqeayOEIZf0UUVazMztzCFg+x8jnXoqstWHN892M59MVTaNGnnG6o79pHjQ5gl7GQ62xzg0uxZ9o4C4vkAroeW8H2HzJLV2PJmSfFOrR38DGtvcuneIx9G89d6vS+2g8FIeW+brTd87z/VgAAJEf1gfHgGVXinL9l3Q6RQC1Zh+XQ3+uDMg6XrCc7aQmh5fnc8gGYI441kmHBwQwAODoIk45IEAcyciurHXq99xh/WY59PxjDemmnD1qEMVHsOUePPd8Rd2JTDLWHAGJAaQeDr2mXM8aZJxSmO0IQwxlbdR9Fa0vw4814EhAfkZmSVEvEKR4pniI+8XwSckU9yaC+tn7H/ApC21M02MkxuqVupccz5ozHfwxUohiRsb4s+M6RT5LVgS/p54zcgQjIg2k4CXAExqj5Z6hWbJyAs5FvkauQG+dnFGgWUpmMvfwQBxIvhOjl99jhE4AIM9Ppkac0WmwZ2y5vxzXjqQvRwN5p1It0kWvHC7ccevhO9UY8BtVn362ItSfkAqL3Og1y9g8P9SGjejUcef5yCMAg0SMMcifLeP88V89ocaKgEMPPvjg4Yc//OHhwc99TiCVO/t3nwLVljpDh38Bubh/IkHa9e1MLQAAudn2geRsf76MzRaOPv+7G2O5kL15Z/Omv7+NSp6H7NI+bF7LfsvaZf7IzcjnrFXGDahBpNGgiaPP6Q8hXcJzFgjMCSjlVJZceaNKAR6vTIpfPfGUMgPOVOaUejPgWvVpHG6IalHq3iPudZBeMdItw2xavle/CY8giwAsAA2R6cgA25TsHQyw7XBb0+zXtBtOPwvPtOHUvDOz3OQiLoBG3xd92q5lXuj7OMnLTtpPkqMa8FU8um1hWIl41twXdki3zewMGUfvw/PMFj5QFJ/ItvgRh6JAgOrfQN8YTnhBf9AjBr4RsKQ94H0C8BDb3Y5i53L30DXu4fxHfsQeObJjGY/0v+eHkuPH7ldwnNEwbZdEhMUj+q/vUT+3s2N9eGrHxb4RzzPeAQCc2lR8F2fN+8NHlud+rL90Rf2TbGpfZNqZoc9M6fZzTTA7kqKSa96VHWdw85lnnq3ymZdKf9fpIR9UtmFdJ6CwrvtIEX8DF2SHmV+wOcgKLNDurHUv/wQ4yDms0wCq/4bL0uQSaY3JtOOEB16SFfQIqP2lbvWdgcT7q3EdGVzdG8Jz3RmY4eCk/ycaHjqspoQcGyvHdvdMcGZlBVnQpZLvOzNjRfcFUDhAxj9K/ZZT3eu47M/W49HTjA0aIWOhWfSk18LyERsh2ViRc5GFmZtoyrrhg3QGSNZca4ovsfzSfe8EutzodGcmOhhlfw77cfKPgis8I3yOrdK9qZIh6nXbwpBx6ZSAfkt2SfYI+6H2vrImhr8zA67oncimAAvO+tsnYl03AQAJeRSW0hJdg6Fzgdsgyua3UihSK63GBA/BptE1MwAmAJD7WRHN5mapy9kMMxdEz42Q6YVJhC+L6p+Jcm+EMgIr442TtIQACxNl3E5X5jIFz7xGCzYAgLXgw+EyzWyUZOxrTv6yxrsETAMmvJtNP+fmNNnt4GZeGiNz0FrEobYwzQaI4TXpz5QRUja8qeuzhojBN+e7hUSorCTg5WRGARzT2scR+buOqoVfuEuMi/CP6MCgeo7TuZ50yDNcj2cnM93smX0Ynu8sxSDF1A41vIcSYBNJKexX7n1Kg2MeazK30tBcsi6saCOu+U7W/Kh2pz88VVa511KAurcd6BhI/H2tfRn+5mfAjckPufeai4w9ota9l1tgKzOikUkvxzZ08l0Z2rVccgik8FxTvx1oN37DIEx3VCYgx76joKppL2Eth7UFlo/sc6TOTra7z6N0+DuJLnTfxQBUKmrzr4R/OZDJZllGeSmVNPKzIWxnkU7j7l5P5N/n8OZ8dWgoY7dposY8RJ0FLLiRimQEqHo5DEGc2X44zSiggBO53kaG64rZsEZjrQDhW/VhqVcUJQYSjb+wh8lIQKlmT+9+F4Ygdexf/byFc4IF6FVqeNM+yjZKxPuCGt4zSh1lTgIABwKdo81StqHzzstp5144UE6X99rm+MIZHVUDoAahkiHhKDJ0dfd71pnP0ogojhNGvjrW13gEgtRzqde3MeR0SIvrAjsKQEjUE3lBsz6c8tTtk0rpvQnQAw/ZcOIeZwtcYa0+TvlTyz6uF3hpX0zPT/SCZzAOnnnnhbsODz30kK4J2BmAE54GBOB6ABPmwn3yfUbv1G2DUuGfyMecv8zP7OukSPJd8Z/u4eyZGDHOcHFkZBo2U5ZyjTJl6j+en3WPIxmnQYZzG49LvrUcdUnR1kXcU3Wp9Xl4aeqfOJ4BPZgDe2Gund9zNNENAquu+eyZOiLwG4dvf+sbdTJGddOveucbylEiApTU+jjlcf7th1gP8kMGt3pzGJDT5iveferpZw4/+5u/qUj2m0q9pzP/D3/4o8oI+LIcTumG4hs55w2a8KzwoGWhHQfrWdsu0d3JMEuvH8u47cQnMyB0WmUk7TBnzbTeivy6bGetf4UQ80zLM2e9BLAK6GDQxjI+DqeeWY48mVPuBN5ZL9ocO8qNMUsvATk3NDnTaQqOcFEG9cyzzx+eqNMCaBb4fsnu66usivIkIlvOlmx7rA3+CQCo19Aweq17vTyeYzfI6v0bWmdddeE1AIB/zPH33cUCWj/fbzf8il0qW1J2GsB+HFFS2227uWGn32fsKVmInt4p8ImG79p2+Ep6l3Hg4JNV0hmiuZcdDNf3O9XfgJBBRjuZRP3NF/SSsQOJPobnb721epUUfXTvutYZBUq87t/NP+EL8QbzaQdZ2WfXsIs9hrbrkJGagxctIEN4P4CG0/B7YZv+s6lh7B05XuhV1r5vluetdevnc20AyblXptPJ+EM3AaMAAB0RXkAc6798C++1eb9poy37UNcYiEmmDuPDEVc2QGcfpvP6a6++WRkBL1RGgHsSvV/p+/Tw0TG49cqx3A4uUA5m+5TMIMljZQW5zAadZTvETqhkPaV2y1n06QVqKsj81QfEDjmANnNAZxPGlRXe+jQ2TebIPX3ajMvqsg4uwQlvFg81PS3LHdiJfepsn46Y13cCokfmpbdNygGmvsnRvLELIrsoi0S3OuPAujMv7AauP1O2Gy/bnn6+5aH5kGtuEkgSH8J0yEu8BUjSvL1tDqmEevb2j1lPvywv0ltC7/Szpj/BXAPcKjO1fRgHB1tHiFc3gGjfzzJK60OfmuG7xMaJfsi+tvgyyEEGS2ipsf3iJ//mCs0ryAAAMaLOK8pRkcylRFtItmLlr8jdENXEtgEL8SYAsKh6kg4aQRujJylPYUpSQq61+bjfBB4iwDYDb1Tz1Gnnu2Gkjd5vsCBj/U3fmwp0OrBGqGCO3lQ9RjuDRr5DG/2iCHJ3L25FN5G6ibplfkLOm0ljUGWcqfs1XY4zKfbRV5vJvSkcwcvayTE7QYPnfMXgzVCKfh8BAFYwcbg9rmBWorr/ljLvfxLHIyvCi7PQ4ymgs26Ll1pwrTu38OsfS6nxuTZMf1E/m3mlXIezPgVA6DqBk6CQ+kzT8dNOFZszNbwG+Sz86q95/hKoYz21zv15oiRNEilqR1h3/dGkie4ppbl5386rZ+7n7bGGtvyMwRoAJqlRjGcDDcdRApx/aoj9HZPiozpbWmlwFQHi90t1rN6bb7xd8qXOm69oBMqQ7vmqXy1hRBo+z0JxKLIbh7KUI869I5i2CMWrkk92HLh2GfN6z0a4HOpyhl1n5oYwCEGfxe3urIwXp/tspdjRZA8n66b63GfI0tWb2zu9lPvStI2ILz9ffvllNewioks6d6LlTsssB7cNNK6F5pfKEbRRDsCwj+NhHmoih9wA0UZBD2Xk8dpABPHn9/flGFuJBfRI1JzxkFZMqjmgAQ76u9WPwKzqdYyjn2g9dc80tWN8clhbUVhJ+IjQOKiMB6edZoRKfVSqn3ki0XWfYUxXd3f+tyFhkEBNzRp9Rk645tq8GflkmjgLIKg510BLnYEsZ8xp6i5vsBMt46aBagAArucItoAXsyzBNHb2BAYy9NG4mq6hAWMh9dsZIBtYyH6JMYRBtZxrHRtkp5/rYpxyD/Ot72e905EaqwfNic9l0LXcSElC5syxjylbiAiCQXK8YIwN7QWBSR31GnqcaxgzwI+7VLv5VJpcnhpKU+Ztp9pOcLIHIs8y7injow8muBQD3HuxgbSOdEKnGKCILhz988XTgAAcE3j77dTUAs5QouEIvRzyYsXU+kLb7fR2mYyiY97TPLf9uopev334+d/93eFXv/qVslF49sMPP3z47ne+q14PZ2rfqh4X3dby0M6J+TaZAZHn4efpQGSOSUUWD6mB4HHTZW+H4m2auLWzv/TPok+yJTE23KTTz0z235b3nmt01A6sMPmMV6C8mtHNZmvHuto2oWVwZC72ooCmkvVvvPn24cWXXqmMiqcOr79xsfZw2QJVLqAMhTMFxgGwoX9UEkWqryOTtoGO9ZMmIybIPNc73ij7gtbje47hHVGx9Wvmf/qZb4OWbhsTJ2o1tUx/hwZ0FAxzLTnZIWRaFSFkvWS/Rr9KD3SmhoDN1rsBB5aBXt8GQAj/xOn0EZDO3stnOT7SjmzPzZaTHf6K6APgSNeTpVB8jr656aZbSk/R7DERb75bKeuV+RVbIg7HcpoF3Gy7JHtxrkLeM0B6nGnrjAQ7LrYxTOf1nb7ez/BckhUpfcDnAgFxcDZPR95mHSNjI3NiI2ec076K9cfYAkjMcef3oyCd+CFHsZlHj+08g0Lr1RFgifO2xbx36eNzRuAZ/Uc4NeD5ygh4+eVX65jiK6Wrb+8TebYzG33BvZEF0g3Fex/IpsHeInuWKP/ukk9DQLI+AP491vTV6dNFpDO7Jl/3QL+X3cNRK/5G723rKdteG9wC2FBJooIpBtUto9iTHf0Wmdpeq/cFPBQPJLsBnQsIEf2gJnv1DYGcIySYAAAgAElEQVTRyK/6agIt3CmnnET/qUli3ZejWiG9Sx22/JDuFmBWZX1E2Fu3Z41cnmC7RLZxewXxA/tWS3/LDpw2sAC0CaLuYOPKcix5mL0Umz8/11jZIyX7VZ4luRjQa+8F7BHK1tIIEDohp2P/MSfkaPjSNO0MOL+psdqPaPuvj8UOPa57/K/+hyukll58620RS023FFkwY/nhu57QqVwdhW4BFObkgacAgMCBUJWntuJZA5CReNpHIILfTvPcdFMITESF+zUtFjMeE2Yrjq0Q4xJ6NPM5Rw5aG7nLCBtOHbSCbhFmUdYWNEZdBGo0HbOh4Dsjy9kwfQ8JjF3zE6NwMTCbpP9YG7DBAzsLOyNj06oNrHTB11iMiLEhkqantM1WmqInyyXmmUJeDNDvYRAdl2isWiuthyMK8bw3GwQA8DOSAhUjKU7PqeKexqdJMMAM/7WMndP1DJVbFy1ekTJoB/lYuPcThhGRtViKhnXvtch381kAgKVY2shd44rjc5J9kM+TKaD9I6Uf422DbImuTrrEqZ+gRXjH9Np8Pg2kOD8ev2yIQaNtLB7RCDCi/sOJcNNmG6Q0xqHhzRuvc2bzM1Ur+lIZ2ZcKka20teqa78ilBWkAL2cKOFIn45yGrl3znw7WbvqVY/zcdIuygcyDe6HMcORBbkmPNg8yfjHackqhD3Lpgfs/e3ivHN+LbzuNGv5NkxS2Z5wXlAmOJQ4wzj/OpRV9zYcaZjVE28YgypVUd0AOXpEdM7We9zlKLwhw0F2uTRMxnHqcNbrPMwY61et89t6XPmmgMh7qfdaG8Z+v8+Xvqkgm9L1UaYeiWe91ogkg/zHMEG3cf4EXclCtZHnxrDjjXMP59U6ta0Qdw6QjHXwPgINxAAC4dCBpz+VkCvghhZ+yC+obqw6/ehBAQ6eyWXEnq4drYoTg/HM/xr4NnObVlmcBAZgPY8ShTcZR5Dnr7jXOcUNEK723Eo1aDnBH5xJtUxptO+eSPk2D7C99rx0pnhMAZxpTfCfGk+9hA1nlHgLOtkXJ/RLRlRxme2mP0L/hvP6xa8KPcvqVIeGmj3yB7xOxdSR772N4CfrfXBH1jCld6uNIZl7TwFryq54bcDFAjWnreuLosFOdumVR6xRNKoK0jR9klORDrrGTeMvNNx6+8fWvVmfz76lb/ScfVQ8PHPOqW+coO9FRhmScWRtANk6dzh0AIIECokRk3TD3F6u53N/+7c8PL7740prDl774JTUI/FyVBShyKKcm51An4uvsD6SaZfIGgeRgokPWxG2k+YWTtLv6R/7AjgYD6QOxI1R2irbult2keMB27KfONH/5OX613ua3AQBsPR19up1/aLptAFJOve+1QgJXXQONw39zHUdKFsAvqkngM9UfgNNRri9dgNwNYIsDo8Syem8Z74Mved6SLQ3IbZ7jexMAYB7JBNp6TTIkM869J+Otz+wMeD71DTntlgvJcCCdex0RJuekQMNy/om685RbypHW0Xpr38bR9VADSq00fmVa2B3lp0rN+vdEyG23OWrv9TQwmIi/19XN3BRtjNMfAIAZ1INxOG8qOXxzwNi2W5WlVf0e4gh5f7TD34Q7tWsm+eaedup//oWrZe4Ou9+AwLXsK5tBfqjm2rTUtcPmCY2mnXUtuTT9gzhukuv6z3S71r3me/g4kmH1ZuypjPGIF8Unxxk1E8xic+b7csZVhuM+Ae+9+76Asqef4UQLwPfLZUeQ7Van6hBdnuB6AQDKtqptzp6JfJVtIZlHVlSNg0zEkj86lYPkzPY7bBcYeHO2pgjRdLfNE7rtUr00Jdwp/Aqo8F/vGWcNhUbtVMtXNB8Y/Nv6JbSLTo+tyfvObrCtdGPJ8ADnse3CqyqPaxCDB2Hnnb5ia5GVyTN2lNwAR2wd6cSWg3le+NG8kxMHtk5Wo2rtO+9fn6g0Mwzs2J/a35Gh4fP4EgtQbX6LXeINYV1Po1TZNor+7+AFi780icYbYGXzOAsUwFZlsdhoHYzQejz2l398hSjcK6++1hGdUjgY4Hq4a4aWgmBD9GZNs6i5Ibk4hlYEShp8BMX4TQBAFjEOFChOc+oSHFvQWDxZYVpI5l+E2dGGHs7Xvq43ebgVYrQgmwylaGLXpExELPMJWGKhnojusRJLZoDHvCP4WeQocP6ejBPmz1y0qWRktndWZJDB0Quf8zbHlI4UUxRdaOAIlR2pRKv0rN7gYvRxsyi5haYWYy7UuK9LQ5Gs4wQAPA9Td90XId9vpm41aWc2MK9OG5sO77qfqH9y717TxVv8nWf3xYK6xrpn3PnOkZMsZ2dAvrFbx3MkOOC3GH4ZYD8399v0yRb2E+dYkt6EkxsnCzIHZAsAcMSviix2ClE7iaLXMLKP9mwbhwLTem4okiDX2xmYir5pTQSs7kvEFuK7V0AhxNUY73DlhqqxfbE6Rv+qlNuHpezerug1KYoVGS5Uk1rcpL71zCU4I3g9dNMyR7rYWGphqH3g1NwbMcKESn+oFGtS1d8rg57z0qOA7QSlxMhKmGe5EZe71UaA2pn3qJIZoRMCBDBQLtCnZaBcpJA9JpxTVWS2cj13K4ZiRYrqRTR+1tkT2Y1zzBwlY5KpUdfjkHxQ/3DkiBLR4Ols3QswCKM7/TpEj9rD1LZLgRZNMAjuvONCOUykwbs/QzIA4lCuI9wqcuSolvsNxABnzOqyX/dkXgIHFd2vbsc1pvBH+iRkT7sUwI0UKZ+wDvHxZdCFedvRpO4Yw8QO/zodQuIgTs4uzWFsKgXp7v6SC4pSHNcY8gzm76ZpG8iIAef7UNbmdO0AUSz40j0NyskAV401/NWKvmXuAnrHfpR+6Bpq6EEWArSS8dUZCsp06XHxHnRgbGqy2E0C5ai3YeLGhUUv9VJJwzs6ft+qjJSbKhJCE0CyK2KYcV+XkPh6OfjdJ0FaquWYIj/dhCzrN53/IzB/yL0dEBiBgbqnwMq6zuCDeTjyO4BAng2tuf+54ms1YYqxLHk/s+KsHmy0lkNcBtcjj3zt8Nu//cPDXXfedriuTgg4VDbAJ2QE6Lpkv6WGvhuHdrO4eW/J4nLwaOaZsh746eU6xuuJJ586PP3009VfwseHIlO+9tWv1hGFD6pMQHSt/3wMLEafdXtAEZqsha8FNjb96LzN+44Sm59TR6r+EQ2gaP91CUz4MlHROMg2EI+bpU5doPl1H5PIpNhUktfTUOgvoo7NM44k+dkbsIiDkKw9ZWgoe6tApwIADrXXL771TtU9P3d4qSKcL7z4soJKup6+AJK1ADY+RnDyW/SSJH9sgg5uzHktEKDLOeY0NN5cDD/wN8aspODVr4BmucCryvfk6vTbDYzU+pyrmmxOTEAeUwZAiQo08BrzwIBsrlPmPfZZaApApesk871Hs2+S/apSohr3zASyTh/2iyjK3y4LdBYDJI2j7dMZ0FsAABv8Ng2IHO9yhc7UasJNJ3bZGNLt13DiNZeAp22/xKbqddS4ei3Cy5FLHoPHlGCfdGHrgG0bHz97jmX6HAEgpx0nm4/xh8f7gWtf9bxyT62/1nLrcn91B5z28xe3rbIJX5rU+p2ZE0fsTGVl4M3rWN36+huvX1SPgJdeeKVAAp5JEMXAtBxcSFwgJ8P+oIBO/laWHHqq3pRtyPzqXgQMdHRfb9k0YA4A4LFRttjN/zqCn35YDgoGiLdMj3ySLdGmJDQHQEYm+/pOq1/gqMHoZCdJlzTdc3/rK1Fb2ZjTrp0lVlNn2A4JcJcjNI8DVNG1KT3O9yW74lRju3UGEiQJAMAEkXfR7zKbNe4N9JiEvR+afpHJPEN50e1DKRtBC9gyqO4Vm1Q2a/tfCqx7aVYQ1kE5AIAOINUVKvts/S2brveYJAA2cX/OGBm35FvTGH4BADgqAQAAIB33pVJ6DAbUUIJZ492oWZTASvuPws/u7U1kpbgnq42SmWmXHzvrVoxXi2bdoxuunG683sfLSJ8IeOqWo3SnkrNy2MyyF3lv4iMh10ZKGDf3MqJoJkj0P0xhueFFjgO7jaAggl5sRyX8U6RpZTeVX8aYBU0KrP6WEcweLDZopvC9diR8fn+tYRtbYrZG822MWvHEIQoDTac1tNfxPVn7Zlw+CwCwnjvS+E4NDhtgRlrjpEKPfDfOV+a+133zUBS+aN58N58j2vcX9bw8a/y8pmLr72SOU8noo7BMC4KMsbfNMrwXvXoUGdu6X5y+kz0TfhLQFl65RqQn45s8k2cu53dlcbRBtFBwOwguQ2lwo/dnBNimpal4ZGB1xGR1cXVop7ZtRR8q5e3JJ56po7Yer5T0OytF9J3Dc8+/XHMpZ7CaRaEPHP12/XKiWfq+FC+86WykrI+NxV2qA104Zx3DCafPYBN13W6EB1oepcK9ojx4FlkKNnTsMMZJI9U30fxEYJMhc7YMXJq44eAkZR4nx0cmkl7PcYOus+PWRKLvu+9eOXmORnevivowXfdR1jyf4+h8BJIzPvj8cjl1Kk0oQ85gArV7PgWAcWPcpb5NnfEVjQOcuFKOFc5nUj/dXyD7HTrQ/I1rHSTobC/J4l224m71PtIsdeLwQJxo0/Y4Ame55w7tROxvKZqlARu8pGfX/XRig9QXMtFdyr1+G2RLerXH50hoIiPiTzkqu8/AlEcGhreDyjxYYxztpDAaVGszup00nmFwpoGFIlzOhVftMpkDveelXFmLlgXKrGjjgbG4cZlPGuDFd7Pu3AO+YI68zzVca4eEe2JpdckAgE+DTtnTqbfXGdNdLsEzYrBPsHrxNsYG+7sdIqVvFr3D79GZNiR2XSTfjzPCeB1BcIPCaUwkyqGIFPuvgY6pi+e45AjjJLXsti51tBj6xJnOKQUAlPA49/9y1ej/4HuPHr7wuc8UUMW+I0Wf/VO81GUNkSMSrb3OExSRsabIqlNgzRcY1uYzus3/8pePHZ55+ln18oBu95Tzf+HChcPDDz+ss+nP1r404OQO63GaoU96JMQp099LFlue8p76Jow09C2/HfVJnfkEq7OGp7bTsY6Ve2hWMhHMuxPDjt5Zzq6frr3jFljLec1edwaXHTenusMTRM6xR2gCyNpT4/xhlVU8WUDwC4d3qhQJ9YDz/2mtBc3PfGygbaUJFAUU0PoMG2P/7g0nE3FOJoTLcvffmvM28Y7uSdM0yeymf/S3Hett/0oy1jzPnz97+Mw9d6nPCgDAmYqkI0PteAJyGDBZdlDRyCV4pv8MBtlO3PLWem47HJ5jB5U6ECKuWYAMJUpd/oEsbYM/ZICvBeyWLp69JnqFTXMAjNwbetaHAauWTYCc7bXItRlb/IGUAmjevWa2bf20DTbsIKHv31ktwwVIY9vIk9gEmUPmF7sgPB97dfKM5tLj5+eprbce23avvsvvDQBkL4RmnouzB7n0dL9pDFCxe2hwfWwcO9LOSKRvkWURMoNAQh35WTbSq6+8fnixgIDL75HRlKAAigDXiQhuBRkKdYptQ5ZkbDiycQlouCO9gSUBjETCGzxOVomi6Oo5wSlI9PdAzzkYEmd2ljayR3LCUWQ+AMCVK87SA8yUTuvGeAbZk/3UIBcgel0z/RxndzpzLLYadI3shxcYa+gcWzP2qZar90nWCEc3vLvAtdonDlbtYxZFGzVsbJBG97HeU+lOr69t05Q+ec1V5o1dssA95tr7tWVHdKh4qm0VjbH5EN296v/FiPgwm9NcSm5wLXtBejEASPy3Bv0y9gmqrnWoe0MXZYDODIAnfvo/XQGJeqP6ANDQhcgcqDgs6sYWGvFSbLMEwEOOwNo+kVFxfeANJ8FiJPZ4sa4W4HHi/H0LkAhB33JICi3c3tQ5rizXh5mz6S3YjPHmvVwTh8wD33Ph99mcRJ+xML2IM2U+I7Ng33XV0zmLgbAFURweb5Y5x8xjv+9xcYxOrtP4GwDwPTegMumWeXGHMIjv6w1/CgAEETsFIEIvL8+wJPoBcSayTMbTTwVl01jGSHeyLHph4K16lxNazHU/WqvBD5N3QrMJAIT38tmkd+4/BfqpglnzQB63oIxdke/nLPvcRxu3DZXTOSxOax6fyl58hxHeG17U7g7SGccca5R2BEV4MD/5TnoBbMXqEaQBIIorDk4crvBN5rmeyZj7w4kYS0lLNt5Q9aBPlgH9ZDldt5WAv6WyjC7WvzeLf2lu4/OyedkocpQ6SLKFZ/FlySPQ4RiK2e/hgaTra61kyFTklRTNipDG2WR8+cd7ORoPetxWnfBRZNS1o/AAFIIg84x95r1T7XD+cdR4yRGqudqp8b5ylN/15ChY6qy3obCjknM8GGkBAETLoMd1X4CDD8r5gEYc63RzjVUKsp9l44hu/04TXPX6RODLAff+bVdbAIQBWq6NwuUCrnPUeKeS2Zl02uCpUuE6KX7VxO2XjQfu5+gTvQsAAjSGBjh5rssQAEomaj2M5KYBa4/ugC9ihEwjLkebzTXLWDf4Y3nJtURyKeUw/V2D7SyojpTX+iVbY+sR15bbObcDnM9wgKATtFB2BacS1P1cLuBME61ZA31uCOUICwAA5xgHbKAxYmgeA4Zxc22eG7mcxkwat7hvH8fJd2Kkcb+UIgRAIWNEJ5hgfCuFcYO/qbnk+zGyLDt8aoB5nAZV9E9wh/HsERsbG/hekW1ke4MI2ZOeH/WJbqREloh10dbv5g+FFNqpouTMnd/hq8/df+/hR9/7xuELD3221ra69l/mSDyErfsCSBe1YTod5a3z7UQCCqWsxjWrLmtBBl669G51737n8Hw5sc8/93z1M6lGd7Uf4Uc1xayjNG+vEyoox7ijjl+7++671OCS5U5DxB3JT6TYvKS+FKo5bzmsULLr0LP+0HpFgjtaKtnYPBsD1HeIULbjGt7h57F9g/2ToEM3LgTQzz3001ylkpYGAXyf/qddWa+mc03Gzg2fm2FEw8tVBvBmHYlGKdiTTz1T8pWI5g3+Wdd8LGDW+0+R337xHO+L06Pdju2J6JA5Vwiq+cp+tP2p/QqFTu3H0i+aZyfTpv/Rshn7Hmfg0bru/O3nDvd+5u7OAGC5AGJdejVtyuhaZ4d5L6VpGk/Lmtg53ycNMLwNgDkDY0a1rTTbTpQdYoIpyifn27rUS+CTZEipnqdsmP9tW89MAOkB2RkOmkz7cwIACyAQZ+wFs5zeTctGTuYaz5TdkQHTjOR+E4DYNpHTqkO3DQpc2wZd6zcAgLkn9Lnvpv8XzWQ/ew/mk20XJq062Q47AHZkhyki1zQp3og832xnXYaLdCxjS05XduTl9z6szMW363jSF0vWXFR5lxrsIVvrxpc5fi/Octv7PB9ACgCAjEQi9WR9SBYvZ9G6P+V7lOMBDEAEAhfZf+FTZiA91zrb+gTAz80Euf5mjihUeQKBYwP0XHfcE6PljBqH+oSF2J+2jW3XTntVPg5ZpfWSk6xARPsprUtUemGLcTnXKSVMKUFABcYm8FhOfB+zWAtAXwKCK9FzPNf6K+BI28N631kTfZyJfTV4nVOr2p+0jLU9rT2ZIELfF1raPjIvpXGhAVXbaNHnAgP6Orhx2uxZ0zQONK+b53J/2UD1n/im5bJKADjuGf0SFiUDgAs4q/Lt6gXw60JqQZUAAYxUeSvEiNVt24jUAh1tSvO+joVoo9KCF8HExtiKqZ+/Bp0FduTfGzIbKz+ngOWLW5FH62RTbpQxQmMTyfffgmWnSR6NSbP263TBtJC9MeJ0pn50CwwY5riTaBTpQlxlbDfKc0JHnu6NlaPcPF/RdttIPUBrZT87//zRVHiTXjEI+BkDPwZ6DM65ButerUzzdxy2STvPz0M5NjyuVsAo3BxLoQY3Te9pAJ/O4+ie8Ekz/ilP5XszY0Pc3FbD5Ktr8WP4bW4+fccsFAJP23Lexr/HYNIz98KFH1MiccrjmaM7f9pgmydeZF3nmoVXT8d9Os/cm9Ecof/t1FkZWNCvyAzrwt63lPLU2OMImFYIvGfDx0qOFNDHCgDgrOhzlQXwySfXV/ObVw9vvvXrcjwwfGyYZC7IHNf5W5HwbJSZFdkAIVuIJp2X5zklvtLfq6acKD0GOY6J77UzAbgvgOfHFbFKTS3dvnEKsV6JTM+GmYnapgOunfrqSN9RXZ7NsWwxxBLhZe9DCVI+kwbOWHyGt+t+UbBSrPXfmXIaqINzWrppi2xlDpdKLkNjHAsZc/0wO72WzbN8geewl/IcOQzZt60pXKu+ZZR5Z9cD8pkMVs7sbsV1ZFT1GHFg7MxsQwwjlEyy1NEKAND69ZYAZdd9fdwb9+CVPUG3f/5xfZ6NFoH3oF/6IzA+jj4EwDGo4G7JkVs5Tm/KWPiCCC7XuDyCnge7M26AmewZGww7XdYlKQ2eEOkr2sfRZe0AACipC61wLknTP9ILLfMxNBRlaZ1qZ909EcL/0VP8zNigVTIAktki6UKUaOiTRHBybeS6mmIWf9pIsKMcwwhe5Vmq98RBW9GXHb2MXEivBcoP0qyQsQV4iUOXOYQG4ReMvJzCouP5MAYlDwxKYFympML18AUakk5OvXkBAJ989P7hiw/ed/jRD75z+PxDDxRPsZ84GYDmanJhjmRuZJbHESe4LRzJPAONnCJCyRD8hzxyuVDJsxde1PneT/zqiUrbfVNZAedKblyuLB1enMKBPCQ9nAaXt1bGjoGa6p1Rvytltl5ZW4FXStOuzwsoVAlO4/cMEblEaY/3RkeZa14Y+XLW2HOKOMeJsfOhP9semHyX6zJ3y42d3k9WX5tfW3930efOHtRoFMUXCK4sINMZugHYCQiq98x/bkZ3+fJHqncGFH65opyX36dnQu0X5HNHAc2Hti+3s7f1ddYt62i+utoBlCyLsLHIGZq338h7cijIhOE5u4FunkVUlD15tvQKjcduP39OoDH8Jcgaf7HlA3cOb0cGkRniju7e27G1PAefHrPXJd836Bn5FwBAI5/zkrPhtVcqtWqPDZjwfDUOrFKU2ZjZzr3BGtG4wDIHu70PVk2/nrXfl1ZvJzkUlOPTct+f+5rZF2BmK+izE10h16czfZdTsr3lNZfYISFB1n7qnSln5jpoty9fpsdoh0bPDr0yv9jX4urhh0CQeapDbP5tT/KgDQxoXdTXJvfpaLcauzkqrog0z6jxkZUIuIntxYkkNCR97LHHFZjlxAA6+n+IT1HX8TdcjU2AfQPQA91paIxtwzGQ0oWyxQ3WI5d1DLDskHJ+0TX1H42FTVcLjzNdtsbveU99BWQT2D6DP13/brAS2aVodtuMAQlyFJ9PDpkATkDqDXiJ/xoM02lH2le7RIbn4ivo+EuCFeg7ZTtsO0FHQCsgs5sJmredIRweZN4A4Qk6umzXukt+V81NAG3vN8/H+0P3arkpuyT7pM377KX4b5bJ7fjznP4uc+DLLusWF3bOVf/evME1yZwzT5mWmk82Y81x+gQJiNA02AAA/RLS1LnWLGP9xU/+qMqySCn5pOp03yzE6deqicuA9sb2JFKrl80a4RHBDbcrTb2NUG1KRA6KvaE+v+dXnJEwh7vcj43XG/AqI6KFib4/jMssdjZlHGh/30Jq4JZHhlmMNo2r/4ngw6jS/XujzPGHseYicJNVzz7mpeXtBVvOWM/HBm8QYguHCCFdq12yjRZ93grfFDWDZmynAELmMw3cabzleTGkY8zpff23103j4r3BfBre/08AIP0kpqOe9Q5/X+un5qAxbCNhXrd4ZlFkfzqV7rWMpMyJn5MG4bdkALiEIbuhVyAKDIEhIC2pyJvfff/mtCbqKY/bQHe09/S0jCjECU5kbeca/ufoJyOReqUe75xroppL8WpfZ/yLCQQUWgD7eB3zM9HvqsEux+qJJ5+us6KfqjlU+vXZ29UH4MWXX9cZ0h/UKQFnbqzu7mXMK7KOkVyKi2icO7gbgHBk3o45BlMcYBk5pUx5KfqK4a5nE530mfUCADpiG2WiRnQcwQP7CEn20Xk4SjaWWjkr7c3ggQAALZc7qEtRSZa0kkd463or2kRqz1YqPtkFeU+NcXREjlPeScFOTTA9EQQstHGA7MBZIwOASLGMmlJMS5lI+USpOfV0RQ+1X6389aw21qJgHfGywg//O6LvPgfexzKdloye+5z7CMGubI4g2+E168yWQ0UkR3/pMVDHEpWxodKDmoeRekeUw8ewIpEFHGfuoYwKKyP9jdN+uRzsgBU4SYAAWVuBHb3foHmi05GhzA0QIOmYRJzTGyL8r+93tMDp29mn3qhpxKP0fUo4+pgk9igZK8jTZAkA2CSqbprOpqlW7PBbjiHESeR5MR7ikM95ZX6mgVMnuS9OJNkGibbD5xiSkV+hkfnHxxym1pK5ByiIHOGnnVXLwERW+J3rkw3D7+ntoFUSz3kd8nfkCD/JoMEwVKpm/YcjLR2k+bjrcRr5EaHUGOEnGZo1vwIO4YMzFGCXw/9gZQJ881uPHL76lYdLftRnH1Q/hKxZmBJObtlkBzjRyqafUri9pz3/5jn4QyCbnWt+flAG+cXKmCRKB8j5Tp8cwDp+2NE07oXMeK8yCJBHyQZI/xBl/VSJzk2VCQVfqxFnpZMjt+66+04BCPfcc7eazdGxnV4Z3otdRli/S7e3DAidxanLrzmNUrZB3w6X18nRNe1XJTZax+ctkb2fm3tzrXpnIDvqWSnVoVu5u1n3Wesd0achLKDNjQX6vv3ry4fHHn9S2QCXqhHaa0VHl57aeV2G9nIWcN5697ddaFYweLnG3nzXYmLZBDle1LbFjtJ7LvD0h8WLO/OJo7Xc3MyMQPkP8gVQ53yVe9xGyUet042K+JvW07GYjmrWJPszQOF2GGsN6175O3PZMj1BuAZbJFj3mmoV8OGZi6rvnFbuf2V7lvPP52QpJfVbOqSuY2u6OTWL7izFBPM0bhGobbmm7bJFey+FUXhW7BnzTpcBtGMUm1Hvt0Pat3cJq8pNjkjSDy4AACAASURBVG1iPp/XZj28bqaDPz92KjPGo++aaqZT9OW0v1oemHeGDBi6UTLDbGjaCmjZujNjgpQZa3ROQIY0DJQzXM9RmVrdxSn0BmzSoA35yJoRmH2pTtegnxINNi9VhsD1N1CC2KV4lX1CJ3/RHV5ETpcv56w7AzSRx/DhlEMEHdjb7xXImDHzffecsqubFHIHQDbQn2aoH1fAJDZDsgS4F9dzD+s+9uqmVdbWYJhla3RUouL6G36BJuig+j2nJCmjrTNusIsY59GJWa13CILIEZbctxMcYMh2fMsP/Fps7JZX0m87kVprHl2mcizJPN8TG9duSPFXAwbR8dLhomM4x9kjAQDkOzQINAGACN9l29cDJgCQvcLzj+yJ1mmMN0AG8ky6uL6kHgAEvwD1e0jVBPDfNgDwcTHYG8oAoDMuE3Oqyq5nkoHZCohB6OGdAnYEALQBlk0o4ui/HW3PZswkkwacY/9kjNV9klZ46hCms+faeL3IEaZJK/H3d9rlUmy9mQM89J/rxzI5WbBx7zWnFianDnw2veZVNwFB9gLAJRZEW4h5g8WgEgM1AND6pwXOHoOUTafdxkkXfe0FixmXkkCod1qmBVffp436MHbO+z4VXDGI892cWTud56RLRglkc7OBlgBsWp3SWPcdqOBShIO2U/BftUYt4LLBTz+fAn9vQV91rHT3e/P9rPUEAOIcnAIAp4CCxt1rwZqEf8Mvpin/p4XTmoXO+a5KaST4AgRtYyEbfz43juFS1GaGve799+J5WS+ee76zjRU3u1uKFGNx8dekYdfw1h7D6A7yyP1IjyKF9qd//bPDa3UiwE0331oG7h0y/J6plNoXX3ytjCuO1qvoe73Ys6TuMyzz5K7hJspG6hJRclDv8FbS1lE4gAaM192S99ntibqgZKERQlD3Az1ugYBTYuUzhWpqvn1+vJ1lHBifo4vyVKVsyxfQaEc97RBBi1sEAJiWrtt1dgSfMRd6DqQ+ko9xfPlO1gSFTFSZhoCqLSXVTo4+ysXP4n82dO3UrfXU/c66wWHzUnifaaNEidgxthllgkZJW43TN+Uce4DrORGAZkVOe29HArnNmDneRk40xs4NalhHlgUnLgAC4NS4rwAZGaxFR9VrP0CD1MPruKOWV4l2s34AOI4KOwsgxwTybCLSdiSMulNGIX5sJy/GlSPNe29OeceW1Jzrv9AgsioAADRkzdXBXxEQ90TgvgAPKFw741vG4/RlT6V8gp/vFu++917pXh39aBryXdLMM640kVQkpFM9Y9Dw3vlyGu+8cOcCcKBDjvdLBov3mY1mZ6vscgbvHTurMcRSysC17757aQEbuY6fAAGsn/ZIvRhL6M/Y+cwOrwE56Or60zoZovt0RJflzHV4WbqrT1Wwg9I9G4onFC3HAKeUpTIB7i6n+bvVE+CRr325+IGu2AbDxOetTJ1VcHzcHVEg7uXmmmVotvOnM7l7L7MvKT1wacdNkh9nyUAouUx07u233zm89tprWnMceB//2cdTyni1EeYyA0enRK/LZSRXTxQifR9UScyvL72jPYx8+7DmRMT4oYcerBMI7j/c/8Bn1VBU0a+2aWaWyJTh3qtWLTNCnsZ+ulb6Gd+vZWDrK9pwRFeJbB1gjyy2nkqtKnaHDWmcTTkv7AmniS3Hg/1v1UMaLvrsSp3Q8r7szZdfe10lApRZ5EQTqSWiiQLH7CTN+UWGMU6VCLXhG/6VTB+ZAdr79W9+bv2Nc8BpJE7Dlx3WDVGtXz8tx78AGDlEtS6UgNU8aXxGBoAzRnxqDC8DyDtjc90TOxqqaZzHAOAn9XxnEPh7raJ7rLYdkzm7Pus0f5XH1PdtL3hdfKykwVua46bPxj5WkHRo7htgoE+1WOPrjBLpOkemoVXkTC+FfjAn1hq79fiEggbY6nPv2W2HLHtCspUU7250x+/tgOX6+ASnNk54wZ+7xC08O+35yJTlhIWAGpdBEpGOOcTgbgAgDqPf7/HnJ/RonkvwJ3a3x9FBlba/iUojd8J/sQNYL+bAvuGISYAYvh+bAJlNQASwjcaAr1b55BNPPqcyynfeflef0UhX82j7X9ncZXMlYJR+CtGFsRuRHYDF7Ff0Y+ym+CIJQmIjaC8q88DAAGsq3i7dge4OwGkbwDokWS/WsT7ylNf09/wsC5hkqyVrMeuJ7ifDMvYeP6VH2kZhDNvna4CCNWAP9LNFUwSb9kVKnwykUjahIJFsCZ/CIzu3e5fF9s/6IQt4OYuOgLiBgPBPAqJck++a13YANeB41iIOOtcoUCN50b5g+5HLR2y7k0Xne/Me8/hv0bx7YsX/ZMzKoMQWDQDwy7/4N1dUt1HI+osvvazjKDDcadIy0Sw2gQxeKdCNoM8BZCFiLPIziJM2CNGgJsa8Zgn4jsbN+0Rg6L3ewHoPJQGC0xHWGPJeqH0MgwVWnoBG9DtRGpOxdGUbjblmLm4EykSp5pmM+s5ksqJhUNWdkrZdUd27x6YRSiCNiJOHerTQ1qOONkap+D4S/2L6CMQI7+kQCkAYGQRJk500n3PvISx6IQymsI3gszBtYdT3X5uiN8m8F7zAfRThCRLX9M94Yyx6CbcSyfiysvNEivlMviMl0Q+eiihrfbR5e+1P+Xvec6NyDYC1c8I12Qt748fw8fCPFJkGRdpXQB87hxJQzera4KTwSNg53VvLP1D08O+em4VN9peEShvd87u63iH9ZezHaE9TrDSY07w0Wr+iFLfR3ucGtxHl9ELvQY64+U91tNaTTz2rYwBvKWf/TJ1L/Hyl05IJcOldhFgddXeWeuIrq2kaEVE5iIwTYKHmgCIQil0GMkogTp0EeMmwD9/3ESe87+ZHPrbN6+EZ2Dmt61QD70gvSHHq1rLfzAOea5SZo3ec21vdx+v99/voPTl6MhgnkLLLoKa8CJ8kVVNZDTIw23ArJZuabRkEvUbKcGhABiUpBYxyqFfOvXXmgsHOvHBG+BcnGDAgDj9z5Ls5uo8o5PnzlaVR83rnnbdFY13TEd/lxAjYIPJevRbKCAEVJ+09RxRxHYqG5rIR25RN6N+5WyXziEzbasFhf3cBAAEX0kCPn1qzBjFQunZ+jWRjM3IN49Fal6GR0ooo2inT4QuuF92UBr+VN2uTiLibSh7X7Hkf7JRrZ795zXOtDWU7/Bln9ivXsRZkIMiBbXnJdZeLBur3QCS81h1+QnbhUEomtOOQ5+iEEKU7dqS9QSCdGjGaOSXivCICLafYC6FPALLwZvoqZH/bkXHzxnkKQ5rfhUcmvZYB12AAY8rpAGkOuECAum/kMWIxPLCYuGWswaR2vOxpOiVThsonVZt91+HRb3398Ftf/mLRrTJISL/FpCo6pVkdf8uWqe+wBkSfvT6sbdLh23ltveU130EM6di+1JksLpMBgORI5bfrSGX1fqi1oBwJ3gwP5MztnALi0zEMxnAN+4Lmg5cu/VqgwksvvyT5h/P/6KOPHr797W+Lh5CFRKEF+AEMCtysEqgy6h0taqdQcixRUtPCzrkTCePYy2lhM9VYSCHm6zL+0UEKUoQ2+4gy3UNlJwCMNrj5ovdbZxu03o5shJY5eYhI4yX4voAqrkdmvFW0o8cCzj/0NAjUzmjrZzmdejbOY/d6UCmFjXONFR2g8g3XEENkbA3oL0edsRYBVA9b92ONpBJrvgGDZZ90fTJIuSN3rRdaGx4HoraDYf7fGVgJbDEuyZGmPTwauyE0ipOSZqqtda3v2vk3WZ0BAJARoJR5JUuM692HxMCEgTCDN+wbvxd97qfE8eN3Oy1e11O7va/WPAJgT7sp30e3xmbKPPkspX/pMWG5aac8ciR216aPeWrKU/O207B13+FfxI7UvNv0X7Zyy27+nsCDgnAtG2dwatm2LZSmvRfby6c6bNtr2qyZi/elb8I8ScNXGajo3Tfvz/jLAZmyYbEP6mQlmm2+WdmTzz77gjIDACPRDZb5Lu2AFuxhdPJtt51vO8yN/uCHgO3Qap2iVrM2GGxZ4kzCTwUS+Bg9Ity2ZykVQr7xOXorGYNTbpsmDXBUQ9C8lg1sZtcelK0qv8Ig2syaVW5IEyZBBte1u4zQsty6TDoTfxDfSH/79+ixBApVdtaAxM1Ff2ePcppUN+vFH+kgq22f5vYBFOWelK4lczKyz8dXb7BDazt4PuOV/Krnrnk1WOb17vK7YbuHt2TftRyRbJb/VGu++Mg+FS9nkZatW3yBrpsAgHj68b/6YwEADJp0tkugQdSidGREC98UcPpZAwDNxLMePU4HD85Cb2dlKyQzu++bWo/FIP3L3lRGEMfeOK7naQBgMpgdg308oIffEmDvsTWG6ZjNhYvgOXWoJugB5Y8+Z6EjhDAue67hohjEzVJXAQBWMHxrK70IVtG37yehihBrREs0HUpYQnQ+v9dE3/8NAMDpPCddNg+0Yl8MbeMin8sg7vvn/ckX69oFQTk1p2/itW5+yyZbXsTgm3XPujYbe4/B3GJ1t8eW+ZzOc/KOOGUZLaeNifbct0DP0DcfLIXXYIzv2SvOGjYzW/5ZeEVgWulaoek7AxQLPbJ35rj33HZN5LXoPnkXoRs0l3tl3J4b6L9p4Y64my7m5U2LrJkdheY7M4J48LnnXzj8zX/6ee0LHzF6UwEAKJBn61SA5168WI7ip3IMGYtR2C24Hbm2EkCA4axyX+rUonhiqMjhEgjgunTS+u3kbABAYEHXrclwB9mue8dIjzE/jZkYZIm48bcM4wY8oJ1TLM11kw8ti5LaakCU90JrnqP0XzXRMZMsBYEx0fI2igK6kYGQeyL0s86pKQ9azb2YF93KcS4xqHPvKJHL5eyrBg1jpMaGk5469NTaO7XPfBoHUMZlzQtn9s7b79Tc3+OowwZtcNRRNrPp3fkyRi6UQwS9GQ/9Fohi5fQExpRUNwx17h2+zLowhvzOZ9wj49b36e1Q94+Tmb2V9HYbPY4awifQc4IrMfDnaQHZD/m596ttE4AXnp2j5BjPWp+iHZFhXln7HPk3FTqpjBmHjgFrMIkSBzfB3Eem6XttKE+6ZG7Z4wGCpjyNDEkkOXwVI2TSie8H/GL8AQjDbz4+MunTx1H/rFP2iPhlOWg2ePkbMO30iMzsvRn1yL6IPBcNpAKdsm0n6ONK0b5FIMB3vvPNiti6cdsNnWXF6QCY974+9aqu+1+vTo9f+xB5rX+O3vJfnI4ACSnhMV/UPijDG8Oc9cShVx+IBp4o8QjYqDKIjpopS6KPObVBWac71Pefe+H5OkrvxSqjelxrcX/t5d/53d+t00Xu0xwMcjjz5zrq0msq0I1MEzmQq8OaAYIAADi0ruG3oQjQvFPwE9c0VZbhf6qX0QEHywbxWPcQsO7aUeDQMjoqfKmsi5LFkjM4cgJC6vc21RKc0L5WwMNrIeCLv1upJjNNmnOtpR2tHb12Hw9AAMlfHXFa4Cs9VTozyEDYdvqTAWLZtxsvO3PHClonvvR8RccBzltPNNAmvW+vU89vEAr9b/3SNkt/rmd23XT4LY5sHEivju1A5mDnfddaBwhUFo+yFdoiCnhV7zk8IkLpbqcAACBT6JwGgc6eaOBZQ5/WuUfFdyJnoysj77g6jdLULb/HbDpsu2Lt+UET8ePR85w90Zy6MjAi5xSACz/queaLnXkZ3W3dyx5yhpeBr2UrDqJHNscucAFDr73sJgOMllXHZSeyD3qteY76T7SM2eDFLp/iM8tzGv1icwDmVMPTsnMuXXqv+mo8U0duPq+9zp4ns4ZrKJW6VNncZABmX7uRLT2L3l/63qn67Yspe3Bn7oSXvEKmM/oVnk5JCfyf7BKDFbvkwEajs9mmL5WgHFQDGNM6t7+SvkFZ5wAArIP2J3yluvZk+G37RyASEh4HmetwqNte4H6Sz71Oscfp28J9AQB0X8kXAwChffbF3BvJGqFnA7TfvG7g7yqfBF5o+SQZ1sBlZBnzC4Aa0DGg/SkgtvZjAgMtMCUTJWKOAQDLTx/5TimtZGl8kCd++j8KAEDIq56tEOzrOV6qkSQvxECQO01lOklzU+b9vLcNaTaiDd8ocSEgQjN6/4r9jl9Od7OyWs6L0QkLTgmjnTq1nRELBf+t346e85vGnM0YJyvPzKgifHLdnGfmvgRUPTKoWFBGR1V9NzWZSAqebpTZtzBac9tgwNHzdJNNvAAAUcAzA4A7rrn1hufrSVUO3eb6XTWfcQ+P3/Ut0+ERKDEE9BKgLeSOrq17HG2Unm9oHdrl1IU8M+sqXkI49rgm58QphNhZyzm33CP0PF3XuclO1/qYQ/3XnPOiWzvyfpavm4CZhG0bAvlc99rQhQXkCT2vxYN7PtuQ4L3p1E866H2lAZ4UOzFGOaIb0Mj8PPZtHIZnomzjGOeIKuYEsIgj+Of/8SfqbkudOxkA/Hy36tmeeuZVnQ6gjvFSVqSc7QgSBpsbJdp40pFnrewwrFf9JUZCjQ4lSU0xGQQ2Sm3UKOATtBkZxkc1QJpwxfmdglkCucG17N3Jf5N/UoudfcdnGPw49hi0cdKkoBqRDc2YG5FCkHoUO86Q+w3Y+U9EP8YwEUMAgGQJcK5r1tgOuuvPYyCjnO+5554+JvFTpccnAgDtSD1ePTg0vutUf0zkEtmAAxMFFCc3dYrIZOZ44Y4LMg5SpqE9XbwlhVNpz3GcAXlwaGV80/mb3tucZ1xO/NxjdmR9tKONbztrAQiWcVe6geeHzwPQ8DfPDV34mzUEUOB6roMOrBe6LY537gMNiAKSis0z0+E42QLcN2OAwVJnzDOTpRHjO2NOTWT4inEkO0Vr1dFFO92VBdBlP0q1LydFp6W00yOd1Pyb6H0M7hn9Z4yTJqbjbpCU7LzQN/eYICGfpYmlDKXmLe+FZKu1bGudHDkQWoR/ct/IDebGeCdYMzNxwmeRP5HpS4/h/FewAueXrUo2FfX/5287Wz0Bvn742le+XMf23alIOQABbldJF/GcHGAZq9tO0CzkTB2niUqeBwDQd2yQO3tn93hhfdIwMAYrqe3Mg73EK0eOMneAtvBDmrLF2Md49TG/HsubFy8efvaznx1++tO/qbKQ84c/+IM/qKMQv1RzkPbTuua4RDKfbGAqzms+bydIRqxADr8302RXhKyeKQO/eWzqgqylf9qB2eopwHXsl23PZR9bf2yHCcGcY7uQecjvWDTMIRldcpqRBbWOGOvZC2kytrJ5tKeThWDDfPVh6qhm0vRVYgrwkYii9nWXLbWsFsYCfdvhiGwSDeGBawAA3g22j2KbOq04+Z6xxayX8po6JxmSvg+Retta2yYz3ZWxRLq/AGivSfR8ADeVMLQzK1teJoWzcYXIt9NnZ3y+3Ig2q2j4II5Kvzu+E7skcvcosj7s99xH203+eWekNK/PEUzb4mhow2mYAMrOrGufoTOnYgeujA0gmKZVskygLfZGgKbUz3u/O0gjCmnftJ2l3hzzVX939gufJCvg1CbmG6c+1AQA/NkGUSxvfCqS8jeQW6Lpderd9vjjv6qSSo5Zht8BFtHB7bT3KRvWU2SOpat+6dRPKf+z0y6dLH/cvycSb74MaG57xhkAbho8wW5llWDDNRjKeKNXIvdnxoBteIMmponnme8oJX7YTa7VTwBlH8u7dBdjx/arewGo0uk/z02mMeNLdis9PgIwpoZfIEHL9W0zb37RONtvwzTlXgCJcrzbv5O8a98jE4uvNO2HNMw31UPnrX9ik2YOp3yke0nAO0tW13Xm1tyPygCogEcAgGReXAcAoCYLtcDUZL1ZTVmuowP4WJBdR2Zkaxpr2jSN+jCJaXTNwdr77s0yfPEMPlso0eDpKIoBMfAj2DGOWKTh/B05UH3t8cbcqe+nKMPa8MPh1oIgJFs5RDhnDNm8QXJOpMARjbIpeG5SdLg+aXtblpm+efbps06f0Rdul6wb+ITOEwCQAuqJh6n5/kyX9QbcEfj5vGs5nfM+e8zHznDuuX+24BRSYCWSjTL5JYxvkMGvAEe5l9agleqk1ZFIbv6c48hYY5RYqfd5ur2Jcs3Rs5onQpfTTbmVc4NS7UhP5ElG1ZoPymSvt561vuMZXwsASBM8C8udmunnHwMA/7nxk8olt3lo/eyjOG2Zk4eMEeNH2Nm1gTUjdTF4uIBrkCMg008//czhF3Wm9qUqMcKBZdxnztx2uPjOB4Viv6g6WsCCNMiDLDq/tp3+CDZGwXdRQPQq0bp7kop2sZbUpMsBbDnBuEmLtEHmdKnwWhymCZTM9d2OemUpdPd/9gzjce2eAY5E73MfHMi76sxwxkFEkPcjS5KWnYgNY7njjjvLOb11NVNzSpzT8bhHGnUip3km1zIe5k4TnzhbOGlpQqd515yJ0tL5njG99dZb+1qc6tJgpBN7nqYLx5lxtJlOIKisgfBCIsIrglfXctQgNfBBvVFoatZTIA6MgrJPlJMaWhnfQqM5b90ph6lDZ6yAOkSFmfc8gjHObICQGOL33nuvHFSOS1JnYzUdMmDgbIXdCwCn++677xb9ADYAARKhibORDIREyBkLY+Y+oXH03+anjurVcyNPTXfPnZ/qCaBMCjuerB33nWANWwunUk0RFcUwcEGzJqdh73RG9mH+zh7lvqcAwOn+T+QkzndkX2iW/TX5PhHsuf7WjS4N2GBTN4/CWes1mPLjSEa3jua9PAv6JAMh/QLIFMnnAgf6eu0zUlGxVajjp1Fep6MDApw9d3P1A/jK4fvf+XZlndwu558MgBtwmNWZO04oqbWWmSkBiOFvHdTp9PV5ypq4NsePun7bBrT3Rd8LA3DIZn5nrdnL6ZUAXQGZJOlFD9/HQGF3dG/5hqMLD/3iH/7h8Kd/+qc13zOHf/JPfu/wve9/b6fu1pzIJGG/x0jXPtRULef1HKWNt6PtoLE+jj5fPXUUoMi52HEwOyLZehL6x4jV9zvjgCajdpgMqFjXpnw02iQ2Xf/dMjw8y8/sx/BTjkBOWrtO8liZB1JKrZt2JHkbwgZUpy2DoR8QTVmjHfgKOLeiefCP7s38u58AqdLYzkeO+UgBF8/03BnaNn+XfTgBpNB/R43/P8LevOuy6zjvu5gbTczEQBIURUgmJYqDZFsjJUrLGuyMK39k5YsliqX4A+QLWJG4EivW6ESSE0c2RREEARDEPAMNoBvoBojU73nq2bvO7aZ8web7vveee87etWtXPTVuN5Ikek8fhUkX84hLvjDc85zIfK7V3uaf0qqDo6zzE1CzA8Dc78zN7QTIrljj4tMuw2mG0Z7JHbIPwvfQMA6j3EP0E54neNd4V8b0DtT0gNaeyn0nPpS5FCO8cTvvTWdAov9iiH7ZcI+xaVksOjY+5uMcYy7nW/29DXOvf+SYdfrw4HgnrzhebJTYT8fxm+bn8jH3Dj0StPB6unnjR2Xcq9aetP+SZ9hvpKLTwP3pp5+t5qQvVRkNhr1P0mFPxgF9x4WcMkO0n7XD9mPbOCOOBqs4GAhc4DyM01uONOkrTlvap5PFtomjO/syOJCMgdiImevKHmj5GLqYhznpBzzSAV5l7eTZBH98ckycN8EF0AdHl52INI3FIVxZVOkfUH8Hp04HgEtUwEHOpHFAuvQKmQHD4e71aNzYskwrWE4WNXamfEA6AD3T6ype8u/im96TCz8oU8CZRWJR6ftZRmKmnXvonBeDAXY509EBEJsAenKKBD1rNNeW7Tc98e//1wo+uMs4nblffeW1ElQMzA/33slm2w6A3k9rcbeQ3dGRuenbfOub5tv9M4KxN+oykBokRHgtx4OYmrGNNPncqoXC2RNWWrrG2d/XNVKwx414I9DCpTOlKc+ehsO5AXtuIPLc0JMF0Obu1LJNmGGN9RzP55L7evyzqcxOrdIcep4CWS3gPOVtIuc88YC43DsezvPrp5Fr/tjj5bZm0PMRT15i09iDKp7vTRJemXwV2sb5MxhyPcAOpK0Mck02XMa/eKfnHxpMoTCfnXnFaJvzvhGQ5bvnRiQG6IHvuahT+j1OQOz22AeobZo6VTAEnfwkNq6P/nMOgKmszueAwewyEVv1x7Xdfx/W2Rl161plsQj4irDN4AHBsKfTIFEs3/vek6dvffvbkjWOPpawu/UTahD4QtWzXblSjbf6yC0MLjrZMrQpAC2FISNHwbgLtufIAriLOE//kCZ0K03UoM21fccO1UTH4dlE6vg9oDM/8x5GNAYhRnHS4xH4bniXFGiTAnBPFB1FPWunY/DYUCRLwXuGuVJ/z/cweq68d1kRQqid7ycKDv0wILnejRbdnM1AxlH3nbbven1qyaF5IpFJp4NYiaipDrmU671lMKGkV3YQUbGz3h8G+yjZGmPkcP2NQ0GN3QqQRJlhvJCyjKPgzYpkvl+GjA0UnnFlRev5G8MPOvOdd965JMM7r0TH814i9Q88cL/mOx0GvvdVzSFHSTJm6PDQQw+LZ6i1nnInEe7sA2dD3Cu6xgEwjQdHEm3o7JTErf8MjjZwUq1/OWt4H96IQR3ZIRklI2mfZMDzku0RY0z8vvZFHIDHRl25NtHOyMGAX+4RfbYior1fwmehexwLAR+872vcwCwOsQnUmUt0ylG2b7nCNYk+8d1Ee+MEYA7hQe6h5oTtkNe9iy9zjjpNtK5V5oRFEFHiDyoT4BOVBfCF08/89Bcqdf6hur5qPYvfcALcVs3clDlwU/pvELHZUZ5lzAyDcs5jyqSpK7YO6dTWBn8B0pElOolEPU2ckQHf26Bzei0OTo0B0N/7i/0DKP3ud797+rM/+zM5Fr/x699QXwBlE8jJQT+FlncAvQKowW8xLGN4yLFScpNIWfhX46sx6TSVel5409mKnhNrIKdefZfO/tGt8iO08o9h6BrxnRa8jCswiZyObpgmuCKQvJ0OoXdonUgxY1jPrPkleqjob90nzhm+P53Thn52Pi5dWmMzL+NU37WAOwAAIABJREFUTu2u1yAOHWceKGm/v+c5yWBJaUDG3/OfWCBjdRbAEmf6xWvekTvhmJ0yzu/J4HEjxV0umP2rGXUfgTg3EsyI8Z95OZNS3LAdTdL7jUGUUCtkPfS7x6exIjOUjdAOvjaaDg6Ano/4RAaZ9ffGTDa6k1mQ/jWhSvhnytnjeyZgeENwIPpf72+D3J3qyfoZ+HDh1e1w0Pc9a8uPdhA4DTyZQnvhzvHfcUVNpwRWpkNizsnfif1yDALlfoeMRY0bGe9af5wAVyl/u53eHYAyOwc+vPZxBXHf1pGb9AjAQE0WovBUzxTaXKtGozgAeA/99uE1sr3IwqwSg8JiOAIS2FAmmpzrdqKl7I1hSXa3IzjlbzE8gbjZg1uvbptl0sS0IiiZunjSNrcDAHmN/FOWRj04e0d6Q7LIji5l5YhfNy/EwS/eS1Z5ZzVEV8pJS5ZQfRcnqvBfHLxNt42nG5dUc8YpO8hOXSzWtg1zStBk8bL2/nZ+WwZ4zMgxywzLubX/euzcL2Nen9e91M8EnlqyOroWjF4OgKITp0rEASAZ+ERlAGhh6sFE4V5++ZUSKG4UMjfWZnJv96PhN6LzLcyySffPbWRMQ2YaHfnd49lCKmBzAYo2WSJYAqoZmZhIIOCYNq9xtCDQIvQq3egYtwhsvmOvVDy/xwZrts22YjwCHT1wCD7AnT130HodL9UAMgIhAC00nvM4F4oaVxtvS2i0AvIitfnZAm4q31wPzdJcLYooBndEXuZ1vuZm7HmGt50aGefkgfW8RBz6jY/xoreCyObam8yKcQHLZnxxEvwRYy28cpj79tae03LOJ+tnJ9g+5iQgOGnI53MPT9gM8lqf8/Ls9qrPmjYxoOV66ohEjHCP1bcEcoj/Qqv+IIJSmz8XD6kz6T/HHTpkXcgA4OYbXHjP5P4RPGuubXjse/r61EdmjX3/rTwwCOkWT2r+dwq8vvjiiwYBt1ZzrFs+Uet/czkB3lAGEsqKHiQiVzdTuaUzAfTcUSePjKAGKwA30XGlwJYScedzj0qRZhqZlQebSSdS+uijj+p3IuNOC7fAZV6JpgdQpdM892P8qXEPD/F3QCPvYXgTSed7GKc4GfLaWQQ0fbPjAoOeNHkZrepC3k2+6ktRYDH0UeZqBkgEVIZb5rjT/y0fcEZU3XEbq+FzRcdRlER9AHadukfTHwCFo+Ndd0fEvpUy16VLPx2yL5ejIgybxnQ4FGR0C1S7Hh4631VOC5wVV+rerov3HqUJYMbF33Zu3C36R3FmXZKuv0HzdrZwDZF909NKdHcWt0Ea49sOBh+Rl30/aZz1c7PJbqRDTXWDlKV7Og0+DqDwRoBvIifZQzRY5DluiGfnzkG+dkaQ9n/r0u143p2M06Ro1yXuSHT2+TRC9jMazA9Zl2fN/R7aZ74BgDEm1G+jDO4cmZn14Wd6HYTHt17cgMQyxOuv88qXwbXBfaJW4YE4ABhvHABkoDilNFHQ6rZfRr6OmgQ/lmCmKeDPfe3Lpx/77KeLqOUEuHql9oOoVP+LzN+RGj4RzVnbNiKyFkt2Dl2Ttd0RT6fZLn2ivbkNIdN7p+2HTswX+QdvfuITd5mOGLXFTJpvfS/ps08//fTpT//0z6qM6oPT7/z2P1e2w611pNyHBerV68DbevUAsGGZUk7rDfFw/Xeb5K2DO8ro0vF4O8pnuEQEPCn1rq0VryvrytHppKD2B3o+XbIPjqMR9fPzY3RaF50bVxMLbAdNf0f6q2RUNRnjXt4nfeyVnpPMHEf1oqvi2MWBnJM63OTw2K+F9VS3b5y7bejPuXjAjYfbQZr9Ej7JXgyPJF4uHT2wo3FejP+NOY197RjIvWCm7KmdAbAzD5QyjR7vyKnq/1uebGO4HYaQUGA/63RcgylD0k0/wSFmPk+XOZ9TMnaCF+IsTQaFx7QzMjTIxQ/+fWKq/tTs1fJr9rvZDi59ceHQGzkADjI3e9kmSu8dNs9ZiW6PLd+d2H+OfWYeTIeE0fick591jtFCAz4LffxMl2v66Fpn7+UUAE7WQJZR+8+uJJhyuWTDE088Wc1EX/OJI7VPFQAo2qB/fPyuSyWDZe6sZsw8BwfAfp6zNiJn4zDSPuoxofNBGzOj0g4yZ/FkHzO36OZgzRizmTdzW+V2Fgpab71f/wXfxgGgY57lDLYDQHup6byaTWLcd5AkDgDfJ2n7lonuMUWplk/12eVgKdPLmuUIQRymlj08l99XTwoLN70/neHmATctDHZe+qGzWBnEcnw2tg9G4/sTb8S20DO6h83S5V3SQSYua/xe4Q96aeX465se/xs7AFhs6v9ffKm8RvDS9Jo1d09Gnb9nQSLkfL+zqKwYN9tk/zy/dm74MMgEF17cZXYtZljGK8KuN1UYZG1OPGhnins6AM7nEUFzPqYl0Dod6hxoaYHFzX5y6OL3p5dX23l4gLfwmYBjMXWPPeBTdBkP2so0CtLPX/NqwHWYZ32eo5gyziXgUd69jnMD7+/bQI/TIuuVzzN3vS9JF1thRJcxchJB7oXK96+jq0CKmWgK8LDVcgwMms+5Zj0nqDj3wB+M6wYVW4FtpaL3kE15Vq/3YVydTqhVjp8AgdDfQTp21t3Z3rjR9XvPzDHO808XXfrSrOdcj7kmLgFwSD978/zaKYh8/83PETazbGWuWcqIlIqlqMvp9FY5Gf++0lhRSnfcUeeW33FPpeeXIVkKBycAfUhQcDQKvEURL3dodmfaPs5z0a8UV6WYAd6QX4oc1j91eSflqc/kzpZHuL9f7zHhGFXqZq8mfFXD3vX34Yk0vGPeU/hi1GOk4jC9WuAz+9MRvc4EKMHLvTn+jp8oH4zfRJ8kx4r08mrXPyKZd3YPhKyRj8mzgcorhpAdEigI7uEaX+jO9ambvqOOtiJFkHG6TMFOBX5yP8ah42BawXIN6fGfrIyIy1fe0/okZV0guzvv89zby/FAJsQ9ZaRzNFwyQNKoC0XqCOc1lQjwE4P+3qIbr30vzVRGcMoikjJPH4IYhVMRep6OEAT0Q0vojCFJVDROydTuG1DYYMm6b11lRY6jIq8oa6e+u1FbagYFilrgpCdGmoLFweqTWNwgjO+eR9rd9NDN6AyOtoyOPMlezp4zT4zyMDV0coRq7ukoHUdqdnOiKfO4fhoyU29H1vHdrAnXp4ldQK9BjUsaosMD5BzBdgRlR2ATjdnAJnOL3ki0M06TlFNEx+j93guetKNt6gWCA1dHwp1WJgiS9lrx/O0V7f/8j39WToAf/7FP6xx3DGWcr0mFPtdvoU864S8eZOdJJ5qGu+Yz5VBeTwyq8K/u1dE002yvt6JARUM5VDieVNkxaTDqjvT3FG8D2NSoqmjAfuEEjiefeub0zW/+sTDFr3/jV08/97NflUHguTmyt/RLg93wSnDDLTfdpsapObbyzouVLdRlLxgIvG7VEX8YC93jAMyiPkyV+lrOA9XY62kdrRJgtwEVh+h2nLXeJBNOOHEYnAqQHDPP4ohIGUF4TgOjTKwyyxLxz56RapZCi8HVYF0G1W4iqme1LnB/qp1KTyQQno/sWA6/iR89Yw+lS40m7p3OAF3TDj2NTAvjccYQCQ4PDVTvDK8FSOobfuk5uqcz2qSzxFibnillUYlW3yV7bd3Ho9A4pmGefT33pJ/nrBFld+mZpE43uPHAFkaz8eT1dpaHnUzZW3P9x9Q2Xh0Gw9GQ3g6AHFe7aGKAorVnrjrtYdDsOO8lys13mkbj2c6GiDzM/fP97YDY8pfPeF/7Aey38OP5U7OGeZ7uvnjfvBay7kCWIv+kmHemI1FqMI1r4vsse+kE90KiTwDr9GZlBHBqwEuFrd5+6x2dzoNeu72cBQRFVCvffUoS8MIROTNHoM/sGcM8XQJZp+XwvMbw6acB3eRMDGYrek5HruitzNAYzvt0uYlblbXZe8QG7g7Kan/JkervrqMde39EHwkvgWFafgb/iPoau91ykrE1J/bQhSrNWsG1+iw9VrxSXjfvJUoFzNPCJh304F4JLhzKALQPuslkZ88Gm6zeB3XPODymPAzP8fRzB4BONmiMA/Ns+9G8wTwJ9F6mnJSmq+gk/n3nrykB8GQu1Xm0L9ZRgJIjnR4xB3AwZIchFvY+NzgiDL0QdjJk82dxcs2NjMYJDCKAm/YHw5T3AqzV7KSF67kykbnTwmqBnr2iC2hPQLSkRzPVNPCmAch1O1LT9WJSzWEXR+Os/E18Bd9aaWbTJ4Ie+uS+FtCppRspVbr/0SEyldCk2/n6CKTWPwyBMOEUeAz2RzkAIsxjEIqM2hD2YntzGRCsmi+9e+YIagfAuaAN0JzGbu6ZZ/GUeN6W4dkLdiPjd44vGyhjnfzHLSafHmgyGaIXNHSE76bStxFA2t+y/peuFEhRKhXCqQFVFH3AQdPQj/Q9Jv/luaHLQblL2Y4siNS5jn1rh4lrssNfiaDs52zg4udvB4CAQyvN0C/rwLVqslRyBI+jovIotvr7jTfeOH27SgFef/3tAu+VYl3ZARj8VwqIfu/J75cceq+Mf0e3+Zcj/xDC4uemCzVq1L6pDrTXjHlw/cUyphkTx2lFcFJzjgMgoCv0wkjmvHVS74nSx3hxLZoBI9e6wZcNDp6hc71Hw8Lwu4y6Avw4Cni2u8NbxkYJ6vcC6aQus+c53mkDVxt7Vp47wyZGmD3YTtuDtgYFdo5kzLfdsY8hw/hmrNDCzRFdZ0fTPgAc9cSMGSP6wYce0nihw1IyNTAb3U67ZpxElaAB2QU/1HnrPtFFkLgu2OUDbgbI2O+r+/MTR4TkQssz6DbLFjCM7ZRJ5H2Dg/B6HABZ74CNFd1TNPAY0cv+SaTW5x8beDEumlBCA4yuGL8AoWQRaA+28aax158q41Ck2IpdvNUOAuRe+jFw//QniDxJJOXcgZboaqIpvt43XXteQEg7YQFu79lED+Oc3QZB9uaNjP/s34Ap7d8GVgFzs7/ClgV7f+Q7ofv+23o/qY0BhaGDQHPSyjUHNzXjOq+n5w7fruZbfR2mtRwNncacNXbTKuxwZCsg96bTZz/zyOnn/8lXT499/sdUDvDhtQ/UIDDiOd9VA76hw/RwU7pHYtpbR/mzNARM344cL2f9hKyfBun+PcabUqFbxsNvZEvl9AiVxlTzTPYEz0Rf2yF52+nxJ54+/fG/+beVOXTn6etf/+XTl6rcAZXyUZ94sOfmrE6/QB3SnjXwW0/ff5r+LI9LLt93/72nn/7Sl06f/eyjTYOPtcevFq14SRZDh5bDMf1nM1/RRnXFxnw6aaUdN5MHRdORAdmqqXXc5lttu9Zlcx/oFBtKONrIm5jJ89sGtuRpDPA8qKlhJ4Pr1c0DTmnmFRm1eECYZp8IoBxM9v4okZp690c62hoSRBftVOljFmIyPuY99Z3e9+khsPBLG66RXz6qs0pn2tBKM7fsPYcjvA7TwMC5M53PoaVoQtCgZQ36Q8dHNq296ZrL6mdwLYb4nEPwHeM/YGrRf2QzNAMfovt9jY2uPqbtYI94AAQeNt9s7JRNHLm21lZ8RoPgLW8zlomtptyaOiz8ImcHhmn3NPH1bvA26RgsFbkdmpgP4xyzrOEeOYrTxzSP9PE4hmUP2zawrG1fSGUGgPNee/XN0+OPP1EOgUvi8XcKZ5E14BNDfIoN8jBHvrLXZzQeDGdMy5rXHim9DiYi0BM7Qyd7tHN+6jscZTgRo689V05ocWZSTiKa+yxR6nXccWcsKmgb24SdsPYtcnb3Mgp+yYlw1ypYgyyVrmnMomOFKTOEbeu+yRolu3E26ItDXeuiRezype6XZ2zX/VIKu/IKFklzQa9z0veNKeGR4MvYycqarPXLGEMT2a9Djk6bTXzY+inOA/Oa+3BBa/TGe+VgPjgA/ur/+P2PpUxqIoAdminlbMkYBVswbs9CNoajUbsmIZs57+U6e7jsjYuwmsbC/F42WDbLuTJ2SlRnGAxDByUkgTvS0M8dB/keiygviQZkEk/Bc2DEiRDqg+XBBNT3fQJ6InCWrh1GXQwE7u0mP9RmGDz7tWv3Mu459ymEQhtHC+xF4xWDOIol12U+86fGWm+oaZecNLO7dW+msV7zu6aVN5vns1PU5jjxjIe2HosVbDxmlADE0zbXPTROXei5ktAzJUS2QTgF85z35K35/qTR5MkbCfvzOVoJW/iIbvBeR+XmMxwFb++u5u81lgAcmQ+m504T5e/ZhGQqj4xb3wnnDAUYHlxe95QJz32jUfl5y4G0jJvr93TmNNdIyhcA3QpKR7kI9FlheV3jgWyPaUevX6ijrf72b79Vn1PnX8YRqby336k+JE987ykdZ3NXG9BuDujmbhbwCM7ucl2KzUaaU2czzrsrhRYFRpq31lN1Y6QHf7AEM9cGIK0UrlZe2/jwXo0xhHDmTO7UlTM/atY2jztCfn6OfK5xVJ8j9/Awf1SR8U9UPfi9BSA/LgfE5U69j/KwYcyzieizJy5UjR4GPfseTz6NXRxFdjRYhnTX6DGnRPNSO50GcwIUNQ5S0lPnxnsXyvjF0FhGWl3jrAIii3SBrwimjHcb6XTRRQYAGlyfZ3CYyNnVDyhJcH0tGQA8AwdAwE4a5SVzIXKPWn2uoRSB96JnAIwBJlGwkRXplcD1PC+lBMm+iKEpPqpxcG8yInyUnRsQPvroZ0VfwBDPh8Zal2peGcC4HLEdLbLxM6Lz2ueWS9AhYJw5rKhK75MA2NAjOlH1u+3EmLpgplkDqqB9jGd4boOJfaTi0letK6dRkntP2W+wuVNzs5bnRlw6wOcefG+BnpYBcSgCwpg714QekRUBLKFvizTt+e1Q9b0BqOEV77kYh/1z4AzJbEsgQrRyAvzYo49UpPwrp899rkp/SBasowOjw7JeGA7hy72vtwPgoJM1BgM7g7s4C49NG4N9EuWJQZPu8nH24CzLtfAz8islAncUf3L8KbX5NNS8tSJ4Vz74UKD+T6sxIOvxjV/7+ukrX/6SDPBEh81bLjOiC/Qd5ejiOVevfnx6/rnX6mSB/3B67bVX7Zysa0l/pWSHxorIK/aijxC7Wf057r//vspW4jjDW04PP3i/+ngw/qTNSmcPLEOjQzfjsuMwUduFvyw9s+zrZ3SlgO3AeblApxiwup2+H1457JHWizMKN3XYfGj0rzHKzmCd2MDfbaO5GwNmP0WuSN/094P51jOb2TIfvrOxk0cz0/3XnBLllExIA1AHEBamjVNhoQLXMuvz+o/1nw4AY5jt0FhYXrjEOCX8H/mEFwnHZ/iXLDNe6ZOQ65Mxt3pL9PoGG2TMqSUXfi5nOK90jldGAnX4ncY8cc+mOVk83vv7ZVfaxtXbETQDRnPd5PyQY50kc8vV3PMce57jySMPOWgmR3F/sJyA8OvAyTbyp9M2d9oZGea1zf8bB57NTw/k2t2UUbTs7MiPq8ySpoAELMgCoD/Asz+o5stvUX7XOKjWEjxAhlp0ZTJ4AKc09Ev/JmMqn0TAU9MTib9T1hZHO2uIrKD/jWR4PSc6msBH+EdR7MHn0hPC1ciMfVRx9EwcVgQ1oJEdFLvEjetwoqLXcyIRmZY07NvN5l3Kue6VYE8HJmd568q2k7PWehd4zy6CLmk6jB5e5cl1HfNy9kEc3W4izTNDN3637qSxrUuyeOW6iQHCf6JVY5mUc/o40O2QkTOzT10iO+HdKrdUnwJvkNNN/9f//vtqAsiFIZIUjoD7sRmRFqoFVjbyYtl+aARABu9olY0M/mUT5/O5qedGmvedGznv6z3tDRNqd/E8Cu6prENUNVqYRsoNNnvGd26IH4QKKWNSrruR21HQ70Y3zsUbQqUzAJSGuITCbigVOu+6Qs/zKHySZrIdAAGnGUcE3qJnhwH0eZNwHqtjpeDnaN0OgnU/38KzPaYNZqdwzzikMPrzvf67l4IrG/1a17XylKE3gOg5f9jTulOwJqCc/HU93YbCkJd00zYxnjX+fuike0B6MkriAEjmyXq26Nipec2qGSM/mVtAcWgXXuIeiRZbOJ0dVzWcCge+ar6O4Mj5qjLyG3yc7yfWe637Oud6R/5vtIe056D9yuwVMyyglrVC2ISXFaXtSDhG+6tV8/+3f/v36gFAzetNFdH6uBTCW9XNFicA58rfLSeAQc4CL+14429q31g+DDbV/dYzMK7F9y2rknIV73gMCEVGaFTUNIvROyOfqWHHS56j2xDaRMsSiXf9nNNzqc2/WKcccC3rhkMVueq1tBHjiBNNDPG+314GZ829CJnTCxiv0m8b6KE4AXKMgX4NUjCdDogDwCn++zjAK8py4IirWxXNTmMeKXEcHO3wS8rutYoWhtcYN06A0AAPtUWF5TfftQHnIxQZP8aG0vh1HBtzuqMyOAATtSZyjjjCjoKWka7+Bj4uiGv5jJ+MDYUdgx+edPbELjXyKQHUKRpohA+5Jv0BYoQyF+Y/ZWjWmO/BLzhMdm3qLWr6l6MCA+GYvzNdLRMTidGZ0TTt6/0jOaPfO4KjZ3i9Q9+kx4fn7Aw8gv7s5+iolo56zqZFyy2lmls2TEdIwGV0eD6PrvF+MuDKvCIHb2Tw57nTUZDSh6nDJ2awkeN04Tw/KaYpr8k4Aloid+EP1pqXj86jrrXS42vN0sjSRsouLXCkyHwaWSEdhZxN9/9qevWZTz98+tmvfeVEJsDFOwsU5xjK+r4cgkVP9R8gOqURdPZehNow4mzo+RqvqfURa5I9FJDvrwcDWQfa+R4nudN3dVU/AzrgqHL5EDW/Pgdc2UBlhJM5hfP0b+uIwD/+N3+sNNjf+q3fPH2hmh/mzHs5M0oOX7v6UfU6uSQZzGlPr1ck8LlyALz62psyyrPuyB6i/mRMeY8ib+zk4+8LtVcx9m8vB8HFO28/PVAOgQcf/OTpU59+5MSpHCpt0VGmLhNhiXQUI/NU1+sYOGk2HVNpp4+H502HneUygbFXuvZEOwC2k6U93kMXihdjuLeeCp2d1RScslPGs9xa3fEd/+2mgOLXvnDhAniCa1rXGWuthV0AHXrv/ZgAyn7qjHqbl7YjNDIrDoBNI88z/BOHozCEAi/ukxC6WmfbWXnAocK25sNptE7zUu79xmrX4duB4UTnaZ8v/vY4g3nicIjcOMe6kW8bK1l23dLYmrlMrHLA6v3ZxMfCVHq+78NndgA4+h7+uA4v5cPmi7lf+T0OgMjv2dRt0nLOzzpmjH/Vunss4a39/Skn4pAKn+1MpdheiEZHlil1cwDl3XeunL77+NOnZ599XqVzOD7hl3fL6WgZ4wafWItuduxAQHq8xNgk+yo6N71Fgqv4DgY38gLHQkpKgn3JAJB+7AyUHWixs1g9OsgykJx0WZWws4zllGFxeoHtkUknfb9xmcvJjLcJKIn20h3uf8Dfam7K84S3MZzBRZZ5eWnfyS62M0S07ICIcB7PwynWsmeP0c0Lp16I/g3/xNkCxgteOHcAZBzruy2XZj+ncwcAsl9NHuUAuOxsi5aGN/3lN39PDgDMPhY5xxWF6bOwEYKZUDbLFlfXC8lceyMHwN7EO3Iy7xWiTIdBvrNXYytK79Zh2LWQuZHx4gyCCFzSknfKUcacZ0yDLO8tgdBevqmUNF4xo9NUlpDXe1F02byCAwehtYyVFUm4Po2pv60f0i2D2eZ8M5f1XqfvrvG2mzLHgGWN4wAIGsn1c30svMTny3DPOCLYRIsl+OMAidLo7rKtxa2gA2p97XXrPQagZ3B9OwDW2M8U1jnNDzwm4//MAYAy7Aj9nPe5MlnOBgx87Z94c5uX+kHTATDHyO/O3nDk33TcAmwD4u3hz/dtjpmHo5Az1kkzKTuBo+McPZfQ2EwUgEN634xATHpdD4IcDRDoDRDQmjSYooM1abxtZCAY3VTJwOmDig7/3d99V2n/d91Vhj71pNTCX7zr9MSTT1Yn2x9IaRH5Sjd1rVfXWQksa595fjP9O/wTXiTSG0cEPwH6pP3neC3SwZO6xucx3Ozxvl1d2wG3RJXpZP/973+/vdjUz9X5qmVIMifuhzH7iZoDyoZU+hxFB0jTOdZSpE6nRSGgHJOyRx0w1+zmMHRCd9kC42CyeLFJV5fDtgxkFGwUKj9xnCia03IhXeTjLc6eYT0UuVf5gDtjcy3j3lHaMuAaNFrJdrf2ljtJ06fxmkBmG24PVSkBpQW7l4Adi9CVaGDkImACgxv68sxE/LcxQrO5nD0MKLHxE8MeY2WWavC9XJ+MEO6fjIzc1/vPvQTgDStaZxdwxKIUu/h2nrLi1M50Rrbza8utRV/2w8wI6HWIUk8mgMH73JsbaMTgNkBONH4bQuHR8Iobx31CtIQ/oYHBf2okuz71EDHcBmv2OXRIxFkOu85Syv6azoGUIPCcROsZVzIxAuQBk3F6kV3B+6xz7j1BeeQY92M+ysRoAxCHjQG7HUL8Wz0BmsasTcptoJ1OE4EOHP1X0vLmm1ibD0+feuSh00/91D86feUrP117tSJEffTircjjojfOqhwRJZmqvSuBY73UMtVGkqm3ZW86VLt0Jd85z4Dk/WP2m+997oBhHVwWcKVpa8CKo+6CovOWUd/5zuOnP/rDb+p53/jGr5++/JWvqCkYvZ1wWFJa9dxzL55eL4OfrJY6gqXSQgHZxiwuSfKau+eKS65SGy5932vB7wbK1bW79g/XkinwcNH1M5/59Oknf+Kx0098/seLhlWG9c5bNabKeiqH501F/5tpVNWOEPq9NAo66KnwQYzCrYd6D/T695eMQTjVpnVBjFM+X06rxnmrXKE+E45tJ/W5zsgzp9Nr7hN4YmZcTqwq/a3oq2LsjfHaUOOzdiRy3Jj1OfzTsqbL9fK3cGQ7FW2M7KCK6eT7Go85ai4HK/fLZ823keF2AvRsJK+CyxpTqwTADodldA5ZFRraWL6+9DG0jNGedaAkZxrBHkHGf8RciDDfAAAgAElEQVTHTM2yoeclfvM1pp8dKHEAxBkX2XCO2fjedBiCHbxn4zByVtzkg/yedZ/Ydq73vC59Gxjp7CuRecxx5X7SKedYfqkDO2nmM7Tsa8237DE3tDOy6SQKsz80Vzso+I/yydtuvbNOw3mtygNer1Oanipa3np64fkXdRoAsoM95V4C9AGxvgzPg+vQO+CH4JVk7JKlFMd3HADuI+J55D4EEYQ1ei9NBwDjVd8T4ZTNj3xfGZXN+9AZHBIdJRzSzpzg6IVB2xnNV42RwDNxINghC32s+8opetak0vt6nyLC3tV3wLq1hnFwZHNlbwhL4Agt+TodhdFl255mkx1P1sln0S9ZS92nGSHHGOYafSZMjlzf5aKXOFZXjOig+U1//of/skqUkRxOR4hizo0SITAQseJNqtD8bA7uyHDbs3quALM42VznmyzPzIbJzyiHuQHPN2Y2S645CINOy47wRGDmWTH45/UZV56bZ7X9vIYvRdECzsK70/BYiPYi7Y1sQe7aqGO9Jlazab0zC/LMbGIrpb0W5zQ8H6sVrgWBf7ZhWM8KYJ6eLguv3XFz0n4zsI/emDVxjGMJeL5v1aZ/cy0ylrZDNfzto/dslu+gJzfnpOfAkw1Qs97z52EskZjzXnrAjjp4ju2QYYP0/M8Vyfk4wu+LT7jrAol+d/Ln/n0b/LlHlNcCuC2w1ucdiUwZBcL3XKFMAZN6tHzf125FawXb/CftceyTcaM9l3lKgCBoz2i7HX7x0Lr+0nvM9FVztRLqb735zumv/vr/EUi96273A7hY2QDUKj3+3ScqNfV1g5D6pxr8+o80+Pvuu19/U9f0TvUuCUiDbiv1rMYWgTwb+jH+nAmfY/0w1BNR5h5qylWgO0fZcU+MF4wSrktH/xgcOAAi7KHpnRcuahwyeNvgd8TdqdluoHNLGbI4N0iRs2d+K0lzf9J4rVgtp24tJU02AFkUUfhxAPB35HJoHnrofFwphaJ/jQ0Dgt85GeGDAvE8Wx5yvN89fx7AWpFyjJEOPd4reisaqeOH7DR+rwy6lMCg/Dn274FqKvj666+rt4LKFHofkLLHe1krQAS0zXMFeDtLARrkyLREs3iPrAnWguyIGKzRJx67swPgHdYawz4AIfePhImDBSXOM3CuME8BA6IC6n+QMg/1lPYWUM+PvZeyZ238e/0iC7OP7Fgild3HKiWKcraFloEbvcT9DKb9aOaorJeO0tqp4LlmvOYDy3zzqdONE8GxLu+uyQ3i41jI2vCcGOi5b+Sfx3TTOMLOoDzOs+08cZ1+nBTJ9IhMmgZB1tDXXpSziCwSjFNdX//ESw3SIqNjaLi7fpo+tpPTG6nog7HATWzg3llnYn/1q1+qf18+3UV9fcHQW0of4gy40EdwenkNmHSbKKXeRznFhc+mrEzd7pbFRvPTIGLNDUzTI2FHsZy6a7o5muZIGX+7LOU97Vt6fdxb+xIHKulYf/V///vTH/+ff1JO04s1r68JxL9SDT2Ro+KBj9j/nVJLZI/qiDYwLUPM71rbMt55yfFSL5V8RD9yhYwWl9vEiYaDDpo88Mn7dDLBP/m5r1Xpzyfq2Ry5iMGBg8VlFzhyGYv4xORth8n+ObGfsU901bkRvLHN1NsYMDEqUlO8nGtiC2OUtXd7HDEizDpdGjmyOCcGyDGE/dU2tNqp3k0Cg+Uyx63f02+icQiNeVtHh3c0hmVobxw+5UEyEiLf4wCYmE7813wbLC7juXEhq21nj8eygldZm94DWSvRrrFz5n7+MxkKvl9FUyVnPEdnbjhFeq69GhM3L0wHLGRZDhDQ4soE7NLi+k7k47YNjihy2yDmOfGUHCeRk9c7AOacJo6b9gfX5LNdAjAygAdvbyzvOwfTJ8tszV3rkCDRHlfkucy29S88LAQreRUM6gUefcM62u5gD6Xf7E1KKa9VP5BnT08++XSVvJGl55IBTnAKzklwAJ1POZKbD7qGnuesIExjH8npLhPUsasdCF2Ogi6vhI+m0a7fZavYxonDx/xkXKc91HZSnBLh2egs6bPWB2BVNWjELpPC3XaJT0miTt66RY0z2wZgXrOsKLaZn7mdPHEA6P1eb8kRlQBsGTr5Jroq99Ka1VK7/KFka2crRKZpH3W/GMkgMDh7qY1689KWjSlRUMlo4UUcADl6XVj8T/7gdz92PbqbVTkl0psmwNUMe2ziwecC183ASQGKcM2myb38DBN5KspzJ8K5AJnXz+/lvucAgJFPA4jrwnT6vpwmO5Ki7TIEezZnhP7BKG7psgAQXqQ27LNp8bZsMNK1FmPzwxmHRkb92VIQ0Lo3/vQORSEFEE5Ad06z+bfohx9vpJAfHABqzuG65Mw9c1mKspVGNtVUfupj0F69fM59VJu3ovN7o4U2WYN0+Iwg1LMPwmuDgesEMdd2+mQ+C4/ciI+uu6YdAHPuU3EkZXzy3fl9M2feF89MJK/NqJktQyHpw1aCO7q4QfWRP7NuXhP+z/fLC7UQpZj1O0bpsm/9Dc2l72GDbD9vOWs23l3PmePTXHsfB7wFuEsgt2BNWpecLO10i+C+WY4jas7vOj391PfLCfA3Nb86p72ALClfd5VB+GqB1u985zuV/vqeoskYZlyDA+CRRz6l89yvlmBNwzp+kiqrbrVFmAlgZno465S0c5q+OQrsSLJpZNCoevdWQLyf6Ph8j2vUYKW+Gxrxc14bGTcdar7eneBZP0oHWBvvxZ2Wzfq4fu6KxoWjwIZcAXVOQMBA0HFhjkrSeFBH3BUdMqYY1jLmBMBsBGIsUutLFsGbb75xerc6+vMi4o9xcaXSAuV0qPcwoMmAuFiGBUcmoivSFIj70lDwStUPMl7WSkZ993BIhD6ZBzjt4miOfHXk/eIBeCZCHGM39IUeOG74qdKDdrBEXnEd78Upwr2Tep6oBNfGGx8HZrI9nDHhqOvMgJt7XzJOUdOj3PTOdNrmudxwSujOLhFP9TGD895TP0Xemy+zh83b4dmci5zPM9fcM/fIXFZJiGRHG8lDt4XuG6im9MGGtUCIjFE7sexcMV6YetmydB/LlvKHOBmWPIpcgnL1Ha9NObk6s4XnZM+lWVT0+rmO3PrR5QCSmXI6mn4x6LVbai0uVvT/q1/5GXXQf+C+e6ojPsdaVs+NSm+nUSBqU99Zhr8BtmljB52fufV+xmZaxKDzDcI3W//p3TYCdjNW3o2zdOvhRCztFHunmnoq86ZA4oU6vuuO2y9WNtUzcqi+fakaXKpE54LGK3xYIB91mWiVomqdQ2Ze3bjPJ7xYv2655XWXjChQKzmqDuJ2zvj4Mxt6P6S3Qt37scd+/PSVn/mp0xf+0WOnB8sp8NFHlACV8VAnCyAHaE63DRVz7LmuCd00Ro0pwP+IJfPdqODQWo1415tH/WrHZO/agQsnZlz7sXVlosQ2JmyI3vDVgZy9b7fenvOMDMxJI0RhednJ6vIe8ZvB9tqD7F0f8efsFI2l19AZgo5k+ruO+s4R8Ps6K73pc+4AyPO1L+P8yYR48pBzocGUX+4TYqPEzhbLHN4jDd3GoUe1cLsM0x0saK7YJO6jzsguzV6D7/z7nmEcGZbHxlt+RUr3r/rseidQxjUxZWTims+gRT6zA8C0jgzM/IIvjRun7ugA2XR+/IMOgDT7m8KpMaKtf83Up5i4fMR8xDW7lxKNlOlk767/t9feBAt9WP0Bni/n/VunF194WXJDzaIVfDI2wgkJ22seki8d4CHTCr5T1L6PrZWTGefwPhEnTtyk9J8HleFjNVKtZ0rP1r1S0mlHQfacsdeNgtIem3WlMHFjVgUO2w4jCCU69T0TaFHZWa9RyhosQ0a2rJwZlgHJcuM56Ysh3NfKw4EoY4apH+Kc3DifBWoHQO2XlM+FbxRASt84yfToF43MzsweI/PS2tS/OADeLlxoB4CbdN/0b//1737MIjjN7Ko8ywHOG/xk4L19erMQyVn7rTd1Nn8GvBWGvdhTuE8jOwauBt3Cwgx7FJqRArpPCwBdB3FbWE7DNffwfXqTt3c9Si+NeKBBBGa87RMERVAvoFlUDAjOOF3jHAHGuZVmVGUGsFhr0drL2QAi09S9e97qHjmM6yl8RCcUYQu+pRyXIB8OGykD17scX30WcSv5fDYF9nxvCskol/l8fQ4QaqbcDgALJjZzUsqirLwpz4alHWmDJvySn6LB5Ivz7InzGQ6lPtdSl4l/IqQ3CDDPeEPd6JW1Do9PutgTtzdlBNVU8jx0OwAMu1YaWs95C4m9B+wZ34oqykUlJ9p/Hm0cAAFAAaIbjG5HAF+ZAFPXhCY9+XNAtqgiOWClwGveRwIGoR1gUn+vbqzd7ETOsgKppKJ961t/VyloT6qe9WKlzyNEMY5ee+21Ou6q+gGUMUppAAbwzeW1pmfAwxVlBkCozqwMWhwAXJ+IGsAvYwpdYhTHGEmXZa6Loe6mf05ljqJi/TB0oozkZBDYTbf+Pv5Pa+sjCeOVzj6w4U6TLTzqvj+r7+tt2CcV317vj/oYwTvUSwAabIVggFgXaRy3UkZQ33n44Ud0lB+R91de4UhFgx/XwNmhwaLJwKr5ENXnexj00yhnLKq/V4TScoijx+695z79jexfkTX+Ljq8884loGg37fmoMjmckh4ecD8Bu4eYe+r7uR/0xKjnlahz7h9ZbEPEWUfUKEMj936wAZLrJ2j1EZI7Cujrjp13o5jhqXvvva+j6B8ps2Q1kWxH77l+C32PcsJAQSKmaa0zf9kPUs52AmA4+axu88qUI9lz1zkYVXu461UxBB0tKKO1sxwSxZ3O64zbNDR/ugO3R55n5/fQM/M616nOBnBEZ/O5eTlZEzOj5lx3hKeisyPTl5wXuEzzzr2PieYENBp4HWvtA6x7Vi1ct6HgRlOOcN9eew4+vnjnHacv/8xPn/5pRavvufti7amKrNdRgTgAiltWyrrm0MaW8crOarPsyNGMR4Nj64ujs0jyYKWkJi3cNacB2qZbUqEtb8Ir8M+bb715euYHz9Xefb96p7x3evmVN4tn66hTOqB3t3bL6Bx1aTBIozXZCW1kHHBWKQDAoaL6oz4aeieSZcBs8KyGpi0/yU4Sf3MKgVL9ibh8dPqZL33x9Gu/+sunz/3YZ0RXso1uI8MAfoYJ9c/rNHX93F+LjgprDexz3HxL5mn/dXb31JvzcveOOmZgTl6d+w86xtDmHtpfGcu4qejSRiq8Fj088dvUqXmGsTIZeM4ysgERA9mBqnRAj+PJKKn3b/88xznz+Qk+6Tsi0EaFpvUOKFhfDQM+eGjgm5y+cS5rLC/CqxvTxwHNo9NNPuuKvt7yZ+Mxz4cBb5mq9xqIrGbHA0tmHjFMM77sBck3rZNpGnmdZdzy93giSGgr0g1ezbglFwQez90tI5Ok6Zfovuc/93kwaeSWDew5xjgH6a0hWjbuz/gtq4xhPRf3dLCsdtCPt2k4p+N6+yQAybDCV2QTvVbHMj//3Eun56skgLIhyMV1jPWD92sP9ykA2ReSh/3UOADQE5QAuLTZDi3jJv8eHBU5zvVyLtZ9SP/nRaZC+hZN+mdNwQDTAZC1kZyME6DuFX7W8+FtnNMG32st7ch1UOZ6+6Oj7XKoxOFrTJ7+AdyX+fIK3vIJTXZ+JJth2wPtJAFzlkzOfZNFlxMf/L5lArJTdKi/c2JNeDGyK3ak5aqPj3y/MNdblWkLJ4mb2Pt/+r/9nk4BSGpHUmHPAcn1xiMb+NiBUw8/E+JbmFupLS+fFNtOVTgooObiCUrOjRB91sa2Pqt1CBNM0L/vuwUKn5N670VoT1ODiclIBkv+XoSoNluDbjgk3bWXEGuhtIyilQLWoGAYTLoxG5vh90aOgo1RN43oORb9jh7MWFqBZsxRKgbcFjBxTHiD6P+LMZxqwvcyr0mDqQAnc02lEqbtHWPm7PUN39iDZ/DuCEQLtBFemQJVfBRpNn7q3uEPLigt8KP4aCryrOFBgHdUevLW5lcLz7wmIJ+OoAiVCB19o8YYxbnPDzdNtD7NTzp7WABkZq1sxWJhsaMcrsfajh0r7DQI9HVEbrKOW+lBIw1srU2f3+fvNA+JZ9t2WXQQrxxBxvpbhpUNijV/QFLdD4OQz6jVlnFZx1rl+RZuvsbK4yRj6+/+7tuKLmOE3Urd/QP3i45PfO97p6eeelqOgrurSdvt1fiqcg/VJIzxo8xmc7EZdYzAdSMbPNfuqp+65XRO355YDBjXZcbwzP3znTgGNuixUe/O2k6jZ1xxqmZPoti4jjPuMYy5Lw6LOEkTyc74WIwHy5jn1AEM0TffpJZ2R/CgK2m0SmeudGl2OmOCRjyfbIg4PLK/5RxqY4Xx0X8AQz10jOKRkuzUdylt8e1NWps7KxODtPkcv8i18DGKSTRTVs7HOoHg0LG/FX/2b8bG/d0Pwd2Bs5/n2AMCuYYxR0bNDADGLtneipZr6fPAC+dGvPBxhhgE7QjA3XffI3pTXgJ/0igNus9Xxpaf0xjNHpDkaMck48HQpOGjHXNW+AZBZWTVGNIhfzouprzJ7+bRnTXCvTMXzb0MLQAVzpG8P+VdjDQZGW2o31JG2JRn/J5jN3M0Y3gnPB2d4Pc7utLOaK4J/+d7WdP8jO5I9kRk5fQD87uziZwNEFkOvdI4EnqlLjXHZWo9FY2yfgewcqQevAudP1T6eZ9pjfwhhVU1oB+ffu5rXz79ws//3Omeu2i2SR8AMA5BDsBXjOUGj3IA7JIMd+93pp11gg0HjBrRt/UUvLGwAnuqDawDkzV/bP0VB03KeyxveeYLL7x4+pM//fPTa3Wk6k03V0rux5wNjviqwTOW4gmLfstwAH9AOLI3fGyHhp0aApq1rqw/tN8NAnE4xrlhg51/kW/WTdtoIb0cWHK1MoOgI30Xvv71Xzz9bGVbkGHx3rtvn6qCwQ6Wxlnn2G2nbA/u6GeER6KmzzGi5NJci8Gjc68mSHPABjEKemE2Ntk6VLhn0NBWauvLPkrOMsdGdOY4x9lfaf3shwnh6L798GApYfnoWuOnhSUyTr7fzxI/kloto27o/r52dqufOn4jr91NnK+o05Gshj0XrMr5vPDxsSx04/w4IM7XyoSLQ233yzLGMR8J8i6ibIvEZ8lbb5ieJhzQUnuI35tum1fh8aNTxQb5DmZETk58o/vqmqz19c4jl116GFlzOwt3eZ5lqC/aGDt0DR28t/zdXm/xQvZYGZTJsGqds2jVyQ6Cc/7C0o0KcPRpI3xEujv6O07dBBkwqlBX4K6nn3qmAjRPV0kWuI4eLiUbKBH4ofusyJgXBqKBPIEdlxFyz9uriaiP0dsOgOhp8VXrbOun7jFQ5FVDPoz4xqSxhbTO9V6wnQJAeoYd65ab7bzqRo8JPuikB4xoMicb5629zZ5X4hjyOuVZ05aZPBiZ5UyVZTMxl27KG1lm+dlHEPZ6RSbsEt7CsZV5wVgyr8guBiNZ0wFhMA98PuVK5hB+S88EB1I9xg+KTjgAPoIXImn+4o/+lZoAcjN+EmXaqbCe/MoEGBsQIaXvSQGMo97aK34wGnojTAdAmD5Kbgr+KKPp3c/iR4F6ooyim7AVR8RpETAvYdoS1sav02E0bgGCHHcWL4x3TQD5URjseynVAqHE0+vnvN4O4dHoRHJiKy9V0Um5dD8FCYKpAJuW8kBtb3gEa+a0BEuvgyXkVsbLAbBSZY4OADMVAK6YTo4A1xcyFgGuNoBiBIfZDFx3R9ot4Oy1TjrcFGqhKcLGNS2dCSI917u7J7gE/EotmTMfyi0gACe8nAn7swCCDaCiSfcaSk1ImewoTgCDhfxW5lv5x4Gx+WTxAmAPQNwKcm/OHO8REGelneeLFuK5maLldTd/hl8YMPfYyjF8NcsEuMgNg7ZDTPJf4EdPHfzoPSD6hQdxSsgIG1yrG0AUj3ym/5sXtmJmHqST0Z2ez9xfourEK2Us2TGOmmO8FFItusUbTZT7pZde1DMwwvAic/41fPnUU0+fnn/hpRovTQGrs3vVtrpTrRvEzLUT8B7OO8uvjpqW8oo8S5R+Gr2sGxEtsg9Iy3+/Uu8BwhhW8TSnZICItbrb1/Wk3pMWd+nS22ss3Cup6IwnxitlBxynxX2I0qcEJ8qLyFv2lVP13ZXfqba9Bhgu9R6GeIwusid81JN5JPPy/jBP5USCgBrq6GlExb1soG5Ak/4aoRdAgeaG3AeDWn0c5MyxR1zgtPUB+wdAwHm60I05Mjb9zlFkSn0/yUEkBwBnjXfGhWuKr4ruqRW00fJD1f1zDBnPTB+BOAqyLuF9HAXQmXWkhCIGv+YJLWpMKXlj/IwJ58knq3cBhiPGPw6pKftg9imvpyzvbd17e6Rzr+/sfR85R81hGlwyx+icaSzEkI5cStf/pNwbOH1Ue+yyjH++64i093eyXMKLekY7xE40Zcu+rvuk+R78wRrnO/N+0bOMB17NZ3Pf7Wu8v3ON5MeQ1wHnW1/sEjlAkx17TllNY6nMxzLUsjO9MkBwiY567j4+Uw7HlgMxotBYOiucz+qce2rUv/iFnzj903/81dPDDxXf3MZeo26ZZoM2LpIOmkZRMfqSOmocFcesnT7hn+zDaexK12p81vs2uL0Pmafftw7Yaa8xDm8+/cf/+Henv/6b/7cdABVpOxmU31SReHhLSQDIgzYIqPU1H1lGRHf4d2dHHBzfNRfJBBrZNcHXPACkDbSjB4LZIu90AoMbL+i0hTuq78Iv/9IvnH7t1361MgBq8X5YJQw0ZhRM3b2PvFPstJn4qXeQP7V143CWfm00IVrt/Wde3FlA2WNcf7XGFMfHjfBCjN7oUO6zHHXoGB7fz0ods3l8O/o8uj3G/G6jNvhxO+KsUIfh0cBfuLVlxDJ4oUNjXNGg/45Rnn0YB8Aci6LxcvpvfLTpawAQLKtxyuG3M1S5Vsf0jZt6LMGz/iT7PdF/YZH+1jTod1Di3GGSNI7G3XGCQH/G0OWtnr35KM6AiU/FxW3rRFaJv4QXrMNS0usxJ5CzAxzMx9i/MyNGgG8vsver8Zr19eQ5y2VjYOOUxRFtvG4d4wyG8M6u4/fYjsc1sxfldBvZoJvXjAekazrDUZHuvrkdAG4uup0Spi0lAbAzPQJefeWN0zPPPFc47eXazzgHkO8fKRhDIIHSQfOpT23R3ionc3Tvzpy0XIRMchKUrvaaOMMt+27bMQzLGDY4ifKh6EBwojGSywFEf9ZJsiellcZgCRTcUYEk90VymaOcwY3Def7MNls83LwHjXiOuuvjTOjeSXJqt1MsOMH6z7qMJ02noOyHdiipp1ONOzRKRkzkf47MnA6AODrQDfzH2vISzms7wA6ACjbUON+69K4cALJCoM9f/tH/Us/MRnU9BUB2KuwI1m25WGbYGNzn6Eqp4ABgMAOAa2G1H4b3WOvp554L3jgAtnDMtRE13iB8XX0F2pO3mGXcV8RrI9g9CAyWeEWQz835o2rKFyDTgHs8PZwIyYOwW4b9MfVejLbz0uRpjzLm+1Mgpq53GqCh1xYZZlwJmVFvFQEU5sn3Zi8AVkQRnI7iLGEvwBFnAqDnaGBHuUXQb4As2WECna3vLEHweocOdoZEYZlXVt7e8I624G2BJeFZm5XNwvULlLcXWfRop9bkswms8/4EaBPcH4DqAP7zHqm/zXwT0eeejlC5+Ue+Y+XRYEV82g08bkAzj6vrnSTPzEvhVyszb/hJb7P/9tKbplY2WbO9Bju9NFHe7G11Ea4/9rWdAtW04CnaS8vY3IY9xirG3pXyFJN6dLWUBN2mPYR9fIr5z15fjNm3qhb9cp1VSsMujEMyQe6//wF1rf72tx/XEYEYZ7dx1NxokChjvvsKMM8YU65T9ukDjli3Q6XGkUgxc8DY4YURCFqmfv0zn/6MlNhLL74oQzE0jgIhik/auL93QUqdDuzh5yi9AEQ7AGic48wIG277mLgYevunI7o+9s8OzyjA8C7zs2HjaCf9EwL6bJwTFU83cu9pZW0AMGu8qo/vI/hyvBr33kqyjwKqJ9Coj3uzFlY8xd8FDqxgS/H2Oc406Pt0dQJnsND9+eefX7V8OFSWMdkRx3vKIZLmijrqreUz+5pzieOAkKOgPP3H+v8ua6hRMDeudwmB0/KgHf0k7qyjGVfZgfYCRwxWvxsUozzq3iMGMhednto9BjJelLf2dRts3n/b6bocwV3zqAyfM8BpwLrTaqPHhFdaZnh/m08TRUlklnFeKBrozPW6t07t6a7EKS1YALz1As4p1lmN4zjero1U+BbDN/wqvmnAZJBqsBTnUJpu+TPSGfu4pFr7a90xPnLczrU+ygmQ1P00lq43OjbormulezoLTkbzcnS2Y3+BemcYCE0wvzJ2pavQGaqv0y515Jt7t06E37Wv4H0MS3pvKDJKlN+ZI3IwlbPtxz/3aDWw+8n6+Rk1rbv5Zp8ecFPrmdnDRw7Uxhs8WUBMMvO4xqGLr3EDX67jKL29tzceyvqnqXAeEZ2mdam5f/eJ75/+w//3rQLkr9b9MNIoxzGQJX0czLV1kptTaWydJYNYWfw9HBHRMRkH3dttdHLf7SBPL6LIjGRUrd4IRPTE19YlOIz4/Wd/9mun3/mt3zg9+ECd9PB+1aWWDuCUAJwEwP84PzgaVjqw8YizO9pJ1Mv9MacYwEtSe1vvRe5GHk4QL+yqvV/O1jJQvD5TL0ust4HW3hOYq7MGfX07ePJsf2UYbMGpiUz7/ue8ELzUX9cP85jnJKwjPWmclPlobYmqtiFnY3Jn93gsxmIbX2UuoeH1JZt8JQ6jic3j+A8PcV819uu15e9g6kmHiaMynhWII1NmGRZ7rHz/gIXHugp/N42cLbHtgpReNBBdazppHjovnulnhebcPJg76eDToRR6ruDJGGuwU89k010TOuMP+Gtg66kXgtU2v8RO2u2d3x8AACAASURBVNhYwaPYIrp1PwAeHe9PvKqw5aLldk7YluvgqPRTeMZGuk+sou/QD9WwmdN9Xnrp9dNzz75WGO/q6WIdzcveR6dmHsK+pKkLM7yr95P5aMeoy86Zq0/ssRMCB7dOF+ryo+0QBYuU07kM5fAaTWJTzohMvFL9RXiedETLYPg2+C0ZWsHht5RDlEBA+JY0fOwujH+yBFKuqTGqMaA/C00ZYxwSc69pDy9nQffLa/0enAD1ycSw3VxYiozLureb9DqwTYaH8JX0tteLxse8aCCd4MsqPZZhvzihucJZGu+U/r+sQFw9V7qxdM+/++a/qrU343AzQDJAcEckZ2TTPLYiuDAwrqH2UGVjuDvsTG2x5zwOgHMANIVM7nE9SIqhmO2bzbQN7Ovu04D5xkJ3Gz5J10v6YMbAzwjVNTeRwPQK3WI45/osfkoU/F0LXnuaehNLnwBctqCes4uAijAK0Jh1XKl/yjMPNFiG4DGlKg4IX0uH9h39jwEfIwSgqZVrHvFPK7GkpGwHRhhhM4Ror1nv98I/EXIR2hFMURjntDiuvOkvp0+nJQY4T4Vzfq/Q5/ze57yTz6dDYP6+ecNTy9ihzjxKZoKryR+LRwSswkuJ9k+QYG/z9vYaXEZgXU8rdv/O9oiw6ZOFtHYzgpdu0wYZNgyt7KJw/DyNsegcJ5uudY6drncU2wYfnkyEIsYh8uT98hzjBMBO/fBDAOk2cAwUec+VSaSKvvrqK1Xz/qYi33ffW8cDlnDEgHvrzUunb//949Xg6p3qB8B59WWo1bPT0E/nz3NSQAtPwIkM+nqhAMhuSskCNI2Bk88ZM/ci0sjRg3ffdbfuf6kyE2IQh97QFSXDkXGugU2tvCPpuy5tN6SDR+IASBpz0uYDMBhzlGJ4BIPXfQm4d3ekFvh0LbNlkQ0h0vLcLNEp+UTufLKAnZ6sEf0GaKQ4y4ws773PE3m3oXWScU5qPIYkEXFS43mZtyrLodb4miJp9uDfW2v22GOPyZimbOGVihawSeCddPSX570NMTUA7OPMoFscEVx/tQzURPitYB2phzdYK/grxhSyzKUJbrDYJkF1Sb9fY0n2A0oWWnF/zpXH4cSLdccwxCBd8kCfbLDciFxzB6g4mc57x44H19fzffFS0TrGEUbwBGCRqVzrbsoB+AYvkcE6YaKekZp9zqlHLrP3fFbxztxQkyAyuVSaY2M5jq4pv9y8Mueyt/xJOm87ILRmjK0zbCzLj0YMjjpeAKHwbQAZP0m/j/4ynwasW77EwBWIkkMoZYLtHMApYaJ7HdoBo+w1Uk/l1Lf8QMYpXVZlUE455TPopVeXoBH1x/gHZHK6hdJO6z46XlIZFB+f7r/vrmoO+KXqp1Enk+joOqJrZeDIaeC95vHEgeu/PVd+22Vgc501jJavvE8Jhvl66sc2/mxp6XqtKXOpMfKC166VLH3iyWdPf/+d71Vk7jXJWRp6wTvQXWA3DgDktyjZY28nVID+Hpcnto2Gpnnre2CMv+PrIvO1lySPfGqA8E47TPjpels3DaR5IbT/lV/+hdNv/rOvV/PFOs3jcjVvrWWiP8CFqgtwFhTRZbAL+yxRVTsANJMagrIi+CfebeN2OF+uz8DY66R1EKC1gT759ByLLMOu1/YAen3L9Zo8vte++X1my9YsUuIXeoeHcrOl51s/Z200VuEwfUN8OQ29fD+yyHjNTq/Ds3BQNuutseqNvedyr+Xo0j3iSBi00yr5ZozNz3Kq+8bgMJCxvLG1M0cz74xzPXM4r9dn2h7eX8LSESnJFd8rYXmA3GpHyKTvwmy9mZUloRjtEYflO96vu1dLsFDWxI/d342OEb/aJDqMRfRu4nNNDMZgbO4W+yO674Dds24e4Jp1eiOcy5359+Tv7RjbwSSIOgNo7j3i8l3myN/vvXe1Tg14sY4NfGUdH6/TgFqWJuuPXYZO536pYw/t0EPsUTI5eSFDdDpOr5tS2Dtom0j52tN1PdmEzAVMwDw+KLxgPeK52EHrnkO2F6wvkv3wQxyp9S9ZQpIndT/ZwiVjZ1kiuoJxpzeB9E7NTUcVtrEfHgnPheYy5tvpGkzO+D5UUIqWLdWPBnzXeHZh7sZ78Dk0Qqcps6LGCFYhYN0WmfeSheNyShunlzOl7g1uvvw+x0yjs9pGwAEQRnMKBQ1aktZpnuImMWq4ezZTDEg9UEqtPbEYZPW9uUFu5ADIvcO503Cb3pNswAiluZlnZDnXLUaPsltb48a/eDN0TU5Ho7WVW/nmd91ffxyNf97KeOccpFti+J85ADRG7qOL9rjm3PI8A5y9wf8hB0DuZLAWYLG9frrXUEJxAMiT1N7t0NFM67Te+Z7nu9PHI0x81eaPrG/GsQWxb7jSNocBPWmeucz7Xwcg2/tv5XAs4bjh+g06znWdzwoQiBFw5LetrCyczQ95viLtQ1lzzXaQXA+Ap8IIoY+CGyax8o6hEAcAQgfhc+QZK7HzdZi9OaJMvKYeu/nCYCoGVdYzYww/H4BSR9gAqDawuileeVKRI2QT6V+BUwDrtXofJ4AaVIkHALZxIqLMP6ra9Xeqid2riubSB0AR/zKyMWx/8Ozzp6e//0xFjUgjv3C6vQw7hHSADk21trOkU9N7fozPabRkBSULxVFCj5Uu9m6WhREo4wkjtCPEMbS4JlFpj+tCyz8L+TgAks7LPFFsOEZQVGkmyH2S/t87TOA5WSM5rg3nB6+cOBAWdnTfNaZ08GUsd17gyC2n6CtlrD7/sIxznAC8klJ7sbqGkx6PcrhUzfvcYNBrgodZ56/X+Gw4f6i0+M9+9rOK/r9YdcfRB8gMeJxu5Enfgwb0ObirHCgYve9Wfwd4FrmViHKMxQBcnBw+wg6HEVFpA9w4DUwnOzHUt6CuTWbH7rNhOnMPr5W9685ccFmB9lEbmRgkH6mhDvV+RFS7BlQ8YCOe+TM25vhONZmUw2mkEdoYsoc/ICfZJ2R54DyxXvVRgkQr50vKu+XFmof2upW5jWgcV6Sic60jsIlsZ5/v5qukarrkIvsaGqSuPzLPEWTzDxNY4LR4wI4funS7Rv4gjzzgljlEsKsEpqPYybAQCGrHQ4BXnEuR5ZFZREA4Czo6zmO2TPU+5RgqA8d8RwAOea+yPwNE/tO9yfwooARYgkaURKQ/CN+7UGmfOfKJ6A98sde06ldrrciKuPgJGgP+VDkA6ujLSv+/tTIBlMre8jElAG4Kd8yQMy23TjgseK/3pqmvO4AAfcF02DXfXgcb2nYwXq1o3FPff14OgNdff7P4BPCLA+s27VM1kBsZYorLZK1ryMFstwhYzvrZZDFYp8bp4iwU6/5E6ZCP8AtOKviU3+PEkyHQNbfZExk/8umHH187/dIv/tzpv/wvfrucAHeXnHirDCXrgzhtAlRhemOawF3rKmg0jSSusL719TEWoGiwGb9nzymqhkHKf1pL78+JOUQnEW+vVfbLLBX0Om8DMPcJ7mGZPYadVcf10/Cb+GZ/b2cCbAzlpy2ZgEHQxmn0FJ8nNZn5KFPgEHFnKDPFvNd9pZBvPhDNmpGFLBvPZl+al7wPjjRMrfveBdrjTW87RHdWgubUPMfvdnxlf3XfDYzCXqPpAPBt9hraiN3gesqPuTYZWRwAORlh2TODL6YD4Ea84vnHmdQcgawa7+d5uv/Inggtfd9h0Es+ZG5b1tg4PuoTXdlvnfNK+PscjzqKHLqnn4KfM3nTgZX4GmgETFnWneW8++D04osvVWnAsxW8eV0lAwQGEkQGp2FM23lYDQSVJWB+TXYZz3Lp+U2tr30qHdcwHZqKelreO3q/BvPDbpyXjCFOhTIo98v4Akc5fGRHPj/ZC+gBped3lmgyjYLvZqQf2iUDwPdqedF7ejuuZ+ltsm6971eZANhEsqzwSp+gAm5lfrwfZ4TG0yUGXBsHwNXGZrGHRRcxf8+77dPYIehi5vLW25fqeO0P6rKiO3FnMMZf/OHvIdZs5KP8OuUvqV0xBo4OgDPvXw39IFyHAyALMR0AR4OlWTsEbXARATwZPGBrEV8K0QucVz7TM0yZBYQOArW+G6+M2Cpa+4Ybz3dfAiTX90+dQNDG56TDjHwvIYc3tFMz5cGVMNuCdtImoGhu8fNaLmZ+AGiLEpq55p/Pd6bDdgL4yJ6u7VIk/Zi6aAPWwCp0mgp3Omoy9gBPrlfK5RnAyecGNCjgMegxn9B8KuODkg5IQsB2RCN8fC78pvCfPDU3bu4xeWjO9TpQIF49sN/axHnGuZK4fhwDfANgG/hufnMjqb0uCGXXCl+/jxo8C6gcleoxVWzLyOiPKK15TKY/k4pusOg9sK6tTwGPvJwG1WdVV7q/gdnHAqJEoz4opUBq6tWrgFeMD9ONJpT8w5spQ/UqEUM6yr9doPY1vc958gB1FAn3eP31N3RiANvozorAp+494C88P+njteu6OzXPt6NjpocKVLexj9EQAzwgMrzFfFcaF4atQLDTzljvKDV+j6MgqbG+1tfx7DgAzHMG4RiuXI8B6S76zmCgGY8ixXiF29ECiOY+0Obee+7X0YgY86Td26Cnlo2sLvcKsNIlne2OMuof1LhJDXek1sYl85yNDhNFluOCo8Q6Up3eDYxdqfe1fo5Qem73VD09vCv61bOTrgYNiPDl+4wLQ9lefEezUVjvk6I/QKV5zH0D4vGnzjn3T9RA6bI4Amre0DHHADIWR5ppWOQoA9F/JLB0n4CQvfrZfzzr85//vLJBXnn5ZTVtTAYX485RoYzZmXPOBOGfnD2rfKMd6RzdqMyJBlc1htAlmSs0x+R3GmHqGd1EiPPpoYdTHO0QdGpmyQIN2eAoZSHhRa5nHgE2S3+60lI1mvBYMhBwgEl2ow8EZgNoDUwDMu2ILuO4QrfJFpHx18dp+ggq+qJ06njzn6MqRQc13yvnhOZpeSVjE9DWgAbQxVzda2P3twC8YSRyrBzRaJUPIE8U8dgGKkOM0anay0Qctd/kb5Qg0pGDpCgpWv1xlY3cefqJxz5XTrLKQKrhkJ6u/RQHAABS+zj9B2ZpR3RyRylbyE69p8nyZDmQthLZuslrEsf/1ElZV5ypL778xulvqw/Ayy+/qlpc5CrOVTp0e6XQ3dtwclTdOkVZWn3uNfWiMU61B9oZppph+E2OIdbBTTgpxaEUhQyQOPaQUZYllOE4++tClTz5WE3zQmp2mdvlivrfdNO109d/5RfKCfDP1XTx6vt15Gs5W9iTWjeNA35okCDgXGu3LJEd4RV3itbBfP77Rxl+OxCCY2SjrIkxGIP+Ho47R6398jO3gervZnX7mjEGZ4ptPWqe7yyWDqJN3R48mbk56t94RzP18yPbJ48ZXxknsM9i/KdOeJr0C6/o/hn/loOpCVA0P3y18Erkw6aDeTvOkJ22fqSM5z7XJ7Iz70l+tL6ZJa52vNkRyCLo+htkAOjjpv85Xsr4LAF6P5JteYad9l49OiF5f/dDOtogsT3y7GUxNW+sfT6MeM9943nt5IHzkkkROZ/sgYUxQ4fw5pA74tWmmebdw4WTjdV21mcyexONz1pCJTupe3+1M0ClgCV7wHYcHfi97z11evGlV6p/koM0Kh0gSq60fAcnkCXofORF1gG5wVhw2MeRGJqgm5M5wnhi2JPpxriMKarUtIz5HMPHzXLKTJwRIgm4jyAPMql1qx0NbS/VJTPYk/WPLEimn9a/bbfoGGgcXTh5N7amdHDrf30/R02jc4UnvL8VMGFv1HiFCTvjkLWPcz8OAK1tjz1OXb/nYCTjQR+8XT2NcAAcMgD+7A/+Z7GkgeVuBGUCOC1xGpHeKgfxpz+noQM4DdPMTXZu6OWaaSzN+4TwewP2tJqxt7D39trKMztAT7ihgOET5qiFN8I5fH8LQd8rwmMJqzasVQvbUdCMYc1hGKhrDp6Cn9WkjAOAj869wVJnPZgIxwXgWgD+KJo5lekoAKNsIkwEuDvFZmcAxNjf6xhD/Xytzh0A82/mmRTzuZZHr+JmpzmPc6U9v7/GUPwZBTLvmU0Q3puCfyp3v7/XfToRwjdRwPlsjsvC3Rttrb2Xd/89hPC5YjfIcqd/89jmkggB3jl3ADC2GK47G8TMlAh33l+R2q2fDgrRNGp+tJegFUWnV3oH6b4GFN4vYl+AhbyLrqFVxLtAadJ+Mcz5nQyA9ACgkcyVK9StW7F/WCmfRCFVd9UOACLQ7757SUYiyuJC1To98qlP6dlE0W8vpfKd7zxeja/e1NGAqmVqILGdXJ5TGqdYoCLw3TvC28/gKAYfgjW1YvPs+ACQyMfJT+cp1qyXsyFMkzgNMORZM8AwR+8BjunSn9RelC1Rekf/K839gjMLHn7oEWVWuH7bXmw878nW4rxtOx84t/ZWGd2Mj4aKVkSVftdOFaeHW+bRAId7xZCEVpL5toiWEyAKDdoxHuiymrp1eq5BgetpUcLcP9eqDrzP4U6ZBPjK2Qs0YzUfqQawDbhEBshMoKnQquOu67gvAIEXgEFNhwDArKZ42UeQJZPCZ95Te5gaRWcXPPjQQ6fPfOYzlc3wQtUyvmTjp76PoyT8YP65RUcx8kzSDQVSel3jrU8fF+iikxm0Twwk5fUPYIfXlIUyepaQQi6Am34fZSQlWiGnV5W16JrKImj6Mkfum2ZBjoTaaPOxbZYj4S1+EgmP0yS8qSM06eHT0XUBwZZXHj9ZAJQtbI0f8Jk9kNTj7IOcQsLnkskdlQvv4xCJkwh+v5MTHRbIddkE1/oUEWelpZ/QjL7FWG1NtZ6j7zBeMtDbWRJ9IccLa1r7xBEkBB8yAf4pxxJHS9b3MEzvLgfAT33xJ8tJdr/kE0gM49eZITgburO6ZOH1eCcyNfLS8n0742MY5Of559Y/NoBnlCw0kKwqWfrhRzfVEap/X0elPl1NIPm7nKwFxquBRQN7ggw04ooh6KwHY7rT6V3JFWRw0aAcQZZZqXE1dmLOOGKYv/kI5+SF6pdw4XTfvQXW695xZr5Y/VJobPp+7RWyOyhJYk3vrzIc9oOPG72iBpvsy/evkjl09fTbv/kb+vdx/f7Rhxw/iMFgB6b1ZptQ0NrWcDsp2shscBl9Hcw6gx7eFUNXi9dbW/9nHAALs0nSsJbBnJEWwWlZ4zODUEN24IX9GbySEoDIXH5q742A0sQcMTiyv+jNkFfem1iIz2z8e/3rtzOMeWacDzp4rytsu54xM1HXm+MXOyP2M0Tx67D1vl8w7cFOGHtF+lk2CFtOnpMt67SX2eimvZdk02MaSNlfk1ZLj08ayjI+rt2SZT2X3MNyZgCr+YGMok26uIwWdsq1HQC8ES095v2Jv7sj86JZj8k8ef1Ygl0OuFU3DubbUfHlaBHvBe/tPjaQySWIzRd1VZwFJOfRoJnyzsvvvV8ZAa9Uf5InC+O8J8zFA3Esoz+RATik4Un0D68Vwe8eNUzlXF6uLvjU7KtPQGHnwpHCf/UFBUkoJyj5NPmG+0fHJpNHGWo49zpYYL6SWBHRFRStPybd4gCIk9/33c786Fs7J45OlWQXxhEqnVv/fdSyF4cEz03WAeNwBlVnZymjz5l/caIaF/X+anm+gwkOLIdHcABcKryJAwDzHCeA6PYXf/QviwZe7HTKTRaABFYTRDPS3uoooxjP6UzTsM+iBQRl82ej6zZjwy0Pa793fn3uF4WfDZ6F2QI0RuteNAvt48bwOI4OA82jF1viXbfaguRGhmnbbKLBFAKTYfL8bGEJEq1YK5CufZ4OgNBp0WF4APecuySjBeC5AyA18aadn555py4y7ymCgQNgpUd7jfPaKVQapdZuCpol3MWwW9Hk+9MBkO8enRybfvPzg8Aa/LIGxgqNjIXzMeW6SZv8Pvkv/HsQns3nN+LVw/q2AJhdP8M13jszkrIj8vP5jkof94TpECVaazgcHTa2nNpHFCznmVqiZ+0M3Nbe6TU7LwOIYvPe8nO4OfdXhHw58roRYV21164jaxhxncbGNooMsQB2lAmj/egAoCzAzevowuwtUYZPGaox/t+vjuYI0kSUHnz4IaWs40zguLY3qxb9e08+XWDyA50IQAd8npmIaKKY6WzrqE3q++CdLRfEwxifnQHFfZICPoV9DF9oECGPUfWpck4wl1dffXXRPKnPEdY5jx7F9+ijn5WhTNqceczNABMVhxqAX8Zw/30PSHEC0vmX0gVoK4930QxlSE0/L5RGGtfwd46gIcrLXHLCCxkArDlKJHORgUQ0taNe8YJHlqchYT6HaLfeZg8/RmqM+sgafpJmnXR/v+8xsd6qoW+ns/gFOnTaPjx5WQ3ubJzwDwOEPgQqLSh6wxuKLqPomAtjUMkDtLIzIjIJWkL7ZF+Q1s+6kU1CQyM5o0SfSpGr+yla3LRxhkXRq/aFMjpaHiU9mzp8gZG6h+r1e+8xJqKkU+4ECMYJwOhj4OxeBjjed4Ya63l7Z9owPvYI9/SYMJA7aid547IH9AyOBD/HTZbSpBGDOkDDzYPq5Aul7G8Zxe8yxpXdZr2V3wPO4B/OjHZqsSPwaq7XxqYcPMXHAZZiUMkyp/Rj5OF+M261vMh6EUGOHFwGQNPVjg7HPHYfDxQQ7zQ9xQud1dHOSfFYH9fH7zyjuF9AEFnK139YGQVkAHzqU588fe5zn5WBm1I15sJe1Pq2w9FQz1L/ep21scZBb4V/JK/2CUpTBy2HZQdhomdtRDpDB3lw8y13nJ599oXTt+oI1dfeeEtNACkNUAeMdiplhJJrOCFrDpQLMQeM8UtVogNfKWOjMwGmnI8TjYwL5BjG/13V9Ovee+4q+twlx0lkIjLwmWd+oF4hrCl9YHjWT/7ET6qpKsdM87mbpVY0q/Y3DpeLd95++m//639RxzD+Yx0PeKrMJsouZvPL8A+rvJ1oMwrbJ0K1vnO/kzg7ZCr1MmyHmWWZHXJ5ndtR+UjXHPBUG6PBjv3F6PPtLPeX8hwuC339/hFrzrVehnvjQPV0GA7EOOAmbo7u0v4Dc/Z31SMzskn6+Wj8p3u87xWnpI3MzeUHTpbs9e614WwHx492AOT5mXcwSLDKEZuZTplve17mABZU197pXg4ej0ccA2kac3udG4/3Gtj3cWMHwNGo24ZVGnXnntKVeqgpEl056/IlcvOFlQF8buz778mLC2szyrGO5/g/tOQRyV48yKaepuSrcOMR1weHu3Gn90YCpauEsjFr+hBh/CuYhY+1pCpZAgR7vv/0D3RU6WuvvSG+oPwTuZVeJupIr/s7e9TjNR+x7s4W25g3GIaUee6BPqavCPOjdJDP6eUTObn4SsE2Y21eO0rvUsHgVdESx2tn1eT7CRZPfoxujc4JXgqtdCutk2vwYyesLEGoL+d98Qn4oX7Z2QHtfEW3SleVA6DGfXAAKAuwy4o6Yy4Zpwuj1XeQGWRKTgcA0F667C+/+XvlADCBBYL6LOsIB4DI4kLbB4uIFhLeMzcytKZxH6bKxhcPtnA6F4B5dgRXFtPSNykS3kJmmFbDW456lXusU+j4g23g8pebITVwyGfjkqNy8AdJQdImXVGcYz1XJKe/7++5zshMoUiYmjicD9yj1PUw7f7T0+pNE2EzaavP7bU5GOpTAEz6yvRC6XeqbuizQZ7fiaNASmUY+gFjYuIbOAAC/kyD49pxX+af9ck8zpXjBEaZv75T/8XBcL7GWbNzhTKF4xpTl3BMAWsnzTHdfY6LcfA5xobO2m2jSffoNZre8kn//O4xE1HfaxplZ1q6Q+4Extl/Tsukc6gVLg/dqWtxALTybD7SfDTwvfdiXHmRvbf9TDuF7CxLZsEGuZm/OqW2kfNhRZ7mWO1IbLCqGuhKky5AiGJ4v2r4Ediq9xZcpanMuxW5fkuZAEmtJcJLpBy6Pvzww2r8RyM95v9Spb1+94mn1FcABwA9Aixc3RHfzWRsSCtiRv2T+JRuUybEpP3aZg0mJm0i+GPMJlLJTwxJZAiR5PBhoqwoO8aUpn/Qh9Q3gWOdQ78blln++sgYaMIzidS7BwBrwBql1sv19NAqDbOgi4xFHZ2WTv5WqNk3PCMpZGQlhKcz3turAdfKiqovRaEkwpt1t8GHoelGd2o0WONWFkivOQ4XZJEdJ+5V4SwE6vlcWsRs7HhgSTbURGnFIRNAOjMLki5vGWKga7CE8exsiqTkRy6xBjpZomgTR8hyDGkvl8Fc//ETIzuyIn0bxA+d4h85yJjlLOj97zIFGwaQ3UZ6R7N5rya6wVTNsvei17fTGYuuzB9dzH0vdCkBcgY6UrYATQWOuh6Rbcp9s9bhw5STMA5FxGtQ6brP3GUItgMgTQahIdf5uEF/p3eL/l5Br+LF96ucJ/rXF9WatkMQ2a5GjYvPTYfUzyONsmYBYBMwYdxnPztVNUfQdhMnAU7LqdBRewdQRCZIr0siM+KVzs5R+ns5JuNIZY3eq4yTuz5x4fSVr/y0ov/333+vu9JPIK5sCSLq3VyxMUn2xRGkZ69askwdkL+zv871F3/HuSFnbM99p9A7YMO53JyM8vePf/f0fEXdihTqtfIh3ymasTbsj+jWOADgB/YtkSCM9bfpb1HZPxNvZLzJOlBPhfoeWQD0+Lj/vnsqM6vKiHq90T+vlTPt5SqVebvqTZHb4Ap47JFHPnX6xV/8xfr5yOnxxx8//af/9C1lCjiQUmnB7106PfTg/af/4b//73QKww8/ogcJvNJN/xqP9RZvXWXswitYMdl0kXfTCPd8LGOyTswpOtc0atAuB9XOhjP/j/9HVzZfzKyZ4OiA/zxrr333qmjLznw/MoLYYe3wlAzpTIDIMO43r9+Omo2tFi9pPu0AaIyx/u7nGhN43hNvBzdJ77XVJFTZ4/aqbQeC3u8GwjfCYvN+kY+ZX67PmsxnTPoEt2TvRCcvtdEOgMUjAnFew96A/tmvlNNq3ZnPws12hM5xyrGkuAAAIABJREFUbP7aa2XnqTnqcK1osflF8xw2R54n/AiP9QRMh21fHTF4eNFzCc1Cy/PxZo4H52u/qfF26cGNHADbPvB4ouuMEdxEeAZRg6NjcyhLoB4CBmN7krn4wvMvn37wA44PfFUloLdzBB/yC/3Ff9LJdr6TYWQn5wejeS/OAAx7N0Dldwz97C++H9m4jlWF7u2Yx+kdvctaO8vMxj/PDC/JCS/9scvRoney10LTOACUBd6OKt6b+Cm6UWV9bSemx5MyBIX/GWfpcnRW44vIaywA7h29CY8KY4CdhoPGDmlnB/AKHsn+5ljuN0smXyHjQKfFdPnNv/vm79c9zdQsViJ2mSQDby3dAnEzqFm/N0FvssmQc9OEqbJgYdhJrHyWa6cg2Ux2jECbOW/sADh24U89kj0ucxPFAXD987ZRdW6kxwGQJnkZ86z/sA/QL9u/PfY2LsUQHcFaF579sphu0HfS0BbMns8GIMcocBhqj8df2vU+Ph4swnIKI4PKLhFpgz0KCSbO9/LeEQQlEt2ROgm5HZ1e3rChWCJMzx1BjHfyRp49hWHmNw3ppQDqwwnClmFB1Gps4K1Auf4YVQh/55ocg3OuyGPKZMwaT2/MrbR9fxui9uzPcUvQluqIUbG7sDqtTxsexCd+SvQuXu1N58VSKH32eTOM9ueZEyVqC77CoDe9UgJg+k0eEXiIA0yeXxsuSn0mxasMMYzga0TX636qDa2fOACu0JlfdV/w3rWKDr1djdbetgEsmeSIsFO97TW+9977VAKglOL6+b0nnzm98OLLSjklMhwacTyfzrgnfbUMYiKzb791yceuqI7dPQCYz+Rfr2Mphm4qtoGij6YhAwHjUB3DyzDP/skxV8w565WyKjIgZMhV9IxnJY04sg+DOKlk/NTZ6t3cj8h+6ujU4buMLtezeR3IAAjvpiFh5ANzybjmmsnUhg/qn41GKw7GTT13aJD7hDdzj/W3xrDr7xQNaIPfYEAJp80v1hU5ns3ypJ7X6XI+Ai9dbG3wZIxWwDasMVygY46AjNLb89OopTB3nwHPEz4IX2Zf7nq6zdvqf0DToR5DyjeiXPmuIg0ykHc/lUmfRF6oLQ+IkvOg/lO0OfKGueEEDlgv3pwyijF7vulqjEPYskK8LYcLPTUo7bi5j1MywOF7ATebP62TbBxTm9kGlNYLY8D9E/A2MW4/1hFBlRfIAZD+IwAJDIQ2jdg7zVvmPUc1QuMFwOr7qr/UmKkf5ZQKr1nO5dZ3FJnvvho1zhjvlpGMC6dNgSY5Hjnn2CUaciq3Ucr9Wc+sHWdHh77SanKKAP7rHrXmHP/3K7/086r9v732grIUhgPATfbcXE9zbAw0dVrW0tldgtsHnXeQn81jS0ZrTAakjN1NVZ3xF4eYHYWusb9aYPrSO5dPzzz7nOTglQ/cB0BHAfYeTBmYszjonUANfzkLSesvIP5WlQu99lo1XS25A0/H6GP8jGFjNI8Lg18ntNxNI9F76t99ojsOVhpU0feFSH+OgeW5yOqf+uIXT7/y9a/LAfRXf/VXp++U0+IjehEAxMkEKCfA1776JWUCfPKT99T93pEDgPWhz4PXKxjKPCf8QKWJdNnOVMv+jr7aa7KxR+RgfmoNVzmMM2ssA4w7kkqv43HlYHEPo91LwMcVzjTcPH8a14wtAN360tkuk9ZzvOf8Mh0AE4/EUROMlNIaHSUmw7IdAr1/JcflQPH7+b7f99znOINflnyCAssBI1OlHXY7+HSOiw7P6AyEKe+0q2ssoVcyZOb+yO8ZW/62Q2L0BYjc6rmzkdfe5xmNZdznJIitg3MDo8YAnthHvIeMbH5ZmLHHnwylVd4ZzN84N5kZnM2+nrycwTeara+KTpqYd4/96IiYeyDfFX3ZK+3FNR7yXsp9QteUq4RfpwNgkatxyNwHyBBHw33UnJoF3nqH5NJThdeefPL75cSmNLSc9GQ1aj+0A14G9M5EQ/+BGZWtpYCYZSpYRzqxvqcywJaPoUswWEoLpK/r+jh6hNPIuqzvKhDRjgLvB+Nkxh57Lns6gZLgCAUz0CFxNPSeyQp6PDzLvMLYV/CB2XTJCc9PxlrsA8aaMzKyd2mqzFzpYcRkeL7Wp8u6IkuCL0Sjug58/OZbb8sB8HE3AZRe+vM/+N36u42cTjtM526Ih0Cz7RpD0waBXwYGjkzsMyQzeX2/I04z6nHwTjTB8t658JweLPPp3ghm2njDNtNEQCZ1egm+9qYm1TLjVJO7+iOCMxshzVLmWZ15frx/irpGwPQNN8DY7rxsmIMQ7jTF6QHMfKew2Qbjce6iWTthb6ToIrim0DgXFgGqBhVJwdldl+f18Xgx3xiPijCs1GkAqNNxnM6T5jS+X9gmSuFHOXqmwgs9piKKokzZwhTq87tZ3/M5T1oJhHZDrXPFCqtl3TKOAPHt0LIBHBqfP59n5dgxCd4onRYMAYfz2bkXhqp7BKSuzl4+bfh8f4BvbVEp+eNzIvS1t+oPumTrd6XcGsh6TYbbgqoYHBINfhhnHG02nrtWVMLT9V3qUl9rHmFoPnGkW5/VvQCt9AVwNkAB8+I5PufYv7fefEO1oewxmku5k70b5bFHOGIGoxsnALS8q0oBPqgI2FNPP6N0ekD5ndXdnnEioHEA3Fe1p4Bd7vtG9QygR4E74ETp7X0fB5bTz0ZqrtbXx6nwyjF5yLd0eY+BFT6JHGPsqZnL/aGVBXSaBNo45pUGdu7QzrnkdMd3o0Pdp0yOOI0ig2d6mhRffTDlrXnO3mUBWRRhTSXKIvsxMjyAODQISM34owQDCDkCzrXnyDsLZcnlffZkAzrPL9F/X7/LhhIJsKzAGLVwi8FjxW/jxbX17A0uMN+L9l2yOrMHsldTAuDMlDZ0OxMhuiRr4HsZ3Buc++i4KbMUY1XJhOWdDEX93idzFA0EOgSubZxTAx8aOb3Z9ZbbQWH5mcaW0yi4Xje0PujvM3ZHlA3oMayzZue6M8AE+rFW8CljDJBjCZTRUeN3pl87bOTg8gkDt1TfCRwAiibYShMdJJ/awUHqYV7WC85AwZiXzKsP+Vvp7B3pMNgzrdOUkz17xBhx3DmSkfUPyJfRO/BC5K7LGJw5IAOnrrm15Ne1a++f7i2D9ld++edPX6nu/z76j/3mTJU4p8TzyfjSfnT66tRPMWAmT20dfKzBDn/72m1wJXuBsV5Vrf+mY0AkOO29qre9XIb30yUDX3qlOnBz+gpHrRZ0xNHKCLU2eoAdxRj+RPJVn1/RNqJw1O4Tsb+tMoCk29tIAHBvo81OfPGyelDQo8IN/rJenKmdZqoqB2vHImOmj8bnP//506OfebTGfPn01FNPl/PiPekhnHUf1hrQD+A3/9k3qh/ANyq74XLxyftqCui1SA8aT4deDuaJMmLkxWmnY/NR+JCfkccbS6U5MWTpkpI2imYPK60JzqQGwsY93jMxIqbhpIBBG8+L8XttJzYIZslpKzF48/7cM3lvfn/ijWkMzu/LgOjxSja1YT3HO7FRaDMzF4NXgwy4JroFHRW9JWdXy+GMZ+6J3CefZfxzjYKBQotJv+yPvJdrEkDS+90EMNteuQ0EETpCm9Nf1jOzTopq90kkjYky3uVMaTl+kP98vweUeWkY0mvbgS26t6G8xt9rcQ28NPDn7Ae1aeZv5dmh69QHi+aNL/McdP50umjubRQGAwoNLSdAHAHGJJ7KMfvAgtX/KAHT59LVO1tHe0q3SJalrz3VPzICXq4mgU899f061ekFZXSyTipxFEFtgPPTPYdwAJR+6Gg583Z2Z8n9hhy8Fx0cWiUTcvEVGBe9332Q0NU0GnaTczvWeUEzbCE3EPYJT6F9sENoSmNe6YYO/MTm2vaBy9Q6uUT3Xyfj1OMK4Ruv9/OZd/Qg7CwnlZR0GG3rCffNsgPA7tERSERnC7Pb2aMMgHIAXC5HALqBnBRh/zgAdJN6OMQhYoVyWTfWjmpKL+N/MwoMPJVzGCabam7Sc0EQAzQK+twIiyI0g3YkQkaOAbwNqG38Zx76qQjf9ek8eYa+DZCB+A0gxTxd+6wa0M4u6EdJ2SyjVOAIrdpDyY84JZqmHlM7KjTeHjOgqksAItAm48wNnnmFTqJjz30J6d6oVsiAY4PyKWwnfQL8NWdtoAZFMlQ95tzb37OHdToAZhMbz9HfM23ze1LR7ASI0pnjynqe/wzvnDsABDi6dCVkn0L4XEHOeW8QYH66kVKSh7SF0aT9UpLxXgv37o0XnpocIQGS9UcINf8auB6/PwXxPkfXwtDGujMG5BmMMwAebeHG/ez1s7DzeG1QyTion9mXftb2imdfaP06Qp69MfcZn1tAF/9W2ii3iSNogtjwTCJ83N8Gv6NXOnqvO+8DPt966806Cqqi9G1MpaGaong6r/2yvk8PgPsfeKAUWRmDdezdG1X7Sl0pYJJmKi4RcNr/gw8+JCWiDtXv1tFT9DtRUtOuB5tK3Wtp5wZzgWYxmKMoHH3zsXrLGG0Zku/kLPvNBzbqkkqf6OB2eJoPUr8OuOJvRYArCyCNuygZsRfcd17N9HrPArithCyborDWnqvvqP66U90nv27Z63tnb2TvpbZ0OgBsBOtq00zOKka405/DEwETARZ7DTYPepyk4XWd5RmQYi1WFF/rSB8BG/8x0pbzpjNTMAaVNljfVUSg68DdFwGP+M6+0djhZ6Kf9CjQvBIhc7OhDVA5Bq/6A1TDRstcPvPnrp+3EQsleD8OAOnZToXXHiLjpWTZ1gF+JtfNet7oA6gdgITzJQ4v3jdfpmbT8zZot5GmtW9d5328Uwx1315DHaNX17N3iSCyzlc5c1nj7UaR9V03nLPRE6eLHUvm5yuFI4INEuUXyG0GlqiRLN3Hyk4QFfAcWXfAB9LNdgzECF0yro+2i/N+bRi+If2Lh8O8RqQfJ8BnH/3U6Qs/+eOnTz3yYB1Ld48iz7yfDDjrvjhtrMdUUtG09Z7ZqdjRQVu/eF/NxnQTXE7ZGdwDmXQcY++DXB99DU6jGSpA+rXqwI0z4HI5DOyUKV5vZ23o64ZZxZ+RReot8bFq8ikDoBGgxltz8ikoRPzbqV8yyWtffCl5M5rRtvyzY203kxYvRCbUNTjh6ONBoAAdwHilC0oP0ND0/SvvloPg4dN/81/9zumLX3jsdPndN+v55fhbBwHYoIg+FD/0/rQs286IjRF32rz3WK8TPoOmq79rILccAO0Q0P0xEhoPzS7x5t3OEtDaJ4tpZ8qFL7z6fm09732e1zk+nns+1x0xnce85VLzWM9F+0L8vq/ZUfs4NHMP02M5AFpWCEM0zfMc0al0/8LCusb3mfOZa3D9vI8NtOdeyLU3wnR5b907juacAiDgCodYtiLQNQcwEfxSn4cuWj9FquNEtJMpz5/zC93z2T+EX+daj8XtMoMEcGo8kUVndAsds26id++jxac9l6mT0mNM80Rq91wPvNdGofRQBwxmtpLnF/xuJ/zE7M3B9V4b9fqCsbQZxY4Df898JzIrywvHqnEsex/sxtHOz1YG05XKClCWozJ5jHd18hPlWnJQ98k3NAjtzCQaoeaoUzve81wHCzJ220t2kDPnYGQ5s9nbjLGjqcm2IssAnZ3A6HkQW3i25BYBNfiJgBY0SOB76yWX6oZfYtNgW6L3kcmU5aUEIIQTBpGd42Cd+K/dFMbcdsZ7z5q+569gig+KfjoGsPQFiER6H3r+yb/+Hz/ORWYIUiftkVcanrzHERARBJvIqkVooBMGzUR36tiReSPkPAED3RsJRANiRwP8eYPMoWQ9tnMLvAVs44x578kQVuA7WqpxN/DKGFncvAycvJABHMkEyDV6lm1kvabQ4O+ksWgctRTTARA65l7TMJnCn8/1WT3nUH+pDZexOXKzru2bngutPMPdPRu8xxM+GCr0z+SyZj7mb6Y6hjcy/+25dPQ8LGwGDpgMrc6F+3H99/xE13arnQOtqSBtGMyunBughRemktr0aaXfBvLkWfNB14KtKN4RZOTei99YitC1+ffcAbCFrMi0gGJTssGF06oDNASMR8RfYCs8rd/bSRWeadCWe04e9dxb2HcGgLq4L4AyFbydOXEAbKBi4BOQlZpvnrNr3qn3v6y0KBqoYSxzVjwglBKAVctVN8Fwtz8CvuHYNn/vk2XYk+aPR5naf/oB4FG+XNkFFz9x96od47lqikcnWs0NxwiRv86ekYOE93f5iwGdPcoxRjAWJXTl7bXRIaVUCosUcRRgPLvwE82vksFgZeUmdJQpIK35zCm3jmLx8n6gRwLdbB1l5Z+cBlKMlnUsh40oO3tcl+45rHTSdvywFjLYxU9p6uPoaBrutWhY6+zn8qhjGmicX9Pg4h5R+mQBRNHu5lTeF1vHNEjQXsAI2+BiyQfWWgrO4wg/cA9SwvkX3cBdIjczPuazo1SWaQEQRD4jIzFyMf79HBszPt/c/TV0j7oXCj3N3wAHUbRulEfnemfprCyAFv5LfpvDVu289kqvh4z/AeQiu3zyxwb32a9eQ1ios3M6whInzXK2t5ETebsNFfO2TiPQ5nePGcYQnpbzqteFYIA6bddVH+p8Zzf61E8it+qB0vNHJ7GkTSPxZuRJrxOuIe9DAzIzmoEL4FVyVemS1ikCfc2g4pi6Zh1JHLTHHQJ0M2/tm3aCs18T9elr40TiWRfvvEPN/h544L5yLtZxmndfPD34wP1qbsc/GjD6UY5+R0fEmJwOgOzZ6AjNa2AMG66ROXb05DWNPWdybFqmvno6QHgGOO3SpXdl/L/62pun19+sMqp3r5zereZ+yEkcolkv1c0q+4jGh3ZG4miklpY1f6v6r7gpa42xPqOEZPF+rZv6apTMkoOteVYpN71CmXP4XhTrMi7dsx3Wt93epylIfpElWieV0AtGDobip9OHp9/49V85/cY3frnW7Uo5oCoaV1kAZIVF9uH4C32sK7dTNHthyoOMafZDmfXhc69NPCE+j8Ow+ZN5ROZYN7YDQPy/M5rS+XvrT/PQfAU75ZkT553v/4ndfI+9MyKzTef+FIyEwSUMbzlnzGEZvB1RGZHHplNV5CT2vkqXdXdz9x5ceLwDKHYSbHyQecw1WE9pPGHn8d7/5/O70XdzD48hmS2ZsNfCIMYOAPFqy/dQPmNDxscBEJ6xwbqDhufzmDhQvNG6e2LI0Oiw0E3LNbbQcMiCPTf/lmed0+0oPyyLecWpERYTPdtgPNLNaxtaneO7vcbevzecR+MQBSRaDk8MJazUMnzaX86IdANg1MgdFdy4XMcFPv/ci9Uf4JXKAn1HRwleuXy18N3d4lHuk4a2N90cfW1jnh40ZKJZx6dfiw1lpe+3rlGmr/CV9dw25jt7qCYpW7SdXmQBOFgzM0PsMDP+8SkynMwTXXL1Gv2swJvOfM+JSC5TdJlPnFzIYcbwUTnQhTeUbe9785IuqP/I1lLWgjBe76/oy8ah3NeO3o3XtKuWTixHfc1NDgAyAMimY6DYDX/6B/9TrZvTnASqaqA+xqtTRBeQyKaP0NnAbW+eLdzy8PxMJCJG31SUU+idM9sxQ8A1R8frN6A4Z3KeMSPUR8XUxOqNOIV0nADaVEPhe2NMAbig7xq20i4GMDkXDBLaTSZ76I618dn004iNMMgmD4NIyN0gw2HSdn43g5yCJRHIMM8C/2LCCULXt89ECjOKV96b3uNrUKcoXBRH471Bw6n4Mu4590mPub6aF3zbKfJHULZ5NJud6z3XGBZHD/31wM0OAK/5dlCF17OR+TyeyXOHjQyflZ3ie7HaxwwA7cQFKj0vPXUZJVFKqslEICplyF5UpRwiNAR43TFVEQyAQIMiF7jEFPB8bkSv2Pn6udZsg1XfxGCnCWNeKGsmjhrGHUMoQENOgAJ26jQtZ6ENYK7zmdHlbBSQvaR/yB8AoQyImg9GyMesAemwdd3bl6pMoOb98MOP1FxuUUbATQVon30OT/Lzqn+9o5wCgNekE+M0ITOAlHM8uhg4qVEDIDjqn+jA7kKblGocAEn1ok6eF/e+s4x/IlqM953KXrCw7npdoqP9Ym1I5b+7us9jBNFHAI+xy6f87BgXMwvAnGBQmf4GHqdvnNRCp82zDpwUgPXWqWOshwxwh9CcMeC6WfNE/1yLKtJugNfGu57Vezsy2e+lmaGbxWkcgMIByiNH4oDwwJsHO+tIwFWGEhN2Mh7vQZPwlo1BauhtQEBrjmi7WF3JU1YhBVrfwynD90lxzp6Vou2sG9Oz7t116AJPPX7voXb0ynnYJU0tD+lczB4TTxQgYcyOetpZbYPA/wR25ExI3Xs7CiS71zZaUD7Gs+nRAJU7LllsWcu4ZdhRz0fKdwMTHcnZz3ZvAJ8woR4PcjZ4XiZwlbOQjt9Gd3hVMld6qtM3G4wk48yNRy2fdH76MrrhnX2qicGbjfoYt85dyryLVolstCG1P7PUSn2lvpFIbANLJqESjNbRWm8i/z1/QJUaGzZQuqObghIBuoO+CjW+j2oP09Du7upqf+GOiuRUtJnWDnexr+++S/9w3OEESHZHggByIAlkddS8aRL5mjlPwD71jE8s2dHGaUysLBvAXcuUYPGJKbiHjlotIPx2OQKef+Fl9QLAAQAopPZTRmbraGeLFF06qs9ew0HKur11iQyCK977NSfkleZecpM5fED/k/eR1wUiO8sj953gNnzEbWb5ZPbEdJjgiLhQUT7A8vt1b4uPa6evfvmLp9/+rW+c7rmrZPYPPygHgI8sFbPxr9OB4Wd42SVSx2Z60cuSc0u+CXV5f0bHnen5Axbsvc49zI/2498Y8zYea/0aB8Ber0T7tw69UfbqNITjPDrHgzGAh9j2ntSesFGdnRYHgN5rGb5/31hAz2iNIOzT8/D9Gi815rwe12bVj4brvC50Xfizo8YTz2ee0QdpurrvHtnRmCyOfC0Qcq0NVuSbnBMSY0v+4KwMr6YJoNWRcblx8H7G5uWOErc+nLpw7uk9l42z+m76IXmhdQLPaLUGb+qKZeidzzn3nvIk99wOLusZ2wYte2VjbP2d79iWyd7YGF6kbB7anx/X1TT6UTbhxt9eT9ttOVVADqa6xMfdlsyuPiQ0M71a/UveLeclfQKeeaZwnHoH2IEp/cb+rs4mdtLbqAbKkekEbdwMuSPjyowbEfT6pgIMsMiijQ1ryxWOV3Y6PRscB4AxQpp074Al4wkWoecJPVHipMC/7dMJOoAunbB7k0QX6ijaksXBNsIzi/EYSx+P2AEin7aw5Q49qsQHrT8RZcngTtYueg5+57qrNZ9kAHxUNL+GTsd+4BSAGEmaRBHhUgFswHYGu420bIxGj80oYbRpWIaJpgPAgM7lAuebJtf9KKb3+9rVayMZeWzGncZiBE/S4PnSNNDyt6MbZua8lqBqj4o/ikGbbITeEIARVIpAtwXJFrKhV4wxe2kWGGqBq9hmo8FJw6mI8p0ZzfaQLECiKDKHCFKNvBlrPiPrEwfA+Rrne16nuSpHn+JatyEQzp+Xe/l9jjjbXsP5WXgiazMB1JzP+l3Y04ObtPJyNkAFzPYEppDMM6bCmcBNCrJ7Y2Rcc3w8L7SbQCN0lcBS1MkZJOveiDBtWkf498vraD6ywvV+ceQ3xj7HqmmtZSw5+iIlWX/bAeBxWYF29H8Z7FIvB3qEV7eiboV05gCYe2OCjjiwkirPdc7qYb9hbLjmm2P9bDjaIZS0rg8EKC0scQaQBsbxbpwfy3NQEvKe1lypY2JOGCDvVMYAGQD33VvnS9d7FwqwA3me+cGzp+eee0G/u3s+zOEeBVx/y80IZ5pOuXmYAJ0MitGpvQw7KMVavFsnE5DqiJJQSixKoSJR0It1fPDBB0+PPfaYjP8nn/z/GXuzXl2P7DxsN3lmjt3swbHakVo2jBjITRAgF3Ym2QkcGEGA/LDIgZMLO1F+giUjF4YkREoughix8wuibqmbbDa7m8PhmXnOIZtZz1RrVe3vMN7E4d772+9QtWoNzxpq1U9cao59bgC02NMqvcAGfTjT3d3DAyA7AJdIu0CiGthpmwHGmJK31rWamngaoEKyFeeE++9tFCgL5jV14O/g1uI/AgGNoWW+ddXUMfmZ46p10RziECMowVEzUNVBqKKZ9yLT9zQwoDGn8y26svTcjcji/OFvd8thk9OPqi0dywfnD/uDv8LJCbUWcGQYYDLgSfCH/q71AMGEDTiuwx71yEAD+97zRye87lcVBXSCSqgRBCCAcuMprsXIliA4oOg9SpS1pSROOvWapLrFHxSrz1OimHXAuMGvAATge+6r9rMoRwWSIo94LpplCmAJ3SWTjPWQjve7/fcq/3NAIErC62+gz3ugr7ztJFt9PHlnZRVwnDRQZjNHL4nmnLOvU8AFAZnqiVBfqhhxtpx8rb4Syq7o2biX/OHAIPQKtmDUWUoLT5DvaJMVlFEgSHLC/eqmCY9FxCkDpQMQwIP8vF3H2qGiA7rqrdIV91iu/tY6PpK9ABzQwNy0x7RlpmWnbdJpc2OnxQsq/4w8YbyxefNnrj9L6SObDszYnuIbymmfVVOtR7UN6mHpzs+qEuD9Kqt9UoEA8AlOSsF3gOWbdQQoAgDk+xoqdVtlrR4+flTXP6FjAp7XqRn3WGF1q/QXqrXY7K90NgInHKMBdeMH8VFsJeeTYKPtm9Ze2bQcIRm7xaUuffu9agL4e//Z361+DH+rgg2oAsAJIx30TgCA+/9hJwdeja0Fn0TP9jowBL96QOTzGeyPUE5Mod4xzqIbW+TZjSttjylncaXX05asL3xJHSJb0vZXumq/Zq8aafru1RetU+RkEmuFBm7YJ10nTHSOP3rZgrowC7U5ec1yyArEVPodOmyCg7pjOquZ18JT5IsOlp6yonPam5+msmw90lVGrlnQZdZ16T2V7uqp6lqJxamTHCSbyTCDoJ0cAAAgAElEQVTS2tfQwtqOzHnNcS8dS/rGuQ+NWo8l+JBxnXMPjSYfZP6TV3bM2nKXIECCYphE9GIHypbaziwnic0nOz/2GMJ7A1xK8vlP79Cxdekrg7XWCUeSo5TaI3mD0n8dcYxAY50aUIHMD97/kMmfjz/+dB0nGv9B287R14gan7pIPW9KlhgckDMf5573JTjNxKGz+TjCl0eFKgBA2joAgJ9VoSndKd9La8qAIypYGXRAUkLb4PDuJEVWLyDz1Vwr4Hg868vCtMT5qTQnVpPdBu+nWW4SUbF9akDaviiexa1iSDiM+WBeCAI8TwUAtgA4AEBc+K/+9J8xALDKGAq44mzkAMYwSyulZmI8PA7OYrTBQgGr+Z4Bnw5i7r3092lYhB06AAAGQ1MsyXsrzalQaaAtf9ccYROYbGsrNaPIdMhcQmXcMpx3T5TR9csBgIyJ4NaRx0RpooAZw7BCPucRMJDPuZhedIHIBgJToWs+HRiY8z4N9TRyCviIjlMhtcKRkxFjOZZ6OTo5fz1GcY5F81FVRcY3nzGVXpzhgIXQYLsP4MMRsPPecMoMxsx5TZpmjDv9RYMcU9jPMcAsGiljI+M935PnkHeYqW9AyBjmMmopVc562aFzM6MoGmbSwJ+jydFCVQ4OtOwsEdkCTQwKEPApmHCON+uwjLT1erK30+hMOkHpJai1eBNOv6O+KOnE3k4cXYZgAGnqMqeXpWvgxD0vRxkZdDjMbBJYQQA4+Ng/jAgx6AUAqyMD4di8xi0ECBR873vfr6O73mKFAMAq9oT9+Cd/xaOxqJvqfnxHFgvl9zder8ZlyNDDmSrwz+6slJW9AgDkBr/yyDWW48OJL0PlEnEaA77zbm05eINzelrjoeEx0GWJGoIA5bTCGcQYqOxTXu7rpmGI/oHxWPu7KDcN2BI0iLPjZA2B83JIqFj69IbwC/dtOgIPXkQkmu/HdiSvi9ZaziKCHuCJBZjMy9RnyIaUIcPcXsdeaToTOCoMzhX4FU55ZfDqS8f2yEHvYIYqCNS8STo8DdeynQGfgybUA+Addq23vGG+VQGgQEHNw0YddiFZnwTB6MLW3xH0wRfGwAZzLjGPg7qavVkHZosNdaM09XB6pM+QWdfWAGcqeIoF9iAC1Mip73WVMwfDn+aYS+YMhgVeBbih3+QM6t2c29LvwCodjMdg4nhExlGWKLmUhE99r3X3UaygD5bCF6YCQuuc7EfrMwAd7p+0E8qtcpbtACfxp8IcOlYQzrsqL/QzTjmp+2iiZVvosPA5ajAmntJ2jPBltsfgOLqXNb8EBfCu2/UZfs+XmkVp7XF9wJFOhChnuPQB+Bd66HY1wLtxUw7SbfNq63bJRI680wkG3fwvtJ3YA58F+4i3W+8GICs71MdIJXgbGRdQNQ+4BFvv8nq6USaKQcDrCAI8ePC4ApdPrz76ZVUCsCP/I+pD/E27NzAOBVKo04o+d6qK5lltPYJORdM08DPogz24CADwRIkSqud16giql3CEIoMYSZKQOmtQC0+FLpn/4i/LCkp6+bfaykXakesrWFOBvf/wP/j3r/7B7/3d+h19KBCoi+3C1hwFroIJ0dMg8pd3ToDc+EABAHyde/0X04wfch+Pmqy5xqHAOPP8DtZ0AIBrb30kXSr+lli308QtMVzPDsCFb6atnHzVTqgqotaXHxHnH7RZ97HPiQLw+Wzi7egNPC4Viiem0ntRV9A6J2OZ+GBi8S617uoMjmuN4zp2N0Ek78T4+9fCU/WxGqyJrtEhlNRF79Hs0Q9KpjXJyGRMSQ82Gx19oRzA5ztNG0oQAyn6mvgu7yVOJtbK6PfvUw5y3dQV096f/DHfN+k+qZSKBvI5kwTC3WCR9tUiP5yF1naNl29deOI6f2abRGgtyaVNqZcEEwZDRAb0bjeKdiUOgtbsNcJTr+DPQbZL6quqCT0C/uL//UkdLfoxmwfC/mcbE8raETxQgF6nGL3uU4y0HVP4ZZ0uVE+Gkx9/FzNEIDO2RVsAtMVTY0pVrfmrfte8YAekr4BhMbebaCIJ6pqvc7KTgmxdTU06MphQ99d/z6t6i5gIWMELmDUSH0tu0tdoBS5Mw8lfoA3sdvpMJZmAOaUCAIHiKhisf9quVAGAf8oxhaFxUwIAYZzTaZwvzQTDfGGUCFmUWLI8EZiOmipadAoSGTbZCRJCClT/9KWPdgV6MiqjcEsBr1v1vqE+M//sl8u7Y7gmA0exSkT8z8hs9hSIAx/Dr4WMIjQYOAIA03GOcsV7lhBb8fBvMZd2ECR8ok/W6JKCmMGa3JM1nnsSqX8BOJdxssIYQHExJJyHulbnSqfsUwBQa9VGMMo/4zxBaa/vrkRDjzxL+7h33pnmgtebXpMOWZeM81Tg++/aD6fPDFb8ewxFyDPv06QVWJrvFrjqqDf2C837+Uzv8RfvKevBZpQOAPQzaUn5/BmdDCiI0yb+MS0Zxew90lmbKRnkNV8/t4Gcxp58NJ69nuGO4XKqcdQKHHxsK1KGi05qzS1NW9BtnCXKaApYTj/28T998owlraDHc3bBVuAExwmC85EVQ2d/PO/73/9+dVe/S2Nwq8Dq/TruD5UACCIA6N6sPWLgS4BZOB3M/EORayOU+fMIAMieUfFi7NgbS+cUDcNK2bM5G3mrjEDpTHWlVzm8Oqd/zWwZ1gLzwu8wRhiHgIaolf5FLX+t8FOVsAJn1Ie9ZQg0VKPHVOloPz72fYrOLj9DzwMEkTAuZL/qPmTbU40Rxwzjwc/I/KVcrx12HWOYQDH4DbYCho/OUrEV1hGZVOyJB0+iQy4ax8m+6Og0zTP2RjzZwB3yKrrkNASV0ynbqO0vejZ1BuS7vuFv7PMAp6J+v1Eyhc+Q3U9AkjKTihgzajpwcx0Ckqyvom/BZ+yJwxL6oimdZo2Z3ez5Hu1rjF7B2LLlDT+rL0MHolOaq607oonAq23Spse1RSQOvfRzrlYTOp3W0Vm9AGI8D5UIsZi0hFSXeZfPQ/Z+c3wOntDRjHJ2c7UCXmkwqiDOlwV+cKoBs1kM7EQXibcIbOlPA5iUQ28wA55SRQ1Kz1W1BLLH2c/74Zxie0eqWu7Wz29Wqb6Au46Fws8IwkU34ZrwBzL+yBQFjKuhohafzfvgBJfjiXXDVLX/vWxYBQKw7gKAqOJwgB/0jD1DCSZ9gra5pNWwvxPk4/NU7+Wa9ICJnp4O7MQBeK4qV7RuwhFab5TERgdD3lH1ArZ6Xt8/r67PqABA9+ePP/mMTVKffYHAEwKfeha2NvBYvzfu0fF/WDr1ecktdK2qldDtH0ESVUwA2EJuINuSNxi5iRHCxScus9B5/OSNuu+rKvcnP1QghpVewDI1jjfu3b7623/zb1z9w//yPy39UmvyuioJVPkGPSYFzdMBwpfUh8ID4YfguLbNeg6xg+35xEAcvZkk2C+6GWvd2zulf7L1IMkAEiNMRjn2doOFf/CCTrB0l/Q9gbWC6Qsv7lUC4mEF5ya+WG4mf9AaS3aFVDG0YF2tgYOGXEdjZS/V+XfxLakg2bbuPrFmY73G8JtcLN/ZPLzwpeaSzD/pP9aiOWgNkDpAVSjSocTmXv9sQcTV5APac/FsMPkKvrnkm0FzBwAS5BaO83xdXXUN6y1qh+6ifWi9aMf5ZJWu64tJu2XnxsTnWk8+PzFsAgAnb4s9Eyhuf0rLf1ajtOM55ULDSYKx8X1jqeip3h6bxGfflwa7pb8cnIqeTl8MHBGKik2cdPLwwdOrn3/wy6v3a2sAfn+9KsdulO1Bgg6heQYjC19GxwKz4SvHmmbOsdm0BfX3BACYHADGsJ3D9kzp/+69hOelebWa/JYNZB+osneuFlZPIfVykj31Fk/i+l532BX2ECh8RD5hw+HBZ8bJ0mN7ECfJhmlPtBVYTR2D2aCTYltQAcBTACoA8Ju6dgUA/u//7X8ylmqn5LPP7rPUMVHoyZSnEFJ2jWIXw9KpFXOTsAaKMZZSHGmmBwF2hMoOfxvINJcL09p5WPKvRl7RH7lvjhegZJZmRmhI9OFAhphx6rBXFF8xxGEyjH1zarnMnisdNWm3GPNEl04BpSIlQOruk1OgZwAiijZGLWtAVYx9jM7cbXOjoezgCkV2KNOpkAUoYqj4FL5iKqBcTyFdDvF4Jp1aM/BaHxnDPcBjQ2dDdE1BDSHIfE5aZH1Xl0wI/8pe7tltjptr1vTIGqecJvZ60rHfbYvCNRaNAnTznGvbOgzGGWCyR5N5Mv/AKKIMkRqGSE7EN8xV8j7xtdaY//y8bAegfLmEVFlVNywxCFp8wiyTASj4DYDXZbSTZ8IfdGTsNWT8CwSZlvg9VQUZ/1rnmorK1+H8vFD2v4AqggGM/i4Fifnq2DpmRUuZPi3AigZ6MOpPKgiA7NXj+o4KAJRAo5spaEKFX/N8WE0DMe+//ls/rM9h5Ov4vzffrm0AH7K77PMCvHH82XgFzfTq2aqqUBZYHD/K520kxRdVoVBZLxwXg68btRk1Mg0S0TGt90vR50xdOYAEEHbGMV4YEzo9XGfv4cLcR+mv1kNKbUZ/6VBx7XJmvFYX+5q5FmygVdHsugY8haAHjYxwqo+0QQWCdNWtQtVw6MGj2tqQ3g1l9Nj0rI+zk+xcP1qQmW065ghoOLIPcI1n1TjZBAe8Z3CB8cKJnvpAe/xyPKG71I+1mHpKJwsoc7cAfq0hAi2gq+hQ8lM6Pw0Z8TkQv/YL6r4Yxqw9CKQsfTfgSdYeJYj4orNWtOLZzwaDKMVPBUnWH9dyi0DAhLlL8t0d9NXwLlsKaBkd1NC60s4YqCkoHcDtQB5AB5EuT3tfVVV4hwIR2ibEkn/rWvBjjiWkEBA0C3DDWWZwKHsni4bYdgE5ZsbEpffaq6j9nKxwAi0MwOFswwHXViQFowRGcPSc9m0GnMDxRIO6+kByxeaOuE6yhHuRsccc6ciHBwnIpJzC32kUJR2rxrp4hrpAt/MuyjbO4fno7DYNHkUmCNtQ6vSQcnJzDnSa70kPa1yYsIJ4prVHNPFHeGTyRexY9n2qW7S2eET/xwaFv2OXcU0qMfA3/g7BriHBKU9WjHwOXVlOPuaACoAnVVGF/Z8IjD58hMqpZwyyqsGjmiXiiD4Q+/6DAoluvJoABQPQCAagTNeygm03xA2si+mvlDbTbhgXat7SeaGLZBAd2h1Ur8wfAD+CiV9WVcfdOzeqEeNbV//tf/MPazsGtk+Bd0B720bLg+IxafiFAJdGk3ephFdyLRsmvRugr8EzFOC/y/7mevKGx51kElmAts1ni1tOVaVjXUFd5GZjdlCCU8VDxn/e7ndi7OCVYDOMJ7QTtUcwAoHesQbiw3bupM81T+gEx7AWHpzJOjwo63k6oBqL/spKHaxrApKkbePGDGfiu4yfrDHWotfG+gJyVo+KDt1o00TkOIN5Jj6N3lSm2XYZzzT2CR6MjGFclEkaR1SZtRNF+Oj5ZpxZC47L9PCSDN9+SoVXbDn/c7VEC3zNYEHPpxeW+Cxg1fy8+MK/x7ZyK7KxZ2P7xu5cF/CDnctB1o3P5hanrJ/WQzLGSj9PZ9JD10aOoKNyTLAqBMLfOHXk5Zfo9ySMgSajwtjaew8FB2f/9QoQPn3y/OrjX9/n9oCff/BR6bLHlfC5vTRQdDb4BgGA2D2tm3RPsHeCO2iGGzzHikgnb1jJWdevJtjkAyWetN3V2wbs2yK5kqw/s/nGQ9T/qDaljnew38+lvggeMg1T7ZZmiZRZ6xfqFlTeGS9Bt4lPvNb1I/sgmJcSlITM8xjAwtIIAEAbUiNijf7Nn/9BPUMMSBBeA0J5bTLhyXTgmjCoHAW9GBGaWdaO5+wOXxjYTE4HQtEjAmY4IjakEYLpqO4KhEvJB7aB1MLkvVNwyKDeb346v+s6MKMJnJFq/0wLacaACLkyOR0EIPcPAZBu7wxVzyklMx1xpeJBJsOZk0k70DrGJwpwzo0CBDNkxTuVWT7LnDUvG5xjrqGlDHKAte6I0KwVjDYk7zgiPQ0ZtYL4gm+UPtWz8pD1XZr1dO7n2iaAcSpGgmPPn1m0wQ9nyVkCO7PsnYJHr2Rx0zKGofFSfObVVtLNF3LiktWUAZxGmr8bOMaQM1JHUFr/KFN4Xujl0Dgzt33kH4MBpqsAvEAQM9BcE5XUil/qdxK7M1MSb6+/j3kKzTLmuTyU9QUpsp+LjN3KaDP2/Tll38192NEe+0VRIl1l9Mj2iKdEq5wnHvmDQ4aSKkQyAU6h4PEagNXPqzkgo6+lSNHYKvMD4EW/AJSpvlnNANFQ5u69arRXeumnP32/DEX1A6gqoTu373GtsgdfDjrAfjl+VrKgPsaKkuDsJ0PJ/At2lxUd4PRp/7AUPhzCxWMm4nLmsBAO9ixFbfCZ5+GZOTZGOha07GwoxglnPZHsm6XP0DQLnbTzhc9wrzL0ypCnAy2yownkcpzUtTo7u4FuAzKAAnX2lwDD2YuxTia+FZ7Oua+HrQxu85WdVu7NlU6gNJiOHVyWDghNESzC2DGPODly9BykLN6gnWKfCXSzxfYQ/C6HCOvBHg8OaOLVeD/4ZgVzxzXUUXVfjGmAEDKRcAY5zmRbeZ1646z1K17mET7WQwEMHFt9lgqGBjXifWWx0wvHgIh6rANDaubYJ9UkaMQOygm8FFUR8AkPxhnCZ5qTmgDiC3LGPfFWxnTS6+9w2llCWTIKpxtfoNm9kilVMqAou7KytdUFz2cJfzn0txG8LJuh7S2SCegiBSPVABCf4x/26WPeOTZT7FX4wXorjiPloeZ3u7aO6EhLn3CBgCnoHu+l7ufeTdqzxhwByLGBCbwlqzSdUKIYBlw1Fjl4dgepu6Vfdzua363vfa8Atb7ahvRe09azqSITnVLdgfsiE6JNJz8YLK5x5jhA8bZLeXdfQnIGE8B/qghAk0AEUR9Udh+9AaAvEWhFuX9KXdE0FZUz0LW4DtUzlFqCeIF50IPvhUzQ7kBRqVoHX1MPcm0RGB1nd8cRj80HnkIAmGOuQAyCQFjzG7UO9+7eLP57/eof/Vd//+p3fvuvVR+AL7hFQ1RGMFRySP8Da5emgMMuBYedeJK/E3vYblEfqEqLeLEmlSCa1sKYzo581hjX3EIQq+4jvy2b2XiH6x6zTrnq4CUGgb3AUyfiXRPDmKXMn7L7q9kXsEAuEJwhbcyF5GRiJ88V3xufrBvyBPEu5xs8sle3ZN7h5eV8U001wlv4zDpwziFjS8AlYwwN8Bxu26l7eQqZsV6eT6xvW6B13MfYPb2CX/1G3GM7P3FM6MHnex3Z15Q0MMYd6zqJRf6i7fOWVm8tWfximswtFXhmgii7XrlOw9B78cfwZ06sSb8D65c5aPSLt8gZ0W9rrRQQCw0mJsH1MwglOdh9COmADpzpHm1LETkVKEhVNJzgVC6RL4mtFUDMs8TCnInsO0/DUXZbAXP4m19XEOAj9nrC6U+oCMBntwr7oaKMWzypo+Sv6ag/rVyqqKBr5JyrAknyqwpIfAlPKDAtTJ3xaA7qOSKic6sPKwEroOrtbTrGWfPSttBKtNAeAxJqTkkUiFiqoITsw3bDLwz/L7viNeDc6tkYa07mQaIDehjYiZVpWCtuAUWisfBg3YMA8NPCzgzNM+hd4/h//vc/KB5O4wDsfahSgft1HEyB7SiimRltBcaVqpeZQFnE8X0qkqhEGVuytgAZDJ3WxmvfFk2AuI/dyX3jctIuSi8AL38PYGqlp79MZSXBb+GRMaHbthRCQAUdNwjMyIDPsezj0nOpIJi9kMMeoyR2AzP0WagL5HreuTZjXkpwCGKAMKkwlOWmIAaNzvnnd9Cqy3QokvxvKqlTyUcB4xmvwWkFEw9AFYPjfmTb+m6lzAcRM/as/aJZlJvnDxKmRCxrHxAyg1B6XlcGIIYT4ZVu73muOa59ejvPnEp7Bmku8cIybFBeDOoIvMNxSdmQuG8oV8aY9gAAeRTgOryEtXbGP3KSqGTKCtOt1JKlb1aEr+Lb8MMMAEQ5xg6efBhQTX6GTPO7MjwvKhKbAABLgSvTxiZt618DYggzou8o0cfeeQBV6NjHdWIAMlnYHvC4QCvWDk4hdBQ+Q7AApa73qnHXe+99txzm2rN6980Cvs9r/9hfXn1S5a/QU3eqR0CivcuZlbYU4Ktxs7SY+FDRcWV8JVvIDKZMTCXPOmZsfdlIKLur8is0EmMzFztFuBYg8yb3IMtBwzVpRAPnjllQ8riynwqAWV+Cb/A3VwNI7jvCLqPpIwoZLJoBWTzGjXjwHFeaaB+ljq0BTKIRrBvVaT4NJcW7NGAMFAoggFbklbGeDbjRxFHXEivgmfW80B6AGYY2ZXl4HgIvcETx9bz2LMs26VidBIe0TjU2MMfSxa40sm6I00SWH2WiWaulDyqrOO1b9HR0ELVgzZeBFd6sdUDgA0Ya8oQshhzJgFEFKGP8EZhJUyL8nIqH5chzX7wcAdAzvILsLN6HTDX2aLOywiBhgVSXPer+NF2CTZXjj/PayXN2FtjTAY4LHXPsgcfxlNWFHUcY1Rq+VV3vMXasCwJNKPHnPfU88SiAVmXreRKGAoWxOwywocrGXZXpUHleqQiILqfzBgfYwZRsEaTNrokAYIlmexkw9akBbPa0SgYaxK0Up/WRstG8SrZ/2NeAZvFJZ34nLpg6HzROAmM5DOa5BWQpZrLv04brOeAo9/Sg0yqODK7KXDLWzl4LvOY6TaN4l3IXrk4Wth0X6FLoyec4lpSBgGqwWrr0888/5xYB9lkpurAkttYDWwegS5+hzB8g2LZJ9klVHyvri9ms0nLbL4kI1xZ8gx4glF03eo2tIl2gX9EjBkHSmhvANgNvALfFXggA/Nf/6L+4+tFv//V65ot6nqouuJ7Lqwa+0tgWFaKHvZ4TP6y19DrqHlfkud9T7Ofu8BD9rXUFybGaDItgLn45+RNrDKyCRAPGYhtzjo9PcAl/r/++bXJNivwpTJAs5sqi+u1s/DrGIbwsx48/h0+9Zvhb9NR8z0VHj7d3wikJKp6oc+29jWV23drjM9WXbZ0yoK06XZHGNYs80dZ0suWk6Y5Xsz1UY0+tyvQ3JG8eV/RKgI51W/wLjrmFTbTlP1sGJgf3JFDusTbgPfMR0TlzHhlT6B0MSYft4CWuIdbVo5gBgDDl0kUOAPRaKwAweWaN1zI0/xa+WHTgtFM5KTpG18bmU55ZwSr9PPUc/QPLqJ4EYopS8Y/mNlvaTeKOBJhvXH344a+u/uIv/rJOf/pF6RI4xXXM79JZSCShelSOOfQR8CK2fTF4hco6VnOlStnVkHV/khZ4lxryKdAj252EAY7BVkIYf0cAQJVtFYQorMhZ1JyRoACXaGubdEVkOfaoGwrqFAHQCe9NxR1wk+6zjeIsxX3Q76K9KIdAAwISOFlL2Kewa/2OI2Kf1WcdAKi7EQDAINQspwxAXYAeACDUNIgRkpRGhhle+xbK7KIYInBTGSfCZOEh9+cfXS8hWDzF38OwMwAgRhQo3x143qm/HsK5hMGK73x+BAvDiWoSCMNLpGjoGJjoVOzz4jHmc/wZyyqTdJSQ2w7wXEfe6GSPrMaMEMe5zLjjXM116SySlO6MHi+BNQC/RCPR1WCCUTP8jHVsopzvn4pAytlK0JFg2RqsqxxtVbmJQfte09LvvqZczOwLiFvpTzpr5SUGl2iTueme3t8U5ZRmaFY9fXkMpw1e3jn5MjSZAYDd+HRQATyQMnlGHaFE6qEAylrvHh/XgjrFQSN/x0zhCMDpz3ykVDXsBJmkUKQYVPYvY5ovZPLydY43fMDnHZEC42cBmwGw8vukNX4G4Iczhy6pamaniCyinF9WJUB0AMaQklg6znAQWcaK+6uCoPTRowKtyPrj6MAHVcoahYq/owcIAgAo0cc17377O2r2V52uccbsg88fXf30Zx8wqAnjwcwkwIUdEDopzqBLLaFBYGXdyznCGAN0uK+6/kMGE86TmmShpB/VAgqWIkOKTv/SUwLV7FZfn6gZjYwJxh9Z1ZF8OV+25oOIOnROjQUOYsrU5dBma0Cy+AYcAHjel4mxTR1NCYle5fYBAPjW0y9ffMUtEnBiOwum0jLsBQ7Y5JpTzzt4hjfWuJ+zz4GCCjCAWOvwMIw31og6APfV/8D7ODs+PIuKs2hfGWJl6icwTQUAS6VtSMV3knvYLaxdwPbUV5SHZGjMtwEilCP6hnNbgvSE3q815vGV0F16FAEDSpUREEJPCPxB1RUeg7PgqSpQt3jxUj5bBptqsh1/ZNVjl3hNPTRZhehPBV601QNNEFNaj79jHAgaKSOvhoygaXiRASlvEVIQRFtakg1F0CHAIjItQAIAov9QkQKTyO0CW0MwE9Q2euqGgJPomNA4wcPIGcYW/TIzxmvvtXVy7oOqiyPEZ+PfsDMNOkVnwQ/LJwGZ1izvxLjyO4+ZNXZonbngCuVou288i7w18Ezr2g4AqKRe75/AmPxsTNVJDejG3r6iz+NsanQTzMcuQKb5rPqHKhgeGVjY7lEFV9Ej5dfVYRsOP+QUFQC1GVV/Y0NT6KMcgyVDgzHsMEv4LTwZQJsAQCqQeCpKBRUi26Jz0a8qQxR8BYjW2txEFq0Cc+99+82rf/B7/7EDAOitonmKb+VUQN+wN8tYy9A+OGmuaa+JEi9av9DPxtT2c7ePCF7LAcH15DkSpCtjpWsUnOWaZiueINLAPsGqAEjhrPBhB5yDC1cgwfNOcFMyE/dT+klDUDVL5k094hgYPxsBgDnHybPn5z1KjTMyNwMAuefEchOXb8+18zVx1Xx2PmeAhVVkcnYvyWvLZ/sCuj82fA8A5NmTH+U/9dYK8cb1yl3JWo9nBgAS3AsNWgdmPQYlD90yaTx1Rz7XbMxjA5vOAMAaG3SaabZ01LXggQIAmcscc94Z+mS9J+0hALlfzzCjSwVeD+cAACAASURBVErJ9GqE7S03EBfrTMkK7Gn7ipArzVFCgZ+FlzNGBX+7J46OhQbWu//Zw6u/+ukHbBb46GE1Mq171CS2MGgFABQ4L1te/aQYtqt1vVXbJFnpST9FODynw4gPpYehu1TC3w1ZubWwvqBTWcnA7YDVEwk9VZCZr+emuoLX1BcCIVzX+pfTvVipyaQe8FeNLYFxVmSrghB+CjBjjhWdvI4xQ0+LX6TLWGmAAAL0N+hX5MQ1CgCkAkBbGtcWgChLADLsu4WhiJHlclpLpkxNv6sCIELSZxV2o6ZWsDayFJ7uzKmo1i5kUxAWQ5slluGwcC7G43MllLkGP8eATqU0nw+js8CF/zADAHSwvUCKCTiOaJDzTUpvjcfCENATgMfxHRUFl5Rb3jGDAwENAYUB+gHOEXp+p6m6XM41FU0MyzcFAPC8Lje1lPLp9V8AsEwjGZ30U53eMrSLWW0olzINnXeEoZUfn82oaYMHKY1LQSsPZhjgziLBMaUiCgowD5wKOMb05E38HqB6gpAVwKkXSIkJPHD9qchnOj6OmrOJK2AhZaV+B2g810cHqgFR9tlKWfE9/Ey/z8wI+c3Zp8hJaDuNMGVlRPWzloT/Q8ZCk/DapA2cAzaM8haAPQAAUKoqAPYDcBYQBEq0VQGQ13ku9TOeElABADQHrCAAmv8BpHKOv1EAAGP77P59Puudd79dx3e9W1l2nF99o46R+eTq0+prgmfhK1lJZDfV8E7ZKjg/N9n0q84JL8cpjrsWTfehhBq/YxxQyhgDu8nXZ9mrHEc6Oiclf+GVBO3wO89mty4JWAEShmOlEuEuZ+fzTGRm4pDlZUVFB3qSbY7RlH4T0KV+BjAg0pYzxGPksBo0Muqky+gzo+1ddszABRuM2ThH1qm/pRdTdtdgQZUJCUiJ/wyyLavW2AuIx/GOHuxAgGZOM+eAAn5WI6zrGSHp2gbB1J3ms6yLgh5lgN01PuOmEXVvBawJ9qYDTMDIpyQddNb1cugSeJ06HtekF4Ec83oG7ZYyDaCXutGDj2W8o0MAIuCsw8nHfka8H8/LMT8ou4d8gefQ+R7PRsO/BIly/BIc6jhIoBcrJ9gcUSdjvF4ZE+kveQ8sIax5sWwf/OkGgcueUG9hrHKO4RA2cFSQR7q+gTjeL12Yvj/dPb/t2NH8a2SMEhyIfpm2YDr71GW+aOrzCcL1Z8lR1ntzvq2TWaV0LQCQp1sPxglYWZkGuK/EGwbc+LvWegQclo1zoMJj5LwIpjsAQFmr/9KDgrMyCMx8eU+CafUeyCIa+KHKE0EA9AZ4UfL/ySefXn1SSZ8vAT5L/z3lcYKPK1CHYKWC13om2bSdH+uQZORoDxCoLJ6LHCTghXGwYReBdewenHAFkgDKCVjr7zdwokjZ5d/6d7579ff/87939Td+6/v4K7WHQDQUjo+ULv0n/tpP28n7BYp3p1H8gwo865TD9s8KgGUXba9Szg16p/9FeC1HuiGwgC/SwRhHbLfLBQP0aQK6xqjkC54R3dc9T9z/gGshXkxAe+GTOMoMDgznKkUwePqqbtwDX6eTJydoLxk87b/Ko19BR8uits1a8kzrxs3ipynTzcvQ9fYV5C9exGnz3rnWkhsFUKl/XMHRFqjlg/ziKEk79O1PeCr8tmFRzMcP1Dyv38Prua2z/RzOEQHvC1h3zn8FQR3gkr+wbw+Wv2LamJbC/RxtD/3gP81lTwidOHgGaPOghffiD+GdfsxaV+iGJAT93nOd5/zbj9FWDV5r/qbNWnvlm47EL6Wj7ty5x6amz56V3irn//33f3710Ue/5DMQvI+8A78g4QFdo2bQ6vtAPO7ABBz72OBg6OelKzEGVXwqAJGtAnDuOWfIF3p++AhjBQCU3E3F1KINcYOSd7gucodEEpMOXuvwAXhE2/PT/0ljTnAk48nWzvT5kW1Fshmnt1Riv05U+ALNjEFb2FfYwX/9Z/9zXSclyckVIaD8YSC0+DvTTrCfaHD2AiUAkKzjAg3JKIPpp1Igeypi+qqvyTTTwOX6VfpnQdqvuQ4M53s4NyrM/f0RKKwQo01YMF7awiQT0salDY4UxJaRtiGe4LBpvu9rjIKZAGoqtXmfjiIaXbERkAkY8ZpSiTuLvAGnMca8s4GDnYShtOc6LKNAIjQApOIUYZYAE4Q7ABC6MABkcD6F74wUBrxcU7pjjitIZQNxBkCajlKQ/N0OUcrQ5/K3YWqeyNwvgcqMH2P8pgCAMqmjvI/WLCWnMWwxJm1QUwmQAAAqAMJbKo0W/RNRpMEoWnSJURssLE33mxi8bL4Wf3je/vPkw0NMZF58b3iiM1bKUn9RR0ZJManJGnUEI0VyOKk7rczwrN15fo26CIoPyhvbAqDIHlSjqk/vf1bPKEP4tTJUCBI8qnOsUeKKviJoCogKAJS74pm3y5m6XQ4U1ghZUe3bqsgpZNORVtAOypNHPnFekmOVnqkkKzzEJi2UawVbUkYmwKHKDoDtdiTbyFDhl8VA+diXyOCyaZrKZOEMYv8zxpXIrkBAK33KF4B2/YdqCnSszb43ZayTua/xswS/981rX7m6iqekji6sqwLSYZacUOui5j3g0+bJGEYF31wttMBEAyDtccvRcV26Fr4BL6hRWztOy2lPmTQdx5RMZ2OKxsLsM/QPwU8H/6JnleFT+b72hmpskCWWJxcfPKsAVfopxBDjGjjewqqSWQWJdZY8rRZ0CenWDdxwdQJKGDOCRfjH4Ah7R+BYNe2xT9CJx6vVF9YC72cfBzoz6NCuI+wSWGF2oXir9ZH28cVBDgDFyDpzDXCm7QBUOQUG0i8E6wMAk0AT7ufRhbZ7U6bD9+IJNEhyHwMeyzhAsYO4cWxFPzV4UoDZRzrawReIUWXH1K95X2RuOid4X66dAaX5efTSqbNTCZYxJ0jb13dvHfF3vqIvh0N5BJRwRes/3wdzszkJCcC1zp9zSxB+r1hz1r3WLjY0DjX28Gfec65EJ3YGNFfpKt1XYBmnrVQAAPE5nLbyq1/9mn1WEHrE3x89RrPACnLabglI2q4PrAV+yh5o4hS/I1TbkgU2b21TsI0HJ2lAr8pDRfaKu0tKL/67P/wBKwC+/913MSraDDm80vnkT/SWqMtFw9jTYBLROFs2JnYFryMAEGy1aCgp4T/Smk4dfjewMa/zWXivMRd1LPW0bCy+coT0hh/sAAec3+ApGN33IyfjpHcVrxsZ0DnHzIfyP5ysVCVMTDrxK3GrMXeScVO+OXY7RFMnXsfiII2CMd/01VsnBlYcdJiyuq2Haci1wb8RPJg/T1y7pHXw/tI/YBo9aNnx6F3pcyyuvkfOTrpcmyf5ILaRiOEyKVxVsviMOFRbDPPZeSPerUCfqkXxlSxw9FbuyZjFptJVSbDIU9m/Jk8uXOx5b2P0Z5f0ad6hd+v5sRn0yxwAmGuie8wHsG2cf8sr58ggqeSux9bHRy/ZpNy4sR8Dguh7gyaiX1GfIQgArJhgAPoEoNcIEkv3aosoqkkjI9LbCirGh1gVAD7yVM1t1fwzeo0B2JI/nKqU5ADXjT1FXD1OvuuAnnhcGE60wJ/LFhO3tS6ILMgeo8LAwQaMlJhfAYk0kVWAXQGE8A63HNfUUB37SVXBAj9DS/0GY8Bz0ARQLxWwACAA0ZBVixHK4k7GoMJDxHY4nbvSEPjiHgQPbAnZ4EXyzQX90UZizzqGgcKQ7Ea8CKkHBbxnvAfv779S/vo+MkQMNpQvrB4YcQQAsjA5AicPDFNsGYWR1ca4tqisFdolAZmD3BScBY0CTJAsZiBD8fkdCc8zoKDOQMkEY1Ox4x6Nv6O2J/0W0LA+xd+7DGlkNPjeGp8DAHqnMhcRvKXk7DhNGkYYpiDMNSVduDzDOSEtrgd+wsOp5mg+0jwnONiB1HXQk3sxPimFvfogv0d5nVsAsi0CjmoyqppXN/trWRsVAKXgJE96n44462wR+1b4OeGJBjIy+nEWAhBbXiI3uzBOWkwjcIKBla1YBk2ZHR0XJcdf+z1RcSEQjL/pS+ul48saYCfyGwWIoKSAa20FeFQNTR5Xg8GXklFltl6wbB0VTPeqHB/bAZDFkv5F4zI1KxNwlOPIvVKl6+KIpIlQtiWoJFkNV6jzvOc/Mo5d0OBZZYDl4ISH1cwuFVIyYHqustbYl4UOzYCwyrALzAMU8trSryw/QwTcjnyAI8YNp/Lr13FKAUrvVWrfDg3x8ipDTdk/t5HQ+bKzAtlhgU5XCC1Xx/okFQwTfGbvqrp4z21ee1l0g+nImME6ffcybGycE/pFL0hvBPQEZEfPaDsF9rmhYRy2YaiDfPhzOlTcB4+eC6MZbNsOHE3YAWisVQCAGuvJhmFfH01C/Xz3LjLtoiH218PBT8QeNMTvqQaAs6/MgcaGLD5KonnkJTsJ95GcU6cQ9LlsHwGBLypIARnB9Tp3WBUKqk7rZpCS1WUglp7AmtMW19+111q2nv0sQBc64QIsmQv+nhMaaFcc1MI7pH+yVl2RJJsksJOvZUvqg7kupN9qsqgS8KlrovvnmopG4tWlW1fwaoe40wacwYOpq3ackWe7nwAy33TyMxu9Y90zwDvlx+Ob9hqyTbDmMUt+ZV91nXRyeEEVPzttdX3PO89QAE/Pm5hj06keYzBOZBjA9UUB5adPcezqc1ZIffLp/asnVWX1rCoA8Bkqrr6oklmcGEgbxvl1dg5rppMURgZ34RHRKpky/LwlUDh3TMrBKQflb0Du65F3br1+9bs/+uHVf/L3/qOrt9+opqdw1ut6nG6iMnAuBPW4TnkSHacek60LX/XaBR+GTZOpb75SMIK0pT0K7dsxpJ0CTw++ncEoBUJ0b76S9BCfGLvUE4TbFKBUdZh0X/goWwmSNZw8Gwc2QQDy5+AV0gRZSNpYB+tIOiW1Mr5p20/8cwmLRw4uBQAWHgNrGJvn3ROrkSccROvnGYv7c87dmCBrG+y4pNLg7sQq55yC18MnxJ7z/VQwfqr5fI7rpAuvzDrCbzjovNZ94LqJM60tN73X9wxfhv5H9MvOx702ohNFqlmOVY2Z1tRLr9KPWY/IgqbYCYLzc3KW9djUyxgFkxwOioWOWXMOCjbV9y8/BjKQvkrFP7QRhX0kF5LvjIm4A/oVCRhiaSU2Iie4D9WfP/3pz5hIevCgKttL3yEQ8OYbb9PHVZ8sn56Fihzb5LwPwU1WMdaX7JWaDMfGswIAW5C4nVdBSgjVagoMOQaPectSj10BAB1ni629SDwpyx8bG34XDlaCIO9tPlKSRrhPFYrTh9LcqmK1cPMnpePR4wVagGEl0PPf/Pn/Qo4SAFbpJ4jFsloKnhzs+ZVFSAlFnE6VinXVQN8zgP1imAE6zbEnczWxDsO7hFO9CwReGgCEuTOvOfapFPi5AwBTIHQKgISb15M7ZRCuKRlcZq3xTQGAzGUy8AwGzPHn2gjNCqxgwSyQ+huiZVp8CWmyLbNxoiL0y3DbOESok62ciljXdgBgOrjTwK5MEwe8Kx46niAvAiiLnP3Mudbz+aHJpQj05EPSkXPZlcIJAE5gNI2H5ixF9E1f59pMvtwyHGNtYuDjsMfIR84AFmYTv6w16eaqFNFI2VeUPiLCOQMAPFLOWVbezwBAqkDk0CXwkwYyk+6Z86vml7/HYJ60XLJRF2YbTQc/FABgwMffEwRQRkDBID6T+6f0c8YXUJsx4Hfs98J+VTj6OPrt8/sPr57V0TDoaI37WK5c3z+vowEfP36sUwHKgbpbzf8Yx3OGFWX3cc5xslTK3uUoqbR5AStkm+zUZw97AkaAgFiDdNLGGOLchUc6Gy/DkcAC1gqqBxULCAQwcEBdW4EBO/RR8uQHq7foWgJMaB7sobWBjiyLoc0H1Ml2vrNO/B2qD8ZPAQC8S8ZaRjByKF0Q513PJY3wH0AJy8Gli8QPAvbh3XTnBj0SfGL2uxrJ3USkukwRgf0quVd2PM0V0xF66UobaRo881F3vBeRcD/1QNEUDjdAENYUwYJ0q6ceqOtQBQDywrgnAKCGQdU00nvphaGkE1kBAKejng37h/Xn2Gwb0sAqeih8LH5qJyU6O7IX/dzgVKsIfkLwYlZ7CZyo7PlllXBDxieo3XTZsIugARoDrSoC6iCd9MBTJsy/0/lWFkT0SbZZukr2WxUe7XiFZ3Nfym7zTAEV4QnabnSbtwM0bXMy/9GvDCIXReQMjUq34dhojRoHhA6nzps0n7SKvpw6J87UdGA2EBpstHQ1qdP2lr/aoXd8pm2xxhu5CPCTHkwJd2f9z7FSZziIAt2i4IHAanBCeEXOdwydg33QN1VFhUz/5wWOEQD4dW0H+Kz0KgIAKP9/hgAAAomcJ3jFQQArJIZ6hoPAt5AWete0x4tvRvVfKr6kM0p266Jb1ezvvW+/ffV3/r2/dfU3Kwhw73Zth7lTW2UglxUA4DnxehGd2JTGzuxd3i05ybw7uMz3We8lU7/W1fwVPg1PR8dNPqVGjHoeOIJrTDveX7N5dPRqH5WoNYmegEOBSjSRt/Wp4Oh0gkZWPbT3NQr4C4fpOR2iIH9hq4W3KLTd3gNx4c/wZsaSWSUAMOUu68/YkINd+zyaUFPX4BrqkvqebSQ73lXwcQ/07OCtaZMAW9PLDLnxZ5zwjG9VThn/Tz5ac/aaiKj6tHl+T1g2vVon5DlL35A/J29eH/Ppf+x6ToPISmeHB66J/ozOaW6cfHWZn+Y4t/XzfPPZ/FvTQpUhwYynb7ewAuy0A1PaLoMKJQWYX0uPLAbSekuLKuKA08TT4IdsVer+KbAvZdtLecGXRV+7n1UvKBwf+KIaogJL47X4GVUD2UYY+5Tmg0mMA+txbz/1bPcoSkIIugg4NuPJukc/Y/5zO1QwFe7JF7aU4r6ZUNCpRtqWmURJJ5KSyFFTQuBr9URpn0j4XwGAT9HcH4mloifbu8J3+td/9ge1HUBlbzDw0FnIpoFoOQM5jD4VHz5jdoNRVhnnVnotlBFIMkZdxqwVFBqiJozaXN/XgGuns3G+t/+mI5Bk+EZfAUcdw4wn0y8mpdyE+Vsgks3elJ0DAPOZ+Huag+HzMwCQuU+FNRVpQGDGN2kVoRLTiQHgyDOLY9ABOwCA1QGABF9a8AJIuV40KA1CQ7NJvxhsGQsppUTx8qzlnHs88hAgsx0gIeNZUfC4n/G8Oc/TcMy1Cg1OB3QZGHCtFcPpnOJeOdttRPPZDDIQHFwIAFwCkhnPqXzj7Jz3xJE/AzTiG6xdnzu68xVoGUOsOZ4BAHym8mllQ0hTKtxdWQYPh9U38ELle4AUfzYNRtY9AKXXCADMmVfzgHhGijkBFgboHB1Ft3EckRLAh7/RSaIekGMQhzZ6oHnya25NelZ7ouHIPH5UzQFr3xe6WUNGmC2vZ6DZFE4QeFJBgntvvr36AUCJ41nMtiPyWr+j0zm+oPNwpBNL+61PMN8XlQ3DPZBt3Idse3etL/1V71OwVOAqAYAec473EtVEb62VwIeyEAJa5bjaOZ/AlfDA1yBwkGfj3clgx9jn6Bi8I121N/25QKlBx2tF84qCtEzuWSsaJGfGCXbteGqc5Tg6U54tEFh7OPexCRhvxhYDqIY8OvP9ZXXpRdMvNgsrHtE2CGX1kUHPfG4Xr3Ofu+0NeRLd95ElqJph9G6A4cTfsVYpc79T2ylQSk/jubKB0g2MjkttbXveVcqHbH5l69EAkNeq4Zjo1McGJuOAT6e+Ae3TG4LGOY6ZnaPYgaXLrNejk9MQEXQWKOmtBgwGsCQUDlxXAMWON5/pCKboRowD1S7Lqa5BJwDAOXt9Uy2g5oo4ahFbA26R9/Xs7isQux+blPXB78QHONHCeljVEAooLCBvh3IGBnL9tBMAg3gXK6ZMk6UfDKCls6RDTsCZz/A9NiHvnA6VpFRfGCO2Y+TrxCHU45anXkeXf0OnwWaj2sJBCowNQb5L9m+OITyQbP0MKMzxeaJre1LWOUcbRocv2wg74myXHG9qYfYRABDGEYEf/fLjq4/r1JT71Tz1UVVYPQf2sF3BtQGuDCgsEC4bcm6RBEPF1gpLafQJHnF+tVzqM1FYjpU80Mk3rr733jsMAHz3O29Xw81vXb31xj0G5BDEQ1ARNKFertJbHuU6AHJoFJpybSTpIyCh8aQEO1vjkhGe2Cy8PWnPdxP37lh1w7sX7CuuDx+BVfMeZvbQ0wXZPFQYMfPYiS2OD/I+gkORoTVf/xA5xnz1XPPzsPXUFa4AmLY+fLzGSLt0PcAXGzRLvU9swdyFg3Kvwnmye62j0hAtPHzK6JKNBBIHhm+Zd5UKk5HXAwQL/0Ff8D99Be9zDLTRnbjcnoPPLfeTT6YMy0729rW57lmvrCXv66Kp6yKO5xBDq59BeC42JDKVJEx6ccXu5t3n+kyfafLAxMd69ggKmYcmn0xeEQ1Yz8XvGSu+n89lYJQl/F4n40bYStLPAQDiQ1+z+VjM3ie5KTu+sLDfz/uYrAAmuHX1wfsfslEgjoj+7NPP2QMHnwOQR570PnFFknTEZvUvgVb136pnAxfYx1DwtYMuodEMZgdDZ5w6LUA05nuxxrCX9vHyM3GYbWcqPpXoUOI+SZNUFDSPKADwDFsAPvuMW7rQAwCnkDEA8K/+9J9hF9eK8GKrCvbaoglglD0kZPoJc8ERRjmNHxTbKfBkjFrwTIzK2PsbT6UZgkQSwpzXFAz5q0vg8pwJRtY9BhrnsxWESNmqhIuK4GD8qSTm3NbRHNfEtj+YRnA667liGqqAnyjGKFqCDUSerNBEcwUAcr+AjTJD+CyAa9FgGPAIZDIEAjNd6UEHboCpa4oAdELFAQSVHh8Jt1GB+1MhoPVpyq9OEBV658ZJq7wz85iGosGuFG2MZTsZDTYnH03FheeyAZdtxGkIT17JWBug6ck9p6HFx37Npl3+bqePCk8GcOdtRU81VkX5GAQo4MP95j7DNCBolWa7mmXxgOmy5MvvCw0mPafxyhrMc3gnH7b8qwlbxsHoLRx5B6X0TB875wAAmgFya4CzVQwKcntAqgVUhZRy5ERFQ6M0o0NZNI75g55CGdZHHyGyW9sNilg6MuVbV7/69SdVzvqynMs3dHqCj1bMmfB8J6qe2KnewQeUkNV/CkpoPuwLUN91+kADPp7xjme4mkE6TswUGp/l86DVco7sgAa8co7McE79KYOQwJ/Wwc5J8S6qGXaQrfdjjZDtplEjGFFZGpu71f3KoqGHQB1dU13dsQY4Dg7yAP3PsnnuQVdpKh07Ptp7yOuZzICXs481STM7YhkYKi19OdFvqFGfwYu2NHzJ4+YA6HnigjPzysLLiU9pIbdtAPi7uy54EmX2XC/wc22BuFlBCNFHlQTo7ov30bGAc4+OvQRtrSupZ8fv0REJhuLvAVt0dCxLARzZeqZyQG0dmLyxGqLWuBgAsGzoub2PP8on8oVnCHCrgib8kM8EUg0Y6ucXLP8zzbjOOT7UdswqWeWSdrzrulTOCdRoa056HaiKT1VHDOCYpyFTAkcuU/Y8IjvRC3EYYlsmbVaDpzgWduYDgJZttUmJ7tffVY0ytwuQHs7wLro42JKg3bSlMlSiTQD4iVXyd95He7pvL4n8Jvi8cNKQeysB2eFUQo0AQGR2BqgJekewJGBavLmXuC+wetj/OPvo/TFtu/iMBbMbnwLvQQ544krpyoePntbJAJ9d/eKjXxdgfFDVAc9YqYQmW7mfR0Rj65t1dpzM4I/4ZOFp0U96Ldl40bxWEnt3oVsYnIOuu7p6+6271QDwe1fvlfP/177/HfYEeOvNe/x3A1Vwi8+lby9hTeorr5uwHFfVy2LlFF6wPJHHoCeMY6ZMTvvHedA2GzhYeZz4gWvvEmGu4Lg+R6lGF2hgMxArHt2rCNq2TL2RZ2eewa7rnR6rAuutL+YWUk9h2a3Ix4lD53X4eTYBPP8mHND2KHoitlH8kOpV6afINlfoWIfgrtgXVQlk2+TcYjSz/xnV9e/kQNhFvyd6S1ulXFLvMU7nddlURThWEjP3hw/y+1z3xk7NiwxBeI1aL7W8s0k65TTJUs0lzwpdk4zl1sYkDKK7zdeXsMLEfucaRYesNfNzoqumz6BRSXF38NJ2KDzowDD5ij044jo4HSImUKAOf/P7Wn8oqYfPWcnmouIZnFzygCBa6TVgEx1rj4TZa5U0Em78xS9+dfWXP3mfvVBecMu78HbPSb210F8KDXPxNzRQ7Yo72EZs17lBzAQsk94dc+1nI+CsWaoUn9d9CSDItsufSlUTGlWnOpbYATgEWXxj0VQ8yG647wD0zkqKawvx40qGoQkgKgB+A5nhNSU//9cfVwDAxpUCXas3AwBcCJckL4ViWSKzsoHLLPlKRrD9wfV3Gxst5u4sTvGcDeLC6FO59jiSbRxbDGzYp3KhMnFEJ0TO+9p4dCYlzB1QMufdDGkgYSWS510yClPJR+HF8M935dkz4x5BlmiBOXbhVwluG/UABRprK7Y8l+vgUGPoMAV4VxodG70EkLguKMe1c8IYu5CQ9YB/n3uQBvg66XSJbjG6odFUrORVG4DpyE6DEmW38dapaL8p8jqUFvh1KsrQr21684+m2YYvP4uPbPDAp3asJrhYoM8BgCXgrLZQFFJNNud+R2vN9V5oUBmNS3RtfgY/XY9SR17bUd1P9ZiykxKpyGma/K0ybDvH2oPOUBDBYBwJHq1EYyXAmu6puBbO7ZTBvAPXwxFE1v5hVQGA5T6r6ObjJ4/ppENJY58Xylh//etPS/l/xY7XKBODAeD58f7K6QxaT2SkHBmlZdKag7pUqPV7VzzJIJPfaPE4Ohku/LQMZYKKemE3TK3j9+igy5gtcGO+wevF9yqLk8OucXepP87L7vJvlcB2eTTGjKw5nGcMD45e9uTi/Hc4/jgiBxn0ZHXl7Cuzhm0WcHTvvYPoBQAAIABJREFU1jYKjDXZGYxr/gwaKDsvnuexdeWII2sM5zuluWqgJ8cW2XU6hjU3VF50lUmcT81L+9TF63g+1hzvYlUUMmb1382aBxaAYBv/GRSC51iijzV3Ni18iXEkWj7122IMPNGGNMZcgRrsqQvAHLziNV/yNjIK5IzhZLQt27P3MYnKRoKHlDGejfASmKVug+wSbKW8VKNfAUFm6uHEi+br+Vg/B7Wij8RvemfKEmW3+ETRlM/R3BMkSAnx1GEnWA7Pkc7DISCtKG/CD5EDTsLXBYB6Ztv8NNe+N/KXMvg5jqyrxt16eNrJufZcM4zX48vfpn0JXc77ogMyPuiHNSaPOfcEzBIQD6d12udeo32PO+aBLYAZa9v7GrtPDNBntg9YP6+nPocNUgUhAllfVLUTdOXjJ18wCIAAKrYFPEKlFQAyepNYP6pfiXQNqqm8MPyMz6YeHE7OtWRC6Qlvr4KOYCC4dNHdKvV/7zvvXH3vu+9cffudN67eeeve1Rv3btP5v1N/w/Gb2vpmd9F8E3qGH7L20t/W9w74CV+KLEv2yRR6yqxkmDZ/veNc8OP3iTHTXyC8kEu7s79fiuGsQFZ/Nu9fr3FyIQPOnDNPFjUamNA+142yU5Lf4Km5Xeuk38S5p2M7p8ulHpgSf4Nj11itsWlonfFekxsycqOlxlitGzh2B5iJXdm0r+m1nkm9gOft25fnOpAuo3fMoiN4Cnxef4/+OXVa28BUFCVh07j7VfOctCadsPZer7Yt/iz6DdJkmd30ZbCD15hrNVyr0weYmPgSNjzXKPopdAse2ug4sE4y//92/IPFdgJXjKRAoLelJAAgerUuyZZvVNkhgKgl3gNyJ1aCfoMTD7yHik1sJfqqGgL+6pefXv2yqp4++OCDOkHgYeEVndSDStObPL4X64uxKdMO/aeKSDUE7ABABUoLq6QBaOiDQHuOcp60T1Ccnf+dfJqVaWtbExMw+tpwObAI8ZG2ZgEHJnEW3KIggMb+tAIN6PPCpq4OALBa+P/8l/+05tscgz0NGHAaJKxB+5LJNFxkD35npjiDEsz1NyhcLKUB1FSUrQwU0d8Nu1lgOLR6pozYJJAci1ZyyaCQhcY8c09nGLT/NmOKoZ9KKM9YQiW+297fv/VPp9AF6MxxTgAVMJAmSXHSO5rajbbO97XBly8+n4tr07GX2GasXcbUNOp1CE0nnflzPWNFHU1fKk4b07Uy+X2s3xz3VJRRHOEb/D73Mc3Pp6OdeZ7rPD+XIZtGv2lwzm3n89Gtcylq8UqvbZdHigazN8F6+po2o/E1gWQZM2+BdwwyCk3ge1UAMPvfWb5cTz4lIFNGHnIP03IpCLL4t3SHzvjeA2jTEOZYsBk5PmkcGREPqclfv7fL8XSfAgEqmUfpaR3Twiy1IphwSLNOCAZgv3+MrY5DwVEp4k2w0+PqVo0ILc5zRfPSz2qfE8u06jUAtA8ePK2mgE8IZNH0CiA28+V4KSO9hYm5ZzwfQMMOYNY5OiE8KPmpedj5z+eaezs2AcpcQ+9PVwYP66zMa+hMR7juBl+A1bg3vmiKz/U+NJPTaQYY1y2XvWeM3FTg7VVw4LFFip3mU1LmTLWcY5z7rSCq9tErk4zAAH5WcPeqGua8IQe/fkmHWcwVTeLQ2A73REYZPOA7+mzu8IL2+SvQo+72aDqH+bYTp00Rrf8RIJJsqMwNJ0egIoCGE/9VD4Q4mKq2MCDgPQiQ4HhHzKW3mrVOb3489VEcmeif6FWBZ1SE+OzdrL1BUHgg92Pumz0a1y05hY5jdD8HndN/Wk52sr2njeA7wC2brrHW9XsC3s9sPMapLFd6M8ieZh+jPX/bEDkP07bE9sYON4CdTp+qf7T+MpQrmLKcsoFWJU1L/vDMaXukl86IbXgnQL8zuOHJmWVPoKsDlxrXJWzAzxlkHk6aHU7JYvRtc0+uTcVbnBPytR0zusZD52Z813lQ49IzWy/1dXLgpXeb7gwYFGhVAFfjV4ZM1zUMwu9qRonPETjVlpJvldP/lFsCHlY/qF/84pc8FeBBjocmdvi6dMIdVl8BhHazZNMTa3nonHamjAvBD9azcBrRj+Tdd966+va7b1XJ/21+R/n/u++86QBANdGsd7LKz8GHsTIky+l00b5ywnVHMCyDpOL3rQu7HXAGuay/O+Cjm2fm/xLPnJ8l8XTt1COvf9aS4z4CAOH/8NSS/6PCds3bD0sAYGFoyh2qspqHhNFMlziZZoyJvSfGmdis53k9qRRCJ0gY+Woc29hItsABXjverXt6i2Tep3HjnyaLpqY8vs8yLGyQoLgCnwOib7Jshlni1LKmdc4zQ9/tHaSZx2A+X/15rHun3jhlOzTeM+6S9wQLEQRd+sTvmDye9Zi0Wc24vaZ5fq6ZOO7S+DY6m6bRwQlQZi7kDfMUfQ3aba3l1NtL5zt43GNA+r4DAMItSlzh2aia2+Qjn7vn2+s4gr72AEafiaa6Q3Tcq6N1Upa+VDpf/ZZe1vHNt+5dPameUT/+8Y9L133E0wHQB+/2rTuFNe6ULwzMCTOLPjiqFoXu4zOASworsfoUmMCJmlQbojpRjXsduPL7o1em7keSAnYDGIu6207+ib3n9gB09ceX8KH6wIT+MwCA7bDExtDdDgBwTv/H//o/Fq06u4kJoRwMWYfZoXxesxQBwMOSrjPjjFWw4llUJ+WvCVwAnpdOSnwo41cJUhyJySRZeHxGwo1s32TcCVhiYGPUpxFpsNhRTXMQjcT/39dpkHJ9Mimv+ns+x3cxSRyKBisBl9PoUHAIdsXkM/uy5kIw0NHgSZeO+MmRyDt2RRUpkx6OgOOh0+BhrS9tkZiG5Jz/pb9NQzjHQ2Bv0B8hCV0jYPo+94XKMZYSONbUn4kfGkhOvpy02te+aRq+70ycHZNGXio1tPMgsK+ggcaL18fRSEOoyvxjC8DK/isoEMUbfk+wIEU7ee4EoqEH3qGjBPcoefgEY5lH351zz1qBXq3kc4QeKJgjTURLrU0HAPA8QlgEDWrAcO7hyCdDA+fhWR0jyCw3y73QEAXHRqkEmVFZAteXvO7zzz/nsX9oCoisFR6LKO/Hlc36sMq9UAWACoCAR7w/GVRwMp6bY5n2OWnMDQY1LzrJLDdu/krwAuMDsM4xb2kWh+fCmZZcQ8fWnuySMzi0uF5OC0rZ1ZkW0B3PxO/a5iLHnYGEuhJ73GEwmJGTn8CS+LfeeovLBbq883bto613ri0BNlI8co5Ov4AGvt+uLBvGjnm9UaX2WI9k55GNngGA8EPkCPdgbPgdJXcYfwc8FOxqXlcvBjbgQbBqyMbUzRifDBmCN8h4KxiCSg/ygPeZEn6kSgYrwgiYZDL74LNnd2Z1cDKFxtWgpYN3DZjjhMMmInug8B05SOeJC0sP57Ud1chg5CUVESr903vxGfabL5ny7RMopuwv/Q2k+5SlX3bPsrj2NKOCYmX7FZRZtLYTIrCLZ8GzEK+DRqJTZ50FqBLE0urn2LKpf6OLdru+Ox/J7iTgFl6aAYDT9uSaBqmqiolcxkbmOgaMeLbyrDLoLYu4brBdbtu/H/gh2fiMYVZAzRvJG8PzoP6178J7DYazNmv+M3lhR2LqnWt4ARCHz9qDBcyMUeeaS/ksXZsA6GJacDMyQ+AHWXQGUbktoHoDfPzxp9SzHxY4RsD1k08/ZYYMMo6iqlsFlHEt9DB6PmhO0pHp5xJSRP6ha1BZpExr6YZq/IceAN/73ntXP/j+d0sW8PmXtR3gXv17g//u1RYlVAuQHtavcuoTMNz7K0RnM/wBTElM5JHY+SXewRPsMK2yY9xjvahgjdWrrzuZJXI7S/ZZXu4tXTk5RDyHytlU0tifHZiXMxo4ef4+8VE+X7w4GE7bJLw/GlqCWXP9vubK7SO9Nztjm++OfOVv5/s3Jh/jnphr3nvyb5ri0m7yQqigxiMJfMeZo62xbJG/HAAQryP50FhEa+SA4kHTc45zjPg5eGb2OAouzNrL7inhSAfPAdxLtmzyy47tFUhe+tMBvVyfaj/pjPbT8Hf4aq37ILUz1NH4NvY582r9uftiJ9+FV74pAEDLYds3g7OxR8s3qOumz5O1QeyG15ovWT3CZzK0uWxV841xJPQkjD+O9aMG0VfEJnyK929VHDXgVBC89q3a+vgleEgNA3EPHP8PP/zF1U9+8pdVVXq/sENdQ3ZUxR0cbszzzp27TJJjlKgU2Jxvl99Dx90q3PWiqhb5BPdfCV05RszDAbC5jXkGUFYC1DZjbVkZOIs4ifhYAXc8W7pNRgfNs9EEEAGAr2cA4M//xT+pa9shQnOAHCk1yz/CkLk2g09HYQmQFlPXCBTBwVifGSe9yumbEUPeTCC6G+wpSDFg0zmd46TyslBMUDkZPU4OmzQB7ARIelFmFOl02hOkiPKY3zOOCHb+FkbN7wGlJ33X3xkNctfLERHMfLJGc34zABAAHoBL5jNNtC67sZkBAPHO7iRPZSUeUPZqKZkgKkviCgDEcPrvU0nua9q/4Zowf9bhDAAoSCVgC8FcDTcgBMiy+iivGHkahCMAMN8/lXwqVaLEpvELvZs/ugIgAYDu2N/BsbwrAYDsp5VM9L5FkEkd1PU5gh3aAjArAOS0KvOPpj7yALnCIyqO+yaIhPNCGXBzlNMgzEj9pXW6RIdLNJLTJh6KQpvbf5KNk7Kq6CcbAurIQK1ROfdVIQCnZJbG6TpHSOGM1bTR9f9JbQHA+uMYQDQGfFnlrOhyjWAAylk///whgwDct41KAMjCqDYCLe8UmI1DFtlNEAk8FuddwAiBSvC/6B8aJAgQJZzMeqqN7pRR4PhxRF2V3yepiSw8DUU9760335QTVmNF6Tyy8lhdZMy5j7++8F5l51HOpkx45DBVAsm2gx/wfID8ONV8hoMOanD4hfsA3GCpPbcO1NrFMBFUmtfAPXRI63kIOGBwmR+eC4eAMknd0PvqlJ1qntAxdqMCINkUyIK3N5A3qKucmbNRT7kgTQ3Wo/g8HcIBDFMRg78p2CDnJHqcOrb4bQYAWhbkgYd3wWS4F5F+0p8VDApEJYAiIEQLu1RK1mM6jlwnzAFztaMGnqGuW/ZT/D/lKrqtm7ECECLyL62WTu8r6GKaBUSLZ6UXJf8CWnLKAGTRM0El5eLPzp5F5jGfBDBEVwCikdlf2bAdXE5cQN0J5wj6+QCt3ad80H5R02DR70jmOvKZ9Ypuxuc5WnPSUUKmCohZbUJ+WPTXS1NBGP2sd+zBnfOeOCn63hY/QQADJdI8tJ7ji42N/piAbgJqzeNMvAR77dnDBAkyx8hAAotKMuxBA0gQ7Cv2y+Jvn1Qn7S/L479fuhVyAID8pJqw4lxtHM0KkIkxYw1xFje+gKtY5VO0YJATQcbSf/jiaRtu9PVudf1/5523qX/uVlURjv3DdoBvv/t29Qq5WXruLvXc4j+fi76y+radp2NHXcM1k+7qL8lX+hwl40/MCR7APaEtbfFuw/cKP2He0/nHO9PJn+93oJE0Gr1eMuaJJzPOiZUn9l73jHHJFRIPY97ZNoa5pInZtPUK0LfzGd4Qj/d8M4bw+b8Ndsuz5vjnnPKsBFZ5XV0gmdT7IwfBpOH9VNdIl9F62Il05a+dSNpxO0N2J/jMzC/vkdruJAXFCslDrxnxEHkgM5goXvfKhu2VCOs9452DAblGwo96317y7iulnDVmY/W1DgxSOQjK63TP6Q9lzuILTUL2Usb4XM+59pMnTl+GY6LxbZ04dSF+jr2dz8n71IC7aZmfsK2Zz8l3j3u934Fr4nueG2JPcNPdzT9pMpqtdXHWX0MFwRV6ilRypfRV/F5UCqCJ9M/e/+Dq/fd/Xljoy/r9GbeQYgsuggW4BhgJFfPAPwsnmP7AqOgNAJ2lLQB7MjV4QNsGlPiRw47eCEl6yD6o1wGd67V28ZVf1rghM8CRSCgkkbT4ANirfkFi7LNKkL0sXHQtAJDFwfMBSiBgEbpVjmKQ1tdqQIy9WADkfLRAJACw7jFI2YTQDBimldAIkATYnUqwGTbR/276sSJpjpZsUV/LVL5lHNhrzIZ1BPHKqEwhms+cCgvPyd9OEDDfsRR3BI+g2O+AYjH4C1AVDRLVVpQxC54xX4+mtdJORDLAewruRgKstw3RVAwar5yjfV0aVOQ5VCrD8GTs+fsZAIiB6pCdrnyVUZnGZ9K+Da6zfC7vyXhzpBubdiFOZyUSvtrGT6W4K/X8nncm8DAN6BT6gCepxDjzqlC4NDdSOHzudy8DtzIO4BM4NWr+RwhTDhM+k8HsiH72Hinho/fTINloROHIuXZQjR3l9z1GWYtXBd7OuYQuk3/CA5KJlKCmtK2NkIICKgcPj8OiK8uPI/0cGHBpE5w1ggTfJ5AmRx7OK3QWlK2CAU9rT9djBlCgJB/Uz59VE5TPq7wLAQBkcUlDR6AxD9yPPWB4fpwsBgUKkEIxY0xpjEf6+LPb7ISfRnd1tBya0vF5uh5GgA52nV4Ahz1nxXNPPJcoWX6VyKNrPTL4OX4wVQF4p/bA6uQTASA5sMiIgwcyDmaJa0yzWQyuT2f6qVNj8JHt1xF4qgrJNdERBMHFYNpG5GBbLQIbadY84qBCI+B+7LnTubbNYwoWkssMRtLczSBHf1rgjzKGbQDUEXZc4zw6OIoHBkBSDlH+XDdQbrgu6n/Ad9sBZmAC7zoyvNPBCpDO8aoq/ZfBhm4kzQEUrb/wPPQbiF5IU0KtleRY85GbK7p0ZpzvXmpowSHzqfp1RN7ouBRvo4xR5b16L+XcMsLyRPNEgsh0Psi7oieBIGUATS8ro1sVKZBByjPsIB3D1s+nLTb06kBFggvElg0201wNa0GaxbkaWS2Bvv2+ZG+u2yc9J3wa+/sqWzftJicUufd6XbLjnOvAAlqrfXyRnakX+a7M/ZpdMX+Lo1d2KoHu6M5TD691M68HzCvWtDyT5chgDOsoRjYh7G2D4U88AwkaOKmqspF8kRfID6osYMUN+6qgQSuCPtKzKJVFBQC3YVWJKcpjsWWLWwLYQPU3DAwkYPRFVSOBznDwM0/oDvQLeffb71h3/aZ05L3a//92BUEruInjQuuaWzhZhFhRGbcbFZxk0MJiEr68uI58W/sapI1JhgyevhJyViCN68l1lEU/AwDUgdBzuBb/DT0SRx9PRRMy8XwHALgWvv6S0+8BSdc6aDBlMGt/yebyXj5biZk4eGcAIASJ85l3Zl0mnhUvuZrATsi8PtdmPHOsU1+8irfXfaAlK0Ja/3M6S6c4UOzVCgYCgTkG3MdErfTCwota3iUlWv84rlrj6MwN3wx8wLGTD3asGvnX03c5zHyjD/ratcLUtcRuwxE/kSj9LIyZuG5PyJ14dNIrb5l8ssbgZ0ZPzTU71+nSc9Y1pGsnAE9eCK4apOFaiadUBRkeoY7DP+tG2cgEKNxQHPeaQKzMIa+LLrSrxtvBv8GgGq9ODIIOeYnTqEqX3fgWtlMCT6miQLyGnkZ3GPjENigkj37847+6+uSTqggo3BgfEXrt6RdP19HCaSrMAAMSDqWjgKVmEJp+NXicuAGNlOvYPgcAqBds/xSMUGVg7FACAHj+kolKcDHxUvMCHkkAYPkr0FH1JgQAPr1/n/oaLQ3QBJAq7s//xf/AJoAp+SN4KwIlu7E7gEfkG0DCoExZjxYm+ZB7dBF/jnJtxdAL3IxmcALFama5BADCRPsiN+jg846ymdNQd+ZEzCanuUsgkzWK0Twdo28KAGxjzuTAXs46yhCoUVOA+1ausu6RIzXfjXnECZiKpgVQDKbIvr7OCB4UWk5AGMMzzVGy0sfoncprU+xC59taRZjX2bcGROS6oYwpy9ab59psimEAmIAlNv0aRwLhUXlGR/shbM13CWxkvjISCWzYkAyemzQPiJr0nu+MbWRpEpWSeKn5WhOVshLYDYCefJ7GdMhSy9nvCgB1su8AgI4D6y+bTzkX7iNAkgfUkPjRoAKJc23DIznfdP3tkKOsTRzyRc8YFq9FnCjNtHtzJMio8kzJBBUbAhSuAkBgDmPFyQGqEADgS3BSpVN0gEpJwrmm7NS00cT00aNHV0+rgzW2A0ChY68q9nI9xakB7OSK7MyXdW01b3HpOpQum7uUMUCWCmMHryH7HrAO+iADDCcfjfHQTE8BPDiXyqgjqxbFzTKwuhbHV+Gd+JlR8RoPjtADq8RwRA8DFN8u5xnjwngWQLfTj2c1WFcWOvvlqPi9vPiOa3V6QSLiXQKOZwBc4/0EePUfaK6gTZX7uyR93WueEhQCSfBMPFqAk/JBJ0lGHM6FAk9cNgM7cQqcevYLgIzY+cDPHQQTMF/BVzT8Yzm7wBKPCrIR3Zw+l/3LsZX8xRhG9lR5oo66SHhHbvGZ3h9uFq/pPmdaknnkGACysVVD8oXb1DlfxhX3qu+BZB5rGUCUgLNouQM7BVhAI2z30FpHD00gnlJrxgKoTxwI4RwMFK1jpLtSdqzqlS6FxP0ALQoAcP25kgNsDp0YHSsayynj/Ay8I/MTrC6dR2dIAQDysNcHujA8vda8/p4eAifwzRKBxxfYOXTP5J+ln+xMgMCUb9Pq2vPt9MwAANZx7rXPmuTZ0yYmS7kpZ/+iFZfMpGomWGFxnply0lp8OIMxyu6Ev/re3pIk3JJtWWTEkdl2EBnLYFCZcUGCwx/IeMHhZ9XUANxw9CEDKJvVFiR0ya5tXN4++qL0LdbmyRM0alWyKA4U1u/NCnKyLLb+Q+YfgVHhrdKxOAoUwQEEsMzXsd3StTk6LnMVz0/5WM7RWvwOPmsvPza9aMsL1Rn/pZLGzofvnXvCl9m2XjirVuaap9Qfn8VWzwaAaUInpyA4xPJ8BAA4xoGzJq9w7slAM3gruYhex9qoonAkJGhbpQsn756ykL9vzrFfPp93YvT5zNNRzX0TP09smLW8hLkmZmQSxNiQ7gf0kekkeYmtavc8n/kvXnsHgKbcred1UIJzvIDpbN0WBt7k2DI36aO/C9tM+qa8O/aG91ivbRUs/mwFqzzX8Mjkwalbes++ZcHGLusxcejJB+cz+Xdmpi8HPkL/KVN5hsaEShg3EA0/1fe1uc42PDyq7aLwObWuwoK9z1885jEJbTR+YKIJ2AFNAIX5YI9v33yjSvTlbKOsH8HNhw8e2S+Cjb9io+mf/eznVx/8/Bf1OTAcApiaMxILOK6Qdp0Ou3DCi8KjqACAjYaTn74UaUasrbxoauweV/WMeAr4HOPAmIAFya/GT6AFcCrfS79AyZoEAKinEVAwriMOqTWaAQBad9q/msWf/dE/+RqD50MJoOcxVZ1Bot8AotsAkdjMBmlwYmf9XUzZ7HLNMPpPXTKju/mEhb4UWT0d7jD4vK6Fabw07/BHl5iZxtHvJGglOJiRcwGmLrnsTDwerwiNGktMQz0FbinNNa8OAND4G8TmGYlaNmi1cRoBAJ3/Pso0bSBbGduQ2AEMiJ2Kpg2JnPwZ6MGzYUvklEXA9HPmM43GLE/hvWAujM/GhYPN/ImWWxlTZB2O7zWQI5V3qFPm3tAuhp4elIVxM/jCOsvpxBDUPKOfQxrw98sBgKxBeGdF3Qa9d8CBx0cZSgFdkgPyHaWv13Yq3mxreI3l/sh8qDKFgQUHAEgbVgRI4XHuNDTKzs4AQAJaoAH2WE2jq20A4xxelCF73cMjnDeAtucdeebc7Zxk3WPAwp+5VuXbAht8H5U3vC87D6U4FTnVnmx8wamvq/g5stMyhMhKIhuFSgZMuY6tq1KsrOGXlcUEOz2vPar3a88TggEAqqgCgCIUD0te8fyUoGI/KvRftjTdLTCKsadcH0AtmX18Dsea1QB0YNEIBlFjVRUkqp1MPcaOrL70rJq28DxwZO6r7Frz6GqbbAsKzzPQF3AHfeRqA/GM9895zWg03CUb82UjQ89ZDmltF8B4GXTsI8oIuOjcWg9Cd0Bm6HSrTJ9l8FhzIzCMQyXgiuYLeHWwDaVx/D0Oav2cJj80wFgoAF98ziDKfpQeCUU9InCs8at8XsEGct1ydqO7o0fw7ugQBUt1JF++UkIo0dmD1SmNTZAV74Njc/fu3XYCWRGANRCA5mj8rHwmfR7g7b24mRP4AEE+0k0yHP0vPvIxpV6HAKHY4AawrqLA+0FTq6DohHlMpXhG46BMQQPS+XOQ7WsF4BQE0LowIOkgUYAb5xoQF4eDoCIORttifCZHRA407/N6Yv3Z1K0+OoPf6XmxOQlr8RwAX0eippxWkz+dlRlU4N99DbW01246M7ieQXlmstVYSfq81zv2MDqudZ3XkteaL4b9F9eKPtwGNLbuTFtzCUfQJjuQw+AgdZolYdml7Euets7Z/cbqtB/M3ySQZ4xBPoMZGHZhbT+pbJkaluo0Gkih9vvL9kCW1D/gJXsEEBiTj9XTJM48QDEy/69XkJBd3W2X098CFoDVp+ZD3lvXZfsSdLUa+elLtN8zkSugZLosnjUGsbtPDLD+Zvza/K3nxz5r7TAs0Z08Mmia8ZCX7NQn2y+bLT5d9p5y0ddOXs8JALpPL8naa1CyyXyW7Sp1A+Sx/kwetiMA2sheN7+oAVsc0A6g7HintyGFDovo/mHiolwz8QzHPeY854gAz8TOwYZZy5nAWn4E8aUTTpZJeTNkhKbtwpzmEZHMl1kuQ0j/LcqTFVZQpcSQtg9LT/Q2Bd0u3ZCvKbekDXGZJH7+jbNwIBzXrH4Z1jVJ4ITneK+xXtY3euzUd4sPB96d/LL4Gc8c9qJlpvmBWWvr9Wu6zuOZ/sTUpwluE/05+LoHfdwDqoknPidtml45djenjyA5ga/Zp05YQImvNDvFWKBTkOgRnoQ+V88oBC6r3rEc/scr0P+oSv8V0NSWqM8rGABdd7O2hsLWo5E0MBSbCwP/1LPi27A6idWTOFHli4V1gyEmeKh6AAAgAElEQVSiC6nLfJIAElS0j3H0raugQydJiBfJ2zi2uo7tZXNd+QQKAMAW6ISD+E74nIl9BGkrCPtZNcnGFgBuGkb/NMzwT/7w9+v9rRRk8FUSRkBlARODUeOI56F0DBIVEZO0zAhcwEyYcwkwFtiglJ7m+gpokGP2qq9+HiWK45qnEfDvUc4LkIiZxFit8GcWHWMSQOlMFIVvCL7GnfLYAL9BkwNMTIFZQhla8gNnbQ6goMVLdKybaQWMBCwHNPY4A8L45CVEU/Fk/SKQ07GXo6a1VnZH9JCAA2Cm5FV0AYgnOKj/UsUg4Gl6j6DBXP9lFO3sTfA0FQWZnlFGK/xhzKkoRkZiKh5p29wTgODspIMacUQz38XX9Y6An6msppJd9LRSs1mx4hF/EfhD/w/Qtp5n+vBCP2MZXogZonjlHMB5xXOgcJT51z8JYTs/rBKg8x6DGmUY8KJ1W26TDeUMOF2a/2mA48AvsDyi4ZO/Q5/mLVVinHzbNBXPSQy0bvhHGfB3BAewT1lHBypqy/G7TAqZZB4d6PvxNyhEBAikFLWHm6VZlb2HMcG1b1TJKebFs1zrGdg/n8w55rE1KoIO8XtvYk0w2qFPMnY5EDofFs/g7yzVtqMClgYAgxoevMBn0WFyubh5Nfp3M65+bvR3+AcUlHFSgDHyG57RUV4wjOCV9FtIBnYPEFlDDScXmaSp7zp4FN4IH2glIXtdkgnDo721iOQL0KRhVcZPwEH5SUmexhTngLwBUx6TxC0yrZemTuUaW2ckGEA74KAWgMT8O02HgwuhdY5upKG2I8ugm+e2+M/AO0HhGGDpgs6yafzSGNgyQMXqr4DEJV+2g9GpoqgBKUG/9gcCCKnnhsBxgCevpc1uu6dXJdCj+5QlFjgCKNV2i7qGVVadmey17XEEQ/KeVAT6wvA+BBsnOMB+KPgg25Z144iGHMWuyf7o/bELGUN+P8vnQ/fwUzdNbMdr2s28O2OdtvLUf1i1NU6J6lqPrMuluaz1NEZKFYDm13PHvcEY+7zM3wcy0ljszJhGeeZpu6buaLrquQhcRcf0fdkSMDGTgehCCeItVOTAYeW9w1YDECebFRloZ3Dip7bv6dAvmuGkkM5cr2eAbpGZBJXMQxNLRGbXfvgDR8wMOANlDq5MHjjHbfHRfGFzj/VbmK/+MJ83M7ixIbLZO35Ufcgur3ymsSK3rDKI29iZvG6HlXwcDGP5MZdKDzFpYh2A+Q4M1fJtneVLpz3H2CMrqSrK71nbSbOJL1MZJzuXjKkSbyn/j4wlwBJ+3BzI6INi3IkRBSBEz9gP0UNJhx3DgWGk5zQ/6zkrNOoz27roXQm8ddIiVjv/l6JBSjLi8UOPctx4vatz7ODlTHhVi+k0HQV0yGRy+JCwq3+oUkz1Xrb6ZT1YeUYd78y3xzppGZ3KikQ7i1k3eQ/CPjMwnykL3yhwJ2dXW+0U6JMO47OKKXOa2X6crfrH3KytPcxm+3lry2wRh4kKyr5Gg//jM2A4VEXSVyt6AOPhb+j99Liy9Sjph6OO7UdoDI3tSXD+4awjAw8bh9/RyBTFkehrEj2PJyphZl+wxoXKgO+8913Z/hpGGh1rPm3bU1UU2zL5HnSD04+vVP/x5JVqskqsX1hsJmq5Fd9+D5MW8AnIROivUlV69BkQUNVJBMBV6FEAuzq3foG/gIEeVmDjcdHhJbYN1j08DQD+wx//4X9HliYx64eU8a3SR5ZUShFTZUzHBQtDeWgDNAMADWJarUzFKiDUAish42rrXUNZ4/d5r6+ggvXFvJ6LRA7cj4+LwUsAIIog9+R9CQBMI9IAKI7JLLFLRmwfX8Y+Acz18XfWYxmNBXaUlY/++aYtAm1QRUv5EKBsouIBxyrt1Vw7mx9jFACgUm3Np2kqsLOOucDPVKyaQ8B/lHTmesmBDDfM9T2NdtabzzFL7Mo7yrQB2eSZ5pcGkJlPDBh+V8+LXs/JZxs/NQv3T6RxwPugvZ1iNQHU+1NquECYFccsJ1vjx7rRYZDyUw8AbQfAd1U9SO7E71oLOh4prbUxk6FtWqXiZRp0PGqCxXMtLtPdZBjZp0miKfvhKz6X1RYt2y0nzevz7xgXHUJng+D4v/jyuZwd8p7K+fEcRapxpKCer+x1Of3e/41nZd82lGoyjDF+We/z5Izw91o7GziU/09wOucseUgFldbpBDJibYCMdgBBw46pLIhred6rV1ovWTZNh6wn509+sT6gbum9nHn/wjhk/g5+gnVgMJldStDJz9Iz5dxP/pFjLZ5fungb1+hGjdeBh8e1XDcDzGT6odMEEFRCH36c+/w4BoO4JZLk694iw/UTcw0d2fohstRHg6nUeNKs13B5fpvshBbhyVPHbTyC9Whz54CCNEp0es+1aMBgadtiAVY4XAladNCWNKQvFnB7BgBsAwg03HiTW20qyOYAAOEGQdZpe/3MVfqnIE6CBmQj27E5fjXa1Vomw7HzsGg69XSAZHh4/n0+O7on/DHtzgw6Rsbzjjz3XKes83zOHIPeV5RZ8KOz/RkLnhm7vT7zbfydPlBnskML2eMduC8eHL5Gnjm/X7KpoRm+x9aHT0kP29iTnhPDTPrKnmmtAP1WwAkO3ahUahlo/ZQxaEzSkaLrTKwI6HaipStL4qBkrBh7Gurp2XKsUm4/5TB04LySSQU/otko9KIdpkmv/Hw+R/5r70s+1yK2YvLZqg7ifF25Bbk51rTtzG4XyB9wghxsSQBgyZrV2xz/lC/93Lqc20oZtBNTnnMkrYcOuT6uNHnLNqlRxeagfDumTaFFGzvGDHdQjjp7j58nThOPiB4zCAQFGrzAhCT10NR7ei/l51wk/q5sfq+zr3Nlnf4ygnT2hbQWCLSXw7sM9vRl+mWqYJs6lIbTuc9OdsSW5nQY6S3ZR253xdxhhzVB0mFt36OeV4UIMFECLfgsOlG2IPhf1JjOf34n7d3/A38/K7NmkCfVAWr2rjmmLD/b4XTCyNj+6aRgAn3IzkfPwoHFv+gpZMjxvJflKKPpHn5Hfyc4/WjchwbP2KuPeekaVFhW4ALN7swH6SlFWlAGVF2EbaEIFmD54regCb7ZbPEM8OB7773HxBGPK0V/JeAQ6+kcNXrqzwSgFr1S4ei1YwCg5gBdhWek2TJpnsRpjQ1rjmeg+gkJVx5p7KD9KoIqnIcTWxBQCH79Ctuxqon2izpaG1tfH1fA4zkq2up5+PcaKs/+5I/+cfGvwYGzMWfk4pIhWIqlt1Bx8UldfwWER7jyeRSApK4d6AUghkIM48x7w9DJWlBEvWpLuYBwzrpMB3kGAAKOJljRYzpStyJZnlcCIVIK7fThrvN9rQJ2ADWNQ5cXthKS8eszlKcSD6NGwKdB9xO2AMCKIg6Hfyr6BltuFBSlPNYgSjV02fo4mPYTvFwab3hgrv0Gbkc0e9KNa+T4Hz6fayl6781pGmA3IMM7p4M7QRJL0elMHqXxNCRtMjaebQZ/ZQBAz9NxSPg5AYDlQJh/UGLKz1xtoXfqXjn6il5DUTFf6AAAx8MAgLIjqVqZAYDQHI9kCXndoqZss9z5uqE9+faSPsgzDt/VMtHrNB02I43N4W1eTHZuvl0/C7DJudde5YoA20npzGWOLYNRUzZBmWQ0rkIJvWR67reXUlWTluloTBkDMJl/66X39qd6Q5TwBr6dlZ5NNk+AJZWirRGdvpH+iYwB5E3eVYxUgTyV3fMD80zLAsEBs7ddFpsgBMEns9zmgwO0T6CnPfQzwz6zgYqWz7/zuY7+r2yP11D86DGCm8HX3OIiZZNxhW/pLC57ovULgMnROaouwF5CBH5kfxadN2AGU9O09AtXtGXpbjoB9uosw3vQxGPFs/G6obfm+p+OyuSb2LSVwRtBNOqKrI/tcpzWdDFO8NY4kNoxtiynnjCIcQaWnDVYMsX3NJhQVY0qbBRI27PdLZkdAFhl2KGZ9Vp4aNGSXCpuJdePrO0l3RqdczoBUztkzifdF38fmGA6EKeWyd8mJphrFprt9yH/9OrmaOHjOb80jRP/0eVpB2bwLv4YAElGC90W7mhMMe3UHGfkIPaYvOXqJVxHveJ1yLUnfef68TncYhIHvdaTAQDjryMAoHWOrrq+vScBPI25gaTo1QGAfk7jssgEg3mYg7fCJQCQ5nkcs+mXrPrEHdCRAOCt8yz7B4OcujtrcoluWffJPzOQltVc6OKsABj6cD5jYqy1JZK233rPlT65Z9lo85U+BzVSTTJtrmg7bf1eiSF+PHFUzh+fNiO8RXvrSmKt8Y7TmWy0bd7/3jr8WAbNYMyHKUSyS4IDcpYyj1lF45vXWvP3ERXIc8PPqNDT+0K5EagiJV3VpRCpH7XCCWussrV6mfhFVX8Z+3WcSU9V1zq5Nu0qazism6nv678EWggLobtB25WIko5KP5zY0NBWJ1XsNJdNb5nNPXHUU2Z+VU3ooqfUW8kB+prwi3LSUS4Pxx1Ze8wBWAuZeXzHfQ8fPmCGHv+UkVdFBKo208yZS8sgghqQpls/6K9u/NqShDl8hS53qJKoe+CwhxdAl2wTFR/Ltj2vcWW9ZXcVmAumAXa8XU1Lf/CDH9BJx3O4dQmVCZxPzdEnmeBdM9g8k7ZJPHFNa4QKrKCHCjAEcNg4bclJDuk4lfnDR4G8YMsMgz9Ww3DyEfT5lqsesHVhVWxgqyyCABXUf1SNsR9XEOAFcDECCvgH+/Onf/TfA1YLZDPqo+jSVJISTn0Wg7CEkAkfAdApmIu51v6566IsxdURKT1HwCpfJzCPUsO1ahDU4HG+IdHWMOcy8BSQGXXrcbe/NwZghTNpEOMc5R9BO53yjDXjOmkahRuDJ2Wjd6+mPP59KtjQ+Zxb1NSah4MZGfv5HeNZzMLsTyK5UlYBQxpXysYkOKtZCcTNIPgEYue85/rshsb702zMTmMClogjMPkv853PzRg6QOOrliPRRkizjCKWMzQDDFqHWe2xA5AIot5JKvEfjb2dhwR4FOWPAYDLJ6cdypcKCXvgB2ClQvPeMvUAQAUA/qkygN9XKZ/GRWfb/B0higMeXk12U2ume1aX9wtBmDbi4s3oAPzM0lo4q4lWDv4Nr11bS8p3rK7BmbdqbNbYi7rk35FtOChYSmUty6j4c21bQllxsjK9D7b5Xrqtv6xFqb7i2ClggK8bbPCmUvN1nJDnyMg7xlHBCDnp6i5LLgAdj0g7Pzf9dj0Q/rJ8ea9gxhlHlw+mbm71KP2R/clnpD/ZmOZZXB+jJL5GNBtn2u86NPo8Bihjz/jze8rPQ9Lopaw5ecTlu+E7ZAX0c8Yi2uILYxJde8wwtvlqvWZ+p8yYLA60Tcc788j9c3zUbXgnu/96bUhiOTX4yvxC8ejDpe+4GMNJHgAa1yS7Mhhu2Z4Fpp2Bm7r2tE9LBxkotI6r8TpzFt0im6pMUPgsW6F0nz6f/xQEQPNHba2hdmKQycFBLs60BwbdJbcq+USULHLV8rVsbvSaeVs6pKv1Jr+IzR2guoBDpj4Rf+4OeNvPnv+pg6Ychl/mNdPpPW3b5CW7ABTLUweG184AxgwAEJQyeDPWyi9ID4pVEjt4c9JrrmPkMjScfJfxtCxZ6snCLW+599ra4ZroprgzGLdlJdenzD2/CxSrnDnrqnHOLTtyWqL/Gw/tvJRxZs5ce+gS4ANvJUyDvfy+ZJ4O2r4PGXaVjsjotD9t0MQzJ03j6Fy3b43hJp91efvAMubf+exra0GqGI+PLX/ST3a2XAave+eqqyQ7fBGckjELm2i81/k8lVGXki4zOaIXrgDqwEs7zbqKI+OhTTVWytgSMIpOnvw41z9zzXwX/9mxS2b6DABM+uqe3kax6BRZs7FdNKKut66jmiXYAjcbq+FbZEl0iQ4NjkkTW87XDSip+409U7UIeqonkdaYVQDei88qG2N3NUpun4aNdZ1p5nHHbmrcNkMVEqJD7K4rA+pzBRJUTRr+FX+gmhGNlHWmPb7g1OOoZdzDU0Cq5weejS0BL8qZx156NAAFvsR9kDX807VoNtunoIA+PFaPATnxLJ6H8vvwK8gFGnSVtit3OB9XiuJn65ps3WMvES6G5Ei8CpMlWw/cKNrSiq51w0XYtvb2O+9c/fCHP+R12HvPU0hQQcreZOrTkwBHjome20Y5b58YJPusNVKzb/2OyoJUAIRnMFbqTlcAyLQL8KAX0q36h2aD7IuAxCD0GQMgTAm4WqAqKnA0djXFRg+ALypA8DWauaIKALL3J39YFQBLwSiTQlpFCMCcAccDOIS5JaD4Xyt1MpeZZDpQC5D4b2EsGgY/pHMELTyXjKmYB6Uue0nLBFJ4zd7DQHI6AdTKKC3N+erM7zS2iSbF+ONdMwCQcVwCEFMJSeHFaETp7o6WaNygLbS/rsyycrHKBscBYAar81mTfr1fjW909H4IxHIUejwYw9wj1ALW951gAk8/AwAT1OTngKcjJmTu0bc8exqH6cRP+uf6pVDEtmT2rF2O34hBiwN/GmY+y05gjJekRgEA8h63AOiYl/B3lCr37VBpKWrI4IPXmO9ezQ3RZ6H+Duef+5Xb+RcIER2WEQ8oMJXOAECcW81PgZe592gj7linPD8gLuuOsrsd2I0M7NAdeS4di+wrdAMTjn/ZYU2Iytj3aw2hm9KhXplLVALAiOJnzIsK2lsDZBS9LzqOmUuQs09Z9HTQh3IIQZRxZeS4vicIgGsHsdcerG+V05Tj3aZeIR8MgLfKBEzTrNkOwJz9daBoygH5yLKWjG8+m8A5Y5DzKXASGRBPzi0ACFTAgZsynpXSZwQQRxCMz7G+zDYXdsB1hmhmxRfNuMZdjYD1pd7wNpZp9CYPLrnDGlo+aODwfgvv0gGWg9BWhnDOd3d0MLZ9zazXhjzp2aJF+HHTNXaG8s4pHwugjwllrAoAyE6ypO+CnY2MCfS478wIeCsL2Kc6LOfFpIkTL4d+d/pbJ6cHAJr/qQJgBgB4HY1cAgCkxJLXdD1OTI/LYvkJ/6/1sQM5neKpv1pH7GM9+WG330EauirvOu85/zbX4bTHl55x8skEpdH/py2aAHrpfVZmEPNJLi8ETy/ZNOqzOamDpzK+yZukf2TFPH1iuazF1BFz/ovnGS9uWusaVwCAd+UObWuQMXUVomaQqiQQooMtBpFrDR1kGmuaoBl1M/Qh7aTWPONXNhO6Zox1BK/OY/U2HT1k/FJQRrO7pCsv897EGbwztnrQqbdU7hWLWV7qRWMxJo65BhrDqr4ZlT6xJ+GDiaumDODzafcn31C+6SD2vE6Zyzgkv3sAQWvcVUlT95w4Kom6jE385m1lHEMnGPYxih0zRvGRnbv6PjPVeray8HyGgwTdvK/Humxu9KV79ITXSJE4PKDTEko51JSE4Uto/B08XQlLgtpgbNvlevQWSKR9oEIlTiSPY1z1vCQkmMWFA2m7PrGvnHhhTFyT/fkonZf8YPtCd5xnAL6ulaNfZeOVqdfxxS/YVBnl98ne56QlyDY+w7840V88rQ74KXcPrjJDR04bU/RRrrgkjZpxHZ6BsaQfEu1KObjhkWB0zV3Biz5dR3pGtqgb6oU3ibchWUVe9tSgHu44dmiKZ75VR5L+zu/8djn5tfUUPmc5/zwalSejwP9R/yhci/5RwdQYv+aA41HV/ybvDz6jOcD6uQdA6NIBrA4AUN8yWI8jlm/y31dVgYDgA7u2lm+AnmGUR2BFVkXVWtfEEHS5//BhNQOsPgCoPLhCL6b698f//Pe7AsBMv6K4ZIjLTYCmkdLaDkMMphygKcpsfs/9q8FSghDHo879tyEgvif7tfoTePxRFGRyA/Hct4IdazCtUKfCboCE6NsErterI7KHPAz5KmM8x96GOF322/mPMtyBUr83Q5/KtN+pzC6fwejqvmdWz0521ArUoC1GfV6zG5AER/T8jG8K+5xjfp6AYilYA5/TIJw0XPPwpE+jOnkqRmcqUR3DdTl4gs+ZccQeQCvQuQ8nxuc0ouudAB4jqCKnT3Tf1hr7dox0M0Ye22YHfp+zZCflkXTS+U8BgICpEu9N5qKwtNnMjoyBUUAcxpQS+BkYmCDwBL9dFdJGvvkSAHaX7nN9J7DUlTttuhS4nQqBL1KQc0dJcu5FZFNl//hMjWTSzViRXAUJwsNfrYoBliqt9y+w4CyQou3qMK8gq3gGyp4gkVHYHjsb8yBwBCPttZ3ZumtA0SV94pE8p8Er+cJ/455Bg59cOwNZa61rNjqPup3TjJulmTT8e9nmJj8EWn1s4NpDD8pb5xGgJgAwHHgCkXqzSkBR9t+00dilM88GipGprHsAeORi6l2sYQJVXLkR7Gqua/0tjtFX25/dKTx1/De996R5OzSjas2yNuV96m3x4e66LacKhr/uzzFtbRNMy5pFqghOWxDAgi0sAb94F69bW0Ok69cYjFanfUoDQOz9/+o3ymgwCOAKAI4JIIqVEik3jnM2gO0Cvho7x2dAPnk42xtaL+wVFBnrHOPpfMzfL8nHXIvQetqAyNYlp/fENZMfr2MeTFQBIv2tMdBpmzOvnP4iGWYR8ai8s922/GceHPse52j2908njbzo2qduuc26bPRZgc/TuRcwXXxXGarh/y8nB8fFUoa9/pNGPSbZRb03IJh3rHnMbKjumz1h2umeAcxUCs01SgIrFQCn7H0TftjHLkdjBvF07/U1WjxrHTjfOY/pXU0ABx5JRdbOW6ZLbEC9IA7BLN/GcDi+YYTPAEDGFh5YgROvrX5HILxZSryb9Wqsl8BL7I90Z68N5nBiwvDcxBgTI0xezAi2oJV1ySnT61o7VSsAEH1l/dU63HrwkBwE7znuYXNziap16KHJHtcfuE7WqcIyo4cGr0CAQRhC9OHIR1CgdTKyvkp4qiIqAfKcG3/37j0dfVz3f/HseZ1IdIfPwd9vs7QeDY1v0cbCDscWoxQfjjyOK8ZJSNmGgXvhxD/4/EGV1z9h8zvgSnz2sJxDfFcJvrL73Gdf7092/zfYV28sgFnJN9P6i846HQnXia/j2+xEV7Vm/ErtfZfdUiVseCZ6dQUAvA2AVHbQI08O75ncpCn5zHw+TXACiRjfSwcHoqsYgKh7UbmYqs5b1WzxRz/6nZWAyv08AanehGx8qhtA8+hN0ICVAjVX+hXmH7wrdhu0whjRxX9WfacSQ0EfNRMVd7m3VdGdRwSyArbWrPTql0VD9D4AjlVfl8a7uOZ5VVSwFwACOV/o2NZqAvj7Vfk/QAIWkzdrgZfmPgQHv04gMxdCHohuDcDKos3romC3zyQv62sqjgtDuBbdSVBgGq/tPkfj+JqAbl8wQfc0Kswj2XB1D4Dcj6k2EHoVwJxj6GsS9W2AOEHgpQDABKUngAkIWXtWV4ZIb+9nq8Rz0Z0KqA3uBhrXOgvQTyfodBzDD3hu/nbO+wS5l4BZeGaNmQGl/SvPmdeGJ6cx7T05Paa5zuwaz9JaBUqimKaDnOdmBGv9alzQf5pDK/xuCmO6XwgAqLq/G/j5SjtSMhjch0QHr747mssTALw1QMZGSk5bAvy71+wygNE4T/mQLOzrlmhk1qHnHX7F5HfQO2k1+eEa7fzBfg2IOJwlPzt7+cXvCQDo6CnswaIZRdAAVQHcyiIHBv9S5khDTuMtJcof6JTneEhVbOCvmfcGNgEURrAD1/DoOkSSs3VqGfrdqdn1ZNOLkeLpaDWRlvES7ePEy6HGF6tGwCMMBJl7bOzwW8BA7o2cTSCIz5jhNyAlD6w5SibCJ3jmfq/4CN1rBYpaPiMLKctLdU2uiLGefDVlspvwTamfpYsNwqUZdh40DOPrkiFvZ6SDO5P3pl6a6zWBMXlbyI5zFwCaGfimwamf5rsyFsl4BwCWs2G0EpvT2RK9d4GdGsqs0MDbVzCAWS4BsJXNHAGAjDRVM2n+x1MACIo6Awu5kU412I384LtLeLN+YQReD9VkgJ75JzibwMayVROh4U0DkM+Abuafv4cWk39OG3OubfTitKWxGZMnud4e1/k99GvHV5+0o7s7RsvOLf0m249TKHr/bmci19ig7wZtzrk1x+3b1ZL4OB2+aRtPmzoBqnhTsk3alrMyhVz0RnYRunavEg0Nm2bBgkmkGMAzsB1dKf6KDXZ3actwJzFmMGOOIWuVo/NODJEmf/v844C1Tphjv2Q/J/9dm+eFAMC2FYGYWEXG4YebaJ42qkBk8rwySTzVJwkAZP6R7esBgDibUshZwzMjqxJk4HutiVHs5lhNWrXO2RNVUz/mGrxzVQbZJp0BgCUPxk3h48gxR5RtRa/gf9mZkZwD3jU/Tfq0jLRdtrQycbq2RYHyg+8XtCGva1Vk69qx2gwfHxp7JB9IARsHEDZjIjuCoCt1tvEe0YntMk4ZYkO8WiZUtuC1yN7nLHmUyD+ujC6yz3gGnTzunX/Cjvj4DH/jSUgVQICTir/HbmFsz54+13PjhBuTxqSrg7+zyg5s4IZFp8JVyXRjzz8c5wS1eOISjxZuPYqfU9FG/OMEXD4/dclKRNjenomGPQGHfFSaDSrpRvxCbKgxbD4Ll6h5gn+3vp29l7AN8Xd/90e2i/KPhT2xdjqNAc8FDecJAZTVWZkROUYFh09L+BJ9E4Dz3ctBdrf9LFZYoioD292Bt+BLeOsOt3sAv6JCsObxEoGGunadlsQEuL7UiBEJz6oGqGqOJ1WlAf751h+jCeBUQEWE5QzxSAGXnQyQOBe0Db9FahlM/U4DD5Bg4boEtKbxpdp6RQBggh89W4vXYKD3LpK5Rv+B9V4e7+BySpbsSISj7DdmtcKembGpWPAOllTbCcyY5hxnhFfz1AL3nNt44v5W8M2sYojsFd7nfF4vZeOyV1cAzHt7fog4itAdXeZf19ia3lH6e7nOaSAy/hkpDi1O2mQcmdsCGlaSUxG4EGqtNRVkshqDBw4xbggAACAASURBVMzr5rsdwEhv2yg6mMP94+i2PKKOUr4qyZ/8M3k0c5EPeRqVkyejhPTuxRsjABCGxzwzThpRl/wj+5xydZ4M4H2/uLbPD+3yotAW66BzSZt3Jo0mOMT7aETGtam+2eg65E6nC1zfgqN5Bljo7l7P5n/RNMIeD7I9SdFKf2eW1JkOsYhkKZ38VxDATj8y/9wawHPqdb0cfw5Gv9fnLAyEcaeRt+uIqoOiA518H5GTLvjhAwUAEOEt+nLfVWercy/euJw6022VNyLaDZoPcIPfKc/ek5oxaa+YaNW6DsfBlPG5dbumIhplDfFzO1gd7MnnoqcAw80qI+sMtKLN+Mq7M5d8JvKp9DxR/g1UL3nkHYuGeSfnOICQdG/0sbdAjN+5Jtxmsgfw8uxBvqU7CU7MN31O8A7CGoA2UN7tSwdnp25S746mqSrYUMaf0kTs51v7WcRuqY5wFQjfjUA0wVP3cYhuoH3CetLB8jFRg38y9rDy1JUraEezrbJRXQ+QKd0+A3tnAEDVYQAbxKS8doJerd2ymlsAQIxzyK9plTF2aaMckGyTOvVr+C16ODab7zi+5nymfOD561z5AcRyfZzs+biJZzZcYpyRz/I9Xe//P8bedNnOI8sOA0iCJMiaS+4OOUKO6AjrVWV50lvIltv+YcktvVNLqokDCIIg6VxT7pV5Dkp9q9m495zvy2GPa+/cmak2xn6Hl7f/x8FiSbA3j6P7GcuWxcsf5/seR8tN6HYfzrr1dtu5sclbF6zb8QuhD29uIVZ4rH4U/3TYKH5ydXFjHOmoEtoQw7SvLUBZ7Z/2JXNzi0XsWk7dl1+M35lbfDLH/IsDwXaCEvpkzNC4sRMDGx9snemDGLPKKbrd8tpJ/95+cOAfY5CCt0wADV46z/BJ8ABFjB5qDuQE+XHLMNep7e8wRqxIyl6LXl2RxbJybylMwjyLIXj2wJwOIPB52oL9kr4MrpkA6/RVbUPDn7ZbLff7e2ARYAx/eeum+sr5O44DoIORH8v6VE2cWE3jngRsEpYbo5HCqQCoBEAZjCyWasx7FpR3/Pdq+WfQvCspMW+t0mvL1fdrEQPXPGM+CNzz7ld//pon3mOf/aevPnvx5z/9hd9jfl+vPd3AFwjq0Bb6SBm64pI5w0U8mwP9wj/6LFcI7Wfsc9AusA3lgD6DwruroWuy1NXgTN7KYexEP2yfNzhCRNr2q3wM6V54OrHBYd8sy1sWLB9c7AHfF79wrR4P1VvJbI1f8tm3EexFiZov7QJeqHgOMcKXX3zx4l/+y/9RiVrSC/bwBZMpeCfXHBJP+YBAzjcC4Tnh2VyJGtr+sIJwNIZESarD5LOnqgJJApxFMGX9qlrm+RDL9nILgCsA6FN9fgNMNtpiknm1gQQNqzZ5Nauw88v/9P/8m8WLCk68L4XKSVpMQBNgEiPACVWQbc4Wgw2qsc/ToC/GU8LxeIJuM6Cd+W1AIgDtCOVYr0DLxnoHyjsB4Ow2DHAt7bWRcWbAAbtB3m10bYwbFPbYYnw11wD5AUlt+NpZZL4NbrZh8pwS4KUNOYlRdgq/DUGU7nBca+wd5GX/9OlswiP1co+xZeeZY4wSt3MNL9BeDOPddsZLw+KDujgfg2PIJYEEM2ePPwFUZ1n243PMDhaw6bHt/kp2W/Y5X6+A2W7sDqL7pGV1u+WEvUIvFEA0HUXjCUZx0jQPA8E1f9jT7AQAjboN7JEJh+6uNu7y4U4W3foUes9WBdgUrXIyAZPSzSahKxEe+Z5gaxJGmtMd5Mu1D9BQ4xtcex8Z/pYDURIg80jg6rfYfioBcrr5u+VcA4iSJMjqOa+Hwemqq/yKcupMN4MG2zZktBlsegzhH4EjdI0HM07QnIRFeApnFFrnfvg4Y1U2SKcayHW5b8CqdGXRgGdG6BoayhayyXXVX+xN3su/GUPLAPlBe5/DP3UuRB/4Jqelqxajy60DrbfpO4EXaKCAT3PcTtdVWARf0j6ycNuWcsDs1+dh7GCU8ij94A0PlVTY+kvAGhCUJPF5C8Az2xU5lcwt2Xf1TutLy3IqcgL69xk6mO9y6nC8mZtO6Fc5PWnFVdWuvJpkBAMjz2FUbkPh/VFocvgtaIIDzeG/wFH0KzqbLQAAopAFgNL362wN6IrF+kgAkOoOMBiABJ7v5MaUybQf7GAiOi+aSo5bpm6+ZLJtZ27/f9qRG4TOFq+h5RnghI7QfbTdiZdDNwflD4i1ve0ANzxvO0xfW8FZxtI+J9rQfvb0xxM+SjeR4JyqkNAxtxM0rTvxtm0OdNH6pmTcJLhI4129VgcG++DRVJ9krI0tdEjrlPlmS5sKsVrfkxBOtcokdRG8d9vbhtkXNS+ZTtsLO6YHcAMrYex3ItC2NVhEmDEOXQ+MdNEkMtjjiu+QTjsxgUDB+r6fzUGlPQ4PTX0qAKIPhm/x6eJ9cC+mHi+6mymZHDswNA4WuvVHxkCJGerg0n9hBvFuJ7+ZcIF/lB0dHyLrHZmLrGUMmXcSPsOfJIHk91DFF98Q3UNbuvoOAT0OPdPJ61k9ji/KoXfwURkvVmYTlH3M62trUWyLwvAbfaUKJ4fO0k4bT+DQN7SJMeDEd907L3+FPfTkFWmoClKuxL9F+bySB9kjj/njO1xb9806IA+B2/tld3FQnujww4v/8l/+K6+z++yz1wzsv18r99hm8eMK2HI13zPb1zYSfTbPZR8m0QG5SRuw+1ntZvk7YxTIBWfIYFpyo7878E+VUctc686tu2hUVC9EbP3ke8YYfOLCWz2/7QWTBGQyXYNWEK0+iC84dulW7Ifaav5ni67tBt7x/8Cz3//uty/+7u/+bu23Xzhofa7qlnVo4ToTgGdDrZ/Its5Z0NbiJH/nbC9Ve4GPkCn8gMejU2tUq+3I+VbrxX/gWNhvyJ9ipqUT63ckg1gBsh4GjiVGdN/yW4sOWEABb32OhA5iFk9f/sf/+38PxUgwEp7XABWTzBDtd0sJBPYaP+5fawEhG1x5K+Bg9tvJiHDtJJSBSUAWw7ENv7OYPbZznFtyIy+bOTtoWEZl9h3vNUGJhEEMBrHb9Vhpky1MCoigRYsWLt1oY0caObnBdqmAAn1ZlYnSdGbwBhpx7KTjxY98dgd1Euyh8/Q/Kz+jsCO4GZvaTZXElOxtgpZYSGkLuPuhU9GGbg0uuj3Ok8Z2MusxYDKyMRyTAFAApv7HIY6zD8C5EwA3WNmqbj43bW45azkMb465Uvz2aDhF3DUag5s5s13u0/2nJQDgxLgdwAmArLxzrA6SaaxLPzQPoYUG3wJEAemprZDsU0YPxoShlCL9YWOaBzPd0HUM6ymDkUMZ5gaxKe9UZjWGf3Qo3WblLB7cYJUmeb7LSgYMD9oCuNAKs6ZA/bP+MgNPgy6AI15OkEhDCvCzaUJlFl1NCt3OkIA0uiCHyx8AJySqAqIqYXTwhTpQNtKdYoWxk4A50Ed6v2hnox66jTMZ+keOoxMju1oh00rEVEVhIJlz3o0zC2BuWRu5lt1LAiAJyTkU04DexOE4EKhu8Srpsy3gPCsBIFoMD3h2w3K6fZMAmyOemOR17OIRbBlktF6Kl+Su7JF9YuRXsitbiu95PWeqJiC/Tm7keR4Aaqfcn6UC4KVP8JY8CbSwD49Nv0vtxItDGg+befgLJwCyFYSl2teBHZKZHJ6p77kVwLdpbDXddjmVfNIjghDaJJGgfUh04uTB6PIEtbOFou1CaBW5DH1alm8/1noSfbgTuuF1+upA//4u+OPZuDKefic6P7wSL4MFQGuf2GFen/4Kz8YCN/06ydOyqjE8JpBk1QcH7PfLvmz9KHHqc2rSP/gajNZbedqWYBzo45H+wZEZCxH5lmH5eOlT+Ip/FeThNPCrksYElk3QwLk3tnBl5Cb8iT1CMJabFQ7fbZqojbYXonSeDZjW2BQEkF+2m+yvgv4tv05CsH3bfs6YOrUqte4KujWG7RfSR3An2iBJTjvZCdDQMSuvCeSbRrfeZDUyOp3+E8wEL3e1X3APzEBj0FsGGjOFF6p8UqIB/+Wmguxlz/jerRVWJLexaqo92XNgcbY0vH37hgevRQaDp7n3GlifVQ7ylbscn9cpq3IASSyUQpNfrhCBTOmwZGEDBOlZ7UXQnhPs33yzrq9bJfRvVjk1rrDLCjz6/XaV4aNdHP723QrQtK9f8oUD9fAdeeMkV/zqq3UrD97X4dDwawtfRJe94BL/QF1x/BS7oIl49djx2RxYPjhJNIb9101q8LGQqrEB0j3QKdfsxq5BfsNzBJeinUawq5uMiWJ7Ri60TYN6lfYt39sGlN/m3O0Tc9ZSdCs+Xe+NDck2gNuuHDSy/cDoNWckAeYJTUv++De/+c2L/+Ff/AsmpFCCj89/XIlXysiizwTsTpLaLhhIbKzALVM+pBTnCuCHCQAm32QTeB6Zq07xvW5x+Jkyh65ZKeCq81w/mDMjQNPeIjp4YBIA0SNMmQurSACcIN7gpsDCfoASIKMYB6AVwjGUJ5FB3QEvbXjCtBjQKCQBswNQZSXV1y75ppBNMHsEYE4fZAzbSBFYeQVrlYVJ2bwqMFB3C1oCzj3vmhRIEOdDwWQgN0FNBL2D+RjsONIGJfc94eOcpiy2nWOGsufj1ZNWih18HOMe0JrgWgorqR+aSpHCl5YNznuDQTVu1ePvd1DQf9+05N/r/3BoCPvjf6mQUFs7icJ42Q4fwRR46SAuub+Wu/BdDtrzqzLcQz7Mv6bF0HISOQ3C7qRLA8SsACpIUckP/baD8wRFcOSdALj5KrorO58EwL4FwA6MuuFyIT17rpgoUVDBqOU0gQCNfukGS4RLJjCCBjgaER5IwDtgReOfz5/xu/W/+SV6g0bDY40rADDtyoH1yn/md+5zllTSUFdwi+bZrjsnCJN32SDysFHOpA5vcrjPbHvgPjPzNnKTxAt4GL5nLjsh5WRHy86WOw8wzjRVJlktPTK8BqABzg240p7AZmzgGRhjFbpXVTjeBJt+jwG2nVKvmD3yWG3DpgU83gEx6RuCmt9ZRbrvrU/7zyoAEghDbsSzM1i4qxiiT/FbsXFPbSvr3wsNUCfObTSSN/StMzk4hkoApN0cApYkAH2Z7x2HbNqskSKzFWILqGzgXjU9A5ToSHxp9JVv+2yBJAB6C03IL7mAP9Sq/08/ryoA/o3rnMb/KPuAATpxSNrov09TJpqESTkfyfYAsw5CEjCmKkbzF83vAKXfa5kLLzPv2OieX3zIiRPGv2TFLraz8cjpB2ds3SaeOf3e2NzTdup9rsnUPKcq0O9t5TgDq573+GrmkbcMDXYQe0Q3NTi6FOrYFloAT2kXrlHDgwWyNa551HMP/TW+ublCgY/7tSwzoe0EwNBAzygpg+q+OoTQQcHu+0kCYGY2v9EeVXKifXeC47RJMedAhwmi6RzUnIomJhM8prbht7xxFXs9x9sHTANSlTRC9ZZWqGOjwyvKjlcD+4wWCBDYEnnu99BukhxpB9934mb8wPjUkY/IuOiHcSM5oIA0181O0opXw/He8bkyLli3+9/B4moPJ6nD3mM1Pav28hmq5MKWBZY052fJS7Yt6LyETtKjJSWZmg5oJ2OC79Dd8apEQ2VM6I1V9TcrgMeKPPZk/+lPf+L4Pl33vv/jP/4jy+xfr/LvP/7xjwzukWjAaj7+lt3Afhadsi//GzmpK90cQKPPVBclfwPc0CvF9A2Llgjo3q8EAWi//XkqMM37qQ6DnkbX59/4VNmg4BB8qsTtthVMACg5oip/Gg7SKL46lQdtg7QPXvhxKoti63ub3Mmftu3UG2xpLf4lGI8exofsfy0X8fnlbtQOv3eiA7SKHB02N/4sfix5yTGmnQD49boG8L//5/+cAfNna8skIj5UXrE/xykbQ5kmTESRnz0/V7VYzvG+5FLjSMJZSRf5WhzyiK9x4wDIhcQjzoDYvzMhqarYXBWJ97pfJh5cPZoEwI5n/uHvUQEwCo/faLx98vbtfNuAMJtdHLidM1u1wb+d+zxrx+gVMh6MZmIc+2MLpLfAdDAeUNLG4GEv7EoAJKPJ7zz7DbYBlG38xgoNaJZz2CEEf90AlrTLIRQNSEfQogBRwMM5usM4xFFcKeZNQzA9p9bj1a3ICXbLaR6gwUJLVXG7DZ4OhYxwOTAAv3scCdwf53VWQTQtd79rnJ96j/qU7ujJPd9Fuj6Qg32TR8kiivrPQKIUacZLUOSgI30I6Fx9lj50Gf02xhXwtT5sGtOGKhgfx3n1wXFAeCDvGkAbx8gFnCyuossBdTCYKQFn3wYQ22AH0JFOLavR8dF1jW/28UmWFYhkPF2hwj44agVcmV/kQabAjqP0tZMnN59GbiIvkwSabQ3NXwUsXTnUuiHkG5OWhMEEMwRfqWSqe+RHfwowAzB0hCaqbFGOw8kcQgeBYiWfJhF4AvGgdjnBE4wHeGteMKCe/+LnQyKKzjyAsmmn/uIIMug8G1mdK5HURwNYOhZ/1gmsyEbbfnymK3hWeRnvH1apWs4jGfne5Bu940dnZUiemoRDKkVC/+iMnhRumUROEgCxiRxf+F5O+gzeDBj2qnwBJScnTx1Fv6kcGbnvVbCZ97naqzFPmf3wVfhrBxXF+9GzAN72S5L5HXT6DIC9mkjFNTxi8JEqLwDsVYqK2zRY+Sffr4MAZxx6NRHM+LOPTfNsWzl1UbakbeQGntuPTOVSaHAnWDOOu218fgfj6aukbPuSDtQEts+S4rZN3We31TqS6oG8F9nIwZA7+Wx7ypW2gOxN2yTmPZfFpzsJEVl5NqdsKeC4XBWXLY1K8D5JzBsXqJ9sodswUN0cWzp6W8DgmtCwdQL0V3Ckfc+yP6Sm2nUFwGlrRkZmrinhnRX+gw/2MzNXLcTctMIn0fHmV+QwgUTa7oAifE3J7cjabKWJfUy/LUMB8tvfmO6zHRZk1nkGG3ORRHNOFaviPDjGgNS3psRUX6BvrApmnEwUG+tlvsHUokno1Qsvs5AQ+aBNZ1JG9j28xMrklqEdYDmI3PI9dhnPYl825DS3f2VlXgeqzV5ynV2g4B9JEgT/kKWccJ/kUVbdKVpoH1eurWAJJ9rzSjuU0fsaO/yL8vrvVzCP799+924lItbe+r+s69FWsM8rsRdt36671WmL3CaSFVhpj16Gx+++RxAoLKTbpjSG/LsrC0vmWz6ZQKGd9fa49S/2eiPAyyr54AfxnMmonVQVGtvysZPgE4hT8ygwwUV6Ojo7SUpXX24F0LxQYZgfvTP83Qmw/cT4hd3HVdV5Si7+mluIxr7Hl8bWjJze76eqoz/fsdyupypI6AfpJzYd/SF0AjpKamUx7KcXv/3Nr1/87d/+LW039ItyYv+Fsvuc8k/6rDa+X/IHHua6QLUu7KZrDbHnX7cnZQEYet6LK/HPn+KMp/UzZ3fo8EEkcvgOrkVc7eA8gLQZ2iuppi0K6EcVDLOwShooASDGbiNxJQBu4LEdXSUA8kwYkb2BNxhqRt3AmdqngTgQKad0BZ5spx2L0gb5cHcTI7z7otESMO9MC5t71gdYVxY3zswiKYUo8HoGARmGRYqA79zvq1W9M4MZYHg61hPcByRFUGSck920yFUCIPOjyl0BbIBX8xnPpW1eQ2dBatBPecn/PLfTsZ4BcDtH0toJAAYjRPAtg9rvfAcg4rveZXsOWu+2owQz78trmt9zwFGMd6+WilehQ9q8AU/LceaV4DX9tx5krIpHQMNZwRxZk3HXlR459AgGRgmAAW4TjIv2pWGVAGgZbhkYB4DuzIcn8myyC8btCoBxBtIdzSf02PN0uXR/Hl2LLJ7OZQAn2pRcJoBOBUCVrJuXM3M5u9tubW20rGr1ZfSv+XrqfACfAPP9cweRele8iD7k90NW8FRsy7XiLKCm1BArI7iP60yOSB7JEA7ptl/PgqGmQQdnsR333FprWscoQ+u/luufHYTEkfWKSPjbfO7E6YCYU09bPiPbzQMmKbiCEfkQ37lxgIF+aFzb1ZwAyLsPDC2aBvCEtunnlI/TZnR7d/CL7yYon6RA+CdeJhmSOZVkhwj7cKysUOqZ3TaumFpgEWBBPge2Y57ZK7SrL1UAAMwqAQA/im0ApCMSfbt7c8myKjI5iVGJ1ZnLKR+S16yQj8x2cqnpddO8241uP7P73c+H6H374S4dxu9ZnUxbIUGPNe+0z++EX3RfMuy5b3umFgP8tq1ogG05fZBPkt1AvuQFidksnrBtrq490pw8oKy0BpK6u91OAOyxG0+ERzkINLQML0K/nC2iMVhHd52t5OCu5ipJJ812gF/6vfnr+TZ92gZqRkqCoq+s0onubceTOHxM0uHZAebpSXTqAPvut/vQCe6y5aAFyohjm3SGjDGGMVDaVtCm4A26Sy/oIGwn4y7hoOexjvFNY13R2nv2833aLp3s5NPIPAJv2IdTpvB9828wNZKICErWaqllBt9hOx4XNFiej6vrVmD9HlUBP5BHOE0dP9gTn8AOwTyvoVvBOxIO8Ckox8czKLtHCX723iOIx3fwvRrvKrfnqfc/rffXqjpO1Icu4kwl4/9367PPX3/G5xDYYZwI4D6pwA7JiCROutwbz2JrCfpBe8EpofX4/sfFO8nwLP7Et1PmKzkrOdGhsBQHxqhe9oQtcZKPXwODEURH8u9DIr2gYBnRg+NjGi+linHLgGUkNkK+QT5mElrXGWyRK+OTrT22XdKZYKXQSOPhdgzrKEvk6x21Y1/kmKfVYLa4zqcDr86YMgtJpAOSFVmAXv3xhoL1GRIAf/M3fyNKrc9QBUDeLxn+9PNPnfBMpc/H3PaR7SxaQBQfmJDyWRWdpEOz+l6VT5KxbDH0NZUI8nE+zRrPD7wJSvSHbXm/+oP84TrCzFM2RNWp4GUOohzbY8zyD3//bwTb7aD04lQARLCaeTEwdwVAPzv7bFM6NE5L/ZnR5VTEVmVRBIP0I0NW4NdBhvrbIyPoH/A0fTTg0s6GWSnqrEvGf4OLFi4B+1l1lpLrsBnJR5VOmrFSmr59oJMAWilMn+mrg5EpkZvAKM/tLDOVKYHSoyOLMXoGXEOfB+cJWcjBNf+NBEDT6O6j/24awzmlJIW0Q3+9DQCO0aVhB/CucWkLhuXkkqUzMCsYW8akKwDCv5sHd2D1obluSUT7FSQ/JhC6hNwyb4A0tJJh5N30TgAkW8795JXsyf7y0Rb9hoWnAK92Ri1bcQDRNuyfooYYHEg2hnZ7z5ejiTlALs7kDODC75um93iGdnIinaAjOUfR+f1pHR6/D7S9g4uUpKP/nUhx+xN8nPZJCbKzBDw0TBAwNItNkg5mf6NO0XUpqMGYZH7KS5nMuuYJNnAO6/3oqRzvFvoWx4ffn9mV4YnskuYyq1AHoLeuDeif57jv3vqaKhbQNAfDijaTEBKNRNsJ7ka8yNVtxwbIRq4ji7d9adpnbvI/AtZ9AjL6uBM2WzavIDZgLD6lAVIHfTOXkf0kJTDWVGlFppsnm6dOYpxbXLQFKAFB+yXMDQGe7ok+KwlID1/blgQA1dlJsfh4VZcooabgCMACsq69uQxwKuE1OjC8QaUA2u6DK8OPHXQUT29e5e/QsOd4y24L903/sR8n2H6mHLd/D5jDswT7XklM9cztv6i3G6TPNqjw/Jls7Hlfvj7nnjD2g12oIHwHctaXey4C4dCZWaU7nuk9w9attCl6c1Tb1h+l+NmeA4DvaoDo7dYXLgzIl/VYZ1FC2y3VhxIAXQHRPGs50OcgyCSJPiQ3fNLy9Qx39P3uz+RJeC37w59Ji3jdwW3Te+9ntp3sFrifd7U9wbOSLgDhUxmR+8a9mr6+y4GzsrmiBc5Kic/jPDfWTeBpkjUvIKfYS27bwq0ESS46OOsqtfF/CQpVaQn+YeUdATv+Q1C+7Y8rhSmLqx/umfep9wmWsy8ZQXbo+M0336zqz89f/OEP6556VuXqZHsE+1nlR7k93uFe+vUfVk9xanpOvYf8fvIxrmATjbIXOtvPEmQ50lDlXyWjQEa88ynKupcY43fsv8YPDybEKi3lH1F3VWkgOHTpNYNG8MmUatyCdm58Ht+K72Zrhw9LXoPbB8c5aSjZnoWwZzoYfMRnjdUcXh1xVvTq9LFKkt92N0l20hCB5BZs2VfZHi8cb8m03kbGMEdgp4KEpy2F8Rr9jT1iV7Y/e747cag+pAOioX5O3Hnb+K5gky+UCkGm9DqBFpElxIk3CmCOy4/+Zm0B+NuVAMAP9v5/sbaCIG6BHnz8CsnFOcyc1/t53hk7b9twFQ3kJlsqOZPCe7nRamxD0Qa+eLUNuvAsGdtkdKaDIn9a+nQmALgAs8+e8uGATD5WfPjXEgBHAN5Bk42HEgBbMvSLtHELXgLiNtIRgtsgk2DkjIxgmtZVGw2A5/7YyEUATgQ/o2ph57hcsoO+osQN1gT21fPDON24DGUOyMvqj4TqXt3Rvh856f5uQGgChouO688YMI3nDP4DCnEoxAmeJN1bSa/VsZ5T5plxUcC912uD9Btb0FrAHjqDzygzrD+3P8Sh9MzSJ/9d/5cV/oBFXeWhuWKFVndejsCSbpCND1QARKlu8DSyNm1xfNcWgJsLLaO3PKSPD72j0r9zlU9t5DOfPloAZNoUaNI1Rf69qgH0XEo8+y74SS4kAdDA9JRtu3fqHSknuakS+pRxj+5o/PtMBsum9EUVKDe/bxqGjuJ5dE3GTgmFOWk4bfVz0p04oseg+XQMOkgl+jKZ4LMSJ3IjmZ09c+fn59wkl9P/JBsEruPsZ56TeORZEa64YH/7Kko7JOoGyClwMSsEUTbZIFxkfPhGE+xDNvY02JMA6Hm2PUS/7D9Ov1YlCSzBCX+HkRIA+mBC7YOzHS0/kbHxoC8ArgL609bQL/oyMjAVM5hPbHaDqznCpqGLxhrd2TYu9hWOsYjJA/we8iQeggAAIABJREFUDlma1T/J/CkToWOAYPuZPN92oxPGGk+fcfGYADjGz4NE5Bv6AE3qG81AJ5ZhVeXbJqEFO6pVhyQAEPzDGlAPTaux2fHtstsZrw25LMjlO1uuosut/7d/vp9/Zn/TDr6LzvVnLQ/No7ut0GJWX5Swiy+6EwD9fsbdvulDdq79YJfUKrA8V59zmGLT6JTTM4GVBADnzBWfSbjF/vdYTx4YCYtzSiQ8QLoz8OyAF6zGIWWULCYS1fpNG9nCMwFwY4PMd7acUbOFAWobScbffM3cuc++MJpmdcpkfz/jzCFxY+daV1tH4582HcsGcLGkbEiu1EPZOX54hzdWA+1fYGqS3N+6Y6wzOFT071s9lJOTbmeFkWOE/S28R/2tzyjv0U8unOgQ4i7xz7WZfS88ekMAjqvoXq09ySifT5D+89oDjyYRqKMcPyv0+Btj+stf/rIPx0NAnxJ9JACgdwiiEhTpcD0lLbQa+oJVATrZXFgqK9Oy9aiG1FkCDNS9gh+7xFX5VNc6LmEb9EUSVh5CuII4Vg6sNnV7AG5EoRXUvzCnXnDpeIZjtMznUMLIRZ7rvyPzvSiRc4+C9bNXO+X1+R7tzEHCjwm/sdHBU+eNN6e+uCIFY6dMnjGblHhw3iwSUJlEU0gP6bKCUrHGPxOr4IME0vk249h+07GRdJFRzn70sJuUZcn9+NyJEW/cmb+3Ta4FHOYO2Nia+zoHYreM+A3/QQY5FtHlt7/9zYvf//Z3DPqRMP98nRGBxDgTWy9lw6OvCNKxOJe/0X+SZ/E3OUsldj3z0TYYYyJjrvgi4DAmF3hwYxIAqsz+YVW3YFw8oNBxUfplDOHEBmVoJTSI2bKlJVsAmrA6MVhGnWCQfJ/Mz2YiDBi/3Zbfz577tvrdXgXpYHODIgNMMqFW0zXoCLcngTG5b5XGSED4/23oGmBQoJZgJyDo661uJ5sgYDOSxHOJPYl87aUwGXpFMABlTuE8kwCiowyoxPHRAfVcAszxmbLsusO+HW8yd+g7hrXbCO+obO74NmqbFzaUB+8L4JFmAJ+53sqGZFY9J5miGQ5/9q8OlDb9yUHz2dKV+cbhiVYC331ORDv3zOF2+AkmMqfc4jDjO3+7kzZRYgwxGX6aQ4NlztBO5wxYKvgzv0lKTkSnGod3dG4OpiXysFjY44PSozl0bPbjjdFsJ4HMOtrce9GswxOACO2RRluFlYDpqzExgr5Wiu9E76gTCTSkBE370O/RQanD2SohAKrnR887CTb6pLI4yHd0ecA3B+cWlOFtUC9rZudGQ60VTPLtoI/o0rJ/yJIdEcoJoz8CAblCbBJ4M0bLrMu7eACfg4B9fVTALmiOIAuL/3jeupUzKWA06HyxCly6LJqOrA3do4ttH89ES57VPG3vV79bn3NehFWE/ZhutEeraQIogFw7wX2qeY2x6cj9dP4RrScIGUcfPuhB2UG9lwqUzDv2WldnKjHGdjUj/y0wJR3zKkX6rWDjDi7V1gm+Ru5GhjKW0GDAnZI78YE9b72TsYz830Bm5FF2RtdUok3RKHt1lQCIT9S4Y7tY4u/AnxacuqR7qZMACNg6/Wj2autcFoxXdg8DSELgxAmZY/5t2QxvbgDaSfibvqHttHceZBob0uOWHJ1VcdHtvqc6vrv9bPp7hn8y/shpaH/z92jDgRo+A70JyKhHXomzlIZOc2PR+OvBUFgZhH1YFRwAdNbPPpQtVTAKws1V+6obgCrQDE/jUyQf8W/sG353zQPBCoJC8mufm/Gok4IMThrbDsx4JOvRNfFAIB9yijLyH1dlSmxsdFbID/bxcSGn9Yp6b8wyiy7jrzOvVAHcfMbe7uxPT+I5/oJySzt8bgvb2MJVk9y/C/9dp3tjftoihVLnsVPhkfCdKs9IC1fvJHgZ+dX2wFRwJQAIn2DypKvSEx0GSnaQgu9/0H3vGGOCdswXv4Ns+BcBzJ/++GdfWfaCq/TcV7/++9Mfv6ItRfCf8nvNTbYONpht1V5yfA6/oDGKFzn8L7Kbq/yiFzlfBgM/E3y+7hg2jDYt1YOWXwdEpCvnHz+YbRiy5xun4Hcns2Q2BtOoUnee1wHArgAwD6O3z/xC+thy6ORyqocT36hacBbH2i9vPnNooLOu6G2ZDwbLQZtnMqlstqEQsZ4UUm2NgGzckcMlo/tsk/5HBxUa0kp3q5KOcrqe6zHsBQbSLnJuMGyf3Fgsv8uOntg/ybD2kzk0WDZWcpgqCvEnfhH9z+n/XHT29J1v4nx+95vfvvjVr37F88qw1x4Hl4NebNOVdlve995+7fXH2IlBV+IsehH+53t8nmRYEgCi13mYXxZLcE5E9P+TdWsEb4LCnGjsVC2C95lQW/pC/GYZIc4ETsBZE1hc7UMAYwylEHIqARYt2NvA0ahn33lHNWN0MaAG0h0cUtisQNvAk2gBQgKUVICrpHqMeoIXAxFrQhS1T9kn4Zes50RQHdwR0R0hnZI3C5AFOqWkfGVP12DtKllpAY7jkADHeUpxxWTf6w0jaeccJcnhD7eST8ZpVQAY3qb9Z2AlPJARkqLzEBLf8X0aEPNvjS3lWxlPeDNzwVUms68rQo1/sxcQdI5MRRnTf1bJd/8V/ElzT+CCj+6kVDvNAItWsjjTKH9AwZYhrxychsaGnTxqQB7a+HwAlsvW3fRrn1rzQfOVYRkeyNh2qQ+duAPT4bUMFPgFAwJ+qYTwE+pFMoud9InRZzDgBEB0NzTOmCQHXpnhPLEBwE4Ocpggv4AjBZYNSO9gIzLfA4iYT+L7ZJjRVDvwAbMBZW6+gFWAdQPYLQfmTzvc0Dl9x8BuXtjB6blZubod9M3H/M12AU8B5i2fGtu5mhddkyzO6nJWiQg09grgOM45QTvBrmQw42NCh4fPQYzG/u4EKcu8+pBG0T9g0hS2OCQ4msB28ISA+N7jZzA1f6fdAQ8UD3vYlLJG7pgsKEDWNk3jlb3BIXTIoieAjp0Ujx+TG5Hv1vPbyUa3AySlS9pbmcPTuOLIQ8u0V+9DwF5ykEqbSXZPMDHBcGgZ/sU+zZhd8UH+THXCHq+T4FmNnhVSyUS22mUrVAfPMJ6yTQKI+0YMryBSznzifw7WxDtcSbC8hQddmZPy4wQo0eEOsCKr4X3/23zHSkrsY2jU+t7Ptj5GFtDPBLyR4UlCyB/FBokO06aChQS4t/1/1ndsSM/nBOgJshVokEdXFd62M7aF2z7XmS17fuDHccr6BMtcALC9ThKafZoMU6XYGjgjjy0OPqHPdmI1K8FKCi0Zx+nTFdTxM6SFk6imnMbHnftXWQKL5+w6onspEccXoVFvKYMd6IA/17klIYCgUeMDnTWvxqkp/5fsKzjct5OYL+pPPOutQkzJrDFv3+VFDiZtbF/xnfCRr/8qoVBpvWwMfbYT8aBB+6okb4GRMHZe97X4wMCZp+EPDkGpOmm2xqz7xGEvcFWc3tWhd6tEfq3WM3Fkm4IAAcE62n779rsXb9Z/+EHf//k//1fKCwJufJ/gHyv+CUJU0q959IruPhfK86b94oiDL2Uj+wanzP3UNWOki4fBytI5ic+NAQbfP/eVjX3Y94XlmFCw3RWsj59VPME+VYq3ZW3kPJglq4+ym3uchR1Dm8joFlgB3I0NWz4yV8niBPlte8APi68+9qG06mcWKdVWtpkMFtWMzx/p6iT3+9umv2xvEkuTJGyaB4vtEnxOY1bxOf7w1+zhO+Z1qtb0jIQgmEf8OSuP1DcqP/R8sLkWm70owwP0jI8WRlYyzLLl+GwfGLy++93vfvfib/7Zf8dkCPT/9aoAyLw+fiX/ke0nsNXoi4tTCLzXD3A6F+L8t/yl4wrzFdTO1pmOuUN7buVxdVr6iv4lGb8mu1yzdRDzyIIa6CnRXAeKa95Jar78D//n/7JuMjjL2UNs3jFZyc0wfzswG8lkpaLUATLoMcmgfNdOlUS0XHcCQMqmEiAa7F3+E+faIguJsLLa4Ur4rQ82uGn/Fe5tZvuQkCi3hFJjrD2561M4RLU34D4a1wbqBgvPnH/aSXJCRntOatQeJYNu8yTjbto3ONSek3PVdCuLlaYVcgCiFcUGsQ1yK3xXNMg4zbcCh8p0JeBPNUAAKwQtvzNjVitHY7nO1aPQqeeR3zGXDagwHgPkfH8D7HyukmuvlHkKN48Com6n0QBvDJHHzNW0MwGw5b8ImcxiO/8E9DNfuk7Kp/iNf53h514el/zzJgCtNnfZvWgz2wHiDAYInqY+tJr+aG6pC9eZdDOTFgA+KUO7Da/1LTQ8ABmNvcqV8fOhgDudgc8pRcRnAxJHJ5Nwarq2k8rYOjjRFCJzZ9DQup53n7WdvbpzJsIjiITuoGTyBqicOwAVEwCp4AkNc1iTArcewyQAkIG2A6FDbLsob5bEQmyaONU/+TsG/vxeTc5KGUsSXYG1wYhlYQNtO0+eT1HguW0LgPCzQDG8xSnRtMG2KRmxHK74Fh1Mu6lw6eA3NIntibwBcERWqber3bnvWmAiwcJd1jngdfxBJ1XaTmi8SX4nGNyz4S/zTIKC1v0BMLF5eOdOACQB1QnG9sOtbwmWDHNhPFd7ojcPAfT2GwJc63VAlHyWAzWKzAS4bZMDjFpnmv+dVMHnn/iMA/jZ9HVigdDmkl4HfWN3ZqV6yur1rsYiuWnbHjlKy7cPbNuVd+9nM99pW090UuFDCQAC2MijSzZiXqX31pVKNu3+6Yy1v3uvSpqGSQBgzrGPY+OHjpG/6AZ5s8YEfY5OQS7ID1d6mYjsE+X5P68gdALnbNeTTZ3kkSpVtDInAC/ck33VlUQjoJcNe2Z3xRPT2L7qtq983/aifXN8SZe5h3ZYBcd7WhBZYH39B+AeG/CDEyEI1LvkNzLbe7cl47JXqtiT9E1QoW2bWTGHjwg9UPKO1fS36zo6XDuHgOLNt2+8715bCLQCrxX6t29XYP/9e77DoB0HWPrkeyQDcqBeDsDD6uH365R7/KBSS9cUzzkCmyeASxVAbvlxMBwOdAUWecv/BqPFxkbGntmFf4qeUacsuo21G59mC0h4Ep2MzYl/2O83nq1Va41R/pj4P/7Vix2Y5MbjDCzjQ12ppo53kBiNs9jud0cT4ws0oBs/kj5Ghv0O+uD2GBKHTp9ZndgQvmcdk04gOfiYcL7bFA+n8lvNnzY0uGLOMImdHRv7YGtdoRHaSkfVbnQYf3LpibFh2py2g3k5Ps5fCbgZo+Q2JKGP4bYOVRYF0+T5LE5GtiYBJDnGiv8/+/3vWQXAJMJqAzoqLLbs5EoAQAf2OR9b933wH5OEiKO1SBqZZOJk/Q/bJTEP+EG0n4Q9ZcD+FjrP2wOWDZ2kqbjE9vAcfocscIwSWcWuWFha9PCCLPpBf0gI0tb9v//2X/+cg9i2A94SBHk6rwNqQrtwuQh+78eUsR7gNIzM4UJJAOSZcSaTPed3NKZnqRXHQkXVb1FwPL8BpVdytqH2NWpocoLrAWNShhGoXcJqhY5hj3ArsxTV9ttXkBSmU2AdLAakJIOJZ1jCR+adK3idoFEPA2wk0mcCIOPJnBOgsw+XQJ1B0Mm39JHndxbc5j39B/xkvKK7jFJ4FfqEv/LNs6rewKydQ4+h53x/nmxzJ6ESoHQ/AXcZ68iLjTkxh/ge3oZf93wjj3y2gjQ6DN8328ZPxkzAqo17AvoT6PR2AOzpw54i7JPOPkVlZ0FfgBYYhwCLs9Rf4GOflWAj+0jXU3bDn57zg8xZvm+5v+eT7/NvjPAN0Ludfof0zGE75kvGFT5NcmkC2MdxnQmmln1r05H8+6fos95Lu/7Leou/dhZ4X4MlxxSZ3PvoNqAd2buda96ZhMlcHXUmCB0cz2K+5XPsw4P+bPA3/YcmcZbUGchwtmBdjWz5jV5TiAQqEwTkGdj91svYI23F0So1+o3NO+VhDiwKLdLHs0RQZKR1ruk1CZU5aC/yhXeiTy1zY9rl2x7PCAg4LEhR/mACPBFRybD4m5GpkLiD4RvYtl9te7P9uFdl0wdpbeCiABXXcmHfrbcEJAHgxE/A/dhO28aP5HVkQ8+EdcZ9+6Dt37fOyBZ24ERdN/D+kM87eaEguXkWcDmgfwDvbY+gvxr/uQ3ltjH5u/1C+5ObPtGbfN4JAMl7KSiB3iTju13111scoplOgGL8AXkJUoiVnuOR2862z4yf3nP01hwlw+TP9wGxTPwr+fDTWkG7E3BJfEUnIyOSgUlu6/tJFuB7gWxV5WS80YH47I8/UeXBe5c/Z+wB8zglW3ZByfAc9BWZiP3RYXZIAMqeijeW8eIJ+7eeDn7T7TFYhc/J3uEdAnrME58jiUD+Y6uYVwbRJ6+q+xZ75nGw2M/eP6+Vw6+/+frFmxXko8Lhq6++qtV53NaB//Qc/kuCRr41YZtwJse9Pg1/Wg4ZPNIW2GeUTyfdfVbWxn6RRdq8WSxrWSbN6SuUuBKdJbNKgEziPls3EZAe44oB8b+h6T67wDg8Ij74ebZi5B3Z11OO2hfcet42i2MGjTYqRHxlP7pjAW2/0bOTRNGNViPn7NN2rW3QU7zbsYN1OjHBbVszftGGAJaJgE3zWthlv9g/Tv9qO3LhuAf7aF2YQ8q1PDU/eGBw8zO675htPUr7zptm5DN6i57iqlQvWSa9CiXcHNkZHEz+2GfF57UflH3XFkb1qcB40319lqB8+KXZYdwI0j9bOvirX/7ixa9+8UtW12AcSMzJVq3KmJWAUBJkEnyio/iPBQdWQK1E3q5mX9/uBVLbsCQAgn3oxzwO0B/JPQTys6ChPiRb2KIr3v+EoH4nr6xbTAAkuamY4p239rz89ysB8CxARKsC4BKYdh6tRFmxDPNDXDFCACdGE+3EWCfzH4cfY5SVzYdsncdwK+kYoBilE8jGOGsuS1mXHGmfdBR2Vt4Cahqg3hUACXIiJHcJfZSylUzOaEpyFbwpGxSjyPdcttX0Dq17TM0LnLjd955HAcKHBpAzpiQQJkvfK0vpK0q1wZuD0JvXaDfCDaVJW1lRv41wxvEhmWrD2PNvmkY+6NzsrJv2MVQtqzmkRzImsBEHOGbsSgDY8HQ7behuoymQ3UDHZUd0nN5/ZsPeYKjnzECRGU6otQ76gAHZp9YzKQ3gogSAxjMJMrUlClAe3FbG3TrUvI5MN1/62Wd8P21DwMRpL8bxi4MBiL3Ces6/xm6g0gFf5KDl6rBJCUQvmzH6lvL5SQx06anmfAfkk2AY+Z29lS2nckwCYBNwTjneGdTFKU0JnejcB4RJX2MjpeMT+LQ+NRDJ56H5rXctJz1fc8kBrjLUXcYJ0rSjPYAdQBI9rcs/nbTdOuMkwoON2wEHVuBOWQ5tc+bF1iPK0tjvtpGRp227LjDUcr99A7StxnvKdmQXnRrcLYBy78HUO3oW/zZthh9Z8Yhf0DfS5Ufa3rS+fWDzOfPqQFPj0f5fdmD5QvD44086eIh7g1Hx54S6kgLZEjEAjHJCYJYgdnS16ZUxRwc2HwpCxi9KPhVIZW9w26DM7+apqcx/ntuP8CxlpneScAKUWx6f9cmVYV8pJ365XfBtA/zpM2O6/dyZAKAXOILdkffZnhB6Vq6CrMi+/+33WxjW771Cmne3znhF/rRT0N0RYscyGwsi8DqSrrWlJ3wYnZQNOG13FjdkD7PF8Jbpvn0iGEvJxNlbnqmmYoeyb92DrdB1cwo4GmexGnD9IFCX7us8Gfye81p64QL9JrmgPfG6Yk4Html1Du2nhB5/45C7b9fKPdpM0M4S/HWAXtr4cb377nu8p4RF2qCtXOPDe31iePqZRDLmocPvSL/k5cg+yVTbjlseg8u7WmXrFFVl5DL6gateG/9Elrd+E2+Ix/hPAXov+LSAyibNNjj3vvHR6HVjF/LZc5zgdOxu24JOJPa4b3mjj7t8FZ/hglbFFlEI98/DeT2lwz5xDlOBUyr1EEsdKruj9zPUzjM3NtOc1rf+76aTI16tAjOxO+dKpPw+vH1mc+VPwofF2YJBqtQLckhMoQfuBH7jofR34zfJiWYaWuY65J6/5F/bLrT4KRvTtrC3TISvSPTl0PTw+9X6DD/UM/6HWzmk77iB692qlsHe/y8/f81k2/t1O8QXX3zBZ958tw61XP5T7Q+/8jfmAhpDRoHVeauEfUbGlHMraMudsM+YSEfLka7+G7ya+eu8CG0xQgWAEgDGHsBGHJrsIm+5WHbx02X3UBHEBOj/t7YA3MJ1B9UtoDHuYaLxxGZYhEj/Tmn+nrANbbLDaS9Clv1u7TTONjWaAJz000LTIKidFfvyPrs7AaD3p8wxh+G00VRfZ/DQgXPo1AYon/X8I3AZ8+6DpvO5IvX8uh+WtDo7LWN/vn/TrpV5aD8Osg1jApUNYivQbmCLdhLMyejn4A2BxQ8aV8/15l3Pr4OlNlAzpidVIVsolwLV/v6dAOCK+gmORsYn8CM4YEAz3zZ9GsD2mGmEuQcwp/RrjClzLRhaYKr70BVf3IPoTLwyiDizAkRT9pQr/AyAUkqpNkZOHWAQ6CU4n/1X4X8HVHc2PoAq1ze1g4kenjKWgCDlnnH+6XdkbWeHSw4y/rQZO/GhoO8GNf8U/hjhkk4MZZKYWb/nahtRUmM+HLvZFBqHB890vuW6wUXAZd7VHHM4kXtm+bh4GZoPNphVjRvUPAMIt+3oZ+5xz3eDJjd/Y5su0N+rh9RLJwBu/QjIjaTHLrRPyaGMoVfzJttdNti0fm3NgbnpP/x7xoH+bruF0uYel2zohwCr4uc5j0YllXzeHYePhWG3Tp72K0Cpk1Bn+eYz+bnHP1YjcpMqo5EjteOVZ/g4A1ruEVwrGEhiZAsADuXK2FsWSHOWZKaaJHby0f6Ghui3A1COKFUkRaD0QxC34fQkdz6kW+S2z8K46ZBgd/zhqV8nnwvVroaaT0kSx87eiyXEA0kAwD/aF0svZ8Uz47sDJpCVNseSO/x1Msr+UzI6B+SRp/AxL1G6nm1EolkfjCvaeX512wbe73neNqJ9VOg/4FXCHl+fFX4k/1vHsgLfSUm1FV/kQ0NRZeCkdsaF50B7+iOPNW0nCRD7CcxIWTO4VpJGK/r47LgFxm1xP/uqXvh+naCNIDWren/4wx8YoKdsOKfUYyUeZfZoG58hwMc8vv3mDQE+3kFpfuxxDtTDM0qkeQUQ+/RdocAS+7WHH9v8mv6c5/qgz3+KX87K/7adDupi95IciHyfARuFrQLdRZ8VCMTPtUx0dciDrDjXQHU2zTN+IeSpYL3jg7OtxQOc92Jb0HY9+nL6v16s0xOKf0Zac3p+ZP5OAGh13q1b9zKmGzvwc9wEY3v5zFc2NqCmnaZkVp8zofr30M1x7k+e/GsfrcnYpt7Bc2OObDVkFQPnLzshuz6JnsZ3kqGpbCjTrD7hD7QasOU3vjzyGf/dfpx0pV6fCaYZv+Y79Cmi8swkL5Bh5d2Dig+nTiH5tBOB8k+vlv79cq3kv379OeeP7Us4U+MH3kKh89ig8/E/agMJD1W1fP7pKvu3n3z9+jWff/PmW24BAK5//8OcMTL2RklCbLXhAd51CGjHgzvWXbxBvIIEAOfuuAp9zVkXqz8mCpiqp43ENixUY2GmONwPU6dtdnJNHyARKXuKg1tzG8fLf/h3/+uSiXFUUjiBhWZmGHJ+5oAYpVAErGJoQHsnAJ4p1yjelF/FwTawbaOx97sZtDdIbkWm8V/ESQJA/ePaB2RrVR6m8Y6wBdwE0GWuDVATPJxjmqCxVRXvJTCOIbszQAftCWgeKxmegdK0lwBV8xtnH/ql0mDoORm9CVJjCCbgiMJi/MneSdcH8PW44pzD+4yPhsZJiqYF6NRJnhjSZ3M9zV9Dk+y18/j9IPklG3ckAJ7J8xia9FLtwxG3w4AEXUFZr8Rm7NvYmV4t+6koSW+TLZzVP5b7e9X+1Trlk7YWVQAM+CGBWInSdVWYU9rorQABHugHyQQ9q15vh9u6ljmQPwQXI9tJAuR9/Kus4gSkaj/VC+oreqaTx9VeDPbYihlX25DWvcy3HXH/nnHdOpi/NY7Zh4rPc+2kBmX6+I+2DxnzKadnBcApp3fwPlVAp20LIDtlOLbz1BFSt2g6lQaRg06qjA4OSLppdIOakY87KPLsAhogVwzAUVY4tp9zUyMc6023O+nT/NezU/mQ5N+AkklkjZzanh3bE2QHW146oTBzlH3ITM9kg+jc9pnjo6t0AERbILpMwljl9N1H61ToEVlpfkh/K4XRwNa0bvm7ZX/GH6A8IIr+nD5TZcGi6Vp9fI/rulQBgLBDKbGsFLUMBDjHx8QuPCYAeu6dHOJ4KwEQ+rbN78T7M9k87YFLq3cV1CQ3tUAkn5i5jn62Ls5ZBsOTLhtWlZjw2CSzZb+S5D3tZOQ4OjnzGP+sZ/QfQWvpStRHsrX64HWUwjP8OwcnE/gtYAnoV2zYwH5POIbNtDAP+prL+PmMNYk8HRTcB71OcgyrZCpDF4BOAqCDoPweXY79RbvYLhc8lWA+MizeSf/QD1a47mATf2P1nP4iBymvz3Sg3VqtQ5n8kutv1/Vzqv50lcmyVwjiv/32uxd//tNXKtF1NcI333wrUL0GjoAffSQZgHbxXZICKNHHZ/DR+Em1KX7HczprQActb9nCrIKRXfHzTOfBImDqs0xarcR3Ur58Cwg+zxWNh40Pr2M/jF9ES3TyiPPTB9rXQsO5RQYW/t7OuO2SRNY+KlVqozujg3pwrhwePHjjiR5Pz80WKCbFiTT5EFNq+8pNtx0ykpD7DBJ8f+M3WmNXAGz+xeD7+cik6NFc1u+7/Nx0yRPyk49b8475tSKdhDOO2mmfbZvGV57BdWi6+c7pIwE8SRXKVSUts89e9m9wm4VQI6Kajp+Ijcw8tAKurTVtPyPzk/o0x07YUbwUPMvVmjxPhMkARz0bpy5sTDyq/rBGobrMAAAgAElEQVS9Hf8iAfC73/12rd5jJV9JL6zsI/H9o7eJc4XeaIDjh46sdz/D4ZteYcfHuAWAdmBVA/AQQIVtmt8al84aUdCv6iJtAZj9+1NpyGqiNRolOuVPeD6A6Zb4TclAnAHgQwb9PewpEpk43O9j43G0w74Yd1FQmXDhof4rFtAB4rrp4+V//L/+NyYAmnF7tcBCHtm7wRCZ6BV1lYOcQhcQeyvwKaTJGk/G95nRUxtJVIwRbOPUwTX66NX5HMYCp4PnkmjoLNmsbgygewwqzgqAzC00OtubfaQx2q3HePZZAqA/C4hoMN9z1haAKI8MSo+5AbaUeByrkbr1eVa6wx8qkIWdYxKyl97vwG6MQxIu+J4ZKFd7MJO/rsvokm880wC/eXePP/I5qydzkNdq9VjBDX2TBWu67e/KiGeumVMAY/7OlEW7AdYaPz2dDL8NaYAU585g7QTIlIMyMjI0GpmulQFyrQTAytYxC2sQmnt7O6gIWIq/yN+hMZNdFVgcNLHB7T12lOlKjD2jW/rHCsId4CQBENpKXrOCNYFx9DBy0DoUud2rQH+FZ+2cIjs9prE3Z/CP/s4EGocp++DkYIKIjO3QV1nXU4c9zh5T27tOcMY+tb0Lb9oWkR/WXQUM5yFLAaxpO2PNvxnLyPg8sYFb0ffx/bG7M5aUp00Z8k4IcDkvcj8VDG0zup3urxMA4f3QXvbrlH3srZ0ATCtApx2c4CN7BqdE8QbfNz1u2Yz91JhmtTyH8O1g2vbxBkSP9mb0odtumWm+9Xiar0PPIKgE6PKbCf75zgZzSgDsslCUExP3oCpgknXbpxDoDG0jq48+UtTB57t8u/zGPe6D/z746QFwVoA8Oj4rzs23+T1605U8gzAh8qNvkaF7VSoVVuOvtpzv1eVs9VF74UV898z35A1ueMF/8GFNQyVhJF+tw0eFIgKIC7dxLk1Mg+DSdlUrBCxze6ZWYLn6tUFlzkZwOsg2p/2L5HqPrsY52ADANwFQDteTjVJQCeD6givgSqQmuMY4PkYF3Hrm66+/3uPKSfXBdjjI6ttvcCc9DuGSzHJv/Qr43+IeeqzMLeCMe+t1Fs5HBL2DU+R7tZVOz/bKd+xszgqIb4+dlX2acvcE+tFdYafZBnbYVVQgrBXFV6/WNgXcLIAkELZPIikCuXSyP/rTvrR949xqIl0IS1rH8Psz7MWzeBi4nomtsbey+x2Qd4VO/HfL7pYtb5Mi3rmSfpwLDYQw1Snjj6v8t72InKMVnq3gJlRJM3FC2o0PZ78OGK2kDOwOm08dOqPQ7fMrEcKgmH3Ngt2Mc5K4m+4MDudz2GAdcjcUfYZZ2j/ddB4bOXYntufGZGcCXPNLMkDfyU+nSvXEEpNk37TCGwTZ8bdlZSxP+GRujVD7GtdUh/bZQod+1LWip89EgK9AWNV7LZGFjcwbjnH1++nS8d///ncvfvGLLxn04zME2jw0sxIA75kMx/kmOk8D73+GGzrIZ1xLOtuHobcvPl7tcDs37IAqeVAVBHv0+vUXnGsO2ky8R31c+/Ax8h9WEgGYH3YgZ0wggdHYMPYu14Djlg9uHViCDzqgfSQlIMuYG6bMuREsTlwR+kMmdwLgP/29EgDUR1t0BVxzMmuc5J0ooNB4RYSvlsOJ0uXfvNuZqAheyrU2Iyqr2cYh5aER7tvp9/iiCCK6wRCyRiWcMWDTx5Tdgjn392qTlNr0wli638xPhm8Ow4tz7QQBjYNtzVZuvxfnM0rzvCw1AYxoMQb1ptHwV4yiUu0M9BhNGecBCffKwE6ulryk7WS983f4SYVaAkkHZ2CZ+UYpjgSAQf49FmX1ppRTga34ezsJHkZjg93fbfBoUMPMbWf9PPeD7qSsDEBAI+ZIvjuhAuVV9k4ZR4IB9jHGrvVI2Us4YEmfxqiyntXQ3gKApR1cAYgyIjzy6avP2WZka7a4TF8KEmaPZWTyBurC8ulX49gAtnxV9OP+l/Px6snMQePQXDWv2beZzwd0hI6t561DPab00fzM/KODeT4O7AT4o7u7Lc+ZvPB5Jfs+bScu1Obp7KWfqsiIsW6n+Wgrw+Pbzg44G4cumtFR1F32GvM4uehOdCqrNe0wmy+h8S0HH+Jv86T9QWwNaQD7t+8f92F62ynbKZjGz/Tw1lsoTW6J6PNbJEeTABhawInLJlBuSKMktLVfuf0by/3YhwIR6FxASmzmKTMJpKMQXUkDG+DV0b3VyKX2q+UA9bbFHWTFPg39BxzdPGzfvHVUzog/4wv51wamOoNH+/sJOv2f31rTXyum2NtIUKQzAJSRFHhAQLLlZScADP7c7w02W562btimt02OjW1dmfvOzwqMTHXmeW6Did6HFuG5khczoshGZLivhWvf3nLZZ0+gpbZPaHsqm87VtMhk0zw4SUwDb0DUM6ml7yb40kGvc92V/DzCCe+hNhDP3GfskxCgJgar1Kpw6IS9r6NHOpGa4HXJja6o++jF2+++59B0/Z5OvsY++pyLkBXynKifA/AwHgTRkn0tzOC/t7hLfq3gY7X++7ff82AqBO7Yn4q28C8wCgL6tI1V+cwPCQAkUFAFkTJ8jA/jhWdGW0rkAntI1+WUSAx57h00ZuFkDp7NvOJrY28ja5Hf8Dl6h+978amxBOkNW2UfiWQbbZHPQOGd6Yv38vc+SXyfT6A5dEAa2ULgpoAF9DgXHYS/UgWoeeIz7IdGAJTx3faq7Wbe6asVe16t8/x8b7V9TJDTltORSTfb3qadtneR67Yze2siLsIsDC37f9rF6ePcr5/xpwGWpbOs/PwZmyNDguZFh2y9vO3qvB97t70HgYS/x6F8BaiP+W1/R2lz4DyGLHw/7VQqLm6fNSvO8T9oNTd4idaqdt0VAPSP097G2HQLiX/W7wipntA8POO/nO7QLvojfz3fbn5IPflmY2bQHe9wP/26zQ02i3rGZ8+YjGkc6hlM6aoAWM/+fl3nh20AOgvHi4jrTSbZqIMrMF74AN8joMbsdXsJ5FlIv6tL3kN314GkoBvagC1EeT2qiL777u26LeDztbXoNZMBObg7vi7bBN69X1UEqy8kALDFAPqYOVOXjf+kr7LDsJVDK5X2Y7yocmDMtQZK3TY/tUg89EGbtQUAZwCcWbcWrg5iQew2hgK/uuM1ZWq3UZgTv2X429hEmRIkNYgPmI4R0pgmMREnnKxrO+UGFtmfRmVFFji6F4J4FT6AgAJN5X6udAqe1UiUr4PYExyojUcD4vYdPOKZZKUxvqZ5G4U2yOERT9zf+1iVke7+ttP3oEVrU8EBaowC2/8r5TzQVcnAmTGO4wBN8nsrc2jbgfYdhGwn4NXw0BF3/s58ngFPnXRPp+JEFsahMqAYHTFsA27I0s5K43TjPkFWA0B7SWgo0AfZ5LBO2ZPxzGd4rOU8/TwYcW9SQgA9tIARhq2AiU0Zvcr9UUKkvU++FtBzG3mTERzjoYMmo7NNCwZuiz6TABgjnuA9CbDQLTLeDod0viocRi80llnFfXRK+f62GQK7GmPz9JbryDZnbj3LM126GF1p3Y1e5RqW/J1DZVS9YcBoJ9XJJz2v5FNoe8tb+t1t265ER3rl/tm7Ddxsth5sSWxFbOeti22nQqd8dtulZ8+2/RhbFF5SURQrWh7JO8g2ee/yNyfGut+mSeamfwknDsAzun1W1OgAnHymMXFOpLPBfUyd7R8rDPZ3Th5afp7Rp+VJsqjEjwB+fBKQSZy1PmtfBj0MfZrnXd0i+R0dvnl0jy00e5QhzR3jVgJWqxgsKfSKZehJMLMSAFjJUGIElQKw7ypZRtVWgkJ+YLoNf16sMsi14uCgI7IXncXfCiQXbRzwoJnQprFAAqaUsuMdrmbYvoitkbuAUy1AtJ7h92AHra6oNH0OkpuDjTGWHApFUO8AVbZDIElzEMZhzGJcwHktV/rxopHuhtdqVOwWz1QoHHHIuPkjv6XDXONvRge1uiP99h5x+gqMQXZRYG99v0Ao2cMxzKn35CF1r/2At1u6RBX7zwPuYzMTrOO6K6yYhxbcQ7qex1h1j/Tqa6kBPsc7CMgBTgF+sR8+pfJZucd43/J7rNovmUNJKmTMlQygKU/atk0lLw8fvtGbxRG6qP3/G9MQn9X+5tJtC7D8qJRi/St9nR+taCbhf+OZttN4jXemV0CkdjoBdwaJQguNLQeYh/ccv9u4g/CtDx4wdWJjtgDTqc4avzY2WsO137L+RFYGi6iD+OIeW2hFm0W5i6+UnZHcT1VHEXfsOkumZlGFHLx8+I3pDj+bTd6soBENg+9uzBBfcM9BgWvO0Cr7UthRlOLoxNntR7Qgk5/7zLBt2673mIwivmM4yZs1TsxxViTE52TBKGMY/wIbOHg8PMuQ+8alx3cT69R+/DWs3kJ0yn9iqNAbHmN0p2UnNlk0zgKdcAH+o1zaT0MPQctetAsO0JiDkeUjYec+XXvyaR+pu2MXSHfjeaziK+ZDuf8nL371q1+++AJnAATvN06AnV9twZ+BtkgYwGfhGkCIGitFXC2FKTBBCT+5fv9ktY1VefAWthwJzR+WTdS5H9oGkG24HT8z8b5s3quVUEWbSADsa2ELo8wihrGHbwHR5zqEFIkKVDkwQbrGia0OoD18e8Q0/kyHo6piah0C+K+3GN+gLAqYLMS9eitlEAA7gOJmiJSSQSnE3Kta6ecGPXcCIAah1Gwb67SRd/rvMSZR2KDAEZX9zPolWa++kmnaKC3HbG3wR6g1xwbg97gFSssAs50GsxMopSQmbdyBQY+LVzQiIHX2uCskGrgO4IvRsjFbwpNVzPBGoPARVHW/T0+53+DsNJRj1NXus0TNNqyk0V0yP+MRFpiAK/J3cBVtjMAcv20Homb4o30yk+3sWy86uOLDHNokCwRa7dJt1Fouthx4XpuXPUCvamagqQBIAgCGA0iT1Q4onVwlkxsQGmBKP5NptzMup9hOvMH53rxkcozjZiiwnV1ngiNXGW/2rj7q6pC+v2t5/mvvbHq0l734GpvTdquDik4gZG4tHXxf8eLIVZWeQUbkUPS95t7VC8P76EdkuYHCbVcbqNxBYE+x+fYhO3AAUstDB0TPaHw76nvMp30eMJvPNcaAzXP/fwNWrGJRbXzeyrN+HunWK52ykwPoxteoLThNgc2MJ3SfIP8GbWcCAPIQkHKPBX93gK3gUuWHsvez2s/gmMCxV4RnL3BonkA3+wGbppLD6G/A2cy/5UZjmeBi5GDodycABC7UruaFRAWuMtLvqADIv7SzqB7wiemH6tkO47PeM5qVx/AAY9oroRGXy08kWM9zBMSW4wbyN8jLHiUCR9OBvETwVCueOuBJ4xStNX8kBSLH4qN8z4x9fo+cSZbP8wFerisR50pfLXBoDDp/CD/5F6ARP1ihxjN9PV1s1ejPHOwa/eF39tmTbNEqlOyI7onmitP6AdB7tw65y4p8TCn6Tbk77pDH5wCOultewT3+zioRAnusagHY4gdtclV+lfD/8INWq1lK69P0UdpP+bJvFf6BPGErm/jD4BnBv2UuskPecSVWgVKuRhZdxbEdwPN3WWf9m8UPrWbKrJOxZrXwagIQBf7eJ1ttMTDjSv1UG0Ym2Y+ESE3XSrfGEXsz/rN9Jg/rMsZJAvlGLJSfSiJkfnuOmg1/hNcSSA8tdB2f6cExO6Ta/lRVCPhfY4LBayJ26/L9t83VpicIQnthrJtEVQ1380tzlj99xHTzxmkD/Dn0uBIAoeeNTW4/ODTz3CSNHH8/2zou35A3B9s2ztt0ML16HAz0p4Etu8RN5EkturmsobdMkOaQq8zXfSTesIudxMqWi6yen9XdN43CK/YRednTvRYTjYQg83w2B5TuEFPy0v+dFZpSEKy0431YYCabSR+lRGKjo2Yak2y3KqFgR3CA32eKu+grZrthaI33sSce+ob3kQD4za9/yXL+6DIoiyoCmY6VcF42OzaafmmNCAkA/Ie2iMf0qK4grTMIYCPxo2QreIqy/k85HNhDLuI5IR4/DnurCqvcCOcrUL2tCO1JFs+tq2gv2DA3mGCeSADQhq9xfvYZzg6zDbLuZ5EZFVxItGKuRwJg+D6MD9CI8od4cbS9oryFCwbAgjp7jyIYAxgl3Daol/J0oIjnZPwGgN9jTd8hTAvFDs6dfWsl6EPeInSZ63PwPPtlEiA2SL3HTWVghm6AQ+YzoE1Akdl6rsyO8W2wnjlv4+MSImSg8JNTghsY9qqMeDcZ64wrDqhXrpKVvPlOmnDlIqOZzOsoVjsOcG2Cpgh/2t3/2vg9C2jYJ4HhlOCHN1AAZlWhKDYiosU47xlpDMw4R2TgaIzW+3kv/ImMt/zF6AXcHhUV7qjBwpZHjO0oL5OOsQiqHAx/JUjQLQBYocEqUQIPGD8B1QkQ5krJJEemzRjg0KsDNK6ecswTBCUgSUa7afEMDGDxoXmm4U/p2G7PxqifPYOfDqzHkXxI/lsXuo+2C4+rN6O7244ZNGpuOnCr2w64EJPCqOinaNfzaH15Si8GIQMkOgEQWt8grOX3/v1RbvVE991gJXYoY4ieHKClxni31bTJypnspubErLJlgG1ezqvH0rwaujlIRdDmQI68opzVatv6myvxQUBuTH2mgsArWKCHq4TIY49XdmPpl+n1AI78eYJTfJ+svvTo8kd0tOdn7SMwxOhfJwCGpqc8xfd20gCfddVb01C0zbhiH0hZrcy5sgbPqTIIpdhrxRV+hEAsV8o6+Llou2WvghwFdQBGsSQjf4f/NP1bLiMzradMaq8fXVsFek1l1058KicsvWPyHaewvyUvs58b744v1sGMej44AivX73bwLvm7E9SiIdrNYae0las/8g8r2F79DE9Yfr7onMoHkDD24dZ7vaN98gC06Cv9BDyiP/g4lsOvtrj/df2HPvD+d2veuJZKwboCdIBA7HtX6amqNHEl3bfffsuVqncLrOrgu49f/PFPf6Ze4R0eCmU9xu9YwY/M5vmcFZCD81g9sAV4S+Nh47Y/dHViTrHuBC1pBGrUgaKSKNuyI4gaGzpBpHQnWGYnACwnbGevTg/mVCZCiaHGJntBpHDEo52nqdk/winocP1/6s4EQ5FHJgCcRELXNCM7cTFtdQKeT8RnbJr4l1UBMn5Jz0Um8UrbtNi59JIEALFE9wE74kTc5qj7v/2x7O3oPhKy885Zkj6zS7CpQ0e7TVONj37IDx582BVgY+tbzx6S6OV7nWZ5sP/aLjHbFTPuiGB8GP+NkG6+lEDcn8G+uN09Z4ps8ESSh4OFgt+advgd88rBgzdPGg9NclQtfAiTNL35nDts/xUu722r9NEr0Veyc/P4MYEz2CfVeHgnB1hCdhlw52pLjkWjoR10MP0xy+GduGH/ShhSlpEkpT6jLeDnSQB86rNOUB2A939Y/o+HdWI1HVJvH0kac2VdY8Hz+7CJ9Rwqk8kb82LHb04A0BetbQpItmLcwA3t88GH75d9RRWBeCz/jDFnuw7GoASGcJT47Iop2g75mSRNswUAydh9+Dv0y8kjxDr4/DMfXvp2VWqtQwB1DeAzYJbPPwTClSXtAKacndvMu2JWykUiXikhejQUz0F9xOtcnWwQK2cjIxuF3QCKK6jnnn0Z7CiGyidbUTqYkZKcwOT+vvdaUYgcoPa7+t1ZNAdGcZIseTN5whMZ9QlQd8aWGXSvZqzXtHr9eNr4HQBowgGIlRBYbfV+RmO6w4mQNh9IAIQ7m0sGpLmK7zbo+FsyJCa0Yd9JmzhLrFYRHM7BilIAOBGtvKXsP/PtYLdpmRXzGMMjKF49hNaQm8iOnLblZJEsY08wfs89PJ6ElA0fZ+D5oi/uYaMJ3Ub3JfcdZaUAe1KcAPAeoKxJ452MdUBmzrw49w9FD3s8KvbQuPoQQPKpHFs7vBsEwSjefO19S60fCWieBQHNn7R30+6Uq7Eh1tjDubXOhL5q97R1OmzJgdMODGfytCMOXsLBjI908/xvujw6vtP5Ns2e2brYoGe2N3RooDM0FR5r4DeyeVaHpI+m/U3j8DL2Ke9Mgm1WQPMd/o0u6mquAebd/rN5UDtonuSME3Bof6tsOkGJZZ8Blm0j+2dAcgbB1LYtLoKYcaassMEnFWDc4wovFdTNOR+Ru4OOVY7bvi9tTgJAZdnxN5Gl1mmOOzZy/R4w91iV0Gdr3HM3pGYg40ACSQTaNux3RBkjvlPpP2iHqwDJXwfNZAmzPCNJoFd8T07y1ple45szfvyrROf5Xeh2yrGi+/A0/GYbPrNBq4ziYQCUgKrO1NEKzAQQwR4EnFtWpPMprxRfZDMTXGdFnbYZ/fFfJ7nov2W70WauWEpQK3pp1arPmGj96TG2T8YzWFFCKT2C+PSJlXcE8Cmj533y3Hv6isE9rqYTIFSSCO/yACqfk0NfBh7wzAwKl2iFSg8niPAZ6QV6+Hcl1wejqZ2l4wtMThLQ4UEJ9Oa35QbtNi0EiIMJrYOwpyNm+zd+VrGVZAaCKfmen9Of8fMd9E11SfxehPrlwlJtazc2IKZiI25qFscEokotrCOxvzlgL21lgYf9BEMtGeozjLafhgW0Tdr6QfXSXGOuUEWxEYVlbuhxBtePZAVXdY6NDiC2h2NlkBZcOinS9ux5vDAVGFyMaYx78Cgj0QJI82926c9oZ85GTuZnsHgSg7ELG3Mou+JVYvPXPKL9wl5wyLqTHekHB7Rp7I9xSWPGnB91yI2H3f5k8x9tesaxD/eWWwb2Hjfn0Q7iYqB4ANFUBVzLmWTkrBK7cVe212w++Z0E3Hhe24zkX6KXCdZl7kf/es63rAxekF0eHs22cKyE42R+HmjHbU3Db9Aa9gwHfmLbD/fQg7eQU6o4FvVcNcUqKY2XZ7wsPuMkf1QA8LC9ZXNQEYDA/s3ajoQFVNky9ZebNbBKDunAc0gE0CYSP+rcnL5iHP0jiQuZkc2V/CQB0DeCZP7cRrD8bk79V0JY/YU+qgjXFeKJa5kUp930NYBr3Eh04D+c2YNxajuX46tFiJy/pnGuCoDlR7AViwmA58r8qID5pMEr7iCMMWrGPhobfRLjOCbgBBZ65nQmPb7RhxIOKwyV3YBcpe16phMAAKZRMnxPxhtsSuBOI9OrExkbmo3yhRb5LsrEjg1G5rNxMtvQe+z7GTYu6qDvXUK5ndhUUkDCU06Dl5CVwr94r8d9glugawETgpoNZOQcZ5sH7Eocwll2H+HLmG9l1+i57s82ez92GwLxS6tHd4XEbaygdJgfyJAkC9s6Ms6n1HUbLUO5Nzhym+8yj04AJAidBIxXkuDD0X85ilvmT7rrW1Wc2Dli3rlFI3LPWElBvwDmymIug6drjlTqjyaUkJCDiAzms8inMouz6vigV09WH7Yzc4Z0kmtTStbt/LQysp2cwhw7ATA6M3rV470dZWxIZPEec2is90Y+xUONMSss+TcldQHyD3JRtB+dGF3FZ10K3c7w2fOUfo6ngemAtwZGoc+zd0D70DJ06LE3LSaJNZghY2PbDog6iuMYGUvNOHvPLT5vANi8JE02SDzBHmXANgh76tTnmeBLj+lvz38B+n3NWWXjUwEQecbftHFpO7bKCYDYntB6+ikbDwe65LdlbMu/iRtZxb8deMcu3DxQ4iz2ss8W0WcdaGaVOD4xhxw2zZuHLSPbZpkOogWCciUAwtNUBLCdCmQZ5GLv/09rnzxLiF0NwNV8+QIdlqT3SMeqYBqZWd8neALtKRPxKw6cAc4uXY0sHVii5DBbAeYAPO2Vh80TyFGy/uU6hZnxlKsVEFCyf5/TALpkVT5nAqjkH6AJYPPVi+/ezHVvuiJJwTP2wONdBNzyp8ImWZXDAU9v1lVyWplSBR8C3PAVgA6fg4L4nQE7QB9W69f5BDgE7823b6kb6ANBPFbdtT9TQTrul0Z73DPv66UCAIljkLixrelk3SSGXfVk3kxwDZ4aawFkkvbGFk78ABuhT/ijXEsVm5oVKciNo5Dxa26PSZm6ZjM2uhO7U6kpO5QkUvSKeKbw4LZ/NCAQ/nky+uFvNv54Zjv1mfws7VPp7Wm3banyj2V0j2NtAcnPgf0M4hBsUNbxn4MUhrzmGRNG0LW9OKbWIDOHn3Ij41fEyc1ngkHxVHQYf9106bHGLtMH8H/5iW1/vD1gP3HRobkwAaOxSeTqZNXq9EwwZL5ZjOjHx56dSQ3hBSVxE4iQD4V7SDPLOu2N6U/75qqUbU8dnEo+Bl/MWFIBaxu7FUq47qbPPWVWFNqOiM8nnxKbsP/CdmT/FRfp/VGAvn42drXHc2MVthc++sHY3fS3ZZqO1yvkHgv9WW2Tud9pfcjv/S9c9rt3OPRTV0l//vk6NG8F0Z+uYF3bxoc2sKs5MBR6i0MAwUf65BpPfJwoo9tNkOhOAgCBPz7/7HMcXroC9BUI07avsSCZSr/AQ0+BDXRgMANyzJUr+cIBb1flFX4w5mAvVXGtdtimqkh4zd/6EBVd6CfbvpJoxvY7nti/5qdzVVRVts8wo6yc7fBZr+bnBiQE/xijxiwMjv9AX/yLOfE8gMUvJFh40OryNdwC0AbvFrIoRhujQ6hditDM1/dShhbEBle7TyrkCZRPQypjOQD3NHIBVdP2gM2Mfa+6uAIg7eFfXuGQYM7gKU5ujO2txppfAEEHiVEyvrGmldK5D9FBexR1YBtf2Vmm8wTwBGIT1CggRinMBnkuk08CAO0lgTD80eFvAtInQJ1zAAyukkEqBSNNCLbOAEmGWBk40RuSexqtdsQtV8yLXvuEb4oTtHllr/mDADrAog2c3o9czerTyNZp3LOaE/D2ocBHvNa8BMBUcdKyrZ4nwZK5kDagn+mJUs4NQPAQgxjC7ZKvj9fpnjjx9FV9pgQPaKZVOJ++7lWwzEX9nkAiciBZ0/f8vcA3x+d9SHJIydLe/Fz85rtHZasAACAASURBVB5syULraLfZsh+6oj+Cn0rejYw+Xy28aRwdHP7P9qINVDm37ef2XDPm8Hs7W8tM26AHO2AHDsqdYPYRABx0NY3bxkZmn9ma0Ohx3qMdoeEApAS0I38T/I89Vn8jH3wfeNq8DC/+W/y5zx0Jr+OE4FRlK7KPLaBQc0hF1p4RH5Pets/Rwrptrh+hk2Yg6LaTBBDEo2iTvrZVc0Xg0O/HFWA1KJlv5rfYtkmOej9gAT48rYSg3puvZi4JIjlvl3FrrnlGc2x+M4hyFVTrF+ZF2V2vTtWZjpTKVi6NRG2HLwycqQ+48mkFlj+izFu3BCCYW59iJqK9VwJ3UijtFJFYJZArXuEXLhnfvtF26MYa8Re3jPOApfUzB9jZzuis8xnBYr2uXhw5QFIc9EWJJT6fhCRKIAWUeHjh+t/rz75cB9fhNPm216s0dH2vK5beMzDXao4OTsJ/uJ4uFSnfrv3xCOCxBx7AEKfP4/3veHq9SkAR2CPojwyR6/DBP0o38nlsuYAikg04HVqrgtrioESw9n6ifBQBpLZNtD1N5cz4E8sl+02CqGUjW+ZGHvta5y1vHhNa05hULRD3oXMwxB8mmfbBWQx7LYseS5W1bvqbMLKLCZwn0D2e46RLFiwVfIZCP/aZHtmD3L6B2CGBXumh2+ntIqx0dXIr+qTJFL0ctEU4qWf2b6pgsm57HJmjWuikHf6aeZGexsmhc/zGcYMEMJgrAk55ti3lyw6APciUTSeJdGO0SSQNTnjm0w5bvcaRMx22LBS+QNcZ342znvlBPm8ahbbtrxoPhjftm2ljKE8nZtX5T4M1QtO/jv8HT20egKrwNfxX5ydljlsW0LeF8oiDcotMBfuR3027J5hEHaC/LApJf7NfvvsNTZtH8TPxU+ozaaCpIt4+R+pkRmRRLzKq+YJuWewLX/MZ7FFXRyee+e4NTsz/ju9/ubYyfb5Ozlf5P7qa6iBVAPz44jvaasUL0BG2Y7pvupYPQrCbBMCv1w0ASAAgWP78c6zWrwTrCtZpc9fvsMGojENMSGyx7D1K/+k/6G9lb/GDMYNm2H6VudDmLjyM6q3eQoLnkEyGLdcZAzngevmtNXpWAKxndPiqqgKZALDNQP+6vnRVLqwkgxIA711xsJLLiy6YJ/w1AnuMmQmB1QZ8Ed5H/2hbNyshCaXqjpf/4f/4n8S9m4j+LELTSp/n+Y7BRJRBQCPtyRmcwfsF7rdhG2fUioqWQuBzjDKYKXMYwwWlmNKdNigMNC3x2wCBuQaKCaTbCPZcmwbqY1ZfOwga45wge+75PZVwVmeTAFC0ImHslXO818Ep/n6/9q9gZXiDcIOhKGNod/ALTtdXp6CroZVKvoZe+FJv3sa9twBg3n26JHilpMOUlN0A+8HIl2G8HVDGnsNu2C6Npb/xCubDGCsDrv4meG16SKYip1YKODAf4BTgnHcm4Itcqt0d+Pj340qVkjl9rjlwDx4MmaukHapsnki+cLrnyh6Sz3LgOVAEvycBED5pLhNYd+DV8kA6b/AzPI7zStBDM7xX9U7KsW1UkO5tGpOoy5NNm+jvjLXLKT/Mn5bBbsPwcDu+kY0TPFGltpVzUBg+1SrzFqrClJHHWw7sk/e+6ozrGTi65e20lZKFw06VPDUdb13E3yqjVQAw/E2bKu+920g70f9t46v8dnRCTrhXlE77mBXYydbT3q/GOTbSd2zlphP1TqFcB9Y5aLPpSPkKD9e/OZeB/bhtPk8sn5VNqsr4ng4a9ZXm5T3Hp1wNxzKODq7ap/V7eBb6MzIfABNfle0mU91lbO8OE4x4bLRbJ3DNyLa8OMBVgtT/83u3vHB8ThpQVtb/3r3HwW86D2DBISUBElBuv3gC2gawXLFABQASkg7NQ59OjvUWgJ4TfAf+DjjM/ABwNgBGGT3Plqg7oMHBRby36xq5T2Afl52M3dO5MMsvrX8JnBhM6+CmrJJxjzuukVtfYe88xopAH2X3XOFZ/8LeImj/bu2nR0AO0Jfx4pA89oFDFH1+D/pQyX6wjGzxPmeGPmWSRwKEvgauKq5CN1WqKbKID1OCZ2xuQCl5y2StEkbARRhXcIXCPjD9XEFlJeDegywMQNdAGZqEqniRig7hq10KzCrQmTMa4PsE1eLjyIzshWRzKjbzPoGvh0q9d+jXNhLPqqJkEouGEG73XlKS/WJYTZsz/npwQeGdBOMe57YVu2rSJdEo0TZeU8hejmMUVb6+seKYF43Xf0enk0hs3xOitR9r/IkmaEtYNu5FGtgOli7LeErvUClk11/jiI/vZPGz5HbGuHlqmgTjBws0z2/MGzv5zLY9YEPOa1btJTdjj+4rDzOlyFDkpnHN3Uazo8etOU0V08U2xx9ZgSfAFD8vu7nbpIid7ZEGbnjbO84vSvAcI41/VJWnGnlM7I0YngnOTSfrV8ausdo3r6nRfqz2QWdejQc7hb+XLUtlVR/unsXHA8+4MqX9BpMXaxDvl/3G1iXo5xdffsGKLPSvRNb8ZAvA9+vQUpywr+pXl/zzsTNxLiigG2CQpP58HYr3q1/8gglgbDPA3+jz3UrcMjmBa/iQsASWMh/hKzHvWaF/x/3zDMjXyjp+Pl0r+0nQZlVfBwKeW3BBK52+P8la4p5FzLynagEvMGpG2y+qOmBuhsGWALW5KtSWrwJvSM+1NQFnAejsAyUVYBNwKCD+ZgLAmJD6/ewWgChIg7BbkPJ3HDtZsKMyGeZx4I9lgRHwlDq1kTgdxpkAmBVEGXRlugOA5SwjDDFKbTC204rDosHUbCTIcnoR4ASC+j5ZcsxV88tKTsasPXhehaNNqENf7MhDqxhA/DuOWgYOmZy0me+mRGT17cwlhJUAZCnMvvPZoBH9RLgCICRWs++8oPAG+aKbwGSvMA6whYPRONH+HFykA5CylyVXQ6YcBePpMtrDqQPLk56TNAodBfRlFCNiMVLZAnA7kyQzBrif2d/wICsuAmZzCEhktx1e9EJjTHXFaXg2b1tebFCTZZ/99rqiiRgi8oi9/y4fEm9esgKAe9W9yoUMpeROQCdjVcJIe1inukPjS3UGeBOQqLMTKlkWrlt+BMoniLrtgnRxwE10pMHAnU3HWCahMEb+0fE+rvo8BwyxRNtuW3/1efO/7cCztjBZ0tJzzjNnNcGA3Tix1ueM5radz+Qp8t/fpa20s23JTHP/FprlGQIr256U0d+HFLUTpmzbceb2EX7mcupxqgoGGhCOLhj07AAg53p0AkByfPyY1nBUkUndw3xuWcF4KGfRTWf/Y0tUAeUkFS0WeO6DsKqCqfmSRDDpz2TFjOwZWG073TTPs9snrYaS3FOLk4jJPHrrVQLHexUsoPPud3xfy6BKpFWKSSOqns2P1kXMlbaZSRSsVGGFFmXqWHlQ8I9qAGUkvQJbvvAAddvXa6Ztu4EJVLaOe+JRzpkDmjTujGmXf2ObUyrg/D0SALJZkoecdowVFqzMaEUdKyhY4flZB9z5/ngE8QzUl8zg9HpdZfcRA/ivvvrL9u0I/D9Z9hdbANI/wFvkEasmqgSQXY1vz8FMsr1KxOvMgpQH43YZB9+U10URrvJMIB8egW4JkgFO8RP7KBtue771SwFcfnjbAO58tt6rPZWRxuaDlzpbaIKN4IGczB9/qmqK2eaGuXaCLrEJV/bW2HKbwAQ5wk4JuKYtyOUk79O/xp0bD7SXNT+gqPBa6Cb5oS7Bp/kKQ9Id1N8VQEMfXY0ImwZZES5LQpF+EhhtByjWWvaBah73FbzkSCu4b7dthjR2pE7wPy069RaYhzRB+eBdIZIgbPuk6HUxH/TJ/CwfVG7obEnJ4Yu4tRARVkYxOsnzWvAVZfm0w3c/CfRwUNqp04PhWsZ71Nk737b2wS+VP2mMowSYg9n4hvxtWxVMcvSZQNcfpj9VkD3iEM0p3+n7fu6cmwSAzZj2N27ku5UASHv6/ErOZBsXt8M1Vo9dbz0A5g42htB0Mg4rwbkmE0G1EoPSVUnkJ44biCmJ985k3WAKJAAUVMZewbbjh1VRptVOABiDbrsEe2Qyw/N8FFu05PGrr76mzUECgGNg3DHnBAQvI/B/+xan1yNIx8LtsnVePUtSr/lCvUOn6xkE/L/88kueAYAqAPwN2YUfQXk+bC9kSxWL4jX91BonvsMcUU7/+fIJ2EPPA2DZ/npvJZrnkFgllLFIgefQRnwI/EiSwbHT8AugGasPfAbAlolF06ZxbCXt1hprVvbfrANemZyx7f/M2w2QwGBSYc0HCQDyCqv+hRFe/vt/+69+Tva9A9wGG/n9WfAWYIbG1Y7uzQ14HBAz2eQOzkTou8R/FDIAPmNL8CVBXExASd828oso3g8U45JV84DtAR92kOS2rEIqACJE+beDmLwvIUmSIyUdShAkqOQYALY8puxTnJLESYzc4E57wzWmtLcDJ279Bt20/yXZvzhxzWZAYAI1gk+v2OqJu/yJb02iw04obbVRy9xiMBochp4DRuZQix4XfufYniRG2jkwFbFB6ek+ocQZQ3gs3gg4jBEPVYY2oOcAz6FHaNNjTZKpg+IZ4wTR6Rs2uWVN+/MMjmD81u/anzRlThAXHECD/7B6pUOtVgIAWVGeaUGm0kiGpwngomeSrawy9QbJCQzyLAXH4OOkzik/bTAyv9AmupG56YCpyTY3b1qO0l/eaxuDz2KTenVbz04SLgGCVv7mMJlsJwng7r4ik9FTLY70KqsqVzKHVOLs+flZKVig51DvAFvWsabZgy4ZbN1jzHORoYyx98Pqmek7ibvWyXboN19YjbJBuTL7055BD/vwlh531boZ55WkUmxK5tzAceRu5CuyhbHwerQ1ogTGeF4Za92IkZWstqeZPlc8LQPcd7zGrBsdhkBaRc7VQEq64lRh/FCOCT2Wc/UhZ/E9+F57w33nPffWvZP+rsD5U5bXqcw7bc2/49tIi0VWHtbqah7oL8r6CKIQ9NYtFOSvzcOHdBAjTsVVaI5nFZhpTXJ4gxWClQCMzcFhf/jfmkMCv5+RCKgyRNFV5wUAHGEO4BP9D1eYddUR+sDKCoNqJOWXXQawEgBCkkHjwd8spedK9ccvvvrz17SBBDXrPwTguGIOK+z4G6X1oPubFdTjs9wtT2C6+v36mzdgnvdPom3tsaf9wNy9RemU2QBZXZ23ExFb1iWf0LUk0LO6u0u6naimv/SWiRzARPTDQGBW6mOTQavoxJlQk5x2cC+6yjYlaBKPJd/3wa1jCfRb636wQeiM7yKP+Y72AYscCMr9PvAzx8m4cuyiwG/OKAqyfwhtt23VeO4RcrMJvtkBsojggApYavVxYq5evde7mat/cROmZAVYqXQYKrta1UFPqiQkK0qA6fcARPsKJk2V1OGhhnx6Pb99g8dvGVLNgXlCn5Fg0qu7xpEJtgLwM6/Gny3H+V6wwPIDHhq3ceTWuX5PtsR4YP3WuL/PfYq/SP8irPRCbEJfj0m9BGONx8Qb+ZL2ke0TYuPSdv7l5yU8SQKE3nM/u+QRvPmkzgDj+0wGZ6FQtIL9wIFywQk9z4xxzg8SLRunt/4l+cqrUyETVRW050VcNJVy8jn4DMTUeTZI5DJptlxXr4LrNa1o64A8+cmPX67tob5ijj7PuDI2Ztsvjl3vR64ZaGcLiyvpEsMhUGXwSNLnQGr5xy2XXGVGEhn+QdV4SSzwmfUyt0BzkQvB9Fq1XvD0o5Vo/ujnd7xa78efXtK2w3fDj7JUPok874fngFfbCPy/WWemYBH9Jfi26IEtRvg+iUKr2a4iQkIRr+MMgF+8/nz96wTACs4hy0gqwF/Bp+GMGFYzM6E6VwLOta1IBmu79t6jHz2AP0KieuEJ3RKTNnXrChPhLvXn2SoO+NFXtmuxWo1+UckZ+lRu/ZWuSfZ0UwzeR5taQLS9sa1jdYa3G8BfdrVGzlvYGAEVAHEUO8C0QQyjo8gB4xu0YbAVRO6ghONxJsn2s8vJZAQ0UY19DEr3GcBPZUU2Bk96bHif44FwOmvMQxoMqGNY2snGoDXgn+5jQFPyOgb1QfH3WCYBEEOLMQY4hk4y/2N0w9AbSEd4OT7/r7PKMgwxQln1oqZRMNqAdh8Yzy41L34JGErYxyjbQ5nWoVnayxjzdwcboWvaagAd3j0kOgwqut3+PTIQw5l2Nq1yyM4lsxlf+H+338GQ2tQKzvycaEU3LOSAO2VB1YcSPJnrdsRua88XQMqBcTBFFH34jgTAUuqdAMCBJakIsPwYlG7d4byTJc745rCxkYmZz/BahrXl7hmdGkh+iP/b2bsk8G7nQ22ET6FT+HUnBDIPAV9f3cgrEuVAA57wnBzirKbd8pREJp1j2Z+NMQxqngGg09hy9AXo1FMDnNu2Na0D0Da+NIBsnbrvYact2jozJbkDrLoEvRzDEwWDPOp0Wa8KbLvtElf0Q1tnME2wcq4wnHOlJjlQgL/XPbsB1Dfwk97p+YCp8DZbGxKYwx7OKc+T5MLI5AyxgqHACOAFNu3Vcvqxnwl8sCLC03JdqYWVBMgPx+H5kafrs8gi/u1KMMwDQIEZfgbQk6TNqjee74RA9APP40clwSpjBM20N9AVAw4odeiQShNjw9sHs/ybPlQ8PKrPbKvAPwSmDKTWuGdF+yOWt2fFiDcCsFwbNghIXYE66IrvsCIffACai57YUiCQJ0CzANpacUeZJMrmsTIBWiEpkAPwQBOcvJzDkf7857+sZIGTAm4jZfagD+81riBv7IBXmUlDJTykjaIveEMbcq3wgdYTgIPxU6ko3XUZfMlmByk51G2CBaant15s/dg4Jat4V2WLaRg7t+1CBZ2xbZSdy67E3iWx3HRJW7KFWik76Gb8YkFkYLCxSgWoxHasCHBSwHpC+bWxDC7btqzszG0bbnxCeid3YBsuHmiFf5dxV5vdxm2LQqfti2Rg6KRJL8vGrI7Lp2ohR5Za2Et46vwBLca207+AL0yilU00GI9foJwMpGJQdB9q2D2Fr6mgIK19PlL7nsNHOPg4yty3M3OgvsclW4fZapZdK6AZN99ie2QfRZY+EyTJr5bVu/p3eOYeayyHP7XONd3PJJm5snVE7G0d34tsVRnB/rfPnP3toEEvVj5LtMRWNE22LXdAn6QJfbMTVjyJ/UpeDVYQD/S9z8hZlUzDE9hzrYLjsDqeP+FqTSUAILPC/x+/1In4HGcS4MT78iud3OFquJkIqeUtFbAF+Je0z7W4vnqUSQxddRd8DLwQe4gKGPhaJQCUkN1YFDwmuEJVnxaFf1qVUp+9evniy8/WgX8f67BZJAC47Wq1C5utvfIraOeYajvSehoVX2++W8Hveuflwslo/n0SKpbmyGlSbsHYn3+2bgH41S/XIYPA18s/uESe1wqugJwn4zt5DHHBeJiQd8I7iWvQH/4NP/H7wZNUj4JLoB2rttfcc1U7aMdz59YPK9OwJcGVAjqzZg4lBm9wKGJsguQT28xWomKNDYfY8paDwir4Q7KFGwG0PQ3PaLFRSY2cD8AFjX/4d//ztj+3kGOQEfZnwI+TqfItKW6M6h3wzkrLdrJUygjelIHRAXiyAY9tFGKk6HxgvBP0o2SuDF+eux1Pz0WYdwBuG8CMI3QILQS0TOgqscnz+DcrhzQIuyLisbRqK9M17t2njS4VGaUzVG6vJDv7jPHn9Xb0macMk++PZ7VFHJbBt7c+hMZxCc37D9GwA/qMOaAgBrUTS21kN3goh5A2+l+6qSyFXYKQMyiaRz3uQ6Gufk6ZdvZy8+EMmNO/HIKytJIVHVS1nYLBVUDrDmzXHFAmtcGk1SPhtwynEgDY95/yz0/W39IBORdkUycYUeDUK1j3DQdDrjOhEWPF1XMq4Tx5A7em7dYPq0wOitrv7PLxsR1pOaCldSx0a0DTspYKnpElnHrtBIC3RQR8hLa9qpfPDp03IBRgHHulfjUx2qgCgT2+no+2ZczKQOZ207D7P2T7Cd07KMi9yhugWz7TnuynRpRA8FAR2obu5Kz6QQBBGq2XtLdeNhljYBC+S8a8EumAoOnRNkA20Cusy7nK8Y19DV0y/uYrnsIKSPreq9jgEwCGE84Hf/FOnCbm6iy5ksOSwZYx0Ab2eG8F83w3fddYpV9zHkjzDsk5jC/Bdkq9Y+PgaNFWgHODg7HNWQVT8IFVA4KJtbLTdhyf4X0ABLUp+4FDfyCbCM47eZs+kzzBuygHBNBIYhyHAkUnsKKODhm8LzCAEkfw+4f173ffYRX+O7aP97n6vgASfkcpPdrBeH549/P6e90hj8OZ1t/frtV7lCOmHD8g9LYhllhww0G35ha+7ADbGCHgeOsXaAOaUb5ma1l0IFsPIkMxcKd/hLhPAkB8ngRAxtw+mmdG8DVbbgBx+5XW+bsyi3IHf21sk33Ct/9kiLSD4awQS3/jB7otBKDP7GrGru0LWq2+sZzkRUEBbZh1hfoHX0PdQJJnVadgNRB6ZtvgAe1gUUHC6WOe+ZHDNuGP1AVbtjet8ZX7z9iGBtNK97F1/eok+psEQI9T9tMJ0ASJloHQUM0pAQBei05KPMV+nlhipJVtV9CMBAA/M71gP4hvtg13soKyaL44mZ35CwOKn7EvtBVTLrS/T4VbsFbPiSGWAwb5Qv2EpjshYvqICvhPg42HZBJBuwf0bcnBxjtq2f+ZonzuEZc847Oati23vOKjTohyW1MtCEXXPC0n6hRU5ifxy37Guoxn2ndsmhQt1P9KmmY77vp7EgbwMfKh4vXoWPQLQTy2umuf+bLxXOyBriLAFSaTzuq/Da3W5zisFQF/EjJbt9lX7AX+mK1HENlsFYst4TXUq+Gc1RMcCqwKmcEec8kQtjU56WtZo+9a40Lwz8u4YkshU8ZYtGVORPy0Dpx9tQL/X3+x9uO/xio6fCzK+lXtheA/iVvZJdljxT5KAHz3FtVjSgAQT2ebXxaVacfGppMu6/3X69C/3/7mV0wAoNbiE/AM8zF+x80DqcIDPzVX4cwu5UeVG7cAZAV/PauENfiYanSIufQYyW/IQCqNkTCJb0KlGyoYMG8lSRRTBEMEl2GQwcHYjoAtZzzE1pUuwQY7Mec4ODqP/vFfbqDRQbI61PZIAIxaTNYwYGbA9bli2HubIlQdkAhQTgAnhzeGQGBTZRr46YyVFLBHpd8bRGYFJU/14xn7/q4a20EpBOEYz86H8LWU0OD3KHdKFjHPBGMZU57X6on2P0LBJuhGS7NPqgPUnluU+Dy0cE6gz7NwILOHbYDCAUYcQIqeLqX1GEIHlTA98iD93E6yg/zbODbQCT36+bTZTolUMX/ageAjtV/BsxlKmTzZ9eB8Qt/TQd9Clb8P6fGee8lHgGXk9wQeswIfWYNhUZJI8/pxjVV3okOOasXF80uG9aOV0c3+fiQCcAUgDB3LUZcx1lVYdrUI3m0cI5/Kvp9bEjSmvDMykkMASZuaes+NCSyPu8FzSkJnL6H55ID4r4HS8KId9M37Ddoc3E3iyMHTGi+dhOfGMe9JnPwcvZ3D8tg+eTElwDO/BGhJBsgZ32A97aKhZ2BhHLhk9wbEp5wb7JceTM5rmBNHv+WMvHEC8ImtlPzp6QQW82/OULFcGiwkuSnb5Ws6KbNZ+Z2DbG4+j05rPrGPbceb/7LRaU8nKMfXDHhUAoDysoiaMkWZNYABTZBl7AS04yNiV9pnZFzgfa5vy5gCzlQSP0nrAO2u9sl1P9mihb7yO9qD/U/WXWDKpwuzTFXX2uVUYIGEnIegA2DxbsB+yv5yMn2qCwBc8B3+Q3CeMTNIR9C+PgPQwHjwHU6vz3VzACcpsUeZIoL/92t14ft1kr32eWrLAFYcklzgFgbQhdEJwAgSKthL+smL169fsx+MGwkBAKX83LJPeWT1BA6ytewnmWZhYbAF+yMUSX09scVaDcH+e4Lk6OpZKTh+67aJFfDYNlLeLH9RmOg42uHvFWB4Bn7U/cfWEqQ/sbnRb4zZvkG6Oe9LFqOzY4Pms34eSa9R/NMvueQ3K4IX/knSKTwKrXKlFAMT0H8xGXKBE7PRU2O+NjnizyQYo3tbCJ79ku1WAPPlZ7LFgHJnOk7l09Dmni9tas3zmd0NvZO4SeJDZeJKALkH+9rTzyAA3nJY28V6esWSY/zZ2inbr1XOXAG4oYx1jCpmzNa+N74Qn6XyZeM484Cyyh668vACS/xufBfIvJ+Izjkhu/3zxUOmL+J7aXtPmW/ZCk2nl9HbWzQ+6CuNnSKr3IKBGOIKFML3fDy+VjPk+2u2SPXOYk62v+bmldOe7/eqL+yLx59JWifY4qGo3s4ljIrtLMJ95B/GsD77YdlalqmvkYTfXOB7KTkE9oPGcaSoVnPfrDtZ31M/dzWb28bWFFZlIam8qtRgO40/cPNLaKtyffnAXJ+KMaCcn9VdpKtvmCLNskCQxNEqy0fyGskJB92RTezxp8+h3zE+wcLNT29ffPn5Ry9+8+WnLz5/td5fq97wN3gW/uJDCQCMhRUATgB8tBImnBcxCZIhpgerGKaCkcxm269e/BoVACthDLaQb7az8sWqdMPPq7VNAIE6D9Bb3yFAj1/TXvu5EQYkYTXbMhmb99sfveSWNpXq63yFLAyjP/hlnua/2ueigiv5krRF3Eibt+ZG27vmigUVzDeJfCZqzaMkIJIpks+fa9hhK5A4yI0MrADIFoAIN/6doDCrPpO5HiBuRSqbIsFykGkBEP0H/Op92eg8P8o/jUVIN8iOobkthYUyJnqEO6vb556jNqQM6lw22gDxVnSBqjNoz9+3g0mpRRIAaYtZNmZ4VKJ8A/lM6x5/Pqe7cH0JgYodiIRGT/XcQvcEcHpnrzeDSwJXXpWg8d8gagKWMaTn/qebPxlT5kVwYaF/Cv5iIK4A76RD5OF0XD3PXSZYIHDTzAp38vxcEc1qJX1YEJaoKCqozgAAIABJREFUST/FAMU0TgCo9jMmEX/e1d9xTKELAhtlWa99WB63xiEji1VGZHz3tgQckoWV/xUwpLQ9wKB1SE5NCYAJpPocgJERDdpuKPq5A6lzn9pOltEYkVDbkfXKBalmssROhDa3DLRcjXM+Zfh+Z+hve4IyOZZyPdJ/JzycVecKiQOv5tc+aTtCY16mpH4SIOhrVtGib3dhygNwMflv+5IxbEBQ8ksdcrnp82TO0Ek2ZRIAt13RFTNjA4dWktMk6DgOJwD2Xeoy0rIVBjPJyAeAZV9bz68D5w8Bwm0/6MAnsUm5sC3C7+L5JAA4zsCnxXeU0wUEY7sBvpoS8rFZd2IZc8+pum0HQ4+U/8n/SDieJZJQvp6gP7yU49XnKbnXCgDue8dedl3NgyuPUCYPnVbA/36BAtwFrxOGsQLPYJpXAGGl5Pt1YNJXbCOfv3XZIMAKTlPGs/hJwiBJgQBU0CYrLh97+4N80trbCB4v/Rb9MH7Je/sIOJttlcmrWT2FnJCXq3+ASgCfWYFXILL1hjYH13CJtqQZ9BOg0wAu/I+tSEDNMB3ve6uE8ESHoqXM/vz0AfqeurJfsx0HWPXr3X+uZTr8PVf/C1/QnI6PZQC2ZXj6BA0ZtNO3wOjPeG/7AXrqP62y5id6ook8vp/5Bkzqdo0zQEcb8dHRZ/0rHmCI3EsN27kAKKpEuLfZOkjfVqQmH4t2/P460yKPx09wdRA0dAUA2gtGzGGLAbQZI9pojLrbxLgsO1um9rLpBLrhoRLy9mWWBcrhZdRHtuQvexzNjx7HpH/kE7cdtMDx78gPkwCp5Jgq0VkwOG+RuvGM5qreicAj80ho2Lc/w2AJ/nNmhcZkjtKGzWGQ/I7Oo7cAOGFrfYx8tUiQh07sSVhmMTA8Cg/4/h6/JrT9ihttOfXTe+7NCyXqlBy77UPa5BkC2I8OOec+cFUT5QC62L7Yde2hxyrv+JWxhjNr+ix26s9It1JezwvvfuSgj9dR2udr9Vt6vxwvg/+Vqve/K1BU2ki8WP9DBdmuhPBhowjisTKPvfJYfJJcG5fuSmIkcLV/X0H6bEkTL8E7vEMB3gnN+DcxyBiSpf7RDYj2JPKZxENVAw6Z/fHtiy8+e7kSAGsl/ZOFiZeve+cEAALtrE6jAgIkDJaAnfgeNwa8WcnodV4CEgCLEUr6V9IOFR1tA2TH1jlai7dffvF6nVOD/fEfretfdSp++/mc8ZNqAFbOLX5jXEk+AocnqR9Z5Jk2xpZtT7UFILe8LNou+iCZjh8kOrgiz6v9VOHH8wwgf97SDsriDADMD1V5GK9uXhhMIHlFMgM3EvhMgJzxsz6j/zW+yLkOOjfPB7jiGsBWqjA3RjKgh8bczv74rGIzGR4LRBmeNj5SJpfyHMZp2r9B7G28MhbKH42PjFIUVsI7rqmd9vk5EgCTsd6GwW1FpbOvKMFX0+JuO7QB4XXIlA4k4ljpjMZ4JBt0eHA9+QhoTP8TgGOviox05rwNpj1C80rzSdb1LNW6AXJ40CWsCcAy53aEH5KXAKBxWqch5KEbdtp3+6TEB52xZ2P5y3hvHiq4OJNB7dAF+M8V2i3HsHteFQgoOgDgGkJWxtK/2jqBEOdB/+n9PeSXBp6AQ7Il3UECgKYdgbyNPAJVJACyx0p6NNs6wtv972qKJbJsyz904n7CNOFYC5gf+xkNqI6EoJ/fvHfSYJzq2X66fgZAxN+R9fP30WHRfO5Dl4YINIl+yWqfAC1JlQR4kQXQQOORLiTIbtvQv2eFoIFE3ks7mcs5zwnMhwnqu2l+g1Y+y7K/TtoNn/B16J8EgD6zCFVnwm1lpDfNncwI8LY8yf7XKnwqALa81NgBhJYz7QMY2zaE7k3LpgPl3ytodIA4oG71Rye3mBTbwEScdUO0yd+atMaM1Q7tV4xOhk7c98bkmRKesWk6fGduOsHzOZBH16tJJ/N8bFnaQSk+h7OTu5pdgnM6bjh5ZN7XSkDK4rEqoCvn1ir92v8IsIrMPALzb998Q5CAvlCGj5/vHfCzbduz9PGJT/wF/ZIoaBBCGsf/BAh6pZUHCDHgDVgFIJYVOuyu/QtDbutrAlPugV76p72ISnLvg1V9HV8ndFoWRc859T3Jgy7hjDxpPGtktDfydxmj2lHyoW9hkI4oGRpZGP8oHVIdEL/l/z8r7rACs4BbYZ+Wb8qdkxBpH2Ar8s5cKYW1K77sqxkkzPYBD+IYS+Q6tI692jQsjJP39556fxdetPoEMKfkGIkenRA+yWLaOlAFtgP2gNsA1gpZJQBYcg1Zkik1Pce+dXKjsQJ558BcvlL6K1JpK8I+rZx8PheQ8H7jldAjdnRjDaxiVgKgE0uycah6PLHWDphPhvz/pL3psmY3kiR2c9+YJLutqxeZtelNZdKMNI8xNpJMf8a0mN6qtypWkrmvE+4ejnDgnpusli4t+W3n4ACBWDwCgUBgrF5dxJBb94gXh8fC+i/eMY8p8GF+aP7B/YtPwG8zvsQX+RzwZD6TUtyTltp+e982b8PAMQbOUfOAV1Q1b+o97VHPkZ/F1G//dsGPg8J5VdNRN1mfbtdQ/0gJWb4dOCTlKLODDSSvtpWzui7+UhFJXOIAaPIIVAlS8JFK71VRzIiwlTKVE1ubFsOPYN7Bs8mneGjOnQMFqbPQc5/Jzmx+Yr0OWJQDLP2CQpO14vy1AsQVCCgrJ0eeeqf45BMCpz0JDe/A23La6x6J70rjJ39TVkUT/tZZFKK8fQnXELCGdHBtMqlAD2WKIUPBWbDtxxFkzX52MvW38oluPt38WM7/j8/LCf1adq62lX388I5jhSOsrGnwofhl8Xx9gQDAb29QKK8w8qMn1V1kOihYjT/6gO1fWd+gXWRYIADwvIoAPqxtdlj9f1bP4sJIEZ76r2jhArMu+gfb7W0JjSxXMWBkLjCjr+6Dfc9FB/RF2QDenoZAjjC/Mvc0VswRAuXYxob+0v45W0tipeP8EKRh4EABAFyrE+GELygX9e9x0QRZALheAYtaCCiakZ9R2LC+wDY+Zn4g4wD2GQEAEs+CD+bqvQgmohUdBTau3RyDJTTaq5h/p9F3FG1FdzqKns/L+/2cnNT5vQMA7UQarFlw7WBtwgmCUXFAGKavuxL3E6yeRk2dBimdTD/XEaFM4xQ3j+EgaO1j4NbTul+c1DaqOX58b7oxVagL2yyjd4D9/H7mwQBqqGiwcTXnJz/M8yX0CazTyOYcmt76boyl6ZNze/LL7Xa6lTZIG7PFB/Nttm3e9G+uoukx+VoqQ4DjIwBgMLbmGdFN8p5ooXasRKXU11/jq1xhyACArlUAAOn/AsIwCRBYRe3SWXW2wD6meZwMkAApzSF0MMGsFF46xrjLOiCPA1qAmWh2BmP65RYA9n4XfXZmAxwbUNI+wjPI6Mc4telqpU/9krGxAcjtD3qujFjqL9CSHNgP8SkMp+45g1HzjAHz0gOi96JHtK3+LXZYE5P8bRk3z2h+Wj6BT48GUkfZaCQtpGCmTznWU0fw/gYPG983UPTK251zyJUKAbVr3Tm8uPgo5l/PLwOlBywjOlV3BS6ybxkIwPcwgE41B7/bEM++eRnJp0+fsTNeGce1T2oFHn+Waegi61pG+buw3PtaocB9WGHHagsMv/fCo4AR0up9xN6rV68ECCo4gNV66xWk17MQHlfXBe5YIbn+Y1Civ8eWrgeFSh8iCIJVhV5tcr/S0abcNO9ZltFubkOwfsY4PT7QzTLn7R78ziau5tM0WXJgviY/y+Z6uwWKJznIgOekI5n8J0EJHQJwyyDBnqW07CvAGwILAKjSYAR9ww+T7aHx41zlSds1AFvb7yxXTX+MQ7oRuk2yxn89Vssinn/aNcuSHcZWAnNdA7olO/FsXSs60hZQhtSHJbwjOisgZ1qap+ISvvWWAvdtzTNaJaiWozTbWQoMdwExZwikbVcxyNK+kAPME4Jl6CNe6SqIDzyeVP3KgANl94Ud93kFAHCF5yPnoOfCFPE1qcOs99xmOnfkzw50LX272pxFH2OR1a/usxT32AnPo5/vbQmXBk93Lru07iWmmBk2vRggIzvs22tzzGlfFk2Ms5uXFm16MLmtb01ST1ba5OSjHvaaE9snPEL76zsTjhGfyeq5xYsCG+vr1Y4f0L9A/+083zbTY1j20Kv5DnTIUUbSF9jUGNwp2tR7dQEcOP1NfREHMawDv9ApUtDJ7UiHSg9yYdy6ose0YfC1ii/852stA4MtyFDsi+eDjhnr20g1hpehqwoLvv9Yp6GU//ehxPBTOb+f6noUv0NT5Wa24EPGhUGZwQfUiAKyrB0gEIJsLeFAYyd+u/rC75d+nXR/T+JkIxpHNu5Bm63vrDMZOGzHfD2vwhaPH3y5+fmHqshfWQAPvhXdy/6/r0A3aKUAgGpcsQYCht86C2NAAOBNFwG8j9NnqvdafOi6LI31dj2gdlC473llADyqAIAK+RXG7kKIoIG33HnRwdu8nz59yn7pdBQ57rDLWV0fNt24w7Qivu7AO1bebbeBAcC3mHfpqCkKSHvqLFNmZXStoroOPAq+cZFE4wEUDqSvyTFWLQEsHKHoYGfG8lQCtqvFEWw5kJmBBq/vHQBYBi2ipjbqA0jRoTHwBgkWBq+Y2AlKobECk1OivfNKMRIzncCWfSTQsFO1C+GA6AkAoN0MAOAapUyooEMazjXejvj5eVQVLeTSYVqlOA1P9tdjSsN7Ou1i5l3Bb6tazTkzLmkDM2Y+YwwDe3vpYI3QjiFL486VEdLFTtQRUe45OWlq+hhcOIsBr5kG43lTCrKEcBTPnn2QgC6vPY1e8oTbgyE2rf17zpXprrYMCkbNWmnix70fnnsfLTNzsc39MlDR5uLb3QASpLLy6b5PVTT0cTQwaoiCaq8RQSyRXQcDthQngHatYib/jiwLXA9YHZvs1FDLcPIn6dly7jkFnc136bCfAQD7n1fyfCXnfs7IuenofVle3d+d/Rmv+NY6BULjMWG+twrK9TD1fQd2lpWU/RMgJRizHIvvoop+z3uOMx3yUyb12fLbq2mt9/j8xlCng5T9dZ+X4W2HPOcz58J01vXSR2f7/NwLGymDfj86Ckpt9LTl2zS2bkiZzr7Qv6ChqzRMGMueeus8YQhC49C/7PHid/TJ1XthnJ11hbmBUcZKO+QDGQBwzrHKjuuw+o7fsQ8PxhwOPr5DCj76je/g2CNFzynzOp5OZ8o7cInfMCbanZZrBK40L5op9HEdG3Q4FlphlmxxNYgr6uIpF6QzzRy085xTn7fXnno6tyTg2syycjDXAQPXHdDzdQazZX4FG9qZs7Mr2ZBOQkFOZxzwOVxdmNUvy4L4rTl+ycycAmR+N2/z+sXoy1WSE0vaKvhmO2bwjt8UGNHqPeTfgQ86/Ohb4A3rMs/TZjvYBzhtXhXUftiFa5oVl7zTiZC+dcFXt+t5Gj1HxiDvjxMJgZhR+97T4c+svE0XrBRczM3ICPVjAU7zxdoyg5WxXqWiXaIN732whZuYPQBHA2e9I5OxaEEOQTAA4F5IUrwe3cbX1I3gpUW7Cdykfkz+8HitXxee4gNaZ/fcrXmywel55xog6Zpy5GUSby8QFrC+Sp5jf/oLtTO2es0lnrXGmzZ+sBY6vOlJt9l21G2Jy2e+zr4kXy79Gs7optvJUmhrXEzrErVrPZr6dGosaCon+8utUBf1AkBm4kmW9hXwxY8hY7ZxdHxaPozHsA1pL/yZ12iOhDVbtuhYOc0bq7s0IgsDOqBFnrc9bjvNvnV2m3UpFlq0TalXxMmvoqPm/nYAa+zZBCZtG83v1AHIlultsItfww+hZcPWLzyGqrzwXi8kKRpQq9Kfv5XzX8VV31eWGDIBKv0d/5or63qdQy91LHsu/YDGIXNw/DCxnd5f7SowIV/uYafIW5/yttbvw78uyu7Fk+amup/4vl7BHtpKIGecEY3A/Wjywf1y8isA8KKcfwQAHtdnBwDgRKsGQKWxl5Ou+k6zuIgAAGoAIACALQD3CiNLx/Z82dZ2/72S7nmAH/jyhxc6LahogAAAXhEEQIBzimeL/7Eyj7E4A4AV9es7FuyrZwAfgIfwGQ6+7Splb/EsshaUzedAFOsKtH2iP1LBHGT2suAh+aHtBxYj6nmSjZrTyr6C5QONVoCf7Kzjh7UFoLZFkJfqOhyp3O0LJ2j+PzJjQoEGPu///T/+02iwpSTGUV0rABBoTu4oNhuzESavtk1aiYFGEmWApPYZ2ggsw9rKYwRtd6SWkuGbOSbN/UkjrWvdZ7Vjh5EBC6cO0hlOMG/HSYIsJbSvHvo5qYTTcfC4TAM8O6tEC+ScK4rqI9gB/TG48tgIJh1Z4sqL6GfanQ6dFVkaMithaA21q/tzpd8BB4/Bn9k3KNeihfe3pmOQtDjpnvPm/rp/55wZPPueXIF1H9CnW+e9HgbWz/Ec2kH0nFgYIQ0G6UmrNOJXBn0U/s4b029hsWUAWtA3wy1t3Y6YVgkelIKDQMt5wR4hRWQnZdZgcTJulHY0zsfJn1QIBM3iZTsNppHpShlpGLSCRsGn53WZYmxAvWhYzzO/+TtfT35rwy659GqQqJeOjBwugzvJo+RV4zGgwH2L1u0gsL+NU1zzwTQYIGinQvJnZ2VvL8ER+usibaMjNA47cFotSTqbL+Y7X6/rNlnu1VHOWwdOoT8gdxOE0XidSSIAP1kVeN4WsGn6DP20luVK9Db+uAfn03vFHAbM8r6MWDtpdiJVLVdz4+I3GE9mYZ06FOOCE41rXGzHDgrawbM8R06dR/E6nrleP7wtBx8p894bz3T7cOjh1CP1/l057vgez+PqPqveo3J9p/GTas5kkO5lYI28dbv2g/ftm0+W3mVn7QgML6ZdMA+It7SWKpkS4Fyr3QHGrWMNSK2XzZ+2D/682e0A4yMbAk+SzeZ9elkpT203w6GY50oXYbhXW2g8xtX2ctyifY555GX1uYF3OucZaHPbinuO0+WPA2JnFXjJMZyCpuvpWJs2a67Q0ImOesKTjpuOkPZgkEF+3d37sG1zVxafl+F7gKe9udU/yG1uuQCN2zGlTmRWxKQ0c3tL44ql/1gsTDLAoa0tOa236fgVn0CPw+6DHswAoMVa3Oo5IcmIKbg5ovl69KYDz+Yj6zvxf+I8YZONtm3A1vcMBs0CiOzAnk0iXeI5GNu3+hvPZGCop/zW/G7PaR5uPjp12ty7b3c0r/rZIg/G4FXt9ct6k/PXipA95FT1/PLV45jIBNtIHhduc6Vy7X+mw9k6MBcFUt5sh7HyOd/LPiP4OrrJsl19Y+2HwaVKsXfAWTiYRSbh9PaC4GBB86zoogBeB8pC/mj3arw8whT2EU58t7fwMll69Le2NpivYHNVb8k6Yc/0G91kPZ98YfyxzVroSvI05SowfvsZ7AN0EX0KBYH1X8uMxKyueXjzy6/vbn57VzS49+Tmy72qq1JZAF+J4QrrQRahY1Y9lJablgU4tsw065N53Dp9C2DAeiKyJpJXsr8Yt/Ga/SbwmxdwsbcfQY73ta0N/YWtJY0RlGhcKwyALa1VF+b+55sfnj64eVkBgIf3at6Kf5ABgLax2v60qvWjTfkOUbuoeooAAGoA8BSAwseSgg4sd4Aqg4frpJa6CgVqsQUAGBJBI9QCYAYANlm0zlwZp/SntCUAgQPgmjeV/YdAy/Pnz7m67oUE/I5jbUGzx1VXAONAQMCY11gEY8N32Oo3mBBZBb0ohT7AXrCA4wQUEKDBT9RjRQ9v6Uo8SFyD4EThNWYU9rG/ID9wHRU7dUS1Y8zaWwLuDACYCdIZwoQ6AJCKZWcYK+4xzBKQpvImLdq7d/WXACd/974tFY2B04Z0aS5D8TLfl30yM7kdX0MmvgADs2qqNs8AQLaTCmF/5t4XK51TmDblEMbIzH9lXAzSF2Akw949/hMsJhgVuNaIUsAzAJDfm8ZWzAYSSfuhz75CmvPocScQmMCE+yReGhA5e4qs4BEAmD+vUo/SNf0mAKB5cf/RuJ+bnJj9cvtJN3I0jNMKGk0AYFbko2eenyMAIDmSgXBBOvgBMEyPKjKIKOejUnbYAoDrslaAM0g8fzbgmgs9W+OfTJqVNdhGyQBj44kgxOId4dmNz9j3cOAFMEQH6wfIKavcwki18d3mPgyM+jyrLukAmB8dVFJ7yiCyPOzzNHrIqaqZDWF6ay/VAFQFRkyvCfylg+W5x7O1yj2Ou+U8AyHp2LsdgzeEbl18D+1mird1pk6FkDHMuiLavz4re6K5xmJH/ATY+VnU1n/mEYM5n4+M6xn1NgKqK1GB9oeKpiMlHkYRxtUBGvQBfdSq+ZwyYEOI9uyA+5XH4XQhHbSJf64HgPdYdf9Q/xCVx/eqeP+RK/Y43odny1cbuTJq0LoCI8ccLxqRp/t/5PvJiDqP2FxOfssr55VM144yHAjaSHw1Dozl27Tls+lsABihuFP+Cfgkn49ud/7wOFbmRT7Sz2/ZNi/m937SfCf5OW3E1iX2pq5ruSB2JQ0AVib7JnnEMq49mrNosNk7MeDSFbyf/mavUPVqocfBy8O/a8wnp60Vnmm5aJbUDR5Wn2aU+YxtNuD4XmIXXbX1DXTEEI6+5Dws+lvHWiH3D7ttvr2KfNogg3HPYbMeW6MuDoeJOqfoYYcfzhd1BnmxA4Wcjy5GhbGgknhdh8JZeMU2AGQENF7dcVfTw5jK487MEenXsZVX+mmnv51IacPkJY4V8toYUvzThO0X6nbeB19pHL+Ul3xe2sfgDjpZeIz4V09WG7rK83LioeSRu+TgxMa7HE0vOP6er7ShZuuUUc5rzH12NnlF1doVqNiDMwquuyib7ye/MctH/ILtSsZPu05Jqupa2UGk1PcCBGx9ByHSXpInmnXxfR7J5m0uprn9kTWGcPaJbXpu2Edi3QC8xEWuvYTfGq9GJk3qXsuFny3ebbxj3uoMpcVf/fw1Xx0AaKbpGnro22gZY3/kZnz+cu/mVe17f1MntlYCPQMAX7DqbwmEfoLeaUd4eEe2RX314pEsPXiXfohJwVfNt+dh5JLSQ/72qjf3ocOR5gkI0lE+DQC2GnaaeoMBKgkIF29qBKwBUPv/X9ZJAI/uo65I2fHOuoOT/KycdGQAeC4WF9WYHQDAyTPYAqCmJwCAsVm3LJlsGXj5ww9sG9kiyDJ49rRWy+v9l884ItdB/na+8YDqLYIZwD4Y77sq1usgBfAsUvm9XeEdjtOtv0fVLrpkrGqM51oCwGrICKCjD/yKIo2N6b+6HgxiQY2R8IrCvBiXgm+TEYH3mEMWncf2QRQTRD2gDgCQ3+s/4CT6ONgOAt3fi70INBDfYAvAbsQ6ttsgIh0nKz4LOjsRFjmVuRkxHRyDzHmeAgAWDgOsETpFkkd5tLIC09H6Y2yI5EBbkNOb4RN86WsL1ab8oFy2fSpkm1sOhZ2ZZC4LeCoDM2sqs1TUEgRFIw3ofX/2y8ZljIwNl1FDj7MVqCTMv4mBbIiWI7aM355xIIdL198VAHC6q8eX15opc858nfZQeXVh5pk06Yu8T8q0Gadv0vTUtreCzOomVz+yyB2Fb2iV82U+Tjrb+c2omseD/qy0nqWF9GYDaezZZHKAzLmv3M7k4hMArDa6omOujqhSOPf8IzWunX6mySHQ1XUAZMNQ4EYrcOMoaptA/rn6OK4XYL4NKvP6c99gyjquQ8AlZdsGOWXENPa9Bg3sQwQBONcLVGm+ndJrHrb8TwBAY5ByVQBg+M1gcVLV2M6Cq8P7rJ+A9DuuLuwBAM5o99UOrXTIOIe5anamXJs+Tj02PTKbxzLEYqHcryWgekZ4CVxJM/Ed2vD+sxXdhw7sade1/jeykAA1dQ6rCPcqoOdQ/dT3dsQRubYzjTR5RML//Oc/8xifR2V4lB6PCveKhr99i5V3FcBDGr7T7/FsPMfXI23QhWxAAxhWV45nn0OefS9oMadh4FvN1wKwKyjXx2R1WqXtjnUy7svMEgm3uCmrZ6cOF0/rmn4h7c3rWQPD1+nqXT+7fQeEFxMTUAmQi89PfW3H49qpTlm4ep/f3VWBXryitF/OOfj+ln0RwBDde99m3Qd7mkUzLe9Je/OfXuckmh0ziN99n14d6B7n61xj5RJFEJ5yFrbve/TJ+3LOQsWsebmLtuYJ/77Ziu6HdezCS78TBFi8QXrtvTEI3PFDUarBPPVk63xfswVim8/Eomp7fsePyrJ7jBXbDgAAjEIuT7ngvcsxbh26C8HCP3fNQ/Lksh90vtvxDvtl00fH96ALuWVNxgS4JttmdPyJ+XIO6RTxX6ehL+efTyX/epvZFa+nntp5mRJ+Z80cYx7Ni/rqY8GM7TSfCgxbdycfwJHCaiTG4OxG92HZZNjQegQ+z3FlYgW0lRmr6Ap4wY485xuF3VhV3FtKpyi1NST6dj6fvIMgKVew23hB3XeKvHhLjiPH13y1Y6+eqaaP7yFlaThFN80d/AQhgcE0IK0xk/Ru6qk9WIUCo/vRsM7cMK7SjFabK1A6gTX323vJfTrB8Jro4f5pc0E5cFXk73Wt/r/+UE7219rOfL8c3/sokgvsiP43umFQpXUDFhXqvU8uAU4kVobDSNuODA1kTqAB8Iiyn7GQgUK61t9ajBCWgL0H7lBm30POOVbU0QnNj/bov3r1WxX1q0UV7msAQWS/2LfilUIvlQHQpwDUFoDPn+qY2je11a5wAhYSnj5HoT4EJ3proIOFd2QA5BYA8zEEf07VEP9gwYL9rZ7iFf/wbIRV2LXqf+Id+BVgIcnEw5uPFdhAO/xcN6iwsHAbnfr6QwAAxLWvYbynYIFO8NLRgnXiTmddfKmsBjjnsJso6I77PY/GcoRBnaXFgFhvN0SGg2sSgNeBw8APuFZ+uYIY0iHIdXARYWyh6AAAjgG0QPSVvDGVu77a4TBIAAAgAElEQVQ3ewfLorNtcLMN34vXAcreC55GXSsdJhQGnI4annhGUwZ2UZLrnwbKMQIsxaqBHLzueYOqVCB476MXZuxsaY14HFK3M6D6BDV2KH3P6ThrHgbQ5fisuCcFSddasc8c2BEB6hRjCK9BY+dVYxRH4Y3RXgqJbWiv+GlE/HynGabx8LzqiLx9TLthmnSYYSPMW4+vwTt+c3CE4JPWe/aSilZzXjh+J33pLO9Or59jmnocM+Zx5PCdQbgLeWTAiVxv4HaAGX5PgNk0YL8ncKDV2T0KCmAGo+zxqv2ZN65Sc1uLMlsIMEpt0oDVdwTkXbjNBQz3FNxhAoGTdoYPB8TjStBrQJV8eoIanjXaQkX5brnK4NHtKDIGKRCSYIV9W46F+x1grQlzyqABUEsk+TZ5V3zUW4sIVEf3JL3lQGsuzr/klbW/OFKwvC/Y4Dr1lNsyD6eeOMFaHpOENlCkheCsgwIOUphH8BsMCl6Rog/95xNHwGs6ykayhPN1WaW/DTyfDUPDoAfSz2ovG4+YkxFHO3DiVbX+Uznub7kP/u27OpquU+a9Vx6yqH301Va15z311t924r2y79V5yZaydrzCvhyh+m6tTnbWCPjGe0R33hHoVBVi8Y7leOPpEC7zqPnbtmSOd1QVeetLvLcOz+CNAzISYs02+2BHE7J26Ipbwbdw7HfeGwdf7d52bnb+mucnz1q+x67srumyCYfNmL7QqKzsluwj9T0Lk85WIj6v/kG3EcRHFoP7so+zbXbrzOQBv0/8wO+Wmp8AQFvjaFrtcnw9L8kPex/06a7fTbtFy6ub47vT+V98cdxnZ4a/902pIxKj5Fyf3+OehwU67aSd47BdziB7tpcnJ9mWrX407+F6kJ17hTFXndprsO3j+0Rv0Tz/sk8n9rqyy86MyTao75POKVux+q9nqQeMqdRvq0J6/8IrgHnacRGvzXbPeYxxXgQAoFfJXnqOYNcU5s35nqBzyu8ZtCPS2ZzOxM7GUeuUFQyp8a3nDv3QQoscrrXoYeedK+kOXswqM64D36AiOgiSGM6OB9p2Rtpqv30D2VzIOQqcZYafFuw4B714Rx0aGJGOOPUlLhLFE/9K1hUAII/YMY8gpOdpw589N4nXZsQIIiloifFa/ykAoGf5O/fH/KrXXS/rszJ+rgIAsLmUBtK+n9E0cXFpBTfsKDOKnGxfaf6oAXBz89vbCqK/rwBAZwB8RRZAXYnsKziqdPjKzsMxt0P8ECnu9Wwdhyg+Q30EzlXzL4OElV2awWgEjTx+rMhjnAjWv3z5ks4m3uuv8EKt3qPYH+rrPHz0tE6weX/zr//2J8kXFhWQfm5fkmu0Zat5DODNzV//8PjmSR0D+LmOt3vzWsVyn1aRvieVRs8AAPpYtFF2JWg8xwBiC4CLAHpLCgIR1kmcrcbm1jEoAIhjAJH+/+QJttdi5bywEs5WYO0dPUc4RXoZrxgb2vhc2w4tI8BsOj5QfEw8Xw9VZoQwGMZjvQy8pvfAavKHGBBA/Yk+JhB+6EfUoqiuPESdgg6oMYOufjOeck07rPqjPX6G/1ZjxnvIk/ihi0OS56SZ0U8Ee6gPeqvwrQwAOV/jqO6gotMtgk1PA+affJ8Vh8GwvjfIvx0ASCC/C6AmdXOI6zMLLmGyWolw7xEYn0IuYItHZrvuI4j8CekeDYLct5RCOx8nkPLnVJwJXNxXT+Rp4Jdj1srXQuV+u10rUfw+wRSDnBq3J7SV7ihGTKIE1X11gCL7DO01hQBFY/fZ0aarAMAyoNIuUglLgVlZyjCB+b1X3w6BnewEQ+m4eSXf/Zn2nQHQNRu4nJIru+qM+yfjt6doZ5s516cBSMfzBFe+ljYsgyBUIjbGCgDMZxkMAzLTIAMeuMDV/p3dAh5XAKDTvXt7lRyeCdaJRhoReXkh5kH55gWP247Ztne0aWaaW4mav9l+PYdOasvWMqh33It7uELbQR0/X+dET8Bn0bUHMkGh23NqPl4ObfNu3gP7qjGbPyfA4BQ59+UEq5ZR6w/LmvtI/eH9h+20m/csa56P3PpjmWa1exfOaZ2F33CtV9tZWA2VuotOPuN90ajG9rmM7PtabSe/139w+iVjWnmHY46oMxx73I/Xtfpe17365ZWMXnX8UxlEPoM8pJQ/r87fL2Dg53Mvca+yI+qM+7EP306yeYzpaQxQDghycS7bg+Qxvz91Y8olIVw7/OzlOsZV8+tnsa02fKdca74n62nT4QRtAwY9zuxT6j7J2WQ0ySlocGugKXIu2aRvwnxiZbEsWWgeSH702crrIjbV+v9wt6YXdAs4jy6EZdr61byumZ8/08J8ax3o69Eeg4AOsvW4aO/a3mIlI+WY7hLmph/DtlwnocHo1ommofXO+dveY/2attt9PXX22c6tdsMWJ4+dOok81jx41ZdsN3VmzisznzA/sNvBJ5ttbrrl3CUeQxvQIU7TPsdLOaybHSA98VSzJbu1ZUmEQyh9XTIMG9eQwue6+xhAA26vuhmLZb+/N78brQ9+nLkFMRbUWM1lSji5fpO5qS9F+Vu4MwIAzZX7IoJnFfhSTj+2JcNZdgCABcTIByrCm3pCumJw9Mx7O2N1H1J7HcDMjB/Pv2lC2lcDuBaOh/bOl33gM7S32tcaT2A9FnPhwnmkCfc6yx1eslxtcA9/yFvqysGO3e+D2Zcd7L39zshLW4e+pQ3wfGrpEDpafGVeIS1I5MGtcqSN8ZuawB1tp1ZAIfS2GpT+U9uQt8ZK3QRl8zsCfGKlwRXOZOReTfklrTCzSKnt/OjUCDx00IESyu1ibR8kPApIYMW4AgCvXtcWtw9Fx3tla2+qBgCy9npMzIBtvfuonP7H5dx6CxkCAqxgX40/QaCQfKOgA86Vh4P/qH93pt8KIFX70C2w/7/99iszAH766efegid8waB/ObAoYvfoyXMGAP74x1/omGLCeLpB866kr5zWr+9vXlT2/V//WAX/kAFQeOXtm9eU+qe1Ku/sAqlFVbOnfBWN3tVRCK4B4GMAxcv1Dws99co5Mou0bcZHbBVEFgD2/qNtpv0jr+QrCgB6UQJE193yP6a20ipw27ICp1zHFWIlXV6MHX4HAJyRqGwBOPUPuCJvfkBmL3kUclhy8AHH/9Z/j6pAIRiAcgPJrWdZhoy9FFRDXQUtBKNNZhW0LkJdBz1HC0RI/Qc/ZnYCZRFFAK0QfIPBWRqMwVyhZIv4q2plE/3qJZ0xr2pKecwKvYUtjVgy45VR51R18Qw+lxPerxJ7Ga/6fu+DWQTOGKl3q9s59jTio+jHafHNV6DBQP7s/5kOrDYyaCFldRUAMF04mVRqYwTcFxp+pJTUn1NKcp7F5KoAq2don7EdyozeZh9EZivVph2UcazCSlXvyu4E7hwteCBIb/5bxzaJJO3MzhR5ukaBq5GkP2iDf0q9uTsAkEEVX+dg0RX/bWMnjXvlo51PjqlXnefaBsAAZG2kusM9P85ikAIygMDaCwyl61woAKBTAfAcF3ZJ54SGzk5JZxCY1rfmrkl616qLr3dAyLzfrMpIpeVqzWfTwfJsHhYfav+geY/td4TXq/QppxhjOpWnkVpBpFjhXgCKCp7KgP8mAOjK4zsfp2zkvK8V4O63+crjAe1gANxPcynaePK40sxYlE4R4dOJZP9bxu2gox+4x6nwv/wCg6paE9gPj+/hwLu43atfFD3HP6XoIQ1fQQAFExR1tuJH/xyEA+pwn5zqTUOHfnXaIJ7N3+o/F3za5m/NpwsiukLz6AgHmSQP+kfQBPBH2XSg1qm+mi/887m3BpsJ2BAUwbF5ZyYBovYOCo3uH/CtOTLyk/5c3zX4zDF6TndwLP6xs5MWZIHO0gOkO5393cbsjsuA8pRVvzdPux+p565k29elw6S+r1/aCfBxUtLj+3Omv+k0sGBXBwAQwOD+3GrYcww+cZ8cGPVzl4yB+t0XjWVWQaeHepf6dtyyuUrm/qBtDvRs8DufT/uYl+bc43lr9fzf+azEN2h/HJRFkDXuvDZToPN7Btf7bOiTTzfa2UG5wDqm88I8nB85R5IfHVLe66fLyebqNYF32DfMx8VK7ffmNef55OfN3soP3P4cdBDR5DSwDWh/yCf0DGF1X1AvdtjltO3YYWirhSOMEc4CHIcnCLZgz3t9z3/1P6cKa5/6HEPq2iwu2LrsWPce7aJ/Wu0UnW3P7DjQCXTmKnvagdSmtwJHY1fIT9Cn/M+LENa1EWjs+9P3PbHr8JJ0s2ogzCq1dd9anfe4SBcFJ0zLxJWL1zoAQNVI53euFyZsDNn8NH1VdgB/BY82V3quT/nyrIuMLbeec9Mhnu1xmx7GPvYBbC9XVgYL1ulv9bG+ykUe6tV41rqh51R99ulE+pUyVHr2fW0B+LUCANgCwCKAFQBA3iuKAJI7y77giDvY5idPH9384Q9/U98XFvhcqfa17x3z9rHT9pkF0On1yOzDth6s7OP5xht2YnU8q2TIJ908f/6CuMCr0egnsAic82+9Rx9bAFBUUfOBRQXYPwW6H1QRwHvfPtw8f/zt5q9f1kp/BQS+ltOLQr4YL7YAYAsC5eoReE31RyCv8NPe1zmIv1U9BGQAPHhYaQSN6zWzZCIVNmy5z7nE/v8ffnh+87QCJGgXtQu0v34yZxh76m22XrTzIoZxkfEHx9PBt899tJ6zNk2fySzWMYD4AxaTrGsx7FvX0GFmcGfOYbEFHIFFFRVolGx4PojtsKWjcA7ysiw7nLuWJeMm4VVnCFGhsB/m4woA/C8VhFMK+ABUCZf3NlGdhqHWA6UYGMX4zp8FcozrpOyj3Umv9TNGGYywzSSloEsEbJZGZRiUoW2niBpQOopngirQE0IchDZ4NMEWaG0lZ8J7Bd1tp1OUq2BoJ53LE7ioG/t+riTtCVA4bx0A4J1h5K0+bSCGblNIT/eH8V4YZKoHe4yml/tjxeigi8es62S4Fo0RWMBer45gG1QAvMOp3ccVq7UEIAPODSx0PTouo0gFcAECnblguqcDtsBBp87hc0auU+EvHo7JMF32PvUF3W/zz4kRHfSwEZPB7/38HQDQuKEEsVqANCSlKTkYgDYXYGtjYN4ymAd1vE1g9fegkxzwPajnYSYNPL/pHLsgXdLfju7ij+BLApyeryUjBIsugLiv8ue8+Vl2yAVK5Kim0R8gIWb28YqmzRy32JCwjUUq2NQxll/329tEfI33WGEOAfb8D3vlrENRoV4OO/bEV7p8rdi70J2q3Jdx65V5328n3lX4QTuvxuNcelaTRVZIiRaKRdr4IOin9DQdUeOABXV1p33tDrlm27pL21MGPDuA+bFPHAH7mAYKMIz+13hlRwhEm68cZMNz9F7zrSq9DVcZqHVEW4FbFxHUfdrL5pUvtk3GE+C1rEmOkRY59oS8RkOvOTdQM+9wLyra46oe2owAxQEmUg9K/oZW7M7marS+byDl52rEDfpbHodvNR/+c9BtnLMJ9rod9kk9WU6P+5myocEn7McOSDnw+EvbqPv2FTPcK/AincvU17rGYBfOgNvyvC69nJHeHhwekfrklOOdEvp0q5ke++1r1UfpiXQbZ/ytAW7dKrC+B4xOOnpcOzWvevz979yzNV/H5eTrcS22Xzm2kj+DPf+Yuv6ufps2eDWw9P12VnqJVbwBRw18XANOW0+ounADVsSG7n8JNZJ+i6aBY9zGmsMlRC3LzZO+bqNVzzuln9dJJxEQt25aYw45XM5fO/pw+p9W0bDntYr4uFOo4UA8gG5AYBd4pxqCbkOwF93Hyiv0b54XTl6vH0k/7k+vwl2V8pxzcfaHJ82A9gvpNM5D/xF8qR+to60rfISa5tZ42vvbo1Av6TLzn7wycjvHgnq7mnlGjLHXmLCfYJ7B69REaiznZ5KvcArBzOXiGRZLbh2+9I1tdjMkgh9Nl4XRQr/ZRstpA+/2YlkwpjHYLBDsvoBXXN1+YgPOOtPAR4+tLWSt40UHMcjZhor42h9yAKCzCRDkKN+qtojf/Pq2tuO9q1X7r2XXsP+/tgAgAMD2wEO1EPOxVvSR5v53f/cH2rq3VVkfn38sBx+4gTqheAkr7MWAN68rAAD+Q5AAYzIO8XF1CgCoT1ycqNV30NA1pcDrCIx9/VKYpq79iPPmq784DQCHhWK8ONoPvzFQX9fhGMAqg3fzDAGA2gJw/2udbV+/IwMAfXAAQLUIIFt6BlQxWEQBAJ0CcP9BZTbA9nQAjKv/1UPWOKjXhYXrPcYO+f3pxx8qAFDH6HFxSBkDOoIYWW1y0F2Im6cZ1H085q9PFtrxq7a+4A+Zk2CClEMH8dAP0BKfqXcK/8Fx5+8IoPcWAPDRF+gGZOpUAAC21PWhwD7W0Xg1JgTuY9G/Dj4aA4L2zgDAPKGd8ZT0zra+tgD8pw4AKCohgXXFQVUZlEGZAhn+TIJRqd1W+qcyx7UGFRTHBkUYnFdrTgca16ST4SiqrydDcsKlWNC+0zEEQrWShGeYSH7uEkaMOZwA64bsi/sr46E99wlcMq3Ce+mxLyMDGAJOXmWfKOnQRcpaBUSG1lcRyASLUGpqYxQMwbcHEsEKRy23jIA2RFJsHOmipZWdeGJfwQTzcx6EE9c9hIQ0phPRJc3xDZ/VAY4OpQHAWGcbUI8hktnjZ46jgScMKMAPjE/vqVkGq0Fr0nXmbcArfvd+HM/vFRgdx2qHegZBiFjibzm0DWoduNgVkehEe0DDrM90huo/ZT4g8FurOqwODuXXzlKv5qM2wJwzPivkdD3I/wKFpluurPfTV+CAU1eik2AIFB5aur8qpob27fAt+ncAZXh9nMA119Hmnu6nDBDJeQU5SAPMba9k1BvvnwLITT0hwDz7yT2HUrjSX/iT/uqTPGCaem+958WvBoYuXOc2WHGeFe3Fc+gPjCX+eQ88KtTjPRx9pcmj+qr21iMN3xF0ya0caO/jdyEZ8aMq3MuJla6gA1Cv1oM0wNQRmgtEkIlDQt/hC+tKZwJI/0hPyiBoS4bHxTlPPcjPwde4j8ZE6Wz4LR1768t8pVx0IUG8d1BAcyUwDuO79iBW/9iPGk/Oy7qPcz56Dv1H1ByrA5kp4rlMI+xU+ww8CZBLEDk36GNXtbbOMF/51TKGz1RLoGtE4dH5XNXlPk/ePDqackf7NzSxTl92qXWmeEB0Ec9rnvR89ZnfYz6bfmuMvAoX+M1S1WoP89P/OfMoAW7Ke4IqPM329Fv3hXPddORwuRMvatj0qtD05DYeGL2/g+VtGG1rVjs99mxX78OONb1PYlytAMedi8b8LsaZtD+/v92PGcvVb7aNnqZL3BQ8f9LPAYCULfOS6Z/g8aoPi749fyZxLg5wZa2DeisYDNYCf7bNT2yVfJzzusbX23PAy1mwi3zUDqELwDnbwraJ4zsyD0y/DK75WQxQgdt7NZE2gnbLgqFAV/5RrusrZLc/KkD+ooqTvUCKcr1HSMYOB165R7f3DssuKihjne2AKNtvDEQY3jgp6e/303ec/z1bTpopJfPQk/V8ry5mAEA8IOwrmfYqYKdJU/4VALA+MV+b372SulY0A+tbTzgA4Hts8/Fc6SPNp7JJXIsn5cmKMajPqZggqQZhOULQA8pFPPCwbaF5ftGvdbM/K3tBtoX82LgV8mPMgGsTA9runrw8mM5B41g8ahlyIGrd2wxqGZH+rLGAwVyIEPMZ98OhLstWRwCW41sBgPefsA2gsCIq4GMbANPAifw4vz/++PLmD3/71yTXuyrGCycQDqyLDCNdn/OG/eZceJhCe8J3wks+bWe2SFYGDLIMaj+CnUkdCXy/iuk9If3e12/34OSWWAHLAZejhtD7CoihQwgAPHyA0XxkAODnFzWO+u5e3YsMAPy9qG0Gqqyv2jPco09ekLv+4WO1WccAskg/CyEq04Ly1fzGItX1veSxT02qvmLfPwIAqAOA7RC4RgWL24ZDt7Et1xZSuxx34LVZwKpgSrUDPMQsnw7EGjemr2q6KgCAopmqKwAeXBmx9RFjwfY5BADw58Vr8wyzveo53pqJoIW3SJAXFn5WsUKMEWy+MKCUh47e5KJj3fH//O//sY6iVGTsFCIDACmjcTBGVJVygT+nVTlqbCDoa1fbLcxWcD5L20ofhSo0+Dn2wEIkxzbSeTEcELH7QEBa7VshCqDaEY3IZzgtilBpFTFBcjoInkyDHimKSDHrbQYrFX/t6VGbBv5JC08q5T+AkwzVMCXPau2CWLeAHccvR0iKTf8oMjBgrYBHeWKeZn8mrkMGk59vsJmGXm05wOLnDQcofdyA3c6fjOkCCotHet9+981zk8EWGzEBuAG9NmIJbk7AYTpMf5P+hMpNW/cfg9dzTj5NXkD/0vnEtQuMd5scbxdI6hngXIA+jhTm6QB4LOlcWgwptRg39lJx/jryqv3VcG70vYBFHcnWq94Qfv61URugZXAxEVIFqdqRYKoT0nfLEaS8jCMocOXzwUUXfJeKLYNSAjziD7Tv55g+oCPObKcx7b3tG9Av2ntl29Fn0JH746ufjGDS2KgAIu6FQmN0lPshdXIC7tWedx3Jgvuwbw3XwTG3c22FjRV49M0OuvbHw2n/wkq3+N3RUzv9UqRKpcRc4nuM69yaQN3Wcm8eFY87m0V8ofSbAWnk8ab3yefWRymb3mvnZ3iuErBkAEpzNHNqkOi5S0chi+FZPByYDH9y05tuO4EtdbCV0pKyZlvwTuu2de8af8rYXJ9NYCjMWGj7dQJlkrjBr+kpLdC6gO9T/idrgMbTDlHP50a71k06wlEUmev1XOv+vM/XtdjWhZI1A2eTykAjj4Dc5pmTxgFqeqjadj2Wz/IqlPWrCh/V6gVWYZovpD874Grd2wHC4U3wbulx1jnxtfvEjnybntOv5MHs38mXbtHf+/NkGDSND546P6aumXFe9zvvPe+76uvOiyNX33tOtnvyxV1j5rODhNkGsUE75zsPdvZGy/tJ97zWz13tmgl7hZK6qy6yI+usIgbkmQYyx60JcuqP8rAcXX2GLrCccvtUS+PGg9skSkLvmlcVAcZqaS8uwDkP2ZvFKakhnVKBYO4EV+Vl7EEAjBUrhdjrj/T/ly+eVwYACndhxR/ul7Avj+VrTKqCzF05v4OCyb+DiSdrhvSIASbuSFy48Qr1Umfgoj5MBP4k3+cCEwrhcEYOyh46rn7F/RmwSN1mR95OEp2LDlKvMYSuX/2gvpgFIfeX2CF8i7k1rm2Mo/Fiy1hkIHVfL9hDdonDTZ0oQbJuF8+dNnH/nAEB0SJo2FkKi/7gZ/STvK8rc95WIURchwBAvTojEd6sxi/rJMwOHf2IGQC/vKmFiG+VAfCgHO5yo5l90vaNGKv8hGfljP/t3/4Ng1Q4qcenH8AZx7U+cnayGPEc0RWZK1r1xnfCKdyeyNXr+9wq8KxqBqDfOPkHr3COvYDxse5FMB4YFr+9+e21TgL6rEUe/dXvnQHw04taBf+mAMCHWjzBH9pHe0zNx7yAFszWQWdQr60yF97WKUHgpcJ9CPwbZ3qLCrA0qdi2274TnH5kAfzw4tnNy6oFAI0G7Ad9wGuomvaC5vjeGSDAemhTDre3J6roIlL1LffcroDsiAgIIKDiOi2ovYBrsXqvPvZCTI3V/utsEw48UvegTegcbuHEwiczgosuNXea6znRCe+1+FXBGS5K9XwiCwQ0Rh0nFFDGFgAQO5WNp2sRl0SNAIAnFE7JEqA2qjEpEjA7wC3UvYprJT1FkLpRRMVCgRscre+6PQLbBj1WUlZcCYDxfqWP9p6NBHasitgALJVvAuds106tQa4DGKYVMwCo7OSwmRlPJ1O0UTGKXPGXY6Df5GhNFf1UxrjfylrzJYUAp8l9wbeoBppFZhYQbmWmGg4yJmp/gkHjjLv9UX6LZ9hZ848FSD1ym6eBMl+Ahuf4pg8yyudcngBqA8UYQ+/12p8xRj9py/Z71T15zvSzw2kjYCc4+2SfTuCm0704N3BUS/CRctUAwe16zz35jQBGaTyIDBLQc/+1VhIeVKRz7f0n7OjV8rqOGQwAHMggoBGQoy3ebFDTxYYmeCWgQ95qHsg0NwCanPczvdCfnfWCMbH6aM83DMk61od97YJxoQsmE6WikNV3nRkvg4Jeq3IzAgdaqYayxl6yN+WU4xV9wIo7FDho4HR5OO0wOohU/1bv8YdrUOkeKfPv3tdZ8Ywq1762Vuh23s0vnIP680o83nveHUBx9FQReMydUqwWWCAuljyNXhiAie8IfMkzyiha/Ac64r9eBWO/mAan65FOh/fcX83Mpx3opx6XfE020S1ZWTLPIYtvWvdSpntO9av+lv7gDXNftt1XiieRHkfjOsbM7eDVumGXvwZQxz15n4GV95yTDqDIQqK3+8z7m7545xXgBGrsR48zzNyizaKBAViPLftmWtr2Ldoe9KQOBfKz6YvVQTvsaT9Jq3bIc040FT1hx1z1pIm/PK6Wf/DZxy8CL5JZZ1ypRfInA9QqzMWMJILXAeic18DEV3Q4+3r1OYHyqePP65OXUhdfXXeLThf8cdWf7MPv9feu8Z3zf9WmdcbvPe9qbA4iI4iWTlVea/x01f7Vd4vne16NMWAXfv7550ox/jse6flP//RPCmxzJT6d9HGSljNhnUJ9pwAA9bz1YAuAdMAESTWOac/jMl2Z5WYnEPLYDpmdNLIvU8y9QKHtFOJhOEXepsh0FfK8ZZWYDxisAwA/1f7hZx0AeFBOE1oCdvJeafSDoByBg3bKvaiVbS691XoDq7HnfJknzuCtZavDxEtGgQ9STwyLd3Cew7pNR3x7LtJYtk6+XHLfiwceB+gm/SnqGZdzzMT64g8d270vsnk8xir+nHzpauUrAIDntA+xrusBu0+rH8wMUwaz2raTXW0snbX7G5sd93higoSl+2aq3DjFDPa07aZsmLwAACAASURBVIqG21l6/XxymCenvpvTOYqTeZqZ6DjqFIs0lQFQpwD8qYIAtSNcAYDKDOA6Nx6CLEgWYcRCkzJVsCoPn+d9FeXT8XHKLuW12MPP76roXm1peV7X41ptY8YKPrYjKssRAT4svkDOf/rpR24XABF57nx3Eu8hU1yU6WA83qMwsc6gb/wL7FJbAOpcA54C8OPzWr2ucw1QA8ABABzNh+0MlKG2V+bRL6XsPpZ8vX1XizTgKPZV/Cb7JRvGQpe0zbLvXAyu18cVAPihgng/vqxCgPUegQWMEWQEfkV2hLdIyJFWMM94d2VNxmKgTr/APOJezS3oYny9+LG+RzYG+vS5t3xyv37Rl3i2f6Msti9lufQWVOthLoxhDni8nzLgeZJA23Qe6VyBEvAE+gfci0Uv2Qdga9UuAJ1JO2wB2B3AYVKDPVclN1FBNA4Og02m5mwNOBBDTwCAQniARimWSC/vVHM5v7NfHffSmDWBJNQQnEkZy5VyX2/HB2M0cBdT9UoeBcNmb1KAUvl6QlNBiTZSBmvvRX3y/lNFfeRMkA7rnY2RHus0NyuptTLI8c5dS3F0O6bbdF0GjGSxflrR0okYewzuDhxQg71F017VShqYFzyna149x1AD+fDoZxqTE3QkmHPbotfsicqxn/3A5wQ/kz6470MeB1g8qX94kMBAPtt9wrxaESyl0tkjC7D2CkQWssn+GiwTjGClvB7q4ljcRsG0rB4xMgFwHbNg8GUJce11Qtr/Q5zxSWfTKzHaU0QwRcU+wMnGGs9Gpde35SzjO6QspQOPe6CAnlTbS9ZbXjGGpVxbFh3ZtILUPnQELODoTfTUe8+hmPDHarAASGVosF8K+9WcKfBrFY1BIRnva/JKPNLuP5Uj/6c//YnX4h8i1CqWV2lg9WwQTqn2XpXXK2iN81UXj3OVTDLvyCj71cEObpvY6DcBAG95sNykgueZvoq4Semv1QoZHwYIenVm4+EGCbr37gyAkyf9mXNFr1pzb372HKaMnfJyyuJ2LbjOmU2LevsbByh9Xxq58xbwtQynU0BHn/l+92eXcclD9i31zXrOAra6HiTJAIDlWPQSILMidoCG7eLuAJGErdTvAw45/30df2tjf9q7pMtyVMK+nDTyqsNu1wIout/QBj03DiA6pVVMPwGm9Vzf2+MwDy9+qRF9qbOZMS4DJ/VP8+SxEB+wPoL3+wZ9Bq2uoZ3zdgcrbV+7z/lc9uQ7tMt7rp5h23Dyal575WTl7997/l8yrt+7ZtkRI+q44bSN/mnd0+IEvWNsc+oABwAyEHjVJ/JE/JBBHdqJAq7IqPrHf/xHAuZ//ud/Lt38x96DPc5dOpqCaLJ5wosTKKBD2D6M5WplUHY/RncJv5y65i8JAOAa2x8+sFPGpfsdfG2n4SIAAEcfGQA/l+OQAQAEblnEqwG/AwDoOotz0WbuK3gbLmiQhtXZnFcGHnpBatNfiz+UMaDVZJzhrsy+/c8Ob+Nq4nVK1sLjvt620xg3dV7qQL2XbRXmCGwaONWBavJTfe8aBq2ApV3MD/Vez9f22MRY0tUZVDcP7D6F6sjsf6tnpL+zV9V/6zbzd/blSu6N/0i9hW9FX46v+FJzBuw2AQBhMGR1yvFznyxnDvDjFCGh3antgnGL3sgUeXDz+t2Xmz+9Kex0v1L/Cw9+rWAB7Rx8rbr3x3LOH1fleFS0x6ou0t2Bwd5VCj66/KSOCwYGREo+z4pv/oIcv3z5wzYHWBDFdVhgSf8E+uUxHGU4/IX16OfU+D5WPSL2V47gzCEWo1CHBxmatrFV9O/hvU/cAvDyWWHbe7WS/RH1BfCse0zPnwCAFia54o1thMi4LPz3ro4nRgCk9hvwO2+1AP245QS0JMbuOWoeQrsYK1b/caQpFiakE+v4wQo8AKviOxxDiPu9AORtPPZRjYv1GTw+Cz3AwFrIw3GLvcKPzwgIVptcoOtaRssGQ5YbN7I/lNLOEAH/RMYB8U3UvHJWrAsLgqfhE3hrs2ov6EheFSwsPNbZCsi0J1+qCKBWDk/htAJwZUQydYMoKXSJUxp8A6JUKBYsASd9SsOXSgdTaFDovUe+n/c0CLJAzh74AWxqfy9uhu9Guc6Kd7PJAoenQT5BoJ9r5pn0bp/vWM5UkXJNChWljCsNVgPLTGcaQ2fzOU5B0i6V1dZOP2NAsxX0pJdtkctuFFP5oCJ083z1Mse4gHf3O3mE9y2tKWYY0DiBoLPf6xbyzl5sSdfOloa81v1KfvApD+rnBIM8174neXTeV/Cmio2siq5QHL1iivZyH4/HnUZZ20dg7JVChOia5SiDEjKcoE8box4Asz+QsiikRGXOwjBcQcC8VGGUp8/5in/4ngqc+7+0h+zJk6eryIsDUXaukwY+nxT98Iq9ZARnPOu4NnxIB5GpRu1cW/ZdEAWfEUn9l3/7F0ZSYTS0Ui7Zfvv6DVffMS44+Pin1DNFXp16D6de+8mU3s8jVJj2r+wG3I9iMvhtGdrWVQ4SXjmRBJP1H4swMVI758R7TAxKoC0CpAE0GSy6Jf/taC09gZWkWIUyb3J1q/uZMkMZId8PSOPM4/nRB/9+l4MwAYB91Sx1yZW8LMPT8ozxL2DtlZVT6OKzMdTZv9RTebuCa53qeTiLV7pV9y64dCsIbAM5OmC92wIAm02qS2y3SJOmf4KEEwie96fOwTyt7AGmwuvv6p6rdvO6BVBp9ncC0cQu0AmyCFQvfcKBtB1u3kk+bsSrALv5SwLKOafdp2MvObvKnjAPu29+9tVYv0uz7/DU+dNdvPXvaOJyTjba3DFf2zzHNee9Z19+7/e83nx/fnc1Ptvfs1/8vvUWV8w6C8B8OPjAembHR8mzt/qe2UfNV5yTth0IBOAzjgfDKjhDaACTvFYSqn70uw5Smh/Xq+5cdnHvxwDrli6+5DV4mrPNKD3cBsClOF6rPezVh87ItBsGmK1sOa3ySTSUiUdLXF/IwYZUKADwV7V/GAEArP5jCwACAMx+sE0vGeMqYj2Q56Iz8y23xw2u2nDTwoPXBVQTf6mf7q9kVvO86x7rjZXSTMzMGVkOmvnEGNt4xTS2DHoRwPhKKHa3laeOcxvSMVqd5HfkiX2B0Ho0AwB2ut0nu0Xqf3ND20/jhuW/9Py5l6mvjHfIGxgF+WOCNLtenvlKvksc7QCA9adtY2b/EaPgGS1wzuzqjzzFJrehpr1Hdf2vlfaPAMAvb2sBpLYDfKkMAJgcbsqpdpFy/w//3d+zuB322cPBA52eFi7E71jNB0ZEduQvf/4zeSVxExaIcm7RU2+xBD14Dn3PGXm9tyo4AKDcA5XYdWYGtg2wNgjtlbZ0y+b0FoBH325ePEH9hpK/2oL2vgoWok/IAAA25dabg8eQ9v8edZeqECCOR2QAoDMhQXcEAEBbBwEWfUvO0SaOAURRRD4DDnfpCTjj0AGggReoEOTAiEADp/F7kclp/PYRwAuqGSQMxvpRwK01FuB09IfHJDIwAedbWQb2K3B6AOh2n/h0shYsm7kwPgHc4Vlt6VAmMP7wHGefk/YdAGA/GfTRdgXpagojagD8zxEAmBWPZMQzAMCJbk+eKrwNRiorClms4ttYDfCVkbDysACziAMVh9OzdkHMAADvP5RfcxtfWkesZ+SY1spLY64EiGYeK4crMC6hUGQlnT5XkaQQkNBOrZwAwFpxbsWc7ct87gGApEUq2x1wjTFw/3eFqWyFNKBUBr1XbeiWQYodPPh56SSqsE63HcGZdKLc56S/nmfAu/OC5870c+DknBflcU0f9/sklLr3NjjnWOp+zF9mwIyyUyAK/7iK2aCZs9hWCKvnD6sgiw1xrpo4HX+q8Kv3NGqMWmNlAqv/poGc/1GaEuanFQDAM1BZVfwMRQcZacDSytlFh1CtHU4v2vE5rniP9HrMiffbW1mhyCAwk8+Lh/ONo+Tw+V0pZvxxH31VjYXTbl6EQ/+m9pmh2qz31+NaZ2CgD4pGKgsg5858yKPmOkuA6f/VzxVxbyAlsDRFxwjOelWdEfYOHORKxoAXAzABPtcGcQEbtl3qJVeDxUMCKeLrATvm46VX0DN5k+IJg+VuY5R26zkGfPQ3enDPANjptJFuk123kas/anPPuMoWTDvfu1aScdfR9yUHscKiMe59uj23u6wZMN0CieFkuI3UTX4QUhK375dTvCjFN6YDr2153/SjgWPQn8DMW9JCrnN+bs0HDHUTYde/Oaee5bFv2c7S953BwedxEO3AaEBkJzo2HSSV3m3bSPpBK+z8OfMxfbgVAOj2yZ/d5jk/BuupXxO8Uz4sCHezxPbLPr+izV00VBe/w2x/4TP/v1yWz7UDdPLo2e/v9XW3uTtvXPP+3usrx8RtAuSlTjz57Oyn6Zo4bLPLkcGZdtur0tbnLL4M/mQW2jg44pfgPcgi1YYA+tIrklryOe7e6bcvHiRuIUtYB3D7QTuWDgAE37D/HSCjXoTsUK8XwOeil+ohSXU3XlgZVZJK3MUAwE+VAVArqziBXTW6SnawAOBsyU4pBr/A4VKq7i7/J/Y95wp9sHOQsjY84vbWN22nRK9x4r2CKGekyWzzxJvdlzMAcGK03wsAZIZkci2xE+05TqRRQGVsqq6k/m27qe1sY3vN0+ImO/4ZwBCPZY0UOzZaBd7bE99PVqkDABmkz/6PrT/sT/K3TM3Y8mbp1Iub7JJXIxjSY1PdFfPxRsXi0wc3b95/XQGAz5UFoAAA92axYNxf/dVf0WlG8TyefIajfIl9cUzfO9KIafmVLelFHZAdmGvVc4AbB3lqbGX+01YA2R0JHuwPHg3Zwiv26CtEw1ok9N20eEP93niEclvZZg/uaQvAi/r36AGyaGpVvzAkrkURQFfxd1KJ+A9bIXAM4Kebt3UaAfNesWhVTWIRTnOroIEL4TqAQIyI4EI5/84wgJOPOgNwxvHPxeLRjjI+xXVayccJC8CyLUv1i7EmdSI2JDQmBf1w5CLmkiczYbVexOJ7vMIB915+zMdHyAeOPozsUXPAjm81TvvUXGwDDyAQggCAZUnUaL6UjGGLAnV1vf/MU0qUeUrZ/b//t//IUwAmDbqJ2YxgwVnAsontz/cbBCyBbeAsxRoRtmPfzgJBrfQUgVFaFf7wu5WhP1NYw8nkhYgCdbQpq6EuZypSZN2ffLYZ3YLMfjsNtse2jJa4eAMtJuy+OtlZDBQQ/VPkT1K+opXdnidcAoMn7Hvp05Gw8+17FgZTDk73rQ1w+yRb1LJB1VJM5M8x2GueG0QnM9pYTgCAzCCj3krav2UAwG1k3/c5GOb2XOt3Z4MMTwS26AV1AeRpb/ZF8zsqrH01YXcoJqq8O2yTkrUUOpXbTisroBXlDvp65cGrM6YJnXdG5EQZ/d7bDXp1H/uxFMBAwY46UqjSuL5UQZWPlRb/uN4/ffKM8vLb69/Ylnkf0coPXaQFz4Oj/ueK/HqfPSqfwpFnUZMay6ePKOryiYXy3lcBPa6+d7E7vDoAgsCC+XYFpEpOHiL1rGVeWyY0F5ZJb6OYz6pXQF6v5+tIlttbbwiuYLi4SjOZE5pTFY8zKLXuSCfGsm5QlNlEjoiyCGIDJATsFqhu+UdKl/nQ+sxbApbMtAFaQYmWcfzuLRNLVvvNAME2XsRoJwiWXKaTlP1bOnG7xs7vKdN6cNLHMsu+9Hyknl3ytADk9C/75LH53nzVe9N1B1KU6EPH3HKiACA7CHMC03mu5XGn36VO0yPXH1e1W15TP5tWqYsWH4iS0nlN++zbzO08Kem+00epn2RpA0vuY5750trKfJY+m+9YiCxssK60jVJL7mc+W3OIK0df+t71PIzUgZMer8eNa/7/BgBiKmZObo3l6qruaditW7xz3HbX7zuf7Ded83bVk9Me53OS7r73fN6SaRM655r03wN6Z5+u9MNdz8r+nzzjeU2+vhrvNr7SzQDSqgMgvjt5SN9YNseOr9BO6/aTbmhL343e8Of1HPAknXCsdgnsaFW2n8qXcbnkjMhpQFYZV19bB4ius52KdzJwURkA5WT9XBkAKAIIJ+Zxnx+urDlgadk7OAp4ffq0Ko1XCjbvDllVm+0AJk4IXWI7knLm8aqPwxNoX1l1+o6OBQPi2m6Xzrt3CRivcrbiue7btrjT14x+sy5pexwLf9ke3i8HEKuPgXOT/7n1Do5YO5db3RtjhLanGvdwpIOiCV0dDBKwktzk9lxtoay5YtBqMMdO69GX17IJYrde5XzCOZ2ikvSRu5vCOKOryWqHUBG2d5Aq9QXvhXv8+f7N6w8TAGAWQDWJU+RJ817Ewnulz/ciimAS/waz9sIG7FaXvcAx7uI5LXYxxZz3aFUZuBG91oo/vge/CwdzsROZL3Ckg57t9qt/m09S9QTufy7n/97ND5Wg8PRxXfnlAwsW4k8BAOzZ19GavJ82FlkUOAWg6jhVEOATCIATEpDKHzzI7PHmm9ziAScfWUs/1hYA0AhbAHgcIhZwsYefW1N1QgL35rececXfi3mYPGfAglasJUCc17WqGGip7aq9HZYneSELqNp7UsEWEAn420GKd7XQ9gH781FsEFX7uWVG/GL8iPfQYFN3R/OrAAD0nk5t4HaLvg9zQT0H7AwaMTO329UEsl88ZUAZAHNECB9YLZkZNA23jZBwuM5C1T0DwLbVuFCwHthpGA3k1VERzIB4KZ+OYPhZeKWC6374+bvBHMPzPWOeSpopsRcBANNFY5io04BA70WaVQ1GgFoQrQTtrLo/GQyQ0AsMpqLXNWMIR4lq9VZqZQfoVkMsN8aL3Oa+Jwrp56eR8txaXQ046IIbK5gDOZwMiOxzAmG3fzsA0I7gAaSzP9v+tjbowwNKPkqjIn4R/8gAj/NvhThtOovjPP5yVtd9TAyfRMK0kOI96NAG2RHuTRaK7Dw+sRULuk8HuV5VIBJMjVfsSRKAAM8gMqj0QVTqvKlUy9e1T+oD98DzPNZqAMX2XpXTDpnBufDYo/kuzpLH9x8r2qij25TKDzqhIMiKLAK4YT9Z/YfvHPHMuTOwgDJhQGCBjE4P6xTiNLa4xzrAz7UewauLY4ITQRsmFIUl5xFPkAXoAtCpLvDKkyPU4CUevwIHKIxF6gdHSzNNcMbWAUfWB0A2hgqn5NnKCIzkHkL1fc5d9SpHPjN1GwOanaGQus/vSZOVgt1cmygHP3ffqC+QQWCDB0N/gEuNzSBbFM+/1IFLpuMCfOdsCH9tXbjGGP07nQje06Byd3QGzK923Y4DancEiB3ItYuRtB5gOsbvdCSWa4J+9cPNL9nWkGF3OHbHaPV+49dz/vexN2DHzDRP55xU8vYAce58mgCz7eLYG+nutrgcD8jofZA5BvV7ThgwXTZ70/pH2+iQDTMOXM4t7z3mVSDD19/mtatvcm6ufr+tx6952N9e0fm8w06Q5+jk2as+5Xeng3+2f1cAwHyTToS/yzYGP5yuga5KHr/6nLr65Ge3fdc8Sb/uK6XnvLsIlds2GMZ9rNYNXGGQUxdRjJcH1AzaXHs1lu/Rf5yAwVtWG7qv+s9nyRZrRW4WWCbjAJc0HiAwRiD9I0G/gwYKgu4BABQABMB6VOP8q59whng5WLXih8/4DcFynuxTlzkAAPogAIC0YotH8sIVDj0xIEfUN0v0Ri59v9rUc/2zAgDKaFxB+sDnU/lu5DbtFZ6bCzjJu+7TKfI+khi/rwWOZnDcvzv/e1Yvj3ADDzUW0ski40ssHNjOf5685X6nr7HS60NX2fbLp1CwNVdwd3/B9KyL2t5mf0QDYWl9P/y2MHvIE1fDY4uYJdyvgrNe/ZdtzwKHGQD4cx0DCOf/Y5XOQ5MPsUDECVMdAvtsnncfL+c945obOIQVPCgnl7SscaA4HYvn0SlWjSiMxVsDISdwMJ89f1GvVR/g9fuiX+HISnXXVt32H5gRhKwAeTCQXW+xUaAdX9ce+4dfb148vXfzvLYBPH+KDNDKNu1jAJ89e9ZF+yYAoPnBEXlVlwkFn2sBDAEABq6xP95yAlIwAKDtw+ZXnnZT12BvPwIA2AKAAAC6gwxcyDJT41GsuP7oiPOZsp25Bx/jAJ7G4hmugYyDjs6q1SKesmzBa2ubRF3rPffYomF9gBpaCADAh1LF/j4JoOUHdF8YuL6j419zYEyNYxcBnxgEEdl5PfmS9EegBDjRJ7/JX/Yfr0UAgMBvgUld4cFLt+v3MVZ9bFENVtUNd4c4V/8MTk5BS0WYRtpGSQUNFIVKkL8rQBgfKQy0sdLTOoqjMUnxS9bkcBpYmRB+PiegAwC+xv3WvWasGS/u9eotaKXjFVwM4nYRQNPK/dmdXQUAHCYcmvl5er7nQi5DpOescVpRwYEYpbU7ABAAOae5gi7BmU4kwND8H0aiIu8nqEqDNsGlof8AoQE9Jz9cA6NRoQsA9ApY8ugERaSk9RerEM3TNmZePffxKPrcDhZ4q/lfUT+lqmve5YSKZsOLeK+0eJzhi6gfnHc53jguBUXseLRcRTO/fKnjSKpa66s/v+IK/ONSVDjKDqlbqCqMPv7262u2oXNAK+JXyhcBAPJ7DQ+KBFFFKHYfReSUIsyX0h1dUETKQMfsQY1OAOCseSBntxQ9laRkwwBhBRRqFX2ipnL87SSbx3O+Nc+9aomgA6KfHaVMebTi5Tx3ZNTOtFfWKR/1s9MQLceeH8vP1arK4uvWC9Y7TGerseL5DHgwW2N3vLm9p/7zkTPpHLkdPDP318/zxsHjdwHQrgCX9nV5P50Aha/DETbkPROu+VzPuu1Q7PI/K9juG2WVfRrHYwPorT9paxpkZZ9p42Uwlk4YOd46uXRpgqFT1+gZGl/uz/U4Vt9svyzQnlNCHOmz1XaM7baOMU1GV6W+PfVi0iDp5Gct/u/+WE/k7wxwmV7t1KQ+Pduy888QZ692ngGA2dI08mpZyGAsHH9Xn+b2gwgCbH30alNjAE8enpuAYp/h1ro2mvHjOSb/dNf3/j3597wn6X/1PnGD5wWvZ1B64/djQKed83xejfuUj6sxmreuxpXXj/7cAwLWNefvnuvs1128uni0edAyYZ2JtnySS2Y06dm1MthO8lpxa6xvvQQHL2ttmGYLi4U85jw7RdvajbhpOYK97aE+6zi01jfQ060L2P4Khirtn1iAKbM4GqtscNlN6ofug4LLzvzj2mXxtzIAcIY4AwC19x/HrOH8eaygAZB7HmHTYTPgGDyrIIBWSfvYMGInYRDzmGl9xSv6Tebhav5NRzgZGZRx4ejFq0PUFsjdWsxW2MH9OUcpKyf/Qx9KfqSVvPd76dX6zg64ghJT8JDzBB5CMKWP/tbpPyOTK2uPmNN7rXsLFJ4q4vAe8iM/t6952CA4xHKGI0AU2DHnwlvD0k8YvaDAKmUMHAI/hY6Wt2CIzGyvhSAtsb/jnGJ+OxOUuhg0hA5u2iDN/vOX2gJQGQAOACgDoGSyU/xZjLb5ZDn/mBPMDbITkOZtnuPzMCd1WkAVtfypjvb7Ug4pHeLW05ZXYwEEAIBFX/74M7NP//THVysTYBxtiJVPPNOWIIRGvqJOhueGQbMvlT1Tq/GVAfDkYb0+rqs+V/tvdGITMgCAYZUBIH+LOApbSRF0wDYbLJQhQxX0gmw1f4N2LKTIB5ovJHOo04YVf2wBQBAAq/GfSv5RwBBjf1xbe0AnOPfeKouFMvQF9aPAt+tUqGrPmT7I8uH8h5+qmlbInNWqPnm4aQA8b1uPexCApO1uncM++OSrXmjyYplkvPFQ6zjiItJd2x+Y3WI/Hj5KT9A6baJlZXRr3ekMACsZrmo1Q/i7XfDNzgKjiALvwQH97nsI2sEMcKyrU7mClkZ5FOMMYjFlRNV6vndF38y7xgChWCu/qsy/9SnGh+/9HPTRRcGSDr7XSjn7MABYTg0VA9MrBnxJkSBSPBH3dPzd3opgN7DPPhtHncYAlzrS5KIz63m9p1SG5HTUO3ugI10wXhP9VSEbM7b7kdEwgYJyJqn4ZsUXz7Fz7L6inVxJQDsSEigeBSh8j+8nU4diUiBBq3j5vc/YhOF24Q6mPPUcKI1HygmFOZDSpH17+PyEYAAKw4bqQ1fJNE3hjNtkkj9aSL2H/rff3tI5/1DXoTI9V95LaaLoiiqp3l/Hqjgo4KAIFBoNUv3LvVnuM7YQ0KHOlYnY0sB2YIYO+fA8OooJGuO6lFPyNyESnABxoGXW/Oj7lkNBYelgYxhey9DOm2NUdoATfFg3ukCKi4emPCpyHObTct5WVP1N8+qez2vyFb49dVUCrL0OSIMJGKLICLLzv2h0PP90IPi5u+jj+9wH74FcYLh1765vMHlyzkT+1q/9DWW06ZLBrhN036bM7TmX0Z+gQoLV0XONNi74JcFY6kjPafKlbAFsiADKcio7AEOeYQAb4/WYxzF336hHA+wN7wrtoJ0v/XsCbwUVOk9o8ZjBpGFF2Ab+ZOoPKP9L0+CTlilrCyy3fk5bi3us0/A9twpBz/HkkJEvjM96E68AeGuVIOUn5oz0D26CJimIwYCib6HTVP8h0OVTNWxHXGCI49p9irtY7fL7M6CYDnnaLNzsrVQ5jwnSh7/GkchrT9nMecjOpR5MO33aXvcvr/f7xFMb3/Vc+dlnn+/q08bXh+zluG7r8O/rx1NOz0lC/zKN2v21/D7CAgCyyxp4PgQ/HDo7s4iyfVwGAN5pjNJvfb9fLR9tdXgN7T/8znqmVvCyHsU8H20wzZWypVVEVVavmjeVSfcWW96gJuCc+Mjm7gOdSY5JAYCXOAawAgAPkXLNLVtwOAdzQN5k72tlsBwD9X/a5bye8tcOKH47bbNIOLh5t6Ht8LbdZ2+o4wZjcw5CL5IG/XyfQrTSxRsfXvGY7ad/G4wofLvVXmnMpcC58NtsAdR2i9SDrVKXZSPvdnqWMR79BdqEqZWTuQsryAAAIABJREFUWWreemmHm0tinG9nNUs/eT5AK9Ia89wLCymfVzTY9YYCM5wzBhMGf002n5x4ZzLbLnJGYWOdFcAMUvEJAgDMGKDjrPuL07gF4Ld3daxxJX5+qIKAyACAe60AQNkH8OiWdqO+rWyIHhDGjCPBf/75J9Lzx59esrbFt5qrxx2kQuYpjq0GnuQReRyjCgk+e1YZAIVHf/nl18pCxT5yyNZkmDElXwOk/cFIUFXfdksmXFsAnlfq/4un92+ePqixVgaATwFwBoAsvrCv9IyOJ8QWgA/t/DfE77FrflUIUFuSjLHRF/D5swrK/VAnADADAFtVyxlHAOAR9t/3Yo0XydBTBAA4A32MtY/Sgz/L7CEWrsZ2AQXAME4EEIxJQWP02T6U5Vfba2cB2VuI026QjI1tG2ZzLoyJ/J0zGZcc9rhTrugfJLbo7Nrlxf9f/+t/qHb3tMPToGwghaDMe4B6ZQq9C8VvZcZeE9x1ROy4Rspknq3nnp93xySDE5n+YwDU/L62BoBY2rc7jsdudBtYN1jMFTAx35wmIH9EBiYV8hipAawCbsqOsENOYWilbSZIZrCS9mR7TNnffBav63oBHV9o4yuHgaQfbE0aTP8VsbWRyGIw1MM9VldoNy0cbbZDzzNIaSs7KtoA3nSTEdZK9up7K058fvRYe9/9R8XZUWUIKaJsXGUH3Tsq5iCA2lQWhFOdEMHDw1gNEwChnH4447gWCgbHyhnYIpUJQYDXr6ugHc6Lbwceggxj/roK30HpMFrXKfZ4xSo+BbmCBx+qKimP/1jCr5EQlHDVXRF6jb1TzDvlyisPzjAQDZVF4pVBipBDEC3xGIv5huA/eGrop8CKRdCr6PrcfIAPBPnXf+YhR6V1uZ2kec1tGlZk6aBcgRc/EUU/NUYSrfurHqlIXfzJJ+8/vcujljy2vMU8l3I8fZS+0aP1LD/RSpYBEvJeBBWPXuztjdN49sfX2TgtJV8XJuBZ+vegdbZnmnobwACrXgWjAO99uWOaZ/zNs4vGrf98H4F808M0c8AgdaLHuU1dtKXfZZhWzZdmQsvNtHGbO+2Gr0wSz9/BPzyesgPBph11atq7sEnq79ifndOiH33/XxJk2cGj8O1u7GfLgRTpyID1P16RxaMCSWN7rKOt191u8voGuGPc/N7QG4HiUuM4EpBBgCUWRavSbdzLWLrSTpJ1vV//0gDAFdC2vko7aLrb7tmRYNAynKbELTm/KY9u94on93nYccYp0+b3JQvtBZjvT52T159O/hUdrmQz2z7tfrZ/8lj28WrcV8+66zrbfdM3AwAA1wgAwFEWaGf8SM6xF1lWZ8Lu2IMCHlIVVekC26V49bhxix1c40Tch5X4pbsbt8y8zt5syIr8LjhV3xQAqMUABAAQTfDe5y1YwXHpFAAGAKrezcPac4D0f3Qb9WuAFehA1KsWF2p1k/v/tQKLfxRp67emRzrHnsscq+Y+UuYDQ6ecLx116rn+YdoUELR+Zf86/Tmt6skbvj/lwfyWuoX3gcZ9FBrbL7pAZ+mZ2oe8sAf6Ute4gJyeayJ560Bn/8KZX3h2ajz4mbpXOEY0nwAAt8w1ll1BHuCn5jnj3lNPsjdNL463fRN/bxuurJIOOvVlqsGA0+rBI8rwWvOkQWu0zI5RlnIGACgRoFkpZdYAeF+1niIAAGeblgC8Va/IBNwyi/thZO3uN/qDPev/8A9/TzI/rmAW6y+Bf/t6HsXM4IgyWD1uLTIAp5fcvK3MmcoEUOV5F21GQK6zZhFwA20744M6u32Eb1XxnwGAygBwAODb51o8e69i0yieKezbQZxYzWYAAFk7rN2BCUXAoQbS+4Qc8OBiGfWA+MFyhIzXFy+e178XrAOA4tNc9EQT8CvgSfXzcC8X5OzTcMq60n5nhmr7KYr8aXpxv3G+5Eyp+SsA0KxtvsF4Zcvq/rXecGIPtWPkoYyTUCbsV+taikBj2Z5PylZjwGUrcX3LCOnjAIAZ9BSE00ElPojVB1aBbYCcCsZKmYq9o7RpZKRYRsBPg5sGz523MbJgnqt5JyAQdfEM7U8ZUmq0mZJkp5MkDDBK5nDEBq6m22piO2XYIMwGEoBt7XUGl0EgIn3XEfPTgRlVMQ6zQY8Bl5+hPT3ttnTHBzSIMVbxhwZ/s6e5nXZ+P2ls3PNebWmPjxjOdHdaNFelO/qrKqxz5rmNCX53tMuMnhXb89gXXKequRIAvMdYkSWwquIW7V3kBnvdVZwEyr7SeT4idUYr7+gbHHc4/VAYaAfp8rgez/n119+YoYE99dzfVNfrSD09j0d+9Koi2so0bgMU0IgyQFbRa4JJGveOfvs0CHEclPUAfMpLC/Xw8jhtUmCjzE75aajVe+h6FaGV1tIabeisKC3n67XBW8rbBj5mS5Uc5NZIcqKqB8F30kEzvgS6q+8cM+RSRpMrBVZszWvrPrRXCmerqhvyyee18rwLBOO5BqPuX9KxY5kxf6LMGscQUt/f4fyf9LtF5/7CMuWULmUBzN7T7GsO9UofLke2jSBp0MaPIcCmp/p9/knJGYt7zNuKJ39vZdjMeIK+pCXa2IK/cf8tsNi/rRWcprl1wC1dHvRTvw1bTodaF1rf53hkp7znWal7BEENRk2hBFPd2ka87KN/SF7P75IvM1VfdNM/00aiU4SOIAB1PVeqAMKG/3yWs4+gzLlGK5YpjrH3Zxqg+LPnCpWkC1GWSFaqJYGOnH2sqDx5WMeMVpDzU21XMhORpqCl5+Q2c93itpmTmS/zSzrIppcdJFwDUKiK1bLFDkKnzj1148mX5+ezg7/Hb7j+xChXTsPw0BAleeCcp6t+nbps01ctj783Hvct+f9yUo4vr+hmnWQc4EAMgDpWx5GGTyBNMFsLHuC/wnzcj956iO0yjXsyV7BfmM60bVTdx2MFIwBgzJNpJiKBkDN9M9ghBNdpR9qpbAdkUtzxPZxHbKmq6ujv6ijaCvJ/JQiVPSe0NpalE6NnPKkAwI9YPawigDgCkH3mSpp4AvcRZ3QWpRchiAkbJbDt0DWmYTod5g2r3JUZCQcKlrBtq6fMGAyDJn3NcnkdjbSwk/G5eV37zY0fLyxE3bf2cffPyZuW25ENZIPsC3h8bvXBx8Hm3KJJHIVGXbIMEYl622Bpkjl009wYzPRQVkYHD/hMZwEIpxnjU+91W7PKnItjMwbhHdtK9zOCsCE/oKeyKroAI3QXi9qZtn1fx1ip6nvSfJw5ZATPlG2fAMCvH6puRa3+499NHd2NDACeHtCFkrfFnn4eMwogj40PII9/+MPf1GcaCMrpZ+Dout7bfICJbZtcbwlD/IQUdGawY3xYXFMAB/MHuWvI3HgYv+vIZ/M568vwFIDPN88eKQDw5EER4ms59QwA6KQqY3zVKGidW+NggI3bdpD+D1lCbagJvqwAAO4xfXtuTANszUEQRNu05S/Y/jJO1HJkGwPn2YWw9Rvqw3VWIRcttShEXA+7BL5qPcffeh7ZjZ6DJXvkU/hOy91cftiwlLDAhnX4oy2v+Gc2OetOyxJ5aF0ai/x8dvsvGQBYUdtQII5gLAeZTmxvEyCxrRlS/zRM7oen4+cOStlhDveo5F1APuRsG6QF+AqAcTKqf2JCrTT6byZ7nFkBwXZQcCH1EJhZxMNqrtI+pKQcoUWRBU8StxuAYXn0gtPALPiz0q2JlQupffyKMqUaxjORio9Xn8fpOZJyK3BX59irHwOKbVQs+BwF51TPk/PVz6yzQy0EinrpOhe0IO8u0DwRLfPDwzqXVHgQbXo/TDrxKqSm9E1Fg73XHt+/rf3v2AsPoURUzXttsALv91idf9fV7eHY23HnXr6KSL57+4EOvoIC6gOFj2BRASr8BmWMc1NBLO63x37+WsFwhoLH6VfxvkDL6Zgx8ocVfhr14Svzob86g1QSF7VJPgE98JwGFGxpebWaLuOdeEzLgKqjIhqq21oBgYs7u2aBVK+UGCzgevB0r2x7BBo7uX5TSMuEEXFFJgD37Y0BHxDTjlU/bxnt7seAI6erSc6S3+zwWFabdJvDxnVMBgEm1UmfxgG+WsUXAZdtXxM4UVbR5wTvJxj39f7+Sn/lbwqGSY7MX+xKgN4rZ3k4bAwVeZzjvr3dIvu5cGE20kZkdMS0ez5L8zB9dH9Nc9I75jnvp05tOnpclq+TttmO358rw9ap6kNkZ3Uf/OxlBB3FbyA3wNu6bJ/jjUT1wQDNmQruV/b1LkdwG18I7+h4yGnzbifkU03bplIYWt7QkwJRLOiDNORySuQczT7btIGozYPfvYWAfNdgwtWN0SUDrntlR77e1zMwrwAnDwto1v9vXv3p15vXryqLqs3Xms8m1pkBcMrNOSfJm8NLk9WEvvpYU/zu1P+Um9Srbu/kQXxOJyWflX3yffndFZ44+frklfPzFR2unpX33UWbq2ed1579wxiuAgBX931PFm37xvG3Pa90d66Ka088gIACANg2IrtIP6VRTeoQ0qa+dyFBz43Ttf15+iq+XH/NpwwC0P4490BF0bziLG8BDpWcF6VVIwDwoQIAyABAUFDOcaazC+KhaFYFAGqMP1YGwPOnOI4XZ5nDVkn28EegzQUEFaXFHmPNs7vcgQ8EPyJjIXWj9YnmQTeSxyGLuAffNC4wTXSEW+uB+t0hOeMAO1A8ni0yMhZN2/7dDnhqXOgLUp93natBTx9GBy+3wV7HZj9tj3c7so6Qa2Jy9b7xtvtPvmkaeP7FS1rt7w6RZtRpwDBtj1YAqRccPC9edJWMOgPPTUUAwA+kDRR+9pZM08GBBp0JP0UY1Y901xp/o6fky5ENzh0GteZaAYBPn+/d/Pa2Fq62AAAyALRt4GvRQCvisUWij+EzlkP/sA8eD1DhOvldKILX+2JWETrbFM0/tsmqKB6yXmVv26cp2wDb4lOaPhUWxwIat9PS1iAAIDqSfylP2G5QBfnKRXpR2wCePESmbi3CffpAutIu0U/AApoNpmSexffgHyDDhHQK5x/8TYGFqCv7d6rmawJVQ2K2aYu3tEI+89hBo2ZkjVv8T6wF+4k2Wg8hWJk2x9s3xmFvuaWcjdwMHqr7u+5F98LcJpmrT66LMfpZtPQCGhAg56pVY2IRbdH2syfDAfNzZwDAxHBPBryKmQ3SuYrQjEwiNFlscJW+a8dZDoqFcTlJpImuScN4BaJTjMScIugAxEW7pZzYeu9TOUF1PhO/iTlamXf73itusGEntj0g9h12h4UbDOCx/wWpOQwKiHEWTcJoSBVI2S3FDaW/tKjGgwCAxjnBA6+AUFAA3Gh4pRDRqmgixbYbdupFGUIyDBTCY577riiZtkqA0ZGOAyecfWANBRW/wB+UAv7ggD9+9IzFQWD8MNbc4wKnG/fgFX3mEXVdAA/Hzn3+hGI8+L7Ora/++Hq0BUffNQ0wrvcfq5Aet1VgP5CArYyaIv4cTT0ffSVtAX7qmY/KGFtBa0uGhIUpTlCC5NNJwZ50fachzW+aEdMZD1T+j+ns/pi3zO/+zLmg0lgNse+OHFIwCRA6r2hd1g72ZkzYkw4AeFWTk0te3CrmhpIbOVMnpKz1fmQk5BHttVHa5JL1JQSsTtnMtqQ4I5XRRBRsW5/wZgJXs7prGbKO4ee8axV8QTfml9FbeoaDANsDaZSiNYMJTO0hh6mf3IYAAZzE233f+h0GJYNL2OJy6rpMgzUd8epept4i58ZK+OpX69NtrOjjMN76Sduj1PqtMe/TIzo2jcwrZ4bRuobAWvov/zKYZhplv88+uygOn0tWFG+sAGa3fz4n28m5G2fSgcLZj3fSYIynWluZKqSVvrPsXxv4Nvopf92xBPp6L3mYTRGaFRyz6RX6B09qrrhSX5xXr0jXf/BonIrsg3S25mvjGZoGBT24h7n2c/KaApDYBuCTANCTB3VCyYPad/rnf/vzzZtXdVRTrfogK2Dps24/AwCn3J3zeX6+ohuAINKoYWds6xwwy4DQyT9u+6rNfO4pcyf2uMIfBm3nM06e+b3xfg/nXPHwNRbSU6501DnOu+Qiv79rvH6G8VEGAFT49Yar4thHixVJ1wLguTbUra5OXh86IHDyRwYAdsVu+Wrh8VaBXfkDMfWFjX2wOknnuVPOYRJXFhnAey001BYABQDqKFzqqd7LbjkkloNEwrEvp6WCbT+hgnhhJRQBxLaAtPu2bwy2dfBKtMP/KIWSN3pe++rxbb7inZpf4sF9C2nOu/Ea2yDNGwe0vZ0VYDlL6886vDMAtvTx1hfWa5ki34Rezajv4sPRh+6DvjcWU7+13Jm4NLdRbfvW04bZlgRzmw3syHgLJuOl1G1DZ85Aj1lQkTOo/pm9gjxLX/bzmCnRvOE5zQUh4kvwReMu8zj6ABs/Nn1qJvgZxq4+TcF+lNp4UE5vFYGuAMBvFQD4UPoYRQCx5usAALjR3OJgsjNjxIuq1eWsrxWYA27GtrJ2nllsGAtanS2motXYgvt4BQeUtSs5Q39Rlf/Dx/c89QL1Ad68fsdsW855E0oYRfIPpPQIAYD697yyAPD+SxUBXLjPJwmsuZP+AC0Q+MZ+eQQ72rtZvpXnW/5p2TEGALg0Qhmy7IH/jCew9ZSLZCGPXvlnPKXnW9srkr/lX+F3Yif6WrCbYpYTY0kFDL7WlpT5bPzsWVz82Gpg1w9m0g4CNF/zGjYbW68YBK2+UfRHFow0nClz7//8L/9T3acOpaNqofHN2r8sAi+DUA07xdmEdtqIUiIkFAKZFrgGRUv4BnwuYEEF3MAdQsRiaZ2W6EjmBvwWPF7Pcf+/Nsg+VwKWLmkwxImyQ9PPV6RPZ4d6IrzqZNADR+tzraI7tVSGrgneD5m9k33urOndAQD3BfdtCrGY1FHlZUDqYjvZWMEeh1tndU468dB7jK7mEHzBsyO5Qq4j4gC20B4EGMfO/fDi5SpMp/R6pdHDiUdgAP9Al4/twOMz+sLq9l0kA2fQ49n4Dn9oQ8J+j+fT4/VBZRB4lR4zbl5BWw8fINDQAY1WwuArVOZUcRmcvyljj/nN6CUUWhqvFeApXnJRSBz9wdX35v0TCOEzq7PaeGDewqHB2JBW5XM9KepLYQxPkq+kVVQXopUaeYu/mb9tuPYAAO7jvLaQuw+tRsYJDK+EfQcfLgN9Onl2AuRYDX+PfC6QaAemFY7G2f/42zh6KbeWeRnIc6VV/ZstKS1jbO2geX2X6dNLdjH77dCgT7BN3wPMt4IA1ffzKD3SLB9gvZCrsk0HGibTIXToon38ZvqmjvVWmtFFE0rZ6dh98jx0u6pXMsES09vtJcg/hrQ+Lr2INvtb883VPR6bXh34OOYWv7UedJ+Sv/xM6duT2noqhpr95/u2shMw3Xt4NV7r4gwu6fniWRcJ23gKtGha37Ibiw9sn3aeyz6kDJIOt8bkdSiDdwUArE8wI/erRsqT5+UMP6uV1mcF/mqV/lPtpfyGfOsyq5/qHGUH2k056SVlqjn4yfETIPVKRv32CPs2O2UXu2y/IgjQhq3e3tz/WtWT678//8urm49vPpbzU3TrDDE8A/t7qXNjCs/x38V3J7392av/CADAyYRdsfOfMvRdOU993bJ6l0x4Vcj8Qd477s++3vXcc9z+fEUPj+OU17ue8z05Pn/7S2T+rjn53rjtGBjP6XOt5D17XKt64lkuthSTYUuAnGc54Vx98z7glvfBkJKMRdfJWZ1uerUfc2MbyF/B+b3Q0tUHLNcrA4C6UvZHybJwXG5uXlfmIYIAWEmcVGc5euwbeQALK+UEMQPgRRUBrGPS6jvuGCYe1bXmHTih+POqKbVY9XfOYW8wHvZ0ny/RwU6AnMFeQW2dnzwjLNrAnzRvu9nXWoeueTVFe4wK0M7+8dTL6HjKxvCGxuDPszA1HrQxs4vdTfaB5iIXJ3I8Lppn530toFgmSc7GJ61L6dBiprqelfptCzGLjtaNzn51AOABalh0W6eOgFpjwcT2Oc5xLUxOjCU6pn3PUwlEr8E7GBuwJ762Uy3eHaQDfv38pYoAIgDwsbJWSx9XrmxdVu4/cCkyADoAcM8yguBwtQm6cItOpbxrYUmLS5DLT1XoGvKL39SCVu3RJ5+I9YFbZuvYvgoAoHaW/xSU1Wo/xvTu3VsGa7G1xtm8uPYefYuSBwdPKCuo2fHt5jH/1bPq1b4d2w+9K7ulYwuXDaMMA9PCT9rnlrPIxdTGDdQj9S8Wr2TvuzZDBxs+N17X4ycb2Nh8eENZ0eAJZ8WL99LFF5XG3/ICI4S0M12HyThew4mRHnO4dJ37lfK3PAvzjoDFCmgJ83RB55BVYShwlfVbPQNbADKqTjp2VGMJLpU2Vqv1IPw5AwApChTAXoWVoteeCHy39nCH4veEivl3g5vEs4OQKdq7kmqFyravHRxTOA33AqM9GcuZYSsAr0qp5TFpvcddCn8yGUhEZg0g0IHV5E6pRz84AeoPBW8dc6J9MTNZOM5DafG+lkqHq/E6R1Jp8Fp10Xc6nszfP3uK8zmx58hO2TChU+3hkGOVHcKGIi14/66MHxzy179Vej1S4doJxTy/evUrpxngSw59Fwep79CmAwFQBh+qHaeUYmwsJFJC5kJ2TnO2cKF32m8kY7eMXKcxu3qsjQwjihSUdhawas/gkngL19vRt1EWABZd+fx6lVHXvNIg4ztUy25et6DRKckIH65rw2o+aSnfnGbxl5WBAc0AG7UpRYzHs1/+vGivPWy4wKDetRJoJAIEuL8zb9YsIU/Ugbed85Qxr+jN3UtD7V+NhuI47czkAnzeMAChwdeSf/Gy+u/9npHKDb+mZQnXcD5w/fZ8UZoUXxFVXLPv98/+bHrFIAKkjvnn83zTSkETgHPgKsEPLrUuSxk+dY35ZgdOitCe7U0HDLR2B9/wQM9r8xO0+fc4AE63lf72nCho5H4l3XrSGkwo+4bzeBF4uasfbtcy3I9dlJfx6llonSf69VwvRtgZ4ntprCnTQ28Dv9sZAOmDmB/8NNoOfmkQvDhmsVuOnTaib16Gu8e3aCsqwqJwdKvODD4U3nv8olYen9RqzvNKya/Xt58q2FrplPcr+wscq0CoTLNsm3gG9oOAjkFf6P6pQEzbzmADzpXWGQDMAqCHVX2oTt+vFaf7n+7f/Pqvv958elt6uMAoosfessZqygBUa7pu0yJlIeUx35/BGR53yqNYq/J12Z9NXx0LAAOMMkgvHrIdzWvOPpjfcs42HiRdZ1xXOOJ7Mnd1r+Zodx6zX1c0u+sZbsv3n9fdkt+DAL/3u/uSK57GIVCRqIz/pFYZH5PP5I486sw8BwCM8dZqPbgd9rivW3pkrWBPJ9k/r/6DZs3jGrcKV4qWszopfSGHTHxQ262IT2FnFADA0bsoBMjliOXgofe95Y8yqzVEZAAgAIDtDmcAAGPwNlSvQs+xuMqazXRk8lbrV9vQmTvporUtq67TwtrYqZ2X28nBPbio2ZRaQcqA7S1eMx/bKcAt3wkAnDZAOkZtejunsjymHxqLMJZrXl0FAJINl/yjX+2c2Gaav0WrxjbEUJpXFUZFsEnjXT4Fr3fmoTEHBtyOXDtJorV0h2nlceIbZ4iKFs4ymdoCwvdO+48j90iFDuwufT+YB/TR4pN1wWTv0peicwndXPr3zaebXysA8KECAJ8rA0ABANH5W/0uHK1gwqPiVRxrh9Mx8BmLZZwfOvfwHaqSfmX88qjKZ3WMXfkuzhDwuJ0hi3l5VlXzkUUA2ZXzrAVZ+BDI3vnw4V1jWhyJrXpaCEx4S8xaZScfIjhYuL2yJR5WLQCMmFtYMY7AeTn3nht+B2qRzX09e9y4WGqCrS1+ROBRfsBaoTfmkpnTEdny+tqfGxsaap99pB8WMoA9cagHEqhRzwr97s/o6Qrsd6AC32nT90IXjegkHWuRueW1OXQWTTjv4gPpRWMZjUH/zcI++4Wxwr630uUxgJn2jOYMTCeapcc4AGDlrU4OkKIgQ7kB9Khfuo+UbCesI02zd3/PPEjisYl2fvVeE5/C6ijlUhRrArrdY+XuNMhOk6IwtoPtZ8pRbIexGcTjoXj2CsinygBgPzChmNxOKzHDZBBkKWdMDKaDBTVEX1znFWGMFQ42nHPQKtPv8Rn74iGEH6tAE5xkpddjL7zOnHfqPdp58+YtV9y56l/Pw/WI1kmIUXBPc4M2odhxnVbilb2hPWTKRqAixFjbAUe/VelViTn489yKVpoHpXLqOSoMc69Wr9AepFYOO37DEVeYE3x2EUDVJYDek8PO9rnqoKrYGLeNFVbkwYfOJBAHSvgcuVM0FAqr5s0KIvjKvIRx8bnNyBYqtzmv6h+vtXFfIGS2gKwAAKO/PjXBgRspAqeLiXYDFM2TEmKBRyl+GaMrA8b+MEh1Ydy6baYNdvc32Wi/09+dcmm150BFruQmgHXfrMBH2Um2pVhHrjMAhH4pUCLaDpWb1qS3AnVOwTP93aZfM8i5gfietxw7nsfZYL80D17FSd3nOXcQQPNvZb7w17bKnWNdYCru2RipPmzzQ8A2VOAcbDp250w/64pfbXYEDrrNNe69EJf5GsxNvmOBL+3V82pOAlOnbZ/GEO3YpuAaBe7aVrR94LOa90F8jVdzvBnkSHc9uSMNPgNuLR8ZPKazTWa5LRumF39Jetu2QGWt4NU+J0lr9r0DSXpW8oaf2yNG252e6raBkOCU13bLmy91fvKLn5/f/Pg3PxYIrCBsrfyzkFM1ieNH0T7teNsp6HkGYVfQs3RO6X30yXMnPaItVXCk8CwXtcVq/8NvZRvefb15VRkAX2oVCt+tatXVjoOVi14NtPCMrJmQMrGuBa8hwF79zoBrypf1fPI82rXuw2sG8E4d5Xn39ZrOa12Y31/Jjdu+LUt3z7/1wfnMDHhkn67aTn3h36/6t+ud0BHHeFNOr559zpXxVS6jT0qyAAAgAElEQVQGOQCA1UOsjj+vVUIEAeBkwGI+7qO1XPhNemAc8pmPtvuOcUaGj3WHa0RZr5MGDXQxyq/Ft9JLXciPulo2UY6N5F/OFvMT1hYAZADw/IK637rB7w2QscoHZ+qnl89rrKXzsNhDKZMu40kjXMnVlkNjjwmYeIumAnMOCJInWh94rN4ykbZdM9kB6HrotgC29JCkjW1S5bQ9bbxlbLr4Sz7XwuXerqqgoPC/V7PTjlrexCMte413EqfrtwkAGNv5OD8HOCxTsq86+/3cX5/XUJ6wOEC5hwOtLRftw/fwWi/RqXeGFQfbqhz4dTKSGR3Nv8zg5RwlbpTNMyawXC8ew9nx7UNwnup2Z4UYxLBuQ9dsQvYgVuONR9EebSceCwcewVnUAHhXWbnYAlDOfrnONcEq0Mp+rCHqeEo47D9UvYonWN3vucEqPWwEflN27kdWw8fWnW/lxCIgAFuB59vPsLOKoIEyFcXn1tXanlsYvrYAyO/DdVgARD0rjZZ8BNr2Kjx+uIdCMgheQ47wY41xOfS9GLPr65kfqAfjTNIIfLAK0wini4ONJzF9Drj11pTQh+Qt+AXVF+lqFAhVhnJmphoHejzrWPm67yGOQY0sAutU27Flg9h+Y90IAAxtGu8fKNfOOvvQQDi3GbC3jeHEj7Po6ACAnuv2pXZWdsF//c//4zelUyuNGv9cCXJWdgWAadgbUHhlFXvU0dgCwQ14OLcd4cUkCYiNQvb1OKYNHeRRb31PGvIEb7sC0oAytcyAwgoKz3QRJDm/k+KCe7nKgFSJIhqczYfc2y5GR7+YngJmboFV0RUZFB8lx+PweqsDgNTDh3UMXdEIq+doA+1+KuAFR55FMnqMeAYqK3+qPZhoT6v0lV5fqTdMTUdBvnr+v/7rv5I++O23qm7v8eB+FLJD27pWhe/mqJNZAVnOTxcblAx4BWuiuRswaSVv3UglLc3XBnf2WQ1ImQgU9031c3YHaZwLCcuugBPsWZgo0G5uV9e7Q8Txu9rrONASboHvs/0EWPkb1QilplU3BdDmWL8t0LCE9sqZGCcmacm+sPE2luapbtdyNo7/0Ml9cx9SMXuMlhsb34NsGxA+QZ8Bie9ZBj+Up+nmKr55zxXIpBsHGoYTu/Ywtm6xglyV4Wm0pfYMaW/1tY2GdEZn3Gyr96LbOSbRX3OQbSfAsqEnoHFfWokb4GWAY6fxOHt+VvLfcgqOidnHd7TR9B943wGABnz7fM2YU596xNbPy/kPGUE7mBsH0azHMzAiJ1L9WwCvHW3TxGD4DDB7jAI7e8ScsspWERwNABdzyO0kBKsNQkOHcJ6bbCevsNVDD1zxvucrqb/mq4l/lz7Z5qADwTn/t+TQAQjrGfJaj7/GAnDJ5Z4qmHSvCif9/X//dzf3nlaw9ouyAJz2uIKbXa+FgBrZa8yA0lPlGOjINn4GiNQ5aL2dAFvZdALMw9r7j/T/N396c/Pml9fMBLiHys/VOawq2WkY/IxQpCRKdNaWJQPGzUFoBEKadhDA9sgBZ9zHE1hWAsySUpVLbDm0HspAQM7pqe+T/nfq/uYRzhv1ym05vOItt33XM6945nt9/R6PLX686Ns5xpPn9NljapvWumXj35CXpLd1H3wcrIC9qJXEF7Wi+BB9KeyCegA4agvBdaywgTeBkXT+vFiEmcFsf4AxnwG5b3tg48vTBLp/drbkdC+Isfbxk2/aUSEY7gFBprDaiL3KqF30tlb/eZwZMljpyLtQnnVE67bitkd10sGPL59WBkBdU1gWWeO1RCEqYi0DQXicJLQwWAXPWCNBjsjQGh1G2EQ8hV8sH7ZG5jkjdI8XKFVyNbhNTnOfSNQZgryog6VLfzIdvB0gz2nNmx2GJbN8+MEt67p9njwfGJ5ORZogvmGia9wsu96nGczKvOmjZ8q/aO5svpYeiwxBjt8nc52Ozc7TaML3a4XU8LV13hYkaFsaPO/5aY3WtLdCmmcpiFn4GwGwPiXMuIX+QvGbsFrzjItht70kArH89fwihIpU9w91wtW72mb79mM511+An8pHuQ/nXunoKORHUvF0ipta2X/C8+4hf8I8xTnl+yRGXAG8pg8yyLJ2F+erJ8JZxPvW1tGHyCjQc4w3ei4tw32ppKDtA/QAbbbmQckbpvI+/92aXQm1sHhUNkc6pBeyoq0WmGDokUfJA4LuaGGY3o5/SoFl+LQFdMk5vrt16OZTpK427vnOAp2yerT8uNmJ7hz66sVR6AtdMwvkV892O+p7tY0aAAoATEqqB5/KhnolAB4+Q/mA4cfITzTUZ7ZTCFvxo0NWaHQoe6XWR1DYiOs6KRU7zV61sKLANWDOx7X/hIqjnX3ey9XeKjhRzvgc46BR2YF31BafEcRQtUcZAQCPx+W8kzmZjYNV8AdMfYcjj73yYMJXr2plBMLD8zO11x0G5e3bdzf/9m9/5Eo7+vOpDA1W5nGvBKr2btY9WJF5j0I0TXutxMiAmdlMExs20MTGBQbnPGf0BCZjhBw97oh0S5EVpOcXrwT+UGp2OCxUh5K6JSSMlrRBbWa34+VjD5k+2qiO7GrBX8ZyvkMf0unO5/n9eb8U7aRN5/iv7jc/5auASDusBwDcazQYmBj0zhO+Oy6Pm7Ih1SjZaiMYgIRqE304LLOg0u7k7c7r7ljdBT7vAqCn8nCUFiN0RV5cYzni+yOCOyBBBoJzMbajFdYOAlLnZMEUPrd56uyzeUz3HsqyFW0qxjVLBpDBGH6+50IGapQqL20jnaBn5y0ZtqThllY+FmxbKU0edHsn/2ablNljvKbTkjsb4AYDps/JDwMKdIP4q8Em6RRGssGy+e3ku5RN98PfrWBkAMa0H7hOxVfriQDnYTRpMyZc06AT+e1jgK/S903XUzfepQ8W7YPnMlDyu/cZxIFuGMddN0D+GxRRY63OTxBAeqhsWhUA/Pbw683Pf/fTzb1n5cg8qlVNlAFEFkXw2hRq0ixC7669uA0QROO6C1lYBSz5ubYTfEEhK9i/CgA8qHTTh/Xv9R9f37x79e7mwZeygQgAwNYyE6tTrxugYJR2UjzcfXvRgG4gVaa5oi3zGBwJ8pWy4Mjn5DtG4EGcdubQ7+6/mPkyuJc8mDKRcrU7LQkCJQOpw6/aO6f1lM3f4xP3K5913vM9+3XVv7Otu3neivg2eL3CENaLflUQADjt5uZlna/9DEd4YT5Rj6cxGPcLYwY7mDOrdUgF1khTp4tDxsGVzlbNH+kRLeAwpb8XrPi9hIRtebFhBYSoyOV08wizYidUNEf6//tagPlSPO0jxZTN5D4BqSjI+Kg6+9OPCgDcq/ob3KLWx6BpG04HHSIAsLJsVgSrbQIcI2OjxWMdEHAgs50K4v+WBWzNceDFcyy92QseSLsmTpB8YNi5CEAnuplLxY+1yt+cvtiOCZmbzp3sQs/X+r3t51w/spgZc8ayDiRv9nqFaDgqu1JL9oztfY9szdhXrjMFhhz+N03DhkQWmeXK1eYX1rW97LmZ0wcGLAjLrLSVlcWUAQDOTbXBrN7OJOb4GflS/+EzTJ2q1nWkAp6F6FrpWejoKlr5vgpmf6zXr7WF5RuiTpUWJllE0ETaF3+P6nlI2ceJBCzKaf7ZMMzoNwcGMgBAGm64Qfr4Sr+lz/Y9fSgesa6ZILRx5ZrDg//WSjyZT0+YfvTyjVWZDEYECG5jQTdiPZbF1e/SlRsWbp2l7+7G/SctLDv5feJjfJ9+i36TLPM1ZDLbIPQxS108NGm196H7/l//8//Q+mjS6axorFC3ByK1p6NyLGj230h7k2Xbki076Ny6iogXLzJFSlkYUgM1UBP1aGYjG0CDBvoKfQJm0MD4AXrIDNTLD5D0CaIjRJGiCZghUCOL9yLiRnGLqPAxxhw+h/vyfe5NyxPvvnP22mt5Mcsxp0/3VScu5sqzjXFOUG2ptNyAT68A6aQA7kFAa4OhPet4RnsC8f2eqECZDL57N1bQfdiFgv9xYBLLVFTCo+dWIQaNsdqBlXoE7Vp9/3HsD/t+AKNRKjP6/vqr16oEGPe+Gfcg6MffCHa++uqrEeRjFV7765FEwH5/jB8Bvw3VNFplgTUPVCSgMmLMt1a6lInW+QmkRWRWbcwtuKUJPKQG104gfN5bgMn3ZIluCp6VmfexbMfZeGqdxKAcrWViChiBrrYB5PtD+X0EPNoAh2yd2tvBf7Y7jVAI4KKMBf5SORKoLG3tTmIzJi6J8TMZIO1BiBXJTiR1c69oyHZW5Zchy8Pt5l5z8n4Y8cgOygyU7yA7IuipvxMgWF7M3x3sWmb2eSd9pxECncnZlgHfNxNU4WhSRgW8JlUnCXxPOqidd/zO5emce6/8uaGcJ2lUJXyrfPZqx+7ETJeV7zXfjgnEK9PZDBdCm3OSrZbenH5ODnQ37LtT2MeHdrMdH66YtPEzoH3TRxyctqJ0Z+4FG59hRxu4dgIAq3dOStLf1Pz3Pnfd8Vhtz3PstkVObFqnJOcCkl45mbyOULr8nr4qGZGslV4EA3abcWTOjYvJyV1X8pHk05TtDUweZaLAvspYDcwEAgk0NcG7x89H4DO2Abz4fKy0fjLeR/5qfB6VAbD/SEBjjjqXx8X3BVjHdfFOQbPAp6gMc/3jSE7jB28a4NsFcHmsWD0c+/1/HmWnb778/u7dN+Ocl1ERgC0ApCXuqVOveUgqJetjEgA1xQLtaEt4uIKtuV2hMAbfI+8EwMR/c6+nprEm2lKObFt2HTMf0jafdHPnLz6f/M9fR572e0/6fUuu9mdtn9f5hNG6oQOned2ag3V313Xq75AXvF0MJ+QjAfBgyBkLepnMVrCOUmb7Odoilr/q9bOcu2laeuvSY/FGNqv9oM/20WKVF2ssztQU2I1aqOJ1+hCcFQBsotfmAteh/J9nACDQwgIP90wroJIMIfzXquLToRuZANDWl0qG4TXMkNHSM4/LZyB1wFquYrTnuqbNc5BmnotV1ed7QFFu+fcp3yqvU3BaWJc6hsSa94IXvTup3aOYvqCEAe1e/GvYfui8ulIbrDACrbndov2EZcjjn3oJa8Xq2g5wuGJddty6ljqiNnSYtRapJWv5kylXJ4radste+WfBbnVx7hcPzJgLIBpvyYufKawy93kD9sZ3foZ+i7KPKgYdxk1eV/LJAkDYTE0Zyd7xN5IAqK4ftzMpgG0Akle0XJ0hoaNMMoD15N0F00FWXdGNCoW6dyZBwo8m7U828oRXagSK4zbOJL39leShb+wtHe2rMrHfd2YC4Br8UyYDQ7c/6CrkUwLg1pxJ75hPV7KsiQbOn3p4XdxayFH3pZy3r2ossCflVlmn+vDn5OfU9pTEvXtUAPzXI1Gk16uhpb1UxJORYUNwrqBtlodWNk6BwHWd0pPL1SIrJY0LMlhzr/UQ7gE+kElDUI4Msk6bdFm3XqsxD7wb/T158oyT+ma8Ns4/KIvHD0rsc2+8T6/3KfU6BE+n0WP/u94vPw64wOo830mvMnz1RxIXfexkQAcJ08z0lYRDsSV8a2bHjJrCEZK/OMQS3sx0O1juA+5GNUGdgH8CM5QLgCsKbr2fsxykAX2WiCd49ivybGyFRtcAzApFYkOJP5QAYMBkRW2wbnBR1mwJbhPg7QbINJzPhxLkNQKQWJ0uVrKfGZxMsL0qUiqndeGWslnR7JAMyq+Gs1f8nQDAmNagXWcvCCRLwxsUBRDd5GeXgwzWPN8EdbANee6A59hjDpBG1tkwyc1aJndHMJWxyqDTwO86kN95jubtbhx3XnvrULaZhnCuBGXwWMa51KPkoIGMnl9tGWkXbcga2MCHW4jqk5MTmHTZ/ki+pZzlbbscGTwnj+dKPsstq9IIh8TFChLuT3vsccIWMAFQgMztKoGqcv2UD8p3AUut3rZj9Vi9vSx1xuDJzte2yOQ1Xf12kKSH+KCf1Rm3PdnfLHCyG6brCdSk/BjETBpX57td2PnK+y378eWFhzUJcMt6rnJlzZCnqyPYxuteH/149/LXY3/nr8a7nEcC4G68SglgCa9MZTUctrA5CKC5rhU5Bl5tQ5imRVwN+a037DxgXbMAJUpGkQB4/+04LParcQr/2xHMjZUnVwAwSc0DkFRF4AQAfPmir7UqOblFtCr+aZgqCX+CQJH36gsFijp9uzcrBviKpOCR7nVxse839O0+OfgYHp/kJ7u6D0zesgXTJ926YZGn1gS5iUDSh+c/JO/7I+krbDPaBmMb5R0PyHs5KjFdAQDhgvXkFqHyXeK3BJt4aSYAyjfXsLNtjCXf3425eTvAblvZNmQ3fD35T1nqBACCfScAkATAmQCs46ftQo9dri3ZXisA7sZ7yzmtoQ/84WlsWiW3/wadUFWawf/UAet20aMsqiV2VZXSEc6t6LX7Cftfcp7JlbaK5nXa5vTTWbFnvtPzRZSWuGnek1EckpCJo1CQVVjLwdc+Do4Vc+K0sCdevurkX0CfxAJOAMg24twFvJp6lfn77L3O1DGGoRHs5wvfWlY7SbIuCMxDWvFwzcPyR57DhnHgOITPB17r4ELdpwQAbmCF86RfV+nCJyIWAUdxVsAIi1i9wgQARywsbp/hrRNMoGA7Qq3+WyYvfqf8i2mbC1Hmc9qhfD5lyHFgXjM3pv2cMkUDfwlULT/o17LnQy2NDV0147Hpd2EBOaAlieC2UnZyDsYgmTzasfKU0+p0fl/ym4fu7fHGOs7rp1t+o3WvMGhh1dPig+1C0m3vqee36sicy5/+k/9ytFPZ2iGUEEgH+L5JGSJkbVXO4u/9moaZZQPgQGauDo7jM7Uq4ZIgH8aG4N4nYVqYcegaAmeUxYtB2MOv1XuU0eM3gA4C+devv+GqPb7HZ67cDyCESgAkCbBfHgRCgIAkAK4RyLIEX8Tgvn+eNiygxPfbc1+F9nNBATHnR6wmkNFiORqMVSVE0I6B77qy7qSAspN5UIQcg4yB33WPe6isoQTpfFMY8bx4AhA2feyqPNUOx1zA3MLhjB/3c9Z3ZQ8mbdwfyuMywbpncee4CMwF6OYrETFLOIN0GPclAMrJpSPIedNQBOpPcLUHhrtCdiDYRmZxXFbyDT/ZAF2CgjmnNGjtDGWcpDO74XG/TCwVaGkj2CsjqdinIF2yJye0zyWdrv6+rpRZLidAIHyo1Vc7q6KLaG/HKZeLa9qnu5YonWidfMx5GctPZ1FOuJMpYojn/zEJgKX9AiOW/eyHfThI4nx9V4GO0CGH/1fDbZrUysumv7Pfbvqj/rrlIPaHV9mSzXlS7+4FrXCeyA/jXbuYmmyd7LfpmKCeuj3+46tdi26yUbUfuxIHU1bH1L3/cyYPKgFi4MEzUpZSxJ4B2vHhQsZhllV8hr3fAcZuG3zgleXrsl2j5NS9ppPHtZTV0z0JYub398dYvO1WAmDXAxZEga4SRTwpv8DffiMGnOrQtYdKALwY/5AAeDi2BUD3+ArWcbATaQaEWDYfTNchVLARAp3EqxWE8NAtHialrVsaAJICgy9jv+mbr79n+f94+fTYElBnAACQILHhlVJjaNix7UAtBfVBrEKpvFKVvE/GIXLYUoeqg/fjUFolJjBuHQp2WvlxibPoXMFE6F3qyKrvq/bswdTpuV0mPkp5Dzft+pz+xLefdD7HeH5GMqMfVXB86OdjxpJjonwGhlgSACNx9HycOv7py5fj1V5DxrAnGX5vPMOS/wiq2GbZFVVrjuDGwVtFTJpjyUwlLXNuLL+nDPc9/LtkjXa6vqOdIl7F61ph84Dd8Gq1n/kWAB4CyHJq76PnAKWPddAa7OEoAGAFwJjm3AIwQnxRHO/LrATAPIejzk/Jcy80Lwir+EU7Bp0h5vNBwZ6TeIl/oJHPDDDd02b132r7xP5bmI10KoE5yRZH4QAk7musAqxXvh82pVaV97bEn8P5TOy+UxZs15I8eQhyVSKTY1FcgB8kAH4ZWzIMUHd9RluuTPZcQKE+V0n6ssyx5un3vzOJQbE1b/KMKYxB+HgNoL1tUFx0FSSm1EkXGUBWF1cSNnXO53ohHmElXyUV/Ao8Ssf4P/ts6wxiAiUAFHf4EM2J/yyC/LaDzB1H3Gcbc5xejNz97hV/SqadqHAbGaBzREcD1rjzIltT3xOHnRcqd1+gvudsJiZqWQk7E2Oz/POgTNq3kuOSU7d43+99LFc/1WO7z1cYv536OgX/e1sP/vS//694BgB+YEwQUEMwANz4LnaW3vsdkQjale1EsIwDICBgPkUSyoZVdJTBo4T5HffASwlJaBjiAUgQqKPt78eeeJTKv613x6MfnEz/zevXY1Xj+/Hdewb5WKnPQ/QAchC8Y6wy8tgnhhMztS+RpWEoRxtj9Dx8GiccAl8dAgeFSoMBQGbJEgPrykjbYJPxKjk6rQHaoHSpiSQqFUp/+59YpYSAlDATCDJazog6eVBZ89gSgCeRzfxpgPvpMOtZG1Urlx1HGm69okeOk/3DmIYUtUAqozmNZGiwnvd8an7htLO/broF+6SQdkjLWMHjcg7gQQaBizMqsJEgfzcwu6G7KJ4ta/FQPnINcKfJoENalV/j6czyonAE4Zo/kzBFPBtPkXJ14TmXXclxZ66I7Nl6jKWz8MGBdKgFPpwEcKKLMlrjQzvzsBHCu5bvTAAkrc2v/ZV+OYdZTeBMur8sEGjn3Flu0SZp4jknX5c+ysJ7bPgO9GZwQSWy/J6Nvfs6BZbTqQbPkt8eU+rVzsMPfb41r1vPPRr7/2CbabcBsAsQwD7ivb/YdvXu/QC+tcqK69MLVnIuK1EopwNM2K7m/NC+EwCuPLC87UG/7S3svm2ejYf3ovIe9lVlngU+KYvtqReAn0BltxkLjaKtnMOJr7f0PTVztrGtRjtgXWzuDWZxTgDQsDGgim0pAgOaVgBcJEGQaRl+6eF4J/ln473Mv35193C8EhAJgKfPcegsAubxNhi+CeYtH7Zf5EFc9DFDHnxydAk+eYpgpLaR6eBWJQDwwrNvfvP67u3rt6wGeDASAiOKkv6xNL/+jgSAV/U1Xc1r6kARD08Bv+McgUfjlVUvP33FJA9eJ/vd61HFN9pz0hRj4zz2qIbtqhflP1vDLgAx9N9ssC+zLTnp2If07gTK7tPlvb37QJ3bOdmS67UKLPmQk9F/E4uzzmL6/fCtrR86eRyniX/68sXd82F7HmCbpwNXJAP2BYYqDzdwZgU+5LBKqrv3xFH2+VUlYz1hmkw/yCvseMM0J6bjdlPI7VjkGjqBBAD+DSGEQJfNwVjcFw6x1LicAHg+DuHUGQDQGxzEJr1EhQ6TDFH67lXixBc6qKyTYt6ipSTJjMULAhSeKv+EvmawxcWfLHt34r7sSAVR9P/FN/vsqY/WmSJg2tGUAPM/E0Cms77r6tzGH6oEa/qLTxxl+XbrbuLiUOM5BKNmQ+g8pE0JAPiT5hm1oPBiaQR79lh69X5N/lKmneSi/a0FOnZcSVlWLHsO8lV+i5a34gEPoS9VcY0FyHr1qj/r7AUZQScyTRt84bGblhwH5JtANLbmUuZB11X/WVWHewu38iyAmoPo0fTBZW7jDnrZJt6yjbtv1FxbV5PvV3tohLva6/tsrfGy2mpHkLjM/ay6ZqyddqRH1PKe1xpbXvQEvYdeiWbgv8+CuM7WsvixviLHL5mrWR+TIuJjx517/6bx2Rd4TA/+9J/8t78omFepvQ0UjA0OvXv27Dk7UmJA+3u8+o2VBxxAwffC40C78fvbb7/TAXfjflz76suvaRxxYj1W4vEdXkmHNvXaunEwXpWYGgAiK4bSIIIgyr3f8VoH1BG04B68tgF7+D3+UtQK/i2M0zAVE1vJxgq6zrubQR6ecQUAgWq9IYHmqw48XJ2ikhu6puDdp2PnVgdl5mS05fAk0MjsWamyAsCZ7FSo3UnyuS2xYFlJzOSEApWVY1DSpOdRr6cpGUqFtEyk/lmkaHoYpRUIqz2kFkWvNFoR9FvA9vSTxmU6mQJ4aaR2I+SKBtK1kidTwEN51IZ5dQ7q51w41tVQnQCZT9+cBol0Xfekea79fB9W1EGw7pqlkgcCZf/eF9SlX73yofvONHazOTefnUFZq+AhH0fwL7lZg3+OV2J8NY6Wjfq9OwbzQuPRWB2Y6xKuVYIlaHHLmOZ8doey881yjz4yqbfzW8PQ2E4OoWncCbJkG5+5Ybzd5okuRzk7yINpN8c4LsDhK/ivKiMO/5dhx8eWqpEAwFsb7Lxky6t0lQi65WbaJIDaUoO0I/ge1VAqcfRqQwM/JxFgy01HkEMJANlxrm5VInLOoQ7+W86UCfonvSYf6/tpMzYkSUmifb7qBJ8p2uY9u40x+d1CyoV1MVeBpj2osdySW8+HlC/bpDwMZFMJAPoV7DUeZwA8ePaAVQAPX46qtPFmgOefPGdiB7xBQh7+9afx+/1I8nB7jMz9+IfXZen1q8x6VUUAepGdhqgq6EGg/3gcMvX1X301EgDvuPr/EHueKxHErQ2m6ZAfJ9P2QD0TGpPO3PL38O7ZODkeyYsn4x9o8N03420Dr79j/4+xUgtwE8DdtE0bSn6Bbpt8XHTwoMep2yfVSn0/8e4WP/e2dls05WjzS/nc3vbJLvW13dYXyL7f/F+mfOojbZT1If0qpgD8i0Ds5XjFGF4HiDMAEI0/IvO9sq3u1If8lJK6SO70yvDi34o+lk0nDKayOnqq4Aa/HLRZp9oeeKUd51w4AfBmLECNipNxoroSAArCEdDjbx4AGFsAPv/VSHCMBMDD8eYNbl+oLQBIGEA2bUv5bFRLJMbKTBaurwmA6h9aT6cuWrmqZibox3NOrpJeeDUnceCB4bXdwnT1qnYzX7bP+Ld5pDvwnDHcuYrAuDkD/iuuYhtbMMM+kfyZBsoykrIinjrod9m296/zNc3EK65oq4UzXKtJdtUTZ8o5XVati3QzWQUaV8r+Ry8AACAASURBVJLl/bClot/Yi48q4pl4gW0Wm8gP0wsl+JTF9jlaPFElR1YAEItmcr10JPd84y0aaTuZOCBuqdho+uxaeJrzLtwCGdr8YePgXmz8GOxzsl3GN37+hF26beAhDdyLOgYXqz1rCZUuz57nF7t/9Retb60Pt2yb5H3tq/16x0e356azTFJv9ntv4Q7rV45tffZDCQBjzh5/6nVp0YJ5Tr7owT/97/4bWJx6BzxWlH9mEM+V+rEvHgARQAJ/QwG4yoC98jwg76t5ABH24OPwPPzgOzyD7JhBsg67kPJhpR6r83wPO4wAAAWduSaN+7CHin3XXnq3o4xHZb8IWHKVU9w00Q1YvYe1haOAPXmnffx+hQvGhf59sBIFAoaw+lyVQOVEKQDes4bn0G87TD3pYFWSJ8PiLRBsp8bPm2Hfa34OTE1Dt6UtAGtmtdY2e39QlOUKmPeeNdKojMruODEA0bCFPPSlEhmpaDbEPc8MGmgEa96taN1iz0PzdplcO3KDm7XExyeY8vmaqxXMvz23LFM7AQ7zcgeAPkfB/O/V8S6n9rNrdr6Dx5wf7pEzkHzJqGvOacQ8d/c750MAL4iQtDQAoVxVcKd+Vzmd7TDIvh4i2bTpcy+S9x7jDvqX8VNXu2LjYuzCsKeT2nWmhp4k0N/hZPPL3QjvTmmOaSiP3g99/cln+tvV2Ov6CrwsZ5aF+xIA+5hPjupktNfRireSBYEqfJDcjAz1qHCSzajVg3HtySi5RkIA98DW0/ZxNUGnsNu20PZUwylDPMx1BP886KoSpGnr5tzLnmeVhgGl6CvZYCldbZVBKTh+9tJ/y+tOs91mTd7XjQtNy7d4fJbdfQVj6gbH2D+7XOX2g4XvZMFVVk4yRbqCEopgZgIQgQp+0Ieq2YYuPRrfj9P/X33xyXgTwKi2++X9CKRHtcfgMU5+Bl/hf96+ezN8Mfw19peOZnGuDqqxx9os/qPM4vRzVLZx376SP9wOBvKPe8fRundf/eWXd+/GOQDY/88NqNzNNZ5F4gb2GYGeQw/wsch1CzDRZmLFeNRSv8TJ8ePfD2MFD/d/N+TwzTiPB+ND8MU33ITiU57L15UXkPfE/zlpGXQ3104A7KRnq061zf4QgNufu9VOXt/t0f7MLie3bYBXuS69hm6l1e77PtTHLr/2XetvBf/492zgJrwO8CmqQ/CGCMiGy8NnOEbN4yDMOwS4cwta2a3UP81dySCe0l9T6NeSqWLICQB9rbuMtWQLaW1mAgDVp0gA/ATZrtc70xVvCQAMF4cAIgHw4hkkc7zDHD3gNHb6NvSDwFCp5PNcOPpJfGMbL/LY/0/asCpC/5iwDR+NZ11pwEB26LEXhtr21apvRTfm5fSxhStdqZi4hBwqn20aJs93POJyevkYbYtwuXxXH9JRe3pkj3AyLvvgOtkWVyCaZ5YFPCRs1+cnzXO3irKaJ77voJdvFWF1hrYxuz3xQOeM5Jx4fcjuD4PuPvcGsQjahT31a/HK0fJZn1Xj+WrVXm9a4LZp9qVBdkJDPGIVQ/EJsia9KNxEWs5NMrTVU29rrkxSsUI7FxjVF7qEf87tx/pGdDKvm8b1bfi93b8Wqbv9wtsnG0X8UPSdI/LWMfsNRTyXID99iMlzxFo1IN+fz6VPzjmuGK1ntNrExuGrPzNmEUMzAeBFj11fTvhzp3nyYr4eO2KBpHvz0FxOnbWMX5/YacQx/Od//B//gtPvUbpPRRlHTX4/VvaxMm9Qx736PHyvS9IRxPcWAZeRF3gsoNVORINxEDUNDsHHaLf2DjrLqLJTBcgtWB2kzEOjSpBvMQ7Xd/ApsKkVb4xHZTRF0i1zC6mksS1rnIYCbXu1n7ncktKZKYVYw5Ci9fDBbkPfVRYPCh/8mowCBeYSb5W/4VooaAqn94Nb2bxfztk29y0DNddUUgPm37TXU/NEIRvYFC2Rxt/rmd2gWrizvZYBv9NV7STw4P3lrNznVZl6tb2hRfGzeGTF9Bx2PuZ8Tt9N3lZ7hiFZpTGdbFVWpLKt85Ks8B9pKm8PcJsGZNKs6D6DBHFi0ooHhEWw4Sz5SvMp4YvsYKUGz6KMaaerAjU7x70krnheop3GfzGWxc/8fu2nFIDIy2Ns3gEzuWIl52g+yo2tjqzlNLnafy+OCjRv7xIyXhoUBjgTKLscn5yfe6R724DY/C6AlvmVv3cHts+NNiSzI1VO27Qc3/MUbmezGefRpmDV+OlIAiDhCwoiGcvT3+t04ZnEAnipt6AI5GHlHsmEplGOuSltMBb6WfTMeWiOvUKUTl7zu83fBCcLt4veiy4f4qA9AbCPy/7j1hgIbpZS3ErCHOzzSRoxPjp7jrcHyE+0eyBzAcVR2fHzw0HLJwM0vhorra/Gqj8Ckkfj2riOSgwE1vgHhmLlCOWn8OPkH/JcyAeM06QRxjzia6Twmin5dc4R5ffjv2cPn969/XaUSH81qvm+H2/XQVAOU1zly7VThAMEnqMfBW/LF3AmBf7wJ6sLuc1sXB7/Pv3sk7tXo/QfK5I/jn+sChxb/n4ch/Y+HNUGSAHw+Zr75KMDygoUp1Xb/OuHbMDOi1v26SzXYZ+qofuezyq4kwzsMrzb4RXbpO93ki80bspdy9Op/ZMtTZuU9Evb1X5e2Ie2AMHc+Pd4fH45qjlePH/CLQDYkgITAQySVT6ujhRtFfylf/Tf7gsyYN2I3YdlUxVY2u/L1jYGsT/FNSb+mQBA0vdn7v/nGQDYy4/k43iWCYZKALAShvo3qlXGVpXPPn025jc04YEOWJtnABSedEIf1S37ooeD/8RfDTobW5k21BPabGbcpklUQqNfEU2sOcY5z9eKLaIuQpxe1Xa0FgxAXxz+zXOkAvcaW5x82hV7kUDkz/r60XGltmRkEiD7SdxIDhZW8HZj9a9FDMLAiQ1dPSkMhbwkZbx4r4o2fYfnJ37n3zpDbOJBYJ+ROPVq/xG7zhVeGWXcoz39lrujVs+LGrsPAEzbkSu4bcAodxz5wc7wkhJNfkL3OxHY8RnvXCGV6FR0cQ/gQ/pJy6708+p/d7yE+40V7rM1mg3XmnscZFovYHlMOR7SgrKrf7s96oqMto05np07aWvwXb4ZTq8BbbxxxV+KR6av9scaY2J+97tjv27f/E2b3vZr18PdD5wxpxfb9lkX9QMXTVv+h5+9GhhGTFBpTJW0lAPXKfFCe97v04zuvUgmbK6U49qaAVqTAEAPynD2KupsezMgSVApHyy9DmtZDVOXnFqI/Sz3x1SsQUGHQld5Du7JEnsSGMoOgFdGwMLvufKAjTqTcxfM6ZQKIFkbd+EW+POafTNuMjgSAFSBGWyvwNi0Lg/IebI6YIZILQRKAMiITKFdZKbBxa4wCdAlE6sDTyU4GtTqh/OAUR982N8fb76lkO8gy3TwSeL9fTE4+kma705Mc2jDsisW5x+0MT2mM8dWlC1xtPN4NaqdLJqGDQC6nEpWD1CGir72cM4kS1YLRMUAMwHQbdmA2uhEYg0rNZEAMC3w7Dy7o+SEzo8eLZ2unW0TyaX8rsY40dSOyDRI5zEdT4GLszkruQsZPt13n+HkGDaDn3YmZX2voNjntBr6dui3EgztiNdR36ZV8261a2Z+B2AGRLhPydWu8vCr3h6PFXxsnXr+/AVtHA5gw9tTLvMciVjJs8oF/TpWn/g+X1O12CYfNtd0WOm6zsWl70fd3Jm6Bddz9gFWTJ/cg37qf65Yb318yEbYZuyydZK/DwWAstAc8XycdrmA2SO+Jkul1mOdcVQAjL9fjB36IwEwtiGPwB+gavjPsUr5aFQCoBrg4QC1aAO8xzY7vOr25/Eeae7hHy6QLzgbgTYDCpQwM9gePBvfj3qCEcCN83tGAuD7r0d1yDu8173eiI5gI8d5TwIAMpOBEOV6zOHpCBBfjQQAyv+RfPhhBFOQuzffjYMMRwLg0VhZfcjS60GZIsm0pwXQ0lbQHoeY7X7ilu3Y5WHanJDjM8jqFhMs+urHAbW1jVv+Kce+js/VXO2/LZMtR4VAyrft+GS1IY0rVju2Ui+xgBMATgJASp89HWc6DL7iyAoAe1zTnuTcIlRtlpvOAMQY1HJDH1TBDYPMUvbUeWG6Cg5mINRBjbcccRsb7T3wxi8M/r/7frwFYJyNwV4gR2Pgeq86ZKoCqzH050OnPv3kKRMA2AKA85MePagzACgvSlQDx2QCALptf216L/jIpJjBr/mgBRr84AyXiTmIERrfkk6H3Yb2LVr9btqDhrJH6scLfM0DDagT/3WId2DOxHTCkWN8XFCTnWq/LpruAaJ4m1WBFfSU3jmB46QGFgJ9Te13ZQdoiwphTMhY1q/sFkypBUAKDrb2av5pk6UlVwyjqxCXq665ivXWc6k1fZ5N66owpc5RIZ+xEMqtVKpwIA/Kpu0BuRIAssIyqY7NVgy7B/85JvZR7SvZtPrpW3Yt4wW3h3v3gPuWrZGahp+j//DnNfi2LDU+XCs1JKeuKLbcrjHROue+Z/Xvnv+6RTDtrZ40wTZMU9tssq8d/1MSpw5x5NvQ3HcmaE6j72vuY/U3nQC4ZccvvP73f/05WeAghq+fqMP0vFemDX8TWANwxinLkEVQK78G2MSToKt8mSsQleHD1Obq+SaQnnau5FrAXSbYQtsWUUC4DWZPvgmunIDmRWcTJeSrsbapqMCj5sBMbVjhNtZmtBU6aZeM7KxdOtjZ9yYryoi3MCejldQY4yRv+gAY3l2Kl8JpI7IHKbhdAWnvEbqexLQKqDN7VJXiXzqLq5GpJcQAKDv/LUf4nUbGdLITW5QvPtg47YAxAcauuPk5+XFR2aKxAuXrCrrn6+9yDJ4XZbYMg/cRTtqFnZiyXUmx6SToSDKD2rK5GqE1AZA8QhVAZj49TnZfpZW8v/hKp1WBc85plQY+vGRTL99LKCtIcAbbwSZ7m0Al/BWfSuOcsqYxr5xajX3pcNiX/X6P06BDMrCWb94nMwY33U73uY+lIPpCmtST09hPznnRrQySih4CGdJlyuMAuk9HkIjT16UjvygBMA5WnXIjFsSKgcry/dpQAl6USQYgXe3XZh9Kz3f9SoR8me/GJ38/7dXBT0xHW2NPeV7kHtMrUdlc+pEfJ7rnfM/y7QoWfXuWtU4AzD7GvU4IIhDRm1ow3gFex4r/45cjyBoJgBGDjOsA4GMGiLrGOQEPmQAYIfyo8ACfEZQgwP5xvEXnF2yvQAUAJj6ANcFyAcAH4w9UBzxBo3gDwFj9f/fdu7pfB1YlcOHHexIAni/90Bj/j6MsHHYGh/69/OTl6Fcns2N8kL23IwHw07uxv7q2AJTIVpIzOBTLwLQD9zHvFlO267d07kOP77J14vHu9z7U5v79Tb/ptNGiA8Y1TZTdRu8YY/FF1XnaVz+/y7ptCcq+udAwxjHEjm8EeAr5wzUgI2DJCPhoVPAdbREC7cYr6B7vq89DqakTwCH0dTJKvX8Yi1VYQCrZnHbaCxioXNXB0Fj150IDqy0fMAHwzThgGmkKpr8QwKKwCf8QuKrQnwH285HY+HRU3XALwEgAMLmxJQC4ilyrmfL56sfB5u6nZtgTwbUD87m9ASk8YumyHSBFYWvyg45xxbe9uo0KjT7gurGV8ILOH8DbGhzgOjlgLCMazgB08+fsp/7rtgU/pQeiqeXH8xAdeoVeK7DaM18mhf26AljVvl0daSyodsZbbsh/GXK00XhYPNA4q9IPPigyMqQD6dfB32qjvTBXK/+LrhlniA75k23wmNVZSamRkl6QL5hhHGLIBIBoZhvC1qEqiWeK/13SbznVzUXZzYRU3FFXhQSNB9FB4RO0sPnTtG+3cVInT9JHTj+84LFObJUZWBLKF9tUSZFT9SWHDX4WTUw3yVBZhFuYY6NQfkwaXM4p8KCTVpUA2PFBt7PGaz3OtWqjx3A7vvM9xmhpp7tdy6L4svPhwuM/+nwkAMKooCGX2DswuAAzKJRLnSPA1gA1ATOz+V+CVn3RvNJIarXIPydBm8Cv+pRFLGOYBrIamRPH6kZkPK98x0meMiRUCRj+SADsgkHC133NjEMAr8Y4L9FB1QYOzOkahaBAyQm69/69Up/j8Ir+LTpZfFbhsJLumc42cItwYVThWDTSFsyFLi4fDSe/gI5SQgfwaaAtJ6cKgBwP/j4lAPL6lbe6kk5szYarzTRyJyC40znndrp/j0nMU+IYOLaSYQMojxtgeElwYexF8h5DObDpZH2YZBs8ynIpnQ2F+rjBP55TcQ6cLwmActxy5iU7mFNNOoEZGr3PaXjeWbFgfkkuNKbW5U5C7Ly+D2SfbNeJbzuNTjbptoNMALCCgV2O17Gv+pf82mmXTi3bXHSNdMNKVq1oEeCU3a3DtvA9Kj70pgCtEOGfXreq8lKuvlQete34ahstq6eD705AwLqe88gV+ouswNbakZukW/A3ZeiG/9gdJOkbgGHS8ZbxKPtx4sUJ4Jx4lBU9Z324PwEAPuCwK66bwZ8hATCC/yfj8L9fxt8Px7kAWLVEIP8zTiQfQT9O1388AjG8EQJ7QLGfHlv7cK4NfmOf/8gbaI8rthUQiQ5ZRAJg/PfT23H+z0gA/PR2gFO8EhAHjZHGK5h0AoBXK6iYdqFkUTxQQoN7/z99ySqFEY7VeSd3fAPA23EiO/rHTPFPuLzsjOuZ7+HTra92Gcj7/N1te/BxHS4yvQDeK6j+uBb7rqvN6VXCtJd6QiHASc5u0WHHfvv40gZnu/ZrDvIQUiLofzZ4+/zZSC7y9c+oOqlTySUiGiNsuxMAlUCfuji+2xPq+E6VABcJZADMWSP4q8Am/axohL30QwcoTyjHHodOjjMA8O9HvoZANNXqfSUbyvlCGlHZ8Mk4dPPlSACME6y07YGvAcSERHMms7A1oIL/eVhbYcY5vwhOdnqah1pUcqJ99c2rrBW+CX9Pe17zfDAPsO7kr5/XGR56I5bL9UnnShIbozqAVrBfIyzbPGXTgTavi94+TwZPdZm2Fg0ZBtrBsqxeZJT/K52p6y7Rtm90n/w8HlvDbwWE9FkVeDtRITx7DcbEv+tP+zDN53pGkdtSAsHxCFqyz1SrcDimm34roattvz/9NA5qpRh13OQ2bP/20SUtXAFAahx8G6tAwpeSxwSjJgeDFHZhvck5fMg2fgh7rXYHfOcqVnOicKTv8zYYzpFJEUU8F5zDYQ8LE3NO3DFpWPMyDa++fD1Da46j8GvPr3CUWcrxlcWpalzR0LxeMXnyMLHDrQpB3+PvdxxrGbhtQ0qpLvK4+qQHf/T5r8YWAA3WhrcDkanyc/ywlbhvCmGVoJjgU4HrCQP5PVOP6z6gQ8amFXFl0nZAWU0Izbu8bPW5a9YDGTaDErW7ZkZS/7vcbFW5HJvIWsLAyfbqoNvXK/WkVEooQEo7Ky0Dic8Qvlr1tOEKwTONbwmPr+O+HHs6CbXRSQYKaQSWGnPQH+MsGlkZThUCi4DWQOYKYzFkBh/hMC4GA0pcZWqr4VwVKeeU9LjPAFkmWYYGpxPBt5S1ZS5pfRqH29rLUtPodHMyWK3ok1PLXDPZ5ATA1KP2G3w4HRIvYPsLDXlnsHuluh3dLQPTNJRE57zmXGsVQwMoBx1045MFOCjrUvZCACsNdnonD6kNocR9qm/LpXQ49M4NhPNKOrm/q8FfM9btoJpmCRRuyVq3m0m1Ht/kfTVwkl8CCxN3k8cpByVUt+Sfqwe0Q50s0Sq/VvsN4KZtKnpRPnGAFw5ALb3gb/nnkN2Vj04YrDK50jQdnOm782FqxAaIeX/Rgn9v+Oyyr3H7/hYIQH9OVqTeO5m1yuMmnX+DoG4FQJvzLdtLCzxtssbp1Syeio9gCjYUvEbQ//zxeB3g2LqB0n/8Q/UtcsyYIwiGN0GMQAwJAOxx9dY9JAJ41g/OfaC84LCrAUDxg9f8/Tjk4edxuOB37+++/fLbu1/ej4BmXNdp6GUEwJtmHvnD76CfBmOL7UMVwlj9H2cUvHj1nEkArP4jAUCeDHn7Ybzu9/3bMQ68AQIVDzMBYHPSYOY+Pu36r/Z7hfSky7fk8r5+kqe7/0m7/yHf9KG54Ptr+x9OAJzocOorbcoOMPc2dp+oz73Ki7dB4d/TcVjly+fPuG/+IXV5yOxMAkRyAnE33IUr6GCzKsFnvEZck/aKqMqVAOuMFKQ5iOx94LCBCMxRKs7gcJT86wyAscVlvIJaCQB+wYoE/sPcKORDj8b9T8b2mldj2w0SAE9Gwu3R+B6vAZRsKcGFMzfka51QqAAlbKlHLNrp01lGoB/CbK6G8LO5SECeEX4aLJS/5MfSWOgl5lL8Ms5RAgDGfqXjTGBguw+rvHBGl+y7X3HncaNdbxPkIXt8g4vwMHihM0Z6y6OCOxewd9e290oI13wKk4o+mov8XHtn0IjareXgORGX6K/YrCa62PJB35EEN00c0Fn28bx4LIyc17s/4+vyLhu2njIxx1/npdU4fKBj2pTUxUQl7n+Ot+ihgWn6pz36k3bJaoPVsNVo1/KFMTjOWyWkP5k+uw3Nzyv+NFaJqlVizBZCbYNoPZ5VEdsgjAs+lAA42eemx5DXkkkOoeyH9ZN2qGIXd7/jC2Oly/V6wNUfyYMVH630tFbY7u3+y2M68XTH0GpZNvdk3yk2v//pp6R+Zl3bMagBCVZlusbnTgDAburcADZWxsZES0Kyjy0D1wK07u9YBytDMq8F4JdB8Lg8hhW8skSMccm15MLEFACTBuUYOfsCEKKEJtogFCuynLk6Zzv6qDtb2U2jBtnOHtW9NUYZ6kwWbBY6xjqFoQzBfOdrgOpUahty98H5hkEk38Lw0gFXskfzX38MCmW8JEMuEeb9pTx2NqmMYX/mfbuguo2mbdN5V8xtaPMjkxIIcjbjlm3eUnL3n/Jo+dgNC1nA+basLYa8wHHu4VsMZTlZyVCB6aJh0mU6xCUBoNnMZFM9dx/9ml6yfHTC8/CcOoUd42Bb+90JtNLBdzLM89idQ9ItZS8N6IeCstkGcZtsx+lnd6onmdE9ysh/qI1rP+637EKNw/f50NNpT6sDz5WQgStS6/O7bCYfL/SsFAKb8KqVV3FqO4D7X8Zfeo8qAK/8kz6VDE49pjyWTOUrqNqmnrfo5Dz2cVs+EiDwnnS4VV63j//U1i3eOcmWlQrLak49eJag9gu37Mst2fuY+zWPrADQU2CjVm3Gh6oA4FYdlPSPpfuHYy/y889ejjMAUAL7nguYfN8z/gMyQhAzghauaOJtDaPaA9s9YKRx5o58kHj2/oex8o4quHEmwIORAHj408Px6r83d9+MBMCDUQDwCKeMV3KJYy1Z0EA7QTNtlgzg9KeQox9HkuHJs3GI2icv8HoB7v3Hdgb8/PR+JCFGAuDHkWzANgTt/+9KJ/m41cffoq1lyt8nDvmQbv91vr/Fc8vlLfn8WFlp/LUujJj+iTeur5xtSb5PT7IP020f3+q/OhFouyqb6esQu1HlMcoAXo63ATxH9cmQhcdYDGECoBPVwmMUIMav9AMMvusAvQq85uoXeimZ4tKKYcAMBkWnLCNXIKPneHo7xoDFmDHm9zzo+u3dWyTDRrrpZ7fNoKcS6+hzPP94vCYQCQDs/0cCYBQDVEIOb7OCTmoeel0bB0qakKZMwHZQ3PKpOWBsWSGU8ks9LvDe8tx+V70KG+NgQyeAeW/5RAXh2uJlPOrXePP5MWAFoBFgF60xl5kYLpts7LHKleaLCjKwmG8CQOCP0/m4EFaBO8elxMe057RYeJ03bpLt11gMoHf5b8mXbg8e89ZOLLUMr1jRtOW9UUmWi5kGO5Y1HxLONmGXICfc76JsK8dQkaP1kNhl36ZUAst2KpbhG2QGiTrBUBwKPM6Zob0SAMdBtmu7vi60Dp0xry1HNXjxocbjWCLl8WP8bGKstgtN+1W+PRfbKBmChG/ZZ9qoblF66Z/7EgB91/qX54qG5qGkhX1zPvO+kuHdvve4O2azXqYum/4n+28bqhFaBvQJc769OGrMeJ1b87vbS3ydT4wKgM+H/WjwS0NK4+nDQhoEaa/7CpXWfTdTVDUBttuCjUHM8hMLtRVoTNdl53NllFnI9XkYu86CjtWC2F/jidm40vi5ljVmnYI6/y5jacL7diUANAaPryYnA1/vuV7YUEYJ13qVV4Ju+m5s033liBLw7kLYc9wMHAOZBl4OVB30e+WOKmhDRqwoACpjph8bGPFQ/ZyrAGAIe/UPq4kZOHj10fxK4zz/hpOoLHEGFFxZWoyhxmZ67ADmYgyLPEmTfV67UqTyr/zpT+cVSTsqOa4jEKR/q7rq0KGdT5MG437T/GoUwTO9xSLpb1lLWpzmtF6TI0264u/mo5NRBcIALkpGwFe/V97zTpqe6JBjc8KKLh+6WrJ0SgAc9YC++P4EgGXmljEXSDwH/3x2k8NVzhBwFebb9QbPRmIQDbmtZb4c/1nvDBB3e2BppD0qOZdsYxCyAQbTts+5coTAUDhVgNerEBivQbf5n33nCpDldM9wp+01zVMHd71aHG7RsAzOLRW8XN9tgW/AdQK8pFE8naDilo370CrIyanfN3DboKZJJwAM+FUBIDCM4BwlowiiYF/1KsAHdy8+f8U9/z/+PA5unIvCAtQ08TgTAMEMzm3AKwLHyjtfCWV8TfCPN/mMtz/gXdQj8Efw/8v7X+7efv2GFQBY/UdAfl8CAPZr8nD0R8ASfoznCI0xPRlvnHj+8vkItnDwIIA7VgzHv3E44Q/j8D+U/yMBoOHDrsm2lWZAMm6SdQGK4TN23twCQaeG75OpvD9lPG3NfW3eZ59PY9Y1Setqq+x7z7Q5+U+0sbbXPnUfcz7f+u5xlCCR/2hDFQCPRnXHC7wNYJxBARF8AlyDlfHCeQwKiVWAjbSan23nu9hnAqB4OvFjtcWREB8ao5BCtIJ13wAAIABJREFUnIbeva4fvQYaWoXE+oORAPiRCYA344DMX8bbMH5hSbbtZicA0A3fijGqaVAB8OLpKPwfcotXf2ELAFe8cf4GJVwJCCfhOarRJsaxb3MzLU4+Lf0/28UhVcV32w7/xlYG/EMJkPfSk7ciLvny45gr7XbQIm26bI5XXRsHpp3SDFV9Qe0MHfNBggz4x3fzlXmwKVXVYb/OMbBizTiocjIVF/RlG+xNIoOnGp9Xkmt2gl+Bv1T90TiE0l/03K1/9VU2Z9qKie9V8SLHuWJkt0nraxwdzbutxjVFQ5IB+gGeeWxzmXH6dgxZcwXmW1fITaHE7pKXdX620TMkG+0xthIQmPcnRs52rhjUdqT72u3wKmean3MjtkHFjY3R1/F7Nhf8XfYkG9jtq7/b8SiTTx5QLH6ln/CrfhOLt95Kk5tRokn2c2ssPabcAt/PTn8X2ZFVjnvGmUDZCWkx8O+Lf/nDX30+LWVOvLPu/W5TFibN5ABN9yUgy4m5BNXXCEoZtLQC+RAzGOajAHn1gXIq4ddJnyLWo1Gi5SDoAgQY6LagTmWpZxPc7Sv/0vI2VA5SZ0Zmlthe3yPersd/taAkEJchURmVQTuu7ftqUymPACHoYSeZoBsOYK7yER3SQqjPqnmYysoxadym8VWRV6X393sFgGmF7zsT2A6bz238sXKZH7dATI5vUX66quvPDv5M731uu6FbKiDsHKp5y38bAIOjtf9W0GmmJ33nCmUFv8k3y4EDR8oBpUOrZHAGHH91kAmA5N3JeNNsEWO3LlH2hqz0YW/I6PerzuCAlkPgxr3fjwO8FHhKJsQ/NE4OTUJwDKX305gHsFttTzvp1GnzPGVV2236x22nniRNE3zMsVbQrBFHaxBPzqnb33WD04JKhf2CQ2efpHGvYFo3Rfvan48kYnWZem5Q5qD7pIMcVTkwPaukEYHCdOpeHXOwIJtoh+ZzAGybraePyyZh9WzfnsI5FUny9GfReXXeCeJPOpgO03K82zhTf6Gx7dOm7LOP4tki+/WM28uKKenW6itantsemndzTLYFN7zwMr9ov2XSfq9tA/5i2rkOQcI4fxr797GqzwAaQdavXvHU/58fYjW9FJDtVwDOpIAqAXgmBKsBVBGAVwbiGQT/AOQ4IJCv3xvl/z+P/f/ff/X9+Pcdzwng/v+Zt6wVsJjzKQFAmpc+cJ4jEnwyAkIkIfA3gn+/fvBnVACMBADPJRiBDKsRYEsqsdC8uvrxaQ8w1bpx51nKTpiJ6eN8Le1M6lpu03J/2U7KV9qZvd9b+iv9uNqXVeYpdUdgea0A6LasL7sP1VjUae65zfl5LtnGrBItFM591gN/MchiIKkkAA4C1NsAkDxSGb/MVOsY+sXrZ38e1SHwMW7b+rLTVXpn6ILGqmqtAk98I/0VrXLfM480qa1qEC9sAcCrr3EGABMAxkKsQGh7Ty87jDvm88mLkcAay/8jpKRtxWs0J+8Y1GpuLIkvFiDhBvt9TTD3qi5pUrZbvhwwt+2r3rIiXu3JXNz+fiTOAKLwLOYlTKVg1f6N1Q9FH+PPtsXnA7w7UZOr8BVhl27qNY5KNvtVsawAGD9IfCDRTFtG2ji4aVsl+YvKxYmBvMI+Gco2dx1F/zN+q0pdB9me355ESkziNhe9rTEUC2O1ubBNfWFM64PSLd2erw1SyrP9/NQpZmN1voorCQpIlR3P5Ay2axRfixZOCqQLTH9DjBEVzJxnrXVgYVPQca1QSTrn2FcMZZlVzye/7nbWBLp4T+1FTHCjf7e32ICieyYAOL7YwmG6Jn7YcSD7L4MrmeSQaDg834nJgYVrG6XtiegQC+aiwCKfpknilR3T+LO20DQHe86NOTKVo+8zUSCbl7ph2W3e6P4+tF930J7+/q8+G/ZPwq3Me6/oyjhJyRlwUKGb+R53C1K1YwLD+DMDvBI3GYUMpybVz+b3/nvdv9lGKUt4mqg2fmt22UoLpXCwugO01Vl6rl3mLGOtecFxKbDuRIGNbiqSyoLk5GioB6huYcNhOSFQye3k5Pb3heGRHcUY7FDnyr98C2VV8h4gwP07iKEYtHL774tiifEz8Nsd3VUBLOjuu1asYm6LMa7rS78hJ6bxMtY5N811MSZwrvE9HZd3YW9VMFOJ6TiLFnbENJ6aQ+6DtGyk4Uw5WBS97A51rOhNvvHwmg7a8LxK5aWL7KP2vAl8i1eWySm/xT8fTGSgYfrqGRg4xgB8HZeqUCTTL0YZ56effiKANm4AWMM4uBo5nuWqyggO/urL1wQhMztOJ1NbemQWJzjns7L6/Ib0hy4hQNmMGGm1GcZVNyuIrQTSlIFKGE6bFrJssPvzKEEGSR8/GgeeDV1McG0JNVCinnOFaKWzAua+1sa2nKpa1Up88a9Xc2TrYDWwNpYJP04bvr7ky3soJ583neCrSGW252uO0DP7pex6RVZvXNF7kWO/7XjQALzMg8YGGcfJ2dgDir9LlxZ9Kr9h9W2atxFLmd8TVKbZco9tUIDMbD/N4JT7krDp2A82lNoa4/Wz9DzosxrOBO1ui2b7Bgv1rMd0y04mXdxvziNlx4Fz2g39DR4MXYKuDJ4/GgetPRlByYNnkJ9e5aJ/YVAkn+PqACYAmAgoEAiZAU9HUgD+iK//G0kAlP9/+5vXdz++GUkBVADgvzrnxu+ozvkaPx1pD7rCduCVk6MCAAERz7wZD+H1ZiA6ziP4CW8pGCXEQgHyhUQcO4BNpGt+1e9CLztZL58vAbMRZe/rWwDZwptN9xo36YtJA/7NSYjI20/Ku2yRE6eNvVLW+HgkKXc5vG/S9iUpy1lW2oe/9Diz/dR3/l3BLtsb8uWVX5bOkwjjHICRYHoyeA5D9mQEhPibj+LrsqdgPu5/NM60ULGK+2884dU3NOsDqeXndC9xXB1+0dVjkh6DcthPylHZR9pAJK7fvBlJgHcM5x+OMZo+aHvaQwSYY7zPUb0ykgCPOXYE//XqaRhdBroaDwJtB5ysvMEBnPbZgatt3+lHsR2G35X8cGtOJ2s5z/KNmCNfNVgVC3q14eqDfD9FpvyntiEIq8DXuOyf42OFQWPBlCXjRMnAwahugpfVYP7KdpcJZzaRStyBzHKAcIFULHDsC2Zrl4WJIJPwmRXszkQVbxaWOp0rRFoZ2xUdMdcZU6C9cd1bVEzTZQaBf0V7zXPH54YyflakME2VdLr6Bgduy1NFgtO1jSEhA6RE6JjuzOROP2ubMXkYeG3/LuXM93c/G7eYnF6NuEKnVbaMn/20ZWP67NIVTGdoj7ZcFFzcbemaALIMln1mz4x6F5uf9nmngcfatr5puPM8aXWx59Xwx1zf7XHPsZM4k/YLnwvbkH8Z14sNpPPf/vQTJgAMztaV8HrQSnsAUBKiaqy+TwHY90zvwpHOaDrUCQI1LWcQkzFTGBC0FAP9fWbt04GxrQrePOepglM51KfauhJu9otgiKesIoDYf2x05PDYlpDmDJ4s5DbMlxa28eT3JwVN4VvoWM7EWym6HLZ5dpjApMFJQBcFgYOtQHhtZ3cYVvxWwr6/jcIuH9k/QkkHRn42M7BCGVWGVYbZvCS/IZ+brHKLhJUG321bTvqNGF0muMrsrL8NuVkNyom+As7wLuu9PtU1A1AoWFbkcLyzlorCOhMA7ovyVfPSQUKiMd7j3g5yXKvAH2Di3VhlfDdW9AFePv/8M+7lfDiW5gAbEGZgpumofxrv7P7zESy8Ga/vQqTBHsmDLgWm45XoM5DmT61sUo4LWyDYnPpre+RAq3ThEkwCOEK/ZlJStHAiqgN0gUDJksFAnXNQam5t3+Vdz9WwqxzTycOUp+Rx6qKSB+5XPHAfBHQix5w7A3nSQvcRVGLUqrC8bMWZY1va0YBz1Q36j374aijQFRwd83lGedD9GRQ7AZCgZOomV5jE59TXtDuL3haAaMe1OqOkXcuv/mo7rM+LM6ybc5tGxlsr1NCzt8blfm8lAC7WLOcU/Osx9/iz39P3XsaiPsw55/MCquQ1eDX+wCF/j1+Mg8geY+NtAXxqqHTPQFTyQWFiMoDJfL7vfPSFz+PQNtAYr/97NITxzdff3X3722/4JgAE/noDgHz8rMoqYk193H0nh6jEKcbtBICqh6ZX1TkEeDsBqkz4urhOhBOaoY1cwdoYap2lXBSQO8nSem1d4JjYk23fBqLpcxOgkrdbpxpm+blDAmCRAa+mh41LbDDvjQRAdncCq7dokAk43CPbqcUL0N5t7fPzGMTTttPS/34O3APPuRWw5sOAGTZwCBD6s/95wiTBOErvMbYN4NxKnwOlVd2drrNUt8bN5DFkY669+I0n5VA4FiVX0dYMlsd1vhpz+Lq3o/KEC+ixD1oJgEpYwGeNMeKVqQj+NSbWPciHGkuMJhDoT1zgBAXse71ZZeeTMTOfQ5JgVtkoGaBCnpojcA/0hgmATpC4ukBB7Pp6RPBslt6XbGP8XRnhpFNWue4W0/Z2ouRFRlLOdtzm7y7b+aJaKfVgeR7bjig/vYK9B1d6FgegyrfOtwUM+tjnSo5brtL/zPEVLtpxIenHrSu2ZT3bnZc5dvNppY0qGnb7MvsI+5lt71jEbcr3lh27J3GZY2Dvm51O+i9tk7YtC0d7tLV3Gvfev6rTyjqy/ZKrGzbS9n/325wLdAQ0wN/3JADSlnXyoXHYHp96zCe72iRpi58as8dgJ/k+tXtLd04yn3zceeSxr8m0nQv67DzMTAB4EF06KtBO5RqMk7HplWVPznuPZucT8OqKDftJ2HYCLYwOr+pV7HXyLnftCc4AIpICmQxwfzujrOTJ/Aaeq1HcnxVATiIHmB6X7agoqHCg5RTmXMrZ5dzcWoKO/H4BsbVaaEfu++igZL6WLKqcRWStCFSuhn8Xm/2WkxHs8ZoGBt2TsothoXEOBLYrwhp8OJCS45o08Gp8BVkKkjrgywoRU8Tt0sEq0qKjoCupwNl03I0frmcCwKu6yTPJ2Vpav9NTn736r9VW9/lolAU5SCedZ8XBkCeu4FVQOgbscwCsmy7RTxrxWgUQBmB2jlzVQ8n4kJfvxqrIX/7Vb0jb3/2dL8ar4h7xVGdu0+GKXWfsQStUAPzFb74Z2wDGHl4G/y5nF/j3qb+EYsUfSiTALGe/yUcEVQST1d/iYCMpwOsVjDZPBeBcmpzXOR46Tq2iaNVKwQ3tWNmcpN1qE8Sj+WwBws0AdCAdcnpyYpj/j1yRkjM3wGOwXokoyKcTAEx0hCDZRlHvaFsM+qjhtN+mnbcGPHr85O7tWPnCqeyq6Gh7NcGq5S2qitL+zGqAzdYvtmcDNemIV70+r0LYRrWdWcvepD4FhqnClUwq+tyyaLssLfMqHqRtkx1tWbSQeA7Ow6Wc7H/fcvC4zysU9ycuoCj6R4A5/sSr/p6MBMBPI2rHuQCqNEHgoi0764ndZVso//LrqAjg31V+/XRUwzwY0dB3X3179/1IAvw8zgLA/meGPEgAjCaWQzshi2U7QyTFFstdjRcJANgd7wmevBnP/zASjnxNId5MUPpif2q6k0c3GMrQZ7PZ9kML+LvojehgjcI8Vz++z+r6effPpyf2e86grmU7Za/lJsDQNo/EN6tPXpNzFYFM/9u0bjAslWpC3x573Qd+VSCuJJwGNwN4iRttEf6HwIxyMG7EFiO+MvD5uIZXV2LLkaRnPp+6qXlK5rpiCXLJSKDUUi2QbvAxTHDIJioBoMQnvkdiFVUnOAAwitKKug6ycUq8Vv1noGA/Xe14/xZkPsutgQuM9VaeO/Cucz5qwYKr9JgKo3/MQWiF2JdzElaZMo1xl33GHKevNRPgN4qXum2VoR2/7bxfZdnPemHrnMA92TnHDYtPLR+MPpZqFHcaCQCPc9cb+z5sa3I709ePuV4Otz5gCYxpVt/Nqov2mSddvDWeaXMgepsOgfbG4ruNQAWQxH7lz8lP+dmJfaOf3afu/aQuTTIfDN7edtJ9twfG1rvs3PaxSgn3/U2XpKufJ3/mqzWbPknfRkSt+2n/k2YdI7XN+1Dos/Q1TWNglkNSJWm9b0E56d19vLkPO9zyb1dtFxVObT34g/EawGVQY5JWHgNIvm7Dmfhy0mpMB0hRjkqYHLhMJpbom+k7AXYB43P816CL5cZR3qO2DJ7GhwCxaWhMIP+eYLja8srRNG8E0eKyDUxp56JP3Z5P8E4Q24AaDzEBwDb7ehs9XF4dcHZ0ZNgmcLOcLDLzpoF5pNPdayY1WQULyqD23pADyK6Rs80AYTQ4YbMm3UsWJoib8lL9p9GhU2tQuhumxahVaXwKsiRQvCKFDTwzTLJjriAhy4kwZmfUJ5AK/u9yk+PBOFTSjpLqRTxIV4OVbGNxgjVegAtc5z5JBqVOdKjZJyNg8w/3TeId3yypVBIAYAjofB+b5dhbAAzKbLS50klbrCTMkydPWQHw53/xl3xV2O988cUAZ0+ZABjZCe7lnCfdsjQOoOrB3W9fj72U4xRvxgLcN96HBALs+eDQUmmBGypYGWzEIeNPnw1iWoh+CgoY0FdSr7e0lDB6NbrkwPdn4tEyY5phTLwvMsegl+PdnU+2B6YpeQTcwQf2yOQa0C7PlY3htdHIDyizR8BWFRAAdQSrAe6yAkDq1TZq4j22W7pQYMdjoyMdfSgIw6nsSICg/FP7jy07TgCgIcqtASlltYBr3S8aSFZPNjwTWLtsmp63wIbk3drNuw90brXTakA9hfGEOqa/uc+Z+pGTjnMEAOhT0W3Lb+/f/th+M2iYfmwbv4MfJq+GzGJ+SAA8HVsAfnw0TvVHlc7g53y/NOSH5cgrUNf8bSthLKWMkIsnYy83VuO/f/393fvvx+Fo2P+PBACTdWC6eFIzP/Jj0tB2mIqtShvJw2xGsorxYZw4DDBWNil71Zjl0G3vPBS/ehUzV7lTLoOkK0CflVSr387+dsxie4LfDrLm/dlR6Y3lfftq6s4tuUzdOs3/NK6+L6spoOMNvCc2K93NzznWkx1c5l6LQolnVLZfi0X1tyvHaNvLjuO+J8N3vXypU/Yhg0rcOsHafhBSY3uCgGn6yZJLypIDchKgfAtLXrTqTRsLeavvQTskAZw4FUTLAFe6/TNeYQk/G9Vr3vZAuiEx5r3uCNYr8Lf/v/K8K1ZZzk/8Vav+BGV6wnv4Z0VSbVGU3xBm0kGHnqtsdPoG4yLxtPF04uBdxlKmjF1qRPyVY/2gjQO+qkP4VkwKvdHWAwdIC53K5kyfk5ixbtTctP3CNjvHk5XM/v6Kv2ioKulyTmrsAdyuh7sO7hUAHSTb+Jm/4mEvIOF7W72+Z/X16/ceS95zshO3rpm/Jz6e+rWs+LlcXEv+pT1bbTBkt+lMUS4/v9NxkVHqQyfOFhu0ycbe92pbJ/icw/1QAiDnZR3CqOd4DcA2Rd91bLcDV7uw8vZDunXLty18uDGmBbP94a91COACRIrgCSCp/GUAzAA0pP3sMgw+VCmDmJWADSongWySi5BXpUeQ1gmIi4OHHm3LMAksk1BuezqsQopntdKM0wjuTDHQlAx2K4tCcl7+ro2VxgJ73yu/7DEEmg4zEgcp+FP5YTcQvMQqcfJHzJ4mYLLDp5XiFFvzlSM9CPR6vYMPy4T6c4mcutjnkTyZg2B5Fh5Wdt/PoT8+H0j+1rjA+izT3w81ygBnP/TL4z85mgSgKcO+16vA2COv9wcnYBlPVGDrFQ98n4Gs+c/SQqUvZhA8+xs0eDJe4SUHhvIp+X47Tu7hx77ektPJ5eAh9FMyoBpy/o34nUkwrhNzsNgHiXcl/+Y3vx2lke/vvvji83EGwKvx7QBCLOPnBgx2oSBcCYCvvnmjBAAqkQeIU52xqKc9kNpvz14gzwaB5exwaFTyXSuZWtHA3+Btv11CcmF+Q4ZxuJjl10Ez9mhWoxNwmt4p3rhmW7A7oNRnj8+2wAbUATS+b/nU3LM9l2SvckbDxbMXvDef+A90RUBUsk89LZ4RMIR90Hg0VRfyeiykOYVf4BVjEI9xavwI7JAIoGyYnz7glcacbbL2w8lS3BiJVjx4svO0WVsiay+rT5u8g5emW9pNctjiPX9POxH0v951eYwXTvZkHwtllkm+DP75dPG36Z/8vsrSeQy7nEz8F0Ka/ofgSYqkV/u9fDoqAMYp/uO6ktmdkMFhetQH2tGmZdKMYdNQFVaCjD9+GgmAdyP4x6GAo1EF/1VC20kAicGtw+c4d/vj6dOL3hLHqR/EDKRl00cy2xc+CNAKUJrmF3zA4diar3pJq7v454/j0/RlEqT1IfAhrlz9nubW13XzSR5Po7EN6e/W6oGPkT23MTHYZXFlxT3ZZ9owy6YOFOuKo972RWkbgf4I7ItOtg3Sop/HNrOnSwKA++xZgr9WMPAMgPGPtqT0Uq7QQtWJv14phz7I9uEsAC0i6T5jJnyPLVH2jUwWzHOdoEPD/2BbQFSVQrcsovOE//Ile0XgLR13/6sswAGIMr7e4xQ9vB0W388EwEYr4YVrQEsfULbZfjRXcXOsaQvPvq2x7C6n9I91Mf3HXGQp+isRH5LMMYuntFjbvDi+uj3LyXcak3a0h9cxpp7ZV92iF9rJBMAtHV1s/zafDJLT70lu9rgLsrzZk6KVqZRjmPpXwrhj7p0vp8+m0d7+if9JT9Nux087zxIzkXvlO0Rzap10Mp1A8T75uvt699NbWlYbap6mzGmOGoPxkStvb9Eq6eMh9u9h85wYnHL5sQhk7XGXrZMd33lPOd/9z2Ei5MFBn3gdCYB5uFjNbBq1Ej6v9tgYeV8VOieIJM7ovUm8/8ZAiv5mxeIt03A087uE3Q47HRdLoosIqWDuflU6jcrCwee2MtccNg1uZbkXYUxAMQOY5clVoCkTpkhTht3LHU1jtffPjPqhFJfzElfnfNLoex/0brxLBZr+WFGS1eW1DJI9FhtTKw9+sy8LfQWWXCvaeDGFLyRiGi4Mn2V6eFKtzdL5avyWYdBYy8gPJ53OLXnFk64d5jqLHgHzo1pNT4PB1YgK6PO1huQiwPIEKBhD7Xmsa7pHgwNogX5wrOV4c2xc/QcdOf56UwJWFCKAakBRqyBcQGjnngH0Sf5twHKVTeyuV6QNyj8cq3/gwbtxGNdXX70eQeKPd5999undJ69ejtt0wjPOAWj3qyQC0gJIALx5O7YAsD0Fli69ZHJCKK3kquTL1Rx8Bh5BbdOplNP3acxeQfAhULvBw6nmrgpgTwWgprYFiGi1bSO9Jz4l0r0qYx1IvvlvydwKVF0BUcLMX05gel1Tc1BKBeBzvqZqDMur/warPAQQ9wq7LgHUlDXMuybHQynxD3ax3Cv2u+IHcq3tBrofcub3wk8aBnDMbRQcc83VSYh09uaLr2VyYLVLq7Pf9bs/i0b6aUuT/EhQkHct93yEg8z79/bbR+R47EPW11CdnPattnd54uearmfLvg3uyGxEs8MAjP8hMYgtAD+PLQBIAKiOWb1R5ysB4P37JqPeLNB05SGS2BKDQAj78d9rRV4gvPdVtx0XV+6rGlu2MxQuWPjjBIFX/W8Q6YPBf9HkFvDldZAs/XUATeGJXik/tXOf/9FqHxsR3YuJ1IGYU/pXM6kxzFp1dx+gs27lPQKypSWlu5lwuwRdgdMmiM4kH3krQbLvsM9zMttTw/XHPF+m5U6v9lMb9M9IVsE3FkbsahBKl8r/xz8myMvv+VVnPYY6iBp4qRIAorF0Uq9i7mTVj7UKP+3sGMvcD1+Mkmw0JqNtrvZRGYCznXAPtxsUzsDd7J+5+OI5T/Fue5CHFbr6zvbP3fXe/KazaI0OhIZMe2PuYohwVw1biWVNKGWiZbb9XOKbiQkC25qHfvZDtkwi0rY87+9eV8VOf6HxICndWzvYXvmn0z7mmA0QEKRsoVNiT29lTt9jeaKalh4oQPfn1qOkR47bz6bML3NPxQ8d2n2g29zHl8nanSe3+tzvu8+GrBxpHc+2c45pC5K+rZvG7assn+k37qHNrHNESoZSjk5jN40umC5in523Hvc1AVBBM5LmkANXtu+Eqc/WlaZJ2wzr5IleN5q7eXmf926D9/nl5133LdsXuSh5zEGMBAC2AHj1R19lAoCNF4imMRpKl1m9yRzwtu6bYLB6OjnRvtYak4YjDRH7Dae0ECsA+LJatZF6V7iFSAZZ0YcJ7ARAKmqXozko6oxwdyvjOGlhAy8Kz9tYhr9VMOyg5aS0k7nV3GJIwrHdNga1+otxlTFFU2k43YdG6/AlzXD4UM+p5CD5t6lMkEhOl76XRthlirUfFL1uvGnqaRwuHefftUogkZVTtENGSXgH88WX0aneiV4zrKCYJbFYzR4/p8qYuco0gAZXqqs/3m8QVgFzGiD0g4De71334UiFImuLxQoeMwGgOYkXls8e+wrcbLh00q9W7CWPPhRHCQAAHb7KbawAMgHw9Wve/9lnn909w8ndZIwqAOxw5ajB+4d3r799M57TSfpKAIDOo5yYzllVAORHPc8AX1LGfh5XAgo4fAb5c36eU69IZXKEI6oAuhN1vaKoZIIBvuW2fmNaTKR0+fACGINeFtiT3ZPc1cpr3Th7AsCqUnvzYPbBsYOG2o+KPdD4rPNW+lyASo1cEgCUgrAvDs6nDQaV0TYTYAr+v/vuu/F2h5HUIXCT7nJ1zBVWJbtst/TY/fBa6YrpbrqkjWu9W/VqAUml05c51Jx0rwyD2l6BrPotHbZ98GC23zk293fj1stllTOLFtNQmcdFK8XoJ8h7CwbX6Ofz4f/qTz+ZWJJ9QI9QboykI2zUOJkcCQBWBmR+jrciMOrKBT5OG2s7LhouCebxPZIAqhwocA+bZb8IPrBtjTDnvYPDw0JWca1t8zqWlfwfFfzPR9bVzvR5t4CVHk37sLP/9hxtW/eEzQwLWTmRdtzja7vt3hLoneRyn4vW8uJRAAAgAElEQVT1q59H8uYaMCYA3nlzqtyR7YVvEDjnlpJYiYf9eDqqrbSirjcXwM6vCfKx2h8JdcoX/SMMTdtwj8fJXyKR8sHTlhYmxed8e8pKL2mIK7/man8l0yefSlZ3WcBnVUFVpUDpGM9dYVWDfIPPSaH9j7J7makOIOd8WTWkN6hgjzrx6ww0ugJhzoWriDQkl7M2Mrnt8XvfurBGS01iwMa7vfWDEl903vU3Ze9sz052TucQLLZ962PywDZk6b8TO7b512orjWw9TJCeG1z9YAJA8tFVtjme9PdNm56P702d22mzz29WPwVBT89MXu4BaFRdnXiy6/LJZvx1rnn8p2d2+77LTo4l9fLWfZP1TgCw0woAkl7bYJZYoho5yfEt2ux6n7w++bLUjfMchSlzsWeJv0IHki63ZOc+fmUFyT4/f95pkbgwaed553MP/uCQAJiObDyhV/eUoSVgXsuLduLSgG/YJ4lzKcOODLwJkWUd+wSWSVB2AkAdQJUDsFS4lSnqdTee7ue+BIDQkBzFylwjuQICEWASPi2gdXyOABL91rFTAmcbuNyZ7lPsTTsbUg7tQNsWbo0xT/HFMG+tllhREoxXA0faLY7afAnF4DgKIEwFmHTsahKdYB8BfQXBE1hUoJL7TDEPrDoQnLAiHSWutQc1nXutfukk2eEo6oCfuaqxyZMdAX4zcIKDVx5RY1QmoORJJ3H7LQV8doxlSQBgpRZPF6gQIAYQMB9QYqT2Z1BZ+ytNk+ShgVCDKAOP5vVqUDQeOsiRAPjhhx/vfvvl1/z8q1/9SgkAnhWm1ZyUMYglzm/47s07Jg648kzQOE5Mxt5/0A6yjNUdTqHLkFQhpJUbvF5QugcwIKnAjwJ9rU5aN0FDzy31gKeI12ExHFeATb+nfgnUFMGq7cVYmXeyB2hHq1G+LuCRNo9VAC69Lj7ZqapCAPIrefH7mPl9XWMVQO3XJvAc/3hAVb0JwACTXCh7tztEtSf5m3SpYA8Jnj/8wz8Y2zk+vfuzP/s35BNk8umz5+MAQiV+fWCc2DRmWHpg2zkB1JYAWHQ8dDT5RI6WHll+TlUXO5CS2VvtZ7fVK+8fAkS7vbzPUS+OsQZLnayxWA5Oc2rtaBm+2Mq46ZSsnvtHDXLiftIa8o89r5AeJNrGOQC/jC1cFNEqhbbzh34pKdC2lBQtufAqMXkO9a+AFQej8Y0cJfNljiJxAHrU6onyAfw5AbKVJnVv+Lo51g0v7M/9dT7vMrmvAK3895701u+ZWLqR5Eh5cyVkUGHaCiVKTJdpvZepWOZ90f7F8rXT1Z+T1jygDn67SlHNV9MhE6bWy1yFp41j0lbnz9gWKOB/OoMnVpzUdjRXtck3i4YMlunv1E4H0BS4sv+612Okb6w3q+R4RRftp8ffucXPMqP5KniQLjkJotfx+T4mrxJDOdFQSRNvkXM7xlOy/8qqOcnhrQ7etuJqquZb8NnYIfao+yBW8xt96DwWzYX9UbfW5KkXDOy7mfCTahft28Zeg13NwfTIvnf5S+FMflged9uJMfuVgvPZLUAzVtr10m0GfC8b00Ajx7eYiDn/fk976gr7mhhKtNm/nzi58HjyMBcFpo2Skb3o70IbdrLawl6Y6Os7fshGwfvEGx/Do7QfJx4ug94+fGz7iX1TDj7kf9excemBl9SGabLyHN9nDPix4/cYEy+a93sbyW961LARp2fymp6tszwSG25yZtm37O3tfoh2ttfTV1c82DJpXH87BnafqQPJywe///lnU6pNuLSXM2AowbYxnnsfYtLZ8K3Seg6+pWKxzWb8LsQcl2Pq6G+uxMaAU7nYXu17ciDpjKoNAFZS5itECiy5/yTaVQAcmMHZdIZxNTSxOsjAxBllBbU6TAb6XvvnbQ29Kln7G13shjHsGSE7rH3eCVatcIsSV6nZevhSzaOCHAtwx0hCNT7kB+0qSFsVaFc2gpBIfPgkeiFrrRSjL/CIZYBFD3z3GK/gGasKOW8FKHo3fRowyUM5O5CVgbpOWXUfbXwwF83npIh5WOAEV6PfBnVVDkjZq8CrQIUctMZh+VMfuNqywj3WY+XXJY80iHD/EwBpjxz7H78BbPDZskxdLLBwq5Q1+WsaWg7Vj0AWgnmI55dffT3ekfx2vAbwV2N/5vMCYVoF4RxK17y9+P0oL38/Ege4jOAfAa+DbsxfvDM4E8CxjigNUME2S91FGwX54hmeRQm7QKqqGVihMcCozh8ZIKrOIcGzDLIRKNW7mpNftD3ldAgw8Q7m6r8Ukb8wRG/JkEMuGakA3DLE3wRt9TQDNJ2BYN6To0gCjEZxxgLHwLJRjFuHm1JWkLSgvCJRoIoNgkL+EijgWMcY7BBAB8y9gSHuV3CMU7bx3Y8/vL/7R//ov7j7vd/7vbt//s//xd3/+X/93yOx84zl/C4fnXtmNY0ZJKYj5fVDAuBkFzNJc3Ksu1Oqbrdf4WTTIXmM04k0KNvtkB3oCbC4s95i0odzWWZoL6t5DSGSt5PnDb5TLmzK27Z0pcl6Xzhv+7iSySm7YJR1CN9h8w0Cv9Itz2WCEsgvZQhnhOh09X2b3/RttdLPz3OuYc8DoWt4pUPFk1FkIJmJ+9JvNlP99Hpv7dlZnj/Lg57TOMuGVOC093cLIKXc9XgTRHlxwwmm60gaOGK7zrCdlRlt8DmuD71Gqw6sbeNMJ786GMHyPKS1AvgdxOIZ275drzAf5K55oN6wh7A9Dpp9L57Hd7AVxSmeuO/g3b6E2GI05pVWXE/bsswbNpbj6sUh6Vi+yUHypz30SpPviT/YPIwFP9MnISkw2iKNUKY75jYxZ/nXyV++ulCzsn7a9oI39r1nvteDsYJNPzjamgnRkmk97wS2zgSxGLaseRB7ghivcS2M4EqxwgVT5VBFUMlYYgDjiOKY7ddqaylNcpJll1I3UnKFT9tO+rvETqJh++bkScqkfY9k2cn77m3vJdvc2+/FQCf5u50dk5GCxQ+cm5XyllhN4zJWKf8cxOh2pxlJUpni85r563aNL/2ZmGyzAUnLna4n/V4GUOe1nDDpytPmVfrpkx32GPI7t5UJudPYLCN+dm8jdStptRN1YrrxxXpOhuR3n5sxycQ2wX/36bGf5uX2rvxbR6b5FfYk/l5/dtux9tXVpmzn8OxOk1v82XXRTe224LR4kt3eav/WPQ/+diUAnAllsFF78/AQFX4LkkiUUsZZJlmf9wEsE6i97KshWAnnCaaxY9AZM9gd/K3JWfDTGVpZ9IxW4hwEnAQpGZj96l6U6qL8uZUx22hh0gQcjGXiQhlCBzwFkkjfapPBJbroLG4qPDPcxR+u+mxiuNBx0TK1ybEsAHsV4yyxZ1BGIJpOqleYGOjXP1J33IhVBAbqAZ4VJCpYf8AkR4HjUEAbeIOoDF6VKdcBeFfeNyKgQ+cKbdGwbkbbKmsd/dcKtMc7FS/IMHmK4A1tkXQ4abv24FVgmLKuwx3FM8uf52Q5Ig2IoCEfHVx4vIueDDppX3gngShPtcKcBiR5bkCxjiFkacivSpmUAPjq62/Gnv63owLgs/EWgOewAFphKnmXHFYl5PgWCQDtMVdJ6DwHAPcDoFbQqI8F3gvkgNZ8kwKD8a5lafmiBvN7y5Uz6gC1Aqk/8a0FSKYxKTn6cWCLPzjvEJI1AeCDoRYp4lzAWww3HdCxrLlQXPI0g3RtrxBoBFjA2MQrHV7J1SroLP5X8urVfzWte3GNiY1KMDiRabl1/zwzYDzwZPCC10YL/9l/+p+QNv/qX/3Pd//Pv/1/tbKHlrk9oYO9KTebnZ464e0yFYilLd1t4+640pGSq4vNafq3zPdKyKLkyUsythV1ylfdk4BmtxPuZ03Q6a7Jy7BZhgY9bOmr4959frYZXkU8AfDd5mRpL7/DP9ibmiJf3VczZmVNHa7GgGRG731QWNPYPN4TtVaWmstG6Cy7pR2D3a8EgHyGAib8vgXCekVSZdYrPkAV1Y9LGfl6oKvfg97g37ps3kKGeWgm/ahX9MFD6cG8L4LHW/LU4F4Ez+f3z3Me4b9o+yphWA1wHPZT9kV9nkkvEFgWHOxfDsIz3hp67AQoX6sHf0zbq0Sr7LO4gv6Q7MNvvUlJ9vDxeLOM/YXl2TbWVQ1oL99hb9qCJl6RnodOFkHXhRDZevDXPjODR0rSTAB4FR+mUrgAAbx1Ju3MqscjgTIS6PpRMMyDAkEDbqNSAgzj0Jt58ke2UVgCf8PJKaHQhwi25+gqT9ljVs24Z+rFKnOWF/CE9Afty356i4H9N6UNY6yk7wnEX+1lyWiNIu1P+jv7LyVnJNOWa8vILdyb93k+q52bFJiEzUNq/Yxle+HdpF2OdvULOefcAuyDs4UfvWDSfiDt/n7Im+ZaPLzhgxYpKRvS14QbOTf+W/v1XHd/4Odv+aTZfm0B8OdbfnIfY/IqsWC2c+JzJgAclyTf/Lef3dtoO3L/IqDmXVQruicv9vlkAiBpZ5k9yVS2sf99yz/pPvtP4bBVIuuOZcxzRJZi/kYft+R/H2/jnNvyn2Ne8cTtmd7S5XzC91Bmfm8kAHDhpzot3IZ/rnxUsGdBWAzN5lRPhusiODu4rFKKm4JUK8xJwCTe7qT3iZ6+T5DJlcxi3i74pAsD/P5JQMG2Q1wgRksQHgFI2pqmk1eIY4U0+hKoUfC1G+4TOElH6T60wpWrqhI4O2UrpR28ywM9jOdYLcQ8I/DPIF+07FV8t5uGi4cAAWtWqV6v8GOlqum7C6/mUyfdBw0EJFT+lc84SM2+J3g2Usdo4WwjODdvzFvP3TQ2XTnvCgp8jb9J0ArsirZ+/d1J8dWuwT2Cw2tAhLmk81bw2cB0ynCtoJxMAg1SgYpzAoDE4KO4zQmAdyOg9hYA9IlzAJq2esQ0+2GsMOPQQHwGsMwEAIMFOmiNjmOuADiBvOXHfLFjF2DRQXu7c0IQ+8knn7L9b7/97u77t2+mfKk6QSuVGBP1qGhHO8PqF9ETB0aFdhe4U3CDNjAf8vjgFSgv1deUuZrslBkCUCX//C5qt417RLtaUSoOq4RVQuVkBhM04YQAaJF48av4HGhZrrHlhc596Nc//If/0d2f/Mmf3P2zf/bP7/7s3/wfvN4JhT7Ei3OIhMBFpsyHzR6lLqR9POmz5SB11DqyXhNQS2e165Ih2OznHkBnXc45tR849NO4bpEPfdDYNBcFFvt8/JDto2X6QtO44AQALSp9S9lt6wzoHlEHdbrwqCtJ3BwTapMeAXCWAUytmJUxbn6Ooewm9bACHfUpHWHx9Y2tZtmV91knkHFQMo3JgTg73y50rj3Yq+0W8zB0r7D7ez8/26ECpz+0L+5A2rY6bZD9pU+Jl62WbORY8Kwr2HAde+S5Ws9EuW1MHYJXe+odoGc7elWoKoicJAA/oN/wSXMvfvlMB6ywk5LP+ke6WHZld7z33xjMicZMMvJaPTcD+dgeBSJC5pyIESUcYHfwTRtvGzOE2VukbEM0tmErq5pgrnhhXoUde/wjMUr7LZpPHwe55EGWSih4BXzXiTm+SRPpddrZlBePkbrPQzIlYxxxzT11DjRAUlxbvDqBCzERbTnAhT+S2+TPaohS/unfS8d3vTCvGkOUoSjcM+1EJc6yX8nLdcHJz7S9L73xFrjxzKl6YsdVEDoOe/xDInP/SZpbJpfASln8iQE9Xs8h6ffzWCBY55a2u2mbvorzq0Fd7c+aSJo6I4GvILdnZJllbAC8ELz1Xb5GO1o2JGmd89uf2Xnlue7ycPJ/+71pI/P59JP7MylfJx+Y9OHUY8slqjSnLJTMTbkMrLPzda1CucrPjjt2+crve0UdMkVqKqaL/m/7dlXj3oId1vNbOGjXueR5ysktvlD/q6q8Zaj91y5DF0UDO7549eIXZ0ntRLzHy8zzAGzcZcS9d+nUbAOiHNhR0QvR7Ao4Bx/83ZXHBLDhv4/Ru+FsQWsA0wa+DDsVVoqdSjjHMQy4913fYqZfwZWnL1sZ9VobHSRHB8rAtlbly1Bjj5xjVzs5j8XZO/PH4zI98LlfQ6e5OLDEdyjrtnP0M/lsTbpIZQcio28wpG0MLnuL8rdyILpvNbSzVFWR2lmA6ioBVpw0jMsqIVJG3Rm7KT/hELk2Ah6ChQYvNa45m5I/031XNozfDtynFKcskGc11nmYYzmnHfQvjm0MHekEvo+drxVSK5bBTACwDwThW3DJB2pe6Vxal3qPXn6fRgP9oH+cRo8zAF5/8x1XpZEAQAXAT3jN4UwAWA8wUCGf9+/fMYjFh64AUPApe79mhqesBtcFsHVBFS0N4B3kpY6DRgDRn332K/b57bff3n3z3bcKamm8V2CCd6IbrJnGrgQA0PQPQfIs75xc1ddGekHzeYCa5whZg06pkwARDcB9cJP5zKqASowpGVmJgrrmCgA5E9ESK7/4wSoZaJ9ZfMo17oF+j/vejcTI3//7/8HdP/7H//juX//r/+Xuf/gf/+l49/arAlC6N+1qAr/d3iICpD4HiLGPWG3nGgQ1fQ/VBvVlAoUiOHl5svktOqtNmk47TMotu285EDuv/dxy+nIG4RQ2QH0GWhNOhtT3LDkW/LOfGX8bwHNsJc8eky2OvhNYWc7N4aTWg3N3G+yBUGOq/Tyfx/RpW1I6OXGSPqOA6ZbvTp5eV/8rwCi/Z5u0JypXf7T7Ch2gqYqyDpqsoif/uPt46BtrTUoGci72l/idiXHjIFxzQG/s5MPzDIzz7SVIBKAaDj+07+NvBOirbVPSwv/8vcGkV98hg5xy4TAk2TE3JgkKUxgfaU5YzCj7AdtcWw5YOTWDUOkT76+V61v2gLaSM2m6wx4t9MUdjvQwZyQkmcioRAG3r+lfPjc9agFcHyK4g10G0SXICzZC6qG+aNuI6qstKVar4pJ1zYXzok10YN4Jvh4jaI+tigLgrLs0rqjfjdk0ZwX7ldSnyuqZymnM/ncD4S1K1iVjxCmnxBqtF7t/TXmmdyl+JN6QvoiPuy7v9+U8NdZOvHRlQ24FES09fiJdErn6W4s42eI+H9Ep5yixc9XK7nuse6RVbbO1DnjMez+e+5zvYRwfesZgFKTUHGfosMf1C5ub9sCzV34mD+xfdr949ju7NF0/rzZ6DaZ33u/ykTTzvbscrbwESdbKrDy7xqPbrbz72XFKjufk56+Y4jr/xc8H7uxFojMN9ZwwlkXzRANV7a4/p7HmHdnOzte9j2X8m/6e5HXv58HvfvqKFQA7cfMwuHydiYm+JwA+ROyTgUFbdqb8fhrhEIHKkp/GqD7b2OyEPgnMVYgbzDUxXba9GqMkto2Ojc1RTApcIxvtIDTpROG56wA/QZByAjjtuYIpOo8ytjDk5TkETLSnL0vrNZ4o98J+Ol2iw5LDrBJ5ru5L+TsjJmcgAddqSJY7eb4oeUy6+dA60plT8H4t99mHBFGGaq+22rPxsyFSvysoY6s0JJSJEhXJjxxL8imrBBKGq0ywqFQabBBhHln5kBCzvO+vPdLBbjX6ChLxvEoOr6bMM2t9wEFIW7a9jIaTLJwP+FcgN3k0t0/Uiu8uh9cE1VpN4gQAxAl7+b9+/Q2dLd4CgATAz6MCBgmAOW7rKNPdd+MAwPHe8EgA2Nm7PLlXyKtEt2zN7hhIuglmvOKupAcSPk5kMcAuej0bB9khAfDunQ4i1Gokqpm0gi5grf2VfJMB+y6dRhUA+qt5UMaX4F8zzhVEJwHMVYOZHYCQt9UPzxIomml+vfpjYCNQpyoM3OpVlNLUCSDpcgBMMUduHxhyOR7sZNy62oH+3r97e/cP/sF/ePfHf/zHd//yX/5Pd//r//a/zzYcYKd+pYO52M9IAKQ99/wToKe9ptkpHfsQqGi5kF3Ose2yLfvW9mGV0evdtDBl55pnBr59v/WNV7bSDwcKrfN9dkBZE1my6scAfgZWm02Y+1erq91P9hkEHWR0ylHBO4RHslHBWBEir+m7SNBalmoi6e/NrwQf+Lvy1DVNreLtFs50TTonPSwXUw4CIKVNyESAx55yZPq3jWwcMLcrcY6ii+/zWHxNdr2DGPwNn8dXwdb5CWjDq+7q1yv2D+tNKZXwGvbm2dNnIzn5lDYI528US6a/9T59B+46x2Grwhk9ONBDcrZXtrVIAJ/b9HElXNmVeIf9XLEfjELQvfJLq8ewnx3EG6yqQg4/udrWtHYAi0d1cGDf18+hQ2MN0xs8ZpKikt7ewuYDMBeMlbKJIDCCOdrOWL2WrdRUaNNLb/cEgOVGuEQVluapEqxqxJWd0qw1wMcdxFr0NargmrIZWKJxhBLbM9HRIGChr/hQOlzt7AkAz3vqVNgz6xZ/m3aV6NHHREC3se2kSPmZ1GUlM2rjT/XNKjlRaZnP4gMKl9lnequMz/0x/Xb7twc4mgVBbCUAAp+WL0z8hgRA+5BJeE9xwYrzIuTeUR040kKStzTPMabJ976F3Ex/sz/N4dgmg2eJpUsqN391yz9fBvY3uGD6TZmOtnas4PgnxzVlc6FLYa95fkPNu8482PmcY8j2/HfiBP3dnmjHJvfNY+l3VidUokxixp/dn9XVut46mzqIe25tCVjx7zRCi0yZ7Lfw2T6vXU5PurPP5cEXn7wc+HjsFasTX/E3ss4WXjjBN2/eLASATKZhygzfLqCnid6rUFvCJPdoJ/MNThYAeFDUDwFOld20gRfRVaKNnyUIC2EweLdz4L31kIUXTfB5BCMV+KRwAmxgVcDCa+HR6q8y/DpVt1fUeAo0xsvSflz3IWWdStV1i4+dk/a6kYZlriWg6z5EO/K9EqD3wK2OAwCCwII0bABhOjKAi/2YXimxI8MevnYUOR9NwIcaLfsLy/gTVGSQwCBuqibHNA85wryLKLylxmxHksqWxgd/+5R23JN7Mw12r8bPir/C492YKOGB2FQBtukwdabGz2RCY4MlScPg1k6iaOFxWV9ybuqzVoLGc34DwYORiHn77v3d198oAfDq1as7bP/Qgq/GR12jIxfIQjCOBMCsAOChUAq6kQBgxQT7M9hqYOI5Vk5jAvWS1nk6vxMA3vOP36DT2xHYAhwDbAO4ad+85oXx6LwNAeUSUBnzKvm1LniF3TSiaFBPxK08JA79MnFUgHBqmO1H8NCOHSft86f29knuBZS8KjQ/IwmArQIBPnqFqAAkx6S5Ph60AP0BwDm2pYJI80CVz4txmOMf/dEf3f3bsf8fr3lkgMLAR+Bp/1mAW33J+5woDFu2AJyiwy53V9quNmR3cB7Svmp8GSgBp+xgHgQVVYZH8LYCnMnFaN6evwKCJQnQiqh29lGtQGRJcIdf8VMZpO3bTDCPCbZLLil/gRc01161FS0LkJQ8ui/y9XCN/MKUb4DNK91X/p34O+fHEmyvPF7B9P4e5ukDmbzLhHQnuixf4rvtZgX740uv1uN7n0qPtrJt2AX59k4y4R7c7xPwmQSoEnLImebB3qutO+6xd9u4zlfjDbujAzjxdhRtATBt7c/hqNgeYH9WuIU8oa/1kN4qqScP5e/hG7RFsLZo8G8Ey7CBTk5rK9H0uU50klaPZ1s6nFCJZh0428CW+j9BBR2wto3VGI3HcMvECgIG0s+iN/fms0pBCQlUIiRqyOCyfYT6y2yT59K2Q/ZPiQvpgO2HKwZNK9KN/FSSHk/UUDUm+LA6y0Erlu1bdnzrigxcd0XY6sulCeCzV8glQp2Mtn5YdzWWDTuYr2Xjp87V9aa/ZNN2ZW4NqVFU1/pUvLHfOOGZtF/43ttQrIP+7QTOXqFgHXNyvWGpxsmDeA9znVhtW0HV9aoIgE5PW9fJ4Hx29QUOsNuA7tjNn3MbyKT14Y9ZjbX5AeGl1WZJX/NG+RmON4z6LmPuNpNxtvlOKu1D233qaQ6nuX/Mc2kXMj7a28s+ZXvJuekPPO/dh+5jSH9tefO1fnb1u+77hG/8Xc6D1/YEQF46ELBp3/LkNk2Xv2kC4BY/LmOnSbnK9Ukukp4PvhgVABjs7/7u7+qgqpG1fvHiBZ+D80Pw//r1a9FndOA95acEAAXcClsg0YZmFwZ/zpWHyaxysuxzviZsLVXt9s4A1m3ZyJ0UgNcq+Mr2RCAFXT6hnWPhSkGvJmCuT8a7cfHjkm05OjECv5wAyJVoG2j8Rtm1ldkHpmnMeBbl2Sjx9aq2aCDjoqoCrKBPw10eMh2unbpcUP3Y22H6FbD5qzTgbucm7UCTu+5/GqW5VCSAngAwV3YoG9W4aE4qL92ZFuJnyUCBDI5vnoJf+2E4t2rDoJayWAmSADVy/uthQxxBKJLHpVKecq7Oqgew9aCnYm5Bome1Kq6AyqwDBD9n2zKUcOAKOjvQJ90gI3i2CGhDOKdeF7JC5WI0QCoGjygJfTwO/3u3JACQFHw8KlCw09cyp/5q3IPPODDQe9a1KqJtDUwAEEiZy30g3wxUp/NTUG0nAewlUCY9kC4gqfDw7tOx7x9vhng9AlnozsMxbowHbbrcSivoAnKUG9JKc3XCwQCyUi8TDE0+MnGhPY27HjgJYFnptmqu1Qmekz20PHaJqYN+FCA7GeDtAU4A0N5WBiBLf3H/y5cv7774nd+5+/O/+MvBgzcFKG2fI6gZlHz58sXd05EseP3Nt6zy8IoN6Jcy4b/Fh1UPORcL2/h7P6Qs7e2HbO99TrkdetnQCiBPNsgAntJY480Vc9rH0if2uc1JemTuRBUO5snuHbg2QJMd0djaZvXo9i6SpiXV61TKhjiwX8Afg6tabSt9YHhDhaARjJgsA9mqbImeFNRwSnPs+gOd6CJ9se2JQfZsY5UH0S76PzDIcnQC+L5ddkWd4v4O3nWH7Je2GzoJ6PtQfo+SevhN/LOfwTUE7wi8eU5Ggc/druMz9tvztYcUBAerucVNZ9R4ocHVdl22roPmlGgOvzPpI8ygRlxtUD687BZWwbtCocc4oGMAACAASURBVCzmGI9XpO0zTXPOk1vc67R8NU6R8CtYf/pxVERVcoz2cUzPW9lUja5tAHgziQNlH2gMuvgNALZhHRC5nDuDf01PttoJ37S5fVaP+T0xCyu8xH/8fyYAUvblcZo2BRamfTZtZvI0ys5x7wz+McbqR/v29dYYsN9VEpkA4Bt9KoFds1wC1ol3IatsB7xRMqAXxhT4CcGsQSAStBnYye/pn2gacy6Z8lxNsx1f5VYeJ8zNl+ZR27tc1Z++jLrdds59rkFoj89nz6Sut77Zrshm5U/en3ZgYjjSf33GNnbaQtI1F6DUA+2TMaCoWW3FvCx7U3ZrMdDPBw3Sr7G5icuLV9lX2DTPl3xaZi8OTmxafcqurvY86U8pqvE6UXVpNi6c/O2JTwv9Q9YmLQ/ysFcA7ONYcYRsbM5PC3ZdtXvBqPjWerXRRXJftL+6pyulN55kX7b/JTnz2VV+Wq44auPLiFl2DLUnAEzLW3S6Dzvdh5s0npUIJx7nPeTD569e/vLi+Yu7v/t3/y6N4XfffrO8//XN99/f/fa3v50ZXGUEIR216lRCbzA0jdG46ZQdOk185x0HyRUzrTKm0bEhczu8NfZ2NegQcMoMZjKc943vtYJcAcZwiHPFoDpIoOsywHmq7zTpHo0PS9OYNIBW5gWAFMO8mufSQzyiLGudHlwgy3NUG3KuBmwz012ANTO6T0aw5Pun4YTi1EFjDwCArlbpojxz7MVvCZfcsp6Xe+OVGmOZZV7fuzCfHLRZftTx6ngaiNeKfvGcz1SJJEdA0IRgVfIjgKx6B5dOs/WpKNcEwALAF4VCMNbBoBz9dX9P8niCpqDmanRUSggZsd54pQS66PJzUbcTANPIjHki4Ab9M3HD7flUDHW8G3ZfM2AhtBrj+P7Nu7uvKtmHCoBnz57W6//kSGeDpufQl++GfcBJ/PjRa6GUAHjMNwJU+T2dXOnY+G3QJKCyjp0k3xIATIIgkTT++/Wvf81Vty+//PLuh/cA59BZvMqzDsnifN1HyBFsBJN9JRPjJgbVRT+zaPKnVukx7ayGmQYaNNDy46Q9eaBLkuJyXPVJgJ6FOHJc2j6CBID478RF7mv1yp0BOWiBoAY0+Ft/698bK/pfk2foC6801RsZ1Le2q+i8BFdyAfBznNZdB3oFhBJ4pK7gukEe5uegx2lFWiXOa/13qqBKmcw+dL3aKYZ0YKQLFyc4t3YMWQp5t0/Z+19AI+zDDCpCl21jy/eo46xOioCmyrfbhzVw7vG2zOVq4jJfyGc4QvKhaHECQJTTClidPLMMU5+d8JwXC1AKO9ZPHbYGQ1HX7RdpzcGMEmb9GQNcwNQO0G1ztcIskFtl87US7LYgowz6K2CjPLAMX6/9pNxVkhJy7PHgeyS1sKW+k3q2z0ok2G/YH9k/JJ54gkNCo7QcW+7cJ+5T9V1TVnI/qt7GM9TJut8+mPavAC368xY6nvVDG9iNuTqtdU7+1HIjEge34N/s00o2Eo/hbrbPVXaUpter+Bh4GE/pVaqw2aiUelQVVRiDF3fQTm779JYkjEe2UMkW2q2yI+QveFV94nvv3bf9ZLBd4/ccfx7D1TkEmqfxmsfg+9h+yYbe0CKZs2zwPn6WIE98Ub6JYDd4qfHjXAC349XtwgoW6cIalgCNM3nUAeq095FQA63m+RzU2T64D206AeB5aw5KYO+8T/87ZQTzLpur9taDkdcEgBPqXQVonfD8/DmDNPeVv61D3gPtOZrObm/ib1dU0OYe7LgfqN/Flrn45Tmarw1v7Gx7+0H68H1rU8oT6Vv4PG1vziX9T9KZ8ueKuBrzflZLyjpl1ZPa5rpgRid8iY3C8NQzwk6WZQjn9Z6t+avP3OhvmiaNk9crzVY/MPFQ+IN93O2z2/kID+L8q1ggmbyX8t2SQeuZF1ds30/0Srn2375v6uukh8dX/roSedTE6QdT3/s1pKe2OYedGQfZv02v9eEL9rlHjnae5RySJg9+/eoTtvt3/s7fvvv98e/9uzdc9cfAcbjW67En2IygwxuMQ4Yde4Np5Ln/R8GR3wvbBuwqLG6LfrCMKZ3aRmRCiOLHKphNUjpnvhPZjqkNvwTM5fHKwpvQ3ONHR65VEa9SG6SQWNVNB2QyMLmCzfK1UcKkn3oggDQVtb5tJ19jpCCMf67xjU5TIMR0/UsBcCUCzxcox7IYKDv8ElzQU/RQOw7C9KoclAFW6eAyftHQ99q52AF7NUz99jkHPtRQQuhSRyUBkg7gP8aV8mIZmgDU1A2gz8P/ah6Up3KWU04qASDeQj7KKWKORUuPQ4cwVjllGN+D3s5L7seyfLo3DYa/z7l7ztQfBoa9FcIA1P2QnrOqYu0NFMy+7GQsK6gQsRM2L9uJosIE77HVQSbvRvD4m99+SWDLQHuUitdb56qPkhvgmAKCb9+OtwCM5yY4rIMNvZLXuiHwARmyrnCM5TimXpU+opjT45wVNWP7C5IS2KKEPr/77vtBFpzy3zLdZx4U4KUj9eqXDpSkrNfhez97S0MB0+SRaNhgLynPNooOCZDnPdvKhXSuATN1Y/g+JU9K96hHQ2apN5qTz5jIcnjz9tNPP2XVxpuxHcLfg3dKmCigVeWEPvtaJ0tgPRuMnUrn00kq4aEZNm96/zKuZ/LR9530o/W2v92xjO1FggxjItpqBoeyu5mpt83d9ZNzicGQxkWnvD71g7tHIKO9micfUSXd9XcYhgDjDWL83nfIsUtoxd/wEBx0BXjkm7Y32ee0LeitXnxvewWptpfTfp6QB9oNvIhbJC860MyBeg2MsuMglaXo5UN0KwI8bPMRLXjmR62IQcp9wF3LokAV9B9BiU7CH+PnCnQH+XPvPe4dbUK3nGBk4Akbwm1xqgxwib59GuYnHRfvunqusEj4PsnDej5AB6u1bYlske+0/XS1H+XuYZUjV9JFCaVa4R/PscKgFgMazxctiKNUldRgNs+U0JYC6y5sLsbgM2notwcTffCfqxTo5Wp1G3zhlqhx36P5+j+dM4LnkPDAb1VMPKa9wWtViVyKhvTShcXAA/Wn8wN+qCSqyNRbciZW4HkspaN0Y5IzzQmNdrLK13w/caF1kEpmnVIQJLtpFzL+Lj+Q2y2ZEJUwKIE/caD4ZrqnT7dukr/AtsRYkfwIKzIrsziVWsks243nlwQmcVr5qulvJAN7/3pWfnkGfSVAifMSK2SimmOnfapDJ2FPAufYNtr+ZdBr+oepJP2WIIi+rBNLy5i2fuzf3F7i2zBHYUYLpUWfy1jqg+id3xgjx8X1hksztCklu0tLxcMcq2Xc95FOZVBzK2r6K/MhnzXt07eeaJP+K+9V+57jNVGw88+8SdyX1/Z5nWh9ayx+dv9+x7/LmIYOKOHbvizlZ/fbOZ7kx1FOD4Pfn8n21zbKTsH6tbE+kYP2MUVLLtF2bpNq2ri+ln3KR63nCN03xw/Neae7P+/Xp7x98clnAwv/NPb7Pr374otf333y6gUD4u9HEuCbUTLa7/hGtkbl6shaDgQtxw1FKWLYSfZ7eZUp3olpWqjMvgPMNtxyFFrhbudrp2+lcvmfjDNAiPf1tSFooacZmuNR+1D+ypJHcM/2S7/MIBlizSWV0U5KY+rnwpoVHOhkyEkgPadsfzK7wOGp0uFkoAwsk+l2BhhjluWnUQCF5it6yoFYwefz44JXTMQPC34ncSpkoqy0jMiop0HE3z6I0MqU87+1D8sJgEljBgFWMK+c6VsFuJUAIEAVsPM47lPA5n1VFoQi4zs77uTdPr9U2CuvePdMAnnupnkGcQZCfc7CSkvL5GogBK6cJCIvKtFgYC8Ag2AWZZ8/jQTAbwcA/OHud774gmcAUNeLj9dkzsNxAN97PgeSenXIgcMqW3JaqYPifx9803PolXSDGj477CTKehE8YNwY5y8/SwYVWLELznmh+3hOvHICD8G3QBem3zK8Jqhku/ZD3qbUSeERxASQTLnCYCz1kpdOALBPrtR1Blzt6AwA202u0nHVvwN70ARJEGzVej3ObEDihqZ0jAcgfq7eVUBpGpv3U3YBbqkLBVwzGXnQVcpvGUbytpJAU66jkuWmMwSLPgDK5oFg416voFonDHzYv7SYgfLyU+2f+rkRF0974HbSDsmvaeU3dRj8ygPcIEgO1mxnZvAG0lWAYN76NWDW8yWRTX/T+7B3Bz6T24WhOkmrMbpfyINpJ56J/tblJ+PQOibYSnnswx/XwbJ4Rkk7WVgnnrG9h8H6A50BgwW+TLJjZdyvv3NFG+1CJRU0RhwGJ1usMeVp+0q0gMY+g4U0QABHueNDW+CEhEDsNy9bn3aVj5WcK1GhPfApr9YX9lF2IhMDnQCAsanIuAJ/F/7ZDuiMnATskjC0bds6S8d5356I7xPUSWbwouQIw/vph3zDiewr7U71qUUK4SwmEwrHyLeCAsI/XBSpBABsDXXQCShmAqy3ta2JwXvt3y/6wabmSfuUl5qPx7MmABCQq2oMPzMpQPoYW2rjkZ/3th/lJ0CrSAII+JATkifTQTR3AqCEh99Pk7f58+ISfadx39Q50J8qM2STi2K96p6JVmMm67vtJ+bQWwo7AdB64IoZba9MG6Jx9Y913VjFdsK/c8ztByJQtq0Mmu3t83Pa1JIFkpumtxCf7XoBfOvUffZ+oraSafe9L2RcsZODrTWItOzP+y++pj2A+LGeUfIh3+TxnXBd2uiPbcc+4UjzndlTD64ycBrXrbGe+vzQeNM+7r4o9WzFfO3r9/bngs+mo4cpz0spAx8a70lPdnuwz0MWj8J+DNi7/7KyG5jYUMgyblr2kPFdfnaeXMem5nZcxc+xcrPriQcxKx0jeUnN/Z1PP+MZAHifNxzS82fY094ZWmfI9ZoZrPIie4PpCEx7PykbK0OODLX33sF45mqgS91l2H4iiHVQw+8qWDPwgAEWaJDTTyZKiKKEuJy/hLAMNF8T1M8aANA4R3uLkQ7pSYLT4AXTRXz1xT6LuGxral83thtnfJNBpMFXAjiBNo6adDLQw7O+fxraFrk5zgkuMd9Jr87Kp4NgsDj4lc9kEMrnMeaqOsDnHM805qVEDri8h92kEx0EdOaqUX1pA7IblSRnvmnAJwiJBi5z7RWY5KucdicAJLPrClCwnn8mL0xzK2s75lxtXs3Avc6v6K2g9fqcxz6D9VF1oyCujYn5l+PuPq8JAH/n57zvkWBu0ObLL7+6ezv29X8xEgAvh26iwoX9SdTN2QJld+Ped1rJIfUFhKTvWhnOAyyp51URYroblJjfGt+Q9dGXn9VYZegs82gbB0gCAGIODKQ5xgDMpaziFwvYi3ZtSH/Ce8zqhOKk4ZUf/W3qG0/1nk5MFqCNt/rEj+ydAafk3+ByAijMCaXFUYniw7iQ7GAJdLUPGv+9v/f37v6/f/fv7v5qJG1evnhVq7lj1RQre1w9xbaJlhXLE9rwyheTDrxwBczua3f+1uvBDNk9C8bWhvR7B2hJ5fPfmQA4OX135+qXrFwwrRNY+hp/B3/UeyU/yun//529WbZty3Eddl9dFyhkf4im2mCRbog6YLtTtjthNcFqhL75Z8o/1CAhEuXDA+CcVcbM3OtcgDrg4z1n77WyiHJGZGRm2+hUiyihhS0tU5Ieux3+pD/xOavHCV6nSmuPz2BAe7ZjlyT7CZSVHJ3Ks/yN+Wt1UCXqu6ql6B39Cn80h6zWD8+0co8SfMkJn4Emsw/xN4fh9SpXgmConRL+53W1tBmuUMicEuieMpMEgLmx7aBXhtffk1RZtMGhuaYdaJ7VaL3dK7XymblGNna8ZRrtYoU+tuqWV9m9BBqSEz6zfcbYKvGV5m3/iAeyg+27N2/Iay12dPAreVDysf2hEk7auy/JXc9d+EgSPhWRsN/BYAi2mWBM1Lua0VaBuWkAh6mCpkhCKghTgo3B/dbvsR+qFFA1BunDJIB1YP3+iSsYYtdTkr0XM4gZpT2kQeEAfExdMv128I83+MoE/4Ri/FwJdST+ewsd5zJGwTyZlWYwrzFHmKhtW5MI3vLjsaEfVMEEC+Wchdu/5b2cKZAEQOzP9iklb8HTabMDk7ZTGfehV6bFjTnR/HmQn2YaTCNZHZAb+30sduAZL7p4p2XItZM17Wvy5RMWajt90MB2oLFot9M+aXd+jZ16YFvRzwzUUjIxc7vH1zTp9/+S35snZ9/xNyfd7/k84cH39TuYowKUv2Cg78Onf2l/rTeRwYyn44O0d8vuW/3cuOOWza1TD3zPs2/R8f5cz6uKOTb0if97Qci44aWdDhA9MbZTk3ySs55b2/wnPZp5uwqnbIa+m84ynI3dL/FYCYBvmADA3bGcOD2YDx9ziRa+/2QBFRy6o5JgJQF0Yu6AUhgzGDZey7X+w3ufr/MFnq7UkUOek1hlMJUA2ASS5TfAPEsljhUOT7gN4AZiMN5ZxSS0GcXD812SGcDTghrjoO8S8ApAUbgJgKe0cisDvbiDgYxv0gIbNOsKNT2X/tN2mJ9KmRtE5B3O9XIcGoeM+W5nC8Zp4BVUpqxSDgI/HeAPaInxP50GaR/CBQxAocBPuYU79+SnEyCpvRb+VuIoI2UDz0EO1685KGnP0UEon9uyo7YNJXbCqfl8O8/S1w1AQ5Mey9D2tcynv8tcTn54D5HlpB1gfgcPsooHWcFBTRqreHvLbI97A6RKwrUjF2DVfnDtVXzH8z6gu9gC8KWrgQg8IKP4zyVvCnrfabsQx5/tNgo0cjjlHcR3BcDttMaRrAZZqtm6mnLKyIvAaRIATEK4hrz5c8iTD3RSq2qHKuz9ieFR9DH2waPQW9az7Zzq8DGOiFFD3MisQMkevVYAoLnzEKxV9u9VxziOXLMYXsdm/Yf/8B/e/b9//1/e/T//6T8tfv2UchrdDQ10iGrswLnXVvhenG0Q9BYoOJydS2kPvXGA0HQKgPyL2jR96wzPA4yGL9TD0Bj2/RR68aDsYfd9w6NZ/Z3qLryfFdFJYJinFSjEx6T7yO8NJNqJ3/1jHgnMJToKXGNvef2l5SpjaZ3HGS8f7VPmTx/Cs2rWeHNeQ/MvFXO4SSMVUju5tt7hfnDqhw+5q1XO2FbqDxNwSihn/GqH0fM6dBJX4ek8iu0z13vZ948V1Gfba4tjn7ADK8iz5YTg3hUEW6ePbFB4qm/b9kWnk9wJbbbtYNA3Jevt18MbtAEaY7uS7A8ltIKp8Ql4H8F2+/kcCiib6O1qcfarnSR+0zeSNfQFpgnOQODWMYwj1W1OcoaX3OfO6kYHqejH9oDJAepJbKFuU1ECQHPaCQx/LrWahIUgYiUArHfBZ2cFwNAzOpMkQzAMms85B63WgxVlssIn2c54J+sPbC3OCaBxHzwpuzIaSLpalpIAuEyJ7Q/siUwKaemkL23t+hDn3US2RxemEqWDWKRbieNkfGOmXv2K7Vsw59zoMDiJnIAOmOYZe+v5YbPdX3ij960JlilSqLJYSdDfuqPXcp7BboRjaR/U9Hz0AZed3s94PMKmp4UfnDBjTz9PtKBFLRod7Zl+d5u3HPxr/m6M0Bin7VzjwKexPc35HkPzvn9vf/O+cbc9/kvn9+d4EZlsftzvtJw+yUTzIjRrOmZ+T7L/5+axcVvJu2RedjCy0v11m/r8DOhf+nySteAV44fXNkdGM+ebDq/8V1TV+nr70p7vzHNa+uDn334Lc0kkrFJApbAR2LcxA9D48ovP1nWBSgJ8tPa+EYjYAeyVvDVRBBAIDODAvvjiSzotBpNcpevyaxhoTaAdI7OLJJRW/2O0bwWSo3CW3IFJ9oE9CgKft+kKsLhWvG9hjeHjlWZ1aEWU5088iCnAbQJuoW76n+PnPrWTQMtjacZvJdnvv5ac7+ysharbCegP02NCnwy+AhOtKuGnEwAtNGifCZoC+q3wyraCx+IdXVxKTj2hVwPyKvhtPPB7BxG3cdM8/cb6N+B4gyZPOCsAkjU9j7E0/V8VbFZ9bjo8GbX+bMsND6PSTwKGmYNXiDz+J4WPXuD97P1k8sO0/nMJABorArnZw7qNboFOrA6hlP8fVwUA9oD+5Cffv/t86TtNjDOjsn0iXlasfof9oh5/dLHPlKD+br48JMrMh5P2qgCI3odeU2KcpBbAnUCUVmoeAvQGD0tX+7wP8QT/7wTqrUd7j6f513LgjAj5GjC5HYcoR3Lpe/XFMeJF8I96NNf6iYwoyx9dJyD2SmXscQL9//V/+99XgvXzd//H//l/UR6wLSBgE30yWFj0nxWkoal4qOAvtmLPw+C05ZYjIy0JYc9ABt89yDDeeV8C4EmHbDaJ6Qeqa9zbdmcs8tmPPwMZXx/YAG29mRJtBnvWEdo5B1t5Nvrc9N3zM7/0jFZCTz8T0D4ruqHlV+s2B9LU5f6o8kDpfKrmMpYoGQ6tE+/W6rWDf/QXO4YrHmXXtLKbwPukdRGO/rO24aViA3OAXiCwtD+ODHRbOlRSlVzCAKkMdJn+EoyM7ZaFnJbecjLMFNDSGTUqhYb9g11Ispu2hYF69BcO91zJjf5l7LHB6SeBceakxRCtZIdHoreurstYmYCinCz9As93IBo9ke+YLUSq3oucsSH7oln0SAI8ydROJiz5tExCZ3eCSsMgJB27JTuLuUT39wIGZVULBlpd1/9kU1b1Eas5pgpgj9+fy9ZrbmwbFVT+ex9yZptHXTFW6ICnTbIOFh3ctPXfDJKfi90e+kfxkwA4tn3FIbmya/6ULRBo1u/R6zPEnPGk/z1HywXeZoUBFk6MQe8ELNrPGRjb5xrvBrvusW0QMxrwlsy2/jUt1cerL1M7p50nHey3Dvya7nPAaBjiZ3t0WjQQ/6IXkYtXnDZ2+K2AvPEPhLrnuenncWcc7+2niHP3uWl7tdftnpx4/mvkQ9/3OPuNjHPjA9Pz/vzJJz612+3cI7tp8tY80Eb82VvP3ON7ok/m/IrtTz/4xLMnejUO6UVRvN/jfYtWfynfbv5QJm7UcehlLVDa5nVseszF741v0pOHjHsAUxXVvkx+7qbt0cfW0Sk7e4smt5xG/j/4N999Szz6B54ePRkQlTxmbxOAxAfvvvnmq3dffr5K5j6AI/OVWuxbgEkOZRIAAKQAqEfwYSca57pLwdAKlV5EagD3BCJDWDpsM6OdeweCsFBNuHGUcrS7JK4kIoIfhnFrQmWa8+iPe0V2RtxjV79RBH9Tp10lw/k4R4IqBdW9QreZB+d4GZ07ACad35i/ANuU8yW4a6Fj4sYrkrv00e9wdSjliA4OZKwskAYnGxiYaKdhP4O227ANryYYn2cSwFlmHpzGQde9OjSK1tn523C0gQxN8u8deD85Inx2Jy9OY+7tB1cJes858hE53ON1Yqid9zl+J7p8zVzaHKevMzDYHoH+OlxqgbwkAL7//jsGlEpgUcMkHqYxwc4Cdz8su5GbHFQirEQZVxXX43NThZMzNrDR1Z7rHj9Akp8LD0LL3mc8oGaC6w7QYvRGnmFUXZ5tYCn1PMEGxnHr0cm3CLIpc4MjOFZ8FppRJyZJwVUpfOYEAEBsDvtjYsArbEw+2Ekz+Wg9RO9Isv7t3/4v7/793/ztu//7P/7Hd//1v/5X8ivjxNwD+nFQV4IP2Q6Nn7LgVaF2TKKXHjpxqUEzK3tqtfmN4D90fHLyb4G77YI9xtH1qq02+SVhN3Q//UcD5NdsgQxU/FNvV+my+tsu5O8GlTPH88wajD/BPPrpwB5BGoJ9nGWDseH7nNqN9uJTkchBqTHkBd/jO8gGEgDgA1dsnUjWqfsOWNdzOrB3khKZl5IOXiHl81pJzjYHbq9Y/0sQKUEQrXfi2TYgY5WuaivAtnu1x1z+ppJbaz66qeJsUzKq0vAkAPAZtrRIr/STU+Yj6wrt5kC123YkkdALG1ll337YK8aiRc4w8iGitYLPZLc0JJaqwN0ZyPOpwgH7YELgnNVRb3vMobCxY5EX0m31xMCfBygKm+EgSLTxsZNXSvgkKTC+NfxQgJ+R4yYSHBAoeWJAb9+e24nytzBE2pMcvCQALGfOEWx65JrF9j1mIefU+KDtTdvvVDJIVs7EiOTyTNYnEM6YN55z8B99zc0EkrnYPOHF9r0ZSz7D80k+5Krots95PjIU/jOx6QqAyHjk47aTjSmadhkn+tMBuebnjrFvm5i/k5Sa75FU29jATGG/x8IVGE8hDtv0r3UFH2/araY78XO+MNa6cRR16JAvND3nKtzYq9tsfuTzJyzG4d6DMeWa7rcMPOHRbuZ+/qGLNz+6eXr3FZm85eJt3/mv6V3PPvnmbiW0jIy8Jat5J3Kf5/q9J/7cCYinud3Y9amv0OpfQ4FHej/JiOU+z58HR146MZOUitimbJ11W1v+C6A0rUO/rux+4ddDAqD7vPXgRReB5X/2zdd/QkkTEgAYCwCGytnwn/b/IVMNXPHdtysB8MUCmX/CwScoEcQqgRz1BgrrL4DTX6/rwVD+jwRABtXAc5g4lma+H7D3fiM4q+99WFcUaxv9Ai93wDEBcJj1WlIlTUmCIvvOZCRzNdxm9KaygszXg5zcvoO+FvgXBrkM+i79PxS0lPgWNsz/aQ9U+DH7EyezFnHutkhHd5pCf8IRngWQ1Qo9wNXickpaYZxVmdcx5r0z2xUFuQ1PC/gu/3tDBw+jsA8ve9tE3Aahkx+tfD2H+5mDNwR4AypuXks+Rb+dMzkjlm2gbz3g3FwJwDC0+tmuzommOMk2zgx67MC5isOg9d27f/rFf6P+fvedEgAB1QL1ApuUawBF63oANQ4GUxWA9qmyvJkVANCVASo3mAg4xZx0+v/IROiLT+5ssHhS/x0x4uixgiONO2cBBDRxFby2AERmnnj1AhQA5i7gyT4wDwYqRE3WCwFGYW/bkCQAQMsk+ZxEQV84AFA2JOW4szKIcxpgX//nf/83PAfgoOtkyQAAIABJREFU7//+73fAiHcCPHlS9zrU60cHZtKnoW9o2AB61Ck0HOCYyh4YBPFjvflGAqBp+D4796SRCSJuQJFnFfyPg+02OMer0SQl2/7j95THh154jVfQeW7pI0mCtkeU1wIHbC+BmKve7q0EE4ArSPvjH9bZDgjwd6m2VtWgOznsMr4VMpEglrbdfYmHYkLkRfqiQKmDp8hGyMPx86yBpXdOhIV6eFbJB9n/Y5V1/U29d7JqEiZzLgFKzFFNJJqqqkGy7CpAp9Sbj7t8mNVow+OtB3LE0mUnLZiqoFBDv87zbTrAiSy1HoeeGRMOPww9296goiK3IMVebVqX7Z0YSWN6tV+ifAJP2eGZ50cfKoHTSQqdE5EEwNoS5ms9QR5s/0D5P+bxCc9zgOyWnfZ2vn0+Uw5Lpey+Wzbm95S3VJfRdq0vZDN14wArL4x/5l9XDaxzWNJ2eEt/z0A3tm/9XVf3RfZIhysBEDsUmUgbTDjbjivolc3MNbjyAxu9CK8l4WT80T5Sz8p5dAlteB/MIl5NGXoHbexziXInxNrXZp7sy2CdMsqFMs6w6PqKfxTgGx94DnjrTiqc9jy6MP4vehvytA3bCXNQo/rQ2D3K2o53BoyuDkqy2D428osbPtq3a8bnz5wBNUmA+NAnn9EyFV5FVvrvfLZtTXTM3e92rr//tX7qVabUYH9+yEFNP/boCWvksT83nv7+5M1rQqvHddMq391t3O880fyprbfG/9T+jaueaHeJzf7zBZO99eBf8HnipR776ATBnviqXyM5R8sZz72q3w+9NebG+E1T9PXI57Ipb737Iluo1it/wzMAAHhwBkCvFHzyEUoNBZgBaT/++IN333/39buvv/xsPbsODPxItwEAHBBDLMcZpwWnjwQADvj74vMvvdKQ/coyqFLMKYHOilIM5HvL0F0SqHJDGa60dxNqhGkCeBFX74EWA54UvOjQlwncmhlx6DTO3o+YZyfYjngUlI6VlnmQsbXziJCFibtvBnYGCxaCgL68c6+ut6C1sX0SIJU/6ho6OSWFLE9Gh221f3VZuO5Wd3CVFhxkxNFErobODd7HUbUQv0n/gD/yHPTxlVxRx0Fg/IRt5gyIy/vczuTuM7S+M/tb9VfbBMiW5yfjdvDDY391GpMU6rZpkFyBgc8DSA861qnsLafZD5+xtdzstgycf1wnSSuS+5AJAASX3377rZN3Ai9JMkSMlQBQBQBvCnFwgn5ZKbICTwZDWxZOgIEALnMbQIPwf/pqecjcBShmtQfsToCcQwjlWEevBzj6RGz3ITrCAJwrI08O+QZHkW3cnhCR2+qBoAv6rUv2yNIcvqVx+T8coEY74ru5Dc779HP0EzCO3xPQiDYfvvvpz37GMvb/spIACAwa8HD/+HoG9lin/YvN+nduhJDcjE1sVW9AHtnMdhrKVAl4V3Olj/63dcGjmL3815dytLLD+9R2zvkMCjeitHMOX2KTBpzrXBN8zyDJwdLXX3+9t5kp0JFO47yb0CrJMgRbnQhIWnRb+bI9fR83+HuDPfJvyYaSDbOPPvaE5cUV4McGNaBu+xq+d0Cr8Q/N2r/nXB6d9u6A0zdSmMLb3vDQV1l5yteRePBn4ktWTVGurjlhfjnDIqvtkjf4v0osm9jb77uSoW0dZRRBr+nJKwxrqVIrqzmQcOxLaN+YIp91UgLBpA47PoOxJGBwUDLe0+n9+uH7+/kz+Ir9zhwy7p2Q8XaJBpnaTz5bMnaA5iCS/F/dU4aXPKIqAu3iPABs08She/j30/VfbgTRjSdS/tgN/KvtGzqRnle52v9r24DsSw50ZveFYYS5cAo+5FRJk5cEgPmsIBuG+hUPJQEQWx97fmOhwYzyiWiJCQDLX1Qv/mH7iMha2Y7RAwWk+wBDP3PjsbapGYdoIfwbvma7RWxMaKLIQQm5TSfSxFZwr6Trg8hm+7/GIJ0UkH6rncaxbbfjD3OIY3xp8zMy3P1kLLQzrgS8/WDkIjg0Y2NFiW+u2cpCip0/cwtUdE503ZPy47fsZa6dnLma3rQ+fIYf2tiv/r5lrnlxt/2Epxv/3Vgy/Gl7Fvudtm+5e+r/7rf9wVP/b/X7hGdahjKmp3lmXLesHrjUctx0exND2T40n3oup2yPBLV+NA2f5KDnc7fdz3dwPLSDcnG2fJTb4vBRbSe+20w7d0JQz40dPHnccdGZeIQ+xC7MeGVXnn5C60M+Ln9LiPXTr79eGBbu3WDLVgmrAfihseCJ/39699Pvv3n31aoA+HgF/6gC0EQACmS0cCo3guIfl+L/5re/oQP6Yq1SbXCyrgYS2M/VezpkZguZLZmcS/bMTXku3s2BaGyToFYOP44txi3M0zVbCfZfS/NE1JTYYx6zp+sGAmFAMzWJCzyrBEhdNbY+a2MdOhxBDI9fmDvPIxDsC/9zyXKY3CWBKRF+QwL2xzE0t4HIPbORxwCAjCF0MwG33GZlEyOEA9TWAJWRQyBVzix5olzUoYIZVLLSCf7y+W0kmn7GswVEHOhBCi9wknb4uf1JO8oGwxln2ri/mzHPgV14RldkCgT2M/g9c36iZQfyw5NJCr1lyLutg+eXEej1z2cD5EDIQBOBs65I+ujdL/7bPzN59/336wyAVb3D1REnAHqOBGCLx79d1QIJnLL6+RHuB8cVYQCG2+ANuAlAgmUJaBKfcQWegmY8k2AD/Y5ea7Ki0YB8Bge2Q/pezySQQpsMyWs8tBlow0mkQ2Z2H0Pp2x4oMNC2J/xw5GjTK688sDGrUF7Fl8VGULuCeZbcCkDmXu6UheK7Hk9Ogw8tMiqc1aJno3dj67JyiLMdtG9/5tIgM5/K9FdC7hAyB22DWnfpsk4x13ijzw3Mbv065KgC99h97XHWFa2aL5KU2mfd5fSyNb7HHu8seY4uok/Mf5+L4HFnRb7vm9+3z2D2thc0dgAmLlMnLdf36I+yZ2LqGrlxzrQdcoia5no2JdvRa9EIq/8/cgvADQj4nMfb9CR3LjuXE+FbVgZ8+tYeVjPMQY/RP9J2+eTsR0afCOioVw5wOAUGbpLb6V9yEj5nJY9ywCoe+wQHnVlFPq4lpB7EX7o9z5u6uldAtV2pKxAyny7hxyp9+9j4HoxzVyhYplr+Y1uU6BgaB2CmHdkSr+yH59b50iyzfbY69LYOicSsOgco9vuRk+ZpfpfvnQojxfXr/A+cB+HzGlBR8sUXn6/zmrRVQNtG1mo//dX4ZGzhwvdI4vIqV4xrESDYa28VsF0NzdtPys9NYJv5wd7AppGHJbNdLcSJIPnFBIXnxaqo/D4r4EnC8BUkxZ3QzI1Ep27o9gz6qGpbfDxvPWB1K9sLfosNW+chuAJLvDkXKvLZfYDs7UNQkSIZ1bw49jWm3B4Sc9rtjyxo/JHxxlHj25jC2Hqp/me8jZ/yedOq7ck+FwI+7CnguHAA5dC4Ycs1WZoFDc05bTlq2voRmvR8N60tU3k/z7QPTp/5rueSzxpDxKYe9noYUOPyKDyPp3ZDw8jq2NxUMkyQ94RNb5+49dvjyTvd7hPf0n/T4h7vTcPNK/Om273pe4/91LNXzt2fvDX+e7w9/+ZP7HS3+xY/nvqOP/hzI930hjYVD/irseSudnYCQH77gc/UQX3ebXX8cdN8xncmOGIzgifO9rxAn7jZY9ky4aFpEa5xc43rJ18pAVBJbY4lCQC+RyP2ARMAX385CQAEgIqvCaM32EbJKVYRcwZASqzohHMoXIEHGj+0os428L2NKbPeDra2o3859OecrLDUGKIBMcm24PvsGxQbEBDk5868Zs/7ZjCe36VmCV40l808N9aZZH1kR2VHHIEReNLp+Tr9dcaPz29QOCKYVl/F/UkRs9KwnVgwq1/PHMgVEnIEh+DcQDVnAyQBkCAr72d/aivubB0Yx9o0z+8RXr7rYCGGXOXX51ypkqWApHLtl7/5mjGdjvJstI1xngMvM68jSXEp2lO7z0bVWyVI1pujkqcnw3eDRc63nn2fI8kWAHQHMIh/UwGAWwBQwZM9vdlbu+Vo9QOQh+0CKFXHD1bPqKMMxHRtGoMhOJreFuLxcZwlU2jjD8vWBNBEf2beMY4jM9GFkCxbKV5B6VS4AFvksEolKSaY6T7Rb3gcuXk1wBytdJkaG3uwEkTeM5x3lSB0bLe2TiGuQkAJ4452FUzN3ufwUmDvTIhGtwBSsRUAIF7nLyiZQ1p6FVml2uDBuR0Hz7R8PlmPpwqjtqfR/S6x7+9vmY1sjoxOqXTmxCCfCQDpASsZ1q8JNieIX/K1qK6D85Rw6hL5rO7GhlA2mWjSD8aphIIsYNsNqDFTsJBd0Ml+h7Sl/EhfkAAA/zLPO3mYPui3DlmX82bgXADeA5t+L57dtqMhSIDe1lH7jhwEODLms0cgd4t+2sZWh4R6a1fbh1QANN/QXoKkfU2v9/xjsgqsRWsmyujnZrWY8hdfZ/lnMoLn3kxyQc9NFUV8ePvXPN/6maBxntMWgdarFxvjALT95VtJGDwTGUv/LVv4HfKgSpxXP/eWPY8chp9pp8HsPmPE8gz6M/CyvcXZDxj3l+uQySQgkADYQT3BvxZUkgCg7JI4km9ohfqcczKOMVRw3fTn78SG57kdtJKHa7ufEx4KfxK8Re87AEYgr5/RveGZEyTua5KRScpMSX/nztvvdjVTdD38yN9s17cOtbyM/dO5FbyNI6NdPCJ2MG303uCYjKHHsl++ftEzZwVAxhb/F1rOq+qvdaBl9rb3B35xRdvL2CrBc8h/4W62I3B22NnWV7y7aUy+KqaIzWm9uPXsdZ41Y9hnt93PUU6pBxMc9dyis0962qx4sckXfntq/wmXPfH8thv3WNpG3LR8S25C5373LRrc9MrfT/asZfzu+2ls/Vl4e/f35+b/vgWuJxl5iyabH4ecSGZvOM4Ydjc09opjr/dblyXDpPyVFLgTi7EHZSivAL4xVMeUT7ajE9qPPuinX35DhEPAcyky1YaIVQmAn//021UBsMDWhwD1CUwxARnhOAs4Gu1R/XwfTIWmCQi83zDGSyTZrNqBQiaTPfYMIuxw8XQmjj17p/Cce6YyaRm2CSDSoxIfY5QChBBI3ATdh+BdTN6rMIBTBnVpPxnwoc9hOjQmB7bNIBrM9ZUc3VAoqxWtxEeLFw+j5N12K55K/TAGO9JKAvAdVydkCAdNWAKj5BGftQaQ0h5HV2e8zM8Dvw3fFuoSjiQ+IAcj9KDRBDUjRUWR6+C/NgpNh/cZQE7LQDV8HCc/q39N67zTfLrnOfrmypQFJtrJ6fk46/cnAe6VjjYSLR+nIZZ+J4BFSeg/+RYAnAHw1VdfKVDmE9aR8NrO87c/rAoAnoY81REq78dVgLOdxjhnD0Uyp+urDhptfZybQfL9o/4aAAf4cH7Xqf6gDWVGXboZrO4ucL4COEwxz+D9LWul57OPcnSRNPY1e+gzCQDKyOrpR+yv3auY2VvrclwkHZA0QPLx6ofbK6x3sKWSk/PE3gAzACStZn/87q//3b9bCZkfeCZAqjJ2otT2JAkKkIEl1Am2HJxKbuoqVo8t8hReRHYRaGzdX1+mzLX1pWWxg3Ha87XnGf/iQLu8S/q7FBuJgByyhb6zkivHhjn84NPwlQTIClt0EWWo0cU9Ds8JAemnn653WPXVW9O4MLl94gYZV/IA1zX6II5X32mnjXHkQF0wmkFMbG6SYuRvydUhDzHIAxzatjBxZ63SnG2LqQfSXdAwtjd0iR/hHm8nivZec4DuZYsw7h2Q0UcpOdW2MoGYdAad67o7/HC1XG/shIns59jwGIQkVGnxLJMYa8YkeYc/kk3M+Num3ja5EwDq50wA4JMOMDZWcNVg5kmZK550nx+tChz8Hfv7BMI09lf+tT8MMgHb0hb+zYIH2k1VUHSQq+DwuxsbectVEOv697PPPjtK1DNW8WdtHVjf6/T/OTuh9SU+qBPfPceWhfZBqOTa2C1MxjiNdaSUShLMczMXBcWS7AT+0UOMJWcWxB6ki6HNfNJBQvBIngvdk7DC5zeolm8oQA5bzGsRp3Kz5VFyKG+A/kK70BXf3wmAnm/keMg2QcYhM+T9bDMb7MCeJPGWjbbf+k7fZ66HHhUx99h9e8Gtb5lT5HC/at7t/qGzltUb49y+hX3AfqJaAuePFKZ9fLeZ79/7nabjC8672g7Nmld7jqZn2us+mi8PwymyXFUR/ubm+fvauGX9lr0e71tzb9l4X1+tO+Fl0+aJzk2fe15vPf+WTWl+Pc3rTgA0/+7nW3a73WNMO9qH14oODYX4LA+pZk/7C8pwEfJVT5626pyLekOrWtgs+cw4b324+XfMc335Fs05ZiQANCkBnv7h58yIL5C5EgD/5mffr1sA1irLugHgHU+/xzsoX62SXe45VQIAzgdVADk8jG2XEUhp8SajwX+PYWfozJiuAMhBUEnRaKJmmpW1FRM2PA5NfeAcA21JaKHdh9rY+GwDRcM+q0KYiwKLBM8SjNCxhb+N3/QlUJMEQAuvkiVxfqegNX3C7JvJ71PMG6Ts1fjs6LUcoA0CJIO+F2UsGmISLOXTZPYQQ9uXlZ8NpuPoZ44cH/+T8ArsT7l3yg53Waf5urPXLtPEMDTXdt6T2Dl5HpB6jgP9xshMf2cWOzIWurbDRx8BRs/GzCugD1UnIoPG06tpLdPdd8tCZLaNQeY7nwVwIeDSYXFJAGBvNFaPtu5aR1Aimj5B79+tfbEBaDlACzKtWzPmJN/TssQoSf9oZryapIBaFTn3ac/CBQpQb1qO7oDpLX/iVQJtab0AmuRq0rlPtGI/ZIFsywEOwZd9yroe47oZgMv6H0AqVoAyZh2uNQkAyga2H8WmwDayjwF82j+t/tsBN69//vOfs69/+2//6t2//PKXKwHw/5En2PvfTiN718ILVncUY9Bt9Czv3eA1coXPU/Gx7dxqbK+ok69zAj4+zxaR9AnNDohGKTxoyZn63dj+yNsem3UKAW7k80Pfjx45oPyAnq5syRVuGb8OrERfoOyAU3GwglfYQCdjkujNeBTk1F3plCfNbvuMrbs6DBOn+WvfNA5z+1iBAN/JRhIxJPqwEyp4YoMTyS3tM2TK8pJgIAGnfJPo8OQfYt8RzID2SIbhJzyRzRYYmcDt1C0G1V7NVDVD9uDrdPvX83TU3vajxgM7AWedos5W8ixiGlctWdDZGaH3DfAyv/F30DXp4x3Q9mftt7cMW/9uQKvysld7k/FKDsbmRD7xbxIU/L3AZhIk6GvjncIeGQPkj23YdvIwQNpdjSjvP/kL+bQPic/sah+BYstNeBI7dH+XceUAwDkbQdTguGja7GMJL1P+X4tI3u4RmeggtRNXGHhsRWMa/n5gkLGnR8BrmooXZyI/MhVdzP75nBHVPErCuH1xrrd+xVrGGRGQoQx/a/na9LTet03J710hOu+OhW1enT7z9Gc3T+nLvMCjIZ4YKvQJNsp07vnmuZHvwU43Xmn5QgY251NtTF9Jhbwb2/aW736if9P5dVYHYw6be35jmX6Qs5adfqfH0n7i5vutV91G6/Kmgf1l6Jf++9m0cb9/+4V7jk8B9j2eJ7rc8tD9Pz3/xL/M463vQrf3zfeJ/jd9DxrEx3IRKYvJZ3yokO0vC/4n9nhO4N/0l31KDDs2qef4Fm2bHpvebzAn9uODn3317U4ABMK+vLMMwcdLIZEAQAXAcjnLcv+epU1IAOBqGTKJoF0JgF//+jfeAoAM9AB2gRYe/WIbPYShAWtEClJYwWKgcuhPBBPgpQPoTVA6l9mDP0omIzuEFyPz2aywG+znZGQDFcyxDRcDZAfrbOcKNm9jwH5MYJXg4+8bVAmYYiydnHhShNfPzozpzNNCVUa05x1h3wxwoJc9dk+GQgGUKgAwDgQ7nQBop9IrlkOTi9mhHWhsUJtDmfBOVvdStdCrIwQLdPwcFCmsMV+JBdP+Np4jH6dLCIhM/ykx7qD+dKzqoMHAk6EWbVRiiUD5dQUBcjZyGSB562YAzf35za8npzLtIxj5lAmAf/zFL1jWjwQAtgB8ZACbCgAwO22B3lihRqk76WPoCapnZbcDyJbVDWYMYicBIJ7hWe4DP+TVlRIuVxbPZvuO2kSglZPzbbgtEwFIkNMJuAKXh28tC8KSmfMElE3P7EdlNYp5rwMSHYBbDG0iqfOalioAOojR6v+sEsxqVyeCpkT6r//6r9/91V/91bu/+7u/e/eb3/yG2wp+87vfSh9XoIl74VNFgIAT+tlbV3D4qxJbttEOjnKdXJJe+4o8zw8rszwsb5Xfa2uDbC0Ptas9r+kre/dJywgr5NvBdb4n7YtfALhqb3gKeuEz7Hve9rH8xMhZbJ71yGNX8K/AjCXhaxzap+w5eAWaAYb9lRKy2pYQCyHABQFx5Q50oKoERm4sQ+t7JgD2ivs6tHEHK/KfkgqNd1YPb5uU8evqTm3f8aqjkyJKTKncnT4LiQrz9gaGGwxYf0S/lvm2Lico+dMKDCi/TIQoAcDA4fK9o1N7mt3oAG2MobYAtC52G0zaMAHwNoTHvFCFMz+qAMDnu5Jk/R7bcyd48V5kjfq+uuqzXWwxNlDM+I6JUebChlkoiW/EOSHkudsH6aP/8RFpl+OMgNhGskyaCQCf9+B20mbLYwJVtINbQfCTm1sG9xS1jHUiH7GfeCJt5Yyl2OwkiPFMzgDIWJIAiM5CVoRxjMGs40RE9o138jyja5u55SIYAPSsoOjASLXY8+d8ePMztjsVKGmzx3H4XO+Xlx7PGQehRaQ2iZi3kkixn405w9PofDBO82eCl2C0wX9KikrHO7jm+HciRL5TMjg4/JBt6I7p2TbllhO+s5OUY+PwcaqP8v6mFcehBGLT5u6nD21rrNCYLONpe5zP7i0PN246ZMf02Ppqvb2f6e/fen/rROKKTesbE4sH+XnCmjlwtpOoT3gvnzUNb1/Q/MV3t57l+4zpXuxqnTlkxX/c4+r5vDXmm4a3DDzRsunV78fu9jwOnofWdwKAOjAzCkeCZ96WE1Jk61LGOnb81C3JJb3vIfcZ9y3XLWs37YMjbpk5cMnPv/5OY+ECxZQTNfMAElEB8D/+/GdKAMCJriSA9jZ9wNNkExhDIH6/Vp5+9atfExziMJp98I8VhqfgYsWD9mYAf5SxlXI7JjOGArcdE64vLAcahdzcz8rpcO52KJh8G4g4toA7XYk41OD3loTTWInRNxx5S8GEcXUYVCBxkhpohbS5D2bwMHq8bfT0tQ1sBcFj7E+V7Hb0jYXOk8jYnwxnBB//hodaZT0Bct59TQAo+MXeTr0xJTIBrBhNA4SMHjQD+FMwLvDTCYDmwZPRa0VJQL8V07KFv3vMHCvLXJUVjLFNEiLjbEedZ9J2g6woevj/RONx0OHpyb+Mow3YLW+3Q2tjMOAZoFunWf/j2gLABMA336wrP7/Auhf1zRs8aAW1n196w1sAvEqNPdiSIAWBlI0GeBeg5FgdAG7Z9WnDotkYx5bhBKvEum5TBhL88R7jVb0TsM7xoq/V5j4ozCfM732ukXnzN3xEUgTzIt+pU4waNyNGh1ZQhqDL5gKBBugCHcZK3c7s8rwBjDsVJwKH4X/OYgh9w8/CAFo9dgD+N3/zNxzLf/7P/3nZ3F+9+2gFxToPAIfgfcKxh148twNy7f3BDG4YtGt+7Gt9j+Bf/UoHEtRnu0D0squxyC/rh95dgSkO0TI9Yy9CuF29RTlSQH8ki2yyRXKNJfY2dhKHnaEKgPRz361zhI6u8AiQ0faU1wSAJZrj2NsiLJu7fVyXe4B5vYU+WEJN2s0e91v++bQDgnwHvZNOOunD9ky/OnQudBs7IVlkAsCHrEoWcw0fxqogT0ny160teL79HTWX/nXmJZoPCB3d0zM/MoDNJiLomatrLLCxrxtwX4B+6yjsihSeKib/OwFi+Mf5YExrSvsQ2xDn4d8kQSRbSqqE9ugHnzcm2HpguxJZa7ufbigXrJqbpMgdEOb9LfdHfwiAOkGBIU755/gI0YKH64I8lHXRvwNw6qWDaHwX2zvy7ndYuaLD+VL90n5yfMYcotpYYHyc8It+HFRm7ww+WV+qgjB2XFsA+L7Pbpokr+yhqlkk29u2ey7sxXyZw13de/ELn8QeRI7EK9ua0C5VZ8ZKabv5q98zHpqb/QOa3ME9nyaPRqf7mdj6JA0lj2cVSeYp/kpeG6udWEPY6XXMgy+Jz0z3w19Wkk/TtBV8OPR3Zi0eREZyZkf33zrAsar0Vnz3D7tY3eUwxJfxOwEA25XXnjDSXd3UfaDNjKV97E5Awaf0mF4w89i9e3xv4cqm002zp++ecGP31XhNLDKPPO744sjMtpPXc7vvWsCh/bee3WNrHNn8btnE73cC4Kb/W3h0bMhs9WmserfT4+s2Y19vuuT5G382DR95FXnobaQ7PolfrMQXbcP8nOOOnpyyHx/3lqzI3qyfq5L1pk/z5Ukuwqv7vcPWJwGgEh8lAO6GeVrxTgB8+u4DlP+vBADKNpH8bwACQIkAAmA0hwDqFNoBajL0AMcIGGZFkcY6jsTU2UGTQXcrDMgkAXhlgMCfVnno8HnVoea2DVSMTBmnDtJ0zc29PcAA0n2HmbKxMnCHoSsn0QZMTtHgwU57gwXOJ0mAyZDn/cOI2zkUBbaRyGcazwjv+fmhWjK2CYbKID69sw/o06z3/15K/0D/CpzvLRYa2msCoMu7Tueh7DANQe1N47Dl646fpnvzp+nJV03L8CFXcjWIaMD84ugK3HdbGUz6m+8UtGLAr8ZvSpA2uHqZ2bz3lvG8wcP5XPRHgStkGYcAYiUZtwCgAgDJP8OfI1BNmefvVrWPbn1QyS+TWautDiqfZGfzL6uU1tVUBmncQPmt3Ek2RZY1/wHwqTQyYIrqWiay2t4HgfH9pePREdLHgAm+MOBvAAAgAElEQVT/IojdN5WAVwn+E7BAcvdnKP1XFZNOVFZQiP4oKzToAs3xMwlQdtm7AXDmhX9FyzkEDTKI7VU4Y+Wv//p/eveLVbXxD//wD5wDSuFTso6/P/30s30IGa/6WjSFPcbcsEXgM27RqgqtHUif4D+HitEkGAAmiEeCY9PNegSed/BD2bcgpJo0n6XUFMFAqng4/9UP5p7TqSljvjIxgUW2VkUvmQAwcVUBpsP3OBbqmeaqOeNznVofHiL453flh3RVY84lcADquSjBgiT4OoF+9bf30Tt5cPsrkW/8xJ340NgcDC2/2wCL30U2Qd/1348r0bWTG5wPkikKEHvvtOzruXovc5ngwH7SZ+rgm6l2wsr5AP+2Y0gAZK9/krHsy0Y4NjR2V1OXJChZY5BkP83h2B8HhxAv1GFgeA9+mQl0RsRihsJZ/759l/7e/PYp8LGDwVgd/LU+hIZ3skvjVwJg2zKO+0zo3QHIkXDAFr+u0qBhkLXlfGjbhFm4ml4Yqu14bDz10rTqgId8NF057sI7tNnlMEc3ZH9pUxb2C30OH8m5z4HJfAaJ1UqichyWeYxN/I1hFu8Hb2pLkM5wGVsQO9BykQRAzzN+OluHGnPAj0XvUpGK5HNooe9SSROCiA9jr5kuiYT5u1Sg5R3Mf3BnZNcvea6+xhA+Yf+UnzO98lUnv9qfS0Y4wt1Ky/He3uavm37UCVcu7epPGffV6LmQFX0XLa5A3nrW89uJKtoreYmX9yDq63/ZIreV2A2pkgRnAEwC8pRNj4MiVTEEK5A04VdaaX4ai0qtJZ3FhZrPPebMP233vwc+dRtt549O6o9/bQIgr2698TzvueK56MEeR2zsNZhb/3ueT3Nu+rYd6mb7mae53zwKLZ/m8b627u+aD5TxawGq6ffIkwAzJwCyONnjgwwFY9hS76bO/scm7Afgg2sB7VkuLJNeJHrrGdk+fbv9WWT/5rHt7J6/Y47aAjDBfwxKFE4JgA/f/Q8/+8k6A2CBx3UFIJIAKv+c06k5kPUfEgC4SgwJAOwj1lVHAlt0gNuhZyVmnB6NeIEvjqGUNBPm6sAG4SJ0G3MZBYrvBnz4K440hOhDfEJIrYKovHOfXExAejr3IbzEhNjMQKkFRiWyc6gZZ+uJwAdgrF1GS8Pj8rgABshMr07cmb7h9wA9zp7zkBFt4JbvTsFJNm4AyJ5jOZFNJ9N/BzHEkjqs6M7MZez6fFbRVQWRw3Q8C8zfwHAAtaKmDRZ4iFoMOalPBoCsUTDy28AxYKCwzqZHg7w4bNAF8p092HEGfdgdPgPwPxxkgH/KgqmkGmvLBANDMJ8YQGMPTygRppE+017ebchrBRp3Qbfz5DObVzqBOgFyaDdBxdwxj5VErPz+4p//mck73AKAAPOlAsCyu/YNcTy4BjCVBDG2mEkCskDyV0cR0+kVQwDRJeRZoVNw5v3RcVxrXn0gHCbaDjS2O6tyoB2+B39VmyJaZt89+QY+MIi69UayKPkLgJkgSPNTsCjdlf3hNYZJTtn2cGuM+aKVf/NcHCfvwccAngT7aFd7dBXIJljkKvX6D2P76qsvaWtz6B8SALJFA2x2QssH6wUYjH5M8McTyz0nJAwY+JiwmCvBs9sPcFA1l6oHNFYFj/jJ9gPSa9vyGRshGQ7T4nmekqleVWLwb8CGPrI1Ac/x+i5vP4gO7tU2y2cqQib4n2QHHXndshKuzJY1nXJP+mGP/KqoUFCmUuzwBZ/xOYwptwX4BogD4NkWBBDTh/mwzNis0I4VFN4q0CCHtxhA1hAEkzYaD2Vxz1kgI7QZfz7+QLqhWzoi/+LvSiDRZuL6uJXsX22qlHvsz9g7KqRsLuw+D730Cjud4SRs9I63PG3fp4PUSHfr//irsZecq2khfVur4b9fSUeuNicgUzVhsILkP9f/TWXGH9YYY8vlZ1URQ7vPKxBT9aLEzu9++K3xQ99CIDoiCQHViG5Sm40RZD0m8AkPOwGQWJJl1GW3c4ipZC12Swn2u13K1/pQCUYH2+TXVNUwIelgN34Ydop6h/kWvoqOh0bUS8s8+VR+auzsJAhUEDG+jM/bb69B2FXNCvLuh8/1+SfCiURC1qtYjfbR1E0nLTE+yop98LYJxCPCYPjRrQyT/N467g5iQ1RhYhxomy36YTEpvuDicSrLIIugW/Cx6SI5UHLztYphZCZ8Hv+SWzXm6lzNb5Pbcq3xkFf5/9t/nToMXxo8NvZ7ts2B9k+Yse3RFsiSd/pDy4rO2NJ4gj/kC/3ZlulZCeazHvv43sHxCRIl88IEWy4rAYAv82xkN9Wi++8rAaBpjPweY/Yc8m5ok/k90SLzvr/LeDO+J5p2391Hv0udP7DjJD6GjpZRy/ehw5ChAsV3W62fL+/Z37xiu3u2r3+n3faPHd8I81qWayX8rb6az93bTd9891Y7pLllQO/aP5nG8Svx/1vHHqes2OvoyzqLx7VAITz4wn+ryNu6tq3hY8+DsE4sGHncfpKHADIj4f2CO/usdpXdX450KdnPfvrdu2++WoD0D7/jZwIc6gorZQE/P7gCACuIX375hQdYUubJywEPiGfgUyvFBHkGVAKdMbYxUuP8D0eTEkb2fEj3jpXoqM1oAk7O1avKBEUK9lMOCxrd19pwZWivnsmw40dBrZiPPexzEr6YsYUogUCyTXYKERoEBQzW7NAzF/Up4MLgJgb/crzoJwAr42yFCH3bQKOpBF77HdOpSTlOBgGM6ByQIbkxLU0HfHbs8w0owJukw2nIxO/QSmCy90ZHkHulLk4sbeHv0DLGlDRz5r3L/9OehfWQGxkrTTPZ5ih1n+Ke77MnKzKwHQXn6hU7W92sIKFljWuCfzyL1Rfts5uVFIk1PD8eFwDcBvUCHn3+xqaBnTKTdwTu2OKDU9Q/efeP//hP7365EgDf/2Qd+LmSd7jto0FG9q9r3Asg+xDAzBHymAAV/UH+McANJDzW7WRxFghF/DS04pu4ESfBwNjyKSC9xs194IumXinINgBQS7Ku0+4x01zl9oNP59f3uYdavI2Mhp7ZyqCRzJYGvMvEJk6yXsFegibc+R5e0q5y7mMPEEjKs2lyH63noyv8NzbBgpgV7wYb+D00QZIqgDXBcj/bJY6US+slaKcxT8AjHYjDGN2Jbkh+XOlh59/8wZey1wKaWYUeG+4gFXkvO8Zl4fbzRnMhNcm0r93b1lpaxn4t6z0+k+34Z6+EWSYGyGDl32Xylr+xW5LH9K/A6CzXD1ToIFYdy1h0+Tl5BH/BbSrZxrYeZWAty/7Rx7M1YWzf6cAjlyES4mc9OzZAeuOVLs8vutSAjjK0+ucWAVs3Kd1qz1UnCLQpb9u3CNDkQEfZP/nKBFlDX1U44XDQ2GL5DSX9eJAa/X8OG0Ti1xREe0gMMyk4V65m25x81FxdiLc4Jowe9IB82E/Kfk1yqf0dbJ/mN89EpiG/qJKZv9eBxxy3BimwOFsAdh/gtYF5/8v3nORSmwoE8R4TeNaJJK3SR4nU7pf0xruwg/Gl5VPDg1STWCr1PmVTVS85NDA0ATDc2wvWIg9teF1jGL3NXLmFrwNMmbwzcPS4dDaE+Juffnfwk5KJCQB6ta1XlFOZA5mNXLd8a4yRTfwbHyPbgZ9UtpwYyMhwy7zsouYlzLn9rbec8TPTdNPSfFVFjg6GzXfHYpX9lL47qyWTMIrMndSzDGFLrbGD5jX0mKs8L8Lzqdh4Xy295zW+GGOO/Y79J84z9sVCQGTNQGTThiyM4SmaZQ6NRUPTmZ9W5+/3T9lRlNRYsyRrjyP+khw0VuBz0HniCC9CZGHKfMj4MranueSZttctg+F3v3vPIbJ48/b++6mt1sdXGirIPPqzn8Bn9Gm1UBVb1c/Pwog+fR8/+r235vvCP/vyxDZ6r2MKxwUXLtr4MdWHbxAvNDvG5nncGtG+dfPT9Mt8GjuI3iVx9Wz7wKl4GrvId/Oqce5uyXN94vfTfG6+WLTZ3M3TbpNz/MkXXzMB8AFO9uePDFxABJ3n+huC8tOffPPum69XOT8OANzC4ODMGXq8+7t1AwBWpSYBcAmhHYIyvMrghpBnFmiSA034VrCstoWGnCDlxxlYGkaiWk1vOyj9iZXPEGwDvN2GgapXJ1qZCGM8jxF2GawG/Lp3OpnXDnKL3pUAGMcy4EYjhzmc99mmlflOAJiROwASP8eYpo+sEuR79hJnfbxjotnRb2UgmDF9/W73fYK+WRVWP5r/08pSCynBsh1an47ul/3POKycR5A5Nc9IA4OunnPPe8av3wYYGDQ4QIq8Jo3khxVEOoklcC/Qp3lUlYr3Y/cqyizsJ3hdAQO32czqxQBxG/daAeOc1n85/Zz8vfZ8QW73WODIOSonHZZA/fM//wt19+tvv+H5HbqmbwCvaLL4zo8WQF7XsOUawDhDBtFeOc4+0y0zeMuAh21R/wuwmE6pCgmfugQ4oBT/YngCswJnXLWhvCB4mxUMJTrWCiW+8Ds6vDTvTTVSAMOAaO3/v4EGS9ZZ1SR+7ZVABni5sk6rLKkkwR79rIRqdY8oZMtMAHLkDuD7PnhsAM0ZtOAdrArfsu0PKlmp4JTbO1yO1nZLJc0+o2MnOKMLY8vjXCJP6Ee/Z2XdOm+Ajj5QMs+gE8EOwyeXiNK2WedobsQnyoaDafbnLRQEoA5E7/l2MDByJ/3bK3i0c9IP6mUFbZJxzTPygvdy40ADBYwIets6RZ/papZexWcCAO1AZ8Mnr3pyNWAl+wKAOinU4xGFTKfVLwMYan22Apg/2mzNkvBexWggQ55z7kgCOGEQ3YQMcAVUNiW3APRhkOzTKzWioQ7XnPEheARecBv2V9BD6jd4uwMe6azGIfrzwL7mDxvOiskkmfeKLXTQPFaCQv7pAGNqgj/UF2/xczeHT4d+78oatocbj1JLZBm5yjQ1FrXfepqgCQYrQT8TMB7LH1ciIrJyg+fQv+Vg+3BTvGW+ZSR77Bs4ts/iZpfIYsZMPk2i45TtsYPkhRNYHBvkXtmWPf9jXJTHoY3m06Mt/MFJV2UB+Ep55eDEJ85d2C5jpNxYl83l3ck+rLVkdA5kHVvatNq/O1DKaMUj/TcYwQpp2ZJuZZEIXjSYT+Pm/yrhJVqcOC0Y6k6QR74wjPBKuqoqmOCeSXRchBaHnIgd/9OJCeoysYsRKAc49CUN7K/5u0DxQY8zEHoag7l0CIJ03ELEf+7AZ/8Nmbqw7fYjluFe/KLBrJ9UG8eXpS881smek+8jp/15z/WU6rf/svq/9/F77uE9/r0TADetnmKDxtfBbN1H2x/hI/mX0y6Jjrf+3nRK+/e4hlZ5o3ELOrX/3YtikK+mVmTyXDhqQraf7rH3wZH3ou5NG2lJRHH6f1Me8fyD/etxHfT9M4LScvmkB7ev2PQvnXmSy+gMrwEk0DoSADRdZroIgATAT77/+t2336wKgJUA+NhKRyXBXnmv/OFZ7CFOAgBBRIOCFjiwOHfZZuA3yG4B0jOXAXL5T8ofyRiAqZWZ1mezJ5S+YzNIATRnZ5DDv2RRbftcIg3n7/2p29j72SjgCP5UJShAidBMEiCMxPcfrZXXCPYtsMn+2hfC1YgCNsQbPDxo4RjFVxOzwQMCxFRYmJ/bYXt+29GBJC4DDbAJyKU7syHeNCzBbqWauSeonAfbkKedfBZQeBvqVACYJMQeQ3G1nQCTbXn1e4DhuXrQcji0rjGqRQUxphFlSqI5/DbwpgwkARBAQ+AsXrKMmXQ1mIhMsu2AktlmM/QI4B9Hhfb6wJ+gi9tIjA5Ilj5ikKkDpX75y19xCw8qdz77/LNVBpyDFsdAc+h/FMj43SoT1xkA4yB4PZwTAPhdYYbo3Dx+cl5aIY+TfgATpuGuCtjGVkFrDtHa8gIaryQK+sbheAq01IcCawXuDRK2fBtYCtdoTAGaKcFHMJMVMouApcGr9BIXVeokAHTCU2DL/HMw9pckAJ5WPEIP3E3PsZouDYzjyEeaJZsJWmJrk0jZTuKwDUncPW+H6gTAft/0y/aZ3NJAOL8BBvQ09tkSkL2oXSGyz1Bw1da2rwPgn/RWbMj+/5T2ovLFibkjaBC/SS8bFM1FHN42cj2jIxu8gmYZCZ3h2yAfewXNSY8ui5UtYatkS3Q+MngEF3yigRjsmc5IwHM6z0Ag3WL3kgC45RwCmAQAg1Tyir3seWHaCCpaHkQDrarOnsZJBsfmaJuB7CM+S+XJtr87QXkmABQwr2oiVEXYZqdCSmSe8YQfGqdXtrz636svfI7skofYQXnZ7d2WdZ8HFlNvVcWQipDoUMuCbI+8we3LEpQymVW2JD4c5fj36rrkwdYzJtG6FBlHwq/t070FofW/8YW2bkj/8vmcuTOr5RlDAjvoUBZK+F7gUtv2+DnPM2OlDNQ8hLWMufxOJ0q2Fwi9rOvNIwbG5lXs15EA2GMYvZC+pDJge+8zURT9Ny9D404U9iGU0dMEmMGhY0cU8MemtNzsd6+EQnQo20Mjc/k8Nilz4VT938adwbOQd/i+speQU8niVPhENmlPkJzfdm+q9NoX7qSPCHQmQ6yLsk2T/Mg8Wofms8EKMmKTYOn3Ns0Om7tbzKt7PJtmFqroJ7fClJxKVqUTV67Abcp2HLrkblvXojfddn5v/r0ZQbvNe2y3DHTSMO0esuUX2h51m9GZ+7ObR9sOaPYbZN+3NJzPjU9uevX8h/Txf6Av2h9ZSmda5Am6Dx/elqvwad6Z99PKsahbcnDb791r2aAnHjd/5O/OxbMXul7t3fyN/XiSg54Xx1KN38+Hz90/54hrAPVmtgBohWZt8icjcsDPXQGABIAyst4/twAuTmVGx79dFQDYR4zgH/uINyAxkERvIXwSAG1UerCvAx8ARgKvob6UXJMYWondTqSCLgqG92rlkKgYrxjuVBCQAa4AyLU2fMZzeWFCG9gH4xRjTTFf33/0MRIqrwZlg60oHOfUSkHUYkNVXhXPeQxqY/ZghfltIPYNDWW8+VzxitPFeD1OtEsg6RWWpxKXJwPZ/U+QJ7E9jKL/fhLaKHX+TeATvoXhW56wv9O0zrgp7bj+C/3sPdkJ8sYQnf2fiZRtK0LrzMG02oBvEU2rh94SYcMW+qgPOR2tXo8DSjCQoCP0C632ypfb3iNMI5n3vCjHZVCja7tUgovV8h9/rwQA9Bd7yz//Qld4tv6qKQBH6d5vV4ksT0CvlbbeAgCboMJczat5nYB4f4YJ7xVpPbsBFH53QuQoCcXcHcRTQ7Zvkm3q1a69urF4sFftUwK32j/4VPpAepe+j61SUBBDT33ep9mXbgL0u2xy6zXlZgBYWNR7mJvP/V4+T9K1acpbBKwEz85NCBFzFZDXFgmZtFR/KSkS+W+9GbDZDnt0ZxynwG5W6iOb0QPuc8ZIcAc9VpF2IGghcR6Vh6RleZY6lquhZkUw/Gidapq0LWJieCcBVUGCnwb2aS+Hp5X6mCZz64ho5iSiZSgBPq6BBIze/gkVKZxD25Lo/2l3mvczNr0b2aXvyxWJALL0D9rXLeWBzdY2j9Bj+ONx8BkkwwSEVUGilXn8RCe6VLQD1VyrpzjD/cc/2LaB5mhtdMAAGwkL6zR1AbK7fMxUhakqgttgdhARn6Y5JUkeO5FrSycYkayHx9pyMEl6AjTbjMg72kowvINJE/EoqS3ZCcnnBgXZhWwNYv/WS7QfWxR+JMjrMTQGuEvn0x8rGE37MD3+jvOoubLfBGKVAJjV5QbsA6z3ipllQnUW8KFaQOi5NK13cLKJAyKccr7zVVUFxnHairUPzu+Rv71AUiD6DmSmeko87eB/7MIkp6k2B24TH0PT5lMSAFufIf+ubtoq6LZY6Sbl3/aHNMwV2vxqbEHb3OjNPTf1K3vObqh/+og8i+JXYLNZYf+TPvHiBP+L+lumZMfbxqKNjC/IM3j2xn3Zwtb2NfR6xYipfpj+7grO8CfvZuEvY4oOyDbcmG2NtuXP1Tgtnmo/tmzilLN99xLelrzc8trydMpV+YGrne6red7jvLHBPb7NL8tz2/2nNu+xpa/mVWibGy5Cq3Nl/vZvb9NK34RHFcNsY9fShYmcflP9vyYAen5t/zKnt2jaWDP06sTVvVUj9vWpvfbxr3KukaQSrMeV917pPnS8n2kqvjXH+Oebr48JANoUJwDwAq+KWi1gCwArANbVNcsvU5l2gGnwC4Jh39yvf/0rn1T92ZbbTZQYFBgZdGWgiAfvcrNRqFk9bIIKuNpI28EJWusztgcAbkC/DcoGHpAiB7hRZL+/jQuNqdrYGWr3mUPq9iT9S0R1wFI90Qr/J59kTGGeORIo8xU7zAIPrdx9YuspwAPmpSilYPX3vUJAYbLDa2EBPUl36xtpThAhJbwNSMBGzyltd7uhz9N3A6DOFRXxX33ijAb15YDejW8ZMZ/SZ8A/D2vDXBf9KS2UyRiTK7jx3MdYqTXJ8xiwXZ5PIHvSREGO3tuHSZoPZI3L1/l9SqSjH6xAn0oF0j7sdOA9OoA5FYjJxC1JdG4eu3RDmW45vXfvfvFP/40JgG+//fbdF18meXeu3Atxgv8frjvnkwCYZ3YQvBqEfqgqwcF58aMTABxmHDaf0cA/+VR3pYefGXvLy6xYu4z/WombczDWGKDHPqhMya+zomjsjw6zjJFPgBrQqcBWh/GBHgGa2JOfsyUi2/g3pcT4fgegNDwVANaWhQTKJ+CcbQqSEwXPHZCBh6TX+h9XK027gE9RNQkAA3kfYrgPzCP91VdvvRjAOfKfuchRJkE5oJE22P9lzJh2gmKy3Qks0QIjT1mffH54knK9OOWPP5RsDWBT/+0ge3zh5daVCP7WwxPsYvvN3V7UfSdynQDgmNZYcs4CDuD7cZ0NgQA5t2MEJEd2abeox17ljdB7PORUZN96vEvwtx4piadx5VweK7ntZN7Z9Hdb5DHeYtDtFVF+Z89j38p910723klH2f1tjDa9kjjYJ+VbRyZRaL2zIZN7cjWEm6Pbhdm0jIsX8pehCw85XeXz0YEc8Ab7i7M58EMdtSxnFTZnDVE/FhNma5UN4eYKpZrtxA41/xIotX/dvmd9KVsAIQ9NJaO5TrKBZmQtvjP4hV6mbHr31QC1E6QbI5Q+HPJk/JMzVTSn+Jkpq0X72tLWlXLxffh3ziAQzychmrHtBEL7pWA27WFhwN+gmWctrLFHfy2yxiCz6n9/vqsriE+QLEwFqHgYeQ2PhD17YSXAfM4w6j7yu/im6r3YuBz4NwmVopkTADmDRWNRZVigWYN+/N5+5OBz4USm6jY2gC47dbfp+8YKqbGLAnRVw8WGc2y2J5lv/m1fE9m96dPy2f4yetNY5sSlkwBIm7H56SuxQuxQkq3bT5OuU7nw0tdLAiBbhNL3X5YAuPU9c6OdcJKt6bNtgid2fzeyqQdaFpoHrSMW6JtF598Xbkw/gxdbLyaWuhvdekN5qzHWAlrrxpPOdJuh3xx2XfFJJQCGDlsoTZ8kdbNwPa3f8vc8F9mCjn+a7um39Q7fH37iX8Gn9h1v8fMFa1CWhy5DM8dDbqifueVDbT6LCO396xkAPrTrQ70YB/DxMqY/+X4lANYZAO98BoAs1zi2ZPt+v1Y+sAXgk7Xf9auvvjonkUHbrd4MaMB2CukZhIyDOyfHzzHpZKvheIsCd0ZxE68IvfctmwGcJVdLByjRp3tld7cxsaDGYOXTCD3+Gq5K6olwRSPjuDEOYv69j5tJCANDXtGzkwOjmEnMPBmS/qyFrhUgc81YTqAdQzGA4TTkEtwEKG8ZszYYTasW4hb6M1kRkCLa9T7XtLsBiFdBGmCpXQXwbYRi6HpsApwVVNu5Zp+02jDtwekuJzaoCm3FqzK6Hgf6SACGj8Rjre6gZD2Oj3PQqF2BM0EP6eaazKZb5iIRO5MpSErMKtUHvFLu17/57bvvvvuOVQBzUNwEBZqvRvHbdQ0gVw0t71n911gU6OV5BerMZkgjCuAdup7ghnNXELaDZtO5gYga0wnxe0V0ARqd0i0+q/3o8YC2nGFBGTKhwmvyoQAWgV50FXq5+suJ3ZT39V8C2wYBaDbBeGwGu/LWEIKZWglKQNzgpQFDjyN6Fh7HHmMsWD0PnVDJoWoOj2XNK2dV6Bmfn7DBpQ+Ic6KN/OT8xYBnHRX42j/km55PXzh0rRMA2R6DrR8BSQGiu8/6Ls+QBgxgJYfjDwpIkEe6jaDptBMOVEXpzw3ayUvfXrPtl+dt0VelHOnlK8uKLjyJHKkM0nbm33pJvu8EYjinsWZMm87wJbv/Aaucm0FZVq1lYsbOJChDm0dCyVtmmj6Ufaiu7R2SXGJ47Iz/3D5VidN7JWZ849Khta8//ph2zclayoaTohru8HLbA5chb77X6jPe+XSdMYA5IcGGd5AAwLYOjCdz3QkA38bBtrMyDlpfCYDYb4yZW7TQEbCQ+dLgUMm2nCUyCxEZLw5XZYBJmk6gGd1mkIsglAQQwEylIZ5JVSUyRXm/27n9blfL7OdHIw8slo9Hpw6otBOAg/EmuBk7diamo+/icx0YeSQQ6uA2Jst1e0rbONArhywf+ms6QanaBvGZwkWyD7I9WfVPO0WOF9uQKg2eTlKVQi90llLINzlZ2gmA9meU98DQY9w6pPnJV5/vv5apb1ql8s5J77aP6JNt2ySCGpE3DV+YI7zaCQC5bslj+TtMIolu0V5PNd9u2h68q2dblvPMVKAJ7+AnSfj4PPzbWyI6ATDysD35gcGDnfbkSB8lkyLjwTUa3+sqbebXPLtlo4PGJHFaZ5tmb/mtW7af6CoJPO1K2g5/0U6SJd1Gy9fd9ote2ZdwrDm82jTTwqDGkPeescFgvvBb/UaPx2+zLfsFiUEE0uDP7+Gf+JK36HPP+c89d889vOz5dRJgY4PYJXfQ7bwV/B+8+nMD85rzjHAAACAASURBVPcZR1cjtM6/ys3owhOfmQCQcUomzIApJUsAQqwAWIcA4gyArz9d3NYhgAJPYyQkbHLGv/nNrwm+vvnmm23gevU9vzcBo+QNfsYIj4No4zHB2zW9NxzFU0kR3yznvvdR24GRhLQRndEdw7cZQLBrgjszfAggm7DAs1TXT0faDUaaicRIWSGjwOuaGykjApoB4zPlE0jdBupJQTPOjC8gJH2nGqJP4tezdjIk4Qm+8fe9xaCfSYIgfbThfB3jWQFygAXzLsqB7yJDmFeCALU/hijGvnnUBmX6OBMAFAfyJEGLWtiYmHzU3ljqhOmiuT9l5OKAYuD0Dleq0UatqqCNBNUMpABMnXEOEJHTl3wleeCPdhDBFXlmnMaoYqzYAoDk3Vdff/3u62++nsoKyy1pYoOM9n8P8OaKB/AxCYAtTyjD90o1AuacpZHvA0Be7MC+Tk00wIn7LV0/rsQDfnDt3bRlnrCCQjxgAtNl36S9kyl4h7wmgBrd3iX0rHAQGI+czKpmwK0TGhWARvYIDA2eogN9mF9ohTGCV7fstzNt57MdQJc1m/+Y0+hX9p9Jb1iVsfZT4wcr0yNHMW3YgK8bJ8jh2jqkfc9wypnvqfOjdxwB++Pcd1VObnMxgESyhuNHm6Jzg+07udMgJjqZf3Uw6AkuWp/7+RdHKRO6AXDGnZPewyPNakAOeSPkxS+2P4I8rnnlGlSBU/E3J4HnHbTJ/acYPYy828HnlCHb+MgRfU/jH0+y6XZWGkwVRWQpQB+vKlGFaxQHuI1fVeIrq5tDzzwbWyzdjl3Lc22H00eUN31gwkr+JHljmVuE3ckYiKSB5ek3nIxYtiXXnGYcxCqVAFCQ4ypAj1UJAY+dNuB1GyH5BH5GD2BnjXe2j6QeyRZo9f01aEQC5WlbToL+yHr4ngRA+L6rECsB0PI99NSn7TdZRm8/cPvmboPyzbnJFrZvTfWUvm8dqG1tZb/G/tVVhLA/puMk2hzkeV783Difc/CCS8sUqmpSFZB+jnlgHMYCTc8kAN6iQehEOnSFo33j6IVkgjLpf2N7hobjpdoX7MqX8rd4N5Dptk09v/YNPQfaKwIwUSHf8V9/nLHS1a9nOtFk8AapmSTJNLflSTrY1WK9uHUuzN1yddMlstVyO78nUV9bdEq2tABU9oFY5AocSd/w6byC7ea/eKhnjkTsllW3ffFMc5oqmbR78lvvvi8B0DwL3Vp/n2h5fzZyOLrJdv1gj6nbHrx1yk70/+jnqozNd1lMil3A51mk289cMUG323R7en4nARR87Vef9PiFt6W7T3R8onN/duhSNXC/d1cExF/llRP7n/b5z/E3Y7i3HuC9e6zd7/A2Eaak4XHOOQTwOAOAj0+wQqe6GMAKgK+wp/dH5eHjJPdVKCkl+gMPAkSHSABE0DfY4asaVBOoV9Rn5UoZyt5jjHe3w8cq3AOD3jKodzZmC6zHgzETuDmA2GN0kMC/uXIzjjKny4rAJjZjq1Nos0KTk3cZ5MG4AlgT9AV0nNntZmgH/4pcvId22LEDlgRebWzbuWMuXXFxGDLPc69Gmmehe8BySH87pnx+CqM+bUDaq53ddr+fzHTTU6c8z8pbZznxHBMldSUdKJVD37rtGMrQaADKnCwsR42A0m8aJCVNGRvXc4VLyTVPJ4C4QbSMWwJ0EcjnaqzyYenEBDhoa1+btVYPUB3CINK83LSNPO8qlSQKMi8HY4tWOKk788YBgL9ayTve4LGqd/onAdFeWUG/qwybB1HhTmm2texDrRrMdgbcda/voC8CfLpPuUHwThZ49TXjYgKgnO4ffo8VP9QHn/vV9wqnV3BA2Mh8ZA2kUckj6IsZBtA4KBvvqbkYdBBXEXRYjtd3n376GcefEv8Gbi3bsVkZS8CbTmk/DXTL+U7uOAnY8olxt51DMw2wJRNaoWV/PA/Dh8VRjrSCrjnNWS7a/z+JG9KU5yZE5xz0rDYAcHpVCH1NEIaIIVt1cqaAaJiA4Md11dicmzB+IfYl89u3KOyr+BwoOygZkDwVLmhjH057AQLNWQA6gTHpwZsd5por8jO2DzTDe0JJCuzXO3sFev2eWxuyIq0Eg67G5Ep8+QVUaOAarb1qG1lVim37OI7rCmIltetOc5bwisaZT+SibX3sId6L7cTzqMiIDzxBeXRh+C4Znm0x1GVvV4oOcVyWacmxZAv/P3IivcgMIvtJqGrlt/397UdTNj0VP+qT+mw+78P7IC9OMsTOMGmwuqVMJUFTB4EOPfG19ZMJAOt9VnyZ4FJFA1PLQazNu5UAYJLKNrwXICJnmR/tK+TJ/Nx2lIo9gU5scvzck+/dvPQ+5w4im55pS8/Hj6SSIby8ggvaK1nBfaiufdD4wKkEorz5+fHxTiZ6Xvk8FVc8DBa6Z52IjW0/R78XjGUs1bb0qQKg5xtZzao/v6ssW+ibd/J8cG/Tv+3yjXlOXDWYUL5Crbd/aH1sfbp/px2FXbhEgzb+9isEGGNfSRvbxy0PlTToOYPXCb67gqhx2amjZ1XDW9gwvD3xkRKBm4ZrIN1nsJie4V8K4I/5avTYApTFn5uHE1zZjxjjUaatx73YNSROwvJZH/F+Y9FOAIR/tz3rsT3p5smLkReNVX7omJ//aPrm2W5f8qvEnlvd6pRPpEPBKPecJUPCro5dBKhefloGbl7899Ij83vs8Prwrf5vemxKlA+75bff6QTAk5xnC8s91sjsW2PfNiM8fngw/j22o3ms93d0s9++5euDn3797XoWqET34b77kwCFHHoE7I/vPvvk03c/+e7rd998ibu4cQYAjI8ECD8DVAWo/uVf/sVnAHy+FZQOuFZ7AIC4AmhiYxwBmWgzRMtERTTvVQzoqZWqAfgDqpso9767Y9wGduwLfTsBELB3G9WAQq0mYKzZUy5aZyw5CIcGKiuhHvPvFwBBUMR52+jNXcBSJLSrthTsMnBx2ZKYKcctWnVWfgKrFrZbSF8BvFcjV9u8Yz0AyAp+O6on5Y0DSzB3GvhJnOTdvZ3hxZCfzhLP51DKyAf+1Sn0k21NsACgh99RRgna/KH2imaMkMFdDloylzFjDtpX6sBgrZgJkNvwsefJSutgtVl9DfhvWYtiYi48oV6LhPrP7ZHO638KYLSyrjnbQblO97yGLjITwJmVVcmk9vwO6NDhljokseWV1/o5mAnIP4CVwSznzYa5VHfIvfpbAca6Rzz3NQcsajSiGw6xSt/zuUph1bdkOzt5AiRFi0WjBGS7xWodbZhvkKQcbNdBC2gLoEAacOXQgGP9ne0E+E7jOEvK0dMnyy62fLfzj71qfZAMe38p7OzSrw6AOyiI3m4wZPs4FS2y2VkF3ffRly3T2GybnOwYh+4SVidwJYeyI7fNkDw6eTVqyeczHl6ziIoLVmxgf77olTmBXs1rtuk5gbhpq/e+hrZbYi5+bznzQYbyHzqbIe+G/p1EoGxB9mJzJI5KhiSoMN8lqqIVZDn7/DFmlohXQjj2kXRcr6FPJcUczGywhAPuPnz3wzpPh0lg+x109bGD0dAtVTXsH1tbNj+VtNlJCdvqTnS9gASOKwGeV9I937Z5oUGfAYGxJYiOjdv8xFkiTpywTxwsCtvle+J1YJr6y7YPncUxtiDgvnndunXKgpILkSn9qyRDgD/Hvm31CVATT/8JCSgD/tmCVUHFTgB0kBG7CvusKw2TANg+zbTY2xocXIVXkKO+YhA+Cj997khozJlWoBiehx/gwV2xF+zE1e314Fs+eD/H8crut90RrvPcwyuOJYGQAyg7sLFvE9SqgnQSVeEv+/a8tt0MPlx9pfqKvse2gnwu/cwz1PH1DOjXMn/bsbzashTbxnGh8ssP9bv8yuNoX9gyvxM2nuCddAmG69X0pnV+72RCt5F+m35dAUCuOOHT89v2DPoHf8Nkom3AzmpJnRqLS1e16s627UuZyHOFnEg1gWHkqek8SZ9yHGzv/DvzE5R4rbbNvFv2NhQ5ZNwJ7/4y/Kt/W5YyA/FAPYndtgXuvHkfft18iazk3Rn3BMr9mWgbGo9epZ2bTnl+24fLfvd4GkP1drgZmxLhalO8HD7MYhVpdS1EkU586cTpPbcnGjWe6bnnve6/53ra/6FZnn+K/97q/4ln97h7PHcf+ztjiK4iaoxzLzg3L7cs3cJQ8vDWOBunvCV/O5ooNWvaUwZ+8tU31jcZzj/90WDewRYPZFpG4tMVqPz0u2/effUFqgHgNAGut9QcqxVwbL/85S/X6tin6zqxLyVcVKhx/vhdQMZX69SkQ482qDPhWfWSgoyStgC0EZVYj/I9MaGdSmxaxkxj6XLgjC2M3RlGlMiOHdxOKACK7wXoGUwKTClo037Wcy56ZRIAcHYIWNvJxYb2nPS7uP4+ASJfPJb8jn+VZJjSUI3vbC+OPgmgdgItZG8p4OZnAPi2uueYxzAGnNdY4LzgtAzAIy9ZaQpv5CQTlGfFU84Oh3QFhd5OU7SbSoD8HZ7xedLZRnv1s/dZOylxr2TJaCth8TGuuMr8EXyhLWdQI8s4TyNJhfBVq7WSRDpo32jRsslnSw4SGJ3ADe/OLRHRySRu0u84xLN6QYExMxIbHCXY4li4wl9BXvE645OcTcY/MstUhZ9Xll8gOAA6cq21t/mRSZpVYDzH+ZCPWtnOZ5JhBQ19CNUuk/QBf6DZJDgLIJP+Cmxa11qOtI3jDKg3XZ0AiC4dE/EfbT/itCPXCHRwBggTVCUTrTMbWNM46b+2CeeqJYzpAGBMq5MXTDQ6kIm+8wpF8knJKvxAB7APG+NIAqCBU+ZJPgRkmk8jc+fhjDdt2gHi9wT3kiWtxFOeXQWE99suUA9RtQKKmH979dHy0zyNjdgBR9nNTc/SA/Iq+hmZBJfWM+AbZXLx7kfeRlK2dumLdFWJBaoR5XQqE5IAbn+3q8qYZEa1gQKuO+FyB5JpH//i+ay2dQIO38W23sGJ+CBTs4H+4n1uFkkCYORMGEB2UCv9Y2d1Q0N41cm0lhn9PnY38r512YEs/Sto6bMvDj1lsnyNYV0NSvdgWU8SIPTIClnGFR2UbfrjujL1N6Ix+6igBb7Btg0mMjYhchsb1PzF708JAAwuic/IVetDaBnZHP1HgnZs0xMYhd6Et8Jnon8Hnvz7WmZONVzTJWNT/wraI7uoAWi7uHXLAah8qashkZReTexqR9uJnnN+T0IqZzXcCarQYuYjeuTzY3UZculx5pnwKbIT/9Pttp51ey1v8d1yl5L/2KP0FX/XOvbkW1oXjgTAts3PGIpt8b9gKOsQG+QS16wZ2iZuzGEsEZu6KyWOPeGDX/m4fc37EgChY89TctJzUBVWnh39Vx8V3+zFS9H0fmfa3P4oxNSA/VOY7vq+fWfzoWWz5fwc82sMEnltmYwcREfuNvrZ26/eOoZnI093AkBJM5KwSFpBDL6iHOi/1vW8MFVRol/bnoy//80zT3jgiZ6xt0/fNZ3w/T2+fN88a1o+8XLYPfJw87Pb+GARgPa3cNURhwY8F216Li11Tb/jmQtr3DRu2TvpJNx8/zRdPvj+y3UGAKlnII0EAP5c4BdAjsq7HOqnC1D95Nuv3n29KgA+XtUCXmuUMWMlwADxJAA+++yzfQggV7ZNhG3oLHkpk5AjmlWGrOLcExihPA3dnQGKQ6MRt0G5n4kx3itBl5GkAHoVobcrJKHQp1lrnKcC3YmI8CNCxTknK4u37TRbWbezcgKg6RWhGeHXKDKv25GP8GY1xoc8mcgZ19NeuhacBJQDvO303XfauZW0x8axlHDv4PQk4RbiGHSZZ5fJAkAG5Jh+21lTnuzwDRiNSwxGfIe1mdKOqh0fXMzMZ/Z5YsX1g1UCn6AS44Pe9B2mOSAL7WWllzxZ49onVsPhsZoRJe2zIg8a/54AdQJareJLTzAmVmlcvKOzZFMqT8b7DH45j8jYVJXg+ZT2bhDpIGSAu4g0gN3SPhGFTiDe5XNzsFx4zn6qekWgT/O+DfORkGMwJRB82rNAlgG5J63mwCDRX1cSHkGMgWdsRVtMtsroYPjfAZW27ZAoW+diqxgQByWbf9HtjFHGboS9x55K1NZfjtGJEfSje9//uKoQ1s0CPKzNe0KtBwJ1+HicOD7r+Ud2A7pwveMkuCBHU1WCZBntgiVu5EpyETpgu0afVt9zaMDXzr11VnNz8Lt+R3KUsrf+N1VcCYx9P7uTDxp7naDtih3JLtD3ABlUBLU9ZicOTl+AG2VXwJSyZNsSvbEA6J9N/3O1Mkle2Ey8B939475ud43b5fTd/oAU2WttGZM9iL+U3klGBSjvAx1hMao6yPRteYxcaHVvEvWhW7cfGZ9gy2piPWASx6eLRywiU7SRHn8HQJRdVz5kHkzMVRJE6pgVsgHpeSZVFgrIXN1SWwBuwEf6+QpT9IWtUKFp5p0zJrY/LUAHmf/hh9+tKi7Rm0DQK//bXzBBaHk2nyJbCRxzej/eSTVb6wlnajPRshWb1f1uubXNoU+Lf6P8TgIQz2arSvM5vze97gRAX3cYeeDzsXlqRD7PvO2+tz6mgtQ2JfYV/VHfClc+7acd/3YmLiInjVl6Pi2DGyNAtkwruSn9EZ7i98Z70Z/tO9b3SQBEVtv2CYMONrt5cetYy8CmV9kWmSv4oBGOhk6nflsGyaNYKfmLYFls87rxq3ibpPDYmNCHC4TXT8ZN1+kE3x4LethVNeNfWoZCl9BKOOEMMGVl1f5hqynfGdPY+h7itH/67WC+jUMx86cIyjy4YOrWrZazt96PfHSC/33PvhDZY2vZbRr277HTTwHyTgA4YdP9YOrCxLPFdL63blie8/nwfnTnaez3809jj8w3XbZdfeDLrS+J6XbbD/y8fcLTuG497fmss/Ilh5R1V/LV2CS7+rnnwc8evrtp8T7M1G3O78HDz2dgHL5lJwBWUK+ZYM+cDtLZ5ZvLOX6y/v7+my95C4ASAHYkiuoPHsOp/OpXugYQe4llxAe83o7lzEynLHUCrQjC6UCG2K0ET8RqA9KMwOd7Bb+cY3RhzwpgC8kQO3/25zm/HtBwAvoElXe/+FtlzdCyWQGKED3tXcrhVDhUaAOSa5Unxgvfv2bsBkDl8CKeZA7uFDDgapP/Tj+973uAn1eiGcWd5UKHQFx/HIqwvxsnsxXDq/Ykda1yMwvPYAerBDphF+N/2fdmpZsAU1tWdCq1WKhVP4u+ATR5w5X1gGZ/z88F9NApD8li+bQDxPUbwCAaFN1CVxnQXeptOcIqaVYqudKUJEWB+Sad2vRe2cRbLssSePCVRxtkJ0GW1fRZpePd3CjpM+8VyKRUfOk+D91TgLv7tHPdDpYng9d+PzJC3JNOKhDrknImGLw6TJ7BNmx6ReNU1hy5xG+7EJEAplyvt5y95XS5/cDtE1zuPZ7Sjx99JSBH7ZV6jEegD3oOArl82/LEZz0+tPfU96aLg50nfaCuXygi+qYD0YcGJobkiiQw7RcHUwFAuW26RQYN7CIjfZZCyJk5cLeug+joVMbONSIm3DR/0TUMiBxkS8NUcOT9zG23V/Y0ILpXmsn3Sg7JjmsM3VZKU8UX2SQmj72lYUq7ZysE2kICoJM3B+2LYW3vKRAIsNfcdcvCXEN0O3iMHweXpaqByUevsuNZ3JKzCta1LY72JHv5FSRnVV8QQvOmTpj+M++zaiP2afPUW3+2nSpfJx8hG0j6xlfThpxJA9LMiZatm5ax2DvKoHUe+sN76hlAWE6AA66KmIy3xxfyp7/Y6KQARQodXkYfgH6dlFHVnHSHW+yc9IqMzdhxiKroDswSW5XDDycAGWFoH0M9qoRSnmJ7TF4oyUsde+O09/ja+LBOAGxAiZla59HYDqAwv4dbLuLcQNcEoLAndwDdPHwLp+z30W/wivUMgjhYQJyZ4EumM5ULXWkUOnF+fEe+OzzEv0wA2Dds6l8+Hp/f1X5ti0O/zDMYR9jIwa99UI+B86yEWePLxkFKlEmuaVs9l8032AgmmIQX8U9k6wDhEe56f7dpXW2aZR7BQaHhVGeNvKYd0tQLD6ryij7qWVn1BMTBDfFz48/T904A8Jezv+kzyabCxNt3+buHhOvuo/y8chzqaOwFOXt2br+o517HddMxf0+Ccmxe7EXzP3yLvsQWp51bj9oncLQ1J/nja/xuqPt8axbR741FbrxwydNjPDAp8KMbNIV2uT3SYxyfG8JK5v97f257/Je080S/1qXQ+DUuGx3tft6if+Tsfd9z/FTtSRy+ye9Lx5/GeeOH/Yz95cYHF8ZrHZg2XjnzJFO7AmC5LNLlww90jzXKEylgy3EBxHy8FBUVAEgAfPIhVk4EFgCa9x5GCzScKU4SRwLgs89wa4CUHXvtIkQ0Wuu/nIScLCu+jyPOgJ8MQhikE3+znUDMaIEYJ5DgREq4901GCVvIY1einNQGjXcLhPvZIYvnGMXZYNIOpoUumX/sleVPZTHjULMvkd+7f54mTCeo19rBt0FvQeq9sGmKbXilIgFtaEwZ8Cp0O9DQaxs+Oj/fcWwlqMvp93T/nCFLCbhnNPLhQG0UUMEYnbfnDrIEFM/eteWQau9XrrGaINagxSOMmtwyA5rPCnrOVlBwT4DrYB1pLQLRrLQUIIYOBdjEVAp8SA/wpk6I995Vr6AjKQPgwNV/yzd5h4DaCYeA5S77dJhAzdJ8sM9YFR4MRrjCGCdvEJDVbV5lJWeOZBfoBnj247pKD0mOw/ExbYDAWqvQAokKWDTK9JggQgFTyqRymjze0z5dMnbL9A1E+A3ZP4CCPVkHA7DYjl1S5HmcI8aw4aj7GtsVgY3sc3sIq5Y0J/7ERkTeOYaztPXZ9li6PcesokcG0nfrYA49CEigLuZBDIWBFfgrmRAIDDiynmw9AHjPKrHeY0INFA0oddupJIjp2ytYsJMMQhWOcuxlA6Wnwx9VCCW4HN6GZ7s0eSXjMm88r5JxBZp69qRdL4WKNrGDmZ/oMHqvlWWxb5JVsX+obotONkDasmr/QJ/E+ahP7blW+X7/HGAEtFrPqdJn6XglHEQf6MQc4kobQpnLQX3tyxgSXXt07ZPWNx+tSqTZjiKiUX5tR6eqY1aA8UzsBGXJNkN6pnGknfbBodfhH1wlJ9ujKiZUSPFcClckiF9zDpACyG2BFShfYFP9ekXP3yX4l15+8A5n6SCeia5oDBq7KrIq8bmTBHoGCQD8zEqcrmaDDaZ/pR2gxO/nQjee78JtXBq37NAcphmAa9XY9qPlJVs1EqBH32YuSurtZBDwWFVF9HMv9kNSr/9PX/kE11PdJN1onlIPcbaGB0xZuRKa4VdXJm0egmp+mdam9hBnaPJLs4q8/YxtSa6B5RxskwcT+CDH9V2SbE/0C72bPrFfrBQxTaeWUPSSzjppWLYuY4lnYLu0qanKGTrLvibJrUMzIz9Psj4BZLcxfAkN6G9XfzlMlXqqURz4t2VNbSMpM2dFbdxihkRHM8ddZWQ92LT3VrHgml05ccjY66LQJK+9xct0jl9Iv81j0VeSnMTM5oH1d8tuzePQywe6qI/xql2J2Lpw80l9W18g1zE2ltHWoZvXPa981zzKvO7PWs/7ux7b0+f92QvGXV/uOOjoMAuMZ/WLeJSqWseHxe97bmmy6XOP8f7uns8Tbd9HN9K+Ohn8N59Gs3q8h9/2+2/RPM3Tvht/xF68NZ973pGvYI6bVvke//a2yFsvSvRKDk/bQb5ZNm/a6QwAKHclABiU7IT9Ur5lIJMA+GbdAvDpRwAWWoLEKcadAEjgglsAPv/881UB8PkBnDMAGn4oEZwnfveKGwabQ9e6nOpmVgxGSv2YSADzY6gN3HaGek9IjmTf3YpVU2dG8S6TH7QcpJicIswEwFr+Rj8pkcZjXrlR/w5MHOQRRDjYbsFhXwlYPO4of1a39beBjR04HYqVrle+GHh57nlPwjOZ3oC9rP6rmXnvMHoWmNA9e0JbKbLalhJUad4Atsx98/wwlKIGqNsrjjEyA1yTJRVtZw+e3u/MteT4LHtJkiIr2VK4gB7JS+T3UNL1hw6FU6KDAfG2IRU8e8V07wGC3O1gOs7BTt9QKsER2sYp3hjbj5Z/Hvi1wDy++2EdqnbSG05/Svlb77YBS98GA0o2GBRsgJ2JQNJMX68SU9ohl5wsDpcSfyaAUCAikI0AZyUAfCiQthnox2mal/Gj2V3m2XpB2YCw29G3FRfHvELqcrTIrd5SWbSDqgSi0X3JuJOPJfNx/lL1AVk84NGBHhNxrZ8MvKu0uxIAt/NqI/4CcDDmbQOm/53l9SnYXCHMynDADuwVgaQSAOf5IU4urTnkcEDt3R+nriDM+sekokMpOopsL4k2eCVfTN1AzH8Ov2lvFRTHDmt1cmxiWpyVxNW2E1Dila6b3aAZ86uggfTlPCJksV0C1tIV2Uzq6/o3wTdthemI38UbJbHwXjti2mva/bnlIHZJtlc6wwNEo1tlPLbOWqZyUv+P6+aKnMCf/pHgSxKbfmTNQzYu5cabaqa9xp2tEBwPxr/mq2quWVUiTSzv5Jd94iGntleLOAo0oUeYufWa86xVf8r+3h4kRshGpmpItg7D+j0PXbX9yKq/eborPZgAGj/Xe/DlpzX/yBWDf89JUE9nCOnGlWAAjkDjWP+hmim+KL6Psgb7jgNP17znwDmNBdsB0HaudGyf0bRkInTpoOQh/kQE4KGnCW6tY5rLBJVoNwHiTlSYV5FXBNe6NhMvnwmcA6MYa5C/qYCwD+vgVg3JhuXg0NjM4B18D76H98REcsAH0KTfIQONeyxjpBH+Z5+jgo0Dmntn0pl42IsPsPeWq9hR9NNVDPT31umuKon9aVpTFgR49vipZ9bR0KRX0Zk0WfLZP+cMBJPJewGMqkJJ8Dv8DV7afXk80aedlNyJSstT2X/NWWOCU5obwQAACgBJREFU3ceBoaHLUwXA+EAl20Qb2VnwjnaENloz0z+TlNXnVRHnwScQJ1TwPO4kgCpxziRwVq8y1zv5v9syXzIu151t3Q8/p+rHc+P42tdd+lLMVF+aX8tF8zvjyWfB0JtGxhaHkFx9NIa72ztk69APfdOynL97LFs33hoAeTpSez//mgCIjoy/GHuVWMIVkZaft7rOvLv/9wzz8aunsfdnN20z08yzK3QOvpq2T3xvO/E+fvHd2PWHxGiPLX3f9L/x/S178a3Bj+f7sU2nXeu+8Hvi2Z7X5g23AFBAVAGwXJ/KysxrwvIFerEFABUASQBgfZBKvL7vQASr/1i5RAKAV4l9+cXOPmjVasAzV28JtvVjO7L34cXAN5PGUE1wlf0XmWCYfmSW10OzwqP+tgH0akeAYCcAOC4+bPBrpwOaEczB4XFldcBHbjqIw+t5DIMFtEh6VwCQycJzW2ljsJPBZ1t2qjuAsVHPnELHGI+0J6ZrpTeC9Keii3hgbhCE1uFa4NsF/ASKMPy8I2qdJcZ2VimvLj5zfLscNMZOwSb5vEF9HB7GYNBPuVM5eUqC0XtWFkOLBPxZxcFqaYBy9piKptLklq/wb1cPeOzJpGv+OGRK+/C1v92JLfIEgAnz8snhpj/GRsdNGZyD8tjPXuEXPVqGBXLwvAVSYsl+8p/GgNHovzisKPzcNqH2E2AmsAIYYBuM0nBDB9rPCmr4PAkAyDCu5MNIQFvKz/o/rkq7lBwrn+zLQa0EPLLWDlrCz5jb85K+6JkcnoY5b1mU8ot3PHxMwRNp5/lTpI1ONC4wSS0zMNg6rc84Bic9cu4AaU9Zn0Qj5ffaW+3RbpuGv8PD2y5lFXh0sWhhu9gJgG2/KgHAEuRd2ZCKC/2b8uBs71CShAbHMkKh9aTzLuxZbHFsLBUjwjYrieAp6OeAhsH6+n2X5XIbycghZdAeOsDyg6U/TaOPnfxSmxPsRxcm+eRKGif05s56BTXZ4pKV3PTRtglT2lVY6K2CAcqfgyhdFzeBD6/uWz9PCYAGVBvkSiBZTZc9xLE9H38qfwvZypwT1CU5MfY7Wi3hVfl7oDH47XJzA1vK564AcCJn+w6xXVs6kNCfxAM9Mj5HUgbzZAJgAhrampQ+m240dfjMcit9RaJCAT4De+umVjRUIRBZk/1KhaBXmewXwzPypxIGsk2qNuBtHitpgbHm6ks+v77DWQsKFJTsj7zSXq1T/KVjCS41DiQAMPbtIwD0MTf7R9oNHiKpJFxf3Uf/DNq52kAuXumKyHHsdnz5HfjSjlgeIRt7G5ODFdlZ2QvMh7S3LvK7nQBwRY3P7zjAM8fFjrY89aG4vQCDB+TPzgSAtq7M1ZDRa9lGrVBjfLgqNv40YIo0gAzW++0bYplAy3t7X9vMzJ88OZIrQ8ONa1Z/SRawqgJVPKCh/fUdRAdb7jMPpDZ70WhXkFCPRKOMLf56DnbUdsH8ZEzZGihepqJOvEUbsw1GbWuOqQBQAiAujv+an1t+bK8kMhzl3pqR4hYmhddzCdjjc/O85jy+Qolipsn3fCiznp7em0A8D/Fr27qNbaQMfmR8INtPgp1fM6XEf3tuPd80FdzD7squsxXziO3w++FK68cxMbcDOykrrLkmCbnnt+cxfOh2Wg6f5DXjaxnpMd3vP83vfvfp/W3HTI+TXucWu8hAV5Glj5xHdtPqfXRsWrU97XHf9Hzi4U3X2NTQNcmvxsdNv93fIRMn396ifd5l/GfbkWdv2ezPw6/m883TtiFpO3gXf9/b4iKP91iln0oUvsUfbQGgQ3d55DoDII6cuMVgE7cA4AyAOwEAtI7sZ4wqgn/899vf/pYJgE8/XVsKDBaQAOiVZDpsn8I+Jdpj4J6I9aIgu7S1VvDMlDgGEhi5Bgew9p00BNo/OHuO2T47Dt6VkdCq4JTEEHSs9hDI0UEl0w+TkD3OJViPxjgrSOjfgbBK6TRWAR8bPBobCafAxvbb5O2pnArM9Xn+CwDMKp3aSJAWWkfgsHcSKyc//O4Hzo2CZPoNXwSWjkNonGDAM8nOxrGMgNb4DCiaJ70tYYCxMA0DGwMxrhCsEsy9J9g8Osri7UTkNGT8p1x2VjkgwzEUkTH8DVkWIXXQE9pJsuePywOA7TgIUCuGSgDEJXJlCJ+uh7AKqBXZBZZQOrrLYgWQmJXfq07SxR2cW46kRwhYBdyUfGrHTbet1d3Ndw2f8ok2MX8k+LjyKnrkMLmsoiUB8OFHn3gPr896oPwB2Ma5o/R46dBKAMAx76u+1gCTAABQAA0xHyUWK+GHsRZYybgJMmMz7HC56lmHgkkOWMxoUCPQuxMAa/6z+mF5wyNOTASUjyyPjkef+KztQBI2rHYwP0TTSb4cwMt45gZwmxdbn84KIepIdF2se1nl4hiYHKNYktbZ89Y6l+0/ApUrMIJdcgKAslpGRLqd8ywkX5INAUZ0lgRO7BCvNYUNNU20b33Gq9Wdsj/m/Tjk5Tt+LxtH2q3/g54MT9YeclfB5DMGKOtBzE33uWt8XQHAEu6lk/g8B8sNHRU8C3TTwW1QHRtNWwx64Jq+H2T/0J5WhRV4Q0d+XPsjE5ybVbYvvmnCwFN7dTEagXYGRN7igAZSdSZ7L8PO7yln+i/+Ad8n0Ug+rO94GCnLelX1EMDmfOSWV8nGAHm0+/tFXyb/bBsc4wkaQ2d3ACIwH78SG4cxSs8mAcDn1udaXYaP1dMfLn/CCide0ehr8P44gb/ojyelU8onzUGNChz0jAJ2+6/1LA6exFxANx1erECK5xnxUMr4Uy9cwEbRd+kUfIw129Go9+s/JijMQyZ9jCvCa+jhJ95igG0IGDoO5MQ7x+G4aMMJgJ0UIm9ly0kb+39uLbEH2fgFdLQ/2HYIz1mG4isw1x20OwEQH8IrZa/gGLxDwi3vKFCfW0vi58gRyHCEA3Jnuwy5yfuND2LEMF5WEsjZjAxh4aF4vG11JZDQL/qJvoROm/6eTwPwjHn0ZTBb5pFxEmvZr+z7um17M99UlkLR4nPQDn0Rkk3hI/VSzIwfoJyvPnTop27niGwH5BMbAGtRJ5QA6AWa8C9zDD3QD+2+Q3nij8IeW24tNxqXxsZh7kUbb2Fz5aToFgpnK1b2xetzjp0i+ZoASOJJ/QRTpT1KhU1c9NCZeMur+h7rkqoFVY0pHZ/K16dgTkOfhY/w4w6yPJPtP2LYglHvoE3trLFunG+84Iq1zPAOAvvzpzE8zWFTH/SN3g0JRXczqeWoHtm/xjZ0m0f75qfaS/JF9J+56I3ZShf+iFONe+4xdFDa3zWd3nqmZf6R1yOoEm6Peds8xkkTW908De3ir55kRQmx6M3MO3PJYcA9t+je07wyj+Zrns/4n2SItocH68pvih9Jxr6Oa48Bzzmx3n1nvP8/gSGJJ4uukbwAAAAASUVORK5CYII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5344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789128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5344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852983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Sept 1, 2015</a:t>
            </a:r>
            <a:endParaRPr lang="en-US" sz="20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The Glass </a:t>
            </a:r>
            <a:r>
              <a:rPr lang="en-US" b="1" dirty="0" smtClean="0"/>
              <a:t>Wall </a:t>
            </a:r>
            <a:br>
              <a:rPr lang="en-US" b="1" dirty="0" smtClean="0"/>
            </a:br>
            <a:r>
              <a:rPr lang="en-US" b="1" dirty="0" smtClean="0"/>
              <a:t>&amp; Main Doors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32926592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5344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946671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100" y="207936"/>
            <a:ext cx="4457700" cy="594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9" y="207936"/>
            <a:ext cx="44577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831785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24" y="761646"/>
            <a:ext cx="8531352" cy="5334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205012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304800"/>
            <a:ext cx="4457700" cy="5943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100" y="304800"/>
            <a:ext cx="4457700" cy="5943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2831785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OCTOBER 15, </a:t>
            </a:r>
            <a:r>
              <a:rPr lang="en-US" sz="2000" dirty="0" smtClean="0"/>
              <a:t>2015</a:t>
            </a:r>
            <a:endParaRPr lang="en-US" sz="20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2313" y="76200"/>
            <a:ext cx="7772400" cy="1524000"/>
          </a:xfrm>
        </p:spPr>
        <p:txBody>
          <a:bodyPr>
            <a:normAutofit/>
          </a:bodyPr>
          <a:lstStyle/>
          <a:p>
            <a:r>
              <a:rPr lang="en-US" b="1" dirty="0" smtClean="0"/>
              <a:t>The Final Product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6168295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46464"/>
            <a:ext cx="8686800" cy="55543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0" y="228600"/>
            <a:ext cx="7696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chemeClr val="accent3">
                    <a:lumMod val="50000"/>
                  </a:schemeClr>
                </a:solidFill>
              </a:rPr>
              <a:t>The Instructional Classroom</a:t>
            </a:r>
            <a:endParaRPr lang="en-US" sz="30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831785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0" y="55602"/>
            <a:ext cx="7696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chemeClr val="accent3">
                    <a:lumMod val="50000"/>
                  </a:schemeClr>
                </a:solidFill>
              </a:rPr>
              <a:t>The Computing Lab</a:t>
            </a:r>
            <a:endParaRPr lang="en-US" sz="30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62000"/>
            <a:ext cx="8686800" cy="543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138059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0" y="55602"/>
            <a:ext cx="7696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chemeClr val="accent3">
                    <a:lumMod val="50000"/>
                  </a:schemeClr>
                </a:solidFill>
              </a:rPr>
              <a:t>The Computing Lab</a:t>
            </a:r>
            <a:endParaRPr lang="en-US" sz="30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28846"/>
            <a:ext cx="7924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957129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December 2014</a:t>
            </a:r>
            <a:endParaRPr lang="en-US" sz="20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524000"/>
          </a:xfrm>
        </p:spPr>
        <p:txBody>
          <a:bodyPr>
            <a:normAutofit/>
          </a:bodyPr>
          <a:lstStyle/>
          <a:p>
            <a:r>
              <a:rPr lang="en-US" b="1" dirty="0" smtClean="0"/>
              <a:t>The Map Grab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000" dirty="0" smtClean="0"/>
              <a:t>Chaos in the GIS CENTER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804970206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0" y="55602"/>
            <a:ext cx="7696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chemeClr val="accent3">
                    <a:lumMod val="50000"/>
                  </a:schemeClr>
                </a:solidFill>
              </a:rPr>
              <a:t>The Collaborative Space</a:t>
            </a:r>
            <a:endParaRPr lang="en-US" sz="30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09600"/>
            <a:ext cx="8686800" cy="604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138059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5344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928514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5344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896095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Tufts">
      <a:dk1>
        <a:sysClr val="windowText" lastClr="000000"/>
      </a:dk1>
      <a:lt1>
        <a:sysClr val="window" lastClr="FFFFFF"/>
      </a:lt1>
      <a:dk2>
        <a:srgbClr val="300F00"/>
      </a:dk2>
      <a:lt2>
        <a:srgbClr val="EBDDC3"/>
      </a:lt2>
      <a:accent1>
        <a:srgbClr val="6699CC"/>
      </a:accent1>
      <a:accent2>
        <a:srgbClr val="6699CC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557</TotalTime>
  <Words>116</Words>
  <Application>Microsoft Office PowerPoint</Application>
  <PresentationFormat>On-screen Show (4:3)</PresentationFormat>
  <Paragraphs>34</Paragraphs>
  <Slides>70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1" baseType="lpstr">
      <vt:lpstr>Civic</vt:lpstr>
      <vt:lpstr>The GIS Center Renovation</vt:lpstr>
      <vt:lpstr>Before </vt:lpstr>
      <vt:lpstr>PowerPoint Presentation</vt:lpstr>
      <vt:lpstr>PowerPoint Presentation</vt:lpstr>
      <vt:lpstr>PowerPoint Presentation</vt:lpstr>
      <vt:lpstr>PowerPoint Presentation</vt:lpstr>
      <vt:lpstr>The Map Grab Chaos in the GIS CENTER</vt:lpstr>
      <vt:lpstr>PowerPoint Presentation</vt:lpstr>
      <vt:lpstr>PowerPoint Presentation</vt:lpstr>
      <vt:lpstr>PowerPoint Presentation</vt:lpstr>
      <vt:lpstr>Week Before Renovations  The lonely Computer Lab</vt:lpstr>
      <vt:lpstr>PowerPoint Presentation</vt:lpstr>
      <vt:lpstr>PowerPoint Presentation</vt:lpstr>
      <vt:lpstr>The Demo HVAC, Paint &amp; The Ledge </vt:lpstr>
      <vt:lpstr>PowerPoint Presentation</vt:lpstr>
      <vt:lpstr>PowerPoint Presentation</vt:lpstr>
      <vt:lpstr>PowerPoint Presentation</vt:lpstr>
      <vt:lpstr>Carpet, Power &amp; Wall Talk</vt:lpstr>
      <vt:lpstr>PowerPoint Presentation</vt:lpstr>
      <vt:lpstr>PowerPoint Presentation</vt:lpstr>
      <vt:lpstr>PowerPoint Presentation</vt:lpstr>
      <vt:lpstr>PowerPoint Presentation</vt:lpstr>
      <vt:lpstr>Old Furniture Delivery</vt:lpstr>
      <vt:lpstr>PowerPoint Presentation</vt:lpstr>
      <vt:lpstr>PowerPoint Presentation</vt:lpstr>
      <vt:lpstr>New Furniture Delivery</vt:lpstr>
      <vt:lpstr>PowerPoint Presentation</vt:lpstr>
      <vt:lpstr>Furniture Set 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Computer Set up  &amp; Cleaning Session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A/V Installation   &amp; Desk Set 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Full Computer Set up</vt:lpstr>
      <vt:lpstr>PowerPoint Presentation</vt:lpstr>
      <vt:lpstr>PowerPoint Presentation</vt:lpstr>
      <vt:lpstr>PowerPoint Presentation</vt:lpstr>
      <vt:lpstr>Posters are up!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Glass Wall  &amp; Main Doors</vt:lpstr>
      <vt:lpstr>PowerPoint Presentation</vt:lpstr>
      <vt:lpstr>PowerPoint Presentation</vt:lpstr>
      <vt:lpstr>PowerPoint Presentation</vt:lpstr>
      <vt:lpstr>PowerPoint Presentation</vt:lpstr>
      <vt:lpstr>The Final Product</vt:lpstr>
      <vt:lpstr>PowerPoint Presentation</vt:lpstr>
      <vt:lpstr>PowerPoint Presentation</vt:lpstr>
      <vt:lpstr>PowerPoint Presentation</vt:lpstr>
      <vt:lpstr>PowerPoint Presentation</vt:lpstr>
    </vt:vector>
  </TitlesOfParts>
  <Company>Tufts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Talmadge, Carolyn C.</dc:creator>
  <cp:lastModifiedBy>Talmadge, Carolyn C.</cp:lastModifiedBy>
  <cp:revision>65</cp:revision>
  <dcterms:created xsi:type="dcterms:W3CDTF">2015-08-28T12:54:16Z</dcterms:created>
  <dcterms:modified xsi:type="dcterms:W3CDTF">2015-10-19T15:18:28Z</dcterms:modified>
</cp:coreProperties>
</file>