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6459200" cy="32918400"/>
  <p:notesSz cx="7077075" cy="9363075"/>
  <p:defaultTextStyle>
    <a:defPPr>
      <a:defRPr lang="en-US"/>
    </a:defPPr>
    <a:lvl1pPr marL="0" algn="l" defTabSz="2664672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1pPr>
    <a:lvl2pPr marL="1332336" algn="l" defTabSz="2664672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2pPr>
    <a:lvl3pPr marL="2664672" algn="l" defTabSz="2664672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3pPr>
    <a:lvl4pPr marL="3997008" algn="l" defTabSz="2664672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4pPr>
    <a:lvl5pPr marL="5329344" algn="l" defTabSz="2664672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5pPr>
    <a:lvl6pPr marL="6661680" algn="l" defTabSz="2664672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7994015" algn="l" defTabSz="2664672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9326352" algn="l" defTabSz="2664672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0658688" algn="l" defTabSz="2664672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51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FDE"/>
    <a:srgbClr val="4F2C1D"/>
    <a:srgbClr val="300000"/>
    <a:srgbClr val="612500"/>
    <a:srgbClr val="300F00"/>
    <a:srgbClr val="552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906" y="54"/>
      </p:cViewPr>
      <p:guideLst>
        <p:guide orient="horz" pos="10368"/>
        <p:guide pos="51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884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D1CB8C3C-3071-4567-9A7C-2DF8869BDCC2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2B42FE5D-362B-4622-A56B-53298AEE3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10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6200" y="0"/>
            <a:ext cx="16687800" cy="33147000"/>
          </a:xfrm>
          <a:prstGeom prst="rect">
            <a:avLst/>
          </a:prstGeom>
          <a:solidFill>
            <a:srgbClr val="4F2C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32055137"/>
            <a:ext cx="1645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Tufts University School of Dental Medicine</a:t>
            </a:r>
            <a:endParaRPr lang="en-US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457200" y="533400"/>
            <a:ext cx="15544800" cy="31521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40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1318262"/>
            <a:ext cx="14813280" cy="5486400"/>
          </a:xfrm>
          <a:prstGeom prst="rect">
            <a:avLst/>
          </a:prstGeom>
        </p:spPr>
        <p:txBody>
          <a:bodyPr vert="horz" lIns="266467" tIns="133233" rIns="266467" bIns="13323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7680963"/>
            <a:ext cx="14813280" cy="21724622"/>
          </a:xfrm>
          <a:prstGeom prst="rect">
            <a:avLst/>
          </a:prstGeom>
        </p:spPr>
        <p:txBody>
          <a:bodyPr vert="horz" lIns="266467" tIns="133233" rIns="266467" bIns="13323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" y="30510483"/>
            <a:ext cx="3840480" cy="1752600"/>
          </a:xfrm>
          <a:prstGeom prst="rect">
            <a:avLst/>
          </a:prstGeom>
        </p:spPr>
        <p:txBody>
          <a:bodyPr vert="horz" lIns="266467" tIns="133233" rIns="266467" bIns="133233" rtlCol="0" anchor="ctr"/>
          <a:lstStyle>
            <a:lvl1pPr algn="l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D0A1C-192E-44CF-8B9B-25D4BEC68A26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23560" y="30510483"/>
            <a:ext cx="5212080" cy="1752600"/>
          </a:xfrm>
          <a:prstGeom prst="rect">
            <a:avLst/>
          </a:prstGeom>
        </p:spPr>
        <p:txBody>
          <a:bodyPr vert="horz" lIns="266467" tIns="133233" rIns="266467" bIns="133233" rtlCol="0" anchor="ctr"/>
          <a:lstStyle>
            <a:lvl1pPr algn="ct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95760" y="30510483"/>
            <a:ext cx="3840480" cy="1752600"/>
          </a:xfrm>
          <a:prstGeom prst="rect">
            <a:avLst/>
          </a:prstGeom>
        </p:spPr>
        <p:txBody>
          <a:bodyPr vert="horz" lIns="266467" tIns="133233" rIns="266467" bIns="133233" rtlCol="0" anchor="ctr"/>
          <a:lstStyle>
            <a:lvl1pPr algn="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38D0-143F-4596-9E27-D8B93F9BE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1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2664672" rtl="0" eaLnBrk="1" latinLnBrk="0" hangingPunct="1">
        <a:spcBef>
          <a:spcPct val="0"/>
        </a:spcBef>
        <a:buNone/>
        <a:defRPr sz="1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99252" indent="-999252" algn="l" defTabSz="2664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165046" indent="-832710" algn="l" defTabSz="2664672" rtl="0" eaLnBrk="1" latinLnBrk="0" hangingPunct="1">
        <a:spcBef>
          <a:spcPct val="20000"/>
        </a:spcBef>
        <a:buFont typeface="Arial" panose="020B0604020202020204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3330840" indent="-666168" algn="l" defTabSz="2664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176" indent="-666168" algn="l" defTabSz="2664672" rtl="0" eaLnBrk="1" latinLnBrk="0" hangingPunct="1">
        <a:spcBef>
          <a:spcPct val="20000"/>
        </a:spcBef>
        <a:buFont typeface="Arial" panose="020B0604020202020204" pitchFamily="34" charset="0"/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95512" indent="-666168" algn="l" defTabSz="2664672" rtl="0" eaLnBrk="1" latinLnBrk="0" hangingPunct="1">
        <a:spcBef>
          <a:spcPct val="20000"/>
        </a:spcBef>
        <a:buFont typeface="Arial" panose="020B0604020202020204" pitchFamily="34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27847" indent="-666168" algn="l" defTabSz="2664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660184" indent="-666168" algn="l" defTabSz="2664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9992520" indent="-666168" algn="l" defTabSz="2664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324855" indent="-666168" algn="l" defTabSz="2664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646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32336" algn="l" defTabSz="26646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64672" algn="l" defTabSz="26646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97008" algn="l" defTabSz="26646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329344" algn="l" defTabSz="26646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661680" algn="l" defTabSz="26646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994015" algn="l" defTabSz="26646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326352" algn="l" defTabSz="26646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688" algn="l" defTabSz="26646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79297" y="609599"/>
            <a:ext cx="15544800" cy="2011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defTabSz="3760788" rtl="0" eaLnBrk="0" fontAlgn="base" hangingPunct="0">
              <a:spcBef>
                <a:spcPct val="0"/>
              </a:spcBef>
              <a:spcAft>
                <a:spcPct val="0"/>
              </a:spcAft>
              <a:defRPr sz="7200" b="1" kern="1200">
                <a:solidFill>
                  <a:srgbClr val="4891C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3760788" rtl="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4891CE"/>
                </a:solidFill>
                <a:latin typeface="Rockwell" pitchFamily="18" charset="0"/>
              </a:defRPr>
            </a:lvl2pPr>
            <a:lvl3pPr algn="l" defTabSz="3760788" rtl="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4891CE"/>
                </a:solidFill>
                <a:latin typeface="Rockwell" pitchFamily="18" charset="0"/>
              </a:defRPr>
            </a:lvl3pPr>
            <a:lvl4pPr algn="l" defTabSz="3760788" rtl="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4891CE"/>
                </a:solidFill>
                <a:latin typeface="Rockwell" pitchFamily="18" charset="0"/>
              </a:defRPr>
            </a:lvl4pPr>
            <a:lvl5pPr algn="l" defTabSz="3760788" rtl="0" eaLnBrk="0" fontAlgn="base" hangingPunct="0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4891CE"/>
                </a:solidFill>
                <a:latin typeface="Rockwell" pitchFamily="18" charset="0"/>
              </a:defRPr>
            </a:lvl5pPr>
            <a:lvl6pPr marL="457200" algn="l" defTabSz="3760788" rtl="0" fontAlgn="base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4891CE"/>
                </a:solidFill>
                <a:latin typeface="Rockwell" pitchFamily="18" charset="0"/>
              </a:defRPr>
            </a:lvl6pPr>
            <a:lvl7pPr marL="914400" algn="l" defTabSz="3760788" rtl="0" fontAlgn="base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4891CE"/>
                </a:solidFill>
                <a:latin typeface="Rockwell" pitchFamily="18" charset="0"/>
              </a:defRPr>
            </a:lvl7pPr>
            <a:lvl8pPr marL="1371600" algn="l" defTabSz="3760788" rtl="0" fontAlgn="base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4891CE"/>
                </a:solidFill>
                <a:latin typeface="Rockwell" pitchFamily="18" charset="0"/>
              </a:defRPr>
            </a:lvl8pPr>
            <a:lvl9pPr marL="1828800" algn="l" defTabSz="3760788" rtl="0" fontAlgn="base">
              <a:spcBef>
                <a:spcPct val="0"/>
              </a:spcBef>
              <a:spcAft>
                <a:spcPct val="0"/>
              </a:spcAft>
              <a:defRPr sz="8000" b="1">
                <a:solidFill>
                  <a:srgbClr val="4891CE"/>
                </a:solidFill>
                <a:latin typeface="Rockwell" pitchFamily="18" charset="0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418FD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*****************Title***************</a:t>
            </a:r>
          </a:p>
          <a:p>
            <a:pPr>
              <a:defRPr/>
            </a:pPr>
            <a:r>
              <a:rPr lang="en-US" dirty="0" smtClean="0">
                <a:solidFill>
                  <a:srgbClr val="418FD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*************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13266683" y="0"/>
            <a:ext cx="3200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91440" rIns="274320" bIns="91440" numCol="1" anchor="ctr" anchorCtr="1" compatLnSpc="1">
            <a:prstTxWarp prst="textNoShape">
              <a:avLst/>
            </a:prstTxWarp>
            <a:noAutofit/>
          </a:bodyPr>
          <a:lstStyle>
            <a:lvl1pPr marL="38100" indent="3175" algn="l" defTabSz="37607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055938" indent="-1174750" algn="l" defTabSz="37607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15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defRPr>
            </a:lvl2pPr>
            <a:lvl3pPr marL="4702175" indent="-939800" algn="l" defTabSz="37607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99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defRPr>
            </a:lvl3pPr>
            <a:lvl4pPr marL="6583363" indent="-939800" algn="l" defTabSz="37607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82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defRPr>
            </a:lvl4pPr>
            <a:lvl5pPr marL="8464550" indent="-939800" algn="l" defTabSz="37607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82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defRPr>
            </a:lvl5pPr>
            <a:lvl6pPr marL="10345567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6580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7592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8604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#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 bwMode="auto">
          <a:xfrm>
            <a:off x="489202" y="2209800"/>
            <a:ext cx="15544799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  <a:noAutofit/>
          </a:bodyPr>
          <a:lstStyle>
            <a:lvl1pPr marL="1409700" indent="-1409700" algn="ctr" defTabSz="37607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5400" b="1" kern="1200">
                <a:solidFill>
                  <a:srgbClr val="4891CE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055938" indent="-1174750" algn="l" defTabSz="37607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5400" kern="1200">
                <a:solidFill>
                  <a:srgbClr val="4891CE"/>
                </a:solidFill>
                <a:latin typeface="Bookman Old Style" pitchFamily="18" charset="0"/>
                <a:ea typeface="+mn-ea"/>
                <a:cs typeface="+mn-cs"/>
              </a:defRPr>
            </a:lvl2pPr>
            <a:lvl3pPr marL="4702175" indent="-939800" algn="l" defTabSz="37607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5400" kern="1200">
                <a:solidFill>
                  <a:srgbClr val="4891CE"/>
                </a:solidFill>
                <a:latin typeface="Bookman Old Style" pitchFamily="18" charset="0"/>
                <a:ea typeface="+mn-ea"/>
                <a:cs typeface="+mn-cs"/>
              </a:defRPr>
            </a:lvl3pPr>
            <a:lvl4pPr marL="6583363" indent="-939800" algn="l" defTabSz="37607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5400" kern="1200">
                <a:solidFill>
                  <a:srgbClr val="4891CE"/>
                </a:solidFill>
                <a:latin typeface="Bookman Old Style" pitchFamily="18" charset="0"/>
                <a:ea typeface="+mn-ea"/>
                <a:cs typeface="+mn-cs"/>
              </a:defRPr>
            </a:lvl4pPr>
            <a:lvl5pPr marL="8464550" indent="-939800" algn="l" defTabSz="37607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5400" kern="1200">
                <a:solidFill>
                  <a:srgbClr val="4891CE"/>
                </a:solidFill>
                <a:latin typeface="Bookman Old Style" pitchFamily="18" charset="0"/>
                <a:ea typeface="+mn-ea"/>
                <a:cs typeface="+mn-cs"/>
              </a:defRPr>
            </a:lvl5pPr>
            <a:lvl6pPr marL="10345567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6580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7592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8604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 smtClean="0">
                <a:solidFill>
                  <a:srgbClr val="418FD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 and Affiliation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6269" y="4648200"/>
            <a:ext cx="14590667" cy="707886"/>
          </a:xfrm>
          <a:prstGeom prst="rect">
            <a:avLst/>
          </a:prstGeom>
          <a:solidFill>
            <a:srgbClr val="4F2C1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6269" y="9220200"/>
            <a:ext cx="14590667" cy="707886"/>
          </a:xfrm>
          <a:prstGeom prst="rect">
            <a:avLst/>
          </a:prstGeom>
          <a:solidFill>
            <a:srgbClr val="4F2C1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8823" y="15011400"/>
            <a:ext cx="14590667" cy="707886"/>
          </a:xfrm>
          <a:prstGeom prst="rect">
            <a:avLst/>
          </a:prstGeom>
          <a:solidFill>
            <a:srgbClr val="4F2C1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6269" y="21412200"/>
            <a:ext cx="14590667" cy="707886"/>
          </a:xfrm>
          <a:prstGeom prst="rect">
            <a:avLst/>
          </a:prstGeom>
          <a:solidFill>
            <a:srgbClr val="4F2C1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0070" y="27584400"/>
            <a:ext cx="14590667" cy="707886"/>
          </a:xfrm>
          <a:prstGeom prst="rect">
            <a:avLst/>
          </a:prstGeom>
          <a:solidFill>
            <a:srgbClr val="4F2C1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Placeholder 34"/>
          <p:cNvSpPr txBox="1">
            <a:spLocks/>
          </p:cNvSpPr>
          <p:nvPr/>
        </p:nvSpPr>
        <p:spPr>
          <a:xfrm>
            <a:off x="479297" y="5432425"/>
            <a:ext cx="15544800" cy="34829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5046" indent="-83271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3084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63176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95512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27847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60184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99252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324855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your introduction here….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Placeholder 34"/>
          <p:cNvSpPr txBox="1">
            <a:spLocks/>
          </p:cNvSpPr>
          <p:nvPr/>
        </p:nvSpPr>
        <p:spPr>
          <a:xfrm>
            <a:off x="479297" y="9982201"/>
            <a:ext cx="15544801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5046" indent="-83271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3084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63176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95512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27847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60184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99252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324855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your objectives here…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Placeholder 34"/>
          <p:cNvSpPr txBox="1">
            <a:spLocks/>
          </p:cNvSpPr>
          <p:nvPr/>
        </p:nvSpPr>
        <p:spPr>
          <a:xfrm>
            <a:off x="479298" y="15849600"/>
            <a:ext cx="15544800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5046" indent="-83271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3084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63176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95512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27847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60184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99252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324855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materials and methods used….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**All pictures, figures, and tables need to have a title and a caption.  Example: Figure 1: Shows this trend, Picture 2: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Placeholder 34"/>
          <p:cNvSpPr txBox="1">
            <a:spLocks/>
          </p:cNvSpPr>
          <p:nvPr/>
        </p:nvSpPr>
        <p:spPr>
          <a:xfrm>
            <a:off x="479298" y="22250400"/>
            <a:ext cx="15544799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5046" indent="-83271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3084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63176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95512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27847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60184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99252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324855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 about the results of your study, use a table or chart if necessary…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Placeholder 34"/>
          <p:cNvSpPr txBox="1">
            <a:spLocks/>
          </p:cNvSpPr>
          <p:nvPr/>
        </p:nvSpPr>
        <p:spPr>
          <a:xfrm>
            <a:off x="479298" y="28292286"/>
            <a:ext cx="15544800" cy="29497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5046" indent="-832710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3084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63176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95512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27847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60184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992520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324855" indent="-666168" algn="l" defTabSz="266467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conclusion(s) did you reach?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182600" y="2590800"/>
            <a:ext cx="2578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Presenter’s Photo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12069" y="31470600"/>
            <a:ext cx="10080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sponsored in part by ….. (if not delete)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07" b="-3498"/>
          <a:stretch/>
        </p:blipFill>
        <p:spPr>
          <a:xfrm>
            <a:off x="771144" y="2891028"/>
            <a:ext cx="4105656" cy="7665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8" b="89"/>
          <a:stretch/>
        </p:blipFill>
        <p:spPr>
          <a:xfrm>
            <a:off x="914400" y="3657600"/>
            <a:ext cx="3119628" cy="74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35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99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Tufts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Silberstein, Jacob S.</dc:creator>
  <cp:lastModifiedBy>Dunn, Katie</cp:lastModifiedBy>
  <cp:revision>24</cp:revision>
  <cp:lastPrinted>2017-11-08T16:26:52Z</cp:lastPrinted>
  <dcterms:created xsi:type="dcterms:W3CDTF">2013-11-12T14:31:56Z</dcterms:created>
  <dcterms:modified xsi:type="dcterms:W3CDTF">2017-11-08T22:29:36Z</dcterms:modified>
</cp:coreProperties>
</file>