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0233600" cy="287401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72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452" autoAdjust="0"/>
    <p:restoredTop sz="94660"/>
  </p:normalViewPr>
  <p:slideViewPr>
    <p:cSldViewPr snapToGrid="0">
      <p:cViewPr>
        <p:scale>
          <a:sx n="39" d="100"/>
          <a:sy n="39" d="100"/>
        </p:scale>
        <p:origin x="728" y="-2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4C027C-123E-A244-AF88-C63A5D4E00E8}" type="doc">
      <dgm:prSet loTypeId="urn:microsoft.com/office/officeart/2005/8/layout/venn3" loCatId="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98274C53-D409-A849-8962-DBD466B905E3}">
      <dgm:prSet phldrT="[Text]" custT="1"/>
      <dgm:spPr/>
      <dgm:t>
        <a:bodyPr/>
        <a:lstStyle/>
        <a:p>
          <a:r>
            <a:rPr lang="en-US" sz="2100" dirty="0"/>
            <a:t>Head Start Children</a:t>
          </a:r>
        </a:p>
      </dgm:t>
    </dgm:pt>
    <dgm:pt modelId="{653C22B2-9475-B24A-8339-4172D147D2F1}" type="parTrans" cxnId="{72213260-13C1-8447-ABA7-3AE6DAAE0FFB}">
      <dgm:prSet/>
      <dgm:spPr/>
      <dgm:t>
        <a:bodyPr/>
        <a:lstStyle/>
        <a:p>
          <a:endParaRPr lang="en-US"/>
        </a:p>
      </dgm:t>
    </dgm:pt>
    <dgm:pt modelId="{66898430-F30B-A34C-AB5E-9809EB542754}" type="sibTrans" cxnId="{72213260-13C1-8447-ABA7-3AE6DAAE0FFB}">
      <dgm:prSet/>
      <dgm:spPr/>
      <dgm:t>
        <a:bodyPr/>
        <a:lstStyle/>
        <a:p>
          <a:endParaRPr lang="en-US"/>
        </a:p>
      </dgm:t>
    </dgm:pt>
    <dgm:pt modelId="{6F20B9CE-1B74-904D-8909-7525892C10E1}">
      <dgm:prSet phldrT="[Text]" custT="1"/>
      <dgm:spPr/>
      <dgm:t>
        <a:bodyPr/>
        <a:lstStyle/>
        <a:p>
          <a:r>
            <a:rPr lang="en-US" sz="2100" dirty="0"/>
            <a:t>Parents Guardians</a:t>
          </a:r>
        </a:p>
      </dgm:t>
    </dgm:pt>
    <dgm:pt modelId="{41F2B1F2-5FBD-7041-B0D3-AD758E309DB8}" type="parTrans" cxnId="{559A1D35-E530-2B4A-81E2-C27A856EAEEB}">
      <dgm:prSet/>
      <dgm:spPr/>
      <dgm:t>
        <a:bodyPr/>
        <a:lstStyle/>
        <a:p>
          <a:endParaRPr lang="en-US"/>
        </a:p>
      </dgm:t>
    </dgm:pt>
    <dgm:pt modelId="{12FF9467-9473-BA4D-90A7-EA662CFDBF9D}" type="sibTrans" cxnId="{559A1D35-E530-2B4A-81E2-C27A856EAEEB}">
      <dgm:prSet/>
      <dgm:spPr/>
      <dgm:t>
        <a:bodyPr/>
        <a:lstStyle/>
        <a:p>
          <a:endParaRPr lang="en-US"/>
        </a:p>
      </dgm:t>
    </dgm:pt>
    <dgm:pt modelId="{7F263C89-66DD-4142-8048-18F73D821EB2}">
      <dgm:prSet phldrT="[Text]" custT="1"/>
      <dgm:spPr/>
      <dgm:t>
        <a:bodyPr/>
        <a:lstStyle/>
        <a:p>
          <a:r>
            <a:rPr lang="en-US" sz="2100" dirty="0"/>
            <a:t>Head Start Teachers</a:t>
          </a:r>
        </a:p>
      </dgm:t>
    </dgm:pt>
    <dgm:pt modelId="{620E4B84-3D99-614E-AE71-40468531ACFE}" type="parTrans" cxnId="{FFAD4E48-1FC9-EC4B-AE44-3176C24AB635}">
      <dgm:prSet/>
      <dgm:spPr/>
      <dgm:t>
        <a:bodyPr/>
        <a:lstStyle/>
        <a:p>
          <a:endParaRPr lang="en-US"/>
        </a:p>
      </dgm:t>
    </dgm:pt>
    <dgm:pt modelId="{624A20F7-CE9B-7047-AAF2-C3BE498389CB}" type="sibTrans" cxnId="{FFAD4E48-1FC9-EC4B-AE44-3176C24AB635}">
      <dgm:prSet/>
      <dgm:spPr/>
      <dgm:t>
        <a:bodyPr/>
        <a:lstStyle/>
        <a:p>
          <a:endParaRPr lang="en-US"/>
        </a:p>
      </dgm:t>
    </dgm:pt>
    <dgm:pt modelId="{92B3D3E4-F3B6-844D-BF1F-5CA7AF22BCAD}">
      <dgm:prSet phldrT="[Text]" custT="1"/>
      <dgm:spPr/>
      <dgm:t>
        <a:bodyPr/>
        <a:lstStyle/>
        <a:p>
          <a:r>
            <a:rPr lang="en-US" sz="2100" dirty="0"/>
            <a:t>Special Needs Facilitator  </a:t>
          </a:r>
        </a:p>
      </dgm:t>
    </dgm:pt>
    <dgm:pt modelId="{B3CF65A9-2115-9F4E-BA30-D88780C133D7}" type="parTrans" cxnId="{A93F9E28-FBDC-3545-A620-50006D5A485A}">
      <dgm:prSet/>
      <dgm:spPr/>
      <dgm:t>
        <a:bodyPr/>
        <a:lstStyle/>
        <a:p>
          <a:endParaRPr lang="en-US"/>
        </a:p>
      </dgm:t>
    </dgm:pt>
    <dgm:pt modelId="{B46BD3A3-9FDA-9B44-A5E8-BD1065F4874B}" type="sibTrans" cxnId="{A93F9E28-FBDC-3545-A620-50006D5A485A}">
      <dgm:prSet/>
      <dgm:spPr/>
      <dgm:t>
        <a:bodyPr/>
        <a:lstStyle/>
        <a:p>
          <a:endParaRPr lang="en-US"/>
        </a:p>
      </dgm:t>
    </dgm:pt>
    <dgm:pt modelId="{CCEB1BB7-7841-B141-BFDC-C34346EBA226}">
      <dgm:prSet phldrT="[Text]" custT="1"/>
      <dgm:spPr/>
      <dgm:t>
        <a:bodyPr/>
        <a:lstStyle/>
        <a:p>
          <a:r>
            <a:rPr lang="en-US" sz="2100" dirty="0"/>
            <a:t>Family Dev. Coord.</a:t>
          </a:r>
        </a:p>
      </dgm:t>
    </dgm:pt>
    <dgm:pt modelId="{BA90B943-34B1-214D-9A8B-2746D9184EA1}" type="parTrans" cxnId="{B319AB63-2E52-B049-B758-A716D7E457DD}">
      <dgm:prSet/>
      <dgm:spPr/>
      <dgm:t>
        <a:bodyPr/>
        <a:lstStyle/>
        <a:p>
          <a:endParaRPr lang="en-US"/>
        </a:p>
      </dgm:t>
    </dgm:pt>
    <dgm:pt modelId="{46AFD04D-D418-CE4B-926F-44D8A0906B7E}" type="sibTrans" cxnId="{B319AB63-2E52-B049-B758-A716D7E457DD}">
      <dgm:prSet/>
      <dgm:spPr/>
      <dgm:t>
        <a:bodyPr/>
        <a:lstStyle/>
        <a:p>
          <a:endParaRPr lang="en-US"/>
        </a:p>
      </dgm:t>
    </dgm:pt>
    <dgm:pt modelId="{B05CC13C-F4FB-6A49-93D0-A1A0DFF1DFF9}">
      <dgm:prSet phldrT="[Text]" custT="1"/>
      <dgm:spPr/>
      <dgm:t>
        <a:bodyPr/>
        <a:lstStyle/>
        <a:p>
          <a:r>
            <a:rPr lang="en-US" sz="2100" dirty="0"/>
            <a:t>Early Learning Division</a:t>
          </a:r>
        </a:p>
      </dgm:t>
    </dgm:pt>
    <dgm:pt modelId="{CEF05CDD-E3D5-1045-B62C-5599BFEE3BBD}" type="parTrans" cxnId="{D140E272-959F-2F4D-8BEA-82E276928C45}">
      <dgm:prSet/>
      <dgm:spPr/>
      <dgm:t>
        <a:bodyPr/>
        <a:lstStyle/>
        <a:p>
          <a:endParaRPr lang="en-US"/>
        </a:p>
      </dgm:t>
    </dgm:pt>
    <dgm:pt modelId="{520529C3-4827-0343-B7BA-539560315C10}" type="sibTrans" cxnId="{D140E272-959F-2F4D-8BEA-82E276928C45}">
      <dgm:prSet/>
      <dgm:spPr/>
      <dgm:t>
        <a:bodyPr/>
        <a:lstStyle/>
        <a:p>
          <a:endParaRPr lang="en-US"/>
        </a:p>
      </dgm:t>
    </dgm:pt>
    <dgm:pt modelId="{37C6F669-2E1F-E446-A000-D3B5ADE189EE}">
      <dgm:prSet phldrT="[Text]" custT="1"/>
      <dgm:spPr/>
      <dgm:t>
        <a:bodyPr/>
        <a:lstStyle/>
        <a:p>
          <a:r>
            <a:rPr lang="en-US" sz="2100" dirty="0"/>
            <a:t>Mental Health Consult</a:t>
          </a:r>
          <a:r>
            <a:rPr lang="en-US" sz="2000" dirty="0"/>
            <a:t>ant</a:t>
          </a:r>
        </a:p>
      </dgm:t>
    </dgm:pt>
    <dgm:pt modelId="{DCAC82EC-1436-E642-8961-732C36FB3F0B}" type="parTrans" cxnId="{CCE151EE-0763-2641-A433-DFAEDA74CC9E}">
      <dgm:prSet/>
      <dgm:spPr/>
      <dgm:t>
        <a:bodyPr/>
        <a:lstStyle/>
        <a:p>
          <a:endParaRPr lang="en-US"/>
        </a:p>
      </dgm:t>
    </dgm:pt>
    <dgm:pt modelId="{406865C6-6780-324F-97C1-56848C6DAB2C}" type="sibTrans" cxnId="{CCE151EE-0763-2641-A433-DFAEDA74CC9E}">
      <dgm:prSet/>
      <dgm:spPr/>
      <dgm:t>
        <a:bodyPr/>
        <a:lstStyle/>
        <a:p>
          <a:endParaRPr lang="en-US"/>
        </a:p>
      </dgm:t>
    </dgm:pt>
    <dgm:pt modelId="{D86041D9-B301-AB4D-BD83-D03109FE088A}" type="pres">
      <dgm:prSet presAssocID="{684C027C-123E-A244-AF88-C63A5D4E00E8}" presName="Name0" presStyleCnt="0">
        <dgm:presLayoutVars>
          <dgm:dir/>
          <dgm:resizeHandles val="exact"/>
        </dgm:presLayoutVars>
      </dgm:prSet>
      <dgm:spPr/>
    </dgm:pt>
    <dgm:pt modelId="{A647672A-F8D5-4A47-A149-2D0CE755E957}" type="pres">
      <dgm:prSet presAssocID="{98274C53-D409-A849-8962-DBD466B905E3}" presName="Name5" presStyleLbl="vennNode1" presStyleIdx="0" presStyleCnt="7">
        <dgm:presLayoutVars>
          <dgm:bulletEnabled val="1"/>
        </dgm:presLayoutVars>
      </dgm:prSet>
      <dgm:spPr/>
    </dgm:pt>
    <dgm:pt modelId="{C6E7AB92-744B-BF4A-B896-7307949AB7B5}" type="pres">
      <dgm:prSet presAssocID="{66898430-F30B-A34C-AB5E-9809EB542754}" presName="space" presStyleCnt="0"/>
      <dgm:spPr/>
    </dgm:pt>
    <dgm:pt modelId="{816C7302-C9E0-D24D-9187-56ACC4C07B7F}" type="pres">
      <dgm:prSet presAssocID="{6F20B9CE-1B74-904D-8909-7525892C10E1}" presName="Name5" presStyleLbl="vennNode1" presStyleIdx="1" presStyleCnt="7">
        <dgm:presLayoutVars>
          <dgm:bulletEnabled val="1"/>
        </dgm:presLayoutVars>
      </dgm:prSet>
      <dgm:spPr/>
    </dgm:pt>
    <dgm:pt modelId="{6E6CCC4B-7A10-8446-8C2C-99BB9C34FD11}" type="pres">
      <dgm:prSet presAssocID="{12FF9467-9473-BA4D-90A7-EA662CFDBF9D}" presName="space" presStyleCnt="0"/>
      <dgm:spPr/>
    </dgm:pt>
    <dgm:pt modelId="{975A804A-95C9-CE4E-A0C1-999BED45CABA}" type="pres">
      <dgm:prSet presAssocID="{7F263C89-66DD-4142-8048-18F73D821EB2}" presName="Name5" presStyleLbl="vennNode1" presStyleIdx="2" presStyleCnt="7">
        <dgm:presLayoutVars>
          <dgm:bulletEnabled val="1"/>
        </dgm:presLayoutVars>
      </dgm:prSet>
      <dgm:spPr/>
    </dgm:pt>
    <dgm:pt modelId="{EE7FCE90-A103-FE49-975B-2F2F10E2FC64}" type="pres">
      <dgm:prSet presAssocID="{624A20F7-CE9B-7047-AAF2-C3BE498389CB}" presName="space" presStyleCnt="0"/>
      <dgm:spPr/>
    </dgm:pt>
    <dgm:pt modelId="{98742C6C-A446-0A4B-A775-3BA62C0E552A}" type="pres">
      <dgm:prSet presAssocID="{B05CC13C-F4FB-6A49-93D0-A1A0DFF1DFF9}" presName="Name5" presStyleLbl="vennNode1" presStyleIdx="3" presStyleCnt="7">
        <dgm:presLayoutVars>
          <dgm:bulletEnabled val="1"/>
        </dgm:presLayoutVars>
      </dgm:prSet>
      <dgm:spPr/>
    </dgm:pt>
    <dgm:pt modelId="{542577F9-CE80-A843-91B3-928B8B63D3A5}" type="pres">
      <dgm:prSet presAssocID="{520529C3-4827-0343-B7BA-539560315C10}" presName="space" presStyleCnt="0"/>
      <dgm:spPr/>
    </dgm:pt>
    <dgm:pt modelId="{BF85AB98-F168-104F-99E7-96C3D4393E98}" type="pres">
      <dgm:prSet presAssocID="{92B3D3E4-F3B6-844D-BF1F-5CA7AF22BCAD}" presName="Name5" presStyleLbl="vennNode1" presStyleIdx="4" presStyleCnt="7">
        <dgm:presLayoutVars>
          <dgm:bulletEnabled val="1"/>
        </dgm:presLayoutVars>
      </dgm:prSet>
      <dgm:spPr/>
    </dgm:pt>
    <dgm:pt modelId="{EF5B029D-6B6D-7B4C-A735-C344835E1F00}" type="pres">
      <dgm:prSet presAssocID="{B46BD3A3-9FDA-9B44-A5E8-BD1065F4874B}" presName="space" presStyleCnt="0"/>
      <dgm:spPr/>
    </dgm:pt>
    <dgm:pt modelId="{25EF6557-2FDF-D844-B51B-50B099954B33}" type="pres">
      <dgm:prSet presAssocID="{CCEB1BB7-7841-B141-BFDC-C34346EBA226}" presName="Name5" presStyleLbl="vennNode1" presStyleIdx="5" presStyleCnt="7">
        <dgm:presLayoutVars>
          <dgm:bulletEnabled val="1"/>
        </dgm:presLayoutVars>
      </dgm:prSet>
      <dgm:spPr/>
    </dgm:pt>
    <dgm:pt modelId="{CA1EC31E-8836-974A-93CB-97F82231F08B}" type="pres">
      <dgm:prSet presAssocID="{46AFD04D-D418-CE4B-926F-44D8A0906B7E}" presName="space" presStyleCnt="0"/>
      <dgm:spPr/>
    </dgm:pt>
    <dgm:pt modelId="{F1C72F8A-1AC4-F844-AAE9-26CC04DAC2E9}" type="pres">
      <dgm:prSet presAssocID="{37C6F669-2E1F-E446-A000-D3B5ADE189EE}" presName="Name5" presStyleLbl="vennNode1" presStyleIdx="6" presStyleCnt="7">
        <dgm:presLayoutVars>
          <dgm:bulletEnabled val="1"/>
        </dgm:presLayoutVars>
      </dgm:prSet>
      <dgm:spPr/>
    </dgm:pt>
  </dgm:ptLst>
  <dgm:cxnLst>
    <dgm:cxn modelId="{A93F9E28-FBDC-3545-A620-50006D5A485A}" srcId="{684C027C-123E-A244-AF88-C63A5D4E00E8}" destId="{92B3D3E4-F3B6-844D-BF1F-5CA7AF22BCAD}" srcOrd="4" destOrd="0" parTransId="{B3CF65A9-2115-9F4E-BA30-D88780C133D7}" sibTransId="{B46BD3A3-9FDA-9B44-A5E8-BD1065F4874B}"/>
    <dgm:cxn modelId="{559A1D35-E530-2B4A-81E2-C27A856EAEEB}" srcId="{684C027C-123E-A244-AF88-C63A5D4E00E8}" destId="{6F20B9CE-1B74-904D-8909-7525892C10E1}" srcOrd="1" destOrd="0" parTransId="{41F2B1F2-5FBD-7041-B0D3-AD758E309DB8}" sibTransId="{12FF9467-9473-BA4D-90A7-EA662CFDBF9D}"/>
    <dgm:cxn modelId="{A728CA3A-F333-CE44-A9AE-EECFE0B6F1D2}" type="presOf" srcId="{6F20B9CE-1B74-904D-8909-7525892C10E1}" destId="{816C7302-C9E0-D24D-9187-56ACC4C07B7F}" srcOrd="0" destOrd="0" presId="urn:microsoft.com/office/officeart/2005/8/layout/venn3"/>
    <dgm:cxn modelId="{FFAD4E48-1FC9-EC4B-AE44-3176C24AB635}" srcId="{684C027C-123E-A244-AF88-C63A5D4E00E8}" destId="{7F263C89-66DD-4142-8048-18F73D821EB2}" srcOrd="2" destOrd="0" parTransId="{620E4B84-3D99-614E-AE71-40468531ACFE}" sibTransId="{624A20F7-CE9B-7047-AAF2-C3BE498389CB}"/>
    <dgm:cxn modelId="{72213260-13C1-8447-ABA7-3AE6DAAE0FFB}" srcId="{684C027C-123E-A244-AF88-C63A5D4E00E8}" destId="{98274C53-D409-A849-8962-DBD466B905E3}" srcOrd="0" destOrd="0" parTransId="{653C22B2-9475-B24A-8339-4172D147D2F1}" sibTransId="{66898430-F30B-A34C-AB5E-9809EB542754}"/>
    <dgm:cxn modelId="{B319AB63-2E52-B049-B758-A716D7E457DD}" srcId="{684C027C-123E-A244-AF88-C63A5D4E00E8}" destId="{CCEB1BB7-7841-B141-BFDC-C34346EBA226}" srcOrd="5" destOrd="0" parTransId="{BA90B943-34B1-214D-9A8B-2746D9184EA1}" sibTransId="{46AFD04D-D418-CE4B-926F-44D8A0906B7E}"/>
    <dgm:cxn modelId="{516FD163-52A4-7D4B-9F0D-B07F781BF876}" type="presOf" srcId="{7F263C89-66DD-4142-8048-18F73D821EB2}" destId="{975A804A-95C9-CE4E-A0C1-999BED45CABA}" srcOrd="0" destOrd="0" presId="urn:microsoft.com/office/officeart/2005/8/layout/venn3"/>
    <dgm:cxn modelId="{D140E272-959F-2F4D-8BEA-82E276928C45}" srcId="{684C027C-123E-A244-AF88-C63A5D4E00E8}" destId="{B05CC13C-F4FB-6A49-93D0-A1A0DFF1DFF9}" srcOrd="3" destOrd="0" parTransId="{CEF05CDD-E3D5-1045-B62C-5599BFEE3BBD}" sibTransId="{520529C3-4827-0343-B7BA-539560315C10}"/>
    <dgm:cxn modelId="{6B359678-7EA9-D246-8F6F-CB8E927688FD}" type="presOf" srcId="{37C6F669-2E1F-E446-A000-D3B5ADE189EE}" destId="{F1C72F8A-1AC4-F844-AAE9-26CC04DAC2E9}" srcOrd="0" destOrd="0" presId="urn:microsoft.com/office/officeart/2005/8/layout/venn3"/>
    <dgm:cxn modelId="{6209FAAD-C9E1-4D4F-A109-5621CC383D4D}" type="presOf" srcId="{98274C53-D409-A849-8962-DBD466B905E3}" destId="{A647672A-F8D5-4A47-A149-2D0CE755E957}" srcOrd="0" destOrd="0" presId="urn:microsoft.com/office/officeart/2005/8/layout/venn3"/>
    <dgm:cxn modelId="{7AA273B1-3DFE-8648-A614-D9DA07BA06E3}" type="presOf" srcId="{B05CC13C-F4FB-6A49-93D0-A1A0DFF1DFF9}" destId="{98742C6C-A446-0A4B-A775-3BA62C0E552A}" srcOrd="0" destOrd="0" presId="urn:microsoft.com/office/officeart/2005/8/layout/venn3"/>
    <dgm:cxn modelId="{1119BDB2-A678-4B49-B34F-30218AAF2F61}" type="presOf" srcId="{92B3D3E4-F3B6-844D-BF1F-5CA7AF22BCAD}" destId="{BF85AB98-F168-104F-99E7-96C3D4393E98}" srcOrd="0" destOrd="0" presId="urn:microsoft.com/office/officeart/2005/8/layout/venn3"/>
    <dgm:cxn modelId="{957A58C3-31CF-D04E-ABF4-1AC8857070C0}" type="presOf" srcId="{684C027C-123E-A244-AF88-C63A5D4E00E8}" destId="{D86041D9-B301-AB4D-BD83-D03109FE088A}" srcOrd="0" destOrd="0" presId="urn:microsoft.com/office/officeart/2005/8/layout/venn3"/>
    <dgm:cxn modelId="{3B13D7E4-464C-454A-9E00-15F43B9DA0B4}" type="presOf" srcId="{CCEB1BB7-7841-B141-BFDC-C34346EBA226}" destId="{25EF6557-2FDF-D844-B51B-50B099954B33}" srcOrd="0" destOrd="0" presId="urn:microsoft.com/office/officeart/2005/8/layout/venn3"/>
    <dgm:cxn modelId="{CCE151EE-0763-2641-A433-DFAEDA74CC9E}" srcId="{684C027C-123E-A244-AF88-C63A5D4E00E8}" destId="{37C6F669-2E1F-E446-A000-D3B5ADE189EE}" srcOrd="6" destOrd="0" parTransId="{DCAC82EC-1436-E642-8961-732C36FB3F0B}" sibTransId="{406865C6-6780-324F-97C1-56848C6DAB2C}"/>
    <dgm:cxn modelId="{7F1AF4DF-B2E0-8B42-AA44-A1D7088F6F75}" type="presParOf" srcId="{D86041D9-B301-AB4D-BD83-D03109FE088A}" destId="{A647672A-F8D5-4A47-A149-2D0CE755E957}" srcOrd="0" destOrd="0" presId="urn:microsoft.com/office/officeart/2005/8/layout/venn3"/>
    <dgm:cxn modelId="{4149D6CE-4C4F-4D46-A2E7-296B01D9F4BC}" type="presParOf" srcId="{D86041D9-B301-AB4D-BD83-D03109FE088A}" destId="{C6E7AB92-744B-BF4A-B896-7307949AB7B5}" srcOrd="1" destOrd="0" presId="urn:microsoft.com/office/officeart/2005/8/layout/venn3"/>
    <dgm:cxn modelId="{B23C4DE8-9874-DF4B-99AF-F0B6B405F067}" type="presParOf" srcId="{D86041D9-B301-AB4D-BD83-D03109FE088A}" destId="{816C7302-C9E0-D24D-9187-56ACC4C07B7F}" srcOrd="2" destOrd="0" presId="urn:microsoft.com/office/officeart/2005/8/layout/venn3"/>
    <dgm:cxn modelId="{3BC57B43-F4BF-3941-80D6-2236FE5BAF08}" type="presParOf" srcId="{D86041D9-B301-AB4D-BD83-D03109FE088A}" destId="{6E6CCC4B-7A10-8446-8C2C-99BB9C34FD11}" srcOrd="3" destOrd="0" presId="urn:microsoft.com/office/officeart/2005/8/layout/venn3"/>
    <dgm:cxn modelId="{4896C8DE-0044-3E4B-BBCB-46E470944AA8}" type="presParOf" srcId="{D86041D9-B301-AB4D-BD83-D03109FE088A}" destId="{975A804A-95C9-CE4E-A0C1-999BED45CABA}" srcOrd="4" destOrd="0" presId="urn:microsoft.com/office/officeart/2005/8/layout/venn3"/>
    <dgm:cxn modelId="{5C5DC965-72A8-7D45-81D1-A4E90B8A0CD5}" type="presParOf" srcId="{D86041D9-B301-AB4D-BD83-D03109FE088A}" destId="{EE7FCE90-A103-FE49-975B-2F2F10E2FC64}" srcOrd="5" destOrd="0" presId="urn:microsoft.com/office/officeart/2005/8/layout/venn3"/>
    <dgm:cxn modelId="{1C745FEB-6B04-F94D-A11F-F5D682CA08F5}" type="presParOf" srcId="{D86041D9-B301-AB4D-BD83-D03109FE088A}" destId="{98742C6C-A446-0A4B-A775-3BA62C0E552A}" srcOrd="6" destOrd="0" presId="urn:microsoft.com/office/officeart/2005/8/layout/venn3"/>
    <dgm:cxn modelId="{95BECEC7-F309-1841-966C-38299E112B89}" type="presParOf" srcId="{D86041D9-B301-AB4D-BD83-D03109FE088A}" destId="{542577F9-CE80-A843-91B3-928B8B63D3A5}" srcOrd="7" destOrd="0" presId="urn:microsoft.com/office/officeart/2005/8/layout/venn3"/>
    <dgm:cxn modelId="{78307649-2A25-614E-96CE-9CB7CB80F792}" type="presParOf" srcId="{D86041D9-B301-AB4D-BD83-D03109FE088A}" destId="{BF85AB98-F168-104F-99E7-96C3D4393E98}" srcOrd="8" destOrd="0" presId="urn:microsoft.com/office/officeart/2005/8/layout/venn3"/>
    <dgm:cxn modelId="{2C7B9729-9E11-E745-A02C-901534634C35}" type="presParOf" srcId="{D86041D9-B301-AB4D-BD83-D03109FE088A}" destId="{EF5B029D-6B6D-7B4C-A735-C344835E1F00}" srcOrd="9" destOrd="0" presId="urn:microsoft.com/office/officeart/2005/8/layout/venn3"/>
    <dgm:cxn modelId="{2D38BF0C-5BD2-0B45-8233-50C16F66DE77}" type="presParOf" srcId="{D86041D9-B301-AB4D-BD83-D03109FE088A}" destId="{25EF6557-2FDF-D844-B51B-50B099954B33}" srcOrd="10" destOrd="0" presId="urn:microsoft.com/office/officeart/2005/8/layout/venn3"/>
    <dgm:cxn modelId="{E9DA48D3-01FC-4045-BF73-B49161028F42}" type="presParOf" srcId="{D86041D9-B301-AB4D-BD83-D03109FE088A}" destId="{CA1EC31E-8836-974A-93CB-97F82231F08B}" srcOrd="11" destOrd="0" presId="urn:microsoft.com/office/officeart/2005/8/layout/venn3"/>
    <dgm:cxn modelId="{7BA97D1C-109D-3A46-8C45-C9A0D5EE41F9}" type="presParOf" srcId="{D86041D9-B301-AB4D-BD83-D03109FE088A}" destId="{F1C72F8A-1AC4-F844-AAE9-26CC04DAC2E9}" srcOrd="1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CD8CE4-DEA0-B943-BDA4-760A6882555F}" type="doc">
      <dgm:prSet loTypeId="urn:microsoft.com/office/officeart/2005/8/layout/hList1" loCatId="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FDC6D904-33DB-BA42-976C-82E26A2AD9CF}">
      <dgm:prSet phldrT="[Text]" custT="1"/>
      <dgm:spPr>
        <a:solidFill>
          <a:schemeClr val="accent2">
            <a:hueOff val="0"/>
            <a:satOff val="0"/>
            <a:lumOff val="0"/>
            <a:alpha val="80000"/>
          </a:schemeClr>
        </a:solidFill>
      </dgm:spPr>
      <dgm:t>
        <a:bodyPr/>
        <a:lstStyle/>
        <a:p>
          <a:r>
            <a:rPr lang="en-US" sz="2500" dirty="0">
              <a:latin typeface="Times New Roman" panose="02020603050405020304" pitchFamily="18" charset="0"/>
              <a:cs typeface="Times New Roman" panose="02020603050405020304" pitchFamily="18" charset="0"/>
            </a:rPr>
            <a:t>Classroom</a:t>
          </a:r>
        </a:p>
      </dgm:t>
    </dgm:pt>
    <dgm:pt modelId="{04787CD3-490D-064C-969A-A80FB08A192D}" type="parTrans" cxnId="{E5DB6AC5-D1CC-E744-B0AD-14C7325932A0}">
      <dgm:prSet/>
      <dgm:spPr/>
      <dgm:t>
        <a:bodyPr/>
        <a:lstStyle/>
        <a:p>
          <a:endParaRPr lang="en-US"/>
        </a:p>
      </dgm:t>
    </dgm:pt>
    <dgm:pt modelId="{2B459B56-2240-1C4C-8C85-5204F82F7A38}" type="sibTrans" cxnId="{E5DB6AC5-D1CC-E744-B0AD-14C7325932A0}">
      <dgm:prSet/>
      <dgm:spPr/>
      <dgm:t>
        <a:bodyPr/>
        <a:lstStyle/>
        <a:p>
          <a:endParaRPr lang="en-US"/>
        </a:p>
      </dgm:t>
    </dgm:pt>
    <dgm:pt modelId="{2BB5649A-9BAE-C24B-9331-7E18A3F1A656}">
      <dgm:prSet phldrT="[Text]" custT="1"/>
      <dgm:spPr/>
      <dgm:t>
        <a:bodyPr/>
        <a:lstStyle/>
        <a:p>
          <a:r>
            <a:rPr lang="en-US" sz="2500" dirty="0">
              <a:latin typeface="Times New Roman" panose="02020603050405020304" pitchFamily="18" charset="0"/>
              <a:cs typeface="Times New Roman" panose="02020603050405020304" pitchFamily="18" charset="0"/>
            </a:rPr>
            <a:t>Lesson plan implementation</a:t>
          </a:r>
        </a:p>
      </dgm:t>
    </dgm:pt>
    <dgm:pt modelId="{484610B3-9001-AF4B-9F47-54B66139E718}" type="parTrans" cxnId="{9043FC3A-47F7-984A-A8F3-234B54A68447}">
      <dgm:prSet/>
      <dgm:spPr/>
      <dgm:t>
        <a:bodyPr/>
        <a:lstStyle/>
        <a:p>
          <a:endParaRPr lang="en-US"/>
        </a:p>
      </dgm:t>
    </dgm:pt>
    <dgm:pt modelId="{021824DA-765F-BD4C-8467-3EB2F7377583}" type="sibTrans" cxnId="{9043FC3A-47F7-984A-A8F3-234B54A68447}">
      <dgm:prSet/>
      <dgm:spPr/>
      <dgm:t>
        <a:bodyPr/>
        <a:lstStyle/>
        <a:p>
          <a:endParaRPr lang="en-US"/>
        </a:p>
      </dgm:t>
    </dgm:pt>
    <dgm:pt modelId="{8C178D5D-5EAF-574D-938B-AF728DD0C432}">
      <dgm:prSet phldrT="[Text]" custT="1"/>
      <dgm:spPr/>
      <dgm:t>
        <a:bodyPr/>
        <a:lstStyle/>
        <a:p>
          <a:r>
            <a:rPr lang="en-US" sz="2500" dirty="0">
              <a:latin typeface="Times New Roman" panose="02020603050405020304" pitchFamily="18" charset="0"/>
              <a:cs typeface="Times New Roman" panose="02020603050405020304" pitchFamily="18" charset="0"/>
            </a:rPr>
            <a:t>Classroom observations </a:t>
          </a:r>
        </a:p>
      </dgm:t>
    </dgm:pt>
    <dgm:pt modelId="{3546A123-645F-FF4A-B3FF-D0276B430BA2}" type="parTrans" cxnId="{BECB29B1-7B32-DB47-9937-9069EE46F5B1}">
      <dgm:prSet/>
      <dgm:spPr/>
      <dgm:t>
        <a:bodyPr/>
        <a:lstStyle/>
        <a:p>
          <a:endParaRPr lang="en-US"/>
        </a:p>
      </dgm:t>
    </dgm:pt>
    <dgm:pt modelId="{1277AF41-822B-8D41-BF52-B4F2E6BA04AF}" type="sibTrans" cxnId="{BECB29B1-7B32-DB47-9937-9069EE46F5B1}">
      <dgm:prSet/>
      <dgm:spPr/>
      <dgm:t>
        <a:bodyPr/>
        <a:lstStyle/>
        <a:p>
          <a:endParaRPr lang="en-US"/>
        </a:p>
      </dgm:t>
    </dgm:pt>
    <dgm:pt modelId="{FE01732A-96C4-3E4B-8CF1-0AAE3BEB28F6}">
      <dgm:prSet phldrT="[Text]" custT="1"/>
      <dgm:spPr>
        <a:solidFill>
          <a:schemeClr val="accent2">
            <a:alpha val="80000"/>
          </a:schemeClr>
        </a:solidFill>
      </dgm:spPr>
      <dgm:t>
        <a:bodyPr/>
        <a:lstStyle/>
        <a:p>
          <a:r>
            <a:rPr lang="en-US" sz="2500" dirty="0">
              <a:latin typeface="Times New Roman" panose="02020603050405020304" pitchFamily="18" charset="0"/>
              <a:cs typeface="Times New Roman" panose="02020603050405020304" pitchFamily="18" charset="0"/>
            </a:rPr>
            <a:t>Teachers</a:t>
          </a:r>
        </a:p>
      </dgm:t>
    </dgm:pt>
    <dgm:pt modelId="{D5BD491B-7B38-AC41-9328-170B04A9CD22}" type="parTrans" cxnId="{6A47A33B-976F-8042-A2AD-E7F7C471D5BA}">
      <dgm:prSet/>
      <dgm:spPr/>
      <dgm:t>
        <a:bodyPr/>
        <a:lstStyle/>
        <a:p>
          <a:endParaRPr lang="en-US"/>
        </a:p>
      </dgm:t>
    </dgm:pt>
    <dgm:pt modelId="{F5E62E4E-9658-3F49-A8D1-9302C3227EC7}" type="sibTrans" cxnId="{6A47A33B-976F-8042-A2AD-E7F7C471D5BA}">
      <dgm:prSet/>
      <dgm:spPr/>
      <dgm:t>
        <a:bodyPr/>
        <a:lstStyle/>
        <a:p>
          <a:endParaRPr lang="en-US"/>
        </a:p>
      </dgm:t>
    </dgm:pt>
    <dgm:pt modelId="{FA7C5184-715A-5748-96AC-9E8D66A588C5}">
      <dgm:prSet phldrT="[Text]" custT="1"/>
      <dgm:spPr/>
      <dgm:t>
        <a:bodyPr/>
        <a:lstStyle/>
        <a:p>
          <a:r>
            <a:rPr lang="en-US" sz="2500" dirty="0">
              <a:latin typeface="Times New Roman" panose="02020603050405020304" pitchFamily="18" charset="0"/>
              <a:cs typeface="Times New Roman" panose="02020603050405020304" pitchFamily="18" charset="0"/>
            </a:rPr>
            <a:t>Informal interviews</a:t>
          </a:r>
        </a:p>
      </dgm:t>
    </dgm:pt>
    <dgm:pt modelId="{0BBF5F48-89CC-CB42-8E41-B0EFFC5C0C00}" type="parTrans" cxnId="{680FBFA2-CD00-DA4F-B943-5282C4CFFD12}">
      <dgm:prSet/>
      <dgm:spPr/>
      <dgm:t>
        <a:bodyPr/>
        <a:lstStyle/>
        <a:p>
          <a:endParaRPr lang="en-US"/>
        </a:p>
      </dgm:t>
    </dgm:pt>
    <dgm:pt modelId="{A9710552-9C47-0B41-BBE9-034E22E294AC}" type="sibTrans" cxnId="{680FBFA2-CD00-DA4F-B943-5282C4CFFD12}">
      <dgm:prSet/>
      <dgm:spPr/>
      <dgm:t>
        <a:bodyPr/>
        <a:lstStyle/>
        <a:p>
          <a:endParaRPr lang="en-US"/>
        </a:p>
      </dgm:t>
    </dgm:pt>
    <dgm:pt modelId="{0535230D-2E7B-344B-99C4-D834E72838AC}">
      <dgm:prSet phldrT="[Text]" custT="1"/>
      <dgm:spPr/>
      <dgm:t>
        <a:bodyPr/>
        <a:lstStyle/>
        <a:p>
          <a:r>
            <a:rPr lang="en-US" sz="2500" dirty="0">
              <a:latin typeface="Times New Roman" panose="02020603050405020304" pitchFamily="18" charset="0"/>
              <a:cs typeface="Times New Roman" panose="02020603050405020304" pitchFamily="18" charset="0"/>
            </a:rPr>
            <a:t>Feedback exchange</a:t>
          </a:r>
        </a:p>
      </dgm:t>
    </dgm:pt>
    <dgm:pt modelId="{58C3D505-4324-D04F-B677-4144CC805196}" type="parTrans" cxnId="{277ED6BD-935E-0542-AABC-A15CC23D2701}">
      <dgm:prSet/>
      <dgm:spPr/>
      <dgm:t>
        <a:bodyPr/>
        <a:lstStyle/>
        <a:p>
          <a:endParaRPr lang="en-US"/>
        </a:p>
      </dgm:t>
    </dgm:pt>
    <dgm:pt modelId="{620759F4-8AF7-974D-9020-0501CD3576E8}" type="sibTrans" cxnId="{277ED6BD-935E-0542-AABC-A15CC23D2701}">
      <dgm:prSet/>
      <dgm:spPr/>
      <dgm:t>
        <a:bodyPr/>
        <a:lstStyle/>
        <a:p>
          <a:endParaRPr lang="en-US"/>
        </a:p>
      </dgm:t>
    </dgm:pt>
    <dgm:pt modelId="{061118F6-CD2D-4F45-AA56-8BCCD611F26F}">
      <dgm:prSet phldrT="[Text]" custT="1"/>
      <dgm:spPr>
        <a:solidFill>
          <a:schemeClr val="accent2">
            <a:hueOff val="0"/>
            <a:satOff val="0"/>
            <a:lumOff val="0"/>
            <a:alpha val="80000"/>
          </a:schemeClr>
        </a:solidFill>
      </dgm:spPr>
      <dgm:t>
        <a:bodyPr/>
        <a:lstStyle/>
        <a:p>
          <a:r>
            <a:rPr lang="en-US" sz="2500" dirty="0">
              <a:latin typeface="Times New Roman" panose="02020603050405020304" pitchFamily="18" charset="0"/>
              <a:cs typeface="Times New Roman" panose="02020603050405020304" pitchFamily="18" charset="0"/>
            </a:rPr>
            <a:t>Parents</a:t>
          </a:r>
          <a:r>
            <a:rPr lang="en-US" sz="2300" dirty="0"/>
            <a:t> </a:t>
          </a:r>
        </a:p>
      </dgm:t>
    </dgm:pt>
    <dgm:pt modelId="{F19AFCA5-3DF7-B24C-8199-531D9DA61BBA}" type="parTrans" cxnId="{9997CEFD-85FA-0640-AAE5-5EBB0C2FC32C}">
      <dgm:prSet/>
      <dgm:spPr/>
      <dgm:t>
        <a:bodyPr/>
        <a:lstStyle/>
        <a:p>
          <a:endParaRPr lang="en-US"/>
        </a:p>
      </dgm:t>
    </dgm:pt>
    <dgm:pt modelId="{E10A6A85-38C7-EC4C-ADAC-CCC72BC6782D}" type="sibTrans" cxnId="{9997CEFD-85FA-0640-AAE5-5EBB0C2FC32C}">
      <dgm:prSet/>
      <dgm:spPr/>
      <dgm:t>
        <a:bodyPr/>
        <a:lstStyle/>
        <a:p>
          <a:endParaRPr lang="en-US"/>
        </a:p>
      </dgm:t>
    </dgm:pt>
    <dgm:pt modelId="{856C407B-A190-F24E-AE21-4031FEE17C33}">
      <dgm:prSet phldrT="[Text]" custT="1"/>
      <dgm:spPr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sz="2500" dirty="0">
              <a:latin typeface="Times New Roman" panose="02020603050405020304" pitchFamily="18" charset="0"/>
              <a:cs typeface="Times New Roman" panose="02020603050405020304" pitchFamily="18" charset="0"/>
            </a:rPr>
            <a:t>Sharing testimonials  </a:t>
          </a:r>
        </a:p>
      </dgm:t>
    </dgm:pt>
    <dgm:pt modelId="{5B19CEAA-6271-0349-83D7-A727D5F9CD75}" type="parTrans" cxnId="{C413E9F2-E92F-E747-8CF8-48151A656878}">
      <dgm:prSet/>
      <dgm:spPr/>
      <dgm:t>
        <a:bodyPr/>
        <a:lstStyle/>
        <a:p>
          <a:endParaRPr lang="en-US"/>
        </a:p>
      </dgm:t>
    </dgm:pt>
    <dgm:pt modelId="{17002371-F12F-4D46-90C3-2922356C144A}" type="sibTrans" cxnId="{C413E9F2-E92F-E747-8CF8-48151A656878}">
      <dgm:prSet/>
      <dgm:spPr/>
      <dgm:t>
        <a:bodyPr/>
        <a:lstStyle/>
        <a:p>
          <a:endParaRPr lang="en-US"/>
        </a:p>
      </dgm:t>
    </dgm:pt>
    <dgm:pt modelId="{2CAD2FF8-D420-9C4C-949F-113DBCC7B79A}">
      <dgm:prSet phldrT="[Text]" custT="1"/>
      <dgm:spPr>
        <a:solidFill>
          <a:schemeClr val="accent2">
            <a:hueOff val="0"/>
            <a:satOff val="0"/>
            <a:lumOff val="0"/>
            <a:alpha val="80000"/>
          </a:schemeClr>
        </a:solidFill>
      </dgm:spPr>
      <dgm:t>
        <a:bodyPr/>
        <a:lstStyle/>
        <a:p>
          <a:r>
            <a:rPr lang="en-US" sz="2500" dirty="0">
              <a:latin typeface="Times New Roman" panose="02020603050405020304" pitchFamily="18" charset="0"/>
              <a:cs typeface="Times New Roman" panose="02020603050405020304" pitchFamily="18" charset="0"/>
            </a:rPr>
            <a:t>Mental Health Team</a:t>
          </a:r>
        </a:p>
      </dgm:t>
    </dgm:pt>
    <dgm:pt modelId="{38419A5A-26E3-3C46-9219-D6390264A8DC}" type="parTrans" cxnId="{15E8EE4F-C85E-3B43-8A2B-980495715E21}">
      <dgm:prSet/>
      <dgm:spPr/>
      <dgm:t>
        <a:bodyPr/>
        <a:lstStyle/>
        <a:p>
          <a:endParaRPr lang="en-US"/>
        </a:p>
      </dgm:t>
    </dgm:pt>
    <dgm:pt modelId="{51FED640-7EBF-604F-AA31-A25872FB473A}" type="sibTrans" cxnId="{15E8EE4F-C85E-3B43-8A2B-980495715E21}">
      <dgm:prSet/>
      <dgm:spPr/>
      <dgm:t>
        <a:bodyPr/>
        <a:lstStyle/>
        <a:p>
          <a:endParaRPr lang="en-US"/>
        </a:p>
      </dgm:t>
    </dgm:pt>
    <dgm:pt modelId="{0F718E55-8443-C645-A1FE-82381A052D1F}">
      <dgm:prSet phldrT="[Text]" custT="1"/>
      <dgm:spPr/>
      <dgm:t>
        <a:bodyPr/>
        <a:lstStyle/>
        <a:p>
          <a:r>
            <a:rPr lang="en-US" sz="2500" dirty="0">
              <a:latin typeface="Times New Roman" panose="02020603050405020304" pitchFamily="18" charset="0"/>
              <a:cs typeface="Times New Roman" panose="02020603050405020304" pitchFamily="18" charset="0"/>
            </a:rPr>
            <a:t>Case collaboration</a:t>
          </a:r>
        </a:p>
      </dgm:t>
    </dgm:pt>
    <dgm:pt modelId="{17F75B58-D47D-BC46-98DC-4C52358D417B}" type="parTrans" cxnId="{60FB0C20-70B0-7A44-9983-E6F6668A3671}">
      <dgm:prSet/>
      <dgm:spPr/>
      <dgm:t>
        <a:bodyPr/>
        <a:lstStyle/>
        <a:p>
          <a:endParaRPr lang="en-US"/>
        </a:p>
      </dgm:t>
    </dgm:pt>
    <dgm:pt modelId="{34ABBC10-E6A6-314C-8144-E53F984E3971}" type="sibTrans" cxnId="{60FB0C20-70B0-7A44-9983-E6F6668A3671}">
      <dgm:prSet/>
      <dgm:spPr/>
      <dgm:t>
        <a:bodyPr/>
        <a:lstStyle/>
        <a:p>
          <a:endParaRPr lang="en-US"/>
        </a:p>
      </dgm:t>
    </dgm:pt>
    <dgm:pt modelId="{837E70B1-DC29-C841-BDCC-4794B467E138}">
      <dgm:prSet phldrT="[Text]" custT="1"/>
      <dgm:spPr/>
      <dgm:t>
        <a:bodyPr/>
        <a:lstStyle/>
        <a:p>
          <a:r>
            <a:rPr lang="en-US" sz="2500" dirty="0">
              <a:latin typeface="Times New Roman" panose="02020603050405020304" pitchFamily="18" charset="0"/>
              <a:cs typeface="Times New Roman" panose="02020603050405020304" pitchFamily="18" charset="0"/>
            </a:rPr>
            <a:t>Consult services</a:t>
          </a:r>
        </a:p>
      </dgm:t>
    </dgm:pt>
    <dgm:pt modelId="{42DE7CC5-035C-2242-B3B5-91E68112696A}" type="parTrans" cxnId="{6C655DF9-9FA1-DC40-82FE-65C9A000F7A2}">
      <dgm:prSet/>
      <dgm:spPr/>
      <dgm:t>
        <a:bodyPr/>
        <a:lstStyle/>
        <a:p>
          <a:endParaRPr lang="en-US"/>
        </a:p>
      </dgm:t>
    </dgm:pt>
    <dgm:pt modelId="{7D92561C-7EF8-EC45-9B5B-01F7B5D030D0}" type="sibTrans" cxnId="{6C655DF9-9FA1-DC40-82FE-65C9A000F7A2}">
      <dgm:prSet/>
      <dgm:spPr/>
      <dgm:t>
        <a:bodyPr/>
        <a:lstStyle/>
        <a:p>
          <a:endParaRPr lang="en-US"/>
        </a:p>
      </dgm:t>
    </dgm:pt>
    <dgm:pt modelId="{00EBDDD7-6E83-1042-B5DC-B451F31098EB}">
      <dgm:prSet phldrT="[Text]" custT="1"/>
      <dgm:spPr/>
      <dgm:t>
        <a:bodyPr/>
        <a:lstStyle/>
        <a:p>
          <a:r>
            <a:rPr lang="en-US" sz="2500" dirty="0">
              <a:latin typeface="Times New Roman" panose="02020603050405020304" pitchFamily="18" charset="0"/>
              <a:cs typeface="Times New Roman" panose="02020603050405020304" pitchFamily="18" charset="0"/>
            </a:rPr>
            <a:t>Lesson plan revisions  </a:t>
          </a:r>
        </a:p>
      </dgm:t>
    </dgm:pt>
    <dgm:pt modelId="{CB948417-04D3-674F-BD5C-6FF0B587E681}" type="parTrans" cxnId="{93C13731-872E-744D-929F-7BED981FE032}">
      <dgm:prSet/>
      <dgm:spPr/>
      <dgm:t>
        <a:bodyPr/>
        <a:lstStyle/>
        <a:p>
          <a:endParaRPr lang="en-US"/>
        </a:p>
      </dgm:t>
    </dgm:pt>
    <dgm:pt modelId="{0BAA90D5-88AB-FE44-82E2-01300A065C0F}" type="sibTrans" cxnId="{93C13731-872E-744D-929F-7BED981FE032}">
      <dgm:prSet/>
      <dgm:spPr/>
      <dgm:t>
        <a:bodyPr/>
        <a:lstStyle/>
        <a:p>
          <a:endParaRPr lang="en-US"/>
        </a:p>
      </dgm:t>
    </dgm:pt>
    <dgm:pt modelId="{01B150A2-3B20-F746-AAD7-C3365A14AB3D}">
      <dgm:prSet phldrT="[Text]" custT="1"/>
      <dgm:spPr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sz="2500" dirty="0">
              <a:latin typeface="Times New Roman" panose="02020603050405020304" pitchFamily="18" charset="0"/>
              <a:cs typeface="Times New Roman" panose="02020603050405020304" pitchFamily="18" charset="0"/>
            </a:rPr>
            <a:t>Information session</a:t>
          </a:r>
        </a:p>
      </dgm:t>
    </dgm:pt>
    <dgm:pt modelId="{7FAA6FEB-2772-8146-8B9D-79449F35FDCE}" type="parTrans" cxnId="{F21C8514-602E-0E4A-9E30-AA32BC3FE311}">
      <dgm:prSet/>
      <dgm:spPr/>
      <dgm:t>
        <a:bodyPr/>
        <a:lstStyle/>
        <a:p>
          <a:endParaRPr lang="en-US"/>
        </a:p>
      </dgm:t>
    </dgm:pt>
    <dgm:pt modelId="{16B7B81E-9BAD-0844-BF54-86523170E8D3}" type="sibTrans" cxnId="{F21C8514-602E-0E4A-9E30-AA32BC3FE311}">
      <dgm:prSet/>
      <dgm:spPr/>
      <dgm:t>
        <a:bodyPr/>
        <a:lstStyle/>
        <a:p>
          <a:endParaRPr lang="en-US"/>
        </a:p>
      </dgm:t>
    </dgm:pt>
    <dgm:pt modelId="{09795BC4-8D17-5542-AA59-6F4F0788E30D}">
      <dgm:prSet phldrT="[Text]" custT="1"/>
      <dgm:spPr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en-US" sz="2500" dirty="0">
              <a:latin typeface="Times New Roman" panose="02020603050405020304" pitchFamily="18" charset="0"/>
              <a:cs typeface="Times New Roman" panose="02020603050405020304" pitchFamily="18" charset="0"/>
            </a:rPr>
            <a:t>Project presentation </a:t>
          </a:r>
        </a:p>
      </dgm:t>
    </dgm:pt>
    <dgm:pt modelId="{A0B2E9B2-BC44-F747-B69A-8C4DEECE6165}" type="parTrans" cxnId="{3D597EA9-3E1B-9342-B82D-0551879199F5}">
      <dgm:prSet/>
      <dgm:spPr/>
      <dgm:t>
        <a:bodyPr/>
        <a:lstStyle/>
        <a:p>
          <a:endParaRPr lang="en-US"/>
        </a:p>
      </dgm:t>
    </dgm:pt>
    <dgm:pt modelId="{BAEE775A-AF6D-3340-BF98-16156275AC20}" type="sibTrans" cxnId="{3D597EA9-3E1B-9342-B82D-0551879199F5}">
      <dgm:prSet/>
      <dgm:spPr/>
      <dgm:t>
        <a:bodyPr/>
        <a:lstStyle/>
        <a:p>
          <a:endParaRPr lang="en-US"/>
        </a:p>
      </dgm:t>
    </dgm:pt>
    <dgm:pt modelId="{2CBF2B62-F142-7848-BE93-CEE4BF4F61D5}">
      <dgm:prSet phldrT="[Text]" custT="1"/>
      <dgm:spPr/>
      <dgm:t>
        <a:bodyPr/>
        <a:lstStyle/>
        <a:p>
          <a:r>
            <a:rPr lang="en-US" sz="2500" dirty="0">
              <a:latin typeface="Times New Roman" panose="02020603050405020304" pitchFamily="18" charset="0"/>
              <a:cs typeface="Times New Roman" panose="02020603050405020304" pitchFamily="18" charset="0"/>
            </a:rPr>
            <a:t>Teacher training</a:t>
          </a:r>
        </a:p>
      </dgm:t>
    </dgm:pt>
    <dgm:pt modelId="{37A52F2D-B9A2-5C45-8667-D7BF304F2C2D}" type="parTrans" cxnId="{729443DD-9307-614A-86C9-D129E6D1ED95}">
      <dgm:prSet/>
      <dgm:spPr/>
      <dgm:t>
        <a:bodyPr/>
        <a:lstStyle/>
        <a:p>
          <a:endParaRPr lang="en-US"/>
        </a:p>
      </dgm:t>
    </dgm:pt>
    <dgm:pt modelId="{38D78645-5880-CB4D-9E5F-81E540E2155D}" type="sibTrans" cxnId="{729443DD-9307-614A-86C9-D129E6D1ED95}">
      <dgm:prSet/>
      <dgm:spPr/>
      <dgm:t>
        <a:bodyPr/>
        <a:lstStyle/>
        <a:p>
          <a:endParaRPr lang="en-US"/>
        </a:p>
      </dgm:t>
    </dgm:pt>
    <dgm:pt modelId="{3F54E6A0-7396-3848-837D-EE09AB1F44B5}" type="pres">
      <dgm:prSet presAssocID="{E6CD8CE4-DEA0-B943-BDA4-760A6882555F}" presName="Name0" presStyleCnt="0">
        <dgm:presLayoutVars>
          <dgm:dir/>
          <dgm:animLvl val="lvl"/>
          <dgm:resizeHandles val="exact"/>
        </dgm:presLayoutVars>
      </dgm:prSet>
      <dgm:spPr/>
    </dgm:pt>
    <dgm:pt modelId="{2EB2B75C-C184-BB46-B2A8-A6F0E8D7A135}" type="pres">
      <dgm:prSet presAssocID="{FDC6D904-33DB-BA42-976C-82E26A2AD9CF}" presName="composite" presStyleCnt="0"/>
      <dgm:spPr/>
    </dgm:pt>
    <dgm:pt modelId="{3D0E914E-7FB0-4145-8D4A-CAC5C95210C7}" type="pres">
      <dgm:prSet presAssocID="{FDC6D904-33DB-BA42-976C-82E26A2AD9CF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4B2FBD4E-E84C-5246-8940-37C11CD6F438}" type="pres">
      <dgm:prSet presAssocID="{FDC6D904-33DB-BA42-976C-82E26A2AD9CF}" presName="desTx" presStyleLbl="alignAccFollowNode1" presStyleIdx="0" presStyleCnt="4">
        <dgm:presLayoutVars>
          <dgm:bulletEnabled val="1"/>
        </dgm:presLayoutVars>
      </dgm:prSet>
      <dgm:spPr/>
    </dgm:pt>
    <dgm:pt modelId="{F58297B5-8259-7348-90CF-CBC94358048C}" type="pres">
      <dgm:prSet presAssocID="{2B459B56-2240-1C4C-8C85-5204F82F7A38}" presName="space" presStyleCnt="0"/>
      <dgm:spPr/>
    </dgm:pt>
    <dgm:pt modelId="{6C3D6870-D20A-F145-A7E9-ED4820B2F94E}" type="pres">
      <dgm:prSet presAssocID="{FE01732A-96C4-3E4B-8CF1-0AAE3BEB28F6}" presName="composite" presStyleCnt="0"/>
      <dgm:spPr/>
    </dgm:pt>
    <dgm:pt modelId="{75ACED52-37C7-804C-AEE0-2474DE2B5853}" type="pres">
      <dgm:prSet presAssocID="{FE01732A-96C4-3E4B-8CF1-0AAE3BEB28F6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A3454E39-B166-CC4D-ABD6-57802D70E3C7}" type="pres">
      <dgm:prSet presAssocID="{FE01732A-96C4-3E4B-8CF1-0AAE3BEB28F6}" presName="desTx" presStyleLbl="alignAccFollowNode1" presStyleIdx="1" presStyleCnt="4">
        <dgm:presLayoutVars>
          <dgm:bulletEnabled val="1"/>
        </dgm:presLayoutVars>
      </dgm:prSet>
      <dgm:spPr/>
    </dgm:pt>
    <dgm:pt modelId="{BDE76E70-584D-764B-97AD-F6EE89EB5D7E}" type="pres">
      <dgm:prSet presAssocID="{F5E62E4E-9658-3F49-A8D1-9302C3227EC7}" presName="space" presStyleCnt="0"/>
      <dgm:spPr/>
    </dgm:pt>
    <dgm:pt modelId="{A5858036-AA67-9B4E-8029-6D868832435D}" type="pres">
      <dgm:prSet presAssocID="{061118F6-CD2D-4F45-AA56-8BCCD611F26F}" presName="composite" presStyleCnt="0"/>
      <dgm:spPr/>
    </dgm:pt>
    <dgm:pt modelId="{3A869580-E219-434D-8909-63590CAE45D3}" type="pres">
      <dgm:prSet presAssocID="{061118F6-CD2D-4F45-AA56-8BCCD611F26F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D9F6E644-05B7-FF41-B6A5-28BAFADA77CC}" type="pres">
      <dgm:prSet presAssocID="{061118F6-CD2D-4F45-AA56-8BCCD611F26F}" presName="desTx" presStyleLbl="alignAccFollowNode1" presStyleIdx="2" presStyleCnt="4">
        <dgm:presLayoutVars>
          <dgm:bulletEnabled val="1"/>
        </dgm:presLayoutVars>
      </dgm:prSet>
      <dgm:spPr/>
    </dgm:pt>
    <dgm:pt modelId="{AD40EC0D-8D99-194C-8796-09E79DF4CBC1}" type="pres">
      <dgm:prSet presAssocID="{E10A6A85-38C7-EC4C-ADAC-CCC72BC6782D}" presName="space" presStyleCnt="0"/>
      <dgm:spPr/>
    </dgm:pt>
    <dgm:pt modelId="{5532B84B-C227-D248-A1DA-0EEA518821BC}" type="pres">
      <dgm:prSet presAssocID="{2CAD2FF8-D420-9C4C-949F-113DBCC7B79A}" presName="composite" presStyleCnt="0"/>
      <dgm:spPr/>
    </dgm:pt>
    <dgm:pt modelId="{240D3D67-B59D-254E-B000-E977E8706341}" type="pres">
      <dgm:prSet presAssocID="{2CAD2FF8-D420-9C4C-949F-113DBCC7B79A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D8D70AEE-38ED-3B4B-8F15-C3BC8969E458}" type="pres">
      <dgm:prSet presAssocID="{2CAD2FF8-D420-9C4C-949F-113DBCC7B79A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62A8C30D-6B95-C441-9F01-9E28E6B70FD0}" type="presOf" srcId="{061118F6-CD2D-4F45-AA56-8BCCD611F26F}" destId="{3A869580-E219-434D-8909-63590CAE45D3}" srcOrd="0" destOrd="0" presId="urn:microsoft.com/office/officeart/2005/8/layout/hList1"/>
    <dgm:cxn modelId="{F21C8514-602E-0E4A-9E30-AA32BC3FE311}" srcId="{061118F6-CD2D-4F45-AA56-8BCCD611F26F}" destId="{01B150A2-3B20-F746-AAD7-C3365A14AB3D}" srcOrd="0" destOrd="0" parTransId="{7FAA6FEB-2772-8146-8B9D-79449F35FDCE}" sibTransId="{16B7B81E-9BAD-0844-BF54-86523170E8D3}"/>
    <dgm:cxn modelId="{0A649C16-7EE4-7248-9A85-605290B16EF7}" type="presOf" srcId="{2BB5649A-9BAE-C24B-9331-7E18A3F1A656}" destId="{4B2FBD4E-E84C-5246-8940-37C11CD6F438}" srcOrd="0" destOrd="0" presId="urn:microsoft.com/office/officeart/2005/8/layout/hList1"/>
    <dgm:cxn modelId="{58075117-7A35-834B-B53C-A15443B3C757}" type="presOf" srcId="{FDC6D904-33DB-BA42-976C-82E26A2AD9CF}" destId="{3D0E914E-7FB0-4145-8D4A-CAC5C95210C7}" srcOrd="0" destOrd="0" presId="urn:microsoft.com/office/officeart/2005/8/layout/hList1"/>
    <dgm:cxn modelId="{CF591B1B-3F1F-824A-91A8-C618D504D8E0}" type="presOf" srcId="{0535230D-2E7B-344B-99C4-D834E72838AC}" destId="{A3454E39-B166-CC4D-ABD6-57802D70E3C7}" srcOrd="0" destOrd="1" presId="urn:microsoft.com/office/officeart/2005/8/layout/hList1"/>
    <dgm:cxn modelId="{60FB0C20-70B0-7A44-9983-E6F6668A3671}" srcId="{2CAD2FF8-D420-9C4C-949F-113DBCC7B79A}" destId="{0F718E55-8443-C645-A1FE-82381A052D1F}" srcOrd="0" destOrd="0" parTransId="{17F75B58-D47D-BC46-98DC-4C52358D417B}" sibTransId="{34ABBC10-E6A6-314C-8144-E53F984E3971}"/>
    <dgm:cxn modelId="{93C13731-872E-744D-929F-7BED981FE032}" srcId="{FE01732A-96C4-3E4B-8CF1-0AAE3BEB28F6}" destId="{00EBDDD7-6E83-1042-B5DC-B451F31098EB}" srcOrd="2" destOrd="0" parTransId="{CB948417-04D3-674F-BD5C-6FF0B587E681}" sibTransId="{0BAA90D5-88AB-FE44-82E2-01300A065C0F}"/>
    <dgm:cxn modelId="{9043FC3A-47F7-984A-A8F3-234B54A68447}" srcId="{FDC6D904-33DB-BA42-976C-82E26A2AD9CF}" destId="{2BB5649A-9BAE-C24B-9331-7E18A3F1A656}" srcOrd="0" destOrd="0" parTransId="{484610B3-9001-AF4B-9F47-54B66139E718}" sibTransId="{021824DA-765F-BD4C-8467-3EB2F7377583}"/>
    <dgm:cxn modelId="{6A47A33B-976F-8042-A2AD-E7F7C471D5BA}" srcId="{E6CD8CE4-DEA0-B943-BDA4-760A6882555F}" destId="{FE01732A-96C4-3E4B-8CF1-0AAE3BEB28F6}" srcOrd="1" destOrd="0" parTransId="{D5BD491B-7B38-AC41-9328-170B04A9CD22}" sibTransId="{F5E62E4E-9658-3F49-A8D1-9302C3227EC7}"/>
    <dgm:cxn modelId="{5BA71847-023F-1C4E-B802-FD1B9D89F205}" type="presOf" srcId="{837E70B1-DC29-C841-BDCC-4794B467E138}" destId="{D8D70AEE-38ED-3B4B-8F15-C3BC8969E458}" srcOrd="0" destOrd="1" presId="urn:microsoft.com/office/officeart/2005/8/layout/hList1"/>
    <dgm:cxn modelId="{3256644B-C1C5-9543-820A-1CBDBDE639B2}" type="presOf" srcId="{E6CD8CE4-DEA0-B943-BDA4-760A6882555F}" destId="{3F54E6A0-7396-3848-837D-EE09AB1F44B5}" srcOrd="0" destOrd="0" presId="urn:microsoft.com/office/officeart/2005/8/layout/hList1"/>
    <dgm:cxn modelId="{15E8EE4F-C85E-3B43-8A2B-980495715E21}" srcId="{E6CD8CE4-DEA0-B943-BDA4-760A6882555F}" destId="{2CAD2FF8-D420-9C4C-949F-113DBCC7B79A}" srcOrd="3" destOrd="0" parTransId="{38419A5A-26E3-3C46-9219-D6390264A8DC}" sibTransId="{51FED640-7EBF-604F-AA31-A25872FB473A}"/>
    <dgm:cxn modelId="{4AA85566-54AF-3A42-A654-4E3EC69300AD}" type="presOf" srcId="{2CBF2B62-F142-7848-BE93-CEE4BF4F61D5}" destId="{D8D70AEE-38ED-3B4B-8F15-C3BC8969E458}" srcOrd="0" destOrd="2" presId="urn:microsoft.com/office/officeart/2005/8/layout/hList1"/>
    <dgm:cxn modelId="{1CC6C666-6B6B-AA46-8094-F8DA5F66BED8}" type="presOf" srcId="{0F718E55-8443-C645-A1FE-82381A052D1F}" destId="{D8D70AEE-38ED-3B4B-8F15-C3BC8969E458}" srcOrd="0" destOrd="0" presId="urn:microsoft.com/office/officeart/2005/8/layout/hList1"/>
    <dgm:cxn modelId="{323BD074-21A6-B44B-B042-1EA69ED57259}" type="presOf" srcId="{FA7C5184-715A-5748-96AC-9E8D66A588C5}" destId="{A3454E39-B166-CC4D-ABD6-57802D70E3C7}" srcOrd="0" destOrd="0" presId="urn:microsoft.com/office/officeart/2005/8/layout/hList1"/>
    <dgm:cxn modelId="{4DFC8599-801F-7448-8131-D8A45C31AFAA}" type="presOf" srcId="{00EBDDD7-6E83-1042-B5DC-B451F31098EB}" destId="{A3454E39-B166-CC4D-ABD6-57802D70E3C7}" srcOrd="0" destOrd="2" presId="urn:microsoft.com/office/officeart/2005/8/layout/hList1"/>
    <dgm:cxn modelId="{680FBFA2-CD00-DA4F-B943-5282C4CFFD12}" srcId="{FE01732A-96C4-3E4B-8CF1-0AAE3BEB28F6}" destId="{FA7C5184-715A-5748-96AC-9E8D66A588C5}" srcOrd="0" destOrd="0" parTransId="{0BBF5F48-89CC-CB42-8E41-B0EFFC5C0C00}" sibTransId="{A9710552-9C47-0B41-BBE9-034E22E294AC}"/>
    <dgm:cxn modelId="{3D597EA9-3E1B-9342-B82D-0551879199F5}" srcId="{061118F6-CD2D-4F45-AA56-8BCCD611F26F}" destId="{09795BC4-8D17-5542-AA59-6F4F0788E30D}" srcOrd="1" destOrd="0" parTransId="{A0B2E9B2-BC44-F747-B69A-8C4DEECE6165}" sibTransId="{BAEE775A-AF6D-3340-BF98-16156275AC20}"/>
    <dgm:cxn modelId="{B80A6DAB-D9D3-CA4C-B942-092D20C18875}" type="presOf" srcId="{09795BC4-8D17-5542-AA59-6F4F0788E30D}" destId="{D9F6E644-05B7-FF41-B6A5-28BAFADA77CC}" srcOrd="0" destOrd="1" presId="urn:microsoft.com/office/officeart/2005/8/layout/hList1"/>
    <dgm:cxn modelId="{BECB29B1-7B32-DB47-9937-9069EE46F5B1}" srcId="{FDC6D904-33DB-BA42-976C-82E26A2AD9CF}" destId="{8C178D5D-5EAF-574D-938B-AF728DD0C432}" srcOrd="1" destOrd="0" parTransId="{3546A123-645F-FF4A-B3FF-D0276B430BA2}" sibTransId="{1277AF41-822B-8D41-BF52-B4F2E6BA04AF}"/>
    <dgm:cxn modelId="{238B53B8-2993-9645-A959-B5266856E7EE}" type="presOf" srcId="{2CAD2FF8-D420-9C4C-949F-113DBCC7B79A}" destId="{240D3D67-B59D-254E-B000-E977E8706341}" srcOrd="0" destOrd="0" presId="urn:microsoft.com/office/officeart/2005/8/layout/hList1"/>
    <dgm:cxn modelId="{277ED6BD-935E-0542-AABC-A15CC23D2701}" srcId="{FE01732A-96C4-3E4B-8CF1-0AAE3BEB28F6}" destId="{0535230D-2E7B-344B-99C4-D834E72838AC}" srcOrd="1" destOrd="0" parTransId="{58C3D505-4324-D04F-B677-4144CC805196}" sibTransId="{620759F4-8AF7-974D-9020-0501CD3576E8}"/>
    <dgm:cxn modelId="{E5DB6AC5-D1CC-E744-B0AD-14C7325932A0}" srcId="{E6CD8CE4-DEA0-B943-BDA4-760A6882555F}" destId="{FDC6D904-33DB-BA42-976C-82E26A2AD9CF}" srcOrd="0" destOrd="0" parTransId="{04787CD3-490D-064C-969A-A80FB08A192D}" sibTransId="{2B459B56-2240-1C4C-8C85-5204F82F7A38}"/>
    <dgm:cxn modelId="{694219C7-99EE-2E42-9153-5CE89F84EA36}" type="presOf" srcId="{856C407B-A190-F24E-AE21-4031FEE17C33}" destId="{D9F6E644-05B7-FF41-B6A5-28BAFADA77CC}" srcOrd="0" destOrd="2" presId="urn:microsoft.com/office/officeart/2005/8/layout/hList1"/>
    <dgm:cxn modelId="{99AF5FC7-00A2-5D45-BD5E-293D14D818A2}" type="presOf" srcId="{01B150A2-3B20-F746-AAD7-C3365A14AB3D}" destId="{D9F6E644-05B7-FF41-B6A5-28BAFADA77CC}" srcOrd="0" destOrd="0" presId="urn:microsoft.com/office/officeart/2005/8/layout/hList1"/>
    <dgm:cxn modelId="{5CC68CDA-3454-F24A-B594-FCBC98CFC2DF}" type="presOf" srcId="{FE01732A-96C4-3E4B-8CF1-0AAE3BEB28F6}" destId="{75ACED52-37C7-804C-AEE0-2474DE2B5853}" srcOrd="0" destOrd="0" presId="urn:microsoft.com/office/officeart/2005/8/layout/hList1"/>
    <dgm:cxn modelId="{729443DD-9307-614A-86C9-D129E6D1ED95}" srcId="{2CAD2FF8-D420-9C4C-949F-113DBCC7B79A}" destId="{2CBF2B62-F142-7848-BE93-CEE4BF4F61D5}" srcOrd="2" destOrd="0" parTransId="{37A52F2D-B9A2-5C45-8667-D7BF304F2C2D}" sibTransId="{38D78645-5880-CB4D-9E5F-81E540E2155D}"/>
    <dgm:cxn modelId="{D7C546E1-558C-F649-9D2B-2808048B3AEB}" type="presOf" srcId="{8C178D5D-5EAF-574D-938B-AF728DD0C432}" destId="{4B2FBD4E-E84C-5246-8940-37C11CD6F438}" srcOrd="0" destOrd="1" presId="urn:microsoft.com/office/officeart/2005/8/layout/hList1"/>
    <dgm:cxn modelId="{C413E9F2-E92F-E747-8CF8-48151A656878}" srcId="{061118F6-CD2D-4F45-AA56-8BCCD611F26F}" destId="{856C407B-A190-F24E-AE21-4031FEE17C33}" srcOrd="2" destOrd="0" parTransId="{5B19CEAA-6271-0349-83D7-A727D5F9CD75}" sibTransId="{17002371-F12F-4D46-90C3-2922356C144A}"/>
    <dgm:cxn modelId="{6C655DF9-9FA1-DC40-82FE-65C9A000F7A2}" srcId="{2CAD2FF8-D420-9C4C-949F-113DBCC7B79A}" destId="{837E70B1-DC29-C841-BDCC-4794B467E138}" srcOrd="1" destOrd="0" parTransId="{42DE7CC5-035C-2242-B3B5-91E68112696A}" sibTransId="{7D92561C-7EF8-EC45-9B5B-01F7B5D030D0}"/>
    <dgm:cxn modelId="{9997CEFD-85FA-0640-AAE5-5EBB0C2FC32C}" srcId="{E6CD8CE4-DEA0-B943-BDA4-760A6882555F}" destId="{061118F6-CD2D-4F45-AA56-8BCCD611F26F}" srcOrd="2" destOrd="0" parTransId="{F19AFCA5-3DF7-B24C-8199-531D9DA61BBA}" sibTransId="{E10A6A85-38C7-EC4C-ADAC-CCC72BC6782D}"/>
    <dgm:cxn modelId="{5201C095-C516-9F45-A259-99780F79F1AB}" type="presParOf" srcId="{3F54E6A0-7396-3848-837D-EE09AB1F44B5}" destId="{2EB2B75C-C184-BB46-B2A8-A6F0E8D7A135}" srcOrd="0" destOrd="0" presId="urn:microsoft.com/office/officeart/2005/8/layout/hList1"/>
    <dgm:cxn modelId="{084351B8-5902-E946-9BC5-206BA5FA3558}" type="presParOf" srcId="{2EB2B75C-C184-BB46-B2A8-A6F0E8D7A135}" destId="{3D0E914E-7FB0-4145-8D4A-CAC5C95210C7}" srcOrd="0" destOrd="0" presId="urn:microsoft.com/office/officeart/2005/8/layout/hList1"/>
    <dgm:cxn modelId="{461E05C2-8673-A64E-BE8B-0125665D5AA2}" type="presParOf" srcId="{2EB2B75C-C184-BB46-B2A8-A6F0E8D7A135}" destId="{4B2FBD4E-E84C-5246-8940-37C11CD6F438}" srcOrd="1" destOrd="0" presId="urn:microsoft.com/office/officeart/2005/8/layout/hList1"/>
    <dgm:cxn modelId="{9405D774-6587-BE4F-BC77-512B02C86E76}" type="presParOf" srcId="{3F54E6A0-7396-3848-837D-EE09AB1F44B5}" destId="{F58297B5-8259-7348-90CF-CBC94358048C}" srcOrd="1" destOrd="0" presId="urn:microsoft.com/office/officeart/2005/8/layout/hList1"/>
    <dgm:cxn modelId="{C629624B-8145-5348-83FE-59F2F10CE652}" type="presParOf" srcId="{3F54E6A0-7396-3848-837D-EE09AB1F44B5}" destId="{6C3D6870-D20A-F145-A7E9-ED4820B2F94E}" srcOrd="2" destOrd="0" presId="urn:microsoft.com/office/officeart/2005/8/layout/hList1"/>
    <dgm:cxn modelId="{D20416B7-71F9-9745-84C1-9F563170B509}" type="presParOf" srcId="{6C3D6870-D20A-F145-A7E9-ED4820B2F94E}" destId="{75ACED52-37C7-804C-AEE0-2474DE2B5853}" srcOrd="0" destOrd="0" presId="urn:microsoft.com/office/officeart/2005/8/layout/hList1"/>
    <dgm:cxn modelId="{D690F1C0-4B75-204A-983A-23350BBC1335}" type="presParOf" srcId="{6C3D6870-D20A-F145-A7E9-ED4820B2F94E}" destId="{A3454E39-B166-CC4D-ABD6-57802D70E3C7}" srcOrd="1" destOrd="0" presId="urn:microsoft.com/office/officeart/2005/8/layout/hList1"/>
    <dgm:cxn modelId="{BFC6DA1A-C57A-FE4C-BC58-8103B89779F9}" type="presParOf" srcId="{3F54E6A0-7396-3848-837D-EE09AB1F44B5}" destId="{BDE76E70-584D-764B-97AD-F6EE89EB5D7E}" srcOrd="3" destOrd="0" presId="urn:microsoft.com/office/officeart/2005/8/layout/hList1"/>
    <dgm:cxn modelId="{F4357826-6106-5145-8E7C-F8A68F0A7FB7}" type="presParOf" srcId="{3F54E6A0-7396-3848-837D-EE09AB1F44B5}" destId="{A5858036-AA67-9B4E-8029-6D868832435D}" srcOrd="4" destOrd="0" presId="urn:microsoft.com/office/officeart/2005/8/layout/hList1"/>
    <dgm:cxn modelId="{45CFF1B1-3050-E44A-B818-2AB5388B40FD}" type="presParOf" srcId="{A5858036-AA67-9B4E-8029-6D868832435D}" destId="{3A869580-E219-434D-8909-63590CAE45D3}" srcOrd="0" destOrd="0" presId="urn:microsoft.com/office/officeart/2005/8/layout/hList1"/>
    <dgm:cxn modelId="{E84AC03F-9BC5-0948-9D49-506E40042928}" type="presParOf" srcId="{A5858036-AA67-9B4E-8029-6D868832435D}" destId="{D9F6E644-05B7-FF41-B6A5-28BAFADA77CC}" srcOrd="1" destOrd="0" presId="urn:microsoft.com/office/officeart/2005/8/layout/hList1"/>
    <dgm:cxn modelId="{7BBB6427-B826-FE47-9F4B-1977097D5087}" type="presParOf" srcId="{3F54E6A0-7396-3848-837D-EE09AB1F44B5}" destId="{AD40EC0D-8D99-194C-8796-09E79DF4CBC1}" srcOrd="5" destOrd="0" presId="urn:microsoft.com/office/officeart/2005/8/layout/hList1"/>
    <dgm:cxn modelId="{58D69B8B-C78B-854D-94AC-3D5FDE9B7150}" type="presParOf" srcId="{3F54E6A0-7396-3848-837D-EE09AB1F44B5}" destId="{5532B84B-C227-D248-A1DA-0EEA518821BC}" srcOrd="6" destOrd="0" presId="urn:microsoft.com/office/officeart/2005/8/layout/hList1"/>
    <dgm:cxn modelId="{56FAE8BD-B95B-9340-AFFE-04EBB3E86AA9}" type="presParOf" srcId="{5532B84B-C227-D248-A1DA-0EEA518821BC}" destId="{240D3D67-B59D-254E-B000-E977E8706341}" srcOrd="0" destOrd="0" presId="urn:microsoft.com/office/officeart/2005/8/layout/hList1"/>
    <dgm:cxn modelId="{6A42D04C-485F-4D4A-ABD2-3154AA714E51}" type="presParOf" srcId="{5532B84B-C227-D248-A1DA-0EEA518821BC}" destId="{D8D70AEE-38ED-3B4B-8F15-C3BC8969E45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2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93FD09-5E70-7B42-92B0-53F2DDF451FA}" type="doc">
      <dgm:prSet loTypeId="urn:microsoft.com/office/officeart/2005/8/layout/arrow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4F424B-D5DE-3B46-9614-5E078120DABB}">
      <dgm:prSet phldrT="[Text]" custT="1"/>
      <dgm:spPr/>
      <dgm:t>
        <a:bodyPr/>
        <a:lstStyle/>
        <a:p>
          <a:pPr algn="ctr"/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Expand across all GLCAC classrooms</a:t>
          </a:r>
        </a:p>
      </dgm:t>
    </dgm:pt>
    <dgm:pt modelId="{1E8FA5D1-AD2D-9340-BF42-532ED47992B5}" type="parTrans" cxnId="{B345FCCB-317D-FB41-9702-1ADF32D67181}">
      <dgm:prSet/>
      <dgm:spPr/>
      <dgm:t>
        <a:bodyPr/>
        <a:lstStyle/>
        <a:p>
          <a:endParaRPr lang="en-US"/>
        </a:p>
      </dgm:t>
    </dgm:pt>
    <dgm:pt modelId="{91EA1416-3572-8D45-BD7E-31A23E204E75}" type="sibTrans" cxnId="{B345FCCB-317D-FB41-9702-1ADF32D67181}">
      <dgm:prSet/>
      <dgm:spPr/>
      <dgm:t>
        <a:bodyPr/>
        <a:lstStyle/>
        <a:p>
          <a:endParaRPr lang="en-US"/>
        </a:p>
      </dgm:t>
    </dgm:pt>
    <dgm:pt modelId="{CE963CF7-8748-964E-AB2D-953408C22317}">
      <dgm:prSet phldrT="[Text]" custT="1"/>
      <dgm:spPr/>
      <dgm:t>
        <a:bodyPr/>
        <a:lstStyle/>
        <a:p>
          <a:pPr algn="ctr"/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Teacher training</a:t>
          </a:r>
        </a:p>
      </dgm:t>
    </dgm:pt>
    <dgm:pt modelId="{08349C47-11C7-4345-B58C-E5A3AD5A469D}" type="parTrans" cxnId="{C39A6856-5696-794C-ACE7-D86BD960AA16}">
      <dgm:prSet/>
      <dgm:spPr/>
      <dgm:t>
        <a:bodyPr/>
        <a:lstStyle/>
        <a:p>
          <a:endParaRPr lang="en-US"/>
        </a:p>
      </dgm:t>
    </dgm:pt>
    <dgm:pt modelId="{F7C0E952-D273-BB4B-8CE8-1AFEA13C120E}" type="sibTrans" cxnId="{C39A6856-5696-794C-ACE7-D86BD960AA16}">
      <dgm:prSet/>
      <dgm:spPr/>
      <dgm:t>
        <a:bodyPr/>
        <a:lstStyle/>
        <a:p>
          <a:endParaRPr lang="en-US"/>
        </a:p>
      </dgm:t>
    </dgm:pt>
    <dgm:pt modelId="{67A88D14-6BA4-8D41-BD93-4D737BA831E4}">
      <dgm:prSet phldrT="[Text]" custT="1"/>
      <dgm:spPr/>
      <dgm:t>
        <a:bodyPr/>
        <a:lstStyle/>
        <a:p>
          <a:pPr algn="ctr"/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Introduce curriculum to EHS </a:t>
          </a:r>
        </a:p>
      </dgm:t>
    </dgm:pt>
    <dgm:pt modelId="{E19E17B1-5D48-3A42-AE14-7BCD7D79580C}" type="parTrans" cxnId="{C8D728BF-6E8F-2541-84D2-36A4F2F3A65E}">
      <dgm:prSet/>
      <dgm:spPr/>
      <dgm:t>
        <a:bodyPr/>
        <a:lstStyle/>
        <a:p>
          <a:endParaRPr lang="en-US"/>
        </a:p>
      </dgm:t>
    </dgm:pt>
    <dgm:pt modelId="{7E809FFF-D2B8-BC40-9352-3A222BDC2044}" type="sibTrans" cxnId="{C8D728BF-6E8F-2541-84D2-36A4F2F3A65E}">
      <dgm:prSet/>
      <dgm:spPr/>
      <dgm:t>
        <a:bodyPr/>
        <a:lstStyle/>
        <a:p>
          <a:endParaRPr lang="en-US"/>
        </a:p>
      </dgm:t>
    </dgm:pt>
    <dgm:pt modelId="{EE086549-1E1C-C24C-9354-7D22F43D230C}">
      <dgm:prSet phldrT="[Text]" custT="1"/>
      <dgm:spPr/>
      <dgm:t>
        <a:bodyPr/>
        <a:lstStyle/>
        <a:p>
          <a:pPr algn="ctr"/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Long-term partnership between GLCAC and BSOT</a:t>
          </a:r>
        </a:p>
      </dgm:t>
    </dgm:pt>
    <dgm:pt modelId="{15C8BA4F-2D72-9543-80E4-A0207F29F5DC}" type="parTrans" cxnId="{12713925-DF11-8449-820C-BC779C58DABA}">
      <dgm:prSet/>
      <dgm:spPr/>
      <dgm:t>
        <a:bodyPr/>
        <a:lstStyle/>
        <a:p>
          <a:endParaRPr lang="en-US"/>
        </a:p>
      </dgm:t>
    </dgm:pt>
    <dgm:pt modelId="{79EB9FA5-4662-1B4D-BD74-402A2B8D9503}" type="sibTrans" cxnId="{12713925-DF11-8449-820C-BC779C58DABA}">
      <dgm:prSet/>
      <dgm:spPr/>
      <dgm:t>
        <a:bodyPr/>
        <a:lstStyle/>
        <a:p>
          <a:endParaRPr lang="en-US"/>
        </a:p>
      </dgm:t>
    </dgm:pt>
    <dgm:pt modelId="{44117E0B-0C02-5E45-9148-89D63FC8A590}">
      <dgm:prSet phldrT="[Text]" custT="1"/>
      <dgm:spPr/>
      <dgm:t>
        <a:bodyPr/>
        <a:lstStyle/>
        <a:p>
          <a:pPr algn="ctr"/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Opportunities  for consultant services</a:t>
          </a:r>
        </a:p>
      </dgm:t>
    </dgm:pt>
    <dgm:pt modelId="{1DBBF629-23BC-5045-A4EB-7237AA62776B}" type="parTrans" cxnId="{0773311F-656F-2440-902E-BD69CB14F760}">
      <dgm:prSet/>
      <dgm:spPr/>
      <dgm:t>
        <a:bodyPr/>
        <a:lstStyle/>
        <a:p>
          <a:endParaRPr lang="en-US"/>
        </a:p>
      </dgm:t>
    </dgm:pt>
    <dgm:pt modelId="{C34ED4E7-11F5-C34A-90F0-0A0DCF04B76D}" type="sibTrans" cxnId="{0773311F-656F-2440-902E-BD69CB14F760}">
      <dgm:prSet/>
      <dgm:spPr/>
      <dgm:t>
        <a:bodyPr/>
        <a:lstStyle/>
        <a:p>
          <a:endParaRPr lang="en-US"/>
        </a:p>
      </dgm:t>
    </dgm:pt>
    <dgm:pt modelId="{9477839E-62A0-DE47-B591-A7567462285B}" type="pres">
      <dgm:prSet presAssocID="{4D93FD09-5E70-7B42-92B0-53F2DDF451FA}" presName="arrowDiagram" presStyleCnt="0">
        <dgm:presLayoutVars>
          <dgm:chMax val="5"/>
          <dgm:dir/>
          <dgm:resizeHandles val="exact"/>
        </dgm:presLayoutVars>
      </dgm:prSet>
      <dgm:spPr/>
    </dgm:pt>
    <dgm:pt modelId="{2912688A-6C70-844C-9C41-E926361648B2}" type="pres">
      <dgm:prSet presAssocID="{4D93FD09-5E70-7B42-92B0-53F2DDF451FA}" presName="arrow" presStyleLbl="bgShp" presStyleIdx="0" presStyleCnt="1"/>
      <dgm:spPr>
        <a:solidFill>
          <a:schemeClr val="accent2">
            <a:alpha val="32916"/>
          </a:schemeClr>
        </a:solidFill>
      </dgm:spPr>
    </dgm:pt>
    <dgm:pt modelId="{C2668C68-B454-204F-91F7-C8AB17E9D01D}" type="pres">
      <dgm:prSet presAssocID="{4D93FD09-5E70-7B42-92B0-53F2DDF451FA}" presName="arrowDiagram5" presStyleCnt="0"/>
      <dgm:spPr/>
    </dgm:pt>
    <dgm:pt modelId="{45D4E797-8165-EF4B-8510-D35327C60F39}" type="pres">
      <dgm:prSet presAssocID="{704F424B-D5DE-3B46-9614-5E078120DABB}" presName="bullet5a" presStyleLbl="node1" presStyleIdx="0" presStyleCnt="5"/>
      <dgm:spPr>
        <a:solidFill>
          <a:schemeClr val="accent2"/>
        </a:solidFill>
      </dgm:spPr>
    </dgm:pt>
    <dgm:pt modelId="{0202EEF7-5AC9-0B43-8A82-8CC9BF081A77}" type="pres">
      <dgm:prSet presAssocID="{704F424B-D5DE-3B46-9614-5E078120DABB}" presName="textBox5a" presStyleLbl="revTx" presStyleIdx="0" presStyleCnt="5" custScaleX="181924" custScaleY="56990" custLinFactNeighborX="41152" custLinFactNeighborY="-7499">
        <dgm:presLayoutVars>
          <dgm:bulletEnabled val="1"/>
        </dgm:presLayoutVars>
      </dgm:prSet>
      <dgm:spPr/>
    </dgm:pt>
    <dgm:pt modelId="{DBFF20CC-825F-ED43-ACAA-E4C8E2133449}" type="pres">
      <dgm:prSet presAssocID="{44117E0B-0C02-5E45-9148-89D63FC8A590}" presName="bullet5b" presStyleLbl="node1" presStyleIdx="1" presStyleCnt="5"/>
      <dgm:spPr>
        <a:solidFill>
          <a:schemeClr val="accent2"/>
        </a:solidFill>
      </dgm:spPr>
    </dgm:pt>
    <dgm:pt modelId="{68FA17F4-47AE-654F-A4CA-B1691A56507A}" type="pres">
      <dgm:prSet presAssocID="{44117E0B-0C02-5E45-9148-89D63FC8A590}" presName="textBox5b" presStyleLbl="revTx" presStyleIdx="1" presStyleCnt="5" custAng="10800000" custFlipVert="1" custScaleX="149470" custScaleY="65117" custLinFactNeighborX="-93384" custLinFactNeighborY="-80299">
        <dgm:presLayoutVars>
          <dgm:bulletEnabled val="1"/>
        </dgm:presLayoutVars>
      </dgm:prSet>
      <dgm:spPr/>
    </dgm:pt>
    <dgm:pt modelId="{1B0E3040-738E-2045-9BB4-BD3C6E099D5E}" type="pres">
      <dgm:prSet presAssocID="{CE963CF7-8748-964E-AB2D-953408C22317}" presName="bullet5c" presStyleLbl="node1" presStyleIdx="2" presStyleCnt="5"/>
      <dgm:spPr>
        <a:solidFill>
          <a:schemeClr val="accent2"/>
        </a:solidFill>
      </dgm:spPr>
    </dgm:pt>
    <dgm:pt modelId="{A3E387CF-7DA2-A744-B622-29185C3A04B2}" type="pres">
      <dgm:prSet presAssocID="{CE963CF7-8748-964E-AB2D-953408C22317}" presName="textBox5c" presStyleLbl="revTx" presStyleIdx="2" presStyleCnt="5" custScaleY="16341" custLinFactY="-8131" custLinFactNeighborX="35018" custLinFactNeighborY="-100000">
        <dgm:presLayoutVars>
          <dgm:bulletEnabled val="1"/>
        </dgm:presLayoutVars>
      </dgm:prSet>
      <dgm:spPr/>
    </dgm:pt>
    <dgm:pt modelId="{1BC0EE1B-F985-0B4D-BCBA-5DE6AD983134}" type="pres">
      <dgm:prSet presAssocID="{67A88D14-6BA4-8D41-BD93-4D737BA831E4}" presName="bullet5d" presStyleLbl="node1" presStyleIdx="3" presStyleCnt="5"/>
      <dgm:spPr>
        <a:solidFill>
          <a:schemeClr val="accent2"/>
        </a:solidFill>
      </dgm:spPr>
    </dgm:pt>
    <dgm:pt modelId="{633F95C6-1C48-8845-AD2B-DF07D6E6CFA3}" type="pres">
      <dgm:prSet presAssocID="{67A88D14-6BA4-8D41-BD93-4D737BA831E4}" presName="textBox5d" presStyleLbl="revTx" presStyleIdx="3" presStyleCnt="5" custAng="10800000" custFlipVert="1" custScaleY="37403" custLinFactX="-19114" custLinFactNeighborX="-100000" custLinFactNeighborY="1004">
        <dgm:presLayoutVars>
          <dgm:bulletEnabled val="1"/>
        </dgm:presLayoutVars>
      </dgm:prSet>
      <dgm:spPr/>
    </dgm:pt>
    <dgm:pt modelId="{A3F03F48-463F-2E48-8635-DDF92AFDD31F}" type="pres">
      <dgm:prSet presAssocID="{EE086549-1E1C-C24C-9354-7D22F43D230C}" presName="bullet5e" presStyleLbl="node1" presStyleIdx="4" presStyleCnt="5"/>
      <dgm:spPr>
        <a:solidFill>
          <a:schemeClr val="accent2"/>
        </a:solidFill>
      </dgm:spPr>
    </dgm:pt>
    <dgm:pt modelId="{62C1CF02-056B-3349-890A-062EA95F432C}" type="pres">
      <dgm:prSet presAssocID="{EE086549-1E1C-C24C-9354-7D22F43D230C}" presName="textBox5e" presStyleLbl="revTx" presStyleIdx="4" presStyleCnt="5" custAng="10800000" custFlipVert="1" custScaleX="107978" custScaleY="34685" custLinFactNeighborX="-65781" custLinFactNeighborY="-5109">
        <dgm:presLayoutVars>
          <dgm:bulletEnabled val="1"/>
        </dgm:presLayoutVars>
      </dgm:prSet>
      <dgm:spPr/>
    </dgm:pt>
  </dgm:ptLst>
  <dgm:cxnLst>
    <dgm:cxn modelId="{A7D2D600-20EA-D341-9840-7F50341F847F}" type="presOf" srcId="{4D93FD09-5E70-7B42-92B0-53F2DDF451FA}" destId="{9477839E-62A0-DE47-B591-A7567462285B}" srcOrd="0" destOrd="0" presId="urn:microsoft.com/office/officeart/2005/8/layout/arrow2"/>
    <dgm:cxn modelId="{0773311F-656F-2440-902E-BD69CB14F760}" srcId="{4D93FD09-5E70-7B42-92B0-53F2DDF451FA}" destId="{44117E0B-0C02-5E45-9148-89D63FC8A590}" srcOrd="1" destOrd="0" parTransId="{1DBBF629-23BC-5045-A4EB-7237AA62776B}" sibTransId="{C34ED4E7-11F5-C34A-90F0-0A0DCF04B76D}"/>
    <dgm:cxn modelId="{2D4AFE21-09A3-CA40-9421-D854EAE5007C}" type="presOf" srcId="{44117E0B-0C02-5E45-9148-89D63FC8A590}" destId="{68FA17F4-47AE-654F-A4CA-B1691A56507A}" srcOrd="0" destOrd="0" presId="urn:microsoft.com/office/officeart/2005/8/layout/arrow2"/>
    <dgm:cxn modelId="{12713925-DF11-8449-820C-BC779C58DABA}" srcId="{4D93FD09-5E70-7B42-92B0-53F2DDF451FA}" destId="{EE086549-1E1C-C24C-9354-7D22F43D230C}" srcOrd="4" destOrd="0" parTransId="{15C8BA4F-2D72-9543-80E4-A0207F29F5DC}" sibTransId="{79EB9FA5-4662-1B4D-BD74-402A2B8D9503}"/>
    <dgm:cxn modelId="{71DB143B-BBF6-4D45-A8B9-0B5A2010D4AD}" type="presOf" srcId="{67A88D14-6BA4-8D41-BD93-4D737BA831E4}" destId="{633F95C6-1C48-8845-AD2B-DF07D6E6CFA3}" srcOrd="0" destOrd="0" presId="urn:microsoft.com/office/officeart/2005/8/layout/arrow2"/>
    <dgm:cxn modelId="{C39A6856-5696-794C-ACE7-D86BD960AA16}" srcId="{4D93FD09-5E70-7B42-92B0-53F2DDF451FA}" destId="{CE963CF7-8748-964E-AB2D-953408C22317}" srcOrd="2" destOrd="0" parTransId="{08349C47-11C7-4345-B58C-E5A3AD5A469D}" sibTransId="{F7C0E952-D273-BB4B-8CE8-1AFEA13C120E}"/>
    <dgm:cxn modelId="{F97DDB8F-4EB8-7341-839D-EE8BAD930EBC}" type="presOf" srcId="{704F424B-D5DE-3B46-9614-5E078120DABB}" destId="{0202EEF7-5AC9-0B43-8A82-8CC9BF081A77}" srcOrd="0" destOrd="0" presId="urn:microsoft.com/office/officeart/2005/8/layout/arrow2"/>
    <dgm:cxn modelId="{CEE648A0-BD5E-2C4B-A174-972FA8943B88}" type="presOf" srcId="{CE963CF7-8748-964E-AB2D-953408C22317}" destId="{A3E387CF-7DA2-A744-B622-29185C3A04B2}" srcOrd="0" destOrd="0" presId="urn:microsoft.com/office/officeart/2005/8/layout/arrow2"/>
    <dgm:cxn modelId="{CED30ABA-FB2E-4D4A-8EE7-7F17C7E25A95}" type="presOf" srcId="{EE086549-1E1C-C24C-9354-7D22F43D230C}" destId="{62C1CF02-056B-3349-890A-062EA95F432C}" srcOrd="0" destOrd="0" presId="urn:microsoft.com/office/officeart/2005/8/layout/arrow2"/>
    <dgm:cxn modelId="{C8D728BF-6E8F-2541-84D2-36A4F2F3A65E}" srcId="{4D93FD09-5E70-7B42-92B0-53F2DDF451FA}" destId="{67A88D14-6BA4-8D41-BD93-4D737BA831E4}" srcOrd="3" destOrd="0" parTransId="{E19E17B1-5D48-3A42-AE14-7BCD7D79580C}" sibTransId="{7E809FFF-D2B8-BC40-9352-3A222BDC2044}"/>
    <dgm:cxn modelId="{B345FCCB-317D-FB41-9702-1ADF32D67181}" srcId="{4D93FD09-5E70-7B42-92B0-53F2DDF451FA}" destId="{704F424B-D5DE-3B46-9614-5E078120DABB}" srcOrd="0" destOrd="0" parTransId="{1E8FA5D1-AD2D-9340-BF42-532ED47992B5}" sibTransId="{91EA1416-3572-8D45-BD7E-31A23E204E75}"/>
    <dgm:cxn modelId="{50C721D1-952C-7B48-A5F7-54136A078E7C}" type="presParOf" srcId="{9477839E-62A0-DE47-B591-A7567462285B}" destId="{2912688A-6C70-844C-9C41-E926361648B2}" srcOrd="0" destOrd="0" presId="urn:microsoft.com/office/officeart/2005/8/layout/arrow2"/>
    <dgm:cxn modelId="{8941FD71-974A-7C47-99B6-8323A2783FC3}" type="presParOf" srcId="{9477839E-62A0-DE47-B591-A7567462285B}" destId="{C2668C68-B454-204F-91F7-C8AB17E9D01D}" srcOrd="1" destOrd="0" presId="urn:microsoft.com/office/officeart/2005/8/layout/arrow2"/>
    <dgm:cxn modelId="{269F3C88-3011-784F-947C-F4A18F5216CE}" type="presParOf" srcId="{C2668C68-B454-204F-91F7-C8AB17E9D01D}" destId="{45D4E797-8165-EF4B-8510-D35327C60F39}" srcOrd="0" destOrd="0" presId="urn:microsoft.com/office/officeart/2005/8/layout/arrow2"/>
    <dgm:cxn modelId="{52647EB7-B6A4-EE44-A3C8-4E0E9D6BCE7B}" type="presParOf" srcId="{C2668C68-B454-204F-91F7-C8AB17E9D01D}" destId="{0202EEF7-5AC9-0B43-8A82-8CC9BF081A77}" srcOrd="1" destOrd="0" presId="urn:microsoft.com/office/officeart/2005/8/layout/arrow2"/>
    <dgm:cxn modelId="{3DBC6334-5E86-654E-95DA-D8E78115368B}" type="presParOf" srcId="{C2668C68-B454-204F-91F7-C8AB17E9D01D}" destId="{DBFF20CC-825F-ED43-ACAA-E4C8E2133449}" srcOrd="2" destOrd="0" presId="urn:microsoft.com/office/officeart/2005/8/layout/arrow2"/>
    <dgm:cxn modelId="{67050942-FF1E-FA48-91E6-9804B4B91CDC}" type="presParOf" srcId="{C2668C68-B454-204F-91F7-C8AB17E9D01D}" destId="{68FA17F4-47AE-654F-A4CA-B1691A56507A}" srcOrd="3" destOrd="0" presId="urn:microsoft.com/office/officeart/2005/8/layout/arrow2"/>
    <dgm:cxn modelId="{544A7AB5-FFB8-124B-B654-E18CF77D3FF7}" type="presParOf" srcId="{C2668C68-B454-204F-91F7-C8AB17E9D01D}" destId="{1B0E3040-738E-2045-9BB4-BD3C6E099D5E}" srcOrd="4" destOrd="0" presId="urn:microsoft.com/office/officeart/2005/8/layout/arrow2"/>
    <dgm:cxn modelId="{C0CD0416-EE26-824B-9EAE-3C864559FC3B}" type="presParOf" srcId="{C2668C68-B454-204F-91F7-C8AB17E9D01D}" destId="{A3E387CF-7DA2-A744-B622-29185C3A04B2}" srcOrd="5" destOrd="0" presId="urn:microsoft.com/office/officeart/2005/8/layout/arrow2"/>
    <dgm:cxn modelId="{5F994DF1-E60A-F84B-9849-D5E550F9A24E}" type="presParOf" srcId="{C2668C68-B454-204F-91F7-C8AB17E9D01D}" destId="{1BC0EE1B-F985-0B4D-BCBA-5DE6AD983134}" srcOrd="6" destOrd="0" presId="urn:microsoft.com/office/officeart/2005/8/layout/arrow2"/>
    <dgm:cxn modelId="{456EBA30-F081-3F45-87C3-4C2ABFF473FC}" type="presParOf" srcId="{C2668C68-B454-204F-91F7-C8AB17E9D01D}" destId="{633F95C6-1C48-8845-AD2B-DF07D6E6CFA3}" srcOrd="7" destOrd="0" presId="urn:microsoft.com/office/officeart/2005/8/layout/arrow2"/>
    <dgm:cxn modelId="{77AC4C68-50C0-8D4A-B055-6F17ADD43CE8}" type="presParOf" srcId="{C2668C68-B454-204F-91F7-C8AB17E9D01D}" destId="{A3F03F48-463F-2E48-8635-DDF92AFDD31F}" srcOrd="8" destOrd="0" presId="urn:microsoft.com/office/officeart/2005/8/layout/arrow2"/>
    <dgm:cxn modelId="{FDE469B1-17ED-FD41-B5D2-A84AF7F19E4E}" type="presParOf" srcId="{C2668C68-B454-204F-91F7-C8AB17E9D01D}" destId="{62C1CF02-056B-3349-890A-062EA95F432C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3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ADD6CE-F15E-6843-BB11-A2494EB8664C}" type="doc">
      <dgm:prSet loTypeId="urn:microsoft.com/office/officeart/2005/8/layout/matrix1" loCatId="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D9FC59DC-E28F-AC40-965B-6F7EA86E5D2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2300" dirty="0">
              <a:latin typeface="Times New Roman" panose="02020603050405020304" pitchFamily="18" charset="0"/>
              <a:cs typeface="Times New Roman" panose="02020603050405020304" pitchFamily="18" charset="0"/>
            </a:rPr>
            <a:t>Social and Emotional Development</a:t>
          </a:r>
        </a:p>
      </dgm:t>
    </dgm:pt>
    <dgm:pt modelId="{9CCCE4C0-8AB8-C549-A9C0-CB35852CF8C2}" type="parTrans" cxnId="{BA38A46D-A122-9E44-895E-E4C34595880C}">
      <dgm:prSet/>
      <dgm:spPr/>
      <dgm:t>
        <a:bodyPr/>
        <a:lstStyle/>
        <a:p>
          <a:endParaRPr lang="en-US"/>
        </a:p>
      </dgm:t>
    </dgm:pt>
    <dgm:pt modelId="{47979ECF-3483-4C42-AB6C-356DA4875136}" type="sibTrans" cxnId="{BA38A46D-A122-9E44-895E-E4C34595880C}">
      <dgm:prSet/>
      <dgm:spPr/>
      <dgm:t>
        <a:bodyPr/>
        <a:lstStyle/>
        <a:p>
          <a:endParaRPr lang="en-US"/>
        </a:p>
      </dgm:t>
    </dgm:pt>
    <dgm:pt modelId="{64C5BDB3-F8D4-2040-9C97-4DE46C938409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pPr algn="ctr"/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Establish secure relationships with peers and adults</a:t>
          </a:r>
        </a:p>
      </dgm:t>
    </dgm:pt>
    <dgm:pt modelId="{5F3ECF5B-01CE-6345-B925-C0659AF5D7D4}" type="parTrans" cxnId="{1B4437EC-D24D-8A40-8849-2E73CF232928}">
      <dgm:prSet/>
      <dgm:spPr/>
      <dgm:t>
        <a:bodyPr/>
        <a:lstStyle/>
        <a:p>
          <a:endParaRPr lang="en-US"/>
        </a:p>
      </dgm:t>
    </dgm:pt>
    <dgm:pt modelId="{73C3ED24-24A4-9F45-B979-449D1C32556F}" type="sibTrans" cxnId="{1B4437EC-D24D-8A40-8849-2E73CF232928}">
      <dgm:prSet/>
      <dgm:spPr/>
      <dgm:t>
        <a:bodyPr/>
        <a:lstStyle/>
        <a:p>
          <a:endParaRPr lang="en-US"/>
        </a:p>
      </dgm:t>
    </dgm:pt>
    <dgm:pt modelId="{1FA635E9-2108-3F46-9E01-9881D9CE6E3A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pPr algn="ctr"/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Experience, regulate, &amp; express emotions appropriately</a:t>
          </a:r>
        </a:p>
      </dgm:t>
    </dgm:pt>
    <dgm:pt modelId="{B109301C-D038-FD43-8FF2-21781C8C2B27}" type="parTrans" cxnId="{B4FEFC69-9000-704D-8DDB-5BB956C2C9D4}">
      <dgm:prSet/>
      <dgm:spPr/>
      <dgm:t>
        <a:bodyPr/>
        <a:lstStyle/>
        <a:p>
          <a:endParaRPr lang="en-US"/>
        </a:p>
      </dgm:t>
    </dgm:pt>
    <dgm:pt modelId="{30C75B98-E173-A342-A22A-C5D452A03A21}" type="sibTrans" cxnId="{B4FEFC69-9000-704D-8DDB-5BB956C2C9D4}">
      <dgm:prSet/>
      <dgm:spPr/>
      <dgm:t>
        <a:bodyPr/>
        <a:lstStyle/>
        <a:p>
          <a:endParaRPr lang="en-US"/>
        </a:p>
      </dgm:t>
    </dgm:pt>
    <dgm:pt modelId="{100B560A-E7A4-6647-BC39-710B1A2AD952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pPr algn="ctr"/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Effectively respond to challenging situations</a:t>
          </a:r>
        </a:p>
      </dgm:t>
    </dgm:pt>
    <dgm:pt modelId="{9CAEA844-01CA-2E46-B061-F2CCB20BCDB5}" type="parTrans" cxnId="{B6E54207-86EA-5C4A-86D0-93F725291A3E}">
      <dgm:prSet/>
      <dgm:spPr/>
      <dgm:t>
        <a:bodyPr/>
        <a:lstStyle/>
        <a:p>
          <a:endParaRPr lang="en-US"/>
        </a:p>
      </dgm:t>
    </dgm:pt>
    <dgm:pt modelId="{05E1655A-2660-8340-802B-77A27F98D2E9}" type="sibTrans" cxnId="{B6E54207-86EA-5C4A-86D0-93F725291A3E}">
      <dgm:prSet/>
      <dgm:spPr/>
      <dgm:t>
        <a:bodyPr/>
        <a:lstStyle/>
        <a:p>
          <a:endParaRPr lang="en-US"/>
        </a:p>
      </dgm:t>
    </dgm:pt>
    <dgm:pt modelId="{1C5DF6F1-4D88-C14C-B7B5-3566137DFE03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pPr algn="ctr"/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Demonstrate understanding of social &amp; cultural norms </a:t>
          </a:r>
        </a:p>
      </dgm:t>
    </dgm:pt>
    <dgm:pt modelId="{F6BD89C5-BC9D-D94B-BF34-E6333E87C2F8}" type="parTrans" cxnId="{98024C6B-AB24-E148-AE2F-037FC55B660A}">
      <dgm:prSet/>
      <dgm:spPr/>
      <dgm:t>
        <a:bodyPr/>
        <a:lstStyle/>
        <a:p>
          <a:endParaRPr lang="en-US"/>
        </a:p>
      </dgm:t>
    </dgm:pt>
    <dgm:pt modelId="{96592B21-0835-FE43-A8D9-4749472DB402}" type="sibTrans" cxnId="{98024C6B-AB24-E148-AE2F-037FC55B660A}">
      <dgm:prSet/>
      <dgm:spPr/>
      <dgm:t>
        <a:bodyPr/>
        <a:lstStyle/>
        <a:p>
          <a:endParaRPr lang="en-US"/>
        </a:p>
      </dgm:t>
    </dgm:pt>
    <dgm:pt modelId="{E47D89A0-5BB3-C940-94BA-F2D1347C811D}" type="pres">
      <dgm:prSet presAssocID="{5EADD6CE-F15E-6843-BB11-A2494EB8664C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85C5D1C-02B6-564B-B049-E2ED8F2DA9B1}" type="pres">
      <dgm:prSet presAssocID="{5EADD6CE-F15E-6843-BB11-A2494EB8664C}" presName="matrix" presStyleCnt="0"/>
      <dgm:spPr/>
    </dgm:pt>
    <dgm:pt modelId="{8AB580EB-8A2F-5F41-84BC-A12B7CD4F090}" type="pres">
      <dgm:prSet presAssocID="{5EADD6CE-F15E-6843-BB11-A2494EB8664C}" presName="tile1" presStyleLbl="node1" presStyleIdx="0" presStyleCnt="4"/>
      <dgm:spPr/>
    </dgm:pt>
    <dgm:pt modelId="{F51FB2C0-5133-AE43-96C8-1E3719434669}" type="pres">
      <dgm:prSet presAssocID="{5EADD6CE-F15E-6843-BB11-A2494EB8664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3853CBD6-A734-144D-AD25-22378AD4BB97}" type="pres">
      <dgm:prSet presAssocID="{5EADD6CE-F15E-6843-BB11-A2494EB8664C}" presName="tile2" presStyleLbl="node1" presStyleIdx="1" presStyleCnt="4"/>
      <dgm:spPr/>
    </dgm:pt>
    <dgm:pt modelId="{DDC8945C-3E01-B340-9A09-F3956DC847F7}" type="pres">
      <dgm:prSet presAssocID="{5EADD6CE-F15E-6843-BB11-A2494EB8664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FAAB099-09E4-D845-BDDA-31959A3FB22B}" type="pres">
      <dgm:prSet presAssocID="{5EADD6CE-F15E-6843-BB11-A2494EB8664C}" presName="tile3" presStyleLbl="node1" presStyleIdx="2" presStyleCnt="4"/>
      <dgm:spPr/>
    </dgm:pt>
    <dgm:pt modelId="{B020A169-AF1A-F74A-9ED2-A1843330E690}" type="pres">
      <dgm:prSet presAssocID="{5EADD6CE-F15E-6843-BB11-A2494EB8664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342EC20-DC62-A744-BCF7-D0DCC422D905}" type="pres">
      <dgm:prSet presAssocID="{5EADD6CE-F15E-6843-BB11-A2494EB8664C}" presName="tile4" presStyleLbl="node1" presStyleIdx="3" presStyleCnt="4" custLinFactNeighborY="1134"/>
      <dgm:spPr/>
    </dgm:pt>
    <dgm:pt modelId="{33CDC7AF-5F86-0E46-A5C5-EF0EC7975B19}" type="pres">
      <dgm:prSet presAssocID="{5EADD6CE-F15E-6843-BB11-A2494EB8664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74F8E7F4-4D57-DB4A-B451-D4DC69D7AC0D}" type="pres">
      <dgm:prSet presAssocID="{5EADD6CE-F15E-6843-BB11-A2494EB8664C}" presName="centerTile" presStyleLbl="fgShp" presStyleIdx="0" presStyleCnt="1" custScaleX="183411" custScaleY="92813">
        <dgm:presLayoutVars>
          <dgm:chMax val="0"/>
          <dgm:chPref val="0"/>
        </dgm:presLayoutVars>
      </dgm:prSet>
      <dgm:spPr/>
    </dgm:pt>
  </dgm:ptLst>
  <dgm:cxnLst>
    <dgm:cxn modelId="{B6E54207-86EA-5C4A-86D0-93F725291A3E}" srcId="{D9FC59DC-E28F-AC40-965B-6F7EA86E5D28}" destId="{100B560A-E7A4-6647-BC39-710B1A2AD952}" srcOrd="2" destOrd="0" parTransId="{9CAEA844-01CA-2E46-B061-F2CCB20BCDB5}" sibTransId="{05E1655A-2660-8340-802B-77A27F98D2E9}"/>
    <dgm:cxn modelId="{1FD4451D-9F3E-3E4C-9E9B-1BDD1C2741B0}" type="presOf" srcId="{5EADD6CE-F15E-6843-BB11-A2494EB8664C}" destId="{E47D89A0-5BB3-C940-94BA-F2D1347C811D}" srcOrd="0" destOrd="0" presId="urn:microsoft.com/office/officeart/2005/8/layout/matrix1"/>
    <dgm:cxn modelId="{A3812948-EEE9-4F45-8C29-4D176D1D9EBC}" type="presOf" srcId="{64C5BDB3-F8D4-2040-9C97-4DE46C938409}" destId="{8AB580EB-8A2F-5F41-84BC-A12B7CD4F090}" srcOrd="0" destOrd="0" presId="urn:microsoft.com/office/officeart/2005/8/layout/matrix1"/>
    <dgm:cxn modelId="{B4FEFC69-9000-704D-8DDB-5BB956C2C9D4}" srcId="{D9FC59DC-E28F-AC40-965B-6F7EA86E5D28}" destId="{1FA635E9-2108-3F46-9E01-9881D9CE6E3A}" srcOrd="1" destOrd="0" parTransId="{B109301C-D038-FD43-8FF2-21781C8C2B27}" sibTransId="{30C75B98-E173-A342-A22A-C5D452A03A21}"/>
    <dgm:cxn modelId="{98024C6B-AB24-E148-AE2F-037FC55B660A}" srcId="{D9FC59DC-E28F-AC40-965B-6F7EA86E5D28}" destId="{1C5DF6F1-4D88-C14C-B7B5-3566137DFE03}" srcOrd="3" destOrd="0" parTransId="{F6BD89C5-BC9D-D94B-BF34-E6333E87C2F8}" sibTransId="{96592B21-0835-FE43-A8D9-4749472DB402}"/>
    <dgm:cxn modelId="{BA38A46D-A122-9E44-895E-E4C34595880C}" srcId="{5EADD6CE-F15E-6843-BB11-A2494EB8664C}" destId="{D9FC59DC-E28F-AC40-965B-6F7EA86E5D28}" srcOrd="0" destOrd="0" parTransId="{9CCCE4C0-8AB8-C549-A9C0-CB35852CF8C2}" sibTransId="{47979ECF-3483-4C42-AB6C-356DA4875136}"/>
    <dgm:cxn modelId="{9326F67D-8E83-E842-B5F9-FAE5350BB39A}" type="presOf" srcId="{1C5DF6F1-4D88-C14C-B7B5-3566137DFE03}" destId="{33CDC7AF-5F86-0E46-A5C5-EF0EC7975B19}" srcOrd="1" destOrd="0" presId="urn:microsoft.com/office/officeart/2005/8/layout/matrix1"/>
    <dgm:cxn modelId="{B96CD3B9-948C-5C43-B42E-F05CB71C310D}" type="presOf" srcId="{1FA635E9-2108-3F46-9E01-9881D9CE6E3A}" destId="{3853CBD6-A734-144D-AD25-22378AD4BB97}" srcOrd="0" destOrd="0" presId="urn:microsoft.com/office/officeart/2005/8/layout/matrix1"/>
    <dgm:cxn modelId="{A7B636BF-8552-254E-AEC5-8F5FCA248F49}" type="presOf" srcId="{1C5DF6F1-4D88-C14C-B7B5-3566137DFE03}" destId="{2342EC20-DC62-A744-BCF7-D0DCC422D905}" srcOrd="0" destOrd="0" presId="urn:microsoft.com/office/officeart/2005/8/layout/matrix1"/>
    <dgm:cxn modelId="{857AC6DD-49EC-5846-A0F1-B9F6D1B603E9}" type="presOf" srcId="{64C5BDB3-F8D4-2040-9C97-4DE46C938409}" destId="{F51FB2C0-5133-AE43-96C8-1E3719434669}" srcOrd="1" destOrd="0" presId="urn:microsoft.com/office/officeart/2005/8/layout/matrix1"/>
    <dgm:cxn modelId="{E07712E1-AEA0-7E49-9095-B3591F728055}" type="presOf" srcId="{100B560A-E7A4-6647-BC39-710B1A2AD952}" destId="{B020A169-AF1A-F74A-9ED2-A1843330E690}" srcOrd="1" destOrd="0" presId="urn:microsoft.com/office/officeart/2005/8/layout/matrix1"/>
    <dgm:cxn modelId="{1B4437EC-D24D-8A40-8849-2E73CF232928}" srcId="{D9FC59DC-E28F-AC40-965B-6F7EA86E5D28}" destId="{64C5BDB3-F8D4-2040-9C97-4DE46C938409}" srcOrd="0" destOrd="0" parTransId="{5F3ECF5B-01CE-6345-B925-C0659AF5D7D4}" sibTransId="{73C3ED24-24A4-9F45-B979-449D1C32556F}"/>
    <dgm:cxn modelId="{008945EC-6A65-B040-8697-9F37C1643FCF}" type="presOf" srcId="{1FA635E9-2108-3F46-9E01-9881D9CE6E3A}" destId="{DDC8945C-3E01-B340-9A09-F3956DC847F7}" srcOrd="1" destOrd="0" presId="urn:microsoft.com/office/officeart/2005/8/layout/matrix1"/>
    <dgm:cxn modelId="{399012ED-89AF-1540-92E4-7B95CEF44024}" type="presOf" srcId="{100B560A-E7A4-6647-BC39-710B1A2AD952}" destId="{2FAAB099-09E4-D845-BDDA-31959A3FB22B}" srcOrd="0" destOrd="0" presId="urn:microsoft.com/office/officeart/2005/8/layout/matrix1"/>
    <dgm:cxn modelId="{94D553EF-7A99-564B-A76A-3BF17A3FCB43}" type="presOf" srcId="{D9FC59DC-E28F-AC40-965B-6F7EA86E5D28}" destId="{74F8E7F4-4D57-DB4A-B451-D4DC69D7AC0D}" srcOrd="0" destOrd="0" presId="urn:microsoft.com/office/officeart/2005/8/layout/matrix1"/>
    <dgm:cxn modelId="{A88C624E-04F4-BA4D-9811-4E229EEAA607}" type="presParOf" srcId="{E47D89A0-5BB3-C940-94BA-F2D1347C811D}" destId="{885C5D1C-02B6-564B-B049-E2ED8F2DA9B1}" srcOrd="0" destOrd="0" presId="urn:microsoft.com/office/officeart/2005/8/layout/matrix1"/>
    <dgm:cxn modelId="{9D67DE5D-E662-224C-9094-73D75140E779}" type="presParOf" srcId="{885C5D1C-02B6-564B-B049-E2ED8F2DA9B1}" destId="{8AB580EB-8A2F-5F41-84BC-A12B7CD4F090}" srcOrd="0" destOrd="0" presId="urn:microsoft.com/office/officeart/2005/8/layout/matrix1"/>
    <dgm:cxn modelId="{CE32D43D-6060-8C43-82A8-272FF21D8407}" type="presParOf" srcId="{885C5D1C-02B6-564B-B049-E2ED8F2DA9B1}" destId="{F51FB2C0-5133-AE43-96C8-1E3719434669}" srcOrd="1" destOrd="0" presId="urn:microsoft.com/office/officeart/2005/8/layout/matrix1"/>
    <dgm:cxn modelId="{D0B71AA7-0E86-8645-B6DC-0B1261CBD0A1}" type="presParOf" srcId="{885C5D1C-02B6-564B-B049-E2ED8F2DA9B1}" destId="{3853CBD6-A734-144D-AD25-22378AD4BB97}" srcOrd="2" destOrd="0" presId="urn:microsoft.com/office/officeart/2005/8/layout/matrix1"/>
    <dgm:cxn modelId="{7A9A5CF8-31BE-384C-8C1A-8123273A3026}" type="presParOf" srcId="{885C5D1C-02B6-564B-B049-E2ED8F2DA9B1}" destId="{DDC8945C-3E01-B340-9A09-F3956DC847F7}" srcOrd="3" destOrd="0" presId="urn:microsoft.com/office/officeart/2005/8/layout/matrix1"/>
    <dgm:cxn modelId="{9F31BEDD-B86B-3345-9B39-6E9098C5E24E}" type="presParOf" srcId="{885C5D1C-02B6-564B-B049-E2ED8F2DA9B1}" destId="{2FAAB099-09E4-D845-BDDA-31959A3FB22B}" srcOrd="4" destOrd="0" presId="urn:microsoft.com/office/officeart/2005/8/layout/matrix1"/>
    <dgm:cxn modelId="{B440EF55-0652-D84A-92F7-0B8C2C5212BC}" type="presParOf" srcId="{885C5D1C-02B6-564B-B049-E2ED8F2DA9B1}" destId="{B020A169-AF1A-F74A-9ED2-A1843330E690}" srcOrd="5" destOrd="0" presId="urn:microsoft.com/office/officeart/2005/8/layout/matrix1"/>
    <dgm:cxn modelId="{0DC5344F-2481-DC4B-946A-26CC042EFC41}" type="presParOf" srcId="{885C5D1C-02B6-564B-B049-E2ED8F2DA9B1}" destId="{2342EC20-DC62-A744-BCF7-D0DCC422D905}" srcOrd="6" destOrd="0" presId="urn:microsoft.com/office/officeart/2005/8/layout/matrix1"/>
    <dgm:cxn modelId="{31B08171-6024-9948-B052-778044FA27C8}" type="presParOf" srcId="{885C5D1C-02B6-564B-B049-E2ED8F2DA9B1}" destId="{33CDC7AF-5F86-0E46-A5C5-EF0EC7975B19}" srcOrd="7" destOrd="0" presId="urn:microsoft.com/office/officeart/2005/8/layout/matrix1"/>
    <dgm:cxn modelId="{B40726C3-7852-FE48-A9EA-C1E1645EFD9A}" type="presParOf" srcId="{E47D89A0-5BB3-C940-94BA-F2D1347C811D}" destId="{74F8E7F4-4D57-DB4A-B451-D4DC69D7AC0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3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47672A-F8D5-4A47-A149-2D0CE755E957}">
      <dsp:nvSpPr>
        <dsp:cNvPr id="0" name=""/>
        <dsp:cNvSpPr/>
      </dsp:nvSpPr>
      <dsp:spPr>
        <a:xfrm>
          <a:off x="1658" y="79670"/>
          <a:ext cx="1951850" cy="1951850"/>
        </a:xfrm>
        <a:prstGeom prst="ellipse">
          <a:avLst/>
        </a:prstGeom>
        <a:solidFill>
          <a:schemeClr val="accent2">
            <a:shade val="80000"/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417" tIns="26670" rIns="107417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Head Start Children</a:t>
          </a:r>
        </a:p>
      </dsp:txBody>
      <dsp:txXfrm>
        <a:off x="287500" y="365512"/>
        <a:ext cx="1380166" cy="1380166"/>
      </dsp:txXfrm>
    </dsp:sp>
    <dsp:sp modelId="{816C7302-C9E0-D24D-9187-56ACC4C07B7F}">
      <dsp:nvSpPr>
        <dsp:cNvPr id="0" name=""/>
        <dsp:cNvSpPr/>
      </dsp:nvSpPr>
      <dsp:spPr>
        <a:xfrm>
          <a:off x="1563139" y="79670"/>
          <a:ext cx="1951850" cy="1951850"/>
        </a:xfrm>
        <a:prstGeom prst="ellipse">
          <a:avLst/>
        </a:prstGeom>
        <a:solidFill>
          <a:schemeClr val="accent2">
            <a:shade val="80000"/>
            <a:alpha val="50000"/>
            <a:hueOff val="9"/>
            <a:satOff val="2653"/>
            <a:lumOff val="911"/>
            <a:alphaOff val="-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417" tIns="26670" rIns="107417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Parents Guardians</a:t>
          </a:r>
        </a:p>
      </dsp:txBody>
      <dsp:txXfrm>
        <a:off x="1848981" y="365512"/>
        <a:ext cx="1380166" cy="1380166"/>
      </dsp:txXfrm>
    </dsp:sp>
    <dsp:sp modelId="{975A804A-95C9-CE4E-A0C1-999BED45CABA}">
      <dsp:nvSpPr>
        <dsp:cNvPr id="0" name=""/>
        <dsp:cNvSpPr/>
      </dsp:nvSpPr>
      <dsp:spPr>
        <a:xfrm>
          <a:off x="3124619" y="79670"/>
          <a:ext cx="1951850" cy="1951850"/>
        </a:xfrm>
        <a:prstGeom prst="ellipse">
          <a:avLst/>
        </a:prstGeom>
        <a:solidFill>
          <a:schemeClr val="accent2">
            <a:shade val="80000"/>
            <a:alpha val="50000"/>
            <a:hueOff val="19"/>
            <a:satOff val="5306"/>
            <a:lumOff val="1822"/>
            <a:alphaOff val="-1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417" tIns="26670" rIns="107417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Head Start Teachers</a:t>
          </a:r>
        </a:p>
      </dsp:txBody>
      <dsp:txXfrm>
        <a:off x="3410461" y="365512"/>
        <a:ext cx="1380166" cy="1380166"/>
      </dsp:txXfrm>
    </dsp:sp>
    <dsp:sp modelId="{98742C6C-A446-0A4B-A775-3BA62C0E552A}">
      <dsp:nvSpPr>
        <dsp:cNvPr id="0" name=""/>
        <dsp:cNvSpPr/>
      </dsp:nvSpPr>
      <dsp:spPr>
        <a:xfrm>
          <a:off x="4686100" y="79670"/>
          <a:ext cx="1951850" cy="1951850"/>
        </a:xfrm>
        <a:prstGeom prst="ellipse">
          <a:avLst/>
        </a:prstGeom>
        <a:solidFill>
          <a:schemeClr val="accent2">
            <a:shade val="80000"/>
            <a:alpha val="50000"/>
            <a:hueOff val="28"/>
            <a:satOff val="7959"/>
            <a:lumOff val="2733"/>
            <a:alphaOff val="-1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417" tIns="26670" rIns="107417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Early Learning Division</a:t>
          </a:r>
        </a:p>
      </dsp:txBody>
      <dsp:txXfrm>
        <a:off x="4971942" y="365512"/>
        <a:ext cx="1380166" cy="1380166"/>
      </dsp:txXfrm>
    </dsp:sp>
    <dsp:sp modelId="{BF85AB98-F168-104F-99E7-96C3D4393E98}">
      <dsp:nvSpPr>
        <dsp:cNvPr id="0" name=""/>
        <dsp:cNvSpPr/>
      </dsp:nvSpPr>
      <dsp:spPr>
        <a:xfrm>
          <a:off x="6247580" y="79670"/>
          <a:ext cx="1951850" cy="1951850"/>
        </a:xfrm>
        <a:prstGeom prst="ellipse">
          <a:avLst/>
        </a:prstGeom>
        <a:solidFill>
          <a:schemeClr val="accent2">
            <a:shade val="80000"/>
            <a:alpha val="50000"/>
            <a:hueOff val="38"/>
            <a:satOff val="10611"/>
            <a:lumOff val="3645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417" tIns="26670" rIns="107417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Special Needs Facilitator  </a:t>
          </a:r>
        </a:p>
      </dsp:txBody>
      <dsp:txXfrm>
        <a:off x="6533422" y="365512"/>
        <a:ext cx="1380166" cy="1380166"/>
      </dsp:txXfrm>
    </dsp:sp>
    <dsp:sp modelId="{25EF6557-2FDF-D844-B51B-50B099954B33}">
      <dsp:nvSpPr>
        <dsp:cNvPr id="0" name=""/>
        <dsp:cNvSpPr/>
      </dsp:nvSpPr>
      <dsp:spPr>
        <a:xfrm>
          <a:off x="7809061" y="79670"/>
          <a:ext cx="1951850" cy="1951850"/>
        </a:xfrm>
        <a:prstGeom prst="ellipse">
          <a:avLst/>
        </a:prstGeom>
        <a:solidFill>
          <a:schemeClr val="accent2">
            <a:shade val="80000"/>
            <a:alpha val="50000"/>
            <a:hueOff val="47"/>
            <a:satOff val="13264"/>
            <a:lumOff val="4556"/>
            <a:alphaOff val="-2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417" tIns="26670" rIns="107417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Family Dev. Coord.</a:t>
          </a:r>
        </a:p>
      </dsp:txBody>
      <dsp:txXfrm>
        <a:off x="8094903" y="365512"/>
        <a:ext cx="1380166" cy="1380166"/>
      </dsp:txXfrm>
    </dsp:sp>
    <dsp:sp modelId="{F1C72F8A-1AC4-F844-AAE9-26CC04DAC2E9}">
      <dsp:nvSpPr>
        <dsp:cNvPr id="0" name=""/>
        <dsp:cNvSpPr/>
      </dsp:nvSpPr>
      <dsp:spPr>
        <a:xfrm>
          <a:off x="9370541" y="79670"/>
          <a:ext cx="1951850" cy="1951850"/>
        </a:xfrm>
        <a:prstGeom prst="ellipse">
          <a:avLst/>
        </a:prstGeom>
        <a:solidFill>
          <a:schemeClr val="accent2">
            <a:shade val="80000"/>
            <a:alpha val="50000"/>
            <a:hueOff val="57"/>
            <a:satOff val="15917"/>
            <a:lumOff val="5467"/>
            <a:alphaOff val="-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417" tIns="26670" rIns="107417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Mental Health Consult</a:t>
          </a:r>
          <a:r>
            <a:rPr lang="en-US" sz="2000" kern="1200" dirty="0"/>
            <a:t>ant</a:t>
          </a:r>
        </a:p>
      </dsp:txBody>
      <dsp:txXfrm>
        <a:off x="9656383" y="365512"/>
        <a:ext cx="1380166" cy="13801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E914E-7FB0-4145-8D4A-CAC5C95210C7}">
      <dsp:nvSpPr>
        <dsp:cNvPr id="0" name=""/>
        <dsp:cNvSpPr/>
      </dsp:nvSpPr>
      <dsp:spPr>
        <a:xfrm>
          <a:off x="6025" y="19652"/>
          <a:ext cx="3622846" cy="921600"/>
        </a:xfrm>
        <a:prstGeom prst="rect">
          <a:avLst/>
        </a:prstGeom>
        <a:solidFill>
          <a:schemeClr val="accent2">
            <a:hueOff val="0"/>
            <a:satOff val="0"/>
            <a:lumOff val="0"/>
            <a:alpha val="80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Classroom</a:t>
          </a:r>
        </a:p>
      </dsp:txBody>
      <dsp:txXfrm>
        <a:off x="6025" y="19652"/>
        <a:ext cx="3622846" cy="921600"/>
      </dsp:txXfrm>
    </dsp:sp>
    <dsp:sp modelId="{4B2FBD4E-E84C-5246-8940-37C11CD6F438}">
      <dsp:nvSpPr>
        <dsp:cNvPr id="0" name=""/>
        <dsp:cNvSpPr/>
      </dsp:nvSpPr>
      <dsp:spPr>
        <a:xfrm>
          <a:off x="6025" y="941252"/>
          <a:ext cx="3622846" cy="140544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Lesson plan implementation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Classroom observations </a:t>
          </a:r>
        </a:p>
      </dsp:txBody>
      <dsp:txXfrm>
        <a:off x="6025" y="941252"/>
        <a:ext cx="3622846" cy="1405440"/>
      </dsp:txXfrm>
    </dsp:sp>
    <dsp:sp modelId="{75ACED52-37C7-804C-AEE0-2474DE2B5853}">
      <dsp:nvSpPr>
        <dsp:cNvPr id="0" name=""/>
        <dsp:cNvSpPr/>
      </dsp:nvSpPr>
      <dsp:spPr>
        <a:xfrm>
          <a:off x="4136070" y="19652"/>
          <a:ext cx="3622846" cy="921600"/>
        </a:xfrm>
        <a:prstGeom prst="rect">
          <a:avLst/>
        </a:prstGeom>
        <a:solidFill>
          <a:schemeClr val="accent2">
            <a:alpha val="80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13333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Teachers</a:t>
          </a:r>
        </a:p>
      </dsp:txBody>
      <dsp:txXfrm>
        <a:off x="4136070" y="19652"/>
        <a:ext cx="3622846" cy="921600"/>
      </dsp:txXfrm>
    </dsp:sp>
    <dsp:sp modelId="{A3454E39-B166-CC4D-ABD6-57802D70E3C7}">
      <dsp:nvSpPr>
        <dsp:cNvPr id="0" name=""/>
        <dsp:cNvSpPr/>
      </dsp:nvSpPr>
      <dsp:spPr>
        <a:xfrm>
          <a:off x="4136070" y="941252"/>
          <a:ext cx="3622846" cy="140544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Informal interviews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Feedback exchange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Lesson plan revisions  </a:t>
          </a:r>
        </a:p>
      </dsp:txBody>
      <dsp:txXfrm>
        <a:off x="4136070" y="941252"/>
        <a:ext cx="3622846" cy="1405440"/>
      </dsp:txXfrm>
    </dsp:sp>
    <dsp:sp modelId="{3A869580-E219-434D-8909-63590CAE45D3}">
      <dsp:nvSpPr>
        <dsp:cNvPr id="0" name=""/>
        <dsp:cNvSpPr/>
      </dsp:nvSpPr>
      <dsp:spPr>
        <a:xfrm>
          <a:off x="8266115" y="19652"/>
          <a:ext cx="3622846" cy="921600"/>
        </a:xfrm>
        <a:prstGeom prst="rect">
          <a:avLst/>
        </a:prstGeom>
        <a:solidFill>
          <a:schemeClr val="accent2">
            <a:hueOff val="0"/>
            <a:satOff val="0"/>
            <a:lumOff val="0"/>
            <a:alpha val="80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6667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Parents</a:t>
          </a:r>
          <a:r>
            <a:rPr lang="en-US" sz="2300" kern="1200" dirty="0"/>
            <a:t> </a:t>
          </a:r>
        </a:p>
      </dsp:txBody>
      <dsp:txXfrm>
        <a:off x="8266115" y="19652"/>
        <a:ext cx="3622846" cy="921600"/>
      </dsp:txXfrm>
    </dsp:sp>
    <dsp:sp modelId="{D9F6E644-05B7-FF41-B6A5-28BAFADA77CC}">
      <dsp:nvSpPr>
        <dsp:cNvPr id="0" name=""/>
        <dsp:cNvSpPr/>
      </dsp:nvSpPr>
      <dsp:spPr>
        <a:xfrm>
          <a:off x="8266115" y="941252"/>
          <a:ext cx="3622846" cy="140544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lumMod val="40000"/>
              <a:lumOff val="6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Information session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Project presentation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Sharing testimonials  </a:t>
          </a:r>
        </a:p>
      </dsp:txBody>
      <dsp:txXfrm>
        <a:off x="8266115" y="941252"/>
        <a:ext cx="3622846" cy="1405440"/>
      </dsp:txXfrm>
    </dsp:sp>
    <dsp:sp modelId="{240D3D67-B59D-254E-B000-E977E8706341}">
      <dsp:nvSpPr>
        <dsp:cNvPr id="0" name=""/>
        <dsp:cNvSpPr/>
      </dsp:nvSpPr>
      <dsp:spPr>
        <a:xfrm>
          <a:off x="12396161" y="19652"/>
          <a:ext cx="3622846" cy="921600"/>
        </a:xfrm>
        <a:prstGeom prst="rect">
          <a:avLst/>
        </a:prstGeom>
        <a:solidFill>
          <a:schemeClr val="accent2">
            <a:hueOff val="0"/>
            <a:satOff val="0"/>
            <a:lumOff val="0"/>
            <a:alpha val="80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Mental Health Team</a:t>
          </a:r>
        </a:p>
      </dsp:txBody>
      <dsp:txXfrm>
        <a:off x="12396161" y="19652"/>
        <a:ext cx="3622846" cy="921600"/>
      </dsp:txXfrm>
    </dsp:sp>
    <dsp:sp modelId="{D8D70AEE-38ED-3B4B-8F15-C3BC8969E458}">
      <dsp:nvSpPr>
        <dsp:cNvPr id="0" name=""/>
        <dsp:cNvSpPr/>
      </dsp:nvSpPr>
      <dsp:spPr>
        <a:xfrm>
          <a:off x="12396161" y="941252"/>
          <a:ext cx="3622846" cy="140544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Case collaboration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Consult services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Teacher training</a:t>
          </a:r>
        </a:p>
      </dsp:txBody>
      <dsp:txXfrm>
        <a:off x="12396161" y="941252"/>
        <a:ext cx="3622846" cy="14054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12688A-6C70-844C-9C41-E926361648B2}">
      <dsp:nvSpPr>
        <dsp:cNvPr id="0" name=""/>
        <dsp:cNvSpPr/>
      </dsp:nvSpPr>
      <dsp:spPr>
        <a:xfrm>
          <a:off x="1606640" y="0"/>
          <a:ext cx="9312926" cy="582057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alpha val="32916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D4E797-8165-EF4B-8510-D35327C60F39}">
      <dsp:nvSpPr>
        <dsp:cNvPr id="0" name=""/>
        <dsp:cNvSpPr/>
      </dsp:nvSpPr>
      <dsp:spPr>
        <a:xfrm>
          <a:off x="2523963" y="4328182"/>
          <a:ext cx="214197" cy="214197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02EEF7-5AC9-0B43-8A82-8CC9BF081A77}">
      <dsp:nvSpPr>
        <dsp:cNvPr id="0" name=""/>
        <dsp:cNvSpPr/>
      </dsp:nvSpPr>
      <dsp:spPr>
        <a:xfrm>
          <a:off x="2633379" y="4629306"/>
          <a:ext cx="2219460" cy="7894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499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Expand across all GLCAC classrooms</a:t>
          </a:r>
        </a:p>
      </dsp:txBody>
      <dsp:txXfrm>
        <a:off x="2633379" y="4629306"/>
        <a:ext cx="2219460" cy="789481"/>
      </dsp:txXfrm>
    </dsp:sp>
    <dsp:sp modelId="{DBFF20CC-825F-ED43-ACAA-E4C8E2133449}">
      <dsp:nvSpPr>
        <dsp:cNvPr id="0" name=""/>
        <dsp:cNvSpPr/>
      </dsp:nvSpPr>
      <dsp:spPr>
        <a:xfrm>
          <a:off x="3683422" y="3214123"/>
          <a:ext cx="335265" cy="335265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A17F4-47AE-654F-A4CA-B1691A56507A}">
      <dsp:nvSpPr>
        <dsp:cNvPr id="0" name=""/>
        <dsp:cNvSpPr/>
      </dsp:nvSpPr>
      <dsp:spPr>
        <a:xfrm rot="10800000" flipV="1">
          <a:off x="2024999" y="1848773"/>
          <a:ext cx="2310725" cy="1588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65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Opportunities  for consultant services</a:t>
          </a:r>
        </a:p>
      </dsp:txBody>
      <dsp:txXfrm rot="-10800000">
        <a:off x="2024999" y="1848773"/>
        <a:ext cx="2310725" cy="1588088"/>
      </dsp:txXfrm>
    </dsp:sp>
    <dsp:sp modelId="{1B0E3040-738E-2045-9BB4-BD3C6E099D5E}">
      <dsp:nvSpPr>
        <dsp:cNvPr id="0" name=""/>
        <dsp:cNvSpPr/>
      </dsp:nvSpPr>
      <dsp:spPr>
        <a:xfrm>
          <a:off x="5173490" y="2325903"/>
          <a:ext cx="447020" cy="447020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E387CF-7DA2-A744-B622-29185C3A04B2}">
      <dsp:nvSpPr>
        <dsp:cNvPr id="0" name=""/>
        <dsp:cNvSpPr/>
      </dsp:nvSpPr>
      <dsp:spPr>
        <a:xfrm>
          <a:off x="6026412" y="380581"/>
          <a:ext cx="1797394" cy="534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867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Teacher training</a:t>
          </a:r>
        </a:p>
      </dsp:txBody>
      <dsp:txXfrm>
        <a:off x="6026412" y="380581"/>
        <a:ext cx="1797394" cy="534541"/>
      </dsp:txXfrm>
    </dsp:sp>
    <dsp:sp modelId="{1BC0EE1B-F985-0B4D-BCBA-5DE6AD983134}">
      <dsp:nvSpPr>
        <dsp:cNvPr id="0" name=""/>
        <dsp:cNvSpPr/>
      </dsp:nvSpPr>
      <dsp:spPr>
        <a:xfrm>
          <a:off x="6905695" y="1632090"/>
          <a:ext cx="577401" cy="577401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3F95C6-1C48-8845-AD2B-DF07D6E6CFA3}">
      <dsp:nvSpPr>
        <dsp:cNvPr id="0" name=""/>
        <dsp:cNvSpPr/>
      </dsp:nvSpPr>
      <dsp:spPr>
        <a:xfrm rot="10800000" flipV="1">
          <a:off x="4975796" y="3180520"/>
          <a:ext cx="1862585" cy="1458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953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Introduce curriculum to EHS </a:t>
          </a:r>
        </a:p>
      </dsp:txBody>
      <dsp:txXfrm rot="-10800000">
        <a:off x="4975796" y="3180520"/>
        <a:ext cx="1862585" cy="1458637"/>
      </dsp:txXfrm>
    </dsp:sp>
    <dsp:sp modelId="{A3F03F48-463F-2E48-8635-DDF92AFDD31F}">
      <dsp:nvSpPr>
        <dsp:cNvPr id="0" name=""/>
        <dsp:cNvSpPr/>
      </dsp:nvSpPr>
      <dsp:spPr>
        <a:xfrm>
          <a:off x="8689120" y="1168772"/>
          <a:ext cx="735721" cy="735721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C1CF02-056B-3349-890A-062EA95F432C}">
      <dsp:nvSpPr>
        <dsp:cNvPr id="0" name=""/>
        <dsp:cNvSpPr/>
      </dsp:nvSpPr>
      <dsp:spPr>
        <a:xfrm rot="10800000" flipV="1">
          <a:off x="7757455" y="2716795"/>
          <a:ext cx="2011182" cy="14858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9843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Long-term partnership between GLCAC and BSOT</a:t>
          </a:r>
        </a:p>
      </dsp:txBody>
      <dsp:txXfrm rot="-10800000">
        <a:off x="7757455" y="2716795"/>
        <a:ext cx="2011182" cy="14858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B580EB-8A2F-5F41-84BC-A12B7CD4F090}">
      <dsp:nvSpPr>
        <dsp:cNvPr id="0" name=""/>
        <dsp:cNvSpPr/>
      </dsp:nvSpPr>
      <dsp:spPr>
        <a:xfrm rot="16200000">
          <a:off x="256218" y="-256218"/>
          <a:ext cx="2067459" cy="2579896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Establish secure relationships with peers and adults</a:t>
          </a:r>
        </a:p>
      </dsp:txBody>
      <dsp:txXfrm rot="5400000">
        <a:off x="-1" y="1"/>
        <a:ext cx="2579896" cy="1550594"/>
      </dsp:txXfrm>
    </dsp:sp>
    <dsp:sp modelId="{3853CBD6-A734-144D-AD25-22378AD4BB97}">
      <dsp:nvSpPr>
        <dsp:cNvPr id="0" name=""/>
        <dsp:cNvSpPr/>
      </dsp:nvSpPr>
      <dsp:spPr>
        <a:xfrm>
          <a:off x="2579896" y="0"/>
          <a:ext cx="2579896" cy="2067459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Experience, regulate, &amp; express emotions appropriately</a:t>
          </a:r>
        </a:p>
      </dsp:txBody>
      <dsp:txXfrm>
        <a:off x="2579896" y="0"/>
        <a:ext cx="2579896" cy="1550594"/>
      </dsp:txXfrm>
    </dsp:sp>
    <dsp:sp modelId="{2FAAB099-09E4-D845-BDDA-31959A3FB22B}">
      <dsp:nvSpPr>
        <dsp:cNvPr id="0" name=""/>
        <dsp:cNvSpPr/>
      </dsp:nvSpPr>
      <dsp:spPr>
        <a:xfrm rot="10800000">
          <a:off x="0" y="2067459"/>
          <a:ext cx="2579896" cy="2067459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Effectively respond to challenging situations</a:t>
          </a:r>
        </a:p>
      </dsp:txBody>
      <dsp:txXfrm rot="10800000">
        <a:off x="0" y="2584323"/>
        <a:ext cx="2579896" cy="1550594"/>
      </dsp:txXfrm>
    </dsp:sp>
    <dsp:sp modelId="{2342EC20-DC62-A744-BCF7-D0DCC422D905}">
      <dsp:nvSpPr>
        <dsp:cNvPr id="0" name=""/>
        <dsp:cNvSpPr/>
      </dsp:nvSpPr>
      <dsp:spPr>
        <a:xfrm rot="5400000">
          <a:off x="2836114" y="1811240"/>
          <a:ext cx="2067459" cy="2579896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Demonstrate understanding of social &amp; cultural norms </a:t>
          </a:r>
        </a:p>
      </dsp:txBody>
      <dsp:txXfrm rot="-5400000">
        <a:off x="2579895" y="2584323"/>
        <a:ext cx="2579896" cy="1550594"/>
      </dsp:txXfrm>
    </dsp:sp>
    <dsp:sp modelId="{74F8E7F4-4D57-DB4A-B451-D4DC69D7AC0D}">
      <dsp:nvSpPr>
        <dsp:cNvPr id="0" name=""/>
        <dsp:cNvSpPr/>
      </dsp:nvSpPr>
      <dsp:spPr>
        <a:xfrm>
          <a:off x="1160352" y="1587741"/>
          <a:ext cx="2839087" cy="959435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Social and Emotional Development</a:t>
          </a:r>
        </a:p>
      </dsp:txBody>
      <dsp:txXfrm>
        <a:off x="1207188" y="1634577"/>
        <a:ext cx="2745415" cy="8657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4703532"/>
            <a:ext cx="34198560" cy="10005813"/>
          </a:xfrm>
        </p:spPr>
        <p:txBody>
          <a:bodyPr anchor="b"/>
          <a:lstStyle>
            <a:lvl1pPr algn="ctr">
              <a:defRPr sz="251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15095208"/>
            <a:ext cx="30175200" cy="6938869"/>
          </a:xfrm>
        </p:spPr>
        <p:txBody>
          <a:bodyPr/>
          <a:lstStyle>
            <a:lvl1pPr marL="0" indent="0" algn="ctr">
              <a:buNone/>
              <a:defRPr sz="10058"/>
            </a:lvl1pPr>
            <a:lvl2pPr marL="1915988" indent="0" algn="ctr">
              <a:buNone/>
              <a:defRPr sz="8381"/>
            </a:lvl2pPr>
            <a:lvl3pPr marL="3831976" indent="0" algn="ctr">
              <a:buNone/>
              <a:defRPr sz="7543"/>
            </a:lvl3pPr>
            <a:lvl4pPr marL="5747964" indent="0" algn="ctr">
              <a:buNone/>
              <a:defRPr sz="6705"/>
            </a:lvl4pPr>
            <a:lvl5pPr marL="7663952" indent="0" algn="ctr">
              <a:buNone/>
              <a:defRPr sz="6705"/>
            </a:lvl5pPr>
            <a:lvl6pPr marL="9579940" indent="0" algn="ctr">
              <a:buNone/>
              <a:defRPr sz="6705"/>
            </a:lvl6pPr>
            <a:lvl7pPr marL="11495928" indent="0" algn="ctr">
              <a:buNone/>
              <a:defRPr sz="6705"/>
            </a:lvl7pPr>
            <a:lvl8pPr marL="13411916" indent="0" algn="ctr">
              <a:buNone/>
              <a:defRPr sz="6705"/>
            </a:lvl8pPr>
            <a:lvl9pPr marL="15327904" indent="0" algn="ctr">
              <a:buNone/>
              <a:defRPr sz="670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2C1-1ED1-43CD-8D62-41A8D6DAE66E}" type="datetimeFigureOut">
              <a:rPr lang="en-US" smtClean="0"/>
              <a:t>4/15/22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160-7D9A-4FF6-9951-EC2824D02B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03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2C1-1ED1-43CD-8D62-41A8D6DAE66E}" type="datetimeFigureOut">
              <a:rPr lang="en-US" smtClean="0"/>
              <a:t>4/15/22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160-7D9A-4FF6-9951-EC2824D02B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59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792172" y="1530144"/>
            <a:ext cx="8675370" cy="243559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6062" y="1530144"/>
            <a:ext cx="25523190" cy="243559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2C1-1ED1-43CD-8D62-41A8D6DAE66E}" type="datetimeFigureOut">
              <a:rPr lang="en-US" smtClean="0"/>
              <a:t>4/15/22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160-7D9A-4FF6-9951-EC2824D02B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305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2C1-1ED1-43CD-8D62-41A8D6DAE66E}" type="datetimeFigureOut">
              <a:rPr lang="en-US" smtClean="0"/>
              <a:t>4/15/22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160-7D9A-4FF6-9951-EC2824D02B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88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5107" y="7165075"/>
            <a:ext cx="34701480" cy="11955081"/>
          </a:xfrm>
        </p:spPr>
        <p:txBody>
          <a:bodyPr anchor="b"/>
          <a:lstStyle>
            <a:lvl1pPr>
              <a:defRPr sz="251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5107" y="19233256"/>
            <a:ext cx="34701480" cy="6286895"/>
          </a:xfrm>
        </p:spPr>
        <p:txBody>
          <a:bodyPr/>
          <a:lstStyle>
            <a:lvl1pPr marL="0" indent="0">
              <a:buNone/>
              <a:defRPr sz="10058">
                <a:solidFill>
                  <a:schemeClr val="tx1"/>
                </a:solidFill>
              </a:defRPr>
            </a:lvl1pPr>
            <a:lvl2pPr marL="1915988" indent="0">
              <a:buNone/>
              <a:defRPr sz="8381">
                <a:solidFill>
                  <a:schemeClr val="tx1">
                    <a:tint val="75000"/>
                  </a:schemeClr>
                </a:solidFill>
              </a:defRPr>
            </a:lvl2pPr>
            <a:lvl3pPr marL="3831976" indent="0">
              <a:buNone/>
              <a:defRPr sz="7543">
                <a:solidFill>
                  <a:schemeClr val="tx1">
                    <a:tint val="75000"/>
                  </a:schemeClr>
                </a:solidFill>
              </a:defRPr>
            </a:lvl3pPr>
            <a:lvl4pPr marL="5747964" indent="0">
              <a:buNone/>
              <a:defRPr sz="6705">
                <a:solidFill>
                  <a:schemeClr val="tx1">
                    <a:tint val="75000"/>
                  </a:schemeClr>
                </a:solidFill>
              </a:defRPr>
            </a:lvl4pPr>
            <a:lvl5pPr marL="7663952" indent="0">
              <a:buNone/>
              <a:defRPr sz="6705">
                <a:solidFill>
                  <a:schemeClr val="tx1">
                    <a:tint val="75000"/>
                  </a:schemeClr>
                </a:solidFill>
              </a:defRPr>
            </a:lvl5pPr>
            <a:lvl6pPr marL="9579940" indent="0">
              <a:buNone/>
              <a:defRPr sz="6705">
                <a:solidFill>
                  <a:schemeClr val="tx1">
                    <a:tint val="75000"/>
                  </a:schemeClr>
                </a:solidFill>
              </a:defRPr>
            </a:lvl6pPr>
            <a:lvl7pPr marL="11495928" indent="0">
              <a:buNone/>
              <a:defRPr sz="6705">
                <a:solidFill>
                  <a:schemeClr val="tx1">
                    <a:tint val="75000"/>
                  </a:schemeClr>
                </a:solidFill>
              </a:defRPr>
            </a:lvl7pPr>
            <a:lvl8pPr marL="13411916" indent="0">
              <a:buNone/>
              <a:defRPr sz="6705">
                <a:solidFill>
                  <a:schemeClr val="tx1">
                    <a:tint val="75000"/>
                  </a:schemeClr>
                </a:solidFill>
              </a:defRPr>
            </a:lvl8pPr>
            <a:lvl9pPr marL="15327904" indent="0">
              <a:buNone/>
              <a:defRPr sz="670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2C1-1ED1-43CD-8D62-41A8D6DAE66E}" type="datetimeFigureOut">
              <a:rPr lang="en-US" smtClean="0"/>
              <a:t>4/15/22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160-7D9A-4FF6-9951-EC2824D02B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088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6060" y="7650721"/>
            <a:ext cx="17099280" cy="182353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68260" y="7650721"/>
            <a:ext cx="17099280" cy="182353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2C1-1ED1-43CD-8D62-41A8D6DAE66E}" type="datetimeFigureOut">
              <a:rPr lang="en-US" smtClean="0"/>
              <a:t>4/15/22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160-7D9A-4FF6-9951-EC2824D02B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61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0" y="1530150"/>
            <a:ext cx="34701480" cy="55550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1305" y="7045318"/>
            <a:ext cx="17020696" cy="3452802"/>
          </a:xfrm>
        </p:spPr>
        <p:txBody>
          <a:bodyPr anchor="b"/>
          <a:lstStyle>
            <a:lvl1pPr marL="0" indent="0">
              <a:buNone/>
              <a:defRPr sz="10058" b="1"/>
            </a:lvl1pPr>
            <a:lvl2pPr marL="1915988" indent="0">
              <a:buNone/>
              <a:defRPr sz="8381" b="1"/>
            </a:lvl2pPr>
            <a:lvl3pPr marL="3831976" indent="0">
              <a:buNone/>
              <a:defRPr sz="7543" b="1"/>
            </a:lvl3pPr>
            <a:lvl4pPr marL="5747964" indent="0">
              <a:buNone/>
              <a:defRPr sz="6705" b="1"/>
            </a:lvl4pPr>
            <a:lvl5pPr marL="7663952" indent="0">
              <a:buNone/>
              <a:defRPr sz="6705" b="1"/>
            </a:lvl5pPr>
            <a:lvl6pPr marL="9579940" indent="0">
              <a:buNone/>
              <a:defRPr sz="6705" b="1"/>
            </a:lvl6pPr>
            <a:lvl7pPr marL="11495928" indent="0">
              <a:buNone/>
              <a:defRPr sz="6705" b="1"/>
            </a:lvl7pPr>
            <a:lvl8pPr marL="13411916" indent="0">
              <a:buNone/>
              <a:defRPr sz="6705" b="1"/>
            </a:lvl8pPr>
            <a:lvl9pPr marL="15327904" indent="0">
              <a:buNone/>
              <a:defRPr sz="670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1305" y="10498120"/>
            <a:ext cx="17020696" cy="15441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368262" y="7045318"/>
            <a:ext cx="17104520" cy="3452802"/>
          </a:xfrm>
        </p:spPr>
        <p:txBody>
          <a:bodyPr anchor="b"/>
          <a:lstStyle>
            <a:lvl1pPr marL="0" indent="0">
              <a:buNone/>
              <a:defRPr sz="10058" b="1"/>
            </a:lvl1pPr>
            <a:lvl2pPr marL="1915988" indent="0">
              <a:buNone/>
              <a:defRPr sz="8381" b="1"/>
            </a:lvl2pPr>
            <a:lvl3pPr marL="3831976" indent="0">
              <a:buNone/>
              <a:defRPr sz="7543" b="1"/>
            </a:lvl3pPr>
            <a:lvl4pPr marL="5747964" indent="0">
              <a:buNone/>
              <a:defRPr sz="6705" b="1"/>
            </a:lvl4pPr>
            <a:lvl5pPr marL="7663952" indent="0">
              <a:buNone/>
              <a:defRPr sz="6705" b="1"/>
            </a:lvl5pPr>
            <a:lvl6pPr marL="9579940" indent="0">
              <a:buNone/>
              <a:defRPr sz="6705" b="1"/>
            </a:lvl6pPr>
            <a:lvl7pPr marL="11495928" indent="0">
              <a:buNone/>
              <a:defRPr sz="6705" b="1"/>
            </a:lvl7pPr>
            <a:lvl8pPr marL="13411916" indent="0">
              <a:buNone/>
              <a:defRPr sz="6705" b="1"/>
            </a:lvl8pPr>
            <a:lvl9pPr marL="15327904" indent="0">
              <a:buNone/>
              <a:defRPr sz="670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368262" y="10498120"/>
            <a:ext cx="17104520" cy="15441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2C1-1ED1-43CD-8D62-41A8D6DAE66E}" type="datetimeFigureOut">
              <a:rPr lang="en-US" smtClean="0"/>
              <a:t>4/15/22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160-7D9A-4FF6-9951-EC2824D02B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511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2C1-1ED1-43CD-8D62-41A8D6DAE66E}" type="datetimeFigureOut">
              <a:rPr lang="en-US" smtClean="0"/>
              <a:t>4/15/22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160-7D9A-4FF6-9951-EC2824D02B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97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2C1-1ED1-43CD-8D62-41A8D6DAE66E}" type="datetimeFigureOut">
              <a:rPr lang="en-US" smtClean="0"/>
              <a:t>4/15/22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160-7D9A-4FF6-9951-EC2824D02B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131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1916007"/>
            <a:ext cx="12976383" cy="6706023"/>
          </a:xfrm>
        </p:spPr>
        <p:txBody>
          <a:bodyPr anchor="b"/>
          <a:lstStyle>
            <a:lvl1pPr>
              <a:defRPr sz="13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04520" y="4138048"/>
            <a:ext cx="20368260" cy="20424099"/>
          </a:xfrm>
        </p:spPr>
        <p:txBody>
          <a:bodyPr/>
          <a:lstStyle>
            <a:lvl1pPr>
              <a:defRPr sz="13410"/>
            </a:lvl1pPr>
            <a:lvl2pPr>
              <a:defRPr sz="11734"/>
            </a:lvl2pPr>
            <a:lvl3pPr>
              <a:defRPr sz="10058"/>
            </a:lvl3pPr>
            <a:lvl4pPr>
              <a:defRPr sz="8381"/>
            </a:lvl4pPr>
            <a:lvl5pPr>
              <a:defRPr sz="8381"/>
            </a:lvl5pPr>
            <a:lvl6pPr>
              <a:defRPr sz="8381"/>
            </a:lvl6pPr>
            <a:lvl7pPr>
              <a:defRPr sz="8381"/>
            </a:lvl7pPr>
            <a:lvl8pPr>
              <a:defRPr sz="8381"/>
            </a:lvl8pPr>
            <a:lvl9pPr>
              <a:defRPr sz="83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8622030"/>
            <a:ext cx="12976383" cy="15973377"/>
          </a:xfrm>
        </p:spPr>
        <p:txBody>
          <a:bodyPr/>
          <a:lstStyle>
            <a:lvl1pPr marL="0" indent="0">
              <a:buNone/>
              <a:defRPr sz="6705"/>
            </a:lvl1pPr>
            <a:lvl2pPr marL="1915988" indent="0">
              <a:buNone/>
              <a:defRPr sz="5867"/>
            </a:lvl2pPr>
            <a:lvl3pPr marL="3831976" indent="0">
              <a:buNone/>
              <a:defRPr sz="5029"/>
            </a:lvl3pPr>
            <a:lvl4pPr marL="5747964" indent="0">
              <a:buNone/>
              <a:defRPr sz="4191"/>
            </a:lvl4pPr>
            <a:lvl5pPr marL="7663952" indent="0">
              <a:buNone/>
              <a:defRPr sz="4191"/>
            </a:lvl5pPr>
            <a:lvl6pPr marL="9579940" indent="0">
              <a:buNone/>
              <a:defRPr sz="4191"/>
            </a:lvl6pPr>
            <a:lvl7pPr marL="11495928" indent="0">
              <a:buNone/>
              <a:defRPr sz="4191"/>
            </a:lvl7pPr>
            <a:lvl8pPr marL="13411916" indent="0">
              <a:buNone/>
              <a:defRPr sz="4191"/>
            </a:lvl8pPr>
            <a:lvl9pPr marL="15327904" indent="0">
              <a:buNone/>
              <a:defRPr sz="41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2C1-1ED1-43CD-8D62-41A8D6DAE66E}" type="datetimeFigureOut">
              <a:rPr lang="en-US" smtClean="0"/>
              <a:t>4/15/22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160-7D9A-4FF6-9951-EC2824D02B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85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1916007"/>
            <a:ext cx="12976383" cy="6706023"/>
          </a:xfrm>
        </p:spPr>
        <p:txBody>
          <a:bodyPr anchor="b"/>
          <a:lstStyle>
            <a:lvl1pPr>
              <a:defRPr sz="13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04520" y="4138048"/>
            <a:ext cx="20368260" cy="20424099"/>
          </a:xfrm>
        </p:spPr>
        <p:txBody>
          <a:bodyPr anchor="t"/>
          <a:lstStyle>
            <a:lvl1pPr marL="0" indent="0">
              <a:buNone/>
              <a:defRPr sz="13410"/>
            </a:lvl1pPr>
            <a:lvl2pPr marL="1915988" indent="0">
              <a:buNone/>
              <a:defRPr sz="11734"/>
            </a:lvl2pPr>
            <a:lvl3pPr marL="3831976" indent="0">
              <a:buNone/>
              <a:defRPr sz="10058"/>
            </a:lvl3pPr>
            <a:lvl4pPr marL="5747964" indent="0">
              <a:buNone/>
              <a:defRPr sz="8381"/>
            </a:lvl4pPr>
            <a:lvl5pPr marL="7663952" indent="0">
              <a:buNone/>
              <a:defRPr sz="8381"/>
            </a:lvl5pPr>
            <a:lvl6pPr marL="9579940" indent="0">
              <a:buNone/>
              <a:defRPr sz="8381"/>
            </a:lvl6pPr>
            <a:lvl7pPr marL="11495928" indent="0">
              <a:buNone/>
              <a:defRPr sz="8381"/>
            </a:lvl7pPr>
            <a:lvl8pPr marL="13411916" indent="0">
              <a:buNone/>
              <a:defRPr sz="8381"/>
            </a:lvl8pPr>
            <a:lvl9pPr marL="15327904" indent="0">
              <a:buNone/>
              <a:defRPr sz="8381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8622030"/>
            <a:ext cx="12976383" cy="15973377"/>
          </a:xfrm>
        </p:spPr>
        <p:txBody>
          <a:bodyPr/>
          <a:lstStyle>
            <a:lvl1pPr marL="0" indent="0">
              <a:buNone/>
              <a:defRPr sz="6705"/>
            </a:lvl1pPr>
            <a:lvl2pPr marL="1915988" indent="0">
              <a:buNone/>
              <a:defRPr sz="5867"/>
            </a:lvl2pPr>
            <a:lvl3pPr marL="3831976" indent="0">
              <a:buNone/>
              <a:defRPr sz="5029"/>
            </a:lvl3pPr>
            <a:lvl4pPr marL="5747964" indent="0">
              <a:buNone/>
              <a:defRPr sz="4191"/>
            </a:lvl4pPr>
            <a:lvl5pPr marL="7663952" indent="0">
              <a:buNone/>
              <a:defRPr sz="4191"/>
            </a:lvl5pPr>
            <a:lvl6pPr marL="9579940" indent="0">
              <a:buNone/>
              <a:defRPr sz="4191"/>
            </a:lvl6pPr>
            <a:lvl7pPr marL="11495928" indent="0">
              <a:buNone/>
              <a:defRPr sz="4191"/>
            </a:lvl7pPr>
            <a:lvl8pPr marL="13411916" indent="0">
              <a:buNone/>
              <a:defRPr sz="4191"/>
            </a:lvl8pPr>
            <a:lvl9pPr marL="15327904" indent="0">
              <a:buNone/>
              <a:defRPr sz="41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2C1-1ED1-43CD-8D62-41A8D6DAE66E}" type="datetimeFigureOut">
              <a:rPr lang="en-US" smtClean="0"/>
              <a:t>4/15/22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6160-7D9A-4FF6-9951-EC2824D02B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194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6060" y="1530150"/>
            <a:ext cx="34701480" cy="5555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6060" y="7650721"/>
            <a:ext cx="34701480" cy="18235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6060" y="26637821"/>
            <a:ext cx="9052560" cy="1530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6A2C1-1ED1-43CD-8D62-41A8D6DAE66E}" type="datetimeFigureOut">
              <a:rPr lang="en-US" smtClean="0"/>
              <a:t>4/15/22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27380" y="26637821"/>
            <a:ext cx="13578840" cy="1530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414980" y="26637821"/>
            <a:ext cx="9052560" cy="1530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46160-7D9A-4FF6-9951-EC2824D02B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94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31976" rtl="0" eaLnBrk="1" latinLnBrk="0" hangingPunct="1">
        <a:lnSpc>
          <a:spcPct val="90000"/>
        </a:lnSpc>
        <a:spcBef>
          <a:spcPct val="0"/>
        </a:spcBef>
        <a:buNone/>
        <a:defRPr sz="184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7994" indent="-957994" algn="l" defTabSz="3831976" rtl="0" eaLnBrk="1" latinLnBrk="0" hangingPunct="1">
        <a:lnSpc>
          <a:spcPct val="90000"/>
        </a:lnSpc>
        <a:spcBef>
          <a:spcPts val="4191"/>
        </a:spcBef>
        <a:buFont typeface="Arial" panose="020B0604020202020204" pitchFamily="34" charset="0"/>
        <a:buChar char="•"/>
        <a:defRPr sz="11734" kern="1200">
          <a:solidFill>
            <a:schemeClr val="tx1"/>
          </a:solidFill>
          <a:latin typeface="+mn-lt"/>
          <a:ea typeface="+mn-ea"/>
          <a:cs typeface="+mn-cs"/>
        </a:defRPr>
      </a:lvl1pPr>
      <a:lvl2pPr marL="2873982" indent="-957994" algn="l" defTabSz="3831976" rtl="0" eaLnBrk="1" latinLnBrk="0" hangingPunct="1">
        <a:lnSpc>
          <a:spcPct val="90000"/>
        </a:lnSpc>
        <a:spcBef>
          <a:spcPts val="2095"/>
        </a:spcBef>
        <a:buFont typeface="Arial" panose="020B0604020202020204" pitchFamily="34" charset="0"/>
        <a:buChar char="•"/>
        <a:defRPr sz="10058" kern="1200">
          <a:solidFill>
            <a:schemeClr val="tx1"/>
          </a:solidFill>
          <a:latin typeface="+mn-lt"/>
          <a:ea typeface="+mn-ea"/>
          <a:cs typeface="+mn-cs"/>
        </a:defRPr>
      </a:lvl2pPr>
      <a:lvl3pPr marL="4789970" indent="-957994" algn="l" defTabSz="3831976" rtl="0" eaLnBrk="1" latinLnBrk="0" hangingPunct="1">
        <a:lnSpc>
          <a:spcPct val="90000"/>
        </a:lnSpc>
        <a:spcBef>
          <a:spcPts val="2095"/>
        </a:spcBef>
        <a:buFont typeface="Arial" panose="020B0604020202020204" pitchFamily="34" charset="0"/>
        <a:buChar char="•"/>
        <a:defRPr sz="8381" kern="1200">
          <a:solidFill>
            <a:schemeClr val="tx1"/>
          </a:solidFill>
          <a:latin typeface="+mn-lt"/>
          <a:ea typeface="+mn-ea"/>
          <a:cs typeface="+mn-cs"/>
        </a:defRPr>
      </a:lvl3pPr>
      <a:lvl4pPr marL="6705958" indent="-957994" algn="l" defTabSz="3831976" rtl="0" eaLnBrk="1" latinLnBrk="0" hangingPunct="1">
        <a:lnSpc>
          <a:spcPct val="90000"/>
        </a:lnSpc>
        <a:spcBef>
          <a:spcPts val="2095"/>
        </a:spcBef>
        <a:buFont typeface="Arial" panose="020B0604020202020204" pitchFamily="34" charset="0"/>
        <a:buChar char="•"/>
        <a:defRPr sz="7543" kern="1200">
          <a:solidFill>
            <a:schemeClr val="tx1"/>
          </a:solidFill>
          <a:latin typeface="+mn-lt"/>
          <a:ea typeface="+mn-ea"/>
          <a:cs typeface="+mn-cs"/>
        </a:defRPr>
      </a:lvl4pPr>
      <a:lvl5pPr marL="8621946" indent="-957994" algn="l" defTabSz="3831976" rtl="0" eaLnBrk="1" latinLnBrk="0" hangingPunct="1">
        <a:lnSpc>
          <a:spcPct val="90000"/>
        </a:lnSpc>
        <a:spcBef>
          <a:spcPts val="2095"/>
        </a:spcBef>
        <a:buFont typeface="Arial" panose="020B0604020202020204" pitchFamily="34" charset="0"/>
        <a:buChar char="•"/>
        <a:defRPr sz="7543" kern="1200">
          <a:solidFill>
            <a:schemeClr val="tx1"/>
          </a:solidFill>
          <a:latin typeface="+mn-lt"/>
          <a:ea typeface="+mn-ea"/>
          <a:cs typeface="+mn-cs"/>
        </a:defRPr>
      </a:lvl5pPr>
      <a:lvl6pPr marL="10537934" indent="-957994" algn="l" defTabSz="3831976" rtl="0" eaLnBrk="1" latinLnBrk="0" hangingPunct="1">
        <a:lnSpc>
          <a:spcPct val="90000"/>
        </a:lnSpc>
        <a:spcBef>
          <a:spcPts val="2095"/>
        </a:spcBef>
        <a:buFont typeface="Arial" panose="020B0604020202020204" pitchFamily="34" charset="0"/>
        <a:buChar char="•"/>
        <a:defRPr sz="7543" kern="1200">
          <a:solidFill>
            <a:schemeClr val="tx1"/>
          </a:solidFill>
          <a:latin typeface="+mn-lt"/>
          <a:ea typeface="+mn-ea"/>
          <a:cs typeface="+mn-cs"/>
        </a:defRPr>
      </a:lvl6pPr>
      <a:lvl7pPr marL="12453922" indent="-957994" algn="l" defTabSz="3831976" rtl="0" eaLnBrk="1" latinLnBrk="0" hangingPunct="1">
        <a:lnSpc>
          <a:spcPct val="90000"/>
        </a:lnSpc>
        <a:spcBef>
          <a:spcPts val="2095"/>
        </a:spcBef>
        <a:buFont typeface="Arial" panose="020B0604020202020204" pitchFamily="34" charset="0"/>
        <a:buChar char="•"/>
        <a:defRPr sz="7543" kern="1200">
          <a:solidFill>
            <a:schemeClr val="tx1"/>
          </a:solidFill>
          <a:latin typeface="+mn-lt"/>
          <a:ea typeface="+mn-ea"/>
          <a:cs typeface="+mn-cs"/>
        </a:defRPr>
      </a:lvl7pPr>
      <a:lvl8pPr marL="14369910" indent="-957994" algn="l" defTabSz="3831976" rtl="0" eaLnBrk="1" latinLnBrk="0" hangingPunct="1">
        <a:lnSpc>
          <a:spcPct val="90000"/>
        </a:lnSpc>
        <a:spcBef>
          <a:spcPts val="2095"/>
        </a:spcBef>
        <a:buFont typeface="Arial" panose="020B0604020202020204" pitchFamily="34" charset="0"/>
        <a:buChar char="•"/>
        <a:defRPr sz="7543" kern="1200">
          <a:solidFill>
            <a:schemeClr val="tx1"/>
          </a:solidFill>
          <a:latin typeface="+mn-lt"/>
          <a:ea typeface="+mn-ea"/>
          <a:cs typeface="+mn-cs"/>
        </a:defRPr>
      </a:lvl8pPr>
      <a:lvl9pPr marL="16285898" indent="-957994" algn="l" defTabSz="3831976" rtl="0" eaLnBrk="1" latinLnBrk="0" hangingPunct="1">
        <a:lnSpc>
          <a:spcPct val="90000"/>
        </a:lnSpc>
        <a:spcBef>
          <a:spcPts val="2095"/>
        </a:spcBef>
        <a:buFont typeface="Arial" panose="020B0604020202020204" pitchFamily="34" charset="0"/>
        <a:buChar char="•"/>
        <a:defRPr sz="7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31976" rtl="0" eaLnBrk="1" latinLnBrk="0" hangingPunct="1">
        <a:defRPr sz="7543" kern="1200">
          <a:solidFill>
            <a:schemeClr val="tx1"/>
          </a:solidFill>
          <a:latin typeface="+mn-lt"/>
          <a:ea typeface="+mn-ea"/>
          <a:cs typeface="+mn-cs"/>
        </a:defRPr>
      </a:lvl1pPr>
      <a:lvl2pPr marL="1915988" algn="l" defTabSz="3831976" rtl="0" eaLnBrk="1" latinLnBrk="0" hangingPunct="1">
        <a:defRPr sz="7543" kern="1200">
          <a:solidFill>
            <a:schemeClr val="tx1"/>
          </a:solidFill>
          <a:latin typeface="+mn-lt"/>
          <a:ea typeface="+mn-ea"/>
          <a:cs typeface="+mn-cs"/>
        </a:defRPr>
      </a:lvl2pPr>
      <a:lvl3pPr marL="3831976" algn="l" defTabSz="3831976" rtl="0" eaLnBrk="1" latinLnBrk="0" hangingPunct="1">
        <a:defRPr sz="7543" kern="1200">
          <a:solidFill>
            <a:schemeClr val="tx1"/>
          </a:solidFill>
          <a:latin typeface="+mn-lt"/>
          <a:ea typeface="+mn-ea"/>
          <a:cs typeface="+mn-cs"/>
        </a:defRPr>
      </a:lvl3pPr>
      <a:lvl4pPr marL="5747964" algn="l" defTabSz="3831976" rtl="0" eaLnBrk="1" latinLnBrk="0" hangingPunct="1">
        <a:defRPr sz="7543" kern="1200">
          <a:solidFill>
            <a:schemeClr val="tx1"/>
          </a:solidFill>
          <a:latin typeface="+mn-lt"/>
          <a:ea typeface="+mn-ea"/>
          <a:cs typeface="+mn-cs"/>
        </a:defRPr>
      </a:lvl4pPr>
      <a:lvl5pPr marL="7663952" algn="l" defTabSz="3831976" rtl="0" eaLnBrk="1" latinLnBrk="0" hangingPunct="1">
        <a:defRPr sz="7543" kern="1200">
          <a:solidFill>
            <a:schemeClr val="tx1"/>
          </a:solidFill>
          <a:latin typeface="+mn-lt"/>
          <a:ea typeface="+mn-ea"/>
          <a:cs typeface="+mn-cs"/>
        </a:defRPr>
      </a:lvl5pPr>
      <a:lvl6pPr marL="9579940" algn="l" defTabSz="3831976" rtl="0" eaLnBrk="1" latinLnBrk="0" hangingPunct="1">
        <a:defRPr sz="7543" kern="1200">
          <a:solidFill>
            <a:schemeClr val="tx1"/>
          </a:solidFill>
          <a:latin typeface="+mn-lt"/>
          <a:ea typeface="+mn-ea"/>
          <a:cs typeface="+mn-cs"/>
        </a:defRPr>
      </a:lvl6pPr>
      <a:lvl7pPr marL="11495928" algn="l" defTabSz="3831976" rtl="0" eaLnBrk="1" latinLnBrk="0" hangingPunct="1">
        <a:defRPr sz="7543" kern="1200">
          <a:solidFill>
            <a:schemeClr val="tx1"/>
          </a:solidFill>
          <a:latin typeface="+mn-lt"/>
          <a:ea typeface="+mn-ea"/>
          <a:cs typeface="+mn-cs"/>
        </a:defRPr>
      </a:lvl7pPr>
      <a:lvl8pPr marL="13411916" algn="l" defTabSz="3831976" rtl="0" eaLnBrk="1" latinLnBrk="0" hangingPunct="1">
        <a:defRPr sz="7543" kern="1200">
          <a:solidFill>
            <a:schemeClr val="tx1"/>
          </a:solidFill>
          <a:latin typeface="+mn-lt"/>
          <a:ea typeface="+mn-ea"/>
          <a:cs typeface="+mn-cs"/>
        </a:defRPr>
      </a:lvl8pPr>
      <a:lvl9pPr marL="15327904" algn="l" defTabSz="3831976" rtl="0" eaLnBrk="1" latinLnBrk="0" hangingPunct="1">
        <a:defRPr sz="7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26" Type="http://schemas.openxmlformats.org/officeDocument/2006/relationships/diagramQuickStyle" Target="../diagrams/quickStyle2.xml"/><Relationship Id="rId39" Type="http://schemas.microsoft.com/office/2007/relationships/diagramDrawing" Target="../diagrams/drawing4.xml"/><Relationship Id="rId21" Type="http://schemas.openxmlformats.org/officeDocument/2006/relationships/diagramQuickStyle" Target="../diagrams/quickStyle1.xml"/><Relationship Id="rId34" Type="http://schemas.openxmlformats.org/officeDocument/2006/relationships/image" Target="../media/image18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20" Type="http://schemas.openxmlformats.org/officeDocument/2006/relationships/diagramLayout" Target="../diagrams/layout1.xml"/><Relationship Id="rId29" Type="http://schemas.openxmlformats.org/officeDocument/2006/relationships/diagramData" Target="../diagrams/data3.xml"/><Relationship Id="rId41" Type="http://schemas.openxmlformats.org/officeDocument/2006/relationships/image" Target="../media/image2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24" Type="http://schemas.openxmlformats.org/officeDocument/2006/relationships/diagramData" Target="../diagrams/data2.xml"/><Relationship Id="rId32" Type="http://schemas.openxmlformats.org/officeDocument/2006/relationships/diagramColors" Target="../diagrams/colors3.xml"/><Relationship Id="rId37" Type="http://schemas.openxmlformats.org/officeDocument/2006/relationships/diagramQuickStyle" Target="../diagrams/quickStyle4.xml"/><Relationship Id="rId40" Type="http://schemas.openxmlformats.org/officeDocument/2006/relationships/image" Target="../media/image19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microsoft.com/office/2007/relationships/diagramDrawing" Target="../diagrams/drawing1.xml"/><Relationship Id="rId28" Type="http://schemas.microsoft.com/office/2007/relationships/diagramDrawing" Target="../diagrams/drawing2.xml"/><Relationship Id="rId36" Type="http://schemas.openxmlformats.org/officeDocument/2006/relationships/diagramLayout" Target="../diagrams/layout4.xml"/><Relationship Id="rId10" Type="http://schemas.openxmlformats.org/officeDocument/2006/relationships/image" Target="../media/image9.svg"/><Relationship Id="rId19" Type="http://schemas.openxmlformats.org/officeDocument/2006/relationships/diagramData" Target="../diagrams/data1.xml"/><Relationship Id="rId31" Type="http://schemas.openxmlformats.org/officeDocument/2006/relationships/diagramQuickStyle" Target="../diagrams/quickStyle3.xml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Relationship Id="rId22" Type="http://schemas.openxmlformats.org/officeDocument/2006/relationships/diagramColors" Target="../diagrams/colors1.xml"/><Relationship Id="rId27" Type="http://schemas.openxmlformats.org/officeDocument/2006/relationships/diagramColors" Target="../diagrams/colors2.xml"/><Relationship Id="rId30" Type="http://schemas.openxmlformats.org/officeDocument/2006/relationships/diagramLayout" Target="../diagrams/layout3.xml"/><Relationship Id="rId35" Type="http://schemas.openxmlformats.org/officeDocument/2006/relationships/diagramData" Target="../diagrams/data4.xml"/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5" Type="http://schemas.openxmlformats.org/officeDocument/2006/relationships/diagramLayout" Target="../diagrams/layout2.xml"/><Relationship Id="rId33" Type="http://schemas.microsoft.com/office/2007/relationships/diagramDrawing" Target="../diagrams/drawing3.xml"/><Relationship Id="rId38" Type="http://schemas.openxmlformats.org/officeDocument/2006/relationships/diagramColors" Target="../diagrams/colors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E7E487-ACCA-4C45-A13B-D09CFB6CD495}"/>
              </a:ext>
            </a:extLst>
          </p:cNvPr>
          <p:cNvSpPr/>
          <p:nvPr/>
        </p:nvSpPr>
        <p:spPr>
          <a:xfrm>
            <a:off x="-75294" y="-59208"/>
            <a:ext cx="40308894" cy="4591518"/>
          </a:xfrm>
          <a:prstGeom prst="rect">
            <a:avLst/>
          </a:prstGeom>
          <a:solidFill>
            <a:srgbClr val="3172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76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CD3F681-1770-4C76-A4B3-3668DE62A72B}"/>
              </a:ext>
            </a:extLst>
          </p:cNvPr>
          <p:cNvGrpSpPr/>
          <p:nvPr/>
        </p:nvGrpSpPr>
        <p:grpSpPr>
          <a:xfrm>
            <a:off x="-319314" y="-640581"/>
            <a:ext cx="10113509" cy="4941254"/>
            <a:chOff x="-304800" y="-612330"/>
            <a:chExt cx="9653804" cy="4716652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50836D7E-F3EF-474D-86E6-7876ED515064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04800" y="-612330"/>
              <a:ext cx="5943600" cy="38646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F942687-C397-49C1-8F91-395C62F0B512}"/>
                </a:ext>
              </a:extLst>
            </p:cNvPr>
            <p:cNvSpPr txBox="1"/>
            <p:nvPr/>
          </p:nvSpPr>
          <p:spPr>
            <a:xfrm>
              <a:off x="866775" y="2169736"/>
              <a:ext cx="8482229" cy="1934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190" dirty="0">
                  <a:solidFill>
                    <a:schemeClr val="bg1"/>
                  </a:solidFill>
                  <a:latin typeface="Bookman Old Style" panose="02050604050505020204" pitchFamily="18" charset="0"/>
                  <a:cs typeface="Angsana New" panose="020B0502040204020203" pitchFamily="18" charset="-34"/>
                </a:rPr>
                <a:t>Department of </a:t>
              </a:r>
            </a:p>
            <a:p>
              <a:r>
                <a:rPr lang="en-US" sz="4190" dirty="0">
                  <a:solidFill>
                    <a:schemeClr val="bg1"/>
                  </a:solidFill>
                  <a:latin typeface="Bookman Old Style" panose="02050604050505020204" pitchFamily="18" charset="0"/>
                  <a:cs typeface="Angsana New" panose="020B0502040204020203" pitchFamily="18" charset="-34"/>
                </a:rPr>
                <a:t>Occupational</a:t>
              </a:r>
            </a:p>
            <a:p>
              <a:r>
                <a:rPr lang="en-US" sz="4190" dirty="0">
                  <a:solidFill>
                    <a:schemeClr val="bg1"/>
                  </a:solidFill>
                  <a:latin typeface="Bookman Old Style" panose="02050604050505020204" pitchFamily="18" charset="0"/>
                  <a:cs typeface="Angsana New" panose="020B0502040204020203" pitchFamily="18" charset="-34"/>
                </a:rPr>
                <a:t>Therapy</a:t>
              </a:r>
            </a:p>
          </p:txBody>
        </p:sp>
      </p:grpSp>
      <p:sp>
        <p:nvSpPr>
          <p:cNvPr id="8" name="Text Box 122">
            <a:extLst>
              <a:ext uri="{FF2B5EF4-FFF2-40B4-BE49-F238E27FC236}">
                <a16:creationId xmlns:a16="http://schemas.microsoft.com/office/drawing/2014/main" id="{4608E1E2-E7B9-4BB6-B1DE-E68BE2AB7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2646" y="352115"/>
            <a:ext cx="28457721" cy="287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67" tIns="359168" rIns="143667" bIns="359168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7000" b="1" dirty="0">
                <a:solidFill>
                  <a:schemeClr val="bg1"/>
                </a:solidFill>
                <a:latin typeface="Garamond" panose="02020404030301010803" pitchFamily="18" charset="0"/>
              </a:rPr>
              <a:t>Development of a Dance and Creative Movement Curriculum to Support Social and Emotional Skills for Children Enrolled in a Head Start Program  </a:t>
            </a:r>
          </a:p>
        </p:txBody>
      </p:sp>
      <p:sp>
        <p:nvSpPr>
          <p:cNvPr id="9" name="Text Box 123">
            <a:extLst>
              <a:ext uri="{FF2B5EF4-FFF2-40B4-BE49-F238E27FC236}">
                <a16:creationId xmlns:a16="http://schemas.microsoft.com/office/drawing/2014/main" id="{16BE24B0-2556-4CF1-B00E-AC5BB9F64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5723" y="2584358"/>
            <a:ext cx="32831565" cy="1796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67" tIns="143667" rIns="143667" bIns="143667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it-IT" sz="5000" dirty="0">
                <a:solidFill>
                  <a:schemeClr val="bg1"/>
                </a:solidFill>
                <a:latin typeface="Garamond" panose="02020404030301010803" pitchFamily="18" charset="0"/>
              </a:rPr>
              <a:t>Daniela Chavez Hernandez, OT/s, Justine Donovan, MSM, &amp; Margaret Morris, OTD, OT, BCP</a:t>
            </a:r>
            <a:endParaRPr lang="en-US" sz="5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7C12FF-25EA-46E8-A32E-F5A55ADD4824}"/>
              </a:ext>
            </a:extLst>
          </p:cNvPr>
          <p:cNvSpPr txBox="1"/>
          <p:nvPr/>
        </p:nvSpPr>
        <p:spPr>
          <a:xfrm>
            <a:off x="32632752" y="27598130"/>
            <a:ext cx="6802907" cy="459436"/>
          </a:xfrm>
          <a:prstGeom prst="rect">
            <a:avLst/>
          </a:prstGeom>
          <a:noFill/>
        </p:spPr>
        <p:txBody>
          <a:bodyPr wrap="square" lIns="71833" tIns="35917" rIns="71833" bIns="35917" rtlCol="0">
            <a:spAutoFit/>
          </a:bodyPr>
          <a:lstStyle/>
          <a:p>
            <a:r>
              <a:rPr lang="en-US" sz="2514" b="1" dirty="0">
                <a:latin typeface="Garamond" panose="02020404030301010803" pitchFamily="18" charset="0"/>
              </a:rPr>
              <a:t>Contact: Daniela.Chavez_Hernandez@Tufts.edu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774953F-5486-4185-9184-36BAD6DC8B74}"/>
              </a:ext>
            </a:extLst>
          </p:cNvPr>
          <p:cNvSpPr/>
          <p:nvPr/>
        </p:nvSpPr>
        <p:spPr>
          <a:xfrm>
            <a:off x="475670" y="4982210"/>
            <a:ext cx="11188612" cy="760819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1833" tIns="35917" rIns="71833" bIns="35917"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Site Description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F558F1-3920-450F-9EC5-C33C3E6EF3C9}"/>
              </a:ext>
            </a:extLst>
          </p:cNvPr>
          <p:cNvSpPr/>
          <p:nvPr/>
        </p:nvSpPr>
        <p:spPr>
          <a:xfrm>
            <a:off x="492610" y="19699690"/>
            <a:ext cx="11184335" cy="760819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1833" tIns="35917" rIns="71833" bIns="35917"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Gap, Aims, &amp; OT Role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057FB50-F117-4BBD-B526-7F350AFBD7AE}"/>
              </a:ext>
            </a:extLst>
          </p:cNvPr>
          <p:cNvSpPr/>
          <p:nvPr/>
        </p:nvSpPr>
        <p:spPr>
          <a:xfrm>
            <a:off x="12103666" y="4982210"/>
            <a:ext cx="16040033" cy="760819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1833" tIns="35917" rIns="71833" bIns="35917"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Curriculum Development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70702D8-5E91-40DB-A0B8-4B84ED6DF399}"/>
              </a:ext>
            </a:extLst>
          </p:cNvPr>
          <p:cNvSpPr/>
          <p:nvPr/>
        </p:nvSpPr>
        <p:spPr>
          <a:xfrm>
            <a:off x="477808" y="11133630"/>
            <a:ext cx="11184335" cy="760819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1833" tIns="35917" rIns="71833" bIns="35917"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Population &amp; Stakeholders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D1FE386-0968-40B8-A93E-8E5067B47E11}"/>
              </a:ext>
            </a:extLst>
          </p:cNvPr>
          <p:cNvSpPr/>
          <p:nvPr/>
        </p:nvSpPr>
        <p:spPr>
          <a:xfrm>
            <a:off x="28569319" y="4982210"/>
            <a:ext cx="10826202" cy="760819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1833" tIns="35917" rIns="71833" bIns="35917"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Themes of Findings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9C7423F-1DCB-4581-B64A-230E90E5D438}"/>
              </a:ext>
            </a:extLst>
          </p:cNvPr>
          <p:cNvSpPr/>
          <p:nvPr/>
        </p:nvSpPr>
        <p:spPr>
          <a:xfrm>
            <a:off x="28569319" y="13402013"/>
            <a:ext cx="10834272" cy="760819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1833" tIns="35917" rIns="71833" bIns="35917"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Future Steps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F4D060-695E-C74C-BB9C-0FE660C9982B}"/>
              </a:ext>
            </a:extLst>
          </p:cNvPr>
          <p:cNvSpPr txBox="1"/>
          <p:nvPr/>
        </p:nvSpPr>
        <p:spPr>
          <a:xfrm>
            <a:off x="471393" y="8158474"/>
            <a:ext cx="8253415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Greater Lawrence Community Action Council (GLCAC):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non-profit institution that provides various programs &amp; services to families across the greater Lawrence area.</a:t>
            </a:r>
          </a:p>
          <a:p>
            <a:pPr algn="ctr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GLCAC administers 5 Head Start programs located in Lawrence and Methuen, MA. Their mission is to serve low income, high need, high risk children and families through high quality services.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B02A6D8-04D0-4949-9D67-B8CCD016F139}"/>
              </a:ext>
            </a:extLst>
          </p:cNvPr>
          <p:cNvSpPr txBox="1"/>
          <p:nvPr/>
        </p:nvSpPr>
        <p:spPr>
          <a:xfrm>
            <a:off x="471393" y="5921921"/>
            <a:ext cx="11188612" cy="2026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 Start (HS) &amp; Early Head Start (EHS):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federally funded programs that provide free learning and development services to children 0-5 from low-income families. </a:t>
            </a:r>
          </a:p>
          <a:p>
            <a:pPr algn="ctr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HS and EHS programs aim to promote school readiness services through a nurturing and stimulating environment.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00B19AD-06EC-4243-A83C-A80162A2E745}"/>
              </a:ext>
            </a:extLst>
          </p:cNvPr>
          <p:cNvSpPr txBox="1"/>
          <p:nvPr/>
        </p:nvSpPr>
        <p:spPr>
          <a:xfrm>
            <a:off x="628049" y="12024209"/>
            <a:ext cx="11167395" cy="4901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 based on cumulative enrollment of 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710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children (2020-2021 Fiscal Year Annual Report): </a:t>
            </a:r>
          </a:p>
          <a:p>
            <a:pPr>
              <a:lnSpc>
                <a:spcPct val="150000"/>
              </a:lnSpc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39%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Received public assistance (e.g., TANF and SSI)</a:t>
            </a:r>
          </a:p>
          <a:p>
            <a:pPr>
              <a:lnSpc>
                <a:spcPct val="150000"/>
              </a:lnSpc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44%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Received emergency or crisis intervention </a:t>
            </a:r>
          </a:p>
          <a:p>
            <a:pPr>
              <a:lnSpc>
                <a:spcPct val="150000"/>
              </a:lnSpc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28%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Income </a:t>
            </a:r>
            <a:r>
              <a:rPr lang="en-US" sz="2800" b="1" dirty="0"/>
              <a:t>≤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100% of federal poverty line</a:t>
            </a:r>
          </a:p>
          <a:p>
            <a:pPr>
              <a:lnSpc>
                <a:spcPct val="150000"/>
              </a:lnSpc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18%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Received mental health services </a:t>
            </a:r>
          </a:p>
          <a:p>
            <a:pPr>
              <a:lnSpc>
                <a:spcPct val="150000"/>
              </a:lnSpc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12%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Experienced homelessness</a:t>
            </a:r>
          </a:p>
          <a:p>
            <a:pPr>
              <a:lnSpc>
                <a:spcPct val="150000"/>
              </a:lnSpc>
            </a:pP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90%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Hispanic/Latino origin</a:t>
            </a:r>
          </a:p>
          <a:p>
            <a:pPr>
              <a:lnSpc>
                <a:spcPct val="150000"/>
              </a:lnSpc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2%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Foster care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01B049A-59B9-F742-A2DC-F31C2F4F0BDD}"/>
              </a:ext>
            </a:extLst>
          </p:cNvPr>
          <p:cNvSpPr txBox="1"/>
          <p:nvPr/>
        </p:nvSpPr>
        <p:spPr>
          <a:xfrm>
            <a:off x="12705321" y="14767192"/>
            <a:ext cx="7730367" cy="8940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curriculum was developed using the principals of </a:t>
            </a:r>
            <a:r>
              <a:rPr lang="en-US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Brain-Compatible Dance Education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[3] a structured methodology for teaching dance using strategies that create an environment in which the brain is ready, willing and able to learn. It consists of: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single-page lesson plans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Visual supports (e.g., posters, word wall)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Music and props suggestions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 on curriculum implementation</a:t>
            </a:r>
          </a:p>
          <a:p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Lesson plans adapted into 3 parts: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Warming Up: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BrainDance® pattern to the tune of a popular children’s song. The pattern is inspired by primitive reflexes integrated during infancy that initiate brain growth.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Exploring the Concept: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D&amp;CM activities to learn about a concept (e.g., self space/general space, size, speed, body parts, emotions and balance). To accommodate different learning styles, the activities include opportunities to </a:t>
            </a:r>
            <a:r>
              <a:rPr lang="en-US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see, say, and do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Cooling down: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that foster self regulation skills such as, mindfulness practices, breathing techniques, yoga, and relaxation exercises. </a:t>
            </a:r>
          </a:p>
        </p:txBody>
      </p:sp>
      <p:pic>
        <p:nvPicPr>
          <p:cNvPr id="1032" name="Picture 8" descr="head-start-logo-clip-art-1550474 - United Way of Wells County">
            <a:extLst>
              <a:ext uri="{FF2B5EF4-FFF2-40B4-BE49-F238E27FC236}">
                <a16:creationId xmlns:a16="http://schemas.microsoft.com/office/drawing/2014/main" id="{796924A5-78B0-A241-8BA8-00009E190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7734" y="8252257"/>
            <a:ext cx="2758597" cy="1805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6A21BD7C-5328-094E-8CAA-CEA51995D5F4}"/>
              </a:ext>
            </a:extLst>
          </p:cNvPr>
          <p:cNvSpPr txBox="1"/>
          <p:nvPr/>
        </p:nvSpPr>
        <p:spPr>
          <a:xfrm>
            <a:off x="494799" y="20743772"/>
            <a:ext cx="11137521" cy="7402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Issue: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living in poverty are more likely to experience Adverse Childhood Experiences (ACEs) and consequently to develop behavioral issues during childhood and adolescence [1].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ACEs can cause changes in brain architecture that leads to difficulties with planning, self-regulation, and adapting to unexpected events [2].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COVID-19 pandemic has undermined children’s social and emotional well-being. The GLCAC mental health, special needs, and the FDC specialists report an alarming increase in referrals compared to pre-pandemic numbers. </a:t>
            </a:r>
          </a:p>
          <a:p>
            <a:pPr marL="359222" indent="-359222">
              <a:buFontTx/>
              <a:buChar char="-"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develop a group-based dance and creative movement curriculum for children enrolled in the GLCAC Head Start programs to promote social and emotional development. </a:t>
            </a:r>
          </a:p>
          <a:p>
            <a:pPr marL="359222" indent="-359222">
              <a:buFontTx/>
              <a:buChar char="-"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Occupational Therapy (OT) Role: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a public health model, this pilot program uses a tier one OT model as a preventive approach to support children’s occupational performance in play, leisure, and social participation.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5A8D29-09AC-7244-9CA7-66F583EE5B0E}"/>
              </a:ext>
            </a:extLst>
          </p:cNvPr>
          <p:cNvSpPr txBox="1"/>
          <p:nvPr/>
        </p:nvSpPr>
        <p:spPr>
          <a:xfrm>
            <a:off x="18204793" y="7024067"/>
            <a:ext cx="981239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Dance and Creative Movement (D&amp;CM):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can use their bodies to communicate ideas, thoughts, and emotions [4].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the development of body awareness, personal identity and control, D&amp;CM can improve young children’s cognitive function, motor skills, and overall social and emotional well-being [5].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sense and respond to the environment within the context of movement, therefore, a dance-based intervention can help them recognize and respond to strong emotions [5].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93D8359-F0BE-E847-AE56-7BF77DB736AE}"/>
              </a:ext>
            </a:extLst>
          </p:cNvPr>
          <p:cNvSpPr/>
          <p:nvPr/>
        </p:nvSpPr>
        <p:spPr>
          <a:xfrm>
            <a:off x="28601387" y="23892484"/>
            <a:ext cx="10834272" cy="760819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1833" tIns="35917" rIns="71833" bIns="35917"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References</a:t>
            </a:r>
            <a:r>
              <a:rPr lang="en-US" sz="4190" b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45304A0-2BAC-F941-A6CB-12AE0A2871CF}"/>
              </a:ext>
            </a:extLst>
          </p:cNvPr>
          <p:cNvSpPr/>
          <p:nvPr/>
        </p:nvSpPr>
        <p:spPr>
          <a:xfrm>
            <a:off x="12103667" y="24635034"/>
            <a:ext cx="16040032" cy="696464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1833" tIns="35917" rIns="71833" bIns="35917"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Methods</a:t>
            </a:r>
            <a:r>
              <a:rPr lang="en-US" sz="4190" b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D13985C-0610-504C-9B9C-B538D117D7F2}"/>
              </a:ext>
            </a:extLst>
          </p:cNvPr>
          <p:cNvSpPr txBox="1"/>
          <p:nvPr/>
        </p:nvSpPr>
        <p:spPr>
          <a:xfrm>
            <a:off x="28601388" y="24781889"/>
            <a:ext cx="108342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Cho Choi, J., Wang, D., &amp; Jackson, A. P. (2019). Adverse experiences in early childhood and their longitudinal impact on later behavioral problems of children living in poverty.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 Abuse &amp; Neglect, 98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(1). https://doi.org/10.1016/j.chiabu.2019.104181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Fabrizi, S. E. &amp; Ponsolle-Mays, M. (2018). Enriching kid’s lives: Addressing the effects of poverty on the health and wellbeing of school-aged children and their families.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 Practice Magazine,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(9), 8-12.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Gilbert, A. G. (2018).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Brain compatible dance education (2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ed.).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Society of Health and Physical Educators.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 Leight, J. (2017). Experiencing emotion: Children’s perceptions, reflections and self-regulation.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Body, movement and dance 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psychotherapy,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(2), 128-144.https://doi.org/10.1080/17432979.2017.1303544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[5]Lorenzo-Lasa, R., Ideishi, R. I. &amp; Ideishi, S. K. (2007). Facilitating preschool learning and movement through dance.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Childhood Education Journal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(1), 25–31. https://doi.org/10.1007/s10643-007-0172-9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EAE9DBE-0EFF-BD4D-A349-6542680DF15E}"/>
              </a:ext>
            </a:extLst>
          </p:cNvPr>
          <p:cNvSpPr/>
          <p:nvPr/>
        </p:nvSpPr>
        <p:spPr>
          <a:xfrm>
            <a:off x="28561249" y="19945201"/>
            <a:ext cx="10834272" cy="760819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1833" tIns="35917" rIns="71833" bIns="35917"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Acknowledgements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9553212-6C89-DB4A-A971-612155CAB37A}"/>
              </a:ext>
            </a:extLst>
          </p:cNvPr>
          <p:cNvSpPr txBox="1"/>
          <p:nvPr/>
        </p:nvSpPr>
        <p:spPr>
          <a:xfrm>
            <a:off x="28577385" y="20764611"/>
            <a:ext cx="108342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project was possible thanks to the support and contribution of: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DEC mentors and coauthors, Margaret “Peggy” Morris and Justine Donovan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Renata Celichowska, Tufts Dance Program Director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 Barnes, OTD, BSOT DEC Coordinator and DEC Seminar Facilitator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Tina Vakilynejad, MS. Ed., ME. Ed. GLCAC Head Start - Education Supervisor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Marta Torres, LMHC, GLCAC Head Start - Mental Health Consultant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Mercedes Vasquez, GLCAC Head Start – Disability and Special Needs Facilitator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Lucy Nuñez, GLCAC Head Start - Family Development Coordinator</a:t>
            </a:r>
          </a:p>
        </p:txBody>
      </p:sp>
      <p:pic>
        <p:nvPicPr>
          <p:cNvPr id="3" name="Picture 2" descr="Diagram, schematic&#10;&#10;Description automatically generated">
            <a:extLst>
              <a:ext uri="{FF2B5EF4-FFF2-40B4-BE49-F238E27FC236}">
                <a16:creationId xmlns:a16="http://schemas.microsoft.com/office/drawing/2014/main" id="{A40D90C9-3E59-2545-B6B4-42C7D8AD73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9025" y="14637872"/>
            <a:ext cx="6758545" cy="7997351"/>
          </a:xfrm>
          <a:prstGeom prst="rect">
            <a:avLst/>
          </a:prstGeom>
        </p:spPr>
      </p:pic>
      <p:pic>
        <p:nvPicPr>
          <p:cNvPr id="30" name="Graphic 29" descr="Coins outline">
            <a:extLst>
              <a:ext uri="{FF2B5EF4-FFF2-40B4-BE49-F238E27FC236}">
                <a16:creationId xmlns:a16="http://schemas.microsoft.com/office/drawing/2014/main" id="{5D32656D-3B18-4C4A-B0CC-395F2608E3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0009" y="14133098"/>
            <a:ext cx="473740" cy="473740"/>
          </a:xfrm>
          <a:prstGeom prst="rect">
            <a:avLst/>
          </a:prstGeom>
        </p:spPr>
      </p:pic>
      <p:pic>
        <p:nvPicPr>
          <p:cNvPr id="37" name="Graphic 36" descr="Cheers outline">
            <a:extLst>
              <a:ext uri="{FF2B5EF4-FFF2-40B4-BE49-F238E27FC236}">
                <a16:creationId xmlns:a16="http://schemas.microsoft.com/office/drawing/2014/main" id="{C4EFDB1E-9345-8B45-9E15-DF5980125B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92819" y="12920841"/>
            <a:ext cx="473740" cy="473740"/>
          </a:xfrm>
          <a:prstGeom prst="rect">
            <a:avLst/>
          </a:prstGeom>
        </p:spPr>
      </p:pic>
      <p:pic>
        <p:nvPicPr>
          <p:cNvPr id="43" name="Graphic 42" descr="Home outline">
            <a:extLst>
              <a:ext uri="{FF2B5EF4-FFF2-40B4-BE49-F238E27FC236}">
                <a16:creationId xmlns:a16="http://schemas.microsoft.com/office/drawing/2014/main" id="{DBA08ECF-F3E2-264B-B25C-FB5C4DC0A8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92819" y="15215750"/>
            <a:ext cx="473740" cy="473740"/>
          </a:xfrm>
          <a:prstGeom prst="rect">
            <a:avLst/>
          </a:prstGeom>
        </p:spPr>
      </p:pic>
      <p:pic>
        <p:nvPicPr>
          <p:cNvPr id="46" name="Graphic 45" descr="Family with boy outline">
            <a:extLst>
              <a:ext uri="{FF2B5EF4-FFF2-40B4-BE49-F238E27FC236}">
                <a16:creationId xmlns:a16="http://schemas.microsoft.com/office/drawing/2014/main" id="{E9611EEB-FA37-304D-97E0-AE0B0F8E5BF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81609" y="16425720"/>
            <a:ext cx="458905" cy="458905"/>
          </a:xfrm>
          <a:prstGeom prst="rect">
            <a:avLst/>
          </a:prstGeom>
        </p:spPr>
      </p:pic>
      <p:pic>
        <p:nvPicPr>
          <p:cNvPr id="50" name="Graphic 49" descr="Questions outline">
            <a:extLst>
              <a:ext uri="{FF2B5EF4-FFF2-40B4-BE49-F238E27FC236}">
                <a16:creationId xmlns:a16="http://schemas.microsoft.com/office/drawing/2014/main" id="{01DA4A5D-B729-6148-88BA-6AD87A6F066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92819" y="13469580"/>
            <a:ext cx="473740" cy="473740"/>
          </a:xfrm>
          <a:prstGeom prst="rect">
            <a:avLst/>
          </a:prstGeom>
        </p:spPr>
      </p:pic>
      <p:pic>
        <p:nvPicPr>
          <p:cNvPr id="52" name="Graphic 51" descr="Mental Health outline">
            <a:extLst>
              <a:ext uri="{FF2B5EF4-FFF2-40B4-BE49-F238E27FC236}">
                <a16:creationId xmlns:a16="http://schemas.microsoft.com/office/drawing/2014/main" id="{A7DEB7D4-75C0-A244-A344-132995AE588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96820" y="14644178"/>
            <a:ext cx="473740" cy="473740"/>
          </a:xfrm>
          <a:prstGeom prst="rect">
            <a:avLst/>
          </a:prstGeom>
        </p:spPr>
      </p:pic>
      <p:pic>
        <p:nvPicPr>
          <p:cNvPr id="54" name="Graphic 53" descr="Globe outline">
            <a:extLst>
              <a:ext uri="{FF2B5EF4-FFF2-40B4-BE49-F238E27FC236}">
                <a16:creationId xmlns:a16="http://schemas.microsoft.com/office/drawing/2014/main" id="{F9FCD09C-19A4-A24C-AC7E-2DD409D26CAB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83131" y="15805752"/>
            <a:ext cx="473740" cy="473740"/>
          </a:xfrm>
          <a:prstGeom prst="rect">
            <a:avLst/>
          </a:prstGeom>
        </p:spPr>
      </p:pic>
      <p:graphicFrame>
        <p:nvGraphicFramePr>
          <p:cNvPr id="58" name="Diagram 57">
            <a:extLst>
              <a:ext uri="{FF2B5EF4-FFF2-40B4-BE49-F238E27FC236}">
                <a16:creationId xmlns:a16="http://schemas.microsoft.com/office/drawing/2014/main" id="{CCDB41F4-AB88-6947-91A3-E897AF7EFC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5954787"/>
              </p:ext>
            </p:extLst>
          </p:nvPr>
        </p:nvGraphicFramePr>
        <p:xfrm>
          <a:off x="471393" y="17305235"/>
          <a:ext cx="11324051" cy="2111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graphicFrame>
        <p:nvGraphicFramePr>
          <p:cNvPr id="60" name="Diagram 59">
            <a:extLst>
              <a:ext uri="{FF2B5EF4-FFF2-40B4-BE49-F238E27FC236}">
                <a16:creationId xmlns:a16="http://schemas.microsoft.com/office/drawing/2014/main" id="{15C1171C-55DC-4348-858D-3604D5ED7B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8274461"/>
              </p:ext>
            </p:extLst>
          </p:nvPr>
        </p:nvGraphicFramePr>
        <p:xfrm>
          <a:off x="12095801" y="25701201"/>
          <a:ext cx="16025033" cy="2366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4" r:lo="rId25" r:qs="rId26" r:cs="rId27"/>
          </a:graphicData>
        </a:graphic>
      </p:graphicFrame>
      <p:graphicFrame>
        <p:nvGraphicFramePr>
          <p:cNvPr id="62" name="Diagram 61">
            <a:extLst>
              <a:ext uri="{FF2B5EF4-FFF2-40B4-BE49-F238E27FC236}">
                <a16:creationId xmlns:a16="http://schemas.microsoft.com/office/drawing/2014/main" id="{90CD7437-17AE-284D-87A6-C5EC762EF4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1376586"/>
              </p:ext>
            </p:extLst>
          </p:nvPr>
        </p:nvGraphicFramePr>
        <p:xfrm>
          <a:off x="27777113" y="14230085"/>
          <a:ext cx="12600505" cy="5820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9" r:lo="rId30" r:qs="rId31" r:cs="rId32"/>
          </a:graphicData>
        </a:graphic>
      </p:graphicFrame>
      <p:sp>
        <p:nvSpPr>
          <p:cNvPr id="68" name="Hexagon 67">
            <a:extLst>
              <a:ext uri="{FF2B5EF4-FFF2-40B4-BE49-F238E27FC236}">
                <a16:creationId xmlns:a16="http://schemas.microsoft.com/office/drawing/2014/main" id="{21757127-C1E3-9444-BA24-A9070CE58EC9}"/>
              </a:ext>
            </a:extLst>
          </p:cNvPr>
          <p:cNvSpPr/>
          <p:nvPr/>
        </p:nvSpPr>
        <p:spPr>
          <a:xfrm>
            <a:off x="28582645" y="7578257"/>
            <a:ext cx="2969623" cy="2586446"/>
          </a:xfrm>
          <a:prstGeom prst="hexagon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76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190F0D9-A3C2-6549-A1E9-F64A835281B0}"/>
              </a:ext>
            </a:extLst>
          </p:cNvPr>
          <p:cNvSpPr txBox="1"/>
          <p:nvPr/>
        </p:nvSpPr>
        <p:spPr>
          <a:xfrm>
            <a:off x="28770857" y="8081431"/>
            <a:ext cx="2624574" cy="1575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</a:t>
            </a: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Utilized self regulation strategies</a:t>
            </a:r>
          </a:p>
        </p:txBody>
      </p:sp>
      <p:sp>
        <p:nvSpPr>
          <p:cNvPr id="89" name="Hexagon 88">
            <a:extLst>
              <a:ext uri="{FF2B5EF4-FFF2-40B4-BE49-F238E27FC236}">
                <a16:creationId xmlns:a16="http://schemas.microsoft.com/office/drawing/2014/main" id="{EB60E997-5B67-664A-9113-669B3C4DD1D3}"/>
              </a:ext>
            </a:extLst>
          </p:cNvPr>
          <p:cNvSpPr/>
          <p:nvPr/>
        </p:nvSpPr>
        <p:spPr>
          <a:xfrm>
            <a:off x="31077500" y="6273191"/>
            <a:ext cx="2969623" cy="2586446"/>
          </a:xfrm>
          <a:prstGeom prst="hexagon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76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174C579-B5D9-A84A-A153-992345DC9F53}"/>
              </a:ext>
            </a:extLst>
          </p:cNvPr>
          <p:cNvSpPr txBox="1"/>
          <p:nvPr/>
        </p:nvSpPr>
        <p:spPr>
          <a:xfrm>
            <a:off x="31070510" y="6529195"/>
            <a:ext cx="3006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Parents</a:t>
            </a: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Reported</a:t>
            </a: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D&amp;CM helps to promote cultural identity  </a:t>
            </a:r>
          </a:p>
        </p:txBody>
      </p:sp>
      <p:sp>
        <p:nvSpPr>
          <p:cNvPr id="91" name="Hexagon 90">
            <a:extLst>
              <a:ext uri="{FF2B5EF4-FFF2-40B4-BE49-F238E27FC236}">
                <a16:creationId xmlns:a16="http://schemas.microsoft.com/office/drawing/2014/main" id="{849D8D95-96FC-F340-813B-B34FF0C9B0FF}"/>
              </a:ext>
            </a:extLst>
          </p:cNvPr>
          <p:cNvSpPr/>
          <p:nvPr/>
        </p:nvSpPr>
        <p:spPr>
          <a:xfrm>
            <a:off x="31077500" y="8980762"/>
            <a:ext cx="2969623" cy="2586446"/>
          </a:xfrm>
          <a:prstGeom prst="hexagon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76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C17FDC7-DEC7-5446-99D7-56C1C65B47C5}"/>
              </a:ext>
            </a:extLst>
          </p:cNvPr>
          <p:cNvSpPr txBox="1"/>
          <p:nvPr/>
        </p:nvSpPr>
        <p:spPr>
          <a:xfrm>
            <a:off x="31263023" y="9098724"/>
            <a:ext cx="2598576" cy="2316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Teachers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Interested in curriculum &amp; felt comfortable implementing lesson plans</a:t>
            </a:r>
          </a:p>
        </p:txBody>
      </p:sp>
      <p:sp>
        <p:nvSpPr>
          <p:cNvPr id="93" name="Hexagon 92">
            <a:extLst>
              <a:ext uri="{FF2B5EF4-FFF2-40B4-BE49-F238E27FC236}">
                <a16:creationId xmlns:a16="http://schemas.microsoft.com/office/drawing/2014/main" id="{3A16C2C4-EFF0-BD4B-80B0-1879B7FA31B5}"/>
              </a:ext>
            </a:extLst>
          </p:cNvPr>
          <p:cNvSpPr/>
          <p:nvPr/>
        </p:nvSpPr>
        <p:spPr>
          <a:xfrm>
            <a:off x="33595608" y="7593891"/>
            <a:ext cx="2969623" cy="2586446"/>
          </a:xfrm>
          <a:prstGeom prst="hexagon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76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94EE5B72-B29D-014E-86CF-C77537563AB6}"/>
              </a:ext>
            </a:extLst>
          </p:cNvPr>
          <p:cNvSpPr txBox="1"/>
          <p:nvPr/>
        </p:nvSpPr>
        <p:spPr>
          <a:xfrm>
            <a:off x="33717645" y="7541448"/>
            <a:ext cx="2812241" cy="2612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         Learning Division </a:t>
            </a: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Appreciated additional support with SEL</a:t>
            </a:r>
          </a:p>
          <a:p>
            <a:endParaRPr lang="en-US" sz="1976" dirty="0"/>
          </a:p>
        </p:txBody>
      </p:sp>
      <p:sp>
        <p:nvSpPr>
          <p:cNvPr id="95" name="Hexagon 94">
            <a:extLst>
              <a:ext uri="{FF2B5EF4-FFF2-40B4-BE49-F238E27FC236}">
                <a16:creationId xmlns:a16="http://schemas.microsoft.com/office/drawing/2014/main" id="{600979A6-62FA-DF42-8F82-2F8AE366E01E}"/>
              </a:ext>
            </a:extLst>
          </p:cNvPr>
          <p:cNvSpPr/>
          <p:nvPr/>
        </p:nvSpPr>
        <p:spPr>
          <a:xfrm>
            <a:off x="33577614" y="10302801"/>
            <a:ext cx="2969623" cy="2586446"/>
          </a:xfrm>
          <a:prstGeom prst="hexagon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76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4F5E7BC-8395-474B-BA72-F987F9A33942}"/>
              </a:ext>
            </a:extLst>
          </p:cNvPr>
          <p:cNvSpPr txBox="1"/>
          <p:nvPr/>
        </p:nvSpPr>
        <p:spPr>
          <a:xfrm>
            <a:off x="33656547" y="10388854"/>
            <a:ext cx="2909742" cy="2316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Needs Facilitator </a:t>
            </a: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Hopes curriculum will reduce referrals to E.I. and Public   School</a:t>
            </a:r>
          </a:p>
        </p:txBody>
      </p:sp>
      <p:sp>
        <p:nvSpPr>
          <p:cNvPr id="97" name="Hexagon 96">
            <a:extLst>
              <a:ext uri="{FF2B5EF4-FFF2-40B4-BE49-F238E27FC236}">
                <a16:creationId xmlns:a16="http://schemas.microsoft.com/office/drawing/2014/main" id="{8A8762C9-0337-714D-B64C-DECCFEAC076D}"/>
              </a:ext>
            </a:extLst>
          </p:cNvPr>
          <p:cNvSpPr/>
          <p:nvPr/>
        </p:nvSpPr>
        <p:spPr>
          <a:xfrm>
            <a:off x="36077729" y="8980762"/>
            <a:ext cx="2969623" cy="2586446"/>
          </a:xfrm>
          <a:prstGeom prst="hexagon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76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32DD39EA-F279-FE42-BCFC-1E5D38BA91DC}"/>
              </a:ext>
            </a:extLst>
          </p:cNvPr>
          <p:cNvSpPr txBox="1"/>
          <p:nvPr/>
        </p:nvSpPr>
        <p:spPr>
          <a:xfrm>
            <a:off x="36280186" y="9178860"/>
            <a:ext cx="26046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Mental Health Consultant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Underpinned benefits for overall well-being of HS children  </a:t>
            </a:r>
          </a:p>
        </p:txBody>
      </p:sp>
      <p:sp>
        <p:nvSpPr>
          <p:cNvPr id="99" name="Hexagon 98">
            <a:extLst>
              <a:ext uri="{FF2B5EF4-FFF2-40B4-BE49-F238E27FC236}">
                <a16:creationId xmlns:a16="http://schemas.microsoft.com/office/drawing/2014/main" id="{076366CB-BF78-AB4B-AF64-D7E949C8CD81}"/>
              </a:ext>
            </a:extLst>
          </p:cNvPr>
          <p:cNvSpPr/>
          <p:nvPr/>
        </p:nvSpPr>
        <p:spPr>
          <a:xfrm>
            <a:off x="36077728" y="6273191"/>
            <a:ext cx="2969623" cy="2586446"/>
          </a:xfrm>
          <a:prstGeom prst="hexagon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76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A72ED815-F2B5-1148-99CE-DEA26A9A1481}"/>
              </a:ext>
            </a:extLst>
          </p:cNvPr>
          <p:cNvSpPr txBox="1"/>
          <p:nvPr/>
        </p:nvSpPr>
        <p:spPr>
          <a:xfrm>
            <a:off x="36218672" y="6336369"/>
            <a:ext cx="26877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  Development Coordinator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Supported efforts to improve classroom behavior</a:t>
            </a:r>
          </a:p>
        </p:txBody>
      </p:sp>
      <p:sp>
        <p:nvSpPr>
          <p:cNvPr id="71" name="AutoShape 6" descr="The Center begins the Exercise Study – The Center Early Childhood Programs">
            <a:extLst>
              <a:ext uri="{FF2B5EF4-FFF2-40B4-BE49-F238E27FC236}">
                <a16:creationId xmlns:a16="http://schemas.microsoft.com/office/drawing/2014/main" id="{6F241FF2-A24F-4F47-AF12-68ABF9AFEB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957143" y="14210393"/>
            <a:ext cx="1490722" cy="1490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5794" tIns="47897" rIns="95794" bIns="47897" numCol="1" anchor="t" anchorCtr="0" compatLnSpc="1">
            <a:prstTxWarp prst="textNoShape">
              <a:avLst/>
            </a:prstTxWarp>
          </a:bodyPr>
          <a:lstStyle/>
          <a:p>
            <a:endParaRPr lang="en-US" sz="1976" dirty="0"/>
          </a:p>
        </p:txBody>
      </p:sp>
      <p:sp>
        <p:nvSpPr>
          <p:cNvPr id="72" name="AutoShape 8" descr="The Center begins the Exercise Study – The Center Early Childhood Programs">
            <a:extLst>
              <a:ext uri="{FF2B5EF4-FFF2-40B4-BE49-F238E27FC236}">
                <a16:creationId xmlns:a16="http://schemas.microsoft.com/office/drawing/2014/main" id="{7C91EB53-5F69-0149-8006-30C1DCAC88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957143" y="14210393"/>
            <a:ext cx="319314" cy="319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5794" tIns="47897" rIns="95794" bIns="47897" numCol="1" anchor="t" anchorCtr="0" compatLnSpc="1">
            <a:prstTxWarp prst="textNoShape">
              <a:avLst/>
            </a:prstTxWarp>
          </a:bodyPr>
          <a:lstStyle/>
          <a:p>
            <a:endParaRPr lang="en-US" sz="1976" dirty="0"/>
          </a:p>
        </p:txBody>
      </p:sp>
      <p:sp>
        <p:nvSpPr>
          <p:cNvPr id="101" name="AutoShape 10" descr="The Center begins the Exercise Study – The Center Early Childhood Programs">
            <a:extLst>
              <a:ext uri="{FF2B5EF4-FFF2-40B4-BE49-F238E27FC236}">
                <a16:creationId xmlns:a16="http://schemas.microsoft.com/office/drawing/2014/main" id="{0B2245D3-9B6A-FE49-8623-2B5D1D96CD2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116800" y="14370050"/>
            <a:ext cx="319314" cy="319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5794" tIns="47897" rIns="95794" bIns="47897" numCol="1" anchor="t" anchorCtr="0" compatLnSpc="1">
            <a:prstTxWarp prst="textNoShape">
              <a:avLst/>
            </a:prstTxWarp>
          </a:bodyPr>
          <a:lstStyle/>
          <a:p>
            <a:endParaRPr lang="en-US" sz="1976" dirty="0"/>
          </a:p>
        </p:txBody>
      </p:sp>
      <p:pic>
        <p:nvPicPr>
          <p:cNvPr id="112" name="Picture 4" descr="FDES Nov. Parent Academy">
            <a:extLst>
              <a:ext uri="{FF2B5EF4-FFF2-40B4-BE49-F238E27FC236}">
                <a16:creationId xmlns:a16="http://schemas.microsoft.com/office/drawing/2014/main" id="{D7BE508A-31CB-5941-A616-9EA57BAF52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26"/>
          <a:stretch/>
        </p:blipFill>
        <p:spPr bwMode="auto">
          <a:xfrm>
            <a:off x="32072333" y="11679176"/>
            <a:ext cx="834102" cy="124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Picture 4" descr="FDES Nov. Parent Academy">
            <a:extLst>
              <a:ext uri="{FF2B5EF4-FFF2-40B4-BE49-F238E27FC236}">
                <a16:creationId xmlns:a16="http://schemas.microsoft.com/office/drawing/2014/main" id="{4468F394-B6BB-F747-BFBA-6EF2331C40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61" r="52579"/>
          <a:stretch/>
        </p:blipFill>
        <p:spPr bwMode="auto">
          <a:xfrm>
            <a:off x="29748180" y="6038335"/>
            <a:ext cx="943742" cy="1364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Picture 4" descr="FDES Nov. Parent Academy">
            <a:extLst>
              <a:ext uri="{FF2B5EF4-FFF2-40B4-BE49-F238E27FC236}">
                <a16:creationId xmlns:a16="http://schemas.microsoft.com/office/drawing/2014/main" id="{C2C553D3-F521-2F49-BEE9-176C5B6765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35" r="26491"/>
          <a:stretch/>
        </p:blipFill>
        <p:spPr bwMode="auto">
          <a:xfrm>
            <a:off x="37167002" y="11700646"/>
            <a:ext cx="1001851" cy="1362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Picture 4" descr="FDES Nov. Parent Academy">
            <a:extLst>
              <a:ext uri="{FF2B5EF4-FFF2-40B4-BE49-F238E27FC236}">
                <a16:creationId xmlns:a16="http://schemas.microsoft.com/office/drawing/2014/main" id="{62485F14-16C4-ED4C-9158-BEDD6AD567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92" t="-4879" r="-1112" b="4879"/>
          <a:stretch/>
        </p:blipFill>
        <p:spPr bwMode="auto">
          <a:xfrm>
            <a:off x="34432701" y="5930357"/>
            <a:ext cx="1169489" cy="140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" name="Hexagon 115">
            <a:extLst>
              <a:ext uri="{FF2B5EF4-FFF2-40B4-BE49-F238E27FC236}">
                <a16:creationId xmlns:a16="http://schemas.microsoft.com/office/drawing/2014/main" id="{E1A7658F-C59C-4444-A8BA-F17361F02071}"/>
              </a:ext>
            </a:extLst>
          </p:cNvPr>
          <p:cNvSpPr/>
          <p:nvPr/>
        </p:nvSpPr>
        <p:spPr>
          <a:xfrm>
            <a:off x="28577385" y="10307072"/>
            <a:ext cx="2969623" cy="2586446"/>
          </a:xfrm>
          <a:prstGeom prst="hexagon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76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DF47D88A-8AA1-ED4E-93B2-8017868716B0}"/>
              </a:ext>
            </a:extLst>
          </p:cNvPr>
          <p:cNvSpPr txBox="1"/>
          <p:nvPr/>
        </p:nvSpPr>
        <p:spPr>
          <a:xfrm>
            <a:off x="28614579" y="10434118"/>
            <a:ext cx="28942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 Supervisor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Acknowledged the  project aligns with PeaceWorks®</a:t>
            </a: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curriculum</a:t>
            </a:r>
          </a:p>
        </p:txBody>
      </p:sp>
      <p:graphicFrame>
        <p:nvGraphicFramePr>
          <p:cNvPr id="106" name="Diagram 105">
            <a:extLst>
              <a:ext uri="{FF2B5EF4-FFF2-40B4-BE49-F238E27FC236}">
                <a16:creationId xmlns:a16="http://schemas.microsoft.com/office/drawing/2014/main" id="{10E98F10-F650-9945-B8BC-67BE2D2CAA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2737943"/>
              </p:ext>
            </p:extLst>
          </p:nvPr>
        </p:nvGraphicFramePr>
        <p:xfrm>
          <a:off x="12155510" y="6512421"/>
          <a:ext cx="5159792" cy="4134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5" r:lo="rId36" r:qs="rId37" r:cs="rId38"/>
          </a:graphicData>
        </a:graphic>
      </p:graphicFrame>
      <p:sp>
        <p:nvSpPr>
          <p:cNvPr id="118" name="TextBox 117">
            <a:extLst>
              <a:ext uri="{FF2B5EF4-FFF2-40B4-BE49-F238E27FC236}">
                <a16:creationId xmlns:a16="http://schemas.microsoft.com/office/drawing/2014/main" id="{681DC355-A08C-564C-827C-064077A6171B}"/>
              </a:ext>
            </a:extLst>
          </p:cNvPr>
          <p:cNvSpPr txBox="1"/>
          <p:nvPr/>
        </p:nvSpPr>
        <p:spPr>
          <a:xfrm>
            <a:off x="12410819" y="11566294"/>
            <a:ext cx="652141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program adhered to the following social and emotional learning standards (SELS), developed by the Department of Early Education and Care for the Massachusetts Curriculum Frameworks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08A9F761-57F2-F644-B4B1-AD23781EE91A}"/>
              </a:ext>
            </a:extLst>
          </p:cNvPr>
          <p:cNvSpPr txBox="1"/>
          <p:nvPr/>
        </p:nvSpPr>
        <p:spPr>
          <a:xfrm>
            <a:off x="12134187" y="5912627"/>
            <a:ext cx="2978827" cy="47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Constructs</a:t>
            </a:r>
          </a:p>
        </p:txBody>
      </p:sp>
      <p:pic>
        <p:nvPicPr>
          <p:cNvPr id="123" name="Picture 122" descr="Logo, company name&#10;&#10;Description automatically generated">
            <a:extLst>
              <a:ext uri="{FF2B5EF4-FFF2-40B4-BE49-F238E27FC236}">
                <a16:creationId xmlns:a16="http://schemas.microsoft.com/office/drawing/2014/main" id="{7A94BCD6-A8D7-2544-8D81-BEB48E0AE304}"/>
              </a:ext>
            </a:extLst>
          </p:cNvPr>
          <p:cNvPicPr>
            <a:picLocks noChangeAspect="1"/>
          </p:cNvPicPr>
          <p:nvPr/>
        </p:nvPicPr>
        <p:blipFill>
          <a:blip r:embed="rId40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4387" y="287540"/>
            <a:ext cx="4941790" cy="3808012"/>
          </a:xfrm>
          <a:prstGeom prst="rect">
            <a:avLst/>
          </a:prstGeom>
        </p:spPr>
      </p:pic>
      <p:sp>
        <p:nvSpPr>
          <p:cNvPr id="125" name="TextBox 124">
            <a:extLst>
              <a:ext uri="{FF2B5EF4-FFF2-40B4-BE49-F238E27FC236}">
                <a16:creationId xmlns:a16="http://schemas.microsoft.com/office/drawing/2014/main" id="{E3B64127-3D03-B842-858B-F5C897F5ABF1}"/>
              </a:ext>
            </a:extLst>
          </p:cNvPr>
          <p:cNvSpPr txBox="1"/>
          <p:nvPr/>
        </p:nvSpPr>
        <p:spPr>
          <a:xfrm>
            <a:off x="19529627" y="11566294"/>
            <a:ext cx="26050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SEL 1</a:t>
            </a: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Recognize, identify, and express emotions.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77B2F981-63CF-CE4D-B25E-FD76F32524E9}"/>
              </a:ext>
            </a:extLst>
          </p:cNvPr>
          <p:cNvSpPr txBox="1"/>
          <p:nvPr/>
        </p:nvSpPr>
        <p:spPr>
          <a:xfrm>
            <a:off x="22487398" y="11575637"/>
            <a:ext cx="25495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SEL 2 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Demonstrate accurate self-perception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E6E4F791-6096-A446-AA8C-BDA4C8F65EC0}"/>
              </a:ext>
            </a:extLst>
          </p:cNvPr>
          <p:cNvSpPr txBox="1"/>
          <p:nvPr/>
        </p:nvSpPr>
        <p:spPr>
          <a:xfrm>
            <a:off x="25146626" y="11569725"/>
            <a:ext cx="224671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SEL 5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 empathetic characteristics </a:t>
            </a:r>
          </a:p>
        </p:txBody>
      </p:sp>
      <p:sp>
        <p:nvSpPr>
          <p:cNvPr id="1024" name="Rounded Rectangle 1023">
            <a:extLst>
              <a:ext uri="{FF2B5EF4-FFF2-40B4-BE49-F238E27FC236}">
                <a16:creationId xmlns:a16="http://schemas.microsoft.com/office/drawing/2014/main" id="{9E84C467-80B3-2E46-8B65-E65CB9E4B483}"/>
              </a:ext>
            </a:extLst>
          </p:cNvPr>
          <p:cNvSpPr/>
          <p:nvPr/>
        </p:nvSpPr>
        <p:spPr>
          <a:xfrm>
            <a:off x="12155510" y="11420775"/>
            <a:ext cx="15861674" cy="1971188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76" dirty="0"/>
          </a:p>
        </p:txBody>
      </p:sp>
      <p:sp>
        <p:nvSpPr>
          <p:cNvPr id="1025" name="Rounded Rectangle 1024">
            <a:extLst>
              <a:ext uri="{FF2B5EF4-FFF2-40B4-BE49-F238E27FC236}">
                <a16:creationId xmlns:a16="http://schemas.microsoft.com/office/drawing/2014/main" id="{66EBB788-987A-2C45-BF6E-3C139665997E}"/>
              </a:ext>
            </a:extLst>
          </p:cNvPr>
          <p:cNvSpPr/>
          <p:nvPr/>
        </p:nvSpPr>
        <p:spPr>
          <a:xfrm>
            <a:off x="17776519" y="6512421"/>
            <a:ext cx="10241260" cy="4154452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76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A16F27C-2416-3C45-96FE-80C3F6650A3B}"/>
              </a:ext>
            </a:extLst>
          </p:cNvPr>
          <p:cNvSpPr txBox="1"/>
          <p:nvPr/>
        </p:nvSpPr>
        <p:spPr>
          <a:xfrm>
            <a:off x="17776519" y="5921921"/>
            <a:ext cx="2978827" cy="47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Significance</a:t>
            </a:r>
            <a:r>
              <a:rPr lang="en-US" sz="2514" b="1" dirty="0"/>
              <a:t> 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6598B38-8971-2644-AC7D-776B4306A69A}"/>
              </a:ext>
            </a:extLst>
          </p:cNvPr>
          <p:cNvSpPr txBox="1"/>
          <p:nvPr/>
        </p:nvSpPr>
        <p:spPr>
          <a:xfrm>
            <a:off x="12155510" y="10832947"/>
            <a:ext cx="2978827" cy="47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r>
              <a:rPr lang="en-US" sz="2514" b="1" dirty="0"/>
              <a:t> </a:t>
            </a:r>
          </a:p>
        </p:txBody>
      </p: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0F6C21A4-96CB-7346-AAEE-DC2D4B438942}"/>
              </a:ext>
            </a:extLst>
          </p:cNvPr>
          <p:cNvSpPr/>
          <p:nvPr/>
        </p:nvSpPr>
        <p:spPr>
          <a:xfrm>
            <a:off x="12095801" y="14292222"/>
            <a:ext cx="8659545" cy="9893395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76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0EDDD746-FB95-1D4A-BBB4-7739D2C2830C}"/>
              </a:ext>
            </a:extLst>
          </p:cNvPr>
          <p:cNvSpPr txBox="1"/>
          <p:nvPr/>
        </p:nvSpPr>
        <p:spPr>
          <a:xfrm>
            <a:off x="12113486" y="13627380"/>
            <a:ext cx="7212120" cy="47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Dance and Creative Movement Curriculum</a:t>
            </a:r>
            <a:r>
              <a:rPr lang="en-US" sz="2514" b="1" dirty="0"/>
              <a:t> 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96BF4B6-8647-EA4D-9410-DB353A3D3DDD}"/>
              </a:ext>
            </a:extLst>
          </p:cNvPr>
          <p:cNvSpPr txBox="1"/>
          <p:nvPr/>
        </p:nvSpPr>
        <p:spPr>
          <a:xfrm>
            <a:off x="21965680" y="22730087"/>
            <a:ext cx="31711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Lesson Plan</a:t>
            </a:r>
            <a:endParaRPr lang="en-US" sz="2514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62FA7B-669D-2045-9E6E-97F39BC4171F}"/>
              </a:ext>
            </a:extLst>
          </p:cNvPr>
          <p:cNvSpPr txBox="1"/>
          <p:nvPr/>
        </p:nvSpPr>
        <p:spPr>
          <a:xfrm>
            <a:off x="4165236" y="16884625"/>
            <a:ext cx="3796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Stakeholders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17ABF96F-17BF-364A-8DA4-2CFE0A263974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6695" y="22723609"/>
            <a:ext cx="1726574" cy="1726574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952E85D-1941-0645-A8A6-3B7B306A3D20}"/>
              </a:ext>
            </a:extLst>
          </p:cNvPr>
          <p:cNvSpPr txBox="1"/>
          <p:nvPr/>
        </p:nvSpPr>
        <p:spPr>
          <a:xfrm>
            <a:off x="22487398" y="14102228"/>
            <a:ext cx="411789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BrainDance®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711011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85029</TotalTime>
  <Words>1265</Words>
  <Application>Microsoft Macintosh PowerPoint</Application>
  <PresentationFormat>Custom</PresentationFormat>
  <Paragraphs>123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Bookman Old Style</vt:lpstr>
      <vt:lpstr>Calibri</vt:lpstr>
      <vt:lpstr>Calibri Light</vt:lpstr>
      <vt:lpstr>Garamond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Baker, Nancy</dc:creator>
  <cp:lastModifiedBy>Chavez Hernandez, Daniela</cp:lastModifiedBy>
  <cp:revision>28</cp:revision>
  <dcterms:created xsi:type="dcterms:W3CDTF">2020-07-27T17:53:19Z</dcterms:created>
  <dcterms:modified xsi:type="dcterms:W3CDTF">2022-05-05T14:36:56Z</dcterms:modified>
</cp:coreProperties>
</file>