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comments/modernComment_100_2A612B97.xml" ContentType="application/vnd.ms-powerpoint.comment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38404800" cy="2743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B582070-8FC0-AC72-9860-16F1447BE673}" name="Barnes, Mary Alicia" initials="MB" userId="S::mbarnes@tufts.edu::3ac02d8f-de78-4849-9cd4-19a4562c1888"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3172A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574" autoAdjust="0"/>
    <p:restoredTop sz="90932"/>
  </p:normalViewPr>
  <p:slideViewPr>
    <p:cSldViewPr snapToGrid="0">
      <p:cViewPr varScale="1">
        <p:scale>
          <a:sx n="30" d="100"/>
          <a:sy n="30" d="100"/>
        </p:scale>
        <p:origin x="2064" y="232"/>
      </p:cViewPr>
      <p:guideLst/>
    </p:cSldViewPr>
  </p:slideViewPr>
  <p:notesTextViewPr>
    <p:cViewPr>
      <p:scale>
        <a:sx n="130" d="100"/>
        <a:sy n="13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8/10/relationships/authors" Target="authors.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omments/modernComment_100_2A612B97.xml><?xml version="1.0" encoding="utf-8"?>
<p188:cmLst xmlns:a="http://schemas.openxmlformats.org/drawingml/2006/main" xmlns:r="http://schemas.openxmlformats.org/officeDocument/2006/relationships" xmlns:p188="http://schemas.microsoft.com/office/powerpoint/2018/8/main">
  <p188:cm id="{D52CC210-4C22-CD48-8BCD-A3522EB412F2}" authorId="{EB582070-8FC0-AC72-9860-16F1447BE673}" created="2023-05-15T12:45:21.498">
    <ac:deMkLst xmlns:ac="http://schemas.microsoft.com/office/drawing/2013/main/command">
      <pc:docMk xmlns:pc="http://schemas.microsoft.com/office/powerpoint/2013/main/command"/>
      <pc:sldMk xmlns:pc="http://schemas.microsoft.com/office/powerpoint/2013/main/command" cId="711011223" sldId="256"/>
      <ac:spMk id="26" creationId="{D4EA15BD-B848-1E44-9E82-21DC63AE4036}"/>
    </ac:deMkLst>
    <p188:txBody>
      <a:bodyPr/>
      <a:lstStyle/>
      <a:p>
        <a:r>
          <a:rPr lang="en-US"/>
          <a:t>See article Figure 1</a:t>
        </a:r>
      </a:p>
    </p188:txBody>
  </p188:cm>
  <p188:cm id="{EB9223FF-5507-0E4B-9E74-6E89D87CD1E0}" authorId="{EB582070-8FC0-AC72-9860-16F1447BE673}" created="2023-05-15T12:48:18.569">
    <ac:deMkLst xmlns:ac="http://schemas.microsoft.com/office/drawing/2013/main/command">
      <pc:docMk xmlns:pc="http://schemas.microsoft.com/office/powerpoint/2013/main/command"/>
      <pc:sldMk xmlns:pc="http://schemas.microsoft.com/office/powerpoint/2013/main/command" cId="711011223" sldId="256"/>
      <ac:graphicFrameMk id="16" creationId="{4475134A-7E8A-CB42-A8B1-57DDBFCD28D5}"/>
    </ac:deMkLst>
    <p188:txBody>
      <a:bodyPr/>
      <a:lstStyle/>
      <a:p>
        <a:r>
          <a:rPr lang="en-US"/>
          <a:t>See previous feedback re: this section</a:t>
        </a:r>
      </a:p>
    </p188:txBody>
  </p188:cm>
</p188: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3123B4-B559-8545-B4F0-E9CAAE4426CC}" type="doc">
      <dgm:prSet loTypeId="urn:microsoft.com/office/officeart/2005/8/layout/default" loCatId="" qsTypeId="urn:microsoft.com/office/officeart/2005/8/quickstyle/simple1" qsCatId="simple" csTypeId="urn:microsoft.com/office/officeart/2005/8/colors/accent1_2" csCatId="accent1" phldr="1"/>
      <dgm:spPr/>
      <dgm:t>
        <a:bodyPr/>
        <a:lstStyle/>
        <a:p>
          <a:endParaRPr lang="en-US"/>
        </a:p>
      </dgm:t>
    </dgm:pt>
    <dgm:pt modelId="{956F5D6D-C4B1-A44C-A7CD-A5A437102EF5}">
      <dgm:prSet phldrT="[Text]" custT="1"/>
      <dgm:spPr/>
      <dgm:t>
        <a:bodyPr/>
        <a:lstStyle/>
        <a:p>
          <a:pPr algn="ctr">
            <a:buNone/>
          </a:pPr>
          <a:r>
            <a:rPr lang="en-US" sz="3600" b="1" u="sng" dirty="0"/>
            <a:t>Cultural and Client Sensitivity  </a:t>
          </a:r>
        </a:p>
      </dgm:t>
    </dgm:pt>
    <dgm:pt modelId="{43AE2154-A9AA-D842-8813-B6E29F0E4B6A}" type="parTrans" cxnId="{080736ED-33CA-1641-91FB-5773497C21B7}">
      <dgm:prSet/>
      <dgm:spPr/>
      <dgm:t>
        <a:bodyPr/>
        <a:lstStyle/>
        <a:p>
          <a:endParaRPr lang="en-US"/>
        </a:p>
      </dgm:t>
    </dgm:pt>
    <dgm:pt modelId="{273C54FE-45DA-BF4B-87CC-B34BB03685F6}" type="sibTrans" cxnId="{080736ED-33CA-1641-91FB-5773497C21B7}">
      <dgm:prSet/>
      <dgm:spPr/>
      <dgm:t>
        <a:bodyPr/>
        <a:lstStyle/>
        <a:p>
          <a:endParaRPr lang="en-US"/>
        </a:p>
      </dgm:t>
    </dgm:pt>
    <dgm:pt modelId="{1656F070-2A75-5940-B7DC-462815F87B8F}">
      <dgm:prSet phldrT="[Text]" custT="1"/>
      <dgm:spPr/>
      <dgm:t>
        <a:bodyPr/>
        <a:lstStyle/>
        <a:p>
          <a:pPr algn="ctr"/>
          <a:r>
            <a:rPr lang="en-US" sz="3600" b="1" u="sng" dirty="0"/>
            <a:t>Patient Safety  </a:t>
          </a:r>
        </a:p>
      </dgm:t>
    </dgm:pt>
    <dgm:pt modelId="{196C6175-7C07-0543-AE48-A94DC4D0CCAD}" type="parTrans" cxnId="{32B3E54A-D92D-014F-A382-D278DD9878FA}">
      <dgm:prSet/>
      <dgm:spPr/>
      <dgm:t>
        <a:bodyPr/>
        <a:lstStyle/>
        <a:p>
          <a:endParaRPr lang="en-US"/>
        </a:p>
      </dgm:t>
    </dgm:pt>
    <dgm:pt modelId="{871B1053-BD8B-B946-A695-CD6F8C581B3E}" type="sibTrans" cxnId="{32B3E54A-D92D-014F-A382-D278DD9878FA}">
      <dgm:prSet/>
      <dgm:spPr/>
      <dgm:t>
        <a:bodyPr/>
        <a:lstStyle/>
        <a:p>
          <a:endParaRPr lang="en-US"/>
        </a:p>
      </dgm:t>
    </dgm:pt>
    <dgm:pt modelId="{862FA93C-87C2-404B-901E-B18A37B1C3FC}">
      <dgm:prSet phldrT="[Text]" custT="1"/>
      <dgm:spPr/>
      <dgm:t>
        <a:bodyPr/>
        <a:lstStyle/>
        <a:p>
          <a:pPr algn="ctr"/>
          <a:r>
            <a:rPr lang="en-US" sz="3600" b="1" u="sng" dirty="0"/>
            <a:t>AOTA Code of Ethics </a:t>
          </a:r>
        </a:p>
      </dgm:t>
    </dgm:pt>
    <dgm:pt modelId="{56EF5319-F5BF-4A44-8CFA-BE7DCED00F3F}" type="parTrans" cxnId="{4FA59E4C-7640-9D4A-9453-CBE1CBE6EC98}">
      <dgm:prSet/>
      <dgm:spPr/>
      <dgm:t>
        <a:bodyPr/>
        <a:lstStyle/>
        <a:p>
          <a:endParaRPr lang="en-US"/>
        </a:p>
      </dgm:t>
    </dgm:pt>
    <dgm:pt modelId="{D4999BEF-1993-CE45-9116-6BDC3D192C89}" type="sibTrans" cxnId="{4FA59E4C-7640-9D4A-9453-CBE1CBE6EC98}">
      <dgm:prSet/>
      <dgm:spPr/>
      <dgm:t>
        <a:bodyPr/>
        <a:lstStyle/>
        <a:p>
          <a:endParaRPr lang="en-US"/>
        </a:p>
      </dgm:t>
    </dgm:pt>
    <dgm:pt modelId="{FC13EF53-9C80-2442-AE71-00EA28BB15F9}">
      <dgm:prSet phldrT="[Text]" custT="1"/>
      <dgm:spPr/>
      <dgm:t>
        <a:bodyPr/>
        <a:lstStyle/>
        <a:p>
          <a:pPr algn="ctr">
            <a:buNone/>
          </a:pPr>
          <a:r>
            <a:rPr lang="en-US" sz="3600" b="1" u="sng" dirty="0"/>
            <a:t>Communication with clients</a:t>
          </a:r>
          <a:r>
            <a:rPr lang="en-US" sz="3600" dirty="0"/>
            <a:t> </a:t>
          </a:r>
        </a:p>
      </dgm:t>
    </dgm:pt>
    <dgm:pt modelId="{98E426A2-2E11-8043-810A-1B3731DCE06D}" type="parTrans" cxnId="{222EA95C-073E-0B4A-A8D4-415727815676}">
      <dgm:prSet/>
      <dgm:spPr/>
      <dgm:t>
        <a:bodyPr/>
        <a:lstStyle/>
        <a:p>
          <a:endParaRPr lang="en-US"/>
        </a:p>
      </dgm:t>
    </dgm:pt>
    <dgm:pt modelId="{CE47BEA8-A840-4A47-9808-4B3FC58317AE}" type="sibTrans" cxnId="{222EA95C-073E-0B4A-A8D4-415727815676}">
      <dgm:prSet/>
      <dgm:spPr/>
      <dgm:t>
        <a:bodyPr/>
        <a:lstStyle/>
        <a:p>
          <a:endParaRPr lang="en-US"/>
        </a:p>
      </dgm:t>
    </dgm:pt>
    <dgm:pt modelId="{F5878312-7970-9548-AF3C-06DB15C85793}">
      <dgm:prSet phldrT="[Text]" custT="1"/>
      <dgm:spPr/>
      <dgm:t>
        <a:bodyPr/>
        <a:lstStyle/>
        <a:p>
          <a:pPr algn="ctr"/>
          <a:r>
            <a:rPr lang="en-US" sz="3600" b="1" u="sng" dirty="0"/>
            <a:t>Professional appearance / presentation </a:t>
          </a:r>
        </a:p>
      </dgm:t>
    </dgm:pt>
    <dgm:pt modelId="{C434E374-84C9-9344-81DC-A32981198411}" type="parTrans" cxnId="{6545AB05-6FC6-6447-B672-6E97BB10C6B9}">
      <dgm:prSet/>
      <dgm:spPr/>
      <dgm:t>
        <a:bodyPr/>
        <a:lstStyle/>
        <a:p>
          <a:endParaRPr lang="en-US"/>
        </a:p>
      </dgm:t>
    </dgm:pt>
    <dgm:pt modelId="{FDD69C6D-7E30-B148-ADDA-08D7C19B6652}" type="sibTrans" cxnId="{6545AB05-6FC6-6447-B672-6E97BB10C6B9}">
      <dgm:prSet/>
      <dgm:spPr/>
      <dgm:t>
        <a:bodyPr/>
        <a:lstStyle/>
        <a:p>
          <a:endParaRPr lang="en-US"/>
        </a:p>
      </dgm:t>
    </dgm:pt>
    <dgm:pt modelId="{D2911648-CABD-3F45-B040-4B970B5AD422}">
      <dgm:prSet custT="1"/>
      <dgm:spPr/>
      <dgm:t>
        <a:bodyPr/>
        <a:lstStyle/>
        <a:p>
          <a:endParaRPr lang="en-US" sz="2400" dirty="0"/>
        </a:p>
      </dgm:t>
    </dgm:pt>
    <dgm:pt modelId="{5B7EEB9C-AFA5-254E-A596-A4D2CBA314FD}" type="parTrans" cxnId="{89BFE391-0C3F-1044-BE02-8821A3B85440}">
      <dgm:prSet/>
      <dgm:spPr/>
      <dgm:t>
        <a:bodyPr/>
        <a:lstStyle/>
        <a:p>
          <a:endParaRPr lang="en-US"/>
        </a:p>
      </dgm:t>
    </dgm:pt>
    <dgm:pt modelId="{2C68ECA0-95FB-C841-AB4F-93A6B54C9782}" type="sibTrans" cxnId="{89BFE391-0C3F-1044-BE02-8821A3B85440}">
      <dgm:prSet/>
      <dgm:spPr/>
      <dgm:t>
        <a:bodyPr/>
        <a:lstStyle/>
        <a:p>
          <a:endParaRPr lang="en-US"/>
        </a:p>
      </dgm:t>
    </dgm:pt>
    <dgm:pt modelId="{80C8DC4A-888F-6F44-B7A7-229B1CF3FDEF}">
      <dgm:prSet custT="1"/>
      <dgm:spPr/>
      <dgm:t>
        <a:bodyPr/>
        <a:lstStyle/>
        <a:p>
          <a:r>
            <a:rPr lang="en-US" sz="2800" dirty="0"/>
            <a:t>Shows tolerance toward a variety of opinions &amp;  viewpoints in all environments </a:t>
          </a:r>
          <a:r>
            <a:rPr lang="en-US" sz="2000" b="0" u="none" dirty="0"/>
            <a:t>(Nesbit et al., 2021) </a:t>
          </a:r>
          <a:endParaRPr lang="en-US" sz="2000" dirty="0"/>
        </a:p>
      </dgm:t>
    </dgm:pt>
    <dgm:pt modelId="{CC87D90E-D601-7742-9FD9-7C3925E9D791}" type="parTrans" cxnId="{E407C605-3B86-6540-A26C-6FA519D50089}">
      <dgm:prSet/>
      <dgm:spPr/>
      <dgm:t>
        <a:bodyPr/>
        <a:lstStyle/>
        <a:p>
          <a:endParaRPr lang="en-US"/>
        </a:p>
      </dgm:t>
    </dgm:pt>
    <dgm:pt modelId="{57F32A55-AE84-974A-8D3E-1D17FD6115A8}" type="sibTrans" cxnId="{E407C605-3B86-6540-A26C-6FA519D50089}">
      <dgm:prSet/>
      <dgm:spPr/>
      <dgm:t>
        <a:bodyPr/>
        <a:lstStyle/>
        <a:p>
          <a:endParaRPr lang="en-US"/>
        </a:p>
      </dgm:t>
    </dgm:pt>
    <dgm:pt modelId="{5BC8A58A-BCD1-A847-A5E7-B5281D660DF3}">
      <dgm:prSet custT="1"/>
      <dgm:spPr/>
      <dgm:t>
        <a:bodyPr/>
        <a:lstStyle/>
        <a:p>
          <a:r>
            <a:rPr lang="en-US" sz="2800" b="0" u="none" dirty="0"/>
            <a:t>Demonstrates sensitivity &amp; respect toward individual needs, values, beliefs, cultural factors, language barriers, cognitive abilities, &amp; socioeconomic status </a:t>
          </a:r>
          <a:r>
            <a:rPr lang="en-US" sz="2000" b="0" u="none" dirty="0"/>
            <a:t>(</a:t>
          </a:r>
          <a:r>
            <a:rPr lang="en-US" sz="2000" b="0" u="none" dirty="0" err="1"/>
            <a:t>Tanzer</a:t>
          </a:r>
          <a:r>
            <a:rPr lang="en-US" sz="2000" b="0" u="none" dirty="0"/>
            <a:t> &amp; </a:t>
          </a:r>
          <a:r>
            <a:rPr lang="en-US" sz="2000" b="0" u="none" dirty="0" err="1"/>
            <a:t>Dintzner</a:t>
          </a:r>
          <a:r>
            <a:rPr lang="en-US" sz="2000" b="0" u="none" dirty="0"/>
            <a:t>, 2017) </a:t>
          </a:r>
          <a:endParaRPr lang="en-US" sz="2000" dirty="0"/>
        </a:p>
      </dgm:t>
    </dgm:pt>
    <dgm:pt modelId="{051BBB61-5C93-A448-9BA6-0C16DA2AADD0}" type="sibTrans" cxnId="{FE549513-4AD6-D74E-9991-0CA4505F22BD}">
      <dgm:prSet/>
      <dgm:spPr/>
      <dgm:t>
        <a:bodyPr/>
        <a:lstStyle/>
        <a:p>
          <a:endParaRPr lang="en-US"/>
        </a:p>
      </dgm:t>
    </dgm:pt>
    <dgm:pt modelId="{2281BCAF-1E02-B244-B31E-C38463BD4DD4}" type="parTrans" cxnId="{FE549513-4AD6-D74E-9991-0CA4505F22BD}">
      <dgm:prSet/>
      <dgm:spPr/>
      <dgm:t>
        <a:bodyPr/>
        <a:lstStyle/>
        <a:p>
          <a:endParaRPr lang="en-US"/>
        </a:p>
      </dgm:t>
    </dgm:pt>
    <dgm:pt modelId="{3B300795-CBB6-904C-A9BC-F0C4803FD977}">
      <dgm:prSet custT="1"/>
      <dgm:spPr/>
      <dgm:t>
        <a:bodyPr/>
        <a:lstStyle/>
        <a:p>
          <a:r>
            <a:rPr lang="en-US" sz="2800" dirty="0"/>
            <a:t>Gauges client understanding of safety concern(s) before close of session </a:t>
          </a:r>
          <a:r>
            <a:rPr lang="en-US" sz="2000" dirty="0"/>
            <a:t>(</a:t>
          </a:r>
          <a:r>
            <a:rPr lang="en-US" sz="2000" dirty="0" err="1"/>
            <a:t>Havig</a:t>
          </a:r>
          <a:r>
            <a:rPr lang="en-US" sz="2000" dirty="0"/>
            <a:t> et al., 2020)</a:t>
          </a:r>
        </a:p>
      </dgm:t>
    </dgm:pt>
    <dgm:pt modelId="{CC7E36E0-995E-AB48-80A8-B41421646060}" type="parTrans" cxnId="{CADB4F29-B1C8-C842-8436-5DC198B52AC7}">
      <dgm:prSet/>
      <dgm:spPr/>
      <dgm:t>
        <a:bodyPr/>
        <a:lstStyle/>
        <a:p>
          <a:endParaRPr lang="en-US"/>
        </a:p>
      </dgm:t>
    </dgm:pt>
    <dgm:pt modelId="{16BC60F0-4ADA-4D45-8FA9-403CA8DCAC5F}" type="sibTrans" cxnId="{CADB4F29-B1C8-C842-8436-5DC198B52AC7}">
      <dgm:prSet/>
      <dgm:spPr/>
      <dgm:t>
        <a:bodyPr/>
        <a:lstStyle/>
        <a:p>
          <a:endParaRPr lang="en-US"/>
        </a:p>
      </dgm:t>
    </dgm:pt>
    <dgm:pt modelId="{DE5EEF01-197A-B743-AFF2-10CD5E3C7C4F}">
      <dgm:prSet custT="1"/>
      <dgm:spPr/>
      <dgm:t>
        <a:bodyPr/>
        <a:lstStyle/>
        <a:p>
          <a:r>
            <a:rPr lang="en-US" sz="2400" dirty="0"/>
            <a:t>Examples:</a:t>
          </a:r>
        </a:p>
      </dgm:t>
    </dgm:pt>
    <dgm:pt modelId="{C15F6191-1EDE-8C4B-B75F-E7CDA4C5C911}" type="parTrans" cxnId="{6C5CD2AA-1A2D-2A47-BBA2-F45D901F7B44}">
      <dgm:prSet/>
      <dgm:spPr/>
      <dgm:t>
        <a:bodyPr/>
        <a:lstStyle/>
        <a:p>
          <a:endParaRPr lang="en-US"/>
        </a:p>
      </dgm:t>
    </dgm:pt>
    <dgm:pt modelId="{6E50A9A5-50C3-984E-BB03-D60E712436CB}" type="sibTrans" cxnId="{6C5CD2AA-1A2D-2A47-BBA2-F45D901F7B44}">
      <dgm:prSet/>
      <dgm:spPr/>
      <dgm:t>
        <a:bodyPr/>
        <a:lstStyle/>
        <a:p>
          <a:endParaRPr lang="en-US"/>
        </a:p>
      </dgm:t>
    </dgm:pt>
    <dgm:pt modelId="{0AC9A125-95C3-F647-95E6-BE0D004BE1D5}">
      <dgm:prSet custT="1"/>
      <dgm:spPr/>
      <dgm:t>
        <a:bodyPr/>
        <a:lstStyle/>
        <a:p>
          <a:r>
            <a:rPr lang="en-US" sz="2400" dirty="0"/>
            <a:t>Uses probing questions to gather further information </a:t>
          </a:r>
          <a:r>
            <a:rPr lang="en-US" sz="2000" dirty="0"/>
            <a:t>(</a:t>
          </a:r>
          <a:r>
            <a:rPr lang="en-US" sz="2000" dirty="0" err="1"/>
            <a:t>Havig</a:t>
          </a:r>
          <a:r>
            <a:rPr lang="en-US" sz="2000" dirty="0"/>
            <a:t> et al., 2020)</a:t>
          </a:r>
        </a:p>
      </dgm:t>
    </dgm:pt>
    <dgm:pt modelId="{B3E3CA34-0F00-374A-943C-2D961BCD1ABF}" type="parTrans" cxnId="{21067AF6-765A-ED43-A446-FA44829370E1}">
      <dgm:prSet/>
      <dgm:spPr/>
      <dgm:t>
        <a:bodyPr/>
        <a:lstStyle/>
        <a:p>
          <a:endParaRPr lang="en-US"/>
        </a:p>
      </dgm:t>
    </dgm:pt>
    <dgm:pt modelId="{CD94C938-884E-0249-86F0-D91979F67CE5}" type="sibTrans" cxnId="{21067AF6-765A-ED43-A446-FA44829370E1}">
      <dgm:prSet/>
      <dgm:spPr/>
      <dgm:t>
        <a:bodyPr/>
        <a:lstStyle/>
        <a:p>
          <a:endParaRPr lang="en-US"/>
        </a:p>
      </dgm:t>
    </dgm:pt>
    <dgm:pt modelId="{8178AE52-9416-B543-AAA4-65EAAA9F745C}">
      <dgm:prSet custT="1"/>
      <dgm:spPr/>
      <dgm:t>
        <a:bodyPr/>
        <a:lstStyle/>
        <a:p>
          <a:r>
            <a:rPr lang="en-US" sz="2400" dirty="0"/>
            <a:t>Validates client experiences &amp; concerns (</a:t>
          </a:r>
          <a:r>
            <a:rPr lang="en-US" sz="2000" dirty="0" err="1"/>
            <a:t>Havig</a:t>
          </a:r>
          <a:r>
            <a:rPr lang="en-US" sz="2000" dirty="0"/>
            <a:t> et al., 2020)</a:t>
          </a:r>
        </a:p>
      </dgm:t>
    </dgm:pt>
    <dgm:pt modelId="{42F1B541-5BCA-CF4D-8F07-D53836F5C9DD}" type="parTrans" cxnId="{C1DEE109-D20A-F942-AB11-649462CBDA68}">
      <dgm:prSet/>
      <dgm:spPr/>
      <dgm:t>
        <a:bodyPr/>
        <a:lstStyle/>
        <a:p>
          <a:endParaRPr lang="en-US"/>
        </a:p>
      </dgm:t>
    </dgm:pt>
    <dgm:pt modelId="{666A63AB-14DB-5841-9B47-841EBB142B42}" type="sibTrans" cxnId="{C1DEE109-D20A-F942-AB11-649462CBDA68}">
      <dgm:prSet/>
      <dgm:spPr/>
      <dgm:t>
        <a:bodyPr/>
        <a:lstStyle/>
        <a:p>
          <a:endParaRPr lang="en-US"/>
        </a:p>
      </dgm:t>
    </dgm:pt>
    <dgm:pt modelId="{8CAF2DA2-2090-8A49-AB93-ECCBE9288D73}">
      <dgm:prSet custT="1"/>
      <dgm:spPr/>
      <dgm:t>
        <a:bodyPr/>
        <a:lstStyle/>
        <a:p>
          <a:r>
            <a:rPr lang="en-US" sz="2400" dirty="0"/>
            <a:t>Receives information with care &amp; concern </a:t>
          </a:r>
          <a:r>
            <a:rPr lang="en-US" sz="2000" dirty="0"/>
            <a:t>(</a:t>
          </a:r>
          <a:r>
            <a:rPr lang="en-US" sz="2000" dirty="0" err="1"/>
            <a:t>Havig</a:t>
          </a:r>
          <a:r>
            <a:rPr lang="en-US" sz="2000" dirty="0"/>
            <a:t> et al., 2020)</a:t>
          </a:r>
        </a:p>
      </dgm:t>
    </dgm:pt>
    <dgm:pt modelId="{178FA29E-733C-324E-8ED8-021F9FB256A4}" type="parTrans" cxnId="{4634836F-9CE4-A14B-8479-C74390120614}">
      <dgm:prSet/>
      <dgm:spPr/>
      <dgm:t>
        <a:bodyPr/>
        <a:lstStyle/>
        <a:p>
          <a:endParaRPr lang="en-US"/>
        </a:p>
      </dgm:t>
    </dgm:pt>
    <dgm:pt modelId="{B95F040F-A72A-0740-BA5D-10F5CC56B9E4}" type="sibTrans" cxnId="{4634836F-9CE4-A14B-8479-C74390120614}">
      <dgm:prSet/>
      <dgm:spPr/>
      <dgm:t>
        <a:bodyPr/>
        <a:lstStyle/>
        <a:p>
          <a:endParaRPr lang="en-US"/>
        </a:p>
      </dgm:t>
    </dgm:pt>
    <dgm:pt modelId="{24C6A57C-4726-6542-9297-DE5F577AE78F}">
      <dgm:prSet custT="1"/>
      <dgm:spPr/>
      <dgm:t>
        <a:bodyPr/>
        <a:lstStyle/>
        <a:p>
          <a:r>
            <a:rPr lang="en-US" sz="2400" dirty="0"/>
            <a:t>Engages with client &amp; peers in an ethical &amp; safe manner </a:t>
          </a:r>
          <a:r>
            <a:rPr lang="en-US" sz="2000" dirty="0"/>
            <a:t>(</a:t>
          </a:r>
          <a:r>
            <a:rPr lang="en-US" sz="2000" dirty="0" err="1"/>
            <a:t>MacKenzie</a:t>
          </a:r>
          <a:r>
            <a:rPr lang="en-US" sz="2000" dirty="0"/>
            <a:t> et al., 2020)</a:t>
          </a:r>
        </a:p>
      </dgm:t>
    </dgm:pt>
    <dgm:pt modelId="{352A191A-1675-7F4F-A1D0-4334F8008172}" type="parTrans" cxnId="{23AC32B0-393E-F94D-8ABF-6FA7848139DD}">
      <dgm:prSet/>
      <dgm:spPr/>
      <dgm:t>
        <a:bodyPr/>
        <a:lstStyle/>
        <a:p>
          <a:endParaRPr lang="en-US"/>
        </a:p>
      </dgm:t>
    </dgm:pt>
    <dgm:pt modelId="{DDB08C7D-C404-B949-BB64-661721F483FE}" type="sibTrans" cxnId="{23AC32B0-393E-F94D-8ABF-6FA7848139DD}">
      <dgm:prSet/>
      <dgm:spPr/>
      <dgm:t>
        <a:bodyPr/>
        <a:lstStyle/>
        <a:p>
          <a:endParaRPr lang="en-US"/>
        </a:p>
      </dgm:t>
    </dgm:pt>
    <dgm:pt modelId="{F4C3A168-4377-B94B-86BB-C4F3F1760EAF}">
      <dgm:prSet phldrT="[Text]" custT="1"/>
      <dgm:spPr/>
      <dgm:t>
        <a:bodyPr/>
        <a:lstStyle/>
        <a:p>
          <a:pPr algn="ctr">
            <a:buNone/>
          </a:pPr>
          <a:r>
            <a:rPr lang="en-US" sz="3600" b="1" u="sng" dirty="0"/>
            <a:t>Application of Knowledge</a:t>
          </a:r>
        </a:p>
      </dgm:t>
    </dgm:pt>
    <dgm:pt modelId="{F6C3F13C-8322-DE4A-937B-4C73EB3ACF76}" type="parTrans" cxnId="{2368ED96-F274-384C-9B7A-FE80203CF8AB}">
      <dgm:prSet/>
      <dgm:spPr/>
      <dgm:t>
        <a:bodyPr/>
        <a:lstStyle/>
        <a:p>
          <a:endParaRPr lang="en-US"/>
        </a:p>
      </dgm:t>
    </dgm:pt>
    <dgm:pt modelId="{C6E20CC1-F151-A44D-B6BB-4282D9F33290}" type="sibTrans" cxnId="{2368ED96-F274-384C-9B7A-FE80203CF8AB}">
      <dgm:prSet/>
      <dgm:spPr/>
      <dgm:t>
        <a:bodyPr/>
        <a:lstStyle/>
        <a:p>
          <a:endParaRPr lang="en-US"/>
        </a:p>
      </dgm:t>
    </dgm:pt>
    <dgm:pt modelId="{8A0F35B8-F60A-F848-B29C-7CBA7F2CCCA4}">
      <dgm:prSet custT="1"/>
      <dgm:spPr/>
      <dgm:t>
        <a:bodyPr/>
        <a:lstStyle/>
        <a:p>
          <a:pPr algn="l"/>
          <a:r>
            <a:rPr lang="en-US" sz="2800" dirty="0"/>
            <a:t>Uses language that meets audience expectations </a:t>
          </a:r>
          <a:r>
            <a:rPr lang="en-US" sz="2000" dirty="0"/>
            <a:t>(Mackenzie et al., 2020) </a:t>
          </a:r>
        </a:p>
      </dgm:t>
    </dgm:pt>
    <dgm:pt modelId="{FFC55F58-4B46-7844-8DD2-58707B77DC58}" type="sibTrans" cxnId="{F5625EB0-6FAB-904C-AA82-1E169F38E69D}">
      <dgm:prSet/>
      <dgm:spPr/>
      <dgm:t>
        <a:bodyPr/>
        <a:lstStyle/>
        <a:p>
          <a:endParaRPr lang="en-US"/>
        </a:p>
      </dgm:t>
    </dgm:pt>
    <dgm:pt modelId="{E61790D5-3FA1-CC4D-AB5A-2BE83119ACA4}" type="parTrans" cxnId="{F5625EB0-6FAB-904C-AA82-1E169F38E69D}">
      <dgm:prSet/>
      <dgm:spPr/>
      <dgm:t>
        <a:bodyPr/>
        <a:lstStyle/>
        <a:p>
          <a:endParaRPr lang="en-US"/>
        </a:p>
      </dgm:t>
    </dgm:pt>
    <dgm:pt modelId="{A56383A0-C166-6A44-B03E-C8D38382F2E2}">
      <dgm:prSet custT="1"/>
      <dgm:spPr/>
      <dgm:t>
        <a:bodyPr/>
        <a:lstStyle/>
        <a:p>
          <a:pPr algn="l"/>
          <a:endParaRPr lang="en-US" sz="2800" dirty="0"/>
        </a:p>
      </dgm:t>
    </dgm:pt>
    <dgm:pt modelId="{F672A747-1C39-EA4B-A230-770314A2D15A}" type="parTrans" cxnId="{8FF784FF-54CE-F94A-ADF6-86C152A57078}">
      <dgm:prSet/>
      <dgm:spPr/>
      <dgm:t>
        <a:bodyPr/>
        <a:lstStyle/>
        <a:p>
          <a:endParaRPr lang="en-US"/>
        </a:p>
      </dgm:t>
    </dgm:pt>
    <dgm:pt modelId="{09A88407-DF25-3646-A364-4DE2B6C42011}" type="sibTrans" cxnId="{8FF784FF-54CE-F94A-ADF6-86C152A57078}">
      <dgm:prSet/>
      <dgm:spPr/>
      <dgm:t>
        <a:bodyPr/>
        <a:lstStyle/>
        <a:p>
          <a:endParaRPr lang="en-US"/>
        </a:p>
      </dgm:t>
    </dgm:pt>
    <dgm:pt modelId="{15AEF0AD-FBE6-9A4B-953D-214744CFBF20}">
      <dgm:prSet custT="1"/>
      <dgm:spPr/>
      <dgm:t>
        <a:bodyPr/>
        <a:lstStyle/>
        <a:p>
          <a:pPr algn="l"/>
          <a:r>
            <a:rPr lang="en-US" sz="2800" dirty="0"/>
            <a:t>Demonstrates awareness of one’s knowledge/skill level with humility and growth mindset </a:t>
          </a:r>
          <a:r>
            <a:rPr lang="en-US" sz="2000" dirty="0"/>
            <a:t>(Nesbit et al., 2021)</a:t>
          </a:r>
        </a:p>
      </dgm:t>
    </dgm:pt>
    <dgm:pt modelId="{87708FE5-7F9F-684A-9635-2600A2812D05}" type="parTrans" cxnId="{FA684317-FD29-894D-98B2-50CB6435E021}">
      <dgm:prSet/>
      <dgm:spPr/>
      <dgm:t>
        <a:bodyPr/>
        <a:lstStyle/>
        <a:p>
          <a:endParaRPr lang="en-US"/>
        </a:p>
      </dgm:t>
    </dgm:pt>
    <dgm:pt modelId="{F39B1BB8-9980-1749-A854-662BD95CE658}" type="sibTrans" cxnId="{FA684317-FD29-894D-98B2-50CB6435E021}">
      <dgm:prSet/>
      <dgm:spPr/>
      <dgm:t>
        <a:bodyPr/>
        <a:lstStyle/>
        <a:p>
          <a:endParaRPr lang="en-US"/>
        </a:p>
      </dgm:t>
    </dgm:pt>
    <dgm:pt modelId="{0DA0ADDE-29B0-FA4D-B665-B0A01F2D44B4}">
      <dgm:prSet custT="1"/>
      <dgm:spPr/>
      <dgm:t>
        <a:bodyPr/>
        <a:lstStyle/>
        <a:p>
          <a:pPr algn="l"/>
          <a:r>
            <a:rPr lang="en-US" sz="2800" dirty="0"/>
            <a:t>Takes a strengths-based approach, highlighting client’s abilities &amp; strengths in addition to concerns </a:t>
          </a:r>
          <a:r>
            <a:rPr lang="en-US" sz="2000" dirty="0"/>
            <a:t>(</a:t>
          </a:r>
          <a:r>
            <a:rPr lang="en-US" sz="2000" dirty="0" err="1"/>
            <a:t>Havig</a:t>
          </a:r>
          <a:r>
            <a:rPr lang="en-US" sz="2000" dirty="0"/>
            <a:t> et al., 2020)</a:t>
          </a:r>
        </a:p>
      </dgm:t>
    </dgm:pt>
    <dgm:pt modelId="{8E15CF8D-8CC3-CD44-A788-7E00F74A30F5}" type="parTrans" cxnId="{709DD0EF-04AA-5747-A9D8-A1CACD31FEF0}">
      <dgm:prSet/>
      <dgm:spPr/>
      <dgm:t>
        <a:bodyPr/>
        <a:lstStyle/>
        <a:p>
          <a:endParaRPr lang="en-US"/>
        </a:p>
      </dgm:t>
    </dgm:pt>
    <dgm:pt modelId="{F20A9476-EA14-9D49-BCB1-E4EDA3137476}" type="sibTrans" cxnId="{709DD0EF-04AA-5747-A9D8-A1CACD31FEF0}">
      <dgm:prSet/>
      <dgm:spPr/>
      <dgm:t>
        <a:bodyPr/>
        <a:lstStyle/>
        <a:p>
          <a:endParaRPr lang="en-US"/>
        </a:p>
      </dgm:t>
    </dgm:pt>
    <dgm:pt modelId="{60669B90-FF90-9B42-95D1-ADB368324256}">
      <dgm:prSet custT="1"/>
      <dgm:spPr/>
      <dgm:t>
        <a:bodyPr/>
        <a:lstStyle/>
        <a:p>
          <a:r>
            <a:rPr lang="en-US" sz="2800" dirty="0"/>
            <a:t>Abides by AOTA’s Code of Ethics &amp; Ethics Standards </a:t>
          </a:r>
        </a:p>
      </dgm:t>
    </dgm:pt>
    <dgm:pt modelId="{CA3AF5A1-D9E0-4E4F-8DA4-670A59B02566}" type="parTrans" cxnId="{6B71B1BD-B07E-DA44-B8D1-B5C266F2F921}">
      <dgm:prSet/>
      <dgm:spPr/>
      <dgm:t>
        <a:bodyPr/>
        <a:lstStyle/>
        <a:p>
          <a:endParaRPr lang="en-US"/>
        </a:p>
      </dgm:t>
    </dgm:pt>
    <dgm:pt modelId="{BEF1ED57-769B-F442-A0FC-367D17F87901}" type="sibTrans" cxnId="{6B71B1BD-B07E-DA44-B8D1-B5C266F2F921}">
      <dgm:prSet/>
      <dgm:spPr/>
      <dgm:t>
        <a:bodyPr/>
        <a:lstStyle/>
        <a:p>
          <a:endParaRPr lang="en-US"/>
        </a:p>
      </dgm:t>
    </dgm:pt>
    <dgm:pt modelId="{3DA61B4E-878B-2A4C-92CE-E9866F77286E}">
      <dgm:prSet custT="1"/>
      <dgm:spPr/>
      <dgm:t>
        <a:bodyPr/>
        <a:lstStyle/>
        <a:p>
          <a:r>
            <a:rPr lang="en-US" sz="2400" dirty="0"/>
            <a:t>Examples: </a:t>
          </a:r>
        </a:p>
      </dgm:t>
    </dgm:pt>
    <dgm:pt modelId="{F2F1DD6E-7C0D-1546-BE42-AAE4E268B0AF}" type="parTrans" cxnId="{2A38F9B8-AD72-764C-8AC9-52D26D4C95BF}">
      <dgm:prSet/>
      <dgm:spPr/>
      <dgm:t>
        <a:bodyPr/>
        <a:lstStyle/>
        <a:p>
          <a:endParaRPr lang="en-US"/>
        </a:p>
      </dgm:t>
    </dgm:pt>
    <dgm:pt modelId="{DD58763C-1A73-FE46-8B74-9535C256CA06}" type="sibTrans" cxnId="{2A38F9B8-AD72-764C-8AC9-52D26D4C95BF}">
      <dgm:prSet/>
      <dgm:spPr/>
      <dgm:t>
        <a:bodyPr/>
        <a:lstStyle/>
        <a:p>
          <a:endParaRPr lang="en-US"/>
        </a:p>
      </dgm:t>
    </dgm:pt>
    <dgm:pt modelId="{BD804518-E457-194C-BA6D-E6B3D26704D8}">
      <dgm:prSet custT="1"/>
      <dgm:spPr/>
      <dgm:t>
        <a:bodyPr/>
        <a:lstStyle/>
        <a:p>
          <a:r>
            <a:rPr lang="en-US" sz="2400" dirty="0"/>
            <a:t>Respects confidentiality of client in accordance with AOTA code of ethics</a:t>
          </a:r>
        </a:p>
      </dgm:t>
    </dgm:pt>
    <dgm:pt modelId="{94CAABD7-F94A-7649-8A6C-3FC2AEDE183A}" type="parTrans" cxnId="{1DFFE0CF-A9ED-7240-9782-28DA7CE73B91}">
      <dgm:prSet/>
      <dgm:spPr/>
      <dgm:t>
        <a:bodyPr/>
        <a:lstStyle/>
        <a:p>
          <a:endParaRPr lang="en-US"/>
        </a:p>
      </dgm:t>
    </dgm:pt>
    <dgm:pt modelId="{0D239483-4A03-F94E-BBDA-D391A190C5D1}" type="sibTrans" cxnId="{1DFFE0CF-A9ED-7240-9782-28DA7CE73B91}">
      <dgm:prSet/>
      <dgm:spPr/>
      <dgm:t>
        <a:bodyPr/>
        <a:lstStyle/>
        <a:p>
          <a:endParaRPr lang="en-US"/>
        </a:p>
      </dgm:t>
    </dgm:pt>
    <dgm:pt modelId="{14C9A509-FE86-E945-9304-A1B9A9FE3B57}">
      <dgm:prSet custT="1"/>
      <dgm:spPr/>
      <dgm:t>
        <a:bodyPr/>
        <a:lstStyle/>
        <a:p>
          <a:r>
            <a:rPr lang="en-US" sz="2400" dirty="0"/>
            <a:t>Delivers patient-centered care in a manner that is legal, ethical, &amp; compassionate</a:t>
          </a:r>
        </a:p>
      </dgm:t>
    </dgm:pt>
    <dgm:pt modelId="{9535391A-4F4A-744B-BC20-D4C1DC326690}" type="parTrans" cxnId="{DD2F1215-AAFD-CB45-B94A-A6D4D39226AD}">
      <dgm:prSet/>
      <dgm:spPr/>
      <dgm:t>
        <a:bodyPr/>
        <a:lstStyle/>
        <a:p>
          <a:endParaRPr lang="en-US"/>
        </a:p>
      </dgm:t>
    </dgm:pt>
    <dgm:pt modelId="{A891F39B-8134-5848-86E3-9D09730523AC}" type="sibTrans" cxnId="{DD2F1215-AAFD-CB45-B94A-A6D4D39226AD}">
      <dgm:prSet/>
      <dgm:spPr/>
      <dgm:t>
        <a:bodyPr/>
        <a:lstStyle/>
        <a:p>
          <a:endParaRPr lang="en-US"/>
        </a:p>
      </dgm:t>
    </dgm:pt>
    <dgm:pt modelId="{34965954-C350-B340-B68F-E89BA41D6873}">
      <dgm:prSet custT="1"/>
      <dgm:spPr/>
      <dgm:t>
        <a:bodyPr/>
        <a:lstStyle/>
        <a:p>
          <a:endParaRPr lang="en-US" sz="2400" dirty="0"/>
        </a:p>
      </dgm:t>
    </dgm:pt>
    <dgm:pt modelId="{F47B451D-5DD1-9444-8049-4028BF99191A}" type="parTrans" cxnId="{7A63FD64-54E4-2947-98CA-3D564030065C}">
      <dgm:prSet/>
      <dgm:spPr/>
      <dgm:t>
        <a:bodyPr/>
        <a:lstStyle/>
        <a:p>
          <a:endParaRPr lang="en-US"/>
        </a:p>
      </dgm:t>
    </dgm:pt>
    <dgm:pt modelId="{64F7E4CF-B579-EB48-A957-7221FB43C2DE}" type="sibTrans" cxnId="{7A63FD64-54E4-2947-98CA-3D564030065C}">
      <dgm:prSet/>
      <dgm:spPr/>
      <dgm:t>
        <a:bodyPr/>
        <a:lstStyle/>
        <a:p>
          <a:endParaRPr lang="en-US"/>
        </a:p>
      </dgm:t>
    </dgm:pt>
    <dgm:pt modelId="{2F6B53DC-737C-694C-8105-F8EE190DBFB2}">
      <dgm:prSet custT="1"/>
      <dgm:spPr/>
      <dgm:t>
        <a:bodyPr/>
        <a:lstStyle/>
        <a:p>
          <a:r>
            <a:rPr lang="en-US" sz="2400" dirty="0"/>
            <a:t>Shows respect &amp; dignity for others </a:t>
          </a:r>
          <a:r>
            <a:rPr lang="en-US" sz="2000" dirty="0"/>
            <a:t>(</a:t>
          </a:r>
          <a:r>
            <a:rPr lang="en-US" sz="2000" dirty="0" err="1"/>
            <a:t>MacKenzie</a:t>
          </a:r>
          <a:r>
            <a:rPr lang="en-US" sz="2000" dirty="0"/>
            <a:t> et al., 2020)</a:t>
          </a:r>
        </a:p>
      </dgm:t>
    </dgm:pt>
    <dgm:pt modelId="{49E69E32-3179-8344-8A25-E216B558589C}" type="parTrans" cxnId="{ABF8D71C-F5B8-3943-BB34-1B627B28DF52}">
      <dgm:prSet/>
      <dgm:spPr/>
      <dgm:t>
        <a:bodyPr/>
        <a:lstStyle/>
        <a:p>
          <a:endParaRPr lang="en-US"/>
        </a:p>
      </dgm:t>
    </dgm:pt>
    <dgm:pt modelId="{97515BF5-1848-0745-8BF1-C5052096E21E}" type="sibTrans" cxnId="{ABF8D71C-F5B8-3943-BB34-1B627B28DF52}">
      <dgm:prSet/>
      <dgm:spPr/>
      <dgm:t>
        <a:bodyPr/>
        <a:lstStyle/>
        <a:p>
          <a:endParaRPr lang="en-US"/>
        </a:p>
      </dgm:t>
    </dgm:pt>
    <dgm:pt modelId="{CE25370A-A62D-1942-86A4-2181334E1B17}">
      <dgm:prSet custT="1"/>
      <dgm:spPr/>
      <dgm:t>
        <a:bodyPr/>
        <a:lstStyle/>
        <a:p>
          <a:pPr algn="l"/>
          <a:r>
            <a:rPr lang="en-US" sz="2800" dirty="0"/>
            <a:t>Wears professional attire as defined by the site </a:t>
          </a:r>
          <a:r>
            <a:rPr lang="en-US" sz="2000" dirty="0"/>
            <a:t>(</a:t>
          </a:r>
          <a:r>
            <a:rPr lang="en-US" sz="2000" dirty="0" err="1"/>
            <a:t>Tanzer</a:t>
          </a:r>
          <a:r>
            <a:rPr lang="en-US" sz="2000" dirty="0"/>
            <a:t> &amp; </a:t>
          </a:r>
          <a:r>
            <a:rPr lang="en-US" sz="2000" dirty="0" err="1"/>
            <a:t>Dintzner</a:t>
          </a:r>
          <a:r>
            <a:rPr lang="en-US" sz="2000" dirty="0"/>
            <a:t>, 2017) </a:t>
          </a:r>
        </a:p>
      </dgm:t>
    </dgm:pt>
    <dgm:pt modelId="{FC373F59-D421-1F49-9FED-D4C7BB8480EA}" type="sibTrans" cxnId="{328FFD34-9317-4C41-AAF1-0952C207134B}">
      <dgm:prSet/>
      <dgm:spPr/>
      <dgm:t>
        <a:bodyPr/>
        <a:lstStyle/>
        <a:p>
          <a:endParaRPr lang="en-US"/>
        </a:p>
      </dgm:t>
    </dgm:pt>
    <dgm:pt modelId="{0D9130C7-5F47-CF49-908E-342EC669B1FC}" type="parTrans" cxnId="{328FFD34-9317-4C41-AAF1-0952C207134B}">
      <dgm:prSet/>
      <dgm:spPr/>
      <dgm:t>
        <a:bodyPr/>
        <a:lstStyle/>
        <a:p>
          <a:endParaRPr lang="en-US"/>
        </a:p>
      </dgm:t>
    </dgm:pt>
    <dgm:pt modelId="{6B7A6078-05AC-474E-98D4-6D7ECD152AB3}">
      <dgm:prSet custT="1"/>
      <dgm:spPr/>
      <dgm:t>
        <a:bodyPr/>
        <a:lstStyle/>
        <a:p>
          <a:pPr algn="l"/>
          <a:r>
            <a:rPr lang="en-US" sz="2400" dirty="0"/>
            <a:t>Example:</a:t>
          </a:r>
        </a:p>
      </dgm:t>
    </dgm:pt>
    <dgm:pt modelId="{0A2800D9-E36C-3048-AD53-DBCB3400E54A}" type="parTrans" cxnId="{22C889DE-ACC9-264C-91E5-A754FFE2D45F}">
      <dgm:prSet/>
      <dgm:spPr/>
      <dgm:t>
        <a:bodyPr/>
        <a:lstStyle/>
        <a:p>
          <a:endParaRPr lang="en-US"/>
        </a:p>
      </dgm:t>
    </dgm:pt>
    <dgm:pt modelId="{89CFB970-89B9-0D4A-BB2F-91BC756D0110}" type="sibTrans" cxnId="{22C889DE-ACC9-264C-91E5-A754FFE2D45F}">
      <dgm:prSet/>
      <dgm:spPr/>
      <dgm:t>
        <a:bodyPr/>
        <a:lstStyle/>
        <a:p>
          <a:endParaRPr lang="en-US"/>
        </a:p>
      </dgm:t>
    </dgm:pt>
    <dgm:pt modelId="{E91B3DFB-B043-F445-9887-0095FE9B9275}">
      <dgm:prSet custT="1"/>
      <dgm:spPr/>
      <dgm:t>
        <a:bodyPr/>
        <a:lstStyle/>
        <a:p>
          <a:pPr algn="l"/>
          <a:r>
            <a:rPr lang="en-US" sz="2400" dirty="0"/>
            <a:t>Well groomed</a:t>
          </a:r>
        </a:p>
      </dgm:t>
    </dgm:pt>
    <dgm:pt modelId="{1850BE44-172F-4C43-BE82-D910A96F447D}" type="parTrans" cxnId="{1BAF028E-3E86-BE4D-97E6-C168AB022A3B}">
      <dgm:prSet/>
      <dgm:spPr/>
      <dgm:t>
        <a:bodyPr/>
        <a:lstStyle/>
        <a:p>
          <a:endParaRPr lang="en-US"/>
        </a:p>
      </dgm:t>
    </dgm:pt>
    <dgm:pt modelId="{B61455A7-D086-1E43-93B3-D12334898B23}" type="sibTrans" cxnId="{1BAF028E-3E86-BE4D-97E6-C168AB022A3B}">
      <dgm:prSet/>
      <dgm:spPr/>
      <dgm:t>
        <a:bodyPr/>
        <a:lstStyle/>
        <a:p>
          <a:endParaRPr lang="en-US"/>
        </a:p>
      </dgm:t>
    </dgm:pt>
    <dgm:pt modelId="{900261B9-1806-8046-8F64-34104CF0D38B}">
      <dgm:prSet custT="1"/>
      <dgm:spPr/>
      <dgm:t>
        <a:bodyPr/>
        <a:lstStyle/>
        <a:p>
          <a:pPr algn="l"/>
          <a:r>
            <a:rPr lang="en-US" sz="2400" dirty="0"/>
            <a:t>Follows dress code </a:t>
          </a:r>
        </a:p>
      </dgm:t>
    </dgm:pt>
    <dgm:pt modelId="{4ED447CD-0729-CB4B-8BEC-4F99FC60C654}" type="parTrans" cxnId="{C533B4A4-8AB4-A744-94F2-459B15E72A0A}">
      <dgm:prSet/>
      <dgm:spPr/>
      <dgm:t>
        <a:bodyPr/>
        <a:lstStyle/>
        <a:p>
          <a:endParaRPr lang="en-US"/>
        </a:p>
      </dgm:t>
    </dgm:pt>
    <dgm:pt modelId="{3DEEA7CB-363D-714F-A9DF-0787F13EF624}" type="sibTrans" cxnId="{C533B4A4-8AB4-A744-94F2-459B15E72A0A}">
      <dgm:prSet/>
      <dgm:spPr/>
      <dgm:t>
        <a:bodyPr/>
        <a:lstStyle/>
        <a:p>
          <a:endParaRPr lang="en-US"/>
        </a:p>
      </dgm:t>
    </dgm:pt>
    <dgm:pt modelId="{8DB7A50B-3B77-6C43-A615-744949BD3BF1}">
      <dgm:prSet custT="1"/>
      <dgm:spPr/>
      <dgm:t>
        <a:bodyPr/>
        <a:lstStyle/>
        <a:p>
          <a:pPr algn="l"/>
          <a:r>
            <a:rPr lang="en-US" sz="2400" dirty="0"/>
            <a:t>Cleanliness</a:t>
          </a:r>
        </a:p>
      </dgm:t>
    </dgm:pt>
    <dgm:pt modelId="{D2073A14-B6B2-9448-8039-762AD1B5E59A}" type="parTrans" cxnId="{E8A7759E-E08B-B449-B5C4-8C424385F044}">
      <dgm:prSet/>
      <dgm:spPr/>
      <dgm:t>
        <a:bodyPr/>
        <a:lstStyle/>
        <a:p>
          <a:endParaRPr lang="en-US"/>
        </a:p>
      </dgm:t>
    </dgm:pt>
    <dgm:pt modelId="{904F09A2-0A1C-F947-A7E5-0CD71F33AFF6}" type="sibTrans" cxnId="{E8A7759E-E08B-B449-B5C4-8C424385F044}">
      <dgm:prSet/>
      <dgm:spPr/>
      <dgm:t>
        <a:bodyPr/>
        <a:lstStyle/>
        <a:p>
          <a:endParaRPr lang="en-US"/>
        </a:p>
      </dgm:t>
    </dgm:pt>
    <dgm:pt modelId="{57DA009E-5DB4-044F-AA6D-3A6DD591F657}">
      <dgm:prSet custT="1"/>
      <dgm:spPr/>
      <dgm:t>
        <a:bodyPr/>
        <a:lstStyle/>
        <a:p>
          <a:r>
            <a:rPr lang="en-US" sz="2800" dirty="0"/>
            <a:t>Verbal Examples </a:t>
          </a:r>
        </a:p>
      </dgm:t>
    </dgm:pt>
    <dgm:pt modelId="{366217D3-B1F5-BC48-AEBC-5A39F85AC602}" type="parTrans" cxnId="{4C94CDAE-F05E-FA41-A6C0-F1A9E1335B4A}">
      <dgm:prSet/>
      <dgm:spPr/>
      <dgm:t>
        <a:bodyPr/>
        <a:lstStyle/>
        <a:p>
          <a:endParaRPr lang="en-US"/>
        </a:p>
      </dgm:t>
    </dgm:pt>
    <dgm:pt modelId="{BACEA457-B569-394C-9711-6A5141FE6A47}" type="sibTrans" cxnId="{4C94CDAE-F05E-FA41-A6C0-F1A9E1335B4A}">
      <dgm:prSet/>
      <dgm:spPr/>
      <dgm:t>
        <a:bodyPr/>
        <a:lstStyle/>
        <a:p>
          <a:endParaRPr lang="en-US"/>
        </a:p>
      </dgm:t>
    </dgm:pt>
    <dgm:pt modelId="{1683D30A-F7F8-7641-9E3F-93919CBA3EDC}">
      <dgm:prSet custT="1"/>
      <dgm:spPr/>
      <dgm:t>
        <a:bodyPr/>
        <a:lstStyle/>
        <a:p>
          <a:r>
            <a:rPr lang="en-US" sz="2800" dirty="0"/>
            <a:t>Non-verbal Examples </a:t>
          </a:r>
        </a:p>
      </dgm:t>
    </dgm:pt>
    <dgm:pt modelId="{11AE63AF-D574-5B40-80FF-41550FC394A3}" type="parTrans" cxnId="{DFA9990C-5686-7045-A0FF-98E0D5111F0C}">
      <dgm:prSet/>
      <dgm:spPr/>
      <dgm:t>
        <a:bodyPr/>
        <a:lstStyle/>
        <a:p>
          <a:endParaRPr lang="en-US"/>
        </a:p>
      </dgm:t>
    </dgm:pt>
    <dgm:pt modelId="{7EDB0B97-B6B5-AD48-8AD4-E83A4FB37835}" type="sibTrans" cxnId="{DFA9990C-5686-7045-A0FF-98E0D5111F0C}">
      <dgm:prSet/>
      <dgm:spPr/>
      <dgm:t>
        <a:bodyPr/>
        <a:lstStyle/>
        <a:p>
          <a:endParaRPr lang="en-US"/>
        </a:p>
      </dgm:t>
    </dgm:pt>
    <dgm:pt modelId="{208B79A5-4644-AA41-9B44-7E38CD89050D}">
      <dgm:prSet custT="1"/>
      <dgm:spPr/>
      <dgm:t>
        <a:bodyPr/>
        <a:lstStyle/>
        <a:p>
          <a:r>
            <a:rPr lang="en-US" sz="2400" dirty="0"/>
            <a:t>Addresses client using preferred designation (name, title, pronouns) </a:t>
          </a:r>
          <a:r>
            <a:rPr lang="en-US" sz="2000" dirty="0"/>
            <a:t>(</a:t>
          </a:r>
          <a:r>
            <a:rPr lang="en-US" sz="2000" dirty="0" err="1"/>
            <a:t>Havig</a:t>
          </a:r>
          <a:r>
            <a:rPr lang="en-US" sz="2000" dirty="0"/>
            <a:t> et al., 2020)</a:t>
          </a:r>
        </a:p>
      </dgm:t>
    </dgm:pt>
    <dgm:pt modelId="{5F1D3647-DD1A-CB4A-B529-1F637DDBF51E}" type="parTrans" cxnId="{98C933FB-69D4-C843-BD7C-CD60793BFE81}">
      <dgm:prSet/>
      <dgm:spPr/>
      <dgm:t>
        <a:bodyPr/>
        <a:lstStyle/>
        <a:p>
          <a:endParaRPr lang="en-US"/>
        </a:p>
      </dgm:t>
    </dgm:pt>
    <dgm:pt modelId="{4FBE5253-42DC-F74C-8E0D-F7511E785A9E}" type="sibTrans" cxnId="{98C933FB-69D4-C843-BD7C-CD60793BFE81}">
      <dgm:prSet/>
      <dgm:spPr/>
      <dgm:t>
        <a:bodyPr/>
        <a:lstStyle/>
        <a:p>
          <a:endParaRPr lang="en-US"/>
        </a:p>
      </dgm:t>
    </dgm:pt>
    <dgm:pt modelId="{6D4D1C3A-C0C0-534F-9712-ADF9ABB4B1DF}">
      <dgm:prSet custT="1"/>
      <dgm:spPr/>
      <dgm:t>
        <a:bodyPr/>
        <a:lstStyle/>
        <a:p>
          <a:r>
            <a:rPr lang="en-US" sz="2400" dirty="0"/>
            <a:t>Demonstrates empathy (accurately reflects back feelings/perspective of client) </a:t>
          </a:r>
          <a:r>
            <a:rPr lang="en-US" sz="2000" dirty="0"/>
            <a:t>(</a:t>
          </a:r>
          <a:r>
            <a:rPr lang="en-US" sz="2000" dirty="0" err="1"/>
            <a:t>Havig</a:t>
          </a:r>
          <a:r>
            <a:rPr lang="en-US" sz="2000" dirty="0"/>
            <a:t> et al., 2020)</a:t>
          </a:r>
        </a:p>
      </dgm:t>
    </dgm:pt>
    <dgm:pt modelId="{AFAA942D-D720-AA4C-9A78-42153527FD20}" type="parTrans" cxnId="{49804A0C-78DC-3942-B05B-EB1828CECDE1}">
      <dgm:prSet/>
      <dgm:spPr/>
      <dgm:t>
        <a:bodyPr/>
        <a:lstStyle/>
        <a:p>
          <a:endParaRPr lang="en-US"/>
        </a:p>
      </dgm:t>
    </dgm:pt>
    <dgm:pt modelId="{68D2ABB0-E683-CF40-AE79-B87A83FCE767}" type="sibTrans" cxnId="{49804A0C-78DC-3942-B05B-EB1828CECDE1}">
      <dgm:prSet/>
      <dgm:spPr/>
      <dgm:t>
        <a:bodyPr/>
        <a:lstStyle/>
        <a:p>
          <a:endParaRPr lang="en-US"/>
        </a:p>
      </dgm:t>
    </dgm:pt>
    <dgm:pt modelId="{5274EAFA-C8D9-B347-9FCB-F8B5886F2A00}">
      <dgm:prSet custT="1"/>
      <dgm:spPr/>
      <dgm:t>
        <a:bodyPr/>
        <a:lstStyle/>
        <a:p>
          <a:r>
            <a:rPr lang="en-US" sz="2400" dirty="0"/>
            <a:t>Expresses concern </a:t>
          </a:r>
          <a:r>
            <a:rPr lang="en-US" sz="2000" dirty="0"/>
            <a:t>(</a:t>
          </a:r>
          <a:r>
            <a:rPr lang="en-US" sz="2000" dirty="0" err="1"/>
            <a:t>Havig</a:t>
          </a:r>
          <a:r>
            <a:rPr lang="en-US" sz="2000" dirty="0"/>
            <a:t> et al., 2020)</a:t>
          </a:r>
        </a:p>
      </dgm:t>
    </dgm:pt>
    <dgm:pt modelId="{F2463718-5A17-794C-A955-326366C8065B}" type="parTrans" cxnId="{037C0881-7F49-AD41-84FC-F1E641CC1060}">
      <dgm:prSet/>
      <dgm:spPr/>
      <dgm:t>
        <a:bodyPr/>
        <a:lstStyle/>
        <a:p>
          <a:endParaRPr lang="en-US"/>
        </a:p>
      </dgm:t>
    </dgm:pt>
    <dgm:pt modelId="{B7AF7EF3-1BCA-B946-A06D-FA8D8C777D8B}" type="sibTrans" cxnId="{037C0881-7F49-AD41-84FC-F1E641CC1060}">
      <dgm:prSet/>
      <dgm:spPr/>
      <dgm:t>
        <a:bodyPr/>
        <a:lstStyle/>
        <a:p>
          <a:endParaRPr lang="en-US"/>
        </a:p>
      </dgm:t>
    </dgm:pt>
    <dgm:pt modelId="{6CB575A2-0D0C-2346-B4B6-37E1F24814B6}">
      <dgm:prSet custT="1"/>
      <dgm:spPr/>
      <dgm:t>
        <a:bodyPr/>
        <a:lstStyle/>
        <a:p>
          <a:r>
            <a:rPr lang="en-US" sz="2400" dirty="0"/>
            <a:t>Body language is suitable to context &amp; audience </a:t>
          </a:r>
          <a:r>
            <a:rPr lang="en-US" sz="2000" dirty="0"/>
            <a:t>(</a:t>
          </a:r>
          <a:r>
            <a:rPr lang="en-US" sz="2000" dirty="0" err="1"/>
            <a:t>MacKenzie</a:t>
          </a:r>
          <a:r>
            <a:rPr lang="en-US" sz="2000" dirty="0"/>
            <a:t> et al., 2020)</a:t>
          </a:r>
        </a:p>
      </dgm:t>
    </dgm:pt>
    <dgm:pt modelId="{977AF247-F4C5-844F-958C-9CE9E66780EF}" type="parTrans" cxnId="{A5C2D0B7-88A7-CF40-81AA-CA58B91C514D}">
      <dgm:prSet/>
      <dgm:spPr/>
      <dgm:t>
        <a:bodyPr/>
        <a:lstStyle/>
        <a:p>
          <a:endParaRPr lang="en-US"/>
        </a:p>
      </dgm:t>
    </dgm:pt>
    <dgm:pt modelId="{B6618A99-3D54-E445-B6B5-435E6468CAB8}" type="sibTrans" cxnId="{A5C2D0B7-88A7-CF40-81AA-CA58B91C514D}">
      <dgm:prSet/>
      <dgm:spPr/>
      <dgm:t>
        <a:bodyPr/>
        <a:lstStyle/>
        <a:p>
          <a:endParaRPr lang="en-US"/>
        </a:p>
      </dgm:t>
    </dgm:pt>
    <dgm:pt modelId="{49C29CA1-7319-8842-98F0-4D20E5DC533F}" type="pres">
      <dgm:prSet presAssocID="{953123B4-B559-8545-B4F0-E9CAAE4426CC}" presName="diagram" presStyleCnt="0">
        <dgm:presLayoutVars>
          <dgm:dir/>
          <dgm:resizeHandles val="exact"/>
        </dgm:presLayoutVars>
      </dgm:prSet>
      <dgm:spPr/>
    </dgm:pt>
    <dgm:pt modelId="{D039C116-32DB-594E-982F-449B5CE69B07}" type="pres">
      <dgm:prSet presAssocID="{956F5D6D-C4B1-A44C-A7CD-A5A437102EF5}" presName="node" presStyleLbl="node1" presStyleIdx="0" presStyleCnt="6" custLinFactNeighborY="-21067">
        <dgm:presLayoutVars>
          <dgm:bulletEnabled val="1"/>
        </dgm:presLayoutVars>
      </dgm:prSet>
      <dgm:spPr/>
    </dgm:pt>
    <dgm:pt modelId="{5ED37571-C5EE-B944-B9D1-C600648F1EC2}" type="pres">
      <dgm:prSet presAssocID="{273C54FE-45DA-BF4B-87CC-B34BB03685F6}" presName="sibTrans" presStyleCnt="0"/>
      <dgm:spPr/>
    </dgm:pt>
    <dgm:pt modelId="{F16FAEF7-D8A9-164E-8CAE-B09FF91A9069}" type="pres">
      <dgm:prSet presAssocID="{1656F070-2A75-5940-B7DC-462815F87B8F}" presName="node" presStyleLbl="node1" presStyleIdx="1" presStyleCnt="6" custLinFactNeighborX="92" custLinFactNeighborY="-21067">
        <dgm:presLayoutVars>
          <dgm:bulletEnabled val="1"/>
        </dgm:presLayoutVars>
      </dgm:prSet>
      <dgm:spPr/>
    </dgm:pt>
    <dgm:pt modelId="{EDA77EC3-353B-6447-8845-2E29E4D9226B}" type="pres">
      <dgm:prSet presAssocID="{871B1053-BD8B-B946-A695-CD6F8C581B3E}" presName="sibTrans" presStyleCnt="0"/>
      <dgm:spPr/>
    </dgm:pt>
    <dgm:pt modelId="{8250EE0E-21B8-E24B-985B-1BEA7B065292}" type="pres">
      <dgm:prSet presAssocID="{862FA93C-87C2-404B-901E-B18A37B1C3FC}" presName="node" presStyleLbl="node1" presStyleIdx="2" presStyleCnt="6" custLinFactNeighborX="0" custLinFactNeighborY="-22282">
        <dgm:presLayoutVars>
          <dgm:bulletEnabled val="1"/>
        </dgm:presLayoutVars>
      </dgm:prSet>
      <dgm:spPr/>
    </dgm:pt>
    <dgm:pt modelId="{DB1715E9-189F-3F41-988F-530ED3AF96D7}" type="pres">
      <dgm:prSet presAssocID="{D4999BEF-1993-CE45-9116-6BDC3D192C89}" presName="sibTrans" presStyleCnt="0"/>
      <dgm:spPr/>
    </dgm:pt>
    <dgm:pt modelId="{820859D0-E759-7443-B856-422C74B47825}" type="pres">
      <dgm:prSet presAssocID="{FC13EF53-9C80-2442-AE71-00EA28BB15F9}" presName="node" presStyleLbl="node1" presStyleIdx="3" presStyleCnt="6" custLinFactNeighborX="-53450" custLinFactNeighborY="-14755">
        <dgm:presLayoutVars>
          <dgm:bulletEnabled val="1"/>
        </dgm:presLayoutVars>
      </dgm:prSet>
      <dgm:spPr/>
    </dgm:pt>
    <dgm:pt modelId="{AF53288E-0533-3A4D-8EF6-F0779899BA72}" type="pres">
      <dgm:prSet presAssocID="{CE47BEA8-A840-4A47-9808-4B3FC58317AE}" presName="sibTrans" presStyleCnt="0"/>
      <dgm:spPr/>
    </dgm:pt>
    <dgm:pt modelId="{EFB59896-0D78-1C44-9087-97B73834ABC5}" type="pres">
      <dgm:prSet presAssocID="{F4C3A168-4377-B94B-86BB-C4F3F1760EAF}" presName="node" presStyleLbl="node1" presStyleIdx="4" presStyleCnt="6" custLinFactNeighborX="92" custLinFactNeighborY="-13041">
        <dgm:presLayoutVars>
          <dgm:bulletEnabled val="1"/>
        </dgm:presLayoutVars>
      </dgm:prSet>
      <dgm:spPr/>
    </dgm:pt>
    <dgm:pt modelId="{D9C39EC9-0BCC-C24D-B59B-9A7873AA95F7}" type="pres">
      <dgm:prSet presAssocID="{C6E20CC1-F151-A44D-B6BB-4282D9F33290}" presName="sibTrans" presStyleCnt="0"/>
      <dgm:spPr/>
    </dgm:pt>
    <dgm:pt modelId="{C51682F3-8DF5-0742-AC02-60893853148A}" type="pres">
      <dgm:prSet presAssocID="{F5878312-7970-9548-AF3C-06DB15C85793}" presName="node" presStyleLbl="node1" presStyleIdx="5" presStyleCnt="6" custLinFactNeighborX="0" custLinFactNeighborY="-14986">
        <dgm:presLayoutVars>
          <dgm:bulletEnabled val="1"/>
        </dgm:presLayoutVars>
      </dgm:prSet>
      <dgm:spPr/>
    </dgm:pt>
  </dgm:ptLst>
  <dgm:cxnLst>
    <dgm:cxn modelId="{72C36601-55BE-1E47-BC7D-6361A8E7B2CF}" type="presOf" srcId="{3B300795-CBB6-904C-A9BC-F0C4803FD977}" destId="{F16FAEF7-D8A9-164E-8CAE-B09FF91A9069}" srcOrd="0" destOrd="1" presId="urn:microsoft.com/office/officeart/2005/8/layout/default"/>
    <dgm:cxn modelId="{6545AB05-6FC6-6447-B672-6E97BB10C6B9}" srcId="{953123B4-B559-8545-B4F0-E9CAAE4426CC}" destId="{F5878312-7970-9548-AF3C-06DB15C85793}" srcOrd="5" destOrd="0" parTransId="{C434E374-84C9-9344-81DC-A32981198411}" sibTransId="{FDD69C6D-7E30-B148-ADDA-08D7C19B6652}"/>
    <dgm:cxn modelId="{E407C605-3B86-6540-A26C-6FA519D50089}" srcId="{956F5D6D-C4B1-A44C-A7CD-A5A437102EF5}" destId="{80C8DC4A-888F-6F44-B7A7-229B1CF3FDEF}" srcOrd="1" destOrd="0" parTransId="{CC87D90E-D601-7742-9FD9-7C3925E9D791}" sibTransId="{57F32A55-AE84-974A-8D3E-1D17FD6115A8}"/>
    <dgm:cxn modelId="{FDAC9A08-97B0-8A49-94CC-240D213C2132}" type="presOf" srcId="{D2911648-CABD-3F45-B040-4B970B5AD422}" destId="{D039C116-32DB-594E-982F-449B5CE69B07}" srcOrd="0" destOrd="3" presId="urn:microsoft.com/office/officeart/2005/8/layout/default"/>
    <dgm:cxn modelId="{C1DEE109-D20A-F942-AB11-649462CBDA68}" srcId="{DE5EEF01-197A-B743-AFF2-10CD5E3C7C4F}" destId="{8178AE52-9416-B543-AAA4-65EAAA9F745C}" srcOrd="1" destOrd="0" parTransId="{42F1B541-5BCA-CF4D-8F07-D53836F5C9DD}" sibTransId="{666A63AB-14DB-5841-9B47-841EBB142B42}"/>
    <dgm:cxn modelId="{49804A0C-78DC-3942-B05B-EB1828CECDE1}" srcId="{57DA009E-5DB4-044F-AA6D-3A6DD591F657}" destId="{6D4D1C3A-C0C0-534F-9712-ADF9ABB4B1DF}" srcOrd="1" destOrd="0" parTransId="{AFAA942D-D720-AA4C-9A78-42153527FD20}" sibTransId="{68D2ABB0-E683-CF40-AE79-B87A83FCE767}"/>
    <dgm:cxn modelId="{DFA9990C-5686-7045-A0FF-98E0D5111F0C}" srcId="{FC13EF53-9C80-2442-AE71-00EA28BB15F9}" destId="{1683D30A-F7F8-7641-9E3F-93919CBA3EDC}" srcOrd="1" destOrd="0" parTransId="{11AE63AF-D574-5B40-80FF-41550FC394A3}" sibTransId="{7EDB0B97-B6B5-AD48-8AD4-E83A4FB37835}"/>
    <dgm:cxn modelId="{2BFDE911-779F-7A46-8662-56C27A99B2CA}" type="presOf" srcId="{6D4D1C3A-C0C0-534F-9712-ADF9ABB4B1DF}" destId="{820859D0-E759-7443-B856-422C74B47825}" srcOrd="0" destOrd="3" presId="urn:microsoft.com/office/officeart/2005/8/layout/default"/>
    <dgm:cxn modelId="{FE549513-4AD6-D74E-9991-0CA4505F22BD}" srcId="{956F5D6D-C4B1-A44C-A7CD-A5A437102EF5}" destId="{5BC8A58A-BCD1-A847-A5E7-B5281D660DF3}" srcOrd="0" destOrd="0" parTransId="{2281BCAF-1E02-B244-B31E-C38463BD4DD4}" sibTransId="{051BBB61-5C93-A448-9BA6-0C16DA2AADD0}"/>
    <dgm:cxn modelId="{F551A414-3DA9-2444-B713-0DB219286FD2}" type="presOf" srcId="{6CB575A2-0D0C-2346-B4B6-37E1F24814B6}" destId="{820859D0-E759-7443-B856-422C74B47825}" srcOrd="0" destOrd="6" presId="urn:microsoft.com/office/officeart/2005/8/layout/default"/>
    <dgm:cxn modelId="{DD2F1215-AAFD-CB45-B94A-A6D4D39226AD}" srcId="{3DA61B4E-878B-2A4C-92CE-E9866F77286E}" destId="{14C9A509-FE86-E945-9304-A1B9A9FE3B57}" srcOrd="1" destOrd="0" parTransId="{9535391A-4F4A-744B-BC20-D4C1DC326690}" sibTransId="{A891F39B-8134-5848-86E3-9D09730523AC}"/>
    <dgm:cxn modelId="{FA684317-FD29-894D-98B2-50CB6435E021}" srcId="{F4C3A168-4377-B94B-86BB-C4F3F1760EAF}" destId="{15AEF0AD-FBE6-9A4B-953D-214744CFBF20}" srcOrd="1" destOrd="0" parTransId="{87708FE5-7F9F-684A-9635-2600A2812D05}" sibTransId="{F39B1BB8-9980-1749-A854-662BD95CE658}"/>
    <dgm:cxn modelId="{798C501A-298F-F549-A986-D4E9CE4FA2F8}" type="presOf" srcId="{80C8DC4A-888F-6F44-B7A7-229B1CF3FDEF}" destId="{D039C116-32DB-594E-982F-449B5CE69B07}" srcOrd="0" destOrd="2" presId="urn:microsoft.com/office/officeart/2005/8/layout/default"/>
    <dgm:cxn modelId="{ABF8D71C-F5B8-3943-BB34-1B627B28DF52}" srcId="{3DA61B4E-878B-2A4C-92CE-E9866F77286E}" destId="{2F6B53DC-737C-694C-8105-F8EE190DBFB2}" srcOrd="2" destOrd="0" parTransId="{49E69E32-3179-8344-8A25-E216B558589C}" sibTransId="{97515BF5-1848-0745-8BF1-C5052096E21E}"/>
    <dgm:cxn modelId="{CADB4F29-B1C8-C842-8436-5DC198B52AC7}" srcId="{1656F070-2A75-5940-B7DC-462815F87B8F}" destId="{3B300795-CBB6-904C-A9BC-F0C4803FD977}" srcOrd="0" destOrd="0" parTransId="{CC7E36E0-995E-AB48-80A8-B41421646060}" sibTransId="{16BC60F0-4ADA-4D45-8FA9-403CA8DCAC5F}"/>
    <dgm:cxn modelId="{4EDE832C-1BDA-9746-9EF0-C1088751BBE3}" type="presOf" srcId="{E91B3DFB-B043-F445-9887-0095FE9B9275}" destId="{C51682F3-8DF5-0742-AC02-60893853148A}" srcOrd="0" destOrd="3" presId="urn:microsoft.com/office/officeart/2005/8/layout/default"/>
    <dgm:cxn modelId="{CB4D3431-7E9A-F247-8EEA-73B0CF494A29}" type="presOf" srcId="{15AEF0AD-FBE6-9A4B-953D-214744CFBF20}" destId="{EFB59896-0D78-1C44-9087-97B73834ABC5}" srcOrd="0" destOrd="2" presId="urn:microsoft.com/office/officeart/2005/8/layout/default"/>
    <dgm:cxn modelId="{CD29C631-36C9-B447-A992-7794B6F22608}" type="presOf" srcId="{5274EAFA-C8D9-B347-9FCB-F8B5886F2A00}" destId="{820859D0-E759-7443-B856-422C74B47825}" srcOrd="0" destOrd="4" presId="urn:microsoft.com/office/officeart/2005/8/layout/default"/>
    <dgm:cxn modelId="{637F4133-7863-1645-8392-EAD46874EAB4}" type="presOf" srcId="{24C6A57C-4726-6542-9297-DE5F577AE78F}" destId="{F16FAEF7-D8A9-164E-8CAE-B09FF91A9069}" srcOrd="0" destOrd="6" presId="urn:microsoft.com/office/officeart/2005/8/layout/default"/>
    <dgm:cxn modelId="{328FFD34-9317-4C41-AAF1-0952C207134B}" srcId="{F5878312-7970-9548-AF3C-06DB15C85793}" destId="{CE25370A-A62D-1942-86A4-2181334E1B17}" srcOrd="0" destOrd="0" parTransId="{0D9130C7-5F47-CF49-908E-342EC669B1FC}" sibTransId="{FC373F59-D421-1F49-9FED-D4C7BB8480EA}"/>
    <dgm:cxn modelId="{39284744-8428-BF4A-8523-77977699CD7B}" type="presOf" srcId="{900261B9-1806-8046-8F64-34104CF0D38B}" destId="{C51682F3-8DF5-0742-AC02-60893853148A}" srcOrd="0" destOrd="4" presId="urn:microsoft.com/office/officeart/2005/8/layout/default"/>
    <dgm:cxn modelId="{35E5C749-A7EB-A447-9A8D-E062E5AEC7FF}" type="presOf" srcId="{956F5D6D-C4B1-A44C-A7CD-A5A437102EF5}" destId="{D039C116-32DB-594E-982F-449B5CE69B07}" srcOrd="0" destOrd="0" presId="urn:microsoft.com/office/officeart/2005/8/layout/default"/>
    <dgm:cxn modelId="{32B3E54A-D92D-014F-A382-D278DD9878FA}" srcId="{953123B4-B559-8545-B4F0-E9CAAE4426CC}" destId="{1656F070-2A75-5940-B7DC-462815F87B8F}" srcOrd="1" destOrd="0" parTransId="{196C6175-7C07-0543-AE48-A94DC4D0CCAD}" sibTransId="{871B1053-BD8B-B946-A695-CD6F8C581B3E}"/>
    <dgm:cxn modelId="{3675CF4B-2475-2647-9AE7-4D85C61C3B6B}" type="presOf" srcId="{8A0F35B8-F60A-F848-B29C-7CBA7F2CCCA4}" destId="{EFB59896-0D78-1C44-9087-97B73834ABC5}" srcOrd="0" destOrd="1" presId="urn:microsoft.com/office/officeart/2005/8/layout/default"/>
    <dgm:cxn modelId="{4FA59E4C-7640-9D4A-9453-CBE1CBE6EC98}" srcId="{953123B4-B559-8545-B4F0-E9CAAE4426CC}" destId="{862FA93C-87C2-404B-901E-B18A37B1C3FC}" srcOrd="2" destOrd="0" parTransId="{56EF5319-F5BF-4A44-8CFA-BE7DCED00F3F}" sibTransId="{D4999BEF-1993-CE45-9116-6BDC3D192C89}"/>
    <dgm:cxn modelId="{FB437853-83A5-BA4D-9FFE-308F2DC4A0C5}" type="presOf" srcId="{0DA0ADDE-29B0-FA4D-B665-B0A01F2D44B4}" destId="{EFB59896-0D78-1C44-9087-97B73834ABC5}" srcOrd="0" destOrd="3" presId="urn:microsoft.com/office/officeart/2005/8/layout/default"/>
    <dgm:cxn modelId="{ABFD2054-BC9E-BE4A-AE33-3C4D1CD43BBC}" type="presOf" srcId="{8DB7A50B-3B77-6C43-A615-744949BD3BF1}" destId="{C51682F3-8DF5-0742-AC02-60893853148A}" srcOrd="0" destOrd="5" presId="urn:microsoft.com/office/officeart/2005/8/layout/default"/>
    <dgm:cxn modelId="{222EA95C-073E-0B4A-A8D4-415727815676}" srcId="{953123B4-B559-8545-B4F0-E9CAAE4426CC}" destId="{FC13EF53-9C80-2442-AE71-00EA28BB15F9}" srcOrd="3" destOrd="0" parTransId="{98E426A2-2E11-8043-810A-1B3731DCE06D}" sibTransId="{CE47BEA8-A840-4A47-9808-4B3FC58317AE}"/>
    <dgm:cxn modelId="{CAF6235F-B925-1E41-9F95-4FD9A6E6FE97}" type="presOf" srcId="{BD804518-E457-194C-BA6D-E6B3D26704D8}" destId="{8250EE0E-21B8-E24B-985B-1BEA7B065292}" srcOrd="0" destOrd="3" presId="urn:microsoft.com/office/officeart/2005/8/layout/default"/>
    <dgm:cxn modelId="{D3B1BB64-EABE-1348-B18E-63E3645C6E1E}" type="presOf" srcId="{3DA61B4E-878B-2A4C-92CE-E9866F77286E}" destId="{8250EE0E-21B8-E24B-985B-1BEA7B065292}" srcOrd="0" destOrd="2" presId="urn:microsoft.com/office/officeart/2005/8/layout/default"/>
    <dgm:cxn modelId="{7A63FD64-54E4-2947-98CA-3D564030065C}" srcId="{3DA61B4E-878B-2A4C-92CE-E9866F77286E}" destId="{34965954-C350-B340-B68F-E89BA41D6873}" srcOrd="3" destOrd="0" parTransId="{F47B451D-5DD1-9444-8049-4028BF99191A}" sibTransId="{64F7E4CF-B579-EB48-A957-7221FB43C2DE}"/>
    <dgm:cxn modelId="{F7719E69-065F-4B44-AC06-B424A8D2293F}" type="presOf" srcId="{8CAF2DA2-2090-8A49-AB93-ECCBE9288D73}" destId="{F16FAEF7-D8A9-164E-8CAE-B09FF91A9069}" srcOrd="0" destOrd="5" presId="urn:microsoft.com/office/officeart/2005/8/layout/default"/>
    <dgm:cxn modelId="{1D30086B-F028-E547-9A8C-6AC0186BCFD7}" type="presOf" srcId="{953123B4-B559-8545-B4F0-E9CAAE4426CC}" destId="{49C29CA1-7319-8842-98F0-4D20E5DC533F}" srcOrd="0" destOrd="0" presId="urn:microsoft.com/office/officeart/2005/8/layout/default"/>
    <dgm:cxn modelId="{53653D6C-E605-3F46-8953-04CB8ED814C6}" type="presOf" srcId="{208B79A5-4644-AA41-9B44-7E38CD89050D}" destId="{820859D0-E759-7443-B856-422C74B47825}" srcOrd="0" destOrd="2" presId="urn:microsoft.com/office/officeart/2005/8/layout/default"/>
    <dgm:cxn modelId="{4634836F-9CE4-A14B-8479-C74390120614}" srcId="{DE5EEF01-197A-B743-AFF2-10CD5E3C7C4F}" destId="{8CAF2DA2-2090-8A49-AB93-ECCBE9288D73}" srcOrd="2" destOrd="0" parTransId="{178FA29E-733C-324E-8ED8-021F9FB256A4}" sibTransId="{B95F040F-A72A-0740-BA5D-10F5CC56B9E4}"/>
    <dgm:cxn modelId="{0B251E72-4DA5-1046-AF47-BD30C2927A1C}" type="presOf" srcId="{1683D30A-F7F8-7641-9E3F-93919CBA3EDC}" destId="{820859D0-E759-7443-B856-422C74B47825}" srcOrd="0" destOrd="5" presId="urn:microsoft.com/office/officeart/2005/8/layout/default"/>
    <dgm:cxn modelId="{4B600F74-B604-AA4D-9A62-6C376FA7038D}" type="presOf" srcId="{DE5EEF01-197A-B743-AFF2-10CD5E3C7C4F}" destId="{F16FAEF7-D8A9-164E-8CAE-B09FF91A9069}" srcOrd="0" destOrd="2" presId="urn:microsoft.com/office/officeart/2005/8/layout/default"/>
    <dgm:cxn modelId="{037C0881-7F49-AD41-84FC-F1E641CC1060}" srcId="{57DA009E-5DB4-044F-AA6D-3A6DD591F657}" destId="{5274EAFA-C8D9-B347-9FCB-F8B5886F2A00}" srcOrd="2" destOrd="0" parTransId="{F2463718-5A17-794C-A955-326366C8065B}" sibTransId="{B7AF7EF3-1BCA-B946-A06D-FA8D8C777D8B}"/>
    <dgm:cxn modelId="{78FF5387-10F4-714D-87EE-90543F1737EE}" type="presOf" srcId="{F5878312-7970-9548-AF3C-06DB15C85793}" destId="{C51682F3-8DF5-0742-AC02-60893853148A}" srcOrd="0" destOrd="0" presId="urn:microsoft.com/office/officeart/2005/8/layout/default"/>
    <dgm:cxn modelId="{77C21988-637B-DB4F-8A6A-EA1C6A5F3F9F}" type="presOf" srcId="{60669B90-FF90-9B42-95D1-ADB368324256}" destId="{8250EE0E-21B8-E24B-985B-1BEA7B065292}" srcOrd="0" destOrd="1" presId="urn:microsoft.com/office/officeart/2005/8/layout/default"/>
    <dgm:cxn modelId="{1BAF028E-3E86-BE4D-97E6-C168AB022A3B}" srcId="{6B7A6078-05AC-474E-98D4-6D7ECD152AB3}" destId="{E91B3DFB-B043-F445-9887-0095FE9B9275}" srcOrd="0" destOrd="0" parTransId="{1850BE44-172F-4C43-BE82-D910A96F447D}" sibTransId="{B61455A7-D086-1E43-93B3-D12334898B23}"/>
    <dgm:cxn modelId="{89BFE391-0C3F-1044-BE02-8821A3B85440}" srcId="{956F5D6D-C4B1-A44C-A7CD-A5A437102EF5}" destId="{D2911648-CABD-3F45-B040-4B970B5AD422}" srcOrd="2" destOrd="0" parTransId="{5B7EEB9C-AFA5-254E-A596-A4D2CBA314FD}" sibTransId="{2C68ECA0-95FB-C841-AB4F-93A6B54C9782}"/>
    <dgm:cxn modelId="{44BB2895-984B-0742-822B-4642F662E8EA}" type="presOf" srcId="{2F6B53DC-737C-694C-8105-F8EE190DBFB2}" destId="{8250EE0E-21B8-E24B-985B-1BEA7B065292}" srcOrd="0" destOrd="5" presId="urn:microsoft.com/office/officeart/2005/8/layout/default"/>
    <dgm:cxn modelId="{2368ED96-F274-384C-9B7A-FE80203CF8AB}" srcId="{953123B4-B559-8545-B4F0-E9CAAE4426CC}" destId="{F4C3A168-4377-B94B-86BB-C4F3F1760EAF}" srcOrd="4" destOrd="0" parTransId="{F6C3F13C-8322-DE4A-937B-4C73EB3ACF76}" sibTransId="{C6E20CC1-F151-A44D-B6BB-4282D9F33290}"/>
    <dgm:cxn modelId="{E8A7759E-E08B-B449-B5C4-8C424385F044}" srcId="{6B7A6078-05AC-474E-98D4-6D7ECD152AB3}" destId="{8DB7A50B-3B77-6C43-A615-744949BD3BF1}" srcOrd="2" destOrd="0" parTransId="{D2073A14-B6B2-9448-8039-762AD1B5E59A}" sibTransId="{904F09A2-0A1C-F947-A7E5-0CD71F33AFF6}"/>
    <dgm:cxn modelId="{0E3931A2-E24A-D548-9A6F-C62FC2C3B1D7}" type="presOf" srcId="{6B7A6078-05AC-474E-98D4-6D7ECD152AB3}" destId="{C51682F3-8DF5-0742-AC02-60893853148A}" srcOrd="0" destOrd="2" presId="urn:microsoft.com/office/officeart/2005/8/layout/default"/>
    <dgm:cxn modelId="{C533B4A4-8AB4-A744-94F2-459B15E72A0A}" srcId="{6B7A6078-05AC-474E-98D4-6D7ECD152AB3}" destId="{900261B9-1806-8046-8F64-34104CF0D38B}" srcOrd="1" destOrd="0" parTransId="{4ED447CD-0729-CB4B-8BEC-4F99FC60C654}" sibTransId="{3DEEA7CB-363D-714F-A9DF-0787F13EF624}"/>
    <dgm:cxn modelId="{48C21AA9-EECE-8F41-943E-C276EB6B3D6E}" type="presOf" srcId="{0AC9A125-95C3-F647-95E6-BE0D004BE1D5}" destId="{F16FAEF7-D8A9-164E-8CAE-B09FF91A9069}" srcOrd="0" destOrd="3" presId="urn:microsoft.com/office/officeart/2005/8/layout/default"/>
    <dgm:cxn modelId="{6C5CD2AA-1A2D-2A47-BBA2-F45D901F7B44}" srcId="{3B300795-CBB6-904C-A9BC-F0C4803FD977}" destId="{DE5EEF01-197A-B743-AFF2-10CD5E3C7C4F}" srcOrd="0" destOrd="0" parTransId="{C15F6191-1EDE-8C4B-B75F-E7CDA4C5C911}" sibTransId="{6E50A9A5-50C3-984E-BB03-D60E712436CB}"/>
    <dgm:cxn modelId="{4C94CDAE-F05E-FA41-A6C0-F1A9E1335B4A}" srcId="{FC13EF53-9C80-2442-AE71-00EA28BB15F9}" destId="{57DA009E-5DB4-044F-AA6D-3A6DD591F657}" srcOrd="0" destOrd="0" parTransId="{366217D3-B1F5-BC48-AEBC-5A39F85AC602}" sibTransId="{BACEA457-B569-394C-9711-6A5141FE6A47}"/>
    <dgm:cxn modelId="{23AC32B0-393E-F94D-8ABF-6FA7848139DD}" srcId="{DE5EEF01-197A-B743-AFF2-10CD5E3C7C4F}" destId="{24C6A57C-4726-6542-9297-DE5F577AE78F}" srcOrd="3" destOrd="0" parTransId="{352A191A-1675-7F4F-A1D0-4334F8008172}" sibTransId="{DDB08C7D-C404-B949-BB64-661721F483FE}"/>
    <dgm:cxn modelId="{F5625EB0-6FAB-904C-AA82-1E169F38E69D}" srcId="{F4C3A168-4377-B94B-86BB-C4F3F1760EAF}" destId="{8A0F35B8-F60A-F848-B29C-7CBA7F2CCCA4}" srcOrd="0" destOrd="0" parTransId="{E61790D5-3FA1-CC4D-AB5A-2BE83119ACA4}" sibTransId="{FFC55F58-4B46-7844-8DD2-58707B77DC58}"/>
    <dgm:cxn modelId="{BF9104B6-2EC5-BD4C-BB26-7DC45781AA52}" type="presOf" srcId="{A56383A0-C166-6A44-B03E-C8D38382F2E2}" destId="{EFB59896-0D78-1C44-9087-97B73834ABC5}" srcOrd="0" destOrd="4" presId="urn:microsoft.com/office/officeart/2005/8/layout/default"/>
    <dgm:cxn modelId="{A5C2D0B7-88A7-CF40-81AA-CA58B91C514D}" srcId="{1683D30A-F7F8-7641-9E3F-93919CBA3EDC}" destId="{6CB575A2-0D0C-2346-B4B6-37E1F24814B6}" srcOrd="0" destOrd="0" parTransId="{977AF247-F4C5-844F-958C-9CE9E66780EF}" sibTransId="{B6618A99-3D54-E445-B6B5-435E6468CAB8}"/>
    <dgm:cxn modelId="{2A38F9B8-AD72-764C-8AC9-52D26D4C95BF}" srcId="{60669B90-FF90-9B42-95D1-ADB368324256}" destId="{3DA61B4E-878B-2A4C-92CE-E9866F77286E}" srcOrd="0" destOrd="0" parTransId="{F2F1DD6E-7C0D-1546-BE42-AAE4E268B0AF}" sibTransId="{DD58763C-1A73-FE46-8B74-9535C256CA06}"/>
    <dgm:cxn modelId="{3F95F5B9-8E4A-A740-A114-1CAC1361785B}" type="presOf" srcId="{34965954-C350-B340-B68F-E89BA41D6873}" destId="{8250EE0E-21B8-E24B-985B-1BEA7B065292}" srcOrd="0" destOrd="6" presId="urn:microsoft.com/office/officeart/2005/8/layout/default"/>
    <dgm:cxn modelId="{D15427BB-7E2B-B94F-9EB4-1FAE7FEEDB04}" type="presOf" srcId="{5BC8A58A-BCD1-A847-A5E7-B5281D660DF3}" destId="{D039C116-32DB-594E-982F-449B5CE69B07}" srcOrd="0" destOrd="1" presId="urn:microsoft.com/office/officeart/2005/8/layout/default"/>
    <dgm:cxn modelId="{022EAABC-ADC5-A34A-9F95-EE2F72485155}" type="presOf" srcId="{8178AE52-9416-B543-AAA4-65EAAA9F745C}" destId="{F16FAEF7-D8A9-164E-8CAE-B09FF91A9069}" srcOrd="0" destOrd="4" presId="urn:microsoft.com/office/officeart/2005/8/layout/default"/>
    <dgm:cxn modelId="{6B71B1BD-B07E-DA44-B8D1-B5C266F2F921}" srcId="{862FA93C-87C2-404B-901E-B18A37B1C3FC}" destId="{60669B90-FF90-9B42-95D1-ADB368324256}" srcOrd="0" destOrd="0" parTransId="{CA3AF5A1-D9E0-4E4F-8DA4-670A59B02566}" sibTransId="{BEF1ED57-769B-F442-A0FC-367D17F87901}"/>
    <dgm:cxn modelId="{5829BCBD-5798-BD4B-851F-258E26CB63B6}" type="presOf" srcId="{57DA009E-5DB4-044F-AA6D-3A6DD591F657}" destId="{820859D0-E759-7443-B856-422C74B47825}" srcOrd="0" destOrd="1" presId="urn:microsoft.com/office/officeart/2005/8/layout/default"/>
    <dgm:cxn modelId="{1DFFE0CF-A9ED-7240-9782-28DA7CE73B91}" srcId="{3DA61B4E-878B-2A4C-92CE-E9866F77286E}" destId="{BD804518-E457-194C-BA6D-E6B3D26704D8}" srcOrd="0" destOrd="0" parTransId="{94CAABD7-F94A-7649-8A6C-3FC2AEDE183A}" sibTransId="{0D239483-4A03-F94E-BBDA-D391A190C5D1}"/>
    <dgm:cxn modelId="{9CB5D1D7-4527-B147-9741-BC5C52D927C0}" type="presOf" srcId="{F4C3A168-4377-B94B-86BB-C4F3F1760EAF}" destId="{EFB59896-0D78-1C44-9087-97B73834ABC5}" srcOrd="0" destOrd="0" presId="urn:microsoft.com/office/officeart/2005/8/layout/default"/>
    <dgm:cxn modelId="{22C889DE-ACC9-264C-91E5-A754FFE2D45F}" srcId="{CE25370A-A62D-1942-86A4-2181334E1B17}" destId="{6B7A6078-05AC-474E-98D4-6D7ECD152AB3}" srcOrd="0" destOrd="0" parTransId="{0A2800D9-E36C-3048-AD53-DBCB3400E54A}" sibTransId="{89CFB970-89B9-0D4A-BB2F-91BC756D0110}"/>
    <dgm:cxn modelId="{080736ED-33CA-1641-91FB-5773497C21B7}" srcId="{953123B4-B559-8545-B4F0-E9CAAE4426CC}" destId="{956F5D6D-C4B1-A44C-A7CD-A5A437102EF5}" srcOrd="0" destOrd="0" parTransId="{43AE2154-A9AA-D842-8813-B6E29F0E4B6A}" sibTransId="{273C54FE-45DA-BF4B-87CC-B34BB03685F6}"/>
    <dgm:cxn modelId="{A2ADC5EF-A36F-BC45-B82A-7F1015393D9C}" type="presOf" srcId="{14C9A509-FE86-E945-9304-A1B9A9FE3B57}" destId="{8250EE0E-21B8-E24B-985B-1BEA7B065292}" srcOrd="0" destOrd="4" presId="urn:microsoft.com/office/officeart/2005/8/layout/default"/>
    <dgm:cxn modelId="{709DD0EF-04AA-5747-A9D8-A1CACD31FEF0}" srcId="{F4C3A168-4377-B94B-86BB-C4F3F1760EAF}" destId="{0DA0ADDE-29B0-FA4D-B665-B0A01F2D44B4}" srcOrd="2" destOrd="0" parTransId="{8E15CF8D-8CC3-CD44-A788-7E00F74A30F5}" sibTransId="{F20A9476-EA14-9D49-BCB1-E4EDA3137476}"/>
    <dgm:cxn modelId="{88A270F1-5BB6-8749-BB42-7109075D618D}" type="presOf" srcId="{862FA93C-87C2-404B-901E-B18A37B1C3FC}" destId="{8250EE0E-21B8-E24B-985B-1BEA7B065292}" srcOrd="0" destOrd="0" presId="urn:microsoft.com/office/officeart/2005/8/layout/default"/>
    <dgm:cxn modelId="{C56864F2-6376-9941-AAB2-155DDF14EB3E}" type="presOf" srcId="{CE25370A-A62D-1942-86A4-2181334E1B17}" destId="{C51682F3-8DF5-0742-AC02-60893853148A}" srcOrd="0" destOrd="1" presId="urn:microsoft.com/office/officeart/2005/8/layout/default"/>
    <dgm:cxn modelId="{712A8BF2-F3A5-954E-AC37-FA9190B60F3B}" type="presOf" srcId="{FC13EF53-9C80-2442-AE71-00EA28BB15F9}" destId="{820859D0-E759-7443-B856-422C74B47825}" srcOrd="0" destOrd="0" presId="urn:microsoft.com/office/officeart/2005/8/layout/default"/>
    <dgm:cxn modelId="{D2A52EF5-93A1-8743-98F9-1E786095F4D6}" type="presOf" srcId="{1656F070-2A75-5940-B7DC-462815F87B8F}" destId="{F16FAEF7-D8A9-164E-8CAE-B09FF91A9069}" srcOrd="0" destOrd="0" presId="urn:microsoft.com/office/officeart/2005/8/layout/default"/>
    <dgm:cxn modelId="{21067AF6-765A-ED43-A446-FA44829370E1}" srcId="{DE5EEF01-197A-B743-AFF2-10CD5E3C7C4F}" destId="{0AC9A125-95C3-F647-95E6-BE0D004BE1D5}" srcOrd="0" destOrd="0" parTransId="{B3E3CA34-0F00-374A-943C-2D961BCD1ABF}" sibTransId="{CD94C938-884E-0249-86F0-D91979F67CE5}"/>
    <dgm:cxn modelId="{98C933FB-69D4-C843-BD7C-CD60793BFE81}" srcId="{57DA009E-5DB4-044F-AA6D-3A6DD591F657}" destId="{208B79A5-4644-AA41-9B44-7E38CD89050D}" srcOrd="0" destOrd="0" parTransId="{5F1D3647-DD1A-CB4A-B529-1F637DDBF51E}" sibTransId="{4FBE5253-42DC-F74C-8E0D-F7511E785A9E}"/>
    <dgm:cxn modelId="{8FF784FF-54CE-F94A-ADF6-86C152A57078}" srcId="{F4C3A168-4377-B94B-86BB-C4F3F1760EAF}" destId="{A56383A0-C166-6A44-B03E-C8D38382F2E2}" srcOrd="3" destOrd="0" parTransId="{F672A747-1C39-EA4B-A230-770314A2D15A}" sibTransId="{09A88407-DF25-3646-A364-4DE2B6C42011}"/>
    <dgm:cxn modelId="{394BAF16-78C4-9A45-A481-276B546E3252}" type="presParOf" srcId="{49C29CA1-7319-8842-98F0-4D20E5DC533F}" destId="{D039C116-32DB-594E-982F-449B5CE69B07}" srcOrd="0" destOrd="0" presId="urn:microsoft.com/office/officeart/2005/8/layout/default"/>
    <dgm:cxn modelId="{FB67B2AE-27AF-364D-B4B0-02C1A7F08191}" type="presParOf" srcId="{49C29CA1-7319-8842-98F0-4D20E5DC533F}" destId="{5ED37571-C5EE-B944-B9D1-C600648F1EC2}" srcOrd="1" destOrd="0" presId="urn:microsoft.com/office/officeart/2005/8/layout/default"/>
    <dgm:cxn modelId="{A693B874-A245-3344-9328-4B24072CCB3E}" type="presParOf" srcId="{49C29CA1-7319-8842-98F0-4D20E5DC533F}" destId="{F16FAEF7-D8A9-164E-8CAE-B09FF91A9069}" srcOrd="2" destOrd="0" presId="urn:microsoft.com/office/officeart/2005/8/layout/default"/>
    <dgm:cxn modelId="{8F516C39-55FE-544C-9D02-25429253DCF7}" type="presParOf" srcId="{49C29CA1-7319-8842-98F0-4D20E5DC533F}" destId="{EDA77EC3-353B-6447-8845-2E29E4D9226B}" srcOrd="3" destOrd="0" presId="urn:microsoft.com/office/officeart/2005/8/layout/default"/>
    <dgm:cxn modelId="{7B7ECF09-CC22-7246-AC8F-8979FB15E443}" type="presParOf" srcId="{49C29CA1-7319-8842-98F0-4D20E5DC533F}" destId="{8250EE0E-21B8-E24B-985B-1BEA7B065292}" srcOrd="4" destOrd="0" presId="urn:microsoft.com/office/officeart/2005/8/layout/default"/>
    <dgm:cxn modelId="{A0AD4EAD-0D3E-9542-A6C4-62A18735C23D}" type="presParOf" srcId="{49C29CA1-7319-8842-98F0-4D20E5DC533F}" destId="{DB1715E9-189F-3F41-988F-530ED3AF96D7}" srcOrd="5" destOrd="0" presId="urn:microsoft.com/office/officeart/2005/8/layout/default"/>
    <dgm:cxn modelId="{F7289E2D-551E-5040-BF54-C7C15B552B18}" type="presParOf" srcId="{49C29CA1-7319-8842-98F0-4D20E5DC533F}" destId="{820859D0-E759-7443-B856-422C74B47825}" srcOrd="6" destOrd="0" presId="urn:microsoft.com/office/officeart/2005/8/layout/default"/>
    <dgm:cxn modelId="{6BB423F2-85D3-4440-AB77-815E0AB6D66C}" type="presParOf" srcId="{49C29CA1-7319-8842-98F0-4D20E5DC533F}" destId="{AF53288E-0533-3A4D-8EF6-F0779899BA72}" srcOrd="7" destOrd="0" presId="urn:microsoft.com/office/officeart/2005/8/layout/default"/>
    <dgm:cxn modelId="{5C997FF5-CC41-8E4C-8780-56F97EA594FB}" type="presParOf" srcId="{49C29CA1-7319-8842-98F0-4D20E5DC533F}" destId="{EFB59896-0D78-1C44-9087-97B73834ABC5}" srcOrd="8" destOrd="0" presId="urn:microsoft.com/office/officeart/2005/8/layout/default"/>
    <dgm:cxn modelId="{150DD501-A241-7E42-9459-06B33054A3C8}" type="presParOf" srcId="{49C29CA1-7319-8842-98F0-4D20E5DC533F}" destId="{D9C39EC9-0BCC-C24D-B59B-9A7873AA95F7}" srcOrd="9" destOrd="0" presId="urn:microsoft.com/office/officeart/2005/8/layout/default"/>
    <dgm:cxn modelId="{CF1DCB45-B024-6940-87DA-D26D1EB8BECA}" type="presParOf" srcId="{49C29CA1-7319-8842-98F0-4D20E5DC533F}" destId="{C51682F3-8DF5-0742-AC02-60893853148A}" srcOrd="10"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DD6BBBF-EC48-E44C-9AD5-987EB8B46536}" type="doc">
      <dgm:prSet loTypeId="urn:microsoft.com/office/officeart/2005/8/layout/bProcess2" loCatId="" qsTypeId="urn:microsoft.com/office/officeart/2005/8/quickstyle/simple1" qsCatId="simple" csTypeId="urn:microsoft.com/office/officeart/2005/8/colors/accent1_2" csCatId="accent1" phldr="1"/>
      <dgm:spPr/>
      <dgm:t>
        <a:bodyPr/>
        <a:lstStyle/>
        <a:p>
          <a:endParaRPr lang="en-US"/>
        </a:p>
      </dgm:t>
    </dgm:pt>
    <dgm:pt modelId="{5534193F-0E18-D44D-8962-05A92CA8331C}">
      <dgm:prSet phldrT="[Text]" custT="1"/>
      <dgm:spPr/>
      <dgm:t>
        <a:bodyPr/>
        <a:lstStyle/>
        <a:p>
          <a:r>
            <a:rPr lang="en-US" sz="2100" dirty="0"/>
            <a:t>Revise PDM</a:t>
          </a:r>
        </a:p>
      </dgm:t>
    </dgm:pt>
    <dgm:pt modelId="{B08B87FA-E5C3-7A49-92C6-CEBFD7E73137}" type="parTrans" cxnId="{E4644F88-64B9-3A4C-9385-A0780A513091}">
      <dgm:prSet/>
      <dgm:spPr/>
      <dgm:t>
        <a:bodyPr/>
        <a:lstStyle/>
        <a:p>
          <a:endParaRPr lang="en-US"/>
        </a:p>
      </dgm:t>
    </dgm:pt>
    <dgm:pt modelId="{9AA3FDE0-5D18-3348-9469-3E70A9A55BEC}" type="sibTrans" cxnId="{E4644F88-64B9-3A4C-9385-A0780A513091}">
      <dgm:prSet/>
      <dgm:spPr/>
      <dgm:t>
        <a:bodyPr/>
        <a:lstStyle/>
        <a:p>
          <a:endParaRPr lang="en-US"/>
        </a:p>
      </dgm:t>
    </dgm:pt>
    <dgm:pt modelId="{C2935F80-EB76-084E-8FEE-5D72B06BBD29}">
      <dgm:prSet phldrT="[Text]" custT="1"/>
      <dgm:spPr/>
      <dgm:t>
        <a:bodyPr/>
        <a:lstStyle/>
        <a:p>
          <a:r>
            <a:rPr lang="en-US" sz="2100" dirty="0"/>
            <a:t>Collaborate with mentor</a:t>
          </a:r>
        </a:p>
      </dgm:t>
    </dgm:pt>
    <dgm:pt modelId="{7AB720F7-D7DB-EA44-8B04-8EDD9A1CA58B}" type="parTrans" cxnId="{060F2B4F-FCC3-0B46-842E-902A593DFB1B}">
      <dgm:prSet/>
      <dgm:spPr/>
      <dgm:t>
        <a:bodyPr/>
        <a:lstStyle/>
        <a:p>
          <a:endParaRPr lang="en-US"/>
        </a:p>
      </dgm:t>
    </dgm:pt>
    <dgm:pt modelId="{F4C61F90-30C7-D549-B953-3B67090C8375}" type="sibTrans" cxnId="{060F2B4F-FCC3-0B46-842E-902A593DFB1B}">
      <dgm:prSet/>
      <dgm:spPr/>
      <dgm:t>
        <a:bodyPr/>
        <a:lstStyle/>
        <a:p>
          <a:endParaRPr lang="en-US"/>
        </a:p>
      </dgm:t>
    </dgm:pt>
    <dgm:pt modelId="{7F0C7662-5C03-E244-BFDF-B4E62CAB74DF}">
      <dgm:prSet phldrT="[Text]" custT="1"/>
      <dgm:spPr/>
      <dgm:t>
        <a:bodyPr/>
        <a:lstStyle/>
        <a:p>
          <a:r>
            <a:rPr lang="en-US" sz="2100" dirty="0"/>
            <a:t>Revise PDM</a:t>
          </a:r>
        </a:p>
      </dgm:t>
    </dgm:pt>
    <dgm:pt modelId="{4EAD0B48-856B-7E4D-9DEF-3D11878E62F1}" type="parTrans" cxnId="{329D9C25-772E-3C45-B0E6-82273A7E1AA7}">
      <dgm:prSet/>
      <dgm:spPr/>
      <dgm:t>
        <a:bodyPr/>
        <a:lstStyle/>
        <a:p>
          <a:endParaRPr lang="en-US"/>
        </a:p>
      </dgm:t>
    </dgm:pt>
    <dgm:pt modelId="{8BE2D463-390E-DC4C-BF5E-4C3BA335529B}" type="sibTrans" cxnId="{329D9C25-772E-3C45-B0E6-82273A7E1AA7}">
      <dgm:prSet/>
      <dgm:spPr/>
      <dgm:t>
        <a:bodyPr/>
        <a:lstStyle/>
        <a:p>
          <a:endParaRPr lang="en-US"/>
        </a:p>
      </dgm:t>
    </dgm:pt>
    <dgm:pt modelId="{A8E3ABF8-CA91-D54E-A580-EA92A406BA15}">
      <dgm:prSet phldrT="[Text]" custT="1"/>
      <dgm:spPr/>
      <dgm:t>
        <a:bodyPr/>
        <a:lstStyle/>
        <a:p>
          <a:r>
            <a:rPr lang="en-US" sz="2100" dirty="0"/>
            <a:t>Collaborate with research assistant </a:t>
          </a:r>
        </a:p>
      </dgm:t>
    </dgm:pt>
    <dgm:pt modelId="{3F75E65B-0932-9642-8F99-9843E57B67EF}" type="parTrans" cxnId="{D72E767D-3270-B74F-8FDA-CA65C9B9D2D3}">
      <dgm:prSet/>
      <dgm:spPr/>
      <dgm:t>
        <a:bodyPr/>
        <a:lstStyle/>
        <a:p>
          <a:endParaRPr lang="en-US"/>
        </a:p>
      </dgm:t>
    </dgm:pt>
    <dgm:pt modelId="{5E10C710-70C2-6149-92A4-C2AB97BC35B0}" type="sibTrans" cxnId="{D72E767D-3270-B74F-8FDA-CA65C9B9D2D3}">
      <dgm:prSet/>
      <dgm:spPr/>
      <dgm:t>
        <a:bodyPr/>
        <a:lstStyle/>
        <a:p>
          <a:endParaRPr lang="en-US"/>
        </a:p>
      </dgm:t>
    </dgm:pt>
    <dgm:pt modelId="{83F3C8A6-5F8C-3D40-80DC-3A957D4BB3C3}">
      <dgm:prSet phldrT="[Text]" custT="1"/>
      <dgm:spPr/>
      <dgm:t>
        <a:bodyPr/>
        <a:lstStyle/>
        <a:p>
          <a:r>
            <a:rPr lang="en-US" sz="2100" dirty="0"/>
            <a:t>Collaborate with original author </a:t>
          </a:r>
        </a:p>
      </dgm:t>
    </dgm:pt>
    <dgm:pt modelId="{A2FB859F-6A78-4849-A8EA-0F5BF47F4CBA}" type="parTrans" cxnId="{06DC1D3C-DB92-C04D-A83E-719E381AE496}">
      <dgm:prSet/>
      <dgm:spPr/>
      <dgm:t>
        <a:bodyPr/>
        <a:lstStyle/>
        <a:p>
          <a:endParaRPr lang="en-US"/>
        </a:p>
      </dgm:t>
    </dgm:pt>
    <dgm:pt modelId="{D2791A60-BECC-BC4A-9F9A-4FD6166F887A}" type="sibTrans" cxnId="{06DC1D3C-DB92-C04D-A83E-719E381AE496}">
      <dgm:prSet/>
      <dgm:spPr/>
      <dgm:t>
        <a:bodyPr/>
        <a:lstStyle/>
        <a:p>
          <a:endParaRPr lang="en-US"/>
        </a:p>
      </dgm:t>
    </dgm:pt>
    <dgm:pt modelId="{A4ADDE04-DB68-B448-8603-76B3C03EE13C}">
      <dgm:prSet phldrT="[Text]" custT="1"/>
      <dgm:spPr/>
      <dgm:t>
        <a:bodyPr/>
        <a:lstStyle/>
        <a:p>
          <a:r>
            <a:rPr lang="en-US" sz="2100" dirty="0"/>
            <a:t>Revise PDM</a:t>
          </a:r>
        </a:p>
      </dgm:t>
    </dgm:pt>
    <dgm:pt modelId="{99BC6B82-485F-2D48-BAC7-695191E7B4F0}" type="parTrans" cxnId="{99C81D3D-186E-4A47-A423-D8116522E539}">
      <dgm:prSet/>
      <dgm:spPr/>
      <dgm:t>
        <a:bodyPr/>
        <a:lstStyle/>
        <a:p>
          <a:endParaRPr lang="en-US"/>
        </a:p>
      </dgm:t>
    </dgm:pt>
    <dgm:pt modelId="{CA2ABD99-2891-0E46-BF9D-103729F77614}" type="sibTrans" cxnId="{99C81D3D-186E-4A47-A423-D8116522E539}">
      <dgm:prSet/>
      <dgm:spPr/>
      <dgm:t>
        <a:bodyPr/>
        <a:lstStyle/>
        <a:p>
          <a:endParaRPr lang="en-US"/>
        </a:p>
      </dgm:t>
    </dgm:pt>
    <dgm:pt modelId="{AEB82003-0445-9F4F-9B05-A3A95499FFDD}">
      <dgm:prSet phldrT="[Text]" custT="1"/>
      <dgm:spPr/>
      <dgm:t>
        <a:bodyPr/>
        <a:lstStyle/>
        <a:p>
          <a:r>
            <a:rPr lang="en-US" sz="2100" dirty="0"/>
            <a:t>Collaborate with peers</a:t>
          </a:r>
        </a:p>
      </dgm:t>
    </dgm:pt>
    <dgm:pt modelId="{2B62E699-5B73-BE45-8482-0AF92D71BEC4}" type="parTrans" cxnId="{1F9F8305-A60F-B548-A76A-A74D445D94D7}">
      <dgm:prSet/>
      <dgm:spPr/>
      <dgm:t>
        <a:bodyPr/>
        <a:lstStyle/>
        <a:p>
          <a:endParaRPr lang="en-US"/>
        </a:p>
      </dgm:t>
    </dgm:pt>
    <dgm:pt modelId="{67A1A05F-D636-CB41-86DB-A843D379B7ED}" type="sibTrans" cxnId="{1F9F8305-A60F-B548-A76A-A74D445D94D7}">
      <dgm:prSet/>
      <dgm:spPr/>
      <dgm:t>
        <a:bodyPr/>
        <a:lstStyle/>
        <a:p>
          <a:endParaRPr lang="en-US"/>
        </a:p>
      </dgm:t>
    </dgm:pt>
    <dgm:pt modelId="{C12E9DB2-6510-F74A-AC7F-AF5991A1465D}">
      <dgm:prSet phldrT="[Text]" custT="1"/>
      <dgm:spPr/>
      <dgm:t>
        <a:bodyPr/>
        <a:lstStyle/>
        <a:p>
          <a:r>
            <a:rPr lang="en-US" sz="2100" dirty="0"/>
            <a:t>Final PDM draft </a:t>
          </a:r>
        </a:p>
      </dgm:t>
    </dgm:pt>
    <dgm:pt modelId="{DC919FF6-E82F-CF44-9570-342976067B39}" type="parTrans" cxnId="{FEFA4882-D3FD-354D-82F9-1BE4DB40F704}">
      <dgm:prSet/>
      <dgm:spPr/>
      <dgm:t>
        <a:bodyPr/>
        <a:lstStyle/>
        <a:p>
          <a:endParaRPr lang="en-US"/>
        </a:p>
      </dgm:t>
    </dgm:pt>
    <dgm:pt modelId="{CBEB0E89-F4BE-E443-A400-B73EACF81BB5}" type="sibTrans" cxnId="{FEFA4882-D3FD-354D-82F9-1BE4DB40F704}">
      <dgm:prSet/>
      <dgm:spPr/>
      <dgm:t>
        <a:bodyPr/>
        <a:lstStyle/>
        <a:p>
          <a:endParaRPr lang="en-US"/>
        </a:p>
      </dgm:t>
    </dgm:pt>
    <dgm:pt modelId="{1C223764-7E8C-2B43-8DD3-FC34ABE01956}">
      <dgm:prSet phldrT="[Text]" custT="1"/>
      <dgm:spPr/>
      <dgm:t>
        <a:bodyPr/>
        <a:lstStyle/>
        <a:p>
          <a:r>
            <a:rPr lang="en-US" sz="2100" dirty="0"/>
            <a:t>Revise PDM</a:t>
          </a:r>
        </a:p>
      </dgm:t>
    </dgm:pt>
    <dgm:pt modelId="{E3AA9D98-22B6-6947-91B1-0CF20A76C564}" type="sibTrans" cxnId="{4D01D209-FB01-3F42-ACF1-25E4BBDB4195}">
      <dgm:prSet/>
      <dgm:spPr/>
      <dgm:t>
        <a:bodyPr/>
        <a:lstStyle/>
        <a:p>
          <a:endParaRPr lang="en-US"/>
        </a:p>
      </dgm:t>
    </dgm:pt>
    <dgm:pt modelId="{583752F4-41A9-B24C-821B-5F384BCD52F6}" type="parTrans" cxnId="{4D01D209-FB01-3F42-ACF1-25E4BBDB4195}">
      <dgm:prSet/>
      <dgm:spPr/>
      <dgm:t>
        <a:bodyPr/>
        <a:lstStyle/>
        <a:p>
          <a:endParaRPr lang="en-US"/>
        </a:p>
      </dgm:t>
    </dgm:pt>
    <dgm:pt modelId="{11F5616C-3CBF-8948-AEED-FCBCBEFEFC21}" type="pres">
      <dgm:prSet presAssocID="{3DD6BBBF-EC48-E44C-9AD5-987EB8B46536}" presName="diagram" presStyleCnt="0">
        <dgm:presLayoutVars>
          <dgm:dir/>
          <dgm:resizeHandles/>
        </dgm:presLayoutVars>
      </dgm:prSet>
      <dgm:spPr/>
    </dgm:pt>
    <dgm:pt modelId="{28D93233-DF1D-FE48-BDF7-D1DB4EAB12BA}" type="pres">
      <dgm:prSet presAssocID="{5534193F-0E18-D44D-8962-05A92CA8331C}" presName="firstNode" presStyleLbl="node1" presStyleIdx="0" presStyleCnt="9">
        <dgm:presLayoutVars>
          <dgm:bulletEnabled val="1"/>
        </dgm:presLayoutVars>
      </dgm:prSet>
      <dgm:spPr/>
    </dgm:pt>
    <dgm:pt modelId="{3E0830D7-A1C8-7242-BD05-EA0ED76A6385}" type="pres">
      <dgm:prSet presAssocID="{9AA3FDE0-5D18-3348-9469-3E70A9A55BEC}" presName="sibTrans" presStyleLbl="sibTrans2D1" presStyleIdx="0" presStyleCnt="8"/>
      <dgm:spPr/>
    </dgm:pt>
    <dgm:pt modelId="{0FE759D6-EE47-EC43-8D43-F66F3434208F}" type="pres">
      <dgm:prSet presAssocID="{C2935F80-EB76-084E-8FEE-5D72B06BBD29}" presName="middleNode" presStyleCnt="0"/>
      <dgm:spPr/>
    </dgm:pt>
    <dgm:pt modelId="{A4F3A204-D07D-974D-881A-CA30BB14CF81}" type="pres">
      <dgm:prSet presAssocID="{C2935F80-EB76-084E-8FEE-5D72B06BBD29}" presName="padding" presStyleLbl="node1" presStyleIdx="0" presStyleCnt="9"/>
      <dgm:spPr/>
    </dgm:pt>
    <dgm:pt modelId="{CE282779-23E9-BE45-9591-728C39973B0D}" type="pres">
      <dgm:prSet presAssocID="{C2935F80-EB76-084E-8FEE-5D72B06BBD29}" presName="shape" presStyleLbl="node1" presStyleIdx="1" presStyleCnt="9" custScaleX="158169">
        <dgm:presLayoutVars>
          <dgm:bulletEnabled val="1"/>
        </dgm:presLayoutVars>
      </dgm:prSet>
      <dgm:spPr/>
    </dgm:pt>
    <dgm:pt modelId="{81FFEAAA-B12D-144A-BDE1-8A4EACD0AED4}" type="pres">
      <dgm:prSet presAssocID="{F4C61F90-30C7-D549-B953-3B67090C8375}" presName="sibTrans" presStyleLbl="sibTrans2D1" presStyleIdx="1" presStyleCnt="8"/>
      <dgm:spPr/>
    </dgm:pt>
    <dgm:pt modelId="{3249A682-E088-EE44-9402-1C156E55BB91}" type="pres">
      <dgm:prSet presAssocID="{7F0C7662-5C03-E244-BFDF-B4E62CAB74DF}" presName="middleNode" presStyleCnt="0"/>
      <dgm:spPr/>
    </dgm:pt>
    <dgm:pt modelId="{4DCD90DD-CEEF-4E49-A293-A90367FDBB23}" type="pres">
      <dgm:prSet presAssocID="{7F0C7662-5C03-E244-BFDF-B4E62CAB74DF}" presName="padding" presStyleLbl="node1" presStyleIdx="1" presStyleCnt="9"/>
      <dgm:spPr/>
    </dgm:pt>
    <dgm:pt modelId="{F9E5EFE0-F6E5-1B4D-B691-50A64257EE10}" type="pres">
      <dgm:prSet presAssocID="{7F0C7662-5C03-E244-BFDF-B4E62CAB74DF}" presName="shape" presStyleLbl="node1" presStyleIdx="2" presStyleCnt="9">
        <dgm:presLayoutVars>
          <dgm:bulletEnabled val="1"/>
        </dgm:presLayoutVars>
      </dgm:prSet>
      <dgm:spPr/>
    </dgm:pt>
    <dgm:pt modelId="{9D5720C5-36E4-B14A-A5E0-B86FD56960FE}" type="pres">
      <dgm:prSet presAssocID="{8BE2D463-390E-DC4C-BF5E-4C3BA335529B}" presName="sibTrans" presStyleLbl="sibTrans2D1" presStyleIdx="2" presStyleCnt="8"/>
      <dgm:spPr/>
    </dgm:pt>
    <dgm:pt modelId="{80893AC5-AA8B-AB45-86E7-799A9A55E28E}" type="pres">
      <dgm:prSet presAssocID="{A8E3ABF8-CA91-D54E-A580-EA92A406BA15}" presName="middleNode" presStyleCnt="0"/>
      <dgm:spPr/>
    </dgm:pt>
    <dgm:pt modelId="{437291CF-38CD-CC42-AE0A-08F4723CA244}" type="pres">
      <dgm:prSet presAssocID="{A8E3ABF8-CA91-D54E-A580-EA92A406BA15}" presName="padding" presStyleLbl="node1" presStyleIdx="2" presStyleCnt="9"/>
      <dgm:spPr/>
    </dgm:pt>
    <dgm:pt modelId="{E05E48D2-99D6-E645-AC98-A0CD97F0C60D}" type="pres">
      <dgm:prSet presAssocID="{A8E3ABF8-CA91-D54E-A580-EA92A406BA15}" presName="shape" presStyleLbl="node1" presStyleIdx="3" presStyleCnt="9" custScaleX="223923">
        <dgm:presLayoutVars>
          <dgm:bulletEnabled val="1"/>
        </dgm:presLayoutVars>
      </dgm:prSet>
      <dgm:spPr/>
    </dgm:pt>
    <dgm:pt modelId="{70DE3C8D-4A4C-3843-906B-E3A866D08813}" type="pres">
      <dgm:prSet presAssocID="{5E10C710-70C2-6149-92A4-C2AB97BC35B0}" presName="sibTrans" presStyleLbl="sibTrans2D1" presStyleIdx="3" presStyleCnt="8"/>
      <dgm:spPr/>
    </dgm:pt>
    <dgm:pt modelId="{C79B3D85-E6BF-634B-866C-00C5372E335F}" type="pres">
      <dgm:prSet presAssocID="{1C223764-7E8C-2B43-8DD3-FC34ABE01956}" presName="middleNode" presStyleCnt="0"/>
      <dgm:spPr/>
    </dgm:pt>
    <dgm:pt modelId="{ED37777C-EC68-A644-A6A1-BD7BFAF1A87E}" type="pres">
      <dgm:prSet presAssocID="{1C223764-7E8C-2B43-8DD3-FC34ABE01956}" presName="padding" presStyleLbl="node1" presStyleIdx="3" presStyleCnt="9"/>
      <dgm:spPr/>
    </dgm:pt>
    <dgm:pt modelId="{92523FBF-EF59-7E40-9206-06BC7B542C7A}" type="pres">
      <dgm:prSet presAssocID="{1C223764-7E8C-2B43-8DD3-FC34ABE01956}" presName="shape" presStyleLbl="node1" presStyleIdx="4" presStyleCnt="9">
        <dgm:presLayoutVars>
          <dgm:bulletEnabled val="1"/>
        </dgm:presLayoutVars>
      </dgm:prSet>
      <dgm:spPr/>
    </dgm:pt>
    <dgm:pt modelId="{7D5EB131-3C6E-6046-9C93-F886B6C76026}" type="pres">
      <dgm:prSet presAssocID="{E3AA9D98-22B6-6947-91B1-0CF20A76C564}" presName="sibTrans" presStyleLbl="sibTrans2D1" presStyleIdx="4" presStyleCnt="8"/>
      <dgm:spPr/>
    </dgm:pt>
    <dgm:pt modelId="{E8FCFEA6-9FBB-F141-8999-76F47A4FF5B8}" type="pres">
      <dgm:prSet presAssocID="{83F3C8A6-5F8C-3D40-80DC-3A957D4BB3C3}" presName="middleNode" presStyleCnt="0"/>
      <dgm:spPr/>
    </dgm:pt>
    <dgm:pt modelId="{7BD84853-A8FC-4F4E-BEE2-03FA543BDC1C}" type="pres">
      <dgm:prSet presAssocID="{83F3C8A6-5F8C-3D40-80DC-3A957D4BB3C3}" presName="padding" presStyleLbl="node1" presStyleIdx="4" presStyleCnt="9"/>
      <dgm:spPr/>
    </dgm:pt>
    <dgm:pt modelId="{3065CCF8-0D56-C84A-A37C-78B0C4E8CD51}" type="pres">
      <dgm:prSet presAssocID="{83F3C8A6-5F8C-3D40-80DC-3A957D4BB3C3}" presName="shape" presStyleLbl="node1" presStyleIdx="5" presStyleCnt="9" custScaleX="206922" custScaleY="119029">
        <dgm:presLayoutVars>
          <dgm:bulletEnabled val="1"/>
        </dgm:presLayoutVars>
      </dgm:prSet>
      <dgm:spPr/>
    </dgm:pt>
    <dgm:pt modelId="{E4BC90A7-D1DB-D244-A7D9-289F1EBB3C24}" type="pres">
      <dgm:prSet presAssocID="{D2791A60-BECC-BC4A-9F9A-4FD6166F887A}" presName="sibTrans" presStyleLbl="sibTrans2D1" presStyleIdx="5" presStyleCnt="8"/>
      <dgm:spPr/>
    </dgm:pt>
    <dgm:pt modelId="{D5970454-79F8-1D4E-9282-044800ADCD79}" type="pres">
      <dgm:prSet presAssocID="{A4ADDE04-DB68-B448-8603-76B3C03EE13C}" presName="middleNode" presStyleCnt="0"/>
      <dgm:spPr/>
    </dgm:pt>
    <dgm:pt modelId="{FB50CA24-637C-8F4E-992F-350F63CE0A13}" type="pres">
      <dgm:prSet presAssocID="{A4ADDE04-DB68-B448-8603-76B3C03EE13C}" presName="padding" presStyleLbl="node1" presStyleIdx="5" presStyleCnt="9"/>
      <dgm:spPr/>
    </dgm:pt>
    <dgm:pt modelId="{566356E4-AA1D-6F47-840F-191A5623D9ED}" type="pres">
      <dgm:prSet presAssocID="{A4ADDE04-DB68-B448-8603-76B3C03EE13C}" presName="shape" presStyleLbl="node1" presStyleIdx="6" presStyleCnt="9">
        <dgm:presLayoutVars>
          <dgm:bulletEnabled val="1"/>
        </dgm:presLayoutVars>
      </dgm:prSet>
      <dgm:spPr/>
    </dgm:pt>
    <dgm:pt modelId="{0362B8D0-5996-C147-B57F-0915532A7E98}" type="pres">
      <dgm:prSet presAssocID="{CA2ABD99-2891-0E46-BF9D-103729F77614}" presName="sibTrans" presStyleLbl="sibTrans2D1" presStyleIdx="6" presStyleCnt="8"/>
      <dgm:spPr/>
    </dgm:pt>
    <dgm:pt modelId="{EF1D6353-BB7A-1043-BB34-2EA1052C8D45}" type="pres">
      <dgm:prSet presAssocID="{AEB82003-0445-9F4F-9B05-A3A95499FFDD}" presName="middleNode" presStyleCnt="0"/>
      <dgm:spPr/>
    </dgm:pt>
    <dgm:pt modelId="{B88A4426-EA2A-0244-A2B9-AB7F8305C476}" type="pres">
      <dgm:prSet presAssocID="{AEB82003-0445-9F4F-9B05-A3A95499FFDD}" presName="padding" presStyleLbl="node1" presStyleIdx="6" presStyleCnt="9"/>
      <dgm:spPr/>
    </dgm:pt>
    <dgm:pt modelId="{EB59B459-19C3-964A-9C48-C3675EB89C39}" type="pres">
      <dgm:prSet presAssocID="{AEB82003-0445-9F4F-9B05-A3A95499FFDD}" presName="shape" presStyleLbl="node1" presStyleIdx="7" presStyleCnt="9" custScaleX="173130">
        <dgm:presLayoutVars>
          <dgm:bulletEnabled val="1"/>
        </dgm:presLayoutVars>
      </dgm:prSet>
      <dgm:spPr/>
    </dgm:pt>
    <dgm:pt modelId="{E4DD9B40-50B3-484A-B97D-15765BAAB701}" type="pres">
      <dgm:prSet presAssocID="{67A1A05F-D636-CB41-86DB-A843D379B7ED}" presName="sibTrans" presStyleLbl="sibTrans2D1" presStyleIdx="7" presStyleCnt="8"/>
      <dgm:spPr/>
    </dgm:pt>
    <dgm:pt modelId="{614B62E0-84B7-4446-92ED-AD0BE2862B6D}" type="pres">
      <dgm:prSet presAssocID="{C12E9DB2-6510-F74A-AC7F-AF5991A1465D}" presName="lastNode" presStyleLbl="node1" presStyleIdx="8" presStyleCnt="9" custScaleX="88280" custScaleY="100000">
        <dgm:presLayoutVars>
          <dgm:bulletEnabled val="1"/>
        </dgm:presLayoutVars>
      </dgm:prSet>
      <dgm:spPr/>
    </dgm:pt>
  </dgm:ptLst>
  <dgm:cxnLst>
    <dgm:cxn modelId="{1F9F8305-A60F-B548-A76A-A74D445D94D7}" srcId="{3DD6BBBF-EC48-E44C-9AD5-987EB8B46536}" destId="{AEB82003-0445-9F4F-9B05-A3A95499FFDD}" srcOrd="7" destOrd="0" parTransId="{2B62E699-5B73-BE45-8482-0AF92D71BEC4}" sibTransId="{67A1A05F-D636-CB41-86DB-A843D379B7ED}"/>
    <dgm:cxn modelId="{4D01D209-FB01-3F42-ACF1-25E4BBDB4195}" srcId="{3DD6BBBF-EC48-E44C-9AD5-987EB8B46536}" destId="{1C223764-7E8C-2B43-8DD3-FC34ABE01956}" srcOrd="4" destOrd="0" parTransId="{583752F4-41A9-B24C-821B-5F384BCD52F6}" sibTransId="{E3AA9D98-22B6-6947-91B1-0CF20A76C564}"/>
    <dgm:cxn modelId="{A742010D-4CD3-9B49-9945-19FCF1A363B2}" type="presOf" srcId="{1C223764-7E8C-2B43-8DD3-FC34ABE01956}" destId="{92523FBF-EF59-7E40-9206-06BC7B542C7A}" srcOrd="0" destOrd="0" presId="urn:microsoft.com/office/officeart/2005/8/layout/bProcess2"/>
    <dgm:cxn modelId="{640F4E0F-7526-4F40-89F2-45C7CDEA0C00}" type="presOf" srcId="{AEB82003-0445-9F4F-9B05-A3A95499FFDD}" destId="{EB59B459-19C3-964A-9C48-C3675EB89C39}" srcOrd="0" destOrd="0" presId="urn:microsoft.com/office/officeart/2005/8/layout/bProcess2"/>
    <dgm:cxn modelId="{ADCFFC11-1F71-844C-B586-5F64BEB63445}" type="presOf" srcId="{A8E3ABF8-CA91-D54E-A580-EA92A406BA15}" destId="{E05E48D2-99D6-E645-AC98-A0CD97F0C60D}" srcOrd="0" destOrd="0" presId="urn:microsoft.com/office/officeart/2005/8/layout/bProcess2"/>
    <dgm:cxn modelId="{329D9C25-772E-3C45-B0E6-82273A7E1AA7}" srcId="{3DD6BBBF-EC48-E44C-9AD5-987EB8B46536}" destId="{7F0C7662-5C03-E244-BFDF-B4E62CAB74DF}" srcOrd="2" destOrd="0" parTransId="{4EAD0B48-856B-7E4D-9DEF-3D11878E62F1}" sibTransId="{8BE2D463-390E-DC4C-BF5E-4C3BA335529B}"/>
    <dgm:cxn modelId="{06DC1D3C-DB92-C04D-A83E-719E381AE496}" srcId="{3DD6BBBF-EC48-E44C-9AD5-987EB8B46536}" destId="{83F3C8A6-5F8C-3D40-80DC-3A957D4BB3C3}" srcOrd="5" destOrd="0" parTransId="{A2FB859F-6A78-4849-A8EA-0F5BF47F4CBA}" sibTransId="{D2791A60-BECC-BC4A-9F9A-4FD6166F887A}"/>
    <dgm:cxn modelId="{99C81D3D-186E-4A47-A423-D8116522E539}" srcId="{3DD6BBBF-EC48-E44C-9AD5-987EB8B46536}" destId="{A4ADDE04-DB68-B448-8603-76B3C03EE13C}" srcOrd="6" destOrd="0" parTransId="{99BC6B82-485F-2D48-BAC7-695191E7B4F0}" sibTransId="{CA2ABD99-2891-0E46-BF9D-103729F77614}"/>
    <dgm:cxn modelId="{C5A73246-BEBA-3D40-AE13-9A6864DB5786}" type="presOf" srcId="{A4ADDE04-DB68-B448-8603-76B3C03EE13C}" destId="{566356E4-AA1D-6F47-840F-191A5623D9ED}" srcOrd="0" destOrd="0" presId="urn:microsoft.com/office/officeart/2005/8/layout/bProcess2"/>
    <dgm:cxn modelId="{470EE547-761C-4F4C-BFEB-45C4DE59BCC0}" type="presOf" srcId="{5E10C710-70C2-6149-92A4-C2AB97BC35B0}" destId="{70DE3C8D-4A4C-3843-906B-E3A866D08813}" srcOrd="0" destOrd="0" presId="urn:microsoft.com/office/officeart/2005/8/layout/bProcess2"/>
    <dgm:cxn modelId="{060F2B4F-FCC3-0B46-842E-902A593DFB1B}" srcId="{3DD6BBBF-EC48-E44C-9AD5-987EB8B46536}" destId="{C2935F80-EB76-084E-8FEE-5D72B06BBD29}" srcOrd="1" destOrd="0" parTransId="{7AB720F7-D7DB-EA44-8B04-8EDD9A1CA58B}" sibTransId="{F4C61F90-30C7-D549-B953-3B67090C8375}"/>
    <dgm:cxn modelId="{1A404959-5353-994A-A5C7-6A8692B01C56}" type="presOf" srcId="{67A1A05F-D636-CB41-86DB-A843D379B7ED}" destId="{E4DD9B40-50B3-484A-B97D-15765BAAB701}" srcOrd="0" destOrd="0" presId="urn:microsoft.com/office/officeart/2005/8/layout/bProcess2"/>
    <dgm:cxn modelId="{8EE03066-42DC-2041-9F8B-E1930245D16D}" type="presOf" srcId="{3DD6BBBF-EC48-E44C-9AD5-987EB8B46536}" destId="{11F5616C-3CBF-8948-AEED-FCBCBEFEFC21}" srcOrd="0" destOrd="0" presId="urn:microsoft.com/office/officeart/2005/8/layout/bProcess2"/>
    <dgm:cxn modelId="{B952316D-2353-9F4E-8B89-0CFA3A650F64}" type="presOf" srcId="{7F0C7662-5C03-E244-BFDF-B4E62CAB74DF}" destId="{F9E5EFE0-F6E5-1B4D-B691-50A64257EE10}" srcOrd="0" destOrd="0" presId="urn:microsoft.com/office/officeart/2005/8/layout/bProcess2"/>
    <dgm:cxn modelId="{26607370-B863-464C-82C2-2C08FB581A77}" type="presOf" srcId="{D2791A60-BECC-BC4A-9F9A-4FD6166F887A}" destId="{E4BC90A7-D1DB-D244-A7D9-289F1EBB3C24}" srcOrd="0" destOrd="0" presId="urn:microsoft.com/office/officeart/2005/8/layout/bProcess2"/>
    <dgm:cxn modelId="{B2A63E77-F865-6D47-BFD4-279812C66DAE}" type="presOf" srcId="{C2935F80-EB76-084E-8FEE-5D72B06BBD29}" destId="{CE282779-23E9-BE45-9591-728C39973B0D}" srcOrd="0" destOrd="0" presId="urn:microsoft.com/office/officeart/2005/8/layout/bProcess2"/>
    <dgm:cxn modelId="{D72E767D-3270-B74F-8FDA-CA65C9B9D2D3}" srcId="{3DD6BBBF-EC48-E44C-9AD5-987EB8B46536}" destId="{A8E3ABF8-CA91-D54E-A580-EA92A406BA15}" srcOrd="3" destOrd="0" parTransId="{3F75E65B-0932-9642-8F99-9843E57B67EF}" sibTransId="{5E10C710-70C2-6149-92A4-C2AB97BC35B0}"/>
    <dgm:cxn modelId="{357BDF81-1E85-6D46-9D8A-940B8ABD2705}" type="presOf" srcId="{E3AA9D98-22B6-6947-91B1-0CF20A76C564}" destId="{7D5EB131-3C6E-6046-9C93-F886B6C76026}" srcOrd="0" destOrd="0" presId="urn:microsoft.com/office/officeart/2005/8/layout/bProcess2"/>
    <dgm:cxn modelId="{FEFA4882-D3FD-354D-82F9-1BE4DB40F704}" srcId="{3DD6BBBF-EC48-E44C-9AD5-987EB8B46536}" destId="{C12E9DB2-6510-F74A-AC7F-AF5991A1465D}" srcOrd="8" destOrd="0" parTransId="{DC919FF6-E82F-CF44-9570-342976067B39}" sibTransId="{CBEB0E89-F4BE-E443-A400-B73EACF81BB5}"/>
    <dgm:cxn modelId="{E4644F88-64B9-3A4C-9385-A0780A513091}" srcId="{3DD6BBBF-EC48-E44C-9AD5-987EB8B46536}" destId="{5534193F-0E18-D44D-8962-05A92CA8331C}" srcOrd="0" destOrd="0" parTransId="{B08B87FA-E5C3-7A49-92C6-CEBFD7E73137}" sibTransId="{9AA3FDE0-5D18-3348-9469-3E70A9A55BEC}"/>
    <dgm:cxn modelId="{55976E93-AEA7-A045-9F1C-5D35631D38D5}" type="presOf" srcId="{9AA3FDE0-5D18-3348-9469-3E70A9A55BEC}" destId="{3E0830D7-A1C8-7242-BD05-EA0ED76A6385}" srcOrd="0" destOrd="0" presId="urn:microsoft.com/office/officeart/2005/8/layout/bProcess2"/>
    <dgm:cxn modelId="{9648ECA8-1A53-204D-9736-93BB65B67C3E}" type="presOf" srcId="{CA2ABD99-2891-0E46-BF9D-103729F77614}" destId="{0362B8D0-5996-C147-B57F-0915532A7E98}" srcOrd="0" destOrd="0" presId="urn:microsoft.com/office/officeart/2005/8/layout/bProcess2"/>
    <dgm:cxn modelId="{4035CEAA-84E2-9447-A8DF-B3C3FF5882A9}" type="presOf" srcId="{8BE2D463-390E-DC4C-BF5E-4C3BA335529B}" destId="{9D5720C5-36E4-B14A-A5E0-B86FD56960FE}" srcOrd="0" destOrd="0" presId="urn:microsoft.com/office/officeart/2005/8/layout/bProcess2"/>
    <dgm:cxn modelId="{5848ACAE-23C8-7944-ABEA-E070F1073681}" type="presOf" srcId="{C12E9DB2-6510-F74A-AC7F-AF5991A1465D}" destId="{614B62E0-84B7-4446-92ED-AD0BE2862B6D}" srcOrd="0" destOrd="0" presId="urn:microsoft.com/office/officeart/2005/8/layout/bProcess2"/>
    <dgm:cxn modelId="{0F786EC7-1E85-5B44-9394-271A189CA3C2}" type="presOf" srcId="{5534193F-0E18-D44D-8962-05A92CA8331C}" destId="{28D93233-DF1D-FE48-BDF7-D1DB4EAB12BA}" srcOrd="0" destOrd="0" presId="urn:microsoft.com/office/officeart/2005/8/layout/bProcess2"/>
    <dgm:cxn modelId="{BF6651E3-E79D-CC4D-B6A2-8B40D426CC66}" type="presOf" srcId="{F4C61F90-30C7-D549-B953-3B67090C8375}" destId="{81FFEAAA-B12D-144A-BDE1-8A4EACD0AED4}" srcOrd="0" destOrd="0" presId="urn:microsoft.com/office/officeart/2005/8/layout/bProcess2"/>
    <dgm:cxn modelId="{FDA2E3F1-19FB-7148-B26F-51D0C71DDF4B}" type="presOf" srcId="{83F3C8A6-5F8C-3D40-80DC-3A957D4BB3C3}" destId="{3065CCF8-0D56-C84A-A37C-78B0C4E8CD51}" srcOrd="0" destOrd="0" presId="urn:microsoft.com/office/officeart/2005/8/layout/bProcess2"/>
    <dgm:cxn modelId="{3E6CBEED-DDFF-C34D-9391-8F66496F37C3}" type="presParOf" srcId="{11F5616C-3CBF-8948-AEED-FCBCBEFEFC21}" destId="{28D93233-DF1D-FE48-BDF7-D1DB4EAB12BA}" srcOrd="0" destOrd="0" presId="urn:microsoft.com/office/officeart/2005/8/layout/bProcess2"/>
    <dgm:cxn modelId="{8E7E46A3-9D97-9949-86EA-2ECEFC7EA6C3}" type="presParOf" srcId="{11F5616C-3CBF-8948-AEED-FCBCBEFEFC21}" destId="{3E0830D7-A1C8-7242-BD05-EA0ED76A6385}" srcOrd="1" destOrd="0" presId="urn:microsoft.com/office/officeart/2005/8/layout/bProcess2"/>
    <dgm:cxn modelId="{B74202CF-A033-D140-998D-3672F0498A5B}" type="presParOf" srcId="{11F5616C-3CBF-8948-AEED-FCBCBEFEFC21}" destId="{0FE759D6-EE47-EC43-8D43-F66F3434208F}" srcOrd="2" destOrd="0" presId="urn:microsoft.com/office/officeart/2005/8/layout/bProcess2"/>
    <dgm:cxn modelId="{B6A69820-66E9-D445-BCA2-D2858EEA38DF}" type="presParOf" srcId="{0FE759D6-EE47-EC43-8D43-F66F3434208F}" destId="{A4F3A204-D07D-974D-881A-CA30BB14CF81}" srcOrd="0" destOrd="0" presId="urn:microsoft.com/office/officeart/2005/8/layout/bProcess2"/>
    <dgm:cxn modelId="{603C4793-13EE-4E4A-8A02-3B52D833F09D}" type="presParOf" srcId="{0FE759D6-EE47-EC43-8D43-F66F3434208F}" destId="{CE282779-23E9-BE45-9591-728C39973B0D}" srcOrd="1" destOrd="0" presId="urn:microsoft.com/office/officeart/2005/8/layout/bProcess2"/>
    <dgm:cxn modelId="{EF8C1966-D12B-2B47-BD13-90417B916FCD}" type="presParOf" srcId="{11F5616C-3CBF-8948-AEED-FCBCBEFEFC21}" destId="{81FFEAAA-B12D-144A-BDE1-8A4EACD0AED4}" srcOrd="3" destOrd="0" presId="urn:microsoft.com/office/officeart/2005/8/layout/bProcess2"/>
    <dgm:cxn modelId="{E63D0E96-4815-F94D-8DD4-2F781D098437}" type="presParOf" srcId="{11F5616C-3CBF-8948-AEED-FCBCBEFEFC21}" destId="{3249A682-E088-EE44-9402-1C156E55BB91}" srcOrd="4" destOrd="0" presId="urn:microsoft.com/office/officeart/2005/8/layout/bProcess2"/>
    <dgm:cxn modelId="{E2D965C4-687A-E340-A1D6-BC48BA98C00B}" type="presParOf" srcId="{3249A682-E088-EE44-9402-1C156E55BB91}" destId="{4DCD90DD-CEEF-4E49-A293-A90367FDBB23}" srcOrd="0" destOrd="0" presId="urn:microsoft.com/office/officeart/2005/8/layout/bProcess2"/>
    <dgm:cxn modelId="{35A803BF-0F33-E147-9F4F-01E3F1F47005}" type="presParOf" srcId="{3249A682-E088-EE44-9402-1C156E55BB91}" destId="{F9E5EFE0-F6E5-1B4D-B691-50A64257EE10}" srcOrd="1" destOrd="0" presId="urn:microsoft.com/office/officeart/2005/8/layout/bProcess2"/>
    <dgm:cxn modelId="{9CF40BD0-AC30-9C43-9F49-A4F978F4990F}" type="presParOf" srcId="{11F5616C-3CBF-8948-AEED-FCBCBEFEFC21}" destId="{9D5720C5-36E4-B14A-A5E0-B86FD56960FE}" srcOrd="5" destOrd="0" presId="urn:microsoft.com/office/officeart/2005/8/layout/bProcess2"/>
    <dgm:cxn modelId="{D74E1058-7034-124E-B6AB-6A8243476751}" type="presParOf" srcId="{11F5616C-3CBF-8948-AEED-FCBCBEFEFC21}" destId="{80893AC5-AA8B-AB45-86E7-799A9A55E28E}" srcOrd="6" destOrd="0" presId="urn:microsoft.com/office/officeart/2005/8/layout/bProcess2"/>
    <dgm:cxn modelId="{3A1B4DDB-3182-0644-89AD-E1A88B49702A}" type="presParOf" srcId="{80893AC5-AA8B-AB45-86E7-799A9A55E28E}" destId="{437291CF-38CD-CC42-AE0A-08F4723CA244}" srcOrd="0" destOrd="0" presId="urn:microsoft.com/office/officeart/2005/8/layout/bProcess2"/>
    <dgm:cxn modelId="{7457B07F-6047-7C4C-BB63-686097A84FF3}" type="presParOf" srcId="{80893AC5-AA8B-AB45-86E7-799A9A55E28E}" destId="{E05E48D2-99D6-E645-AC98-A0CD97F0C60D}" srcOrd="1" destOrd="0" presId="urn:microsoft.com/office/officeart/2005/8/layout/bProcess2"/>
    <dgm:cxn modelId="{8ADB3247-1E46-784E-998F-FBADA6123F18}" type="presParOf" srcId="{11F5616C-3CBF-8948-AEED-FCBCBEFEFC21}" destId="{70DE3C8D-4A4C-3843-906B-E3A866D08813}" srcOrd="7" destOrd="0" presId="urn:microsoft.com/office/officeart/2005/8/layout/bProcess2"/>
    <dgm:cxn modelId="{F7101380-BA14-4446-A210-92C0C0B4A735}" type="presParOf" srcId="{11F5616C-3CBF-8948-AEED-FCBCBEFEFC21}" destId="{C79B3D85-E6BF-634B-866C-00C5372E335F}" srcOrd="8" destOrd="0" presId="urn:microsoft.com/office/officeart/2005/8/layout/bProcess2"/>
    <dgm:cxn modelId="{BD37D3C3-2D09-7441-854F-848E7BA90854}" type="presParOf" srcId="{C79B3D85-E6BF-634B-866C-00C5372E335F}" destId="{ED37777C-EC68-A644-A6A1-BD7BFAF1A87E}" srcOrd="0" destOrd="0" presId="urn:microsoft.com/office/officeart/2005/8/layout/bProcess2"/>
    <dgm:cxn modelId="{0FB5FF6D-28F8-F44E-9BC6-AC201DB498F5}" type="presParOf" srcId="{C79B3D85-E6BF-634B-866C-00C5372E335F}" destId="{92523FBF-EF59-7E40-9206-06BC7B542C7A}" srcOrd="1" destOrd="0" presId="urn:microsoft.com/office/officeart/2005/8/layout/bProcess2"/>
    <dgm:cxn modelId="{A22DC6CD-3175-9143-9CB2-8093F78A034D}" type="presParOf" srcId="{11F5616C-3CBF-8948-AEED-FCBCBEFEFC21}" destId="{7D5EB131-3C6E-6046-9C93-F886B6C76026}" srcOrd="9" destOrd="0" presId="urn:microsoft.com/office/officeart/2005/8/layout/bProcess2"/>
    <dgm:cxn modelId="{7CFCF9A0-3DC6-644B-BA58-1D823FA568D1}" type="presParOf" srcId="{11F5616C-3CBF-8948-AEED-FCBCBEFEFC21}" destId="{E8FCFEA6-9FBB-F141-8999-76F47A4FF5B8}" srcOrd="10" destOrd="0" presId="urn:microsoft.com/office/officeart/2005/8/layout/bProcess2"/>
    <dgm:cxn modelId="{977048FF-80CE-6449-846D-522BE6D2CC00}" type="presParOf" srcId="{E8FCFEA6-9FBB-F141-8999-76F47A4FF5B8}" destId="{7BD84853-A8FC-4F4E-BEE2-03FA543BDC1C}" srcOrd="0" destOrd="0" presId="urn:microsoft.com/office/officeart/2005/8/layout/bProcess2"/>
    <dgm:cxn modelId="{FCF60BAD-B417-2E40-B6BC-AECF6E674501}" type="presParOf" srcId="{E8FCFEA6-9FBB-F141-8999-76F47A4FF5B8}" destId="{3065CCF8-0D56-C84A-A37C-78B0C4E8CD51}" srcOrd="1" destOrd="0" presId="urn:microsoft.com/office/officeart/2005/8/layout/bProcess2"/>
    <dgm:cxn modelId="{041BEA33-A49A-3741-9DA8-301FE0011854}" type="presParOf" srcId="{11F5616C-3CBF-8948-AEED-FCBCBEFEFC21}" destId="{E4BC90A7-D1DB-D244-A7D9-289F1EBB3C24}" srcOrd="11" destOrd="0" presId="urn:microsoft.com/office/officeart/2005/8/layout/bProcess2"/>
    <dgm:cxn modelId="{72BAE041-2B2B-9D47-8007-77398AED768E}" type="presParOf" srcId="{11F5616C-3CBF-8948-AEED-FCBCBEFEFC21}" destId="{D5970454-79F8-1D4E-9282-044800ADCD79}" srcOrd="12" destOrd="0" presId="urn:microsoft.com/office/officeart/2005/8/layout/bProcess2"/>
    <dgm:cxn modelId="{8FC04DCC-7073-F04D-BD39-892CAD67D096}" type="presParOf" srcId="{D5970454-79F8-1D4E-9282-044800ADCD79}" destId="{FB50CA24-637C-8F4E-992F-350F63CE0A13}" srcOrd="0" destOrd="0" presId="urn:microsoft.com/office/officeart/2005/8/layout/bProcess2"/>
    <dgm:cxn modelId="{741D73A3-FFB7-E248-AB4F-46BBB1AAD5B1}" type="presParOf" srcId="{D5970454-79F8-1D4E-9282-044800ADCD79}" destId="{566356E4-AA1D-6F47-840F-191A5623D9ED}" srcOrd="1" destOrd="0" presId="urn:microsoft.com/office/officeart/2005/8/layout/bProcess2"/>
    <dgm:cxn modelId="{2F9F0284-7A37-B043-99C0-F85B59D8AD9E}" type="presParOf" srcId="{11F5616C-3CBF-8948-AEED-FCBCBEFEFC21}" destId="{0362B8D0-5996-C147-B57F-0915532A7E98}" srcOrd="13" destOrd="0" presId="urn:microsoft.com/office/officeart/2005/8/layout/bProcess2"/>
    <dgm:cxn modelId="{C3F7D5E7-926D-854E-92D8-9DCB65D52D4F}" type="presParOf" srcId="{11F5616C-3CBF-8948-AEED-FCBCBEFEFC21}" destId="{EF1D6353-BB7A-1043-BB34-2EA1052C8D45}" srcOrd="14" destOrd="0" presId="urn:microsoft.com/office/officeart/2005/8/layout/bProcess2"/>
    <dgm:cxn modelId="{F74E15EC-7C8F-E247-8679-9D5D0469391A}" type="presParOf" srcId="{EF1D6353-BB7A-1043-BB34-2EA1052C8D45}" destId="{B88A4426-EA2A-0244-A2B9-AB7F8305C476}" srcOrd="0" destOrd="0" presId="urn:microsoft.com/office/officeart/2005/8/layout/bProcess2"/>
    <dgm:cxn modelId="{D6EB2887-A8FA-8443-B58E-4BDE6009E822}" type="presParOf" srcId="{EF1D6353-BB7A-1043-BB34-2EA1052C8D45}" destId="{EB59B459-19C3-964A-9C48-C3675EB89C39}" srcOrd="1" destOrd="0" presId="urn:microsoft.com/office/officeart/2005/8/layout/bProcess2"/>
    <dgm:cxn modelId="{9FB92C8E-6B53-E148-AC6D-827F94C110A9}" type="presParOf" srcId="{11F5616C-3CBF-8948-AEED-FCBCBEFEFC21}" destId="{E4DD9B40-50B3-484A-B97D-15765BAAB701}" srcOrd="15" destOrd="0" presId="urn:microsoft.com/office/officeart/2005/8/layout/bProcess2"/>
    <dgm:cxn modelId="{19100540-D632-8B4B-BA2D-1AFDF2244EBF}" type="presParOf" srcId="{11F5616C-3CBF-8948-AEED-FCBCBEFEFC21}" destId="{614B62E0-84B7-4446-92ED-AD0BE2862B6D}" srcOrd="16" destOrd="0" presId="urn:microsoft.com/office/officeart/2005/8/layout/bProcess2"/>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03CD466-65E5-5644-AA7C-A65E5000FE27}" type="doc">
      <dgm:prSet loTypeId="urn:microsoft.com/office/officeart/2005/8/layout/chevron1" loCatId="" qsTypeId="urn:microsoft.com/office/officeart/2005/8/quickstyle/simple1" qsCatId="simple" csTypeId="urn:microsoft.com/office/officeart/2005/8/colors/accent1_3" csCatId="accent1" phldr="1"/>
      <dgm:spPr/>
    </dgm:pt>
    <dgm:pt modelId="{A550B119-57B3-8046-88FD-9BB087D09D60}">
      <dgm:prSet phldrT="[Text]"/>
      <dgm:spPr/>
      <dgm:t>
        <a:bodyPr/>
        <a:lstStyle/>
        <a:p>
          <a:r>
            <a:rPr lang="en-US" dirty="0"/>
            <a:t>1. Gather expert feedback</a:t>
          </a:r>
        </a:p>
      </dgm:t>
    </dgm:pt>
    <dgm:pt modelId="{665354B1-B801-4F4C-BC0A-2B3875A938BB}" type="parTrans" cxnId="{14405151-753D-7945-941F-8602CD54E03D}">
      <dgm:prSet/>
      <dgm:spPr/>
      <dgm:t>
        <a:bodyPr/>
        <a:lstStyle/>
        <a:p>
          <a:endParaRPr lang="en-US"/>
        </a:p>
      </dgm:t>
    </dgm:pt>
    <dgm:pt modelId="{4E8BCC14-2DDA-824C-9760-4561F281A8A9}" type="sibTrans" cxnId="{14405151-753D-7945-941F-8602CD54E03D}">
      <dgm:prSet/>
      <dgm:spPr/>
      <dgm:t>
        <a:bodyPr/>
        <a:lstStyle/>
        <a:p>
          <a:endParaRPr lang="en-US"/>
        </a:p>
      </dgm:t>
    </dgm:pt>
    <dgm:pt modelId="{C109F709-A17B-814A-89AA-30EEBBB610BF}">
      <dgm:prSet phldrT="[Text]"/>
      <dgm:spPr/>
      <dgm:t>
        <a:bodyPr/>
        <a:lstStyle/>
        <a:p>
          <a:r>
            <a:rPr lang="en-US" dirty="0"/>
            <a:t>2. Test constructs </a:t>
          </a:r>
        </a:p>
      </dgm:t>
    </dgm:pt>
    <dgm:pt modelId="{91CFFAFF-3895-1047-9F19-EEE2F94784EF}" type="parTrans" cxnId="{176FF9D7-8D6E-544C-9B02-A66452E227E4}">
      <dgm:prSet/>
      <dgm:spPr/>
      <dgm:t>
        <a:bodyPr/>
        <a:lstStyle/>
        <a:p>
          <a:endParaRPr lang="en-US"/>
        </a:p>
      </dgm:t>
    </dgm:pt>
    <dgm:pt modelId="{36AEB54B-F493-AE47-AA57-B2FF9E77D30C}" type="sibTrans" cxnId="{176FF9D7-8D6E-544C-9B02-A66452E227E4}">
      <dgm:prSet/>
      <dgm:spPr/>
      <dgm:t>
        <a:bodyPr/>
        <a:lstStyle/>
        <a:p>
          <a:endParaRPr lang="en-US"/>
        </a:p>
      </dgm:t>
    </dgm:pt>
    <dgm:pt modelId="{D2349AF3-C794-8941-80F3-5CEAB7BC92CE}">
      <dgm:prSet phldrT="[Text]"/>
      <dgm:spPr/>
      <dgm:t>
        <a:bodyPr/>
        <a:lstStyle/>
        <a:p>
          <a:r>
            <a:rPr lang="en-US" dirty="0"/>
            <a:t>3. Evaluate reliability &amp; validity </a:t>
          </a:r>
        </a:p>
      </dgm:t>
    </dgm:pt>
    <dgm:pt modelId="{CF507662-C302-3640-831B-28823E062DFE}" type="parTrans" cxnId="{CB61BAFA-1BB1-C44B-B4C6-EAF8D3CAC077}">
      <dgm:prSet/>
      <dgm:spPr/>
      <dgm:t>
        <a:bodyPr/>
        <a:lstStyle/>
        <a:p>
          <a:endParaRPr lang="en-US"/>
        </a:p>
      </dgm:t>
    </dgm:pt>
    <dgm:pt modelId="{D77A689D-7B08-514E-9DA2-FC2122DB1A1E}" type="sibTrans" cxnId="{CB61BAFA-1BB1-C44B-B4C6-EAF8D3CAC077}">
      <dgm:prSet/>
      <dgm:spPr/>
      <dgm:t>
        <a:bodyPr/>
        <a:lstStyle/>
        <a:p>
          <a:endParaRPr lang="en-US"/>
        </a:p>
      </dgm:t>
    </dgm:pt>
    <dgm:pt modelId="{678949ED-5A74-EA4A-9887-732152DE4519}" type="pres">
      <dgm:prSet presAssocID="{503CD466-65E5-5644-AA7C-A65E5000FE27}" presName="Name0" presStyleCnt="0">
        <dgm:presLayoutVars>
          <dgm:dir/>
          <dgm:animLvl val="lvl"/>
          <dgm:resizeHandles val="exact"/>
        </dgm:presLayoutVars>
      </dgm:prSet>
      <dgm:spPr/>
    </dgm:pt>
    <dgm:pt modelId="{76443B08-1E81-DB49-B80A-A36F385F0CA3}" type="pres">
      <dgm:prSet presAssocID="{A550B119-57B3-8046-88FD-9BB087D09D60}" presName="parTxOnly" presStyleLbl="node1" presStyleIdx="0" presStyleCnt="3">
        <dgm:presLayoutVars>
          <dgm:chMax val="0"/>
          <dgm:chPref val="0"/>
          <dgm:bulletEnabled val="1"/>
        </dgm:presLayoutVars>
      </dgm:prSet>
      <dgm:spPr/>
    </dgm:pt>
    <dgm:pt modelId="{89A8EA60-FC5F-794B-ADC2-8CC9F3187D27}" type="pres">
      <dgm:prSet presAssocID="{4E8BCC14-2DDA-824C-9760-4561F281A8A9}" presName="parTxOnlySpace" presStyleCnt="0"/>
      <dgm:spPr/>
    </dgm:pt>
    <dgm:pt modelId="{44FF55A6-173B-7640-95B6-567062EC2402}" type="pres">
      <dgm:prSet presAssocID="{C109F709-A17B-814A-89AA-30EEBBB610BF}" presName="parTxOnly" presStyleLbl="node1" presStyleIdx="1" presStyleCnt="3">
        <dgm:presLayoutVars>
          <dgm:chMax val="0"/>
          <dgm:chPref val="0"/>
          <dgm:bulletEnabled val="1"/>
        </dgm:presLayoutVars>
      </dgm:prSet>
      <dgm:spPr/>
    </dgm:pt>
    <dgm:pt modelId="{C2C3F55B-83D6-5C48-80EE-30B900B6CD81}" type="pres">
      <dgm:prSet presAssocID="{36AEB54B-F493-AE47-AA57-B2FF9E77D30C}" presName="parTxOnlySpace" presStyleCnt="0"/>
      <dgm:spPr/>
    </dgm:pt>
    <dgm:pt modelId="{B7BC3C16-F615-FF4C-8369-BB3DD2EE8472}" type="pres">
      <dgm:prSet presAssocID="{D2349AF3-C794-8941-80F3-5CEAB7BC92CE}" presName="parTxOnly" presStyleLbl="node1" presStyleIdx="2" presStyleCnt="3">
        <dgm:presLayoutVars>
          <dgm:chMax val="0"/>
          <dgm:chPref val="0"/>
          <dgm:bulletEnabled val="1"/>
        </dgm:presLayoutVars>
      </dgm:prSet>
      <dgm:spPr/>
    </dgm:pt>
  </dgm:ptLst>
  <dgm:cxnLst>
    <dgm:cxn modelId="{8A361D35-EDD4-F940-AC56-99817A6301B7}" type="presOf" srcId="{A550B119-57B3-8046-88FD-9BB087D09D60}" destId="{76443B08-1E81-DB49-B80A-A36F385F0CA3}" srcOrd="0" destOrd="0" presId="urn:microsoft.com/office/officeart/2005/8/layout/chevron1"/>
    <dgm:cxn modelId="{6C08044C-E0B0-C243-A806-CD92EC3EC9C4}" type="presOf" srcId="{503CD466-65E5-5644-AA7C-A65E5000FE27}" destId="{678949ED-5A74-EA4A-9887-732152DE4519}" srcOrd="0" destOrd="0" presId="urn:microsoft.com/office/officeart/2005/8/layout/chevron1"/>
    <dgm:cxn modelId="{14405151-753D-7945-941F-8602CD54E03D}" srcId="{503CD466-65E5-5644-AA7C-A65E5000FE27}" destId="{A550B119-57B3-8046-88FD-9BB087D09D60}" srcOrd="0" destOrd="0" parTransId="{665354B1-B801-4F4C-BC0A-2B3875A938BB}" sibTransId="{4E8BCC14-2DDA-824C-9760-4561F281A8A9}"/>
    <dgm:cxn modelId="{1AC4979B-9390-6843-888C-597B052A0E4B}" type="presOf" srcId="{C109F709-A17B-814A-89AA-30EEBBB610BF}" destId="{44FF55A6-173B-7640-95B6-567062EC2402}" srcOrd="0" destOrd="0" presId="urn:microsoft.com/office/officeart/2005/8/layout/chevron1"/>
    <dgm:cxn modelId="{176FF9D7-8D6E-544C-9B02-A66452E227E4}" srcId="{503CD466-65E5-5644-AA7C-A65E5000FE27}" destId="{C109F709-A17B-814A-89AA-30EEBBB610BF}" srcOrd="1" destOrd="0" parTransId="{91CFFAFF-3895-1047-9F19-EEE2F94784EF}" sibTransId="{36AEB54B-F493-AE47-AA57-B2FF9E77D30C}"/>
    <dgm:cxn modelId="{D73517DF-15E6-EE43-BD81-5BB204C611D7}" type="presOf" srcId="{D2349AF3-C794-8941-80F3-5CEAB7BC92CE}" destId="{B7BC3C16-F615-FF4C-8369-BB3DD2EE8472}" srcOrd="0" destOrd="0" presId="urn:microsoft.com/office/officeart/2005/8/layout/chevron1"/>
    <dgm:cxn modelId="{CB61BAFA-1BB1-C44B-B4C6-EAF8D3CAC077}" srcId="{503CD466-65E5-5644-AA7C-A65E5000FE27}" destId="{D2349AF3-C794-8941-80F3-5CEAB7BC92CE}" srcOrd="2" destOrd="0" parTransId="{CF507662-C302-3640-831B-28823E062DFE}" sibTransId="{D77A689D-7B08-514E-9DA2-FC2122DB1A1E}"/>
    <dgm:cxn modelId="{9C8B5C3E-4F01-6444-9098-EB0BB505B2EC}" type="presParOf" srcId="{678949ED-5A74-EA4A-9887-732152DE4519}" destId="{76443B08-1E81-DB49-B80A-A36F385F0CA3}" srcOrd="0" destOrd="0" presId="urn:microsoft.com/office/officeart/2005/8/layout/chevron1"/>
    <dgm:cxn modelId="{FA3CB62F-458A-CA41-9EC9-A71BF614C931}" type="presParOf" srcId="{678949ED-5A74-EA4A-9887-732152DE4519}" destId="{89A8EA60-FC5F-794B-ADC2-8CC9F3187D27}" srcOrd="1" destOrd="0" presId="urn:microsoft.com/office/officeart/2005/8/layout/chevron1"/>
    <dgm:cxn modelId="{50D202C2-9112-B44E-A458-451434C0C3C4}" type="presParOf" srcId="{678949ED-5A74-EA4A-9887-732152DE4519}" destId="{44FF55A6-173B-7640-95B6-567062EC2402}" srcOrd="2" destOrd="0" presId="urn:microsoft.com/office/officeart/2005/8/layout/chevron1"/>
    <dgm:cxn modelId="{7D08D3CF-50DA-5F4C-89CC-B2CD57B5D07F}" type="presParOf" srcId="{678949ED-5A74-EA4A-9887-732152DE4519}" destId="{C2C3F55B-83D6-5C48-80EE-30B900B6CD81}" srcOrd="3" destOrd="0" presId="urn:microsoft.com/office/officeart/2005/8/layout/chevron1"/>
    <dgm:cxn modelId="{34C55733-17BC-4C48-8688-867548C4D2A3}" type="presParOf" srcId="{678949ED-5A74-EA4A-9887-732152DE4519}" destId="{B7BC3C16-F615-FF4C-8369-BB3DD2EE8472}" srcOrd="4" destOrd="0" presId="urn:microsoft.com/office/officeart/2005/8/layout/chevron1"/>
  </dgm:cxnLst>
  <dgm:bg/>
  <dgm:whole/>
  <dgm:extLst>
    <a:ext uri="http://schemas.microsoft.com/office/drawing/2008/diagram">
      <dsp:dataModelExt xmlns:dsp="http://schemas.microsoft.com/office/drawing/2008/diagram" relId="rId1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39C116-32DB-594E-982F-449B5CE69B07}">
      <dsp:nvSpPr>
        <dsp:cNvPr id="0" name=""/>
        <dsp:cNvSpPr/>
      </dsp:nvSpPr>
      <dsp:spPr>
        <a:xfrm>
          <a:off x="0" y="836062"/>
          <a:ext cx="8108305" cy="486498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t" anchorCtr="0">
          <a:noAutofit/>
        </a:bodyPr>
        <a:lstStyle/>
        <a:p>
          <a:pPr marL="0" lvl="0" indent="0" algn="ctr" defTabSz="1600200">
            <a:lnSpc>
              <a:spcPct val="90000"/>
            </a:lnSpc>
            <a:spcBef>
              <a:spcPct val="0"/>
            </a:spcBef>
            <a:spcAft>
              <a:spcPct val="35000"/>
            </a:spcAft>
            <a:buNone/>
          </a:pPr>
          <a:r>
            <a:rPr lang="en-US" sz="3600" b="1" u="sng" kern="1200" dirty="0"/>
            <a:t>Cultural and Client Sensitivity  </a:t>
          </a:r>
        </a:p>
        <a:p>
          <a:pPr marL="285750" lvl="1" indent="-285750" algn="l" defTabSz="1244600">
            <a:lnSpc>
              <a:spcPct val="90000"/>
            </a:lnSpc>
            <a:spcBef>
              <a:spcPct val="0"/>
            </a:spcBef>
            <a:spcAft>
              <a:spcPct val="15000"/>
            </a:spcAft>
            <a:buChar char="•"/>
          </a:pPr>
          <a:r>
            <a:rPr lang="en-US" sz="2800" b="0" u="none" kern="1200" dirty="0"/>
            <a:t>Demonstrates sensitivity &amp; respect toward individual needs, values, beliefs, cultural factors, language barriers, cognitive abilities, &amp; socioeconomic status </a:t>
          </a:r>
          <a:r>
            <a:rPr lang="en-US" sz="2000" b="0" u="none" kern="1200" dirty="0"/>
            <a:t>(</a:t>
          </a:r>
          <a:r>
            <a:rPr lang="en-US" sz="2000" b="0" u="none" kern="1200" dirty="0" err="1"/>
            <a:t>Tanzer</a:t>
          </a:r>
          <a:r>
            <a:rPr lang="en-US" sz="2000" b="0" u="none" kern="1200" dirty="0"/>
            <a:t> &amp; </a:t>
          </a:r>
          <a:r>
            <a:rPr lang="en-US" sz="2000" b="0" u="none" kern="1200" dirty="0" err="1"/>
            <a:t>Dintzner</a:t>
          </a:r>
          <a:r>
            <a:rPr lang="en-US" sz="2000" b="0" u="none" kern="1200" dirty="0"/>
            <a:t>, 2017) </a:t>
          </a:r>
          <a:endParaRPr lang="en-US" sz="2000" kern="1200" dirty="0"/>
        </a:p>
        <a:p>
          <a:pPr marL="285750" lvl="1" indent="-285750" algn="l" defTabSz="1244600">
            <a:lnSpc>
              <a:spcPct val="90000"/>
            </a:lnSpc>
            <a:spcBef>
              <a:spcPct val="0"/>
            </a:spcBef>
            <a:spcAft>
              <a:spcPct val="15000"/>
            </a:spcAft>
            <a:buChar char="•"/>
          </a:pPr>
          <a:r>
            <a:rPr lang="en-US" sz="2800" kern="1200" dirty="0"/>
            <a:t>Shows tolerance toward a variety of opinions &amp;  viewpoints in all environments </a:t>
          </a:r>
          <a:r>
            <a:rPr lang="en-US" sz="2000" b="0" u="none" kern="1200" dirty="0"/>
            <a:t>(Nesbit et al., 2021) </a:t>
          </a:r>
          <a:endParaRPr lang="en-US" sz="2000" kern="1200" dirty="0"/>
        </a:p>
        <a:p>
          <a:pPr marL="228600" lvl="1" indent="-228600" algn="l" defTabSz="1066800">
            <a:lnSpc>
              <a:spcPct val="90000"/>
            </a:lnSpc>
            <a:spcBef>
              <a:spcPct val="0"/>
            </a:spcBef>
            <a:spcAft>
              <a:spcPct val="15000"/>
            </a:spcAft>
            <a:buChar char="•"/>
          </a:pPr>
          <a:endParaRPr lang="en-US" sz="2400" kern="1200" dirty="0"/>
        </a:p>
      </dsp:txBody>
      <dsp:txXfrm>
        <a:off x="0" y="836062"/>
        <a:ext cx="8108305" cy="4864983"/>
      </dsp:txXfrm>
    </dsp:sp>
    <dsp:sp modelId="{F16FAEF7-D8A9-164E-8CAE-B09FF91A9069}">
      <dsp:nvSpPr>
        <dsp:cNvPr id="0" name=""/>
        <dsp:cNvSpPr/>
      </dsp:nvSpPr>
      <dsp:spPr>
        <a:xfrm>
          <a:off x="8926595" y="836062"/>
          <a:ext cx="8108305" cy="486498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t" anchorCtr="0">
          <a:noAutofit/>
        </a:bodyPr>
        <a:lstStyle/>
        <a:p>
          <a:pPr marL="0" lvl="0" indent="0" algn="ctr" defTabSz="1600200">
            <a:lnSpc>
              <a:spcPct val="90000"/>
            </a:lnSpc>
            <a:spcBef>
              <a:spcPct val="0"/>
            </a:spcBef>
            <a:spcAft>
              <a:spcPct val="35000"/>
            </a:spcAft>
            <a:buNone/>
          </a:pPr>
          <a:r>
            <a:rPr lang="en-US" sz="3600" b="1" u="sng" kern="1200" dirty="0"/>
            <a:t>Patient Safety  </a:t>
          </a:r>
        </a:p>
        <a:p>
          <a:pPr marL="285750" lvl="1" indent="-285750" algn="l" defTabSz="1244600">
            <a:lnSpc>
              <a:spcPct val="90000"/>
            </a:lnSpc>
            <a:spcBef>
              <a:spcPct val="0"/>
            </a:spcBef>
            <a:spcAft>
              <a:spcPct val="15000"/>
            </a:spcAft>
            <a:buChar char="•"/>
          </a:pPr>
          <a:r>
            <a:rPr lang="en-US" sz="2800" kern="1200" dirty="0"/>
            <a:t>Gauges client understanding of safety concern(s) before close of session </a:t>
          </a:r>
          <a:r>
            <a:rPr lang="en-US" sz="2000" kern="1200" dirty="0"/>
            <a:t>(</a:t>
          </a:r>
          <a:r>
            <a:rPr lang="en-US" sz="2000" kern="1200" dirty="0" err="1"/>
            <a:t>Havig</a:t>
          </a:r>
          <a:r>
            <a:rPr lang="en-US" sz="2000" kern="1200" dirty="0"/>
            <a:t> et al., 2020)</a:t>
          </a:r>
        </a:p>
        <a:p>
          <a:pPr marL="457200" lvl="2" indent="-228600" algn="l" defTabSz="1066800">
            <a:lnSpc>
              <a:spcPct val="90000"/>
            </a:lnSpc>
            <a:spcBef>
              <a:spcPct val="0"/>
            </a:spcBef>
            <a:spcAft>
              <a:spcPct val="15000"/>
            </a:spcAft>
            <a:buChar char="•"/>
          </a:pPr>
          <a:r>
            <a:rPr lang="en-US" sz="2400" kern="1200" dirty="0"/>
            <a:t>Examples:</a:t>
          </a:r>
        </a:p>
        <a:p>
          <a:pPr marL="685800" lvl="3" indent="-228600" algn="l" defTabSz="1066800">
            <a:lnSpc>
              <a:spcPct val="90000"/>
            </a:lnSpc>
            <a:spcBef>
              <a:spcPct val="0"/>
            </a:spcBef>
            <a:spcAft>
              <a:spcPct val="15000"/>
            </a:spcAft>
            <a:buChar char="•"/>
          </a:pPr>
          <a:r>
            <a:rPr lang="en-US" sz="2400" kern="1200" dirty="0"/>
            <a:t>Uses probing questions to gather further information </a:t>
          </a:r>
          <a:r>
            <a:rPr lang="en-US" sz="2000" kern="1200" dirty="0"/>
            <a:t>(</a:t>
          </a:r>
          <a:r>
            <a:rPr lang="en-US" sz="2000" kern="1200" dirty="0" err="1"/>
            <a:t>Havig</a:t>
          </a:r>
          <a:r>
            <a:rPr lang="en-US" sz="2000" kern="1200" dirty="0"/>
            <a:t> et al., 2020)</a:t>
          </a:r>
        </a:p>
        <a:p>
          <a:pPr marL="685800" lvl="3" indent="-228600" algn="l" defTabSz="1066800">
            <a:lnSpc>
              <a:spcPct val="90000"/>
            </a:lnSpc>
            <a:spcBef>
              <a:spcPct val="0"/>
            </a:spcBef>
            <a:spcAft>
              <a:spcPct val="15000"/>
            </a:spcAft>
            <a:buChar char="•"/>
          </a:pPr>
          <a:r>
            <a:rPr lang="en-US" sz="2400" kern="1200" dirty="0"/>
            <a:t>Validates client experiences &amp; concerns (</a:t>
          </a:r>
          <a:r>
            <a:rPr lang="en-US" sz="2000" kern="1200" dirty="0" err="1"/>
            <a:t>Havig</a:t>
          </a:r>
          <a:r>
            <a:rPr lang="en-US" sz="2000" kern="1200" dirty="0"/>
            <a:t> et al., 2020)</a:t>
          </a:r>
        </a:p>
        <a:p>
          <a:pPr marL="685800" lvl="3" indent="-228600" algn="l" defTabSz="1066800">
            <a:lnSpc>
              <a:spcPct val="90000"/>
            </a:lnSpc>
            <a:spcBef>
              <a:spcPct val="0"/>
            </a:spcBef>
            <a:spcAft>
              <a:spcPct val="15000"/>
            </a:spcAft>
            <a:buChar char="•"/>
          </a:pPr>
          <a:r>
            <a:rPr lang="en-US" sz="2400" kern="1200" dirty="0"/>
            <a:t>Receives information with care &amp; concern </a:t>
          </a:r>
          <a:r>
            <a:rPr lang="en-US" sz="2000" kern="1200" dirty="0"/>
            <a:t>(</a:t>
          </a:r>
          <a:r>
            <a:rPr lang="en-US" sz="2000" kern="1200" dirty="0" err="1"/>
            <a:t>Havig</a:t>
          </a:r>
          <a:r>
            <a:rPr lang="en-US" sz="2000" kern="1200" dirty="0"/>
            <a:t> et al., 2020)</a:t>
          </a:r>
        </a:p>
        <a:p>
          <a:pPr marL="685800" lvl="3" indent="-228600" algn="l" defTabSz="1066800">
            <a:lnSpc>
              <a:spcPct val="90000"/>
            </a:lnSpc>
            <a:spcBef>
              <a:spcPct val="0"/>
            </a:spcBef>
            <a:spcAft>
              <a:spcPct val="15000"/>
            </a:spcAft>
            <a:buChar char="•"/>
          </a:pPr>
          <a:r>
            <a:rPr lang="en-US" sz="2400" kern="1200" dirty="0"/>
            <a:t>Engages with client &amp; peers in an ethical &amp; safe manner </a:t>
          </a:r>
          <a:r>
            <a:rPr lang="en-US" sz="2000" kern="1200" dirty="0"/>
            <a:t>(</a:t>
          </a:r>
          <a:r>
            <a:rPr lang="en-US" sz="2000" kern="1200" dirty="0" err="1"/>
            <a:t>MacKenzie</a:t>
          </a:r>
          <a:r>
            <a:rPr lang="en-US" sz="2000" kern="1200" dirty="0"/>
            <a:t> et al., 2020)</a:t>
          </a:r>
        </a:p>
      </dsp:txBody>
      <dsp:txXfrm>
        <a:off x="8926595" y="836062"/>
        <a:ext cx="8108305" cy="4864983"/>
      </dsp:txXfrm>
    </dsp:sp>
    <dsp:sp modelId="{8250EE0E-21B8-E24B-985B-1BEA7B065292}">
      <dsp:nvSpPr>
        <dsp:cNvPr id="0" name=""/>
        <dsp:cNvSpPr/>
      </dsp:nvSpPr>
      <dsp:spPr>
        <a:xfrm>
          <a:off x="17838272" y="776953"/>
          <a:ext cx="8108305" cy="486498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t" anchorCtr="0">
          <a:noAutofit/>
        </a:bodyPr>
        <a:lstStyle/>
        <a:p>
          <a:pPr marL="0" lvl="0" indent="0" algn="ctr" defTabSz="1600200">
            <a:lnSpc>
              <a:spcPct val="90000"/>
            </a:lnSpc>
            <a:spcBef>
              <a:spcPct val="0"/>
            </a:spcBef>
            <a:spcAft>
              <a:spcPct val="35000"/>
            </a:spcAft>
            <a:buNone/>
          </a:pPr>
          <a:r>
            <a:rPr lang="en-US" sz="3600" b="1" u="sng" kern="1200" dirty="0"/>
            <a:t>AOTA Code of Ethics </a:t>
          </a:r>
        </a:p>
        <a:p>
          <a:pPr marL="285750" lvl="1" indent="-285750" algn="l" defTabSz="1244600">
            <a:lnSpc>
              <a:spcPct val="90000"/>
            </a:lnSpc>
            <a:spcBef>
              <a:spcPct val="0"/>
            </a:spcBef>
            <a:spcAft>
              <a:spcPct val="15000"/>
            </a:spcAft>
            <a:buChar char="•"/>
          </a:pPr>
          <a:r>
            <a:rPr lang="en-US" sz="2800" kern="1200" dirty="0"/>
            <a:t>Abides by AOTA’s Code of Ethics &amp; Ethics Standards </a:t>
          </a:r>
        </a:p>
        <a:p>
          <a:pPr marL="457200" lvl="2" indent="-228600" algn="l" defTabSz="1066800">
            <a:lnSpc>
              <a:spcPct val="90000"/>
            </a:lnSpc>
            <a:spcBef>
              <a:spcPct val="0"/>
            </a:spcBef>
            <a:spcAft>
              <a:spcPct val="15000"/>
            </a:spcAft>
            <a:buChar char="•"/>
          </a:pPr>
          <a:r>
            <a:rPr lang="en-US" sz="2400" kern="1200" dirty="0"/>
            <a:t>Examples: </a:t>
          </a:r>
        </a:p>
        <a:p>
          <a:pPr marL="685800" lvl="3" indent="-228600" algn="l" defTabSz="1066800">
            <a:lnSpc>
              <a:spcPct val="90000"/>
            </a:lnSpc>
            <a:spcBef>
              <a:spcPct val="0"/>
            </a:spcBef>
            <a:spcAft>
              <a:spcPct val="15000"/>
            </a:spcAft>
            <a:buChar char="•"/>
          </a:pPr>
          <a:r>
            <a:rPr lang="en-US" sz="2400" kern="1200" dirty="0"/>
            <a:t>Respects confidentiality of client in accordance with AOTA code of ethics</a:t>
          </a:r>
        </a:p>
        <a:p>
          <a:pPr marL="685800" lvl="3" indent="-228600" algn="l" defTabSz="1066800">
            <a:lnSpc>
              <a:spcPct val="90000"/>
            </a:lnSpc>
            <a:spcBef>
              <a:spcPct val="0"/>
            </a:spcBef>
            <a:spcAft>
              <a:spcPct val="15000"/>
            </a:spcAft>
            <a:buChar char="•"/>
          </a:pPr>
          <a:r>
            <a:rPr lang="en-US" sz="2400" kern="1200" dirty="0"/>
            <a:t>Delivers patient-centered care in a manner that is legal, ethical, &amp; compassionate</a:t>
          </a:r>
        </a:p>
        <a:p>
          <a:pPr marL="685800" lvl="3" indent="-228600" algn="l" defTabSz="1066800">
            <a:lnSpc>
              <a:spcPct val="90000"/>
            </a:lnSpc>
            <a:spcBef>
              <a:spcPct val="0"/>
            </a:spcBef>
            <a:spcAft>
              <a:spcPct val="15000"/>
            </a:spcAft>
            <a:buChar char="•"/>
          </a:pPr>
          <a:r>
            <a:rPr lang="en-US" sz="2400" kern="1200" dirty="0"/>
            <a:t>Shows respect &amp; dignity for others </a:t>
          </a:r>
          <a:r>
            <a:rPr lang="en-US" sz="2000" kern="1200" dirty="0"/>
            <a:t>(</a:t>
          </a:r>
          <a:r>
            <a:rPr lang="en-US" sz="2000" kern="1200" dirty="0" err="1"/>
            <a:t>MacKenzie</a:t>
          </a:r>
          <a:r>
            <a:rPr lang="en-US" sz="2000" kern="1200" dirty="0"/>
            <a:t> et al., 2020)</a:t>
          </a:r>
        </a:p>
        <a:p>
          <a:pPr marL="685800" lvl="3" indent="-228600" algn="l" defTabSz="1066800">
            <a:lnSpc>
              <a:spcPct val="90000"/>
            </a:lnSpc>
            <a:spcBef>
              <a:spcPct val="0"/>
            </a:spcBef>
            <a:spcAft>
              <a:spcPct val="15000"/>
            </a:spcAft>
            <a:buChar char="•"/>
          </a:pPr>
          <a:endParaRPr lang="en-US" sz="2400" kern="1200" dirty="0"/>
        </a:p>
      </dsp:txBody>
      <dsp:txXfrm>
        <a:off x="17838272" y="776953"/>
        <a:ext cx="8108305" cy="4864983"/>
      </dsp:txXfrm>
    </dsp:sp>
    <dsp:sp modelId="{820859D0-E759-7443-B856-422C74B47825}">
      <dsp:nvSpPr>
        <dsp:cNvPr id="0" name=""/>
        <dsp:cNvSpPr/>
      </dsp:nvSpPr>
      <dsp:spPr>
        <a:xfrm>
          <a:off x="0" y="6818954"/>
          <a:ext cx="8108305" cy="486498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t" anchorCtr="0">
          <a:noAutofit/>
        </a:bodyPr>
        <a:lstStyle/>
        <a:p>
          <a:pPr marL="0" lvl="0" indent="0" algn="ctr" defTabSz="1600200">
            <a:lnSpc>
              <a:spcPct val="90000"/>
            </a:lnSpc>
            <a:spcBef>
              <a:spcPct val="0"/>
            </a:spcBef>
            <a:spcAft>
              <a:spcPct val="35000"/>
            </a:spcAft>
            <a:buNone/>
          </a:pPr>
          <a:r>
            <a:rPr lang="en-US" sz="3600" b="1" u="sng" kern="1200" dirty="0"/>
            <a:t>Communication with clients</a:t>
          </a:r>
          <a:r>
            <a:rPr lang="en-US" sz="3600" kern="1200" dirty="0"/>
            <a:t> </a:t>
          </a:r>
        </a:p>
        <a:p>
          <a:pPr marL="285750" lvl="1" indent="-285750" algn="l" defTabSz="1244600">
            <a:lnSpc>
              <a:spcPct val="90000"/>
            </a:lnSpc>
            <a:spcBef>
              <a:spcPct val="0"/>
            </a:spcBef>
            <a:spcAft>
              <a:spcPct val="15000"/>
            </a:spcAft>
            <a:buChar char="•"/>
          </a:pPr>
          <a:r>
            <a:rPr lang="en-US" sz="2800" kern="1200" dirty="0"/>
            <a:t>Verbal Examples </a:t>
          </a:r>
        </a:p>
        <a:p>
          <a:pPr marL="457200" lvl="2" indent="-228600" algn="l" defTabSz="1066800">
            <a:lnSpc>
              <a:spcPct val="90000"/>
            </a:lnSpc>
            <a:spcBef>
              <a:spcPct val="0"/>
            </a:spcBef>
            <a:spcAft>
              <a:spcPct val="15000"/>
            </a:spcAft>
            <a:buChar char="•"/>
          </a:pPr>
          <a:r>
            <a:rPr lang="en-US" sz="2400" kern="1200" dirty="0"/>
            <a:t>Addresses client using preferred designation (name, title, pronouns) </a:t>
          </a:r>
          <a:r>
            <a:rPr lang="en-US" sz="2000" kern="1200" dirty="0"/>
            <a:t>(</a:t>
          </a:r>
          <a:r>
            <a:rPr lang="en-US" sz="2000" kern="1200" dirty="0" err="1"/>
            <a:t>Havig</a:t>
          </a:r>
          <a:r>
            <a:rPr lang="en-US" sz="2000" kern="1200" dirty="0"/>
            <a:t> et al., 2020)</a:t>
          </a:r>
        </a:p>
        <a:p>
          <a:pPr marL="457200" lvl="2" indent="-228600" algn="l" defTabSz="1066800">
            <a:lnSpc>
              <a:spcPct val="90000"/>
            </a:lnSpc>
            <a:spcBef>
              <a:spcPct val="0"/>
            </a:spcBef>
            <a:spcAft>
              <a:spcPct val="15000"/>
            </a:spcAft>
            <a:buChar char="•"/>
          </a:pPr>
          <a:r>
            <a:rPr lang="en-US" sz="2400" kern="1200" dirty="0"/>
            <a:t>Demonstrates empathy (accurately reflects back feelings/perspective of client) </a:t>
          </a:r>
          <a:r>
            <a:rPr lang="en-US" sz="2000" kern="1200" dirty="0"/>
            <a:t>(</a:t>
          </a:r>
          <a:r>
            <a:rPr lang="en-US" sz="2000" kern="1200" dirty="0" err="1"/>
            <a:t>Havig</a:t>
          </a:r>
          <a:r>
            <a:rPr lang="en-US" sz="2000" kern="1200" dirty="0"/>
            <a:t> et al., 2020)</a:t>
          </a:r>
        </a:p>
        <a:p>
          <a:pPr marL="457200" lvl="2" indent="-228600" algn="l" defTabSz="1066800">
            <a:lnSpc>
              <a:spcPct val="90000"/>
            </a:lnSpc>
            <a:spcBef>
              <a:spcPct val="0"/>
            </a:spcBef>
            <a:spcAft>
              <a:spcPct val="15000"/>
            </a:spcAft>
            <a:buChar char="•"/>
          </a:pPr>
          <a:r>
            <a:rPr lang="en-US" sz="2400" kern="1200" dirty="0"/>
            <a:t>Expresses concern </a:t>
          </a:r>
          <a:r>
            <a:rPr lang="en-US" sz="2000" kern="1200" dirty="0"/>
            <a:t>(</a:t>
          </a:r>
          <a:r>
            <a:rPr lang="en-US" sz="2000" kern="1200" dirty="0" err="1"/>
            <a:t>Havig</a:t>
          </a:r>
          <a:r>
            <a:rPr lang="en-US" sz="2000" kern="1200" dirty="0"/>
            <a:t> et al., 2020)</a:t>
          </a:r>
        </a:p>
        <a:p>
          <a:pPr marL="285750" lvl="1" indent="-285750" algn="l" defTabSz="1244600">
            <a:lnSpc>
              <a:spcPct val="90000"/>
            </a:lnSpc>
            <a:spcBef>
              <a:spcPct val="0"/>
            </a:spcBef>
            <a:spcAft>
              <a:spcPct val="15000"/>
            </a:spcAft>
            <a:buChar char="•"/>
          </a:pPr>
          <a:r>
            <a:rPr lang="en-US" sz="2800" kern="1200" dirty="0"/>
            <a:t>Non-verbal Examples </a:t>
          </a:r>
        </a:p>
        <a:p>
          <a:pPr marL="457200" lvl="2" indent="-228600" algn="l" defTabSz="1066800">
            <a:lnSpc>
              <a:spcPct val="90000"/>
            </a:lnSpc>
            <a:spcBef>
              <a:spcPct val="0"/>
            </a:spcBef>
            <a:spcAft>
              <a:spcPct val="15000"/>
            </a:spcAft>
            <a:buChar char="•"/>
          </a:pPr>
          <a:r>
            <a:rPr lang="en-US" sz="2400" kern="1200" dirty="0"/>
            <a:t>Body language is suitable to context &amp; audience </a:t>
          </a:r>
          <a:r>
            <a:rPr lang="en-US" sz="2000" kern="1200" dirty="0"/>
            <a:t>(</a:t>
          </a:r>
          <a:r>
            <a:rPr lang="en-US" sz="2000" kern="1200" dirty="0" err="1"/>
            <a:t>MacKenzie</a:t>
          </a:r>
          <a:r>
            <a:rPr lang="en-US" sz="2000" kern="1200" dirty="0"/>
            <a:t> et al., 2020)</a:t>
          </a:r>
        </a:p>
      </dsp:txBody>
      <dsp:txXfrm>
        <a:off x="0" y="6818954"/>
        <a:ext cx="8108305" cy="4864983"/>
      </dsp:txXfrm>
    </dsp:sp>
    <dsp:sp modelId="{EFB59896-0D78-1C44-9087-97B73834ABC5}">
      <dsp:nvSpPr>
        <dsp:cNvPr id="0" name=""/>
        <dsp:cNvSpPr/>
      </dsp:nvSpPr>
      <dsp:spPr>
        <a:xfrm>
          <a:off x="8926595" y="6902340"/>
          <a:ext cx="8108305" cy="486498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t" anchorCtr="0">
          <a:noAutofit/>
        </a:bodyPr>
        <a:lstStyle/>
        <a:p>
          <a:pPr marL="0" lvl="0" indent="0" algn="ctr" defTabSz="1600200">
            <a:lnSpc>
              <a:spcPct val="90000"/>
            </a:lnSpc>
            <a:spcBef>
              <a:spcPct val="0"/>
            </a:spcBef>
            <a:spcAft>
              <a:spcPct val="35000"/>
            </a:spcAft>
            <a:buNone/>
          </a:pPr>
          <a:r>
            <a:rPr lang="en-US" sz="3600" b="1" u="sng" kern="1200" dirty="0"/>
            <a:t>Application of Knowledge</a:t>
          </a:r>
        </a:p>
        <a:p>
          <a:pPr marL="285750" lvl="1" indent="-285750" algn="l" defTabSz="1244600">
            <a:lnSpc>
              <a:spcPct val="90000"/>
            </a:lnSpc>
            <a:spcBef>
              <a:spcPct val="0"/>
            </a:spcBef>
            <a:spcAft>
              <a:spcPct val="15000"/>
            </a:spcAft>
            <a:buChar char="•"/>
          </a:pPr>
          <a:r>
            <a:rPr lang="en-US" sz="2800" kern="1200" dirty="0"/>
            <a:t>Uses language that meets audience expectations </a:t>
          </a:r>
          <a:r>
            <a:rPr lang="en-US" sz="2000" kern="1200" dirty="0"/>
            <a:t>(Mackenzie et al., 2020) </a:t>
          </a:r>
        </a:p>
        <a:p>
          <a:pPr marL="285750" lvl="1" indent="-285750" algn="l" defTabSz="1244600">
            <a:lnSpc>
              <a:spcPct val="90000"/>
            </a:lnSpc>
            <a:spcBef>
              <a:spcPct val="0"/>
            </a:spcBef>
            <a:spcAft>
              <a:spcPct val="15000"/>
            </a:spcAft>
            <a:buChar char="•"/>
          </a:pPr>
          <a:r>
            <a:rPr lang="en-US" sz="2800" kern="1200" dirty="0"/>
            <a:t>Demonstrates awareness of one’s knowledge/skill level with humility and growth mindset </a:t>
          </a:r>
          <a:r>
            <a:rPr lang="en-US" sz="2000" kern="1200" dirty="0"/>
            <a:t>(Nesbit et al., 2021)</a:t>
          </a:r>
        </a:p>
        <a:p>
          <a:pPr marL="285750" lvl="1" indent="-285750" algn="l" defTabSz="1244600">
            <a:lnSpc>
              <a:spcPct val="90000"/>
            </a:lnSpc>
            <a:spcBef>
              <a:spcPct val="0"/>
            </a:spcBef>
            <a:spcAft>
              <a:spcPct val="15000"/>
            </a:spcAft>
            <a:buChar char="•"/>
          </a:pPr>
          <a:r>
            <a:rPr lang="en-US" sz="2800" kern="1200" dirty="0"/>
            <a:t>Takes a strengths-based approach, highlighting client’s abilities &amp; strengths in addition to concerns </a:t>
          </a:r>
          <a:r>
            <a:rPr lang="en-US" sz="2000" kern="1200" dirty="0"/>
            <a:t>(</a:t>
          </a:r>
          <a:r>
            <a:rPr lang="en-US" sz="2000" kern="1200" dirty="0" err="1"/>
            <a:t>Havig</a:t>
          </a:r>
          <a:r>
            <a:rPr lang="en-US" sz="2000" kern="1200" dirty="0"/>
            <a:t> et al., 2020)</a:t>
          </a:r>
        </a:p>
        <a:p>
          <a:pPr marL="285750" lvl="1" indent="-285750" algn="l" defTabSz="1244600">
            <a:lnSpc>
              <a:spcPct val="90000"/>
            </a:lnSpc>
            <a:spcBef>
              <a:spcPct val="0"/>
            </a:spcBef>
            <a:spcAft>
              <a:spcPct val="15000"/>
            </a:spcAft>
            <a:buChar char="•"/>
          </a:pPr>
          <a:endParaRPr lang="en-US" sz="2800" kern="1200" dirty="0"/>
        </a:p>
      </dsp:txBody>
      <dsp:txXfrm>
        <a:off x="8926595" y="6902340"/>
        <a:ext cx="8108305" cy="4864983"/>
      </dsp:txXfrm>
    </dsp:sp>
    <dsp:sp modelId="{C51682F3-8DF5-0742-AC02-60893853148A}">
      <dsp:nvSpPr>
        <dsp:cNvPr id="0" name=""/>
        <dsp:cNvSpPr/>
      </dsp:nvSpPr>
      <dsp:spPr>
        <a:xfrm>
          <a:off x="17838272" y="6807716"/>
          <a:ext cx="8108305" cy="486498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t" anchorCtr="0">
          <a:noAutofit/>
        </a:bodyPr>
        <a:lstStyle/>
        <a:p>
          <a:pPr marL="0" lvl="0" indent="0" algn="ctr" defTabSz="1600200">
            <a:lnSpc>
              <a:spcPct val="90000"/>
            </a:lnSpc>
            <a:spcBef>
              <a:spcPct val="0"/>
            </a:spcBef>
            <a:spcAft>
              <a:spcPct val="35000"/>
            </a:spcAft>
            <a:buNone/>
          </a:pPr>
          <a:r>
            <a:rPr lang="en-US" sz="3600" b="1" u="sng" kern="1200" dirty="0"/>
            <a:t>Professional appearance / presentation </a:t>
          </a:r>
        </a:p>
        <a:p>
          <a:pPr marL="285750" lvl="1" indent="-285750" algn="l" defTabSz="1244600">
            <a:lnSpc>
              <a:spcPct val="90000"/>
            </a:lnSpc>
            <a:spcBef>
              <a:spcPct val="0"/>
            </a:spcBef>
            <a:spcAft>
              <a:spcPct val="15000"/>
            </a:spcAft>
            <a:buChar char="•"/>
          </a:pPr>
          <a:r>
            <a:rPr lang="en-US" sz="2800" kern="1200" dirty="0"/>
            <a:t>Wears professional attire as defined by the site </a:t>
          </a:r>
          <a:r>
            <a:rPr lang="en-US" sz="2000" kern="1200" dirty="0"/>
            <a:t>(</a:t>
          </a:r>
          <a:r>
            <a:rPr lang="en-US" sz="2000" kern="1200" dirty="0" err="1"/>
            <a:t>Tanzer</a:t>
          </a:r>
          <a:r>
            <a:rPr lang="en-US" sz="2000" kern="1200" dirty="0"/>
            <a:t> &amp; </a:t>
          </a:r>
          <a:r>
            <a:rPr lang="en-US" sz="2000" kern="1200" dirty="0" err="1"/>
            <a:t>Dintzner</a:t>
          </a:r>
          <a:r>
            <a:rPr lang="en-US" sz="2000" kern="1200" dirty="0"/>
            <a:t>, 2017) </a:t>
          </a:r>
        </a:p>
        <a:p>
          <a:pPr marL="457200" lvl="2" indent="-228600" algn="l" defTabSz="1066800">
            <a:lnSpc>
              <a:spcPct val="90000"/>
            </a:lnSpc>
            <a:spcBef>
              <a:spcPct val="0"/>
            </a:spcBef>
            <a:spcAft>
              <a:spcPct val="15000"/>
            </a:spcAft>
            <a:buChar char="•"/>
          </a:pPr>
          <a:r>
            <a:rPr lang="en-US" sz="2400" kern="1200" dirty="0"/>
            <a:t>Example:</a:t>
          </a:r>
        </a:p>
        <a:p>
          <a:pPr marL="685800" lvl="3" indent="-228600" algn="l" defTabSz="1066800">
            <a:lnSpc>
              <a:spcPct val="90000"/>
            </a:lnSpc>
            <a:spcBef>
              <a:spcPct val="0"/>
            </a:spcBef>
            <a:spcAft>
              <a:spcPct val="15000"/>
            </a:spcAft>
            <a:buChar char="•"/>
          </a:pPr>
          <a:r>
            <a:rPr lang="en-US" sz="2400" kern="1200" dirty="0"/>
            <a:t>Well groomed</a:t>
          </a:r>
        </a:p>
        <a:p>
          <a:pPr marL="685800" lvl="3" indent="-228600" algn="l" defTabSz="1066800">
            <a:lnSpc>
              <a:spcPct val="90000"/>
            </a:lnSpc>
            <a:spcBef>
              <a:spcPct val="0"/>
            </a:spcBef>
            <a:spcAft>
              <a:spcPct val="15000"/>
            </a:spcAft>
            <a:buChar char="•"/>
          </a:pPr>
          <a:r>
            <a:rPr lang="en-US" sz="2400" kern="1200" dirty="0"/>
            <a:t>Follows dress code </a:t>
          </a:r>
        </a:p>
        <a:p>
          <a:pPr marL="685800" lvl="3" indent="-228600" algn="l" defTabSz="1066800">
            <a:lnSpc>
              <a:spcPct val="90000"/>
            </a:lnSpc>
            <a:spcBef>
              <a:spcPct val="0"/>
            </a:spcBef>
            <a:spcAft>
              <a:spcPct val="15000"/>
            </a:spcAft>
            <a:buChar char="•"/>
          </a:pPr>
          <a:r>
            <a:rPr lang="en-US" sz="2400" kern="1200" dirty="0"/>
            <a:t>Cleanliness</a:t>
          </a:r>
        </a:p>
      </dsp:txBody>
      <dsp:txXfrm>
        <a:off x="17838272" y="6807716"/>
        <a:ext cx="8108305" cy="486498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D93233-DF1D-FE48-BDF7-D1DB4EAB12BA}">
      <dsp:nvSpPr>
        <dsp:cNvPr id="0" name=""/>
        <dsp:cNvSpPr/>
      </dsp:nvSpPr>
      <dsp:spPr>
        <a:xfrm>
          <a:off x="1652229" y="4680"/>
          <a:ext cx="1803085" cy="180308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dirty="0"/>
            <a:t>Revise PDM</a:t>
          </a:r>
        </a:p>
      </dsp:txBody>
      <dsp:txXfrm>
        <a:off x="1916285" y="268736"/>
        <a:ext cx="1274973" cy="1274973"/>
      </dsp:txXfrm>
    </dsp:sp>
    <dsp:sp modelId="{3E0830D7-A1C8-7242-BD05-EA0ED76A6385}">
      <dsp:nvSpPr>
        <dsp:cNvPr id="0" name=""/>
        <dsp:cNvSpPr/>
      </dsp:nvSpPr>
      <dsp:spPr>
        <a:xfrm rot="10800000">
          <a:off x="2238232" y="2040589"/>
          <a:ext cx="631079" cy="493585"/>
        </a:xfrm>
        <a:prstGeom prst="triangle">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E282779-23E9-BE45-9591-728C39973B0D}">
      <dsp:nvSpPr>
        <dsp:cNvPr id="0" name=""/>
        <dsp:cNvSpPr/>
      </dsp:nvSpPr>
      <dsp:spPr>
        <a:xfrm>
          <a:off x="1602656" y="2739059"/>
          <a:ext cx="1902232" cy="120265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dirty="0"/>
            <a:t>Collaborate with mentor</a:t>
          </a:r>
        </a:p>
      </dsp:txBody>
      <dsp:txXfrm>
        <a:off x="1881231" y="2915184"/>
        <a:ext cx="1345082" cy="850408"/>
      </dsp:txXfrm>
    </dsp:sp>
    <dsp:sp modelId="{81FFEAAA-B12D-144A-BDE1-8A4EACD0AED4}">
      <dsp:nvSpPr>
        <dsp:cNvPr id="0" name=""/>
        <dsp:cNvSpPr/>
      </dsp:nvSpPr>
      <dsp:spPr>
        <a:xfrm rot="10800000">
          <a:off x="2238232" y="4324648"/>
          <a:ext cx="631079" cy="493585"/>
        </a:xfrm>
        <a:prstGeom prst="triangle">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9E5EFE0-F6E5-1B4D-B691-50A64257EE10}">
      <dsp:nvSpPr>
        <dsp:cNvPr id="0" name=""/>
        <dsp:cNvSpPr/>
      </dsp:nvSpPr>
      <dsp:spPr>
        <a:xfrm>
          <a:off x="1952443" y="5173225"/>
          <a:ext cx="1202658" cy="120265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dirty="0"/>
            <a:t>Revise PDM</a:t>
          </a:r>
        </a:p>
      </dsp:txBody>
      <dsp:txXfrm>
        <a:off x="2128568" y="5349350"/>
        <a:ext cx="850408" cy="850408"/>
      </dsp:txXfrm>
    </dsp:sp>
    <dsp:sp modelId="{9D5720C5-36E4-B14A-A5E0-B86FD56960FE}">
      <dsp:nvSpPr>
        <dsp:cNvPr id="0" name=""/>
        <dsp:cNvSpPr/>
      </dsp:nvSpPr>
      <dsp:spPr>
        <a:xfrm rot="5400000">
          <a:off x="3479196" y="5527761"/>
          <a:ext cx="631079" cy="493585"/>
        </a:xfrm>
        <a:prstGeom prst="triangle">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05E48D2-99D6-E645-AC98-A0CD97F0C60D}">
      <dsp:nvSpPr>
        <dsp:cNvPr id="0" name=""/>
        <dsp:cNvSpPr/>
      </dsp:nvSpPr>
      <dsp:spPr>
        <a:xfrm>
          <a:off x="4406431" y="5173225"/>
          <a:ext cx="2693028" cy="120265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dirty="0"/>
            <a:t>Collaborate with research assistant </a:t>
          </a:r>
        </a:p>
      </dsp:txBody>
      <dsp:txXfrm>
        <a:off x="4800816" y="5349350"/>
        <a:ext cx="1904258" cy="850408"/>
      </dsp:txXfrm>
    </dsp:sp>
    <dsp:sp modelId="{70DE3C8D-4A4C-3843-906B-E3A866D08813}">
      <dsp:nvSpPr>
        <dsp:cNvPr id="0" name=""/>
        <dsp:cNvSpPr/>
      </dsp:nvSpPr>
      <dsp:spPr>
        <a:xfrm>
          <a:off x="5437405" y="4296709"/>
          <a:ext cx="631079" cy="493585"/>
        </a:xfrm>
        <a:prstGeom prst="triangle">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2523FBF-EF59-7E40-9206-06BC7B542C7A}">
      <dsp:nvSpPr>
        <dsp:cNvPr id="0" name=""/>
        <dsp:cNvSpPr/>
      </dsp:nvSpPr>
      <dsp:spPr>
        <a:xfrm>
          <a:off x="5151616" y="2739059"/>
          <a:ext cx="1202658" cy="120265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dirty="0"/>
            <a:t>Revise PDM</a:t>
          </a:r>
        </a:p>
      </dsp:txBody>
      <dsp:txXfrm>
        <a:off x="5327741" y="2915184"/>
        <a:ext cx="850408" cy="850408"/>
      </dsp:txXfrm>
    </dsp:sp>
    <dsp:sp modelId="{7D5EB131-3C6E-6046-9C93-F886B6C76026}">
      <dsp:nvSpPr>
        <dsp:cNvPr id="0" name=""/>
        <dsp:cNvSpPr/>
      </dsp:nvSpPr>
      <dsp:spPr>
        <a:xfrm>
          <a:off x="5437405" y="1919757"/>
          <a:ext cx="631079" cy="493585"/>
        </a:xfrm>
        <a:prstGeom prst="triangle">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065CCF8-0D56-C84A-A37C-78B0C4E8CD51}">
      <dsp:nvSpPr>
        <dsp:cNvPr id="0" name=""/>
        <dsp:cNvSpPr/>
      </dsp:nvSpPr>
      <dsp:spPr>
        <a:xfrm>
          <a:off x="4508663" y="190467"/>
          <a:ext cx="2488564" cy="143151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dirty="0"/>
            <a:t>Collaborate with original author </a:t>
          </a:r>
        </a:p>
      </dsp:txBody>
      <dsp:txXfrm>
        <a:off x="4873105" y="400107"/>
        <a:ext cx="1759680" cy="1012231"/>
      </dsp:txXfrm>
    </dsp:sp>
    <dsp:sp modelId="{E4BC90A7-D1DB-D244-A7D9-289F1EBB3C24}">
      <dsp:nvSpPr>
        <dsp:cNvPr id="0" name=""/>
        <dsp:cNvSpPr/>
      </dsp:nvSpPr>
      <dsp:spPr>
        <a:xfrm rot="5400000">
          <a:off x="7417420" y="659430"/>
          <a:ext cx="631079" cy="493585"/>
        </a:xfrm>
        <a:prstGeom prst="triangle">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66356E4-AA1D-6F47-840F-191A5623D9ED}">
      <dsp:nvSpPr>
        <dsp:cNvPr id="0" name=""/>
        <dsp:cNvSpPr/>
      </dsp:nvSpPr>
      <dsp:spPr>
        <a:xfrm>
          <a:off x="8440754" y="304894"/>
          <a:ext cx="1202658" cy="120265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dirty="0"/>
            <a:t>Revise PDM</a:t>
          </a:r>
        </a:p>
      </dsp:txBody>
      <dsp:txXfrm>
        <a:off x="8616879" y="481019"/>
        <a:ext cx="850408" cy="850408"/>
      </dsp:txXfrm>
    </dsp:sp>
    <dsp:sp modelId="{0362B8D0-5996-C147-B57F-0915532A7E98}">
      <dsp:nvSpPr>
        <dsp:cNvPr id="0" name=""/>
        <dsp:cNvSpPr/>
      </dsp:nvSpPr>
      <dsp:spPr>
        <a:xfrm rot="10800000">
          <a:off x="8726543" y="1890482"/>
          <a:ext cx="631079" cy="493585"/>
        </a:xfrm>
        <a:prstGeom prst="triangle">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B59B459-19C3-964A-9C48-C3675EB89C39}">
      <dsp:nvSpPr>
        <dsp:cNvPr id="0" name=""/>
        <dsp:cNvSpPr/>
      </dsp:nvSpPr>
      <dsp:spPr>
        <a:xfrm>
          <a:off x="8001002" y="2739059"/>
          <a:ext cx="2082162" cy="120265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dirty="0"/>
            <a:t>Collaborate with peers</a:t>
          </a:r>
        </a:p>
      </dsp:txBody>
      <dsp:txXfrm>
        <a:off x="8305928" y="2915184"/>
        <a:ext cx="1472310" cy="850408"/>
      </dsp:txXfrm>
    </dsp:sp>
    <dsp:sp modelId="{E4DD9B40-50B3-484A-B97D-15765BAAB701}">
      <dsp:nvSpPr>
        <dsp:cNvPr id="0" name=""/>
        <dsp:cNvSpPr/>
      </dsp:nvSpPr>
      <dsp:spPr>
        <a:xfrm rot="10800000">
          <a:off x="8726543" y="4174541"/>
          <a:ext cx="631079" cy="493585"/>
        </a:xfrm>
        <a:prstGeom prst="triangle">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14B62E0-84B7-4446-92ED-AD0BE2862B6D}">
      <dsp:nvSpPr>
        <dsp:cNvPr id="0" name=""/>
        <dsp:cNvSpPr/>
      </dsp:nvSpPr>
      <dsp:spPr>
        <a:xfrm>
          <a:off x="8246201" y="4873011"/>
          <a:ext cx="1591764" cy="180308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dirty="0"/>
            <a:t>Final PDM draft </a:t>
          </a:r>
        </a:p>
      </dsp:txBody>
      <dsp:txXfrm>
        <a:off x="8479309" y="5137067"/>
        <a:ext cx="1125548" cy="127497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443B08-1E81-DB49-B80A-A36F385F0CA3}">
      <dsp:nvSpPr>
        <dsp:cNvPr id="0" name=""/>
        <dsp:cNvSpPr/>
      </dsp:nvSpPr>
      <dsp:spPr>
        <a:xfrm>
          <a:off x="4278" y="2695108"/>
          <a:ext cx="5213051" cy="2085220"/>
        </a:xfrm>
        <a:prstGeom prst="chevron">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023" tIns="61341" rIns="61341" bIns="61341" numCol="1" spcCol="1270" anchor="ctr" anchorCtr="0">
          <a:noAutofit/>
        </a:bodyPr>
        <a:lstStyle/>
        <a:p>
          <a:pPr marL="0" lvl="0" indent="0" algn="ctr" defTabSz="2044700">
            <a:lnSpc>
              <a:spcPct val="90000"/>
            </a:lnSpc>
            <a:spcBef>
              <a:spcPct val="0"/>
            </a:spcBef>
            <a:spcAft>
              <a:spcPct val="35000"/>
            </a:spcAft>
            <a:buNone/>
          </a:pPr>
          <a:r>
            <a:rPr lang="en-US" sz="4600" kern="1200" dirty="0"/>
            <a:t>1. Gather expert feedback</a:t>
          </a:r>
        </a:p>
      </dsp:txBody>
      <dsp:txXfrm>
        <a:off x="1046888" y="2695108"/>
        <a:ext cx="3127831" cy="2085220"/>
      </dsp:txXfrm>
    </dsp:sp>
    <dsp:sp modelId="{44FF55A6-173B-7640-95B6-567062EC2402}">
      <dsp:nvSpPr>
        <dsp:cNvPr id="0" name=""/>
        <dsp:cNvSpPr/>
      </dsp:nvSpPr>
      <dsp:spPr>
        <a:xfrm>
          <a:off x="4696025" y="2695108"/>
          <a:ext cx="5213051" cy="2085220"/>
        </a:xfrm>
        <a:prstGeom prst="chevron">
          <a:avLst/>
        </a:prstGeom>
        <a:solidFill>
          <a:schemeClr val="accent1">
            <a:shade val="80000"/>
            <a:hueOff val="174641"/>
            <a:satOff val="-3128"/>
            <a:lumOff val="1329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023" tIns="61341" rIns="61341" bIns="61341" numCol="1" spcCol="1270" anchor="ctr" anchorCtr="0">
          <a:noAutofit/>
        </a:bodyPr>
        <a:lstStyle/>
        <a:p>
          <a:pPr marL="0" lvl="0" indent="0" algn="ctr" defTabSz="2044700">
            <a:lnSpc>
              <a:spcPct val="90000"/>
            </a:lnSpc>
            <a:spcBef>
              <a:spcPct val="0"/>
            </a:spcBef>
            <a:spcAft>
              <a:spcPct val="35000"/>
            </a:spcAft>
            <a:buNone/>
          </a:pPr>
          <a:r>
            <a:rPr lang="en-US" sz="4600" kern="1200" dirty="0"/>
            <a:t>2. Test constructs </a:t>
          </a:r>
        </a:p>
      </dsp:txBody>
      <dsp:txXfrm>
        <a:off x="5738635" y="2695108"/>
        <a:ext cx="3127831" cy="2085220"/>
      </dsp:txXfrm>
    </dsp:sp>
    <dsp:sp modelId="{B7BC3C16-F615-FF4C-8369-BB3DD2EE8472}">
      <dsp:nvSpPr>
        <dsp:cNvPr id="0" name=""/>
        <dsp:cNvSpPr/>
      </dsp:nvSpPr>
      <dsp:spPr>
        <a:xfrm>
          <a:off x="9387772" y="2695108"/>
          <a:ext cx="5213051" cy="2085220"/>
        </a:xfrm>
        <a:prstGeom prst="chevron">
          <a:avLst/>
        </a:prstGeom>
        <a:solidFill>
          <a:schemeClr val="accent1">
            <a:shade val="80000"/>
            <a:hueOff val="349283"/>
            <a:satOff val="-6256"/>
            <a:lumOff val="2658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023" tIns="61341" rIns="61341" bIns="61341" numCol="1" spcCol="1270" anchor="ctr" anchorCtr="0">
          <a:noAutofit/>
        </a:bodyPr>
        <a:lstStyle/>
        <a:p>
          <a:pPr marL="0" lvl="0" indent="0" algn="ctr" defTabSz="2044700">
            <a:lnSpc>
              <a:spcPct val="90000"/>
            </a:lnSpc>
            <a:spcBef>
              <a:spcPct val="0"/>
            </a:spcBef>
            <a:spcAft>
              <a:spcPct val="35000"/>
            </a:spcAft>
            <a:buNone/>
          </a:pPr>
          <a:r>
            <a:rPr lang="en-US" sz="4600" kern="1200" dirty="0"/>
            <a:t>3. Evaluate reliability &amp; validity </a:t>
          </a:r>
        </a:p>
      </dsp:txBody>
      <dsp:txXfrm>
        <a:off x="10430382" y="2695108"/>
        <a:ext cx="3127831" cy="2085220"/>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bProcess2">
  <dgm:title val=""/>
  <dgm:desc val=""/>
  <dgm:catLst>
    <dgm:cat type="process" pri="24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dgm:varLst>
    <dgm:choose name="Name0">
      <dgm:if name="Name1" func="var" arg="dir" op="equ" val="norm">
        <dgm:alg type="snake">
          <dgm:param type="grDir" val="tL"/>
          <dgm:param type="flowDir" val="col"/>
          <dgm:param type="contDir" val="revDir"/>
        </dgm:alg>
      </dgm:if>
      <dgm:else name="Name2">
        <dgm:alg type="snake">
          <dgm:param type="grDir" val="tR"/>
          <dgm:param type="flowDir" val="col"/>
          <dgm:param type="contDir" val="revDir"/>
        </dgm:alg>
      </dgm:else>
    </dgm:choose>
    <dgm:shape xmlns:r="http://schemas.openxmlformats.org/officeDocument/2006/relationships" r:blip="">
      <dgm:adjLst/>
    </dgm:shape>
    <dgm:presOf/>
    <dgm:constrLst>
      <dgm:constr type="w" for="ch" forName="firstNode" refType="w"/>
      <dgm:constr type="w" for="ch" forName="lastNode" refType="w" refFor="ch" refForName="firstNode" op="equ"/>
      <dgm:constr type="w" for="ch" forName="middleNode" refType="w" refFor="ch" refForName="firstNode" op="equ"/>
      <dgm:constr type="h" for="ch" ptType="sibTrans" refType="w" refFor="ch" refForName="middleNode" op="equ" fact="0.35"/>
      <dgm:constr type="sp" refType="w" refFor="ch" refForName="middleNode" fact="0.5"/>
      <dgm:constr type="connDist" for="des" ptType="sibTrans" op="equ"/>
      <dgm:constr type="primFontSz" for="ch" forName="firstNode" val="65"/>
      <dgm:constr type="primFontSz" for="ch" forName="lastNode" refType="primFontSz" refFor="ch" refForName="firstNode" op="equ"/>
      <dgm:constr type="primFontSz" for="des" forName="shape" val="65"/>
      <dgm:constr type="primFontSz" for="des" forName="shape" refType="primFontSz" refFor="ch" refForName="firstNode" op="lte"/>
      <dgm:constr type="primFontSz" for="des" forName="shape" refType="primFontSz" refFor="ch" refForName="lastNode" op="lte"/>
    </dgm:constrLst>
    <dgm:ruleLst/>
    <dgm:forEach name="Name3" axis="ch" ptType="node">
      <dgm:choose name="Name4">
        <dgm:if name="Name5" axis="self" ptType="node" func="pos" op="equ" val="1">
          <dgm:layoutNode name="fir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if name="Name6" axis="self" ptType="node" func="revPos" op="equ" val="1">
          <dgm:layoutNode name="la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7">
          <dgm:layoutNode name="middleNode">
            <dgm:alg type="composite"/>
            <dgm:shape xmlns:r="http://schemas.openxmlformats.org/officeDocument/2006/relationships" r:blip="">
              <dgm:adjLst/>
            </dgm:shape>
            <dgm:presOf/>
            <dgm:constrLst>
              <dgm:constr type="h" refType="w"/>
              <dgm:constr type="w" for="ch" forName="padding" refType="w"/>
              <dgm:constr type="h" for="ch" forName="padding" refType="h"/>
              <dgm:constr type="w" for="ch" forName="shape" refType="w" fact="0.667"/>
              <dgm:constr type="h" for="ch" forName="shape" refType="h" fact="0.667"/>
              <dgm:constr type="ctrX" for="ch" forName="shape" refType="w" fact="0.5"/>
              <dgm:constr type="ctrY" for="ch" forName="shape" refType="h" fact="0.5"/>
            </dgm:constrLst>
            <dgm:ruleLst/>
            <dgm:layoutNode name="padding">
              <dgm:alg type="sp"/>
              <dgm:shape xmlns:r="http://schemas.openxmlformats.org/officeDocument/2006/relationships" type="ellipse" r:blip="" hideGeom="1">
                <dgm:adjLst/>
              </dgm:shape>
              <dgm:presOf/>
              <dgm:constrLst/>
              <dgm:ruleLst/>
            </dgm:layoutNode>
            <dgm:layoutNode name="shap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else>
      </dgm:choose>
      <dgm:forEach name="Name8" axis="followSib" ptType="sibTrans" cnt="1">
        <dgm:layoutNode name="sibTrans">
          <dgm:choose name="Name9">
            <dgm:if name="Name10" func="var" arg="dir" op="equ" val="norm">
              <dgm:choose name="Name11">
                <dgm:if name="Name12" axis="self" ptType="sibTrans" func="pos" op="equ" val="1">
                  <dgm:alg type="conn">
                    <dgm:param type="begPts" val="auto"/>
                    <dgm:param type="endPts" val="auto"/>
                    <dgm:param type="srcNode" val="firstNode"/>
                    <dgm:param type="dstNode" val="shape"/>
                  </dgm:alg>
                </dgm:if>
                <dgm:if name="Name13" axis="self" ptType="sibTrans" func="revPos" op="equ" val="1">
                  <dgm:alg type="conn">
                    <dgm:param type="begPts" val="auto"/>
                    <dgm:param type="endPts" val="auto"/>
                    <dgm:param type="srcNode" val="shape"/>
                    <dgm:param type="dstNode" val="lastNode"/>
                  </dgm:alg>
                </dgm:if>
                <dgm:else name="Name14">
                  <dgm:alg type="conn">
                    <dgm:param type="begPts" val="auto"/>
                    <dgm:param type="endPts" val="auto"/>
                    <dgm:param type="srcNode" val="shape"/>
                    <dgm:param type="dstNode" val="shape"/>
                  </dgm:alg>
                </dgm:else>
              </dgm:choose>
            </dgm:if>
            <dgm:else name="Name15">
              <dgm:choose name="Name16">
                <dgm:if name="Name17" axis="self" ptType="sibTrans" func="pos" op="equ" val="1">
                  <dgm:alg type="conn">
                    <dgm:param type="begPts" val="auto"/>
                    <dgm:param type="endPts" val="auto"/>
                    <dgm:param type="srcNode" val="firstNode"/>
                    <dgm:param type="dstNode" val="shape"/>
                  </dgm:alg>
                </dgm:if>
                <dgm:if name="Name18" axis="self" ptType="sibTrans" func="revPos" op="equ" val="1">
                  <dgm:alg type="conn">
                    <dgm:param type="begPts" val="auto"/>
                    <dgm:param type="endPts" val="auto"/>
                    <dgm:param type="srcNode" val="shape"/>
                    <dgm:param type="dstNode" val="lastNode"/>
                  </dgm:alg>
                </dgm:if>
                <dgm:else name="Name19">
                  <dgm:alg type="conn">
                    <dgm:param type="begPts" val="auto"/>
                    <dgm:param type="endPts" val="auto"/>
                    <dgm:param type="srcNode" val="shape"/>
                    <dgm:param type="dstNode" val="shape"/>
                  </dgm:alg>
                </dgm:else>
              </dgm:choose>
            </dgm:else>
          </dgm:choose>
          <dgm:shape xmlns:r="http://schemas.openxmlformats.org/officeDocument/2006/relationships" rot="90" type="triangle" r:blip="">
            <dgm:adjLst/>
          </dgm:shape>
          <dgm:presOf axis="self"/>
          <dgm:constrLst>
            <dgm:constr type="w" refType="h"/>
            <dgm:constr type="connDist"/>
            <dgm:constr type="begPad" refType="connDist" fact="0.25"/>
            <dgm:constr type="endPad" refType="connDist" fact="0.22"/>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D385B7A-18FE-CA47-9262-83A3CD68A39C}" type="datetimeFigureOut">
              <a:rPr lang="en-US" smtClean="0"/>
              <a:t>5/15/23</a:t>
            </a:fld>
            <a:endParaRPr lang="en-US"/>
          </a:p>
        </p:txBody>
      </p:sp>
      <p:sp>
        <p:nvSpPr>
          <p:cNvPr id="4" name="Slide Image Placeholder 3"/>
          <p:cNvSpPr>
            <a:spLocks noGrp="1" noRot="1" noChangeAspect="1"/>
          </p:cNvSpPr>
          <p:nvPr>
            <p:ph type="sldImg" idx="2"/>
          </p:nvPr>
        </p:nvSpPr>
        <p:spPr>
          <a:xfrm>
            <a:off x="1268413" y="1143000"/>
            <a:ext cx="43211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66AC27-7ACA-8243-A921-37B2EEC0984B}" type="slidenum">
              <a:rPr lang="en-US" smtClean="0"/>
              <a:t>‹#›</a:t>
            </a:fld>
            <a:endParaRPr lang="en-US"/>
          </a:p>
        </p:txBody>
      </p:sp>
    </p:spTree>
    <p:extLst>
      <p:ext uri="{BB962C8B-B14F-4D97-AF65-F5344CB8AC3E}">
        <p14:creationId xmlns:p14="http://schemas.microsoft.com/office/powerpoint/2010/main" val="20737087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dirty="0"/>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dirty="0"/>
          </a:p>
        </p:txBody>
      </p:sp>
      <p:sp>
        <p:nvSpPr>
          <p:cNvPr id="4" name="Slide Number Placeholder 3"/>
          <p:cNvSpPr>
            <a:spLocks noGrp="1"/>
          </p:cNvSpPr>
          <p:nvPr>
            <p:ph type="sldNum" sz="quarter" idx="5"/>
          </p:nvPr>
        </p:nvSpPr>
        <p:spPr/>
        <p:txBody>
          <a:bodyPr/>
          <a:lstStyle/>
          <a:p>
            <a:fld id="{C166AC27-7ACA-8243-A921-37B2EEC0984B}" type="slidenum">
              <a:rPr lang="en-US" smtClean="0"/>
              <a:t>1</a:t>
            </a:fld>
            <a:endParaRPr lang="en-US"/>
          </a:p>
        </p:txBody>
      </p:sp>
    </p:spTree>
    <p:extLst>
      <p:ext uri="{BB962C8B-B14F-4D97-AF65-F5344CB8AC3E}">
        <p14:creationId xmlns:p14="http://schemas.microsoft.com/office/powerpoint/2010/main" val="18483834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80360" y="4489452"/>
            <a:ext cx="32644080" cy="9550400"/>
          </a:xfrm>
        </p:spPr>
        <p:txBody>
          <a:bodyPr anchor="b"/>
          <a:lstStyle>
            <a:lvl1pPr algn="ctr">
              <a:defRPr sz="24000"/>
            </a:lvl1pPr>
          </a:lstStyle>
          <a:p>
            <a:r>
              <a:rPr lang="en-US"/>
              <a:t>Click to edit Master title style</a:t>
            </a:r>
            <a:endParaRPr lang="en-US" dirty="0"/>
          </a:p>
        </p:txBody>
      </p:sp>
      <p:sp>
        <p:nvSpPr>
          <p:cNvPr id="3" name="Subtitle 2"/>
          <p:cNvSpPr>
            <a:spLocks noGrp="1"/>
          </p:cNvSpPr>
          <p:nvPr>
            <p:ph type="subTitle" idx="1"/>
          </p:nvPr>
        </p:nvSpPr>
        <p:spPr>
          <a:xfrm>
            <a:off x="4800600" y="14408152"/>
            <a:ext cx="28803600" cy="6623048"/>
          </a:xfrm>
        </p:spPr>
        <p:txBody>
          <a:bodyPr/>
          <a:lstStyle>
            <a:lvl1pPr marL="0" indent="0" algn="ctr">
              <a:buNone/>
              <a:defRPr sz="9600"/>
            </a:lvl1pPr>
            <a:lvl2pPr marL="1828800" indent="0" algn="ctr">
              <a:buNone/>
              <a:defRPr sz="8000"/>
            </a:lvl2pPr>
            <a:lvl3pPr marL="3657600" indent="0" algn="ctr">
              <a:buNone/>
              <a:defRPr sz="7200"/>
            </a:lvl3pPr>
            <a:lvl4pPr marL="5486400" indent="0" algn="ctr">
              <a:buNone/>
              <a:defRPr sz="6400"/>
            </a:lvl4pPr>
            <a:lvl5pPr marL="7315200" indent="0" algn="ctr">
              <a:buNone/>
              <a:defRPr sz="6400"/>
            </a:lvl5pPr>
            <a:lvl6pPr marL="9144000" indent="0" algn="ctr">
              <a:buNone/>
              <a:defRPr sz="6400"/>
            </a:lvl6pPr>
            <a:lvl7pPr marL="10972800" indent="0" algn="ctr">
              <a:buNone/>
              <a:defRPr sz="6400"/>
            </a:lvl7pPr>
            <a:lvl8pPr marL="12801600" indent="0" algn="ctr">
              <a:buNone/>
              <a:defRPr sz="6400"/>
            </a:lvl8pPr>
            <a:lvl9pPr marL="14630400" indent="0" algn="ctr">
              <a:buNone/>
              <a:defRPr sz="64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8A6A2C1-1ED1-43CD-8D62-41A8D6DAE66E}" type="datetimeFigureOut">
              <a:rPr lang="en-US" smtClean="0"/>
              <a:t>5/15/23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A46160-7D9A-4FF6-9951-EC2824D02BC3}" type="slidenum">
              <a:rPr lang="en-US" smtClean="0"/>
              <a:t>‹#›</a:t>
            </a:fld>
            <a:endParaRPr lang="en-US"/>
          </a:p>
        </p:txBody>
      </p:sp>
    </p:spTree>
    <p:extLst>
      <p:ext uri="{BB962C8B-B14F-4D97-AF65-F5344CB8AC3E}">
        <p14:creationId xmlns:p14="http://schemas.microsoft.com/office/powerpoint/2010/main" val="21320446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A6A2C1-1ED1-43CD-8D62-41A8D6DAE66E}" type="datetimeFigureOut">
              <a:rPr lang="en-US" smtClean="0"/>
              <a:t>5/15/23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A46160-7D9A-4FF6-9951-EC2824D02BC3}" type="slidenum">
              <a:rPr lang="en-US" smtClean="0"/>
              <a:t>‹#›</a:t>
            </a:fld>
            <a:endParaRPr lang="en-US"/>
          </a:p>
        </p:txBody>
      </p:sp>
    </p:spTree>
    <p:extLst>
      <p:ext uri="{BB962C8B-B14F-4D97-AF65-F5344CB8AC3E}">
        <p14:creationId xmlns:p14="http://schemas.microsoft.com/office/powerpoint/2010/main" val="324001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7483437" y="1460500"/>
            <a:ext cx="8281035" cy="2324735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640332" y="1460500"/>
            <a:ext cx="24363045" cy="2324735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A6A2C1-1ED1-43CD-8D62-41A8D6DAE66E}" type="datetimeFigureOut">
              <a:rPr lang="en-US" smtClean="0"/>
              <a:t>5/15/23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A46160-7D9A-4FF6-9951-EC2824D02BC3}" type="slidenum">
              <a:rPr lang="en-US" smtClean="0"/>
              <a:t>‹#›</a:t>
            </a:fld>
            <a:endParaRPr lang="en-US"/>
          </a:p>
        </p:txBody>
      </p:sp>
    </p:spTree>
    <p:extLst>
      <p:ext uri="{BB962C8B-B14F-4D97-AF65-F5344CB8AC3E}">
        <p14:creationId xmlns:p14="http://schemas.microsoft.com/office/powerpoint/2010/main" val="1800409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A6A2C1-1ED1-43CD-8D62-41A8D6DAE66E}" type="datetimeFigureOut">
              <a:rPr lang="en-US" smtClean="0"/>
              <a:t>5/15/23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A46160-7D9A-4FF6-9951-EC2824D02BC3}" type="slidenum">
              <a:rPr lang="en-US" smtClean="0"/>
              <a:t>‹#›</a:t>
            </a:fld>
            <a:endParaRPr lang="en-US"/>
          </a:p>
        </p:txBody>
      </p:sp>
    </p:spTree>
    <p:extLst>
      <p:ext uri="{BB962C8B-B14F-4D97-AF65-F5344CB8AC3E}">
        <p14:creationId xmlns:p14="http://schemas.microsoft.com/office/powerpoint/2010/main" val="253109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20330" y="6838958"/>
            <a:ext cx="33124140" cy="11410948"/>
          </a:xfrm>
        </p:spPr>
        <p:txBody>
          <a:bodyPr anchor="b"/>
          <a:lstStyle>
            <a:lvl1pPr>
              <a:defRPr sz="24000"/>
            </a:lvl1pPr>
          </a:lstStyle>
          <a:p>
            <a:r>
              <a:rPr lang="en-US"/>
              <a:t>Click to edit Master title style</a:t>
            </a:r>
            <a:endParaRPr lang="en-US" dirty="0"/>
          </a:p>
        </p:txBody>
      </p:sp>
      <p:sp>
        <p:nvSpPr>
          <p:cNvPr id="3" name="Text Placeholder 2"/>
          <p:cNvSpPr>
            <a:spLocks noGrp="1"/>
          </p:cNvSpPr>
          <p:nvPr>
            <p:ph type="body" idx="1"/>
          </p:nvPr>
        </p:nvSpPr>
        <p:spPr>
          <a:xfrm>
            <a:off x="2620330" y="18357858"/>
            <a:ext cx="33124140" cy="6000748"/>
          </a:xfrm>
        </p:spPr>
        <p:txBody>
          <a:bodyPr/>
          <a:lstStyle>
            <a:lvl1pPr marL="0" indent="0">
              <a:buNone/>
              <a:defRPr sz="9600">
                <a:solidFill>
                  <a:schemeClr val="tx1"/>
                </a:solidFill>
              </a:defRPr>
            </a:lvl1pPr>
            <a:lvl2pPr marL="1828800" indent="0">
              <a:buNone/>
              <a:defRPr sz="8000">
                <a:solidFill>
                  <a:schemeClr val="tx1">
                    <a:tint val="75000"/>
                  </a:schemeClr>
                </a:solidFill>
              </a:defRPr>
            </a:lvl2pPr>
            <a:lvl3pPr marL="3657600" indent="0">
              <a:buNone/>
              <a:defRPr sz="7200">
                <a:solidFill>
                  <a:schemeClr val="tx1">
                    <a:tint val="75000"/>
                  </a:schemeClr>
                </a:solidFill>
              </a:defRPr>
            </a:lvl3pPr>
            <a:lvl4pPr marL="5486400" indent="0">
              <a:buNone/>
              <a:defRPr sz="6400">
                <a:solidFill>
                  <a:schemeClr val="tx1">
                    <a:tint val="75000"/>
                  </a:schemeClr>
                </a:solidFill>
              </a:defRPr>
            </a:lvl4pPr>
            <a:lvl5pPr marL="7315200" indent="0">
              <a:buNone/>
              <a:defRPr sz="6400">
                <a:solidFill>
                  <a:schemeClr val="tx1">
                    <a:tint val="75000"/>
                  </a:schemeClr>
                </a:solidFill>
              </a:defRPr>
            </a:lvl5pPr>
            <a:lvl6pPr marL="9144000" indent="0">
              <a:buNone/>
              <a:defRPr sz="6400">
                <a:solidFill>
                  <a:schemeClr val="tx1">
                    <a:tint val="75000"/>
                  </a:schemeClr>
                </a:solidFill>
              </a:defRPr>
            </a:lvl6pPr>
            <a:lvl7pPr marL="10972800" indent="0">
              <a:buNone/>
              <a:defRPr sz="6400">
                <a:solidFill>
                  <a:schemeClr val="tx1">
                    <a:tint val="75000"/>
                  </a:schemeClr>
                </a:solidFill>
              </a:defRPr>
            </a:lvl7pPr>
            <a:lvl8pPr marL="12801600" indent="0">
              <a:buNone/>
              <a:defRPr sz="6400">
                <a:solidFill>
                  <a:schemeClr val="tx1">
                    <a:tint val="75000"/>
                  </a:schemeClr>
                </a:solidFill>
              </a:defRPr>
            </a:lvl8pPr>
            <a:lvl9pPr marL="14630400" indent="0">
              <a:buNone/>
              <a:defRPr sz="6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8A6A2C1-1ED1-43CD-8D62-41A8D6DAE66E}" type="datetimeFigureOut">
              <a:rPr lang="en-US" smtClean="0"/>
              <a:t>5/15/23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A46160-7D9A-4FF6-9951-EC2824D02BC3}" type="slidenum">
              <a:rPr lang="en-US" smtClean="0"/>
              <a:t>‹#›</a:t>
            </a:fld>
            <a:endParaRPr lang="en-US"/>
          </a:p>
        </p:txBody>
      </p:sp>
    </p:spTree>
    <p:extLst>
      <p:ext uri="{BB962C8B-B14F-4D97-AF65-F5344CB8AC3E}">
        <p14:creationId xmlns:p14="http://schemas.microsoft.com/office/powerpoint/2010/main" val="3387584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640330" y="7302500"/>
            <a:ext cx="16322040" cy="174053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9442430" y="7302500"/>
            <a:ext cx="16322040" cy="174053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8A6A2C1-1ED1-43CD-8D62-41A8D6DAE66E}" type="datetimeFigureOut">
              <a:rPr lang="en-US" smtClean="0"/>
              <a:t>5/15/23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A46160-7D9A-4FF6-9951-EC2824D02BC3}" type="slidenum">
              <a:rPr lang="en-US" smtClean="0"/>
              <a:t>‹#›</a:t>
            </a:fld>
            <a:endParaRPr lang="en-US"/>
          </a:p>
        </p:txBody>
      </p:sp>
    </p:spTree>
    <p:extLst>
      <p:ext uri="{BB962C8B-B14F-4D97-AF65-F5344CB8AC3E}">
        <p14:creationId xmlns:p14="http://schemas.microsoft.com/office/powerpoint/2010/main" val="40121614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645332" y="1460506"/>
            <a:ext cx="33124140" cy="5302252"/>
          </a:xfrm>
        </p:spPr>
        <p:txBody>
          <a:bodyPr/>
          <a:lstStyle/>
          <a:p>
            <a:r>
              <a:rPr lang="en-US"/>
              <a:t>Click to edit Master title style</a:t>
            </a:r>
            <a:endParaRPr lang="en-US" dirty="0"/>
          </a:p>
        </p:txBody>
      </p:sp>
      <p:sp>
        <p:nvSpPr>
          <p:cNvPr id="3" name="Text Placeholder 2"/>
          <p:cNvSpPr>
            <a:spLocks noGrp="1"/>
          </p:cNvSpPr>
          <p:nvPr>
            <p:ph type="body" idx="1"/>
          </p:nvPr>
        </p:nvSpPr>
        <p:spPr>
          <a:xfrm>
            <a:off x="2645336" y="6724652"/>
            <a:ext cx="16247028" cy="3295648"/>
          </a:xfrm>
        </p:spPr>
        <p:txBody>
          <a:bodyPr anchor="b"/>
          <a:lstStyle>
            <a:lvl1pPr marL="0" indent="0">
              <a:buNone/>
              <a:defRPr sz="9600" b="1"/>
            </a:lvl1pPr>
            <a:lvl2pPr marL="1828800" indent="0">
              <a:buNone/>
              <a:defRPr sz="8000" b="1"/>
            </a:lvl2pPr>
            <a:lvl3pPr marL="3657600" indent="0">
              <a:buNone/>
              <a:defRPr sz="7200" b="1"/>
            </a:lvl3pPr>
            <a:lvl4pPr marL="5486400" indent="0">
              <a:buNone/>
              <a:defRPr sz="6400" b="1"/>
            </a:lvl4pPr>
            <a:lvl5pPr marL="7315200" indent="0">
              <a:buNone/>
              <a:defRPr sz="6400" b="1"/>
            </a:lvl5pPr>
            <a:lvl6pPr marL="9144000" indent="0">
              <a:buNone/>
              <a:defRPr sz="6400" b="1"/>
            </a:lvl6pPr>
            <a:lvl7pPr marL="10972800" indent="0">
              <a:buNone/>
              <a:defRPr sz="6400" b="1"/>
            </a:lvl7pPr>
            <a:lvl8pPr marL="12801600" indent="0">
              <a:buNone/>
              <a:defRPr sz="6400" b="1"/>
            </a:lvl8pPr>
            <a:lvl9pPr marL="14630400" indent="0">
              <a:buNone/>
              <a:defRPr sz="6400" b="1"/>
            </a:lvl9pPr>
          </a:lstStyle>
          <a:p>
            <a:pPr lvl="0"/>
            <a:r>
              <a:rPr lang="en-US"/>
              <a:t>Click to edit Master text styles</a:t>
            </a:r>
          </a:p>
        </p:txBody>
      </p:sp>
      <p:sp>
        <p:nvSpPr>
          <p:cNvPr id="4" name="Content Placeholder 3"/>
          <p:cNvSpPr>
            <a:spLocks noGrp="1"/>
          </p:cNvSpPr>
          <p:nvPr>
            <p:ph sz="half" idx="2"/>
          </p:nvPr>
        </p:nvSpPr>
        <p:spPr>
          <a:xfrm>
            <a:off x="2645336" y="10020300"/>
            <a:ext cx="16247028" cy="147383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9442432" y="6724652"/>
            <a:ext cx="16327042" cy="3295648"/>
          </a:xfrm>
        </p:spPr>
        <p:txBody>
          <a:bodyPr anchor="b"/>
          <a:lstStyle>
            <a:lvl1pPr marL="0" indent="0">
              <a:buNone/>
              <a:defRPr sz="9600" b="1"/>
            </a:lvl1pPr>
            <a:lvl2pPr marL="1828800" indent="0">
              <a:buNone/>
              <a:defRPr sz="8000" b="1"/>
            </a:lvl2pPr>
            <a:lvl3pPr marL="3657600" indent="0">
              <a:buNone/>
              <a:defRPr sz="7200" b="1"/>
            </a:lvl3pPr>
            <a:lvl4pPr marL="5486400" indent="0">
              <a:buNone/>
              <a:defRPr sz="6400" b="1"/>
            </a:lvl4pPr>
            <a:lvl5pPr marL="7315200" indent="0">
              <a:buNone/>
              <a:defRPr sz="6400" b="1"/>
            </a:lvl5pPr>
            <a:lvl6pPr marL="9144000" indent="0">
              <a:buNone/>
              <a:defRPr sz="6400" b="1"/>
            </a:lvl6pPr>
            <a:lvl7pPr marL="10972800" indent="0">
              <a:buNone/>
              <a:defRPr sz="6400" b="1"/>
            </a:lvl7pPr>
            <a:lvl8pPr marL="12801600" indent="0">
              <a:buNone/>
              <a:defRPr sz="6400" b="1"/>
            </a:lvl8pPr>
            <a:lvl9pPr marL="14630400" indent="0">
              <a:buNone/>
              <a:defRPr sz="6400" b="1"/>
            </a:lvl9pPr>
          </a:lstStyle>
          <a:p>
            <a:pPr lvl="0"/>
            <a:r>
              <a:rPr lang="en-US"/>
              <a:t>Click to edit Master text styles</a:t>
            </a:r>
          </a:p>
        </p:txBody>
      </p:sp>
      <p:sp>
        <p:nvSpPr>
          <p:cNvPr id="6" name="Content Placeholder 5"/>
          <p:cNvSpPr>
            <a:spLocks noGrp="1"/>
          </p:cNvSpPr>
          <p:nvPr>
            <p:ph sz="quarter" idx="4"/>
          </p:nvPr>
        </p:nvSpPr>
        <p:spPr>
          <a:xfrm>
            <a:off x="19442432" y="10020300"/>
            <a:ext cx="16327042" cy="147383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A6A2C1-1ED1-43CD-8D62-41A8D6DAE66E}" type="datetimeFigureOut">
              <a:rPr lang="en-US" smtClean="0"/>
              <a:t>5/15/23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CA46160-7D9A-4FF6-9951-EC2824D02BC3}" type="slidenum">
              <a:rPr lang="en-US" smtClean="0"/>
              <a:t>‹#›</a:t>
            </a:fld>
            <a:endParaRPr lang="en-US"/>
          </a:p>
        </p:txBody>
      </p:sp>
    </p:spTree>
    <p:extLst>
      <p:ext uri="{BB962C8B-B14F-4D97-AF65-F5344CB8AC3E}">
        <p14:creationId xmlns:p14="http://schemas.microsoft.com/office/powerpoint/2010/main" val="2811807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8A6A2C1-1ED1-43CD-8D62-41A8D6DAE66E}" type="datetimeFigureOut">
              <a:rPr lang="en-US" smtClean="0"/>
              <a:t>5/15/23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CA46160-7D9A-4FF6-9951-EC2824D02BC3}" type="slidenum">
              <a:rPr lang="en-US" smtClean="0"/>
              <a:t>‹#›</a:t>
            </a:fld>
            <a:endParaRPr lang="en-US"/>
          </a:p>
        </p:txBody>
      </p:sp>
    </p:spTree>
    <p:extLst>
      <p:ext uri="{BB962C8B-B14F-4D97-AF65-F5344CB8AC3E}">
        <p14:creationId xmlns:p14="http://schemas.microsoft.com/office/powerpoint/2010/main" val="347410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A6A2C1-1ED1-43CD-8D62-41A8D6DAE66E}" type="datetimeFigureOut">
              <a:rPr lang="en-US" smtClean="0"/>
              <a:t>5/15/23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CA46160-7D9A-4FF6-9951-EC2824D02BC3}" type="slidenum">
              <a:rPr lang="en-US" smtClean="0"/>
              <a:t>‹#›</a:t>
            </a:fld>
            <a:endParaRPr lang="en-US"/>
          </a:p>
        </p:txBody>
      </p:sp>
    </p:spTree>
    <p:extLst>
      <p:ext uri="{BB962C8B-B14F-4D97-AF65-F5344CB8AC3E}">
        <p14:creationId xmlns:p14="http://schemas.microsoft.com/office/powerpoint/2010/main" val="1959874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45332" y="1828800"/>
            <a:ext cx="12386548" cy="6400800"/>
          </a:xfrm>
        </p:spPr>
        <p:txBody>
          <a:bodyPr anchor="b"/>
          <a:lstStyle>
            <a:lvl1pPr>
              <a:defRPr sz="12800"/>
            </a:lvl1pPr>
          </a:lstStyle>
          <a:p>
            <a:r>
              <a:rPr lang="en-US"/>
              <a:t>Click to edit Master title style</a:t>
            </a:r>
            <a:endParaRPr lang="en-US" dirty="0"/>
          </a:p>
        </p:txBody>
      </p:sp>
      <p:sp>
        <p:nvSpPr>
          <p:cNvPr id="3" name="Content Placeholder 2"/>
          <p:cNvSpPr>
            <a:spLocks noGrp="1"/>
          </p:cNvSpPr>
          <p:nvPr>
            <p:ph idx="1"/>
          </p:nvPr>
        </p:nvSpPr>
        <p:spPr>
          <a:xfrm>
            <a:off x="16327042" y="3949706"/>
            <a:ext cx="19442430" cy="19494500"/>
          </a:xfrm>
        </p:spPr>
        <p:txBody>
          <a:bodyPr/>
          <a:lstStyle>
            <a:lvl1pPr>
              <a:defRPr sz="12800"/>
            </a:lvl1pPr>
            <a:lvl2pPr>
              <a:defRPr sz="11200"/>
            </a:lvl2pPr>
            <a:lvl3pPr>
              <a:defRPr sz="9600"/>
            </a:lvl3pPr>
            <a:lvl4pPr>
              <a:defRPr sz="8000"/>
            </a:lvl4pPr>
            <a:lvl5pPr>
              <a:defRPr sz="8000"/>
            </a:lvl5pPr>
            <a:lvl6pPr>
              <a:defRPr sz="8000"/>
            </a:lvl6pPr>
            <a:lvl7pPr>
              <a:defRPr sz="8000"/>
            </a:lvl7pPr>
            <a:lvl8pPr>
              <a:defRPr sz="8000"/>
            </a:lvl8pPr>
            <a:lvl9pPr>
              <a:defRPr sz="8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645332" y="8229600"/>
            <a:ext cx="12386548" cy="15246352"/>
          </a:xfrm>
        </p:spPr>
        <p:txBody>
          <a:bodyPr/>
          <a:lstStyle>
            <a:lvl1pPr marL="0" indent="0">
              <a:buNone/>
              <a:defRPr sz="6400"/>
            </a:lvl1pPr>
            <a:lvl2pPr marL="1828800" indent="0">
              <a:buNone/>
              <a:defRPr sz="5600"/>
            </a:lvl2pPr>
            <a:lvl3pPr marL="3657600" indent="0">
              <a:buNone/>
              <a:defRPr sz="4800"/>
            </a:lvl3pPr>
            <a:lvl4pPr marL="5486400" indent="0">
              <a:buNone/>
              <a:defRPr sz="4000"/>
            </a:lvl4pPr>
            <a:lvl5pPr marL="7315200" indent="0">
              <a:buNone/>
              <a:defRPr sz="4000"/>
            </a:lvl5pPr>
            <a:lvl6pPr marL="9144000" indent="0">
              <a:buNone/>
              <a:defRPr sz="4000"/>
            </a:lvl6pPr>
            <a:lvl7pPr marL="10972800" indent="0">
              <a:buNone/>
              <a:defRPr sz="4000"/>
            </a:lvl7pPr>
            <a:lvl8pPr marL="12801600" indent="0">
              <a:buNone/>
              <a:defRPr sz="4000"/>
            </a:lvl8pPr>
            <a:lvl9pPr marL="14630400" indent="0">
              <a:buNone/>
              <a:defRPr sz="4000"/>
            </a:lvl9pPr>
          </a:lstStyle>
          <a:p>
            <a:pPr lvl="0"/>
            <a:r>
              <a:rPr lang="en-US"/>
              <a:t>Click to edit Master text styles</a:t>
            </a:r>
          </a:p>
        </p:txBody>
      </p:sp>
      <p:sp>
        <p:nvSpPr>
          <p:cNvPr id="5" name="Date Placeholder 4"/>
          <p:cNvSpPr>
            <a:spLocks noGrp="1"/>
          </p:cNvSpPr>
          <p:nvPr>
            <p:ph type="dt" sz="half" idx="10"/>
          </p:nvPr>
        </p:nvSpPr>
        <p:spPr/>
        <p:txBody>
          <a:bodyPr/>
          <a:lstStyle/>
          <a:p>
            <a:fld id="{D8A6A2C1-1ED1-43CD-8D62-41A8D6DAE66E}" type="datetimeFigureOut">
              <a:rPr lang="en-US" smtClean="0"/>
              <a:t>5/15/23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A46160-7D9A-4FF6-9951-EC2824D02BC3}" type="slidenum">
              <a:rPr lang="en-US" smtClean="0"/>
              <a:t>‹#›</a:t>
            </a:fld>
            <a:endParaRPr lang="en-US"/>
          </a:p>
        </p:txBody>
      </p:sp>
    </p:spTree>
    <p:extLst>
      <p:ext uri="{BB962C8B-B14F-4D97-AF65-F5344CB8AC3E}">
        <p14:creationId xmlns:p14="http://schemas.microsoft.com/office/powerpoint/2010/main" val="1969763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45332" y="1828800"/>
            <a:ext cx="12386548" cy="6400800"/>
          </a:xfrm>
        </p:spPr>
        <p:txBody>
          <a:bodyPr anchor="b"/>
          <a:lstStyle>
            <a:lvl1pPr>
              <a:defRPr sz="1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6327042" y="3949706"/>
            <a:ext cx="19442430" cy="19494500"/>
          </a:xfrm>
        </p:spPr>
        <p:txBody>
          <a:bodyPr anchor="t"/>
          <a:lstStyle>
            <a:lvl1pPr marL="0" indent="0">
              <a:buNone/>
              <a:defRPr sz="12800"/>
            </a:lvl1pPr>
            <a:lvl2pPr marL="1828800" indent="0">
              <a:buNone/>
              <a:defRPr sz="11200"/>
            </a:lvl2pPr>
            <a:lvl3pPr marL="3657600" indent="0">
              <a:buNone/>
              <a:defRPr sz="9600"/>
            </a:lvl3pPr>
            <a:lvl4pPr marL="5486400" indent="0">
              <a:buNone/>
              <a:defRPr sz="8000"/>
            </a:lvl4pPr>
            <a:lvl5pPr marL="7315200" indent="0">
              <a:buNone/>
              <a:defRPr sz="8000"/>
            </a:lvl5pPr>
            <a:lvl6pPr marL="9144000" indent="0">
              <a:buNone/>
              <a:defRPr sz="8000"/>
            </a:lvl6pPr>
            <a:lvl7pPr marL="10972800" indent="0">
              <a:buNone/>
              <a:defRPr sz="8000"/>
            </a:lvl7pPr>
            <a:lvl8pPr marL="12801600" indent="0">
              <a:buNone/>
              <a:defRPr sz="8000"/>
            </a:lvl8pPr>
            <a:lvl9pPr marL="14630400" indent="0">
              <a:buNone/>
              <a:defRPr sz="8000"/>
            </a:lvl9pPr>
          </a:lstStyle>
          <a:p>
            <a:r>
              <a:rPr lang="en-US"/>
              <a:t>Click icon to add picture</a:t>
            </a:r>
            <a:endParaRPr lang="en-US" dirty="0"/>
          </a:p>
        </p:txBody>
      </p:sp>
      <p:sp>
        <p:nvSpPr>
          <p:cNvPr id="4" name="Text Placeholder 3"/>
          <p:cNvSpPr>
            <a:spLocks noGrp="1"/>
          </p:cNvSpPr>
          <p:nvPr>
            <p:ph type="body" sz="half" idx="2"/>
          </p:nvPr>
        </p:nvSpPr>
        <p:spPr>
          <a:xfrm>
            <a:off x="2645332" y="8229600"/>
            <a:ext cx="12386548" cy="15246352"/>
          </a:xfrm>
        </p:spPr>
        <p:txBody>
          <a:bodyPr/>
          <a:lstStyle>
            <a:lvl1pPr marL="0" indent="0">
              <a:buNone/>
              <a:defRPr sz="6400"/>
            </a:lvl1pPr>
            <a:lvl2pPr marL="1828800" indent="0">
              <a:buNone/>
              <a:defRPr sz="5600"/>
            </a:lvl2pPr>
            <a:lvl3pPr marL="3657600" indent="0">
              <a:buNone/>
              <a:defRPr sz="4800"/>
            </a:lvl3pPr>
            <a:lvl4pPr marL="5486400" indent="0">
              <a:buNone/>
              <a:defRPr sz="4000"/>
            </a:lvl4pPr>
            <a:lvl5pPr marL="7315200" indent="0">
              <a:buNone/>
              <a:defRPr sz="4000"/>
            </a:lvl5pPr>
            <a:lvl6pPr marL="9144000" indent="0">
              <a:buNone/>
              <a:defRPr sz="4000"/>
            </a:lvl6pPr>
            <a:lvl7pPr marL="10972800" indent="0">
              <a:buNone/>
              <a:defRPr sz="4000"/>
            </a:lvl7pPr>
            <a:lvl8pPr marL="12801600" indent="0">
              <a:buNone/>
              <a:defRPr sz="4000"/>
            </a:lvl8pPr>
            <a:lvl9pPr marL="14630400" indent="0">
              <a:buNone/>
              <a:defRPr sz="4000"/>
            </a:lvl9pPr>
          </a:lstStyle>
          <a:p>
            <a:pPr lvl="0"/>
            <a:r>
              <a:rPr lang="en-US"/>
              <a:t>Click to edit Master text styles</a:t>
            </a:r>
          </a:p>
        </p:txBody>
      </p:sp>
      <p:sp>
        <p:nvSpPr>
          <p:cNvPr id="5" name="Date Placeholder 4"/>
          <p:cNvSpPr>
            <a:spLocks noGrp="1"/>
          </p:cNvSpPr>
          <p:nvPr>
            <p:ph type="dt" sz="half" idx="10"/>
          </p:nvPr>
        </p:nvSpPr>
        <p:spPr/>
        <p:txBody>
          <a:bodyPr/>
          <a:lstStyle/>
          <a:p>
            <a:fld id="{D8A6A2C1-1ED1-43CD-8D62-41A8D6DAE66E}" type="datetimeFigureOut">
              <a:rPr lang="en-US" smtClean="0"/>
              <a:t>5/15/23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A46160-7D9A-4FF6-9951-EC2824D02BC3}" type="slidenum">
              <a:rPr lang="en-US" smtClean="0"/>
              <a:t>‹#›</a:t>
            </a:fld>
            <a:endParaRPr lang="en-US"/>
          </a:p>
        </p:txBody>
      </p:sp>
    </p:spTree>
    <p:extLst>
      <p:ext uri="{BB962C8B-B14F-4D97-AF65-F5344CB8AC3E}">
        <p14:creationId xmlns:p14="http://schemas.microsoft.com/office/powerpoint/2010/main" val="1655518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640330" y="1460506"/>
            <a:ext cx="33124140" cy="530225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640330" y="7302500"/>
            <a:ext cx="33124140" cy="1740535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40330" y="25425406"/>
            <a:ext cx="8641080" cy="1460500"/>
          </a:xfrm>
          <a:prstGeom prst="rect">
            <a:avLst/>
          </a:prstGeom>
        </p:spPr>
        <p:txBody>
          <a:bodyPr vert="horz" lIns="91440" tIns="45720" rIns="91440" bIns="45720" rtlCol="0" anchor="ctr"/>
          <a:lstStyle>
            <a:lvl1pPr algn="l">
              <a:defRPr sz="4800">
                <a:solidFill>
                  <a:schemeClr val="tx1">
                    <a:tint val="75000"/>
                  </a:schemeClr>
                </a:solidFill>
              </a:defRPr>
            </a:lvl1pPr>
          </a:lstStyle>
          <a:p>
            <a:fld id="{D8A6A2C1-1ED1-43CD-8D62-41A8D6DAE66E}" type="datetimeFigureOut">
              <a:rPr lang="en-US" smtClean="0"/>
              <a:t>5/15/23</a:t>
            </a:fld>
            <a:endParaRPr lang="en-US"/>
          </a:p>
        </p:txBody>
      </p:sp>
      <p:sp>
        <p:nvSpPr>
          <p:cNvPr id="5" name="Footer Placeholder 4"/>
          <p:cNvSpPr>
            <a:spLocks noGrp="1"/>
          </p:cNvSpPr>
          <p:nvPr>
            <p:ph type="ftr" sz="quarter" idx="3"/>
          </p:nvPr>
        </p:nvSpPr>
        <p:spPr>
          <a:xfrm>
            <a:off x="12721590" y="25425406"/>
            <a:ext cx="12961620" cy="1460500"/>
          </a:xfrm>
          <a:prstGeom prst="rect">
            <a:avLst/>
          </a:prstGeom>
        </p:spPr>
        <p:txBody>
          <a:bodyPr vert="horz" lIns="91440" tIns="45720" rIns="91440" bIns="45720" rtlCol="0" anchor="ctr"/>
          <a:lstStyle>
            <a:lvl1pPr algn="ctr">
              <a:defRPr sz="4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7123390" y="25425406"/>
            <a:ext cx="8641080" cy="1460500"/>
          </a:xfrm>
          <a:prstGeom prst="rect">
            <a:avLst/>
          </a:prstGeom>
        </p:spPr>
        <p:txBody>
          <a:bodyPr vert="horz" lIns="91440" tIns="45720" rIns="91440" bIns="45720" rtlCol="0" anchor="ctr"/>
          <a:lstStyle>
            <a:lvl1pPr algn="r">
              <a:defRPr sz="4800">
                <a:solidFill>
                  <a:schemeClr val="tx1">
                    <a:tint val="75000"/>
                  </a:schemeClr>
                </a:solidFill>
              </a:defRPr>
            </a:lvl1pPr>
          </a:lstStyle>
          <a:p>
            <a:fld id="{DCA46160-7D9A-4FF6-9951-EC2824D02BC3}" type="slidenum">
              <a:rPr lang="en-US" smtClean="0"/>
              <a:t>‹#›</a:t>
            </a:fld>
            <a:endParaRPr lang="en-US"/>
          </a:p>
        </p:txBody>
      </p:sp>
    </p:spTree>
    <p:extLst>
      <p:ext uri="{BB962C8B-B14F-4D97-AF65-F5344CB8AC3E}">
        <p14:creationId xmlns:p14="http://schemas.microsoft.com/office/powerpoint/2010/main" val="23585583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657600" rtl="0" eaLnBrk="1" latinLnBrk="0" hangingPunct="1">
        <a:lnSpc>
          <a:spcPct val="90000"/>
        </a:lnSpc>
        <a:spcBef>
          <a:spcPct val="0"/>
        </a:spcBef>
        <a:buNone/>
        <a:defRPr sz="17600" kern="1200">
          <a:solidFill>
            <a:schemeClr val="tx1"/>
          </a:solidFill>
          <a:latin typeface="+mj-lt"/>
          <a:ea typeface="+mj-ea"/>
          <a:cs typeface="+mj-cs"/>
        </a:defRPr>
      </a:lvl1pPr>
    </p:titleStyle>
    <p:bodyStyle>
      <a:lvl1pPr marL="914400" indent="-914400" algn="l" defTabSz="3657600" rtl="0" eaLnBrk="1" latinLnBrk="0" hangingPunct="1">
        <a:lnSpc>
          <a:spcPct val="90000"/>
        </a:lnSpc>
        <a:spcBef>
          <a:spcPts val="4000"/>
        </a:spcBef>
        <a:buFont typeface="Arial" panose="020B0604020202020204" pitchFamily="34" charset="0"/>
        <a:buChar char="•"/>
        <a:defRPr sz="11200" kern="1200">
          <a:solidFill>
            <a:schemeClr val="tx1"/>
          </a:solidFill>
          <a:latin typeface="+mn-lt"/>
          <a:ea typeface="+mn-ea"/>
          <a:cs typeface="+mn-cs"/>
        </a:defRPr>
      </a:lvl1pPr>
      <a:lvl2pPr marL="2743200" indent="-914400" algn="l" defTabSz="3657600" rtl="0" eaLnBrk="1" latinLnBrk="0" hangingPunct="1">
        <a:lnSpc>
          <a:spcPct val="90000"/>
        </a:lnSpc>
        <a:spcBef>
          <a:spcPts val="2000"/>
        </a:spcBef>
        <a:buFont typeface="Arial" panose="020B0604020202020204" pitchFamily="34" charset="0"/>
        <a:buChar char="•"/>
        <a:defRPr sz="9600" kern="1200">
          <a:solidFill>
            <a:schemeClr val="tx1"/>
          </a:solidFill>
          <a:latin typeface="+mn-lt"/>
          <a:ea typeface="+mn-ea"/>
          <a:cs typeface="+mn-cs"/>
        </a:defRPr>
      </a:lvl2pPr>
      <a:lvl3pPr marL="4572000" indent="-914400" algn="l" defTabSz="3657600" rtl="0" eaLnBrk="1" latinLnBrk="0" hangingPunct="1">
        <a:lnSpc>
          <a:spcPct val="90000"/>
        </a:lnSpc>
        <a:spcBef>
          <a:spcPts val="2000"/>
        </a:spcBef>
        <a:buFont typeface="Arial" panose="020B0604020202020204" pitchFamily="34" charset="0"/>
        <a:buChar char="•"/>
        <a:defRPr sz="8000" kern="1200">
          <a:solidFill>
            <a:schemeClr val="tx1"/>
          </a:solidFill>
          <a:latin typeface="+mn-lt"/>
          <a:ea typeface="+mn-ea"/>
          <a:cs typeface="+mn-cs"/>
        </a:defRPr>
      </a:lvl3pPr>
      <a:lvl4pPr marL="64008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4pPr>
      <a:lvl5pPr marL="82296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5pPr>
      <a:lvl6pPr marL="100584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6pPr>
      <a:lvl7pPr marL="118872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7pPr>
      <a:lvl8pPr marL="137160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8pPr>
      <a:lvl9pPr marL="155448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9pPr>
    </p:bodyStyle>
    <p:otherStyle>
      <a:defPPr>
        <a:defRPr lang="en-US"/>
      </a:defPPr>
      <a:lvl1pPr marL="0" algn="l" defTabSz="3657600" rtl="0" eaLnBrk="1" latinLnBrk="0" hangingPunct="1">
        <a:defRPr sz="7200" kern="1200">
          <a:solidFill>
            <a:schemeClr val="tx1"/>
          </a:solidFill>
          <a:latin typeface="+mn-lt"/>
          <a:ea typeface="+mn-ea"/>
          <a:cs typeface="+mn-cs"/>
        </a:defRPr>
      </a:lvl1pPr>
      <a:lvl2pPr marL="1828800" algn="l" defTabSz="3657600" rtl="0" eaLnBrk="1" latinLnBrk="0" hangingPunct="1">
        <a:defRPr sz="7200" kern="1200">
          <a:solidFill>
            <a:schemeClr val="tx1"/>
          </a:solidFill>
          <a:latin typeface="+mn-lt"/>
          <a:ea typeface="+mn-ea"/>
          <a:cs typeface="+mn-cs"/>
        </a:defRPr>
      </a:lvl2pPr>
      <a:lvl3pPr marL="3657600" algn="l" defTabSz="3657600" rtl="0" eaLnBrk="1" latinLnBrk="0" hangingPunct="1">
        <a:defRPr sz="7200" kern="1200">
          <a:solidFill>
            <a:schemeClr val="tx1"/>
          </a:solidFill>
          <a:latin typeface="+mn-lt"/>
          <a:ea typeface="+mn-ea"/>
          <a:cs typeface="+mn-cs"/>
        </a:defRPr>
      </a:lvl3pPr>
      <a:lvl4pPr marL="5486400" algn="l" defTabSz="3657600" rtl="0" eaLnBrk="1" latinLnBrk="0" hangingPunct="1">
        <a:defRPr sz="7200" kern="1200">
          <a:solidFill>
            <a:schemeClr val="tx1"/>
          </a:solidFill>
          <a:latin typeface="+mn-lt"/>
          <a:ea typeface="+mn-ea"/>
          <a:cs typeface="+mn-cs"/>
        </a:defRPr>
      </a:lvl4pPr>
      <a:lvl5pPr marL="7315200" algn="l" defTabSz="3657600" rtl="0" eaLnBrk="1" latinLnBrk="0" hangingPunct="1">
        <a:defRPr sz="7200" kern="1200">
          <a:solidFill>
            <a:schemeClr val="tx1"/>
          </a:solidFill>
          <a:latin typeface="+mn-lt"/>
          <a:ea typeface="+mn-ea"/>
          <a:cs typeface="+mn-cs"/>
        </a:defRPr>
      </a:lvl5pPr>
      <a:lvl6pPr marL="9144000" algn="l" defTabSz="3657600" rtl="0" eaLnBrk="1" latinLnBrk="0" hangingPunct="1">
        <a:defRPr sz="7200" kern="1200">
          <a:solidFill>
            <a:schemeClr val="tx1"/>
          </a:solidFill>
          <a:latin typeface="+mn-lt"/>
          <a:ea typeface="+mn-ea"/>
          <a:cs typeface="+mn-cs"/>
        </a:defRPr>
      </a:lvl6pPr>
      <a:lvl7pPr marL="10972800" algn="l" defTabSz="3657600" rtl="0" eaLnBrk="1" latinLnBrk="0" hangingPunct="1">
        <a:defRPr sz="7200" kern="1200">
          <a:solidFill>
            <a:schemeClr val="tx1"/>
          </a:solidFill>
          <a:latin typeface="+mn-lt"/>
          <a:ea typeface="+mn-ea"/>
          <a:cs typeface="+mn-cs"/>
        </a:defRPr>
      </a:lvl7pPr>
      <a:lvl8pPr marL="12801600" algn="l" defTabSz="3657600" rtl="0" eaLnBrk="1" latinLnBrk="0" hangingPunct="1">
        <a:defRPr sz="7200" kern="1200">
          <a:solidFill>
            <a:schemeClr val="tx1"/>
          </a:solidFill>
          <a:latin typeface="+mn-lt"/>
          <a:ea typeface="+mn-ea"/>
          <a:cs typeface="+mn-cs"/>
        </a:defRPr>
      </a:lvl8pPr>
      <a:lvl9pPr marL="14630400" algn="l" defTabSz="3657600" rtl="0" eaLnBrk="1" latinLnBrk="0" hangingPunct="1">
        <a:defRPr sz="7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13" Type="http://schemas.openxmlformats.org/officeDocument/2006/relationships/diagramColors" Target="../diagrams/colors2.xml"/><Relationship Id="rId18" Type="http://schemas.openxmlformats.org/officeDocument/2006/relationships/diagramColors" Target="../diagrams/colors3.xml"/><Relationship Id="rId3" Type="http://schemas.openxmlformats.org/officeDocument/2006/relationships/image" Target="../media/image1.png"/><Relationship Id="rId7" Type="http://schemas.openxmlformats.org/officeDocument/2006/relationships/diagramColors" Target="../diagrams/colors1.xml"/><Relationship Id="rId12" Type="http://schemas.openxmlformats.org/officeDocument/2006/relationships/diagramQuickStyle" Target="../diagrams/quickStyle2.xml"/><Relationship Id="rId17" Type="http://schemas.openxmlformats.org/officeDocument/2006/relationships/diagramQuickStyle" Target="../diagrams/quickStyle3.xml"/><Relationship Id="rId2" Type="http://schemas.openxmlformats.org/officeDocument/2006/relationships/notesSlide" Target="../notesSlides/notesSlide1.xml"/><Relationship Id="rId16" Type="http://schemas.openxmlformats.org/officeDocument/2006/relationships/diagramLayout" Target="../diagrams/layout3.xml"/><Relationship Id="rId20" Type="http://schemas.microsoft.com/office/2018/10/relationships/comments" Target="../comments/modernComment_100_2A612B97.xml"/><Relationship Id="rId1" Type="http://schemas.openxmlformats.org/officeDocument/2006/relationships/slideLayout" Target="../slideLayouts/slideLayout7.xml"/><Relationship Id="rId6" Type="http://schemas.openxmlformats.org/officeDocument/2006/relationships/diagramQuickStyle" Target="../diagrams/quickStyle1.xml"/><Relationship Id="rId11" Type="http://schemas.openxmlformats.org/officeDocument/2006/relationships/diagramLayout" Target="../diagrams/layout2.xml"/><Relationship Id="rId5" Type="http://schemas.openxmlformats.org/officeDocument/2006/relationships/diagramLayout" Target="../diagrams/layout1.xml"/><Relationship Id="rId15" Type="http://schemas.openxmlformats.org/officeDocument/2006/relationships/diagramData" Target="../diagrams/data3.xml"/><Relationship Id="rId10" Type="http://schemas.openxmlformats.org/officeDocument/2006/relationships/diagramData" Target="../diagrams/data2.xml"/><Relationship Id="rId19" Type="http://schemas.microsoft.com/office/2007/relationships/diagramDrawing" Target="../diagrams/drawing3.xml"/><Relationship Id="rId4" Type="http://schemas.openxmlformats.org/officeDocument/2006/relationships/diagramData" Target="../diagrams/data1.xml"/><Relationship Id="rId9" Type="http://schemas.openxmlformats.org/officeDocument/2006/relationships/image" Target="../media/image2.png"/><Relationship Id="rId14" Type="http://schemas.microsoft.com/office/2007/relationships/diagramDrawing" Target="../diagrams/drawing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CE7E487-ACCA-4C45-A13B-D09CFB6CD495}"/>
              </a:ext>
            </a:extLst>
          </p:cNvPr>
          <p:cNvSpPr/>
          <p:nvPr/>
        </p:nvSpPr>
        <p:spPr>
          <a:xfrm>
            <a:off x="0" y="1"/>
            <a:ext cx="38404800" cy="4382813"/>
          </a:xfrm>
          <a:prstGeom prst="rect">
            <a:avLst/>
          </a:prstGeom>
          <a:solidFill>
            <a:srgbClr val="3172A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 name="Group 4">
            <a:extLst>
              <a:ext uri="{FF2B5EF4-FFF2-40B4-BE49-F238E27FC236}">
                <a16:creationId xmlns:a16="http://schemas.microsoft.com/office/drawing/2014/main" id="{4CD3F681-1770-4C76-A4B3-3668DE62A72B}"/>
              </a:ext>
            </a:extLst>
          </p:cNvPr>
          <p:cNvGrpSpPr/>
          <p:nvPr/>
        </p:nvGrpSpPr>
        <p:grpSpPr>
          <a:xfrm>
            <a:off x="-304800" y="-612330"/>
            <a:ext cx="9653804" cy="4105505"/>
            <a:chOff x="-304800" y="-612330"/>
            <a:chExt cx="9653804" cy="4105505"/>
          </a:xfrm>
        </p:grpSpPr>
        <p:pic>
          <p:nvPicPr>
            <p:cNvPr id="6" name="Picture 5">
              <a:extLst>
                <a:ext uri="{FF2B5EF4-FFF2-40B4-BE49-F238E27FC236}">
                  <a16:creationId xmlns:a16="http://schemas.microsoft.com/office/drawing/2014/main" id="{50836D7E-F3EF-474D-86E6-7876ED515064}"/>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304800" y="-612330"/>
              <a:ext cx="5943600" cy="3864610"/>
            </a:xfrm>
            <a:prstGeom prst="rect">
              <a:avLst/>
            </a:prstGeom>
            <a:noFill/>
            <a:ln>
              <a:noFill/>
            </a:ln>
          </p:spPr>
        </p:pic>
        <p:sp>
          <p:nvSpPr>
            <p:cNvPr id="7" name="TextBox 6">
              <a:extLst>
                <a:ext uri="{FF2B5EF4-FFF2-40B4-BE49-F238E27FC236}">
                  <a16:creationId xmlns:a16="http://schemas.microsoft.com/office/drawing/2014/main" id="{6F942687-C397-49C1-8F91-395C62F0B512}"/>
                </a:ext>
              </a:extLst>
            </p:cNvPr>
            <p:cNvSpPr txBox="1"/>
            <p:nvPr/>
          </p:nvSpPr>
          <p:spPr>
            <a:xfrm>
              <a:off x="866775" y="2169736"/>
              <a:ext cx="8482229" cy="1323439"/>
            </a:xfrm>
            <a:prstGeom prst="rect">
              <a:avLst/>
            </a:prstGeom>
            <a:noFill/>
          </p:spPr>
          <p:txBody>
            <a:bodyPr wrap="square" rtlCol="0">
              <a:spAutoFit/>
            </a:bodyPr>
            <a:lstStyle/>
            <a:p>
              <a:r>
                <a:rPr lang="en-US" sz="4000" dirty="0">
                  <a:solidFill>
                    <a:schemeClr val="bg1"/>
                  </a:solidFill>
                  <a:latin typeface="Bookman Old Style" panose="02050604050505020204" pitchFamily="18" charset="0"/>
                  <a:cs typeface="Angsana New" panose="020B0502040204020203" pitchFamily="18" charset="-34"/>
                </a:rPr>
                <a:t>Department of </a:t>
              </a:r>
            </a:p>
            <a:p>
              <a:r>
                <a:rPr lang="en-US" sz="4000" dirty="0">
                  <a:solidFill>
                    <a:schemeClr val="bg1"/>
                  </a:solidFill>
                  <a:latin typeface="Bookman Old Style" panose="02050604050505020204" pitchFamily="18" charset="0"/>
                  <a:cs typeface="Angsana New" panose="020B0502040204020203" pitchFamily="18" charset="-34"/>
                </a:rPr>
                <a:t>Occupational Therapy</a:t>
              </a:r>
            </a:p>
          </p:txBody>
        </p:sp>
      </p:grpSp>
      <p:sp>
        <p:nvSpPr>
          <p:cNvPr id="8" name="Text Box 122">
            <a:extLst>
              <a:ext uri="{FF2B5EF4-FFF2-40B4-BE49-F238E27FC236}">
                <a16:creationId xmlns:a16="http://schemas.microsoft.com/office/drawing/2014/main" id="{4608E1E2-E7B9-4BB6-B1DE-E68BE2AB75DD}"/>
              </a:ext>
            </a:extLst>
          </p:cNvPr>
          <p:cNvSpPr txBox="1">
            <a:spLocks noChangeArrowheads="1"/>
          </p:cNvSpPr>
          <p:nvPr/>
        </p:nvSpPr>
        <p:spPr bwMode="auto">
          <a:xfrm>
            <a:off x="3240611" y="73977"/>
            <a:ext cx="36030964" cy="29083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37137" tIns="342842" rIns="137137" bIns="342842" anchor="ctr"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7200" b="1" dirty="0">
                <a:solidFill>
                  <a:schemeClr val="bg1"/>
                </a:solidFill>
                <a:latin typeface="Garamond" panose="02020404030301010803" pitchFamily="18" charset="0"/>
              </a:rPr>
              <a:t>Creating a More Inclusive and Culturally Sensitive Professional Development Monitor (PDM)  </a:t>
            </a:r>
          </a:p>
        </p:txBody>
      </p:sp>
      <p:sp>
        <p:nvSpPr>
          <p:cNvPr id="9" name="Text Box 123">
            <a:extLst>
              <a:ext uri="{FF2B5EF4-FFF2-40B4-BE49-F238E27FC236}">
                <a16:creationId xmlns:a16="http://schemas.microsoft.com/office/drawing/2014/main" id="{16BE24B0-2556-4CF1-B00E-AC5BB9F64356}"/>
              </a:ext>
            </a:extLst>
          </p:cNvPr>
          <p:cNvSpPr txBox="1">
            <a:spLocks noChangeArrowheads="1"/>
          </p:cNvSpPr>
          <p:nvPr/>
        </p:nvSpPr>
        <p:spPr bwMode="auto">
          <a:xfrm>
            <a:off x="6781800" y="2400300"/>
            <a:ext cx="31339221" cy="1714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7137" tIns="137137" rIns="137137" bIns="137137" anchor="ctr" anchorCtr="0"/>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it-IT" sz="5400" dirty="0">
                <a:solidFill>
                  <a:schemeClr val="bg1"/>
                </a:solidFill>
                <a:latin typeface="Garamond" panose="02020404030301010803" pitchFamily="18" charset="0"/>
              </a:rPr>
              <a:t>Authors: Emma O’Malley OT/</a:t>
            </a:r>
            <a:r>
              <a:rPr lang="it-IT" sz="5400" dirty="0" err="1">
                <a:solidFill>
                  <a:schemeClr val="bg1"/>
                </a:solidFill>
                <a:latin typeface="Garamond" panose="02020404030301010803" pitchFamily="18" charset="0"/>
              </a:rPr>
              <a:t>s</a:t>
            </a:r>
            <a:r>
              <a:rPr lang="it-IT" sz="5400" dirty="0">
                <a:solidFill>
                  <a:schemeClr val="bg1"/>
                </a:solidFill>
                <a:latin typeface="Garamond" panose="02020404030301010803" pitchFamily="18" charset="0"/>
              </a:rPr>
              <a:t>,  Meredith </a:t>
            </a:r>
            <a:r>
              <a:rPr lang="it-IT" sz="5400" dirty="0" err="1">
                <a:solidFill>
                  <a:schemeClr val="bg1"/>
                </a:solidFill>
                <a:latin typeface="Garamond" panose="02020404030301010803" pitchFamily="18" charset="0"/>
              </a:rPr>
              <a:t>Grinnell</a:t>
            </a:r>
            <a:r>
              <a:rPr lang="it-IT" sz="5400" dirty="0">
                <a:solidFill>
                  <a:schemeClr val="bg1"/>
                </a:solidFill>
                <a:latin typeface="Garamond" panose="02020404030301010803" pitchFamily="18" charset="0"/>
              </a:rPr>
              <a:t> OT, OTD, &amp; Mary Alicia Barnes OT, OTD</a:t>
            </a:r>
            <a:endParaRPr lang="en-US" sz="5400" dirty="0">
              <a:solidFill>
                <a:schemeClr val="bg1"/>
              </a:solidFill>
              <a:latin typeface="Garamond" panose="02020404030301010803" pitchFamily="18" charset="0"/>
            </a:endParaRPr>
          </a:p>
        </p:txBody>
      </p:sp>
      <p:sp>
        <p:nvSpPr>
          <p:cNvPr id="13" name="Rectangle 12">
            <a:extLst>
              <a:ext uri="{FF2B5EF4-FFF2-40B4-BE49-F238E27FC236}">
                <a16:creationId xmlns:a16="http://schemas.microsoft.com/office/drawing/2014/main" id="{2774953F-5486-4185-9184-36BAD6DC8B74}"/>
              </a:ext>
            </a:extLst>
          </p:cNvPr>
          <p:cNvSpPr/>
          <p:nvPr/>
        </p:nvSpPr>
        <p:spPr>
          <a:xfrm>
            <a:off x="478079" y="4573218"/>
            <a:ext cx="10680039" cy="726236"/>
          </a:xfrm>
          <a:prstGeom prst="rect">
            <a:avLst/>
          </a:prstGeom>
          <a:solidFill>
            <a:srgbClr val="002060"/>
          </a:solidFill>
          <a:ln/>
        </p:spPr>
        <p:style>
          <a:lnRef idx="2">
            <a:schemeClr val="accent2">
              <a:shade val="50000"/>
            </a:schemeClr>
          </a:lnRef>
          <a:fillRef idx="1">
            <a:schemeClr val="accent2"/>
          </a:fillRef>
          <a:effectRef idx="0">
            <a:schemeClr val="accent2"/>
          </a:effectRef>
          <a:fontRef idx="minor">
            <a:schemeClr val="lt1"/>
          </a:fontRef>
        </p:style>
        <p:txBody>
          <a:bodyPr lIns="68568" tIns="34284" rIns="68568" bIns="34284" rtlCol="0" anchor="ctr"/>
          <a:lstStyle/>
          <a:p>
            <a:pPr algn="ctr"/>
            <a:r>
              <a:rPr lang="en-US" sz="4000" b="1" dirty="0">
                <a:solidFill>
                  <a:schemeClr val="bg1"/>
                </a:solidFill>
                <a:latin typeface="Garamond" panose="02020404030301010803" pitchFamily="18" charset="0"/>
              </a:rPr>
              <a:t>Introduction</a:t>
            </a:r>
          </a:p>
        </p:txBody>
      </p:sp>
      <p:sp>
        <p:nvSpPr>
          <p:cNvPr id="14" name="Rectangle 13">
            <a:extLst>
              <a:ext uri="{FF2B5EF4-FFF2-40B4-BE49-F238E27FC236}">
                <a16:creationId xmlns:a16="http://schemas.microsoft.com/office/drawing/2014/main" id="{9EF558F1-3920-450F-9EC5-C33C3E6EF3C9}"/>
              </a:ext>
            </a:extLst>
          </p:cNvPr>
          <p:cNvSpPr/>
          <p:nvPr/>
        </p:nvSpPr>
        <p:spPr>
          <a:xfrm>
            <a:off x="478079" y="10703569"/>
            <a:ext cx="10680039" cy="726236"/>
          </a:xfrm>
          <a:prstGeom prst="rect">
            <a:avLst/>
          </a:prstGeom>
          <a:solidFill>
            <a:srgbClr val="002060"/>
          </a:solidFill>
          <a:ln/>
        </p:spPr>
        <p:style>
          <a:lnRef idx="2">
            <a:schemeClr val="accent2">
              <a:shade val="50000"/>
            </a:schemeClr>
          </a:lnRef>
          <a:fillRef idx="1">
            <a:schemeClr val="accent2"/>
          </a:fillRef>
          <a:effectRef idx="0">
            <a:schemeClr val="accent2"/>
          </a:effectRef>
          <a:fontRef idx="minor">
            <a:schemeClr val="lt1"/>
          </a:fontRef>
        </p:style>
        <p:txBody>
          <a:bodyPr lIns="68568" tIns="34284" rIns="68568" bIns="34284" rtlCol="0" anchor="ctr"/>
          <a:lstStyle/>
          <a:p>
            <a:pPr algn="ctr"/>
            <a:r>
              <a:rPr lang="en-US" sz="4000" b="1" dirty="0">
                <a:solidFill>
                  <a:schemeClr val="bg1"/>
                </a:solidFill>
                <a:latin typeface="Garamond" panose="02020404030301010803" pitchFamily="18" charset="0"/>
              </a:rPr>
              <a:t>Methods</a:t>
            </a:r>
          </a:p>
        </p:txBody>
      </p:sp>
      <p:sp>
        <p:nvSpPr>
          <p:cNvPr id="15" name="Rectangle 14">
            <a:extLst>
              <a:ext uri="{FF2B5EF4-FFF2-40B4-BE49-F238E27FC236}">
                <a16:creationId xmlns:a16="http://schemas.microsoft.com/office/drawing/2014/main" id="{D057FB50-F117-4BBD-B526-7F350AFBD7AE}"/>
              </a:ext>
            </a:extLst>
          </p:cNvPr>
          <p:cNvSpPr/>
          <p:nvPr/>
        </p:nvSpPr>
        <p:spPr>
          <a:xfrm>
            <a:off x="11499248" y="4562830"/>
            <a:ext cx="26397252" cy="864630"/>
          </a:xfrm>
          <a:prstGeom prst="rect">
            <a:avLst/>
          </a:prstGeom>
          <a:solidFill>
            <a:srgbClr val="002060"/>
          </a:solidFill>
          <a:ln/>
        </p:spPr>
        <p:style>
          <a:lnRef idx="2">
            <a:schemeClr val="accent2">
              <a:shade val="50000"/>
            </a:schemeClr>
          </a:lnRef>
          <a:fillRef idx="1">
            <a:schemeClr val="accent2"/>
          </a:fillRef>
          <a:effectRef idx="0">
            <a:schemeClr val="accent2"/>
          </a:effectRef>
          <a:fontRef idx="minor">
            <a:schemeClr val="lt1"/>
          </a:fontRef>
        </p:style>
        <p:txBody>
          <a:bodyPr lIns="68568" tIns="34284" rIns="68568" bIns="34284" rtlCol="0" anchor="ctr"/>
          <a:lstStyle/>
          <a:p>
            <a:pPr algn="ctr"/>
            <a:r>
              <a:rPr lang="en-US" sz="4000" b="1" dirty="0">
                <a:solidFill>
                  <a:schemeClr val="bg1"/>
                </a:solidFill>
                <a:latin typeface="Garamond" panose="02020404030301010803" pitchFamily="18" charset="0"/>
              </a:rPr>
              <a:t>Professional Development Monitor </a:t>
            </a:r>
          </a:p>
        </p:txBody>
      </p:sp>
      <p:sp>
        <p:nvSpPr>
          <p:cNvPr id="19" name="Rectangle 18">
            <a:extLst>
              <a:ext uri="{FF2B5EF4-FFF2-40B4-BE49-F238E27FC236}">
                <a16:creationId xmlns:a16="http://schemas.microsoft.com/office/drawing/2014/main" id="{AD1FE386-0968-40B8-A93E-8E5067B47E11}"/>
              </a:ext>
            </a:extLst>
          </p:cNvPr>
          <p:cNvSpPr/>
          <p:nvPr/>
        </p:nvSpPr>
        <p:spPr>
          <a:xfrm>
            <a:off x="11771371" y="21538477"/>
            <a:ext cx="10680039" cy="726236"/>
          </a:xfrm>
          <a:prstGeom prst="rect">
            <a:avLst/>
          </a:prstGeom>
          <a:solidFill>
            <a:srgbClr val="002060"/>
          </a:solidFill>
          <a:ln/>
        </p:spPr>
        <p:style>
          <a:lnRef idx="2">
            <a:schemeClr val="accent2">
              <a:shade val="50000"/>
            </a:schemeClr>
          </a:lnRef>
          <a:fillRef idx="1">
            <a:schemeClr val="accent2"/>
          </a:fillRef>
          <a:effectRef idx="0">
            <a:schemeClr val="accent2"/>
          </a:effectRef>
          <a:fontRef idx="minor">
            <a:schemeClr val="lt1"/>
          </a:fontRef>
        </p:style>
        <p:txBody>
          <a:bodyPr lIns="68568" tIns="34284" rIns="68568" bIns="34284" rtlCol="0" anchor="ctr"/>
          <a:lstStyle/>
          <a:p>
            <a:pPr algn="ctr"/>
            <a:r>
              <a:rPr lang="en-US" sz="4000" b="1" dirty="0">
                <a:solidFill>
                  <a:schemeClr val="bg1"/>
                </a:solidFill>
                <a:latin typeface="Garamond" panose="02020404030301010803" pitchFamily="18" charset="0"/>
              </a:rPr>
              <a:t>References &amp; Relevant Literature </a:t>
            </a:r>
          </a:p>
        </p:txBody>
      </p:sp>
      <p:sp>
        <p:nvSpPr>
          <p:cNvPr id="2" name="TextBox 1">
            <a:extLst>
              <a:ext uri="{FF2B5EF4-FFF2-40B4-BE49-F238E27FC236}">
                <a16:creationId xmlns:a16="http://schemas.microsoft.com/office/drawing/2014/main" id="{13B2312A-91D6-5146-AAF5-36D4EAAB6F3B}"/>
              </a:ext>
            </a:extLst>
          </p:cNvPr>
          <p:cNvSpPr txBox="1"/>
          <p:nvPr/>
        </p:nvSpPr>
        <p:spPr>
          <a:xfrm>
            <a:off x="543546" y="4971354"/>
            <a:ext cx="10680038" cy="5786199"/>
          </a:xfrm>
          <a:prstGeom prst="rect">
            <a:avLst/>
          </a:prstGeom>
          <a:noFill/>
        </p:spPr>
        <p:txBody>
          <a:bodyPr wrap="square" rtlCol="0">
            <a:spAutoFit/>
          </a:bodyPr>
          <a:lstStyle/>
          <a:p>
            <a:pPr marL="342900" indent="-342900">
              <a:buFont typeface="Wingdings" pitchFamily="2" charset="2"/>
              <a:buChar char="Ø"/>
            </a:pPr>
            <a:endParaRPr lang="en-US" sz="2400" u="sng" dirty="0"/>
          </a:p>
          <a:p>
            <a:pPr marL="342900" indent="-342900">
              <a:buFont typeface="Arial" panose="020B0604020202020204" pitchFamily="34" charset="0"/>
              <a:buChar char="•"/>
            </a:pPr>
            <a:r>
              <a:rPr lang="en-US" sz="2600" dirty="0"/>
              <a:t>Professional Development Monitor created to explore transition from student to professional </a:t>
            </a:r>
            <a:r>
              <a:rPr lang="en-US" sz="2000" dirty="0"/>
              <a:t>(Barnes &amp; Evenson, 1995)</a:t>
            </a:r>
          </a:p>
          <a:p>
            <a:pPr marL="800100" lvl="1" indent="-342900">
              <a:buFont typeface="Arial" panose="020B0604020202020204" pitchFamily="34" charset="0"/>
              <a:buChar char="•"/>
            </a:pPr>
            <a:r>
              <a:rPr lang="en-US" sz="2600" dirty="0"/>
              <a:t>Underwent several revisions [1996, 1997, 2004, 2010, &amp; 2020] </a:t>
            </a:r>
            <a:r>
              <a:rPr lang="en-US" sz="2000" dirty="0"/>
              <a:t>(Barnes, 2022)</a:t>
            </a:r>
          </a:p>
          <a:p>
            <a:pPr marL="342900" indent="-342900">
              <a:buFont typeface="Arial" panose="020B0604020202020204" pitchFamily="34" charset="0"/>
              <a:buChar char="•"/>
            </a:pPr>
            <a:r>
              <a:rPr lang="en-US" sz="2600" dirty="0"/>
              <a:t>Professionalism as construct difficult to define </a:t>
            </a:r>
            <a:r>
              <a:rPr lang="en-US" sz="2000" dirty="0"/>
              <a:t>(Nesbit &amp; Fitzsimmons, 2021) </a:t>
            </a:r>
          </a:p>
          <a:p>
            <a:pPr marL="342900" indent="-342900">
              <a:buFont typeface="Arial" panose="020B0604020202020204" pitchFamily="34" charset="0"/>
              <a:buChar char="•"/>
            </a:pPr>
            <a:r>
              <a:rPr lang="en-US" sz="2600" dirty="0"/>
              <a:t>Debate on whether professionalism is a culturally inclusive term </a:t>
            </a:r>
            <a:r>
              <a:rPr lang="en-US" sz="2000" dirty="0"/>
              <a:t>(Mackenzie et al., 2020)</a:t>
            </a:r>
          </a:p>
          <a:p>
            <a:pPr marL="800100" lvl="1" indent="-342900">
              <a:buFont typeface="Arial" panose="020B0604020202020204" pitchFamily="34" charset="0"/>
              <a:buChar char="•"/>
            </a:pPr>
            <a:r>
              <a:rPr lang="en-US" sz="2600" dirty="0"/>
              <a:t>Professionalism used to oppress and regulate people of color in various ways including hair, tone, and food scents. Professionalism based on set of beliefs grounded in racial subordination and white supremacy, ultimately making term racial construct </a:t>
            </a:r>
            <a:r>
              <a:rPr lang="en-US" sz="2000" dirty="0"/>
              <a:t>(Goodridge, 2022). </a:t>
            </a:r>
          </a:p>
          <a:p>
            <a:pPr marL="1257300" lvl="2" indent="-342900">
              <a:buFont typeface="Arial" panose="020B0604020202020204" pitchFamily="34" charset="0"/>
              <a:buChar char="•"/>
            </a:pPr>
            <a:r>
              <a:rPr lang="en-US" sz="2400" dirty="0"/>
              <a:t>Certain hair styles (ex: dreadlocks) have been viewed as “unprofessional” when actually culturally appropriative  to other communities (Mackenzie et al., 2020)</a:t>
            </a:r>
          </a:p>
        </p:txBody>
      </p:sp>
      <p:sp>
        <p:nvSpPr>
          <p:cNvPr id="3" name="TextBox 2">
            <a:extLst>
              <a:ext uri="{FF2B5EF4-FFF2-40B4-BE49-F238E27FC236}">
                <a16:creationId xmlns:a16="http://schemas.microsoft.com/office/drawing/2014/main" id="{D7389A8F-59DC-CD4D-9C5A-D45AB187F047}"/>
              </a:ext>
            </a:extLst>
          </p:cNvPr>
          <p:cNvSpPr txBox="1"/>
          <p:nvPr/>
        </p:nvSpPr>
        <p:spPr>
          <a:xfrm>
            <a:off x="5737860" y="13921740"/>
            <a:ext cx="184731" cy="369332"/>
          </a:xfrm>
          <a:prstGeom prst="rect">
            <a:avLst/>
          </a:prstGeom>
          <a:noFill/>
        </p:spPr>
        <p:txBody>
          <a:bodyPr wrap="none" rtlCol="0">
            <a:spAutoFit/>
          </a:bodyPr>
          <a:lstStyle/>
          <a:p>
            <a:endParaRPr lang="en-US" dirty="0"/>
          </a:p>
        </p:txBody>
      </p:sp>
      <p:sp>
        <p:nvSpPr>
          <p:cNvPr id="25" name="Rectangle 24">
            <a:extLst>
              <a:ext uri="{FF2B5EF4-FFF2-40B4-BE49-F238E27FC236}">
                <a16:creationId xmlns:a16="http://schemas.microsoft.com/office/drawing/2014/main" id="{A2488918-CA14-6B49-A851-E304B2F3F0D5}"/>
              </a:ext>
            </a:extLst>
          </p:cNvPr>
          <p:cNvSpPr/>
          <p:nvPr/>
        </p:nvSpPr>
        <p:spPr>
          <a:xfrm>
            <a:off x="23371329" y="21454395"/>
            <a:ext cx="14579421" cy="810318"/>
          </a:xfrm>
          <a:prstGeom prst="rect">
            <a:avLst/>
          </a:prstGeom>
          <a:solidFill>
            <a:srgbClr val="002060"/>
          </a:solidFill>
          <a:ln/>
        </p:spPr>
        <p:style>
          <a:lnRef idx="2">
            <a:schemeClr val="accent2">
              <a:shade val="50000"/>
            </a:schemeClr>
          </a:lnRef>
          <a:fillRef idx="1">
            <a:schemeClr val="accent2"/>
          </a:fillRef>
          <a:effectRef idx="0">
            <a:schemeClr val="accent2"/>
          </a:effectRef>
          <a:fontRef idx="minor">
            <a:schemeClr val="lt1"/>
          </a:fontRef>
        </p:style>
        <p:txBody>
          <a:bodyPr lIns="68568" tIns="34284" rIns="68568" bIns="34284" rtlCol="0" anchor="ctr"/>
          <a:lstStyle/>
          <a:p>
            <a:pPr algn="ctr"/>
            <a:r>
              <a:rPr lang="en-US" sz="4000" b="1" dirty="0">
                <a:solidFill>
                  <a:schemeClr val="bg1"/>
                </a:solidFill>
                <a:latin typeface="Garamond" panose="02020404030301010803" pitchFamily="18" charset="0"/>
              </a:rPr>
              <a:t>Next Steps</a:t>
            </a:r>
          </a:p>
        </p:txBody>
      </p:sp>
      <p:sp>
        <p:nvSpPr>
          <p:cNvPr id="26" name="TextBox 25">
            <a:extLst>
              <a:ext uri="{FF2B5EF4-FFF2-40B4-BE49-F238E27FC236}">
                <a16:creationId xmlns:a16="http://schemas.microsoft.com/office/drawing/2014/main" id="{D4EA15BD-B848-1E44-9E82-21DC63AE4036}"/>
              </a:ext>
            </a:extLst>
          </p:cNvPr>
          <p:cNvSpPr txBox="1"/>
          <p:nvPr/>
        </p:nvSpPr>
        <p:spPr>
          <a:xfrm>
            <a:off x="1738179" y="11548845"/>
            <a:ext cx="8820620" cy="553998"/>
          </a:xfrm>
          <a:prstGeom prst="rect">
            <a:avLst/>
          </a:prstGeom>
          <a:noFill/>
        </p:spPr>
        <p:txBody>
          <a:bodyPr wrap="none" rtlCol="0">
            <a:spAutoFit/>
          </a:bodyPr>
          <a:lstStyle/>
          <a:p>
            <a:r>
              <a:rPr lang="en-US" sz="3000" b="1" u="sng" dirty="0"/>
              <a:t>Steps One &amp; Two: Literature Search &amp; Scoping Review </a:t>
            </a:r>
          </a:p>
        </p:txBody>
      </p:sp>
      <p:sp>
        <p:nvSpPr>
          <p:cNvPr id="30" name="TextBox 29">
            <a:extLst>
              <a:ext uri="{FF2B5EF4-FFF2-40B4-BE49-F238E27FC236}">
                <a16:creationId xmlns:a16="http://schemas.microsoft.com/office/drawing/2014/main" id="{F8513331-CC7C-144C-A735-7BBC7D227073}"/>
              </a:ext>
            </a:extLst>
          </p:cNvPr>
          <p:cNvSpPr txBox="1"/>
          <p:nvPr/>
        </p:nvSpPr>
        <p:spPr>
          <a:xfrm>
            <a:off x="1503010" y="20106524"/>
            <a:ext cx="9120767" cy="553998"/>
          </a:xfrm>
          <a:prstGeom prst="rect">
            <a:avLst/>
          </a:prstGeom>
          <a:noFill/>
        </p:spPr>
        <p:txBody>
          <a:bodyPr wrap="none" rtlCol="0">
            <a:spAutoFit/>
          </a:bodyPr>
          <a:lstStyle/>
          <a:p>
            <a:r>
              <a:rPr lang="en-US" sz="3000" b="1" u="sng" dirty="0"/>
              <a:t>Step Three: Professional Development Monitor Revision</a:t>
            </a:r>
          </a:p>
        </p:txBody>
      </p:sp>
      <p:graphicFrame>
        <p:nvGraphicFramePr>
          <p:cNvPr id="36" name="Diagram 35">
            <a:extLst>
              <a:ext uri="{FF2B5EF4-FFF2-40B4-BE49-F238E27FC236}">
                <a16:creationId xmlns:a16="http://schemas.microsoft.com/office/drawing/2014/main" id="{7EEEE3C6-02E3-3649-8687-790CE4E48F37}"/>
              </a:ext>
            </a:extLst>
          </p:cNvPr>
          <p:cNvGraphicFramePr/>
          <p:nvPr>
            <p:extLst>
              <p:ext uri="{D42A27DB-BD31-4B8C-83A1-F6EECF244321}">
                <p14:modId xmlns:p14="http://schemas.microsoft.com/office/powerpoint/2010/main" val="4187307005"/>
              </p:ext>
            </p:extLst>
          </p:nvPr>
        </p:nvGraphicFramePr>
        <p:xfrm>
          <a:off x="11771371" y="5843789"/>
          <a:ext cx="25946578" cy="1426273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8" name="TextBox 37">
            <a:extLst>
              <a:ext uri="{FF2B5EF4-FFF2-40B4-BE49-F238E27FC236}">
                <a16:creationId xmlns:a16="http://schemas.microsoft.com/office/drawing/2014/main" id="{827F6E8E-D1F1-794E-8215-95D7BA937456}"/>
              </a:ext>
            </a:extLst>
          </p:cNvPr>
          <p:cNvSpPr txBox="1"/>
          <p:nvPr/>
        </p:nvSpPr>
        <p:spPr>
          <a:xfrm>
            <a:off x="15625279" y="5514778"/>
            <a:ext cx="18664621" cy="769441"/>
          </a:xfrm>
          <a:prstGeom prst="rect">
            <a:avLst/>
          </a:prstGeom>
          <a:noFill/>
        </p:spPr>
        <p:txBody>
          <a:bodyPr wrap="square" rtlCol="0">
            <a:spAutoFit/>
          </a:bodyPr>
          <a:lstStyle/>
          <a:p>
            <a:pPr algn="ctr"/>
            <a:r>
              <a:rPr lang="en-US" sz="4400" b="1" u="sng" dirty="0"/>
              <a:t>New Categories</a:t>
            </a:r>
          </a:p>
        </p:txBody>
      </p:sp>
      <p:sp>
        <p:nvSpPr>
          <p:cNvPr id="39" name="TextBox 38">
            <a:extLst>
              <a:ext uri="{FF2B5EF4-FFF2-40B4-BE49-F238E27FC236}">
                <a16:creationId xmlns:a16="http://schemas.microsoft.com/office/drawing/2014/main" id="{B410704E-B039-0F40-BD69-A71F8C4033DE}"/>
              </a:ext>
            </a:extLst>
          </p:cNvPr>
          <p:cNvSpPr txBox="1"/>
          <p:nvPr/>
        </p:nvSpPr>
        <p:spPr>
          <a:xfrm>
            <a:off x="15625279" y="11833047"/>
            <a:ext cx="19316461" cy="769441"/>
          </a:xfrm>
          <a:prstGeom prst="rect">
            <a:avLst/>
          </a:prstGeom>
          <a:noFill/>
        </p:spPr>
        <p:txBody>
          <a:bodyPr wrap="square" rtlCol="0">
            <a:spAutoFit/>
          </a:bodyPr>
          <a:lstStyle/>
          <a:p>
            <a:pPr algn="ctr"/>
            <a:r>
              <a:rPr lang="en-US" sz="4400" b="1" u="sng" dirty="0"/>
              <a:t>Categories Expanded</a:t>
            </a:r>
            <a:endParaRPr lang="en-US" sz="4400" dirty="0"/>
          </a:p>
        </p:txBody>
      </p:sp>
      <p:sp>
        <p:nvSpPr>
          <p:cNvPr id="40" name="TextBox 39">
            <a:extLst>
              <a:ext uri="{FF2B5EF4-FFF2-40B4-BE49-F238E27FC236}">
                <a16:creationId xmlns:a16="http://schemas.microsoft.com/office/drawing/2014/main" id="{42A98E0E-B281-E641-B13B-69B4C9E8F179}"/>
              </a:ext>
            </a:extLst>
          </p:cNvPr>
          <p:cNvSpPr txBox="1"/>
          <p:nvPr/>
        </p:nvSpPr>
        <p:spPr>
          <a:xfrm>
            <a:off x="12841450" y="17758351"/>
            <a:ext cx="24088104" cy="769441"/>
          </a:xfrm>
          <a:prstGeom prst="rect">
            <a:avLst/>
          </a:prstGeom>
          <a:noFill/>
        </p:spPr>
        <p:txBody>
          <a:bodyPr wrap="square" rtlCol="0">
            <a:spAutoFit/>
          </a:bodyPr>
          <a:lstStyle/>
          <a:p>
            <a:pPr algn="ctr"/>
            <a:r>
              <a:rPr lang="en-US" sz="4400" b="1" u="sng" dirty="0"/>
              <a:t>Categories with Minimal Editing </a:t>
            </a:r>
            <a:endParaRPr lang="en-US" sz="4400" dirty="0"/>
          </a:p>
        </p:txBody>
      </p:sp>
      <p:sp>
        <p:nvSpPr>
          <p:cNvPr id="17" name="TextBox 16">
            <a:extLst>
              <a:ext uri="{FF2B5EF4-FFF2-40B4-BE49-F238E27FC236}">
                <a16:creationId xmlns:a16="http://schemas.microsoft.com/office/drawing/2014/main" id="{949354FB-1C70-1546-8EF2-4B02ADBF868C}"/>
              </a:ext>
            </a:extLst>
          </p:cNvPr>
          <p:cNvSpPr txBox="1"/>
          <p:nvPr/>
        </p:nvSpPr>
        <p:spPr>
          <a:xfrm>
            <a:off x="23371329" y="26095782"/>
            <a:ext cx="14749692" cy="1077218"/>
          </a:xfrm>
          <a:prstGeom prst="rect">
            <a:avLst/>
          </a:prstGeom>
          <a:noFill/>
        </p:spPr>
        <p:txBody>
          <a:bodyPr wrap="square" rtlCol="0">
            <a:spAutoFit/>
          </a:bodyPr>
          <a:lstStyle/>
          <a:p>
            <a:r>
              <a:rPr lang="en-US" sz="3200" dirty="0"/>
              <a:t>Special thanks to Meredith Grinnell OTD</a:t>
            </a:r>
            <a:r>
              <a:rPr lang="en-US" sz="3200"/>
              <a:t>, Mary </a:t>
            </a:r>
            <a:r>
              <a:rPr lang="en-US" sz="3200" dirty="0"/>
              <a:t>Alicia Barnes OTD, Jackson </a:t>
            </a:r>
            <a:r>
              <a:rPr lang="en-US" sz="3200"/>
              <a:t>Miller OT/s, </a:t>
            </a:r>
            <a:r>
              <a:rPr lang="en-US" sz="3200" dirty="0"/>
              <a:t>Elizabeth </a:t>
            </a:r>
            <a:r>
              <a:rPr lang="en-US" sz="3200"/>
              <a:t>Perrone OT/s, </a:t>
            </a:r>
            <a:r>
              <a:rPr lang="en-US" sz="3200" dirty="0"/>
              <a:t>Rachel </a:t>
            </a:r>
            <a:r>
              <a:rPr lang="en-US" sz="3200"/>
              <a:t>Cohen OT/s, </a:t>
            </a:r>
            <a:r>
              <a:rPr lang="en-US" sz="3200" dirty="0"/>
              <a:t>&amp; Angie </a:t>
            </a:r>
            <a:r>
              <a:rPr lang="en-US" sz="3200"/>
              <a:t>Velasquez OT/s </a:t>
            </a:r>
            <a:endParaRPr lang="en-US" sz="3200" dirty="0"/>
          </a:p>
        </p:txBody>
      </p:sp>
      <p:pic>
        <p:nvPicPr>
          <p:cNvPr id="18" name="Picture 17">
            <a:extLst>
              <a:ext uri="{FF2B5EF4-FFF2-40B4-BE49-F238E27FC236}">
                <a16:creationId xmlns:a16="http://schemas.microsoft.com/office/drawing/2014/main" id="{03F3CE93-241A-B34D-A624-23C55975D64A}"/>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4106932" y="22521089"/>
            <a:ext cx="6008915" cy="4442703"/>
          </a:xfrm>
          <a:prstGeom prst="rect">
            <a:avLst/>
          </a:prstGeom>
        </p:spPr>
      </p:pic>
      <p:sp>
        <p:nvSpPr>
          <p:cNvPr id="31" name="TextBox 30">
            <a:extLst>
              <a:ext uri="{FF2B5EF4-FFF2-40B4-BE49-F238E27FC236}">
                <a16:creationId xmlns:a16="http://schemas.microsoft.com/office/drawing/2014/main" id="{8EDA53B0-757F-BD4D-8C9F-F4F3315CD07A}"/>
              </a:ext>
            </a:extLst>
          </p:cNvPr>
          <p:cNvSpPr txBox="1"/>
          <p:nvPr/>
        </p:nvSpPr>
        <p:spPr>
          <a:xfrm>
            <a:off x="11771371" y="18595020"/>
            <a:ext cx="8344476" cy="2646878"/>
          </a:xfrm>
          <a:prstGeom prst="rect">
            <a:avLst/>
          </a:prstGeom>
          <a:solidFill>
            <a:schemeClr val="accent1"/>
          </a:solidFill>
        </p:spPr>
        <p:txBody>
          <a:bodyPr wrap="square" rtlCol="0">
            <a:spAutoFit/>
          </a:bodyPr>
          <a:lstStyle/>
          <a:p>
            <a:pPr algn="ctr"/>
            <a:r>
              <a:rPr lang="en-US" sz="3600" b="1" u="sng" dirty="0">
                <a:solidFill>
                  <a:schemeClr val="bg1"/>
                </a:solidFill>
              </a:rPr>
              <a:t>Initiative</a:t>
            </a:r>
          </a:p>
          <a:p>
            <a:pPr marL="285750" lvl="0" indent="-285750">
              <a:buFont typeface="Arial" panose="020B0604020202020204" pitchFamily="34" charset="0"/>
              <a:buChar char="•"/>
            </a:pPr>
            <a:r>
              <a:rPr lang="en-US" sz="2600" dirty="0">
                <a:solidFill>
                  <a:schemeClr val="bg1"/>
                </a:solidFill>
              </a:rPr>
              <a:t>Generates relevant questions &amp; potential solutions</a:t>
            </a:r>
          </a:p>
          <a:p>
            <a:pPr marL="285750" lvl="0" indent="-285750">
              <a:buFont typeface="Arial" panose="020B0604020202020204" pitchFamily="34" charset="0"/>
              <a:buChar char="•"/>
            </a:pPr>
            <a:r>
              <a:rPr lang="en-US" sz="2600" dirty="0">
                <a:solidFill>
                  <a:schemeClr val="bg1"/>
                </a:solidFill>
              </a:rPr>
              <a:t>Self-directed; seeks out necessary learning materials or opportunities  </a:t>
            </a:r>
          </a:p>
          <a:p>
            <a:pPr marL="285750" lvl="0" indent="-285750">
              <a:buFont typeface="Arial" panose="020B0604020202020204" pitchFamily="34" charset="0"/>
              <a:buChar char="•"/>
            </a:pPr>
            <a:endParaRPr lang="en-US" sz="2600" dirty="0">
              <a:solidFill>
                <a:schemeClr val="bg1"/>
              </a:solidFill>
            </a:endParaRPr>
          </a:p>
          <a:p>
            <a:pPr marL="285750" lvl="0" indent="-285750">
              <a:buFont typeface="Arial" panose="020B0604020202020204" pitchFamily="34" charset="0"/>
              <a:buChar char="•"/>
            </a:pPr>
            <a:endParaRPr lang="en-US" sz="2600" dirty="0">
              <a:solidFill>
                <a:schemeClr val="bg1"/>
              </a:solidFill>
            </a:endParaRPr>
          </a:p>
        </p:txBody>
      </p:sp>
      <p:sp>
        <p:nvSpPr>
          <p:cNvPr id="33" name="TextBox 32">
            <a:extLst>
              <a:ext uri="{FF2B5EF4-FFF2-40B4-BE49-F238E27FC236}">
                <a16:creationId xmlns:a16="http://schemas.microsoft.com/office/drawing/2014/main" id="{B5DE4A8A-0958-F345-B04D-838F4406C0CD}"/>
              </a:ext>
            </a:extLst>
          </p:cNvPr>
          <p:cNvSpPr txBox="1"/>
          <p:nvPr/>
        </p:nvSpPr>
        <p:spPr>
          <a:xfrm>
            <a:off x="20572422" y="18595020"/>
            <a:ext cx="8344476" cy="2646878"/>
          </a:xfrm>
          <a:prstGeom prst="rect">
            <a:avLst/>
          </a:prstGeom>
          <a:solidFill>
            <a:schemeClr val="accent1"/>
          </a:solidFill>
        </p:spPr>
        <p:txBody>
          <a:bodyPr wrap="square" rtlCol="0">
            <a:spAutoFit/>
          </a:bodyPr>
          <a:lstStyle/>
          <a:p>
            <a:pPr algn="ctr"/>
            <a:r>
              <a:rPr lang="en-US" sz="3600" b="1" u="sng" dirty="0">
                <a:solidFill>
                  <a:schemeClr val="bg1"/>
                </a:solidFill>
              </a:rPr>
              <a:t>Organization</a:t>
            </a:r>
          </a:p>
          <a:p>
            <a:pPr marL="285750" lvl="0" indent="-285750">
              <a:buFont typeface="Arial" panose="020B0604020202020204" pitchFamily="34" charset="0"/>
              <a:buChar char="•"/>
            </a:pPr>
            <a:r>
              <a:rPr lang="en-US" sz="2600" dirty="0">
                <a:solidFill>
                  <a:schemeClr val="bg1"/>
                </a:solidFill>
              </a:rPr>
              <a:t>Manages materials safely &amp; efficiently</a:t>
            </a:r>
          </a:p>
          <a:p>
            <a:pPr marL="285750" lvl="0" indent="-285750">
              <a:buFont typeface="Arial" panose="020B0604020202020204" pitchFamily="34" charset="0"/>
              <a:buChar char="•"/>
            </a:pPr>
            <a:r>
              <a:rPr lang="en-US" sz="2600" dirty="0">
                <a:solidFill>
                  <a:schemeClr val="bg1"/>
                </a:solidFill>
              </a:rPr>
              <a:t>Arrives on time with all necessary materials &amp; forms</a:t>
            </a:r>
          </a:p>
          <a:p>
            <a:pPr marL="742950" lvl="1" indent="-285750">
              <a:buFont typeface="Arial" panose="020B0604020202020204" pitchFamily="34" charset="0"/>
              <a:buChar char="•"/>
            </a:pPr>
            <a:r>
              <a:rPr lang="en-US" sz="2600" dirty="0">
                <a:solidFill>
                  <a:schemeClr val="bg1"/>
                </a:solidFill>
              </a:rPr>
              <a:t>Addresses any delays or absences proactively with supervisor (</a:t>
            </a:r>
            <a:r>
              <a:rPr lang="en-US" sz="2600" dirty="0" err="1">
                <a:solidFill>
                  <a:schemeClr val="bg1"/>
                </a:solidFill>
              </a:rPr>
              <a:t>Tanzer</a:t>
            </a:r>
            <a:r>
              <a:rPr lang="en-US" sz="2600" dirty="0">
                <a:solidFill>
                  <a:schemeClr val="bg1"/>
                </a:solidFill>
              </a:rPr>
              <a:t> &amp; </a:t>
            </a:r>
            <a:r>
              <a:rPr lang="en-US" sz="2600" dirty="0" err="1">
                <a:solidFill>
                  <a:schemeClr val="bg1"/>
                </a:solidFill>
              </a:rPr>
              <a:t>Dintzner</a:t>
            </a:r>
            <a:r>
              <a:rPr lang="en-US" sz="2600" dirty="0">
                <a:solidFill>
                  <a:schemeClr val="bg1"/>
                </a:solidFill>
              </a:rPr>
              <a:t>, 2017)</a:t>
            </a:r>
            <a:endParaRPr lang="en-US" sz="3600" dirty="0">
              <a:solidFill>
                <a:schemeClr val="bg1"/>
              </a:solidFill>
            </a:endParaRPr>
          </a:p>
          <a:p>
            <a:pPr marL="742950" lvl="1" indent="-285750">
              <a:buFont typeface="Arial" panose="020B0604020202020204" pitchFamily="34" charset="0"/>
              <a:buChar char="•"/>
            </a:pPr>
            <a:endParaRPr lang="en-US" sz="2600" dirty="0">
              <a:solidFill>
                <a:schemeClr val="bg1"/>
              </a:solidFill>
            </a:endParaRPr>
          </a:p>
        </p:txBody>
      </p:sp>
      <p:sp>
        <p:nvSpPr>
          <p:cNvPr id="34" name="TextBox 33">
            <a:extLst>
              <a:ext uri="{FF2B5EF4-FFF2-40B4-BE49-F238E27FC236}">
                <a16:creationId xmlns:a16="http://schemas.microsoft.com/office/drawing/2014/main" id="{475F7117-5E61-AE43-98AE-D35D97BFA87A}"/>
              </a:ext>
            </a:extLst>
          </p:cNvPr>
          <p:cNvSpPr txBox="1"/>
          <p:nvPr/>
        </p:nvSpPr>
        <p:spPr>
          <a:xfrm>
            <a:off x="29691410" y="18591746"/>
            <a:ext cx="8344476" cy="2646878"/>
          </a:xfrm>
          <a:prstGeom prst="rect">
            <a:avLst/>
          </a:prstGeom>
          <a:solidFill>
            <a:schemeClr val="accent1"/>
          </a:solidFill>
        </p:spPr>
        <p:txBody>
          <a:bodyPr wrap="square" rtlCol="0">
            <a:spAutoFit/>
          </a:bodyPr>
          <a:lstStyle/>
          <a:p>
            <a:pPr algn="ctr"/>
            <a:r>
              <a:rPr lang="en-US" sz="3600" b="1" u="sng" dirty="0">
                <a:solidFill>
                  <a:schemeClr val="bg1"/>
                </a:solidFill>
              </a:rPr>
              <a:t>Dependability &amp; Timeliness </a:t>
            </a:r>
          </a:p>
          <a:p>
            <a:pPr marL="285750" lvl="0" indent="-285750">
              <a:buFont typeface="Arial" panose="020B0604020202020204" pitchFamily="34" charset="0"/>
              <a:buChar char="•"/>
            </a:pPr>
            <a:r>
              <a:rPr lang="en-US" sz="2600" dirty="0">
                <a:solidFill>
                  <a:schemeClr val="bg1"/>
                </a:solidFill>
              </a:rPr>
              <a:t>Responsive; modifies behavior according to demands of situation</a:t>
            </a:r>
          </a:p>
          <a:p>
            <a:pPr marL="285750" lvl="0" indent="-285750">
              <a:buFont typeface="Arial" panose="020B0604020202020204" pitchFamily="34" charset="0"/>
              <a:buChar char="•"/>
            </a:pPr>
            <a:r>
              <a:rPr lang="en-US" sz="2600" dirty="0">
                <a:solidFill>
                  <a:schemeClr val="bg1"/>
                </a:solidFill>
              </a:rPr>
              <a:t>Demonstrates time management skills (</a:t>
            </a:r>
            <a:r>
              <a:rPr lang="en-US" sz="2600" dirty="0" err="1">
                <a:solidFill>
                  <a:schemeClr val="bg1"/>
                </a:solidFill>
              </a:rPr>
              <a:t>MacKenzie</a:t>
            </a:r>
            <a:r>
              <a:rPr lang="en-US" sz="2600" dirty="0">
                <a:solidFill>
                  <a:schemeClr val="bg1"/>
                </a:solidFill>
              </a:rPr>
              <a:t> et al., 2020)</a:t>
            </a:r>
            <a:endParaRPr lang="en-US" sz="3600" b="1" u="sng" dirty="0">
              <a:solidFill>
                <a:schemeClr val="bg1"/>
              </a:solidFill>
            </a:endParaRPr>
          </a:p>
          <a:p>
            <a:pPr marL="285750" lvl="0" indent="-285750">
              <a:buFont typeface="Arial" panose="020B0604020202020204" pitchFamily="34" charset="0"/>
              <a:buChar char="•"/>
            </a:pPr>
            <a:endParaRPr lang="en-US" sz="2600" dirty="0">
              <a:solidFill>
                <a:schemeClr val="bg1"/>
              </a:solidFill>
            </a:endParaRPr>
          </a:p>
        </p:txBody>
      </p:sp>
      <p:graphicFrame>
        <p:nvGraphicFramePr>
          <p:cNvPr id="43" name="Diagram 42">
            <a:extLst>
              <a:ext uri="{FF2B5EF4-FFF2-40B4-BE49-F238E27FC236}">
                <a16:creationId xmlns:a16="http://schemas.microsoft.com/office/drawing/2014/main" id="{0E54C654-F4B0-7844-9451-F3DFAE50A8B4}"/>
              </a:ext>
            </a:extLst>
          </p:cNvPr>
          <p:cNvGraphicFramePr/>
          <p:nvPr>
            <p:extLst>
              <p:ext uri="{D42A27DB-BD31-4B8C-83A1-F6EECF244321}">
                <p14:modId xmlns:p14="http://schemas.microsoft.com/office/powerpoint/2010/main" val="293273168"/>
              </p:ext>
            </p:extLst>
          </p:nvPr>
        </p:nvGraphicFramePr>
        <p:xfrm>
          <a:off x="-204111" y="20623741"/>
          <a:ext cx="11685821" cy="6680778"/>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graphicFrame>
        <p:nvGraphicFramePr>
          <p:cNvPr id="23" name="Diagram 22">
            <a:extLst>
              <a:ext uri="{FF2B5EF4-FFF2-40B4-BE49-F238E27FC236}">
                <a16:creationId xmlns:a16="http://schemas.microsoft.com/office/drawing/2014/main" id="{A2E1165C-E987-7144-8C54-4F9222A73811}"/>
              </a:ext>
            </a:extLst>
          </p:cNvPr>
          <p:cNvGraphicFramePr/>
          <p:nvPr>
            <p:extLst>
              <p:ext uri="{D42A27DB-BD31-4B8C-83A1-F6EECF244321}">
                <p14:modId xmlns:p14="http://schemas.microsoft.com/office/powerpoint/2010/main" val="3817092014"/>
              </p:ext>
            </p:extLst>
          </p:nvPr>
        </p:nvGraphicFramePr>
        <p:xfrm>
          <a:off x="23291397" y="20779331"/>
          <a:ext cx="14605103" cy="7475438"/>
        </p:xfrm>
        <a:graphic>
          <a:graphicData uri="http://schemas.openxmlformats.org/drawingml/2006/diagram">
            <dgm:relIds xmlns:dgm="http://schemas.openxmlformats.org/drawingml/2006/diagram" xmlns:r="http://schemas.openxmlformats.org/officeDocument/2006/relationships" r:dm="rId15" r:lo="rId16" r:qs="rId17" r:cs="rId18"/>
          </a:graphicData>
        </a:graphic>
      </p:graphicFrame>
      <p:sp>
        <p:nvSpPr>
          <p:cNvPr id="29" name="TextBox 28">
            <a:extLst>
              <a:ext uri="{FF2B5EF4-FFF2-40B4-BE49-F238E27FC236}">
                <a16:creationId xmlns:a16="http://schemas.microsoft.com/office/drawing/2014/main" id="{69A7F028-2111-134A-859E-D19482597395}"/>
              </a:ext>
            </a:extLst>
          </p:cNvPr>
          <p:cNvSpPr txBox="1"/>
          <p:nvPr/>
        </p:nvSpPr>
        <p:spPr>
          <a:xfrm>
            <a:off x="24182089" y="22477210"/>
            <a:ext cx="13128171" cy="646331"/>
          </a:xfrm>
          <a:prstGeom prst="rect">
            <a:avLst/>
          </a:prstGeom>
          <a:noFill/>
        </p:spPr>
        <p:txBody>
          <a:bodyPr wrap="square" rtlCol="0">
            <a:spAutoFit/>
          </a:bodyPr>
          <a:lstStyle/>
          <a:p>
            <a:pPr algn="ctr"/>
            <a:r>
              <a:rPr lang="en-US" sz="3600" b="1" u="sng" dirty="0"/>
              <a:t>Pilot test assessment and data collection to: </a:t>
            </a:r>
          </a:p>
        </p:txBody>
      </p:sp>
      <p:sp>
        <p:nvSpPr>
          <p:cNvPr id="11" name="TextBox 10">
            <a:extLst>
              <a:ext uri="{FF2B5EF4-FFF2-40B4-BE49-F238E27FC236}">
                <a16:creationId xmlns:a16="http://schemas.microsoft.com/office/drawing/2014/main" id="{A999D6DD-404A-BDDC-DAFA-DA45A6AFF0F6}"/>
              </a:ext>
            </a:extLst>
          </p:cNvPr>
          <p:cNvSpPr txBox="1"/>
          <p:nvPr/>
        </p:nvSpPr>
        <p:spPr>
          <a:xfrm>
            <a:off x="907356" y="15376301"/>
            <a:ext cx="4666510" cy="1107996"/>
          </a:xfrm>
          <a:prstGeom prst="rect">
            <a:avLst/>
          </a:prstGeom>
          <a:noFill/>
          <a:ln w="25400">
            <a:solidFill>
              <a:schemeClr val="accent1"/>
            </a:solidFill>
          </a:ln>
        </p:spPr>
        <p:txBody>
          <a:bodyPr wrap="square" rtlCol="0">
            <a:spAutoFit/>
          </a:bodyPr>
          <a:lstStyle/>
          <a:p>
            <a:pPr algn="ctr"/>
            <a:r>
              <a:rPr lang="en-US" sz="2400" dirty="0"/>
              <a:t>Records screened for rubrics grading professionalism (n=114</a:t>
            </a:r>
            <a:r>
              <a:rPr lang="en-US" sz="1800" dirty="0"/>
              <a:t>) </a:t>
            </a:r>
          </a:p>
          <a:p>
            <a:endParaRPr lang="en-US" dirty="0"/>
          </a:p>
        </p:txBody>
      </p:sp>
      <p:sp>
        <p:nvSpPr>
          <p:cNvPr id="12" name="TextBox 11">
            <a:extLst>
              <a:ext uri="{FF2B5EF4-FFF2-40B4-BE49-F238E27FC236}">
                <a16:creationId xmlns:a16="http://schemas.microsoft.com/office/drawing/2014/main" id="{E6DA9239-A4B4-B013-79E1-7834C4C27E40}"/>
              </a:ext>
            </a:extLst>
          </p:cNvPr>
          <p:cNvSpPr txBox="1"/>
          <p:nvPr/>
        </p:nvSpPr>
        <p:spPr>
          <a:xfrm>
            <a:off x="6201637" y="15322558"/>
            <a:ext cx="4805996" cy="1200329"/>
          </a:xfrm>
          <a:prstGeom prst="rect">
            <a:avLst/>
          </a:prstGeom>
          <a:noFill/>
          <a:ln w="25400">
            <a:solidFill>
              <a:schemeClr val="accent1"/>
            </a:solidFill>
          </a:ln>
        </p:spPr>
        <p:txBody>
          <a:bodyPr wrap="none" rtlCol="0">
            <a:spAutoFit/>
          </a:bodyPr>
          <a:lstStyle/>
          <a:p>
            <a:pPr algn="ctr"/>
            <a:r>
              <a:rPr lang="en-US" sz="2400" dirty="0"/>
              <a:t>Records screened for rubrics grading </a:t>
            </a:r>
          </a:p>
          <a:p>
            <a:pPr algn="ctr"/>
            <a:r>
              <a:rPr lang="en-US" sz="2400" dirty="0"/>
              <a:t>professionalism </a:t>
            </a:r>
          </a:p>
          <a:p>
            <a:pPr algn="ctr"/>
            <a:r>
              <a:rPr lang="en-US" sz="2400" dirty="0"/>
              <a:t>in healthcare students (n=49)</a:t>
            </a:r>
          </a:p>
        </p:txBody>
      </p:sp>
      <p:sp>
        <p:nvSpPr>
          <p:cNvPr id="16" name="TextBox 15">
            <a:extLst>
              <a:ext uri="{FF2B5EF4-FFF2-40B4-BE49-F238E27FC236}">
                <a16:creationId xmlns:a16="http://schemas.microsoft.com/office/drawing/2014/main" id="{382D5405-17BA-5F5F-F2F5-81D410576959}"/>
              </a:ext>
            </a:extLst>
          </p:cNvPr>
          <p:cNvSpPr txBox="1"/>
          <p:nvPr/>
        </p:nvSpPr>
        <p:spPr>
          <a:xfrm>
            <a:off x="2201549" y="12144999"/>
            <a:ext cx="9160502" cy="1846659"/>
          </a:xfrm>
          <a:prstGeom prst="rect">
            <a:avLst/>
          </a:prstGeom>
          <a:noFill/>
          <a:ln w="25400">
            <a:solidFill>
              <a:schemeClr val="accent1"/>
            </a:solidFill>
          </a:ln>
        </p:spPr>
        <p:txBody>
          <a:bodyPr wrap="square" rtlCol="0">
            <a:spAutoFit/>
          </a:bodyPr>
          <a:lstStyle/>
          <a:p>
            <a:pPr algn="ctr"/>
            <a:r>
              <a:rPr lang="en-US" sz="2400" dirty="0"/>
              <a:t>Records identified though data base searches (Web of Science, CINAHL, PubMed, ERIC, &amp; </a:t>
            </a:r>
            <a:r>
              <a:rPr lang="en-US" sz="2400" dirty="0" err="1"/>
              <a:t>Psychinfo</a:t>
            </a:r>
            <a:r>
              <a:rPr lang="en-US" sz="2400" dirty="0"/>
              <a:t>) using search terms</a:t>
            </a:r>
          </a:p>
          <a:p>
            <a:pPr algn="ctr"/>
            <a:r>
              <a:rPr lang="en-US" sz="2400" dirty="0"/>
              <a:t> “rubrics for professionalism” AND “simulation” AND “rubric” (n=502)</a:t>
            </a:r>
          </a:p>
          <a:p>
            <a:pPr algn="ctr"/>
            <a:endParaRPr lang="en-US" sz="2400" dirty="0"/>
          </a:p>
          <a:p>
            <a:endParaRPr lang="en-US" dirty="0"/>
          </a:p>
        </p:txBody>
      </p:sp>
      <p:sp>
        <p:nvSpPr>
          <p:cNvPr id="20" name="TextBox 19">
            <a:extLst>
              <a:ext uri="{FF2B5EF4-FFF2-40B4-BE49-F238E27FC236}">
                <a16:creationId xmlns:a16="http://schemas.microsoft.com/office/drawing/2014/main" id="{76BFCDCC-3668-13F5-FAF0-AC0E8E1F7B28}"/>
              </a:ext>
            </a:extLst>
          </p:cNvPr>
          <p:cNvSpPr txBox="1"/>
          <p:nvPr/>
        </p:nvSpPr>
        <p:spPr>
          <a:xfrm>
            <a:off x="331861" y="12241840"/>
            <a:ext cx="523220" cy="1828800"/>
          </a:xfrm>
          <a:prstGeom prst="rect">
            <a:avLst/>
          </a:prstGeom>
          <a:solidFill>
            <a:schemeClr val="accent1"/>
          </a:solidFill>
        </p:spPr>
        <p:txBody>
          <a:bodyPr vert="vert270" wrap="square" rtlCol="0">
            <a:spAutoFit/>
          </a:bodyPr>
          <a:lstStyle/>
          <a:p>
            <a:pPr algn="ctr"/>
            <a:r>
              <a:rPr lang="en-US" sz="2200" b="1" dirty="0">
                <a:solidFill>
                  <a:schemeClr val="bg1"/>
                </a:solidFill>
              </a:rPr>
              <a:t>Identification</a:t>
            </a:r>
          </a:p>
        </p:txBody>
      </p:sp>
      <p:sp>
        <p:nvSpPr>
          <p:cNvPr id="21" name="TextBox 20">
            <a:extLst>
              <a:ext uri="{FF2B5EF4-FFF2-40B4-BE49-F238E27FC236}">
                <a16:creationId xmlns:a16="http://schemas.microsoft.com/office/drawing/2014/main" id="{31F37005-EB6B-52CA-C3D9-6510CEAC60A0}"/>
              </a:ext>
            </a:extLst>
          </p:cNvPr>
          <p:cNvSpPr txBox="1"/>
          <p:nvPr/>
        </p:nvSpPr>
        <p:spPr>
          <a:xfrm>
            <a:off x="2937117" y="14181127"/>
            <a:ext cx="7431458" cy="830997"/>
          </a:xfrm>
          <a:prstGeom prst="rect">
            <a:avLst/>
          </a:prstGeom>
          <a:noFill/>
          <a:ln w="25400">
            <a:solidFill>
              <a:schemeClr val="accent1"/>
            </a:solidFill>
          </a:ln>
        </p:spPr>
        <p:txBody>
          <a:bodyPr wrap="none" rtlCol="0">
            <a:spAutoFit/>
          </a:bodyPr>
          <a:lstStyle/>
          <a:p>
            <a:r>
              <a:rPr lang="en-US" sz="2400" dirty="0"/>
              <a:t>Records remaining after duplicates were removed (n=334)</a:t>
            </a:r>
          </a:p>
          <a:p>
            <a:endParaRPr lang="en-US" sz="2400" dirty="0"/>
          </a:p>
        </p:txBody>
      </p:sp>
      <p:sp>
        <p:nvSpPr>
          <p:cNvPr id="22" name="TextBox 21">
            <a:extLst>
              <a:ext uri="{FF2B5EF4-FFF2-40B4-BE49-F238E27FC236}">
                <a16:creationId xmlns:a16="http://schemas.microsoft.com/office/drawing/2014/main" id="{023D5688-E8D2-673A-C7BB-5CD1BE906FA4}"/>
              </a:ext>
            </a:extLst>
          </p:cNvPr>
          <p:cNvSpPr txBox="1"/>
          <p:nvPr/>
        </p:nvSpPr>
        <p:spPr>
          <a:xfrm>
            <a:off x="3240611" y="19086483"/>
            <a:ext cx="5344796" cy="738664"/>
          </a:xfrm>
          <a:prstGeom prst="rect">
            <a:avLst/>
          </a:prstGeom>
          <a:noFill/>
          <a:ln w="25400">
            <a:solidFill>
              <a:schemeClr val="accent1"/>
            </a:solidFill>
          </a:ln>
        </p:spPr>
        <p:txBody>
          <a:bodyPr wrap="none" rtlCol="0">
            <a:spAutoFit/>
          </a:bodyPr>
          <a:lstStyle/>
          <a:p>
            <a:pPr algn="ctr"/>
            <a:r>
              <a:rPr lang="en-US" sz="2400" dirty="0"/>
              <a:t>Studies included in scoping review (n=18)</a:t>
            </a:r>
          </a:p>
          <a:p>
            <a:endParaRPr lang="en-US" dirty="0"/>
          </a:p>
        </p:txBody>
      </p:sp>
      <p:sp>
        <p:nvSpPr>
          <p:cNvPr id="24" name="TextBox 23">
            <a:extLst>
              <a:ext uri="{FF2B5EF4-FFF2-40B4-BE49-F238E27FC236}">
                <a16:creationId xmlns:a16="http://schemas.microsoft.com/office/drawing/2014/main" id="{E49D1E14-8E74-EECF-BE03-6BC6151F8EA2}"/>
              </a:ext>
            </a:extLst>
          </p:cNvPr>
          <p:cNvSpPr txBox="1"/>
          <p:nvPr/>
        </p:nvSpPr>
        <p:spPr>
          <a:xfrm>
            <a:off x="331861" y="14407566"/>
            <a:ext cx="523220" cy="2426354"/>
          </a:xfrm>
          <a:prstGeom prst="rect">
            <a:avLst/>
          </a:prstGeom>
          <a:solidFill>
            <a:schemeClr val="accent1"/>
          </a:solidFill>
        </p:spPr>
        <p:txBody>
          <a:bodyPr vert="vert270" wrap="square" rtlCol="0">
            <a:spAutoFit/>
          </a:bodyPr>
          <a:lstStyle/>
          <a:p>
            <a:pPr algn="ctr"/>
            <a:r>
              <a:rPr lang="en-US" sz="2200" b="1" dirty="0">
                <a:solidFill>
                  <a:schemeClr val="bg1"/>
                </a:solidFill>
              </a:rPr>
              <a:t>Screening</a:t>
            </a:r>
          </a:p>
        </p:txBody>
      </p:sp>
      <p:sp>
        <p:nvSpPr>
          <p:cNvPr id="32" name="TextBox 31">
            <a:extLst>
              <a:ext uri="{FF2B5EF4-FFF2-40B4-BE49-F238E27FC236}">
                <a16:creationId xmlns:a16="http://schemas.microsoft.com/office/drawing/2014/main" id="{9C108D51-69CB-B9A2-5936-7473322F03CD}"/>
              </a:ext>
            </a:extLst>
          </p:cNvPr>
          <p:cNvSpPr txBox="1"/>
          <p:nvPr/>
        </p:nvSpPr>
        <p:spPr>
          <a:xfrm>
            <a:off x="3861848" y="17314179"/>
            <a:ext cx="4251164" cy="1477328"/>
          </a:xfrm>
          <a:prstGeom prst="rect">
            <a:avLst/>
          </a:prstGeom>
          <a:noFill/>
          <a:ln w="25400">
            <a:solidFill>
              <a:schemeClr val="accent1"/>
            </a:solidFill>
          </a:ln>
        </p:spPr>
        <p:txBody>
          <a:bodyPr wrap="none" rtlCol="0">
            <a:spAutoFit/>
          </a:bodyPr>
          <a:lstStyle/>
          <a:p>
            <a:pPr lvl="0" algn="ctr"/>
            <a:r>
              <a:rPr lang="en-US" sz="2400" dirty="0"/>
              <a:t>Full text articles excluded (n=31)</a:t>
            </a:r>
          </a:p>
          <a:p>
            <a:pPr lvl="1" algn="ctr">
              <a:buFont typeface="Symbol" pitchFamily="2" charset="2"/>
              <a:buChar char=""/>
            </a:pPr>
            <a:r>
              <a:rPr lang="en-US" sz="2400" dirty="0"/>
              <a:t>Published after 2010 (n=19)</a:t>
            </a:r>
          </a:p>
          <a:p>
            <a:pPr lvl="1" algn="ctr">
              <a:buFont typeface="Symbol" pitchFamily="2" charset="2"/>
              <a:buChar char=""/>
            </a:pPr>
            <a:r>
              <a:rPr lang="en-US" sz="2400" dirty="0"/>
              <a:t>Not peer reviewed (n=12)</a:t>
            </a:r>
          </a:p>
          <a:p>
            <a:endParaRPr lang="en-US" dirty="0"/>
          </a:p>
        </p:txBody>
      </p:sp>
      <p:sp>
        <p:nvSpPr>
          <p:cNvPr id="37" name="TextBox 36">
            <a:extLst>
              <a:ext uri="{FF2B5EF4-FFF2-40B4-BE49-F238E27FC236}">
                <a16:creationId xmlns:a16="http://schemas.microsoft.com/office/drawing/2014/main" id="{D657C4DE-3830-4F43-18EB-08A5D6693FA8}"/>
              </a:ext>
            </a:extLst>
          </p:cNvPr>
          <p:cNvSpPr txBox="1"/>
          <p:nvPr/>
        </p:nvSpPr>
        <p:spPr>
          <a:xfrm>
            <a:off x="331861" y="17068506"/>
            <a:ext cx="523220" cy="1828800"/>
          </a:xfrm>
          <a:prstGeom prst="rect">
            <a:avLst/>
          </a:prstGeom>
          <a:solidFill>
            <a:schemeClr val="accent1"/>
          </a:solidFill>
        </p:spPr>
        <p:txBody>
          <a:bodyPr vert="vert270" wrap="square" rtlCol="0">
            <a:spAutoFit/>
          </a:bodyPr>
          <a:lstStyle/>
          <a:p>
            <a:pPr algn="ctr"/>
            <a:r>
              <a:rPr lang="en-US" sz="2200" b="1" dirty="0">
                <a:solidFill>
                  <a:schemeClr val="bg1"/>
                </a:solidFill>
              </a:rPr>
              <a:t>Eligibility</a:t>
            </a:r>
          </a:p>
        </p:txBody>
      </p:sp>
      <p:sp>
        <p:nvSpPr>
          <p:cNvPr id="41" name="TextBox 40">
            <a:extLst>
              <a:ext uri="{FF2B5EF4-FFF2-40B4-BE49-F238E27FC236}">
                <a16:creationId xmlns:a16="http://schemas.microsoft.com/office/drawing/2014/main" id="{B4BCCAF5-9255-B574-F3F2-A95D69DCA122}"/>
              </a:ext>
            </a:extLst>
          </p:cNvPr>
          <p:cNvSpPr txBox="1"/>
          <p:nvPr/>
        </p:nvSpPr>
        <p:spPr>
          <a:xfrm>
            <a:off x="331861" y="19054942"/>
            <a:ext cx="521207" cy="1188720"/>
          </a:xfrm>
          <a:prstGeom prst="rect">
            <a:avLst/>
          </a:prstGeom>
          <a:solidFill>
            <a:schemeClr val="accent1"/>
          </a:solidFill>
        </p:spPr>
        <p:txBody>
          <a:bodyPr vert="vert270" wrap="none" rtlCol="0">
            <a:spAutoFit/>
          </a:bodyPr>
          <a:lstStyle/>
          <a:p>
            <a:pPr algn="ctr"/>
            <a:r>
              <a:rPr lang="en-US" b="1" dirty="0">
                <a:solidFill>
                  <a:schemeClr val="bg1"/>
                </a:solidFill>
              </a:rPr>
              <a:t>Included</a:t>
            </a:r>
          </a:p>
        </p:txBody>
      </p:sp>
      <p:cxnSp>
        <p:nvCxnSpPr>
          <p:cNvPr id="44" name="Straight Connector 43">
            <a:extLst>
              <a:ext uri="{FF2B5EF4-FFF2-40B4-BE49-F238E27FC236}">
                <a16:creationId xmlns:a16="http://schemas.microsoft.com/office/drawing/2014/main" id="{A588D81B-B4F9-3D1A-245A-502CCF361D67}"/>
              </a:ext>
            </a:extLst>
          </p:cNvPr>
          <p:cNvCxnSpPr>
            <a:cxnSpLocks/>
          </p:cNvCxnSpPr>
          <p:nvPr/>
        </p:nvCxnSpPr>
        <p:spPr>
          <a:xfrm>
            <a:off x="6063393" y="13991658"/>
            <a:ext cx="0" cy="189469"/>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1154DA6D-D0CD-2DCE-8CBF-1784DB0710C0}"/>
              </a:ext>
            </a:extLst>
          </p:cNvPr>
          <p:cNvCxnSpPr>
            <a:cxnSpLocks/>
          </p:cNvCxnSpPr>
          <p:nvPr/>
        </p:nvCxnSpPr>
        <p:spPr>
          <a:xfrm>
            <a:off x="3861848" y="15012124"/>
            <a:ext cx="0" cy="343454"/>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2F66AC83-1D8C-7F39-F156-13519FCD32AD}"/>
              </a:ext>
            </a:extLst>
          </p:cNvPr>
          <p:cNvCxnSpPr>
            <a:cxnSpLocks/>
          </p:cNvCxnSpPr>
          <p:nvPr/>
        </p:nvCxnSpPr>
        <p:spPr>
          <a:xfrm flipV="1">
            <a:off x="7845300" y="15002943"/>
            <a:ext cx="0" cy="329184"/>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47079B70-C412-CACD-BB88-59367D269D3C}"/>
              </a:ext>
            </a:extLst>
          </p:cNvPr>
          <p:cNvCxnSpPr>
            <a:cxnSpLocks/>
          </p:cNvCxnSpPr>
          <p:nvPr/>
        </p:nvCxnSpPr>
        <p:spPr>
          <a:xfrm>
            <a:off x="5569950" y="15936124"/>
            <a:ext cx="649224" cy="0"/>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ABB13B9A-A404-7B68-762C-A8A919254CA6}"/>
              </a:ext>
            </a:extLst>
          </p:cNvPr>
          <p:cNvCxnSpPr>
            <a:cxnSpLocks/>
          </p:cNvCxnSpPr>
          <p:nvPr/>
        </p:nvCxnSpPr>
        <p:spPr>
          <a:xfrm>
            <a:off x="5883565" y="15958892"/>
            <a:ext cx="0" cy="1371600"/>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2F0C9396-2D86-425E-5107-8D751E29D315}"/>
              </a:ext>
            </a:extLst>
          </p:cNvPr>
          <p:cNvCxnSpPr>
            <a:cxnSpLocks/>
          </p:cNvCxnSpPr>
          <p:nvPr/>
        </p:nvCxnSpPr>
        <p:spPr>
          <a:xfrm>
            <a:off x="5883565" y="18806857"/>
            <a:ext cx="0" cy="274320"/>
          </a:xfrm>
          <a:prstGeom prst="line">
            <a:avLst/>
          </a:prstGeom>
          <a:ln w="2222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1011223"/>
      </p:ext>
    </p:extLst>
  </p:cSld>
  <p:clrMapOvr>
    <a:masterClrMapping/>
  </p:clrMapOvr>
  <p:extLst>
    <p:ext uri="{6950BFC3-D8DA-4A85-94F7-54DA5524770B}">
      <p188:commentRel xmlns:p188="http://schemas.microsoft.com/office/powerpoint/2018/8/main" xmlns="" r:id="rId20"/>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5279</TotalTime>
  <Words>827</Words>
  <Application>Microsoft Macintosh PowerPoint</Application>
  <PresentationFormat>Custom</PresentationFormat>
  <Paragraphs>94</Paragraphs>
  <Slides>1</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Angsana New</vt:lpstr>
      <vt:lpstr>Arial</vt:lpstr>
      <vt:lpstr>Bookman Old Style</vt:lpstr>
      <vt:lpstr>Calibri</vt:lpstr>
      <vt:lpstr>Calibri Light</vt:lpstr>
      <vt:lpstr>Garamond</vt:lpstr>
      <vt:lpstr>Symbol</vt:lpstr>
      <vt:lpstr>Wingdings</vt:lpstr>
      <vt:lpstr>Office Theme</vt:lpstr>
      <vt:lpstr>PowerPoint Presentation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Baker, Nancy</dc:creator>
  <cp:lastModifiedBy>Omalley, Emma K</cp:lastModifiedBy>
  <cp:revision>143</cp:revision>
  <cp:lastPrinted>2023-05-15T18:56:03Z</cp:lastPrinted>
  <dcterms:created xsi:type="dcterms:W3CDTF">2020-07-27T17:53:19Z</dcterms:created>
  <dcterms:modified xsi:type="dcterms:W3CDTF">2023-05-15T19:57:39Z</dcterms:modified>
</cp:coreProperties>
</file>