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omments/modernComment_100_2A612B97.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8404800" cy="2743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582070-8FC0-AC72-9860-16F1447BE673}" name="Barnes, Mary Alicia" initials="MB" userId="S::mbarnes@tufts.edu::3ac02d8f-de78-4849-9cd4-19a4562c188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172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574" autoAdjust="0"/>
    <p:restoredTop sz="90932"/>
  </p:normalViewPr>
  <p:slideViewPr>
    <p:cSldViewPr snapToGrid="0">
      <p:cViewPr varScale="1">
        <p:scale>
          <a:sx n="30" d="100"/>
          <a:sy n="30" d="100"/>
        </p:scale>
        <p:origin x="2064" y="232"/>
      </p:cViewPr>
      <p:guideLst/>
    </p:cSldViewPr>
  </p:slideViewPr>
  <p:notesTextViewPr>
    <p:cViewPr>
      <p:scale>
        <a:sx n="130" d="100"/>
        <a:sy n="13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modernComment_100_2A612B97.xml><?xml version="1.0" encoding="utf-8"?>
<p188:cmLst xmlns:a="http://schemas.openxmlformats.org/drawingml/2006/main" xmlns:r="http://schemas.openxmlformats.org/officeDocument/2006/relationships" xmlns:p188="http://schemas.microsoft.com/office/powerpoint/2018/8/main">
  <p188:cm id="{D52CC210-4C22-CD48-8BCD-A3522EB412F2}" authorId="{EB582070-8FC0-AC72-9860-16F1447BE673}" created="2023-05-15T12:45:21.498">
    <ac:deMkLst xmlns:ac="http://schemas.microsoft.com/office/drawing/2013/main/command">
      <pc:docMk xmlns:pc="http://schemas.microsoft.com/office/powerpoint/2013/main/command"/>
      <pc:sldMk xmlns:pc="http://schemas.microsoft.com/office/powerpoint/2013/main/command" cId="711011223" sldId="256"/>
      <ac:spMk id="26" creationId="{D4EA15BD-B848-1E44-9E82-21DC63AE4036}"/>
    </ac:deMkLst>
    <p188:txBody>
      <a:bodyPr/>
      <a:lstStyle/>
      <a:p>
        <a:r>
          <a:rPr lang="en-US"/>
          <a:t>See article Figure 1</a:t>
        </a:r>
      </a:p>
    </p188:txBody>
  </p188:cm>
  <p188:cm id="{EB9223FF-5507-0E4B-9E74-6E89D87CD1E0}" authorId="{EB582070-8FC0-AC72-9860-16F1447BE673}" created="2023-05-15T12:48:18.569">
    <ac:deMkLst xmlns:ac="http://schemas.microsoft.com/office/drawing/2013/main/command">
      <pc:docMk xmlns:pc="http://schemas.microsoft.com/office/powerpoint/2013/main/command"/>
      <pc:sldMk xmlns:pc="http://schemas.microsoft.com/office/powerpoint/2013/main/command" cId="711011223" sldId="256"/>
      <ac:graphicFrameMk id="16" creationId="{4475134A-7E8A-CB42-A8B1-57DDBFCD28D5}"/>
    </ac:deMkLst>
    <p188:txBody>
      <a:bodyPr/>
      <a:lstStyle/>
      <a:p>
        <a:r>
          <a:rPr lang="en-US"/>
          <a:t>See previous feedback re: this section</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3123B4-B559-8545-B4F0-E9CAAE4426CC}"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956F5D6D-C4B1-A44C-A7CD-A5A437102EF5}">
      <dgm:prSet phldrT="[Text]" custT="1"/>
      <dgm:spPr/>
      <dgm:t>
        <a:bodyPr/>
        <a:lstStyle/>
        <a:p>
          <a:pPr algn="ctr">
            <a:buNone/>
          </a:pPr>
          <a:r>
            <a:rPr lang="en-US" sz="3600" b="1" u="sng" dirty="0"/>
            <a:t>Cultural and Client Sensitivity  </a:t>
          </a:r>
        </a:p>
      </dgm:t>
    </dgm:pt>
    <dgm:pt modelId="{43AE2154-A9AA-D842-8813-B6E29F0E4B6A}" type="parTrans" cxnId="{080736ED-33CA-1641-91FB-5773497C21B7}">
      <dgm:prSet/>
      <dgm:spPr/>
      <dgm:t>
        <a:bodyPr/>
        <a:lstStyle/>
        <a:p>
          <a:endParaRPr lang="en-US"/>
        </a:p>
      </dgm:t>
    </dgm:pt>
    <dgm:pt modelId="{273C54FE-45DA-BF4B-87CC-B34BB03685F6}" type="sibTrans" cxnId="{080736ED-33CA-1641-91FB-5773497C21B7}">
      <dgm:prSet/>
      <dgm:spPr/>
      <dgm:t>
        <a:bodyPr/>
        <a:lstStyle/>
        <a:p>
          <a:endParaRPr lang="en-US"/>
        </a:p>
      </dgm:t>
    </dgm:pt>
    <dgm:pt modelId="{1656F070-2A75-5940-B7DC-462815F87B8F}">
      <dgm:prSet phldrT="[Text]" custT="1"/>
      <dgm:spPr/>
      <dgm:t>
        <a:bodyPr/>
        <a:lstStyle/>
        <a:p>
          <a:pPr algn="ctr"/>
          <a:r>
            <a:rPr lang="en-US" sz="3600" b="1" u="sng" dirty="0"/>
            <a:t>Patient Safety  </a:t>
          </a:r>
        </a:p>
      </dgm:t>
    </dgm:pt>
    <dgm:pt modelId="{196C6175-7C07-0543-AE48-A94DC4D0CCAD}" type="parTrans" cxnId="{32B3E54A-D92D-014F-A382-D278DD9878FA}">
      <dgm:prSet/>
      <dgm:spPr/>
      <dgm:t>
        <a:bodyPr/>
        <a:lstStyle/>
        <a:p>
          <a:endParaRPr lang="en-US"/>
        </a:p>
      </dgm:t>
    </dgm:pt>
    <dgm:pt modelId="{871B1053-BD8B-B946-A695-CD6F8C581B3E}" type="sibTrans" cxnId="{32B3E54A-D92D-014F-A382-D278DD9878FA}">
      <dgm:prSet/>
      <dgm:spPr/>
      <dgm:t>
        <a:bodyPr/>
        <a:lstStyle/>
        <a:p>
          <a:endParaRPr lang="en-US"/>
        </a:p>
      </dgm:t>
    </dgm:pt>
    <dgm:pt modelId="{862FA93C-87C2-404B-901E-B18A37B1C3FC}">
      <dgm:prSet phldrT="[Text]" custT="1"/>
      <dgm:spPr/>
      <dgm:t>
        <a:bodyPr/>
        <a:lstStyle/>
        <a:p>
          <a:pPr algn="ctr"/>
          <a:r>
            <a:rPr lang="en-US" sz="3600" b="1" u="sng" dirty="0"/>
            <a:t>AOTA Code of Ethics </a:t>
          </a:r>
        </a:p>
      </dgm:t>
    </dgm:pt>
    <dgm:pt modelId="{56EF5319-F5BF-4A44-8CFA-BE7DCED00F3F}" type="parTrans" cxnId="{4FA59E4C-7640-9D4A-9453-CBE1CBE6EC98}">
      <dgm:prSet/>
      <dgm:spPr/>
      <dgm:t>
        <a:bodyPr/>
        <a:lstStyle/>
        <a:p>
          <a:endParaRPr lang="en-US"/>
        </a:p>
      </dgm:t>
    </dgm:pt>
    <dgm:pt modelId="{D4999BEF-1993-CE45-9116-6BDC3D192C89}" type="sibTrans" cxnId="{4FA59E4C-7640-9D4A-9453-CBE1CBE6EC98}">
      <dgm:prSet/>
      <dgm:spPr/>
      <dgm:t>
        <a:bodyPr/>
        <a:lstStyle/>
        <a:p>
          <a:endParaRPr lang="en-US"/>
        </a:p>
      </dgm:t>
    </dgm:pt>
    <dgm:pt modelId="{FC13EF53-9C80-2442-AE71-00EA28BB15F9}">
      <dgm:prSet phldrT="[Text]" custT="1"/>
      <dgm:spPr/>
      <dgm:t>
        <a:bodyPr/>
        <a:lstStyle/>
        <a:p>
          <a:pPr algn="ctr">
            <a:buNone/>
          </a:pPr>
          <a:r>
            <a:rPr lang="en-US" sz="3600" b="1" u="sng" dirty="0"/>
            <a:t>Communication with clients</a:t>
          </a:r>
          <a:r>
            <a:rPr lang="en-US" sz="3600" dirty="0"/>
            <a:t> </a:t>
          </a:r>
        </a:p>
      </dgm:t>
    </dgm:pt>
    <dgm:pt modelId="{98E426A2-2E11-8043-810A-1B3731DCE06D}" type="parTrans" cxnId="{222EA95C-073E-0B4A-A8D4-415727815676}">
      <dgm:prSet/>
      <dgm:spPr/>
      <dgm:t>
        <a:bodyPr/>
        <a:lstStyle/>
        <a:p>
          <a:endParaRPr lang="en-US"/>
        </a:p>
      </dgm:t>
    </dgm:pt>
    <dgm:pt modelId="{CE47BEA8-A840-4A47-9808-4B3FC58317AE}" type="sibTrans" cxnId="{222EA95C-073E-0B4A-A8D4-415727815676}">
      <dgm:prSet/>
      <dgm:spPr/>
      <dgm:t>
        <a:bodyPr/>
        <a:lstStyle/>
        <a:p>
          <a:endParaRPr lang="en-US"/>
        </a:p>
      </dgm:t>
    </dgm:pt>
    <dgm:pt modelId="{F5878312-7970-9548-AF3C-06DB15C85793}">
      <dgm:prSet phldrT="[Text]" custT="1"/>
      <dgm:spPr/>
      <dgm:t>
        <a:bodyPr/>
        <a:lstStyle/>
        <a:p>
          <a:pPr algn="ctr"/>
          <a:r>
            <a:rPr lang="en-US" sz="3600" b="1" u="sng" dirty="0"/>
            <a:t>Professional appearance / presentation </a:t>
          </a:r>
        </a:p>
      </dgm:t>
    </dgm:pt>
    <dgm:pt modelId="{C434E374-84C9-9344-81DC-A32981198411}" type="parTrans" cxnId="{6545AB05-6FC6-6447-B672-6E97BB10C6B9}">
      <dgm:prSet/>
      <dgm:spPr/>
      <dgm:t>
        <a:bodyPr/>
        <a:lstStyle/>
        <a:p>
          <a:endParaRPr lang="en-US"/>
        </a:p>
      </dgm:t>
    </dgm:pt>
    <dgm:pt modelId="{FDD69C6D-7E30-B148-ADDA-08D7C19B6652}" type="sibTrans" cxnId="{6545AB05-6FC6-6447-B672-6E97BB10C6B9}">
      <dgm:prSet/>
      <dgm:spPr/>
      <dgm:t>
        <a:bodyPr/>
        <a:lstStyle/>
        <a:p>
          <a:endParaRPr lang="en-US"/>
        </a:p>
      </dgm:t>
    </dgm:pt>
    <dgm:pt modelId="{D2911648-CABD-3F45-B040-4B970B5AD422}">
      <dgm:prSet custT="1"/>
      <dgm:spPr/>
      <dgm:t>
        <a:bodyPr/>
        <a:lstStyle/>
        <a:p>
          <a:endParaRPr lang="en-US" sz="2400" dirty="0"/>
        </a:p>
      </dgm:t>
    </dgm:pt>
    <dgm:pt modelId="{5B7EEB9C-AFA5-254E-A596-A4D2CBA314FD}" type="parTrans" cxnId="{89BFE391-0C3F-1044-BE02-8821A3B85440}">
      <dgm:prSet/>
      <dgm:spPr/>
      <dgm:t>
        <a:bodyPr/>
        <a:lstStyle/>
        <a:p>
          <a:endParaRPr lang="en-US"/>
        </a:p>
      </dgm:t>
    </dgm:pt>
    <dgm:pt modelId="{2C68ECA0-95FB-C841-AB4F-93A6B54C9782}" type="sibTrans" cxnId="{89BFE391-0C3F-1044-BE02-8821A3B85440}">
      <dgm:prSet/>
      <dgm:spPr/>
      <dgm:t>
        <a:bodyPr/>
        <a:lstStyle/>
        <a:p>
          <a:endParaRPr lang="en-US"/>
        </a:p>
      </dgm:t>
    </dgm:pt>
    <dgm:pt modelId="{80C8DC4A-888F-6F44-B7A7-229B1CF3FDEF}">
      <dgm:prSet custT="1"/>
      <dgm:spPr/>
      <dgm:t>
        <a:bodyPr/>
        <a:lstStyle/>
        <a:p>
          <a:r>
            <a:rPr lang="en-US" sz="2800" dirty="0"/>
            <a:t>Shows tolerance toward a variety of opinions &amp;  viewpoints in all environments </a:t>
          </a:r>
          <a:r>
            <a:rPr lang="en-US" sz="2000" b="0" u="none" dirty="0"/>
            <a:t>(Nesbit et al., 2021) </a:t>
          </a:r>
          <a:endParaRPr lang="en-US" sz="2000" dirty="0"/>
        </a:p>
      </dgm:t>
    </dgm:pt>
    <dgm:pt modelId="{CC87D90E-D601-7742-9FD9-7C3925E9D791}" type="parTrans" cxnId="{E407C605-3B86-6540-A26C-6FA519D50089}">
      <dgm:prSet/>
      <dgm:spPr/>
      <dgm:t>
        <a:bodyPr/>
        <a:lstStyle/>
        <a:p>
          <a:endParaRPr lang="en-US"/>
        </a:p>
      </dgm:t>
    </dgm:pt>
    <dgm:pt modelId="{57F32A55-AE84-974A-8D3E-1D17FD6115A8}" type="sibTrans" cxnId="{E407C605-3B86-6540-A26C-6FA519D50089}">
      <dgm:prSet/>
      <dgm:spPr/>
      <dgm:t>
        <a:bodyPr/>
        <a:lstStyle/>
        <a:p>
          <a:endParaRPr lang="en-US"/>
        </a:p>
      </dgm:t>
    </dgm:pt>
    <dgm:pt modelId="{5BC8A58A-BCD1-A847-A5E7-B5281D660DF3}">
      <dgm:prSet custT="1"/>
      <dgm:spPr/>
      <dgm:t>
        <a:bodyPr/>
        <a:lstStyle/>
        <a:p>
          <a:r>
            <a:rPr lang="en-US" sz="2800" b="0" u="none" dirty="0"/>
            <a:t>Demonstrates sensitivity &amp; respect toward individual needs, values, beliefs, cultural factors, language barriers, cognitive abilities, &amp; socioeconomic status </a:t>
          </a:r>
          <a:r>
            <a:rPr lang="en-US" sz="2000" b="0" u="none" dirty="0"/>
            <a:t>(</a:t>
          </a:r>
          <a:r>
            <a:rPr lang="en-US" sz="2000" b="0" u="none" dirty="0" err="1"/>
            <a:t>Tanzer</a:t>
          </a:r>
          <a:r>
            <a:rPr lang="en-US" sz="2000" b="0" u="none" dirty="0"/>
            <a:t> &amp; </a:t>
          </a:r>
          <a:r>
            <a:rPr lang="en-US" sz="2000" b="0" u="none" dirty="0" err="1"/>
            <a:t>Dintzner</a:t>
          </a:r>
          <a:r>
            <a:rPr lang="en-US" sz="2000" b="0" u="none" dirty="0"/>
            <a:t>, 2017) </a:t>
          </a:r>
          <a:endParaRPr lang="en-US" sz="2000" dirty="0"/>
        </a:p>
      </dgm:t>
    </dgm:pt>
    <dgm:pt modelId="{051BBB61-5C93-A448-9BA6-0C16DA2AADD0}" type="sibTrans" cxnId="{FE549513-4AD6-D74E-9991-0CA4505F22BD}">
      <dgm:prSet/>
      <dgm:spPr/>
      <dgm:t>
        <a:bodyPr/>
        <a:lstStyle/>
        <a:p>
          <a:endParaRPr lang="en-US"/>
        </a:p>
      </dgm:t>
    </dgm:pt>
    <dgm:pt modelId="{2281BCAF-1E02-B244-B31E-C38463BD4DD4}" type="parTrans" cxnId="{FE549513-4AD6-D74E-9991-0CA4505F22BD}">
      <dgm:prSet/>
      <dgm:spPr/>
      <dgm:t>
        <a:bodyPr/>
        <a:lstStyle/>
        <a:p>
          <a:endParaRPr lang="en-US"/>
        </a:p>
      </dgm:t>
    </dgm:pt>
    <dgm:pt modelId="{3B300795-CBB6-904C-A9BC-F0C4803FD977}">
      <dgm:prSet custT="1"/>
      <dgm:spPr/>
      <dgm:t>
        <a:bodyPr/>
        <a:lstStyle/>
        <a:p>
          <a:r>
            <a:rPr lang="en-US" sz="2800" dirty="0"/>
            <a:t>Gauges client understanding of safety concern(s) before close of session </a:t>
          </a:r>
          <a:r>
            <a:rPr lang="en-US" sz="2000" dirty="0"/>
            <a:t>(</a:t>
          </a:r>
          <a:r>
            <a:rPr lang="en-US" sz="2000" dirty="0" err="1"/>
            <a:t>Havig</a:t>
          </a:r>
          <a:r>
            <a:rPr lang="en-US" sz="2000" dirty="0"/>
            <a:t> et al., 2020)</a:t>
          </a:r>
        </a:p>
      </dgm:t>
    </dgm:pt>
    <dgm:pt modelId="{CC7E36E0-995E-AB48-80A8-B41421646060}" type="parTrans" cxnId="{CADB4F29-B1C8-C842-8436-5DC198B52AC7}">
      <dgm:prSet/>
      <dgm:spPr/>
      <dgm:t>
        <a:bodyPr/>
        <a:lstStyle/>
        <a:p>
          <a:endParaRPr lang="en-US"/>
        </a:p>
      </dgm:t>
    </dgm:pt>
    <dgm:pt modelId="{16BC60F0-4ADA-4D45-8FA9-403CA8DCAC5F}" type="sibTrans" cxnId="{CADB4F29-B1C8-C842-8436-5DC198B52AC7}">
      <dgm:prSet/>
      <dgm:spPr/>
      <dgm:t>
        <a:bodyPr/>
        <a:lstStyle/>
        <a:p>
          <a:endParaRPr lang="en-US"/>
        </a:p>
      </dgm:t>
    </dgm:pt>
    <dgm:pt modelId="{DE5EEF01-197A-B743-AFF2-10CD5E3C7C4F}">
      <dgm:prSet custT="1"/>
      <dgm:spPr/>
      <dgm:t>
        <a:bodyPr/>
        <a:lstStyle/>
        <a:p>
          <a:r>
            <a:rPr lang="en-US" sz="2400" dirty="0"/>
            <a:t>Examples:</a:t>
          </a:r>
        </a:p>
      </dgm:t>
    </dgm:pt>
    <dgm:pt modelId="{C15F6191-1EDE-8C4B-B75F-E7CDA4C5C911}" type="parTrans" cxnId="{6C5CD2AA-1A2D-2A47-BBA2-F45D901F7B44}">
      <dgm:prSet/>
      <dgm:spPr/>
      <dgm:t>
        <a:bodyPr/>
        <a:lstStyle/>
        <a:p>
          <a:endParaRPr lang="en-US"/>
        </a:p>
      </dgm:t>
    </dgm:pt>
    <dgm:pt modelId="{6E50A9A5-50C3-984E-BB03-D60E712436CB}" type="sibTrans" cxnId="{6C5CD2AA-1A2D-2A47-BBA2-F45D901F7B44}">
      <dgm:prSet/>
      <dgm:spPr/>
      <dgm:t>
        <a:bodyPr/>
        <a:lstStyle/>
        <a:p>
          <a:endParaRPr lang="en-US"/>
        </a:p>
      </dgm:t>
    </dgm:pt>
    <dgm:pt modelId="{0AC9A125-95C3-F647-95E6-BE0D004BE1D5}">
      <dgm:prSet custT="1"/>
      <dgm:spPr/>
      <dgm:t>
        <a:bodyPr/>
        <a:lstStyle/>
        <a:p>
          <a:r>
            <a:rPr lang="en-US" sz="2400" dirty="0"/>
            <a:t>Uses probing questions to gather further information </a:t>
          </a:r>
          <a:r>
            <a:rPr lang="en-US" sz="2000" dirty="0"/>
            <a:t>(</a:t>
          </a:r>
          <a:r>
            <a:rPr lang="en-US" sz="2000" dirty="0" err="1"/>
            <a:t>Havig</a:t>
          </a:r>
          <a:r>
            <a:rPr lang="en-US" sz="2000" dirty="0"/>
            <a:t> et al., 2020)</a:t>
          </a:r>
        </a:p>
      </dgm:t>
    </dgm:pt>
    <dgm:pt modelId="{B3E3CA34-0F00-374A-943C-2D961BCD1ABF}" type="parTrans" cxnId="{21067AF6-765A-ED43-A446-FA44829370E1}">
      <dgm:prSet/>
      <dgm:spPr/>
      <dgm:t>
        <a:bodyPr/>
        <a:lstStyle/>
        <a:p>
          <a:endParaRPr lang="en-US"/>
        </a:p>
      </dgm:t>
    </dgm:pt>
    <dgm:pt modelId="{CD94C938-884E-0249-86F0-D91979F67CE5}" type="sibTrans" cxnId="{21067AF6-765A-ED43-A446-FA44829370E1}">
      <dgm:prSet/>
      <dgm:spPr/>
      <dgm:t>
        <a:bodyPr/>
        <a:lstStyle/>
        <a:p>
          <a:endParaRPr lang="en-US"/>
        </a:p>
      </dgm:t>
    </dgm:pt>
    <dgm:pt modelId="{8178AE52-9416-B543-AAA4-65EAAA9F745C}">
      <dgm:prSet custT="1"/>
      <dgm:spPr/>
      <dgm:t>
        <a:bodyPr/>
        <a:lstStyle/>
        <a:p>
          <a:r>
            <a:rPr lang="en-US" sz="2400" dirty="0"/>
            <a:t>Validates client experiences &amp; concerns (</a:t>
          </a:r>
          <a:r>
            <a:rPr lang="en-US" sz="2000" dirty="0" err="1"/>
            <a:t>Havig</a:t>
          </a:r>
          <a:r>
            <a:rPr lang="en-US" sz="2000" dirty="0"/>
            <a:t> et al., 2020)</a:t>
          </a:r>
        </a:p>
      </dgm:t>
    </dgm:pt>
    <dgm:pt modelId="{42F1B541-5BCA-CF4D-8F07-D53836F5C9DD}" type="parTrans" cxnId="{C1DEE109-D20A-F942-AB11-649462CBDA68}">
      <dgm:prSet/>
      <dgm:spPr/>
      <dgm:t>
        <a:bodyPr/>
        <a:lstStyle/>
        <a:p>
          <a:endParaRPr lang="en-US"/>
        </a:p>
      </dgm:t>
    </dgm:pt>
    <dgm:pt modelId="{666A63AB-14DB-5841-9B47-841EBB142B42}" type="sibTrans" cxnId="{C1DEE109-D20A-F942-AB11-649462CBDA68}">
      <dgm:prSet/>
      <dgm:spPr/>
      <dgm:t>
        <a:bodyPr/>
        <a:lstStyle/>
        <a:p>
          <a:endParaRPr lang="en-US"/>
        </a:p>
      </dgm:t>
    </dgm:pt>
    <dgm:pt modelId="{8CAF2DA2-2090-8A49-AB93-ECCBE9288D73}">
      <dgm:prSet custT="1"/>
      <dgm:spPr/>
      <dgm:t>
        <a:bodyPr/>
        <a:lstStyle/>
        <a:p>
          <a:r>
            <a:rPr lang="en-US" sz="2400" dirty="0"/>
            <a:t>Receives information with care &amp; concern </a:t>
          </a:r>
          <a:r>
            <a:rPr lang="en-US" sz="2000" dirty="0"/>
            <a:t>(</a:t>
          </a:r>
          <a:r>
            <a:rPr lang="en-US" sz="2000" dirty="0" err="1"/>
            <a:t>Havig</a:t>
          </a:r>
          <a:r>
            <a:rPr lang="en-US" sz="2000" dirty="0"/>
            <a:t> et al., 2020)</a:t>
          </a:r>
        </a:p>
      </dgm:t>
    </dgm:pt>
    <dgm:pt modelId="{178FA29E-733C-324E-8ED8-021F9FB256A4}" type="parTrans" cxnId="{4634836F-9CE4-A14B-8479-C74390120614}">
      <dgm:prSet/>
      <dgm:spPr/>
      <dgm:t>
        <a:bodyPr/>
        <a:lstStyle/>
        <a:p>
          <a:endParaRPr lang="en-US"/>
        </a:p>
      </dgm:t>
    </dgm:pt>
    <dgm:pt modelId="{B95F040F-A72A-0740-BA5D-10F5CC56B9E4}" type="sibTrans" cxnId="{4634836F-9CE4-A14B-8479-C74390120614}">
      <dgm:prSet/>
      <dgm:spPr/>
      <dgm:t>
        <a:bodyPr/>
        <a:lstStyle/>
        <a:p>
          <a:endParaRPr lang="en-US"/>
        </a:p>
      </dgm:t>
    </dgm:pt>
    <dgm:pt modelId="{24C6A57C-4726-6542-9297-DE5F577AE78F}">
      <dgm:prSet custT="1"/>
      <dgm:spPr/>
      <dgm:t>
        <a:bodyPr/>
        <a:lstStyle/>
        <a:p>
          <a:r>
            <a:rPr lang="en-US" sz="2400" dirty="0"/>
            <a:t>Engages with client &amp; peers in an ethical &amp; safe manner </a:t>
          </a:r>
          <a:r>
            <a:rPr lang="en-US" sz="2000" dirty="0"/>
            <a:t>(</a:t>
          </a:r>
          <a:r>
            <a:rPr lang="en-US" sz="2000" dirty="0" err="1"/>
            <a:t>MacKenzie</a:t>
          </a:r>
          <a:r>
            <a:rPr lang="en-US" sz="2000" dirty="0"/>
            <a:t> et al., 2020)</a:t>
          </a:r>
        </a:p>
      </dgm:t>
    </dgm:pt>
    <dgm:pt modelId="{352A191A-1675-7F4F-A1D0-4334F8008172}" type="parTrans" cxnId="{23AC32B0-393E-F94D-8ABF-6FA7848139DD}">
      <dgm:prSet/>
      <dgm:spPr/>
      <dgm:t>
        <a:bodyPr/>
        <a:lstStyle/>
        <a:p>
          <a:endParaRPr lang="en-US"/>
        </a:p>
      </dgm:t>
    </dgm:pt>
    <dgm:pt modelId="{DDB08C7D-C404-B949-BB64-661721F483FE}" type="sibTrans" cxnId="{23AC32B0-393E-F94D-8ABF-6FA7848139DD}">
      <dgm:prSet/>
      <dgm:spPr/>
      <dgm:t>
        <a:bodyPr/>
        <a:lstStyle/>
        <a:p>
          <a:endParaRPr lang="en-US"/>
        </a:p>
      </dgm:t>
    </dgm:pt>
    <dgm:pt modelId="{F4C3A168-4377-B94B-86BB-C4F3F1760EAF}">
      <dgm:prSet phldrT="[Text]" custT="1"/>
      <dgm:spPr/>
      <dgm:t>
        <a:bodyPr/>
        <a:lstStyle/>
        <a:p>
          <a:pPr algn="ctr">
            <a:buNone/>
          </a:pPr>
          <a:r>
            <a:rPr lang="en-US" sz="3600" b="1" u="sng" dirty="0"/>
            <a:t>Application of Knowledge</a:t>
          </a:r>
        </a:p>
      </dgm:t>
    </dgm:pt>
    <dgm:pt modelId="{F6C3F13C-8322-DE4A-937B-4C73EB3ACF76}" type="parTrans" cxnId="{2368ED96-F274-384C-9B7A-FE80203CF8AB}">
      <dgm:prSet/>
      <dgm:spPr/>
      <dgm:t>
        <a:bodyPr/>
        <a:lstStyle/>
        <a:p>
          <a:endParaRPr lang="en-US"/>
        </a:p>
      </dgm:t>
    </dgm:pt>
    <dgm:pt modelId="{C6E20CC1-F151-A44D-B6BB-4282D9F33290}" type="sibTrans" cxnId="{2368ED96-F274-384C-9B7A-FE80203CF8AB}">
      <dgm:prSet/>
      <dgm:spPr/>
      <dgm:t>
        <a:bodyPr/>
        <a:lstStyle/>
        <a:p>
          <a:endParaRPr lang="en-US"/>
        </a:p>
      </dgm:t>
    </dgm:pt>
    <dgm:pt modelId="{8A0F35B8-F60A-F848-B29C-7CBA7F2CCCA4}">
      <dgm:prSet custT="1"/>
      <dgm:spPr/>
      <dgm:t>
        <a:bodyPr/>
        <a:lstStyle/>
        <a:p>
          <a:pPr algn="l"/>
          <a:r>
            <a:rPr lang="en-US" sz="2800" dirty="0"/>
            <a:t>Uses language that meets audience expectations </a:t>
          </a:r>
          <a:r>
            <a:rPr lang="en-US" sz="2000" dirty="0"/>
            <a:t>(Mackenzie et al., 2020) </a:t>
          </a:r>
        </a:p>
      </dgm:t>
    </dgm:pt>
    <dgm:pt modelId="{FFC55F58-4B46-7844-8DD2-58707B77DC58}" type="sibTrans" cxnId="{F5625EB0-6FAB-904C-AA82-1E169F38E69D}">
      <dgm:prSet/>
      <dgm:spPr/>
      <dgm:t>
        <a:bodyPr/>
        <a:lstStyle/>
        <a:p>
          <a:endParaRPr lang="en-US"/>
        </a:p>
      </dgm:t>
    </dgm:pt>
    <dgm:pt modelId="{E61790D5-3FA1-CC4D-AB5A-2BE83119ACA4}" type="parTrans" cxnId="{F5625EB0-6FAB-904C-AA82-1E169F38E69D}">
      <dgm:prSet/>
      <dgm:spPr/>
      <dgm:t>
        <a:bodyPr/>
        <a:lstStyle/>
        <a:p>
          <a:endParaRPr lang="en-US"/>
        </a:p>
      </dgm:t>
    </dgm:pt>
    <dgm:pt modelId="{A56383A0-C166-6A44-B03E-C8D38382F2E2}">
      <dgm:prSet custT="1"/>
      <dgm:spPr/>
      <dgm:t>
        <a:bodyPr/>
        <a:lstStyle/>
        <a:p>
          <a:pPr algn="l"/>
          <a:endParaRPr lang="en-US" sz="2800" dirty="0"/>
        </a:p>
      </dgm:t>
    </dgm:pt>
    <dgm:pt modelId="{F672A747-1C39-EA4B-A230-770314A2D15A}" type="parTrans" cxnId="{8FF784FF-54CE-F94A-ADF6-86C152A57078}">
      <dgm:prSet/>
      <dgm:spPr/>
      <dgm:t>
        <a:bodyPr/>
        <a:lstStyle/>
        <a:p>
          <a:endParaRPr lang="en-US"/>
        </a:p>
      </dgm:t>
    </dgm:pt>
    <dgm:pt modelId="{09A88407-DF25-3646-A364-4DE2B6C42011}" type="sibTrans" cxnId="{8FF784FF-54CE-F94A-ADF6-86C152A57078}">
      <dgm:prSet/>
      <dgm:spPr/>
      <dgm:t>
        <a:bodyPr/>
        <a:lstStyle/>
        <a:p>
          <a:endParaRPr lang="en-US"/>
        </a:p>
      </dgm:t>
    </dgm:pt>
    <dgm:pt modelId="{15AEF0AD-FBE6-9A4B-953D-214744CFBF20}">
      <dgm:prSet custT="1"/>
      <dgm:spPr/>
      <dgm:t>
        <a:bodyPr/>
        <a:lstStyle/>
        <a:p>
          <a:pPr algn="l"/>
          <a:r>
            <a:rPr lang="en-US" sz="2800" dirty="0"/>
            <a:t>Demonstrates awareness of one’s knowledge/skill level with humility and growth mindset </a:t>
          </a:r>
          <a:r>
            <a:rPr lang="en-US" sz="2000" dirty="0"/>
            <a:t>(Nesbit et al., 2021)</a:t>
          </a:r>
        </a:p>
      </dgm:t>
    </dgm:pt>
    <dgm:pt modelId="{87708FE5-7F9F-684A-9635-2600A2812D05}" type="parTrans" cxnId="{FA684317-FD29-894D-98B2-50CB6435E021}">
      <dgm:prSet/>
      <dgm:spPr/>
      <dgm:t>
        <a:bodyPr/>
        <a:lstStyle/>
        <a:p>
          <a:endParaRPr lang="en-US"/>
        </a:p>
      </dgm:t>
    </dgm:pt>
    <dgm:pt modelId="{F39B1BB8-9980-1749-A854-662BD95CE658}" type="sibTrans" cxnId="{FA684317-FD29-894D-98B2-50CB6435E021}">
      <dgm:prSet/>
      <dgm:spPr/>
      <dgm:t>
        <a:bodyPr/>
        <a:lstStyle/>
        <a:p>
          <a:endParaRPr lang="en-US"/>
        </a:p>
      </dgm:t>
    </dgm:pt>
    <dgm:pt modelId="{0DA0ADDE-29B0-FA4D-B665-B0A01F2D44B4}">
      <dgm:prSet custT="1"/>
      <dgm:spPr/>
      <dgm:t>
        <a:bodyPr/>
        <a:lstStyle/>
        <a:p>
          <a:pPr algn="l"/>
          <a:r>
            <a:rPr lang="en-US" sz="2800" dirty="0"/>
            <a:t>Takes a strengths-based approach, highlighting client’s abilities &amp; strengths in addition to concerns </a:t>
          </a:r>
          <a:r>
            <a:rPr lang="en-US" sz="2000" dirty="0"/>
            <a:t>(</a:t>
          </a:r>
          <a:r>
            <a:rPr lang="en-US" sz="2000" dirty="0" err="1"/>
            <a:t>Havig</a:t>
          </a:r>
          <a:r>
            <a:rPr lang="en-US" sz="2000" dirty="0"/>
            <a:t> et al., 2020)</a:t>
          </a:r>
        </a:p>
      </dgm:t>
    </dgm:pt>
    <dgm:pt modelId="{8E15CF8D-8CC3-CD44-A788-7E00F74A30F5}" type="parTrans" cxnId="{709DD0EF-04AA-5747-A9D8-A1CACD31FEF0}">
      <dgm:prSet/>
      <dgm:spPr/>
      <dgm:t>
        <a:bodyPr/>
        <a:lstStyle/>
        <a:p>
          <a:endParaRPr lang="en-US"/>
        </a:p>
      </dgm:t>
    </dgm:pt>
    <dgm:pt modelId="{F20A9476-EA14-9D49-BCB1-E4EDA3137476}" type="sibTrans" cxnId="{709DD0EF-04AA-5747-A9D8-A1CACD31FEF0}">
      <dgm:prSet/>
      <dgm:spPr/>
      <dgm:t>
        <a:bodyPr/>
        <a:lstStyle/>
        <a:p>
          <a:endParaRPr lang="en-US"/>
        </a:p>
      </dgm:t>
    </dgm:pt>
    <dgm:pt modelId="{60669B90-FF90-9B42-95D1-ADB368324256}">
      <dgm:prSet custT="1"/>
      <dgm:spPr/>
      <dgm:t>
        <a:bodyPr/>
        <a:lstStyle/>
        <a:p>
          <a:r>
            <a:rPr lang="en-US" sz="2800" dirty="0"/>
            <a:t>Abides by AOTA’s Code of Ethics &amp; Ethics Standards </a:t>
          </a:r>
        </a:p>
      </dgm:t>
    </dgm:pt>
    <dgm:pt modelId="{CA3AF5A1-D9E0-4E4F-8DA4-670A59B02566}" type="parTrans" cxnId="{6B71B1BD-B07E-DA44-B8D1-B5C266F2F921}">
      <dgm:prSet/>
      <dgm:spPr/>
      <dgm:t>
        <a:bodyPr/>
        <a:lstStyle/>
        <a:p>
          <a:endParaRPr lang="en-US"/>
        </a:p>
      </dgm:t>
    </dgm:pt>
    <dgm:pt modelId="{BEF1ED57-769B-F442-A0FC-367D17F87901}" type="sibTrans" cxnId="{6B71B1BD-B07E-DA44-B8D1-B5C266F2F921}">
      <dgm:prSet/>
      <dgm:spPr/>
      <dgm:t>
        <a:bodyPr/>
        <a:lstStyle/>
        <a:p>
          <a:endParaRPr lang="en-US"/>
        </a:p>
      </dgm:t>
    </dgm:pt>
    <dgm:pt modelId="{3DA61B4E-878B-2A4C-92CE-E9866F77286E}">
      <dgm:prSet custT="1"/>
      <dgm:spPr/>
      <dgm:t>
        <a:bodyPr/>
        <a:lstStyle/>
        <a:p>
          <a:r>
            <a:rPr lang="en-US" sz="2400" dirty="0"/>
            <a:t>Examples: </a:t>
          </a:r>
        </a:p>
      </dgm:t>
    </dgm:pt>
    <dgm:pt modelId="{F2F1DD6E-7C0D-1546-BE42-AAE4E268B0AF}" type="parTrans" cxnId="{2A38F9B8-AD72-764C-8AC9-52D26D4C95BF}">
      <dgm:prSet/>
      <dgm:spPr/>
      <dgm:t>
        <a:bodyPr/>
        <a:lstStyle/>
        <a:p>
          <a:endParaRPr lang="en-US"/>
        </a:p>
      </dgm:t>
    </dgm:pt>
    <dgm:pt modelId="{DD58763C-1A73-FE46-8B74-9535C256CA06}" type="sibTrans" cxnId="{2A38F9B8-AD72-764C-8AC9-52D26D4C95BF}">
      <dgm:prSet/>
      <dgm:spPr/>
      <dgm:t>
        <a:bodyPr/>
        <a:lstStyle/>
        <a:p>
          <a:endParaRPr lang="en-US"/>
        </a:p>
      </dgm:t>
    </dgm:pt>
    <dgm:pt modelId="{BD804518-E457-194C-BA6D-E6B3D26704D8}">
      <dgm:prSet custT="1"/>
      <dgm:spPr/>
      <dgm:t>
        <a:bodyPr/>
        <a:lstStyle/>
        <a:p>
          <a:r>
            <a:rPr lang="en-US" sz="2400" dirty="0"/>
            <a:t>Respects confidentiality of client in accordance with AOTA code of ethics</a:t>
          </a:r>
        </a:p>
      </dgm:t>
    </dgm:pt>
    <dgm:pt modelId="{94CAABD7-F94A-7649-8A6C-3FC2AEDE183A}" type="parTrans" cxnId="{1DFFE0CF-A9ED-7240-9782-28DA7CE73B91}">
      <dgm:prSet/>
      <dgm:spPr/>
      <dgm:t>
        <a:bodyPr/>
        <a:lstStyle/>
        <a:p>
          <a:endParaRPr lang="en-US"/>
        </a:p>
      </dgm:t>
    </dgm:pt>
    <dgm:pt modelId="{0D239483-4A03-F94E-BBDA-D391A190C5D1}" type="sibTrans" cxnId="{1DFFE0CF-A9ED-7240-9782-28DA7CE73B91}">
      <dgm:prSet/>
      <dgm:spPr/>
      <dgm:t>
        <a:bodyPr/>
        <a:lstStyle/>
        <a:p>
          <a:endParaRPr lang="en-US"/>
        </a:p>
      </dgm:t>
    </dgm:pt>
    <dgm:pt modelId="{14C9A509-FE86-E945-9304-A1B9A9FE3B57}">
      <dgm:prSet custT="1"/>
      <dgm:spPr/>
      <dgm:t>
        <a:bodyPr/>
        <a:lstStyle/>
        <a:p>
          <a:r>
            <a:rPr lang="en-US" sz="2400" dirty="0"/>
            <a:t>Delivers patient-centered care in a manner that is legal, ethical, &amp; compassionate</a:t>
          </a:r>
        </a:p>
      </dgm:t>
    </dgm:pt>
    <dgm:pt modelId="{9535391A-4F4A-744B-BC20-D4C1DC326690}" type="parTrans" cxnId="{DD2F1215-AAFD-CB45-B94A-A6D4D39226AD}">
      <dgm:prSet/>
      <dgm:spPr/>
      <dgm:t>
        <a:bodyPr/>
        <a:lstStyle/>
        <a:p>
          <a:endParaRPr lang="en-US"/>
        </a:p>
      </dgm:t>
    </dgm:pt>
    <dgm:pt modelId="{A891F39B-8134-5848-86E3-9D09730523AC}" type="sibTrans" cxnId="{DD2F1215-AAFD-CB45-B94A-A6D4D39226AD}">
      <dgm:prSet/>
      <dgm:spPr/>
      <dgm:t>
        <a:bodyPr/>
        <a:lstStyle/>
        <a:p>
          <a:endParaRPr lang="en-US"/>
        </a:p>
      </dgm:t>
    </dgm:pt>
    <dgm:pt modelId="{34965954-C350-B340-B68F-E89BA41D6873}">
      <dgm:prSet custT="1"/>
      <dgm:spPr/>
      <dgm:t>
        <a:bodyPr/>
        <a:lstStyle/>
        <a:p>
          <a:endParaRPr lang="en-US" sz="2400" dirty="0"/>
        </a:p>
      </dgm:t>
    </dgm:pt>
    <dgm:pt modelId="{F47B451D-5DD1-9444-8049-4028BF99191A}" type="parTrans" cxnId="{7A63FD64-54E4-2947-98CA-3D564030065C}">
      <dgm:prSet/>
      <dgm:spPr/>
      <dgm:t>
        <a:bodyPr/>
        <a:lstStyle/>
        <a:p>
          <a:endParaRPr lang="en-US"/>
        </a:p>
      </dgm:t>
    </dgm:pt>
    <dgm:pt modelId="{64F7E4CF-B579-EB48-A957-7221FB43C2DE}" type="sibTrans" cxnId="{7A63FD64-54E4-2947-98CA-3D564030065C}">
      <dgm:prSet/>
      <dgm:spPr/>
      <dgm:t>
        <a:bodyPr/>
        <a:lstStyle/>
        <a:p>
          <a:endParaRPr lang="en-US"/>
        </a:p>
      </dgm:t>
    </dgm:pt>
    <dgm:pt modelId="{2F6B53DC-737C-694C-8105-F8EE190DBFB2}">
      <dgm:prSet custT="1"/>
      <dgm:spPr/>
      <dgm:t>
        <a:bodyPr/>
        <a:lstStyle/>
        <a:p>
          <a:r>
            <a:rPr lang="en-US" sz="2400" dirty="0"/>
            <a:t>Shows respect &amp; dignity for others </a:t>
          </a:r>
          <a:r>
            <a:rPr lang="en-US" sz="2000" dirty="0"/>
            <a:t>(</a:t>
          </a:r>
          <a:r>
            <a:rPr lang="en-US" sz="2000" dirty="0" err="1"/>
            <a:t>MacKenzie</a:t>
          </a:r>
          <a:r>
            <a:rPr lang="en-US" sz="2000" dirty="0"/>
            <a:t> et al., 2020)</a:t>
          </a:r>
        </a:p>
      </dgm:t>
    </dgm:pt>
    <dgm:pt modelId="{49E69E32-3179-8344-8A25-E216B558589C}" type="parTrans" cxnId="{ABF8D71C-F5B8-3943-BB34-1B627B28DF52}">
      <dgm:prSet/>
      <dgm:spPr/>
      <dgm:t>
        <a:bodyPr/>
        <a:lstStyle/>
        <a:p>
          <a:endParaRPr lang="en-US"/>
        </a:p>
      </dgm:t>
    </dgm:pt>
    <dgm:pt modelId="{97515BF5-1848-0745-8BF1-C5052096E21E}" type="sibTrans" cxnId="{ABF8D71C-F5B8-3943-BB34-1B627B28DF52}">
      <dgm:prSet/>
      <dgm:spPr/>
      <dgm:t>
        <a:bodyPr/>
        <a:lstStyle/>
        <a:p>
          <a:endParaRPr lang="en-US"/>
        </a:p>
      </dgm:t>
    </dgm:pt>
    <dgm:pt modelId="{CE25370A-A62D-1942-86A4-2181334E1B17}">
      <dgm:prSet custT="1"/>
      <dgm:spPr/>
      <dgm:t>
        <a:bodyPr/>
        <a:lstStyle/>
        <a:p>
          <a:pPr algn="l"/>
          <a:r>
            <a:rPr lang="en-US" sz="2800" dirty="0"/>
            <a:t>Wears professional attire as defined by the site </a:t>
          </a:r>
          <a:r>
            <a:rPr lang="en-US" sz="2000" dirty="0"/>
            <a:t>(</a:t>
          </a:r>
          <a:r>
            <a:rPr lang="en-US" sz="2000" dirty="0" err="1"/>
            <a:t>Tanzer</a:t>
          </a:r>
          <a:r>
            <a:rPr lang="en-US" sz="2000" dirty="0"/>
            <a:t> &amp; </a:t>
          </a:r>
          <a:r>
            <a:rPr lang="en-US" sz="2000" dirty="0" err="1"/>
            <a:t>Dintzner</a:t>
          </a:r>
          <a:r>
            <a:rPr lang="en-US" sz="2000" dirty="0"/>
            <a:t>, 2017) </a:t>
          </a:r>
        </a:p>
      </dgm:t>
    </dgm:pt>
    <dgm:pt modelId="{FC373F59-D421-1F49-9FED-D4C7BB8480EA}" type="sibTrans" cxnId="{328FFD34-9317-4C41-AAF1-0952C207134B}">
      <dgm:prSet/>
      <dgm:spPr/>
      <dgm:t>
        <a:bodyPr/>
        <a:lstStyle/>
        <a:p>
          <a:endParaRPr lang="en-US"/>
        </a:p>
      </dgm:t>
    </dgm:pt>
    <dgm:pt modelId="{0D9130C7-5F47-CF49-908E-342EC669B1FC}" type="parTrans" cxnId="{328FFD34-9317-4C41-AAF1-0952C207134B}">
      <dgm:prSet/>
      <dgm:spPr/>
      <dgm:t>
        <a:bodyPr/>
        <a:lstStyle/>
        <a:p>
          <a:endParaRPr lang="en-US"/>
        </a:p>
      </dgm:t>
    </dgm:pt>
    <dgm:pt modelId="{6B7A6078-05AC-474E-98D4-6D7ECD152AB3}">
      <dgm:prSet custT="1"/>
      <dgm:spPr/>
      <dgm:t>
        <a:bodyPr/>
        <a:lstStyle/>
        <a:p>
          <a:pPr algn="l"/>
          <a:r>
            <a:rPr lang="en-US" sz="2400" dirty="0"/>
            <a:t>Example:</a:t>
          </a:r>
        </a:p>
      </dgm:t>
    </dgm:pt>
    <dgm:pt modelId="{0A2800D9-E36C-3048-AD53-DBCB3400E54A}" type="parTrans" cxnId="{22C889DE-ACC9-264C-91E5-A754FFE2D45F}">
      <dgm:prSet/>
      <dgm:spPr/>
      <dgm:t>
        <a:bodyPr/>
        <a:lstStyle/>
        <a:p>
          <a:endParaRPr lang="en-US"/>
        </a:p>
      </dgm:t>
    </dgm:pt>
    <dgm:pt modelId="{89CFB970-89B9-0D4A-BB2F-91BC756D0110}" type="sibTrans" cxnId="{22C889DE-ACC9-264C-91E5-A754FFE2D45F}">
      <dgm:prSet/>
      <dgm:spPr/>
      <dgm:t>
        <a:bodyPr/>
        <a:lstStyle/>
        <a:p>
          <a:endParaRPr lang="en-US"/>
        </a:p>
      </dgm:t>
    </dgm:pt>
    <dgm:pt modelId="{E91B3DFB-B043-F445-9887-0095FE9B9275}">
      <dgm:prSet custT="1"/>
      <dgm:spPr/>
      <dgm:t>
        <a:bodyPr/>
        <a:lstStyle/>
        <a:p>
          <a:pPr algn="l"/>
          <a:r>
            <a:rPr lang="en-US" sz="2400" dirty="0"/>
            <a:t>Well groomed</a:t>
          </a:r>
        </a:p>
      </dgm:t>
    </dgm:pt>
    <dgm:pt modelId="{1850BE44-172F-4C43-BE82-D910A96F447D}" type="parTrans" cxnId="{1BAF028E-3E86-BE4D-97E6-C168AB022A3B}">
      <dgm:prSet/>
      <dgm:spPr/>
      <dgm:t>
        <a:bodyPr/>
        <a:lstStyle/>
        <a:p>
          <a:endParaRPr lang="en-US"/>
        </a:p>
      </dgm:t>
    </dgm:pt>
    <dgm:pt modelId="{B61455A7-D086-1E43-93B3-D12334898B23}" type="sibTrans" cxnId="{1BAF028E-3E86-BE4D-97E6-C168AB022A3B}">
      <dgm:prSet/>
      <dgm:spPr/>
      <dgm:t>
        <a:bodyPr/>
        <a:lstStyle/>
        <a:p>
          <a:endParaRPr lang="en-US"/>
        </a:p>
      </dgm:t>
    </dgm:pt>
    <dgm:pt modelId="{900261B9-1806-8046-8F64-34104CF0D38B}">
      <dgm:prSet custT="1"/>
      <dgm:spPr/>
      <dgm:t>
        <a:bodyPr/>
        <a:lstStyle/>
        <a:p>
          <a:pPr algn="l"/>
          <a:r>
            <a:rPr lang="en-US" sz="2400" dirty="0"/>
            <a:t>Follows dress code </a:t>
          </a:r>
        </a:p>
      </dgm:t>
    </dgm:pt>
    <dgm:pt modelId="{4ED447CD-0729-CB4B-8BEC-4F99FC60C654}" type="parTrans" cxnId="{C533B4A4-8AB4-A744-94F2-459B15E72A0A}">
      <dgm:prSet/>
      <dgm:spPr/>
      <dgm:t>
        <a:bodyPr/>
        <a:lstStyle/>
        <a:p>
          <a:endParaRPr lang="en-US"/>
        </a:p>
      </dgm:t>
    </dgm:pt>
    <dgm:pt modelId="{3DEEA7CB-363D-714F-A9DF-0787F13EF624}" type="sibTrans" cxnId="{C533B4A4-8AB4-A744-94F2-459B15E72A0A}">
      <dgm:prSet/>
      <dgm:spPr/>
      <dgm:t>
        <a:bodyPr/>
        <a:lstStyle/>
        <a:p>
          <a:endParaRPr lang="en-US"/>
        </a:p>
      </dgm:t>
    </dgm:pt>
    <dgm:pt modelId="{8DB7A50B-3B77-6C43-A615-744949BD3BF1}">
      <dgm:prSet custT="1"/>
      <dgm:spPr/>
      <dgm:t>
        <a:bodyPr/>
        <a:lstStyle/>
        <a:p>
          <a:pPr algn="l"/>
          <a:r>
            <a:rPr lang="en-US" sz="2400" dirty="0"/>
            <a:t>Cleanliness</a:t>
          </a:r>
        </a:p>
      </dgm:t>
    </dgm:pt>
    <dgm:pt modelId="{D2073A14-B6B2-9448-8039-762AD1B5E59A}" type="parTrans" cxnId="{E8A7759E-E08B-B449-B5C4-8C424385F044}">
      <dgm:prSet/>
      <dgm:spPr/>
      <dgm:t>
        <a:bodyPr/>
        <a:lstStyle/>
        <a:p>
          <a:endParaRPr lang="en-US"/>
        </a:p>
      </dgm:t>
    </dgm:pt>
    <dgm:pt modelId="{904F09A2-0A1C-F947-A7E5-0CD71F33AFF6}" type="sibTrans" cxnId="{E8A7759E-E08B-B449-B5C4-8C424385F044}">
      <dgm:prSet/>
      <dgm:spPr/>
      <dgm:t>
        <a:bodyPr/>
        <a:lstStyle/>
        <a:p>
          <a:endParaRPr lang="en-US"/>
        </a:p>
      </dgm:t>
    </dgm:pt>
    <dgm:pt modelId="{57DA009E-5DB4-044F-AA6D-3A6DD591F657}">
      <dgm:prSet custT="1"/>
      <dgm:spPr/>
      <dgm:t>
        <a:bodyPr/>
        <a:lstStyle/>
        <a:p>
          <a:r>
            <a:rPr lang="en-US" sz="2800" dirty="0"/>
            <a:t>Verbal Examples </a:t>
          </a:r>
        </a:p>
      </dgm:t>
    </dgm:pt>
    <dgm:pt modelId="{366217D3-B1F5-BC48-AEBC-5A39F85AC602}" type="parTrans" cxnId="{4C94CDAE-F05E-FA41-A6C0-F1A9E1335B4A}">
      <dgm:prSet/>
      <dgm:spPr/>
      <dgm:t>
        <a:bodyPr/>
        <a:lstStyle/>
        <a:p>
          <a:endParaRPr lang="en-US"/>
        </a:p>
      </dgm:t>
    </dgm:pt>
    <dgm:pt modelId="{BACEA457-B569-394C-9711-6A5141FE6A47}" type="sibTrans" cxnId="{4C94CDAE-F05E-FA41-A6C0-F1A9E1335B4A}">
      <dgm:prSet/>
      <dgm:spPr/>
      <dgm:t>
        <a:bodyPr/>
        <a:lstStyle/>
        <a:p>
          <a:endParaRPr lang="en-US"/>
        </a:p>
      </dgm:t>
    </dgm:pt>
    <dgm:pt modelId="{1683D30A-F7F8-7641-9E3F-93919CBA3EDC}">
      <dgm:prSet custT="1"/>
      <dgm:spPr/>
      <dgm:t>
        <a:bodyPr/>
        <a:lstStyle/>
        <a:p>
          <a:r>
            <a:rPr lang="en-US" sz="2800" dirty="0"/>
            <a:t>Non-verbal Examples </a:t>
          </a:r>
        </a:p>
      </dgm:t>
    </dgm:pt>
    <dgm:pt modelId="{11AE63AF-D574-5B40-80FF-41550FC394A3}" type="parTrans" cxnId="{DFA9990C-5686-7045-A0FF-98E0D5111F0C}">
      <dgm:prSet/>
      <dgm:spPr/>
      <dgm:t>
        <a:bodyPr/>
        <a:lstStyle/>
        <a:p>
          <a:endParaRPr lang="en-US"/>
        </a:p>
      </dgm:t>
    </dgm:pt>
    <dgm:pt modelId="{7EDB0B97-B6B5-AD48-8AD4-E83A4FB37835}" type="sibTrans" cxnId="{DFA9990C-5686-7045-A0FF-98E0D5111F0C}">
      <dgm:prSet/>
      <dgm:spPr/>
      <dgm:t>
        <a:bodyPr/>
        <a:lstStyle/>
        <a:p>
          <a:endParaRPr lang="en-US"/>
        </a:p>
      </dgm:t>
    </dgm:pt>
    <dgm:pt modelId="{208B79A5-4644-AA41-9B44-7E38CD89050D}">
      <dgm:prSet custT="1"/>
      <dgm:spPr/>
      <dgm:t>
        <a:bodyPr/>
        <a:lstStyle/>
        <a:p>
          <a:r>
            <a:rPr lang="en-US" sz="2400" dirty="0"/>
            <a:t>Addresses client using preferred designation (name, title, pronouns) </a:t>
          </a:r>
          <a:r>
            <a:rPr lang="en-US" sz="2000" dirty="0"/>
            <a:t>(</a:t>
          </a:r>
          <a:r>
            <a:rPr lang="en-US" sz="2000" dirty="0" err="1"/>
            <a:t>Havig</a:t>
          </a:r>
          <a:r>
            <a:rPr lang="en-US" sz="2000" dirty="0"/>
            <a:t> et al., 2020)</a:t>
          </a:r>
        </a:p>
      </dgm:t>
    </dgm:pt>
    <dgm:pt modelId="{5F1D3647-DD1A-CB4A-B529-1F637DDBF51E}" type="parTrans" cxnId="{98C933FB-69D4-C843-BD7C-CD60793BFE81}">
      <dgm:prSet/>
      <dgm:spPr/>
      <dgm:t>
        <a:bodyPr/>
        <a:lstStyle/>
        <a:p>
          <a:endParaRPr lang="en-US"/>
        </a:p>
      </dgm:t>
    </dgm:pt>
    <dgm:pt modelId="{4FBE5253-42DC-F74C-8E0D-F7511E785A9E}" type="sibTrans" cxnId="{98C933FB-69D4-C843-BD7C-CD60793BFE81}">
      <dgm:prSet/>
      <dgm:spPr/>
      <dgm:t>
        <a:bodyPr/>
        <a:lstStyle/>
        <a:p>
          <a:endParaRPr lang="en-US"/>
        </a:p>
      </dgm:t>
    </dgm:pt>
    <dgm:pt modelId="{6D4D1C3A-C0C0-534F-9712-ADF9ABB4B1DF}">
      <dgm:prSet custT="1"/>
      <dgm:spPr/>
      <dgm:t>
        <a:bodyPr/>
        <a:lstStyle/>
        <a:p>
          <a:r>
            <a:rPr lang="en-US" sz="2400" dirty="0"/>
            <a:t>Demonstrates empathy (accurately reflects back feelings/perspective of client) </a:t>
          </a:r>
          <a:r>
            <a:rPr lang="en-US" sz="2000" dirty="0"/>
            <a:t>(</a:t>
          </a:r>
          <a:r>
            <a:rPr lang="en-US" sz="2000" dirty="0" err="1"/>
            <a:t>Havig</a:t>
          </a:r>
          <a:r>
            <a:rPr lang="en-US" sz="2000" dirty="0"/>
            <a:t> et al., 2020)</a:t>
          </a:r>
        </a:p>
      </dgm:t>
    </dgm:pt>
    <dgm:pt modelId="{AFAA942D-D720-AA4C-9A78-42153527FD20}" type="parTrans" cxnId="{49804A0C-78DC-3942-B05B-EB1828CECDE1}">
      <dgm:prSet/>
      <dgm:spPr/>
      <dgm:t>
        <a:bodyPr/>
        <a:lstStyle/>
        <a:p>
          <a:endParaRPr lang="en-US"/>
        </a:p>
      </dgm:t>
    </dgm:pt>
    <dgm:pt modelId="{68D2ABB0-E683-CF40-AE79-B87A83FCE767}" type="sibTrans" cxnId="{49804A0C-78DC-3942-B05B-EB1828CECDE1}">
      <dgm:prSet/>
      <dgm:spPr/>
      <dgm:t>
        <a:bodyPr/>
        <a:lstStyle/>
        <a:p>
          <a:endParaRPr lang="en-US"/>
        </a:p>
      </dgm:t>
    </dgm:pt>
    <dgm:pt modelId="{5274EAFA-C8D9-B347-9FCB-F8B5886F2A00}">
      <dgm:prSet custT="1"/>
      <dgm:spPr/>
      <dgm:t>
        <a:bodyPr/>
        <a:lstStyle/>
        <a:p>
          <a:r>
            <a:rPr lang="en-US" sz="2400" dirty="0"/>
            <a:t>Expresses concern </a:t>
          </a:r>
          <a:r>
            <a:rPr lang="en-US" sz="2000" dirty="0"/>
            <a:t>(</a:t>
          </a:r>
          <a:r>
            <a:rPr lang="en-US" sz="2000" dirty="0" err="1"/>
            <a:t>Havig</a:t>
          </a:r>
          <a:r>
            <a:rPr lang="en-US" sz="2000" dirty="0"/>
            <a:t> et al., 2020)</a:t>
          </a:r>
        </a:p>
      </dgm:t>
    </dgm:pt>
    <dgm:pt modelId="{F2463718-5A17-794C-A955-326366C8065B}" type="parTrans" cxnId="{037C0881-7F49-AD41-84FC-F1E641CC1060}">
      <dgm:prSet/>
      <dgm:spPr/>
      <dgm:t>
        <a:bodyPr/>
        <a:lstStyle/>
        <a:p>
          <a:endParaRPr lang="en-US"/>
        </a:p>
      </dgm:t>
    </dgm:pt>
    <dgm:pt modelId="{B7AF7EF3-1BCA-B946-A06D-FA8D8C777D8B}" type="sibTrans" cxnId="{037C0881-7F49-AD41-84FC-F1E641CC1060}">
      <dgm:prSet/>
      <dgm:spPr/>
      <dgm:t>
        <a:bodyPr/>
        <a:lstStyle/>
        <a:p>
          <a:endParaRPr lang="en-US"/>
        </a:p>
      </dgm:t>
    </dgm:pt>
    <dgm:pt modelId="{6CB575A2-0D0C-2346-B4B6-37E1F24814B6}">
      <dgm:prSet custT="1"/>
      <dgm:spPr/>
      <dgm:t>
        <a:bodyPr/>
        <a:lstStyle/>
        <a:p>
          <a:r>
            <a:rPr lang="en-US" sz="2400" dirty="0"/>
            <a:t>Body language is suitable to context &amp; audience </a:t>
          </a:r>
          <a:r>
            <a:rPr lang="en-US" sz="2000" dirty="0"/>
            <a:t>(</a:t>
          </a:r>
          <a:r>
            <a:rPr lang="en-US" sz="2000" dirty="0" err="1"/>
            <a:t>MacKenzie</a:t>
          </a:r>
          <a:r>
            <a:rPr lang="en-US" sz="2000" dirty="0"/>
            <a:t> et al., 2020)</a:t>
          </a:r>
        </a:p>
      </dgm:t>
    </dgm:pt>
    <dgm:pt modelId="{977AF247-F4C5-844F-958C-9CE9E66780EF}" type="parTrans" cxnId="{A5C2D0B7-88A7-CF40-81AA-CA58B91C514D}">
      <dgm:prSet/>
      <dgm:spPr/>
      <dgm:t>
        <a:bodyPr/>
        <a:lstStyle/>
        <a:p>
          <a:endParaRPr lang="en-US"/>
        </a:p>
      </dgm:t>
    </dgm:pt>
    <dgm:pt modelId="{B6618A99-3D54-E445-B6B5-435E6468CAB8}" type="sibTrans" cxnId="{A5C2D0B7-88A7-CF40-81AA-CA58B91C514D}">
      <dgm:prSet/>
      <dgm:spPr/>
      <dgm:t>
        <a:bodyPr/>
        <a:lstStyle/>
        <a:p>
          <a:endParaRPr lang="en-US"/>
        </a:p>
      </dgm:t>
    </dgm:pt>
    <dgm:pt modelId="{49C29CA1-7319-8842-98F0-4D20E5DC533F}" type="pres">
      <dgm:prSet presAssocID="{953123B4-B559-8545-B4F0-E9CAAE4426CC}" presName="diagram" presStyleCnt="0">
        <dgm:presLayoutVars>
          <dgm:dir/>
          <dgm:resizeHandles val="exact"/>
        </dgm:presLayoutVars>
      </dgm:prSet>
      <dgm:spPr/>
    </dgm:pt>
    <dgm:pt modelId="{D039C116-32DB-594E-982F-449B5CE69B07}" type="pres">
      <dgm:prSet presAssocID="{956F5D6D-C4B1-A44C-A7CD-A5A437102EF5}" presName="node" presStyleLbl="node1" presStyleIdx="0" presStyleCnt="6" custLinFactNeighborY="-21067">
        <dgm:presLayoutVars>
          <dgm:bulletEnabled val="1"/>
        </dgm:presLayoutVars>
      </dgm:prSet>
      <dgm:spPr/>
    </dgm:pt>
    <dgm:pt modelId="{5ED37571-C5EE-B944-B9D1-C600648F1EC2}" type="pres">
      <dgm:prSet presAssocID="{273C54FE-45DA-BF4B-87CC-B34BB03685F6}" presName="sibTrans" presStyleCnt="0"/>
      <dgm:spPr/>
    </dgm:pt>
    <dgm:pt modelId="{F16FAEF7-D8A9-164E-8CAE-B09FF91A9069}" type="pres">
      <dgm:prSet presAssocID="{1656F070-2A75-5940-B7DC-462815F87B8F}" presName="node" presStyleLbl="node1" presStyleIdx="1" presStyleCnt="6" custLinFactNeighborX="92" custLinFactNeighborY="-21067">
        <dgm:presLayoutVars>
          <dgm:bulletEnabled val="1"/>
        </dgm:presLayoutVars>
      </dgm:prSet>
      <dgm:spPr/>
    </dgm:pt>
    <dgm:pt modelId="{EDA77EC3-353B-6447-8845-2E29E4D9226B}" type="pres">
      <dgm:prSet presAssocID="{871B1053-BD8B-B946-A695-CD6F8C581B3E}" presName="sibTrans" presStyleCnt="0"/>
      <dgm:spPr/>
    </dgm:pt>
    <dgm:pt modelId="{8250EE0E-21B8-E24B-985B-1BEA7B065292}" type="pres">
      <dgm:prSet presAssocID="{862FA93C-87C2-404B-901E-B18A37B1C3FC}" presName="node" presStyleLbl="node1" presStyleIdx="2" presStyleCnt="6" custLinFactNeighborX="0" custLinFactNeighborY="-22282">
        <dgm:presLayoutVars>
          <dgm:bulletEnabled val="1"/>
        </dgm:presLayoutVars>
      </dgm:prSet>
      <dgm:spPr/>
    </dgm:pt>
    <dgm:pt modelId="{DB1715E9-189F-3F41-988F-530ED3AF96D7}" type="pres">
      <dgm:prSet presAssocID="{D4999BEF-1993-CE45-9116-6BDC3D192C89}" presName="sibTrans" presStyleCnt="0"/>
      <dgm:spPr/>
    </dgm:pt>
    <dgm:pt modelId="{820859D0-E759-7443-B856-422C74B47825}" type="pres">
      <dgm:prSet presAssocID="{FC13EF53-9C80-2442-AE71-00EA28BB15F9}" presName="node" presStyleLbl="node1" presStyleIdx="3" presStyleCnt="6" custLinFactNeighborX="-53450" custLinFactNeighborY="-14755">
        <dgm:presLayoutVars>
          <dgm:bulletEnabled val="1"/>
        </dgm:presLayoutVars>
      </dgm:prSet>
      <dgm:spPr/>
    </dgm:pt>
    <dgm:pt modelId="{AF53288E-0533-3A4D-8EF6-F0779899BA72}" type="pres">
      <dgm:prSet presAssocID="{CE47BEA8-A840-4A47-9808-4B3FC58317AE}" presName="sibTrans" presStyleCnt="0"/>
      <dgm:spPr/>
    </dgm:pt>
    <dgm:pt modelId="{EFB59896-0D78-1C44-9087-97B73834ABC5}" type="pres">
      <dgm:prSet presAssocID="{F4C3A168-4377-B94B-86BB-C4F3F1760EAF}" presName="node" presStyleLbl="node1" presStyleIdx="4" presStyleCnt="6" custLinFactNeighborX="92" custLinFactNeighborY="-13041">
        <dgm:presLayoutVars>
          <dgm:bulletEnabled val="1"/>
        </dgm:presLayoutVars>
      </dgm:prSet>
      <dgm:spPr/>
    </dgm:pt>
    <dgm:pt modelId="{D9C39EC9-0BCC-C24D-B59B-9A7873AA95F7}" type="pres">
      <dgm:prSet presAssocID="{C6E20CC1-F151-A44D-B6BB-4282D9F33290}" presName="sibTrans" presStyleCnt="0"/>
      <dgm:spPr/>
    </dgm:pt>
    <dgm:pt modelId="{C51682F3-8DF5-0742-AC02-60893853148A}" type="pres">
      <dgm:prSet presAssocID="{F5878312-7970-9548-AF3C-06DB15C85793}" presName="node" presStyleLbl="node1" presStyleIdx="5" presStyleCnt="6" custLinFactNeighborX="0" custLinFactNeighborY="-14986">
        <dgm:presLayoutVars>
          <dgm:bulletEnabled val="1"/>
        </dgm:presLayoutVars>
      </dgm:prSet>
      <dgm:spPr/>
    </dgm:pt>
  </dgm:ptLst>
  <dgm:cxnLst>
    <dgm:cxn modelId="{72C36601-55BE-1E47-BC7D-6361A8E7B2CF}" type="presOf" srcId="{3B300795-CBB6-904C-A9BC-F0C4803FD977}" destId="{F16FAEF7-D8A9-164E-8CAE-B09FF91A9069}" srcOrd="0" destOrd="1" presId="urn:microsoft.com/office/officeart/2005/8/layout/default"/>
    <dgm:cxn modelId="{6545AB05-6FC6-6447-B672-6E97BB10C6B9}" srcId="{953123B4-B559-8545-B4F0-E9CAAE4426CC}" destId="{F5878312-7970-9548-AF3C-06DB15C85793}" srcOrd="5" destOrd="0" parTransId="{C434E374-84C9-9344-81DC-A32981198411}" sibTransId="{FDD69C6D-7E30-B148-ADDA-08D7C19B6652}"/>
    <dgm:cxn modelId="{E407C605-3B86-6540-A26C-6FA519D50089}" srcId="{956F5D6D-C4B1-A44C-A7CD-A5A437102EF5}" destId="{80C8DC4A-888F-6F44-B7A7-229B1CF3FDEF}" srcOrd="1" destOrd="0" parTransId="{CC87D90E-D601-7742-9FD9-7C3925E9D791}" sibTransId="{57F32A55-AE84-974A-8D3E-1D17FD6115A8}"/>
    <dgm:cxn modelId="{FDAC9A08-97B0-8A49-94CC-240D213C2132}" type="presOf" srcId="{D2911648-CABD-3F45-B040-4B970B5AD422}" destId="{D039C116-32DB-594E-982F-449B5CE69B07}" srcOrd="0" destOrd="3" presId="urn:microsoft.com/office/officeart/2005/8/layout/default"/>
    <dgm:cxn modelId="{C1DEE109-D20A-F942-AB11-649462CBDA68}" srcId="{DE5EEF01-197A-B743-AFF2-10CD5E3C7C4F}" destId="{8178AE52-9416-B543-AAA4-65EAAA9F745C}" srcOrd="1" destOrd="0" parTransId="{42F1B541-5BCA-CF4D-8F07-D53836F5C9DD}" sibTransId="{666A63AB-14DB-5841-9B47-841EBB142B42}"/>
    <dgm:cxn modelId="{49804A0C-78DC-3942-B05B-EB1828CECDE1}" srcId="{57DA009E-5DB4-044F-AA6D-3A6DD591F657}" destId="{6D4D1C3A-C0C0-534F-9712-ADF9ABB4B1DF}" srcOrd="1" destOrd="0" parTransId="{AFAA942D-D720-AA4C-9A78-42153527FD20}" sibTransId="{68D2ABB0-E683-CF40-AE79-B87A83FCE767}"/>
    <dgm:cxn modelId="{DFA9990C-5686-7045-A0FF-98E0D5111F0C}" srcId="{FC13EF53-9C80-2442-AE71-00EA28BB15F9}" destId="{1683D30A-F7F8-7641-9E3F-93919CBA3EDC}" srcOrd="1" destOrd="0" parTransId="{11AE63AF-D574-5B40-80FF-41550FC394A3}" sibTransId="{7EDB0B97-B6B5-AD48-8AD4-E83A4FB37835}"/>
    <dgm:cxn modelId="{2BFDE911-779F-7A46-8662-56C27A99B2CA}" type="presOf" srcId="{6D4D1C3A-C0C0-534F-9712-ADF9ABB4B1DF}" destId="{820859D0-E759-7443-B856-422C74B47825}" srcOrd="0" destOrd="3" presId="urn:microsoft.com/office/officeart/2005/8/layout/default"/>
    <dgm:cxn modelId="{FE549513-4AD6-D74E-9991-0CA4505F22BD}" srcId="{956F5D6D-C4B1-A44C-A7CD-A5A437102EF5}" destId="{5BC8A58A-BCD1-A847-A5E7-B5281D660DF3}" srcOrd="0" destOrd="0" parTransId="{2281BCAF-1E02-B244-B31E-C38463BD4DD4}" sibTransId="{051BBB61-5C93-A448-9BA6-0C16DA2AADD0}"/>
    <dgm:cxn modelId="{F551A414-3DA9-2444-B713-0DB219286FD2}" type="presOf" srcId="{6CB575A2-0D0C-2346-B4B6-37E1F24814B6}" destId="{820859D0-E759-7443-B856-422C74B47825}" srcOrd="0" destOrd="6" presId="urn:microsoft.com/office/officeart/2005/8/layout/default"/>
    <dgm:cxn modelId="{DD2F1215-AAFD-CB45-B94A-A6D4D39226AD}" srcId="{3DA61B4E-878B-2A4C-92CE-E9866F77286E}" destId="{14C9A509-FE86-E945-9304-A1B9A9FE3B57}" srcOrd="1" destOrd="0" parTransId="{9535391A-4F4A-744B-BC20-D4C1DC326690}" sibTransId="{A891F39B-8134-5848-86E3-9D09730523AC}"/>
    <dgm:cxn modelId="{FA684317-FD29-894D-98B2-50CB6435E021}" srcId="{F4C3A168-4377-B94B-86BB-C4F3F1760EAF}" destId="{15AEF0AD-FBE6-9A4B-953D-214744CFBF20}" srcOrd="1" destOrd="0" parTransId="{87708FE5-7F9F-684A-9635-2600A2812D05}" sibTransId="{F39B1BB8-9980-1749-A854-662BD95CE658}"/>
    <dgm:cxn modelId="{798C501A-298F-F549-A986-D4E9CE4FA2F8}" type="presOf" srcId="{80C8DC4A-888F-6F44-B7A7-229B1CF3FDEF}" destId="{D039C116-32DB-594E-982F-449B5CE69B07}" srcOrd="0" destOrd="2" presId="urn:microsoft.com/office/officeart/2005/8/layout/default"/>
    <dgm:cxn modelId="{ABF8D71C-F5B8-3943-BB34-1B627B28DF52}" srcId="{3DA61B4E-878B-2A4C-92CE-E9866F77286E}" destId="{2F6B53DC-737C-694C-8105-F8EE190DBFB2}" srcOrd="2" destOrd="0" parTransId="{49E69E32-3179-8344-8A25-E216B558589C}" sibTransId="{97515BF5-1848-0745-8BF1-C5052096E21E}"/>
    <dgm:cxn modelId="{CADB4F29-B1C8-C842-8436-5DC198B52AC7}" srcId="{1656F070-2A75-5940-B7DC-462815F87B8F}" destId="{3B300795-CBB6-904C-A9BC-F0C4803FD977}" srcOrd="0" destOrd="0" parTransId="{CC7E36E0-995E-AB48-80A8-B41421646060}" sibTransId="{16BC60F0-4ADA-4D45-8FA9-403CA8DCAC5F}"/>
    <dgm:cxn modelId="{4EDE832C-1BDA-9746-9EF0-C1088751BBE3}" type="presOf" srcId="{E91B3DFB-B043-F445-9887-0095FE9B9275}" destId="{C51682F3-8DF5-0742-AC02-60893853148A}" srcOrd="0" destOrd="3" presId="urn:microsoft.com/office/officeart/2005/8/layout/default"/>
    <dgm:cxn modelId="{CB4D3431-7E9A-F247-8EEA-73B0CF494A29}" type="presOf" srcId="{15AEF0AD-FBE6-9A4B-953D-214744CFBF20}" destId="{EFB59896-0D78-1C44-9087-97B73834ABC5}" srcOrd="0" destOrd="2" presId="urn:microsoft.com/office/officeart/2005/8/layout/default"/>
    <dgm:cxn modelId="{CD29C631-36C9-B447-A992-7794B6F22608}" type="presOf" srcId="{5274EAFA-C8D9-B347-9FCB-F8B5886F2A00}" destId="{820859D0-E759-7443-B856-422C74B47825}" srcOrd="0" destOrd="4" presId="urn:microsoft.com/office/officeart/2005/8/layout/default"/>
    <dgm:cxn modelId="{637F4133-7863-1645-8392-EAD46874EAB4}" type="presOf" srcId="{24C6A57C-4726-6542-9297-DE5F577AE78F}" destId="{F16FAEF7-D8A9-164E-8CAE-B09FF91A9069}" srcOrd="0" destOrd="6" presId="urn:microsoft.com/office/officeart/2005/8/layout/default"/>
    <dgm:cxn modelId="{328FFD34-9317-4C41-AAF1-0952C207134B}" srcId="{F5878312-7970-9548-AF3C-06DB15C85793}" destId="{CE25370A-A62D-1942-86A4-2181334E1B17}" srcOrd="0" destOrd="0" parTransId="{0D9130C7-5F47-CF49-908E-342EC669B1FC}" sibTransId="{FC373F59-D421-1F49-9FED-D4C7BB8480EA}"/>
    <dgm:cxn modelId="{39284744-8428-BF4A-8523-77977699CD7B}" type="presOf" srcId="{900261B9-1806-8046-8F64-34104CF0D38B}" destId="{C51682F3-8DF5-0742-AC02-60893853148A}" srcOrd="0" destOrd="4" presId="urn:microsoft.com/office/officeart/2005/8/layout/default"/>
    <dgm:cxn modelId="{35E5C749-A7EB-A447-9A8D-E062E5AEC7FF}" type="presOf" srcId="{956F5D6D-C4B1-A44C-A7CD-A5A437102EF5}" destId="{D039C116-32DB-594E-982F-449B5CE69B07}" srcOrd="0" destOrd="0" presId="urn:microsoft.com/office/officeart/2005/8/layout/default"/>
    <dgm:cxn modelId="{32B3E54A-D92D-014F-A382-D278DD9878FA}" srcId="{953123B4-B559-8545-B4F0-E9CAAE4426CC}" destId="{1656F070-2A75-5940-B7DC-462815F87B8F}" srcOrd="1" destOrd="0" parTransId="{196C6175-7C07-0543-AE48-A94DC4D0CCAD}" sibTransId="{871B1053-BD8B-B946-A695-CD6F8C581B3E}"/>
    <dgm:cxn modelId="{3675CF4B-2475-2647-9AE7-4D85C61C3B6B}" type="presOf" srcId="{8A0F35B8-F60A-F848-B29C-7CBA7F2CCCA4}" destId="{EFB59896-0D78-1C44-9087-97B73834ABC5}" srcOrd="0" destOrd="1" presId="urn:microsoft.com/office/officeart/2005/8/layout/default"/>
    <dgm:cxn modelId="{4FA59E4C-7640-9D4A-9453-CBE1CBE6EC98}" srcId="{953123B4-B559-8545-B4F0-E9CAAE4426CC}" destId="{862FA93C-87C2-404B-901E-B18A37B1C3FC}" srcOrd="2" destOrd="0" parTransId="{56EF5319-F5BF-4A44-8CFA-BE7DCED00F3F}" sibTransId="{D4999BEF-1993-CE45-9116-6BDC3D192C89}"/>
    <dgm:cxn modelId="{FB437853-83A5-BA4D-9FFE-308F2DC4A0C5}" type="presOf" srcId="{0DA0ADDE-29B0-FA4D-B665-B0A01F2D44B4}" destId="{EFB59896-0D78-1C44-9087-97B73834ABC5}" srcOrd="0" destOrd="3" presId="urn:microsoft.com/office/officeart/2005/8/layout/default"/>
    <dgm:cxn modelId="{ABFD2054-BC9E-BE4A-AE33-3C4D1CD43BBC}" type="presOf" srcId="{8DB7A50B-3B77-6C43-A615-744949BD3BF1}" destId="{C51682F3-8DF5-0742-AC02-60893853148A}" srcOrd="0" destOrd="5" presId="urn:microsoft.com/office/officeart/2005/8/layout/default"/>
    <dgm:cxn modelId="{222EA95C-073E-0B4A-A8D4-415727815676}" srcId="{953123B4-B559-8545-B4F0-E9CAAE4426CC}" destId="{FC13EF53-9C80-2442-AE71-00EA28BB15F9}" srcOrd="3" destOrd="0" parTransId="{98E426A2-2E11-8043-810A-1B3731DCE06D}" sibTransId="{CE47BEA8-A840-4A47-9808-4B3FC58317AE}"/>
    <dgm:cxn modelId="{CAF6235F-B925-1E41-9F95-4FD9A6E6FE97}" type="presOf" srcId="{BD804518-E457-194C-BA6D-E6B3D26704D8}" destId="{8250EE0E-21B8-E24B-985B-1BEA7B065292}" srcOrd="0" destOrd="3" presId="urn:microsoft.com/office/officeart/2005/8/layout/default"/>
    <dgm:cxn modelId="{D3B1BB64-EABE-1348-B18E-63E3645C6E1E}" type="presOf" srcId="{3DA61B4E-878B-2A4C-92CE-E9866F77286E}" destId="{8250EE0E-21B8-E24B-985B-1BEA7B065292}" srcOrd="0" destOrd="2" presId="urn:microsoft.com/office/officeart/2005/8/layout/default"/>
    <dgm:cxn modelId="{7A63FD64-54E4-2947-98CA-3D564030065C}" srcId="{3DA61B4E-878B-2A4C-92CE-E9866F77286E}" destId="{34965954-C350-B340-B68F-E89BA41D6873}" srcOrd="3" destOrd="0" parTransId="{F47B451D-5DD1-9444-8049-4028BF99191A}" sibTransId="{64F7E4CF-B579-EB48-A957-7221FB43C2DE}"/>
    <dgm:cxn modelId="{F7719E69-065F-4B44-AC06-B424A8D2293F}" type="presOf" srcId="{8CAF2DA2-2090-8A49-AB93-ECCBE9288D73}" destId="{F16FAEF7-D8A9-164E-8CAE-B09FF91A9069}" srcOrd="0" destOrd="5" presId="urn:microsoft.com/office/officeart/2005/8/layout/default"/>
    <dgm:cxn modelId="{1D30086B-F028-E547-9A8C-6AC0186BCFD7}" type="presOf" srcId="{953123B4-B559-8545-B4F0-E9CAAE4426CC}" destId="{49C29CA1-7319-8842-98F0-4D20E5DC533F}" srcOrd="0" destOrd="0" presId="urn:microsoft.com/office/officeart/2005/8/layout/default"/>
    <dgm:cxn modelId="{53653D6C-E605-3F46-8953-04CB8ED814C6}" type="presOf" srcId="{208B79A5-4644-AA41-9B44-7E38CD89050D}" destId="{820859D0-E759-7443-B856-422C74B47825}" srcOrd="0" destOrd="2" presId="urn:microsoft.com/office/officeart/2005/8/layout/default"/>
    <dgm:cxn modelId="{4634836F-9CE4-A14B-8479-C74390120614}" srcId="{DE5EEF01-197A-B743-AFF2-10CD5E3C7C4F}" destId="{8CAF2DA2-2090-8A49-AB93-ECCBE9288D73}" srcOrd="2" destOrd="0" parTransId="{178FA29E-733C-324E-8ED8-021F9FB256A4}" sibTransId="{B95F040F-A72A-0740-BA5D-10F5CC56B9E4}"/>
    <dgm:cxn modelId="{0B251E72-4DA5-1046-AF47-BD30C2927A1C}" type="presOf" srcId="{1683D30A-F7F8-7641-9E3F-93919CBA3EDC}" destId="{820859D0-E759-7443-B856-422C74B47825}" srcOrd="0" destOrd="5" presId="urn:microsoft.com/office/officeart/2005/8/layout/default"/>
    <dgm:cxn modelId="{4B600F74-B604-AA4D-9A62-6C376FA7038D}" type="presOf" srcId="{DE5EEF01-197A-B743-AFF2-10CD5E3C7C4F}" destId="{F16FAEF7-D8A9-164E-8CAE-B09FF91A9069}" srcOrd="0" destOrd="2" presId="urn:microsoft.com/office/officeart/2005/8/layout/default"/>
    <dgm:cxn modelId="{037C0881-7F49-AD41-84FC-F1E641CC1060}" srcId="{57DA009E-5DB4-044F-AA6D-3A6DD591F657}" destId="{5274EAFA-C8D9-B347-9FCB-F8B5886F2A00}" srcOrd="2" destOrd="0" parTransId="{F2463718-5A17-794C-A955-326366C8065B}" sibTransId="{B7AF7EF3-1BCA-B946-A06D-FA8D8C777D8B}"/>
    <dgm:cxn modelId="{78FF5387-10F4-714D-87EE-90543F1737EE}" type="presOf" srcId="{F5878312-7970-9548-AF3C-06DB15C85793}" destId="{C51682F3-8DF5-0742-AC02-60893853148A}" srcOrd="0" destOrd="0" presId="urn:microsoft.com/office/officeart/2005/8/layout/default"/>
    <dgm:cxn modelId="{77C21988-637B-DB4F-8A6A-EA1C6A5F3F9F}" type="presOf" srcId="{60669B90-FF90-9B42-95D1-ADB368324256}" destId="{8250EE0E-21B8-E24B-985B-1BEA7B065292}" srcOrd="0" destOrd="1" presId="urn:microsoft.com/office/officeart/2005/8/layout/default"/>
    <dgm:cxn modelId="{1BAF028E-3E86-BE4D-97E6-C168AB022A3B}" srcId="{6B7A6078-05AC-474E-98D4-6D7ECD152AB3}" destId="{E91B3DFB-B043-F445-9887-0095FE9B9275}" srcOrd="0" destOrd="0" parTransId="{1850BE44-172F-4C43-BE82-D910A96F447D}" sibTransId="{B61455A7-D086-1E43-93B3-D12334898B23}"/>
    <dgm:cxn modelId="{89BFE391-0C3F-1044-BE02-8821A3B85440}" srcId="{956F5D6D-C4B1-A44C-A7CD-A5A437102EF5}" destId="{D2911648-CABD-3F45-B040-4B970B5AD422}" srcOrd="2" destOrd="0" parTransId="{5B7EEB9C-AFA5-254E-A596-A4D2CBA314FD}" sibTransId="{2C68ECA0-95FB-C841-AB4F-93A6B54C9782}"/>
    <dgm:cxn modelId="{44BB2895-984B-0742-822B-4642F662E8EA}" type="presOf" srcId="{2F6B53DC-737C-694C-8105-F8EE190DBFB2}" destId="{8250EE0E-21B8-E24B-985B-1BEA7B065292}" srcOrd="0" destOrd="5" presId="urn:microsoft.com/office/officeart/2005/8/layout/default"/>
    <dgm:cxn modelId="{2368ED96-F274-384C-9B7A-FE80203CF8AB}" srcId="{953123B4-B559-8545-B4F0-E9CAAE4426CC}" destId="{F4C3A168-4377-B94B-86BB-C4F3F1760EAF}" srcOrd="4" destOrd="0" parTransId="{F6C3F13C-8322-DE4A-937B-4C73EB3ACF76}" sibTransId="{C6E20CC1-F151-A44D-B6BB-4282D9F33290}"/>
    <dgm:cxn modelId="{E8A7759E-E08B-B449-B5C4-8C424385F044}" srcId="{6B7A6078-05AC-474E-98D4-6D7ECD152AB3}" destId="{8DB7A50B-3B77-6C43-A615-744949BD3BF1}" srcOrd="2" destOrd="0" parTransId="{D2073A14-B6B2-9448-8039-762AD1B5E59A}" sibTransId="{904F09A2-0A1C-F947-A7E5-0CD71F33AFF6}"/>
    <dgm:cxn modelId="{0E3931A2-E24A-D548-9A6F-C62FC2C3B1D7}" type="presOf" srcId="{6B7A6078-05AC-474E-98D4-6D7ECD152AB3}" destId="{C51682F3-8DF5-0742-AC02-60893853148A}" srcOrd="0" destOrd="2" presId="urn:microsoft.com/office/officeart/2005/8/layout/default"/>
    <dgm:cxn modelId="{C533B4A4-8AB4-A744-94F2-459B15E72A0A}" srcId="{6B7A6078-05AC-474E-98D4-6D7ECD152AB3}" destId="{900261B9-1806-8046-8F64-34104CF0D38B}" srcOrd="1" destOrd="0" parTransId="{4ED447CD-0729-CB4B-8BEC-4F99FC60C654}" sibTransId="{3DEEA7CB-363D-714F-A9DF-0787F13EF624}"/>
    <dgm:cxn modelId="{48C21AA9-EECE-8F41-943E-C276EB6B3D6E}" type="presOf" srcId="{0AC9A125-95C3-F647-95E6-BE0D004BE1D5}" destId="{F16FAEF7-D8A9-164E-8CAE-B09FF91A9069}" srcOrd="0" destOrd="3" presId="urn:microsoft.com/office/officeart/2005/8/layout/default"/>
    <dgm:cxn modelId="{6C5CD2AA-1A2D-2A47-BBA2-F45D901F7B44}" srcId="{3B300795-CBB6-904C-A9BC-F0C4803FD977}" destId="{DE5EEF01-197A-B743-AFF2-10CD5E3C7C4F}" srcOrd="0" destOrd="0" parTransId="{C15F6191-1EDE-8C4B-B75F-E7CDA4C5C911}" sibTransId="{6E50A9A5-50C3-984E-BB03-D60E712436CB}"/>
    <dgm:cxn modelId="{4C94CDAE-F05E-FA41-A6C0-F1A9E1335B4A}" srcId="{FC13EF53-9C80-2442-AE71-00EA28BB15F9}" destId="{57DA009E-5DB4-044F-AA6D-3A6DD591F657}" srcOrd="0" destOrd="0" parTransId="{366217D3-B1F5-BC48-AEBC-5A39F85AC602}" sibTransId="{BACEA457-B569-394C-9711-6A5141FE6A47}"/>
    <dgm:cxn modelId="{23AC32B0-393E-F94D-8ABF-6FA7848139DD}" srcId="{DE5EEF01-197A-B743-AFF2-10CD5E3C7C4F}" destId="{24C6A57C-4726-6542-9297-DE5F577AE78F}" srcOrd="3" destOrd="0" parTransId="{352A191A-1675-7F4F-A1D0-4334F8008172}" sibTransId="{DDB08C7D-C404-B949-BB64-661721F483FE}"/>
    <dgm:cxn modelId="{F5625EB0-6FAB-904C-AA82-1E169F38E69D}" srcId="{F4C3A168-4377-B94B-86BB-C4F3F1760EAF}" destId="{8A0F35B8-F60A-F848-B29C-7CBA7F2CCCA4}" srcOrd="0" destOrd="0" parTransId="{E61790D5-3FA1-CC4D-AB5A-2BE83119ACA4}" sibTransId="{FFC55F58-4B46-7844-8DD2-58707B77DC58}"/>
    <dgm:cxn modelId="{BF9104B6-2EC5-BD4C-BB26-7DC45781AA52}" type="presOf" srcId="{A56383A0-C166-6A44-B03E-C8D38382F2E2}" destId="{EFB59896-0D78-1C44-9087-97B73834ABC5}" srcOrd="0" destOrd="4" presId="urn:microsoft.com/office/officeart/2005/8/layout/default"/>
    <dgm:cxn modelId="{A5C2D0B7-88A7-CF40-81AA-CA58B91C514D}" srcId="{1683D30A-F7F8-7641-9E3F-93919CBA3EDC}" destId="{6CB575A2-0D0C-2346-B4B6-37E1F24814B6}" srcOrd="0" destOrd="0" parTransId="{977AF247-F4C5-844F-958C-9CE9E66780EF}" sibTransId="{B6618A99-3D54-E445-B6B5-435E6468CAB8}"/>
    <dgm:cxn modelId="{2A38F9B8-AD72-764C-8AC9-52D26D4C95BF}" srcId="{60669B90-FF90-9B42-95D1-ADB368324256}" destId="{3DA61B4E-878B-2A4C-92CE-E9866F77286E}" srcOrd="0" destOrd="0" parTransId="{F2F1DD6E-7C0D-1546-BE42-AAE4E268B0AF}" sibTransId="{DD58763C-1A73-FE46-8B74-9535C256CA06}"/>
    <dgm:cxn modelId="{3F95F5B9-8E4A-A740-A114-1CAC1361785B}" type="presOf" srcId="{34965954-C350-B340-B68F-E89BA41D6873}" destId="{8250EE0E-21B8-E24B-985B-1BEA7B065292}" srcOrd="0" destOrd="6" presId="urn:microsoft.com/office/officeart/2005/8/layout/default"/>
    <dgm:cxn modelId="{D15427BB-7E2B-B94F-9EB4-1FAE7FEEDB04}" type="presOf" srcId="{5BC8A58A-BCD1-A847-A5E7-B5281D660DF3}" destId="{D039C116-32DB-594E-982F-449B5CE69B07}" srcOrd="0" destOrd="1" presId="urn:microsoft.com/office/officeart/2005/8/layout/default"/>
    <dgm:cxn modelId="{022EAABC-ADC5-A34A-9F95-EE2F72485155}" type="presOf" srcId="{8178AE52-9416-B543-AAA4-65EAAA9F745C}" destId="{F16FAEF7-D8A9-164E-8CAE-B09FF91A9069}" srcOrd="0" destOrd="4" presId="urn:microsoft.com/office/officeart/2005/8/layout/default"/>
    <dgm:cxn modelId="{6B71B1BD-B07E-DA44-B8D1-B5C266F2F921}" srcId="{862FA93C-87C2-404B-901E-B18A37B1C3FC}" destId="{60669B90-FF90-9B42-95D1-ADB368324256}" srcOrd="0" destOrd="0" parTransId="{CA3AF5A1-D9E0-4E4F-8DA4-670A59B02566}" sibTransId="{BEF1ED57-769B-F442-A0FC-367D17F87901}"/>
    <dgm:cxn modelId="{5829BCBD-5798-BD4B-851F-258E26CB63B6}" type="presOf" srcId="{57DA009E-5DB4-044F-AA6D-3A6DD591F657}" destId="{820859D0-E759-7443-B856-422C74B47825}" srcOrd="0" destOrd="1" presId="urn:microsoft.com/office/officeart/2005/8/layout/default"/>
    <dgm:cxn modelId="{1DFFE0CF-A9ED-7240-9782-28DA7CE73B91}" srcId="{3DA61B4E-878B-2A4C-92CE-E9866F77286E}" destId="{BD804518-E457-194C-BA6D-E6B3D26704D8}" srcOrd="0" destOrd="0" parTransId="{94CAABD7-F94A-7649-8A6C-3FC2AEDE183A}" sibTransId="{0D239483-4A03-F94E-BBDA-D391A190C5D1}"/>
    <dgm:cxn modelId="{9CB5D1D7-4527-B147-9741-BC5C52D927C0}" type="presOf" srcId="{F4C3A168-4377-B94B-86BB-C4F3F1760EAF}" destId="{EFB59896-0D78-1C44-9087-97B73834ABC5}" srcOrd="0" destOrd="0" presId="urn:microsoft.com/office/officeart/2005/8/layout/default"/>
    <dgm:cxn modelId="{22C889DE-ACC9-264C-91E5-A754FFE2D45F}" srcId="{CE25370A-A62D-1942-86A4-2181334E1B17}" destId="{6B7A6078-05AC-474E-98D4-6D7ECD152AB3}" srcOrd="0" destOrd="0" parTransId="{0A2800D9-E36C-3048-AD53-DBCB3400E54A}" sibTransId="{89CFB970-89B9-0D4A-BB2F-91BC756D0110}"/>
    <dgm:cxn modelId="{080736ED-33CA-1641-91FB-5773497C21B7}" srcId="{953123B4-B559-8545-B4F0-E9CAAE4426CC}" destId="{956F5D6D-C4B1-A44C-A7CD-A5A437102EF5}" srcOrd="0" destOrd="0" parTransId="{43AE2154-A9AA-D842-8813-B6E29F0E4B6A}" sibTransId="{273C54FE-45DA-BF4B-87CC-B34BB03685F6}"/>
    <dgm:cxn modelId="{A2ADC5EF-A36F-BC45-B82A-7F1015393D9C}" type="presOf" srcId="{14C9A509-FE86-E945-9304-A1B9A9FE3B57}" destId="{8250EE0E-21B8-E24B-985B-1BEA7B065292}" srcOrd="0" destOrd="4" presId="urn:microsoft.com/office/officeart/2005/8/layout/default"/>
    <dgm:cxn modelId="{709DD0EF-04AA-5747-A9D8-A1CACD31FEF0}" srcId="{F4C3A168-4377-B94B-86BB-C4F3F1760EAF}" destId="{0DA0ADDE-29B0-FA4D-B665-B0A01F2D44B4}" srcOrd="2" destOrd="0" parTransId="{8E15CF8D-8CC3-CD44-A788-7E00F74A30F5}" sibTransId="{F20A9476-EA14-9D49-BCB1-E4EDA3137476}"/>
    <dgm:cxn modelId="{88A270F1-5BB6-8749-BB42-7109075D618D}" type="presOf" srcId="{862FA93C-87C2-404B-901E-B18A37B1C3FC}" destId="{8250EE0E-21B8-E24B-985B-1BEA7B065292}" srcOrd="0" destOrd="0" presId="urn:microsoft.com/office/officeart/2005/8/layout/default"/>
    <dgm:cxn modelId="{C56864F2-6376-9941-AAB2-155DDF14EB3E}" type="presOf" srcId="{CE25370A-A62D-1942-86A4-2181334E1B17}" destId="{C51682F3-8DF5-0742-AC02-60893853148A}" srcOrd="0" destOrd="1" presId="urn:microsoft.com/office/officeart/2005/8/layout/default"/>
    <dgm:cxn modelId="{712A8BF2-F3A5-954E-AC37-FA9190B60F3B}" type="presOf" srcId="{FC13EF53-9C80-2442-AE71-00EA28BB15F9}" destId="{820859D0-E759-7443-B856-422C74B47825}" srcOrd="0" destOrd="0" presId="urn:microsoft.com/office/officeart/2005/8/layout/default"/>
    <dgm:cxn modelId="{D2A52EF5-93A1-8743-98F9-1E786095F4D6}" type="presOf" srcId="{1656F070-2A75-5940-B7DC-462815F87B8F}" destId="{F16FAEF7-D8A9-164E-8CAE-B09FF91A9069}" srcOrd="0" destOrd="0" presId="urn:microsoft.com/office/officeart/2005/8/layout/default"/>
    <dgm:cxn modelId="{21067AF6-765A-ED43-A446-FA44829370E1}" srcId="{DE5EEF01-197A-B743-AFF2-10CD5E3C7C4F}" destId="{0AC9A125-95C3-F647-95E6-BE0D004BE1D5}" srcOrd="0" destOrd="0" parTransId="{B3E3CA34-0F00-374A-943C-2D961BCD1ABF}" sibTransId="{CD94C938-884E-0249-86F0-D91979F67CE5}"/>
    <dgm:cxn modelId="{98C933FB-69D4-C843-BD7C-CD60793BFE81}" srcId="{57DA009E-5DB4-044F-AA6D-3A6DD591F657}" destId="{208B79A5-4644-AA41-9B44-7E38CD89050D}" srcOrd="0" destOrd="0" parTransId="{5F1D3647-DD1A-CB4A-B529-1F637DDBF51E}" sibTransId="{4FBE5253-42DC-F74C-8E0D-F7511E785A9E}"/>
    <dgm:cxn modelId="{8FF784FF-54CE-F94A-ADF6-86C152A57078}" srcId="{F4C3A168-4377-B94B-86BB-C4F3F1760EAF}" destId="{A56383A0-C166-6A44-B03E-C8D38382F2E2}" srcOrd="3" destOrd="0" parTransId="{F672A747-1C39-EA4B-A230-770314A2D15A}" sibTransId="{09A88407-DF25-3646-A364-4DE2B6C42011}"/>
    <dgm:cxn modelId="{394BAF16-78C4-9A45-A481-276B546E3252}" type="presParOf" srcId="{49C29CA1-7319-8842-98F0-4D20E5DC533F}" destId="{D039C116-32DB-594E-982F-449B5CE69B07}" srcOrd="0" destOrd="0" presId="urn:microsoft.com/office/officeart/2005/8/layout/default"/>
    <dgm:cxn modelId="{FB67B2AE-27AF-364D-B4B0-02C1A7F08191}" type="presParOf" srcId="{49C29CA1-7319-8842-98F0-4D20E5DC533F}" destId="{5ED37571-C5EE-B944-B9D1-C600648F1EC2}" srcOrd="1" destOrd="0" presId="urn:microsoft.com/office/officeart/2005/8/layout/default"/>
    <dgm:cxn modelId="{A693B874-A245-3344-9328-4B24072CCB3E}" type="presParOf" srcId="{49C29CA1-7319-8842-98F0-4D20E5DC533F}" destId="{F16FAEF7-D8A9-164E-8CAE-B09FF91A9069}" srcOrd="2" destOrd="0" presId="urn:microsoft.com/office/officeart/2005/8/layout/default"/>
    <dgm:cxn modelId="{8F516C39-55FE-544C-9D02-25429253DCF7}" type="presParOf" srcId="{49C29CA1-7319-8842-98F0-4D20E5DC533F}" destId="{EDA77EC3-353B-6447-8845-2E29E4D9226B}" srcOrd="3" destOrd="0" presId="urn:microsoft.com/office/officeart/2005/8/layout/default"/>
    <dgm:cxn modelId="{7B7ECF09-CC22-7246-AC8F-8979FB15E443}" type="presParOf" srcId="{49C29CA1-7319-8842-98F0-4D20E5DC533F}" destId="{8250EE0E-21B8-E24B-985B-1BEA7B065292}" srcOrd="4" destOrd="0" presId="urn:microsoft.com/office/officeart/2005/8/layout/default"/>
    <dgm:cxn modelId="{A0AD4EAD-0D3E-9542-A6C4-62A18735C23D}" type="presParOf" srcId="{49C29CA1-7319-8842-98F0-4D20E5DC533F}" destId="{DB1715E9-189F-3F41-988F-530ED3AF96D7}" srcOrd="5" destOrd="0" presId="urn:microsoft.com/office/officeart/2005/8/layout/default"/>
    <dgm:cxn modelId="{F7289E2D-551E-5040-BF54-C7C15B552B18}" type="presParOf" srcId="{49C29CA1-7319-8842-98F0-4D20E5DC533F}" destId="{820859D0-E759-7443-B856-422C74B47825}" srcOrd="6" destOrd="0" presId="urn:microsoft.com/office/officeart/2005/8/layout/default"/>
    <dgm:cxn modelId="{6BB423F2-85D3-4440-AB77-815E0AB6D66C}" type="presParOf" srcId="{49C29CA1-7319-8842-98F0-4D20E5DC533F}" destId="{AF53288E-0533-3A4D-8EF6-F0779899BA72}" srcOrd="7" destOrd="0" presId="urn:microsoft.com/office/officeart/2005/8/layout/default"/>
    <dgm:cxn modelId="{5C997FF5-CC41-8E4C-8780-56F97EA594FB}" type="presParOf" srcId="{49C29CA1-7319-8842-98F0-4D20E5DC533F}" destId="{EFB59896-0D78-1C44-9087-97B73834ABC5}" srcOrd="8" destOrd="0" presId="urn:microsoft.com/office/officeart/2005/8/layout/default"/>
    <dgm:cxn modelId="{150DD501-A241-7E42-9459-06B33054A3C8}" type="presParOf" srcId="{49C29CA1-7319-8842-98F0-4D20E5DC533F}" destId="{D9C39EC9-0BCC-C24D-B59B-9A7873AA95F7}" srcOrd="9" destOrd="0" presId="urn:microsoft.com/office/officeart/2005/8/layout/default"/>
    <dgm:cxn modelId="{CF1DCB45-B024-6940-87DA-D26D1EB8BECA}" type="presParOf" srcId="{49C29CA1-7319-8842-98F0-4D20E5DC533F}" destId="{C51682F3-8DF5-0742-AC02-60893853148A}"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D6BBBF-EC48-E44C-9AD5-987EB8B46536}" type="doc">
      <dgm:prSet loTypeId="urn:microsoft.com/office/officeart/2005/8/layout/bProcess2" loCatId="" qsTypeId="urn:microsoft.com/office/officeart/2005/8/quickstyle/simple1" qsCatId="simple" csTypeId="urn:microsoft.com/office/officeart/2005/8/colors/accent1_2" csCatId="accent1" phldr="1"/>
      <dgm:spPr/>
      <dgm:t>
        <a:bodyPr/>
        <a:lstStyle/>
        <a:p>
          <a:endParaRPr lang="en-US"/>
        </a:p>
      </dgm:t>
    </dgm:pt>
    <dgm:pt modelId="{5534193F-0E18-D44D-8962-05A92CA8331C}">
      <dgm:prSet phldrT="[Text]" custT="1"/>
      <dgm:spPr/>
      <dgm:t>
        <a:bodyPr/>
        <a:lstStyle/>
        <a:p>
          <a:r>
            <a:rPr lang="en-US" sz="2100" dirty="0"/>
            <a:t>Revise PDM</a:t>
          </a:r>
        </a:p>
      </dgm:t>
    </dgm:pt>
    <dgm:pt modelId="{B08B87FA-E5C3-7A49-92C6-CEBFD7E73137}" type="parTrans" cxnId="{E4644F88-64B9-3A4C-9385-A0780A513091}">
      <dgm:prSet/>
      <dgm:spPr/>
      <dgm:t>
        <a:bodyPr/>
        <a:lstStyle/>
        <a:p>
          <a:endParaRPr lang="en-US"/>
        </a:p>
      </dgm:t>
    </dgm:pt>
    <dgm:pt modelId="{9AA3FDE0-5D18-3348-9469-3E70A9A55BEC}" type="sibTrans" cxnId="{E4644F88-64B9-3A4C-9385-A0780A513091}">
      <dgm:prSet/>
      <dgm:spPr/>
      <dgm:t>
        <a:bodyPr/>
        <a:lstStyle/>
        <a:p>
          <a:endParaRPr lang="en-US"/>
        </a:p>
      </dgm:t>
    </dgm:pt>
    <dgm:pt modelId="{C2935F80-EB76-084E-8FEE-5D72B06BBD29}">
      <dgm:prSet phldrT="[Text]" custT="1"/>
      <dgm:spPr/>
      <dgm:t>
        <a:bodyPr/>
        <a:lstStyle/>
        <a:p>
          <a:r>
            <a:rPr lang="en-US" sz="2100" dirty="0"/>
            <a:t>Collaborate with mentor</a:t>
          </a:r>
        </a:p>
      </dgm:t>
    </dgm:pt>
    <dgm:pt modelId="{7AB720F7-D7DB-EA44-8B04-8EDD9A1CA58B}" type="parTrans" cxnId="{060F2B4F-FCC3-0B46-842E-902A593DFB1B}">
      <dgm:prSet/>
      <dgm:spPr/>
      <dgm:t>
        <a:bodyPr/>
        <a:lstStyle/>
        <a:p>
          <a:endParaRPr lang="en-US"/>
        </a:p>
      </dgm:t>
    </dgm:pt>
    <dgm:pt modelId="{F4C61F90-30C7-D549-B953-3B67090C8375}" type="sibTrans" cxnId="{060F2B4F-FCC3-0B46-842E-902A593DFB1B}">
      <dgm:prSet/>
      <dgm:spPr/>
      <dgm:t>
        <a:bodyPr/>
        <a:lstStyle/>
        <a:p>
          <a:endParaRPr lang="en-US"/>
        </a:p>
      </dgm:t>
    </dgm:pt>
    <dgm:pt modelId="{7F0C7662-5C03-E244-BFDF-B4E62CAB74DF}">
      <dgm:prSet phldrT="[Text]" custT="1"/>
      <dgm:spPr/>
      <dgm:t>
        <a:bodyPr/>
        <a:lstStyle/>
        <a:p>
          <a:r>
            <a:rPr lang="en-US" sz="2100" dirty="0"/>
            <a:t>Revise PDM</a:t>
          </a:r>
        </a:p>
      </dgm:t>
    </dgm:pt>
    <dgm:pt modelId="{4EAD0B48-856B-7E4D-9DEF-3D11878E62F1}" type="parTrans" cxnId="{329D9C25-772E-3C45-B0E6-82273A7E1AA7}">
      <dgm:prSet/>
      <dgm:spPr/>
      <dgm:t>
        <a:bodyPr/>
        <a:lstStyle/>
        <a:p>
          <a:endParaRPr lang="en-US"/>
        </a:p>
      </dgm:t>
    </dgm:pt>
    <dgm:pt modelId="{8BE2D463-390E-DC4C-BF5E-4C3BA335529B}" type="sibTrans" cxnId="{329D9C25-772E-3C45-B0E6-82273A7E1AA7}">
      <dgm:prSet/>
      <dgm:spPr/>
      <dgm:t>
        <a:bodyPr/>
        <a:lstStyle/>
        <a:p>
          <a:endParaRPr lang="en-US"/>
        </a:p>
      </dgm:t>
    </dgm:pt>
    <dgm:pt modelId="{A8E3ABF8-CA91-D54E-A580-EA92A406BA15}">
      <dgm:prSet phldrT="[Text]" custT="1"/>
      <dgm:spPr/>
      <dgm:t>
        <a:bodyPr/>
        <a:lstStyle/>
        <a:p>
          <a:r>
            <a:rPr lang="en-US" sz="2100" dirty="0"/>
            <a:t>Collaborate with research assistant </a:t>
          </a:r>
        </a:p>
      </dgm:t>
    </dgm:pt>
    <dgm:pt modelId="{3F75E65B-0932-9642-8F99-9843E57B67EF}" type="parTrans" cxnId="{D72E767D-3270-B74F-8FDA-CA65C9B9D2D3}">
      <dgm:prSet/>
      <dgm:spPr/>
      <dgm:t>
        <a:bodyPr/>
        <a:lstStyle/>
        <a:p>
          <a:endParaRPr lang="en-US"/>
        </a:p>
      </dgm:t>
    </dgm:pt>
    <dgm:pt modelId="{5E10C710-70C2-6149-92A4-C2AB97BC35B0}" type="sibTrans" cxnId="{D72E767D-3270-B74F-8FDA-CA65C9B9D2D3}">
      <dgm:prSet/>
      <dgm:spPr/>
      <dgm:t>
        <a:bodyPr/>
        <a:lstStyle/>
        <a:p>
          <a:endParaRPr lang="en-US"/>
        </a:p>
      </dgm:t>
    </dgm:pt>
    <dgm:pt modelId="{83F3C8A6-5F8C-3D40-80DC-3A957D4BB3C3}">
      <dgm:prSet phldrT="[Text]" custT="1"/>
      <dgm:spPr/>
      <dgm:t>
        <a:bodyPr/>
        <a:lstStyle/>
        <a:p>
          <a:r>
            <a:rPr lang="en-US" sz="2100" dirty="0"/>
            <a:t>Collaborate with original author </a:t>
          </a:r>
        </a:p>
      </dgm:t>
    </dgm:pt>
    <dgm:pt modelId="{A2FB859F-6A78-4849-A8EA-0F5BF47F4CBA}" type="parTrans" cxnId="{06DC1D3C-DB92-C04D-A83E-719E381AE496}">
      <dgm:prSet/>
      <dgm:spPr/>
      <dgm:t>
        <a:bodyPr/>
        <a:lstStyle/>
        <a:p>
          <a:endParaRPr lang="en-US"/>
        </a:p>
      </dgm:t>
    </dgm:pt>
    <dgm:pt modelId="{D2791A60-BECC-BC4A-9F9A-4FD6166F887A}" type="sibTrans" cxnId="{06DC1D3C-DB92-C04D-A83E-719E381AE496}">
      <dgm:prSet/>
      <dgm:spPr/>
      <dgm:t>
        <a:bodyPr/>
        <a:lstStyle/>
        <a:p>
          <a:endParaRPr lang="en-US"/>
        </a:p>
      </dgm:t>
    </dgm:pt>
    <dgm:pt modelId="{A4ADDE04-DB68-B448-8603-76B3C03EE13C}">
      <dgm:prSet phldrT="[Text]" custT="1"/>
      <dgm:spPr/>
      <dgm:t>
        <a:bodyPr/>
        <a:lstStyle/>
        <a:p>
          <a:r>
            <a:rPr lang="en-US" sz="2100" dirty="0"/>
            <a:t>Revise PDM</a:t>
          </a:r>
        </a:p>
      </dgm:t>
    </dgm:pt>
    <dgm:pt modelId="{99BC6B82-485F-2D48-BAC7-695191E7B4F0}" type="parTrans" cxnId="{99C81D3D-186E-4A47-A423-D8116522E539}">
      <dgm:prSet/>
      <dgm:spPr/>
      <dgm:t>
        <a:bodyPr/>
        <a:lstStyle/>
        <a:p>
          <a:endParaRPr lang="en-US"/>
        </a:p>
      </dgm:t>
    </dgm:pt>
    <dgm:pt modelId="{CA2ABD99-2891-0E46-BF9D-103729F77614}" type="sibTrans" cxnId="{99C81D3D-186E-4A47-A423-D8116522E539}">
      <dgm:prSet/>
      <dgm:spPr/>
      <dgm:t>
        <a:bodyPr/>
        <a:lstStyle/>
        <a:p>
          <a:endParaRPr lang="en-US"/>
        </a:p>
      </dgm:t>
    </dgm:pt>
    <dgm:pt modelId="{AEB82003-0445-9F4F-9B05-A3A95499FFDD}">
      <dgm:prSet phldrT="[Text]" custT="1"/>
      <dgm:spPr/>
      <dgm:t>
        <a:bodyPr/>
        <a:lstStyle/>
        <a:p>
          <a:r>
            <a:rPr lang="en-US" sz="2100" dirty="0"/>
            <a:t>Collaborate with peers</a:t>
          </a:r>
        </a:p>
      </dgm:t>
    </dgm:pt>
    <dgm:pt modelId="{2B62E699-5B73-BE45-8482-0AF92D71BEC4}" type="parTrans" cxnId="{1F9F8305-A60F-B548-A76A-A74D445D94D7}">
      <dgm:prSet/>
      <dgm:spPr/>
      <dgm:t>
        <a:bodyPr/>
        <a:lstStyle/>
        <a:p>
          <a:endParaRPr lang="en-US"/>
        </a:p>
      </dgm:t>
    </dgm:pt>
    <dgm:pt modelId="{67A1A05F-D636-CB41-86DB-A843D379B7ED}" type="sibTrans" cxnId="{1F9F8305-A60F-B548-A76A-A74D445D94D7}">
      <dgm:prSet/>
      <dgm:spPr/>
      <dgm:t>
        <a:bodyPr/>
        <a:lstStyle/>
        <a:p>
          <a:endParaRPr lang="en-US"/>
        </a:p>
      </dgm:t>
    </dgm:pt>
    <dgm:pt modelId="{C12E9DB2-6510-F74A-AC7F-AF5991A1465D}">
      <dgm:prSet phldrT="[Text]" custT="1"/>
      <dgm:spPr/>
      <dgm:t>
        <a:bodyPr/>
        <a:lstStyle/>
        <a:p>
          <a:r>
            <a:rPr lang="en-US" sz="2100" dirty="0"/>
            <a:t>Final PDM draft </a:t>
          </a:r>
        </a:p>
      </dgm:t>
    </dgm:pt>
    <dgm:pt modelId="{DC919FF6-E82F-CF44-9570-342976067B39}" type="parTrans" cxnId="{FEFA4882-D3FD-354D-82F9-1BE4DB40F704}">
      <dgm:prSet/>
      <dgm:spPr/>
      <dgm:t>
        <a:bodyPr/>
        <a:lstStyle/>
        <a:p>
          <a:endParaRPr lang="en-US"/>
        </a:p>
      </dgm:t>
    </dgm:pt>
    <dgm:pt modelId="{CBEB0E89-F4BE-E443-A400-B73EACF81BB5}" type="sibTrans" cxnId="{FEFA4882-D3FD-354D-82F9-1BE4DB40F704}">
      <dgm:prSet/>
      <dgm:spPr/>
      <dgm:t>
        <a:bodyPr/>
        <a:lstStyle/>
        <a:p>
          <a:endParaRPr lang="en-US"/>
        </a:p>
      </dgm:t>
    </dgm:pt>
    <dgm:pt modelId="{1C223764-7E8C-2B43-8DD3-FC34ABE01956}">
      <dgm:prSet phldrT="[Text]" custT="1"/>
      <dgm:spPr/>
      <dgm:t>
        <a:bodyPr/>
        <a:lstStyle/>
        <a:p>
          <a:r>
            <a:rPr lang="en-US" sz="2100" dirty="0"/>
            <a:t>Revise PDM</a:t>
          </a:r>
        </a:p>
      </dgm:t>
    </dgm:pt>
    <dgm:pt modelId="{E3AA9D98-22B6-6947-91B1-0CF20A76C564}" type="sibTrans" cxnId="{4D01D209-FB01-3F42-ACF1-25E4BBDB4195}">
      <dgm:prSet/>
      <dgm:spPr/>
      <dgm:t>
        <a:bodyPr/>
        <a:lstStyle/>
        <a:p>
          <a:endParaRPr lang="en-US"/>
        </a:p>
      </dgm:t>
    </dgm:pt>
    <dgm:pt modelId="{583752F4-41A9-B24C-821B-5F384BCD52F6}" type="parTrans" cxnId="{4D01D209-FB01-3F42-ACF1-25E4BBDB4195}">
      <dgm:prSet/>
      <dgm:spPr/>
      <dgm:t>
        <a:bodyPr/>
        <a:lstStyle/>
        <a:p>
          <a:endParaRPr lang="en-US"/>
        </a:p>
      </dgm:t>
    </dgm:pt>
    <dgm:pt modelId="{11F5616C-3CBF-8948-AEED-FCBCBEFEFC21}" type="pres">
      <dgm:prSet presAssocID="{3DD6BBBF-EC48-E44C-9AD5-987EB8B46536}" presName="diagram" presStyleCnt="0">
        <dgm:presLayoutVars>
          <dgm:dir/>
          <dgm:resizeHandles/>
        </dgm:presLayoutVars>
      </dgm:prSet>
      <dgm:spPr/>
    </dgm:pt>
    <dgm:pt modelId="{28D93233-DF1D-FE48-BDF7-D1DB4EAB12BA}" type="pres">
      <dgm:prSet presAssocID="{5534193F-0E18-D44D-8962-05A92CA8331C}" presName="firstNode" presStyleLbl="node1" presStyleIdx="0" presStyleCnt="9">
        <dgm:presLayoutVars>
          <dgm:bulletEnabled val="1"/>
        </dgm:presLayoutVars>
      </dgm:prSet>
      <dgm:spPr/>
    </dgm:pt>
    <dgm:pt modelId="{3E0830D7-A1C8-7242-BD05-EA0ED76A6385}" type="pres">
      <dgm:prSet presAssocID="{9AA3FDE0-5D18-3348-9469-3E70A9A55BEC}" presName="sibTrans" presStyleLbl="sibTrans2D1" presStyleIdx="0" presStyleCnt="8"/>
      <dgm:spPr/>
    </dgm:pt>
    <dgm:pt modelId="{0FE759D6-EE47-EC43-8D43-F66F3434208F}" type="pres">
      <dgm:prSet presAssocID="{C2935F80-EB76-084E-8FEE-5D72B06BBD29}" presName="middleNode" presStyleCnt="0"/>
      <dgm:spPr/>
    </dgm:pt>
    <dgm:pt modelId="{A4F3A204-D07D-974D-881A-CA30BB14CF81}" type="pres">
      <dgm:prSet presAssocID="{C2935F80-EB76-084E-8FEE-5D72B06BBD29}" presName="padding" presStyleLbl="node1" presStyleIdx="0" presStyleCnt="9"/>
      <dgm:spPr/>
    </dgm:pt>
    <dgm:pt modelId="{CE282779-23E9-BE45-9591-728C39973B0D}" type="pres">
      <dgm:prSet presAssocID="{C2935F80-EB76-084E-8FEE-5D72B06BBD29}" presName="shape" presStyleLbl="node1" presStyleIdx="1" presStyleCnt="9" custScaleX="158169">
        <dgm:presLayoutVars>
          <dgm:bulletEnabled val="1"/>
        </dgm:presLayoutVars>
      </dgm:prSet>
      <dgm:spPr/>
    </dgm:pt>
    <dgm:pt modelId="{81FFEAAA-B12D-144A-BDE1-8A4EACD0AED4}" type="pres">
      <dgm:prSet presAssocID="{F4C61F90-30C7-D549-B953-3B67090C8375}" presName="sibTrans" presStyleLbl="sibTrans2D1" presStyleIdx="1" presStyleCnt="8"/>
      <dgm:spPr/>
    </dgm:pt>
    <dgm:pt modelId="{3249A682-E088-EE44-9402-1C156E55BB91}" type="pres">
      <dgm:prSet presAssocID="{7F0C7662-5C03-E244-BFDF-B4E62CAB74DF}" presName="middleNode" presStyleCnt="0"/>
      <dgm:spPr/>
    </dgm:pt>
    <dgm:pt modelId="{4DCD90DD-CEEF-4E49-A293-A90367FDBB23}" type="pres">
      <dgm:prSet presAssocID="{7F0C7662-5C03-E244-BFDF-B4E62CAB74DF}" presName="padding" presStyleLbl="node1" presStyleIdx="1" presStyleCnt="9"/>
      <dgm:spPr/>
    </dgm:pt>
    <dgm:pt modelId="{F9E5EFE0-F6E5-1B4D-B691-50A64257EE10}" type="pres">
      <dgm:prSet presAssocID="{7F0C7662-5C03-E244-BFDF-B4E62CAB74DF}" presName="shape" presStyleLbl="node1" presStyleIdx="2" presStyleCnt="9">
        <dgm:presLayoutVars>
          <dgm:bulletEnabled val="1"/>
        </dgm:presLayoutVars>
      </dgm:prSet>
      <dgm:spPr/>
    </dgm:pt>
    <dgm:pt modelId="{9D5720C5-36E4-B14A-A5E0-B86FD56960FE}" type="pres">
      <dgm:prSet presAssocID="{8BE2D463-390E-DC4C-BF5E-4C3BA335529B}" presName="sibTrans" presStyleLbl="sibTrans2D1" presStyleIdx="2" presStyleCnt="8"/>
      <dgm:spPr/>
    </dgm:pt>
    <dgm:pt modelId="{80893AC5-AA8B-AB45-86E7-799A9A55E28E}" type="pres">
      <dgm:prSet presAssocID="{A8E3ABF8-CA91-D54E-A580-EA92A406BA15}" presName="middleNode" presStyleCnt="0"/>
      <dgm:spPr/>
    </dgm:pt>
    <dgm:pt modelId="{437291CF-38CD-CC42-AE0A-08F4723CA244}" type="pres">
      <dgm:prSet presAssocID="{A8E3ABF8-CA91-D54E-A580-EA92A406BA15}" presName="padding" presStyleLbl="node1" presStyleIdx="2" presStyleCnt="9"/>
      <dgm:spPr/>
    </dgm:pt>
    <dgm:pt modelId="{E05E48D2-99D6-E645-AC98-A0CD97F0C60D}" type="pres">
      <dgm:prSet presAssocID="{A8E3ABF8-CA91-D54E-A580-EA92A406BA15}" presName="shape" presStyleLbl="node1" presStyleIdx="3" presStyleCnt="9" custScaleX="223923">
        <dgm:presLayoutVars>
          <dgm:bulletEnabled val="1"/>
        </dgm:presLayoutVars>
      </dgm:prSet>
      <dgm:spPr/>
    </dgm:pt>
    <dgm:pt modelId="{70DE3C8D-4A4C-3843-906B-E3A866D08813}" type="pres">
      <dgm:prSet presAssocID="{5E10C710-70C2-6149-92A4-C2AB97BC35B0}" presName="sibTrans" presStyleLbl="sibTrans2D1" presStyleIdx="3" presStyleCnt="8"/>
      <dgm:spPr/>
    </dgm:pt>
    <dgm:pt modelId="{C79B3D85-E6BF-634B-866C-00C5372E335F}" type="pres">
      <dgm:prSet presAssocID="{1C223764-7E8C-2B43-8DD3-FC34ABE01956}" presName="middleNode" presStyleCnt="0"/>
      <dgm:spPr/>
    </dgm:pt>
    <dgm:pt modelId="{ED37777C-EC68-A644-A6A1-BD7BFAF1A87E}" type="pres">
      <dgm:prSet presAssocID="{1C223764-7E8C-2B43-8DD3-FC34ABE01956}" presName="padding" presStyleLbl="node1" presStyleIdx="3" presStyleCnt="9"/>
      <dgm:spPr/>
    </dgm:pt>
    <dgm:pt modelId="{92523FBF-EF59-7E40-9206-06BC7B542C7A}" type="pres">
      <dgm:prSet presAssocID="{1C223764-7E8C-2B43-8DD3-FC34ABE01956}" presName="shape" presStyleLbl="node1" presStyleIdx="4" presStyleCnt="9">
        <dgm:presLayoutVars>
          <dgm:bulletEnabled val="1"/>
        </dgm:presLayoutVars>
      </dgm:prSet>
      <dgm:spPr/>
    </dgm:pt>
    <dgm:pt modelId="{7D5EB131-3C6E-6046-9C93-F886B6C76026}" type="pres">
      <dgm:prSet presAssocID="{E3AA9D98-22B6-6947-91B1-0CF20A76C564}" presName="sibTrans" presStyleLbl="sibTrans2D1" presStyleIdx="4" presStyleCnt="8"/>
      <dgm:spPr/>
    </dgm:pt>
    <dgm:pt modelId="{E8FCFEA6-9FBB-F141-8999-76F47A4FF5B8}" type="pres">
      <dgm:prSet presAssocID="{83F3C8A6-5F8C-3D40-80DC-3A957D4BB3C3}" presName="middleNode" presStyleCnt="0"/>
      <dgm:spPr/>
    </dgm:pt>
    <dgm:pt modelId="{7BD84853-A8FC-4F4E-BEE2-03FA543BDC1C}" type="pres">
      <dgm:prSet presAssocID="{83F3C8A6-5F8C-3D40-80DC-3A957D4BB3C3}" presName="padding" presStyleLbl="node1" presStyleIdx="4" presStyleCnt="9"/>
      <dgm:spPr/>
    </dgm:pt>
    <dgm:pt modelId="{3065CCF8-0D56-C84A-A37C-78B0C4E8CD51}" type="pres">
      <dgm:prSet presAssocID="{83F3C8A6-5F8C-3D40-80DC-3A957D4BB3C3}" presName="shape" presStyleLbl="node1" presStyleIdx="5" presStyleCnt="9" custScaleX="206922" custScaleY="119029">
        <dgm:presLayoutVars>
          <dgm:bulletEnabled val="1"/>
        </dgm:presLayoutVars>
      </dgm:prSet>
      <dgm:spPr/>
    </dgm:pt>
    <dgm:pt modelId="{E4BC90A7-D1DB-D244-A7D9-289F1EBB3C24}" type="pres">
      <dgm:prSet presAssocID="{D2791A60-BECC-BC4A-9F9A-4FD6166F887A}" presName="sibTrans" presStyleLbl="sibTrans2D1" presStyleIdx="5" presStyleCnt="8"/>
      <dgm:spPr/>
    </dgm:pt>
    <dgm:pt modelId="{D5970454-79F8-1D4E-9282-044800ADCD79}" type="pres">
      <dgm:prSet presAssocID="{A4ADDE04-DB68-B448-8603-76B3C03EE13C}" presName="middleNode" presStyleCnt="0"/>
      <dgm:spPr/>
    </dgm:pt>
    <dgm:pt modelId="{FB50CA24-637C-8F4E-992F-350F63CE0A13}" type="pres">
      <dgm:prSet presAssocID="{A4ADDE04-DB68-B448-8603-76B3C03EE13C}" presName="padding" presStyleLbl="node1" presStyleIdx="5" presStyleCnt="9"/>
      <dgm:spPr/>
    </dgm:pt>
    <dgm:pt modelId="{566356E4-AA1D-6F47-840F-191A5623D9ED}" type="pres">
      <dgm:prSet presAssocID="{A4ADDE04-DB68-B448-8603-76B3C03EE13C}" presName="shape" presStyleLbl="node1" presStyleIdx="6" presStyleCnt="9">
        <dgm:presLayoutVars>
          <dgm:bulletEnabled val="1"/>
        </dgm:presLayoutVars>
      </dgm:prSet>
      <dgm:spPr/>
    </dgm:pt>
    <dgm:pt modelId="{0362B8D0-5996-C147-B57F-0915532A7E98}" type="pres">
      <dgm:prSet presAssocID="{CA2ABD99-2891-0E46-BF9D-103729F77614}" presName="sibTrans" presStyleLbl="sibTrans2D1" presStyleIdx="6" presStyleCnt="8"/>
      <dgm:spPr/>
    </dgm:pt>
    <dgm:pt modelId="{EF1D6353-BB7A-1043-BB34-2EA1052C8D45}" type="pres">
      <dgm:prSet presAssocID="{AEB82003-0445-9F4F-9B05-A3A95499FFDD}" presName="middleNode" presStyleCnt="0"/>
      <dgm:spPr/>
    </dgm:pt>
    <dgm:pt modelId="{B88A4426-EA2A-0244-A2B9-AB7F8305C476}" type="pres">
      <dgm:prSet presAssocID="{AEB82003-0445-9F4F-9B05-A3A95499FFDD}" presName="padding" presStyleLbl="node1" presStyleIdx="6" presStyleCnt="9"/>
      <dgm:spPr/>
    </dgm:pt>
    <dgm:pt modelId="{EB59B459-19C3-964A-9C48-C3675EB89C39}" type="pres">
      <dgm:prSet presAssocID="{AEB82003-0445-9F4F-9B05-A3A95499FFDD}" presName="shape" presStyleLbl="node1" presStyleIdx="7" presStyleCnt="9" custScaleX="173130">
        <dgm:presLayoutVars>
          <dgm:bulletEnabled val="1"/>
        </dgm:presLayoutVars>
      </dgm:prSet>
      <dgm:spPr/>
    </dgm:pt>
    <dgm:pt modelId="{E4DD9B40-50B3-484A-B97D-15765BAAB701}" type="pres">
      <dgm:prSet presAssocID="{67A1A05F-D636-CB41-86DB-A843D379B7ED}" presName="sibTrans" presStyleLbl="sibTrans2D1" presStyleIdx="7" presStyleCnt="8"/>
      <dgm:spPr/>
    </dgm:pt>
    <dgm:pt modelId="{614B62E0-84B7-4446-92ED-AD0BE2862B6D}" type="pres">
      <dgm:prSet presAssocID="{C12E9DB2-6510-F74A-AC7F-AF5991A1465D}" presName="lastNode" presStyleLbl="node1" presStyleIdx="8" presStyleCnt="9" custScaleX="88280" custScaleY="100000">
        <dgm:presLayoutVars>
          <dgm:bulletEnabled val="1"/>
        </dgm:presLayoutVars>
      </dgm:prSet>
      <dgm:spPr/>
    </dgm:pt>
  </dgm:ptLst>
  <dgm:cxnLst>
    <dgm:cxn modelId="{1F9F8305-A60F-B548-A76A-A74D445D94D7}" srcId="{3DD6BBBF-EC48-E44C-9AD5-987EB8B46536}" destId="{AEB82003-0445-9F4F-9B05-A3A95499FFDD}" srcOrd="7" destOrd="0" parTransId="{2B62E699-5B73-BE45-8482-0AF92D71BEC4}" sibTransId="{67A1A05F-D636-CB41-86DB-A843D379B7ED}"/>
    <dgm:cxn modelId="{4D01D209-FB01-3F42-ACF1-25E4BBDB4195}" srcId="{3DD6BBBF-EC48-E44C-9AD5-987EB8B46536}" destId="{1C223764-7E8C-2B43-8DD3-FC34ABE01956}" srcOrd="4" destOrd="0" parTransId="{583752F4-41A9-B24C-821B-5F384BCD52F6}" sibTransId="{E3AA9D98-22B6-6947-91B1-0CF20A76C564}"/>
    <dgm:cxn modelId="{A742010D-4CD3-9B49-9945-19FCF1A363B2}" type="presOf" srcId="{1C223764-7E8C-2B43-8DD3-FC34ABE01956}" destId="{92523FBF-EF59-7E40-9206-06BC7B542C7A}" srcOrd="0" destOrd="0" presId="urn:microsoft.com/office/officeart/2005/8/layout/bProcess2"/>
    <dgm:cxn modelId="{640F4E0F-7526-4F40-89F2-45C7CDEA0C00}" type="presOf" srcId="{AEB82003-0445-9F4F-9B05-A3A95499FFDD}" destId="{EB59B459-19C3-964A-9C48-C3675EB89C39}" srcOrd="0" destOrd="0" presId="urn:microsoft.com/office/officeart/2005/8/layout/bProcess2"/>
    <dgm:cxn modelId="{ADCFFC11-1F71-844C-B586-5F64BEB63445}" type="presOf" srcId="{A8E3ABF8-CA91-D54E-A580-EA92A406BA15}" destId="{E05E48D2-99D6-E645-AC98-A0CD97F0C60D}" srcOrd="0" destOrd="0" presId="urn:microsoft.com/office/officeart/2005/8/layout/bProcess2"/>
    <dgm:cxn modelId="{329D9C25-772E-3C45-B0E6-82273A7E1AA7}" srcId="{3DD6BBBF-EC48-E44C-9AD5-987EB8B46536}" destId="{7F0C7662-5C03-E244-BFDF-B4E62CAB74DF}" srcOrd="2" destOrd="0" parTransId="{4EAD0B48-856B-7E4D-9DEF-3D11878E62F1}" sibTransId="{8BE2D463-390E-DC4C-BF5E-4C3BA335529B}"/>
    <dgm:cxn modelId="{06DC1D3C-DB92-C04D-A83E-719E381AE496}" srcId="{3DD6BBBF-EC48-E44C-9AD5-987EB8B46536}" destId="{83F3C8A6-5F8C-3D40-80DC-3A957D4BB3C3}" srcOrd="5" destOrd="0" parTransId="{A2FB859F-6A78-4849-A8EA-0F5BF47F4CBA}" sibTransId="{D2791A60-BECC-BC4A-9F9A-4FD6166F887A}"/>
    <dgm:cxn modelId="{99C81D3D-186E-4A47-A423-D8116522E539}" srcId="{3DD6BBBF-EC48-E44C-9AD5-987EB8B46536}" destId="{A4ADDE04-DB68-B448-8603-76B3C03EE13C}" srcOrd="6" destOrd="0" parTransId="{99BC6B82-485F-2D48-BAC7-695191E7B4F0}" sibTransId="{CA2ABD99-2891-0E46-BF9D-103729F77614}"/>
    <dgm:cxn modelId="{C5A73246-BEBA-3D40-AE13-9A6864DB5786}" type="presOf" srcId="{A4ADDE04-DB68-B448-8603-76B3C03EE13C}" destId="{566356E4-AA1D-6F47-840F-191A5623D9ED}" srcOrd="0" destOrd="0" presId="urn:microsoft.com/office/officeart/2005/8/layout/bProcess2"/>
    <dgm:cxn modelId="{470EE547-761C-4F4C-BFEB-45C4DE59BCC0}" type="presOf" srcId="{5E10C710-70C2-6149-92A4-C2AB97BC35B0}" destId="{70DE3C8D-4A4C-3843-906B-E3A866D08813}" srcOrd="0" destOrd="0" presId="urn:microsoft.com/office/officeart/2005/8/layout/bProcess2"/>
    <dgm:cxn modelId="{060F2B4F-FCC3-0B46-842E-902A593DFB1B}" srcId="{3DD6BBBF-EC48-E44C-9AD5-987EB8B46536}" destId="{C2935F80-EB76-084E-8FEE-5D72B06BBD29}" srcOrd="1" destOrd="0" parTransId="{7AB720F7-D7DB-EA44-8B04-8EDD9A1CA58B}" sibTransId="{F4C61F90-30C7-D549-B953-3B67090C8375}"/>
    <dgm:cxn modelId="{1A404959-5353-994A-A5C7-6A8692B01C56}" type="presOf" srcId="{67A1A05F-D636-CB41-86DB-A843D379B7ED}" destId="{E4DD9B40-50B3-484A-B97D-15765BAAB701}" srcOrd="0" destOrd="0" presId="urn:microsoft.com/office/officeart/2005/8/layout/bProcess2"/>
    <dgm:cxn modelId="{8EE03066-42DC-2041-9F8B-E1930245D16D}" type="presOf" srcId="{3DD6BBBF-EC48-E44C-9AD5-987EB8B46536}" destId="{11F5616C-3CBF-8948-AEED-FCBCBEFEFC21}" srcOrd="0" destOrd="0" presId="urn:microsoft.com/office/officeart/2005/8/layout/bProcess2"/>
    <dgm:cxn modelId="{B952316D-2353-9F4E-8B89-0CFA3A650F64}" type="presOf" srcId="{7F0C7662-5C03-E244-BFDF-B4E62CAB74DF}" destId="{F9E5EFE0-F6E5-1B4D-B691-50A64257EE10}" srcOrd="0" destOrd="0" presId="urn:microsoft.com/office/officeart/2005/8/layout/bProcess2"/>
    <dgm:cxn modelId="{26607370-B863-464C-82C2-2C08FB581A77}" type="presOf" srcId="{D2791A60-BECC-BC4A-9F9A-4FD6166F887A}" destId="{E4BC90A7-D1DB-D244-A7D9-289F1EBB3C24}" srcOrd="0" destOrd="0" presId="urn:microsoft.com/office/officeart/2005/8/layout/bProcess2"/>
    <dgm:cxn modelId="{B2A63E77-F865-6D47-BFD4-279812C66DAE}" type="presOf" srcId="{C2935F80-EB76-084E-8FEE-5D72B06BBD29}" destId="{CE282779-23E9-BE45-9591-728C39973B0D}" srcOrd="0" destOrd="0" presId="urn:microsoft.com/office/officeart/2005/8/layout/bProcess2"/>
    <dgm:cxn modelId="{D72E767D-3270-B74F-8FDA-CA65C9B9D2D3}" srcId="{3DD6BBBF-EC48-E44C-9AD5-987EB8B46536}" destId="{A8E3ABF8-CA91-D54E-A580-EA92A406BA15}" srcOrd="3" destOrd="0" parTransId="{3F75E65B-0932-9642-8F99-9843E57B67EF}" sibTransId="{5E10C710-70C2-6149-92A4-C2AB97BC35B0}"/>
    <dgm:cxn modelId="{357BDF81-1E85-6D46-9D8A-940B8ABD2705}" type="presOf" srcId="{E3AA9D98-22B6-6947-91B1-0CF20A76C564}" destId="{7D5EB131-3C6E-6046-9C93-F886B6C76026}" srcOrd="0" destOrd="0" presId="urn:microsoft.com/office/officeart/2005/8/layout/bProcess2"/>
    <dgm:cxn modelId="{FEFA4882-D3FD-354D-82F9-1BE4DB40F704}" srcId="{3DD6BBBF-EC48-E44C-9AD5-987EB8B46536}" destId="{C12E9DB2-6510-F74A-AC7F-AF5991A1465D}" srcOrd="8" destOrd="0" parTransId="{DC919FF6-E82F-CF44-9570-342976067B39}" sibTransId="{CBEB0E89-F4BE-E443-A400-B73EACF81BB5}"/>
    <dgm:cxn modelId="{E4644F88-64B9-3A4C-9385-A0780A513091}" srcId="{3DD6BBBF-EC48-E44C-9AD5-987EB8B46536}" destId="{5534193F-0E18-D44D-8962-05A92CA8331C}" srcOrd="0" destOrd="0" parTransId="{B08B87FA-E5C3-7A49-92C6-CEBFD7E73137}" sibTransId="{9AA3FDE0-5D18-3348-9469-3E70A9A55BEC}"/>
    <dgm:cxn modelId="{55976E93-AEA7-A045-9F1C-5D35631D38D5}" type="presOf" srcId="{9AA3FDE0-5D18-3348-9469-3E70A9A55BEC}" destId="{3E0830D7-A1C8-7242-BD05-EA0ED76A6385}" srcOrd="0" destOrd="0" presId="urn:microsoft.com/office/officeart/2005/8/layout/bProcess2"/>
    <dgm:cxn modelId="{9648ECA8-1A53-204D-9736-93BB65B67C3E}" type="presOf" srcId="{CA2ABD99-2891-0E46-BF9D-103729F77614}" destId="{0362B8D0-5996-C147-B57F-0915532A7E98}" srcOrd="0" destOrd="0" presId="urn:microsoft.com/office/officeart/2005/8/layout/bProcess2"/>
    <dgm:cxn modelId="{4035CEAA-84E2-9447-A8DF-B3C3FF5882A9}" type="presOf" srcId="{8BE2D463-390E-DC4C-BF5E-4C3BA335529B}" destId="{9D5720C5-36E4-B14A-A5E0-B86FD56960FE}" srcOrd="0" destOrd="0" presId="urn:microsoft.com/office/officeart/2005/8/layout/bProcess2"/>
    <dgm:cxn modelId="{5848ACAE-23C8-7944-ABEA-E070F1073681}" type="presOf" srcId="{C12E9DB2-6510-F74A-AC7F-AF5991A1465D}" destId="{614B62E0-84B7-4446-92ED-AD0BE2862B6D}" srcOrd="0" destOrd="0" presId="urn:microsoft.com/office/officeart/2005/8/layout/bProcess2"/>
    <dgm:cxn modelId="{0F786EC7-1E85-5B44-9394-271A189CA3C2}" type="presOf" srcId="{5534193F-0E18-D44D-8962-05A92CA8331C}" destId="{28D93233-DF1D-FE48-BDF7-D1DB4EAB12BA}" srcOrd="0" destOrd="0" presId="urn:microsoft.com/office/officeart/2005/8/layout/bProcess2"/>
    <dgm:cxn modelId="{BF6651E3-E79D-CC4D-B6A2-8B40D426CC66}" type="presOf" srcId="{F4C61F90-30C7-D549-B953-3B67090C8375}" destId="{81FFEAAA-B12D-144A-BDE1-8A4EACD0AED4}" srcOrd="0" destOrd="0" presId="urn:microsoft.com/office/officeart/2005/8/layout/bProcess2"/>
    <dgm:cxn modelId="{FDA2E3F1-19FB-7148-B26F-51D0C71DDF4B}" type="presOf" srcId="{83F3C8A6-5F8C-3D40-80DC-3A957D4BB3C3}" destId="{3065CCF8-0D56-C84A-A37C-78B0C4E8CD51}" srcOrd="0" destOrd="0" presId="urn:microsoft.com/office/officeart/2005/8/layout/bProcess2"/>
    <dgm:cxn modelId="{3E6CBEED-DDFF-C34D-9391-8F66496F37C3}" type="presParOf" srcId="{11F5616C-3CBF-8948-AEED-FCBCBEFEFC21}" destId="{28D93233-DF1D-FE48-BDF7-D1DB4EAB12BA}" srcOrd="0" destOrd="0" presId="urn:microsoft.com/office/officeart/2005/8/layout/bProcess2"/>
    <dgm:cxn modelId="{8E7E46A3-9D97-9949-86EA-2ECEFC7EA6C3}" type="presParOf" srcId="{11F5616C-3CBF-8948-AEED-FCBCBEFEFC21}" destId="{3E0830D7-A1C8-7242-BD05-EA0ED76A6385}" srcOrd="1" destOrd="0" presId="urn:microsoft.com/office/officeart/2005/8/layout/bProcess2"/>
    <dgm:cxn modelId="{B74202CF-A033-D140-998D-3672F0498A5B}" type="presParOf" srcId="{11F5616C-3CBF-8948-AEED-FCBCBEFEFC21}" destId="{0FE759D6-EE47-EC43-8D43-F66F3434208F}" srcOrd="2" destOrd="0" presId="urn:microsoft.com/office/officeart/2005/8/layout/bProcess2"/>
    <dgm:cxn modelId="{B6A69820-66E9-D445-BCA2-D2858EEA38DF}" type="presParOf" srcId="{0FE759D6-EE47-EC43-8D43-F66F3434208F}" destId="{A4F3A204-D07D-974D-881A-CA30BB14CF81}" srcOrd="0" destOrd="0" presId="urn:microsoft.com/office/officeart/2005/8/layout/bProcess2"/>
    <dgm:cxn modelId="{603C4793-13EE-4E4A-8A02-3B52D833F09D}" type="presParOf" srcId="{0FE759D6-EE47-EC43-8D43-F66F3434208F}" destId="{CE282779-23E9-BE45-9591-728C39973B0D}" srcOrd="1" destOrd="0" presId="urn:microsoft.com/office/officeart/2005/8/layout/bProcess2"/>
    <dgm:cxn modelId="{EF8C1966-D12B-2B47-BD13-90417B916FCD}" type="presParOf" srcId="{11F5616C-3CBF-8948-AEED-FCBCBEFEFC21}" destId="{81FFEAAA-B12D-144A-BDE1-8A4EACD0AED4}" srcOrd="3" destOrd="0" presId="urn:microsoft.com/office/officeart/2005/8/layout/bProcess2"/>
    <dgm:cxn modelId="{E63D0E96-4815-F94D-8DD4-2F781D098437}" type="presParOf" srcId="{11F5616C-3CBF-8948-AEED-FCBCBEFEFC21}" destId="{3249A682-E088-EE44-9402-1C156E55BB91}" srcOrd="4" destOrd="0" presId="urn:microsoft.com/office/officeart/2005/8/layout/bProcess2"/>
    <dgm:cxn modelId="{E2D965C4-687A-E340-A1D6-BC48BA98C00B}" type="presParOf" srcId="{3249A682-E088-EE44-9402-1C156E55BB91}" destId="{4DCD90DD-CEEF-4E49-A293-A90367FDBB23}" srcOrd="0" destOrd="0" presId="urn:microsoft.com/office/officeart/2005/8/layout/bProcess2"/>
    <dgm:cxn modelId="{35A803BF-0F33-E147-9F4F-01E3F1F47005}" type="presParOf" srcId="{3249A682-E088-EE44-9402-1C156E55BB91}" destId="{F9E5EFE0-F6E5-1B4D-B691-50A64257EE10}" srcOrd="1" destOrd="0" presId="urn:microsoft.com/office/officeart/2005/8/layout/bProcess2"/>
    <dgm:cxn modelId="{9CF40BD0-AC30-9C43-9F49-A4F978F4990F}" type="presParOf" srcId="{11F5616C-3CBF-8948-AEED-FCBCBEFEFC21}" destId="{9D5720C5-36E4-B14A-A5E0-B86FD56960FE}" srcOrd="5" destOrd="0" presId="urn:microsoft.com/office/officeart/2005/8/layout/bProcess2"/>
    <dgm:cxn modelId="{D74E1058-7034-124E-B6AB-6A8243476751}" type="presParOf" srcId="{11F5616C-3CBF-8948-AEED-FCBCBEFEFC21}" destId="{80893AC5-AA8B-AB45-86E7-799A9A55E28E}" srcOrd="6" destOrd="0" presId="urn:microsoft.com/office/officeart/2005/8/layout/bProcess2"/>
    <dgm:cxn modelId="{3A1B4DDB-3182-0644-89AD-E1A88B49702A}" type="presParOf" srcId="{80893AC5-AA8B-AB45-86E7-799A9A55E28E}" destId="{437291CF-38CD-CC42-AE0A-08F4723CA244}" srcOrd="0" destOrd="0" presId="urn:microsoft.com/office/officeart/2005/8/layout/bProcess2"/>
    <dgm:cxn modelId="{7457B07F-6047-7C4C-BB63-686097A84FF3}" type="presParOf" srcId="{80893AC5-AA8B-AB45-86E7-799A9A55E28E}" destId="{E05E48D2-99D6-E645-AC98-A0CD97F0C60D}" srcOrd="1" destOrd="0" presId="urn:microsoft.com/office/officeart/2005/8/layout/bProcess2"/>
    <dgm:cxn modelId="{8ADB3247-1E46-784E-998F-FBADA6123F18}" type="presParOf" srcId="{11F5616C-3CBF-8948-AEED-FCBCBEFEFC21}" destId="{70DE3C8D-4A4C-3843-906B-E3A866D08813}" srcOrd="7" destOrd="0" presId="urn:microsoft.com/office/officeart/2005/8/layout/bProcess2"/>
    <dgm:cxn modelId="{F7101380-BA14-4446-A210-92C0C0B4A735}" type="presParOf" srcId="{11F5616C-3CBF-8948-AEED-FCBCBEFEFC21}" destId="{C79B3D85-E6BF-634B-866C-00C5372E335F}" srcOrd="8" destOrd="0" presId="urn:microsoft.com/office/officeart/2005/8/layout/bProcess2"/>
    <dgm:cxn modelId="{BD37D3C3-2D09-7441-854F-848E7BA90854}" type="presParOf" srcId="{C79B3D85-E6BF-634B-866C-00C5372E335F}" destId="{ED37777C-EC68-A644-A6A1-BD7BFAF1A87E}" srcOrd="0" destOrd="0" presId="urn:microsoft.com/office/officeart/2005/8/layout/bProcess2"/>
    <dgm:cxn modelId="{0FB5FF6D-28F8-F44E-9BC6-AC201DB498F5}" type="presParOf" srcId="{C79B3D85-E6BF-634B-866C-00C5372E335F}" destId="{92523FBF-EF59-7E40-9206-06BC7B542C7A}" srcOrd="1" destOrd="0" presId="urn:microsoft.com/office/officeart/2005/8/layout/bProcess2"/>
    <dgm:cxn modelId="{A22DC6CD-3175-9143-9CB2-8093F78A034D}" type="presParOf" srcId="{11F5616C-3CBF-8948-AEED-FCBCBEFEFC21}" destId="{7D5EB131-3C6E-6046-9C93-F886B6C76026}" srcOrd="9" destOrd="0" presId="urn:microsoft.com/office/officeart/2005/8/layout/bProcess2"/>
    <dgm:cxn modelId="{7CFCF9A0-3DC6-644B-BA58-1D823FA568D1}" type="presParOf" srcId="{11F5616C-3CBF-8948-AEED-FCBCBEFEFC21}" destId="{E8FCFEA6-9FBB-F141-8999-76F47A4FF5B8}" srcOrd="10" destOrd="0" presId="urn:microsoft.com/office/officeart/2005/8/layout/bProcess2"/>
    <dgm:cxn modelId="{977048FF-80CE-6449-846D-522BE6D2CC00}" type="presParOf" srcId="{E8FCFEA6-9FBB-F141-8999-76F47A4FF5B8}" destId="{7BD84853-A8FC-4F4E-BEE2-03FA543BDC1C}" srcOrd="0" destOrd="0" presId="urn:microsoft.com/office/officeart/2005/8/layout/bProcess2"/>
    <dgm:cxn modelId="{FCF60BAD-B417-2E40-B6BC-AECF6E674501}" type="presParOf" srcId="{E8FCFEA6-9FBB-F141-8999-76F47A4FF5B8}" destId="{3065CCF8-0D56-C84A-A37C-78B0C4E8CD51}" srcOrd="1" destOrd="0" presId="urn:microsoft.com/office/officeart/2005/8/layout/bProcess2"/>
    <dgm:cxn modelId="{041BEA33-A49A-3741-9DA8-301FE0011854}" type="presParOf" srcId="{11F5616C-3CBF-8948-AEED-FCBCBEFEFC21}" destId="{E4BC90A7-D1DB-D244-A7D9-289F1EBB3C24}" srcOrd="11" destOrd="0" presId="urn:microsoft.com/office/officeart/2005/8/layout/bProcess2"/>
    <dgm:cxn modelId="{72BAE041-2B2B-9D47-8007-77398AED768E}" type="presParOf" srcId="{11F5616C-3CBF-8948-AEED-FCBCBEFEFC21}" destId="{D5970454-79F8-1D4E-9282-044800ADCD79}" srcOrd="12" destOrd="0" presId="urn:microsoft.com/office/officeart/2005/8/layout/bProcess2"/>
    <dgm:cxn modelId="{8FC04DCC-7073-F04D-BD39-892CAD67D096}" type="presParOf" srcId="{D5970454-79F8-1D4E-9282-044800ADCD79}" destId="{FB50CA24-637C-8F4E-992F-350F63CE0A13}" srcOrd="0" destOrd="0" presId="urn:microsoft.com/office/officeart/2005/8/layout/bProcess2"/>
    <dgm:cxn modelId="{741D73A3-FFB7-E248-AB4F-46BBB1AAD5B1}" type="presParOf" srcId="{D5970454-79F8-1D4E-9282-044800ADCD79}" destId="{566356E4-AA1D-6F47-840F-191A5623D9ED}" srcOrd="1" destOrd="0" presId="urn:microsoft.com/office/officeart/2005/8/layout/bProcess2"/>
    <dgm:cxn modelId="{2F9F0284-7A37-B043-99C0-F85B59D8AD9E}" type="presParOf" srcId="{11F5616C-3CBF-8948-AEED-FCBCBEFEFC21}" destId="{0362B8D0-5996-C147-B57F-0915532A7E98}" srcOrd="13" destOrd="0" presId="urn:microsoft.com/office/officeart/2005/8/layout/bProcess2"/>
    <dgm:cxn modelId="{C3F7D5E7-926D-854E-92D8-9DCB65D52D4F}" type="presParOf" srcId="{11F5616C-3CBF-8948-AEED-FCBCBEFEFC21}" destId="{EF1D6353-BB7A-1043-BB34-2EA1052C8D45}" srcOrd="14" destOrd="0" presId="urn:microsoft.com/office/officeart/2005/8/layout/bProcess2"/>
    <dgm:cxn modelId="{F74E15EC-7C8F-E247-8679-9D5D0469391A}" type="presParOf" srcId="{EF1D6353-BB7A-1043-BB34-2EA1052C8D45}" destId="{B88A4426-EA2A-0244-A2B9-AB7F8305C476}" srcOrd="0" destOrd="0" presId="urn:microsoft.com/office/officeart/2005/8/layout/bProcess2"/>
    <dgm:cxn modelId="{D6EB2887-A8FA-8443-B58E-4BDE6009E822}" type="presParOf" srcId="{EF1D6353-BB7A-1043-BB34-2EA1052C8D45}" destId="{EB59B459-19C3-964A-9C48-C3675EB89C39}" srcOrd="1" destOrd="0" presId="urn:microsoft.com/office/officeart/2005/8/layout/bProcess2"/>
    <dgm:cxn modelId="{9FB92C8E-6B53-E148-AC6D-827F94C110A9}" type="presParOf" srcId="{11F5616C-3CBF-8948-AEED-FCBCBEFEFC21}" destId="{E4DD9B40-50B3-484A-B97D-15765BAAB701}" srcOrd="15" destOrd="0" presId="urn:microsoft.com/office/officeart/2005/8/layout/bProcess2"/>
    <dgm:cxn modelId="{19100540-D632-8B4B-BA2D-1AFDF2244EBF}" type="presParOf" srcId="{11F5616C-3CBF-8948-AEED-FCBCBEFEFC21}" destId="{614B62E0-84B7-4446-92ED-AD0BE2862B6D}" srcOrd="16" destOrd="0" presId="urn:microsoft.com/office/officeart/2005/8/layout/bProcess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3CD466-65E5-5644-AA7C-A65E5000FE27}" type="doc">
      <dgm:prSet loTypeId="urn:microsoft.com/office/officeart/2005/8/layout/chevron1" loCatId="" qsTypeId="urn:microsoft.com/office/officeart/2005/8/quickstyle/simple1" qsCatId="simple" csTypeId="urn:microsoft.com/office/officeart/2005/8/colors/accent1_3" csCatId="accent1" phldr="1"/>
      <dgm:spPr/>
    </dgm:pt>
    <dgm:pt modelId="{A550B119-57B3-8046-88FD-9BB087D09D60}">
      <dgm:prSet phldrT="[Text]"/>
      <dgm:spPr/>
      <dgm:t>
        <a:bodyPr/>
        <a:lstStyle/>
        <a:p>
          <a:r>
            <a:rPr lang="en-US" dirty="0"/>
            <a:t>1. Gather expert feedback</a:t>
          </a:r>
        </a:p>
      </dgm:t>
    </dgm:pt>
    <dgm:pt modelId="{665354B1-B801-4F4C-BC0A-2B3875A938BB}" type="parTrans" cxnId="{14405151-753D-7945-941F-8602CD54E03D}">
      <dgm:prSet/>
      <dgm:spPr/>
      <dgm:t>
        <a:bodyPr/>
        <a:lstStyle/>
        <a:p>
          <a:endParaRPr lang="en-US"/>
        </a:p>
      </dgm:t>
    </dgm:pt>
    <dgm:pt modelId="{4E8BCC14-2DDA-824C-9760-4561F281A8A9}" type="sibTrans" cxnId="{14405151-753D-7945-941F-8602CD54E03D}">
      <dgm:prSet/>
      <dgm:spPr/>
      <dgm:t>
        <a:bodyPr/>
        <a:lstStyle/>
        <a:p>
          <a:endParaRPr lang="en-US"/>
        </a:p>
      </dgm:t>
    </dgm:pt>
    <dgm:pt modelId="{C109F709-A17B-814A-89AA-30EEBBB610BF}">
      <dgm:prSet phldrT="[Text]"/>
      <dgm:spPr/>
      <dgm:t>
        <a:bodyPr/>
        <a:lstStyle/>
        <a:p>
          <a:r>
            <a:rPr lang="en-US" dirty="0"/>
            <a:t>2. Test constructs </a:t>
          </a:r>
        </a:p>
      </dgm:t>
    </dgm:pt>
    <dgm:pt modelId="{91CFFAFF-3895-1047-9F19-EEE2F94784EF}" type="parTrans" cxnId="{176FF9D7-8D6E-544C-9B02-A66452E227E4}">
      <dgm:prSet/>
      <dgm:spPr/>
      <dgm:t>
        <a:bodyPr/>
        <a:lstStyle/>
        <a:p>
          <a:endParaRPr lang="en-US"/>
        </a:p>
      </dgm:t>
    </dgm:pt>
    <dgm:pt modelId="{36AEB54B-F493-AE47-AA57-B2FF9E77D30C}" type="sibTrans" cxnId="{176FF9D7-8D6E-544C-9B02-A66452E227E4}">
      <dgm:prSet/>
      <dgm:spPr/>
      <dgm:t>
        <a:bodyPr/>
        <a:lstStyle/>
        <a:p>
          <a:endParaRPr lang="en-US"/>
        </a:p>
      </dgm:t>
    </dgm:pt>
    <dgm:pt modelId="{D2349AF3-C794-8941-80F3-5CEAB7BC92CE}">
      <dgm:prSet phldrT="[Text]"/>
      <dgm:spPr/>
      <dgm:t>
        <a:bodyPr/>
        <a:lstStyle/>
        <a:p>
          <a:r>
            <a:rPr lang="en-US" dirty="0"/>
            <a:t>3. Evaluate reliability &amp; validity </a:t>
          </a:r>
        </a:p>
      </dgm:t>
    </dgm:pt>
    <dgm:pt modelId="{CF507662-C302-3640-831B-28823E062DFE}" type="parTrans" cxnId="{CB61BAFA-1BB1-C44B-B4C6-EAF8D3CAC077}">
      <dgm:prSet/>
      <dgm:spPr/>
      <dgm:t>
        <a:bodyPr/>
        <a:lstStyle/>
        <a:p>
          <a:endParaRPr lang="en-US"/>
        </a:p>
      </dgm:t>
    </dgm:pt>
    <dgm:pt modelId="{D77A689D-7B08-514E-9DA2-FC2122DB1A1E}" type="sibTrans" cxnId="{CB61BAFA-1BB1-C44B-B4C6-EAF8D3CAC077}">
      <dgm:prSet/>
      <dgm:spPr/>
      <dgm:t>
        <a:bodyPr/>
        <a:lstStyle/>
        <a:p>
          <a:endParaRPr lang="en-US"/>
        </a:p>
      </dgm:t>
    </dgm:pt>
    <dgm:pt modelId="{678949ED-5A74-EA4A-9887-732152DE4519}" type="pres">
      <dgm:prSet presAssocID="{503CD466-65E5-5644-AA7C-A65E5000FE27}" presName="Name0" presStyleCnt="0">
        <dgm:presLayoutVars>
          <dgm:dir/>
          <dgm:animLvl val="lvl"/>
          <dgm:resizeHandles val="exact"/>
        </dgm:presLayoutVars>
      </dgm:prSet>
      <dgm:spPr/>
    </dgm:pt>
    <dgm:pt modelId="{76443B08-1E81-DB49-B80A-A36F385F0CA3}" type="pres">
      <dgm:prSet presAssocID="{A550B119-57B3-8046-88FD-9BB087D09D60}" presName="parTxOnly" presStyleLbl="node1" presStyleIdx="0" presStyleCnt="3">
        <dgm:presLayoutVars>
          <dgm:chMax val="0"/>
          <dgm:chPref val="0"/>
          <dgm:bulletEnabled val="1"/>
        </dgm:presLayoutVars>
      </dgm:prSet>
      <dgm:spPr/>
    </dgm:pt>
    <dgm:pt modelId="{89A8EA60-FC5F-794B-ADC2-8CC9F3187D27}" type="pres">
      <dgm:prSet presAssocID="{4E8BCC14-2DDA-824C-9760-4561F281A8A9}" presName="parTxOnlySpace" presStyleCnt="0"/>
      <dgm:spPr/>
    </dgm:pt>
    <dgm:pt modelId="{44FF55A6-173B-7640-95B6-567062EC2402}" type="pres">
      <dgm:prSet presAssocID="{C109F709-A17B-814A-89AA-30EEBBB610BF}" presName="parTxOnly" presStyleLbl="node1" presStyleIdx="1" presStyleCnt="3">
        <dgm:presLayoutVars>
          <dgm:chMax val="0"/>
          <dgm:chPref val="0"/>
          <dgm:bulletEnabled val="1"/>
        </dgm:presLayoutVars>
      </dgm:prSet>
      <dgm:spPr/>
    </dgm:pt>
    <dgm:pt modelId="{C2C3F55B-83D6-5C48-80EE-30B900B6CD81}" type="pres">
      <dgm:prSet presAssocID="{36AEB54B-F493-AE47-AA57-B2FF9E77D30C}" presName="parTxOnlySpace" presStyleCnt="0"/>
      <dgm:spPr/>
    </dgm:pt>
    <dgm:pt modelId="{B7BC3C16-F615-FF4C-8369-BB3DD2EE8472}" type="pres">
      <dgm:prSet presAssocID="{D2349AF3-C794-8941-80F3-5CEAB7BC92CE}" presName="parTxOnly" presStyleLbl="node1" presStyleIdx="2" presStyleCnt="3">
        <dgm:presLayoutVars>
          <dgm:chMax val="0"/>
          <dgm:chPref val="0"/>
          <dgm:bulletEnabled val="1"/>
        </dgm:presLayoutVars>
      </dgm:prSet>
      <dgm:spPr/>
    </dgm:pt>
  </dgm:ptLst>
  <dgm:cxnLst>
    <dgm:cxn modelId="{8A361D35-EDD4-F940-AC56-99817A6301B7}" type="presOf" srcId="{A550B119-57B3-8046-88FD-9BB087D09D60}" destId="{76443B08-1E81-DB49-B80A-A36F385F0CA3}" srcOrd="0" destOrd="0" presId="urn:microsoft.com/office/officeart/2005/8/layout/chevron1"/>
    <dgm:cxn modelId="{6C08044C-E0B0-C243-A806-CD92EC3EC9C4}" type="presOf" srcId="{503CD466-65E5-5644-AA7C-A65E5000FE27}" destId="{678949ED-5A74-EA4A-9887-732152DE4519}" srcOrd="0" destOrd="0" presId="urn:microsoft.com/office/officeart/2005/8/layout/chevron1"/>
    <dgm:cxn modelId="{14405151-753D-7945-941F-8602CD54E03D}" srcId="{503CD466-65E5-5644-AA7C-A65E5000FE27}" destId="{A550B119-57B3-8046-88FD-9BB087D09D60}" srcOrd="0" destOrd="0" parTransId="{665354B1-B801-4F4C-BC0A-2B3875A938BB}" sibTransId="{4E8BCC14-2DDA-824C-9760-4561F281A8A9}"/>
    <dgm:cxn modelId="{1AC4979B-9390-6843-888C-597B052A0E4B}" type="presOf" srcId="{C109F709-A17B-814A-89AA-30EEBBB610BF}" destId="{44FF55A6-173B-7640-95B6-567062EC2402}" srcOrd="0" destOrd="0" presId="urn:microsoft.com/office/officeart/2005/8/layout/chevron1"/>
    <dgm:cxn modelId="{176FF9D7-8D6E-544C-9B02-A66452E227E4}" srcId="{503CD466-65E5-5644-AA7C-A65E5000FE27}" destId="{C109F709-A17B-814A-89AA-30EEBBB610BF}" srcOrd="1" destOrd="0" parTransId="{91CFFAFF-3895-1047-9F19-EEE2F94784EF}" sibTransId="{36AEB54B-F493-AE47-AA57-B2FF9E77D30C}"/>
    <dgm:cxn modelId="{D73517DF-15E6-EE43-BD81-5BB204C611D7}" type="presOf" srcId="{D2349AF3-C794-8941-80F3-5CEAB7BC92CE}" destId="{B7BC3C16-F615-FF4C-8369-BB3DD2EE8472}" srcOrd="0" destOrd="0" presId="urn:microsoft.com/office/officeart/2005/8/layout/chevron1"/>
    <dgm:cxn modelId="{CB61BAFA-1BB1-C44B-B4C6-EAF8D3CAC077}" srcId="{503CD466-65E5-5644-AA7C-A65E5000FE27}" destId="{D2349AF3-C794-8941-80F3-5CEAB7BC92CE}" srcOrd="2" destOrd="0" parTransId="{CF507662-C302-3640-831B-28823E062DFE}" sibTransId="{D77A689D-7B08-514E-9DA2-FC2122DB1A1E}"/>
    <dgm:cxn modelId="{9C8B5C3E-4F01-6444-9098-EB0BB505B2EC}" type="presParOf" srcId="{678949ED-5A74-EA4A-9887-732152DE4519}" destId="{76443B08-1E81-DB49-B80A-A36F385F0CA3}" srcOrd="0" destOrd="0" presId="urn:microsoft.com/office/officeart/2005/8/layout/chevron1"/>
    <dgm:cxn modelId="{FA3CB62F-458A-CA41-9EC9-A71BF614C931}" type="presParOf" srcId="{678949ED-5A74-EA4A-9887-732152DE4519}" destId="{89A8EA60-FC5F-794B-ADC2-8CC9F3187D27}" srcOrd="1" destOrd="0" presId="urn:microsoft.com/office/officeart/2005/8/layout/chevron1"/>
    <dgm:cxn modelId="{50D202C2-9112-B44E-A458-451434C0C3C4}" type="presParOf" srcId="{678949ED-5A74-EA4A-9887-732152DE4519}" destId="{44FF55A6-173B-7640-95B6-567062EC2402}" srcOrd="2" destOrd="0" presId="urn:microsoft.com/office/officeart/2005/8/layout/chevron1"/>
    <dgm:cxn modelId="{7D08D3CF-50DA-5F4C-89CC-B2CD57B5D07F}" type="presParOf" srcId="{678949ED-5A74-EA4A-9887-732152DE4519}" destId="{C2C3F55B-83D6-5C48-80EE-30B900B6CD81}" srcOrd="3" destOrd="0" presId="urn:microsoft.com/office/officeart/2005/8/layout/chevron1"/>
    <dgm:cxn modelId="{34C55733-17BC-4C48-8688-867548C4D2A3}" type="presParOf" srcId="{678949ED-5A74-EA4A-9887-732152DE4519}" destId="{B7BC3C16-F615-FF4C-8369-BB3DD2EE8472}" srcOrd="4" destOrd="0" presId="urn:microsoft.com/office/officeart/2005/8/layout/chevron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9C116-32DB-594E-982F-449B5CE69B07}">
      <dsp:nvSpPr>
        <dsp:cNvPr id="0" name=""/>
        <dsp:cNvSpPr/>
      </dsp:nvSpPr>
      <dsp:spPr>
        <a:xfrm>
          <a:off x="0" y="836062"/>
          <a:ext cx="8108305" cy="48649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t" anchorCtr="0">
          <a:noAutofit/>
        </a:bodyPr>
        <a:lstStyle/>
        <a:p>
          <a:pPr marL="0" lvl="0" indent="0" algn="ctr" defTabSz="1600200">
            <a:lnSpc>
              <a:spcPct val="90000"/>
            </a:lnSpc>
            <a:spcBef>
              <a:spcPct val="0"/>
            </a:spcBef>
            <a:spcAft>
              <a:spcPct val="35000"/>
            </a:spcAft>
            <a:buNone/>
          </a:pPr>
          <a:r>
            <a:rPr lang="en-US" sz="3600" b="1" u="sng" kern="1200" dirty="0"/>
            <a:t>Cultural and Client Sensitivity  </a:t>
          </a:r>
        </a:p>
        <a:p>
          <a:pPr marL="285750" lvl="1" indent="-285750" algn="l" defTabSz="1244600">
            <a:lnSpc>
              <a:spcPct val="90000"/>
            </a:lnSpc>
            <a:spcBef>
              <a:spcPct val="0"/>
            </a:spcBef>
            <a:spcAft>
              <a:spcPct val="15000"/>
            </a:spcAft>
            <a:buChar char="•"/>
          </a:pPr>
          <a:r>
            <a:rPr lang="en-US" sz="2800" b="0" u="none" kern="1200" dirty="0"/>
            <a:t>Demonstrates sensitivity &amp; respect toward individual needs, values, beliefs, cultural factors, language barriers, cognitive abilities, &amp; socioeconomic status </a:t>
          </a:r>
          <a:r>
            <a:rPr lang="en-US" sz="2000" b="0" u="none" kern="1200" dirty="0"/>
            <a:t>(</a:t>
          </a:r>
          <a:r>
            <a:rPr lang="en-US" sz="2000" b="0" u="none" kern="1200" dirty="0" err="1"/>
            <a:t>Tanzer</a:t>
          </a:r>
          <a:r>
            <a:rPr lang="en-US" sz="2000" b="0" u="none" kern="1200" dirty="0"/>
            <a:t> &amp; </a:t>
          </a:r>
          <a:r>
            <a:rPr lang="en-US" sz="2000" b="0" u="none" kern="1200" dirty="0" err="1"/>
            <a:t>Dintzner</a:t>
          </a:r>
          <a:r>
            <a:rPr lang="en-US" sz="2000" b="0" u="none" kern="1200" dirty="0"/>
            <a:t>, 2017) </a:t>
          </a:r>
          <a:endParaRPr lang="en-US" sz="2000" kern="1200" dirty="0"/>
        </a:p>
        <a:p>
          <a:pPr marL="285750" lvl="1" indent="-285750" algn="l" defTabSz="1244600">
            <a:lnSpc>
              <a:spcPct val="90000"/>
            </a:lnSpc>
            <a:spcBef>
              <a:spcPct val="0"/>
            </a:spcBef>
            <a:spcAft>
              <a:spcPct val="15000"/>
            </a:spcAft>
            <a:buChar char="•"/>
          </a:pPr>
          <a:r>
            <a:rPr lang="en-US" sz="2800" kern="1200" dirty="0"/>
            <a:t>Shows tolerance toward a variety of opinions &amp;  viewpoints in all environments </a:t>
          </a:r>
          <a:r>
            <a:rPr lang="en-US" sz="2000" b="0" u="none" kern="1200" dirty="0"/>
            <a:t>(Nesbit et al., 2021) </a:t>
          </a:r>
          <a:endParaRPr lang="en-US" sz="2000" kern="1200" dirty="0"/>
        </a:p>
        <a:p>
          <a:pPr marL="228600" lvl="1" indent="-228600" algn="l" defTabSz="1066800">
            <a:lnSpc>
              <a:spcPct val="90000"/>
            </a:lnSpc>
            <a:spcBef>
              <a:spcPct val="0"/>
            </a:spcBef>
            <a:spcAft>
              <a:spcPct val="15000"/>
            </a:spcAft>
            <a:buChar char="•"/>
          </a:pPr>
          <a:endParaRPr lang="en-US" sz="2400" kern="1200" dirty="0"/>
        </a:p>
      </dsp:txBody>
      <dsp:txXfrm>
        <a:off x="0" y="836062"/>
        <a:ext cx="8108305" cy="4864983"/>
      </dsp:txXfrm>
    </dsp:sp>
    <dsp:sp modelId="{F16FAEF7-D8A9-164E-8CAE-B09FF91A9069}">
      <dsp:nvSpPr>
        <dsp:cNvPr id="0" name=""/>
        <dsp:cNvSpPr/>
      </dsp:nvSpPr>
      <dsp:spPr>
        <a:xfrm>
          <a:off x="8926595" y="836062"/>
          <a:ext cx="8108305" cy="48649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t" anchorCtr="0">
          <a:noAutofit/>
        </a:bodyPr>
        <a:lstStyle/>
        <a:p>
          <a:pPr marL="0" lvl="0" indent="0" algn="ctr" defTabSz="1600200">
            <a:lnSpc>
              <a:spcPct val="90000"/>
            </a:lnSpc>
            <a:spcBef>
              <a:spcPct val="0"/>
            </a:spcBef>
            <a:spcAft>
              <a:spcPct val="35000"/>
            </a:spcAft>
            <a:buNone/>
          </a:pPr>
          <a:r>
            <a:rPr lang="en-US" sz="3600" b="1" u="sng" kern="1200" dirty="0"/>
            <a:t>Patient Safety  </a:t>
          </a:r>
        </a:p>
        <a:p>
          <a:pPr marL="285750" lvl="1" indent="-285750" algn="l" defTabSz="1244600">
            <a:lnSpc>
              <a:spcPct val="90000"/>
            </a:lnSpc>
            <a:spcBef>
              <a:spcPct val="0"/>
            </a:spcBef>
            <a:spcAft>
              <a:spcPct val="15000"/>
            </a:spcAft>
            <a:buChar char="•"/>
          </a:pPr>
          <a:r>
            <a:rPr lang="en-US" sz="2800" kern="1200" dirty="0"/>
            <a:t>Gauges client understanding of safety concern(s) before close of session </a:t>
          </a:r>
          <a:r>
            <a:rPr lang="en-US" sz="2000" kern="1200" dirty="0"/>
            <a:t>(</a:t>
          </a:r>
          <a:r>
            <a:rPr lang="en-US" sz="2000" kern="1200" dirty="0" err="1"/>
            <a:t>Havig</a:t>
          </a:r>
          <a:r>
            <a:rPr lang="en-US" sz="2000" kern="1200" dirty="0"/>
            <a:t> et al., 2020)</a:t>
          </a:r>
        </a:p>
        <a:p>
          <a:pPr marL="457200" lvl="2" indent="-228600" algn="l" defTabSz="1066800">
            <a:lnSpc>
              <a:spcPct val="90000"/>
            </a:lnSpc>
            <a:spcBef>
              <a:spcPct val="0"/>
            </a:spcBef>
            <a:spcAft>
              <a:spcPct val="15000"/>
            </a:spcAft>
            <a:buChar char="•"/>
          </a:pPr>
          <a:r>
            <a:rPr lang="en-US" sz="2400" kern="1200" dirty="0"/>
            <a:t>Examples:</a:t>
          </a:r>
        </a:p>
        <a:p>
          <a:pPr marL="685800" lvl="3" indent="-228600" algn="l" defTabSz="1066800">
            <a:lnSpc>
              <a:spcPct val="90000"/>
            </a:lnSpc>
            <a:spcBef>
              <a:spcPct val="0"/>
            </a:spcBef>
            <a:spcAft>
              <a:spcPct val="15000"/>
            </a:spcAft>
            <a:buChar char="•"/>
          </a:pPr>
          <a:r>
            <a:rPr lang="en-US" sz="2400" kern="1200" dirty="0"/>
            <a:t>Uses probing questions to gather further information </a:t>
          </a:r>
          <a:r>
            <a:rPr lang="en-US" sz="2000" kern="1200" dirty="0"/>
            <a:t>(</a:t>
          </a:r>
          <a:r>
            <a:rPr lang="en-US" sz="2000" kern="1200" dirty="0" err="1"/>
            <a:t>Havig</a:t>
          </a:r>
          <a:r>
            <a:rPr lang="en-US" sz="2000" kern="1200" dirty="0"/>
            <a:t> et al., 2020)</a:t>
          </a:r>
        </a:p>
        <a:p>
          <a:pPr marL="685800" lvl="3" indent="-228600" algn="l" defTabSz="1066800">
            <a:lnSpc>
              <a:spcPct val="90000"/>
            </a:lnSpc>
            <a:spcBef>
              <a:spcPct val="0"/>
            </a:spcBef>
            <a:spcAft>
              <a:spcPct val="15000"/>
            </a:spcAft>
            <a:buChar char="•"/>
          </a:pPr>
          <a:r>
            <a:rPr lang="en-US" sz="2400" kern="1200" dirty="0"/>
            <a:t>Validates client experiences &amp; concerns (</a:t>
          </a:r>
          <a:r>
            <a:rPr lang="en-US" sz="2000" kern="1200" dirty="0" err="1"/>
            <a:t>Havig</a:t>
          </a:r>
          <a:r>
            <a:rPr lang="en-US" sz="2000" kern="1200" dirty="0"/>
            <a:t> et al., 2020)</a:t>
          </a:r>
        </a:p>
        <a:p>
          <a:pPr marL="685800" lvl="3" indent="-228600" algn="l" defTabSz="1066800">
            <a:lnSpc>
              <a:spcPct val="90000"/>
            </a:lnSpc>
            <a:spcBef>
              <a:spcPct val="0"/>
            </a:spcBef>
            <a:spcAft>
              <a:spcPct val="15000"/>
            </a:spcAft>
            <a:buChar char="•"/>
          </a:pPr>
          <a:r>
            <a:rPr lang="en-US" sz="2400" kern="1200" dirty="0"/>
            <a:t>Receives information with care &amp; concern </a:t>
          </a:r>
          <a:r>
            <a:rPr lang="en-US" sz="2000" kern="1200" dirty="0"/>
            <a:t>(</a:t>
          </a:r>
          <a:r>
            <a:rPr lang="en-US" sz="2000" kern="1200" dirty="0" err="1"/>
            <a:t>Havig</a:t>
          </a:r>
          <a:r>
            <a:rPr lang="en-US" sz="2000" kern="1200" dirty="0"/>
            <a:t> et al., 2020)</a:t>
          </a:r>
        </a:p>
        <a:p>
          <a:pPr marL="685800" lvl="3" indent="-228600" algn="l" defTabSz="1066800">
            <a:lnSpc>
              <a:spcPct val="90000"/>
            </a:lnSpc>
            <a:spcBef>
              <a:spcPct val="0"/>
            </a:spcBef>
            <a:spcAft>
              <a:spcPct val="15000"/>
            </a:spcAft>
            <a:buChar char="•"/>
          </a:pPr>
          <a:r>
            <a:rPr lang="en-US" sz="2400" kern="1200" dirty="0"/>
            <a:t>Engages with client &amp; peers in an ethical &amp; safe manner </a:t>
          </a:r>
          <a:r>
            <a:rPr lang="en-US" sz="2000" kern="1200" dirty="0"/>
            <a:t>(</a:t>
          </a:r>
          <a:r>
            <a:rPr lang="en-US" sz="2000" kern="1200" dirty="0" err="1"/>
            <a:t>MacKenzie</a:t>
          </a:r>
          <a:r>
            <a:rPr lang="en-US" sz="2000" kern="1200" dirty="0"/>
            <a:t> et al., 2020)</a:t>
          </a:r>
        </a:p>
      </dsp:txBody>
      <dsp:txXfrm>
        <a:off x="8926595" y="836062"/>
        <a:ext cx="8108305" cy="4864983"/>
      </dsp:txXfrm>
    </dsp:sp>
    <dsp:sp modelId="{8250EE0E-21B8-E24B-985B-1BEA7B065292}">
      <dsp:nvSpPr>
        <dsp:cNvPr id="0" name=""/>
        <dsp:cNvSpPr/>
      </dsp:nvSpPr>
      <dsp:spPr>
        <a:xfrm>
          <a:off x="17838272" y="776953"/>
          <a:ext cx="8108305" cy="48649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t" anchorCtr="0">
          <a:noAutofit/>
        </a:bodyPr>
        <a:lstStyle/>
        <a:p>
          <a:pPr marL="0" lvl="0" indent="0" algn="ctr" defTabSz="1600200">
            <a:lnSpc>
              <a:spcPct val="90000"/>
            </a:lnSpc>
            <a:spcBef>
              <a:spcPct val="0"/>
            </a:spcBef>
            <a:spcAft>
              <a:spcPct val="35000"/>
            </a:spcAft>
            <a:buNone/>
          </a:pPr>
          <a:r>
            <a:rPr lang="en-US" sz="3600" b="1" u="sng" kern="1200" dirty="0"/>
            <a:t>AOTA Code of Ethics </a:t>
          </a:r>
        </a:p>
        <a:p>
          <a:pPr marL="285750" lvl="1" indent="-285750" algn="l" defTabSz="1244600">
            <a:lnSpc>
              <a:spcPct val="90000"/>
            </a:lnSpc>
            <a:spcBef>
              <a:spcPct val="0"/>
            </a:spcBef>
            <a:spcAft>
              <a:spcPct val="15000"/>
            </a:spcAft>
            <a:buChar char="•"/>
          </a:pPr>
          <a:r>
            <a:rPr lang="en-US" sz="2800" kern="1200" dirty="0"/>
            <a:t>Abides by AOTA’s Code of Ethics &amp; Ethics Standards </a:t>
          </a:r>
        </a:p>
        <a:p>
          <a:pPr marL="457200" lvl="2" indent="-228600" algn="l" defTabSz="1066800">
            <a:lnSpc>
              <a:spcPct val="90000"/>
            </a:lnSpc>
            <a:spcBef>
              <a:spcPct val="0"/>
            </a:spcBef>
            <a:spcAft>
              <a:spcPct val="15000"/>
            </a:spcAft>
            <a:buChar char="•"/>
          </a:pPr>
          <a:r>
            <a:rPr lang="en-US" sz="2400" kern="1200" dirty="0"/>
            <a:t>Examples: </a:t>
          </a:r>
        </a:p>
        <a:p>
          <a:pPr marL="685800" lvl="3" indent="-228600" algn="l" defTabSz="1066800">
            <a:lnSpc>
              <a:spcPct val="90000"/>
            </a:lnSpc>
            <a:spcBef>
              <a:spcPct val="0"/>
            </a:spcBef>
            <a:spcAft>
              <a:spcPct val="15000"/>
            </a:spcAft>
            <a:buChar char="•"/>
          </a:pPr>
          <a:r>
            <a:rPr lang="en-US" sz="2400" kern="1200" dirty="0"/>
            <a:t>Respects confidentiality of client in accordance with AOTA code of ethics</a:t>
          </a:r>
        </a:p>
        <a:p>
          <a:pPr marL="685800" lvl="3" indent="-228600" algn="l" defTabSz="1066800">
            <a:lnSpc>
              <a:spcPct val="90000"/>
            </a:lnSpc>
            <a:spcBef>
              <a:spcPct val="0"/>
            </a:spcBef>
            <a:spcAft>
              <a:spcPct val="15000"/>
            </a:spcAft>
            <a:buChar char="•"/>
          </a:pPr>
          <a:r>
            <a:rPr lang="en-US" sz="2400" kern="1200" dirty="0"/>
            <a:t>Delivers patient-centered care in a manner that is legal, ethical, &amp; compassionate</a:t>
          </a:r>
        </a:p>
        <a:p>
          <a:pPr marL="685800" lvl="3" indent="-228600" algn="l" defTabSz="1066800">
            <a:lnSpc>
              <a:spcPct val="90000"/>
            </a:lnSpc>
            <a:spcBef>
              <a:spcPct val="0"/>
            </a:spcBef>
            <a:spcAft>
              <a:spcPct val="15000"/>
            </a:spcAft>
            <a:buChar char="•"/>
          </a:pPr>
          <a:r>
            <a:rPr lang="en-US" sz="2400" kern="1200" dirty="0"/>
            <a:t>Shows respect &amp; dignity for others </a:t>
          </a:r>
          <a:r>
            <a:rPr lang="en-US" sz="2000" kern="1200" dirty="0"/>
            <a:t>(</a:t>
          </a:r>
          <a:r>
            <a:rPr lang="en-US" sz="2000" kern="1200" dirty="0" err="1"/>
            <a:t>MacKenzie</a:t>
          </a:r>
          <a:r>
            <a:rPr lang="en-US" sz="2000" kern="1200" dirty="0"/>
            <a:t> et al., 2020)</a:t>
          </a:r>
        </a:p>
        <a:p>
          <a:pPr marL="685800" lvl="3" indent="-228600" algn="l" defTabSz="1066800">
            <a:lnSpc>
              <a:spcPct val="90000"/>
            </a:lnSpc>
            <a:spcBef>
              <a:spcPct val="0"/>
            </a:spcBef>
            <a:spcAft>
              <a:spcPct val="15000"/>
            </a:spcAft>
            <a:buChar char="•"/>
          </a:pPr>
          <a:endParaRPr lang="en-US" sz="2400" kern="1200" dirty="0"/>
        </a:p>
      </dsp:txBody>
      <dsp:txXfrm>
        <a:off x="17838272" y="776953"/>
        <a:ext cx="8108305" cy="4864983"/>
      </dsp:txXfrm>
    </dsp:sp>
    <dsp:sp modelId="{820859D0-E759-7443-B856-422C74B47825}">
      <dsp:nvSpPr>
        <dsp:cNvPr id="0" name=""/>
        <dsp:cNvSpPr/>
      </dsp:nvSpPr>
      <dsp:spPr>
        <a:xfrm>
          <a:off x="0" y="6818954"/>
          <a:ext cx="8108305" cy="48649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t" anchorCtr="0">
          <a:noAutofit/>
        </a:bodyPr>
        <a:lstStyle/>
        <a:p>
          <a:pPr marL="0" lvl="0" indent="0" algn="ctr" defTabSz="1600200">
            <a:lnSpc>
              <a:spcPct val="90000"/>
            </a:lnSpc>
            <a:spcBef>
              <a:spcPct val="0"/>
            </a:spcBef>
            <a:spcAft>
              <a:spcPct val="35000"/>
            </a:spcAft>
            <a:buNone/>
          </a:pPr>
          <a:r>
            <a:rPr lang="en-US" sz="3600" b="1" u="sng" kern="1200" dirty="0"/>
            <a:t>Communication with clients</a:t>
          </a:r>
          <a:r>
            <a:rPr lang="en-US" sz="3600" kern="1200" dirty="0"/>
            <a:t> </a:t>
          </a:r>
        </a:p>
        <a:p>
          <a:pPr marL="285750" lvl="1" indent="-285750" algn="l" defTabSz="1244600">
            <a:lnSpc>
              <a:spcPct val="90000"/>
            </a:lnSpc>
            <a:spcBef>
              <a:spcPct val="0"/>
            </a:spcBef>
            <a:spcAft>
              <a:spcPct val="15000"/>
            </a:spcAft>
            <a:buChar char="•"/>
          </a:pPr>
          <a:r>
            <a:rPr lang="en-US" sz="2800" kern="1200" dirty="0"/>
            <a:t>Verbal Examples </a:t>
          </a:r>
        </a:p>
        <a:p>
          <a:pPr marL="457200" lvl="2" indent="-228600" algn="l" defTabSz="1066800">
            <a:lnSpc>
              <a:spcPct val="90000"/>
            </a:lnSpc>
            <a:spcBef>
              <a:spcPct val="0"/>
            </a:spcBef>
            <a:spcAft>
              <a:spcPct val="15000"/>
            </a:spcAft>
            <a:buChar char="•"/>
          </a:pPr>
          <a:r>
            <a:rPr lang="en-US" sz="2400" kern="1200" dirty="0"/>
            <a:t>Addresses client using preferred designation (name, title, pronouns) </a:t>
          </a:r>
          <a:r>
            <a:rPr lang="en-US" sz="2000" kern="1200" dirty="0"/>
            <a:t>(</a:t>
          </a:r>
          <a:r>
            <a:rPr lang="en-US" sz="2000" kern="1200" dirty="0" err="1"/>
            <a:t>Havig</a:t>
          </a:r>
          <a:r>
            <a:rPr lang="en-US" sz="2000" kern="1200" dirty="0"/>
            <a:t> et al., 2020)</a:t>
          </a:r>
        </a:p>
        <a:p>
          <a:pPr marL="457200" lvl="2" indent="-228600" algn="l" defTabSz="1066800">
            <a:lnSpc>
              <a:spcPct val="90000"/>
            </a:lnSpc>
            <a:spcBef>
              <a:spcPct val="0"/>
            </a:spcBef>
            <a:spcAft>
              <a:spcPct val="15000"/>
            </a:spcAft>
            <a:buChar char="•"/>
          </a:pPr>
          <a:r>
            <a:rPr lang="en-US" sz="2400" kern="1200" dirty="0"/>
            <a:t>Demonstrates empathy (accurately reflects back feelings/perspective of client) </a:t>
          </a:r>
          <a:r>
            <a:rPr lang="en-US" sz="2000" kern="1200" dirty="0"/>
            <a:t>(</a:t>
          </a:r>
          <a:r>
            <a:rPr lang="en-US" sz="2000" kern="1200" dirty="0" err="1"/>
            <a:t>Havig</a:t>
          </a:r>
          <a:r>
            <a:rPr lang="en-US" sz="2000" kern="1200" dirty="0"/>
            <a:t> et al., 2020)</a:t>
          </a:r>
        </a:p>
        <a:p>
          <a:pPr marL="457200" lvl="2" indent="-228600" algn="l" defTabSz="1066800">
            <a:lnSpc>
              <a:spcPct val="90000"/>
            </a:lnSpc>
            <a:spcBef>
              <a:spcPct val="0"/>
            </a:spcBef>
            <a:spcAft>
              <a:spcPct val="15000"/>
            </a:spcAft>
            <a:buChar char="•"/>
          </a:pPr>
          <a:r>
            <a:rPr lang="en-US" sz="2400" kern="1200" dirty="0"/>
            <a:t>Expresses concern </a:t>
          </a:r>
          <a:r>
            <a:rPr lang="en-US" sz="2000" kern="1200" dirty="0"/>
            <a:t>(</a:t>
          </a:r>
          <a:r>
            <a:rPr lang="en-US" sz="2000" kern="1200" dirty="0" err="1"/>
            <a:t>Havig</a:t>
          </a:r>
          <a:r>
            <a:rPr lang="en-US" sz="2000" kern="1200" dirty="0"/>
            <a:t> et al., 2020)</a:t>
          </a:r>
        </a:p>
        <a:p>
          <a:pPr marL="285750" lvl="1" indent="-285750" algn="l" defTabSz="1244600">
            <a:lnSpc>
              <a:spcPct val="90000"/>
            </a:lnSpc>
            <a:spcBef>
              <a:spcPct val="0"/>
            </a:spcBef>
            <a:spcAft>
              <a:spcPct val="15000"/>
            </a:spcAft>
            <a:buChar char="•"/>
          </a:pPr>
          <a:r>
            <a:rPr lang="en-US" sz="2800" kern="1200" dirty="0"/>
            <a:t>Non-verbal Examples </a:t>
          </a:r>
        </a:p>
        <a:p>
          <a:pPr marL="457200" lvl="2" indent="-228600" algn="l" defTabSz="1066800">
            <a:lnSpc>
              <a:spcPct val="90000"/>
            </a:lnSpc>
            <a:spcBef>
              <a:spcPct val="0"/>
            </a:spcBef>
            <a:spcAft>
              <a:spcPct val="15000"/>
            </a:spcAft>
            <a:buChar char="•"/>
          </a:pPr>
          <a:r>
            <a:rPr lang="en-US" sz="2400" kern="1200" dirty="0"/>
            <a:t>Body language is suitable to context &amp; audience </a:t>
          </a:r>
          <a:r>
            <a:rPr lang="en-US" sz="2000" kern="1200" dirty="0"/>
            <a:t>(</a:t>
          </a:r>
          <a:r>
            <a:rPr lang="en-US" sz="2000" kern="1200" dirty="0" err="1"/>
            <a:t>MacKenzie</a:t>
          </a:r>
          <a:r>
            <a:rPr lang="en-US" sz="2000" kern="1200" dirty="0"/>
            <a:t> et al., 2020)</a:t>
          </a:r>
        </a:p>
      </dsp:txBody>
      <dsp:txXfrm>
        <a:off x="0" y="6818954"/>
        <a:ext cx="8108305" cy="4864983"/>
      </dsp:txXfrm>
    </dsp:sp>
    <dsp:sp modelId="{EFB59896-0D78-1C44-9087-97B73834ABC5}">
      <dsp:nvSpPr>
        <dsp:cNvPr id="0" name=""/>
        <dsp:cNvSpPr/>
      </dsp:nvSpPr>
      <dsp:spPr>
        <a:xfrm>
          <a:off x="8926595" y="6902340"/>
          <a:ext cx="8108305" cy="48649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t" anchorCtr="0">
          <a:noAutofit/>
        </a:bodyPr>
        <a:lstStyle/>
        <a:p>
          <a:pPr marL="0" lvl="0" indent="0" algn="ctr" defTabSz="1600200">
            <a:lnSpc>
              <a:spcPct val="90000"/>
            </a:lnSpc>
            <a:spcBef>
              <a:spcPct val="0"/>
            </a:spcBef>
            <a:spcAft>
              <a:spcPct val="35000"/>
            </a:spcAft>
            <a:buNone/>
          </a:pPr>
          <a:r>
            <a:rPr lang="en-US" sz="3600" b="1" u="sng" kern="1200" dirty="0"/>
            <a:t>Application of Knowledge</a:t>
          </a:r>
        </a:p>
        <a:p>
          <a:pPr marL="285750" lvl="1" indent="-285750" algn="l" defTabSz="1244600">
            <a:lnSpc>
              <a:spcPct val="90000"/>
            </a:lnSpc>
            <a:spcBef>
              <a:spcPct val="0"/>
            </a:spcBef>
            <a:spcAft>
              <a:spcPct val="15000"/>
            </a:spcAft>
            <a:buChar char="•"/>
          </a:pPr>
          <a:r>
            <a:rPr lang="en-US" sz="2800" kern="1200" dirty="0"/>
            <a:t>Uses language that meets audience expectations </a:t>
          </a:r>
          <a:r>
            <a:rPr lang="en-US" sz="2000" kern="1200" dirty="0"/>
            <a:t>(Mackenzie et al., 2020) </a:t>
          </a:r>
        </a:p>
        <a:p>
          <a:pPr marL="285750" lvl="1" indent="-285750" algn="l" defTabSz="1244600">
            <a:lnSpc>
              <a:spcPct val="90000"/>
            </a:lnSpc>
            <a:spcBef>
              <a:spcPct val="0"/>
            </a:spcBef>
            <a:spcAft>
              <a:spcPct val="15000"/>
            </a:spcAft>
            <a:buChar char="•"/>
          </a:pPr>
          <a:r>
            <a:rPr lang="en-US" sz="2800" kern="1200" dirty="0"/>
            <a:t>Demonstrates awareness of one’s knowledge/skill level with humility and growth mindset </a:t>
          </a:r>
          <a:r>
            <a:rPr lang="en-US" sz="2000" kern="1200" dirty="0"/>
            <a:t>(Nesbit et al., 2021)</a:t>
          </a:r>
        </a:p>
        <a:p>
          <a:pPr marL="285750" lvl="1" indent="-285750" algn="l" defTabSz="1244600">
            <a:lnSpc>
              <a:spcPct val="90000"/>
            </a:lnSpc>
            <a:spcBef>
              <a:spcPct val="0"/>
            </a:spcBef>
            <a:spcAft>
              <a:spcPct val="15000"/>
            </a:spcAft>
            <a:buChar char="•"/>
          </a:pPr>
          <a:r>
            <a:rPr lang="en-US" sz="2800" kern="1200" dirty="0"/>
            <a:t>Takes a strengths-based approach, highlighting client’s abilities &amp; strengths in addition to concerns </a:t>
          </a:r>
          <a:r>
            <a:rPr lang="en-US" sz="2000" kern="1200" dirty="0"/>
            <a:t>(</a:t>
          </a:r>
          <a:r>
            <a:rPr lang="en-US" sz="2000" kern="1200" dirty="0" err="1"/>
            <a:t>Havig</a:t>
          </a:r>
          <a:r>
            <a:rPr lang="en-US" sz="2000" kern="1200" dirty="0"/>
            <a:t> et al., 2020)</a:t>
          </a:r>
        </a:p>
        <a:p>
          <a:pPr marL="285750" lvl="1" indent="-285750" algn="l" defTabSz="1244600">
            <a:lnSpc>
              <a:spcPct val="90000"/>
            </a:lnSpc>
            <a:spcBef>
              <a:spcPct val="0"/>
            </a:spcBef>
            <a:spcAft>
              <a:spcPct val="15000"/>
            </a:spcAft>
            <a:buChar char="•"/>
          </a:pPr>
          <a:endParaRPr lang="en-US" sz="2800" kern="1200" dirty="0"/>
        </a:p>
      </dsp:txBody>
      <dsp:txXfrm>
        <a:off x="8926595" y="6902340"/>
        <a:ext cx="8108305" cy="4864983"/>
      </dsp:txXfrm>
    </dsp:sp>
    <dsp:sp modelId="{C51682F3-8DF5-0742-AC02-60893853148A}">
      <dsp:nvSpPr>
        <dsp:cNvPr id="0" name=""/>
        <dsp:cNvSpPr/>
      </dsp:nvSpPr>
      <dsp:spPr>
        <a:xfrm>
          <a:off x="17838272" y="6807716"/>
          <a:ext cx="8108305" cy="48649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t" anchorCtr="0">
          <a:noAutofit/>
        </a:bodyPr>
        <a:lstStyle/>
        <a:p>
          <a:pPr marL="0" lvl="0" indent="0" algn="ctr" defTabSz="1600200">
            <a:lnSpc>
              <a:spcPct val="90000"/>
            </a:lnSpc>
            <a:spcBef>
              <a:spcPct val="0"/>
            </a:spcBef>
            <a:spcAft>
              <a:spcPct val="35000"/>
            </a:spcAft>
            <a:buNone/>
          </a:pPr>
          <a:r>
            <a:rPr lang="en-US" sz="3600" b="1" u="sng" kern="1200" dirty="0"/>
            <a:t>Professional appearance / presentation </a:t>
          </a:r>
        </a:p>
        <a:p>
          <a:pPr marL="285750" lvl="1" indent="-285750" algn="l" defTabSz="1244600">
            <a:lnSpc>
              <a:spcPct val="90000"/>
            </a:lnSpc>
            <a:spcBef>
              <a:spcPct val="0"/>
            </a:spcBef>
            <a:spcAft>
              <a:spcPct val="15000"/>
            </a:spcAft>
            <a:buChar char="•"/>
          </a:pPr>
          <a:r>
            <a:rPr lang="en-US" sz="2800" kern="1200" dirty="0"/>
            <a:t>Wears professional attire as defined by the site </a:t>
          </a:r>
          <a:r>
            <a:rPr lang="en-US" sz="2000" kern="1200" dirty="0"/>
            <a:t>(</a:t>
          </a:r>
          <a:r>
            <a:rPr lang="en-US" sz="2000" kern="1200" dirty="0" err="1"/>
            <a:t>Tanzer</a:t>
          </a:r>
          <a:r>
            <a:rPr lang="en-US" sz="2000" kern="1200" dirty="0"/>
            <a:t> &amp; </a:t>
          </a:r>
          <a:r>
            <a:rPr lang="en-US" sz="2000" kern="1200" dirty="0" err="1"/>
            <a:t>Dintzner</a:t>
          </a:r>
          <a:r>
            <a:rPr lang="en-US" sz="2000" kern="1200" dirty="0"/>
            <a:t>, 2017) </a:t>
          </a:r>
        </a:p>
        <a:p>
          <a:pPr marL="457200" lvl="2" indent="-228600" algn="l" defTabSz="1066800">
            <a:lnSpc>
              <a:spcPct val="90000"/>
            </a:lnSpc>
            <a:spcBef>
              <a:spcPct val="0"/>
            </a:spcBef>
            <a:spcAft>
              <a:spcPct val="15000"/>
            </a:spcAft>
            <a:buChar char="•"/>
          </a:pPr>
          <a:r>
            <a:rPr lang="en-US" sz="2400" kern="1200" dirty="0"/>
            <a:t>Example:</a:t>
          </a:r>
        </a:p>
        <a:p>
          <a:pPr marL="685800" lvl="3" indent="-228600" algn="l" defTabSz="1066800">
            <a:lnSpc>
              <a:spcPct val="90000"/>
            </a:lnSpc>
            <a:spcBef>
              <a:spcPct val="0"/>
            </a:spcBef>
            <a:spcAft>
              <a:spcPct val="15000"/>
            </a:spcAft>
            <a:buChar char="•"/>
          </a:pPr>
          <a:r>
            <a:rPr lang="en-US" sz="2400" kern="1200" dirty="0"/>
            <a:t>Well groomed</a:t>
          </a:r>
        </a:p>
        <a:p>
          <a:pPr marL="685800" lvl="3" indent="-228600" algn="l" defTabSz="1066800">
            <a:lnSpc>
              <a:spcPct val="90000"/>
            </a:lnSpc>
            <a:spcBef>
              <a:spcPct val="0"/>
            </a:spcBef>
            <a:spcAft>
              <a:spcPct val="15000"/>
            </a:spcAft>
            <a:buChar char="•"/>
          </a:pPr>
          <a:r>
            <a:rPr lang="en-US" sz="2400" kern="1200" dirty="0"/>
            <a:t>Follows dress code </a:t>
          </a:r>
        </a:p>
        <a:p>
          <a:pPr marL="685800" lvl="3" indent="-228600" algn="l" defTabSz="1066800">
            <a:lnSpc>
              <a:spcPct val="90000"/>
            </a:lnSpc>
            <a:spcBef>
              <a:spcPct val="0"/>
            </a:spcBef>
            <a:spcAft>
              <a:spcPct val="15000"/>
            </a:spcAft>
            <a:buChar char="•"/>
          </a:pPr>
          <a:r>
            <a:rPr lang="en-US" sz="2400" kern="1200" dirty="0"/>
            <a:t>Cleanliness</a:t>
          </a:r>
        </a:p>
      </dsp:txBody>
      <dsp:txXfrm>
        <a:off x="17838272" y="6807716"/>
        <a:ext cx="8108305" cy="48649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D93233-DF1D-FE48-BDF7-D1DB4EAB12BA}">
      <dsp:nvSpPr>
        <dsp:cNvPr id="0" name=""/>
        <dsp:cNvSpPr/>
      </dsp:nvSpPr>
      <dsp:spPr>
        <a:xfrm>
          <a:off x="1652229" y="4680"/>
          <a:ext cx="1803085" cy="18030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Revise PDM</a:t>
          </a:r>
        </a:p>
      </dsp:txBody>
      <dsp:txXfrm>
        <a:off x="1916285" y="268736"/>
        <a:ext cx="1274973" cy="1274973"/>
      </dsp:txXfrm>
    </dsp:sp>
    <dsp:sp modelId="{3E0830D7-A1C8-7242-BD05-EA0ED76A6385}">
      <dsp:nvSpPr>
        <dsp:cNvPr id="0" name=""/>
        <dsp:cNvSpPr/>
      </dsp:nvSpPr>
      <dsp:spPr>
        <a:xfrm rot="10800000">
          <a:off x="2238232" y="2040589"/>
          <a:ext cx="631079" cy="493585"/>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282779-23E9-BE45-9591-728C39973B0D}">
      <dsp:nvSpPr>
        <dsp:cNvPr id="0" name=""/>
        <dsp:cNvSpPr/>
      </dsp:nvSpPr>
      <dsp:spPr>
        <a:xfrm>
          <a:off x="1602656" y="2739059"/>
          <a:ext cx="1902232" cy="12026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Collaborate with mentor</a:t>
          </a:r>
        </a:p>
      </dsp:txBody>
      <dsp:txXfrm>
        <a:off x="1881231" y="2915184"/>
        <a:ext cx="1345082" cy="850408"/>
      </dsp:txXfrm>
    </dsp:sp>
    <dsp:sp modelId="{81FFEAAA-B12D-144A-BDE1-8A4EACD0AED4}">
      <dsp:nvSpPr>
        <dsp:cNvPr id="0" name=""/>
        <dsp:cNvSpPr/>
      </dsp:nvSpPr>
      <dsp:spPr>
        <a:xfrm rot="10800000">
          <a:off x="2238232" y="4324648"/>
          <a:ext cx="631079" cy="493585"/>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E5EFE0-F6E5-1B4D-B691-50A64257EE10}">
      <dsp:nvSpPr>
        <dsp:cNvPr id="0" name=""/>
        <dsp:cNvSpPr/>
      </dsp:nvSpPr>
      <dsp:spPr>
        <a:xfrm>
          <a:off x="1952443" y="5173225"/>
          <a:ext cx="1202658" cy="12026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Revise PDM</a:t>
          </a:r>
        </a:p>
      </dsp:txBody>
      <dsp:txXfrm>
        <a:off x="2128568" y="5349350"/>
        <a:ext cx="850408" cy="850408"/>
      </dsp:txXfrm>
    </dsp:sp>
    <dsp:sp modelId="{9D5720C5-36E4-B14A-A5E0-B86FD56960FE}">
      <dsp:nvSpPr>
        <dsp:cNvPr id="0" name=""/>
        <dsp:cNvSpPr/>
      </dsp:nvSpPr>
      <dsp:spPr>
        <a:xfrm rot="5400000">
          <a:off x="3479196" y="5527761"/>
          <a:ext cx="631079" cy="493585"/>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5E48D2-99D6-E645-AC98-A0CD97F0C60D}">
      <dsp:nvSpPr>
        <dsp:cNvPr id="0" name=""/>
        <dsp:cNvSpPr/>
      </dsp:nvSpPr>
      <dsp:spPr>
        <a:xfrm>
          <a:off x="4406431" y="5173225"/>
          <a:ext cx="2693028" cy="12026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Collaborate with research assistant </a:t>
          </a:r>
        </a:p>
      </dsp:txBody>
      <dsp:txXfrm>
        <a:off x="4800816" y="5349350"/>
        <a:ext cx="1904258" cy="850408"/>
      </dsp:txXfrm>
    </dsp:sp>
    <dsp:sp modelId="{70DE3C8D-4A4C-3843-906B-E3A866D08813}">
      <dsp:nvSpPr>
        <dsp:cNvPr id="0" name=""/>
        <dsp:cNvSpPr/>
      </dsp:nvSpPr>
      <dsp:spPr>
        <a:xfrm>
          <a:off x="5437405" y="4296709"/>
          <a:ext cx="631079" cy="493585"/>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523FBF-EF59-7E40-9206-06BC7B542C7A}">
      <dsp:nvSpPr>
        <dsp:cNvPr id="0" name=""/>
        <dsp:cNvSpPr/>
      </dsp:nvSpPr>
      <dsp:spPr>
        <a:xfrm>
          <a:off x="5151616" y="2739059"/>
          <a:ext cx="1202658" cy="12026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Revise PDM</a:t>
          </a:r>
        </a:p>
      </dsp:txBody>
      <dsp:txXfrm>
        <a:off x="5327741" y="2915184"/>
        <a:ext cx="850408" cy="850408"/>
      </dsp:txXfrm>
    </dsp:sp>
    <dsp:sp modelId="{7D5EB131-3C6E-6046-9C93-F886B6C76026}">
      <dsp:nvSpPr>
        <dsp:cNvPr id="0" name=""/>
        <dsp:cNvSpPr/>
      </dsp:nvSpPr>
      <dsp:spPr>
        <a:xfrm>
          <a:off x="5437405" y="1919757"/>
          <a:ext cx="631079" cy="493585"/>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65CCF8-0D56-C84A-A37C-78B0C4E8CD51}">
      <dsp:nvSpPr>
        <dsp:cNvPr id="0" name=""/>
        <dsp:cNvSpPr/>
      </dsp:nvSpPr>
      <dsp:spPr>
        <a:xfrm>
          <a:off x="4508663" y="190467"/>
          <a:ext cx="2488564" cy="143151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Collaborate with original author </a:t>
          </a:r>
        </a:p>
      </dsp:txBody>
      <dsp:txXfrm>
        <a:off x="4873105" y="400107"/>
        <a:ext cx="1759680" cy="1012231"/>
      </dsp:txXfrm>
    </dsp:sp>
    <dsp:sp modelId="{E4BC90A7-D1DB-D244-A7D9-289F1EBB3C24}">
      <dsp:nvSpPr>
        <dsp:cNvPr id="0" name=""/>
        <dsp:cNvSpPr/>
      </dsp:nvSpPr>
      <dsp:spPr>
        <a:xfrm rot="5400000">
          <a:off x="7417420" y="659430"/>
          <a:ext cx="631079" cy="493585"/>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6356E4-AA1D-6F47-840F-191A5623D9ED}">
      <dsp:nvSpPr>
        <dsp:cNvPr id="0" name=""/>
        <dsp:cNvSpPr/>
      </dsp:nvSpPr>
      <dsp:spPr>
        <a:xfrm>
          <a:off x="8440754" y="304894"/>
          <a:ext cx="1202658" cy="12026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Revise PDM</a:t>
          </a:r>
        </a:p>
      </dsp:txBody>
      <dsp:txXfrm>
        <a:off x="8616879" y="481019"/>
        <a:ext cx="850408" cy="850408"/>
      </dsp:txXfrm>
    </dsp:sp>
    <dsp:sp modelId="{0362B8D0-5996-C147-B57F-0915532A7E98}">
      <dsp:nvSpPr>
        <dsp:cNvPr id="0" name=""/>
        <dsp:cNvSpPr/>
      </dsp:nvSpPr>
      <dsp:spPr>
        <a:xfrm rot="10800000">
          <a:off x="8726543" y="1890482"/>
          <a:ext cx="631079" cy="493585"/>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59B459-19C3-964A-9C48-C3675EB89C39}">
      <dsp:nvSpPr>
        <dsp:cNvPr id="0" name=""/>
        <dsp:cNvSpPr/>
      </dsp:nvSpPr>
      <dsp:spPr>
        <a:xfrm>
          <a:off x="8001002" y="2739059"/>
          <a:ext cx="2082162" cy="12026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Collaborate with peers</a:t>
          </a:r>
        </a:p>
      </dsp:txBody>
      <dsp:txXfrm>
        <a:off x="8305928" y="2915184"/>
        <a:ext cx="1472310" cy="850408"/>
      </dsp:txXfrm>
    </dsp:sp>
    <dsp:sp modelId="{E4DD9B40-50B3-484A-B97D-15765BAAB701}">
      <dsp:nvSpPr>
        <dsp:cNvPr id="0" name=""/>
        <dsp:cNvSpPr/>
      </dsp:nvSpPr>
      <dsp:spPr>
        <a:xfrm rot="10800000">
          <a:off x="8726543" y="4174541"/>
          <a:ext cx="631079" cy="493585"/>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4B62E0-84B7-4446-92ED-AD0BE2862B6D}">
      <dsp:nvSpPr>
        <dsp:cNvPr id="0" name=""/>
        <dsp:cNvSpPr/>
      </dsp:nvSpPr>
      <dsp:spPr>
        <a:xfrm>
          <a:off x="8246201" y="4873011"/>
          <a:ext cx="1591764" cy="18030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Final PDM draft </a:t>
          </a:r>
        </a:p>
      </dsp:txBody>
      <dsp:txXfrm>
        <a:off x="8479309" y="5137067"/>
        <a:ext cx="1125548" cy="12749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443B08-1E81-DB49-B80A-A36F385F0CA3}">
      <dsp:nvSpPr>
        <dsp:cNvPr id="0" name=""/>
        <dsp:cNvSpPr/>
      </dsp:nvSpPr>
      <dsp:spPr>
        <a:xfrm>
          <a:off x="4278" y="2695108"/>
          <a:ext cx="5213051" cy="2085220"/>
        </a:xfrm>
        <a:prstGeom prst="chevron">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023" tIns="61341" rIns="61341" bIns="61341" numCol="1" spcCol="1270" anchor="ctr" anchorCtr="0">
          <a:noAutofit/>
        </a:bodyPr>
        <a:lstStyle/>
        <a:p>
          <a:pPr marL="0" lvl="0" indent="0" algn="ctr" defTabSz="2044700">
            <a:lnSpc>
              <a:spcPct val="90000"/>
            </a:lnSpc>
            <a:spcBef>
              <a:spcPct val="0"/>
            </a:spcBef>
            <a:spcAft>
              <a:spcPct val="35000"/>
            </a:spcAft>
            <a:buNone/>
          </a:pPr>
          <a:r>
            <a:rPr lang="en-US" sz="4600" kern="1200" dirty="0"/>
            <a:t>1. Gather expert feedback</a:t>
          </a:r>
        </a:p>
      </dsp:txBody>
      <dsp:txXfrm>
        <a:off x="1046888" y="2695108"/>
        <a:ext cx="3127831" cy="2085220"/>
      </dsp:txXfrm>
    </dsp:sp>
    <dsp:sp modelId="{44FF55A6-173B-7640-95B6-567062EC2402}">
      <dsp:nvSpPr>
        <dsp:cNvPr id="0" name=""/>
        <dsp:cNvSpPr/>
      </dsp:nvSpPr>
      <dsp:spPr>
        <a:xfrm>
          <a:off x="4696025" y="2695108"/>
          <a:ext cx="5213051" cy="2085220"/>
        </a:xfrm>
        <a:prstGeom prst="chevron">
          <a:avLst/>
        </a:prstGeom>
        <a:solidFill>
          <a:schemeClr val="accent1">
            <a:shade val="80000"/>
            <a:hueOff val="174641"/>
            <a:satOff val="-3128"/>
            <a:lumOff val="13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023" tIns="61341" rIns="61341" bIns="61341" numCol="1" spcCol="1270" anchor="ctr" anchorCtr="0">
          <a:noAutofit/>
        </a:bodyPr>
        <a:lstStyle/>
        <a:p>
          <a:pPr marL="0" lvl="0" indent="0" algn="ctr" defTabSz="2044700">
            <a:lnSpc>
              <a:spcPct val="90000"/>
            </a:lnSpc>
            <a:spcBef>
              <a:spcPct val="0"/>
            </a:spcBef>
            <a:spcAft>
              <a:spcPct val="35000"/>
            </a:spcAft>
            <a:buNone/>
          </a:pPr>
          <a:r>
            <a:rPr lang="en-US" sz="4600" kern="1200" dirty="0"/>
            <a:t>2. Test constructs </a:t>
          </a:r>
        </a:p>
      </dsp:txBody>
      <dsp:txXfrm>
        <a:off x="5738635" y="2695108"/>
        <a:ext cx="3127831" cy="2085220"/>
      </dsp:txXfrm>
    </dsp:sp>
    <dsp:sp modelId="{B7BC3C16-F615-FF4C-8369-BB3DD2EE8472}">
      <dsp:nvSpPr>
        <dsp:cNvPr id="0" name=""/>
        <dsp:cNvSpPr/>
      </dsp:nvSpPr>
      <dsp:spPr>
        <a:xfrm>
          <a:off x="9387772" y="2695108"/>
          <a:ext cx="5213051" cy="2085220"/>
        </a:xfrm>
        <a:prstGeom prst="chevron">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023" tIns="61341" rIns="61341" bIns="61341" numCol="1" spcCol="1270" anchor="ctr" anchorCtr="0">
          <a:noAutofit/>
        </a:bodyPr>
        <a:lstStyle/>
        <a:p>
          <a:pPr marL="0" lvl="0" indent="0" algn="ctr" defTabSz="2044700">
            <a:lnSpc>
              <a:spcPct val="90000"/>
            </a:lnSpc>
            <a:spcBef>
              <a:spcPct val="0"/>
            </a:spcBef>
            <a:spcAft>
              <a:spcPct val="35000"/>
            </a:spcAft>
            <a:buNone/>
          </a:pPr>
          <a:r>
            <a:rPr lang="en-US" sz="4600" kern="1200" dirty="0"/>
            <a:t>3. Evaluate reliability &amp; validity </a:t>
          </a:r>
        </a:p>
      </dsp:txBody>
      <dsp:txXfrm>
        <a:off x="10430382" y="2695108"/>
        <a:ext cx="3127831" cy="208522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385B7A-18FE-CA47-9262-83A3CD68A39C}" type="datetimeFigureOut">
              <a:rPr lang="en-US" smtClean="0"/>
              <a:t>5/15/23</a:t>
            </a:fld>
            <a:endParaRPr lang="en-US"/>
          </a:p>
        </p:txBody>
      </p:sp>
      <p:sp>
        <p:nvSpPr>
          <p:cNvPr id="4" name="Slide Image Placeholder 3"/>
          <p:cNvSpPr>
            <a:spLocks noGrp="1" noRot="1" noChangeAspect="1"/>
          </p:cNvSpPr>
          <p:nvPr>
            <p:ph type="sldImg" idx="2"/>
          </p:nvPr>
        </p:nvSpPr>
        <p:spPr>
          <a:xfrm>
            <a:off x="1268413" y="1143000"/>
            <a:ext cx="43211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66AC27-7ACA-8243-A921-37B2EEC0984B}" type="slidenum">
              <a:rPr lang="en-US" smtClean="0"/>
              <a:t>‹#›</a:t>
            </a:fld>
            <a:endParaRPr lang="en-US"/>
          </a:p>
        </p:txBody>
      </p:sp>
    </p:spTree>
    <p:extLst>
      <p:ext uri="{BB962C8B-B14F-4D97-AF65-F5344CB8AC3E}">
        <p14:creationId xmlns:p14="http://schemas.microsoft.com/office/powerpoint/2010/main" val="2073708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p:txBody>
      </p:sp>
      <p:sp>
        <p:nvSpPr>
          <p:cNvPr id="4" name="Slide Number Placeholder 3"/>
          <p:cNvSpPr>
            <a:spLocks noGrp="1"/>
          </p:cNvSpPr>
          <p:nvPr>
            <p:ph type="sldNum" sz="quarter" idx="5"/>
          </p:nvPr>
        </p:nvSpPr>
        <p:spPr/>
        <p:txBody>
          <a:bodyPr/>
          <a:lstStyle/>
          <a:p>
            <a:fld id="{C166AC27-7ACA-8243-A921-37B2EEC0984B}" type="slidenum">
              <a:rPr lang="en-US" smtClean="0"/>
              <a:t>1</a:t>
            </a:fld>
            <a:endParaRPr lang="en-US"/>
          </a:p>
        </p:txBody>
      </p:sp>
    </p:spTree>
    <p:extLst>
      <p:ext uri="{BB962C8B-B14F-4D97-AF65-F5344CB8AC3E}">
        <p14:creationId xmlns:p14="http://schemas.microsoft.com/office/powerpoint/2010/main" val="1848383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4489452"/>
            <a:ext cx="32644080" cy="9550400"/>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800600" y="14408152"/>
            <a:ext cx="28803600" cy="6623048"/>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A6A2C1-1ED1-43CD-8D62-41A8D6DAE66E}" type="datetimeFigureOut">
              <a:rPr lang="en-US" smtClean="0"/>
              <a:t>5/15/23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2132044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A6A2C1-1ED1-43CD-8D62-41A8D6DAE66E}" type="datetimeFigureOut">
              <a:rPr lang="en-US" smtClean="0"/>
              <a:t>5/15/23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324001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1460500"/>
            <a:ext cx="8281035"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1460500"/>
            <a:ext cx="24363045"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A6A2C1-1ED1-43CD-8D62-41A8D6DAE66E}" type="datetimeFigureOut">
              <a:rPr lang="en-US" smtClean="0"/>
              <a:t>5/15/23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180040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A6A2C1-1ED1-43CD-8D62-41A8D6DAE66E}" type="datetimeFigureOut">
              <a:rPr lang="en-US" smtClean="0"/>
              <a:t>5/15/23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25310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6838958"/>
            <a:ext cx="33124140" cy="1141094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620330" y="18357858"/>
            <a:ext cx="33124140" cy="600074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A6A2C1-1ED1-43CD-8D62-41A8D6DAE66E}" type="datetimeFigureOut">
              <a:rPr lang="en-US" smtClean="0"/>
              <a:t>5/15/23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338758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7302500"/>
            <a:ext cx="1632204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7302500"/>
            <a:ext cx="1632204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A6A2C1-1ED1-43CD-8D62-41A8D6DAE66E}" type="datetimeFigureOut">
              <a:rPr lang="en-US" smtClean="0"/>
              <a:t>5/15/23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4012161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460506"/>
            <a:ext cx="3312414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6724652"/>
            <a:ext cx="16247028"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645336" y="10020300"/>
            <a:ext cx="16247028"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6724652"/>
            <a:ext cx="16327042"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9442432" y="10020300"/>
            <a:ext cx="16327042"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A6A2C1-1ED1-43CD-8D62-41A8D6DAE66E}" type="datetimeFigureOut">
              <a:rPr lang="en-US" smtClean="0"/>
              <a:t>5/15/23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281180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A6A2C1-1ED1-43CD-8D62-41A8D6DAE66E}" type="datetimeFigureOut">
              <a:rPr lang="en-US" smtClean="0"/>
              <a:t>5/15/23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347410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6A2C1-1ED1-43CD-8D62-41A8D6DAE66E}" type="datetimeFigureOut">
              <a:rPr lang="en-US" smtClean="0"/>
              <a:t>5/15/23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1959874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828800"/>
            <a:ext cx="12386548" cy="640080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6327042" y="3949706"/>
            <a:ext cx="19442430"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8229600"/>
            <a:ext cx="12386548"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D8A6A2C1-1ED1-43CD-8D62-41A8D6DAE66E}" type="datetimeFigureOut">
              <a:rPr lang="en-US" smtClean="0"/>
              <a:t>5/15/23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19697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828800"/>
            <a:ext cx="12386548" cy="640080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3949706"/>
            <a:ext cx="19442430" cy="19494500"/>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645332" y="8229600"/>
            <a:ext cx="12386548"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D8A6A2C1-1ED1-43CD-8D62-41A8D6DAE66E}" type="datetimeFigureOut">
              <a:rPr lang="en-US" smtClean="0"/>
              <a:t>5/15/23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1655518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460506"/>
            <a:ext cx="3312414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7302500"/>
            <a:ext cx="3312414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25425406"/>
            <a:ext cx="8641080"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D8A6A2C1-1ED1-43CD-8D62-41A8D6DAE66E}" type="datetimeFigureOut">
              <a:rPr lang="en-US" smtClean="0"/>
              <a:t>5/15/23</a:t>
            </a:fld>
            <a:endParaRPr lang="en-US"/>
          </a:p>
        </p:txBody>
      </p:sp>
      <p:sp>
        <p:nvSpPr>
          <p:cNvPr id="5" name="Footer Placeholder 4"/>
          <p:cNvSpPr>
            <a:spLocks noGrp="1"/>
          </p:cNvSpPr>
          <p:nvPr>
            <p:ph type="ftr" sz="quarter" idx="3"/>
          </p:nvPr>
        </p:nvSpPr>
        <p:spPr>
          <a:xfrm>
            <a:off x="12721590" y="25425406"/>
            <a:ext cx="12961620"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25425406"/>
            <a:ext cx="8641080"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DCA46160-7D9A-4FF6-9951-EC2824D02BC3}" type="slidenum">
              <a:rPr lang="en-US" smtClean="0"/>
              <a:t>‹#›</a:t>
            </a:fld>
            <a:endParaRPr lang="en-US"/>
          </a:p>
        </p:txBody>
      </p:sp>
    </p:spTree>
    <p:extLst>
      <p:ext uri="{BB962C8B-B14F-4D97-AF65-F5344CB8AC3E}">
        <p14:creationId xmlns:p14="http://schemas.microsoft.com/office/powerpoint/2010/main" val="2358558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diagramColors" Target="../diagrams/colors2.xml"/><Relationship Id="rId18" Type="http://schemas.openxmlformats.org/officeDocument/2006/relationships/diagramColors" Target="../diagrams/colors3.xml"/><Relationship Id="rId3" Type="http://schemas.openxmlformats.org/officeDocument/2006/relationships/image" Target="../media/image1.png"/><Relationship Id="rId7" Type="http://schemas.openxmlformats.org/officeDocument/2006/relationships/diagramColors" Target="../diagrams/colors1.xml"/><Relationship Id="rId12" Type="http://schemas.openxmlformats.org/officeDocument/2006/relationships/diagramQuickStyle" Target="../diagrams/quickStyle2.xml"/><Relationship Id="rId17" Type="http://schemas.openxmlformats.org/officeDocument/2006/relationships/diagramQuickStyle" Target="../diagrams/quickStyle3.xml"/><Relationship Id="rId2" Type="http://schemas.openxmlformats.org/officeDocument/2006/relationships/notesSlide" Target="../notesSlides/notesSlide1.xml"/><Relationship Id="rId16" Type="http://schemas.openxmlformats.org/officeDocument/2006/relationships/diagramLayout" Target="../diagrams/layout3.xml"/><Relationship Id="rId20" Type="http://schemas.microsoft.com/office/2018/10/relationships/comments" Target="../comments/modernComment_100_2A612B97.xml"/><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Layout" Target="../diagrams/layout2.xml"/><Relationship Id="rId5" Type="http://schemas.openxmlformats.org/officeDocument/2006/relationships/diagramLayout" Target="../diagrams/layout1.xml"/><Relationship Id="rId15" Type="http://schemas.openxmlformats.org/officeDocument/2006/relationships/diagramData" Target="../diagrams/data3.xml"/><Relationship Id="rId10" Type="http://schemas.openxmlformats.org/officeDocument/2006/relationships/diagramData" Target="../diagrams/data2.xml"/><Relationship Id="rId19" Type="http://schemas.microsoft.com/office/2007/relationships/diagramDrawing" Target="../diagrams/drawing3.xml"/><Relationship Id="rId4" Type="http://schemas.openxmlformats.org/officeDocument/2006/relationships/diagramData" Target="../diagrams/data1.xml"/><Relationship Id="rId9" Type="http://schemas.openxmlformats.org/officeDocument/2006/relationships/image" Target="../media/image2.png"/><Relationship Id="rId14"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E7E487-ACCA-4C45-A13B-D09CFB6CD495}"/>
              </a:ext>
            </a:extLst>
          </p:cNvPr>
          <p:cNvSpPr/>
          <p:nvPr/>
        </p:nvSpPr>
        <p:spPr>
          <a:xfrm>
            <a:off x="0" y="1"/>
            <a:ext cx="38404800" cy="4382813"/>
          </a:xfrm>
          <a:prstGeom prst="rect">
            <a:avLst/>
          </a:prstGeom>
          <a:solidFill>
            <a:srgbClr val="3172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4CD3F681-1770-4C76-A4B3-3668DE62A72B}"/>
              </a:ext>
            </a:extLst>
          </p:cNvPr>
          <p:cNvGrpSpPr/>
          <p:nvPr/>
        </p:nvGrpSpPr>
        <p:grpSpPr>
          <a:xfrm>
            <a:off x="-304800" y="-612330"/>
            <a:ext cx="9653804" cy="4105505"/>
            <a:chOff x="-304800" y="-612330"/>
            <a:chExt cx="9653804" cy="4105505"/>
          </a:xfrm>
        </p:grpSpPr>
        <p:pic>
          <p:nvPicPr>
            <p:cNvPr id="6" name="Picture 5">
              <a:extLst>
                <a:ext uri="{FF2B5EF4-FFF2-40B4-BE49-F238E27FC236}">
                  <a16:creationId xmlns:a16="http://schemas.microsoft.com/office/drawing/2014/main" id="{50836D7E-F3EF-474D-86E6-7876ED5150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04800" y="-612330"/>
              <a:ext cx="5943600" cy="3864610"/>
            </a:xfrm>
            <a:prstGeom prst="rect">
              <a:avLst/>
            </a:prstGeom>
            <a:noFill/>
            <a:ln>
              <a:noFill/>
            </a:ln>
          </p:spPr>
        </p:pic>
        <p:sp>
          <p:nvSpPr>
            <p:cNvPr id="7" name="TextBox 6">
              <a:extLst>
                <a:ext uri="{FF2B5EF4-FFF2-40B4-BE49-F238E27FC236}">
                  <a16:creationId xmlns:a16="http://schemas.microsoft.com/office/drawing/2014/main" id="{6F942687-C397-49C1-8F91-395C62F0B512}"/>
                </a:ext>
              </a:extLst>
            </p:cNvPr>
            <p:cNvSpPr txBox="1"/>
            <p:nvPr/>
          </p:nvSpPr>
          <p:spPr>
            <a:xfrm>
              <a:off x="866775" y="2169736"/>
              <a:ext cx="8482229" cy="1323439"/>
            </a:xfrm>
            <a:prstGeom prst="rect">
              <a:avLst/>
            </a:prstGeom>
            <a:noFill/>
          </p:spPr>
          <p:txBody>
            <a:bodyPr wrap="square" rtlCol="0">
              <a:spAutoFit/>
            </a:bodyPr>
            <a:lstStyle/>
            <a:p>
              <a:r>
                <a:rPr lang="en-US" sz="4000" dirty="0">
                  <a:solidFill>
                    <a:schemeClr val="bg1"/>
                  </a:solidFill>
                  <a:latin typeface="Bookman Old Style" panose="02050604050505020204" pitchFamily="18" charset="0"/>
                  <a:cs typeface="Angsana New" panose="020B0502040204020203" pitchFamily="18" charset="-34"/>
                </a:rPr>
                <a:t>Department of </a:t>
              </a:r>
            </a:p>
            <a:p>
              <a:r>
                <a:rPr lang="en-US" sz="4000" dirty="0">
                  <a:solidFill>
                    <a:schemeClr val="bg1"/>
                  </a:solidFill>
                  <a:latin typeface="Bookman Old Style" panose="02050604050505020204" pitchFamily="18" charset="0"/>
                  <a:cs typeface="Angsana New" panose="020B0502040204020203" pitchFamily="18" charset="-34"/>
                </a:rPr>
                <a:t>Occupational Therapy</a:t>
              </a:r>
            </a:p>
          </p:txBody>
        </p:sp>
      </p:grpSp>
      <p:sp>
        <p:nvSpPr>
          <p:cNvPr id="8" name="Text Box 122">
            <a:extLst>
              <a:ext uri="{FF2B5EF4-FFF2-40B4-BE49-F238E27FC236}">
                <a16:creationId xmlns:a16="http://schemas.microsoft.com/office/drawing/2014/main" id="{4608E1E2-E7B9-4BB6-B1DE-E68BE2AB75DD}"/>
              </a:ext>
            </a:extLst>
          </p:cNvPr>
          <p:cNvSpPr txBox="1">
            <a:spLocks noChangeArrowheads="1"/>
          </p:cNvSpPr>
          <p:nvPr/>
        </p:nvSpPr>
        <p:spPr bwMode="auto">
          <a:xfrm>
            <a:off x="3240611" y="73977"/>
            <a:ext cx="36030964" cy="2908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bg1"/>
                </a:solidFill>
                <a:latin typeface="Garamond" panose="02020404030301010803" pitchFamily="18" charset="0"/>
              </a:rPr>
              <a:t>Creating a More Inclusive and Culturally Sensitive Professional Development Monitor (PDM)  </a:t>
            </a:r>
          </a:p>
        </p:txBody>
      </p:sp>
      <p:sp>
        <p:nvSpPr>
          <p:cNvPr id="9" name="Text Box 123">
            <a:extLst>
              <a:ext uri="{FF2B5EF4-FFF2-40B4-BE49-F238E27FC236}">
                <a16:creationId xmlns:a16="http://schemas.microsoft.com/office/drawing/2014/main" id="{16BE24B0-2556-4CF1-B00E-AC5BB9F64356}"/>
              </a:ext>
            </a:extLst>
          </p:cNvPr>
          <p:cNvSpPr txBox="1">
            <a:spLocks noChangeArrowheads="1"/>
          </p:cNvSpPr>
          <p:nvPr/>
        </p:nvSpPr>
        <p:spPr bwMode="auto">
          <a:xfrm>
            <a:off x="6781800" y="2400300"/>
            <a:ext cx="31339221"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it-IT" sz="5400" dirty="0">
                <a:solidFill>
                  <a:schemeClr val="bg1"/>
                </a:solidFill>
                <a:latin typeface="Garamond" panose="02020404030301010803" pitchFamily="18" charset="0"/>
              </a:rPr>
              <a:t>Authors: Emma O’Malley OT/</a:t>
            </a:r>
            <a:r>
              <a:rPr lang="it-IT" sz="5400" dirty="0" err="1">
                <a:solidFill>
                  <a:schemeClr val="bg1"/>
                </a:solidFill>
                <a:latin typeface="Garamond" panose="02020404030301010803" pitchFamily="18" charset="0"/>
              </a:rPr>
              <a:t>s</a:t>
            </a:r>
            <a:r>
              <a:rPr lang="it-IT" sz="5400" dirty="0">
                <a:solidFill>
                  <a:schemeClr val="bg1"/>
                </a:solidFill>
                <a:latin typeface="Garamond" panose="02020404030301010803" pitchFamily="18" charset="0"/>
              </a:rPr>
              <a:t>,  Meredith </a:t>
            </a:r>
            <a:r>
              <a:rPr lang="it-IT" sz="5400" dirty="0" err="1">
                <a:solidFill>
                  <a:schemeClr val="bg1"/>
                </a:solidFill>
                <a:latin typeface="Garamond" panose="02020404030301010803" pitchFamily="18" charset="0"/>
              </a:rPr>
              <a:t>Grinnell</a:t>
            </a:r>
            <a:r>
              <a:rPr lang="it-IT" sz="5400" dirty="0">
                <a:solidFill>
                  <a:schemeClr val="bg1"/>
                </a:solidFill>
                <a:latin typeface="Garamond" panose="02020404030301010803" pitchFamily="18" charset="0"/>
              </a:rPr>
              <a:t> OT, OTD, &amp; Mary Alicia Barnes OT, OTD</a:t>
            </a:r>
            <a:endParaRPr lang="en-US" sz="5400" dirty="0">
              <a:solidFill>
                <a:schemeClr val="bg1"/>
              </a:solidFill>
              <a:latin typeface="Garamond" panose="02020404030301010803" pitchFamily="18" charset="0"/>
            </a:endParaRPr>
          </a:p>
        </p:txBody>
      </p:sp>
      <p:sp>
        <p:nvSpPr>
          <p:cNvPr id="13" name="Rectangle 12">
            <a:extLst>
              <a:ext uri="{FF2B5EF4-FFF2-40B4-BE49-F238E27FC236}">
                <a16:creationId xmlns:a16="http://schemas.microsoft.com/office/drawing/2014/main" id="{2774953F-5486-4185-9184-36BAD6DC8B74}"/>
              </a:ext>
            </a:extLst>
          </p:cNvPr>
          <p:cNvSpPr/>
          <p:nvPr/>
        </p:nvSpPr>
        <p:spPr>
          <a:xfrm>
            <a:off x="478079" y="4573218"/>
            <a:ext cx="10680039" cy="726236"/>
          </a:xfrm>
          <a:prstGeom prst="rect">
            <a:avLst/>
          </a:prstGeom>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Introduction</a:t>
            </a:r>
          </a:p>
        </p:txBody>
      </p:sp>
      <p:sp>
        <p:nvSpPr>
          <p:cNvPr id="14" name="Rectangle 13">
            <a:extLst>
              <a:ext uri="{FF2B5EF4-FFF2-40B4-BE49-F238E27FC236}">
                <a16:creationId xmlns:a16="http://schemas.microsoft.com/office/drawing/2014/main" id="{9EF558F1-3920-450F-9EC5-C33C3E6EF3C9}"/>
              </a:ext>
            </a:extLst>
          </p:cNvPr>
          <p:cNvSpPr/>
          <p:nvPr/>
        </p:nvSpPr>
        <p:spPr>
          <a:xfrm>
            <a:off x="478079" y="10703569"/>
            <a:ext cx="10680039" cy="726236"/>
          </a:xfrm>
          <a:prstGeom prst="rect">
            <a:avLst/>
          </a:prstGeom>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Methods</a:t>
            </a:r>
          </a:p>
        </p:txBody>
      </p:sp>
      <p:sp>
        <p:nvSpPr>
          <p:cNvPr id="15" name="Rectangle 14">
            <a:extLst>
              <a:ext uri="{FF2B5EF4-FFF2-40B4-BE49-F238E27FC236}">
                <a16:creationId xmlns:a16="http://schemas.microsoft.com/office/drawing/2014/main" id="{D057FB50-F117-4BBD-B526-7F350AFBD7AE}"/>
              </a:ext>
            </a:extLst>
          </p:cNvPr>
          <p:cNvSpPr/>
          <p:nvPr/>
        </p:nvSpPr>
        <p:spPr>
          <a:xfrm>
            <a:off x="11499248" y="4562830"/>
            <a:ext cx="26397252" cy="864630"/>
          </a:xfrm>
          <a:prstGeom prst="rect">
            <a:avLst/>
          </a:prstGeom>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Professional Development Monitor </a:t>
            </a:r>
          </a:p>
        </p:txBody>
      </p:sp>
      <p:sp>
        <p:nvSpPr>
          <p:cNvPr id="19" name="Rectangle 18">
            <a:extLst>
              <a:ext uri="{FF2B5EF4-FFF2-40B4-BE49-F238E27FC236}">
                <a16:creationId xmlns:a16="http://schemas.microsoft.com/office/drawing/2014/main" id="{AD1FE386-0968-40B8-A93E-8E5067B47E11}"/>
              </a:ext>
            </a:extLst>
          </p:cNvPr>
          <p:cNvSpPr/>
          <p:nvPr/>
        </p:nvSpPr>
        <p:spPr>
          <a:xfrm>
            <a:off x="11771371" y="21538477"/>
            <a:ext cx="10680039" cy="726236"/>
          </a:xfrm>
          <a:prstGeom prst="rect">
            <a:avLst/>
          </a:prstGeom>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References &amp; Relevant Literature </a:t>
            </a:r>
          </a:p>
        </p:txBody>
      </p:sp>
      <p:sp>
        <p:nvSpPr>
          <p:cNvPr id="2" name="TextBox 1">
            <a:extLst>
              <a:ext uri="{FF2B5EF4-FFF2-40B4-BE49-F238E27FC236}">
                <a16:creationId xmlns:a16="http://schemas.microsoft.com/office/drawing/2014/main" id="{13B2312A-91D6-5146-AAF5-36D4EAAB6F3B}"/>
              </a:ext>
            </a:extLst>
          </p:cNvPr>
          <p:cNvSpPr txBox="1"/>
          <p:nvPr/>
        </p:nvSpPr>
        <p:spPr>
          <a:xfrm>
            <a:off x="543546" y="4971354"/>
            <a:ext cx="10680038" cy="5786199"/>
          </a:xfrm>
          <a:prstGeom prst="rect">
            <a:avLst/>
          </a:prstGeom>
          <a:noFill/>
        </p:spPr>
        <p:txBody>
          <a:bodyPr wrap="square" rtlCol="0">
            <a:spAutoFit/>
          </a:bodyPr>
          <a:lstStyle/>
          <a:p>
            <a:pPr marL="342900" indent="-342900">
              <a:buFont typeface="Wingdings" pitchFamily="2" charset="2"/>
              <a:buChar char="Ø"/>
            </a:pPr>
            <a:endParaRPr lang="en-US" sz="2400" u="sng" dirty="0"/>
          </a:p>
          <a:p>
            <a:pPr marL="342900" indent="-342900">
              <a:buFont typeface="Arial" panose="020B0604020202020204" pitchFamily="34" charset="0"/>
              <a:buChar char="•"/>
            </a:pPr>
            <a:r>
              <a:rPr lang="en-US" sz="2600" dirty="0"/>
              <a:t>Professional Development Monitor created to explore transition from student to professional </a:t>
            </a:r>
            <a:r>
              <a:rPr lang="en-US" sz="2000" dirty="0"/>
              <a:t>(Barnes &amp; Evenson, 1995)</a:t>
            </a:r>
          </a:p>
          <a:p>
            <a:pPr marL="800100" lvl="1" indent="-342900">
              <a:buFont typeface="Arial" panose="020B0604020202020204" pitchFamily="34" charset="0"/>
              <a:buChar char="•"/>
            </a:pPr>
            <a:r>
              <a:rPr lang="en-US" sz="2600" dirty="0"/>
              <a:t>Underwent several revisions [1996, 1997, 2004, 2010, &amp; 2020] </a:t>
            </a:r>
            <a:r>
              <a:rPr lang="en-US" sz="2000" dirty="0"/>
              <a:t>(Barnes, 2022)</a:t>
            </a:r>
          </a:p>
          <a:p>
            <a:pPr marL="342900" indent="-342900">
              <a:buFont typeface="Arial" panose="020B0604020202020204" pitchFamily="34" charset="0"/>
              <a:buChar char="•"/>
            </a:pPr>
            <a:r>
              <a:rPr lang="en-US" sz="2600" dirty="0"/>
              <a:t>Professionalism as construct difficult to define </a:t>
            </a:r>
            <a:r>
              <a:rPr lang="en-US" sz="2000" dirty="0"/>
              <a:t>(Nesbit &amp; Fitzsimmons, 2021) </a:t>
            </a:r>
          </a:p>
          <a:p>
            <a:pPr marL="342900" indent="-342900">
              <a:buFont typeface="Arial" panose="020B0604020202020204" pitchFamily="34" charset="0"/>
              <a:buChar char="•"/>
            </a:pPr>
            <a:r>
              <a:rPr lang="en-US" sz="2600" dirty="0"/>
              <a:t>Debate on whether professionalism is a culturally inclusive term </a:t>
            </a:r>
            <a:r>
              <a:rPr lang="en-US" sz="2000" dirty="0"/>
              <a:t>(Mackenzie et al., 2020)</a:t>
            </a:r>
          </a:p>
          <a:p>
            <a:pPr marL="800100" lvl="1" indent="-342900">
              <a:buFont typeface="Arial" panose="020B0604020202020204" pitchFamily="34" charset="0"/>
              <a:buChar char="•"/>
            </a:pPr>
            <a:r>
              <a:rPr lang="en-US" sz="2600" dirty="0"/>
              <a:t>Professionalism used to oppress and regulate people of color in various ways including hair, tone, and food scents. Professionalism based on set of beliefs grounded in racial subordination and white supremacy, ultimately making term racial construct </a:t>
            </a:r>
            <a:r>
              <a:rPr lang="en-US" sz="2000" dirty="0"/>
              <a:t>(Goodridge, 2022). </a:t>
            </a:r>
          </a:p>
          <a:p>
            <a:pPr marL="1257300" lvl="2" indent="-342900">
              <a:buFont typeface="Arial" panose="020B0604020202020204" pitchFamily="34" charset="0"/>
              <a:buChar char="•"/>
            </a:pPr>
            <a:r>
              <a:rPr lang="en-US" sz="2400" dirty="0"/>
              <a:t>Certain hair styles (ex: dreadlocks) have been viewed as “unprofessional” when actually culturally appropriative  to other communities (Mackenzie et al., 2020)</a:t>
            </a:r>
          </a:p>
        </p:txBody>
      </p:sp>
      <p:sp>
        <p:nvSpPr>
          <p:cNvPr id="3" name="TextBox 2">
            <a:extLst>
              <a:ext uri="{FF2B5EF4-FFF2-40B4-BE49-F238E27FC236}">
                <a16:creationId xmlns:a16="http://schemas.microsoft.com/office/drawing/2014/main" id="{D7389A8F-59DC-CD4D-9C5A-D45AB187F047}"/>
              </a:ext>
            </a:extLst>
          </p:cNvPr>
          <p:cNvSpPr txBox="1"/>
          <p:nvPr/>
        </p:nvSpPr>
        <p:spPr>
          <a:xfrm>
            <a:off x="5737860" y="13921740"/>
            <a:ext cx="184731" cy="369332"/>
          </a:xfrm>
          <a:prstGeom prst="rect">
            <a:avLst/>
          </a:prstGeom>
          <a:noFill/>
        </p:spPr>
        <p:txBody>
          <a:bodyPr wrap="none" rtlCol="0">
            <a:spAutoFit/>
          </a:bodyPr>
          <a:lstStyle/>
          <a:p>
            <a:endParaRPr lang="en-US" dirty="0"/>
          </a:p>
        </p:txBody>
      </p:sp>
      <p:sp>
        <p:nvSpPr>
          <p:cNvPr id="25" name="Rectangle 24">
            <a:extLst>
              <a:ext uri="{FF2B5EF4-FFF2-40B4-BE49-F238E27FC236}">
                <a16:creationId xmlns:a16="http://schemas.microsoft.com/office/drawing/2014/main" id="{A2488918-CA14-6B49-A851-E304B2F3F0D5}"/>
              </a:ext>
            </a:extLst>
          </p:cNvPr>
          <p:cNvSpPr/>
          <p:nvPr/>
        </p:nvSpPr>
        <p:spPr>
          <a:xfrm>
            <a:off x="23371329" y="21454395"/>
            <a:ext cx="14579421" cy="810318"/>
          </a:xfrm>
          <a:prstGeom prst="rect">
            <a:avLst/>
          </a:prstGeom>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Next Steps</a:t>
            </a:r>
          </a:p>
        </p:txBody>
      </p:sp>
      <p:sp>
        <p:nvSpPr>
          <p:cNvPr id="26" name="TextBox 25">
            <a:extLst>
              <a:ext uri="{FF2B5EF4-FFF2-40B4-BE49-F238E27FC236}">
                <a16:creationId xmlns:a16="http://schemas.microsoft.com/office/drawing/2014/main" id="{D4EA15BD-B848-1E44-9E82-21DC63AE4036}"/>
              </a:ext>
            </a:extLst>
          </p:cNvPr>
          <p:cNvSpPr txBox="1"/>
          <p:nvPr/>
        </p:nvSpPr>
        <p:spPr>
          <a:xfrm>
            <a:off x="1738179" y="11548845"/>
            <a:ext cx="8820620" cy="553998"/>
          </a:xfrm>
          <a:prstGeom prst="rect">
            <a:avLst/>
          </a:prstGeom>
          <a:noFill/>
        </p:spPr>
        <p:txBody>
          <a:bodyPr wrap="none" rtlCol="0">
            <a:spAutoFit/>
          </a:bodyPr>
          <a:lstStyle/>
          <a:p>
            <a:r>
              <a:rPr lang="en-US" sz="3000" b="1" u="sng" dirty="0"/>
              <a:t>Steps One &amp; Two: Literature Search &amp; Scoping Review </a:t>
            </a:r>
          </a:p>
        </p:txBody>
      </p:sp>
      <p:sp>
        <p:nvSpPr>
          <p:cNvPr id="30" name="TextBox 29">
            <a:extLst>
              <a:ext uri="{FF2B5EF4-FFF2-40B4-BE49-F238E27FC236}">
                <a16:creationId xmlns:a16="http://schemas.microsoft.com/office/drawing/2014/main" id="{F8513331-CC7C-144C-A735-7BBC7D227073}"/>
              </a:ext>
            </a:extLst>
          </p:cNvPr>
          <p:cNvSpPr txBox="1"/>
          <p:nvPr/>
        </p:nvSpPr>
        <p:spPr>
          <a:xfrm>
            <a:off x="1503010" y="20106524"/>
            <a:ext cx="9120767" cy="553998"/>
          </a:xfrm>
          <a:prstGeom prst="rect">
            <a:avLst/>
          </a:prstGeom>
          <a:noFill/>
        </p:spPr>
        <p:txBody>
          <a:bodyPr wrap="none" rtlCol="0">
            <a:spAutoFit/>
          </a:bodyPr>
          <a:lstStyle/>
          <a:p>
            <a:r>
              <a:rPr lang="en-US" sz="3000" b="1" u="sng" dirty="0"/>
              <a:t>Step Three: Professional Development Monitor Revision</a:t>
            </a:r>
          </a:p>
        </p:txBody>
      </p:sp>
      <p:graphicFrame>
        <p:nvGraphicFramePr>
          <p:cNvPr id="36" name="Diagram 35">
            <a:extLst>
              <a:ext uri="{FF2B5EF4-FFF2-40B4-BE49-F238E27FC236}">
                <a16:creationId xmlns:a16="http://schemas.microsoft.com/office/drawing/2014/main" id="{7EEEE3C6-02E3-3649-8687-790CE4E48F37}"/>
              </a:ext>
            </a:extLst>
          </p:cNvPr>
          <p:cNvGraphicFramePr/>
          <p:nvPr>
            <p:extLst>
              <p:ext uri="{D42A27DB-BD31-4B8C-83A1-F6EECF244321}">
                <p14:modId xmlns:p14="http://schemas.microsoft.com/office/powerpoint/2010/main" val="4187307005"/>
              </p:ext>
            </p:extLst>
          </p:nvPr>
        </p:nvGraphicFramePr>
        <p:xfrm>
          <a:off x="11771371" y="5843789"/>
          <a:ext cx="25946578" cy="142627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8" name="TextBox 37">
            <a:extLst>
              <a:ext uri="{FF2B5EF4-FFF2-40B4-BE49-F238E27FC236}">
                <a16:creationId xmlns:a16="http://schemas.microsoft.com/office/drawing/2014/main" id="{827F6E8E-D1F1-794E-8215-95D7BA937456}"/>
              </a:ext>
            </a:extLst>
          </p:cNvPr>
          <p:cNvSpPr txBox="1"/>
          <p:nvPr/>
        </p:nvSpPr>
        <p:spPr>
          <a:xfrm>
            <a:off x="15625279" y="5514778"/>
            <a:ext cx="18664621" cy="769441"/>
          </a:xfrm>
          <a:prstGeom prst="rect">
            <a:avLst/>
          </a:prstGeom>
          <a:noFill/>
        </p:spPr>
        <p:txBody>
          <a:bodyPr wrap="square" rtlCol="0">
            <a:spAutoFit/>
          </a:bodyPr>
          <a:lstStyle/>
          <a:p>
            <a:pPr algn="ctr"/>
            <a:r>
              <a:rPr lang="en-US" sz="4400" b="1" u="sng" dirty="0"/>
              <a:t>New Categories</a:t>
            </a:r>
          </a:p>
        </p:txBody>
      </p:sp>
      <p:sp>
        <p:nvSpPr>
          <p:cNvPr id="39" name="TextBox 38">
            <a:extLst>
              <a:ext uri="{FF2B5EF4-FFF2-40B4-BE49-F238E27FC236}">
                <a16:creationId xmlns:a16="http://schemas.microsoft.com/office/drawing/2014/main" id="{B410704E-B039-0F40-BD69-A71F8C4033DE}"/>
              </a:ext>
            </a:extLst>
          </p:cNvPr>
          <p:cNvSpPr txBox="1"/>
          <p:nvPr/>
        </p:nvSpPr>
        <p:spPr>
          <a:xfrm>
            <a:off x="15625279" y="11833047"/>
            <a:ext cx="19316461" cy="769441"/>
          </a:xfrm>
          <a:prstGeom prst="rect">
            <a:avLst/>
          </a:prstGeom>
          <a:noFill/>
        </p:spPr>
        <p:txBody>
          <a:bodyPr wrap="square" rtlCol="0">
            <a:spAutoFit/>
          </a:bodyPr>
          <a:lstStyle/>
          <a:p>
            <a:pPr algn="ctr"/>
            <a:r>
              <a:rPr lang="en-US" sz="4400" b="1" u="sng" dirty="0"/>
              <a:t>Categories Expanded</a:t>
            </a:r>
            <a:endParaRPr lang="en-US" sz="4400" dirty="0"/>
          </a:p>
        </p:txBody>
      </p:sp>
      <p:sp>
        <p:nvSpPr>
          <p:cNvPr id="40" name="TextBox 39">
            <a:extLst>
              <a:ext uri="{FF2B5EF4-FFF2-40B4-BE49-F238E27FC236}">
                <a16:creationId xmlns:a16="http://schemas.microsoft.com/office/drawing/2014/main" id="{42A98E0E-B281-E641-B13B-69B4C9E8F179}"/>
              </a:ext>
            </a:extLst>
          </p:cNvPr>
          <p:cNvSpPr txBox="1"/>
          <p:nvPr/>
        </p:nvSpPr>
        <p:spPr>
          <a:xfrm>
            <a:off x="12841450" y="17758351"/>
            <a:ext cx="24088104" cy="769441"/>
          </a:xfrm>
          <a:prstGeom prst="rect">
            <a:avLst/>
          </a:prstGeom>
          <a:noFill/>
        </p:spPr>
        <p:txBody>
          <a:bodyPr wrap="square" rtlCol="0">
            <a:spAutoFit/>
          </a:bodyPr>
          <a:lstStyle/>
          <a:p>
            <a:pPr algn="ctr"/>
            <a:r>
              <a:rPr lang="en-US" sz="4400" b="1" u="sng" dirty="0"/>
              <a:t>Categories with Minimal Editing </a:t>
            </a:r>
            <a:endParaRPr lang="en-US" sz="4400" dirty="0"/>
          </a:p>
        </p:txBody>
      </p:sp>
      <p:sp>
        <p:nvSpPr>
          <p:cNvPr id="17" name="TextBox 16">
            <a:extLst>
              <a:ext uri="{FF2B5EF4-FFF2-40B4-BE49-F238E27FC236}">
                <a16:creationId xmlns:a16="http://schemas.microsoft.com/office/drawing/2014/main" id="{949354FB-1C70-1546-8EF2-4B02ADBF868C}"/>
              </a:ext>
            </a:extLst>
          </p:cNvPr>
          <p:cNvSpPr txBox="1"/>
          <p:nvPr/>
        </p:nvSpPr>
        <p:spPr>
          <a:xfrm>
            <a:off x="23371329" y="26095782"/>
            <a:ext cx="14749692" cy="1077218"/>
          </a:xfrm>
          <a:prstGeom prst="rect">
            <a:avLst/>
          </a:prstGeom>
          <a:noFill/>
        </p:spPr>
        <p:txBody>
          <a:bodyPr wrap="square" rtlCol="0">
            <a:spAutoFit/>
          </a:bodyPr>
          <a:lstStyle/>
          <a:p>
            <a:r>
              <a:rPr lang="en-US" sz="3200" dirty="0"/>
              <a:t>Special thanks to Meredith Grinnell OTD</a:t>
            </a:r>
            <a:r>
              <a:rPr lang="en-US" sz="3200"/>
              <a:t>, Mary </a:t>
            </a:r>
            <a:r>
              <a:rPr lang="en-US" sz="3200" dirty="0"/>
              <a:t>Alicia Barnes OTD, Jackson </a:t>
            </a:r>
            <a:r>
              <a:rPr lang="en-US" sz="3200"/>
              <a:t>Miller OT/s, </a:t>
            </a:r>
            <a:r>
              <a:rPr lang="en-US" sz="3200" dirty="0"/>
              <a:t>Elizabeth </a:t>
            </a:r>
            <a:r>
              <a:rPr lang="en-US" sz="3200"/>
              <a:t>Perrone OT/s, </a:t>
            </a:r>
            <a:r>
              <a:rPr lang="en-US" sz="3200" dirty="0"/>
              <a:t>Rachel </a:t>
            </a:r>
            <a:r>
              <a:rPr lang="en-US" sz="3200"/>
              <a:t>Cohen OT/s, </a:t>
            </a:r>
            <a:r>
              <a:rPr lang="en-US" sz="3200" dirty="0"/>
              <a:t>&amp; Angie </a:t>
            </a:r>
            <a:r>
              <a:rPr lang="en-US" sz="3200"/>
              <a:t>Velasquez OT/s </a:t>
            </a:r>
            <a:endParaRPr lang="en-US" sz="3200" dirty="0"/>
          </a:p>
        </p:txBody>
      </p:sp>
      <p:pic>
        <p:nvPicPr>
          <p:cNvPr id="18" name="Picture 17">
            <a:extLst>
              <a:ext uri="{FF2B5EF4-FFF2-40B4-BE49-F238E27FC236}">
                <a16:creationId xmlns:a16="http://schemas.microsoft.com/office/drawing/2014/main" id="{03F3CE93-241A-B34D-A624-23C55975D64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4106932" y="22521089"/>
            <a:ext cx="6008915" cy="4442703"/>
          </a:xfrm>
          <a:prstGeom prst="rect">
            <a:avLst/>
          </a:prstGeom>
        </p:spPr>
      </p:pic>
      <p:sp>
        <p:nvSpPr>
          <p:cNvPr id="31" name="TextBox 30">
            <a:extLst>
              <a:ext uri="{FF2B5EF4-FFF2-40B4-BE49-F238E27FC236}">
                <a16:creationId xmlns:a16="http://schemas.microsoft.com/office/drawing/2014/main" id="{8EDA53B0-757F-BD4D-8C9F-F4F3315CD07A}"/>
              </a:ext>
            </a:extLst>
          </p:cNvPr>
          <p:cNvSpPr txBox="1"/>
          <p:nvPr/>
        </p:nvSpPr>
        <p:spPr>
          <a:xfrm>
            <a:off x="11771371" y="18595020"/>
            <a:ext cx="8344476" cy="2646878"/>
          </a:xfrm>
          <a:prstGeom prst="rect">
            <a:avLst/>
          </a:prstGeom>
          <a:solidFill>
            <a:schemeClr val="accent1"/>
          </a:solidFill>
        </p:spPr>
        <p:txBody>
          <a:bodyPr wrap="square" rtlCol="0">
            <a:spAutoFit/>
          </a:bodyPr>
          <a:lstStyle/>
          <a:p>
            <a:pPr algn="ctr"/>
            <a:r>
              <a:rPr lang="en-US" sz="3600" b="1" u="sng" dirty="0">
                <a:solidFill>
                  <a:schemeClr val="bg1"/>
                </a:solidFill>
              </a:rPr>
              <a:t>Initiative</a:t>
            </a:r>
          </a:p>
          <a:p>
            <a:pPr marL="285750" lvl="0" indent="-285750">
              <a:buFont typeface="Arial" panose="020B0604020202020204" pitchFamily="34" charset="0"/>
              <a:buChar char="•"/>
            </a:pPr>
            <a:r>
              <a:rPr lang="en-US" sz="2600" dirty="0">
                <a:solidFill>
                  <a:schemeClr val="bg1"/>
                </a:solidFill>
              </a:rPr>
              <a:t>Generates relevant questions &amp; potential solutions</a:t>
            </a:r>
          </a:p>
          <a:p>
            <a:pPr marL="285750" lvl="0" indent="-285750">
              <a:buFont typeface="Arial" panose="020B0604020202020204" pitchFamily="34" charset="0"/>
              <a:buChar char="•"/>
            </a:pPr>
            <a:r>
              <a:rPr lang="en-US" sz="2600" dirty="0">
                <a:solidFill>
                  <a:schemeClr val="bg1"/>
                </a:solidFill>
              </a:rPr>
              <a:t>Self-directed; seeks out necessary learning materials or opportunities  </a:t>
            </a:r>
          </a:p>
          <a:p>
            <a:pPr marL="285750" lvl="0" indent="-285750">
              <a:buFont typeface="Arial" panose="020B0604020202020204" pitchFamily="34" charset="0"/>
              <a:buChar char="•"/>
            </a:pPr>
            <a:endParaRPr lang="en-US" sz="2600" dirty="0">
              <a:solidFill>
                <a:schemeClr val="bg1"/>
              </a:solidFill>
            </a:endParaRPr>
          </a:p>
          <a:p>
            <a:pPr marL="285750" lvl="0" indent="-285750">
              <a:buFont typeface="Arial" panose="020B0604020202020204" pitchFamily="34" charset="0"/>
              <a:buChar char="•"/>
            </a:pPr>
            <a:endParaRPr lang="en-US" sz="2600" dirty="0">
              <a:solidFill>
                <a:schemeClr val="bg1"/>
              </a:solidFill>
            </a:endParaRPr>
          </a:p>
        </p:txBody>
      </p:sp>
      <p:sp>
        <p:nvSpPr>
          <p:cNvPr id="33" name="TextBox 32">
            <a:extLst>
              <a:ext uri="{FF2B5EF4-FFF2-40B4-BE49-F238E27FC236}">
                <a16:creationId xmlns:a16="http://schemas.microsoft.com/office/drawing/2014/main" id="{B5DE4A8A-0958-F345-B04D-838F4406C0CD}"/>
              </a:ext>
            </a:extLst>
          </p:cNvPr>
          <p:cNvSpPr txBox="1"/>
          <p:nvPr/>
        </p:nvSpPr>
        <p:spPr>
          <a:xfrm>
            <a:off x="20572422" y="18595020"/>
            <a:ext cx="8344476" cy="2646878"/>
          </a:xfrm>
          <a:prstGeom prst="rect">
            <a:avLst/>
          </a:prstGeom>
          <a:solidFill>
            <a:schemeClr val="accent1"/>
          </a:solidFill>
        </p:spPr>
        <p:txBody>
          <a:bodyPr wrap="square" rtlCol="0">
            <a:spAutoFit/>
          </a:bodyPr>
          <a:lstStyle/>
          <a:p>
            <a:pPr algn="ctr"/>
            <a:r>
              <a:rPr lang="en-US" sz="3600" b="1" u="sng" dirty="0">
                <a:solidFill>
                  <a:schemeClr val="bg1"/>
                </a:solidFill>
              </a:rPr>
              <a:t>Organization</a:t>
            </a:r>
          </a:p>
          <a:p>
            <a:pPr marL="285750" lvl="0" indent="-285750">
              <a:buFont typeface="Arial" panose="020B0604020202020204" pitchFamily="34" charset="0"/>
              <a:buChar char="•"/>
            </a:pPr>
            <a:r>
              <a:rPr lang="en-US" sz="2600" dirty="0">
                <a:solidFill>
                  <a:schemeClr val="bg1"/>
                </a:solidFill>
              </a:rPr>
              <a:t>Manages materials safely &amp; efficiently</a:t>
            </a:r>
          </a:p>
          <a:p>
            <a:pPr marL="285750" lvl="0" indent="-285750">
              <a:buFont typeface="Arial" panose="020B0604020202020204" pitchFamily="34" charset="0"/>
              <a:buChar char="•"/>
            </a:pPr>
            <a:r>
              <a:rPr lang="en-US" sz="2600" dirty="0">
                <a:solidFill>
                  <a:schemeClr val="bg1"/>
                </a:solidFill>
              </a:rPr>
              <a:t>Arrives on time with all necessary materials &amp; forms</a:t>
            </a:r>
          </a:p>
          <a:p>
            <a:pPr marL="742950" lvl="1" indent="-285750">
              <a:buFont typeface="Arial" panose="020B0604020202020204" pitchFamily="34" charset="0"/>
              <a:buChar char="•"/>
            </a:pPr>
            <a:r>
              <a:rPr lang="en-US" sz="2600" dirty="0">
                <a:solidFill>
                  <a:schemeClr val="bg1"/>
                </a:solidFill>
              </a:rPr>
              <a:t>Addresses any delays or absences proactively with supervisor (</a:t>
            </a:r>
            <a:r>
              <a:rPr lang="en-US" sz="2600" dirty="0" err="1">
                <a:solidFill>
                  <a:schemeClr val="bg1"/>
                </a:solidFill>
              </a:rPr>
              <a:t>Tanzer</a:t>
            </a:r>
            <a:r>
              <a:rPr lang="en-US" sz="2600" dirty="0">
                <a:solidFill>
                  <a:schemeClr val="bg1"/>
                </a:solidFill>
              </a:rPr>
              <a:t> &amp; </a:t>
            </a:r>
            <a:r>
              <a:rPr lang="en-US" sz="2600" dirty="0" err="1">
                <a:solidFill>
                  <a:schemeClr val="bg1"/>
                </a:solidFill>
              </a:rPr>
              <a:t>Dintzner</a:t>
            </a:r>
            <a:r>
              <a:rPr lang="en-US" sz="2600" dirty="0">
                <a:solidFill>
                  <a:schemeClr val="bg1"/>
                </a:solidFill>
              </a:rPr>
              <a:t>, 2017)</a:t>
            </a:r>
            <a:endParaRPr lang="en-US" sz="3600" dirty="0">
              <a:solidFill>
                <a:schemeClr val="bg1"/>
              </a:solidFill>
            </a:endParaRPr>
          </a:p>
          <a:p>
            <a:pPr marL="742950" lvl="1" indent="-285750">
              <a:buFont typeface="Arial" panose="020B0604020202020204" pitchFamily="34" charset="0"/>
              <a:buChar char="•"/>
            </a:pPr>
            <a:endParaRPr lang="en-US" sz="2600" dirty="0">
              <a:solidFill>
                <a:schemeClr val="bg1"/>
              </a:solidFill>
            </a:endParaRPr>
          </a:p>
        </p:txBody>
      </p:sp>
      <p:sp>
        <p:nvSpPr>
          <p:cNvPr id="34" name="TextBox 33">
            <a:extLst>
              <a:ext uri="{FF2B5EF4-FFF2-40B4-BE49-F238E27FC236}">
                <a16:creationId xmlns:a16="http://schemas.microsoft.com/office/drawing/2014/main" id="{475F7117-5E61-AE43-98AE-D35D97BFA87A}"/>
              </a:ext>
            </a:extLst>
          </p:cNvPr>
          <p:cNvSpPr txBox="1"/>
          <p:nvPr/>
        </p:nvSpPr>
        <p:spPr>
          <a:xfrm>
            <a:off x="29691410" y="18591746"/>
            <a:ext cx="8344476" cy="2646878"/>
          </a:xfrm>
          <a:prstGeom prst="rect">
            <a:avLst/>
          </a:prstGeom>
          <a:solidFill>
            <a:schemeClr val="accent1"/>
          </a:solidFill>
        </p:spPr>
        <p:txBody>
          <a:bodyPr wrap="square" rtlCol="0">
            <a:spAutoFit/>
          </a:bodyPr>
          <a:lstStyle/>
          <a:p>
            <a:pPr algn="ctr"/>
            <a:r>
              <a:rPr lang="en-US" sz="3600" b="1" u="sng" dirty="0">
                <a:solidFill>
                  <a:schemeClr val="bg1"/>
                </a:solidFill>
              </a:rPr>
              <a:t>Dependability &amp; Timeliness </a:t>
            </a:r>
          </a:p>
          <a:p>
            <a:pPr marL="285750" lvl="0" indent="-285750">
              <a:buFont typeface="Arial" panose="020B0604020202020204" pitchFamily="34" charset="0"/>
              <a:buChar char="•"/>
            </a:pPr>
            <a:r>
              <a:rPr lang="en-US" sz="2600" dirty="0">
                <a:solidFill>
                  <a:schemeClr val="bg1"/>
                </a:solidFill>
              </a:rPr>
              <a:t>Responsive; modifies behavior according to demands of situation</a:t>
            </a:r>
          </a:p>
          <a:p>
            <a:pPr marL="285750" lvl="0" indent="-285750">
              <a:buFont typeface="Arial" panose="020B0604020202020204" pitchFamily="34" charset="0"/>
              <a:buChar char="•"/>
            </a:pPr>
            <a:r>
              <a:rPr lang="en-US" sz="2600" dirty="0">
                <a:solidFill>
                  <a:schemeClr val="bg1"/>
                </a:solidFill>
              </a:rPr>
              <a:t>Demonstrates time management skills (</a:t>
            </a:r>
            <a:r>
              <a:rPr lang="en-US" sz="2600" dirty="0" err="1">
                <a:solidFill>
                  <a:schemeClr val="bg1"/>
                </a:solidFill>
              </a:rPr>
              <a:t>MacKenzie</a:t>
            </a:r>
            <a:r>
              <a:rPr lang="en-US" sz="2600" dirty="0">
                <a:solidFill>
                  <a:schemeClr val="bg1"/>
                </a:solidFill>
              </a:rPr>
              <a:t> et al., 2020)</a:t>
            </a:r>
            <a:endParaRPr lang="en-US" sz="3600" b="1" u="sng" dirty="0">
              <a:solidFill>
                <a:schemeClr val="bg1"/>
              </a:solidFill>
            </a:endParaRPr>
          </a:p>
          <a:p>
            <a:pPr marL="285750" lvl="0" indent="-285750">
              <a:buFont typeface="Arial" panose="020B0604020202020204" pitchFamily="34" charset="0"/>
              <a:buChar char="•"/>
            </a:pPr>
            <a:endParaRPr lang="en-US" sz="2600" dirty="0">
              <a:solidFill>
                <a:schemeClr val="bg1"/>
              </a:solidFill>
            </a:endParaRPr>
          </a:p>
        </p:txBody>
      </p:sp>
      <p:graphicFrame>
        <p:nvGraphicFramePr>
          <p:cNvPr id="43" name="Diagram 42">
            <a:extLst>
              <a:ext uri="{FF2B5EF4-FFF2-40B4-BE49-F238E27FC236}">
                <a16:creationId xmlns:a16="http://schemas.microsoft.com/office/drawing/2014/main" id="{0E54C654-F4B0-7844-9451-F3DFAE50A8B4}"/>
              </a:ext>
            </a:extLst>
          </p:cNvPr>
          <p:cNvGraphicFramePr/>
          <p:nvPr>
            <p:extLst>
              <p:ext uri="{D42A27DB-BD31-4B8C-83A1-F6EECF244321}">
                <p14:modId xmlns:p14="http://schemas.microsoft.com/office/powerpoint/2010/main" val="293273168"/>
              </p:ext>
            </p:extLst>
          </p:nvPr>
        </p:nvGraphicFramePr>
        <p:xfrm>
          <a:off x="-204111" y="20623741"/>
          <a:ext cx="11685821" cy="668077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23" name="Diagram 22">
            <a:extLst>
              <a:ext uri="{FF2B5EF4-FFF2-40B4-BE49-F238E27FC236}">
                <a16:creationId xmlns:a16="http://schemas.microsoft.com/office/drawing/2014/main" id="{A2E1165C-E987-7144-8C54-4F9222A73811}"/>
              </a:ext>
            </a:extLst>
          </p:cNvPr>
          <p:cNvGraphicFramePr/>
          <p:nvPr>
            <p:extLst>
              <p:ext uri="{D42A27DB-BD31-4B8C-83A1-F6EECF244321}">
                <p14:modId xmlns:p14="http://schemas.microsoft.com/office/powerpoint/2010/main" val="3817092014"/>
              </p:ext>
            </p:extLst>
          </p:nvPr>
        </p:nvGraphicFramePr>
        <p:xfrm>
          <a:off x="23291397" y="20779331"/>
          <a:ext cx="14605103" cy="7475438"/>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29" name="TextBox 28">
            <a:extLst>
              <a:ext uri="{FF2B5EF4-FFF2-40B4-BE49-F238E27FC236}">
                <a16:creationId xmlns:a16="http://schemas.microsoft.com/office/drawing/2014/main" id="{69A7F028-2111-134A-859E-D19482597395}"/>
              </a:ext>
            </a:extLst>
          </p:cNvPr>
          <p:cNvSpPr txBox="1"/>
          <p:nvPr/>
        </p:nvSpPr>
        <p:spPr>
          <a:xfrm>
            <a:off x="24182089" y="22477210"/>
            <a:ext cx="13128171" cy="646331"/>
          </a:xfrm>
          <a:prstGeom prst="rect">
            <a:avLst/>
          </a:prstGeom>
          <a:noFill/>
        </p:spPr>
        <p:txBody>
          <a:bodyPr wrap="square" rtlCol="0">
            <a:spAutoFit/>
          </a:bodyPr>
          <a:lstStyle/>
          <a:p>
            <a:pPr algn="ctr"/>
            <a:r>
              <a:rPr lang="en-US" sz="3600" b="1" u="sng" dirty="0"/>
              <a:t>Pilot test assessment and data collection to: </a:t>
            </a:r>
          </a:p>
        </p:txBody>
      </p:sp>
      <p:sp>
        <p:nvSpPr>
          <p:cNvPr id="11" name="TextBox 10">
            <a:extLst>
              <a:ext uri="{FF2B5EF4-FFF2-40B4-BE49-F238E27FC236}">
                <a16:creationId xmlns:a16="http://schemas.microsoft.com/office/drawing/2014/main" id="{A999D6DD-404A-BDDC-DAFA-DA45A6AFF0F6}"/>
              </a:ext>
            </a:extLst>
          </p:cNvPr>
          <p:cNvSpPr txBox="1"/>
          <p:nvPr/>
        </p:nvSpPr>
        <p:spPr>
          <a:xfrm>
            <a:off x="907356" y="15376301"/>
            <a:ext cx="4666510" cy="1107996"/>
          </a:xfrm>
          <a:prstGeom prst="rect">
            <a:avLst/>
          </a:prstGeom>
          <a:noFill/>
          <a:ln w="25400">
            <a:solidFill>
              <a:schemeClr val="accent1"/>
            </a:solidFill>
          </a:ln>
        </p:spPr>
        <p:txBody>
          <a:bodyPr wrap="square" rtlCol="0">
            <a:spAutoFit/>
          </a:bodyPr>
          <a:lstStyle/>
          <a:p>
            <a:pPr algn="ctr"/>
            <a:r>
              <a:rPr lang="en-US" sz="2400" dirty="0"/>
              <a:t>Records screened for rubrics grading professionalism (n=114</a:t>
            </a:r>
            <a:r>
              <a:rPr lang="en-US" sz="1800" dirty="0"/>
              <a:t>) </a:t>
            </a:r>
          </a:p>
          <a:p>
            <a:endParaRPr lang="en-US" dirty="0"/>
          </a:p>
        </p:txBody>
      </p:sp>
      <p:sp>
        <p:nvSpPr>
          <p:cNvPr id="12" name="TextBox 11">
            <a:extLst>
              <a:ext uri="{FF2B5EF4-FFF2-40B4-BE49-F238E27FC236}">
                <a16:creationId xmlns:a16="http://schemas.microsoft.com/office/drawing/2014/main" id="{E6DA9239-A4B4-B013-79E1-7834C4C27E40}"/>
              </a:ext>
            </a:extLst>
          </p:cNvPr>
          <p:cNvSpPr txBox="1"/>
          <p:nvPr/>
        </p:nvSpPr>
        <p:spPr>
          <a:xfrm>
            <a:off x="6201637" y="15322558"/>
            <a:ext cx="4805996" cy="1200329"/>
          </a:xfrm>
          <a:prstGeom prst="rect">
            <a:avLst/>
          </a:prstGeom>
          <a:noFill/>
          <a:ln w="25400">
            <a:solidFill>
              <a:schemeClr val="accent1"/>
            </a:solidFill>
          </a:ln>
        </p:spPr>
        <p:txBody>
          <a:bodyPr wrap="none" rtlCol="0">
            <a:spAutoFit/>
          </a:bodyPr>
          <a:lstStyle/>
          <a:p>
            <a:pPr algn="ctr"/>
            <a:r>
              <a:rPr lang="en-US" sz="2400" dirty="0"/>
              <a:t>Records screened for rubrics grading </a:t>
            </a:r>
          </a:p>
          <a:p>
            <a:pPr algn="ctr"/>
            <a:r>
              <a:rPr lang="en-US" sz="2400" dirty="0"/>
              <a:t>professionalism </a:t>
            </a:r>
          </a:p>
          <a:p>
            <a:pPr algn="ctr"/>
            <a:r>
              <a:rPr lang="en-US" sz="2400" dirty="0"/>
              <a:t>in healthcare students (n=49)</a:t>
            </a:r>
          </a:p>
        </p:txBody>
      </p:sp>
      <p:sp>
        <p:nvSpPr>
          <p:cNvPr id="16" name="TextBox 15">
            <a:extLst>
              <a:ext uri="{FF2B5EF4-FFF2-40B4-BE49-F238E27FC236}">
                <a16:creationId xmlns:a16="http://schemas.microsoft.com/office/drawing/2014/main" id="{382D5405-17BA-5F5F-F2F5-81D410576959}"/>
              </a:ext>
            </a:extLst>
          </p:cNvPr>
          <p:cNvSpPr txBox="1"/>
          <p:nvPr/>
        </p:nvSpPr>
        <p:spPr>
          <a:xfrm>
            <a:off x="2201549" y="12144999"/>
            <a:ext cx="9160502" cy="1846659"/>
          </a:xfrm>
          <a:prstGeom prst="rect">
            <a:avLst/>
          </a:prstGeom>
          <a:noFill/>
          <a:ln w="25400">
            <a:solidFill>
              <a:schemeClr val="accent1"/>
            </a:solidFill>
          </a:ln>
        </p:spPr>
        <p:txBody>
          <a:bodyPr wrap="square" rtlCol="0">
            <a:spAutoFit/>
          </a:bodyPr>
          <a:lstStyle/>
          <a:p>
            <a:pPr algn="ctr"/>
            <a:r>
              <a:rPr lang="en-US" sz="2400" dirty="0"/>
              <a:t>Records identified though data base searches (Web of Science, CINAHL, PubMed, ERIC, &amp; </a:t>
            </a:r>
            <a:r>
              <a:rPr lang="en-US" sz="2400" dirty="0" err="1"/>
              <a:t>Psychinfo</a:t>
            </a:r>
            <a:r>
              <a:rPr lang="en-US" sz="2400" dirty="0"/>
              <a:t>) using search terms</a:t>
            </a:r>
          </a:p>
          <a:p>
            <a:pPr algn="ctr"/>
            <a:r>
              <a:rPr lang="en-US" sz="2400" dirty="0"/>
              <a:t> “rubrics for professionalism” AND “simulation” AND “rubric” (n=502)</a:t>
            </a:r>
          </a:p>
          <a:p>
            <a:pPr algn="ctr"/>
            <a:endParaRPr lang="en-US" sz="2400" dirty="0"/>
          </a:p>
          <a:p>
            <a:endParaRPr lang="en-US" dirty="0"/>
          </a:p>
        </p:txBody>
      </p:sp>
      <p:sp>
        <p:nvSpPr>
          <p:cNvPr id="20" name="TextBox 19">
            <a:extLst>
              <a:ext uri="{FF2B5EF4-FFF2-40B4-BE49-F238E27FC236}">
                <a16:creationId xmlns:a16="http://schemas.microsoft.com/office/drawing/2014/main" id="{76BFCDCC-3668-13F5-FAF0-AC0E8E1F7B28}"/>
              </a:ext>
            </a:extLst>
          </p:cNvPr>
          <p:cNvSpPr txBox="1"/>
          <p:nvPr/>
        </p:nvSpPr>
        <p:spPr>
          <a:xfrm>
            <a:off x="331861" y="12241840"/>
            <a:ext cx="523220" cy="1828800"/>
          </a:xfrm>
          <a:prstGeom prst="rect">
            <a:avLst/>
          </a:prstGeom>
          <a:solidFill>
            <a:schemeClr val="accent1"/>
          </a:solidFill>
        </p:spPr>
        <p:txBody>
          <a:bodyPr vert="vert270" wrap="square" rtlCol="0">
            <a:spAutoFit/>
          </a:bodyPr>
          <a:lstStyle/>
          <a:p>
            <a:pPr algn="ctr"/>
            <a:r>
              <a:rPr lang="en-US" sz="2200" b="1" dirty="0">
                <a:solidFill>
                  <a:schemeClr val="bg1"/>
                </a:solidFill>
              </a:rPr>
              <a:t>Identification</a:t>
            </a:r>
          </a:p>
        </p:txBody>
      </p:sp>
      <p:sp>
        <p:nvSpPr>
          <p:cNvPr id="21" name="TextBox 20">
            <a:extLst>
              <a:ext uri="{FF2B5EF4-FFF2-40B4-BE49-F238E27FC236}">
                <a16:creationId xmlns:a16="http://schemas.microsoft.com/office/drawing/2014/main" id="{31F37005-EB6B-52CA-C3D9-6510CEAC60A0}"/>
              </a:ext>
            </a:extLst>
          </p:cNvPr>
          <p:cNvSpPr txBox="1"/>
          <p:nvPr/>
        </p:nvSpPr>
        <p:spPr>
          <a:xfrm>
            <a:off x="2937117" y="14181127"/>
            <a:ext cx="7431458" cy="830997"/>
          </a:xfrm>
          <a:prstGeom prst="rect">
            <a:avLst/>
          </a:prstGeom>
          <a:noFill/>
          <a:ln w="25400">
            <a:solidFill>
              <a:schemeClr val="accent1"/>
            </a:solidFill>
          </a:ln>
        </p:spPr>
        <p:txBody>
          <a:bodyPr wrap="none" rtlCol="0">
            <a:spAutoFit/>
          </a:bodyPr>
          <a:lstStyle/>
          <a:p>
            <a:r>
              <a:rPr lang="en-US" sz="2400" dirty="0"/>
              <a:t>Records remaining after duplicates were removed (n=334)</a:t>
            </a:r>
          </a:p>
          <a:p>
            <a:endParaRPr lang="en-US" sz="2400" dirty="0"/>
          </a:p>
        </p:txBody>
      </p:sp>
      <p:sp>
        <p:nvSpPr>
          <p:cNvPr id="22" name="TextBox 21">
            <a:extLst>
              <a:ext uri="{FF2B5EF4-FFF2-40B4-BE49-F238E27FC236}">
                <a16:creationId xmlns:a16="http://schemas.microsoft.com/office/drawing/2014/main" id="{023D5688-E8D2-673A-C7BB-5CD1BE906FA4}"/>
              </a:ext>
            </a:extLst>
          </p:cNvPr>
          <p:cNvSpPr txBox="1"/>
          <p:nvPr/>
        </p:nvSpPr>
        <p:spPr>
          <a:xfrm>
            <a:off x="3240611" y="19086483"/>
            <a:ext cx="5344796" cy="738664"/>
          </a:xfrm>
          <a:prstGeom prst="rect">
            <a:avLst/>
          </a:prstGeom>
          <a:noFill/>
          <a:ln w="25400">
            <a:solidFill>
              <a:schemeClr val="accent1"/>
            </a:solidFill>
          </a:ln>
        </p:spPr>
        <p:txBody>
          <a:bodyPr wrap="none" rtlCol="0">
            <a:spAutoFit/>
          </a:bodyPr>
          <a:lstStyle/>
          <a:p>
            <a:pPr algn="ctr"/>
            <a:r>
              <a:rPr lang="en-US" sz="2400" dirty="0"/>
              <a:t>Studies included in scoping review (n=18)</a:t>
            </a:r>
          </a:p>
          <a:p>
            <a:endParaRPr lang="en-US" dirty="0"/>
          </a:p>
        </p:txBody>
      </p:sp>
      <p:sp>
        <p:nvSpPr>
          <p:cNvPr id="24" name="TextBox 23">
            <a:extLst>
              <a:ext uri="{FF2B5EF4-FFF2-40B4-BE49-F238E27FC236}">
                <a16:creationId xmlns:a16="http://schemas.microsoft.com/office/drawing/2014/main" id="{E49D1E14-8E74-EECF-BE03-6BC6151F8EA2}"/>
              </a:ext>
            </a:extLst>
          </p:cNvPr>
          <p:cNvSpPr txBox="1"/>
          <p:nvPr/>
        </p:nvSpPr>
        <p:spPr>
          <a:xfrm>
            <a:off x="331861" y="14407566"/>
            <a:ext cx="523220" cy="2426354"/>
          </a:xfrm>
          <a:prstGeom prst="rect">
            <a:avLst/>
          </a:prstGeom>
          <a:solidFill>
            <a:schemeClr val="accent1"/>
          </a:solidFill>
        </p:spPr>
        <p:txBody>
          <a:bodyPr vert="vert270" wrap="square" rtlCol="0">
            <a:spAutoFit/>
          </a:bodyPr>
          <a:lstStyle/>
          <a:p>
            <a:pPr algn="ctr"/>
            <a:r>
              <a:rPr lang="en-US" sz="2200" b="1" dirty="0">
                <a:solidFill>
                  <a:schemeClr val="bg1"/>
                </a:solidFill>
              </a:rPr>
              <a:t>Screening</a:t>
            </a:r>
          </a:p>
        </p:txBody>
      </p:sp>
      <p:sp>
        <p:nvSpPr>
          <p:cNvPr id="32" name="TextBox 31">
            <a:extLst>
              <a:ext uri="{FF2B5EF4-FFF2-40B4-BE49-F238E27FC236}">
                <a16:creationId xmlns:a16="http://schemas.microsoft.com/office/drawing/2014/main" id="{9C108D51-69CB-B9A2-5936-7473322F03CD}"/>
              </a:ext>
            </a:extLst>
          </p:cNvPr>
          <p:cNvSpPr txBox="1"/>
          <p:nvPr/>
        </p:nvSpPr>
        <p:spPr>
          <a:xfrm>
            <a:off x="3861848" y="17314179"/>
            <a:ext cx="4251164" cy="1477328"/>
          </a:xfrm>
          <a:prstGeom prst="rect">
            <a:avLst/>
          </a:prstGeom>
          <a:noFill/>
          <a:ln w="25400">
            <a:solidFill>
              <a:schemeClr val="accent1"/>
            </a:solidFill>
          </a:ln>
        </p:spPr>
        <p:txBody>
          <a:bodyPr wrap="none" rtlCol="0">
            <a:spAutoFit/>
          </a:bodyPr>
          <a:lstStyle/>
          <a:p>
            <a:pPr lvl="0" algn="ctr"/>
            <a:r>
              <a:rPr lang="en-US" sz="2400" dirty="0"/>
              <a:t>Full text articles excluded (n=31)</a:t>
            </a:r>
          </a:p>
          <a:p>
            <a:pPr lvl="1" algn="ctr">
              <a:buFont typeface="Symbol" pitchFamily="2" charset="2"/>
              <a:buChar char=""/>
            </a:pPr>
            <a:r>
              <a:rPr lang="en-US" sz="2400" dirty="0"/>
              <a:t>Published after 2010 (n=19)</a:t>
            </a:r>
          </a:p>
          <a:p>
            <a:pPr lvl="1" algn="ctr">
              <a:buFont typeface="Symbol" pitchFamily="2" charset="2"/>
              <a:buChar char=""/>
            </a:pPr>
            <a:r>
              <a:rPr lang="en-US" sz="2400" dirty="0"/>
              <a:t>Not peer reviewed (n=12)</a:t>
            </a:r>
          </a:p>
          <a:p>
            <a:endParaRPr lang="en-US" dirty="0"/>
          </a:p>
        </p:txBody>
      </p:sp>
      <p:sp>
        <p:nvSpPr>
          <p:cNvPr id="37" name="TextBox 36">
            <a:extLst>
              <a:ext uri="{FF2B5EF4-FFF2-40B4-BE49-F238E27FC236}">
                <a16:creationId xmlns:a16="http://schemas.microsoft.com/office/drawing/2014/main" id="{D657C4DE-3830-4F43-18EB-08A5D6693FA8}"/>
              </a:ext>
            </a:extLst>
          </p:cNvPr>
          <p:cNvSpPr txBox="1"/>
          <p:nvPr/>
        </p:nvSpPr>
        <p:spPr>
          <a:xfrm>
            <a:off x="331861" y="17068506"/>
            <a:ext cx="523220" cy="1828800"/>
          </a:xfrm>
          <a:prstGeom prst="rect">
            <a:avLst/>
          </a:prstGeom>
          <a:solidFill>
            <a:schemeClr val="accent1"/>
          </a:solidFill>
        </p:spPr>
        <p:txBody>
          <a:bodyPr vert="vert270" wrap="square" rtlCol="0">
            <a:spAutoFit/>
          </a:bodyPr>
          <a:lstStyle/>
          <a:p>
            <a:pPr algn="ctr"/>
            <a:r>
              <a:rPr lang="en-US" sz="2200" b="1" dirty="0">
                <a:solidFill>
                  <a:schemeClr val="bg1"/>
                </a:solidFill>
              </a:rPr>
              <a:t>Eligibility</a:t>
            </a:r>
          </a:p>
        </p:txBody>
      </p:sp>
      <p:sp>
        <p:nvSpPr>
          <p:cNvPr id="41" name="TextBox 40">
            <a:extLst>
              <a:ext uri="{FF2B5EF4-FFF2-40B4-BE49-F238E27FC236}">
                <a16:creationId xmlns:a16="http://schemas.microsoft.com/office/drawing/2014/main" id="{B4BCCAF5-9255-B574-F3F2-A95D69DCA122}"/>
              </a:ext>
            </a:extLst>
          </p:cNvPr>
          <p:cNvSpPr txBox="1"/>
          <p:nvPr/>
        </p:nvSpPr>
        <p:spPr>
          <a:xfrm>
            <a:off x="331861" y="19054942"/>
            <a:ext cx="521207" cy="1188720"/>
          </a:xfrm>
          <a:prstGeom prst="rect">
            <a:avLst/>
          </a:prstGeom>
          <a:solidFill>
            <a:schemeClr val="accent1"/>
          </a:solidFill>
        </p:spPr>
        <p:txBody>
          <a:bodyPr vert="vert270" wrap="none" rtlCol="0">
            <a:spAutoFit/>
          </a:bodyPr>
          <a:lstStyle/>
          <a:p>
            <a:pPr algn="ctr"/>
            <a:r>
              <a:rPr lang="en-US" b="1" dirty="0">
                <a:solidFill>
                  <a:schemeClr val="bg1"/>
                </a:solidFill>
              </a:rPr>
              <a:t>Included</a:t>
            </a:r>
          </a:p>
        </p:txBody>
      </p:sp>
      <p:cxnSp>
        <p:nvCxnSpPr>
          <p:cNvPr id="44" name="Straight Connector 43">
            <a:extLst>
              <a:ext uri="{FF2B5EF4-FFF2-40B4-BE49-F238E27FC236}">
                <a16:creationId xmlns:a16="http://schemas.microsoft.com/office/drawing/2014/main" id="{A588D81B-B4F9-3D1A-245A-502CCF361D67}"/>
              </a:ext>
            </a:extLst>
          </p:cNvPr>
          <p:cNvCxnSpPr>
            <a:cxnSpLocks/>
          </p:cNvCxnSpPr>
          <p:nvPr/>
        </p:nvCxnSpPr>
        <p:spPr>
          <a:xfrm>
            <a:off x="6063393" y="13991658"/>
            <a:ext cx="0" cy="189469"/>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154DA6D-D0CD-2DCE-8CBF-1784DB0710C0}"/>
              </a:ext>
            </a:extLst>
          </p:cNvPr>
          <p:cNvCxnSpPr>
            <a:cxnSpLocks/>
          </p:cNvCxnSpPr>
          <p:nvPr/>
        </p:nvCxnSpPr>
        <p:spPr>
          <a:xfrm>
            <a:off x="3861848" y="15012124"/>
            <a:ext cx="0" cy="343454"/>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F66AC83-1D8C-7F39-F156-13519FCD32AD}"/>
              </a:ext>
            </a:extLst>
          </p:cNvPr>
          <p:cNvCxnSpPr>
            <a:cxnSpLocks/>
          </p:cNvCxnSpPr>
          <p:nvPr/>
        </p:nvCxnSpPr>
        <p:spPr>
          <a:xfrm flipV="1">
            <a:off x="7845300" y="15002943"/>
            <a:ext cx="0" cy="329184"/>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47079B70-C412-CACD-BB88-59367D269D3C}"/>
              </a:ext>
            </a:extLst>
          </p:cNvPr>
          <p:cNvCxnSpPr>
            <a:cxnSpLocks/>
          </p:cNvCxnSpPr>
          <p:nvPr/>
        </p:nvCxnSpPr>
        <p:spPr>
          <a:xfrm>
            <a:off x="5569950" y="15936124"/>
            <a:ext cx="649224"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BB13B9A-A404-7B68-762C-A8A919254CA6}"/>
              </a:ext>
            </a:extLst>
          </p:cNvPr>
          <p:cNvCxnSpPr>
            <a:cxnSpLocks/>
          </p:cNvCxnSpPr>
          <p:nvPr/>
        </p:nvCxnSpPr>
        <p:spPr>
          <a:xfrm>
            <a:off x="5883565" y="15958892"/>
            <a:ext cx="0" cy="13716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2F0C9396-2D86-425E-5107-8D751E29D315}"/>
              </a:ext>
            </a:extLst>
          </p:cNvPr>
          <p:cNvCxnSpPr>
            <a:cxnSpLocks/>
          </p:cNvCxnSpPr>
          <p:nvPr/>
        </p:nvCxnSpPr>
        <p:spPr>
          <a:xfrm>
            <a:off x="5883565" y="18806857"/>
            <a:ext cx="0" cy="274320"/>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1011223"/>
      </p:ext>
    </p:extLst>
  </p:cSld>
  <p:clrMapOvr>
    <a:masterClrMapping/>
  </p:clrMapOvr>
  <p:extLst>
    <p:ext uri="{6950BFC3-D8DA-4A85-94F7-54DA5524770B}">
      <p188:commentRel xmlns:p188="http://schemas.microsoft.com/office/powerpoint/2018/8/main" xmlns="" r:id="rId20"/>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5279</TotalTime>
  <Words>827</Words>
  <Application>Microsoft Macintosh PowerPoint</Application>
  <PresentationFormat>Custom</PresentationFormat>
  <Paragraphs>94</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Angsana New</vt:lpstr>
      <vt:lpstr>Arial</vt:lpstr>
      <vt:lpstr>Bookman Old Style</vt:lpstr>
      <vt:lpstr>Calibri</vt:lpstr>
      <vt:lpstr>Calibri Light</vt:lpstr>
      <vt:lpstr>Garamond</vt:lpstr>
      <vt:lpstr>Symbol</vt:lpstr>
      <vt:lpstr>Wingdings</vt:lpstr>
      <vt:lpstr>Office Theme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Baker, Nancy</dc:creator>
  <cp:lastModifiedBy>Omalley, Emma K</cp:lastModifiedBy>
  <cp:revision>143</cp:revision>
  <cp:lastPrinted>2023-05-15T18:56:03Z</cp:lastPrinted>
  <dcterms:created xsi:type="dcterms:W3CDTF">2020-07-27T17:53:19Z</dcterms:created>
  <dcterms:modified xsi:type="dcterms:W3CDTF">2023-05-15T19:57:39Z</dcterms:modified>
</cp:coreProperties>
</file>