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20" r:id="rId2"/>
    <p:sldId id="765" r:id="rId3"/>
    <p:sldId id="762" r:id="rId4"/>
    <p:sldId id="764" r:id="rId5"/>
    <p:sldId id="756" r:id="rId6"/>
    <p:sldId id="757" r:id="rId7"/>
    <p:sldId id="769" r:id="rId8"/>
    <p:sldId id="758" r:id="rId9"/>
    <p:sldId id="754" r:id="rId10"/>
    <p:sldId id="761" r:id="rId11"/>
    <p:sldId id="445" r:id="rId12"/>
    <p:sldId id="400" r:id="rId13"/>
    <p:sldId id="755" r:id="rId14"/>
    <p:sldId id="768" r:id="rId15"/>
    <p:sldId id="766" r:id="rId1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D97FF"/>
    <a:srgbClr val="007033"/>
    <a:srgbClr val="005696"/>
    <a:srgbClr val="006EC0"/>
    <a:srgbClr val="005392"/>
    <a:srgbClr val="800000"/>
    <a:srgbClr val="0594FF"/>
    <a:srgbClr val="0000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88978" autoAdjust="0"/>
  </p:normalViewPr>
  <p:slideViewPr>
    <p:cSldViewPr>
      <p:cViewPr varScale="1">
        <p:scale>
          <a:sx n="75" d="100"/>
          <a:sy n="75" d="100"/>
        </p:scale>
        <p:origin x="54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7230"/>
    </p:cViewPr>
  </p:sorterViewPr>
  <p:notesViewPr>
    <p:cSldViewPr>
      <p:cViewPr varScale="1">
        <p:scale>
          <a:sx n="52" d="100"/>
          <a:sy n="52" d="100"/>
        </p:scale>
        <p:origin x="261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HEADEY\Dropbox%20(IFPRI)\collaborators\Will%20Masters\CANDASA\CANDASA%20-%20Ethiopia\Written%20work%20&amp;%20presentations\tables%20&amp;%20figur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Stock prices for U.S. food companies,</a:t>
            </a:r>
            <a:r>
              <a:rPr lang="en-US" sz="2000" baseline="0" dirty="0">
                <a:solidFill>
                  <a:schemeClr val="tx1"/>
                </a:solidFill>
              </a:rPr>
              <a:t> January 2nd - April 15th 2020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683553579747989E-2"/>
          <c:y val="3.06398969501506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6698804964849E-2"/>
          <c:y val="7.4031912857147802E-2"/>
          <c:w val="0.59138317779722005"/>
          <c:h val="0.75827875759072538"/>
        </c:manualLayout>
      </c:layout>
      <c:lineChart>
        <c:grouping val="standard"/>
        <c:varyColors val="0"/>
        <c:ser>
          <c:idx val="1"/>
          <c:order val="0"/>
          <c:tx>
            <c:strRef>
              <c:f>ChangeSinceJan2020!$B$20</c:f>
              <c:strCache>
                <c:ptCount val="1"/>
                <c:pt idx="0">
                  <c:v>Kroger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ChangeSinceJan2020!$C$20:$BV$20</c:f>
              <c:numCache>
                <c:formatCode>0.0</c:formatCode>
                <c:ptCount val="72"/>
                <c:pt idx="0">
                  <c:v>100</c:v>
                </c:pt>
                <c:pt idx="1">
                  <c:v>100.1395673412422</c:v>
                </c:pt>
                <c:pt idx="2">
                  <c:v>100.4884856943475</c:v>
                </c:pt>
                <c:pt idx="3">
                  <c:v>99.755757152826149</c:v>
                </c:pt>
                <c:pt idx="4">
                  <c:v>99.162595952547079</c:v>
                </c:pt>
                <c:pt idx="5">
                  <c:v>99.232379623168171</c:v>
                </c:pt>
                <c:pt idx="6">
                  <c:v>98.953244940683874</c:v>
                </c:pt>
                <c:pt idx="7">
                  <c:v>99.162595952547079</c:v>
                </c:pt>
                <c:pt idx="8">
                  <c:v>100.6280530355896</c:v>
                </c:pt>
                <c:pt idx="9">
                  <c:v>98.709002093510108</c:v>
                </c:pt>
                <c:pt idx="10">
                  <c:v>97.976273551988839</c:v>
                </c:pt>
                <c:pt idx="11">
                  <c:v>98.220516399162605</c:v>
                </c:pt>
                <c:pt idx="12">
                  <c:v>99.127704117236505</c:v>
                </c:pt>
                <c:pt idx="13">
                  <c:v>98.988136775994391</c:v>
                </c:pt>
                <c:pt idx="14">
                  <c:v>99.232379623168171</c:v>
                </c:pt>
                <c:pt idx="15">
                  <c:v>98.360083740404718</c:v>
                </c:pt>
                <c:pt idx="16">
                  <c:v>98.848569434752264</c:v>
                </c:pt>
                <c:pt idx="17">
                  <c:v>98.848569434752264</c:v>
                </c:pt>
                <c:pt idx="18">
                  <c:v>95.778087927424892</c:v>
                </c:pt>
                <c:pt idx="19">
                  <c:v>96.127006280530352</c:v>
                </c:pt>
                <c:pt idx="20">
                  <c:v>93.719469644103299</c:v>
                </c:pt>
                <c:pt idx="21">
                  <c:v>94.138171667829667</c:v>
                </c:pt>
                <c:pt idx="22">
                  <c:v>95.568736915561701</c:v>
                </c:pt>
                <c:pt idx="23">
                  <c:v>97.976273551988839</c:v>
                </c:pt>
                <c:pt idx="24">
                  <c:v>97.871598046057187</c:v>
                </c:pt>
                <c:pt idx="25">
                  <c:v>97.557571528262386</c:v>
                </c:pt>
                <c:pt idx="26">
                  <c:v>98.185624563852073</c:v>
                </c:pt>
                <c:pt idx="27">
                  <c:v>99.232379623168171</c:v>
                </c:pt>
                <c:pt idx="28">
                  <c:v>100.1046755059316</c:v>
                </c:pt>
                <c:pt idx="29">
                  <c:v>99.895324494068404</c:v>
                </c:pt>
                <c:pt idx="30">
                  <c:v>98.499651081646903</c:v>
                </c:pt>
                <c:pt idx="31">
                  <c:v>103.6636427076064</c:v>
                </c:pt>
                <c:pt idx="32">
                  <c:v>103.0704815073273</c:v>
                </c:pt>
                <c:pt idx="33">
                  <c:v>103.90788555478019</c:v>
                </c:pt>
                <c:pt idx="34">
                  <c:v>105.75715282623869</c:v>
                </c:pt>
                <c:pt idx="35">
                  <c:v>105.6175854849965</c:v>
                </c:pt>
                <c:pt idx="36">
                  <c:v>103.5240753663643</c:v>
                </c:pt>
                <c:pt idx="37">
                  <c:v>100.3140265177948</c:v>
                </c:pt>
                <c:pt idx="38">
                  <c:v>98.953244940683874</c:v>
                </c:pt>
                <c:pt idx="39">
                  <c:v>98.150732728541456</c:v>
                </c:pt>
                <c:pt idx="40">
                  <c:v>103.5589672016748</c:v>
                </c:pt>
                <c:pt idx="41">
                  <c:v>102.37264480111649</c:v>
                </c:pt>
                <c:pt idx="42">
                  <c:v>108.02512212142361</c:v>
                </c:pt>
                <c:pt idx="43">
                  <c:v>116.7829727843685</c:v>
                </c:pt>
                <c:pt idx="44">
                  <c:v>111.7934403349616</c:v>
                </c:pt>
                <c:pt idx="45">
                  <c:v>109.0369853454292</c:v>
                </c:pt>
                <c:pt idx="46">
                  <c:v>113.7473831123517</c:v>
                </c:pt>
                <c:pt idx="47">
                  <c:v>106.7341242149337</c:v>
                </c:pt>
                <c:pt idx="48">
                  <c:v>101.60502442428469</c:v>
                </c:pt>
                <c:pt idx="49">
                  <c:v>107.1528262386601</c:v>
                </c:pt>
                <c:pt idx="50">
                  <c:v>108.5136078157711</c:v>
                </c:pt>
                <c:pt idx="51">
                  <c:v>115.1430565247732</c:v>
                </c:pt>
                <c:pt idx="52">
                  <c:v>118.3182135380321</c:v>
                </c:pt>
                <c:pt idx="53">
                  <c:v>119.2602930914166</c:v>
                </c:pt>
                <c:pt idx="54">
                  <c:v>110.8513607815771</c:v>
                </c:pt>
                <c:pt idx="55">
                  <c:v>108.44382414515</c:v>
                </c:pt>
                <c:pt idx="56">
                  <c:v>105.1988834612701</c:v>
                </c:pt>
                <c:pt idx="57">
                  <c:v>97.487787857641266</c:v>
                </c:pt>
                <c:pt idx="58">
                  <c:v>101.1863224005583</c:v>
                </c:pt>
                <c:pt idx="59">
                  <c:v>101.6399162595953</c:v>
                </c:pt>
                <c:pt idx="60">
                  <c:v>103.45429169574319</c:v>
                </c:pt>
                <c:pt idx="61">
                  <c:v>105.0942079553385</c:v>
                </c:pt>
                <c:pt idx="62">
                  <c:v>106.4200976971389</c:v>
                </c:pt>
                <c:pt idx="63">
                  <c:v>110.258199581298</c:v>
                </c:pt>
                <c:pt idx="64">
                  <c:v>112.665736217725</c:v>
                </c:pt>
                <c:pt idx="65">
                  <c:v>113.85205861828329</c:v>
                </c:pt>
                <c:pt idx="66">
                  <c:v>111.1653872993719</c:v>
                </c:pt>
                <c:pt idx="67">
                  <c:v>108.2344731332868</c:v>
                </c:pt>
                <c:pt idx="68">
                  <c:v>108.3740404745289</c:v>
                </c:pt>
                <c:pt idx="69">
                  <c:v>109.3161200279135</c:v>
                </c:pt>
                <c:pt idx="70">
                  <c:v>111.9678995115143</c:v>
                </c:pt>
                <c:pt idx="71">
                  <c:v>111.14794138171671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62-4E1D-99F6-3A78AC215E6C}"/>
            </c:ext>
          </c:extLst>
        </c:ser>
        <c:ser>
          <c:idx val="2"/>
          <c:order val="1"/>
          <c:tx>
            <c:strRef>
              <c:f>ChangeSinceJan2020!$B$21</c:f>
              <c:strCache>
                <c:ptCount val="1"/>
                <c:pt idx="0">
                  <c:v>Weis Mkts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ChangeSinceJan2020!$C$21:$BV$21</c:f>
              <c:numCache>
                <c:formatCode>0.0</c:formatCode>
                <c:ptCount val="72"/>
                <c:pt idx="0">
                  <c:v>100</c:v>
                </c:pt>
                <c:pt idx="1">
                  <c:v>100.148588410104</c:v>
                </c:pt>
                <c:pt idx="2">
                  <c:v>100.44576523031201</c:v>
                </c:pt>
                <c:pt idx="3">
                  <c:v>100.7181773155027</c:v>
                </c:pt>
                <c:pt idx="4">
                  <c:v>100.8172362555721</c:v>
                </c:pt>
                <c:pt idx="5">
                  <c:v>100.8172362555721</c:v>
                </c:pt>
                <c:pt idx="6">
                  <c:v>99.925705794947973</c:v>
                </c:pt>
                <c:pt idx="7">
                  <c:v>98.315998018821148</c:v>
                </c:pt>
                <c:pt idx="8">
                  <c:v>98.068350668647867</c:v>
                </c:pt>
                <c:pt idx="9">
                  <c:v>97.89499752352647</c:v>
                </c:pt>
                <c:pt idx="10">
                  <c:v>97.622585438335776</c:v>
                </c:pt>
                <c:pt idx="11">
                  <c:v>96.458642892520984</c:v>
                </c:pt>
                <c:pt idx="12">
                  <c:v>96.681525507677065</c:v>
                </c:pt>
                <c:pt idx="13">
                  <c:v>96.656760772659652</c:v>
                </c:pt>
                <c:pt idx="14">
                  <c:v>97.152055473006399</c:v>
                </c:pt>
                <c:pt idx="15">
                  <c:v>95.690936106983585</c:v>
                </c:pt>
                <c:pt idx="16">
                  <c:v>96.062407132243635</c:v>
                </c:pt>
                <c:pt idx="17">
                  <c:v>96.483407627538384</c:v>
                </c:pt>
                <c:pt idx="18">
                  <c:v>95.146111936602253</c:v>
                </c:pt>
                <c:pt idx="19">
                  <c:v>94.031698860822203</c:v>
                </c:pt>
                <c:pt idx="20">
                  <c:v>90.861812778603252</c:v>
                </c:pt>
                <c:pt idx="21">
                  <c:v>92.050520059435357</c:v>
                </c:pt>
                <c:pt idx="22">
                  <c:v>92.248637939574039</c:v>
                </c:pt>
                <c:pt idx="23">
                  <c:v>96.235760277365031</c:v>
                </c:pt>
                <c:pt idx="24">
                  <c:v>95.963348192174294</c:v>
                </c:pt>
                <c:pt idx="25">
                  <c:v>94.650817236255506</c:v>
                </c:pt>
                <c:pt idx="26">
                  <c:v>94.006934125804818</c:v>
                </c:pt>
                <c:pt idx="27">
                  <c:v>93.462109955423472</c:v>
                </c:pt>
                <c:pt idx="28">
                  <c:v>92.743932639920743</c:v>
                </c:pt>
                <c:pt idx="29">
                  <c:v>94.105993065874202</c:v>
                </c:pt>
                <c:pt idx="30">
                  <c:v>92.694403169886073</c:v>
                </c:pt>
                <c:pt idx="31">
                  <c:v>93.140168400198107</c:v>
                </c:pt>
                <c:pt idx="32">
                  <c:v>92.174343734521997</c:v>
                </c:pt>
                <c:pt idx="33">
                  <c:v>93.684992570579439</c:v>
                </c:pt>
                <c:pt idx="34">
                  <c:v>93.858345715700779</c:v>
                </c:pt>
                <c:pt idx="35">
                  <c:v>93.363051015354117</c:v>
                </c:pt>
                <c:pt idx="36">
                  <c:v>90.217929668152607</c:v>
                </c:pt>
                <c:pt idx="37">
                  <c:v>89.30163447251114</c:v>
                </c:pt>
                <c:pt idx="38">
                  <c:v>87.270926201089608</c:v>
                </c:pt>
                <c:pt idx="39">
                  <c:v>92.248637939574039</c:v>
                </c:pt>
                <c:pt idx="40">
                  <c:v>95.294700346706279</c:v>
                </c:pt>
                <c:pt idx="41">
                  <c:v>92.521050024764719</c:v>
                </c:pt>
                <c:pt idx="42">
                  <c:v>93.808816245666179</c:v>
                </c:pt>
                <c:pt idx="43">
                  <c:v>94.180287270926172</c:v>
                </c:pt>
                <c:pt idx="44">
                  <c:v>94.477464091134223</c:v>
                </c:pt>
                <c:pt idx="45">
                  <c:v>91.233283803863301</c:v>
                </c:pt>
                <c:pt idx="46">
                  <c:v>94.502228826151494</c:v>
                </c:pt>
                <c:pt idx="47">
                  <c:v>90.118870728083166</c:v>
                </c:pt>
                <c:pt idx="48">
                  <c:v>80.782565626547793</c:v>
                </c:pt>
                <c:pt idx="49">
                  <c:v>91.505695889053982</c:v>
                </c:pt>
                <c:pt idx="50">
                  <c:v>87.914809311540367</c:v>
                </c:pt>
                <c:pt idx="51">
                  <c:v>94.848935116394173</c:v>
                </c:pt>
                <c:pt idx="52">
                  <c:v>94.081228330856831</c:v>
                </c:pt>
                <c:pt idx="53">
                  <c:v>95.319465081723621</c:v>
                </c:pt>
                <c:pt idx="54">
                  <c:v>94.799405646359574</c:v>
                </c:pt>
                <c:pt idx="55">
                  <c:v>94.700346706290219</c:v>
                </c:pt>
                <c:pt idx="56">
                  <c:v>93.214462605250134</c:v>
                </c:pt>
                <c:pt idx="57">
                  <c:v>93.263992075284747</c:v>
                </c:pt>
                <c:pt idx="58">
                  <c:v>95.542347696879602</c:v>
                </c:pt>
                <c:pt idx="59">
                  <c:v>95.690936106983585</c:v>
                </c:pt>
                <c:pt idx="60">
                  <c:v>99.2818226844973</c:v>
                </c:pt>
                <c:pt idx="61">
                  <c:v>103.16988608221889</c:v>
                </c:pt>
                <c:pt idx="62">
                  <c:v>105.9187716691432</c:v>
                </c:pt>
                <c:pt idx="63">
                  <c:v>107.8504210004953</c:v>
                </c:pt>
                <c:pt idx="64">
                  <c:v>110.7974244675582</c:v>
                </c:pt>
                <c:pt idx="65">
                  <c:v>112.8776622090144</c:v>
                </c:pt>
                <c:pt idx="66">
                  <c:v>113.42248637939571</c:v>
                </c:pt>
                <c:pt idx="67">
                  <c:v>107.9247152055473</c:v>
                </c:pt>
                <c:pt idx="68">
                  <c:v>110.57454185240221</c:v>
                </c:pt>
                <c:pt idx="69">
                  <c:v>108.122833085686</c:v>
                </c:pt>
                <c:pt idx="70">
                  <c:v>108.791480931154</c:v>
                </c:pt>
                <c:pt idx="71">
                  <c:v>109.11342248637941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62-4E1D-99F6-3A78AC215E6C}"/>
            </c:ext>
          </c:extLst>
        </c:ser>
        <c:ser>
          <c:idx val="3"/>
          <c:order val="2"/>
          <c:tx>
            <c:strRef>
              <c:f>ChangeSinceJan2020!$B$22</c:f>
              <c:strCache>
                <c:ptCount val="1"/>
                <c:pt idx="0">
                  <c:v>Sprouts Fmrs Mkts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ChangeSinceJan2020!$C$22:$BV$22</c:f>
              <c:numCache>
                <c:formatCode>0.0</c:formatCode>
                <c:ptCount val="72"/>
                <c:pt idx="0">
                  <c:v>100</c:v>
                </c:pt>
                <c:pt idx="1">
                  <c:v>99.488972565895608</c:v>
                </c:pt>
                <c:pt idx="2">
                  <c:v>100.51102743410441</c:v>
                </c:pt>
                <c:pt idx="3">
                  <c:v>98.655190962883239</c:v>
                </c:pt>
                <c:pt idx="4">
                  <c:v>98.547606239913961</c:v>
                </c:pt>
                <c:pt idx="5">
                  <c:v>96.933835395373862</c:v>
                </c:pt>
                <c:pt idx="6">
                  <c:v>95.481441635287794</c:v>
                </c:pt>
                <c:pt idx="7">
                  <c:v>93.275954814416323</c:v>
                </c:pt>
                <c:pt idx="8">
                  <c:v>95.212479827864414</c:v>
                </c:pt>
                <c:pt idx="9">
                  <c:v>95.857988165680425</c:v>
                </c:pt>
                <c:pt idx="10">
                  <c:v>96.019365250134499</c:v>
                </c:pt>
                <c:pt idx="11">
                  <c:v>94.620763851533056</c:v>
                </c:pt>
                <c:pt idx="12">
                  <c:v>93.329747175900977</c:v>
                </c:pt>
                <c:pt idx="13">
                  <c:v>93.114577729962335</c:v>
                </c:pt>
                <c:pt idx="14">
                  <c:v>93.006993006993014</c:v>
                </c:pt>
                <c:pt idx="15">
                  <c:v>91.608391608391585</c:v>
                </c:pt>
                <c:pt idx="16">
                  <c:v>89.187735341581444</c:v>
                </c:pt>
                <c:pt idx="17">
                  <c:v>87.896718665949436</c:v>
                </c:pt>
                <c:pt idx="18">
                  <c:v>84.507799892415278</c:v>
                </c:pt>
                <c:pt idx="19">
                  <c:v>84.938138784292633</c:v>
                </c:pt>
                <c:pt idx="20">
                  <c:v>84.077461000537909</c:v>
                </c:pt>
                <c:pt idx="21">
                  <c:v>79.774072081764388</c:v>
                </c:pt>
                <c:pt idx="22">
                  <c:v>78.106508875739607</c:v>
                </c:pt>
                <c:pt idx="23">
                  <c:v>82.625067240451784</c:v>
                </c:pt>
                <c:pt idx="24">
                  <c:v>81.334050564819805</c:v>
                </c:pt>
                <c:pt idx="25">
                  <c:v>80.311995696611106</c:v>
                </c:pt>
                <c:pt idx="26">
                  <c:v>79.505110274341064</c:v>
                </c:pt>
                <c:pt idx="27">
                  <c:v>81.495427649273793</c:v>
                </c:pt>
                <c:pt idx="28">
                  <c:v>83.001613770844571</c:v>
                </c:pt>
                <c:pt idx="29">
                  <c:v>83.109198493813878</c:v>
                </c:pt>
                <c:pt idx="30">
                  <c:v>83.109198493813878</c:v>
                </c:pt>
                <c:pt idx="31">
                  <c:v>85.906401291016707</c:v>
                </c:pt>
                <c:pt idx="32">
                  <c:v>85.314685314685292</c:v>
                </c:pt>
                <c:pt idx="33">
                  <c:v>86.309844002151664</c:v>
                </c:pt>
                <c:pt idx="34">
                  <c:v>96.772458310919788</c:v>
                </c:pt>
                <c:pt idx="35">
                  <c:v>93.383539537385658</c:v>
                </c:pt>
                <c:pt idx="36">
                  <c:v>90.102205486820878</c:v>
                </c:pt>
                <c:pt idx="37">
                  <c:v>86.659494351802039</c:v>
                </c:pt>
                <c:pt idx="38">
                  <c:v>88.488434642280779</c:v>
                </c:pt>
                <c:pt idx="39">
                  <c:v>85.960193652501346</c:v>
                </c:pt>
                <c:pt idx="40">
                  <c:v>89.402904787520171</c:v>
                </c:pt>
                <c:pt idx="41">
                  <c:v>88.461538461538467</c:v>
                </c:pt>
                <c:pt idx="42">
                  <c:v>90.478752017213509</c:v>
                </c:pt>
                <c:pt idx="43">
                  <c:v>92.791823561054343</c:v>
                </c:pt>
                <c:pt idx="44">
                  <c:v>92.684238838084923</c:v>
                </c:pt>
                <c:pt idx="45">
                  <c:v>88.596019365250143</c:v>
                </c:pt>
                <c:pt idx="46">
                  <c:v>89.940828402366861</c:v>
                </c:pt>
                <c:pt idx="47">
                  <c:v>86.444324905863397</c:v>
                </c:pt>
                <c:pt idx="48">
                  <c:v>71.651425497579339</c:v>
                </c:pt>
                <c:pt idx="49">
                  <c:v>78.267885960193667</c:v>
                </c:pt>
                <c:pt idx="50">
                  <c:v>88.0043033889188</c:v>
                </c:pt>
                <c:pt idx="51">
                  <c:v>101.8289402904787</c:v>
                </c:pt>
                <c:pt idx="52">
                  <c:v>95.158687466379789</c:v>
                </c:pt>
                <c:pt idx="53">
                  <c:v>94.782140935987087</c:v>
                </c:pt>
                <c:pt idx="54">
                  <c:v>94.674556213017752</c:v>
                </c:pt>
                <c:pt idx="55">
                  <c:v>89.187735341581444</c:v>
                </c:pt>
                <c:pt idx="56">
                  <c:v>94.620763851533056</c:v>
                </c:pt>
                <c:pt idx="57">
                  <c:v>92.200107584722971</c:v>
                </c:pt>
                <c:pt idx="58">
                  <c:v>98.816568047337299</c:v>
                </c:pt>
                <c:pt idx="59">
                  <c:v>96.66487358795051</c:v>
                </c:pt>
                <c:pt idx="60">
                  <c:v>100.0537923614847</c:v>
                </c:pt>
                <c:pt idx="61">
                  <c:v>100</c:v>
                </c:pt>
                <c:pt idx="62">
                  <c:v>100.4572350726197</c:v>
                </c:pt>
                <c:pt idx="63">
                  <c:v>102.0441097364174</c:v>
                </c:pt>
                <c:pt idx="64">
                  <c:v>102.31307154384081</c:v>
                </c:pt>
                <c:pt idx="65">
                  <c:v>104.30338891877351</c:v>
                </c:pt>
                <c:pt idx="66">
                  <c:v>103.6040882194728</c:v>
                </c:pt>
                <c:pt idx="67">
                  <c:v>103.4427111350188</c:v>
                </c:pt>
                <c:pt idx="68">
                  <c:v>102.2054868208714</c:v>
                </c:pt>
                <c:pt idx="69">
                  <c:v>101.1834319526627</c:v>
                </c:pt>
                <c:pt idx="70">
                  <c:v>102.5820333512641</c:v>
                </c:pt>
                <c:pt idx="71">
                  <c:v>102.3399677245831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62-4E1D-99F6-3A78AC215E6C}"/>
            </c:ext>
          </c:extLst>
        </c:ser>
        <c:ser>
          <c:idx val="5"/>
          <c:order val="3"/>
          <c:tx>
            <c:strRef>
              <c:f>ChangeSinceJan2020!$B$24</c:f>
              <c:strCache>
                <c:ptCount val="1"/>
                <c:pt idx="0">
                  <c:v>General Mills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ChangeSinceJan2020!$C$24:$BV$24</c:f>
              <c:numCache>
                <c:formatCode>0.0</c:formatCode>
                <c:ptCount val="72"/>
                <c:pt idx="0">
                  <c:v>100</c:v>
                </c:pt>
                <c:pt idx="1">
                  <c:v>99.635526568194862</c:v>
                </c:pt>
                <c:pt idx="2">
                  <c:v>100.8824093612124</c:v>
                </c:pt>
                <c:pt idx="3">
                  <c:v>100.1918281220027</c:v>
                </c:pt>
                <c:pt idx="4">
                  <c:v>101.6305390370228</c:v>
                </c:pt>
                <c:pt idx="5">
                  <c:v>100.4795703050067</c:v>
                </c:pt>
                <c:pt idx="6">
                  <c:v>100.2301937464032</c:v>
                </c:pt>
                <c:pt idx="7">
                  <c:v>101.78400153462501</c:v>
                </c:pt>
                <c:pt idx="8">
                  <c:v>101.6689046614234</c:v>
                </c:pt>
                <c:pt idx="9">
                  <c:v>102.3786687128333</c:v>
                </c:pt>
                <c:pt idx="10">
                  <c:v>103.0500671398427</c:v>
                </c:pt>
                <c:pt idx="11">
                  <c:v>103.2994436984462</c:v>
                </c:pt>
                <c:pt idx="12">
                  <c:v>104.2394014962593</c:v>
                </c:pt>
                <c:pt idx="13">
                  <c:v>103.5488202570497</c:v>
                </c:pt>
                <c:pt idx="14">
                  <c:v>104.0475733742567</c:v>
                </c:pt>
                <c:pt idx="15">
                  <c:v>103.0308843276424</c:v>
                </c:pt>
                <c:pt idx="16">
                  <c:v>102.0909265298293</c:v>
                </c:pt>
                <c:pt idx="17">
                  <c:v>101.6880874736236</c:v>
                </c:pt>
                <c:pt idx="18">
                  <c:v>101.72645309802419</c:v>
                </c:pt>
                <c:pt idx="19">
                  <c:v>103.06924995204299</c:v>
                </c:pt>
                <c:pt idx="20">
                  <c:v>100.17264530980241</c:v>
                </c:pt>
                <c:pt idx="21">
                  <c:v>101.6497218492231</c:v>
                </c:pt>
                <c:pt idx="22">
                  <c:v>100.8056781124112</c:v>
                </c:pt>
                <c:pt idx="23">
                  <c:v>100.8248609246115</c:v>
                </c:pt>
                <c:pt idx="24">
                  <c:v>99.194321887588686</c:v>
                </c:pt>
                <c:pt idx="25">
                  <c:v>99.558795319393766</c:v>
                </c:pt>
                <c:pt idx="26">
                  <c:v>100.44120468060621</c:v>
                </c:pt>
                <c:pt idx="27">
                  <c:v>101.20851716861689</c:v>
                </c:pt>
                <c:pt idx="28">
                  <c:v>101.5346249760215</c:v>
                </c:pt>
                <c:pt idx="29">
                  <c:v>101.6497218492231</c:v>
                </c:pt>
                <c:pt idx="30">
                  <c:v>102.26357183963169</c:v>
                </c:pt>
                <c:pt idx="31">
                  <c:v>102.7047765202379</c:v>
                </c:pt>
                <c:pt idx="32">
                  <c:v>102.1292921542298</c:v>
                </c:pt>
                <c:pt idx="33">
                  <c:v>103.8365624400537</c:v>
                </c:pt>
                <c:pt idx="34">
                  <c:v>103.4337233838481</c:v>
                </c:pt>
                <c:pt idx="35">
                  <c:v>103.0500671398427</c:v>
                </c:pt>
                <c:pt idx="36">
                  <c:v>100.7673124880107</c:v>
                </c:pt>
                <c:pt idx="37">
                  <c:v>100.0191828122003</c:v>
                </c:pt>
                <c:pt idx="38">
                  <c:v>96.182620372146559</c:v>
                </c:pt>
                <c:pt idx="39">
                  <c:v>93.99577978131596</c:v>
                </c:pt>
                <c:pt idx="40">
                  <c:v>98.618837521580616</c:v>
                </c:pt>
                <c:pt idx="41">
                  <c:v>99.079225014387106</c:v>
                </c:pt>
                <c:pt idx="42">
                  <c:v>103.91329368885479</c:v>
                </c:pt>
                <c:pt idx="43">
                  <c:v>104.16267024745829</c:v>
                </c:pt>
                <c:pt idx="44">
                  <c:v>105.064262420871</c:v>
                </c:pt>
                <c:pt idx="45">
                  <c:v>103.855745252254</c:v>
                </c:pt>
                <c:pt idx="46">
                  <c:v>103.7598311912526</c:v>
                </c:pt>
                <c:pt idx="47">
                  <c:v>101.4195281028199</c:v>
                </c:pt>
                <c:pt idx="48">
                  <c:v>95.914061001342802</c:v>
                </c:pt>
                <c:pt idx="49">
                  <c:v>102.58967964703631</c:v>
                </c:pt>
                <c:pt idx="50">
                  <c:v>102.3978515250336</c:v>
                </c:pt>
                <c:pt idx="51">
                  <c:v>114.46384039900251</c:v>
                </c:pt>
                <c:pt idx="52">
                  <c:v>110.7807404565509</c:v>
                </c:pt>
                <c:pt idx="53">
                  <c:v>102.9733358910416</c:v>
                </c:pt>
                <c:pt idx="54">
                  <c:v>102.3786687128333</c:v>
                </c:pt>
                <c:pt idx="55">
                  <c:v>90.696336082869706</c:v>
                </c:pt>
                <c:pt idx="56">
                  <c:v>92.518703241895267</c:v>
                </c:pt>
                <c:pt idx="57">
                  <c:v>91.406100134279683</c:v>
                </c:pt>
                <c:pt idx="58">
                  <c:v>95.914061001342802</c:v>
                </c:pt>
                <c:pt idx="59">
                  <c:v>99.405332821791617</c:v>
                </c:pt>
                <c:pt idx="60">
                  <c:v>103.7790140034529</c:v>
                </c:pt>
                <c:pt idx="61">
                  <c:v>101.22769998081721</c:v>
                </c:pt>
                <c:pt idx="62">
                  <c:v>101.8990984078266</c:v>
                </c:pt>
                <c:pt idx="63">
                  <c:v>105.27527335507379</c:v>
                </c:pt>
                <c:pt idx="64">
                  <c:v>108.78572798772301</c:v>
                </c:pt>
                <c:pt idx="65">
                  <c:v>110.68482639554961</c:v>
                </c:pt>
                <c:pt idx="66">
                  <c:v>108.26779205831581</c:v>
                </c:pt>
                <c:pt idx="67">
                  <c:v>106.90581239209671</c:v>
                </c:pt>
                <c:pt idx="68">
                  <c:v>110.10934202954149</c:v>
                </c:pt>
                <c:pt idx="69">
                  <c:v>110.6272779589488</c:v>
                </c:pt>
                <c:pt idx="70">
                  <c:v>112.8908497985804</c:v>
                </c:pt>
                <c:pt idx="71">
                  <c:v>113.38960291578741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62-4E1D-99F6-3A78AC215E6C}"/>
            </c:ext>
          </c:extLst>
        </c:ser>
        <c:ser>
          <c:idx val="8"/>
          <c:order val="4"/>
          <c:tx>
            <c:strRef>
              <c:f>ChangeSinceJan2020!$B$27</c:f>
              <c:strCache>
                <c:ptCount val="1"/>
                <c:pt idx="0">
                  <c:v>JM Smucker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ChangeSinceJan2020!$C$27:$BV$27</c:f>
              <c:numCache>
                <c:formatCode>0.0</c:formatCode>
                <c:ptCount val="72"/>
                <c:pt idx="0">
                  <c:v>100</c:v>
                </c:pt>
                <c:pt idx="1">
                  <c:v>100.1468572547484</c:v>
                </c:pt>
                <c:pt idx="2">
                  <c:v>101.5371059330331</c:v>
                </c:pt>
                <c:pt idx="3">
                  <c:v>100.10769532014881</c:v>
                </c:pt>
                <c:pt idx="4">
                  <c:v>101.1356961033875</c:v>
                </c:pt>
                <c:pt idx="5">
                  <c:v>101.43920109653411</c:v>
                </c:pt>
                <c:pt idx="6">
                  <c:v>102.19306833757589</c:v>
                </c:pt>
                <c:pt idx="7">
                  <c:v>103.0350499314666</c:v>
                </c:pt>
                <c:pt idx="8">
                  <c:v>102.2126493048757</c:v>
                </c:pt>
                <c:pt idx="9">
                  <c:v>102.35950655962399</c:v>
                </c:pt>
                <c:pt idx="10">
                  <c:v>102.79028784021931</c:v>
                </c:pt>
                <c:pt idx="11">
                  <c:v>104.1609555512042</c:v>
                </c:pt>
                <c:pt idx="12">
                  <c:v>105.54141374583909</c:v>
                </c:pt>
                <c:pt idx="13">
                  <c:v>104.7483845701978</c:v>
                </c:pt>
                <c:pt idx="14">
                  <c:v>106.1092617975328</c:v>
                </c:pt>
                <c:pt idx="15">
                  <c:v>105.4141374583905</c:v>
                </c:pt>
                <c:pt idx="16">
                  <c:v>104.9441942431956</c:v>
                </c:pt>
                <c:pt idx="17">
                  <c:v>104.0434697474055</c:v>
                </c:pt>
                <c:pt idx="18">
                  <c:v>102.97630702956729</c:v>
                </c:pt>
                <c:pt idx="19">
                  <c:v>103.6028979831603</c:v>
                </c:pt>
                <c:pt idx="20">
                  <c:v>101.43920109653411</c:v>
                </c:pt>
                <c:pt idx="21">
                  <c:v>101.9874681809281</c:v>
                </c:pt>
                <c:pt idx="22">
                  <c:v>102.3986684942236</c:v>
                </c:pt>
                <c:pt idx="23">
                  <c:v>105.1497943998434</c:v>
                </c:pt>
                <c:pt idx="24">
                  <c:v>105.5120422948894</c:v>
                </c:pt>
                <c:pt idx="25">
                  <c:v>105.9624045427844</c:v>
                </c:pt>
                <c:pt idx="26">
                  <c:v>107.58762482866651</c:v>
                </c:pt>
                <c:pt idx="27">
                  <c:v>107.9498727237126</c:v>
                </c:pt>
                <c:pt idx="28">
                  <c:v>107.1764245153711</c:v>
                </c:pt>
                <c:pt idx="29">
                  <c:v>105.4630898766399</c:v>
                </c:pt>
                <c:pt idx="30">
                  <c:v>107.6953201488154</c:v>
                </c:pt>
                <c:pt idx="31">
                  <c:v>107.0491482279225</c:v>
                </c:pt>
                <c:pt idx="32">
                  <c:v>108.34149206970829</c:v>
                </c:pt>
                <c:pt idx="33">
                  <c:v>108.2435872332093</c:v>
                </c:pt>
                <c:pt idx="34">
                  <c:v>108.547092226356</c:v>
                </c:pt>
                <c:pt idx="35">
                  <c:v>107.5190914431173</c:v>
                </c:pt>
                <c:pt idx="36">
                  <c:v>105.4924613275896</c:v>
                </c:pt>
                <c:pt idx="37">
                  <c:v>106.8925004895242</c:v>
                </c:pt>
                <c:pt idx="38">
                  <c:v>103.8868220090073</c:v>
                </c:pt>
                <c:pt idx="39">
                  <c:v>100.8321911102408</c:v>
                </c:pt>
                <c:pt idx="40">
                  <c:v>104.5036224789505</c:v>
                </c:pt>
                <c:pt idx="41">
                  <c:v>104.02388878010569</c:v>
                </c:pt>
                <c:pt idx="42">
                  <c:v>109.359702369297</c:v>
                </c:pt>
                <c:pt idx="43">
                  <c:v>108.4296064225573</c:v>
                </c:pt>
                <c:pt idx="44">
                  <c:v>107.6855296651655</c:v>
                </c:pt>
                <c:pt idx="45">
                  <c:v>106.0505188956334</c:v>
                </c:pt>
                <c:pt idx="46">
                  <c:v>108.7624828666536</c:v>
                </c:pt>
                <c:pt idx="47">
                  <c:v>103.3777168592128</c:v>
                </c:pt>
                <c:pt idx="48">
                  <c:v>97.19013119248082</c:v>
                </c:pt>
                <c:pt idx="49">
                  <c:v>100.89093401214021</c:v>
                </c:pt>
                <c:pt idx="50">
                  <c:v>105.5805756804386</c:v>
                </c:pt>
                <c:pt idx="51">
                  <c:v>114.6563540238888</c:v>
                </c:pt>
                <c:pt idx="52">
                  <c:v>116.36968866261989</c:v>
                </c:pt>
                <c:pt idx="53">
                  <c:v>106.7358527511259</c:v>
                </c:pt>
                <c:pt idx="54">
                  <c:v>101.9874681809281</c:v>
                </c:pt>
                <c:pt idx="55">
                  <c:v>93.783042882318384</c:v>
                </c:pt>
                <c:pt idx="56">
                  <c:v>103.5147836303114</c:v>
                </c:pt>
                <c:pt idx="57">
                  <c:v>102.9860975132172</c:v>
                </c:pt>
                <c:pt idx="58">
                  <c:v>101.3021343254357</c:v>
                </c:pt>
                <c:pt idx="59">
                  <c:v>100.8713530448404</c:v>
                </c:pt>
                <c:pt idx="60">
                  <c:v>108.3121206187586</c:v>
                </c:pt>
                <c:pt idx="61">
                  <c:v>108.67436851380459</c:v>
                </c:pt>
                <c:pt idx="62">
                  <c:v>107.30370080281961</c:v>
                </c:pt>
                <c:pt idx="63">
                  <c:v>107.9498727237126</c:v>
                </c:pt>
                <c:pt idx="64">
                  <c:v>109.9765028392403</c:v>
                </c:pt>
                <c:pt idx="65">
                  <c:v>112.7765811631094</c:v>
                </c:pt>
                <c:pt idx="66">
                  <c:v>111.4940278049736</c:v>
                </c:pt>
                <c:pt idx="67">
                  <c:v>111.73878989622089</c:v>
                </c:pt>
                <c:pt idx="68">
                  <c:v>110.38770315253571</c:v>
                </c:pt>
                <c:pt idx="69">
                  <c:v>107.9498727237126</c:v>
                </c:pt>
                <c:pt idx="70">
                  <c:v>110.67162717838259</c:v>
                </c:pt>
                <c:pt idx="71">
                  <c:v>112.78637164675931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62-4E1D-99F6-3A78AC215E6C}"/>
            </c:ext>
          </c:extLst>
        </c:ser>
        <c:ser>
          <c:idx val="4"/>
          <c:order val="5"/>
          <c:tx>
            <c:strRef>
              <c:f>ChangeSinceJan2020!$B$23</c:f>
              <c:strCache>
                <c:ptCount val="1"/>
                <c:pt idx="0">
                  <c:v>Hormel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ChangeSinceJan2020!$C$23:$BV$23</c:f>
              <c:numCache>
                <c:formatCode>0.0</c:formatCode>
                <c:ptCount val="72"/>
                <c:pt idx="0">
                  <c:v>100</c:v>
                </c:pt>
                <c:pt idx="1">
                  <c:v>99.864590385917396</c:v>
                </c:pt>
                <c:pt idx="2">
                  <c:v>99.90972692394493</c:v>
                </c:pt>
                <c:pt idx="3">
                  <c:v>100.5190701873166</c:v>
                </c:pt>
                <c:pt idx="4">
                  <c:v>100.6319115323854</c:v>
                </c:pt>
                <c:pt idx="5">
                  <c:v>100.4062288422478</c:v>
                </c:pt>
                <c:pt idx="6">
                  <c:v>101.3315278718122</c:v>
                </c:pt>
                <c:pt idx="7">
                  <c:v>103.5883547731889</c:v>
                </c:pt>
                <c:pt idx="8">
                  <c:v>102.5727826675694</c:v>
                </c:pt>
                <c:pt idx="9">
                  <c:v>102.23425863236299</c:v>
                </c:pt>
                <c:pt idx="10">
                  <c:v>103.85917400135411</c:v>
                </c:pt>
                <c:pt idx="11">
                  <c:v>104.49108553373959</c:v>
                </c:pt>
                <c:pt idx="12">
                  <c:v>105.9580230196344</c:v>
                </c:pt>
                <c:pt idx="13">
                  <c:v>105.10042879711121</c:v>
                </c:pt>
                <c:pt idx="14">
                  <c:v>106.04829609568949</c:v>
                </c:pt>
                <c:pt idx="15">
                  <c:v>106.5899345520198</c:v>
                </c:pt>
                <c:pt idx="16">
                  <c:v>105.6646355224554</c:v>
                </c:pt>
                <c:pt idx="17">
                  <c:v>106.1837057097721</c:v>
                </c:pt>
                <c:pt idx="18">
                  <c:v>106.7930489731438</c:v>
                </c:pt>
                <c:pt idx="19">
                  <c:v>108.0568720379147</c:v>
                </c:pt>
                <c:pt idx="20">
                  <c:v>106.65763935906121</c:v>
                </c:pt>
                <c:pt idx="21">
                  <c:v>107.0412999322952</c:v>
                </c:pt>
                <c:pt idx="22">
                  <c:v>107.3121191604604</c:v>
                </c:pt>
                <c:pt idx="23">
                  <c:v>106.95102685624011</c:v>
                </c:pt>
                <c:pt idx="24">
                  <c:v>105.82261340555181</c:v>
                </c:pt>
                <c:pt idx="25">
                  <c:v>106.2739787858271</c:v>
                </c:pt>
                <c:pt idx="26">
                  <c:v>106.8156172421575</c:v>
                </c:pt>
                <c:pt idx="27">
                  <c:v>107.154141277364</c:v>
                </c:pt>
                <c:pt idx="28">
                  <c:v>107.78605280974951</c:v>
                </c:pt>
                <c:pt idx="29">
                  <c:v>109.34326337169939</c:v>
                </c:pt>
                <c:pt idx="30">
                  <c:v>109.63665086887841</c:v>
                </c:pt>
                <c:pt idx="31">
                  <c:v>108.91446626043781</c:v>
                </c:pt>
                <c:pt idx="32">
                  <c:v>109.3206951026856</c:v>
                </c:pt>
                <c:pt idx="33">
                  <c:v>102.7533288196795</c:v>
                </c:pt>
                <c:pt idx="34">
                  <c:v>101.0381403746332</c:v>
                </c:pt>
                <c:pt idx="35">
                  <c:v>100.5867749943579</c:v>
                </c:pt>
                <c:pt idx="36">
                  <c:v>100.9252990295644</c:v>
                </c:pt>
                <c:pt idx="37">
                  <c:v>99.164974046490585</c:v>
                </c:pt>
                <c:pt idx="38">
                  <c:v>95.982848115549473</c:v>
                </c:pt>
                <c:pt idx="39">
                  <c:v>93.883999097269239</c:v>
                </c:pt>
                <c:pt idx="40">
                  <c:v>97.472353870458079</c:v>
                </c:pt>
                <c:pt idx="41">
                  <c:v>97.020988490182788</c:v>
                </c:pt>
                <c:pt idx="42">
                  <c:v>101.6700519070187</c:v>
                </c:pt>
                <c:pt idx="43">
                  <c:v>98.849018280297898</c:v>
                </c:pt>
                <c:pt idx="44">
                  <c:v>99.187542315504345</c:v>
                </c:pt>
                <c:pt idx="45">
                  <c:v>97.968855788761005</c:v>
                </c:pt>
                <c:pt idx="46">
                  <c:v>98.758745204242828</c:v>
                </c:pt>
                <c:pt idx="47">
                  <c:v>95.396073121191577</c:v>
                </c:pt>
                <c:pt idx="48">
                  <c:v>90.453622207176707</c:v>
                </c:pt>
                <c:pt idx="49">
                  <c:v>95.68946061837056</c:v>
                </c:pt>
                <c:pt idx="50">
                  <c:v>96.208530805687175</c:v>
                </c:pt>
                <c:pt idx="51">
                  <c:v>109.5238095238095</c:v>
                </c:pt>
                <c:pt idx="52">
                  <c:v>108.93703452945159</c:v>
                </c:pt>
                <c:pt idx="53">
                  <c:v>106.56736628300609</c:v>
                </c:pt>
                <c:pt idx="54">
                  <c:v>101.8280297901151</c:v>
                </c:pt>
                <c:pt idx="55">
                  <c:v>95.486346197246633</c:v>
                </c:pt>
                <c:pt idx="56">
                  <c:v>101.2186865267434</c:v>
                </c:pt>
                <c:pt idx="57">
                  <c:v>94.651320243737302</c:v>
                </c:pt>
                <c:pt idx="58">
                  <c:v>101.2186865267434</c:v>
                </c:pt>
                <c:pt idx="59">
                  <c:v>101.4669374858948</c:v>
                </c:pt>
                <c:pt idx="60">
                  <c:v>105.5743624464003</c:v>
                </c:pt>
                <c:pt idx="61">
                  <c:v>105.2584066802076</c:v>
                </c:pt>
                <c:pt idx="62">
                  <c:v>104.60392687880839</c:v>
                </c:pt>
                <c:pt idx="63">
                  <c:v>107.37982396750169</c:v>
                </c:pt>
                <c:pt idx="64">
                  <c:v>109.185285488603</c:v>
                </c:pt>
                <c:pt idx="65">
                  <c:v>109.5689460618371</c:v>
                </c:pt>
                <c:pt idx="66">
                  <c:v>108.124576844956</c:v>
                </c:pt>
                <c:pt idx="67">
                  <c:v>106.9058903182126</c:v>
                </c:pt>
                <c:pt idx="68">
                  <c:v>107.28955089144659</c:v>
                </c:pt>
                <c:pt idx="69">
                  <c:v>106.296547054841</c:v>
                </c:pt>
                <c:pt idx="70">
                  <c:v>109.478672985782</c:v>
                </c:pt>
                <c:pt idx="71">
                  <c:v>109.4109681787407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362-4E1D-99F6-3A78AC215E6C}"/>
            </c:ext>
          </c:extLst>
        </c:ser>
        <c:ser>
          <c:idx val="7"/>
          <c:order val="6"/>
          <c:tx>
            <c:strRef>
              <c:f>ChangeSinceJan2020!$B$26</c:f>
              <c:strCache>
                <c:ptCount val="1"/>
                <c:pt idx="0">
                  <c:v>Campbell Soup</c:v>
                </c:pt>
              </c:strCache>
            </c:strRef>
          </c:tx>
          <c:spPr>
            <a:ln w="28575" cap="rnd">
              <a:solidFill>
                <a:srgbClr val="9A57C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ChangeSinceJan2020!$C$26:$BV$26</c:f>
              <c:numCache>
                <c:formatCode>0.0</c:formatCode>
                <c:ptCount val="72"/>
                <c:pt idx="0">
                  <c:v>100</c:v>
                </c:pt>
                <c:pt idx="1">
                  <c:v>99.876263147040632</c:v>
                </c:pt>
                <c:pt idx="2">
                  <c:v>100.0412456176531</c:v>
                </c:pt>
                <c:pt idx="3">
                  <c:v>99.381315735203131</c:v>
                </c:pt>
                <c:pt idx="4">
                  <c:v>97.648999793771878</c:v>
                </c:pt>
                <c:pt idx="5">
                  <c:v>98.205815632089056</c:v>
                </c:pt>
                <c:pt idx="6">
                  <c:v>98.432666529181276</c:v>
                </c:pt>
                <c:pt idx="7">
                  <c:v>98.412043720354703</c:v>
                </c:pt>
                <c:pt idx="8">
                  <c:v>98.040833161476584</c:v>
                </c:pt>
                <c:pt idx="9">
                  <c:v>98.535780573314057</c:v>
                </c:pt>
                <c:pt idx="10">
                  <c:v>99.175087646937484</c:v>
                </c:pt>
                <c:pt idx="11">
                  <c:v>99.030727985151572</c:v>
                </c:pt>
                <c:pt idx="12">
                  <c:v>100.144359661786</c:v>
                </c:pt>
                <c:pt idx="13">
                  <c:v>100.1649824706125</c:v>
                </c:pt>
                <c:pt idx="14">
                  <c:v>100.9692720148484</c:v>
                </c:pt>
                <c:pt idx="15">
                  <c:v>100.6186842647969</c:v>
                </c:pt>
                <c:pt idx="16">
                  <c:v>100.57743864714369</c:v>
                </c:pt>
                <c:pt idx="17">
                  <c:v>100.804289544236</c:v>
                </c:pt>
                <c:pt idx="18">
                  <c:v>99.690657867601558</c:v>
                </c:pt>
                <c:pt idx="19">
                  <c:v>101.1136316766343</c:v>
                </c:pt>
                <c:pt idx="20">
                  <c:v>99.793771911734339</c:v>
                </c:pt>
                <c:pt idx="21">
                  <c:v>100.7836667354094</c:v>
                </c:pt>
                <c:pt idx="22">
                  <c:v>100.3505877500515</c:v>
                </c:pt>
                <c:pt idx="23">
                  <c:v>101.05176325015471</c:v>
                </c:pt>
                <c:pt idx="24">
                  <c:v>99.319447308723397</c:v>
                </c:pt>
                <c:pt idx="25">
                  <c:v>100.804289544236</c:v>
                </c:pt>
                <c:pt idx="26">
                  <c:v>100.4330789853578</c:v>
                </c:pt>
                <c:pt idx="27">
                  <c:v>100.4949474118375</c:v>
                </c:pt>
                <c:pt idx="28">
                  <c:v>99.360692926376572</c:v>
                </c:pt>
                <c:pt idx="29">
                  <c:v>99.731903485254705</c:v>
                </c:pt>
                <c:pt idx="30">
                  <c:v>100.3093421323984</c:v>
                </c:pt>
                <c:pt idx="31">
                  <c:v>99.401938544029662</c:v>
                </c:pt>
                <c:pt idx="32">
                  <c:v>98.556403382140644</c:v>
                </c:pt>
                <c:pt idx="33">
                  <c:v>98.453289338007835</c:v>
                </c:pt>
                <c:pt idx="34">
                  <c:v>98.906991132192189</c:v>
                </c:pt>
                <c:pt idx="35">
                  <c:v>99.030727985151572</c:v>
                </c:pt>
                <c:pt idx="36">
                  <c:v>98.742008661579703</c:v>
                </c:pt>
                <c:pt idx="37">
                  <c:v>96.184780367085935</c:v>
                </c:pt>
                <c:pt idx="38">
                  <c:v>94.246236337389149</c:v>
                </c:pt>
                <c:pt idx="39">
                  <c:v>93.050113425448544</c:v>
                </c:pt>
                <c:pt idx="40">
                  <c:v>98.948236749845336</c:v>
                </c:pt>
                <c:pt idx="41">
                  <c:v>98.742008661579703</c:v>
                </c:pt>
                <c:pt idx="42">
                  <c:v>108.7234481336358</c:v>
                </c:pt>
                <c:pt idx="43">
                  <c:v>109.5071148690452</c:v>
                </c:pt>
                <c:pt idx="44">
                  <c:v>106.7436584862858</c:v>
                </c:pt>
                <c:pt idx="45">
                  <c:v>103.5265003093421</c:v>
                </c:pt>
                <c:pt idx="46">
                  <c:v>105.7125180449577</c:v>
                </c:pt>
                <c:pt idx="47">
                  <c:v>104.0833161476593</c:v>
                </c:pt>
                <c:pt idx="48">
                  <c:v>98.329552485048467</c:v>
                </c:pt>
                <c:pt idx="49">
                  <c:v>101.6292018972984</c:v>
                </c:pt>
                <c:pt idx="50">
                  <c:v>101.6704475149515</c:v>
                </c:pt>
                <c:pt idx="51">
                  <c:v>111.0332027222108</c:v>
                </c:pt>
                <c:pt idx="52">
                  <c:v>104.10393895648581</c:v>
                </c:pt>
                <c:pt idx="53">
                  <c:v>97.958341926170306</c:v>
                </c:pt>
                <c:pt idx="54">
                  <c:v>93.421323984326705</c:v>
                </c:pt>
                <c:pt idx="55">
                  <c:v>88.533718292431374</c:v>
                </c:pt>
                <c:pt idx="56">
                  <c:v>89.709218395545463</c:v>
                </c:pt>
                <c:pt idx="57">
                  <c:v>85.39905135079394</c:v>
                </c:pt>
                <c:pt idx="58">
                  <c:v>89.894823674984522</c:v>
                </c:pt>
                <c:pt idx="59">
                  <c:v>91.132192204578232</c:v>
                </c:pt>
                <c:pt idx="60">
                  <c:v>95.957929469993871</c:v>
                </c:pt>
                <c:pt idx="61">
                  <c:v>95.194885543410976</c:v>
                </c:pt>
                <c:pt idx="62">
                  <c:v>94.823674984532886</c:v>
                </c:pt>
                <c:pt idx="63">
                  <c:v>97.855227882037511</c:v>
                </c:pt>
                <c:pt idx="64">
                  <c:v>102.1447721179624</c:v>
                </c:pt>
                <c:pt idx="65">
                  <c:v>98.185192823262469</c:v>
                </c:pt>
                <c:pt idx="66">
                  <c:v>96.39100845535161</c:v>
                </c:pt>
                <c:pt idx="67">
                  <c:v>95.194885543410976</c:v>
                </c:pt>
                <c:pt idx="68">
                  <c:v>98.473912146834337</c:v>
                </c:pt>
                <c:pt idx="69">
                  <c:v>100.0206228088265</c:v>
                </c:pt>
                <c:pt idx="70">
                  <c:v>103.2584037945968</c:v>
                </c:pt>
                <c:pt idx="71">
                  <c:v>104.3514126624046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362-4E1D-99F6-3A78AC215E6C}"/>
            </c:ext>
          </c:extLst>
        </c:ser>
        <c:ser>
          <c:idx val="6"/>
          <c:order val="7"/>
          <c:tx>
            <c:strRef>
              <c:f>ChangeSinceJan2020!$B$25</c:f>
              <c:strCache>
                <c:ptCount val="1"/>
                <c:pt idx="0">
                  <c:v>Kellogg's</c:v>
                </c:pt>
              </c:strCache>
            </c:strRef>
          </c:tx>
          <c:spPr>
            <a:ln w="28575" cap="rnd">
              <a:solidFill>
                <a:srgbClr val="9A57CD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ChangeSinceJan2020!$C$25:$BV$25</c:f>
              <c:numCache>
                <c:formatCode>0.0</c:formatCode>
                <c:ptCount val="72"/>
                <c:pt idx="0">
                  <c:v>100</c:v>
                </c:pt>
                <c:pt idx="1">
                  <c:v>100.5322294500296</c:v>
                </c:pt>
                <c:pt idx="2">
                  <c:v>100.4435245416913</c:v>
                </c:pt>
                <c:pt idx="3">
                  <c:v>101.7297457125961</c:v>
                </c:pt>
                <c:pt idx="4">
                  <c:v>101.84801892371379</c:v>
                </c:pt>
                <c:pt idx="5">
                  <c:v>102.2176227084565</c:v>
                </c:pt>
                <c:pt idx="6">
                  <c:v>102.40981667652279</c:v>
                </c:pt>
                <c:pt idx="7">
                  <c:v>103.06031933766999</c:v>
                </c:pt>
                <c:pt idx="8">
                  <c:v>103.48905972797159</c:v>
                </c:pt>
                <c:pt idx="9">
                  <c:v>103.8882318154938</c:v>
                </c:pt>
                <c:pt idx="10">
                  <c:v>104.5830869308102</c:v>
                </c:pt>
                <c:pt idx="11">
                  <c:v>104.79006505026609</c:v>
                </c:pt>
                <c:pt idx="12">
                  <c:v>104.3761088113542</c:v>
                </c:pt>
                <c:pt idx="13">
                  <c:v>103.87344766410411</c:v>
                </c:pt>
                <c:pt idx="14">
                  <c:v>104.13956238911889</c:v>
                </c:pt>
                <c:pt idx="15">
                  <c:v>102.5133057362507</c:v>
                </c:pt>
                <c:pt idx="16">
                  <c:v>102.05499704316971</c:v>
                </c:pt>
                <c:pt idx="17">
                  <c:v>101.9810762862212</c:v>
                </c:pt>
                <c:pt idx="18">
                  <c:v>101.1679479597871</c:v>
                </c:pt>
                <c:pt idx="19">
                  <c:v>101.833234772324</c:v>
                </c:pt>
                <c:pt idx="20">
                  <c:v>100.84269662921351</c:v>
                </c:pt>
                <c:pt idx="21">
                  <c:v>101.7740981667652</c:v>
                </c:pt>
                <c:pt idx="22">
                  <c:v>101.53755174452991</c:v>
                </c:pt>
                <c:pt idx="23">
                  <c:v>102.5428740390302</c:v>
                </c:pt>
                <c:pt idx="24">
                  <c:v>93.820224719101105</c:v>
                </c:pt>
                <c:pt idx="25">
                  <c:v>94.869899467770566</c:v>
                </c:pt>
                <c:pt idx="26">
                  <c:v>96.599645180366664</c:v>
                </c:pt>
                <c:pt idx="27">
                  <c:v>97.974571259609689</c:v>
                </c:pt>
                <c:pt idx="28">
                  <c:v>97.841513897102345</c:v>
                </c:pt>
                <c:pt idx="29">
                  <c:v>99.260792430514456</c:v>
                </c:pt>
                <c:pt idx="30">
                  <c:v>100.10348905972791</c:v>
                </c:pt>
                <c:pt idx="31">
                  <c:v>99.275576581904218</c:v>
                </c:pt>
                <c:pt idx="32">
                  <c:v>98.018923713778833</c:v>
                </c:pt>
                <c:pt idx="33">
                  <c:v>97.087522176227083</c:v>
                </c:pt>
                <c:pt idx="34">
                  <c:v>96.86575990538141</c:v>
                </c:pt>
                <c:pt idx="35">
                  <c:v>95.357776463630955</c:v>
                </c:pt>
                <c:pt idx="36">
                  <c:v>93.716735659373185</c:v>
                </c:pt>
                <c:pt idx="37">
                  <c:v>92.800118273211112</c:v>
                </c:pt>
                <c:pt idx="38">
                  <c:v>90.21289178001183</c:v>
                </c:pt>
                <c:pt idx="39">
                  <c:v>89.399763453577762</c:v>
                </c:pt>
                <c:pt idx="40">
                  <c:v>93.347131874630378</c:v>
                </c:pt>
                <c:pt idx="41">
                  <c:v>92.622708456534497</c:v>
                </c:pt>
                <c:pt idx="42">
                  <c:v>95.431697220579537</c:v>
                </c:pt>
                <c:pt idx="43">
                  <c:v>94.115907746895303</c:v>
                </c:pt>
                <c:pt idx="44">
                  <c:v>93.421052631578945</c:v>
                </c:pt>
                <c:pt idx="45">
                  <c:v>92.267888823181508</c:v>
                </c:pt>
                <c:pt idx="46">
                  <c:v>92.97752808988767</c:v>
                </c:pt>
                <c:pt idx="47">
                  <c:v>91.203429923122414</c:v>
                </c:pt>
                <c:pt idx="48">
                  <c:v>86.028976936723751</c:v>
                </c:pt>
                <c:pt idx="49">
                  <c:v>94.115907746895303</c:v>
                </c:pt>
                <c:pt idx="50">
                  <c:v>92.489651094027195</c:v>
                </c:pt>
                <c:pt idx="51">
                  <c:v>102.3358959195742</c:v>
                </c:pt>
                <c:pt idx="52">
                  <c:v>101.9515079834417</c:v>
                </c:pt>
                <c:pt idx="53">
                  <c:v>90.819041986989916</c:v>
                </c:pt>
                <c:pt idx="54">
                  <c:v>82.510348905972805</c:v>
                </c:pt>
                <c:pt idx="55">
                  <c:v>79.18391484328798</c:v>
                </c:pt>
                <c:pt idx="56">
                  <c:v>83.190419869899472</c:v>
                </c:pt>
                <c:pt idx="57">
                  <c:v>83.042578356002323</c:v>
                </c:pt>
                <c:pt idx="58">
                  <c:v>86.871673565937314</c:v>
                </c:pt>
                <c:pt idx="59">
                  <c:v>87.921348314606703</c:v>
                </c:pt>
                <c:pt idx="60">
                  <c:v>90.050266114725019</c:v>
                </c:pt>
                <c:pt idx="61">
                  <c:v>88.690124186871671</c:v>
                </c:pt>
                <c:pt idx="62">
                  <c:v>90.316380839739736</c:v>
                </c:pt>
                <c:pt idx="63">
                  <c:v>90.656416321703119</c:v>
                </c:pt>
                <c:pt idx="64">
                  <c:v>93.997634535777664</c:v>
                </c:pt>
                <c:pt idx="65">
                  <c:v>93.894145476049673</c:v>
                </c:pt>
                <c:pt idx="66">
                  <c:v>92.474866942637505</c:v>
                </c:pt>
                <c:pt idx="67">
                  <c:v>90.863394441159073</c:v>
                </c:pt>
                <c:pt idx="68">
                  <c:v>92.755765819041955</c:v>
                </c:pt>
                <c:pt idx="69">
                  <c:v>92.844470727380241</c:v>
                </c:pt>
                <c:pt idx="70">
                  <c:v>94.056771141336455</c:v>
                </c:pt>
                <c:pt idx="71">
                  <c:v>93.140153755174467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362-4E1D-99F6-3A78AC215E6C}"/>
            </c:ext>
          </c:extLst>
        </c:ser>
        <c:ser>
          <c:idx val="0"/>
          <c:order val="8"/>
          <c:tx>
            <c:strRef>
              <c:f>ChangeSinceJan2020!$B$19</c:f>
              <c:strCache>
                <c:ptCount val="1"/>
                <c:pt idx="0">
                  <c:v>S&amp;P500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ChangeSinceJan2020!$C$19:$BV$19</c:f>
              <c:numCache>
                <c:formatCode>0.0</c:formatCode>
                <c:ptCount val="72"/>
                <c:pt idx="0">
                  <c:v>100</c:v>
                </c:pt>
                <c:pt idx="1">
                  <c:v>99.29401292263303</c:v>
                </c:pt>
                <c:pt idx="2">
                  <c:v>99.644857804994089</c:v>
                </c:pt>
                <c:pt idx="3">
                  <c:v>99.365532483079306</c:v>
                </c:pt>
                <c:pt idx="4">
                  <c:v>99.852663566462553</c:v>
                </c:pt>
                <c:pt idx="5">
                  <c:v>100.51721227189709</c:v>
                </c:pt>
                <c:pt idx="6">
                  <c:v>100.23021317740231</c:v>
                </c:pt>
                <c:pt idx="7">
                  <c:v>100.9294473348988</c:v>
                </c:pt>
                <c:pt idx="8">
                  <c:v>100.77658578510371</c:v>
                </c:pt>
                <c:pt idx="9">
                  <c:v>100.9650536396704</c:v>
                </c:pt>
                <c:pt idx="10">
                  <c:v>101.8097825252851</c:v>
                </c:pt>
                <c:pt idx="11">
                  <c:v>102.2029866322882</c:v>
                </c:pt>
                <c:pt idx="12">
                  <c:v>101.9319489847599</c:v>
                </c:pt>
                <c:pt idx="13">
                  <c:v>101.9614162714674</c:v>
                </c:pt>
                <c:pt idx="14">
                  <c:v>102.0777506637813</c:v>
                </c:pt>
                <c:pt idx="15">
                  <c:v>101.1547492978498</c:v>
                </c:pt>
                <c:pt idx="16">
                  <c:v>99.563515815645303</c:v>
                </c:pt>
                <c:pt idx="17">
                  <c:v>100.5644827109904</c:v>
                </c:pt>
                <c:pt idx="18">
                  <c:v>100.47730865448069</c:v>
                </c:pt>
                <c:pt idx="19">
                  <c:v>100.7922402811671</c:v>
                </c:pt>
                <c:pt idx="20">
                  <c:v>99.007627729944602</c:v>
                </c:pt>
                <c:pt idx="21">
                  <c:v>99.725892843439624</c:v>
                </c:pt>
                <c:pt idx="22">
                  <c:v>101.219822889329</c:v>
                </c:pt>
                <c:pt idx="23">
                  <c:v>102.3586107402121</c:v>
                </c:pt>
                <c:pt idx="24">
                  <c:v>102.6990192918643</c:v>
                </c:pt>
                <c:pt idx="25">
                  <c:v>102.14435900977639</c:v>
                </c:pt>
                <c:pt idx="26">
                  <c:v>102.89270531178541</c:v>
                </c:pt>
                <c:pt idx="27">
                  <c:v>103.06643952299829</c:v>
                </c:pt>
                <c:pt idx="28">
                  <c:v>103.73252298294889</c:v>
                </c:pt>
                <c:pt idx="29">
                  <c:v>103.56339303528399</c:v>
                </c:pt>
                <c:pt idx="30">
                  <c:v>103.7543164970763</c:v>
                </c:pt>
                <c:pt idx="31">
                  <c:v>103.451355955615</c:v>
                </c:pt>
                <c:pt idx="32">
                  <c:v>103.9381800880949</c:v>
                </c:pt>
                <c:pt idx="33">
                  <c:v>103.5415995211566</c:v>
                </c:pt>
                <c:pt idx="34">
                  <c:v>102.4525377165922</c:v>
                </c:pt>
                <c:pt idx="35">
                  <c:v>99.018984913363113</c:v>
                </c:pt>
                <c:pt idx="36">
                  <c:v>96.020688490875884</c:v>
                </c:pt>
                <c:pt idx="37">
                  <c:v>95.657872523289825</c:v>
                </c:pt>
                <c:pt idx="38">
                  <c:v>91.433307242506558</c:v>
                </c:pt>
                <c:pt idx="39">
                  <c:v>90.680049726046292</c:v>
                </c:pt>
                <c:pt idx="40">
                  <c:v>94.854888960510749</c:v>
                </c:pt>
                <c:pt idx="41">
                  <c:v>92.1887134152892</c:v>
                </c:pt>
                <c:pt idx="42">
                  <c:v>96.079316113387605</c:v>
                </c:pt>
                <c:pt idx="43">
                  <c:v>92.820111423177863</c:v>
                </c:pt>
                <c:pt idx="44">
                  <c:v>91.237165615359856</c:v>
                </c:pt>
                <c:pt idx="45">
                  <c:v>84.305907270132138</c:v>
                </c:pt>
                <c:pt idx="46">
                  <c:v>88.470310173887654</c:v>
                </c:pt>
                <c:pt idx="47">
                  <c:v>84.146906702272972</c:v>
                </c:pt>
                <c:pt idx="48">
                  <c:v>76.143468852157071</c:v>
                </c:pt>
                <c:pt idx="49">
                  <c:v>83.215003760148605</c:v>
                </c:pt>
                <c:pt idx="50">
                  <c:v>73.242475865985242</c:v>
                </c:pt>
                <c:pt idx="51">
                  <c:v>77.633715487207823</c:v>
                </c:pt>
                <c:pt idx="52">
                  <c:v>73.609896097119233</c:v>
                </c:pt>
                <c:pt idx="53">
                  <c:v>73.956443666835497</c:v>
                </c:pt>
                <c:pt idx="54">
                  <c:v>70.749727581073415</c:v>
                </c:pt>
                <c:pt idx="55">
                  <c:v>68.677195082646506</c:v>
                </c:pt>
                <c:pt idx="56">
                  <c:v>75.121015393587754</c:v>
                </c:pt>
                <c:pt idx="57">
                  <c:v>75.987537793329949</c:v>
                </c:pt>
                <c:pt idx="58">
                  <c:v>80.730236198719993</c:v>
                </c:pt>
                <c:pt idx="59">
                  <c:v>78.010651196341144</c:v>
                </c:pt>
                <c:pt idx="60">
                  <c:v>80.625258989824559</c:v>
                </c:pt>
                <c:pt idx="61">
                  <c:v>79.334223490952624</c:v>
                </c:pt>
                <c:pt idx="62">
                  <c:v>75.832220636309231</c:v>
                </c:pt>
                <c:pt idx="63">
                  <c:v>77.563423730374325</c:v>
                </c:pt>
                <c:pt idx="64">
                  <c:v>76.389336525622667</c:v>
                </c:pt>
                <c:pt idx="65">
                  <c:v>81.761898184385416</c:v>
                </c:pt>
                <c:pt idx="66">
                  <c:v>81.630830148717692</c:v>
                </c:pt>
                <c:pt idx="67">
                  <c:v>84.410884479027601</c:v>
                </c:pt>
                <c:pt idx="68">
                  <c:v>85.633776877388414</c:v>
                </c:pt>
                <c:pt idx="69">
                  <c:v>84.768482281259111</c:v>
                </c:pt>
                <c:pt idx="70">
                  <c:v>87.36006875700231</c:v>
                </c:pt>
                <c:pt idx="71">
                  <c:v>85.59909142532652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362-4E1D-99F6-3A78AC215E6C}"/>
            </c:ext>
          </c:extLst>
        </c:ser>
        <c:ser>
          <c:idx val="12"/>
          <c:order val="9"/>
          <c:tx>
            <c:strRef>
              <c:f>ChangeSinceJan2020!$B$31</c:f>
              <c:strCache>
                <c:ptCount val="1"/>
                <c:pt idx="0">
                  <c:v>Sanderson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ChangeSinceJan2020!$C$31:$BV$31</c:f>
              <c:numCache>
                <c:formatCode>0.0</c:formatCode>
                <c:ptCount val="72"/>
                <c:pt idx="0">
                  <c:v>100</c:v>
                </c:pt>
                <c:pt idx="1">
                  <c:v>100.54531886803279</c:v>
                </c:pt>
                <c:pt idx="2">
                  <c:v>99.850754836117318</c:v>
                </c:pt>
                <c:pt idx="3">
                  <c:v>98.869180873658166</c:v>
                </c:pt>
                <c:pt idx="4">
                  <c:v>98.685494518110318</c:v>
                </c:pt>
                <c:pt idx="5">
                  <c:v>96.837150565409573</c:v>
                </c:pt>
                <c:pt idx="6">
                  <c:v>98.461626772286323</c:v>
                </c:pt>
                <c:pt idx="7">
                  <c:v>99.896676425004301</c:v>
                </c:pt>
                <c:pt idx="8">
                  <c:v>97.078238907066137</c:v>
                </c:pt>
                <c:pt idx="9">
                  <c:v>93.433212789162525</c:v>
                </c:pt>
                <c:pt idx="10">
                  <c:v>92.468859422536013</c:v>
                </c:pt>
                <c:pt idx="11">
                  <c:v>90.873084208713593</c:v>
                </c:pt>
                <c:pt idx="12">
                  <c:v>87.675793582457885</c:v>
                </c:pt>
                <c:pt idx="13">
                  <c:v>87.813558349118864</c:v>
                </c:pt>
                <c:pt idx="14">
                  <c:v>88.008725101888487</c:v>
                </c:pt>
                <c:pt idx="15">
                  <c:v>86.728660811664056</c:v>
                </c:pt>
                <c:pt idx="16">
                  <c:v>83.066414097927805</c:v>
                </c:pt>
                <c:pt idx="17">
                  <c:v>82.492394236840582</c:v>
                </c:pt>
                <c:pt idx="18">
                  <c:v>80.626829688307225</c:v>
                </c:pt>
                <c:pt idx="19">
                  <c:v>81.470638884105384</c:v>
                </c:pt>
                <c:pt idx="20">
                  <c:v>79.036794673095685</c:v>
                </c:pt>
                <c:pt idx="21">
                  <c:v>79.685437116124106</c:v>
                </c:pt>
                <c:pt idx="22">
                  <c:v>82.073359738246907</c:v>
                </c:pt>
                <c:pt idx="23">
                  <c:v>78.353711038401855</c:v>
                </c:pt>
                <c:pt idx="24">
                  <c:v>77.946156937030025</c:v>
                </c:pt>
                <c:pt idx="25">
                  <c:v>78.187245278686618</c:v>
                </c:pt>
                <c:pt idx="26">
                  <c:v>80.322599161930981</c:v>
                </c:pt>
                <c:pt idx="27">
                  <c:v>78.577578784225892</c:v>
                </c:pt>
                <c:pt idx="28">
                  <c:v>78.502956202284537</c:v>
                </c:pt>
                <c:pt idx="29">
                  <c:v>80.684231674415912</c:v>
                </c:pt>
                <c:pt idx="30">
                  <c:v>80.10447161471788</c:v>
                </c:pt>
                <c:pt idx="31">
                  <c:v>77.710808793984242</c:v>
                </c:pt>
                <c:pt idx="32">
                  <c:v>77.268813500947175</c:v>
                </c:pt>
                <c:pt idx="33">
                  <c:v>77.286034096779701</c:v>
                </c:pt>
                <c:pt idx="34">
                  <c:v>77.710808793984242</c:v>
                </c:pt>
                <c:pt idx="35">
                  <c:v>76.7923770162447</c:v>
                </c:pt>
                <c:pt idx="36">
                  <c:v>74.863670282991748</c:v>
                </c:pt>
                <c:pt idx="37">
                  <c:v>72.360943688651631</c:v>
                </c:pt>
                <c:pt idx="38">
                  <c:v>71.425291315079477</c:v>
                </c:pt>
                <c:pt idx="39">
                  <c:v>70.925894035933638</c:v>
                </c:pt>
                <c:pt idx="40">
                  <c:v>71.453992308133849</c:v>
                </c:pt>
                <c:pt idx="41">
                  <c:v>69.599908156822167</c:v>
                </c:pt>
                <c:pt idx="42">
                  <c:v>72.016531771999311</c:v>
                </c:pt>
                <c:pt idx="43">
                  <c:v>72.458527065036463</c:v>
                </c:pt>
                <c:pt idx="44">
                  <c:v>74.674243728833034</c:v>
                </c:pt>
                <c:pt idx="45">
                  <c:v>74.645542735778648</c:v>
                </c:pt>
                <c:pt idx="46">
                  <c:v>75.799322656563902</c:v>
                </c:pt>
                <c:pt idx="47">
                  <c:v>70.891452844268414</c:v>
                </c:pt>
                <c:pt idx="48">
                  <c:v>64.623155961196261</c:v>
                </c:pt>
                <c:pt idx="49">
                  <c:v>69.152172665174177</c:v>
                </c:pt>
                <c:pt idx="50">
                  <c:v>61.179036794673102</c:v>
                </c:pt>
                <c:pt idx="51">
                  <c:v>67.877848573560584</c:v>
                </c:pt>
                <c:pt idx="52">
                  <c:v>63.429194650134889</c:v>
                </c:pt>
                <c:pt idx="53">
                  <c:v>72.739796796969159</c:v>
                </c:pt>
                <c:pt idx="54">
                  <c:v>73.17031169278448</c:v>
                </c:pt>
                <c:pt idx="55">
                  <c:v>74.611101544113424</c:v>
                </c:pt>
                <c:pt idx="56">
                  <c:v>78.457034613397624</c:v>
                </c:pt>
                <c:pt idx="57">
                  <c:v>75.127719419091889</c:v>
                </c:pt>
                <c:pt idx="58">
                  <c:v>71.741002238677467</c:v>
                </c:pt>
                <c:pt idx="59">
                  <c:v>68.308363469376033</c:v>
                </c:pt>
                <c:pt idx="60">
                  <c:v>70.128006429022406</c:v>
                </c:pt>
                <c:pt idx="61">
                  <c:v>70.788129269272773</c:v>
                </c:pt>
                <c:pt idx="62">
                  <c:v>66.230411572240399</c:v>
                </c:pt>
                <c:pt idx="63">
                  <c:v>62.826473795993323</c:v>
                </c:pt>
                <c:pt idx="64">
                  <c:v>61.224958383560072</c:v>
                </c:pt>
                <c:pt idx="65">
                  <c:v>66.190230181964282</c:v>
                </c:pt>
                <c:pt idx="66">
                  <c:v>66.729808851386224</c:v>
                </c:pt>
                <c:pt idx="67">
                  <c:v>68.595373399919609</c:v>
                </c:pt>
                <c:pt idx="68">
                  <c:v>69.485104184604779</c:v>
                </c:pt>
                <c:pt idx="69">
                  <c:v>71.442511910912145</c:v>
                </c:pt>
                <c:pt idx="70">
                  <c:v>70.627403708168302</c:v>
                </c:pt>
                <c:pt idx="71">
                  <c:v>72.447046667814703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362-4E1D-99F6-3A78AC215E6C}"/>
            </c:ext>
          </c:extLst>
        </c:ser>
        <c:ser>
          <c:idx val="13"/>
          <c:order val="10"/>
          <c:tx>
            <c:strRef>
              <c:f>ChangeSinceJan2020!$B$32</c:f>
              <c:strCache>
                <c:ptCount val="1"/>
                <c:pt idx="0">
                  <c:v>Tyson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ChangeSinceJan2020!$C$32:$BV$32</c:f>
              <c:numCache>
                <c:formatCode>0.0</c:formatCode>
                <c:ptCount val="72"/>
                <c:pt idx="0">
                  <c:v>100</c:v>
                </c:pt>
                <c:pt idx="1">
                  <c:v>100.6780037790375</c:v>
                </c:pt>
                <c:pt idx="2">
                  <c:v>100.2000666888963</c:v>
                </c:pt>
                <c:pt idx="3">
                  <c:v>98.7440257863733</c:v>
                </c:pt>
                <c:pt idx="4">
                  <c:v>99.355340669111911</c:v>
                </c:pt>
                <c:pt idx="5">
                  <c:v>99.155273980215625</c:v>
                </c:pt>
                <c:pt idx="6">
                  <c:v>102.1673891297099</c:v>
                </c:pt>
                <c:pt idx="7">
                  <c:v>103.87907080137821</c:v>
                </c:pt>
                <c:pt idx="8">
                  <c:v>102.1896187618095</c:v>
                </c:pt>
                <c:pt idx="9">
                  <c:v>100.9114149160832</c:v>
                </c:pt>
                <c:pt idx="10">
                  <c:v>100.055574080249</c:v>
                </c:pt>
                <c:pt idx="11">
                  <c:v>99.877737023452212</c:v>
                </c:pt>
                <c:pt idx="12">
                  <c:v>97.2212959875514</c:v>
                </c:pt>
                <c:pt idx="13">
                  <c:v>97.37690341224851</c:v>
                </c:pt>
                <c:pt idx="14">
                  <c:v>97.765921973991311</c:v>
                </c:pt>
                <c:pt idx="15">
                  <c:v>95.50961431588307</c:v>
                </c:pt>
                <c:pt idx="16">
                  <c:v>93.531177059019669</c:v>
                </c:pt>
                <c:pt idx="17">
                  <c:v>93.997999333111053</c:v>
                </c:pt>
                <c:pt idx="18">
                  <c:v>93.820162276314306</c:v>
                </c:pt>
                <c:pt idx="19">
                  <c:v>94.198066022007339</c:v>
                </c:pt>
                <c:pt idx="20">
                  <c:v>91.841725019450919</c:v>
                </c:pt>
                <c:pt idx="21">
                  <c:v>92.553073246637751</c:v>
                </c:pt>
                <c:pt idx="22">
                  <c:v>93.242191841725017</c:v>
                </c:pt>
                <c:pt idx="23">
                  <c:v>93.486717794820478</c:v>
                </c:pt>
                <c:pt idx="24">
                  <c:v>88.662887629209706</c:v>
                </c:pt>
                <c:pt idx="25">
                  <c:v>89.307546960097795</c:v>
                </c:pt>
                <c:pt idx="26">
                  <c:v>90.674669334222514</c:v>
                </c:pt>
                <c:pt idx="27">
                  <c:v>90.018895187284599</c:v>
                </c:pt>
                <c:pt idx="28">
                  <c:v>89.318661776147593</c:v>
                </c:pt>
                <c:pt idx="29">
                  <c:v>90.230076692230753</c:v>
                </c:pt>
                <c:pt idx="30">
                  <c:v>89.485384016894471</c:v>
                </c:pt>
                <c:pt idx="31">
                  <c:v>89.085250639101929</c:v>
                </c:pt>
                <c:pt idx="32">
                  <c:v>86.506613315549629</c:v>
                </c:pt>
                <c:pt idx="33">
                  <c:v>87.584750472379682</c:v>
                </c:pt>
                <c:pt idx="34">
                  <c:v>86.506613315549629</c:v>
                </c:pt>
                <c:pt idx="35">
                  <c:v>84.016894520395695</c:v>
                </c:pt>
                <c:pt idx="36">
                  <c:v>79.704345893075455</c:v>
                </c:pt>
                <c:pt idx="37">
                  <c:v>79.015227297988233</c:v>
                </c:pt>
                <c:pt idx="38">
                  <c:v>76.903412248527303</c:v>
                </c:pt>
                <c:pt idx="39">
                  <c:v>75.391797265755272</c:v>
                </c:pt>
                <c:pt idx="40">
                  <c:v>78.403912415249536</c:v>
                </c:pt>
                <c:pt idx="41">
                  <c:v>76.136489941091469</c:v>
                </c:pt>
                <c:pt idx="42">
                  <c:v>78.237190174502615</c:v>
                </c:pt>
                <c:pt idx="43">
                  <c:v>74.480382349672112</c:v>
                </c:pt>
                <c:pt idx="44">
                  <c:v>71.857285761920664</c:v>
                </c:pt>
                <c:pt idx="45">
                  <c:v>67.667000111148155</c:v>
                </c:pt>
                <c:pt idx="46">
                  <c:v>69.756585528509476</c:v>
                </c:pt>
                <c:pt idx="47">
                  <c:v>65.077247971546072</c:v>
                </c:pt>
                <c:pt idx="48">
                  <c:v>57.574747137934871</c:v>
                </c:pt>
                <c:pt idx="49">
                  <c:v>58.363899077470251</c:v>
                </c:pt>
                <c:pt idx="50">
                  <c:v>50.072246304323663</c:v>
                </c:pt>
                <c:pt idx="51">
                  <c:v>53.195509614315881</c:v>
                </c:pt>
                <c:pt idx="52">
                  <c:v>49.10525730799155</c:v>
                </c:pt>
                <c:pt idx="53">
                  <c:v>60.253417805935307</c:v>
                </c:pt>
                <c:pt idx="54">
                  <c:v>59.59764365899742</c:v>
                </c:pt>
                <c:pt idx="55">
                  <c:v>64.0213404468156</c:v>
                </c:pt>
                <c:pt idx="56">
                  <c:v>66.677781482716441</c:v>
                </c:pt>
                <c:pt idx="57">
                  <c:v>70.234522618650672</c:v>
                </c:pt>
                <c:pt idx="58">
                  <c:v>68.056018672890943</c:v>
                </c:pt>
                <c:pt idx="59">
                  <c:v>65.121707235745248</c:v>
                </c:pt>
                <c:pt idx="60">
                  <c:v>65.744136934533728</c:v>
                </c:pt>
                <c:pt idx="61">
                  <c:v>64.321440480160064</c:v>
                </c:pt>
                <c:pt idx="62">
                  <c:v>61.509392019562078</c:v>
                </c:pt>
                <c:pt idx="63">
                  <c:v>60.186728909636543</c:v>
                </c:pt>
                <c:pt idx="64">
                  <c:v>59.819939979993308</c:v>
                </c:pt>
                <c:pt idx="65">
                  <c:v>62.743136601089262</c:v>
                </c:pt>
                <c:pt idx="66">
                  <c:v>63.765699677670327</c:v>
                </c:pt>
                <c:pt idx="67">
                  <c:v>64.921640546848963</c:v>
                </c:pt>
                <c:pt idx="68">
                  <c:v>67.733689007446912</c:v>
                </c:pt>
                <c:pt idx="69">
                  <c:v>69.111926197621401</c:v>
                </c:pt>
                <c:pt idx="70">
                  <c:v>68.256085361787257</c:v>
                </c:pt>
                <c:pt idx="71">
                  <c:v>67.000111148160499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362-4E1D-99F6-3A78AC215E6C}"/>
            </c:ext>
          </c:extLst>
        </c:ser>
        <c:ser>
          <c:idx val="14"/>
          <c:order val="11"/>
          <c:tx>
            <c:strRef>
              <c:f>ChangeSinceJan2020!$B$33</c:f>
              <c:strCache>
                <c:ptCount val="1"/>
                <c:pt idx="0">
                  <c:v>PilgrimsPride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ChangeSinceJan2020!$C$33:$BV$33</c:f>
              <c:numCache>
                <c:formatCode>0.0</c:formatCode>
                <c:ptCount val="72"/>
                <c:pt idx="0">
                  <c:v>100</c:v>
                </c:pt>
                <c:pt idx="1">
                  <c:v>100.341827221877</c:v>
                </c:pt>
                <c:pt idx="2">
                  <c:v>97.669359850839001</c:v>
                </c:pt>
                <c:pt idx="3">
                  <c:v>96.177750155375989</c:v>
                </c:pt>
                <c:pt idx="4">
                  <c:v>96.146674953387205</c:v>
                </c:pt>
                <c:pt idx="5">
                  <c:v>95.742697327532611</c:v>
                </c:pt>
                <c:pt idx="6">
                  <c:v>97.793660658794295</c:v>
                </c:pt>
                <c:pt idx="7">
                  <c:v>99.192044748290868</c:v>
                </c:pt>
                <c:pt idx="8">
                  <c:v>98.104412678682408</c:v>
                </c:pt>
                <c:pt idx="9">
                  <c:v>94.561839651957754</c:v>
                </c:pt>
                <c:pt idx="10">
                  <c:v>92.992541951522682</c:v>
                </c:pt>
                <c:pt idx="11">
                  <c:v>91.671845866998098</c:v>
                </c:pt>
                <c:pt idx="12">
                  <c:v>89.434431323803608</c:v>
                </c:pt>
                <c:pt idx="13">
                  <c:v>88.719701678060915</c:v>
                </c:pt>
                <c:pt idx="14">
                  <c:v>88.999378495960229</c:v>
                </c:pt>
                <c:pt idx="15">
                  <c:v>86.606587942821577</c:v>
                </c:pt>
                <c:pt idx="16">
                  <c:v>83.017402113113718</c:v>
                </c:pt>
                <c:pt idx="17">
                  <c:v>85.518955873213173</c:v>
                </c:pt>
                <c:pt idx="18">
                  <c:v>82.628962088253559</c:v>
                </c:pt>
                <c:pt idx="19">
                  <c:v>83.685518955873192</c:v>
                </c:pt>
                <c:pt idx="20">
                  <c:v>80.95090118085767</c:v>
                </c:pt>
                <c:pt idx="21">
                  <c:v>83.996270975761362</c:v>
                </c:pt>
                <c:pt idx="22">
                  <c:v>83.219390926041015</c:v>
                </c:pt>
                <c:pt idx="23">
                  <c:v>82.877563704164075</c:v>
                </c:pt>
                <c:pt idx="24">
                  <c:v>81.712243629583597</c:v>
                </c:pt>
                <c:pt idx="25">
                  <c:v>82.100683654443756</c:v>
                </c:pt>
                <c:pt idx="26">
                  <c:v>82.318210068365445</c:v>
                </c:pt>
                <c:pt idx="27">
                  <c:v>82.069608452454887</c:v>
                </c:pt>
                <c:pt idx="28">
                  <c:v>81.883157240522053</c:v>
                </c:pt>
                <c:pt idx="29">
                  <c:v>82.660037290242386</c:v>
                </c:pt>
                <c:pt idx="30">
                  <c:v>81.479179614667501</c:v>
                </c:pt>
                <c:pt idx="31">
                  <c:v>79.443753884400266</c:v>
                </c:pt>
                <c:pt idx="32">
                  <c:v>79.148539465506531</c:v>
                </c:pt>
                <c:pt idx="33">
                  <c:v>78.931013051584841</c:v>
                </c:pt>
                <c:pt idx="34">
                  <c:v>75.326289620882534</c:v>
                </c:pt>
                <c:pt idx="35">
                  <c:v>71.410814170292113</c:v>
                </c:pt>
                <c:pt idx="36">
                  <c:v>70.711622125543826</c:v>
                </c:pt>
                <c:pt idx="37">
                  <c:v>68.365444375388407</c:v>
                </c:pt>
                <c:pt idx="38">
                  <c:v>65.708514605344945</c:v>
                </c:pt>
                <c:pt idx="39">
                  <c:v>65.755127408328164</c:v>
                </c:pt>
                <c:pt idx="40">
                  <c:v>66.780609073958985</c:v>
                </c:pt>
                <c:pt idx="41">
                  <c:v>65.444375388440022</c:v>
                </c:pt>
                <c:pt idx="42">
                  <c:v>67.40211311373524</c:v>
                </c:pt>
                <c:pt idx="43">
                  <c:v>66.003729024238666</c:v>
                </c:pt>
                <c:pt idx="44">
                  <c:v>66.84275947793661</c:v>
                </c:pt>
                <c:pt idx="45">
                  <c:v>62.492231199502797</c:v>
                </c:pt>
                <c:pt idx="46">
                  <c:v>61.746426351771277</c:v>
                </c:pt>
                <c:pt idx="47">
                  <c:v>57.178371659415781</c:v>
                </c:pt>
                <c:pt idx="48">
                  <c:v>53.169670602858922</c:v>
                </c:pt>
                <c:pt idx="49">
                  <c:v>59.260410192666249</c:v>
                </c:pt>
                <c:pt idx="50">
                  <c:v>50.248601615910488</c:v>
                </c:pt>
                <c:pt idx="51">
                  <c:v>55.034182722187701</c:v>
                </c:pt>
                <c:pt idx="52">
                  <c:v>50.776880049720333</c:v>
                </c:pt>
                <c:pt idx="53">
                  <c:v>56.090739589807328</c:v>
                </c:pt>
                <c:pt idx="54">
                  <c:v>54.847731510254803</c:v>
                </c:pt>
                <c:pt idx="55">
                  <c:v>54.350528278433814</c:v>
                </c:pt>
                <c:pt idx="56">
                  <c:v>58.452454940957111</c:v>
                </c:pt>
                <c:pt idx="57">
                  <c:v>56.55686761963949</c:v>
                </c:pt>
                <c:pt idx="58">
                  <c:v>57.675574891236778</c:v>
                </c:pt>
                <c:pt idx="59">
                  <c:v>55.997513983840911</c:v>
                </c:pt>
                <c:pt idx="60">
                  <c:v>58.110627719080163</c:v>
                </c:pt>
                <c:pt idx="61">
                  <c:v>56.30826600372901</c:v>
                </c:pt>
                <c:pt idx="62">
                  <c:v>55.158483530142952</c:v>
                </c:pt>
                <c:pt idx="63">
                  <c:v>55.034182722187701</c:v>
                </c:pt>
                <c:pt idx="64">
                  <c:v>54.723430702299567</c:v>
                </c:pt>
                <c:pt idx="65">
                  <c:v>56.650093225605957</c:v>
                </c:pt>
                <c:pt idx="66">
                  <c:v>57.302672467371053</c:v>
                </c:pt>
                <c:pt idx="67">
                  <c:v>58.234928527035422</c:v>
                </c:pt>
                <c:pt idx="68">
                  <c:v>59.695463020509642</c:v>
                </c:pt>
                <c:pt idx="69">
                  <c:v>60.876320696084527</c:v>
                </c:pt>
                <c:pt idx="70">
                  <c:v>62.39900559353633</c:v>
                </c:pt>
                <c:pt idx="71">
                  <c:v>61.435674331883163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362-4E1D-99F6-3A78AC215E6C}"/>
            </c:ext>
          </c:extLst>
        </c:ser>
        <c:ser>
          <c:idx val="11"/>
          <c:order val="12"/>
          <c:tx>
            <c:strRef>
              <c:f>ChangeSinceJan2020!$B$30</c:f>
              <c:strCache>
                <c:ptCount val="1"/>
                <c:pt idx="0">
                  <c:v>JBS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ChangeSinceJan2020!$C$30:$BV$30</c:f>
              <c:numCache>
                <c:formatCode>0.0</c:formatCode>
                <c:ptCount val="72"/>
                <c:pt idx="0">
                  <c:v>100</c:v>
                </c:pt>
                <c:pt idx="1">
                  <c:v>101.88111361926261</c:v>
                </c:pt>
                <c:pt idx="2">
                  <c:v>99.397291196388252</c:v>
                </c:pt>
                <c:pt idx="3">
                  <c:v>99.398043641835997</c:v>
                </c:pt>
                <c:pt idx="4">
                  <c:v>102.8592927012792</c:v>
                </c:pt>
                <c:pt idx="5">
                  <c:v>104.13844996237771</c:v>
                </c:pt>
                <c:pt idx="6">
                  <c:v>102.0316027088036</c:v>
                </c:pt>
                <c:pt idx="7">
                  <c:v>103.67945823927769</c:v>
                </c:pt>
                <c:pt idx="8">
                  <c:v>103.6117381489842</c:v>
                </c:pt>
                <c:pt idx="9">
                  <c:v>103.7208427389014</c:v>
                </c:pt>
                <c:pt idx="10">
                  <c:v>101.95635816403311</c:v>
                </c:pt>
                <c:pt idx="11">
                  <c:v>106.92249811888639</c:v>
                </c:pt>
                <c:pt idx="12">
                  <c:v>103.0097817908202</c:v>
                </c:pt>
                <c:pt idx="13">
                  <c:v>106.6967644845749</c:v>
                </c:pt>
                <c:pt idx="14">
                  <c:v>106.39578630549281</c:v>
                </c:pt>
                <c:pt idx="15">
                  <c:v>104.89089541008281</c:v>
                </c:pt>
                <c:pt idx="16">
                  <c:v>96.914973664409345</c:v>
                </c:pt>
                <c:pt idx="17">
                  <c:v>100.9029345372461</c:v>
                </c:pt>
                <c:pt idx="18">
                  <c:v>98.269375470278405</c:v>
                </c:pt>
                <c:pt idx="19">
                  <c:v>95.146726862302486</c:v>
                </c:pt>
                <c:pt idx="20">
                  <c:v>96.012039127163263</c:v>
                </c:pt>
                <c:pt idx="21">
                  <c:v>99.849510910458989</c:v>
                </c:pt>
                <c:pt idx="22">
                  <c:v>97.366440933032351</c:v>
                </c:pt>
                <c:pt idx="23">
                  <c:v>96.237772761474773</c:v>
                </c:pt>
                <c:pt idx="24">
                  <c:v>94.130925507900685</c:v>
                </c:pt>
                <c:pt idx="25">
                  <c:v>89.541008276899902</c:v>
                </c:pt>
                <c:pt idx="26">
                  <c:v>88.261851015801355</c:v>
                </c:pt>
                <c:pt idx="27">
                  <c:v>89.465763732129403</c:v>
                </c:pt>
                <c:pt idx="28">
                  <c:v>89.465763732129403</c:v>
                </c:pt>
                <c:pt idx="29">
                  <c:v>88.487584650112893</c:v>
                </c:pt>
                <c:pt idx="30">
                  <c:v>89.164785553047409</c:v>
                </c:pt>
                <c:pt idx="31">
                  <c:v>88.224228743416106</c:v>
                </c:pt>
                <c:pt idx="32">
                  <c:v>91.723100075244545</c:v>
                </c:pt>
                <c:pt idx="33">
                  <c:v>88.186606471030856</c:v>
                </c:pt>
                <c:pt idx="34">
                  <c:v>88.412340105342366</c:v>
                </c:pt>
                <c:pt idx="35">
                  <c:v>87.283671933784746</c:v>
                </c:pt>
                <c:pt idx="36">
                  <c:v>85.477802859292709</c:v>
                </c:pt>
                <c:pt idx="37">
                  <c:v>79.2325056433409</c:v>
                </c:pt>
                <c:pt idx="38">
                  <c:v>75.244544770504163</c:v>
                </c:pt>
                <c:pt idx="39">
                  <c:v>75.319789315274619</c:v>
                </c:pt>
                <c:pt idx="40">
                  <c:v>77.652370203160217</c:v>
                </c:pt>
                <c:pt idx="41">
                  <c:v>75.620767494356642</c:v>
                </c:pt>
                <c:pt idx="42">
                  <c:v>78.781038374717838</c:v>
                </c:pt>
                <c:pt idx="43">
                  <c:v>71.181339352896856</c:v>
                </c:pt>
                <c:pt idx="44">
                  <c:v>68.096313017306272</c:v>
                </c:pt>
                <c:pt idx="45">
                  <c:v>57.938299473288168</c:v>
                </c:pt>
                <c:pt idx="46">
                  <c:v>67.193378480060176</c:v>
                </c:pt>
                <c:pt idx="47">
                  <c:v>58.540255831452221</c:v>
                </c:pt>
                <c:pt idx="48">
                  <c:v>55.079006772009031</c:v>
                </c:pt>
                <c:pt idx="49">
                  <c:v>63.882618510158018</c:v>
                </c:pt>
                <c:pt idx="50">
                  <c:v>52.746425884123411</c:v>
                </c:pt>
                <c:pt idx="51">
                  <c:v>55.379984951091018</c:v>
                </c:pt>
                <c:pt idx="52">
                  <c:v>48.5327313769752</c:v>
                </c:pt>
                <c:pt idx="53">
                  <c:v>59.819413092550803</c:v>
                </c:pt>
                <c:pt idx="54">
                  <c:v>55.831452219714073</c:v>
                </c:pt>
                <c:pt idx="55">
                  <c:v>57.486832204665163</c:v>
                </c:pt>
                <c:pt idx="56">
                  <c:v>62.528216704288951</c:v>
                </c:pt>
                <c:pt idx="57">
                  <c:v>66.967644845748694</c:v>
                </c:pt>
                <c:pt idx="58">
                  <c:v>64.973664409330325</c:v>
                </c:pt>
                <c:pt idx="59">
                  <c:v>61.700526711813367</c:v>
                </c:pt>
                <c:pt idx="60">
                  <c:v>62.076749435665903</c:v>
                </c:pt>
                <c:pt idx="61">
                  <c:v>58.871331828442443</c:v>
                </c:pt>
                <c:pt idx="62">
                  <c:v>60.948081264108353</c:v>
                </c:pt>
                <c:pt idx="63">
                  <c:v>58.916478555304742</c:v>
                </c:pt>
                <c:pt idx="64">
                  <c:v>55.530474040632043</c:v>
                </c:pt>
                <c:pt idx="65">
                  <c:v>60.045146726862313</c:v>
                </c:pt>
                <c:pt idx="66">
                  <c:v>57.938299473288168</c:v>
                </c:pt>
                <c:pt idx="67">
                  <c:v>56.960120391271637</c:v>
                </c:pt>
                <c:pt idx="68">
                  <c:v>58.31452219714069</c:v>
                </c:pt>
                <c:pt idx="69">
                  <c:v>57.373965387509408</c:v>
                </c:pt>
                <c:pt idx="70">
                  <c:v>58.013544018058703</c:v>
                </c:pt>
                <c:pt idx="71">
                  <c:v>59.593679458239272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362-4E1D-99F6-3A78AC215E6C}"/>
            </c:ext>
          </c:extLst>
        </c:ser>
        <c:ser>
          <c:idx val="10"/>
          <c:order val="13"/>
          <c:tx>
            <c:strRef>
              <c:f>ChangeSinceJan2020!$B$29</c:f>
              <c:strCache>
                <c:ptCount val="1"/>
                <c:pt idx="0">
                  <c:v>Sysco</c:v>
                </c:pt>
              </c:strCache>
            </c:strRef>
          </c:tx>
          <c:spPr>
            <a:ln w="28575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ChangeSinceJan2020!$C$29:$BV$29</c:f>
              <c:numCache>
                <c:formatCode>0.0</c:formatCode>
                <c:ptCount val="72"/>
                <c:pt idx="0">
                  <c:v>100</c:v>
                </c:pt>
                <c:pt idx="1">
                  <c:v>99.633829435388606</c:v>
                </c:pt>
                <c:pt idx="2">
                  <c:v>99.503897944720052</c:v>
                </c:pt>
                <c:pt idx="3">
                  <c:v>98.700685093314434</c:v>
                </c:pt>
                <c:pt idx="4">
                  <c:v>99.846444601937165</c:v>
                </c:pt>
                <c:pt idx="5">
                  <c:v>99.964564138908599</c:v>
                </c:pt>
                <c:pt idx="6">
                  <c:v>100.3071107961257</c:v>
                </c:pt>
                <c:pt idx="7">
                  <c:v>98.889676352468626</c:v>
                </c:pt>
                <c:pt idx="8">
                  <c:v>97.330498464446009</c:v>
                </c:pt>
                <c:pt idx="9">
                  <c:v>97.625797306874475</c:v>
                </c:pt>
                <c:pt idx="10">
                  <c:v>97.637609260571722</c:v>
                </c:pt>
                <c:pt idx="11">
                  <c:v>97.826600519725943</c:v>
                </c:pt>
                <c:pt idx="12">
                  <c:v>98.310890621308801</c:v>
                </c:pt>
                <c:pt idx="13">
                  <c:v>98.2045830380345</c:v>
                </c:pt>
                <c:pt idx="14">
                  <c:v>98.736120954405862</c:v>
                </c:pt>
                <c:pt idx="15">
                  <c:v>97.602173399480236</c:v>
                </c:pt>
                <c:pt idx="16">
                  <c:v>97.259626742263194</c:v>
                </c:pt>
                <c:pt idx="17">
                  <c:v>97.649421214268841</c:v>
                </c:pt>
                <c:pt idx="18">
                  <c:v>96.728088825891746</c:v>
                </c:pt>
                <c:pt idx="19">
                  <c:v>97.850224427120267</c:v>
                </c:pt>
                <c:pt idx="20">
                  <c:v>97.023387668320339</c:v>
                </c:pt>
                <c:pt idx="21">
                  <c:v>90.574060949681098</c:v>
                </c:pt>
                <c:pt idx="22">
                  <c:v>88.660524450744163</c:v>
                </c:pt>
                <c:pt idx="23">
                  <c:v>89.416489487361261</c:v>
                </c:pt>
                <c:pt idx="24">
                  <c:v>90.503189227498211</c:v>
                </c:pt>
                <c:pt idx="25">
                  <c:v>91.377273801086673</c:v>
                </c:pt>
                <c:pt idx="26">
                  <c:v>90.904795653201035</c:v>
                </c:pt>
                <c:pt idx="27">
                  <c:v>90.089770848098254</c:v>
                </c:pt>
                <c:pt idx="28">
                  <c:v>91.495393338058108</c:v>
                </c:pt>
                <c:pt idx="29">
                  <c:v>92.062367115520857</c:v>
                </c:pt>
                <c:pt idx="30">
                  <c:v>92.381289865343746</c:v>
                </c:pt>
                <c:pt idx="31">
                  <c:v>90.7512402551382</c:v>
                </c:pt>
                <c:pt idx="32">
                  <c:v>90.007087172218263</c:v>
                </c:pt>
                <c:pt idx="33">
                  <c:v>90.60949681077247</c:v>
                </c:pt>
                <c:pt idx="34">
                  <c:v>90.999291282778202</c:v>
                </c:pt>
                <c:pt idx="35">
                  <c:v>89.227498228206954</c:v>
                </c:pt>
                <c:pt idx="36">
                  <c:v>87.467517127332897</c:v>
                </c:pt>
                <c:pt idx="37">
                  <c:v>86.073706591070149</c:v>
                </c:pt>
                <c:pt idx="38">
                  <c:v>82.305693361682032</c:v>
                </c:pt>
                <c:pt idx="39">
                  <c:v>78.72667139144815</c:v>
                </c:pt>
                <c:pt idx="40">
                  <c:v>82.305693361682032</c:v>
                </c:pt>
                <c:pt idx="41">
                  <c:v>80.911882825419312</c:v>
                </c:pt>
                <c:pt idx="42">
                  <c:v>83.451452870304749</c:v>
                </c:pt>
                <c:pt idx="43">
                  <c:v>79.907866761162325</c:v>
                </c:pt>
                <c:pt idx="44">
                  <c:v>79.081030002362382</c:v>
                </c:pt>
                <c:pt idx="45">
                  <c:v>72.348216394991738</c:v>
                </c:pt>
                <c:pt idx="46">
                  <c:v>73.730214977557296</c:v>
                </c:pt>
                <c:pt idx="47">
                  <c:v>65.142924639735426</c:v>
                </c:pt>
                <c:pt idx="48">
                  <c:v>51.393810536262677</c:v>
                </c:pt>
                <c:pt idx="49">
                  <c:v>55.598866052445082</c:v>
                </c:pt>
                <c:pt idx="50">
                  <c:v>44.590125206709203</c:v>
                </c:pt>
                <c:pt idx="51">
                  <c:v>41.412709662178123</c:v>
                </c:pt>
                <c:pt idx="52">
                  <c:v>36.90054334987007</c:v>
                </c:pt>
                <c:pt idx="53">
                  <c:v>43.834160170092098</c:v>
                </c:pt>
                <c:pt idx="54">
                  <c:v>41.731632412000948</c:v>
                </c:pt>
                <c:pt idx="55">
                  <c:v>42.841956059532222</c:v>
                </c:pt>
                <c:pt idx="56">
                  <c:v>46.042995511457598</c:v>
                </c:pt>
                <c:pt idx="57">
                  <c:v>53.921568627450981</c:v>
                </c:pt>
                <c:pt idx="58">
                  <c:v>63.170328372312781</c:v>
                </c:pt>
                <c:pt idx="59">
                  <c:v>59.591306402078907</c:v>
                </c:pt>
                <c:pt idx="60">
                  <c:v>54.748405386250901</c:v>
                </c:pt>
                <c:pt idx="61">
                  <c:v>53.897944720056692</c:v>
                </c:pt>
                <c:pt idx="62">
                  <c:v>49.456650129931482</c:v>
                </c:pt>
                <c:pt idx="63">
                  <c:v>48.771556815497277</c:v>
                </c:pt>
                <c:pt idx="64">
                  <c:v>46.65721710370893</c:v>
                </c:pt>
                <c:pt idx="65">
                  <c:v>53.165603590833932</c:v>
                </c:pt>
                <c:pt idx="66">
                  <c:v>54.417670682730908</c:v>
                </c:pt>
                <c:pt idx="67">
                  <c:v>55.811481218993592</c:v>
                </c:pt>
                <c:pt idx="68">
                  <c:v>58.575478384124757</c:v>
                </c:pt>
                <c:pt idx="69">
                  <c:v>55.575242145050801</c:v>
                </c:pt>
                <c:pt idx="70">
                  <c:v>57.075360264587772</c:v>
                </c:pt>
                <c:pt idx="71">
                  <c:v>54.358610914245197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362-4E1D-99F6-3A78AC215E6C}"/>
            </c:ext>
          </c:extLst>
        </c:ser>
        <c:ser>
          <c:idx val="9"/>
          <c:order val="14"/>
          <c:tx>
            <c:strRef>
              <c:f>ChangeSinceJan2020!$B$28</c:f>
              <c:strCache>
                <c:ptCount val="1"/>
                <c:pt idx="0">
                  <c:v>Aramark</c:v>
                </c:pt>
              </c:strCache>
            </c:strRef>
          </c:tx>
          <c:spPr>
            <a:ln w="28575" cap="rnd">
              <a:solidFill>
                <a:srgbClr val="99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ChangeSinceJan2020!$C$18:$BV$18</c:f>
              <c:numCache>
                <c:formatCode>m/d/yyyy</c:formatCode>
                <c:ptCount val="72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</c:numCache>
            </c:numRef>
          </c:cat>
          <c:val>
            <c:numRef>
              <c:f>ChangeSinceJan2020!$C$28:$BV$28</c:f>
              <c:numCache>
                <c:formatCode>0.0</c:formatCode>
                <c:ptCount val="72"/>
                <c:pt idx="0">
                  <c:v>100</c:v>
                </c:pt>
                <c:pt idx="1">
                  <c:v>99.402710774178729</c:v>
                </c:pt>
                <c:pt idx="2">
                  <c:v>101.2634964392373</c:v>
                </c:pt>
                <c:pt idx="3">
                  <c:v>100.0918906501264</c:v>
                </c:pt>
                <c:pt idx="4">
                  <c:v>101.6999770273375</c:v>
                </c:pt>
                <c:pt idx="5">
                  <c:v>102.75671950379051</c:v>
                </c:pt>
                <c:pt idx="6">
                  <c:v>103.1472547668275</c:v>
                </c:pt>
                <c:pt idx="7">
                  <c:v>103.675626005054</c:v>
                </c:pt>
                <c:pt idx="8">
                  <c:v>105.0539857569492</c:v>
                </c:pt>
                <c:pt idx="9">
                  <c:v>104.9850677693545</c:v>
                </c:pt>
                <c:pt idx="10">
                  <c:v>107.07558005972891</c:v>
                </c:pt>
                <c:pt idx="11">
                  <c:v>106.6390994716288</c:v>
                </c:pt>
                <c:pt idx="12">
                  <c:v>107.3971973351711</c:v>
                </c:pt>
                <c:pt idx="13">
                  <c:v>107.466115322766</c:v>
                </c:pt>
                <c:pt idx="14">
                  <c:v>107.3282793475764</c:v>
                </c:pt>
                <c:pt idx="15">
                  <c:v>105.88100160808639</c:v>
                </c:pt>
                <c:pt idx="16">
                  <c:v>104.1121065931541</c:v>
                </c:pt>
                <c:pt idx="17">
                  <c:v>104.66345049391229</c:v>
                </c:pt>
                <c:pt idx="18">
                  <c:v>105.7201929703653</c:v>
                </c:pt>
                <c:pt idx="19">
                  <c:v>104.06616126809099</c:v>
                </c:pt>
                <c:pt idx="20">
                  <c:v>101.4013324144268</c:v>
                </c:pt>
                <c:pt idx="21">
                  <c:v>100.7121525384792</c:v>
                </c:pt>
                <c:pt idx="22">
                  <c:v>99.104066161268094</c:v>
                </c:pt>
                <c:pt idx="23">
                  <c:v>98.828394210888987</c:v>
                </c:pt>
                <c:pt idx="24">
                  <c:v>95.083850218240286</c:v>
                </c:pt>
                <c:pt idx="25">
                  <c:v>93.659545141281853</c:v>
                </c:pt>
                <c:pt idx="26">
                  <c:v>93.452791178497534</c:v>
                </c:pt>
                <c:pt idx="27">
                  <c:v>95.474385481277295</c:v>
                </c:pt>
                <c:pt idx="28">
                  <c:v>95.566276131403583</c:v>
                </c:pt>
                <c:pt idx="29">
                  <c:v>95.727084769124744</c:v>
                </c:pt>
                <c:pt idx="30">
                  <c:v>97.587870434183287</c:v>
                </c:pt>
                <c:pt idx="31">
                  <c:v>98.208132322536116</c:v>
                </c:pt>
                <c:pt idx="32">
                  <c:v>97.909487709625509</c:v>
                </c:pt>
                <c:pt idx="33">
                  <c:v>98.460831610383607</c:v>
                </c:pt>
                <c:pt idx="34">
                  <c:v>97.541925109120143</c:v>
                </c:pt>
                <c:pt idx="35">
                  <c:v>94.831150930392823</c:v>
                </c:pt>
                <c:pt idx="36">
                  <c:v>91.316333563059928</c:v>
                </c:pt>
                <c:pt idx="37">
                  <c:v>89.593383873190888</c:v>
                </c:pt>
                <c:pt idx="38">
                  <c:v>81.920514587640696</c:v>
                </c:pt>
                <c:pt idx="39">
                  <c:v>79.807029634734661</c:v>
                </c:pt>
                <c:pt idx="40">
                  <c:v>79.071904433723859</c:v>
                </c:pt>
                <c:pt idx="41">
                  <c:v>81.621869974730075</c:v>
                </c:pt>
                <c:pt idx="42">
                  <c:v>83.45968297725706</c:v>
                </c:pt>
                <c:pt idx="43">
                  <c:v>77.211118768665301</c:v>
                </c:pt>
                <c:pt idx="44">
                  <c:v>76.131403629680676</c:v>
                </c:pt>
                <c:pt idx="45">
                  <c:v>68.366643694004154</c:v>
                </c:pt>
                <c:pt idx="46">
                  <c:v>69.124741557546457</c:v>
                </c:pt>
                <c:pt idx="47">
                  <c:v>59.751895244658861</c:v>
                </c:pt>
                <c:pt idx="48">
                  <c:v>55.869515276820579</c:v>
                </c:pt>
                <c:pt idx="49">
                  <c:v>55.616815988973123</c:v>
                </c:pt>
                <c:pt idx="50">
                  <c:v>39.765678842177799</c:v>
                </c:pt>
                <c:pt idx="51">
                  <c:v>34.458993797381098</c:v>
                </c:pt>
                <c:pt idx="52">
                  <c:v>29.726625315874109</c:v>
                </c:pt>
                <c:pt idx="53">
                  <c:v>41.971054445210179</c:v>
                </c:pt>
                <c:pt idx="54">
                  <c:v>44.63588329887434</c:v>
                </c:pt>
                <c:pt idx="55">
                  <c:v>39.053526303698582</c:v>
                </c:pt>
                <c:pt idx="56">
                  <c:v>42.866988283942092</c:v>
                </c:pt>
                <c:pt idx="57">
                  <c:v>45.348035837353542</c:v>
                </c:pt>
                <c:pt idx="58">
                  <c:v>49.0925798300023</c:v>
                </c:pt>
                <c:pt idx="59">
                  <c:v>48.587181254307353</c:v>
                </c:pt>
                <c:pt idx="60">
                  <c:v>48.44934527911785</c:v>
                </c:pt>
                <c:pt idx="61">
                  <c:v>45.87640707558004</c:v>
                </c:pt>
                <c:pt idx="62">
                  <c:v>42.407535033310353</c:v>
                </c:pt>
                <c:pt idx="63">
                  <c:v>41.235929244199411</c:v>
                </c:pt>
                <c:pt idx="64">
                  <c:v>39.053526303698582</c:v>
                </c:pt>
                <c:pt idx="65">
                  <c:v>44.153457385710993</c:v>
                </c:pt>
                <c:pt idx="66">
                  <c:v>47.208821502412107</c:v>
                </c:pt>
                <c:pt idx="67">
                  <c:v>53.549276361130246</c:v>
                </c:pt>
                <c:pt idx="68">
                  <c:v>53.503331036067081</c:v>
                </c:pt>
                <c:pt idx="69">
                  <c:v>51.320928095566273</c:v>
                </c:pt>
                <c:pt idx="70">
                  <c:v>51.504709395818971</c:v>
                </c:pt>
                <c:pt idx="71">
                  <c:v>48.1507006662072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362-4E1D-99F6-3A78AC215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2199240"/>
        <c:axId val="-2132195800"/>
      </c:lineChart>
      <c:dateAx>
        <c:axId val="-2132199240"/>
        <c:scaling>
          <c:orientation val="minMax"/>
          <c:min val="4383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195800"/>
        <c:crosses val="autoZero"/>
        <c:auto val="1"/>
        <c:lblOffset val="100"/>
        <c:baseTimeUnit val="days"/>
        <c:majorUnit val="15"/>
        <c:majorTimeUnit val="days"/>
      </c:dateAx>
      <c:valAx>
        <c:axId val="-2132195800"/>
        <c:scaling>
          <c:orientation val="minMax"/>
          <c:max val="12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1992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60489995147541"/>
          <c:y val="8.0831565795972921E-2"/>
          <c:w val="0.228556748909925"/>
          <c:h val="0.6650759798936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Starchy staples</a:t>
            </a:r>
          </a:p>
        </c:rich>
      </c:tx>
      <c:layout>
        <c:manualLayout>
          <c:xMode val="edge"/>
          <c:yMode val="edge"/>
          <c:x val="0.23453360584169478"/>
          <c:y val="2.7809483143237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1(monthly)'!$D$2</c:f>
              <c:strCache>
                <c:ptCount val="1"/>
                <c:pt idx="0">
                  <c:v>Grains, roots and tubers</c:v>
                </c:pt>
              </c:strCache>
            </c:strRef>
          </c:tx>
          <c:spPr>
            <a:ln w="47625" cap="rnd">
              <a:solidFill>
                <a:srgbClr val="007033"/>
              </a:solidFill>
              <a:round/>
            </a:ln>
            <a:effectLst/>
          </c:spPr>
          <c:marker>
            <c:symbol val="none"/>
          </c:marker>
          <c:cat>
            <c:numRef>
              <c:f>'Fig 1(monthly)'!$C$3:$C$194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1(monthly)'!$D$3:$D$194</c:f>
              <c:numCache>
                <c:formatCode>General</c:formatCode>
                <c:ptCount val="192"/>
                <c:pt idx="0">
                  <c:v>0.40109109999999998</c:v>
                </c:pt>
                <c:pt idx="1">
                  <c:v>0.40374729999999998</c:v>
                </c:pt>
                <c:pt idx="2">
                  <c:v>0.4046476</c:v>
                </c:pt>
                <c:pt idx="3">
                  <c:v>0.41592459999999998</c:v>
                </c:pt>
                <c:pt idx="4">
                  <c:v>0.41063810000000001</c:v>
                </c:pt>
                <c:pt idx="5">
                  <c:v>0.42024889999999998</c:v>
                </c:pt>
                <c:pt idx="6">
                  <c:v>0.43861620000000001</c:v>
                </c:pt>
                <c:pt idx="7">
                  <c:v>0.43736350000000002</c:v>
                </c:pt>
                <c:pt idx="8">
                  <c:v>0.44604450000000001</c:v>
                </c:pt>
                <c:pt idx="9">
                  <c:v>0.4438279</c:v>
                </c:pt>
                <c:pt idx="10">
                  <c:v>0.43553269999999999</c:v>
                </c:pt>
                <c:pt idx="11">
                  <c:v>0.43601509999999999</c:v>
                </c:pt>
                <c:pt idx="12">
                  <c:v>0.44826159999999998</c:v>
                </c:pt>
                <c:pt idx="13">
                  <c:v>0.45604119999999998</c:v>
                </c:pt>
                <c:pt idx="14">
                  <c:v>0.4668582</c:v>
                </c:pt>
                <c:pt idx="15">
                  <c:v>0.472331</c:v>
                </c:pt>
                <c:pt idx="16">
                  <c:v>0.47582609999999997</c:v>
                </c:pt>
                <c:pt idx="17">
                  <c:v>0.46700510000000001</c:v>
                </c:pt>
                <c:pt idx="18">
                  <c:v>0.44424219999999998</c:v>
                </c:pt>
                <c:pt idx="19">
                  <c:v>0.44436870000000001</c:v>
                </c:pt>
                <c:pt idx="20">
                  <c:v>0.45476349999999999</c:v>
                </c:pt>
                <c:pt idx="21">
                  <c:v>0.46649400000000002</c:v>
                </c:pt>
                <c:pt idx="22">
                  <c:v>0.461011</c:v>
                </c:pt>
                <c:pt idx="23">
                  <c:v>0.4690183</c:v>
                </c:pt>
                <c:pt idx="24">
                  <c:v>0.46853070000000002</c:v>
                </c:pt>
                <c:pt idx="25">
                  <c:v>0.47585919999999998</c:v>
                </c:pt>
                <c:pt idx="26">
                  <c:v>0.47139920000000002</c:v>
                </c:pt>
                <c:pt idx="27">
                  <c:v>0.4790761</c:v>
                </c:pt>
                <c:pt idx="28">
                  <c:v>0.4583296</c:v>
                </c:pt>
                <c:pt idx="29">
                  <c:v>0.45900730000000001</c:v>
                </c:pt>
                <c:pt idx="30">
                  <c:v>0.45331909999999997</c:v>
                </c:pt>
                <c:pt idx="31">
                  <c:v>0.44844099999999998</c:v>
                </c:pt>
                <c:pt idx="32">
                  <c:v>0.46190160000000002</c:v>
                </c:pt>
                <c:pt idx="33">
                  <c:v>0.45851900000000001</c:v>
                </c:pt>
                <c:pt idx="34">
                  <c:v>0.46012969999999997</c:v>
                </c:pt>
                <c:pt idx="35">
                  <c:v>0.46300970000000002</c:v>
                </c:pt>
                <c:pt idx="36">
                  <c:v>0.46218700000000001</c:v>
                </c:pt>
                <c:pt idx="37">
                  <c:v>0.45601199999999997</c:v>
                </c:pt>
                <c:pt idx="38">
                  <c:v>0.46790369999999998</c:v>
                </c:pt>
                <c:pt idx="39">
                  <c:v>0.4752904</c:v>
                </c:pt>
                <c:pt idx="40">
                  <c:v>0.47002129999999998</c:v>
                </c:pt>
                <c:pt idx="41">
                  <c:v>0.46352280000000001</c:v>
                </c:pt>
                <c:pt idx="42">
                  <c:v>0.44121179999999999</c:v>
                </c:pt>
                <c:pt idx="43">
                  <c:v>0.43845200000000001</c:v>
                </c:pt>
                <c:pt idx="44">
                  <c:v>0.46151639999999999</c:v>
                </c:pt>
                <c:pt idx="45">
                  <c:v>0.46787719999999999</c:v>
                </c:pt>
                <c:pt idx="46">
                  <c:v>0.46693200000000001</c:v>
                </c:pt>
                <c:pt idx="47">
                  <c:v>0.46623730000000002</c:v>
                </c:pt>
                <c:pt idx="48">
                  <c:v>0.46027259999999998</c:v>
                </c:pt>
                <c:pt idx="49">
                  <c:v>0.48069230000000002</c:v>
                </c:pt>
                <c:pt idx="50">
                  <c:v>0.4851994</c:v>
                </c:pt>
                <c:pt idx="51">
                  <c:v>0.4844638</c:v>
                </c:pt>
                <c:pt idx="52">
                  <c:v>0.49211929999999998</c:v>
                </c:pt>
                <c:pt idx="53">
                  <c:v>0.49321039999999999</c:v>
                </c:pt>
                <c:pt idx="54">
                  <c:v>0.46893040000000002</c:v>
                </c:pt>
                <c:pt idx="55">
                  <c:v>0.48530889999999999</c:v>
                </c:pt>
                <c:pt idx="56">
                  <c:v>0.50292749999999997</c:v>
                </c:pt>
                <c:pt idx="57">
                  <c:v>0.49074960000000001</c:v>
                </c:pt>
                <c:pt idx="58">
                  <c:v>0.48761090000000001</c:v>
                </c:pt>
                <c:pt idx="59">
                  <c:v>0.49023909999999998</c:v>
                </c:pt>
                <c:pt idx="60">
                  <c:v>0.49095549999999999</c:v>
                </c:pt>
                <c:pt idx="61">
                  <c:v>0.496834</c:v>
                </c:pt>
                <c:pt idx="62">
                  <c:v>0.50916260000000002</c:v>
                </c:pt>
                <c:pt idx="63">
                  <c:v>0.52795049999999999</c:v>
                </c:pt>
                <c:pt idx="64">
                  <c:v>0.52215590000000001</c:v>
                </c:pt>
                <c:pt idx="65">
                  <c:v>0.52164140000000003</c:v>
                </c:pt>
                <c:pt idx="66">
                  <c:v>0.47762149999999998</c:v>
                </c:pt>
                <c:pt idx="67">
                  <c:v>0.49267610000000001</c:v>
                </c:pt>
                <c:pt idx="68">
                  <c:v>0.48861009999999999</c:v>
                </c:pt>
                <c:pt idx="69">
                  <c:v>0.48522490000000001</c:v>
                </c:pt>
                <c:pt idx="70">
                  <c:v>0.47908430000000002</c:v>
                </c:pt>
                <c:pt idx="71">
                  <c:v>0.4752576</c:v>
                </c:pt>
                <c:pt idx="72">
                  <c:v>0.48890529999999999</c:v>
                </c:pt>
                <c:pt idx="73">
                  <c:v>0.5015442</c:v>
                </c:pt>
                <c:pt idx="74">
                  <c:v>0.58830110000000002</c:v>
                </c:pt>
                <c:pt idx="75">
                  <c:v>0.60781790000000002</c:v>
                </c:pt>
                <c:pt idx="76">
                  <c:v>0.61357209999999995</c:v>
                </c:pt>
                <c:pt idx="77">
                  <c:v>0.64488670000000003</c:v>
                </c:pt>
                <c:pt idx="78">
                  <c:v>0.53497519999999998</c:v>
                </c:pt>
                <c:pt idx="79">
                  <c:v>0.57963039999999999</c:v>
                </c:pt>
                <c:pt idx="80">
                  <c:v>0.64980199999999999</c:v>
                </c:pt>
                <c:pt idx="81">
                  <c:v>0.64238079999999997</c:v>
                </c:pt>
                <c:pt idx="82">
                  <c:v>0.75106170000000005</c:v>
                </c:pt>
                <c:pt idx="83">
                  <c:v>0.84620519999999999</c:v>
                </c:pt>
                <c:pt idx="84">
                  <c:v>0.90290239999999999</c:v>
                </c:pt>
                <c:pt idx="85">
                  <c:v>0.90827840000000004</c:v>
                </c:pt>
                <c:pt idx="86">
                  <c:v>0.91722579999999998</c:v>
                </c:pt>
                <c:pt idx="87">
                  <c:v>0.86967240000000001</c:v>
                </c:pt>
                <c:pt idx="88">
                  <c:v>0.85055270000000005</c:v>
                </c:pt>
                <c:pt idx="89">
                  <c:v>0.78463850000000002</c:v>
                </c:pt>
                <c:pt idx="90">
                  <c:v>0.6327178</c:v>
                </c:pt>
                <c:pt idx="91">
                  <c:v>0.63495049999999997</c:v>
                </c:pt>
                <c:pt idx="92">
                  <c:v>0.63842370000000004</c:v>
                </c:pt>
                <c:pt idx="93">
                  <c:v>0.63376330000000003</c:v>
                </c:pt>
                <c:pt idx="94">
                  <c:v>0.63663550000000002</c:v>
                </c:pt>
                <c:pt idx="95">
                  <c:v>0.62379370000000001</c:v>
                </c:pt>
                <c:pt idx="96">
                  <c:v>0.62705610000000001</c:v>
                </c:pt>
                <c:pt idx="97">
                  <c:v>0.62378929999999999</c:v>
                </c:pt>
                <c:pt idx="98">
                  <c:v>0.62311019999999995</c:v>
                </c:pt>
                <c:pt idx="99">
                  <c:v>0.61136100000000004</c:v>
                </c:pt>
                <c:pt idx="100">
                  <c:v>0.60815629999999998</c:v>
                </c:pt>
                <c:pt idx="101">
                  <c:v>0.61154719999999996</c:v>
                </c:pt>
                <c:pt idx="102">
                  <c:v>0.59935090000000002</c:v>
                </c:pt>
                <c:pt idx="103">
                  <c:v>0.5923562</c:v>
                </c:pt>
                <c:pt idx="104">
                  <c:v>0.59426970000000001</c:v>
                </c:pt>
                <c:pt idx="105">
                  <c:v>0.58756940000000002</c:v>
                </c:pt>
                <c:pt idx="106">
                  <c:v>0.59181950000000005</c:v>
                </c:pt>
                <c:pt idx="107">
                  <c:v>0.60021630000000004</c:v>
                </c:pt>
                <c:pt idx="108">
                  <c:v>0.59117500000000001</c:v>
                </c:pt>
                <c:pt idx="109">
                  <c:v>0.5893524</c:v>
                </c:pt>
                <c:pt idx="110">
                  <c:v>0.60444439999999999</c:v>
                </c:pt>
                <c:pt idx="111">
                  <c:v>0.61195180000000005</c:v>
                </c:pt>
                <c:pt idx="112">
                  <c:v>0.6044718</c:v>
                </c:pt>
                <c:pt idx="113">
                  <c:v>0.62410500000000002</c:v>
                </c:pt>
                <c:pt idx="114">
                  <c:v>0.56301020000000002</c:v>
                </c:pt>
                <c:pt idx="115">
                  <c:v>0.55524269999999998</c:v>
                </c:pt>
                <c:pt idx="116">
                  <c:v>0.58515910000000004</c:v>
                </c:pt>
                <c:pt idx="117">
                  <c:v>0.63290840000000004</c:v>
                </c:pt>
                <c:pt idx="118">
                  <c:v>0.68618829999999997</c:v>
                </c:pt>
                <c:pt idx="119">
                  <c:v>0.70388079999999997</c:v>
                </c:pt>
                <c:pt idx="120">
                  <c:v>0.69010090000000002</c:v>
                </c:pt>
                <c:pt idx="121">
                  <c:v>0.7329097</c:v>
                </c:pt>
                <c:pt idx="122">
                  <c:v>0.74540260000000003</c:v>
                </c:pt>
                <c:pt idx="123">
                  <c:v>0.74400630000000001</c:v>
                </c:pt>
                <c:pt idx="124">
                  <c:v>0.74625070000000004</c:v>
                </c:pt>
                <c:pt idx="125">
                  <c:v>0.75114950000000003</c:v>
                </c:pt>
                <c:pt idx="126">
                  <c:v>0.57138049999999996</c:v>
                </c:pt>
                <c:pt idx="127">
                  <c:v>0.58709319999999998</c:v>
                </c:pt>
                <c:pt idx="128">
                  <c:v>0.60691260000000002</c:v>
                </c:pt>
                <c:pt idx="129">
                  <c:v>0.62091169999999996</c:v>
                </c:pt>
                <c:pt idx="130">
                  <c:v>0.63722259999999997</c:v>
                </c:pt>
                <c:pt idx="131">
                  <c:v>0.62122980000000005</c:v>
                </c:pt>
                <c:pt idx="132">
                  <c:v>0.61509420000000004</c:v>
                </c:pt>
                <c:pt idx="133">
                  <c:v>0.60520569999999996</c:v>
                </c:pt>
                <c:pt idx="134">
                  <c:v>0.60460150000000001</c:v>
                </c:pt>
                <c:pt idx="135">
                  <c:v>0.60038179999999997</c:v>
                </c:pt>
                <c:pt idx="136">
                  <c:v>0.61206139999999998</c:v>
                </c:pt>
                <c:pt idx="137">
                  <c:v>0.60477639999999999</c:v>
                </c:pt>
                <c:pt idx="138">
                  <c:v>0.58435510000000002</c:v>
                </c:pt>
                <c:pt idx="139">
                  <c:v>0.58045400000000003</c:v>
                </c:pt>
                <c:pt idx="140">
                  <c:v>0.58150299999999999</c:v>
                </c:pt>
                <c:pt idx="141">
                  <c:v>0.59339140000000001</c:v>
                </c:pt>
                <c:pt idx="142">
                  <c:v>0.60102180000000005</c:v>
                </c:pt>
                <c:pt idx="143">
                  <c:v>0.60104800000000003</c:v>
                </c:pt>
                <c:pt idx="144">
                  <c:v>0.60164050000000002</c:v>
                </c:pt>
                <c:pt idx="145">
                  <c:v>0.609151</c:v>
                </c:pt>
                <c:pt idx="146">
                  <c:v>0.61945680000000003</c:v>
                </c:pt>
                <c:pt idx="147">
                  <c:v>0.64168360000000002</c:v>
                </c:pt>
                <c:pt idx="148">
                  <c:v>0.6318433</c:v>
                </c:pt>
                <c:pt idx="149">
                  <c:v>0.61612529999999999</c:v>
                </c:pt>
                <c:pt idx="150">
                  <c:v>0.5624595</c:v>
                </c:pt>
                <c:pt idx="151">
                  <c:v>0.57194350000000005</c:v>
                </c:pt>
                <c:pt idx="152">
                  <c:v>0.57475940000000003</c:v>
                </c:pt>
                <c:pt idx="153">
                  <c:v>0.58434549999999996</c:v>
                </c:pt>
                <c:pt idx="154">
                  <c:v>0.58659749999999999</c:v>
                </c:pt>
                <c:pt idx="155">
                  <c:v>0.57647409999999999</c:v>
                </c:pt>
                <c:pt idx="156">
                  <c:v>0.58431299999999997</c:v>
                </c:pt>
                <c:pt idx="157">
                  <c:v>0.58128360000000001</c:v>
                </c:pt>
                <c:pt idx="158">
                  <c:v>0.58323380000000002</c:v>
                </c:pt>
                <c:pt idx="159">
                  <c:v>0.58517969999999997</c:v>
                </c:pt>
                <c:pt idx="160">
                  <c:v>0.58049050000000002</c:v>
                </c:pt>
                <c:pt idx="161">
                  <c:v>0.58317059999999998</c:v>
                </c:pt>
                <c:pt idx="162">
                  <c:v>0.53884719999999997</c:v>
                </c:pt>
                <c:pt idx="163">
                  <c:v>0.543605</c:v>
                </c:pt>
                <c:pt idx="164">
                  <c:v>0.551257</c:v>
                </c:pt>
                <c:pt idx="165">
                  <c:v>0.56213679999999999</c:v>
                </c:pt>
                <c:pt idx="166">
                  <c:v>0.57535389999999997</c:v>
                </c:pt>
                <c:pt idx="167">
                  <c:v>0.58301190000000003</c:v>
                </c:pt>
                <c:pt idx="168">
                  <c:v>0.57821659999999997</c:v>
                </c:pt>
                <c:pt idx="169">
                  <c:v>0.56796999999999997</c:v>
                </c:pt>
                <c:pt idx="170">
                  <c:v>0.56221209999999999</c:v>
                </c:pt>
                <c:pt idx="171">
                  <c:v>0.56785110000000005</c:v>
                </c:pt>
                <c:pt idx="172">
                  <c:v>0.57117560000000001</c:v>
                </c:pt>
                <c:pt idx="173">
                  <c:v>0.57613999999999999</c:v>
                </c:pt>
                <c:pt idx="174">
                  <c:v>0.53177560000000001</c:v>
                </c:pt>
                <c:pt idx="175">
                  <c:v>0.52881500000000004</c:v>
                </c:pt>
                <c:pt idx="176">
                  <c:v>0.53128690000000001</c:v>
                </c:pt>
                <c:pt idx="177">
                  <c:v>0.5396917</c:v>
                </c:pt>
                <c:pt idx="178">
                  <c:v>0.54366570000000003</c:v>
                </c:pt>
                <c:pt idx="179">
                  <c:v>0.53699649999999999</c:v>
                </c:pt>
                <c:pt idx="180">
                  <c:v>0.53275079999999997</c:v>
                </c:pt>
                <c:pt idx="181">
                  <c:v>0.53953709999999999</c:v>
                </c:pt>
                <c:pt idx="182">
                  <c:v>0.54558240000000002</c:v>
                </c:pt>
                <c:pt idx="183">
                  <c:v>0.54616520000000002</c:v>
                </c:pt>
                <c:pt idx="184">
                  <c:v>0.54279330000000003</c:v>
                </c:pt>
                <c:pt idx="185">
                  <c:v>0.54316629999999999</c:v>
                </c:pt>
                <c:pt idx="186">
                  <c:v>0.5177389</c:v>
                </c:pt>
                <c:pt idx="187">
                  <c:v>0.51833359999999995</c:v>
                </c:pt>
                <c:pt idx="188">
                  <c:v>0.53005749999999996</c:v>
                </c:pt>
                <c:pt idx="189">
                  <c:v>0.54739340000000003</c:v>
                </c:pt>
                <c:pt idx="190">
                  <c:v>0.5596449</c:v>
                </c:pt>
                <c:pt idx="191">
                  <c:v>0.55563110000000004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AE-4591-B68C-0AA4C24DF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Dairy products</a:t>
            </a:r>
          </a:p>
        </c:rich>
      </c:tx>
      <c:layout>
        <c:manualLayout>
          <c:xMode val="edge"/>
          <c:yMode val="edge"/>
          <c:x val="0.22558912047763757"/>
          <c:y val="1.1255176642223854E-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07027984137281"/>
          <c:y val="0.1068820259317956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1(monthly)'!$H$2</c:f>
              <c:strCache>
                <c:ptCount val="1"/>
                <c:pt idx="0">
                  <c:v>Dairy products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1(monthly)'!$G$3:$G$194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1(monthly)'!$H$3:$H$194</c:f>
              <c:numCache>
                <c:formatCode>General</c:formatCode>
                <c:ptCount val="192"/>
                <c:pt idx="0">
                  <c:v>2.1853099999999999</c:v>
                </c:pt>
                <c:pt idx="1">
                  <c:v>2.118703</c:v>
                </c:pt>
                <c:pt idx="2">
                  <c:v>2.1562139999999999</c:v>
                </c:pt>
                <c:pt idx="3">
                  <c:v>2.078414</c:v>
                </c:pt>
                <c:pt idx="4">
                  <c:v>2.132895</c:v>
                </c:pt>
                <c:pt idx="5">
                  <c:v>2.1131609999999998</c:v>
                </c:pt>
                <c:pt idx="6">
                  <c:v>2.1811029999999998</c:v>
                </c:pt>
                <c:pt idx="7">
                  <c:v>2.2423609999999998</c:v>
                </c:pt>
                <c:pt idx="8">
                  <c:v>2.1789139999999998</c:v>
                </c:pt>
                <c:pt idx="9">
                  <c:v>2.215354</c:v>
                </c:pt>
                <c:pt idx="10">
                  <c:v>2.2410709999999998</c:v>
                </c:pt>
                <c:pt idx="11">
                  <c:v>2.2488869999999999</c:v>
                </c:pt>
                <c:pt idx="12">
                  <c:v>2.301291</c:v>
                </c:pt>
                <c:pt idx="13">
                  <c:v>2.239668</c:v>
                </c:pt>
                <c:pt idx="14">
                  <c:v>2.198426</c:v>
                </c:pt>
                <c:pt idx="15">
                  <c:v>2.2378870000000002</c:v>
                </c:pt>
                <c:pt idx="16">
                  <c:v>2.2558180000000001</c:v>
                </c:pt>
                <c:pt idx="17">
                  <c:v>2.243303</c:v>
                </c:pt>
                <c:pt idx="18">
                  <c:v>2.1042160000000001</c:v>
                </c:pt>
                <c:pt idx="19">
                  <c:v>2.133413</c:v>
                </c:pt>
                <c:pt idx="20">
                  <c:v>2.1959309999999999</c:v>
                </c:pt>
                <c:pt idx="21">
                  <c:v>2.164431</c:v>
                </c:pt>
                <c:pt idx="22">
                  <c:v>2.1307999999999998</c:v>
                </c:pt>
                <c:pt idx="23">
                  <c:v>2.1688540000000001</c:v>
                </c:pt>
                <c:pt idx="24">
                  <c:v>2.0671569999999999</c:v>
                </c:pt>
                <c:pt idx="25">
                  <c:v>2.1311710000000001</c:v>
                </c:pt>
                <c:pt idx="26">
                  <c:v>2.1002879999999999</c:v>
                </c:pt>
                <c:pt idx="27">
                  <c:v>2.1198350000000001</c:v>
                </c:pt>
                <c:pt idx="28">
                  <c:v>2.156574</c:v>
                </c:pt>
                <c:pt idx="29">
                  <c:v>2.0944060000000002</c:v>
                </c:pt>
                <c:pt idx="30">
                  <c:v>2.0932870000000001</c:v>
                </c:pt>
                <c:pt idx="31">
                  <c:v>2.1393409999999999</c:v>
                </c:pt>
                <c:pt idx="32">
                  <c:v>2.0383939999999998</c:v>
                </c:pt>
                <c:pt idx="33">
                  <c:v>2.1450049999999998</c:v>
                </c:pt>
                <c:pt idx="34">
                  <c:v>2.1422300000000001</c:v>
                </c:pt>
                <c:pt idx="35">
                  <c:v>2.094557</c:v>
                </c:pt>
                <c:pt idx="36">
                  <c:v>2.1233629999999999</c:v>
                </c:pt>
                <c:pt idx="37">
                  <c:v>2.1226409999999998</c:v>
                </c:pt>
                <c:pt idx="38">
                  <c:v>2.1519430000000002</c:v>
                </c:pt>
                <c:pt idx="39">
                  <c:v>2.1468569999999998</c:v>
                </c:pt>
                <c:pt idx="40">
                  <c:v>2.1428759999999998</c:v>
                </c:pt>
                <c:pt idx="41">
                  <c:v>2.13089</c:v>
                </c:pt>
                <c:pt idx="42">
                  <c:v>2.0157159999999998</c:v>
                </c:pt>
                <c:pt idx="43">
                  <c:v>2.0388820000000001</c:v>
                </c:pt>
                <c:pt idx="44">
                  <c:v>2.061302</c:v>
                </c:pt>
                <c:pt idx="45">
                  <c:v>2.0531709999999999</c:v>
                </c:pt>
                <c:pt idx="46">
                  <c:v>2.099656</c:v>
                </c:pt>
                <c:pt idx="47">
                  <c:v>2.0625550000000001</c:v>
                </c:pt>
                <c:pt idx="48">
                  <c:v>2.0342769999999999</c:v>
                </c:pt>
                <c:pt idx="49">
                  <c:v>2.0829599999999999</c:v>
                </c:pt>
                <c:pt idx="50">
                  <c:v>2.0737519999999998</c:v>
                </c:pt>
                <c:pt idx="51">
                  <c:v>2.0603630000000002</c:v>
                </c:pt>
                <c:pt idx="52">
                  <c:v>2.2036289999999998</c:v>
                </c:pt>
                <c:pt idx="53">
                  <c:v>2.1511800000000001</c:v>
                </c:pt>
                <c:pt idx="54">
                  <c:v>2.0151509999999999</c:v>
                </c:pt>
                <c:pt idx="55">
                  <c:v>2.0647099999999998</c:v>
                </c:pt>
                <c:pt idx="56">
                  <c:v>2.0979209999999999</c:v>
                </c:pt>
                <c:pt idx="57">
                  <c:v>2.1057359999999998</c:v>
                </c:pt>
                <c:pt idx="58">
                  <c:v>2.2286060000000001</c:v>
                </c:pt>
                <c:pt idx="59">
                  <c:v>2.167967</c:v>
                </c:pt>
                <c:pt idx="60">
                  <c:v>2.1734049999999998</c:v>
                </c:pt>
                <c:pt idx="61">
                  <c:v>2.1712379999999998</c:v>
                </c:pt>
                <c:pt idx="62">
                  <c:v>2.1904539999999999</c:v>
                </c:pt>
                <c:pt idx="63">
                  <c:v>2.1779989999999998</c:v>
                </c:pt>
                <c:pt idx="64">
                  <c:v>2.241711</c:v>
                </c:pt>
                <c:pt idx="65">
                  <c:v>2.2749190000000001</c:v>
                </c:pt>
                <c:pt idx="66">
                  <c:v>2.071866</c:v>
                </c:pt>
                <c:pt idx="67">
                  <c:v>2.1260620000000001</c:v>
                </c:pt>
                <c:pt idx="68">
                  <c:v>2.1802600000000001</c:v>
                </c:pt>
                <c:pt idx="69">
                  <c:v>2.1593840000000002</c:v>
                </c:pt>
                <c:pt idx="70">
                  <c:v>2.182572</c:v>
                </c:pt>
                <c:pt idx="71">
                  <c:v>2.11015</c:v>
                </c:pt>
                <c:pt idx="72">
                  <c:v>2.141222</c:v>
                </c:pt>
                <c:pt idx="73">
                  <c:v>2.173476</c:v>
                </c:pt>
                <c:pt idx="74">
                  <c:v>2.3535979999999999</c:v>
                </c:pt>
                <c:pt idx="75">
                  <c:v>2.3568259999999999</c:v>
                </c:pt>
                <c:pt idx="76">
                  <c:v>2.358171</c:v>
                </c:pt>
                <c:pt idx="77">
                  <c:v>2.3906619999999998</c:v>
                </c:pt>
                <c:pt idx="78">
                  <c:v>1.9292469999999999</c:v>
                </c:pt>
                <c:pt idx="79">
                  <c:v>2.1034139999999999</c:v>
                </c:pt>
                <c:pt idx="80">
                  <c:v>2.1498560000000002</c:v>
                </c:pt>
                <c:pt idx="81">
                  <c:v>2.1668259999999999</c:v>
                </c:pt>
                <c:pt idx="82">
                  <c:v>2.3533620000000002</c:v>
                </c:pt>
                <c:pt idx="83">
                  <c:v>2.4377070000000001</c:v>
                </c:pt>
                <c:pt idx="84">
                  <c:v>2.4388320000000001</c:v>
                </c:pt>
                <c:pt idx="85">
                  <c:v>2.5144350000000002</c:v>
                </c:pt>
                <c:pt idx="86">
                  <c:v>2.585947</c:v>
                </c:pt>
                <c:pt idx="87">
                  <c:v>2.5126210000000002</c:v>
                </c:pt>
                <c:pt idx="88">
                  <c:v>2.4981629999999999</c:v>
                </c:pt>
                <c:pt idx="89">
                  <c:v>2.5011000000000001</c:v>
                </c:pt>
                <c:pt idx="90">
                  <c:v>2.1586729999999998</c:v>
                </c:pt>
                <c:pt idx="91">
                  <c:v>2.1419410000000001</c:v>
                </c:pt>
                <c:pt idx="92">
                  <c:v>2.128406</c:v>
                </c:pt>
                <c:pt idx="93">
                  <c:v>2.2462070000000001</c:v>
                </c:pt>
                <c:pt idx="94">
                  <c:v>2.242972</c:v>
                </c:pt>
                <c:pt idx="95">
                  <c:v>2.3117239999999999</c:v>
                </c:pt>
                <c:pt idx="96">
                  <c:v>2.2399610000000001</c:v>
                </c:pt>
                <c:pt idx="97">
                  <c:v>2.2547329999999999</c:v>
                </c:pt>
                <c:pt idx="98">
                  <c:v>2.379197</c:v>
                </c:pt>
                <c:pt idx="99">
                  <c:v>2.4004620000000001</c:v>
                </c:pt>
                <c:pt idx="100">
                  <c:v>2.3843640000000001</c:v>
                </c:pt>
                <c:pt idx="101">
                  <c:v>2.4252880000000001</c:v>
                </c:pt>
                <c:pt idx="102">
                  <c:v>2.4886569999999999</c:v>
                </c:pt>
                <c:pt idx="103">
                  <c:v>2.475975</c:v>
                </c:pt>
                <c:pt idx="104">
                  <c:v>2.515447</c:v>
                </c:pt>
                <c:pt idx="105">
                  <c:v>2.5266310000000001</c:v>
                </c:pt>
                <c:pt idx="106">
                  <c:v>2.4659450000000001</c:v>
                </c:pt>
                <c:pt idx="107">
                  <c:v>2.4863339999999998</c:v>
                </c:pt>
                <c:pt idx="108">
                  <c:v>2.5512830000000002</c:v>
                </c:pt>
                <c:pt idx="109">
                  <c:v>2.5907019999999998</c:v>
                </c:pt>
                <c:pt idx="110">
                  <c:v>2.7102360000000001</c:v>
                </c:pt>
                <c:pt idx="111">
                  <c:v>2.7091500000000002</c:v>
                </c:pt>
                <c:pt idx="112">
                  <c:v>2.825323</c:v>
                </c:pt>
                <c:pt idx="113">
                  <c:v>2.8772099999999998</c:v>
                </c:pt>
                <c:pt idx="114">
                  <c:v>2.470383</c:v>
                </c:pt>
                <c:pt idx="115">
                  <c:v>2.5190519999999998</c:v>
                </c:pt>
                <c:pt idx="116">
                  <c:v>2.554392</c:v>
                </c:pt>
                <c:pt idx="117">
                  <c:v>2.623618</c:v>
                </c:pt>
                <c:pt idx="118">
                  <c:v>2.743779</c:v>
                </c:pt>
                <c:pt idx="119">
                  <c:v>2.881078</c:v>
                </c:pt>
                <c:pt idx="120">
                  <c:v>2.9278749999999998</c:v>
                </c:pt>
                <c:pt idx="121">
                  <c:v>2.9486520000000001</c:v>
                </c:pt>
                <c:pt idx="122">
                  <c:v>2.98854</c:v>
                </c:pt>
                <c:pt idx="123">
                  <c:v>3.0475300000000001</c:v>
                </c:pt>
                <c:pt idx="124">
                  <c:v>3.11334</c:v>
                </c:pt>
                <c:pt idx="125">
                  <c:v>3.1832349999999998</c:v>
                </c:pt>
                <c:pt idx="126">
                  <c:v>2.5149810000000001</c:v>
                </c:pt>
                <c:pt idx="127">
                  <c:v>2.599208</c:v>
                </c:pt>
                <c:pt idx="128">
                  <c:v>2.5823939999999999</c:v>
                </c:pt>
                <c:pt idx="129">
                  <c:v>2.6447379999999998</c:v>
                </c:pt>
                <c:pt idx="130">
                  <c:v>2.8037079999999999</c:v>
                </c:pt>
                <c:pt idx="131">
                  <c:v>2.7513230000000002</c:v>
                </c:pt>
                <c:pt idx="132">
                  <c:v>2.8099280000000002</c:v>
                </c:pt>
                <c:pt idx="133">
                  <c:v>2.9200059999999999</c:v>
                </c:pt>
                <c:pt idx="134">
                  <c:v>2.9224670000000001</c:v>
                </c:pt>
                <c:pt idx="135">
                  <c:v>2.8941270000000001</c:v>
                </c:pt>
                <c:pt idx="136">
                  <c:v>2.9710269999999999</c:v>
                </c:pt>
                <c:pt idx="137">
                  <c:v>3.0212949999999998</c:v>
                </c:pt>
                <c:pt idx="138">
                  <c:v>3.0027240000000002</c:v>
                </c:pt>
                <c:pt idx="139">
                  <c:v>3.0488179999999998</c:v>
                </c:pt>
                <c:pt idx="140">
                  <c:v>3.0512640000000002</c:v>
                </c:pt>
                <c:pt idx="141">
                  <c:v>2.9696989999999999</c:v>
                </c:pt>
                <c:pt idx="142">
                  <c:v>2.9802070000000001</c:v>
                </c:pt>
                <c:pt idx="143">
                  <c:v>3.093626</c:v>
                </c:pt>
                <c:pt idx="144">
                  <c:v>3.081871</c:v>
                </c:pt>
                <c:pt idx="145">
                  <c:v>3.1048680000000002</c:v>
                </c:pt>
                <c:pt idx="146">
                  <c:v>3.123176</c:v>
                </c:pt>
                <c:pt idx="147">
                  <c:v>3.078986</c:v>
                </c:pt>
                <c:pt idx="148">
                  <c:v>3.1112120000000001</c:v>
                </c:pt>
                <c:pt idx="149">
                  <c:v>3.1228769999999999</c:v>
                </c:pt>
                <c:pt idx="150">
                  <c:v>2.909789</c:v>
                </c:pt>
                <c:pt idx="151">
                  <c:v>2.9350179999999999</c:v>
                </c:pt>
                <c:pt idx="152">
                  <c:v>2.9487230000000002</c:v>
                </c:pt>
                <c:pt idx="153">
                  <c:v>2.9224320000000001</c:v>
                </c:pt>
                <c:pt idx="154">
                  <c:v>2.9171260000000001</c:v>
                </c:pt>
                <c:pt idx="155">
                  <c:v>3.0230980000000001</c:v>
                </c:pt>
                <c:pt idx="156">
                  <c:v>2.9870549999999998</c:v>
                </c:pt>
                <c:pt idx="157">
                  <c:v>2.9954890000000001</c:v>
                </c:pt>
                <c:pt idx="158">
                  <c:v>3.0284059999999999</c:v>
                </c:pt>
                <c:pt idx="159">
                  <c:v>3.1075349999999999</c:v>
                </c:pt>
                <c:pt idx="160">
                  <c:v>3.0604640000000001</c:v>
                </c:pt>
                <c:pt idx="161">
                  <c:v>3.0444300000000002</c:v>
                </c:pt>
                <c:pt idx="162">
                  <c:v>2.8387150000000001</c:v>
                </c:pt>
                <c:pt idx="163">
                  <c:v>2.9709989999999999</c:v>
                </c:pt>
                <c:pt idx="164">
                  <c:v>2.909662</c:v>
                </c:pt>
                <c:pt idx="165">
                  <c:v>2.9795020000000001</c:v>
                </c:pt>
                <c:pt idx="166">
                  <c:v>3.035393</c:v>
                </c:pt>
                <c:pt idx="167">
                  <c:v>3.1384219999999998</c:v>
                </c:pt>
                <c:pt idx="168">
                  <c:v>3.111745</c:v>
                </c:pt>
                <c:pt idx="169">
                  <c:v>3.1281080000000001</c:v>
                </c:pt>
                <c:pt idx="170">
                  <c:v>3.1407759999999998</c:v>
                </c:pt>
                <c:pt idx="171">
                  <c:v>3.1425139999999998</c:v>
                </c:pt>
                <c:pt idx="172">
                  <c:v>3.2398660000000001</c:v>
                </c:pt>
                <c:pt idx="173">
                  <c:v>3.2308699999999999</c:v>
                </c:pt>
                <c:pt idx="174">
                  <c:v>2.9882740000000001</c:v>
                </c:pt>
                <c:pt idx="175">
                  <c:v>3.027704</c:v>
                </c:pt>
                <c:pt idx="176">
                  <c:v>3.0344549999999999</c:v>
                </c:pt>
                <c:pt idx="177">
                  <c:v>2.9678230000000001</c:v>
                </c:pt>
                <c:pt idx="178">
                  <c:v>3.1300159999999999</c:v>
                </c:pt>
                <c:pt idx="179">
                  <c:v>3.0617649999999998</c:v>
                </c:pt>
                <c:pt idx="180">
                  <c:v>2.9831750000000001</c:v>
                </c:pt>
                <c:pt idx="181">
                  <c:v>3.0643199999999999</c:v>
                </c:pt>
                <c:pt idx="182">
                  <c:v>3.101191</c:v>
                </c:pt>
                <c:pt idx="183">
                  <c:v>3.194032</c:v>
                </c:pt>
                <c:pt idx="184">
                  <c:v>3.1512600000000002</c:v>
                </c:pt>
                <c:pt idx="185">
                  <c:v>3.1741190000000001</c:v>
                </c:pt>
                <c:pt idx="186">
                  <c:v>3.0327649999999999</c:v>
                </c:pt>
                <c:pt idx="187">
                  <c:v>3.0271940000000002</c:v>
                </c:pt>
                <c:pt idx="188">
                  <c:v>3.090093</c:v>
                </c:pt>
                <c:pt idx="189">
                  <c:v>3.185635</c:v>
                </c:pt>
                <c:pt idx="190">
                  <c:v>3.1880839999999999</c:v>
                </c:pt>
                <c:pt idx="191">
                  <c:v>3.1940729999999999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F-43E5-BA1A-DB6FC9AAE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Eggs</a:t>
            </a:r>
          </a:p>
        </c:rich>
      </c:tx>
      <c:layout>
        <c:manualLayout>
          <c:xMode val="edge"/>
          <c:yMode val="edge"/>
          <c:x val="0.37108517187050322"/>
          <c:y val="5.561896628647599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1(monthly)'!$J$2</c:f>
              <c:strCache>
                <c:ptCount val="1"/>
                <c:pt idx="0">
                  <c:v>Eggs</c:v>
                </c:pt>
              </c:strCache>
            </c:strRef>
          </c:tx>
          <c:spPr>
            <a:ln w="28575" cap="rnd">
              <a:solidFill>
                <a:srgbClr val="FFCC66"/>
              </a:solidFill>
              <a:round/>
            </a:ln>
            <a:effectLst/>
          </c:spPr>
          <c:marker>
            <c:symbol val="none"/>
          </c:marker>
          <c:cat>
            <c:numRef>
              <c:f>'Fig 1(monthly)'!$I$3:$I$194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1(monthly)'!$J$3:$J$194</c:f>
              <c:numCache>
                <c:formatCode>General</c:formatCode>
                <c:ptCount val="192"/>
                <c:pt idx="0">
                  <c:v>2.586503</c:v>
                </c:pt>
                <c:pt idx="1">
                  <c:v>2.5189339999999998</c:v>
                </c:pt>
                <c:pt idx="2">
                  <c:v>2.6883659999999998</c:v>
                </c:pt>
                <c:pt idx="3">
                  <c:v>2.520632</c:v>
                </c:pt>
                <c:pt idx="4">
                  <c:v>2.550316</c:v>
                </c:pt>
                <c:pt idx="5">
                  <c:v>2.553029</c:v>
                </c:pt>
                <c:pt idx="6">
                  <c:v>2.6956009999999999</c:v>
                </c:pt>
                <c:pt idx="7">
                  <c:v>2.6195759999999999</c:v>
                </c:pt>
                <c:pt idx="8">
                  <c:v>2.5740780000000001</c:v>
                </c:pt>
                <c:pt idx="9">
                  <c:v>2.5029680000000001</c:v>
                </c:pt>
                <c:pt idx="10">
                  <c:v>2.6280990000000002</c:v>
                </c:pt>
                <c:pt idx="11">
                  <c:v>2.6452650000000002</c:v>
                </c:pt>
                <c:pt idx="12">
                  <c:v>2.6233430000000002</c:v>
                </c:pt>
                <c:pt idx="13">
                  <c:v>2.6978089999999999</c:v>
                </c:pt>
                <c:pt idx="14">
                  <c:v>2.9300950000000001</c:v>
                </c:pt>
                <c:pt idx="15">
                  <c:v>2.8174429999999999</c:v>
                </c:pt>
                <c:pt idx="16">
                  <c:v>3.018723</c:v>
                </c:pt>
                <c:pt idx="17">
                  <c:v>2.6505869999999998</c:v>
                </c:pt>
                <c:pt idx="18">
                  <c:v>2.4609350000000001</c:v>
                </c:pt>
                <c:pt idx="19">
                  <c:v>2.4930720000000002</c:v>
                </c:pt>
                <c:pt idx="20">
                  <c:v>2.5614409999999999</c:v>
                </c:pt>
                <c:pt idx="21">
                  <c:v>2.3994260000000001</c:v>
                </c:pt>
                <c:pt idx="22">
                  <c:v>2.5997050000000002</c:v>
                </c:pt>
                <c:pt idx="23">
                  <c:v>2.647805</c:v>
                </c:pt>
                <c:pt idx="24">
                  <c:v>2.595742</c:v>
                </c:pt>
                <c:pt idx="25">
                  <c:v>2.6333220000000002</c:v>
                </c:pt>
                <c:pt idx="26">
                  <c:v>2.858304</c:v>
                </c:pt>
                <c:pt idx="27">
                  <c:v>2.8351829999999998</c:v>
                </c:pt>
                <c:pt idx="28">
                  <c:v>2.6356899999999999</c:v>
                </c:pt>
                <c:pt idx="29">
                  <c:v>2.672955</c:v>
                </c:pt>
                <c:pt idx="30">
                  <c:v>2.7349389999999998</c:v>
                </c:pt>
                <c:pt idx="31">
                  <c:v>2.720094</c:v>
                </c:pt>
                <c:pt idx="32">
                  <c:v>2.4982679999999999</c:v>
                </c:pt>
                <c:pt idx="33">
                  <c:v>2.7100080000000002</c:v>
                </c:pt>
                <c:pt idx="34">
                  <c:v>2.777237</c:v>
                </c:pt>
                <c:pt idx="35">
                  <c:v>2.735363</c:v>
                </c:pt>
                <c:pt idx="36">
                  <c:v>2.6353360000000001</c:v>
                </c:pt>
                <c:pt idx="37">
                  <c:v>2.7193890000000001</c:v>
                </c:pt>
                <c:pt idx="38">
                  <c:v>2.9368669999999999</c:v>
                </c:pt>
                <c:pt idx="39">
                  <c:v>2.8928370000000001</c:v>
                </c:pt>
                <c:pt idx="40">
                  <c:v>2.9848530000000002</c:v>
                </c:pt>
                <c:pt idx="41">
                  <c:v>2.8283360000000002</c:v>
                </c:pt>
                <c:pt idx="42">
                  <c:v>2.7982260000000001</c:v>
                </c:pt>
                <c:pt idx="43">
                  <c:v>2.8206880000000001</c:v>
                </c:pt>
                <c:pt idx="44">
                  <c:v>2.7275200000000002</c:v>
                </c:pt>
                <c:pt idx="45">
                  <c:v>2.452331</c:v>
                </c:pt>
                <c:pt idx="46">
                  <c:v>2.8164220000000002</c:v>
                </c:pt>
                <c:pt idx="47">
                  <c:v>2.8523849999999999</c:v>
                </c:pt>
                <c:pt idx="48">
                  <c:v>2.8590659999999999</c:v>
                </c:pt>
                <c:pt idx="49">
                  <c:v>3.1062690000000002</c:v>
                </c:pt>
                <c:pt idx="50">
                  <c:v>3.3065609999999999</c:v>
                </c:pt>
                <c:pt idx="51">
                  <c:v>3.2278709999999999</c:v>
                </c:pt>
                <c:pt idx="52">
                  <c:v>3.1627260000000001</c:v>
                </c:pt>
                <c:pt idx="53">
                  <c:v>3.1644770000000002</c:v>
                </c:pt>
                <c:pt idx="54">
                  <c:v>3.1037859999999999</c:v>
                </c:pt>
                <c:pt idx="55">
                  <c:v>3.1380219999999999</c:v>
                </c:pt>
                <c:pt idx="56">
                  <c:v>2.820271</c:v>
                </c:pt>
                <c:pt idx="57">
                  <c:v>2.6327859999999998</c:v>
                </c:pt>
                <c:pt idx="58">
                  <c:v>2.942968</c:v>
                </c:pt>
                <c:pt idx="59">
                  <c:v>3.1336240000000002</c:v>
                </c:pt>
                <c:pt idx="60">
                  <c:v>3.0690219999999999</c:v>
                </c:pt>
                <c:pt idx="61">
                  <c:v>3.0987130000000001</c:v>
                </c:pt>
                <c:pt idx="62">
                  <c:v>3.6191399999999998</c:v>
                </c:pt>
                <c:pt idx="63">
                  <c:v>3.5453899999999998</c:v>
                </c:pt>
                <c:pt idx="64">
                  <c:v>3.5371969999999999</c:v>
                </c:pt>
                <c:pt idx="65">
                  <c:v>3.551145</c:v>
                </c:pt>
                <c:pt idx="66">
                  <c:v>3.3705470000000002</c:v>
                </c:pt>
                <c:pt idx="67">
                  <c:v>3.2554029999999998</c:v>
                </c:pt>
                <c:pt idx="68">
                  <c:v>3.0302669999999998</c:v>
                </c:pt>
                <c:pt idx="69">
                  <c:v>3.368239</c:v>
                </c:pt>
                <c:pt idx="70">
                  <c:v>3.66479</c:v>
                </c:pt>
                <c:pt idx="71">
                  <c:v>3.3829500000000001</c:v>
                </c:pt>
                <c:pt idx="72">
                  <c:v>3.4307569999999998</c:v>
                </c:pt>
                <c:pt idx="73">
                  <c:v>3.6254520000000001</c:v>
                </c:pt>
                <c:pt idx="74">
                  <c:v>3.93445</c:v>
                </c:pt>
                <c:pt idx="75">
                  <c:v>3.8973420000000001</c:v>
                </c:pt>
                <c:pt idx="76">
                  <c:v>3.8015029999999999</c:v>
                </c:pt>
                <c:pt idx="77">
                  <c:v>3.9094229999999999</c:v>
                </c:pt>
                <c:pt idx="78">
                  <c:v>3.2344940000000002</c:v>
                </c:pt>
                <c:pt idx="79">
                  <c:v>3.348662</c:v>
                </c:pt>
                <c:pt idx="80">
                  <c:v>3.4246319999999999</c:v>
                </c:pt>
                <c:pt idx="81">
                  <c:v>3.2392669999999999</c:v>
                </c:pt>
                <c:pt idx="82">
                  <c:v>3.6538439999999999</c:v>
                </c:pt>
                <c:pt idx="83">
                  <c:v>3.7716430000000001</c:v>
                </c:pt>
                <c:pt idx="84">
                  <c:v>3.9064450000000002</c:v>
                </c:pt>
                <c:pt idx="85">
                  <c:v>3.991438</c:v>
                </c:pt>
                <c:pt idx="86">
                  <c:v>4.413087</c:v>
                </c:pt>
                <c:pt idx="87">
                  <c:v>4.4844210000000002</c:v>
                </c:pt>
                <c:pt idx="88">
                  <c:v>4.2337319999999998</c:v>
                </c:pt>
                <c:pt idx="89">
                  <c:v>4.2271270000000003</c:v>
                </c:pt>
                <c:pt idx="90">
                  <c:v>3.723652</c:v>
                </c:pt>
                <c:pt idx="91">
                  <c:v>3.610017</c:v>
                </c:pt>
                <c:pt idx="92">
                  <c:v>3.4595560000000001</c:v>
                </c:pt>
                <c:pt idx="93">
                  <c:v>3.4646650000000001</c:v>
                </c:pt>
                <c:pt idx="94">
                  <c:v>3.6238800000000002</c:v>
                </c:pt>
                <c:pt idx="95">
                  <c:v>3.9196550000000001</c:v>
                </c:pt>
                <c:pt idx="96">
                  <c:v>3.6535690000000001</c:v>
                </c:pt>
                <c:pt idx="97">
                  <c:v>3.6900580000000001</c:v>
                </c:pt>
                <c:pt idx="98">
                  <c:v>4.0282900000000001</c:v>
                </c:pt>
                <c:pt idx="99">
                  <c:v>4.0451139999999999</c:v>
                </c:pt>
                <c:pt idx="100">
                  <c:v>3.8912110000000002</c:v>
                </c:pt>
                <c:pt idx="101">
                  <c:v>3.8808120000000002</c:v>
                </c:pt>
                <c:pt idx="102">
                  <c:v>3.9792269999999998</c:v>
                </c:pt>
                <c:pt idx="103">
                  <c:v>3.9130500000000001</c:v>
                </c:pt>
                <c:pt idx="104">
                  <c:v>3.550055</c:v>
                </c:pt>
                <c:pt idx="105">
                  <c:v>4.1298130000000004</c:v>
                </c:pt>
                <c:pt idx="106">
                  <c:v>4.0631469999999998</c:v>
                </c:pt>
                <c:pt idx="107">
                  <c:v>3.964836</c:v>
                </c:pt>
                <c:pt idx="108">
                  <c:v>3.942418</c:v>
                </c:pt>
                <c:pt idx="109">
                  <c:v>4.0223170000000001</c:v>
                </c:pt>
                <c:pt idx="110">
                  <c:v>4.5580249999999998</c:v>
                </c:pt>
                <c:pt idx="111">
                  <c:v>4.572381</c:v>
                </c:pt>
                <c:pt idx="112">
                  <c:v>4.5087020000000004</c:v>
                </c:pt>
                <c:pt idx="113">
                  <c:v>4.4457180000000003</c:v>
                </c:pt>
                <c:pt idx="114">
                  <c:v>4.0007400000000004</c:v>
                </c:pt>
                <c:pt idx="115">
                  <c:v>3.9940709999999999</c:v>
                </c:pt>
                <c:pt idx="116">
                  <c:v>3.8730720000000001</c:v>
                </c:pt>
                <c:pt idx="117">
                  <c:v>3.917046</c:v>
                </c:pt>
                <c:pt idx="118">
                  <c:v>4.4073659999999997</c:v>
                </c:pt>
                <c:pt idx="119">
                  <c:v>4.7744419999999996</c:v>
                </c:pt>
                <c:pt idx="120">
                  <c:v>4.8679209999999999</c:v>
                </c:pt>
                <c:pt idx="121">
                  <c:v>5.0592110000000003</c:v>
                </c:pt>
                <c:pt idx="122">
                  <c:v>5.4466679999999998</c:v>
                </c:pt>
                <c:pt idx="123">
                  <c:v>5.4739789999999999</c:v>
                </c:pt>
                <c:pt idx="124">
                  <c:v>5.4395230000000003</c:v>
                </c:pt>
                <c:pt idx="125">
                  <c:v>5.288805</c:v>
                </c:pt>
                <c:pt idx="126">
                  <c:v>4.4542739999999998</c:v>
                </c:pt>
                <c:pt idx="127">
                  <c:v>4.5882389999999997</c:v>
                </c:pt>
                <c:pt idx="128">
                  <c:v>4.416372</c:v>
                </c:pt>
                <c:pt idx="129">
                  <c:v>4.6084620000000003</c:v>
                </c:pt>
                <c:pt idx="130">
                  <c:v>4.8396080000000001</c:v>
                </c:pt>
                <c:pt idx="131">
                  <c:v>4.8463229999999999</c:v>
                </c:pt>
                <c:pt idx="132">
                  <c:v>4.8291839999999997</c:v>
                </c:pt>
                <c:pt idx="133">
                  <c:v>4.914682</c:v>
                </c:pt>
                <c:pt idx="134">
                  <c:v>5.1822059999999999</c:v>
                </c:pt>
                <c:pt idx="135">
                  <c:v>5.2833779999999999</c:v>
                </c:pt>
                <c:pt idx="136">
                  <c:v>4.9581309999999998</c:v>
                </c:pt>
                <c:pt idx="137">
                  <c:v>4.862851</c:v>
                </c:pt>
                <c:pt idx="138">
                  <c:v>4.992445</c:v>
                </c:pt>
                <c:pt idx="139">
                  <c:v>4.8736160000000002</c:v>
                </c:pt>
                <c:pt idx="140">
                  <c:v>4.9505039999999996</c:v>
                </c:pt>
                <c:pt idx="141">
                  <c:v>4.3693879999999998</c:v>
                </c:pt>
                <c:pt idx="142">
                  <c:v>4.9679310000000001</c:v>
                </c:pt>
                <c:pt idx="143">
                  <c:v>4.9731769999999997</c:v>
                </c:pt>
                <c:pt idx="144">
                  <c:v>5.1487489999999996</c:v>
                </c:pt>
                <c:pt idx="145">
                  <c:v>5.0752620000000004</c:v>
                </c:pt>
                <c:pt idx="146">
                  <c:v>5.3422409999999996</c:v>
                </c:pt>
                <c:pt idx="147">
                  <c:v>5.2451559999999997</c:v>
                </c:pt>
                <c:pt idx="148">
                  <c:v>5.1087049999999996</c:v>
                </c:pt>
                <c:pt idx="149">
                  <c:v>5.0653889999999997</c:v>
                </c:pt>
                <c:pt idx="150">
                  <c:v>4.8388390000000001</c:v>
                </c:pt>
                <c:pt idx="151">
                  <c:v>4.7627430000000004</c:v>
                </c:pt>
                <c:pt idx="152">
                  <c:v>4.4794989999999997</c:v>
                </c:pt>
                <c:pt idx="153">
                  <c:v>4.4526079999999997</c:v>
                </c:pt>
                <c:pt idx="154">
                  <c:v>4.770734</c:v>
                </c:pt>
                <c:pt idx="155">
                  <c:v>4.8935050000000002</c:v>
                </c:pt>
                <c:pt idx="156">
                  <c:v>4.8378959999999998</c:v>
                </c:pt>
                <c:pt idx="157">
                  <c:v>4.8986150000000004</c:v>
                </c:pt>
                <c:pt idx="158">
                  <c:v>5.2140329999999997</c:v>
                </c:pt>
                <c:pt idx="159">
                  <c:v>5.3060900000000002</c:v>
                </c:pt>
                <c:pt idx="160">
                  <c:v>5.2620430000000002</c:v>
                </c:pt>
                <c:pt idx="161">
                  <c:v>5.1910889999999998</c:v>
                </c:pt>
                <c:pt idx="162">
                  <c:v>4.9143100000000004</c:v>
                </c:pt>
                <c:pt idx="163">
                  <c:v>4.874212</c:v>
                </c:pt>
                <c:pt idx="164">
                  <c:v>4.4860329999999999</c:v>
                </c:pt>
                <c:pt idx="165">
                  <c:v>4.9055030000000004</c:v>
                </c:pt>
                <c:pt idx="166">
                  <c:v>5.1961810000000002</c:v>
                </c:pt>
                <c:pt idx="167">
                  <c:v>5.1673439999999999</c:v>
                </c:pt>
                <c:pt idx="168">
                  <c:v>5.309634</c:v>
                </c:pt>
                <c:pt idx="169">
                  <c:v>5.4159870000000003</c:v>
                </c:pt>
                <c:pt idx="170">
                  <c:v>5.7095659999999997</c:v>
                </c:pt>
                <c:pt idx="171">
                  <c:v>5.6436109999999999</c:v>
                </c:pt>
                <c:pt idx="172">
                  <c:v>5.4697639999999996</c:v>
                </c:pt>
                <c:pt idx="173">
                  <c:v>5.4270560000000003</c:v>
                </c:pt>
                <c:pt idx="174">
                  <c:v>5.1652889999999996</c:v>
                </c:pt>
                <c:pt idx="175">
                  <c:v>5.0768940000000002</c:v>
                </c:pt>
                <c:pt idx="176">
                  <c:v>5.0245150000000001</c:v>
                </c:pt>
                <c:pt idx="177">
                  <c:v>4.5027309999999998</c:v>
                </c:pt>
                <c:pt idx="178">
                  <c:v>5.1502949999999998</c:v>
                </c:pt>
                <c:pt idx="179">
                  <c:v>5.1636100000000003</c:v>
                </c:pt>
                <c:pt idx="180">
                  <c:v>5.1796509999999998</c:v>
                </c:pt>
                <c:pt idx="181">
                  <c:v>5.1678930000000003</c:v>
                </c:pt>
                <c:pt idx="182">
                  <c:v>5.4915190000000003</c:v>
                </c:pt>
                <c:pt idx="183">
                  <c:v>5.280303</c:v>
                </c:pt>
                <c:pt idx="184">
                  <c:v>5.213584</c:v>
                </c:pt>
                <c:pt idx="185">
                  <c:v>5.186318</c:v>
                </c:pt>
                <c:pt idx="186">
                  <c:v>5.1438350000000002</c:v>
                </c:pt>
                <c:pt idx="187">
                  <c:v>5.107602</c:v>
                </c:pt>
                <c:pt idx="188">
                  <c:v>4.7043189999999999</c:v>
                </c:pt>
                <c:pt idx="189">
                  <c:v>4.9893919999999996</c:v>
                </c:pt>
                <c:pt idx="190">
                  <c:v>5.1610529999999999</c:v>
                </c:pt>
                <c:pt idx="191">
                  <c:v>5.2702419999999996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F-49F6-9A73-E30525686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Legumes and nuts</a:t>
            </a:r>
          </a:p>
        </c:rich>
      </c:tx>
      <c:layout>
        <c:manualLayout>
          <c:xMode val="edge"/>
          <c:yMode val="edge"/>
          <c:x val="0.18892536425230114"/>
          <c:y val="2.431359024259394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1(monthly)'!$F$2</c:f>
              <c:strCache>
                <c:ptCount val="1"/>
                <c:pt idx="0">
                  <c:v>Legumes and nuts</c:v>
                </c:pt>
              </c:strCache>
            </c:strRef>
          </c:tx>
          <c:spPr>
            <a:ln w="28575" cap="rnd">
              <a:solidFill>
                <a:srgbClr val="663300"/>
              </a:solidFill>
              <a:round/>
            </a:ln>
            <a:effectLst/>
          </c:spPr>
          <c:marker>
            <c:symbol val="none"/>
          </c:marker>
          <c:cat>
            <c:numRef>
              <c:f>'Fig 1(monthly)'!$E$3:$E$194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1(monthly)'!$F$3:$F$194</c:f>
              <c:numCache>
                <c:formatCode>General</c:formatCode>
                <c:ptCount val="192"/>
                <c:pt idx="0">
                  <c:v>0.44102390000000002</c:v>
                </c:pt>
                <c:pt idx="1">
                  <c:v>0.43371670000000001</c:v>
                </c:pt>
                <c:pt idx="2">
                  <c:v>0.4479764</c:v>
                </c:pt>
                <c:pt idx="3">
                  <c:v>0.4351122</c:v>
                </c:pt>
                <c:pt idx="4">
                  <c:v>0.44432890000000003</c:v>
                </c:pt>
                <c:pt idx="5">
                  <c:v>0.4451755</c:v>
                </c:pt>
                <c:pt idx="6">
                  <c:v>0.46234150000000002</c:v>
                </c:pt>
                <c:pt idx="7">
                  <c:v>0.42405589999999999</c:v>
                </c:pt>
                <c:pt idx="8">
                  <c:v>0.41902139999999999</c:v>
                </c:pt>
                <c:pt idx="9">
                  <c:v>0.42476229999999998</c:v>
                </c:pt>
                <c:pt idx="10">
                  <c:v>0.43114140000000001</c:v>
                </c:pt>
                <c:pt idx="11">
                  <c:v>0.49002560000000001</c:v>
                </c:pt>
                <c:pt idx="12">
                  <c:v>0.50054679999999996</c:v>
                </c:pt>
                <c:pt idx="13">
                  <c:v>0.52034590000000003</c:v>
                </c:pt>
                <c:pt idx="14">
                  <c:v>0.52669690000000002</c:v>
                </c:pt>
                <c:pt idx="15">
                  <c:v>0.5318117</c:v>
                </c:pt>
                <c:pt idx="16">
                  <c:v>0.50899360000000005</c:v>
                </c:pt>
                <c:pt idx="17">
                  <c:v>0.50805860000000003</c:v>
                </c:pt>
                <c:pt idx="18">
                  <c:v>0.464175</c:v>
                </c:pt>
                <c:pt idx="19">
                  <c:v>0.47416269999999999</c:v>
                </c:pt>
                <c:pt idx="20">
                  <c:v>0.48788009999999998</c:v>
                </c:pt>
                <c:pt idx="21">
                  <c:v>0.48765199999999997</c:v>
                </c:pt>
                <c:pt idx="22">
                  <c:v>0.49652380000000002</c:v>
                </c:pt>
                <c:pt idx="23">
                  <c:v>0.53051289999999995</c:v>
                </c:pt>
                <c:pt idx="24">
                  <c:v>0.53317599999999998</c:v>
                </c:pt>
                <c:pt idx="25">
                  <c:v>0.530694</c:v>
                </c:pt>
                <c:pt idx="26">
                  <c:v>0.55214560000000001</c:v>
                </c:pt>
                <c:pt idx="27">
                  <c:v>0.5498847</c:v>
                </c:pt>
                <c:pt idx="28">
                  <c:v>0.51437120000000003</c:v>
                </c:pt>
                <c:pt idx="29">
                  <c:v>0.4995771</c:v>
                </c:pt>
                <c:pt idx="30">
                  <c:v>0.48471449999999999</c:v>
                </c:pt>
                <c:pt idx="31">
                  <c:v>0.4846974</c:v>
                </c:pt>
                <c:pt idx="32">
                  <c:v>0.5136039</c:v>
                </c:pt>
                <c:pt idx="33">
                  <c:v>0.51350799999999996</c:v>
                </c:pt>
                <c:pt idx="34">
                  <c:v>0.52331320000000003</c:v>
                </c:pt>
                <c:pt idx="35">
                  <c:v>0.53698239999999997</c:v>
                </c:pt>
                <c:pt idx="36">
                  <c:v>0.5342652</c:v>
                </c:pt>
                <c:pt idx="37">
                  <c:v>0.53300449999999999</c:v>
                </c:pt>
                <c:pt idx="38">
                  <c:v>0.53260700000000005</c:v>
                </c:pt>
                <c:pt idx="39">
                  <c:v>0.5372789</c:v>
                </c:pt>
                <c:pt idx="40">
                  <c:v>0.52796860000000001</c:v>
                </c:pt>
                <c:pt idx="41">
                  <c:v>0.52089980000000002</c:v>
                </c:pt>
                <c:pt idx="42">
                  <c:v>0.46945179999999997</c:v>
                </c:pt>
                <c:pt idx="43">
                  <c:v>0.46819919999999998</c:v>
                </c:pt>
                <c:pt idx="44">
                  <c:v>0.48200510000000002</c:v>
                </c:pt>
                <c:pt idx="45">
                  <c:v>0.49419459999999998</c:v>
                </c:pt>
                <c:pt idx="46">
                  <c:v>0.48769970000000001</c:v>
                </c:pt>
                <c:pt idx="47">
                  <c:v>0.4946854</c:v>
                </c:pt>
                <c:pt idx="48">
                  <c:v>0.51308819999999999</c:v>
                </c:pt>
                <c:pt idx="49">
                  <c:v>0.51506099999999999</c:v>
                </c:pt>
                <c:pt idx="50">
                  <c:v>0.54846569999999994</c:v>
                </c:pt>
                <c:pt idx="51">
                  <c:v>0.54468879999999997</c:v>
                </c:pt>
                <c:pt idx="52">
                  <c:v>0.52711459999999999</c:v>
                </c:pt>
                <c:pt idx="53">
                  <c:v>0.5391011</c:v>
                </c:pt>
                <c:pt idx="54">
                  <c:v>0.49566670000000002</c:v>
                </c:pt>
                <c:pt idx="55">
                  <c:v>0.51094569999999995</c:v>
                </c:pt>
                <c:pt idx="56">
                  <c:v>0.53420690000000004</c:v>
                </c:pt>
                <c:pt idx="57">
                  <c:v>0.57111290000000003</c:v>
                </c:pt>
                <c:pt idx="58">
                  <c:v>0.59382330000000005</c:v>
                </c:pt>
                <c:pt idx="59">
                  <c:v>0.62247059999999999</c:v>
                </c:pt>
                <c:pt idx="60">
                  <c:v>0.64818580000000003</c:v>
                </c:pt>
                <c:pt idx="61">
                  <c:v>0.68717530000000004</c:v>
                </c:pt>
                <c:pt idx="62">
                  <c:v>0.73416650000000006</c:v>
                </c:pt>
                <c:pt idx="63">
                  <c:v>0.75402559999999996</c:v>
                </c:pt>
                <c:pt idx="64">
                  <c:v>0.72197109999999998</c:v>
                </c:pt>
                <c:pt idx="65">
                  <c:v>0.74416680000000002</c:v>
                </c:pt>
                <c:pt idx="66">
                  <c:v>0.6588041</c:v>
                </c:pt>
                <c:pt idx="67">
                  <c:v>0.65734159999999997</c:v>
                </c:pt>
                <c:pt idx="68">
                  <c:v>0.64505769999999996</c:v>
                </c:pt>
                <c:pt idx="69">
                  <c:v>0.65665580000000001</c:v>
                </c:pt>
                <c:pt idx="70">
                  <c:v>0.64214340000000003</c:v>
                </c:pt>
                <c:pt idx="71">
                  <c:v>0.65784330000000002</c:v>
                </c:pt>
                <c:pt idx="72">
                  <c:v>0.66515570000000002</c:v>
                </c:pt>
                <c:pt idx="73">
                  <c:v>0.70642300000000002</c:v>
                </c:pt>
                <c:pt idx="74">
                  <c:v>0.98886600000000002</c:v>
                </c:pt>
                <c:pt idx="75">
                  <c:v>1.004256</c:v>
                </c:pt>
                <c:pt idx="76">
                  <c:v>1.0049490000000001</c:v>
                </c:pt>
                <c:pt idx="77">
                  <c:v>1.013085</c:v>
                </c:pt>
                <c:pt idx="78">
                  <c:v>0.78144789999999997</c:v>
                </c:pt>
                <c:pt idx="79">
                  <c:v>0.83799369999999995</c:v>
                </c:pt>
                <c:pt idx="80">
                  <c:v>0.9153597</c:v>
                </c:pt>
                <c:pt idx="81">
                  <c:v>0.94702090000000005</c:v>
                </c:pt>
                <c:pt idx="82">
                  <c:v>1.0147660000000001</c:v>
                </c:pt>
                <c:pt idx="83">
                  <c:v>1.157802</c:v>
                </c:pt>
                <c:pt idx="84">
                  <c:v>1.1972849999999999</c:v>
                </c:pt>
                <c:pt idx="85">
                  <c:v>1.2274560000000001</c:v>
                </c:pt>
                <c:pt idx="86">
                  <c:v>1.2277199999999999</c:v>
                </c:pt>
                <c:pt idx="87">
                  <c:v>1.1197079999999999</c:v>
                </c:pt>
                <c:pt idx="88">
                  <c:v>1.0851839999999999</c:v>
                </c:pt>
                <c:pt idx="89">
                  <c:v>1.0428770000000001</c:v>
                </c:pt>
                <c:pt idx="90">
                  <c:v>0.85183779999999998</c:v>
                </c:pt>
                <c:pt idx="91">
                  <c:v>0.8442423</c:v>
                </c:pt>
                <c:pt idx="92">
                  <c:v>0.83068249999999999</c:v>
                </c:pt>
                <c:pt idx="93">
                  <c:v>0.82959229999999995</c:v>
                </c:pt>
                <c:pt idx="94">
                  <c:v>0.84111670000000005</c:v>
                </c:pt>
                <c:pt idx="95">
                  <c:v>0.83316239999999997</c:v>
                </c:pt>
                <c:pt idx="96">
                  <c:v>0.83664950000000005</c:v>
                </c:pt>
                <c:pt idx="97">
                  <c:v>0.83113309999999996</c:v>
                </c:pt>
                <c:pt idx="98">
                  <c:v>0.82106690000000004</c:v>
                </c:pt>
                <c:pt idx="99">
                  <c:v>0.80796829999999997</c:v>
                </c:pt>
                <c:pt idx="100">
                  <c:v>0.7927284</c:v>
                </c:pt>
                <c:pt idx="101">
                  <c:v>0.78884609999999999</c:v>
                </c:pt>
                <c:pt idx="102">
                  <c:v>0.80012079999999997</c:v>
                </c:pt>
                <c:pt idx="103">
                  <c:v>0.81718460000000004</c:v>
                </c:pt>
                <c:pt idx="104">
                  <c:v>0.81123420000000002</c:v>
                </c:pt>
                <c:pt idx="105">
                  <c:v>0.81229929999999995</c:v>
                </c:pt>
                <c:pt idx="106">
                  <c:v>0.84321590000000002</c:v>
                </c:pt>
                <c:pt idx="107">
                  <c:v>0.85824880000000003</c:v>
                </c:pt>
                <c:pt idx="108">
                  <c:v>0.88577059999999996</c:v>
                </c:pt>
                <c:pt idx="109">
                  <c:v>0.89622930000000001</c:v>
                </c:pt>
                <c:pt idx="110">
                  <c:v>0.91408489999999998</c:v>
                </c:pt>
                <c:pt idx="111">
                  <c:v>0.9914482</c:v>
                </c:pt>
                <c:pt idx="112">
                  <c:v>1.034864</c:v>
                </c:pt>
                <c:pt idx="113">
                  <c:v>1.091529</c:v>
                </c:pt>
                <c:pt idx="114">
                  <c:v>0.95433999999999997</c:v>
                </c:pt>
                <c:pt idx="115">
                  <c:v>0.9228672</c:v>
                </c:pt>
                <c:pt idx="116">
                  <c:v>1.027061</c:v>
                </c:pt>
                <c:pt idx="117">
                  <c:v>1.1326639999999999</c:v>
                </c:pt>
                <c:pt idx="118">
                  <c:v>1.275809</c:v>
                </c:pt>
                <c:pt idx="119">
                  <c:v>1.4802949999999999</c:v>
                </c:pt>
                <c:pt idx="120">
                  <c:v>1.555037</c:v>
                </c:pt>
                <c:pt idx="121">
                  <c:v>1.5845769999999999</c:v>
                </c:pt>
                <c:pt idx="122">
                  <c:v>1.625111</c:v>
                </c:pt>
                <c:pt idx="123">
                  <c:v>1.6050230000000001</c:v>
                </c:pt>
                <c:pt idx="124">
                  <c:v>1.530915</c:v>
                </c:pt>
                <c:pt idx="125">
                  <c:v>1.418585</c:v>
                </c:pt>
                <c:pt idx="126">
                  <c:v>1.0562860000000001</c:v>
                </c:pt>
                <c:pt idx="127">
                  <c:v>1.0947880000000001</c:v>
                </c:pt>
                <c:pt idx="128">
                  <c:v>1.120587</c:v>
                </c:pt>
                <c:pt idx="129">
                  <c:v>1.1331880000000001</c:v>
                </c:pt>
                <c:pt idx="130">
                  <c:v>1.115718</c:v>
                </c:pt>
                <c:pt idx="131">
                  <c:v>1.102776</c:v>
                </c:pt>
                <c:pt idx="132">
                  <c:v>1.0940319999999999</c:v>
                </c:pt>
                <c:pt idx="133">
                  <c:v>1.055755</c:v>
                </c:pt>
                <c:pt idx="134">
                  <c:v>1.044851</c:v>
                </c:pt>
                <c:pt idx="135">
                  <c:v>1.027914</c:v>
                </c:pt>
                <c:pt idx="136">
                  <c:v>0.99361080000000002</c:v>
                </c:pt>
                <c:pt idx="137">
                  <c:v>0.94173240000000003</c:v>
                </c:pt>
                <c:pt idx="138">
                  <c:v>0.92063110000000004</c:v>
                </c:pt>
                <c:pt idx="139">
                  <c:v>0.9174234</c:v>
                </c:pt>
                <c:pt idx="140">
                  <c:v>0.89611859999999999</c:v>
                </c:pt>
                <c:pt idx="141">
                  <c:v>0.90393920000000005</c:v>
                </c:pt>
                <c:pt idx="142">
                  <c:v>0.91616160000000002</c:v>
                </c:pt>
                <c:pt idx="143">
                  <c:v>0.90593809999999997</c:v>
                </c:pt>
                <c:pt idx="144">
                  <c:v>0.91158439999999996</c:v>
                </c:pt>
                <c:pt idx="145">
                  <c:v>0.89890329999999996</c:v>
                </c:pt>
                <c:pt idx="146">
                  <c:v>0.89423520000000001</c:v>
                </c:pt>
                <c:pt idx="147">
                  <c:v>0.92344159999999997</c:v>
                </c:pt>
                <c:pt idx="148">
                  <c:v>0.88622000000000001</c:v>
                </c:pt>
                <c:pt idx="149">
                  <c:v>0.87902959999999997</c:v>
                </c:pt>
                <c:pt idx="150">
                  <c:v>0.81700240000000002</c:v>
                </c:pt>
                <c:pt idx="151">
                  <c:v>0.83267550000000001</c:v>
                </c:pt>
                <c:pt idx="152">
                  <c:v>0.84094780000000002</c:v>
                </c:pt>
                <c:pt idx="153">
                  <c:v>0.85738769999999997</c:v>
                </c:pt>
                <c:pt idx="154">
                  <c:v>0.84901320000000002</c:v>
                </c:pt>
                <c:pt idx="155">
                  <c:v>0.87562479999999998</c:v>
                </c:pt>
                <c:pt idx="156">
                  <c:v>0.89890729999999996</c:v>
                </c:pt>
                <c:pt idx="157">
                  <c:v>0.90221629999999997</c:v>
                </c:pt>
                <c:pt idx="158">
                  <c:v>0.91683570000000003</c:v>
                </c:pt>
                <c:pt idx="159">
                  <c:v>0.93369440000000004</c:v>
                </c:pt>
                <c:pt idx="160">
                  <c:v>0.95540230000000004</c:v>
                </c:pt>
                <c:pt idx="161">
                  <c:v>0.9854039</c:v>
                </c:pt>
                <c:pt idx="162">
                  <c:v>0.89743269999999997</c:v>
                </c:pt>
                <c:pt idx="163">
                  <c:v>0.93476840000000005</c:v>
                </c:pt>
                <c:pt idx="164">
                  <c:v>0.95364139999999997</c:v>
                </c:pt>
                <c:pt idx="165">
                  <c:v>0.98695390000000005</c:v>
                </c:pt>
                <c:pt idx="166">
                  <c:v>1.053936</c:v>
                </c:pt>
                <c:pt idx="167">
                  <c:v>1.1398539999999999</c:v>
                </c:pt>
                <c:pt idx="168">
                  <c:v>1.223007</c:v>
                </c:pt>
                <c:pt idx="169">
                  <c:v>1.2491000000000001</c:v>
                </c:pt>
                <c:pt idx="170">
                  <c:v>1.3167420000000001</c:v>
                </c:pt>
                <c:pt idx="171">
                  <c:v>1.299523</c:v>
                </c:pt>
                <c:pt idx="172">
                  <c:v>1.306907</c:v>
                </c:pt>
                <c:pt idx="173">
                  <c:v>1.3233379999999999</c:v>
                </c:pt>
                <c:pt idx="174">
                  <c:v>1.214599</c:v>
                </c:pt>
                <c:pt idx="175">
                  <c:v>1.205104</c:v>
                </c:pt>
                <c:pt idx="176">
                  <c:v>1.1984410000000001</c:v>
                </c:pt>
                <c:pt idx="177">
                  <c:v>1.2073860000000001</c:v>
                </c:pt>
                <c:pt idx="178">
                  <c:v>1.2197020000000001</c:v>
                </c:pt>
                <c:pt idx="179">
                  <c:v>1.249304</c:v>
                </c:pt>
                <c:pt idx="180">
                  <c:v>1.2486079999999999</c:v>
                </c:pt>
                <c:pt idx="181">
                  <c:v>1.2397499999999999</c:v>
                </c:pt>
                <c:pt idx="182">
                  <c:v>1.2406950000000001</c:v>
                </c:pt>
                <c:pt idx="183">
                  <c:v>1.2460230000000001</c:v>
                </c:pt>
                <c:pt idx="184">
                  <c:v>1.208588</c:v>
                </c:pt>
                <c:pt idx="185">
                  <c:v>1.172688</c:v>
                </c:pt>
                <c:pt idx="186">
                  <c:v>1.134228</c:v>
                </c:pt>
                <c:pt idx="187">
                  <c:v>1.144493</c:v>
                </c:pt>
                <c:pt idx="188">
                  <c:v>1.173575</c:v>
                </c:pt>
                <c:pt idx="189">
                  <c:v>1.2381340000000001</c:v>
                </c:pt>
                <c:pt idx="190">
                  <c:v>1.271857</c:v>
                </c:pt>
                <c:pt idx="191">
                  <c:v>1.273264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68-454E-93D5-4A853AC65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Dark</a:t>
            </a:r>
            <a:r>
              <a:rPr lang="en-US" sz="1400" baseline="0" dirty="0">
                <a:solidFill>
                  <a:srgbClr val="543210"/>
                </a:solidFill>
              </a:rPr>
              <a:t> </a:t>
            </a:r>
            <a:r>
              <a:rPr lang="en-US" sz="1400" dirty="0">
                <a:solidFill>
                  <a:srgbClr val="543210"/>
                </a:solidFill>
              </a:rPr>
              <a:t>green leafy vegetables</a:t>
            </a:r>
          </a:p>
        </c:rich>
      </c:tx>
      <c:layout>
        <c:manualLayout>
          <c:xMode val="edge"/>
          <c:yMode val="edge"/>
          <c:x val="0.25143237613958408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1(monthly)'!$N$2</c:f>
              <c:strCache>
                <c:ptCount val="1"/>
                <c:pt idx="0">
                  <c:v>Vitamin A dark green leafy vegetables</c:v>
                </c:pt>
              </c:strCache>
            </c:strRef>
          </c:tx>
          <c:spPr>
            <a:ln w="28575" cap="rnd">
              <a:solidFill>
                <a:schemeClr val="accent1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1(monthly)'!$M$3:$M$194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1(monthly)'!$N$3:$N$194</c:f>
              <c:numCache>
                <c:formatCode>General</c:formatCode>
                <c:ptCount val="192"/>
                <c:pt idx="0">
                  <c:v>3.7080030000000002</c:v>
                </c:pt>
                <c:pt idx="1">
                  <c:v>3.9485039999999998</c:v>
                </c:pt>
                <c:pt idx="2">
                  <c:v>3.435019</c:v>
                </c:pt>
                <c:pt idx="3">
                  <c:v>3.395743</c:v>
                </c:pt>
                <c:pt idx="4">
                  <c:v>3.7461000000000002</c:v>
                </c:pt>
                <c:pt idx="5">
                  <c:v>4.051507</c:v>
                </c:pt>
                <c:pt idx="6">
                  <c:v>3.5261680000000002</c:v>
                </c:pt>
                <c:pt idx="7">
                  <c:v>3.671996</c:v>
                </c:pt>
                <c:pt idx="8">
                  <c:v>3.5568309999999999</c:v>
                </c:pt>
                <c:pt idx="9">
                  <c:v>4.3240030000000003</c:v>
                </c:pt>
                <c:pt idx="10">
                  <c:v>3.6688459999999998</c:v>
                </c:pt>
                <c:pt idx="11">
                  <c:v>3.7143199999999998</c:v>
                </c:pt>
                <c:pt idx="12">
                  <c:v>4.0512280000000001</c:v>
                </c:pt>
                <c:pt idx="13">
                  <c:v>3.9436260000000001</c:v>
                </c:pt>
                <c:pt idx="14">
                  <c:v>3.6455039999999999</c:v>
                </c:pt>
                <c:pt idx="15">
                  <c:v>3.5889280000000001</c:v>
                </c:pt>
                <c:pt idx="16">
                  <c:v>3.919708</c:v>
                </c:pt>
                <c:pt idx="17">
                  <c:v>4.2301970000000004</c:v>
                </c:pt>
                <c:pt idx="18">
                  <c:v>3.4370780000000001</c:v>
                </c:pt>
                <c:pt idx="19">
                  <c:v>3.5146510000000002</c:v>
                </c:pt>
                <c:pt idx="20">
                  <c:v>3.588927</c:v>
                </c:pt>
                <c:pt idx="21">
                  <c:v>4.0379579999999997</c:v>
                </c:pt>
                <c:pt idx="22">
                  <c:v>3.5758969999999999</c:v>
                </c:pt>
                <c:pt idx="23">
                  <c:v>3.550252</c:v>
                </c:pt>
                <c:pt idx="24">
                  <c:v>3.8439869999999998</c:v>
                </c:pt>
                <c:pt idx="25">
                  <c:v>3.6411600000000002</c:v>
                </c:pt>
                <c:pt idx="26">
                  <c:v>3.514783</c:v>
                </c:pt>
                <c:pt idx="27">
                  <c:v>3.202842</c:v>
                </c:pt>
                <c:pt idx="28">
                  <c:v>3.6531189999999998</c:v>
                </c:pt>
                <c:pt idx="29">
                  <c:v>3.7326679999999999</c:v>
                </c:pt>
                <c:pt idx="30">
                  <c:v>3.5753849999999998</c:v>
                </c:pt>
                <c:pt idx="31">
                  <c:v>3.606214</c:v>
                </c:pt>
                <c:pt idx="32">
                  <c:v>4.53803</c:v>
                </c:pt>
                <c:pt idx="33">
                  <c:v>3.9175650000000002</c:v>
                </c:pt>
                <c:pt idx="34">
                  <c:v>3.7863669999999998</c:v>
                </c:pt>
                <c:pt idx="35">
                  <c:v>4.123507</c:v>
                </c:pt>
                <c:pt idx="36">
                  <c:v>4.0052599999999998</c:v>
                </c:pt>
                <c:pt idx="37">
                  <c:v>3.4070360000000002</c:v>
                </c:pt>
                <c:pt idx="38">
                  <c:v>3.3457300000000001</c:v>
                </c:pt>
                <c:pt idx="39">
                  <c:v>2.9644520000000001</c:v>
                </c:pt>
                <c:pt idx="40">
                  <c:v>3.7257859999999998</c:v>
                </c:pt>
                <c:pt idx="41">
                  <c:v>3.8645580000000002</c:v>
                </c:pt>
                <c:pt idx="42">
                  <c:v>3.513344</c:v>
                </c:pt>
                <c:pt idx="43">
                  <c:v>3.6080860000000001</c:v>
                </c:pt>
                <c:pt idx="44">
                  <c:v>3.6967530000000002</c:v>
                </c:pt>
                <c:pt idx="45">
                  <c:v>4.0862800000000004</c:v>
                </c:pt>
                <c:pt idx="46">
                  <c:v>3.3918529999999998</c:v>
                </c:pt>
                <c:pt idx="47">
                  <c:v>3.6388099999999999</c:v>
                </c:pt>
                <c:pt idx="48">
                  <c:v>3.2263289999999998</c:v>
                </c:pt>
                <c:pt idx="49">
                  <c:v>3.4995069999999999</c:v>
                </c:pt>
                <c:pt idx="50">
                  <c:v>3.5820949999999998</c:v>
                </c:pt>
                <c:pt idx="51">
                  <c:v>3.6896800000000001</c:v>
                </c:pt>
                <c:pt idx="52">
                  <c:v>3.8685990000000001</c:v>
                </c:pt>
                <c:pt idx="53">
                  <c:v>4.4310970000000003</c:v>
                </c:pt>
                <c:pt idx="54">
                  <c:v>4.7650319999999997</c:v>
                </c:pt>
                <c:pt idx="55">
                  <c:v>4.0416299999999996</c:v>
                </c:pt>
                <c:pt idx="56">
                  <c:v>4.7839280000000004</c:v>
                </c:pt>
                <c:pt idx="57">
                  <c:v>4.3269029999999997</c:v>
                </c:pt>
                <c:pt idx="58">
                  <c:v>3.7342369999999998</c:v>
                </c:pt>
                <c:pt idx="59">
                  <c:v>3.7490809999999999</c:v>
                </c:pt>
                <c:pt idx="60">
                  <c:v>3.763976</c:v>
                </c:pt>
                <c:pt idx="61">
                  <c:v>3.976505</c:v>
                </c:pt>
                <c:pt idx="62">
                  <c:v>3.9657580000000001</c:v>
                </c:pt>
                <c:pt idx="63">
                  <c:v>4.3615979999999999</c:v>
                </c:pt>
                <c:pt idx="64">
                  <c:v>4.6956069999999999</c:v>
                </c:pt>
                <c:pt idx="65">
                  <c:v>4.1410090000000004</c:v>
                </c:pt>
                <c:pt idx="66">
                  <c:v>4.1197509999999999</c:v>
                </c:pt>
                <c:pt idx="67">
                  <c:v>3.9591699999999999</c:v>
                </c:pt>
                <c:pt idx="68">
                  <c:v>4.2341290000000003</c:v>
                </c:pt>
                <c:pt idx="69">
                  <c:v>4.1011600000000001</c:v>
                </c:pt>
                <c:pt idx="70">
                  <c:v>4.0892689999999998</c:v>
                </c:pt>
                <c:pt idx="71">
                  <c:v>4.2656960000000002</c:v>
                </c:pt>
                <c:pt idx="72">
                  <c:v>4.4139980000000003</c:v>
                </c:pt>
                <c:pt idx="73">
                  <c:v>4.4103130000000004</c:v>
                </c:pt>
                <c:pt idx="74">
                  <c:v>4.0212979999999998</c:v>
                </c:pt>
                <c:pt idx="75">
                  <c:v>4.704593</c:v>
                </c:pt>
                <c:pt idx="76">
                  <c:v>5.0594549999999998</c:v>
                </c:pt>
                <c:pt idx="77">
                  <c:v>5.527412</c:v>
                </c:pt>
                <c:pt idx="78">
                  <c:v>4.4916809999999998</c:v>
                </c:pt>
                <c:pt idx="79">
                  <c:v>4.5048380000000003</c:v>
                </c:pt>
                <c:pt idx="80">
                  <c:v>5.2870030000000003</c:v>
                </c:pt>
                <c:pt idx="81">
                  <c:v>5.0001119999999997</c:v>
                </c:pt>
                <c:pt idx="82">
                  <c:v>4.9263630000000003</c:v>
                </c:pt>
                <c:pt idx="83">
                  <c:v>4.0837000000000003</c:v>
                </c:pt>
                <c:pt idx="84">
                  <c:v>4.4129129999999996</c:v>
                </c:pt>
                <c:pt idx="85">
                  <c:v>4.1404030000000001</c:v>
                </c:pt>
                <c:pt idx="86">
                  <c:v>4.475956</c:v>
                </c:pt>
                <c:pt idx="87">
                  <c:v>4.3919170000000003</c:v>
                </c:pt>
                <c:pt idx="88">
                  <c:v>4.4665509999999999</c:v>
                </c:pt>
                <c:pt idx="89">
                  <c:v>4.2568229999999998</c:v>
                </c:pt>
                <c:pt idx="90">
                  <c:v>4.2036129999999998</c:v>
                </c:pt>
                <c:pt idx="91">
                  <c:v>3.4394360000000002</c:v>
                </c:pt>
                <c:pt idx="92">
                  <c:v>4.1052989999999996</c:v>
                </c:pt>
                <c:pt idx="93">
                  <c:v>4.4915289999999999</c:v>
                </c:pt>
                <c:pt idx="94">
                  <c:v>4.2612769999999998</c:v>
                </c:pt>
                <c:pt idx="95">
                  <c:v>4.2116119999999997</c:v>
                </c:pt>
                <c:pt idx="96">
                  <c:v>4.5657019999999999</c:v>
                </c:pt>
                <c:pt idx="97">
                  <c:v>4.2885049999999998</c:v>
                </c:pt>
                <c:pt idx="98">
                  <c:v>4.3917700000000002</c:v>
                </c:pt>
                <c:pt idx="99">
                  <c:v>4.093566</c:v>
                </c:pt>
                <c:pt idx="100">
                  <c:v>4.4365969999999999</c:v>
                </c:pt>
                <c:pt idx="101">
                  <c:v>5.2247139999999996</c:v>
                </c:pt>
                <c:pt idx="102">
                  <c:v>4.660056</c:v>
                </c:pt>
                <c:pt idx="103">
                  <c:v>5.2682140000000004</c:v>
                </c:pt>
                <c:pt idx="104">
                  <c:v>5.4304889999999997</c:v>
                </c:pt>
                <c:pt idx="105">
                  <c:v>5.1394359999999999</c:v>
                </c:pt>
                <c:pt idx="106">
                  <c:v>4.3817680000000001</c:v>
                </c:pt>
                <c:pt idx="107">
                  <c:v>5.0603230000000003</c:v>
                </c:pt>
                <c:pt idx="108">
                  <c:v>5.5449640000000002</c:v>
                </c:pt>
                <c:pt idx="109">
                  <c:v>6.0908360000000004</c:v>
                </c:pt>
                <c:pt idx="110">
                  <c:v>6.088533</c:v>
                </c:pt>
                <c:pt idx="111">
                  <c:v>6.3680510000000004</c:v>
                </c:pt>
                <c:pt idx="112">
                  <c:v>6.1084290000000001</c:v>
                </c:pt>
                <c:pt idx="113">
                  <c:v>6.5003330000000004</c:v>
                </c:pt>
                <c:pt idx="114">
                  <c:v>5.2826019999999998</c:v>
                </c:pt>
                <c:pt idx="115">
                  <c:v>5.2731009999999996</c:v>
                </c:pt>
                <c:pt idx="116">
                  <c:v>6.5146280000000001</c:v>
                </c:pt>
                <c:pt idx="117">
                  <c:v>5.9894239999999996</c:v>
                </c:pt>
                <c:pt idx="118">
                  <c:v>6.2429620000000003</c:v>
                </c:pt>
                <c:pt idx="119">
                  <c:v>5.6931279999999997</c:v>
                </c:pt>
                <c:pt idx="120">
                  <c:v>5.7218390000000001</c:v>
                </c:pt>
                <c:pt idx="121">
                  <c:v>5.8633259999999998</c:v>
                </c:pt>
                <c:pt idx="122">
                  <c:v>6.0125609999999998</c:v>
                </c:pt>
                <c:pt idx="123">
                  <c:v>6.1968300000000003</c:v>
                </c:pt>
                <c:pt idx="124">
                  <c:v>6.6003340000000001</c:v>
                </c:pt>
                <c:pt idx="125">
                  <c:v>7.0939019999999999</c:v>
                </c:pt>
                <c:pt idx="126">
                  <c:v>5.8014150000000004</c:v>
                </c:pt>
                <c:pt idx="127">
                  <c:v>5.8799080000000004</c:v>
                </c:pt>
                <c:pt idx="128">
                  <c:v>7.1965579999999996</c:v>
                </c:pt>
                <c:pt idx="129">
                  <c:v>7.1542110000000001</c:v>
                </c:pt>
                <c:pt idx="130">
                  <c:v>6.4110269999999998</c:v>
                </c:pt>
                <c:pt idx="131">
                  <c:v>6.4008750000000001</c:v>
                </c:pt>
                <c:pt idx="132">
                  <c:v>5.9895459999999998</c:v>
                </c:pt>
                <c:pt idx="133">
                  <c:v>6.5207980000000001</c:v>
                </c:pt>
                <c:pt idx="134">
                  <c:v>6.1743930000000002</c:v>
                </c:pt>
                <c:pt idx="135">
                  <c:v>6.3276760000000003</c:v>
                </c:pt>
                <c:pt idx="136">
                  <c:v>7.0955729999999999</c:v>
                </c:pt>
                <c:pt idx="137">
                  <c:v>7.1040200000000002</c:v>
                </c:pt>
                <c:pt idx="138">
                  <c:v>7.1165510000000003</c:v>
                </c:pt>
                <c:pt idx="139">
                  <c:v>6.7736000000000001</c:v>
                </c:pt>
                <c:pt idx="140">
                  <c:v>7.0063440000000003</c:v>
                </c:pt>
                <c:pt idx="141">
                  <c:v>7.4174309999999997</c:v>
                </c:pt>
                <c:pt idx="142">
                  <c:v>7.2115830000000001</c:v>
                </c:pt>
                <c:pt idx="143">
                  <c:v>6.7086329999999998</c:v>
                </c:pt>
                <c:pt idx="144">
                  <c:v>6.9102800000000002</c:v>
                </c:pt>
                <c:pt idx="145">
                  <c:v>7.1393420000000001</c:v>
                </c:pt>
                <c:pt idx="146">
                  <c:v>7.2257280000000002</c:v>
                </c:pt>
                <c:pt idx="147">
                  <c:v>7.0599160000000003</c:v>
                </c:pt>
                <c:pt idx="148">
                  <c:v>7.4504440000000001</c:v>
                </c:pt>
                <c:pt idx="149">
                  <c:v>8.1964740000000003</c:v>
                </c:pt>
                <c:pt idx="150">
                  <c:v>7.5794499999999996</c:v>
                </c:pt>
                <c:pt idx="151">
                  <c:v>7.4208679999999996</c:v>
                </c:pt>
                <c:pt idx="152">
                  <c:v>8.5029350000000008</c:v>
                </c:pt>
                <c:pt idx="153">
                  <c:v>7.6400680000000003</c:v>
                </c:pt>
                <c:pt idx="154">
                  <c:v>6.9377329999999997</c:v>
                </c:pt>
                <c:pt idx="155">
                  <c:v>7.1793740000000001</c:v>
                </c:pt>
                <c:pt idx="156">
                  <c:v>7.3406830000000003</c:v>
                </c:pt>
                <c:pt idx="157">
                  <c:v>6.6641250000000003</c:v>
                </c:pt>
                <c:pt idx="158">
                  <c:v>7.6390229999999999</c:v>
                </c:pt>
                <c:pt idx="159">
                  <c:v>7.74885</c:v>
                </c:pt>
                <c:pt idx="160">
                  <c:v>7.9999929999999999</c:v>
                </c:pt>
                <c:pt idx="161">
                  <c:v>7.8472160000000004</c:v>
                </c:pt>
                <c:pt idx="162">
                  <c:v>7.5007919999999997</c:v>
                </c:pt>
                <c:pt idx="163">
                  <c:v>8.1629009999999997</c:v>
                </c:pt>
                <c:pt idx="164">
                  <c:v>8.762086</c:v>
                </c:pt>
                <c:pt idx="165">
                  <c:v>8.4797940000000001</c:v>
                </c:pt>
                <c:pt idx="166">
                  <c:v>8.2703340000000001</c:v>
                </c:pt>
                <c:pt idx="167">
                  <c:v>8.4444409999999994</c:v>
                </c:pt>
                <c:pt idx="168">
                  <c:v>8.658792</c:v>
                </c:pt>
                <c:pt idx="169">
                  <c:v>8.4113760000000006</c:v>
                </c:pt>
                <c:pt idx="170">
                  <c:v>7.9019389999999996</c:v>
                </c:pt>
                <c:pt idx="171">
                  <c:v>8.0003290000000007</c:v>
                </c:pt>
                <c:pt idx="172">
                  <c:v>8.2161120000000007</c:v>
                </c:pt>
                <c:pt idx="173">
                  <c:v>8.9716649999999998</c:v>
                </c:pt>
                <c:pt idx="174">
                  <c:v>7.9110719999999999</c:v>
                </c:pt>
                <c:pt idx="175">
                  <c:v>7.4724089999999999</c:v>
                </c:pt>
                <c:pt idx="176">
                  <c:v>8.0898690000000002</c:v>
                </c:pt>
                <c:pt idx="177">
                  <c:v>8.6242490000000007</c:v>
                </c:pt>
                <c:pt idx="178">
                  <c:v>8.3546150000000008</c:v>
                </c:pt>
                <c:pt idx="179">
                  <c:v>8.2822680000000002</c:v>
                </c:pt>
                <c:pt idx="180">
                  <c:v>7.8969699999999996</c:v>
                </c:pt>
                <c:pt idx="181">
                  <c:v>8.5640230000000006</c:v>
                </c:pt>
                <c:pt idx="182">
                  <c:v>7.9249700000000001</c:v>
                </c:pt>
                <c:pt idx="183">
                  <c:v>8.2537710000000004</c:v>
                </c:pt>
                <c:pt idx="184">
                  <c:v>7.902075</c:v>
                </c:pt>
                <c:pt idx="185">
                  <c:v>8.9614729999999998</c:v>
                </c:pt>
                <c:pt idx="186">
                  <c:v>9.4369669999999992</c:v>
                </c:pt>
                <c:pt idx="187">
                  <c:v>9.0047859999999993</c:v>
                </c:pt>
                <c:pt idx="188">
                  <c:v>9.7855109999999996</c:v>
                </c:pt>
                <c:pt idx="189">
                  <c:v>9.0788969999999996</c:v>
                </c:pt>
                <c:pt idx="190">
                  <c:v>8.3835320000000007</c:v>
                </c:pt>
                <c:pt idx="191">
                  <c:v>8.2474360000000004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7-4680-A3C5-B64974AE4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rgbClr val="543210"/>
                </a:solidFill>
              </a:rPr>
              <a:t>VitA</a:t>
            </a:r>
            <a:r>
              <a:rPr lang="en-US" sz="1400" dirty="0">
                <a:solidFill>
                  <a:srgbClr val="543210"/>
                </a:solidFill>
              </a:rPr>
              <a:t> rich vegetables &amp; fruits</a:t>
            </a:r>
          </a:p>
        </c:rich>
      </c:tx>
      <c:layout>
        <c:manualLayout>
          <c:xMode val="edge"/>
          <c:yMode val="edge"/>
          <c:x val="0.17005350984590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1(monthly)'!$P$2</c:f>
              <c:strCache>
                <c:ptCount val="1"/>
                <c:pt idx="0">
                  <c:v>Other Vitamin A rich veg. and fruits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'Fig 1(monthly)'!$O$3:$O$194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1(monthly)'!$P$3:$P$194</c:f>
              <c:numCache>
                <c:formatCode>General</c:formatCode>
                <c:ptCount val="192"/>
                <c:pt idx="0">
                  <c:v>3.4225850000000002</c:v>
                </c:pt>
                <c:pt idx="1">
                  <c:v>3.2353290000000001</c:v>
                </c:pt>
                <c:pt idx="2">
                  <c:v>2.976213</c:v>
                </c:pt>
                <c:pt idx="3">
                  <c:v>2.8151299999999999</c:v>
                </c:pt>
                <c:pt idx="4">
                  <c:v>2.6141809999999999</c:v>
                </c:pt>
                <c:pt idx="5">
                  <c:v>2.8444219999999998</c:v>
                </c:pt>
                <c:pt idx="6">
                  <c:v>3.1341070000000002</c:v>
                </c:pt>
                <c:pt idx="7">
                  <c:v>3.341148</c:v>
                </c:pt>
                <c:pt idx="8">
                  <c:v>3.3297119999999998</c:v>
                </c:pt>
                <c:pt idx="9">
                  <c:v>3.4651550000000002</c:v>
                </c:pt>
                <c:pt idx="10">
                  <c:v>3.5968870000000002</c:v>
                </c:pt>
                <c:pt idx="11">
                  <c:v>3.5467580000000001</c:v>
                </c:pt>
                <c:pt idx="12">
                  <c:v>3.3825029999999998</c:v>
                </c:pt>
                <c:pt idx="13">
                  <c:v>3.4770189999999999</c:v>
                </c:pt>
                <c:pt idx="14">
                  <c:v>3.3183069999999999</c:v>
                </c:pt>
                <c:pt idx="15">
                  <c:v>2.7865839999999999</c:v>
                </c:pt>
                <c:pt idx="16">
                  <c:v>2.7874780000000001</c:v>
                </c:pt>
                <c:pt idx="17">
                  <c:v>3.0717919999999999</c:v>
                </c:pt>
                <c:pt idx="18">
                  <c:v>2.638998</c:v>
                </c:pt>
                <c:pt idx="19">
                  <c:v>2.8559549999999998</c:v>
                </c:pt>
                <c:pt idx="20">
                  <c:v>2.971155</c:v>
                </c:pt>
                <c:pt idx="21">
                  <c:v>3.3232010000000001</c:v>
                </c:pt>
                <c:pt idx="22">
                  <c:v>3.374698</c:v>
                </c:pt>
                <c:pt idx="23">
                  <c:v>3.4631560000000001</c:v>
                </c:pt>
                <c:pt idx="24">
                  <c:v>3.463965</c:v>
                </c:pt>
                <c:pt idx="25">
                  <c:v>3.1866129999999999</c:v>
                </c:pt>
                <c:pt idx="26">
                  <c:v>2.8316409999999999</c:v>
                </c:pt>
                <c:pt idx="27">
                  <c:v>2.6841050000000002</c:v>
                </c:pt>
                <c:pt idx="28">
                  <c:v>2.4469259999999999</c:v>
                </c:pt>
                <c:pt idx="29">
                  <c:v>2.7138900000000001</c:v>
                </c:pt>
                <c:pt idx="30">
                  <c:v>2.880023</c:v>
                </c:pt>
                <c:pt idx="31">
                  <c:v>3.024248</c:v>
                </c:pt>
                <c:pt idx="32">
                  <c:v>3.3631859999999998</c:v>
                </c:pt>
                <c:pt idx="33">
                  <c:v>3.3233519999999999</c:v>
                </c:pt>
                <c:pt idx="34">
                  <c:v>3.3705020000000001</c:v>
                </c:pt>
                <c:pt idx="35">
                  <c:v>3.4039060000000001</c:v>
                </c:pt>
                <c:pt idx="36">
                  <c:v>3.2572950000000001</c:v>
                </c:pt>
                <c:pt idx="37">
                  <c:v>3.225034</c:v>
                </c:pt>
                <c:pt idx="38">
                  <c:v>3.0241259999999999</c:v>
                </c:pt>
                <c:pt idx="39">
                  <c:v>2.7693500000000002</c:v>
                </c:pt>
                <c:pt idx="40">
                  <c:v>2.7898299999999998</c:v>
                </c:pt>
                <c:pt idx="41">
                  <c:v>2.7309619999999999</c:v>
                </c:pt>
                <c:pt idx="42">
                  <c:v>2.7664460000000002</c:v>
                </c:pt>
                <c:pt idx="43">
                  <c:v>2.8835739999999999</c:v>
                </c:pt>
                <c:pt idx="44">
                  <c:v>3.0683539999999998</c:v>
                </c:pt>
                <c:pt idx="45">
                  <c:v>3.2559</c:v>
                </c:pt>
                <c:pt idx="46">
                  <c:v>3.287455</c:v>
                </c:pt>
                <c:pt idx="47">
                  <c:v>3.2605659999999999</c:v>
                </c:pt>
                <c:pt idx="48">
                  <c:v>3.3658800000000002</c:v>
                </c:pt>
                <c:pt idx="49">
                  <c:v>3.291919</c:v>
                </c:pt>
                <c:pt idx="50">
                  <c:v>3.0315799999999999</c:v>
                </c:pt>
                <c:pt idx="51">
                  <c:v>2.8914430000000002</c:v>
                </c:pt>
                <c:pt idx="52">
                  <c:v>2.8545410000000002</c:v>
                </c:pt>
                <c:pt idx="53">
                  <c:v>2.922444</c:v>
                </c:pt>
                <c:pt idx="54">
                  <c:v>2.9571190000000001</c:v>
                </c:pt>
                <c:pt idx="55">
                  <c:v>3.1468560000000001</c:v>
                </c:pt>
                <c:pt idx="56">
                  <c:v>3.2781910000000001</c:v>
                </c:pt>
                <c:pt idx="57">
                  <c:v>3.4481380000000001</c:v>
                </c:pt>
                <c:pt idx="58">
                  <c:v>3.5368650000000001</c:v>
                </c:pt>
                <c:pt idx="59">
                  <c:v>3.560705</c:v>
                </c:pt>
                <c:pt idx="60">
                  <c:v>3.5870419999999998</c:v>
                </c:pt>
                <c:pt idx="61">
                  <c:v>3.3965350000000001</c:v>
                </c:pt>
                <c:pt idx="62">
                  <c:v>3.2838769999999999</c:v>
                </c:pt>
                <c:pt idx="63">
                  <c:v>3.0331239999999999</c:v>
                </c:pt>
                <c:pt idx="64">
                  <c:v>2.9337170000000001</c:v>
                </c:pt>
                <c:pt idx="65">
                  <c:v>2.9893540000000001</c:v>
                </c:pt>
                <c:pt idx="66">
                  <c:v>2.7205789999999999</c:v>
                </c:pt>
                <c:pt idx="67">
                  <c:v>3.063377</c:v>
                </c:pt>
                <c:pt idx="68">
                  <c:v>3.275414</c:v>
                </c:pt>
                <c:pt idx="69">
                  <c:v>3.4957400000000001</c:v>
                </c:pt>
                <c:pt idx="70">
                  <c:v>3.629766</c:v>
                </c:pt>
                <c:pt idx="71">
                  <c:v>3.5646070000000001</c:v>
                </c:pt>
                <c:pt idx="72">
                  <c:v>3.6048490000000002</c:v>
                </c:pt>
                <c:pt idx="73">
                  <c:v>3.5251839999999999</c:v>
                </c:pt>
                <c:pt idx="74">
                  <c:v>3.5134560000000001</c:v>
                </c:pt>
                <c:pt idx="75">
                  <c:v>3.3658070000000002</c:v>
                </c:pt>
                <c:pt idx="76">
                  <c:v>3.2440600000000002</c:v>
                </c:pt>
                <c:pt idx="77">
                  <c:v>3.574306</c:v>
                </c:pt>
                <c:pt idx="78">
                  <c:v>3.1543779999999999</c:v>
                </c:pt>
                <c:pt idx="79">
                  <c:v>3.197511</c:v>
                </c:pt>
                <c:pt idx="80">
                  <c:v>3.4393530000000001</c:v>
                </c:pt>
                <c:pt idx="81">
                  <c:v>3.4793590000000001</c:v>
                </c:pt>
                <c:pt idx="82">
                  <c:v>3.8401329999999998</c:v>
                </c:pt>
                <c:pt idx="83">
                  <c:v>4.0815299999999999</c:v>
                </c:pt>
                <c:pt idx="84">
                  <c:v>4.5990489999999999</c:v>
                </c:pt>
                <c:pt idx="85">
                  <c:v>4.3433919999999997</c:v>
                </c:pt>
                <c:pt idx="86">
                  <c:v>4.186706</c:v>
                </c:pt>
                <c:pt idx="87">
                  <c:v>3.6816330000000002</c:v>
                </c:pt>
                <c:pt idx="88">
                  <c:v>3.4259019999999998</c:v>
                </c:pt>
                <c:pt idx="89">
                  <c:v>3.3841329999999998</c:v>
                </c:pt>
                <c:pt idx="90">
                  <c:v>2.7775020000000001</c:v>
                </c:pt>
                <c:pt idx="91">
                  <c:v>2.9277739999999999</c:v>
                </c:pt>
                <c:pt idx="92">
                  <c:v>3.22783</c:v>
                </c:pt>
                <c:pt idx="93">
                  <c:v>3.421929</c:v>
                </c:pt>
                <c:pt idx="94">
                  <c:v>3.5928719999999998</c:v>
                </c:pt>
                <c:pt idx="95">
                  <c:v>3.7440799999999999</c:v>
                </c:pt>
                <c:pt idx="96">
                  <c:v>4.0233189999999999</c:v>
                </c:pt>
                <c:pt idx="97">
                  <c:v>3.977312</c:v>
                </c:pt>
                <c:pt idx="98">
                  <c:v>3.976874</c:v>
                </c:pt>
                <c:pt idx="99">
                  <c:v>3.6086580000000001</c:v>
                </c:pt>
                <c:pt idx="100">
                  <c:v>3.5065819999999999</c:v>
                </c:pt>
                <c:pt idx="101">
                  <c:v>3.5182820000000001</c:v>
                </c:pt>
                <c:pt idx="102">
                  <c:v>3.5644369999999999</c:v>
                </c:pt>
                <c:pt idx="103">
                  <c:v>3.736834</c:v>
                </c:pt>
                <c:pt idx="104">
                  <c:v>3.9091230000000001</c:v>
                </c:pt>
                <c:pt idx="105">
                  <c:v>4.0825449999999996</c:v>
                </c:pt>
                <c:pt idx="106">
                  <c:v>4.1741000000000001</c:v>
                </c:pt>
                <c:pt idx="107">
                  <c:v>4.3216219999999996</c:v>
                </c:pt>
                <c:pt idx="108">
                  <c:v>4.1115680000000001</c:v>
                </c:pt>
                <c:pt idx="109">
                  <c:v>4.1748380000000003</c:v>
                </c:pt>
                <c:pt idx="110">
                  <c:v>4.190118</c:v>
                </c:pt>
                <c:pt idx="111">
                  <c:v>3.795188</c:v>
                </c:pt>
                <c:pt idx="112">
                  <c:v>3.5361189999999998</c:v>
                </c:pt>
                <c:pt idx="113">
                  <c:v>3.7727149999999998</c:v>
                </c:pt>
                <c:pt idx="114">
                  <c:v>3.438866</c:v>
                </c:pt>
                <c:pt idx="115">
                  <c:v>3.7102909999999998</c:v>
                </c:pt>
                <c:pt idx="116">
                  <c:v>4.1950139999999996</c:v>
                </c:pt>
                <c:pt idx="117">
                  <c:v>4.3835129999999998</c:v>
                </c:pt>
                <c:pt idx="118">
                  <c:v>4.6641529999999998</c:v>
                </c:pt>
                <c:pt idx="119">
                  <c:v>4.9712820000000004</c:v>
                </c:pt>
                <c:pt idx="120">
                  <c:v>5.1504899999999996</c:v>
                </c:pt>
                <c:pt idx="121">
                  <c:v>5.1931320000000003</c:v>
                </c:pt>
                <c:pt idx="122">
                  <c:v>4.6808810000000003</c:v>
                </c:pt>
                <c:pt idx="123">
                  <c:v>4.2705659999999996</c:v>
                </c:pt>
                <c:pt idx="124">
                  <c:v>3.981071</c:v>
                </c:pt>
                <c:pt idx="125">
                  <c:v>4.1008820000000004</c:v>
                </c:pt>
                <c:pt idx="126">
                  <c:v>3.3675299999999999</c:v>
                </c:pt>
                <c:pt idx="127">
                  <c:v>3.599777</c:v>
                </c:pt>
                <c:pt idx="128">
                  <c:v>4.0929010000000003</c:v>
                </c:pt>
                <c:pt idx="129">
                  <c:v>4.3582140000000003</c:v>
                </c:pt>
                <c:pt idx="130">
                  <c:v>4.4492320000000003</c:v>
                </c:pt>
                <c:pt idx="131">
                  <c:v>4.5405519999999999</c:v>
                </c:pt>
                <c:pt idx="132">
                  <c:v>4.8431839999999999</c:v>
                </c:pt>
                <c:pt idx="133">
                  <c:v>4.6806020000000004</c:v>
                </c:pt>
                <c:pt idx="134">
                  <c:v>4.569528</c:v>
                </c:pt>
                <c:pt idx="135">
                  <c:v>4.413176</c:v>
                </c:pt>
                <c:pt idx="136">
                  <c:v>4.3222240000000003</c:v>
                </c:pt>
                <c:pt idx="137">
                  <c:v>4.3077310000000004</c:v>
                </c:pt>
                <c:pt idx="138">
                  <c:v>4.4042579999999996</c:v>
                </c:pt>
                <c:pt idx="139">
                  <c:v>4.3714690000000003</c:v>
                </c:pt>
                <c:pt idx="140">
                  <c:v>4.6063539999999996</c:v>
                </c:pt>
                <c:pt idx="141">
                  <c:v>4.722639</c:v>
                </c:pt>
                <c:pt idx="142">
                  <c:v>5.2512359999999996</c:v>
                </c:pt>
                <c:pt idx="143">
                  <c:v>5.1009409999999997</c:v>
                </c:pt>
                <c:pt idx="144">
                  <c:v>5.010764</c:v>
                </c:pt>
                <c:pt idx="145">
                  <c:v>4.7234759999999998</c:v>
                </c:pt>
                <c:pt idx="146">
                  <c:v>4.64222</c:v>
                </c:pt>
                <c:pt idx="147">
                  <c:v>4.6688739999999997</c:v>
                </c:pt>
                <c:pt idx="148">
                  <c:v>4.4767679999999999</c:v>
                </c:pt>
                <c:pt idx="149">
                  <c:v>4.5842650000000003</c:v>
                </c:pt>
                <c:pt idx="150">
                  <c:v>4.4164300000000001</c:v>
                </c:pt>
                <c:pt idx="151">
                  <c:v>4.5037560000000001</c:v>
                </c:pt>
                <c:pt idx="152">
                  <c:v>4.8872710000000001</c:v>
                </c:pt>
                <c:pt idx="153">
                  <c:v>4.9158540000000004</c:v>
                </c:pt>
                <c:pt idx="154">
                  <c:v>4.9763060000000001</c:v>
                </c:pt>
                <c:pt idx="155">
                  <c:v>4.883445</c:v>
                </c:pt>
                <c:pt idx="156">
                  <c:v>5.2060839999999997</c:v>
                </c:pt>
                <c:pt idx="157">
                  <c:v>5.1328019999999999</c:v>
                </c:pt>
                <c:pt idx="158">
                  <c:v>4.9060379999999997</c:v>
                </c:pt>
                <c:pt idx="159">
                  <c:v>4.5348889999999997</c:v>
                </c:pt>
                <c:pt idx="160">
                  <c:v>4.1397640000000004</c:v>
                </c:pt>
                <c:pt idx="161">
                  <c:v>4.3872179999999998</c:v>
                </c:pt>
                <c:pt idx="162">
                  <c:v>4.2083570000000003</c:v>
                </c:pt>
                <c:pt idx="163">
                  <c:v>4.6603329999999996</c:v>
                </c:pt>
                <c:pt idx="164">
                  <c:v>4.8251739999999996</c:v>
                </c:pt>
                <c:pt idx="165">
                  <c:v>4.9798270000000002</c:v>
                </c:pt>
                <c:pt idx="166">
                  <c:v>5.2704740000000001</c:v>
                </c:pt>
                <c:pt idx="167">
                  <c:v>5.5461320000000001</c:v>
                </c:pt>
                <c:pt idx="168">
                  <c:v>5.6578299999999997</c:v>
                </c:pt>
                <c:pt idx="169">
                  <c:v>5.6307799999999997</c:v>
                </c:pt>
                <c:pt idx="170">
                  <c:v>5.1317510000000004</c:v>
                </c:pt>
                <c:pt idx="171">
                  <c:v>4.5135909999999999</c:v>
                </c:pt>
                <c:pt idx="172">
                  <c:v>4.3900649999999999</c:v>
                </c:pt>
                <c:pt idx="173">
                  <c:v>4.5170669999999999</c:v>
                </c:pt>
                <c:pt idx="174">
                  <c:v>4.1909369999999999</c:v>
                </c:pt>
                <c:pt idx="175">
                  <c:v>4.3987679999999996</c:v>
                </c:pt>
                <c:pt idx="176">
                  <c:v>4.5502310000000001</c:v>
                </c:pt>
                <c:pt idx="177">
                  <c:v>4.6927960000000004</c:v>
                </c:pt>
                <c:pt idx="178">
                  <c:v>4.9685449999999998</c:v>
                </c:pt>
                <c:pt idx="179">
                  <c:v>4.9450139999999996</c:v>
                </c:pt>
                <c:pt idx="180">
                  <c:v>5.087688</c:v>
                </c:pt>
                <c:pt idx="181">
                  <c:v>4.9900529999999996</c:v>
                </c:pt>
                <c:pt idx="182">
                  <c:v>4.9036460000000002</c:v>
                </c:pt>
                <c:pt idx="183">
                  <c:v>4.6790330000000004</c:v>
                </c:pt>
                <c:pt idx="184">
                  <c:v>4.3214040000000002</c:v>
                </c:pt>
                <c:pt idx="185">
                  <c:v>4.4717010000000004</c:v>
                </c:pt>
                <c:pt idx="186">
                  <c:v>4.5277320000000003</c:v>
                </c:pt>
                <c:pt idx="187">
                  <c:v>4.7416470000000004</c:v>
                </c:pt>
                <c:pt idx="188">
                  <c:v>5.2202260000000003</c:v>
                </c:pt>
                <c:pt idx="189">
                  <c:v>5.320837</c:v>
                </c:pt>
                <c:pt idx="190">
                  <c:v>5.5588309999999996</c:v>
                </c:pt>
                <c:pt idx="191">
                  <c:v>5.436267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4A-4E71-8750-2248E9932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Other fruits and vegetables</a:t>
            </a:r>
          </a:p>
        </c:rich>
      </c:tx>
      <c:layout>
        <c:manualLayout>
          <c:xMode val="edge"/>
          <c:yMode val="edge"/>
          <c:x val="0.26277777777777778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1(monthly)'!$R$2</c:f>
              <c:strCache>
                <c:ptCount val="1"/>
                <c:pt idx="0">
                  <c:v>Other fruits and vegetables</c:v>
                </c:pt>
              </c:strCache>
            </c:strRef>
          </c:tx>
          <c:spPr>
            <a:ln w="28575" cap="rnd">
              <a:solidFill>
                <a:srgbClr val="920000"/>
              </a:solidFill>
              <a:round/>
            </a:ln>
            <a:effectLst/>
          </c:spPr>
          <c:marker>
            <c:symbol val="none"/>
          </c:marker>
          <c:cat>
            <c:numRef>
              <c:f>'Fig 1(monthly)'!$Q$3:$Q$194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1(monthly)'!$R$3:$R$194</c:f>
              <c:numCache>
                <c:formatCode>General</c:formatCode>
                <c:ptCount val="192"/>
                <c:pt idx="0">
                  <c:v>3.096759</c:v>
                </c:pt>
                <c:pt idx="1">
                  <c:v>3.0896219999999999</c:v>
                </c:pt>
                <c:pt idx="2">
                  <c:v>3.1377440000000001</c:v>
                </c:pt>
                <c:pt idx="3">
                  <c:v>3.1363780000000001</c:v>
                </c:pt>
                <c:pt idx="4">
                  <c:v>3.3041209999999999</c:v>
                </c:pt>
                <c:pt idx="5">
                  <c:v>3.3295340000000002</c:v>
                </c:pt>
                <c:pt idx="6">
                  <c:v>3.4223789999999998</c:v>
                </c:pt>
                <c:pt idx="7">
                  <c:v>3.548146</c:v>
                </c:pt>
                <c:pt idx="8">
                  <c:v>3.5919509999999999</c:v>
                </c:pt>
                <c:pt idx="9">
                  <c:v>3.519968</c:v>
                </c:pt>
                <c:pt idx="10">
                  <c:v>3.5194730000000001</c:v>
                </c:pt>
                <c:pt idx="11">
                  <c:v>3.534224</c:v>
                </c:pt>
                <c:pt idx="12">
                  <c:v>3.6216520000000001</c:v>
                </c:pt>
                <c:pt idx="13">
                  <c:v>3.572133</c:v>
                </c:pt>
                <c:pt idx="14">
                  <c:v>3.5000779999999998</c:v>
                </c:pt>
                <c:pt idx="15">
                  <c:v>3.3944930000000002</c:v>
                </c:pt>
                <c:pt idx="16">
                  <c:v>3.4785509999999999</c:v>
                </c:pt>
                <c:pt idx="17">
                  <c:v>3.5825939999999998</c:v>
                </c:pt>
                <c:pt idx="18">
                  <c:v>3.2613949999999998</c:v>
                </c:pt>
                <c:pt idx="19">
                  <c:v>3.317107</c:v>
                </c:pt>
                <c:pt idx="20">
                  <c:v>3.4886360000000001</c:v>
                </c:pt>
                <c:pt idx="21">
                  <c:v>3.5717189999999999</c:v>
                </c:pt>
                <c:pt idx="22">
                  <c:v>3.5452240000000002</c:v>
                </c:pt>
                <c:pt idx="23">
                  <c:v>3.5592440000000001</c:v>
                </c:pt>
                <c:pt idx="24">
                  <c:v>3.5516429999999999</c:v>
                </c:pt>
                <c:pt idx="25">
                  <c:v>3.3907910000000001</c:v>
                </c:pt>
                <c:pt idx="26">
                  <c:v>3.3441079999999999</c:v>
                </c:pt>
                <c:pt idx="27">
                  <c:v>3.3239450000000001</c:v>
                </c:pt>
                <c:pt idx="28">
                  <c:v>3.1491479999999998</c:v>
                </c:pt>
                <c:pt idx="29">
                  <c:v>3.1765210000000002</c:v>
                </c:pt>
                <c:pt idx="30">
                  <c:v>3.288538</c:v>
                </c:pt>
                <c:pt idx="31">
                  <c:v>3.329901</c:v>
                </c:pt>
                <c:pt idx="32">
                  <c:v>3.6202610000000002</c:v>
                </c:pt>
                <c:pt idx="33">
                  <c:v>3.5494439999999998</c:v>
                </c:pt>
                <c:pt idx="34">
                  <c:v>3.5094270000000001</c:v>
                </c:pt>
                <c:pt idx="35">
                  <c:v>3.5789710000000001</c:v>
                </c:pt>
                <c:pt idx="36">
                  <c:v>3.4676589999999998</c:v>
                </c:pt>
                <c:pt idx="37">
                  <c:v>3.2366920000000001</c:v>
                </c:pt>
                <c:pt idx="38">
                  <c:v>3.3295089999999998</c:v>
                </c:pt>
                <c:pt idx="39">
                  <c:v>3.2630129999999999</c:v>
                </c:pt>
                <c:pt idx="40">
                  <c:v>3.2059489999999999</c:v>
                </c:pt>
                <c:pt idx="41">
                  <c:v>3.1767069999999999</c:v>
                </c:pt>
                <c:pt idx="42">
                  <c:v>3.1274479999999998</c:v>
                </c:pt>
                <c:pt idx="43">
                  <c:v>3.3169409999999999</c:v>
                </c:pt>
                <c:pt idx="44">
                  <c:v>3.4729990000000002</c:v>
                </c:pt>
                <c:pt idx="45">
                  <c:v>3.5160450000000001</c:v>
                </c:pt>
                <c:pt idx="46">
                  <c:v>3.4094799999999998</c:v>
                </c:pt>
                <c:pt idx="47">
                  <c:v>3.432903</c:v>
                </c:pt>
                <c:pt idx="48">
                  <c:v>3.47431</c:v>
                </c:pt>
                <c:pt idx="49">
                  <c:v>3.362679</c:v>
                </c:pt>
                <c:pt idx="50">
                  <c:v>3.44435</c:v>
                </c:pt>
                <c:pt idx="51">
                  <c:v>3.4223469999999998</c:v>
                </c:pt>
                <c:pt idx="52">
                  <c:v>3.4672900000000002</c:v>
                </c:pt>
                <c:pt idx="53">
                  <c:v>3.639945</c:v>
                </c:pt>
                <c:pt idx="54">
                  <c:v>3.7106880000000002</c:v>
                </c:pt>
                <c:pt idx="55">
                  <c:v>3.945325</c:v>
                </c:pt>
                <c:pt idx="56">
                  <c:v>4.0122010000000001</c:v>
                </c:pt>
                <c:pt idx="57">
                  <c:v>3.796789</c:v>
                </c:pt>
                <c:pt idx="58">
                  <c:v>3.7117909999999998</c:v>
                </c:pt>
                <c:pt idx="59">
                  <c:v>3.6242179999999999</c:v>
                </c:pt>
                <c:pt idx="60">
                  <c:v>3.6926450000000002</c:v>
                </c:pt>
                <c:pt idx="61">
                  <c:v>3.5191159999999999</c:v>
                </c:pt>
                <c:pt idx="62">
                  <c:v>3.5322830000000001</c:v>
                </c:pt>
                <c:pt idx="63">
                  <c:v>3.7497060000000002</c:v>
                </c:pt>
                <c:pt idx="64">
                  <c:v>3.901821</c:v>
                </c:pt>
                <c:pt idx="65">
                  <c:v>3.7835610000000002</c:v>
                </c:pt>
                <c:pt idx="66">
                  <c:v>3.5013890000000001</c:v>
                </c:pt>
                <c:pt idx="67">
                  <c:v>3.7181289999999998</c:v>
                </c:pt>
                <c:pt idx="68">
                  <c:v>3.9718309999999999</c:v>
                </c:pt>
                <c:pt idx="69">
                  <c:v>4.0028389999999998</c:v>
                </c:pt>
                <c:pt idx="70">
                  <c:v>3.8835739999999999</c:v>
                </c:pt>
                <c:pt idx="71">
                  <c:v>4.0991010000000001</c:v>
                </c:pt>
                <c:pt idx="72">
                  <c:v>4.0653839999999999</c:v>
                </c:pt>
                <c:pt idx="73">
                  <c:v>4.2514880000000002</c:v>
                </c:pt>
                <c:pt idx="74">
                  <c:v>4.4376290000000003</c:v>
                </c:pt>
                <c:pt idx="75">
                  <c:v>4.3959570000000001</c:v>
                </c:pt>
                <c:pt idx="76">
                  <c:v>4.4712500000000004</c:v>
                </c:pt>
                <c:pt idx="77">
                  <c:v>4.6678990000000002</c:v>
                </c:pt>
                <c:pt idx="78">
                  <c:v>4.1952489999999996</c:v>
                </c:pt>
                <c:pt idx="79">
                  <c:v>4.311496</c:v>
                </c:pt>
                <c:pt idx="80">
                  <c:v>4.2553710000000002</c:v>
                </c:pt>
                <c:pt idx="81">
                  <c:v>4.265549</c:v>
                </c:pt>
                <c:pt idx="82">
                  <c:v>4.1673749999999998</c:v>
                </c:pt>
                <c:pt idx="83">
                  <c:v>4.1423509999999997</c:v>
                </c:pt>
                <c:pt idx="84">
                  <c:v>4.2676980000000002</c:v>
                </c:pt>
                <c:pt idx="85">
                  <c:v>4.3998530000000002</c:v>
                </c:pt>
                <c:pt idx="86">
                  <c:v>4.4318410000000004</c:v>
                </c:pt>
                <c:pt idx="87">
                  <c:v>4.3826419999999997</c:v>
                </c:pt>
                <c:pt idx="88">
                  <c:v>4.0763160000000003</c:v>
                </c:pt>
                <c:pt idx="89">
                  <c:v>3.9719479999999998</c:v>
                </c:pt>
                <c:pt idx="90">
                  <c:v>3.456178</c:v>
                </c:pt>
                <c:pt idx="91">
                  <c:v>3.488162</c:v>
                </c:pt>
                <c:pt idx="92">
                  <c:v>3.6282890000000001</c:v>
                </c:pt>
                <c:pt idx="93">
                  <c:v>3.5752700000000002</c:v>
                </c:pt>
                <c:pt idx="94">
                  <c:v>3.5898759999999998</c:v>
                </c:pt>
                <c:pt idx="95">
                  <c:v>3.7094369999999999</c:v>
                </c:pt>
                <c:pt idx="96">
                  <c:v>3.783096</c:v>
                </c:pt>
                <c:pt idx="97">
                  <c:v>3.9027099999999999</c:v>
                </c:pt>
                <c:pt idx="98">
                  <c:v>4.2339070000000003</c:v>
                </c:pt>
                <c:pt idx="99">
                  <c:v>4.0097319999999996</c:v>
                </c:pt>
                <c:pt idx="100">
                  <c:v>3.9135209999999998</c:v>
                </c:pt>
                <c:pt idx="101">
                  <c:v>4.0201149999999997</c:v>
                </c:pt>
                <c:pt idx="102">
                  <c:v>4.0250620000000001</c:v>
                </c:pt>
                <c:pt idx="103">
                  <c:v>4.1083610000000004</c:v>
                </c:pt>
                <c:pt idx="104">
                  <c:v>4.2816010000000002</c:v>
                </c:pt>
                <c:pt idx="105">
                  <c:v>4.2406350000000002</c:v>
                </c:pt>
                <c:pt idx="106">
                  <c:v>4.2275080000000003</c:v>
                </c:pt>
                <c:pt idx="107">
                  <c:v>4.6748880000000002</c:v>
                </c:pt>
                <c:pt idx="108">
                  <c:v>5.0266260000000003</c:v>
                </c:pt>
                <c:pt idx="109">
                  <c:v>4.8750819999999999</c:v>
                </c:pt>
                <c:pt idx="110">
                  <c:v>5.2092710000000002</c:v>
                </c:pt>
                <c:pt idx="111">
                  <c:v>5.7160970000000004</c:v>
                </c:pt>
                <c:pt idx="112">
                  <c:v>5.6641490000000001</c:v>
                </c:pt>
                <c:pt idx="113">
                  <c:v>5.7418990000000001</c:v>
                </c:pt>
                <c:pt idx="114">
                  <c:v>5.1494949999999999</c:v>
                </c:pt>
                <c:pt idx="115">
                  <c:v>5.0073290000000004</c:v>
                </c:pt>
                <c:pt idx="116">
                  <c:v>5.5056799999999999</c:v>
                </c:pt>
                <c:pt idx="117">
                  <c:v>5.7389049999999999</c:v>
                </c:pt>
                <c:pt idx="118">
                  <c:v>5.7376779999999998</c:v>
                </c:pt>
                <c:pt idx="119">
                  <c:v>5.743811</c:v>
                </c:pt>
                <c:pt idx="120">
                  <c:v>5.9025920000000003</c:v>
                </c:pt>
                <c:pt idx="121">
                  <c:v>6.0820189999999998</c:v>
                </c:pt>
                <c:pt idx="122">
                  <c:v>6.1334</c:v>
                </c:pt>
                <c:pt idx="123">
                  <c:v>6.1423009999999998</c:v>
                </c:pt>
                <c:pt idx="124">
                  <c:v>5.9433689999999997</c:v>
                </c:pt>
                <c:pt idx="125">
                  <c:v>5.8036149999999997</c:v>
                </c:pt>
                <c:pt idx="126">
                  <c:v>4.869904</c:v>
                </c:pt>
                <c:pt idx="127">
                  <c:v>5.1203320000000003</c:v>
                </c:pt>
                <c:pt idx="128">
                  <c:v>5.5424379999999998</c:v>
                </c:pt>
                <c:pt idx="129">
                  <c:v>5.5082079999999998</c:v>
                </c:pt>
                <c:pt idx="130">
                  <c:v>5.3581750000000001</c:v>
                </c:pt>
                <c:pt idx="131">
                  <c:v>5.3337640000000004</c:v>
                </c:pt>
                <c:pt idx="132">
                  <c:v>5.1588700000000003</c:v>
                </c:pt>
                <c:pt idx="133">
                  <c:v>5.2716469999999997</c:v>
                </c:pt>
                <c:pt idx="134">
                  <c:v>5.3163989999999997</c:v>
                </c:pt>
                <c:pt idx="135">
                  <c:v>5.2582100000000001</c:v>
                </c:pt>
                <c:pt idx="136">
                  <c:v>5.3338530000000004</c:v>
                </c:pt>
                <c:pt idx="137">
                  <c:v>5.0180360000000004</c:v>
                </c:pt>
                <c:pt idx="138">
                  <c:v>4.9022119999999996</c:v>
                </c:pt>
                <c:pt idx="139">
                  <c:v>4.851216</c:v>
                </c:pt>
                <c:pt idx="140">
                  <c:v>4.9540709999999999</c:v>
                </c:pt>
                <c:pt idx="141">
                  <c:v>5.0017440000000004</c:v>
                </c:pt>
                <c:pt idx="142">
                  <c:v>4.984076</c:v>
                </c:pt>
                <c:pt idx="143">
                  <c:v>5.101458</c:v>
                </c:pt>
                <c:pt idx="144">
                  <c:v>5.2826320000000004</c:v>
                </c:pt>
                <c:pt idx="145">
                  <c:v>5.2064579999999996</c:v>
                </c:pt>
                <c:pt idx="146">
                  <c:v>5.2436350000000003</c:v>
                </c:pt>
                <c:pt idx="147">
                  <c:v>5.1795349999999996</c:v>
                </c:pt>
                <c:pt idx="148">
                  <c:v>5.1390149999999997</c:v>
                </c:pt>
                <c:pt idx="149">
                  <c:v>5.3447709999999997</c:v>
                </c:pt>
                <c:pt idx="150">
                  <c:v>5.0660720000000001</c:v>
                </c:pt>
                <c:pt idx="151">
                  <c:v>5.2447520000000001</c:v>
                </c:pt>
                <c:pt idx="152">
                  <c:v>5.4517160000000002</c:v>
                </c:pt>
                <c:pt idx="153">
                  <c:v>5.3179749999999997</c:v>
                </c:pt>
                <c:pt idx="154">
                  <c:v>5.0282850000000003</c:v>
                </c:pt>
                <c:pt idx="155">
                  <c:v>5.0773710000000003</c:v>
                </c:pt>
                <c:pt idx="156">
                  <c:v>5.6913869999999998</c:v>
                </c:pt>
                <c:pt idx="157">
                  <c:v>5.728961</c:v>
                </c:pt>
                <c:pt idx="158">
                  <c:v>5.7049770000000004</c:v>
                </c:pt>
                <c:pt idx="159">
                  <c:v>5.8887289999999997</c:v>
                </c:pt>
                <c:pt idx="160">
                  <c:v>6.0961910000000001</c:v>
                </c:pt>
                <c:pt idx="161">
                  <c:v>6.0362830000000001</c:v>
                </c:pt>
                <c:pt idx="162">
                  <c:v>5.6622669999999999</c:v>
                </c:pt>
                <c:pt idx="163">
                  <c:v>6.0442200000000001</c:v>
                </c:pt>
                <c:pt idx="164">
                  <c:v>6.2572039999999998</c:v>
                </c:pt>
                <c:pt idx="165">
                  <c:v>6.4677259999999999</c:v>
                </c:pt>
                <c:pt idx="166">
                  <c:v>6.353955</c:v>
                </c:pt>
                <c:pt idx="167">
                  <c:v>6.6550050000000001</c:v>
                </c:pt>
                <c:pt idx="168">
                  <c:v>6.794403</c:v>
                </c:pt>
                <c:pt idx="169">
                  <c:v>6.6039919999999999</c:v>
                </c:pt>
                <c:pt idx="170">
                  <c:v>6.5640039999999997</c:v>
                </c:pt>
                <c:pt idx="171">
                  <c:v>6.7350009999999996</c:v>
                </c:pt>
                <c:pt idx="172">
                  <c:v>6.3499549999999996</c:v>
                </c:pt>
                <c:pt idx="173">
                  <c:v>6.5477990000000004</c:v>
                </c:pt>
                <c:pt idx="174">
                  <c:v>6.1892810000000003</c:v>
                </c:pt>
                <c:pt idx="175">
                  <c:v>5.9454140000000004</c:v>
                </c:pt>
                <c:pt idx="176">
                  <c:v>6.0888229999999997</c:v>
                </c:pt>
                <c:pt idx="177">
                  <c:v>6.2618419999999997</c:v>
                </c:pt>
                <c:pt idx="178">
                  <c:v>6.6097659999999996</c:v>
                </c:pt>
                <c:pt idx="179">
                  <c:v>6.7924870000000004</c:v>
                </c:pt>
                <c:pt idx="180">
                  <c:v>6.847575</c:v>
                </c:pt>
                <c:pt idx="181">
                  <c:v>6.8488059999999997</c:v>
                </c:pt>
                <c:pt idx="182">
                  <c:v>6.6805870000000001</c:v>
                </c:pt>
                <c:pt idx="183">
                  <c:v>6.581283</c:v>
                </c:pt>
                <c:pt idx="184">
                  <c:v>6.2296779999999998</c:v>
                </c:pt>
                <c:pt idx="185">
                  <c:v>6.5305419999999996</c:v>
                </c:pt>
                <c:pt idx="186">
                  <c:v>6.4065620000000001</c:v>
                </c:pt>
                <c:pt idx="187">
                  <c:v>6.1203729999999998</c:v>
                </c:pt>
                <c:pt idx="188">
                  <c:v>6.4868880000000004</c:v>
                </c:pt>
                <c:pt idx="189">
                  <c:v>6.6821060000000001</c:v>
                </c:pt>
                <c:pt idx="190">
                  <c:v>6.3998059999999999</c:v>
                </c:pt>
                <c:pt idx="191">
                  <c:v>6.3251549999999996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AE-41C9-AB84-0C96A30A5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54321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43210"/>
                </a:solidFill>
              </a:rPr>
              <a:t>Vegetable oils and fats</a:t>
            </a:r>
          </a:p>
        </c:rich>
      </c:tx>
      <c:layout>
        <c:manualLayout>
          <c:xMode val="edge"/>
          <c:yMode val="edge"/>
          <c:x val="0.1847909116185143"/>
          <c:y val="9.5893617671900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54321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7537182852142"/>
          <c:y val="0.12078703703703704"/>
          <c:w val="0.85766907261592296"/>
          <c:h val="0.69757728200641589"/>
        </c:manualLayout>
      </c:layout>
      <c:lineChart>
        <c:grouping val="standard"/>
        <c:varyColors val="0"/>
        <c:ser>
          <c:idx val="0"/>
          <c:order val="0"/>
          <c:tx>
            <c:strRef>
              <c:f>'Fig 1(monthly)'!$T$2</c:f>
              <c:strCache>
                <c:ptCount val="1"/>
                <c:pt idx="0">
                  <c:v>Oil/fats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 1(monthly)'!$S$3:$S$194</c:f>
              <c:numCache>
                <c:formatCode>mmm\-yy</c:formatCode>
                <c:ptCount val="192"/>
                <c:pt idx="0">
                  <c:v>37073</c:v>
                </c:pt>
                <c:pt idx="1">
                  <c:v>37104</c:v>
                </c:pt>
                <c:pt idx="2">
                  <c:v>37135</c:v>
                </c:pt>
                <c:pt idx="3">
                  <c:v>37165</c:v>
                </c:pt>
                <c:pt idx="4">
                  <c:v>37196</c:v>
                </c:pt>
                <c:pt idx="5">
                  <c:v>37226</c:v>
                </c:pt>
                <c:pt idx="6">
                  <c:v>37257</c:v>
                </c:pt>
                <c:pt idx="7">
                  <c:v>37288</c:v>
                </c:pt>
                <c:pt idx="8">
                  <c:v>37316</c:v>
                </c:pt>
                <c:pt idx="9">
                  <c:v>37347</c:v>
                </c:pt>
                <c:pt idx="10">
                  <c:v>37377</c:v>
                </c:pt>
                <c:pt idx="11">
                  <c:v>37408</c:v>
                </c:pt>
                <c:pt idx="12">
                  <c:v>37438</c:v>
                </c:pt>
                <c:pt idx="13">
                  <c:v>37469</c:v>
                </c:pt>
                <c:pt idx="14">
                  <c:v>37500</c:v>
                </c:pt>
                <c:pt idx="15">
                  <c:v>37530</c:v>
                </c:pt>
                <c:pt idx="16">
                  <c:v>37561</c:v>
                </c:pt>
                <c:pt idx="17">
                  <c:v>37591</c:v>
                </c:pt>
                <c:pt idx="18">
                  <c:v>37622</c:v>
                </c:pt>
                <c:pt idx="19">
                  <c:v>37653</c:v>
                </c:pt>
                <c:pt idx="20">
                  <c:v>37681</c:v>
                </c:pt>
                <c:pt idx="21">
                  <c:v>37712</c:v>
                </c:pt>
                <c:pt idx="22">
                  <c:v>37742</c:v>
                </c:pt>
                <c:pt idx="23">
                  <c:v>37773</c:v>
                </c:pt>
                <c:pt idx="24">
                  <c:v>37803</c:v>
                </c:pt>
                <c:pt idx="25">
                  <c:v>37834</c:v>
                </c:pt>
                <c:pt idx="26">
                  <c:v>37865</c:v>
                </c:pt>
                <c:pt idx="27">
                  <c:v>37895</c:v>
                </c:pt>
                <c:pt idx="28">
                  <c:v>37926</c:v>
                </c:pt>
                <c:pt idx="29">
                  <c:v>37956</c:v>
                </c:pt>
                <c:pt idx="30">
                  <c:v>37987</c:v>
                </c:pt>
                <c:pt idx="31">
                  <c:v>38018</c:v>
                </c:pt>
                <c:pt idx="32">
                  <c:v>38047</c:v>
                </c:pt>
                <c:pt idx="33">
                  <c:v>38078</c:v>
                </c:pt>
                <c:pt idx="34">
                  <c:v>38108</c:v>
                </c:pt>
                <c:pt idx="35">
                  <c:v>38139</c:v>
                </c:pt>
                <c:pt idx="36">
                  <c:v>38169</c:v>
                </c:pt>
                <c:pt idx="37">
                  <c:v>38200</c:v>
                </c:pt>
                <c:pt idx="38">
                  <c:v>38231</c:v>
                </c:pt>
                <c:pt idx="39">
                  <c:v>38261</c:v>
                </c:pt>
                <c:pt idx="40">
                  <c:v>38292</c:v>
                </c:pt>
                <c:pt idx="41">
                  <c:v>38322</c:v>
                </c:pt>
                <c:pt idx="42">
                  <c:v>38353</c:v>
                </c:pt>
                <c:pt idx="43">
                  <c:v>38384</c:v>
                </c:pt>
                <c:pt idx="44">
                  <c:v>38412</c:v>
                </c:pt>
                <c:pt idx="45">
                  <c:v>38443</c:v>
                </c:pt>
                <c:pt idx="46">
                  <c:v>38473</c:v>
                </c:pt>
                <c:pt idx="47">
                  <c:v>38504</c:v>
                </c:pt>
                <c:pt idx="48">
                  <c:v>38534</c:v>
                </c:pt>
                <c:pt idx="49">
                  <c:v>38565</c:v>
                </c:pt>
                <c:pt idx="50">
                  <c:v>38596</c:v>
                </c:pt>
                <c:pt idx="51">
                  <c:v>38626</c:v>
                </c:pt>
                <c:pt idx="52">
                  <c:v>38657</c:v>
                </c:pt>
                <c:pt idx="53">
                  <c:v>38687</c:v>
                </c:pt>
                <c:pt idx="54">
                  <c:v>38718</c:v>
                </c:pt>
                <c:pt idx="55">
                  <c:v>38749</c:v>
                </c:pt>
                <c:pt idx="56">
                  <c:v>38777</c:v>
                </c:pt>
                <c:pt idx="57">
                  <c:v>38808</c:v>
                </c:pt>
                <c:pt idx="58">
                  <c:v>38838</c:v>
                </c:pt>
                <c:pt idx="59">
                  <c:v>38869</c:v>
                </c:pt>
                <c:pt idx="60">
                  <c:v>38899</c:v>
                </c:pt>
                <c:pt idx="61">
                  <c:v>38930</c:v>
                </c:pt>
                <c:pt idx="62">
                  <c:v>38961</c:v>
                </c:pt>
                <c:pt idx="63">
                  <c:v>38991</c:v>
                </c:pt>
                <c:pt idx="64">
                  <c:v>39022</c:v>
                </c:pt>
                <c:pt idx="65">
                  <c:v>39052</c:v>
                </c:pt>
                <c:pt idx="66">
                  <c:v>39083</c:v>
                </c:pt>
                <c:pt idx="67">
                  <c:v>39114</c:v>
                </c:pt>
                <c:pt idx="68">
                  <c:v>39142</c:v>
                </c:pt>
                <c:pt idx="69">
                  <c:v>39173</c:v>
                </c:pt>
                <c:pt idx="70">
                  <c:v>39203</c:v>
                </c:pt>
                <c:pt idx="71">
                  <c:v>39234</c:v>
                </c:pt>
                <c:pt idx="72">
                  <c:v>39264</c:v>
                </c:pt>
                <c:pt idx="73">
                  <c:v>39295</c:v>
                </c:pt>
                <c:pt idx="74">
                  <c:v>39326</c:v>
                </c:pt>
                <c:pt idx="75">
                  <c:v>39356</c:v>
                </c:pt>
                <c:pt idx="76">
                  <c:v>39387</c:v>
                </c:pt>
                <c:pt idx="77">
                  <c:v>39417</c:v>
                </c:pt>
                <c:pt idx="78">
                  <c:v>39448</c:v>
                </c:pt>
                <c:pt idx="79">
                  <c:v>39479</c:v>
                </c:pt>
                <c:pt idx="80">
                  <c:v>39508</c:v>
                </c:pt>
                <c:pt idx="81">
                  <c:v>39539</c:v>
                </c:pt>
                <c:pt idx="82">
                  <c:v>39569</c:v>
                </c:pt>
                <c:pt idx="83">
                  <c:v>39600</c:v>
                </c:pt>
                <c:pt idx="84">
                  <c:v>39630</c:v>
                </c:pt>
                <c:pt idx="85">
                  <c:v>39661</c:v>
                </c:pt>
                <c:pt idx="86">
                  <c:v>39692</c:v>
                </c:pt>
                <c:pt idx="87">
                  <c:v>39722</c:v>
                </c:pt>
                <c:pt idx="88">
                  <c:v>39753</c:v>
                </c:pt>
                <c:pt idx="89">
                  <c:v>39783</c:v>
                </c:pt>
                <c:pt idx="90">
                  <c:v>39814</c:v>
                </c:pt>
                <c:pt idx="91">
                  <c:v>39845</c:v>
                </c:pt>
                <c:pt idx="92">
                  <c:v>39873</c:v>
                </c:pt>
                <c:pt idx="93">
                  <c:v>39904</c:v>
                </c:pt>
                <c:pt idx="94">
                  <c:v>39934</c:v>
                </c:pt>
                <c:pt idx="95">
                  <c:v>39965</c:v>
                </c:pt>
                <c:pt idx="96">
                  <c:v>39995</c:v>
                </c:pt>
                <c:pt idx="97">
                  <c:v>40026</c:v>
                </c:pt>
                <c:pt idx="98">
                  <c:v>40057</c:v>
                </c:pt>
                <c:pt idx="99">
                  <c:v>40087</c:v>
                </c:pt>
                <c:pt idx="100">
                  <c:v>40118</c:v>
                </c:pt>
                <c:pt idx="101">
                  <c:v>40148</c:v>
                </c:pt>
                <c:pt idx="102">
                  <c:v>40179</c:v>
                </c:pt>
                <c:pt idx="103">
                  <c:v>40210</c:v>
                </c:pt>
                <c:pt idx="104">
                  <c:v>40238</c:v>
                </c:pt>
                <c:pt idx="105">
                  <c:v>40269</c:v>
                </c:pt>
                <c:pt idx="106">
                  <c:v>40299</c:v>
                </c:pt>
                <c:pt idx="107">
                  <c:v>40330</c:v>
                </c:pt>
                <c:pt idx="108">
                  <c:v>40360</c:v>
                </c:pt>
                <c:pt idx="109">
                  <c:v>40391</c:v>
                </c:pt>
                <c:pt idx="110">
                  <c:v>40422</c:v>
                </c:pt>
                <c:pt idx="111">
                  <c:v>40452</c:v>
                </c:pt>
                <c:pt idx="112">
                  <c:v>40483</c:v>
                </c:pt>
                <c:pt idx="113">
                  <c:v>40513</c:v>
                </c:pt>
                <c:pt idx="114">
                  <c:v>40544</c:v>
                </c:pt>
                <c:pt idx="115">
                  <c:v>40575</c:v>
                </c:pt>
                <c:pt idx="116">
                  <c:v>40603</c:v>
                </c:pt>
                <c:pt idx="117">
                  <c:v>40634</c:v>
                </c:pt>
                <c:pt idx="118">
                  <c:v>40664</c:v>
                </c:pt>
                <c:pt idx="119">
                  <c:v>40695</c:v>
                </c:pt>
                <c:pt idx="120">
                  <c:v>40725</c:v>
                </c:pt>
                <c:pt idx="121">
                  <c:v>40756</c:v>
                </c:pt>
                <c:pt idx="122">
                  <c:v>40787</c:v>
                </c:pt>
                <c:pt idx="123">
                  <c:v>40817</c:v>
                </c:pt>
                <c:pt idx="124">
                  <c:v>40848</c:v>
                </c:pt>
                <c:pt idx="125">
                  <c:v>40878</c:v>
                </c:pt>
                <c:pt idx="126">
                  <c:v>40909</c:v>
                </c:pt>
                <c:pt idx="127">
                  <c:v>40940</c:v>
                </c:pt>
                <c:pt idx="128">
                  <c:v>40969</c:v>
                </c:pt>
                <c:pt idx="129">
                  <c:v>41000</c:v>
                </c:pt>
                <c:pt idx="130">
                  <c:v>41030</c:v>
                </c:pt>
                <c:pt idx="131">
                  <c:v>41061</c:v>
                </c:pt>
                <c:pt idx="132">
                  <c:v>41091</c:v>
                </c:pt>
                <c:pt idx="133">
                  <c:v>41122</c:v>
                </c:pt>
                <c:pt idx="134">
                  <c:v>41153</c:v>
                </c:pt>
                <c:pt idx="135">
                  <c:v>41183</c:v>
                </c:pt>
                <c:pt idx="136">
                  <c:v>41214</c:v>
                </c:pt>
                <c:pt idx="137">
                  <c:v>41244</c:v>
                </c:pt>
                <c:pt idx="138">
                  <c:v>41275</c:v>
                </c:pt>
                <c:pt idx="139">
                  <c:v>41306</c:v>
                </c:pt>
                <c:pt idx="140">
                  <c:v>41334</c:v>
                </c:pt>
                <c:pt idx="141">
                  <c:v>41365</c:v>
                </c:pt>
                <c:pt idx="142">
                  <c:v>41395</c:v>
                </c:pt>
                <c:pt idx="143">
                  <c:v>41426</c:v>
                </c:pt>
                <c:pt idx="144">
                  <c:v>41456</c:v>
                </c:pt>
                <c:pt idx="145">
                  <c:v>41487</c:v>
                </c:pt>
                <c:pt idx="146">
                  <c:v>41518</c:v>
                </c:pt>
                <c:pt idx="147">
                  <c:v>41548</c:v>
                </c:pt>
                <c:pt idx="148">
                  <c:v>41579</c:v>
                </c:pt>
                <c:pt idx="149">
                  <c:v>41609</c:v>
                </c:pt>
                <c:pt idx="150">
                  <c:v>41640</c:v>
                </c:pt>
                <c:pt idx="151">
                  <c:v>41671</c:v>
                </c:pt>
                <c:pt idx="152">
                  <c:v>41699</c:v>
                </c:pt>
                <c:pt idx="153">
                  <c:v>41730</c:v>
                </c:pt>
                <c:pt idx="154">
                  <c:v>41760</c:v>
                </c:pt>
                <c:pt idx="155">
                  <c:v>41791</c:v>
                </c:pt>
                <c:pt idx="156">
                  <c:v>41821</c:v>
                </c:pt>
                <c:pt idx="157">
                  <c:v>41852</c:v>
                </c:pt>
                <c:pt idx="158">
                  <c:v>41883</c:v>
                </c:pt>
                <c:pt idx="159">
                  <c:v>41913</c:v>
                </c:pt>
                <c:pt idx="160">
                  <c:v>41944</c:v>
                </c:pt>
                <c:pt idx="161">
                  <c:v>41974</c:v>
                </c:pt>
                <c:pt idx="162">
                  <c:v>42005</c:v>
                </c:pt>
                <c:pt idx="163">
                  <c:v>42036</c:v>
                </c:pt>
                <c:pt idx="164">
                  <c:v>42064</c:v>
                </c:pt>
                <c:pt idx="165">
                  <c:v>42095</c:v>
                </c:pt>
                <c:pt idx="166">
                  <c:v>42125</c:v>
                </c:pt>
                <c:pt idx="167">
                  <c:v>42156</c:v>
                </c:pt>
                <c:pt idx="168">
                  <c:v>42186</c:v>
                </c:pt>
                <c:pt idx="169">
                  <c:v>42217</c:v>
                </c:pt>
                <c:pt idx="170">
                  <c:v>42248</c:v>
                </c:pt>
                <c:pt idx="171">
                  <c:v>42278</c:v>
                </c:pt>
                <c:pt idx="172">
                  <c:v>42309</c:v>
                </c:pt>
                <c:pt idx="173">
                  <c:v>42339</c:v>
                </c:pt>
                <c:pt idx="174">
                  <c:v>42370</c:v>
                </c:pt>
                <c:pt idx="175">
                  <c:v>42401</c:v>
                </c:pt>
                <c:pt idx="176">
                  <c:v>42430</c:v>
                </c:pt>
                <c:pt idx="177">
                  <c:v>42461</c:v>
                </c:pt>
                <c:pt idx="178">
                  <c:v>42491</c:v>
                </c:pt>
                <c:pt idx="179">
                  <c:v>42522</c:v>
                </c:pt>
                <c:pt idx="180">
                  <c:v>42552</c:v>
                </c:pt>
                <c:pt idx="181">
                  <c:v>42583</c:v>
                </c:pt>
                <c:pt idx="182">
                  <c:v>42614</c:v>
                </c:pt>
                <c:pt idx="183">
                  <c:v>42644</c:v>
                </c:pt>
                <c:pt idx="184">
                  <c:v>42675</c:v>
                </c:pt>
                <c:pt idx="185">
                  <c:v>42705</c:v>
                </c:pt>
                <c:pt idx="186">
                  <c:v>42736</c:v>
                </c:pt>
                <c:pt idx="187">
                  <c:v>42767</c:v>
                </c:pt>
                <c:pt idx="188">
                  <c:v>42795</c:v>
                </c:pt>
                <c:pt idx="189">
                  <c:v>42826</c:v>
                </c:pt>
                <c:pt idx="190">
                  <c:v>42856</c:v>
                </c:pt>
                <c:pt idx="191">
                  <c:v>42887</c:v>
                </c:pt>
              </c:numCache>
            </c:numRef>
          </c:cat>
          <c:val>
            <c:numRef>
              <c:f>'Fig 1(monthly)'!$T$3:$T$194</c:f>
              <c:numCache>
                <c:formatCode>General</c:formatCode>
                <c:ptCount val="192"/>
                <c:pt idx="0">
                  <c:v>0.88041760000000002</c:v>
                </c:pt>
                <c:pt idx="1">
                  <c:v>0.87411799999999995</c:v>
                </c:pt>
                <c:pt idx="2">
                  <c:v>0.88197119999999996</c:v>
                </c:pt>
                <c:pt idx="3">
                  <c:v>0.86860959999999998</c:v>
                </c:pt>
                <c:pt idx="4">
                  <c:v>0.87159830000000005</c:v>
                </c:pt>
                <c:pt idx="5">
                  <c:v>0.90003379999999999</c:v>
                </c:pt>
                <c:pt idx="6">
                  <c:v>0.93753359999999997</c:v>
                </c:pt>
                <c:pt idx="7">
                  <c:v>0.94000450000000002</c:v>
                </c:pt>
                <c:pt idx="8">
                  <c:v>0.95987210000000001</c:v>
                </c:pt>
                <c:pt idx="9">
                  <c:v>0.95535820000000005</c:v>
                </c:pt>
                <c:pt idx="10">
                  <c:v>0.97729200000000005</c:v>
                </c:pt>
                <c:pt idx="11">
                  <c:v>1.0560750000000001</c:v>
                </c:pt>
                <c:pt idx="12">
                  <c:v>1.0689109999999999</c:v>
                </c:pt>
                <c:pt idx="13">
                  <c:v>1.0403659999999999</c:v>
                </c:pt>
                <c:pt idx="14">
                  <c:v>1.0654889999999999</c:v>
                </c:pt>
                <c:pt idx="15">
                  <c:v>1.0474129999999999</c:v>
                </c:pt>
                <c:pt idx="16">
                  <c:v>1.065755</c:v>
                </c:pt>
                <c:pt idx="17">
                  <c:v>1.0849960000000001</c:v>
                </c:pt>
                <c:pt idx="18">
                  <c:v>1.000332</c:v>
                </c:pt>
                <c:pt idx="19">
                  <c:v>1.0384340000000001</c:v>
                </c:pt>
                <c:pt idx="20">
                  <c:v>1.0657350000000001</c:v>
                </c:pt>
                <c:pt idx="21">
                  <c:v>1.125035</c:v>
                </c:pt>
                <c:pt idx="22">
                  <c:v>1.118619</c:v>
                </c:pt>
                <c:pt idx="23">
                  <c:v>1.111462</c:v>
                </c:pt>
                <c:pt idx="24">
                  <c:v>1.093574</c:v>
                </c:pt>
                <c:pt idx="25">
                  <c:v>1.0922620000000001</c:v>
                </c:pt>
                <c:pt idx="26">
                  <c:v>1.097308</c:v>
                </c:pt>
                <c:pt idx="27">
                  <c:v>1.0608089999999999</c:v>
                </c:pt>
                <c:pt idx="28">
                  <c:v>1.0663149999999999</c:v>
                </c:pt>
                <c:pt idx="29">
                  <c:v>1.072203</c:v>
                </c:pt>
                <c:pt idx="30">
                  <c:v>1.0764309999999999</c:v>
                </c:pt>
                <c:pt idx="31">
                  <c:v>1.084489</c:v>
                </c:pt>
                <c:pt idx="32">
                  <c:v>1.0905739999999999</c:v>
                </c:pt>
                <c:pt idx="33">
                  <c:v>1.1809460000000001</c:v>
                </c:pt>
                <c:pt idx="34">
                  <c:v>1.140951</c:v>
                </c:pt>
                <c:pt idx="35">
                  <c:v>1.136725</c:v>
                </c:pt>
                <c:pt idx="36">
                  <c:v>1.108311</c:v>
                </c:pt>
                <c:pt idx="37">
                  <c:v>1.104395</c:v>
                </c:pt>
                <c:pt idx="38">
                  <c:v>1.1343719999999999</c:v>
                </c:pt>
                <c:pt idx="39">
                  <c:v>1.119742</c:v>
                </c:pt>
                <c:pt idx="40">
                  <c:v>1.126431</c:v>
                </c:pt>
                <c:pt idx="41">
                  <c:v>1.1240540000000001</c:v>
                </c:pt>
                <c:pt idx="42">
                  <c:v>1.081102</c:v>
                </c:pt>
                <c:pt idx="43">
                  <c:v>1.095027</c:v>
                </c:pt>
                <c:pt idx="44">
                  <c:v>1.1067800000000001</c:v>
                </c:pt>
                <c:pt idx="45">
                  <c:v>1.147626</c:v>
                </c:pt>
                <c:pt idx="46">
                  <c:v>1.169467</c:v>
                </c:pt>
                <c:pt idx="47">
                  <c:v>1.097993</c:v>
                </c:pt>
                <c:pt idx="48">
                  <c:v>1.0701909999999999</c:v>
                </c:pt>
                <c:pt idx="49">
                  <c:v>1.073383</c:v>
                </c:pt>
                <c:pt idx="50">
                  <c:v>1.1092029999999999</c:v>
                </c:pt>
                <c:pt idx="51">
                  <c:v>1.089099</c:v>
                </c:pt>
                <c:pt idx="52">
                  <c:v>1.0845320000000001</c:v>
                </c:pt>
                <c:pt idx="53">
                  <c:v>1.1044229999999999</c:v>
                </c:pt>
                <c:pt idx="54">
                  <c:v>1.0770740000000001</c:v>
                </c:pt>
                <c:pt idx="55">
                  <c:v>1.1175390000000001</c:v>
                </c:pt>
                <c:pt idx="56">
                  <c:v>1.11063</c:v>
                </c:pt>
                <c:pt idx="57">
                  <c:v>1.170245</c:v>
                </c:pt>
                <c:pt idx="58">
                  <c:v>1.1433580000000001</c:v>
                </c:pt>
                <c:pt idx="59">
                  <c:v>1.0783959999999999</c:v>
                </c:pt>
                <c:pt idx="60">
                  <c:v>1.0447709999999999</c:v>
                </c:pt>
                <c:pt idx="61">
                  <c:v>1.042252</c:v>
                </c:pt>
                <c:pt idx="62">
                  <c:v>1.0817969999999999</c:v>
                </c:pt>
                <c:pt idx="63">
                  <c:v>1.085928</c:v>
                </c:pt>
                <c:pt idx="64">
                  <c:v>1.088916</c:v>
                </c:pt>
                <c:pt idx="65">
                  <c:v>1.1185860000000001</c:v>
                </c:pt>
                <c:pt idx="66">
                  <c:v>1.0403659999999999</c:v>
                </c:pt>
                <c:pt idx="67">
                  <c:v>1.0306850000000001</c:v>
                </c:pt>
                <c:pt idx="68">
                  <c:v>1.069782</c:v>
                </c:pt>
                <c:pt idx="69">
                  <c:v>1.2015089999999999</c:v>
                </c:pt>
                <c:pt idx="70">
                  <c:v>1.151645</c:v>
                </c:pt>
                <c:pt idx="71">
                  <c:v>1.1663790000000001</c:v>
                </c:pt>
                <c:pt idx="72">
                  <c:v>1.149891</c:v>
                </c:pt>
                <c:pt idx="73">
                  <c:v>1.2042619999999999</c:v>
                </c:pt>
                <c:pt idx="74">
                  <c:v>1.6277090000000001</c:v>
                </c:pt>
                <c:pt idx="75">
                  <c:v>1.665824</c:v>
                </c:pt>
                <c:pt idx="76">
                  <c:v>1.6976389999999999</c:v>
                </c:pt>
                <c:pt idx="77">
                  <c:v>1.7268330000000001</c:v>
                </c:pt>
                <c:pt idx="78">
                  <c:v>1.472388</c:v>
                </c:pt>
                <c:pt idx="79">
                  <c:v>1.582417</c:v>
                </c:pt>
                <c:pt idx="80">
                  <c:v>1.691133</c:v>
                </c:pt>
                <c:pt idx="81">
                  <c:v>1.7367429999999999</c:v>
                </c:pt>
                <c:pt idx="82">
                  <c:v>1.8995059999999999</c:v>
                </c:pt>
                <c:pt idx="83">
                  <c:v>1.8320860000000001</c:v>
                </c:pt>
                <c:pt idx="84">
                  <c:v>1.815464</c:v>
                </c:pt>
                <c:pt idx="85">
                  <c:v>1.8284929999999999</c:v>
                </c:pt>
                <c:pt idx="86">
                  <c:v>1.8841870000000001</c:v>
                </c:pt>
                <c:pt idx="87">
                  <c:v>1.942485</c:v>
                </c:pt>
                <c:pt idx="88">
                  <c:v>1.911435</c:v>
                </c:pt>
                <c:pt idx="89">
                  <c:v>1.888023</c:v>
                </c:pt>
                <c:pt idx="90">
                  <c:v>1.586247</c:v>
                </c:pt>
                <c:pt idx="91">
                  <c:v>1.579504</c:v>
                </c:pt>
                <c:pt idx="92">
                  <c:v>1.6059890000000001</c:v>
                </c:pt>
                <c:pt idx="93">
                  <c:v>1.6683460000000001</c:v>
                </c:pt>
                <c:pt idx="94">
                  <c:v>1.6514740000000001</c:v>
                </c:pt>
                <c:pt idx="95">
                  <c:v>1.653605</c:v>
                </c:pt>
                <c:pt idx="96">
                  <c:v>1.635108</c:v>
                </c:pt>
                <c:pt idx="97">
                  <c:v>1.653859</c:v>
                </c:pt>
                <c:pt idx="98">
                  <c:v>1.6825289999999999</c:v>
                </c:pt>
                <c:pt idx="99">
                  <c:v>1.636404</c:v>
                </c:pt>
                <c:pt idx="100">
                  <c:v>1.6269279999999999</c:v>
                </c:pt>
                <c:pt idx="101">
                  <c:v>1.621159</c:v>
                </c:pt>
                <c:pt idx="102">
                  <c:v>1.623839</c:v>
                </c:pt>
                <c:pt idx="103">
                  <c:v>1.638692</c:v>
                </c:pt>
                <c:pt idx="104">
                  <c:v>1.6495010000000001</c:v>
                </c:pt>
                <c:pt idx="105">
                  <c:v>1.6830270000000001</c:v>
                </c:pt>
                <c:pt idx="106">
                  <c:v>1.6887529999999999</c:v>
                </c:pt>
                <c:pt idx="107">
                  <c:v>1.664366</c:v>
                </c:pt>
                <c:pt idx="108">
                  <c:v>1.6651929999999999</c:v>
                </c:pt>
                <c:pt idx="109">
                  <c:v>1.6747380000000001</c:v>
                </c:pt>
                <c:pt idx="110">
                  <c:v>1.7864530000000001</c:v>
                </c:pt>
                <c:pt idx="111">
                  <c:v>1.8685240000000001</c:v>
                </c:pt>
                <c:pt idx="112">
                  <c:v>1.9489099999999999</c:v>
                </c:pt>
                <c:pt idx="113">
                  <c:v>2.0484279999999999</c:v>
                </c:pt>
                <c:pt idx="114">
                  <c:v>1.8574489999999999</c:v>
                </c:pt>
                <c:pt idx="115">
                  <c:v>1.8396809999999999</c:v>
                </c:pt>
                <c:pt idx="116">
                  <c:v>2.0925910000000001</c:v>
                </c:pt>
                <c:pt idx="117">
                  <c:v>2.4754170000000002</c:v>
                </c:pt>
                <c:pt idx="118">
                  <c:v>2.9756040000000001</c:v>
                </c:pt>
                <c:pt idx="119">
                  <c:v>2.9230809999999998</c:v>
                </c:pt>
                <c:pt idx="120">
                  <c:v>2.6377290000000002</c:v>
                </c:pt>
                <c:pt idx="121">
                  <c:v>2.620047</c:v>
                </c:pt>
                <c:pt idx="122">
                  <c:v>2.598344</c:v>
                </c:pt>
                <c:pt idx="123">
                  <c:v>2.484019</c:v>
                </c:pt>
                <c:pt idx="124">
                  <c:v>2.433665</c:v>
                </c:pt>
                <c:pt idx="125">
                  <c:v>2.4585170000000001</c:v>
                </c:pt>
                <c:pt idx="126">
                  <c:v>1.8983460000000001</c:v>
                </c:pt>
                <c:pt idx="127">
                  <c:v>1.951929</c:v>
                </c:pt>
                <c:pt idx="128">
                  <c:v>2.1461649999999999</c:v>
                </c:pt>
                <c:pt idx="129">
                  <c:v>2.2307229999999998</c:v>
                </c:pt>
                <c:pt idx="130">
                  <c:v>2.1286130000000001</c:v>
                </c:pt>
                <c:pt idx="131">
                  <c:v>2.126627</c:v>
                </c:pt>
                <c:pt idx="132">
                  <c:v>2.0707249999999999</c:v>
                </c:pt>
                <c:pt idx="133">
                  <c:v>2.0549520000000001</c:v>
                </c:pt>
                <c:pt idx="134">
                  <c:v>2.0467919999999999</c:v>
                </c:pt>
                <c:pt idx="135">
                  <c:v>1.9957830000000001</c:v>
                </c:pt>
                <c:pt idx="136">
                  <c:v>2.0053049999999999</c:v>
                </c:pt>
                <c:pt idx="137">
                  <c:v>1.9585049999999999</c:v>
                </c:pt>
                <c:pt idx="138">
                  <c:v>1.9403250000000001</c:v>
                </c:pt>
                <c:pt idx="139">
                  <c:v>1.9328179999999999</c:v>
                </c:pt>
                <c:pt idx="140">
                  <c:v>1.990003</c:v>
                </c:pt>
                <c:pt idx="141">
                  <c:v>2.004365</c:v>
                </c:pt>
                <c:pt idx="142">
                  <c:v>2.0733250000000001</c:v>
                </c:pt>
                <c:pt idx="143">
                  <c:v>2.0186259999999998</c:v>
                </c:pt>
                <c:pt idx="144">
                  <c:v>1.996991</c:v>
                </c:pt>
                <c:pt idx="145">
                  <c:v>1.999058</c:v>
                </c:pt>
                <c:pt idx="146">
                  <c:v>1.9935970000000001</c:v>
                </c:pt>
                <c:pt idx="147">
                  <c:v>2.001728</c:v>
                </c:pt>
                <c:pt idx="148">
                  <c:v>1.957273</c:v>
                </c:pt>
                <c:pt idx="149">
                  <c:v>1.991598</c:v>
                </c:pt>
                <c:pt idx="150">
                  <c:v>1.8705970000000001</c:v>
                </c:pt>
                <c:pt idx="151">
                  <c:v>1.8552139999999999</c:v>
                </c:pt>
                <c:pt idx="152">
                  <c:v>1.883345</c:v>
                </c:pt>
                <c:pt idx="153">
                  <c:v>1.9442410000000001</c:v>
                </c:pt>
                <c:pt idx="154">
                  <c:v>1.9209309999999999</c:v>
                </c:pt>
                <c:pt idx="155">
                  <c:v>1.8675889999999999</c:v>
                </c:pt>
                <c:pt idx="156">
                  <c:v>1.9067190000000001</c:v>
                </c:pt>
                <c:pt idx="157">
                  <c:v>1.9407650000000001</c:v>
                </c:pt>
                <c:pt idx="158">
                  <c:v>1.909405</c:v>
                </c:pt>
                <c:pt idx="159">
                  <c:v>1.9196249999999999</c:v>
                </c:pt>
                <c:pt idx="160">
                  <c:v>1.972183</c:v>
                </c:pt>
                <c:pt idx="161">
                  <c:v>1.9853050000000001</c:v>
                </c:pt>
                <c:pt idx="162">
                  <c:v>1.895035</c:v>
                </c:pt>
                <c:pt idx="163">
                  <c:v>1.889805</c:v>
                </c:pt>
                <c:pt idx="164">
                  <c:v>1.9641459999999999</c:v>
                </c:pt>
                <c:pt idx="165">
                  <c:v>2.0628069999999998</c:v>
                </c:pt>
                <c:pt idx="166">
                  <c:v>2.0700150000000002</c:v>
                </c:pt>
                <c:pt idx="167">
                  <c:v>2.0824880000000001</c:v>
                </c:pt>
                <c:pt idx="168">
                  <c:v>2.1147840000000002</c:v>
                </c:pt>
                <c:pt idx="169">
                  <c:v>2.116781</c:v>
                </c:pt>
                <c:pt idx="170">
                  <c:v>2.173718</c:v>
                </c:pt>
                <c:pt idx="171">
                  <c:v>2.136628</c:v>
                </c:pt>
                <c:pt idx="172">
                  <c:v>2.105048</c:v>
                </c:pt>
                <c:pt idx="173">
                  <c:v>2.1315590000000002</c:v>
                </c:pt>
                <c:pt idx="174">
                  <c:v>1.940005</c:v>
                </c:pt>
                <c:pt idx="175">
                  <c:v>1.776621</c:v>
                </c:pt>
                <c:pt idx="176">
                  <c:v>1.680782</c:v>
                </c:pt>
                <c:pt idx="177">
                  <c:v>1.8065100000000001</c:v>
                </c:pt>
                <c:pt idx="178">
                  <c:v>1.9695510000000001</c:v>
                </c:pt>
                <c:pt idx="179">
                  <c:v>2.0311029999999999</c:v>
                </c:pt>
                <c:pt idx="180">
                  <c:v>1.992996</c:v>
                </c:pt>
                <c:pt idx="181">
                  <c:v>2.0028990000000002</c:v>
                </c:pt>
                <c:pt idx="182">
                  <c:v>2.0643929999999999</c:v>
                </c:pt>
                <c:pt idx="183">
                  <c:v>2.0701589999999999</c:v>
                </c:pt>
                <c:pt idx="184">
                  <c:v>2.0302609999999999</c:v>
                </c:pt>
                <c:pt idx="185">
                  <c:v>2.0879840000000001</c:v>
                </c:pt>
                <c:pt idx="186">
                  <c:v>2.0251890000000001</c:v>
                </c:pt>
                <c:pt idx="187">
                  <c:v>2.0833789999999999</c:v>
                </c:pt>
                <c:pt idx="188">
                  <c:v>2.0979770000000002</c:v>
                </c:pt>
                <c:pt idx="189">
                  <c:v>2.1296750000000002</c:v>
                </c:pt>
                <c:pt idx="190">
                  <c:v>2.1138729999999999</c:v>
                </c:pt>
                <c:pt idx="191">
                  <c:v>2.1595589999999998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3D-49DF-974C-F48B2BC35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838120"/>
        <c:axId val="540838776"/>
      </c:lineChart>
      <c:dateAx>
        <c:axId val="54083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776"/>
        <c:crosses val="autoZero"/>
        <c:auto val="1"/>
        <c:lblOffset val="100"/>
        <c:baseTimeUnit val="months"/>
        <c:majorUnit val="12"/>
        <c:majorTimeUnit val="months"/>
      </c:dateAx>
      <c:valAx>
        <c:axId val="5408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3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0.0723</cdr:x>
      <cdr:y>0.41099</cdr:y>
    </cdr:from>
    <cdr:to>
      <cdr:x>0.27199</cdr:x>
      <cdr:y>0.49746</cdr:y>
    </cdr:to>
    <cdr:sp macro="" textlink="">
      <cdr:nvSpPr>
        <cdr:cNvPr id="4" name="TextBox 16">
          <a:extLst xmlns:a="http://schemas.openxmlformats.org/drawingml/2006/main">
            <a:ext uri="{FF2B5EF4-FFF2-40B4-BE49-F238E27FC236}">
              <a16:creationId xmlns:a16="http://schemas.microsoft.com/office/drawing/2014/main" id="{84180067-3D86-4AEB-BEB2-F47B2D1C20D8}"/>
            </a:ext>
          </a:extLst>
        </cdr:cNvPr>
        <cdr:cNvSpPr txBox="1"/>
      </cdr:nvSpPr>
      <cdr:spPr>
        <a:xfrm xmlns:a="http://schemas.openxmlformats.org/drawingml/2006/main">
          <a:off x="594997" y="2121780"/>
          <a:ext cx="1643378" cy="4464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800000"/>
              </a:solidFill>
            </a:rPr>
            <a:t>Coronavirus impacts begin in</a:t>
          </a:r>
          <a:r>
            <a:rPr lang="en-US" sz="1200" baseline="0" dirty="0">
              <a:solidFill>
                <a:srgbClr val="800000"/>
              </a:solidFill>
            </a:rPr>
            <a:t> January</a:t>
          </a:r>
          <a:endParaRPr lang="en-US" sz="1200" dirty="0">
            <a:solidFill>
              <a:srgbClr val="800000"/>
            </a:solidFill>
          </a:endParaRPr>
        </a:p>
      </cdr:txBody>
    </cdr:sp>
  </cdr:relSizeAnchor>
  <cdr:relSizeAnchor xmlns:cdr="http://schemas.openxmlformats.org/drawingml/2006/chartDrawing">
    <cdr:from>
      <cdr:x>0.15827</cdr:x>
      <cdr:y>0.53166</cdr:y>
    </cdr:from>
    <cdr:to>
      <cdr:x>0.42708</cdr:x>
      <cdr:y>0.62718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:a16="http://schemas.microsoft.com/office/drawing/2014/main" id="{5D758B6D-6DEE-436E-AAED-E16C6EF6C65D}"/>
            </a:ext>
          </a:extLst>
        </cdr:cNvPr>
        <cdr:cNvSpPr txBox="1"/>
      </cdr:nvSpPr>
      <cdr:spPr>
        <a:xfrm xmlns:a="http://schemas.openxmlformats.org/drawingml/2006/main">
          <a:off x="1302523" y="2744719"/>
          <a:ext cx="2212202" cy="493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800000"/>
              </a:solidFill>
            </a:rPr>
            <a:t>Major U.S. impacts expected from</a:t>
          </a:r>
          <a:r>
            <a:rPr lang="en-US" sz="1200" baseline="0" dirty="0">
              <a:solidFill>
                <a:srgbClr val="800000"/>
              </a:solidFill>
            </a:rPr>
            <a:t> mid-February</a:t>
          </a:r>
          <a:endParaRPr lang="en-US" sz="1200" dirty="0">
            <a:solidFill>
              <a:srgbClr val="800000"/>
            </a:solidFill>
          </a:endParaRPr>
        </a:p>
      </cdr:txBody>
    </cdr:sp>
  </cdr:relSizeAnchor>
  <cdr:relSizeAnchor xmlns:cdr="http://schemas.openxmlformats.org/drawingml/2006/chartDrawing">
    <cdr:from>
      <cdr:x>0.29562</cdr:x>
      <cdr:y>0.67087</cdr:y>
    </cdr:from>
    <cdr:to>
      <cdr:x>0.46599</cdr:x>
      <cdr:y>0.75734</cdr:y>
    </cdr:to>
    <cdr:sp macro="" textlink="">
      <cdr:nvSpPr>
        <cdr:cNvPr id="7" name="TextBox 19">
          <a:extLst xmlns:a="http://schemas.openxmlformats.org/drawingml/2006/main">
            <a:ext uri="{FF2B5EF4-FFF2-40B4-BE49-F238E27FC236}">
              <a16:creationId xmlns:a16="http://schemas.microsoft.com/office/drawing/2014/main" id="{8EDFA3C2-9AC3-489B-9539-E1EAD5FD15EE}"/>
            </a:ext>
          </a:extLst>
        </cdr:cNvPr>
        <cdr:cNvSpPr txBox="1"/>
      </cdr:nvSpPr>
      <cdr:spPr>
        <a:xfrm xmlns:a="http://schemas.openxmlformats.org/drawingml/2006/main">
          <a:off x="2432834" y="3463421"/>
          <a:ext cx="1402077" cy="4464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800000"/>
              </a:solidFill>
            </a:rPr>
            <a:t>No further decline since mid-March</a:t>
          </a:r>
        </a:p>
      </cdr:txBody>
    </cdr:sp>
  </cdr:relSizeAnchor>
  <cdr:relSizeAnchor xmlns:cdr="http://schemas.openxmlformats.org/drawingml/2006/chartDrawing">
    <cdr:from>
      <cdr:x>0.85794</cdr:x>
      <cdr:y>0.11556</cdr:y>
    </cdr:from>
    <cdr:to>
      <cdr:x>0.98936</cdr:x>
      <cdr:y>0.21929</cdr:y>
    </cdr:to>
    <cdr:sp macro="" textlink="">
      <cdr:nvSpPr>
        <cdr:cNvPr id="8" name="TextBox 25">
          <a:extLst xmlns:a="http://schemas.openxmlformats.org/drawingml/2006/main">
            <a:ext uri="{FF2B5EF4-FFF2-40B4-BE49-F238E27FC236}">
              <a16:creationId xmlns:a16="http://schemas.microsoft.com/office/drawing/2014/main" id="{70694342-2C00-46E5-94A4-E1238BBAA1C3}"/>
            </a:ext>
          </a:extLst>
        </cdr:cNvPr>
        <cdr:cNvSpPr txBox="1"/>
      </cdr:nvSpPr>
      <cdr:spPr>
        <a:xfrm xmlns:a="http://schemas.openxmlformats.org/drawingml/2006/main">
          <a:off x="9218667" y="596583"/>
          <a:ext cx="1412119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  <a:defRPr/>
          </a:pPr>
          <a:r>
            <a:rPr lang="en-US" altLang="en-US" sz="1800" dirty="0">
              <a:solidFill>
                <a:srgbClr val="00B050"/>
              </a:solidFill>
            </a:rPr>
            <a:t>Grocery outlets</a:t>
          </a:r>
        </a:p>
      </cdr:txBody>
    </cdr:sp>
  </cdr:relSizeAnchor>
  <cdr:relSizeAnchor xmlns:cdr="http://schemas.openxmlformats.org/drawingml/2006/chartDrawing">
    <cdr:from>
      <cdr:x>0.85108</cdr:x>
      <cdr:y>0.2499</cdr:y>
    </cdr:from>
    <cdr:to>
      <cdr:x>0.98228</cdr:x>
      <cdr:y>0.35364</cdr:y>
    </cdr:to>
    <cdr:sp macro="" textlink="">
      <cdr:nvSpPr>
        <cdr:cNvPr id="9" name="TextBox 26">
          <a:extLst xmlns:a="http://schemas.openxmlformats.org/drawingml/2006/main">
            <a:ext uri="{FF2B5EF4-FFF2-40B4-BE49-F238E27FC236}">
              <a16:creationId xmlns:a16="http://schemas.microsoft.com/office/drawing/2014/main" id="{D73586E5-F0AC-4D4F-AE1E-7CE8419BCE19}"/>
            </a:ext>
          </a:extLst>
        </cdr:cNvPr>
        <cdr:cNvSpPr txBox="1"/>
      </cdr:nvSpPr>
      <cdr:spPr>
        <a:xfrm xmlns:a="http://schemas.openxmlformats.org/drawingml/2006/main">
          <a:off x="9144886" y="1290143"/>
          <a:ext cx="1409756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  <a:defRPr/>
          </a:pPr>
          <a:r>
            <a:rPr lang="en-US" altLang="en-US" sz="1800" dirty="0">
              <a:solidFill>
                <a:srgbClr val="7030A0"/>
              </a:solidFill>
            </a:rPr>
            <a:t>Packaged foods</a:t>
          </a:r>
        </a:p>
      </cdr:txBody>
    </cdr:sp>
  </cdr:relSizeAnchor>
  <cdr:relSizeAnchor xmlns:cdr="http://schemas.openxmlformats.org/drawingml/2006/chartDrawing">
    <cdr:from>
      <cdr:x>0.75889</cdr:x>
      <cdr:y>0.42935</cdr:y>
    </cdr:from>
    <cdr:to>
      <cdr:x>0.90781</cdr:x>
      <cdr:y>0.49016</cdr:y>
    </cdr:to>
    <cdr:sp macro="" textlink="">
      <cdr:nvSpPr>
        <cdr:cNvPr id="10" name="TextBox 27">
          <a:extLst xmlns:a="http://schemas.openxmlformats.org/drawingml/2006/main">
            <a:ext uri="{FF2B5EF4-FFF2-40B4-BE49-F238E27FC236}">
              <a16:creationId xmlns:a16="http://schemas.microsoft.com/office/drawing/2014/main" id="{F76D38A2-4D69-4953-94CA-8905EDFE22B1}"/>
            </a:ext>
          </a:extLst>
        </cdr:cNvPr>
        <cdr:cNvSpPr txBox="1"/>
      </cdr:nvSpPr>
      <cdr:spPr>
        <a:xfrm xmlns:a="http://schemas.openxmlformats.org/drawingml/2006/main">
          <a:off x="8154286" y="2216543"/>
          <a:ext cx="1600200" cy="3139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  <a:defRPr/>
          </a:pPr>
          <a:r>
            <a:rPr lang="en-US" altLang="en-US" sz="1800" dirty="0">
              <a:solidFill>
                <a:sysClr val="windowText" lastClr="000000"/>
              </a:solidFill>
            </a:rPr>
            <a:t>(all sectors</a:t>
          </a:r>
          <a:r>
            <a:rPr lang="en-US" altLang="en-US" sz="1800" baseline="0" dirty="0">
              <a:solidFill>
                <a:sysClr val="windowText" lastClr="000000"/>
              </a:solidFill>
            </a:rPr>
            <a:t>)</a:t>
          </a:r>
          <a:endParaRPr lang="en-US" altLang="en-US" sz="18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0.84629</cdr:x>
      <cdr:y>0.66236</cdr:y>
    </cdr:from>
    <cdr:to>
      <cdr:x>1</cdr:x>
      <cdr:y>0.7661</cdr:y>
    </cdr:to>
    <cdr:sp macro="" textlink="">
      <cdr:nvSpPr>
        <cdr:cNvPr id="11" name="TextBox 30">
          <a:extLst xmlns:a="http://schemas.openxmlformats.org/drawingml/2006/main">
            <a:ext uri="{FF2B5EF4-FFF2-40B4-BE49-F238E27FC236}">
              <a16:creationId xmlns:a16="http://schemas.microsoft.com/office/drawing/2014/main" id="{87B95E52-981B-42EA-9EB6-3EB574E70386}"/>
            </a:ext>
          </a:extLst>
        </cdr:cNvPr>
        <cdr:cNvSpPr txBox="1"/>
      </cdr:nvSpPr>
      <cdr:spPr>
        <a:xfrm xmlns:a="http://schemas.openxmlformats.org/drawingml/2006/main">
          <a:off x="9093507" y="3419482"/>
          <a:ext cx="1651579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  <a:defRPr/>
          </a:pPr>
          <a:r>
            <a:rPr lang="en-US" altLang="en-US" sz="1800" dirty="0">
              <a:solidFill>
                <a:srgbClr val="800000"/>
              </a:solidFill>
            </a:rPr>
            <a:t>Institutional food service</a:t>
          </a:r>
        </a:p>
      </cdr:txBody>
    </cdr:sp>
  </cdr:relSizeAnchor>
  <cdr:relSizeAnchor xmlns:cdr="http://schemas.openxmlformats.org/drawingml/2006/chartDrawing">
    <cdr:from>
      <cdr:x>0.84398</cdr:x>
      <cdr:y>0.10289</cdr:y>
    </cdr:from>
    <cdr:to>
      <cdr:x>0.86243</cdr:x>
      <cdr:y>0.21421</cdr:y>
    </cdr:to>
    <cdr:sp macro="" textlink="">
      <cdr:nvSpPr>
        <cdr:cNvPr id="12" name="Right Brace 11">
          <a:extLst xmlns:a="http://schemas.openxmlformats.org/drawingml/2006/main">
            <a:ext uri="{FF2B5EF4-FFF2-40B4-BE49-F238E27FC236}">
              <a16:creationId xmlns:a16="http://schemas.microsoft.com/office/drawing/2014/main" id="{FA34765F-FF0B-4261-8833-1D82149A0AE4}"/>
            </a:ext>
          </a:extLst>
        </cdr:cNvPr>
        <cdr:cNvSpPr/>
      </cdr:nvSpPr>
      <cdr:spPr>
        <a:xfrm xmlns:a="http://schemas.openxmlformats.org/drawingml/2006/main">
          <a:off x="9068686" y="531199"/>
          <a:ext cx="198246" cy="574695"/>
        </a:xfrm>
        <a:prstGeom xmlns:a="http://schemas.openxmlformats.org/drawingml/2006/main" prst="rightBrace">
          <a:avLst>
            <a:gd name="adj1" fmla="val 25000"/>
            <a:gd name="adj2" fmla="val 50000"/>
          </a:avLst>
        </a:prstGeom>
        <a:ln xmlns:a="http://schemas.openxmlformats.org/drawingml/2006/main" w="127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0.84989</cdr:x>
      <cdr:y>0.53208</cdr:y>
    </cdr:from>
    <cdr:to>
      <cdr:x>0.99766</cdr:x>
      <cdr:y>0.58221</cdr:y>
    </cdr:to>
    <cdr:sp macro="" textlink="">
      <cdr:nvSpPr>
        <cdr:cNvPr id="13" name="TextBox 27">
          <a:extLst xmlns:a="http://schemas.openxmlformats.org/drawingml/2006/main">
            <a:ext uri="{FF2B5EF4-FFF2-40B4-BE49-F238E27FC236}">
              <a16:creationId xmlns:a16="http://schemas.microsoft.com/office/drawing/2014/main" id="{71BFC9F1-4057-43F8-A538-A579EEF44065}"/>
            </a:ext>
          </a:extLst>
        </cdr:cNvPr>
        <cdr:cNvSpPr txBox="1"/>
      </cdr:nvSpPr>
      <cdr:spPr>
        <a:xfrm xmlns:a="http://schemas.openxmlformats.org/drawingml/2006/main">
          <a:off x="9132186" y="2746877"/>
          <a:ext cx="1587736" cy="258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  <a:defRPr/>
          </a:pPr>
          <a:r>
            <a:rPr lang="en-US" alt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Meatpackers</a:t>
          </a:r>
        </a:p>
      </cdr:txBody>
    </cdr:sp>
  </cdr:relSizeAnchor>
  <cdr:relSizeAnchor xmlns:cdr="http://schemas.openxmlformats.org/drawingml/2006/chartDrawing">
    <cdr:from>
      <cdr:x>0.8298</cdr:x>
      <cdr:y>0.22437</cdr:y>
    </cdr:from>
    <cdr:to>
      <cdr:x>0.84732</cdr:x>
      <cdr:y>0.37917</cdr:y>
    </cdr:to>
    <cdr:sp macro="" textlink="">
      <cdr:nvSpPr>
        <cdr:cNvPr id="14" name="Right Brace 13">
          <a:extLst xmlns:a="http://schemas.openxmlformats.org/drawingml/2006/main">
            <a:ext uri="{FF2B5EF4-FFF2-40B4-BE49-F238E27FC236}">
              <a16:creationId xmlns:a16="http://schemas.microsoft.com/office/drawing/2014/main" id="{29046789-02E8-4700-A786-ABD5BC91D788}"/>
            </a:ext>
          </a:extLst>
        </cdr:cNvPr>
        <cdr:cNvSpPr/>
      </cdr:nvSpPr>
      <cdr:spPr>
        <a:xfrm xmlns:a="http://schemas.openxmlformats.org/drawingml/2006/main">
          <a:off x="8916286" y="1158322"/>
          <a:ext cx="188258" cy="799174"/>
        </a:xfrm>
        <a:prstGeom xmlns:a="http://schemas.openxmlformats.org/drawingml/2006/main" prst="rightBrace">
          <a:avLst>
            <a:gd name="adj1" fmla="val 25000"/>
            <a:gd name="adj2" fmla="val 50000"/>
          </a:avLst>
        </a:prstGeom>
        <a:ln xmlns:a="http://schemas.openxmlformats.org/drawingml/2006/main" w="12700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0.82835</cdr:x>
      <cdr:y>0.48273</cdr:y>
    </cdr:from>
    <cdr:to>
      <cdr:x>0.84492</cdr:x>
      <cdr:y>0.62744</cdr:y>
    </cdr:to>
    <cdr:sp macro="" textlink="">
      <cdr:nvSpPr>
        <cdr:cNvPr id="15" name="Right Brace 14">
          <a:extLst xmlns:a="http://schemas.openxmlformats.org/drawingml/2006/main">
            <a:ext uri="{FF2B5EF4-FFF2-40B4-BE49-F238E27FC236}">
              <a16:creationId xmlns:a16="http://schemas.microsoft.com/office/drawing/2014/main" id="{C13DD369-30B2-41BA-BABC-E9B1943BEBEF}"/>
            </a:ext>
          </a:extLst>
        </cdr:cNvPr>
        <cdr:cNvSpPr/>
      </cdr:nvSpPr>
      <cdr:spPr>
        <a:xfrm xmlns:a="http://schemas.openxmlformats.org/drawingml/2006/main">
          <a:off x="8900685" y="2492105"/>
          <a:ext cx="178046" cy="747073"/>
        </a:xfrm>
        <a:prstGeom xmlns:a="http://schemas.openxmlformats.org/drawingml/2006/main" prst="rightBrace">
          <a:avLst>
            <a:gd name="adj1" fmla="val 25000"/>
            <a:gd name="adj2" fmla="val 50000"/>
          </a:avLst>
        </a:prstGeom>
        <a:ln xmlns:a="http://schemas.openxmlformats.org/drawingml/2006/main" w="12700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0.82884</cdr:x>
      <cdr:y>0.66613</cdr:y>
    </cdr:from>
    <cdr:to>
      <cdr:x>0.84635</cdr:x>
      <cdr:y>0.74016</cdr:y>
    </cdr:to>
    <cdr:sp macro="" textlink="">
      <cdr:nvSpPr>
        <cdr:cNvPr id="16" name="Right Brace 15">
          <a:extLst xmlns:a="http://schemas.openxmlformats.org/drawingml/2006/main">
            <a:ext uri="{FF2B5EF4-FFF2-40B4-BE49-F238E27FC236}">
              <a16:creationId xmlns:a16="http://schemas.microsoft.com/office/drawing/2014/main" id="{99D713A2-4C3D-452A-B58C-1189F94C8DFB}"/>
            </a:ext>
          </a:extLst>
        </cdr:cNvPr>
        <cdr:cNvSpPr/>
      </cdr:nvSpPr>
      <cdr:spPr>
        <a:xfrm xmlns:a="http://schemas.openxmlformats.org/drawingml/2006/main">
          <a:off x="8905929" y="3438918"/>
          <a:ext cx="188157" cy="382198"/>
        </a:xfrm>
        <a:prstGeom xmlns:a="http://schemas.openxmlformats.org/drawingml/2006/main" prst="rightBrace">
          <a:avLst>
            <a:gd name="adj1" fmla="val 25000"/>
            <a:gd name="adj2" fmla="val 50000"/>
          </a:avLst>
        </a:prstGeom>
        <a:ln xmlns:a="http://schemas.openxmlformats.org/drawingml/2006/main" w="12700">
          <a:solidFill>
            <a:srgbClr val="8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0.55729</cdr:y>
    </cdr:from>
    <cdr:to>
      <cdr:x>0.66667</cdr:x>
      <cdr:y>0.97396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BCA48B-C4D6-42D6-B47D-559F38F00A03}"/>
            </a:ext>
          </a:extLst>
        </cdr:cNvPr>
        <cdr:cNvSpPr txBox="1"/>
      </cdr:nvSpPr>
      <cdr:spPr>
        <a:xfrm xmlns:a="http://schemas.openxmlformats.org/drawingml/2006/main">
          <a:off x="914400" y="12230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EDD5D3-1668-4622-BE9F-E84BD87A96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2DBE6-BC48-4E41-99E1-7C1C521DC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BC776-5046-4FE1-9ECC-C49A6C1F19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William A. Masters (Tufts Univ.)</a:t>
            </a:r>
          </a:p>
          <a:p>
            <a:pPr>
              <a:defRPr/>
            </a:pPr>
            <a:r>
              <a:rPr lang="en-US"/>
              <a:t>http://sites.tufts.edu/willmasters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244-E6B5-40EC-A5A2-05076BC10C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695384F-2713-4FCD-BF90-1D99248D9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AEF9E3-CF33-47ED-A3D6-78F4C0D9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DEED4-1639-480F-8203-F3ED4E82D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19C307A-8EF2-4AE2-B3BC-8897FA74FF0E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6DF2A1-F912-4A32-9029-FB6ADF468A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56C218-B533-4E96-8E22-C81E6CC24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62C5D-B5C0-4920-969A-1837CB01E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439FE-9176-48E9-925E-DE60C68CC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0BC1DCB-6988-425B-9D60-EC6F330F5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3E505-EF92-4BB0-A3F6-8C4CE2FB524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702ABCE-5D8B-4C4B-8A3B-AD6C1D8C9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18853BA-3E61-44F2-9774-31416712F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6CF7BB0-A588-4227-9415-34C863BF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7DF33-6BDA-45A4-A3C5-FFF2F62FD61C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0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702ABCE-5D8B-4C4B-8A3B-AD6C1D8C9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18853BA-3E61-44F2-9774-31416712F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6CF7BB0-A588-4227-9415-34C863BF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7DF33-6BDA-45A4-A3C5-FFF2F62FD61C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3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C1DCB-6988-425B-9D60-EC6F330F5F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6AA7-D4C0-46C1-9041-2448A559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E42A-4A67-4A78-9EBA-AE2143EE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8A25-1B3F-4FC6-95E3-6DA39FD8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8004-341B-4497-A228-0318683B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3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1778-16EB-4354-B399-D2EE2854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1240-8F34-4E4F-9169-16466361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93243-2EF5-4C2E-AB49-5F51D140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0F0A-D1C9-40DE-B4E6-7E7C9E96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14FAD-6C5C-4C78-927D-F1F2B9DD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118D-024E-4831-8C56-A5F668A3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9C7B6-8DFE-45F0-9BCA-32034100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7A48-4CD3-44E3-926B-43A68D1C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2217" y="2205038"/>
            <a:ext cx="5825067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00024" y="2204869"/>
            <a:ext cx="4459816" cy="36795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1009651" y="935038"/>
            <a:ext cx="9980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sz="3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6725"/>
            <a:ext cx="115824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0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-10362"/>
            <a:ext cx="11582400" cy="556627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7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148233" y="634523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rgbClr val="000036"/>
                </a:solidFill>
              </a:defRPr>
            </a:lvl1pPr>
          </a:lstStyle>
          <a:p>
            <a:pPr>
              <a:defRPr/>
            </a:pPr>
            <a:fld id="{A16ED7AD-2673-41AC-8A13-2597810DA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7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96112-E396-44C5-89D0-98FB7FAC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D1B6-217B-4E8B-B329-7AE2EECE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13AF-A7C7-412B-B879-42F3E1A0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BCB9-F86C-4BCE-90F9-DE181094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6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64E6B-E48B-4B6F-A722-338FB981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66F4-F939-4D5D-ACC9-D00B1B7D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63F6B-B113-477E-A6CD-D4D2B16A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D704-D7DB-4EC2-B253-1C4DDBF6E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AE741-5F06-4C69-9527-98C14AC0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2A2C-6C9A-46E1-B83D-D574667C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E2CCE-39FD-40D0-AE06-B3A9A50F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A0E0-F1AA-4796-B8AA-3C49C40F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4963B-B76C-46B2-BF97-7A374951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DA7BB-30F0-4D63-93E9-4E3817D0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9A0F7-7F54-4CF3-A7B4-E99EA3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6C81-6D05-494C-9C04-A605C571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63DE1-B2E9-4AB5-9D89-1DBB2123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584-76F7-4E03-8B2A-AEF010AE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8DB5-74E0-4F30-92DB-5E2D4596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9F7C-FBCB-421B-8058-53FB0072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B97B5-8B6A-472F-839C-0632B177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3D985-3C83-4DF4-B871-7927FC2D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1EC01-C5D5-441E-B548-7C46C6F7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3589-A1A4-497C-8F30-7FB592BA4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2975-AE7A-4702-B379-AAEF72BB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42936-AFA5-42D6-AF63-3F5ED23C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AA747-AE82-4523-B82D-0A8C09A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43A7-E471-4C6C-91D4-F1A20AEE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A3316-7262-4751-85C1-6F353C4B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B03E4-9C15-461A-83F9-AE301E0C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B8159-4FE9-4557-A0DF-D268CC2D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DEB3-7D35-42F7-B3B0-D6D78BCA5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B660B7-7A46-4894-B45B-97C574F6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2F77FB-6783-409E-925C-E1FA364C3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50E065-1889-42D0-BEB4-CF24B96133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D36FF0-AD18-4015-9EAB-9A9946ADE6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E2CAC7-9FB3-437A-9650-5948AE8D39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A5F9C269-7C9D-4486-BA71-5B73958A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Picture 7" descr="friedman with seal horizontal">
            <a:extLst>
              <a:ext uri="{FF2B5EF4-FFF2-40B4-BE49-F238E27FC236}">
                <a16:creationId xmlns:a16="http://schemas.microsoft.com/office/drawing/2014/main" id="{B9B76408-A888-40BB-B340-443998876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21601" y="6248400"/>
            <a:ext cx="38227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tufts.edu/foodecon/2019/01/employment-in-the-food-syste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.gov/resource/information-on-the-outbreak-of-coronavirus-disease-2019-covid-19" TargetMode="External"/><Relationship Id="rId13" Type="http://schemas.openxmlformats.org/officeDocument/2006/relationships/hyperlink" Target="http://www.healthdata.org/covid" TargetMode="External"/><Relationship Id="rId18" Type="http://schemas.openxmlformats.org/officeDocument/2006/relationships/hyperlink" Target="https://africacdc.org/" TargetMode="External"/><Relationship Id="rId26" Type="http://schemas.openxmlformats.org/officeDocument/2006/relationships/hyperlink" Target="https://gcnf.org/covid/" TargetMode="External"/><Relationship Id="rId3" Type="http://schemas.openxmlformats.org/officeDocument/2006/relationships/hyperlink" Target="https://mpsboston.org/for-student-volu" TargetMode="External"/><Relationship Id="rId21" Type="http://schemas.openxmlformats.org/officeDocument/2006/relationships/hyperlink" Target="http://www.fao.org/2019-ncov/en/" TargetMode="External"/><Relationship Id="rId7" Type="http://schemas.openxmlformats.org/officeDocument/2006/relationships/hyperlink" Target="https://www.cdc.gov/coronavirus/2019-ncov/index.html" TargetMode="External"/><Relationship Id="rId12" Type="http://schemas.openxmlformats.org/officeDocument/2006/relationships/hyperlink" Target="https://www.bda.uk.com/resource/covid-19-corona-virus-advice-for-the-general-public.html" TargetMode="External"/><Relationship Id="rId17" Type="http://schemas.openxmlformats.org/officeDocument/2006/relationships/hyperlink" Target="https://amref.org/coronavirus" TargetMode="External"/><Relationship Id="rId25" Type="http://schemas.openxmlformats.org/officeDocument/2006/relationships/hyperlink" Target="https://www.ifpri.org/spotlight/ifpri-resources-and-analyses-covid-19-also-known-coronavirus" TargetMode="External"/><Relationship Id="rId2" Type="http://schemas.openxmlformats.org/officeDocument/2006/relationships/hyperlink" Target="https://docs.google.com/forms/d/e/1FAIpQLSdY4I511oRa88h6DiqkI_Sk0kDt_VVu9uVQOXqc84A_Fy14jg/viewform?fbclid=IwAR0281DZaJeN4pN0mvVijfrjAgARwBFnFQc4XEM8Aitz09XEdFX3gT0Ozgw" TargetMode="External"/><Relationship Id="rId16" Type="http://schemas.openxmlformats.org/officeDocument/2006/relationships/hyperlink" Target="https://www.who.int/emergencies/diseases/novel-coronavirus-2019/situation-reports/" TargetMode="External"/><Relationship Id="rId20" Type="http://schemas.openxmlformats.org/officeDocument/2006/relationships/hyperlink" Target="https://bit.ly/NutritionCOVID19" TargetMode="External"/><Relationship Id="rId29" Type="http://schemas.openxmlformats.org/officeDocument/2006/relationships/hyperlink" Target="https://econofact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pl.org/blogs/post/covid-19-mutual-aid-resources/" TargetMode="External"/><Relationship Id="rId11" Type="http://schemas.openxmlformats.org/officeDocument/2006/relationships/hyperlink" Target="https://www.eatright.org/coronavirus" TargetMode="External"/><Relationship Id="rId24" Type="http://schemas.openxmlformats.org/officeDocument/2006/relationships/hyperlink" Target="https://www.cgdev.org/topics/coronavirus" TargetMode="External"/><Relationship Id="rId5" Type="http://schemas.openxmlformats.org/officeDocument/2006/relationships/hyperlink" Target="https://mutualaidmamas.com/" TargetMode="External"/><Relationship Id="rId15" Type="http://schemas.openxmlformats.org/officeDocument/2006/relationships/hyperlink" Target="https://ourworldindata.org/coronavirus" TargetMode="External"/><Relationship Id="rId23" Type="http://schemas.openxmlformats.org/officeDocument/2006/relationships/hyperlink" Target="https://www.unicef.org/coronavirus/covid-19" TargetMode="External"/><Relationship Id="rId28" Type="http://schemas.openxmlformats.org/officeDocument/2006/relationships/hyperlink" Target="https://sites.tufts.edu/foodecon/2020/03/covid19links" TargetMode="External"/><Relationship Id="rId10" Type="http://schemas.openxmlformats.org/officeDocument/2006/relationships/hyperlink" Target="https://nutrition.tufts.edu/covid19" TargetMode="External"/><Relationship Id="rId19" Type="http://schemas.openxmlformats.org/officeDocument/2006/relationships/hyperlink" Target="https://www.afro.who.int/health-topics/coronavirus-covid-19" TargetMode="External"/><Relationship Id="rId4" Type="http://schemas.openxmlformats.org/officeDocument/2006/relationships/hyperlink" Target="https://docs.google.com/forms/d/e/1FAIpQLScS71u7bKq8p8Q-cnvW56Si8WLU-f_WpkTOdGF6ThIrxd6TiA/viewform" TargetMode="External"/><Relationship Id="rId9" Type="http://schemas.openxmlformats.org/officeDocument/2006/relationships/hyperlink" Target="https://coronavirus.tufts.edu/" TargetMode="External"/><Relationship Id="rId14" Type="http://schemas.openxmlformats.org/officeDocument/2006/relationships/hyperlink" Target="https://www.imperial.ac.uk/mrc-global-infectious-disease-analysis/covid-19/" TargetMode="External"/><Relationship Id="rId22" Type="http://schemas.openxmlformats.org/officeDocument/2006/relationships/hyperlink" Target="https://www.wfp.org/" TargetMode="External"/><Relationship Id="rId27" Type="http://schemas.openxmlformats.org/officeDocument/2006/relationships/hyperlink" Target="https://www.aaup.org/coronavirus-information-higher-ed" TargetMode="External"/><Relationship Id="rId30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ers.usda.gov/publications/pub-details/?pubid=98268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b.org/market-intel/coronavirus-sends-crop-and-livestock-prices-into-a-tailspin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BE3282-4F1B-468F-AD44-48280B4B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" y="0"/>
            <a:ext cx="912777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0B673-101C-45FB-9C35-8A5C134B2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9" r="1"/>
          <a:stretch/>
        </p:blipFill>
        <p:spPr>
          <a:xfrm>
            <a:off x="5563908" y="3799"/>
            <a:ext cx="6730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577" y="907514"/>
            <a:ext cx="7160820" cy="981652"/>
          </a:xfrm>
        </p:spPr>
        <p:txBody>
          <a:bodyPr/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0" y="1495861"/>
            <a:ext cx="8610600" cy="175422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0070C0"/>
                </a:solidFill>
              </a:rPr>
              <a:t>Covid-19 impacts on agriculture, food &amp; nutrition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4316" y="3429000"/>
            <a:ext cx="10483368" cy="191412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Will Masters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Friedman School of Nutrition, Tufts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http://sites.tufts.edu/willmasters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http://sites.tufts.edu/foodecon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</a:t>
            </a:r>
            <a:endParaRPr lang="en-US" sz="2400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BCD6C8E-4DF9-409E-839F-81EADCAE9B39}"/>
              </a:ext>
            </a:extLst>
          </p:cNvPr>
          <p:cNvSpPr txBox="1">
            <a:spLocks/>
          </p:cNvSpPr>
          <p:nvPr/>
        </p:nvSpPr>
        <p:spPr>
          <a:xfrm>
            <a:off x="1630804" y="5425886"/>
            <a:ext cx="8752114" cy="1358940"/>
          </a:xfrm>
          <a:prstGeom prst="rect">
            <a:avLst/>
          </a:prstGeom>
        </p:spPr>
        <p:txBody>
          <a:bodyPr/>
          <a:lstStyle>
            <a:lvl1pPr marL="342891" indent="-342891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0" i="0">
                <a:solidFill>
                  <a:srgbClr val="700000"/>
                </a:solidFill>
                <a:latin typeface="Monotype Corsiva" pitchFamily="66" charset="0"/>
                <a:ea typeface="+mn-ea"/>
                <a:cs typeface="Times New Roman" pitchFamily="18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>
              <a:latin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AA95E8-6F86-49AC-9D47-EA0996D9A597}"/>
              </a:ext>
            </a:extLst>
          </p:cNvPr>
          <p:cNvSpPr txBox="1">
            <a:spLocks/>
          </p:cNvSpPr>
          <p:nvPr/>
        </p:nvSpPr>
        <p:spPr>
          <a:xfrm>
            <a:off x="1630804" y="5576442"/>
            <a:ext cx="8752114" cy="1358940"/>
          </a:xfrm>
          <a:prstGeom prst="rect">
            <a:avLst/>
          </a:prstGeom>
        </p:spPr>
        <p:txBody>
          <a:bodyPr/>
          <a:lstStyle>
            <a:lvl1pPr marL="342891" indent="-342891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0" i="0">
                <a:solidFill>
                  <a:srgbClr val="700000"/>
                </a:solidFill>
                <a:latin typeface="Monotype Corsiva" pitchFamily="66" charset="0"/>
                <a:ea typeface="+mn-ea"/>
                <a:cs typeface="Times New Roman" pitchFamily="18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39B3BA-0E95-4618-99E8-E55000297062}"/>
              </a:ext>
            </a:extLst>
          </p:cNvPr>
          <p:cNvSpPr/>
          <p:nvPr/>
        </p:nvSpPr>
        <p:spPr>
          <a:xfrm>
            <a:off x="3272405" y="5329836"/>
            <a:ext cx="5836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</a:rPr>
              <a:t>Friedman speaker series, 22 April 2020</a:t>
            </a:r>
          </a:p>
        </p:txBody>
      </p:sp>
    </p:spTree>
    <p:extLst>
      <p:ext uri="{BB962C8B-B14F-4D97-AF65-F5344CB8AC3E}">
        <p14:creationId xmlns:p14="http://schemas.microsoft.com/office/powerpoint/2010/main" val="399765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67E0C-A864-484B-9515-E7509E8FD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D7AD-2673-41AC-8A13-2597810DA4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62D6FF-94D0-4C4D-AF20-02C0F7F8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4200" y="1057537"/>
            <a:ext cx="5423476" cy="5652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AA26B-FCBA-45F3-9BB8-1D3AF5C36FDB}"/>
              </a:ext>
            </a:extLst>
          </p:cNvPr>
          <p:cNvSpPr/>
          <p:nvPr/>
        </p:nvSpPr>
        <p:spPr>
          <a:xfrm>
            <a:off x="2173287" y="6345239"/>
            <a:ext cx="7772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Source:  Susan Lund, Kweilin </a:t>
            </a:r>
            <a:r>
              <a:rPr lang="en-US" sz="1200" dirty="0" err="1"/>
              <a:t>Ellingrud</a:t>
            </a:r>
            <a:r>
              <a:rPr lang="en-US" sz="1200" dirty="0"/>
              <a:t>, Bryan Hancock, James </a:t>
            </a:r>
            <a:r>
              <a:rPr lang="en-US" sz="1200" dirty="0" err="1"/>
              <a:t>Manyika</a:t>
            </a:r>
            <a:r>
              <a:rPr lang="en-US" sz="1200" dirty="0"/>
              <a:t> &amp; André </a:t>
            </a:r>
            <a:r>
              <a:rPr lang="en-US" sz="1200" dirty="0" err="1"/>
              <a:t>Dua</a:t>
            </a:r>
            <a:r>
              <a:rPr lang="en-US" sz="1200" dirty="0"/>
              <a:t>. </a:t>
            </a:r>
            <a:r>
              <a:rPr lang="en-US" sz="1200" i="1" dirty="0"/>
              <a:t>Lives and livelihoods: Assessing the near-term impact of COVID-19 on US workers.  </a:t>
            </a:r>
            <a:r>
              <a:rPr lang="en-US" sz="1200" dirty="0"/>
              <a:t>McKinsey Global Institute, April 2020.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8A42A-C3F2-4005-ABCC-0DA2CB5F4C8F}"/>
              </a:ext>
            </a:extLst>
          </p:cNvPr>
          <p:cNvSpPr/>
          <p:nvPr/>
        </p:nvSpPr>
        <p:spPr bwMode="auto">
          <a:xfrm>
            <a:off x="6620164" y="4114800"/>
            <a:ext cx="1353129" cy="1685662"/>
          </a:xfrm>
          <a:prstGeom prst="roundRect">
            <a:avLst>
              <a:gd name="adj" fmla="val 40204"/>
            </a:avLst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3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E3195-E6DE-4EBD-B15C-F75D1B96F1D0}"/>
              </a:ext>
            </a:extLst>
          </p:cNvPr>
          <p:cNvSpPr txBox="1"/>
          <p:nvPr/>
        </p:nvSpPr>
        <p:spPr>
          <a:xfrm>
            <a:off x="6629400" y="5029201"/>
            <a:ext cx="388937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rgbClr val="990000"/>
                </a:solidFill>
              </a:rPr>
              <a:t>Roughly 90% of food service jobs at risk, totaling 13 m. workers!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2965205-4AE4-474F-A51B-04C612B8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13" y="355734"/>
            <a:ext cx="11607774" cy="70180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600" cap="none" dirty="0">
                <a:solidFill>
                  <a:srgbClr val="0070C0"/>
                </a:solidFill>
              </a:rPr>
              <a:t>The food system workers most at risk of job loss </a:t>
            </a:r>
            <a:br>
              <a:rPr lang="en-US" sz="3600" cap="none" dirty="0">
                <a:solidFill>
                  <a:srgbClr val="0070C0"/>
                </a:solidFill>
              </a:rPr>
            </a:br>
            <a:r>
              <a:rPr lang="en-US" sz="3600" cap="none" dirty="0">
                <a:solidFill>
                  <a:srgbClr val="0070C0"/>
                </a:solidFill>
              </a:rPr>
              <a:t>are at the base of the U.S. employment ladder</a:t>
            </a:r>
            <a:endParaRPr lang="en-US" sz="400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719DBB-BCD0-428C-8108-B19842B8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4" y="1043528"/>
            <a:ext cx="7629525" cy="5484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888369-237F-4D43-8766-A2226F4E1ABB}"/>
              </a:ext>
            </a:extLst>
          </p:cNvPr>
          <p:cNvSpPr/>
          <p:nvPr/>
        </p:nvSpPr>
        <p:spPr>
          <a:xfrm>
            <a:off x="2667000" y="6383045"/>
            <a:ext cx="815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http://sites.tufts.edu/foodecon/2019/01/employment-in-the-food-system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5BB44C8-28EF-4115-9362-D63B52D186DE}"/>
              </a:ext>
            </a:extLst>
          </p:cNvPr>
          <p:cNvSpPr txBox="1">
            <a:spLocks/>
          </p:cNvSpPr>
          <p:nvPr/>
        </p:nvSpPr>
        <p:spPr bwMode="auto">
          <a:xfrm>
            <a:off x="304330" y="355734"/>
            <a:ext cx="11201870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7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kern="0" dirty="0">
                <a:solidFill>
                  <a:srgbClr val="0070C0"/>
                </a:solidFill>
              </a:rPr>
              <a:t>Over the past 30 years, food service has grown to be by far the largest employer in the food system</a:t>
            </a:r>
            <a:endParaRPr lang="en-US" sz="40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2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9AA4D4-508A-42C9-9BAF-FCC46C0E3D4C}"/>
              </a:ext>
            </a:extLst>
          </p:cNvPr>
          <p:cNvSpPr/>
          <p:nvPr/>
        </p:nvSpPr>
        <p:spPr>
          <a:xfrm>
            <a:off x="1358800" y="2286000"/>
            <a:ext cx="999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Average prices by food group for 92 items at 120 markets in Ethiopia, monthly from 2001 to 2017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1D8DCBC-F9C2-407B-B498-4D74205EB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751636"/>
              </p:ext>
            </p:extLst>
          </p:nvPr>
        </p:nvGraphicFramePr>
        <p:xfrm>
          <a:off x="1549436" y="2644452"/>
          <a:ext cx="2050090" cy="182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FB95880-1B35-4627-9EF4-FC86A5EF6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443625"/>
              </p:ext>
            </p:extLst>
          </p:nvPr>
        </p:nvGraphicFramePr>
        <p:xfrm>
          <a:off x="8495022" y="4547454"/>
          <a:ext cx="2050090" cy="182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39F15866-97C8-44CD-B913-17B4D8609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276140"/>
              </p:ext>
            </p:extLst>
          </p:nvPr>
        </p:nvGraphicFramePr>
        <p:xfrm>
          <a:off x="8340822" y="2631600"/>
          <a:ext cx="2050090" cy="182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FFACD2B2-4B7E-46BD-9414-8881FF798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438050"/>
              </p:ext>
            </p:extLst>
          </p:nvPr>
        </p:nvGraphicFramePr>
        <p:xfrm>
          <a:off x="3874673" y="2686962"/>
          <a:ext cx="2050090" cy="17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2BF84F0C-BEA6-4E15-9780-B5209D9A0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570408"/>
              </p:ext>
            </p:extLst>
          </p:nvPr>
        </p:nvGraphicFramePr>
        <p:xfrm>
          <a:off x="1549436" y="4552670"/>
          <a:ext cx="2050090" cy="182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E2C1C5FB-ADB1-42F3-ABB4-8882CAC08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190907"/>
              </p:ext>
            </p:extLst>
          </p:nvPr>
        </p:nvGraphicFramePr>
        <p:xfrm>
          <a:off x="3791606" y="4571906"/>
          <a:ext cx="2050090" cy="182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E0D8F91-2159-4FA1-899F-F2F66E435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985750"/>
              </p:ext>
            </p:extLst>
          </p:nvPr>
        </p:nvGraphicFramePr>
        <p:xfrm>
          <a:off x="6199911" y="4587665"/>
          <a:ext cx="2050090" cy="182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BD561FD6-08FF-4B42-A94A-5D6FB9D9F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08431"/>
              </p:ext>
            </p:extLst>
          </p:nvPr>
        </p:nvGraphicFramePr>
        <p:xfrm>
          <a:off x="6175329" y="2524136"/>
          <a:ext cx="2050090" cy="189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94E1C12F-6C98-4817-87EE-E64BC0086EB8}"/>
              </a:ext>
            </a:extLst>
          </p:cNvPr>
          <p:cNvSpPr/>
          <p:nvPr/>
        </p:nvSpPr>
        <p:spPr>
          <a:xfrm>
            <a:off x="608714" y="1413679"/>
            <a:ext cx="1127848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63300"/>
                </a:solidFill>
              </a:rPr>
              <a:t>Storable grains and oils have 1-2 year spikes when pipeline stocks near depletion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DABEE-BFE7-4A34-A55A-32725B323E74}"/>
              </a:ext>
            </a:extLst>
          </p:cNvPr>
          <p:cNvSpPr txBox="1"/>
          <p:nvPr/>
        </p:nvSpPr>
        <p:spPr>
          <a:xfrm>
            <a:off x="408886" y="2790524"/>
            <a:ext cx="12012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1600" dirty="0">
                <a:solidFill>
                  <a:schemeClr val="bg2">
                    <a:lumMod val="75000"/>
                  </a:schemeClr>
                </a:solidFill>
              </a:rPr>
              <a:t>Prices in US$ at 2011 PPP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7EB7AEF-088A-467B-BB96-3F5654C40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2807" y="6482547"/>
            <a:ext cx="1219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Source: CANDASA project results, from F. Bachewe et al. (2019)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480E78-CEB0-4DAE-81B5-6E948361F5DD}"/>
              </a:ext>
            </a:extLst>
          </p:cNvPr>
          <p:cNvSpPr/>
          <p:nvPr/>
        </p:nvSpPr>
        <p:spPr>
          <a:xfrm>
            <a:off x="608714" y="1814276"/>
            <a:ext cx="1158328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63300"/>
                </a:solidFill>
              </a:rPr>
              <a:t>Other food group prices are sensitive measures of trends, seasonality and hotspots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C815035-B46F-47F4-8C7C-46B59ACBB217}"/>
              </a:ext>
            </a:extLst>
          </p:cNvPr>
          <p:cNvSpPr txBox="1">
            <a:spLocks/>
          </p:cNvSpPr>
          <p:nvPr/>
        </p:nvSpPr>
        <p:spPr bwMode="auto">
          <a:xfrm>
            <a:off x="214110" y="381000"/>
            <a:ext cx="11957761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To monitor diet costs, we will need retail price indexes that track differences by food group</a:t>
            </a:r>
            <a:endParaRPr lang="en-US" sz="4000" kern="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2D2321-7217-4854-9548-AF03FC6F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88" y="304800"/>
            <a:ext cx="11939481" cy="609194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600" cap="none" dirty="0">
                <a:solidFill>
                  <a:srgbClr val="0070C0"/>
                </a:solidFill>
              </a:rPr>
              <a:t>…and so much more!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6F716-6A6B-4FED-B1EC-634755B4367A}"/>
              </a:ext>
            </a:extLst>
          </p:cNvPr>
          <p:cNvSpPr/>
          <p:nvPr/>
        </p:nvSpPr>
        <p:spPr>
          <a:xfrm>
            <a:off x="219388" y="1676400"/>
            <a:ext cx="6226044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b="1" dirty="0"/>
              <a:t>1. Boston-area volunteering</a:t>
            </a:r>
            <a:br>
              <a:rPr lang="en-US" sz="1400" dirty="0"/>
            </a:br>
            <a:r>
              <a:rPr lang="en-US" sz="1400" dirty="0"/>
              <a:t>— Public health students supporting local </a:t>
            </a:r>
            <a:r>
              <a:rPr lang="en-US" sz="1400" dirty="0">
                <a:hlinkClick r:id="rId2"/>
              </a:rPr>
              <a:t>public health agencies</a:t>
            </a:r>
            <a:br>
              <a:rPr lang="en-US" sz="1400" dirty="0"/>
            </a:br>
            <a:r>
              <a:rPr lang="en-US" sz="1400" dirty="0"/>
              <a:t>— Health science students supporting medical staff at </a:t>
            </a:r>
            <a:r>
              <a:rPr lang="en-US" sz="1400" dirty="0">
                <a:hlinkClick r:id="rId3"/>
              </a:rPr>
              <a:t>BMC</a:t>
            </a:r>
            <a:r>
              <a:rPr lang="en-US" sz="1400" dirty="0"/>
              <a:t> &amp; </a:t>
            </a:r>
            <a:r>
              <a:rPr lang="en-US" sz="1400" dirty="0">
                <a:hlinkClick r:id="rId4"/>
              </a:rPr>
              <a:t>HMS</a:t>
            </a:r>
            <a:br>
              <a:rPr lang="en-US" sz="1400" dirty="0"/>
            </a:br>
            <a:r>
              <a:rPr lang="en-US" sz="1400" dirty="0"/>
              <a:t>— Neighbor-to-neighbor </a:t>
            </a:r>
            <a:r>
              <a:rPr lang="en-US" sz="1400" dirty="0">
                <a:hlinkClick r:id="rId5"/>
              </a:rPr>
              <a:t>mutual aid</a:t>
            </a:r>
            <a:r>
              <a:rPr lang="en-US" sz="1400" dirty="0"/>
              <a:t> compiled by </a:t>
            </a:r>
            <a:r>
              <a:rPr lang="en-US" sz="1400" dirty="0">
                <a:hlinkClick r:id="rId6"/>
              </a:rPr>
              <a:t>Boston Public Library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b="1" dirty="0"/>
              <a:t>2. The basics</a:t>
            </a:r>
            <a:br>
              <a:rPr lang="en-US" sz="1400" dirty="0"/>
            </a:br>
            <a:r>
              <a:rPr lang="en-US" sz="1400" dirty="0"/>
              <a:t>— Our indispensable U.S. </a:t>
            </a:r>
            <a:r>
              <a:rPr lang="en-US" sz="1400" dirty="0">
                <a:hlinkClick r:id="rId7"/>
              </a:rPr>
              <a:t>CDC</a:t>
            </a:r>
            <a:r>
              <a:rPr lang="en-US" sz="1400" dirty="0"/>
              <a:t> &amp; Massachusetts </a:t>
            </a:r>
            <a:r>
              <a:rPr lang="en-US" sz="1400" dirty="0">
                <a:hlinkClick r:id="rId8"/>
              </a:rPr>
              <a:t>Dept of Public Health</a:t>
            </a:r>
            <a:br>
              <a:rPr lang="en-US" sz="1400" dirty="0"/>
            </a:br>
            <a:r>
              <a:rPr lang="en-US" sz="1400" dirty="0"/>
              <a:t>— Announcements and info for </a:t>
            </a:r>
            <a:r>
              <a:rPr lang="en-US" sz="1400" dirty="0">
                <a:hlinkClick r:id="rId9"/>
              </a:rPr>
              <a:t>Tufts University</a:t>
            </a:r>
            <a:r>
              <a:rPr lang="en-US" sz="1400" dirty="0"/>
              <a:t> &amp; the </a:t>
            </a:r>
            <a:r>
              <a:rPr lang="en-US" sz="1400" dirty="0">
                <a:hlinkClick r:id="rId10"/>
              </a:rPr>
              <a:t>Friedman School</a:t>
            </a:r>
            <a:br>
              <a:rPr lang="en-US" sz="1400" dirty="0"/>
            </a:br>
            <a:r>
              <a:rPr lang="en-US" sz="1400" dirty="0"/>
              <a:t>— </a:t>
            </a:r>
            <a:r>
              <a:rPr lang="en-US" sz="1400" dirty="0" err="1"/>
              <a:t>Covid</a:t>
            </a:r>
            <a:r>
              <a:rPr lang="en-US" sz="1400" dirty="0"/>
              <a:t>-related nutrition advice from dieticians in the </a:t>
            </a:r>
            <a:r>
              <a:rPr lang="en-US" sz="1400" dirty="0">
                <a:hlinkClick r:id="rId11"/>
              </a:rPr>
              <a:t>US</a:t>
            </a:r>
            <a:r>
              <a:rPr lang="en-US" sz="1400" dirty="0"/>
              <a:t> and </a:t>
            </a:r>
            <a:r>
              <a:rPr lang="en-US" sz="1400" dirty="0">
                <a:hlinkClick r:id="rId12"/>
              </a:rPr>
              <a:t>UK</a:t>
            </a:r>
            <a:r>
              <a:rPr lang="en-US" sz="1400" dirty="0"/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b="1" dirty="0"/>
              <a:t>3. Data on impacts and responses</a:t>
            </a:r>
            <a:br>
              <a:rPr lang="en-US" sz="1400" dirty="0"/>
            </a:br>
            <a:r>
              <a:rPr lang="en-US" sz="1400" dirty="0"/>
              <a:t>– Epidemiological forecasts</a:t>
            </a:r>
            <a:br>
              <a:rPr lang="en-US" sz="1400" dirty="0"/>
            </a:br>
            <a:r>
              <a:rPr lang="en-US" sz="1400" dirty="0"/>
              <a:t>   – for the U.S. and individual states, from </a:t>
            </a:r>
            <a:r>
              <a:rPr lang="en-US" sz="1400" dirty="0">
                <a:hlinkClick r:id="rId13"/>
              </a:rPr>
              <a:t>IHME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   – for the U.S., UK and Europe, from </a:t>
            </a:r>
            <a:r>
              <a:rPr lang="en-US" sz="1400" dirty="0">
                <a:hlinkClick r:id="rId14"/>
              </a:rPr>
              <a:t>Imperial College MRC</a:t>
            </a:r>
            <a:br>
              <a:rPr lang="en-US" sz="1400" dirty="0"/>
            </a:br>
            <a:r>
              <a:rPr lang="en-US" sz="1400" dirty="0"/>
              <a:t>– Global monitoring from </a:t>
            </a:r>
            <a:r>
              <a:rPr lang="en-US" sz="1400" dirty="0">
                <a:hlinkClick r:id="rId15"/>
              </a:rPr>
              <a:t>Our World in Data</a:t>
            </a:r>
            <a:br>
              <a:rPr lang="en-US" sz="1400" dirty="0"/>
            </a:br>
            <a:r>
              <a:rPr lang="en-US" sz="1400" dirty="0"/>
              <a:t>– Daily situation reports from the </a:t>
            </a:r>
            <a:r>
              <a:rPr lang="en-US" sz="1400" dirty="0">
                <a:hlinkClick r:id="rId16"/>
              </a:rPr>
              <a:t>WHO</a:t>
            </a:r>
            <a:br>
              <a:rPr lang="en-US" sz="1400" dirty="0"/>
            </a:br>
            <a:r>
              <a:rPr lang="en-US" sz="1400" dirty="0"/>
              <a:t>– Africa-specific info from </a:t>
            </a:r>
            <a:r>
              <a:rPr lang="en-US" sz="1400" dirty="0" err="1">
                <a:hlinkClick r:id="rId17"/>
              </a:rPr>
              <a:t>Amref</a:t>
            </a:r>
            <a:r>
              <a:rPr lang="en-US" sz="1400" dirty="0"/>
              <a:t>, </a:t>
            </a:r>
            <a:r>
              <a:rPr lang="en-US" sz="1400" dirty="0" err="1">
                <a:hlinkClick r:id="rId18"/>
              </a:rPr>
              <a:t>AfricaCDC</a:t>
            </a:r>
            <a:r>
              <a:rPr lang="en-US" sz="1400" dirty="0"/>
              <a:t>, and </a:t>
            </a:r>
            <a:r>
              <a:rPr lang="en-US" sz="1400" dirty="0">
                <a:hlinkClick r:id="rId19"/>
              </a:rPr>
              <a:t>WHO-Africa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b="1" dirty="0"/>
              <a:t>4. Agriculture, food and nutrition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–UN Standing Committee on Nutrition </a:t>
            </a:r>
            <a:r>
              <a:rPr lang="en-US" sz="1400" dirty="0">
                <a:hlinkClick r:id="rId20"/>
              </a:rPr>
              <a:t>list of resources</a:t>
            </a:r>
            <a:br>
              <a:rPr lang="en-US" sz="1400" dirty="0"/>
            </a:br>
            <a:r>
              <a:rPr lang="en-US" sz="1400" dirty="0"/>
              <a:t>–UN system agency responses from </a:t>
            </a:r>
            <a:r>
              <a:rPr lang="en-US" sz="1400" dirty="0">
                <a:hlinkClick r:id="rId21"/>
              </a:rPr>
              <a:t>FAO</a:t>
            </a:r>
            <a:r>
              <a:rPr lang="en-US" sz="1400" dirty="0"/>
              <a:t>, </a:t>
            </a:r>
            <a:r>
              <a:rPr lang="en-US" sz="1400" dirty="0">
                <a:hlinkClick r:id="rId22"/>
              </a:rPr>
              <a:t>WFP</a:t>
            </a:r>
            <a:r>
              <a:rPr lang="en-US" sz="1400" dirty="0"/>
              <a:t> &amp; </a:t>
            </a:r>
            <a:r>
              <a:rPr lang="en-US" sz="1400" dirty="0">
                <a:hlinkClick r:id="rId23"/>
              </a:rPr>
              <a:t>UNICEF</a:t>
            </a:r>
            <a:br>
              <a:rPr lang="en-US" sz="1400" dirty="0"/>
            </a:br>
            <a:r>
              <a:rPr lang="en-US" sz="1400" dirty="0"/>
              <a:t>–Research from the </a:t>
            </a:r>
            <a:r>
              <a:rPr lang="en-US" sz="1400" dirty="0">
                <a:hlinkClick r:id="rId24"/>
              </a:rPr>
              <a:t>Center for Global Development</a:t>
            </a:r>
            <a:r>
              <a:rPr lang="en-US" sz="1400" dirty="0"/>
              <a:t> &amp; </a:t>
            </a:r>
            <a:r>
              <a:rPr lang="en-US" sz="1400" dirty="0">
                <a:hlinkClick r:id="rId25"/>
              </a:rPr>
              <a:t>IFPRI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–Global impacts on school meals: </a:t>
            </a:r>
            <a:r>
              <a:rPr lang="en-US" sz="1400" dirty="0">
                <a:hlinkClick r:id="rId26"/>
              </a:rPr>
              <a:t>https://gcnf.org/covid</a:t>
            </a:r>
            <a:r>
              <a:rPr lang="en-US" sz="1400" dirty="0"/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b="1" dirty="0"/>
              <a:t>6. The great migration to online learning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— AAUP on Coronavirus impacts &amp; response in </a:t>
            </a:r>
            <a:r>
              <a:rPr lang="en-US" sz="1400" dirty="0">
                <a:hlinkClick r:id="rId27"/>
              </a:rPr>
              <a:t>higher education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0964A86-2342-4F92-B22D-04D1FC822749}"/>
              </a:ext>
            </a:extLst>
          </p:cNvPr>
          <p:cNvSpPr txBox="1">
            <a:spLocks/>
          </p:cNvSpPr>
          <p:nvPr/>
        </p:nvSpPr>
        <p:spPr bwMode="auto">
          <a:xfrm>
            <a:off x="219388" y="1067206"/>
            <a:ext cx="5876612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2400" kern="0" cap="none" dirty="0">
                <a:solidFill>
                  <a:srgbClr val="0070C0"/>
                </a:solidFill>
              </a:rPr>
              <a:t>Selected links to online resources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 kern="0" cap="none" dirty="0">
                <a:solidFill>
                  <a:srgbClr val="0070C0"/>
                </a:solidFill>
              </a:rPr>
              <a:t> </a:t>
            </a:r>
            <a:r>
              <a:rPr lang="en-US" sz="1800" kern="0" cap="none" dirty="0">
                <a:solidFill>
                  <a:srgbClr val="0D97FF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https://sites.tufts.edu/foodecon/2020/03/covid19links</a:t>
            </a:r>
            <a:endParaRPr lang="en-US" sz="2400" kern="0" cap="none" dirty="0">
              <a:solidFill>
                <a:srgbClr val="0D97FF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3600" kern="0" cap="none" dirty="0">
              <a:solidFill>
                <a:srgbClr val="0070C0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CB0A156-8D88-4B28-B7C9-1C0261647F6A}"/>
              </a:ext>
            </a:extLst>
          </p:cNvPr>
          <p:cNvSpPr txBox="1">
            <a:spLocks/>
          </p:cNvSpPr>
          <p:nvPr/>
        </p:nvSpPr>
        <p:spPr bwMode="auto">
          <a:xfrm>
            <a:off x="6553200" y="1091451"/>
            <a:ext cx="5876612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2400" kern="0" cap="none" dirty="0" err="1">
                <a:solidFill>
                  <a:srgbClr val="0070C0"/>
                </a:solidFill>
              </a:rPr>
              <a:t>EconoFact</a:t>
            </a:r>
            <a:r>
              <a:rPr lang="en-US" sz="2400" kern="0" cap="none" dirty="0">
                <a:solidFill>
                  <a:srgbClr val="0070C0"/>
                </a:solidFill>
              </a:rPr>
              <a:t> memo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 kern="0" cap="none" dirty="0">
                <a:solidFill>
                  <a:srgbClr val="0070C0"/>
                </a:solidFill>
              </a:rPr>
              <a:t> </a:t>
            </a:r>
            <a:r>
              <a:rPr lang="en-US" sz="1800" kern="0" cap="none" dirty="0">
                <a:solidFill>
                  <a:srgbClr val="0D97FF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https://econofact.org</a:t>
            </a:r>
            <a:endParaRPr lang="en-US" sz="3600" kern="0" cap="none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79214-7853-4355-A134-64EADBC32AA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34200" y="1878102"/>
            <a:ext cx="3657600" cy="49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9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80E431E-E2D4-4D61-9F08-B90CD00E6DA7}"/>
              </a:ext>
            </a:extLst>
          </p:cNvPr>
          <p:cNvSpPr txBox="1">
            <a:spLocks/>
          </p:cNvSpPr>
          <p:nvPr/>
        </p:nvSpPr>
        <p:spPr bwMode="auto">
          <a:xfrm>
            <a:off x="240324" y="1471749"/>
            <a:ext cx="11711352" cy="5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6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Economic impacts &amp; response </a:t>
            </a:r>
            <a:r>
              <a:rPr lang="en-US" sz="2400" b="1" kern="0" dirty="0">
                <a:solidFill>
                  <a:srgbClr val="0053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epidemiology</a:t>
            </a:r>
            <a:endParaRPr lang="en-US" sz="2000" b="1" kern="0" dirty="0">
              <a:solidFill>
                <a:srgbClr val="0053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 is </a:t>
            </a:r>
            <a:r>
              <a:rPr lang="en-US" sz="2000" b="1" u="sng" kern="0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usceptible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easily gets </a:t>
            </a:r>
            <a:r>
              <a:rPr lang="en-US" sz="2000" b="1" u="sng" kern="0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nfected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variable severity &amp; unknown immunity if </a:t>
            </a:r>
            <a:r>
              <a:rPr lang="en-US" sz="2000" b="1" u="sng" kern="0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ecovered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other pandemics,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internationally 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air travel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locally through close contact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farmers are already distanced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working from home… but the food system is extremely vulnerable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6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Wherever people gather or move, </a:t>
            </a:r>
            <a:r>
              <a:rPr lang="en-US" sz="2400" b="1" kern="0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chains could break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food supply chains rely on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 of goods and people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across and within countries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 harvests done in groups, with up to 1 m.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migrant workers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U.S.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Meatpacking &amp; food manufacturing, about 1.5 m.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industry workers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U.S.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Grocery stores &amp; distributors, with over 3 m.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 workers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U.S.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 and restaurants, with over 12 m.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service workers</a:t>
            </a: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U.S.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53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Massive job loss especially in food service, </a:t>
            </a:r>
            <a:r>
              <a:rPr lang="en-US" sz="2400" b="1" kern="0" dirty="0">
                <a:solidFill>
                  <a:srgbClr val="0053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to food at home</a:t>
            </a:r>
            <a:endParaRPr lang="en-US" sz="2000" b="1" kern="0" dirty="0">
              <a:solidFill>
                <a:srgbClr val="0053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income decline in human history, shift to packaged foods and basic necessities</a:t>
            </a: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of school meals and other support services, huge disparities at home and worsening of diet quality?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53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Need real-time monitoring of </a:t>
            </a:r>
            <a:r>
              <a:rPr lang="en-US" sz="2400" b="1" kern="0" dirty="0">
                <a:solidFill>
                  <a:srgbClr val="0053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prices by food group</a:t>
            </a:r>
            <a:endParaRPr lang="en-US" sz="2000" b="1" kern="0" dirty="0">
              <a:solidFill>
                <a:srgbClr val="0053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25" lvl="1" indent="-16827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spikes to reveal shortages, price declines to see loss of purchasing power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1358B7-4E0C-429E-BA41-D44505302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04800"/>
            <a:ext cx="8610600" cy="1143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70C0"/>
                </a:solidFill>
              </a:rPr>
              <a:t>Covid-19 impacts on agriculture, food &amp; nutrition</a:t>
            </a:r>
          </a:p>
        </p:txBody>
      </p:sp>
    </p:spTree>
    <p:extLst>
      <p:ext uri="{BB962C8B-B14F-4D97-AF65-F5344CB8AC3E}">
        <p14:creationId xmlns:p14="http://schemas.microsoft.com/office/powerpoint/2010/main" val="9684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80E431E-E2D4-4D61-9F08-B90CD00E6DA7}"/>
              </a:ext>
            </a:extLst>
          </p:cNvPr>
          <p:cNvSpPr txBox="1">
            <a:spLocks/>
          </p:cNvSpPr>
          <p:nvPr/>
        </p:nvSpPr>
        <p:spPr bwMode="auto">
          <a:xfrm>
            <a:off x="1371600" y="2133600"/>
            <a:ext cx="998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Four points:</a:t>
            </a:r>
          </a:p>
          <a:p>
            <a:pPr marL="685800" lvl="1" indent="-285750" defTabSz="685800" eaLnBrk="1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Economic analysis starts with epidemiology</a:t>
            </a:r>
          </a:p>
          <a:p>
            <a:pPr marL="1028700" lvl="2" indent="-228600" defTabSz="6858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hit richer cities first, then spreads and hits poorer people harder</a:t>
            </a:r>
          </a:p>
          <a:p>
            <a:pPr marL="400050" lvl="1" indent="0" defTabSz="68580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2. Supply chains are vulnerable wherever people gather or move</a:t>
            </a:r>
          </a:p>
          <a:p>
            <a:pPr marL="1028700" lvl="2" indent="-228600" defTabSz="6858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Farmers &amp; farm owners already distanced; food </a:t>
            </a:r>
            <a:r>
              <a:rPr lang="en-US" sz="22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what’s disrupted</a:t>
            </a:r>
            <a:endParaRPr lang="en-US" sz="2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defTabSz="68580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3. Massive job loss in food service, sudden shift to food at home</a:t>
            </a:r>
          </a:p>
          <a:p>
            <a:pPr marL="1028700" lvl="2" indent="-228600" defTabSz="6858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collapse, shift to packaged foods and basic necessities</a:t>
            </a:r>
          </a:p>
          <a:p>
            <a:pPr marL="1028700" lvl="2" indent="-228600" defTabSz="6858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of school meals and other supports reveals disparities at home</a:t>
            </a:r>
          </a:p>
          <a:p>
            <a:pPr marL="400050" lvl="1" indent="0" defTabSz="68580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4. Need real-time monitoring of food prices by food group</a:t>
            </a:r>
          </a:p>
          <a:p>
            <a:pPr marL="1028700" lvl="2" indent="-228600" defTabSz="6858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and response reveals both weaknesses and strengths</a:t>
            </a:r>
          </a:p>
          <a:p>
            <a:pPr marL="400050" lvl="1" indent="0" defTabSz="68580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1358B7-4E0C-429E-BA41-D44505302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83623"/>
            <a:ext cx="8610600" cy="1143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70C0"/>
                </a:solidFill>
              </a:rPr>
              <a:t>Covid-19 impacts on agriculture, food &amp; nutrition</a:t>
            </a:r>
          </a:p>
        </p:txBody>
      </p:sp>
    </p:spTree>
    <p:extLst>
      <p:ext uri="{BB962C8B-B14F-4D97-AF65-F5344CB8AC3E}">
        <p14:creationId xmlns:p14="http://schemas.microsoft.com/office/powerpoint/2010/main" val="3939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110" y="381000"/>
            <a:ext cx="11957761" cy="609194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600" cap="none" dirty="0">
                <a:solidFill>
                  <a:srgbClr val="0070C0"/>
                </a:solidFill>
              </a:rPr>
              <a:t>The economics of COVID starts with epidemiology</a:t>
            </a:r>
            <a:endParaRPr lang="en-US" sz="4000" cap="none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7BCAC-79D6-46B2-A3F9-41E17F6E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67789"/>
            <a:ext cx="10314551" cy="504379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7E64C47-7BC9-4F87-9535-75A6CF085CF2}"/>
              </a:ext>
            </a:extLst>
          </p:cNvPr>
          <p:cNvSpPr txBox="1">
            <a:spLocks/>
          </p:cNvSpPr>
          <p:nvPr/>
        </p:nvSpPr>
        <p:spPr bwMode="auto">
          <a:xfrm rot="21173297">
            <a:off x="228529" y="4050785"/>
            <a:ext cx="7494677" cy="4170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663300"/>
                </a:solidFill>
              </a:rPr>
              <a:t>SIR model parameters are uncertain and can change</a:t>
            </a:r>
            <a:endParaRPr lang="en-US" sz="2000" kern="0" dirty="0">
              <a:solidFill>
                <a:srgbClr val="6633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7C1290-8CC4-4FCA-8255-23342DD01099}"/>
              </a:ext>
            </a:extLst>
          </p:cNvPr>
          <p:cNvSpPr/>
          <p:nvPr/>
        </p:nvSpPr>
        <p:spPr>
          <a:xfrm>
            <a:off x="8178471" y="6488668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https://covid19-scenarios.org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45BBED-7F9D-4997-A4BA-D4716E8CF5EA}"/>
              </a:ext>
            </a:extLst>
          </p:cNvPr>
          <p:cNvSpPr txBox="1">
            <a:spLocks/>
          </p:cNvSpPr>
          <p:nvPr/>
        </p:nvSpPr>
        <p:spPr bwMode="auto">
          <a:xfrm rot="21173297">
            <a:off x="287604" y="4441033"/>
            <a:ext cx="7756366" cy="3907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0" dirty="0">
                <a:solidFill>
                  <a:srgbClr val="663300"/>
                </a:solidFill>
              </a:rPr>
              <a:t>Epi forecasts are warnings, meant to be updated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C3547-932D-4CD4-A092-203FBAECE6F8}"/>
              </a:ext>
            </a:extLst>
          </p:cNvPr>
          <p:cNvSpPr/>
          <p:nvPr/>
        </p:nvSpPr>
        <p:spPr>
          <a:xfrm>
            <a:off x="214109" y="859758"/>
            <a:ext cx="11957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all </a:t>
            </a:r>
            <a:r>
              <a:rPr lang="en-US" sz="2800" b="1" u="sng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b="1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usceptible</a:t>
            </a:r>
            <a:r>
              <a:rPr lang="en-US" sz="2800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easily </a:t>
            </a:r>
            <a:r>
              <a:rPr lang="en-US" sz="2800" b="1" u="sng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nfected</a:t>
            </a:r>
            <a:r>
              <a:rPr lang="en-US" sz="2800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unknown immunity if </a:t>
            </a:r>
            <a:r>
              <a:rPr lang="en-US" sz="2800" b="1" u="sng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kern="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ecovered</a:t>
            </a:r>
          </a:p>
        </p:txBody>
      </p:sp>
    </p:spTree>
    <p:extLst>
      <p:ext uri="{BB962C8B-B14F-4D97-AF65-F5344CB8AC3E}">
        <p14:creationId xmlns:p14="http://schemas.microsoft.com/office/powerpoint/2010/main" val="100433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6548C7-B232-448F-93AE-F6298D453FB9}"/>
              </a:ext>
            </a:extLst>
          </p:cNvPr>
          <p:cNvSpPr/>
          <p:nvPr/>
        </p:nvSpPr>
        <p:spPr>
          <a:xfrm>
            <a:off x="3030657" y="6275352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https://ourworldindata.org/coronavirus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AC61C7-D67D-4BEA-AD16-244659055D48}"/>
              </a:ext>
            </a:extLst>
          </p:cNvPr>
          <p:cNvSpPr txBox="1">
            <a:spLocks/>
          </p:cNvSpPr>
          <p:nvPr/>
        </p:nvSpPr>
        <p:spPr bwMode="auto">
          <a:xfrm>
            <a:off x="269083" y="389154"/>
            <a:ext cx="11653834" cy="9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COVID spreads internationally by air travel to big cities 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C94B01F-FC98-478A-86CA-5928DD9BC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55" y="2047803"/>
            <a:ext cx="5842865" cy="4295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8C25B-B13E-4258-9C68-A2DD8C264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84" t="2096"/>
          <a:stretch/>
        </p:blipFill>
        <p:spPr>
          <a:xfrm>
            <a:off x="8631186" y="4074114"/>
            <a:ext cx="2589727" cy="2419755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D1BB3E-F751-484E-AEF5-74C63EF8A604}"/>
              </a:ext>
            </a:extLst>
          </p:cNvPr>
          <p:cNvSpPr txBox="1">
            <a:spLocks/>
          </p:cNvSpPr>
          <p:nvPr/>
        </p:nvSpPr>
        <p:spPr bwMode="auto">
          <a:xfrm rot="21173297">
            <a:off x="8414744" y="2870935"/>
            <a:ext cx="3765103" cy="8406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>
                <a:solidFill>
                  <a:srgbClr val="663300"/>
                </a:solidFill>
              </a:rPr>
              <a:t>So far the only way to slow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>
                <a:solidFill>
                  <a:srgbClr val="663300"/>
                </a:solidFill>
              </a:rPr>
              <a:t>the virus’ reproduction rate (Rt) is physical distancing</a:t>
            </a:r>
            <a:endParaRPr lang="en-US" kern="0" dirty="0">
              <a:solidFill>
                <a:srgbClr val="663300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3A923C-3719-4CCE-BF6C-14FBA2A71AB6}"/>
              </a:ext>
            </a:extLst>
          </p:cNvPr>
          <p:cNvSpPr txBox="1">
            <a:spLocks/>
          </p:cNvSpPr>
          <p:nvPr/>
        </p:nvSpPr>
        <p:spPr bwMode="auto">
          <a:xfrm rot="21173297">
            <a:off x="61672" y="1549662"/>
            <a:ext cx="4099472" cy="8406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>
                <a:solidFill>
                  <a:srgbClr val="663300"/>
                </a:solidFill>
              </a:rPr>
              <a:t>Community spread hits those who cannot escape, and for whom disease is most severe</a:t>
            </a:r>
            <a:endParaRPr lang="en-US" kern="0" dirty="0">
              <a:solidFill>
                <a:srgbClr val="6633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80474D-ADF0-4CD9-8616-104E7C59EC05}"/>
              </a:ext>
            </a:extLst>
          </p:cNvPr>
          <p:cNvGrpSpPr/>
          <p:nvPr/>
        </p:nvGrpSpPr>
        <p:grpSpPr>
          <a:xfrm>
            <a:off x="393324" y="2638381"/>
            <a:ext cx="3382562" cy="2418428"/>
            <a:chOff x="8668582" y="4430164"/>
            <a:chExt cx="3382562" cy="24184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1CF02F3-7EB9-4B56-BC5E-63CCB96A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8582" y="4430164"/>
              <a:ext cx="2784950" cy="10756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FCF4DA-1747-452F-9FBF-100D6D79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23188" y="5505771"/>
              <a:ext cx="3027956" cy="79904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03E6A5-BCC8-4E98-B25D-1AAB81D92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0418" b="53011"/>
            <a:stretch/>
          </p:blipFill>
          <p:spPr>
            <a:xfrm>
              <a:off x="9026431" y="6272469"/>
              <a:ext cx="1762947" cy="50574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566E99A-C875-4546-AB8C-27FEF6A8F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5686" r="63501" b="15243"/>
            <a:stretch/>
          </p:blipFill>
          <p:spPr>
            <a:xfrm>
              <a:off x="9598684" y="6643327"/>
              <a:ext cx="924747" cy="205265"/>
            </a:xfrm>
            <a:prstGeom prst="rect">
              <a:avLst/>
            </a:prstGeom>
          </p:spPr>
        </p:pic>
      </p:grp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47185BD-1425-45F4-8EDB-909CF8C8F3DA}"/>
              </a:ext>
            </a:extLst>
          </p:cNvPr>
          <p:cNvSpPr txBox="1">
            <a:spLocks/>
          </p:cNvSpPr>
          <p:nvPr/>
        </p:nvSpPr>
        <p:spPr bwMode="auto">
          <a:xfrm rot="21173297">
            <a:off x="8626592" y="3629590"/>
            <a:ext cx="3481104" cy="347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>
                <a:solidFill>
                  <a:srgbClr val="663300"/>
                </a:solidFill>
              </a:rPr>
              <a:t>Poorer places cannot do this!</a:t>
            </a:r>
            <a:endParaRPr lang="en-US" kern="0" dirty="0">
              <a:solidFill>
                <a:srgbClr val="6633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4F466C-123D-4549-97CE-DB6FC38F0234}"/>
              </a:ext>
            </a:extLst>
          </p:cNvPr>
          <p:cNvSpPr/>
          <p:nvPr/>
        </p:nvSpPr>
        <p:spPr>
          <a:xfrm>
            <a:off x="269082" y="871723"/>
            <a:ext cx="1192213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80000"/>
              </a:lnSpc>
            </a:pPr>
            <a:r>
              <a:rPr lang="en-US" sz="3600" kern="0" dirty="0">
                <a:solidFill>
                  <a:srgbClr val="0070C0"/>
                </a:solidFill>
              </a:rPr>
              <a:t>then spreads to the most vulnerable places and people</a:t>
            </a:r>
            <a:endParaRPr lang="en-US" sz="40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B1A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27F919BD-AD3B-4A2C-90BE-66B398AA3D68}"/>
              </a:ext>
            </a:extLst>
          </p:cNvPr>
          <p:cNvSpPr txBox="1">
            <a:spLocks/>
          </p:cNvSpPr>
          <p:nvPr/>
        </p:nvSpPr>
        <p:spPr bwMode="auto">
          <a:xfrm>
            <a:off x="214110" y="381000"/>
            <a:ext cx="11957761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Supply chains can break wherever people gather or move</a:t>
            </a:r>
            <a:endParaRPr lang="en-US" sz="4000" kern="0" cap="none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4A975-9029-46AF-A2EC-D24EECCDB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20325"/>
            <a:ext cx="4831815" cy="2717896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106FD94-8BE9-422F-887D-ECD7B4E93421}"/>
              </a:ext>
            </a:extLst>
          </p:cNvPr>
          <p:cNvSpPr txBox="1">
            <a:spLocks/>
          </p:cNvSpPr>
          <p:nvPr/>
        </p:nvSpPr>
        <p:spPr bwMode="auto">
          <a:xfrm>
            <a:off x="239510" y="1005737"/>
            <a:ext cx="4804064" cy="29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663300"/>
                </a:solidFill>
              </a:rPr>
              <a:t>Meatpacking plants pose big risks</a:t>
            </a:r>
            <a:endParaRPr lang="en-US" sz="2000" kern="0" dirty="0">
              <a:solidFill>
                <a:srgbClr val="6633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E5FA5C-1F5B-47ED-A19C-237472E4B719}"/>
              </a:ext>
            </a:extLst>
          </p:cNvPr>
          <p:cNvGrpSpPr/>
          <p:nvPr/>
        </p:nvGrpSpPr>
        <p:grpSpPr>
          <a:xfrm>
            <a:off x="3276600" y="2013521"/>
            <a:ext cx="5018890" cy="4209348"/>
            <a:chOff x="3384013" y="3005119"/>
            <a:chExt cx="5018890" cy="42093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407185-1D64-4784-B70F-5290353F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013" y="3505432"/>
              <a:ext cx="4714875" cy="3709035"/>
            </a:xfrm>
            <a:prstGeom prst="rect">
              <a:avLst/>
            </a:prstGeom>
          </p:spPr>
        </p:pic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1C7A75CD-2A4B-4571-94C7-951F195314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84013" y="3005119"/>
              <a:ext cx="5018890" cy="646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1313" indent="-341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1363" indent="-28416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kern="0" dirty="0">
                  <a:solidFill>
                    <a:srgbClr val="663300"/>
                  </a:solidFill>
                </a:rPr>
                <a:t>Harvest workers labor side-by-side and often migrate long distances</a:t>
              </a:r>
              <a:endParaRPr lang="en-US" sz="2000" kern="0" dirty="0">
                <a:solidFill>
                  <a:srgbClr val="6633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87F7F7-C4E7-4BDC-87D4-A2856A5B83E5}"/>
              </a:ext>
            </a:extLst>
          </p:cNvPr>
          <p:cNvGrpSpPr/>
          <p:nvPr/>
        </p:nvGrpSpPr>
        <p:grpSpPr>
          <a:xfrm>
            <a:off x="7055386" y="3524706"/>
            <a:ext cx="5019066" cy="3097646"/>
            <a:chOff x="3438074" y="2538985"/>
            <a:chExt cx="4581229" cy="27156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17E215C-1DB8-4347-89EF-43AFB905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8074" y="2838029"/>
              <a:ext cx="4581229" cy="2416599"/>
            </a:xfrm>
            <a:prstGeom prst="rect">
              <a:avLst/>
            </a:prstGeom>
          </p:spPr>
        </p:pic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E8A23E03-E63A-4BD5-B0B7-172391E39E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38074" y="2538985"/>
              <a:ext cx="4581070" cy="29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1313" indent="-341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1363" indent="-28416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kern="0" dirty="0">
                  <a:solidFill>
                    <a:srgbClr val="663300"/>
                  </a:solidFill>
                </a:rPr>
                <a:t>Governments may block borders</a:t>
              </a:r>
              <a:endParaRPr lang="en-US" sz="2000" kern="0" dirty="0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7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7AC014-B43A-4EDB-A2B7-B0901A7A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0" y="1046140"/>
            <a:ext cx="4106430" cy="4035873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81F6F4C5-890A-43B6-AF44-6EB7EE73D72D}"/>
              </a:ext>
            </a:extLst>
          </p:cNvPr>
          <p:cNvSpPr txBox="1">
            <a:spLocks/>
          </p:cNvSpPr>
          <p:nvPr/>
        </p:nvSpPr>
        <p:spPr bwMode="auto">
          <a:xfrm>
            <a:off x="214110" y="381000"/>
            <a:ext cx="11957761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Massive job loss and switch to food at home</a:t>
            </a:r>
            <a:endParaRPr lang="en-US" sz="4000" kern="0" cap="none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B9B11C-ECF4-43CC-9170-ABD80AE4A84F}"/>
              </a:ext>
            </a:extLst>
          </p:cNvPr>
          <p:cNvGrpSpPr/>
          <p:nvPr/>
        </p:nvGrpSpPr>
        <p:grpSpPr>
          <a:xfrm>
            <a:off x="4247958" y="1481093"/>
            <a:ext cx="4844077" cy="5383834"/>
            <a:chOff x="4247958" y="1481093"/>
            <a:chExt cx="4844077" cy="53838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5B269B-338C-4051-9F89-0638841ED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206" r="5977"/>
            <a:stretch/>
          </p:blipFill>
          <p:spPr>
            <a:xfrm>
              <a:off x="4247958" y="3041864"/>
              <a:ext cx="4844077" cy="38230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1811C7-271E-4EC4-B091-2DF499DB1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97" r="5977" b="74245"/>
            <a:stretch/>
          </p:blipFill>
          <p:spPr>
            <a:xfrm>
              <a:off x="4495800" y="1760091"/>
              <a:ext cx="3875670" cy="13526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E7232E-6983-45E9-AD24-7A621F1FE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8274" y="1481093"/>
              <a:ext cx="1863566" cy="25882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C7253D-5E9C-45DE-83DD-36E05B4919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73"/>
          <a:stretch/>
        </p:blipFill>
        <p:spPr>
          <a:xfrm>
            <a:off x="7467959" y="3064076"/>
            <a:ext cx="4693521" cy="3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1F6F4C5-890A-43B6-AF44-6EB7EE73D72D}"/>
              </a:ext>
            </a:extLst>
          </p:cNvPr>
          <p:cNvSpPr txBox="1">
            <a:spLocks/>
          </p:cNvSpPr>
          <p:nvPr/>
        </p:nvSpPr>
        <p:spPr bwMode="auto">
          <a:xfrm>
            <a:off x="214110" y="381000"/>
            <a:ext cx="11957761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Wholesale prices reveal supply failures &amp; demand shocks</a:t>
            </a:r>
            <a:endParaRPr lang="en-US" sz="4000" kern="0" cap="none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C9373D-4333-43A9-BC5C-10FA4002F4FD}"/>
              </a:ext>
            </a:extLst>
          </p:cNvPr>
          <p:cNvGrpSpPr/>
          <p:nvPr/>
        </p:nvGrpSpPr>
        <p:grpSpPr>
          <a:xfrm>
            <a:off x="1312605" y="1511299"/>
            <a:ext cx="4832351" cy="4432303"/>
            <a:chOff x="1219200" y="1130298"/>
            <a:chExt cx="4832351" cy="44323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F15055-16CF-4D51-BF47-C11D4F2FF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786"/>
            <a:stretch/>
          </p:blipFill>
          <p:spPr>
            <a:xfrm>
              <a:off x="1219200" y="1142999"/>
              <a:ext cx="4414636" cy="4419602"/>
            </a:xfrm>
            <a:prstGeom prst="rect">
              <a:avLst/>
            </a:prstGeom>
          </p:spPr>
        </p:pic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54CFCF40-6357-422C-B6E6-62F3B3C343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4393" y="1130298"/>
              <a:ext cx="4697158" cy="914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1313" indent="-341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1363" indent="-28416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Wholesale egg prices (New York, grade A large)</a:t>
              </a:r>
            </a:p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Cents per dozen</a:t>
              </a: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9F716B4-9655-4522-9CF5-E4FF9AE2F823}"/>
              </a:ext>
            </a:extLst>
          </p:cNvPr>
          <p:cNvGrpSpPr/>
          <p:nvPr/>
        </p:nvGrpSpPr>
        <p:grpSpPr>
          <a:xfrm>
            <a:off x="6324600" y="1524000"/>
            <a:ext cx="5699176" cy="4493940"/>
            <a:chOff x="6129490" y="1142999"/>
            <a:chExt cx="5699176" cy="44939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53B6114-5DC5-48CB-A755-51307CA3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9266" y="1221061"/>
              <a:ext cx="4033636" cy="41364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2E9ACD-0E07-432B-9209-1030153AF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3104" b="10084"/>
            <a:stretch/>
          </p:blipFill>
          <p:spPr>
            <a:xfrm>
              <a:off x="6129490" y="4813300"/>
              <a:ext cx="4414636" cy="823639"/>
            </a:xfrm>
            <a:prstGeom prst="rect">
              <a:avLst/>
            </a:prstGeom>
          </p:spPr>
        </p:pic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6FCD383A-2F11-447E-AFEB-80290DEE29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31166" y="1142999"/>
              <a:ext cx="5397500" cy="914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1313" indent="-341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1363" indent="-28416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Wholesale chicken prices (national average, whole birds)</a:t>
              </a:r>
            </a:p>
            <a:p>
              <a:pPr marL="0" indent="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Cents per pound</a:t>
              </a: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2B99EA8-7F7F-4859-8212-2134220B7C59}"/>
              </a:ext>
            </a:extLst>
          </p:cNvPr>
          <p:cNvSpPr txBox="1">
            <a:spLocks/>
          </p:cNvSpPr>
          <p:nvPr/>
        </p:nvSpPr>
        <p:spPr bwMode="auto">
          <a:xfrm>
            <a:off x="1724718" y="6033318"/>
            <a:ext cx="6819900" cy="60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028700" indent="-102870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0" dirty="0"/>
              <a:t>Source:  USDA,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Livestock, Dairy, and Poultry Outlook </a:t>
            </a:r>
            <a:r>
              <a:rPr lang="en-US" sz="1600" dirty="0"/>
              <a:t>(15 April 2020), using data from USDA Agricultural Marketing Service</a:t>
            </a:r>
            <a:endParaRPr lang="en-US" sz="140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78F79B-C3FC-4A76-90B9-DE7F1499FFE5}"/>
              </a:ext>
            </a:extLst>
          </p:cNvPr>
          <p:cNvSpPr/>
          <p:nvPr/>
        </p:nvSpPr>
        <p:spPr>
          <a:xfrm>
            <a:off x="2397176" y="2438402"/>
            <a:ext cx="879424" cy="2159409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72019F9-EFA9-4828-95EE-E4AD2B00CF61}"/>
              </a:ext>
            </a:extLst>
          </p:cNvPr>
          <p:cNvSpPr txBox="1">
            <a:spLocks/>
          </p:cNvSpPr>
          <p:nvPr/>
        </p:nvSpPr>
        <p:spPr bwMode="auto">
          <a:xfrm>
            <a:off x="1172446" y="1495921"/>
            <a:ext cx="5491930" cy="33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663300"/>
                </a:solidFill>
              </a:rPr>
              <a:t>Price spike for eggs in retail packs</a:t>
            </a:r>
            <a:endParaRPr lang="en-US" sz="2000" kern="0" dirty="0">
              <a:solidFill>
                <a:srgbClr val="663300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F9D345-8657-4A00-BD65-74A35E85E974}"/>
              </a:ext>
            </a:extLst>
          </p:cNvPr>
          <p:cNvSpPr txBox="1">
            <a:spLocks/>
          </p:cNvSpPr>
          <p:nvPr/>
        </p:nvSpPr>
        <p:spPr bwMode="auto">
          <a:xfrm>
            <a:off x="6626276" y="1493242"/>
            <a:ext cx="5491930" cy="33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663300"/>
                </a:solidFill>
              </a:rPr>
              <a:t>Price collapse for whole chickens</a:t>
            </a:r>
            <a:endParaRPr lang="en-US" sz="2000" kern="0" dirty="0">
              <a:solidFill>
                <a:srgbClr val="6633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3DB578-6187-4BF5-A551-99415165DFC3}"/>
              </a:ext>
            </a:extLst>
          </p:cNvPr>
          <p:cNvSpPr/>
          <p:nvPr/>
        </p:nvSpPr>
        <p:spPr>
          <a:xfrm>
            <a:off x="7391400" y="3500453"/>
            <a:ext cx="879424" cy="1528747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36BB9-4EAD-476D-9823-B5235218A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19200"/>
            <a:ext cx="6806704" cy="37215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38CD1-9786-443E-B844-38DCBB0E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29818"/>
            <a:ext cx="6629400" cy="36724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62D0E9-2272-4E94-9054-0AD5FDE7DDB0}"/>
              </a:ext>
            </a:extLst>
          </p:cNvPr>
          <p:cNvSpPr/>
          <p:nvPr/>
        </p:nvSpPr>
        <p:spPr>
          <a:xfrm>
            <a:off x="2057400" y="6528452"/>
            <a:ext cx="10388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 Farm Bureau, Apr. 7</a:t>
            </a:r>
            <a:r>
              <a:rPr lang="en-US" sz="1400" baseline="30000" dirty="0"/>
              <a:t>th</a:t>
            </a:r>
            <a:r>
              <a:rPr lang="en-US" sz="1400" dirty="0"/>
              <a:t> 2020: </a:t>
            </a:r>
            <a:r>
              <a:rPr lang="en-US" sz="1400" dirty="0">
                <a:hlinkClick r:id="rId5"/>
              </a:rPr>
              <a:t>https://www.fb.org/market-intel/coronavirus-sends-crop-and-livestock-prices-into-a-tailspin</a:t>
            </a:r>
            <a:endParaRPr lang="en-US" sz="14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3242496-07B9-46E9-8516-0433D91A475F}"/>
              </a:ext>
            </a:extLst>
          </p:cNvPr>
          <p:cNvSpPr txBox="1">
            <a:spLocks/>
          </p:cNvSpPr>
          <p:nvPr/>
        </p:nvSpPr>
        <p:spPr bwMode="auto">
          <a:xfrm>
            <a:off x="214110" y="381000"/>
            <a:ext cx="11957761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Lower incomes and shift to food at home drives down prices for feed &amp; animals</a:t>
            </a:r>
            <a:endParaRPr lang="en-US" sz="4000" kern="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7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E40DB7-C285-4D6E-ABD0-C39503665384}"/>
              </a:ext>
            </a:extLst>
          </p:cNvPr>
          <p:cNvSpPr/>
          <p:nvPr/>
        </p:nvSpPr>
        <p:spPr>
          <a:xfrm>
            <a:off x="608714" y="1082696"/>
            <a:ext cx="1127848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63300"/>
                </a:solidFill>
              </a:rPr>
              <a:t>Packaged food and food retail is seen as safe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D65A4-817D-4A34-AE24-12B8C5D2CB29}"/>
              </a:ext>
            </a:extLst>
          </p:cNvPr>
          <p:cNvSpPr/>
          <p:nvPr/>
        </p:nvSpPr>
        <p:spPr>
          <a:xfrm>
            <a:off x="608714" y="1483293"/>
            <a:ext cx="1139915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63300"/>
                </a:solidFill>
              </a:rPr>
              <a:t>Food service companies that provision cafeterias etc. are down 50%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ACF9347-BF74-4B9F-82EA-BE9FA1587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543038"/>
              </p:ext>
            </p:extLst>
          </p:nvPr>
        </p:nvGraphicFramePr>
        <p:xfrm>
          <a:off x="596014" y="1871091"/>
          <a:ext cx="10745086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itle 4">
            <a:extLst>
              <a:ext uri="{FF2B5EF4-FFF2-40B4-BE49-F238E27FC236}">
                <a16:creationId xmlns:a16="http://schemas.microsoft.com/office/drawing/2014/main" id="{B3946934-67AC-4637-B488-108512531152}"/>
              </a:ext>
            </a:extLst>
          </p:cNvPr>
          <p:cNvSpPr txBox="1">
            <a:spLocks/>
          </p:cNvSpPr>
          <p:nvPr/>
        </p:nvSpPr>
        <p:spPr bwMode="auto">
          <a:xfrm>
            <a:off x="214110" y="381000"/>
            <a:ext cx="11957761" cy="6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3600" kern="0" cap="none" dirty="0">
                <a:solidFill>
                  <a:srgbClr val="0070C0"/>
                </a:solidFill>
              </a:rPr>
              <a:t>Food company valuations show shift to grocery sector</a:t>
            </a:r>
            <a:endParaRPr lang="en-US" sz="4000" kern="0" cap="none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0E137-C8BC-4DAC-A56B-EC8733D23191}"/>
              </a:ext>
            </a:extLst>
          </p:cNvPr>
          <p:cNvSpPr txBox="1"/>
          <p:nvPr/>
        </p:nvSpPr>
        <p:spPr>
          <a:xfrm>
            <a:off x="132464" y="2795369"/>
            <a:ext cx="952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Jan 2</a:t>
            </a:r>
            <a:r>
              <a:rPr lang="en-US" baseline="30000" dirty="0"/>
              <a:t>nd</a:t>
            </a:r>
          </a:p>
          <a:p>
            <a:r>
              <a:rPr lang="en-US" dirty="0"/>
              <a:t>=100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DB07C4-B819-42E4-8F28-41274A67B836}"/>
              </a:ext>
            </a:extLst>
          </p:cNvPr>
          <p:cNvCxnSpPr/>
          <p:nvPr/>
        </p:nvCxnSpPr>
        <p:spPr>
          <a:xfrm flipV="1">
            <a:off x="812800" y="3219450"/>
            <a:ext cx="6629400" cy="127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2337C9A-B4A0-42CE-B306-C036285814DE}"/>
              </a:ext>
            </a:extLst>
          </p:cNvPr>
          <p:cNvSpPr txBox="1"/>
          <p:nvPr/>
        </p:nvSpPr>
        <p:spPr>
          <a:xfrm>
            <a:off x="608714" y="6477000"/>
            <a:ext cx="70874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Source:  Calculated from NYSE daily closing values</a:t>
            </a:r>
          </a:p>
        </p:txBody>
      </p:sp>
    </p:spTree>
    <p:extLst>
      <p:ext uri="{BB962C8B-B14F-4D97-AF65-F5344CB8AC3E}">
        <p14:creationId xmlns:p14="http://schemas.microsoft.com/office/powerpoint/2010/main" val="13852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FriedmanTemplate_LogoPlain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FriedmanTemplate_LogoPlainWhite</Template>
  <TotalTime>66555</TotalTime>
  <Words>984</Words>
  <Application>Microsoft Office PowerPoint</Application>
  <PresentationFormat>Widescreen</PresentationFormat>
  <Paragraphs>122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FriedmanTemplate_LogoPlainWhite</vt:lpstr>
      <vt:lpstr> </vt:lpstr>
      <vt:lpstr>PowerPoint Presentation</vt:lpstr>
      <vt:lpstr>The economics of COVID starts with 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food system workers most at risk of job loss  are at the base of the U.S. employment ladder</vt:lpstr>
      <vt:lpstr>PowerPoint Presentation</vt:lpstr>
      <vt:lpstr>PowerPoint Presentation</vt:lpstr>
      <vt:lpstr>…and so much more!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William A. Masters</dc:creator>
  <cp:lastModifiedBy>Masters, William A.</cp:lastModifiedBy>
  <cp:revision>1481</cp:revision>
  <cp:lastPrinted>2017-10-12T22:17:26Z</cp:lastPrinted>
  <dcterms:created xsi:type="dcterms:W3CDTF">2015-03-29T19:43:59Z</dcterms:created>
  <dcterms:modified xsi:type="dcterms:W3CDTF">2020-04-23T10:51:34Z</dcterms:modified>
</cp:coreProperties>
</file>