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9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3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5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6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8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9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30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31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3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33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34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5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36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7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8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81" r:id="rId2"/>
    <p:sldMasterId id="2147483904" r:id="rId3"/>
    <p:sldMasterId id="2147483946" r:id="rId4"/>
    <p:sldMasterId id="2147483949" r:id="rId5"/>
    <p:sldMasterId id="2147484037" r:id="rId6"/>
    <p:sldMasterId id="2147484122" r:id="rId7"/>
    <p:sldMasterId id="2147484301" r:id="rId8"/>
    <p:sldMasterId id="2147484313" r:id="rId9"/>
    <p:sldMasterId id="2147484320" r:id="rId10"/>
    <p:sldMasterId id="2147484418" r:id="rId11"/>
    <p:sldMasterId id="2147484436" r:id="rId12"/>
    <p:sldMasterId id="2147484499" r:id="rId13"/>
    <p:sldMasterId id="2147484510" r:id="rId14"/>
    <p:sldMasterId id="2147484521" r:id="rId15"/>
    <p:sldMasterId id="2147484596" r:id="rId16"/>
    <p:sldMasterId id="2147484601" r:id="rId17"/>
    <p:sldMasterId id="2147484624" r:id="rId18"/>
    <p:sldMasterId id="2147484635" r:id="rId19"/>
    <p:sldMasterId id="2147484646" r:id="rId20"/>
    <p:sldMasterId id="2147484657" r:id="rId21"/>
    <p:sldMasterId id="2147484668" r:id="rId22"/>
    <p:sldMasterId id="2147484692" r:id="rId23"/>
    <p:sldMasterId id="2147484703" r:id="rId24"/>
    <p:sldMasterId id="2147484714" r:id="rId25"/>
    <p:sldMasterId id="2147484725" r:id="rId26"/>
    <p:sldMasterId id="2147484736" r:id="rId27"/>
    <p:sldMasterId id="2147484759" r:id="rId28"/>
    <p:sldMasterId id="2147484782" r:id="rId29"/>
    <p:sldMasterId id="2147484793" r:id="rId30"/>
    <p:sldMasterId id="2147484960" r:id="rId31"/>
    <p:sldMasterId id="2147484981" r:id="rId32"/>
    <p:sldMasterId id="2147485338" r:id="rId33"/>
    <p:sldMasterId id="2147485350" r:id="rId34"/>
    <p:sldMasterId id="2147485362" r:id="rId35"/>
    <p:sldMasterId id="2147485374" r:id="rId36"/>
    <p:sldMasterId id="2147485399" r:id="rId37"/>
    <p:sldMasterId id="2147485426" r:id="rId38"/>
    <p:sldMasterId id="2147485438" r:id="rId39"/>
  </p:sldMasterIdLst>
  <p:notesMasterIdLst>
    <p:notesMasterId r:id="rId57"/>
  </p:notesMasterIdLst>
  <p:sldIdLst>
    <p:sldId id="477" r:id="rId40"/>
    <p:sldId id="506" r:id="rId41"/>
    <p:sldId id="565" r:id="rId42"/>
    <p:sldId id="571" r:id="rId43"/>
    <p:sldId id="567" r:id="rId44"/>
    <p:sldId id="569" r:id="rId45"/>
    <p:sldId id="409" r:id="rId46"/>
    <p:sldId id="455" r:id="rId47"/>
    <p:sldId id="357" r:id="rId48"/>
    <p:sldId id="439" r:id="rId49"/>
    <p:sldId id="568" r:id="rId50"/>
    <p:sldId id="573" r:id="rId51"/>
    <p:sldId id="575" r:id="rId52"/>
    <p:sldId id="440" r:id="rId53"/>
    <p:sldId id="510" r:id="rId54"/>
    <p:sldId id="577" r:id="rId55"/>
    <p:sldId id="392" r:id="rId56"/>
  </p:sldIdLst>
  <p:sldSz cx="9144000" cy="5143500" type="screen16x9"/>
  <p:notesSz cx="7010400" cy="9236075"/>
  <p:defaultTextStyle>
    <a:defPPr>
      <a:defRPr lang="en-US"/>
    </a:defPPr>
    <a:lvl1pPr marL="0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1452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3016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4412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6029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57160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08721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60232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11795" algn="l" defTabSz="9030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47" autoAdjust="0"/>
    <p:restoredTop sz="94671" autoAdjust="0"/>
  </p:normalViewPr>
  <p:slideViewPr>
    <p:cSldViewPr>
      <p:cViewPr>
        <p:scale>
          <a:sx n="90" d="100"/>
          <a:sy n="90" d="100"/>
        </p:scale>
        <p:origin x="-834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32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0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7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3FF5F87-F3E5-48A8-8FE8-3740B8B71A34}" type="datetimeFigureOut">
              <a:rPr lang="en-US" smtClean="0"/>
              <a:t>10/1/2019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CFECD5D-2E8D-47B3-88D3-2F71F9AEC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1452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3016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4412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6029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57160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08721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0232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1795" algn="l" defTabSz="903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ECD5D-2E8D-47B3-88D3-2F71F9AEC8D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1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4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7672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7" tIns="34289" rIns="6829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58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58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570858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794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841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70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8" tIns="34289" rIns="6829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0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0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298" tIns="34289" rIns="68298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3564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8" tIns="34289" rIns="6829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307021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8" tIns="34289" rIns="6829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778620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8" tIns="34289" rIns="6829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160067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8" tIns="34289" rIns="6829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0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0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989796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8" tIns="34289" rIns="6829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0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0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5385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171450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1450"/>
            <a:ext cx="4023360" cy="226314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6631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356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9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5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85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28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84" y="4057650"/>
            <a:ext cx="8515351" cy="97155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>
            <a:lvl1pPr marL="0" indent="0" algn="l" defTabSz="68260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8640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3" tIns="34289" rIns="6830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5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5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03" tIns="34289" rIns="68303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6731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3" tIns="34289" rIns="6830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31723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3" tIns="34289" rIns="6830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331619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3" tIns="34289" rIns="6830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5769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3" tIns="34289" rIns="6830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5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5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413123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3" tIns="34289" rIns="6830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65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65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37537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2577467"/>
            <a:ext cx="3649900" cy="216712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288036"/>
            <a:ext cx="4457700" cy="4457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292035"/>
            <a:ext cx="3657600" cy="216545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5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84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1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36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28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78" y="4057650"/>
            <a:ext cx="8515351" cy="97155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>
            <a:lvl1pPr marL="0" indent="0" algn="l" defTabSz="68265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8057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7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0288" tIns="45144" rIns="90288" bIns="4514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0288" tIns="45144" rIns="90288" bIns="4514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90288" tIns="45144" rIns="90288" bIns="45144"/>
          <a:lstStyle>
            <a:lvl1pPr>
              <a:defRPr/>
            </a:lvl1pPr>
          </a:lstStyle>
          <a:p>
            <a:pPr defTabSz="90144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90288" tIns="45144" rIns="90288" bIns="45144"/>
          <a:lstStyle>
            <a:lvl1pPr>
              <a:defRPr/>
            </a:lvl1pPr>
          </a:lstStyle>
          <a:p>
            <a:pPr defTabSz="90144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90288" tIns="45144" rIns="90288" bIns="45144"/>
          <a:lstStyle>
            <a:lvl1pPr>
              <a:defRPr/>
            </a:lvl1pPr>
          </a:lstStyle>
          <a:p>
            <a:pPr defTabSz="901441" fontAlgn="base">
              <a:spcBef>
                <a:spcPct val="0"/>
              </a:spcBef>
              <a:spcAft>
                <a:spcPct val="0"/>
              </a:spcAft>
              <a:defRPr/>
            </a:pPr>
            <a:fld id="{8D3EF4D0-EB63-4377-A5BA-78E2A334F6B1}" type="slidenum">
              <a:rPr lang="en-US" smtClean="0">
                <a:solidFill>
                  <a:srgbClr val="000000"/>
                </a:solidFill>
              </a:rPr>
              <a:pPr defTabSz="9014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2519"/>
          </a:xfrm>
          <a:prstGeom prst="rect">
            <a:avLst/>
          </a:prstGeom>
        </p:spPr>
        <p:txBody>
          <a:bodyPr lIns="90292" tIns="45146" rIns="90292" bIns="45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0292" tIns="45146" rIns="90292" bIns="4514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3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4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5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0292" tIns="45146" rIns="90292" bIns="45146"/>
          <a:lstStyle/>
          <a:p>
            <a:pPr defTabSz="901441"/>
            <a:fld id="{A9DA921C-7E8C-49F3-8BDB-3C434F4F8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441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0292" tIns="45146" rIns="90292" bIns="45146"/>
          <a:lstStyle/>
          <a:p>
            <a:pPr defTabSz="90144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0292" tIns="45146" rIns="90292" bIns="45146"/>
          <a:lstStyle/>
          <a:p>
            <a:pPr defTabSz="901441"/>
            <a:fld id="{B94FF555-D05B-4446-8A74-8ED1CC885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44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0292" tIns="45146" rIns="90292" bIns="45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  <a:prstGeom prst="rect">
            <a:avLst/>
          </a:prstGeom>
        </p:spPr>
        <p:txBody>
          <a:bodyPr lIns="90292" tIns="45146" rIns="90292" bIns="4514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  <a:prstGeom prst="rect">
            <a:avLst/>
          </a:prstGeom>
        </p:spPr>
        <p:txBody>
          <a:bodyPr lIns="90292" tIns="45146" rIns="90292" bIns="4514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913"/>
            <a:ext cx="2133600" cy="274637"/>
          </a:xfrm>
          <a:prstGeom prst="rect">
            <a:avLst/>
          </a:prstGeom>
        </p:spPr>
        <p:txBody>
          <a:bodyPr lIns="90292" tIns="45146" rIns="90292" bIns="45146"/>
          <a:lstStyle>
            <a:lvl1pPr>
              <a:defRPr/>
            </a:lvl1pPr>
          </a:lstStyle>
          <a:p>
            <a:pPr defTabSz="901486">
              <a:defRPr/>
            </a:pPr>
            <a:fld id="{CFDEE68B-8DB8-48EC-9633-6CDDA2C177A8}" type="datetimeFigureOut">
              <a:rPr lang="en-US" smtClean="0">
                <a:solidFill>
                  <a:srgbClr val="000000"/>
                </a:solidFill>
              </a:rPr>
              <a:pPr defTabSz="901486">
                <a:defRPr/>
              </a:pPr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913"/>
            <a:ext cx="2895600" cy="274637"/>
          </a:xfrm>
          <a:prstGeom prst="rect">
            <a:avLst/>
          </a:prstGeom>
        </p:spPr>
        <p:txBody>
          <a:bodyPr lIns="90292" tIns="45146" rIns="90292" bIns="45146"/>
          <a:lstStyle>
            <a:lvl1pPr>
              <a:defRPr/>
            </a:lvl1pPr>
          </a:lstStyle>
          <a:p>
            <a:pPr defTabSz="901486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913"/>
            <a:ext cx="2133600" cy="274637"/>
          </a:xfrm>
          <a:prstGeom prst="rect">
            <a:avLst/>
          </a:prstGeom>
        </p:spPr>
        <p:txBody>
          <a:bodyPr lIns="90292" tIns="45146" rIns="90292" bIns="45146"/>
          <a:lstStyle>
            <a:lvl1pPr>
              <a:defRPr/>
            </a:lvl1pPr>
          </a:lstStyle>
          <a:p>
            <a:pPr defTabSz="901486">
              <a:defRPr/>
            </a:pPr>
            <a:fld id="{F5CA2232-1AB5-45AA-97DD-5E2AB40B8CDF}" type="slidenum">
              <a:rPr lang="en-US" smtClean="0">
                <a:solidFill>
                  <a:srgbClr val="000000"/>
                </a:solidFill>
              </a:rPr>
              <a:pPr defTabSz="901486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7" tIns="34289" rIns="6830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0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0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07" tIns="34289" rIns="68307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87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7" tIns="34289" rIns="6830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4303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171450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171450"/>
            <a:ext cx="2286000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971550"/>
            <a:ext cx="1676400" cy="142875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971550"/>
            <a:ext cx="1676400" cy="142875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2514600"/>
            <a:ext cx="1676400" cy="142875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2514600"/>
            <a:ext cx="1676400" cy="142875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5768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7" tIns="34289" rIns="6830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56907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07" tIns="34289" rIns="6830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445550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7" tIns="34289" rIns="6830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0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0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086065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07" tIns="34289" rIns="6830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0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0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177782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99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368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4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42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28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78" y="4057650"/>
            <a:ext cx="8515351" cy="97155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>
            <a:lvl1pPr marL="0" indent="0" algn="l" defTabSz="68270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0050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15" tIns="34289" rIns="6831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9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9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15" tIns="34289" rIns="68315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1186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15" tIns="34289" rIns="6831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0669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71" y="400050"/>
            <a:ext cx="3653297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4629150"/>
            <a:ext cx="3657600" cy="228600"/>
          </a:xfrm>
        </p:spPr>
        <p:txBody>
          <a:bodyPr lIns="9143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40005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14300"/>
            <a:ext cx="3657600" cy="228600"/>
          </a:xfrm>
        </p:spPr>
        <p:txBody>
          <a:bodyPr lIns="9143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4629150"/>
            <a:ext cx="3657600" cy="228600"/>
          </a:xfrm>
        </p:spPr>
        <p:txBody>
          <a:bodyPr lIns="9143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14300"/>
            <a:ext cx="3657600" cy="228600"/>
          </a:xfrm>
        </p:spPr>
        <p:txBody>
          <a:bodyPr lIns="9143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73535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15" tIns="34289" rIns="6831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38274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15" tIns="34289" rIns="6831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933268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15" tIns="34289" rIns="6831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9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9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172448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15" tIns="34289" rIns="6831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79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79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037415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3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52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3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49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15" tIns="34289" rIns="68315" bIns="34289" rtlCol="0" anchor="ctr">
            <a:noAutofit/>
          </a:bodyPr>
          <a:lstStyle>
            <a:lvl1pPr marL="0" indent="0" algn="l" defTabSz="68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29" y="399993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213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22" tIns="34289" rIns="6832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87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87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22" tIns="34289" rIns="68322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7944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22" tIns="34289" rIns="6832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852628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22" tIns="34289" rIns="6832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516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71" y="1143363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766" y="1143363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389" y="1143363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744" y="1143363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3371850"/>
            <a:ext cx="8763000" cy="142875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9138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22" tIns="34289" rIns="6832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398343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22" tIns="34289" rIns="6832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87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87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539720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22" tIns="34289" rIns="6832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87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87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5204279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3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32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3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4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3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33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28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3" y="4057650"/>
            <a:ext cx="8515351" cy="97155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>
            <a:lvl1pPr marL="0" indent="0" algn="l" defTabSz="68287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1661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33" tIns="34289" rIns="6833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99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99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33" tIns="34289" rIns="68333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6165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33" tIns="34289" rIns="6833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2919230"/>
      </p:ext>
    </p:extLst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33" tIns="34289" rIns="6833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29190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193249"/>
            <a:ext cx="4617720" cy="46291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52" y="193249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52" y="1824493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52" y="3455737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60959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33" tIns="34289" rIns="6833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512911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33" tIns="34289" rIns="6833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99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99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684824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33" tIns="34289" rIns="6833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99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99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985074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2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098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2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93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2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94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13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3" y="4057650"/>
            <a:ext cx="8515351" cy="97155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>
            <a:lvl1pPr marL="0" indent="0" algn="l" defTabSz="6829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121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45" tIns="34289" rIns="6834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13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13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45" tIns="34289" rIns="68345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1558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45" tIns="34289" rIns="6834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28751"/>
      </p:ext>
    </p:extLst>
  </p:cSld>
  <p:clrMapOvr>
    <a:masterClrMapping/>
  </p:clrMapOvr>
  <p:hf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45" tIns="34289" rIns="6834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19131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3" y="25717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171744"/>
            <a:ext cx="5562600" cy="312896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3" y="1714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987" y="3371850"/>
            <a:ext cx="2666999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82" y="3371850"/>
            <a:ext cx="2757352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19485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45" tIns="34289" rIns="6834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718722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45" tIns="34289" rIns="6834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13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13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512295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45" tIns="34289" rIns="6834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13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13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7975798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1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392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1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248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311" y="399991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58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113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1" y="4057650"/>
            <a:ext cx="8515351" cy="97155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>
            <a:lvl1pPr marL="0" indent="0" algn="l" defTabSz="68313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3190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58" tIns="34289" rIns="6835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28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28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58" tIns="34289" rIns="68358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3148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58" tIns="34289" rIns="6835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353539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58" tIns="34289" rIns="6835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19629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57208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58" tIns="34289" rIns="68358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746650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58" tIns="34289" rIns="6835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28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28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6512825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58" tIns="34289" rIns="68358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28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28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0805475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1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89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1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219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1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72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98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45" y="4057650"/>
            <a:ext cx="8515351" cy="97155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>
            <a:lvl1pPr marL="0" indent="0" algn="l" defTabSz="683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3380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0" y="171450"/>
            <a:ext cx="8401051" cy="6286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72" tIns="34289" rIns="6837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43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43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72" tIns="34289" rIns="68372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6071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72" tIns="34289" rIns="6837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119988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72" tIns="34289" rIns="6837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3140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405" y="120015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3657600"/>
            <a:ext cx="3200400" cy="971550"/>
          </a:xfrm>
        </p:spPr>
        <p:txBody>
          <a:bodyPr tIns="90121" rIns="9143" bIns="90121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82431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72" tIns="34289" rIns="6837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399046"/>
      </p:ext>
    </p:extLst>
  </p:cSld>
  <p:clrMapOvr>
    <a:masterClrMapping/>
  </p:clrMapOvr>
  <p:hf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0" y="171450"/>
            <a:ext cx="8401051" cy="6286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72" tIns="34289" rIns="6837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43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43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823638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0" y="171450"/>
            <a:ext cx="8401051" cy="6286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72" tIns="34289" rIns="6837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43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43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7658470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0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94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0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264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96" y="399990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67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80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0" y="4057650"/>
            <a:ext cx="8515351" cy="97155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>
            <a:lvl1pPr marL="0" indent="0" algn="l" defTabSz="68343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4053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21" y="171450"/>
            <a:ext cx="8401051" cy="6286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87" tIns="34289" rIns="6838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60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60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387" tIns="34289" rIns="68387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4099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87" tIns="34289" rIns="6838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80659"/>
      </p:ext>
    </p:extLst>
  </p:cSld>
  <p:clrMapOvr>
    <a:masterClrMapping/>
  </p:clrMapOvr>
  <p:hf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87" tIns="34289" rIns="6838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4983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843" y="2971800"/>
            <a:ext cx="8298485" cy="8001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3886200"/>
            <a:ext cx="8229600" cy="857250"/>
          </a:xfrm>
          <a:prstGeom prst="rect">
            <a:avLst/>
          </a:prstGeom>
        </p:spPr>
        <p:txBody>
          <a:bodyPr vert="horz" lIns="90121" tIns="45060" rIns="90121" bIns="45060" anchor="ctr">
            <a:normAutofit/>
          </a:bodyPr>
          <a:lstStyle>
            <a:extLst/>
          </a:lstStyle>
          <a:p>
            <a:pPr algn="ctr" defTabSz="899816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3850481"/>
            <a:ext cx="6386946" cy="9144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200150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40179"/>
            <a:ext cx="8763000" cy="4660422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21" tIns="45060" rIns="90121" bIns="45060" rtlCol="0" anchor="ctr"/>
          <a:lstStyle>
            <a:extLst/>
          </a:lstStyle>
          <a:p>
            <a:pPr algn="ctr" defTabSz="67482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530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678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167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3486150"/>
            <a:ext cx="3200400" cy="971550"/>
          </a:xfrm>
        </p:spPr>
        <p:txBody>
          <a:bodyPr tIns="90121" rIns="9143" bIns="90121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486150"/>
            <a:ext cx="3200400" cy="971550"/>
          </a:xfrm>
        </p:spPr>
        <p:txBody>
          <a:bodyPr tIns="90121" rIns="9143" bIns="90121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1778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387" tIns="34289" rIns="6838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367085"/>
      </p:ext>
    </p:extLst>
  </p:cSld>
  <p:clrMapOvr>
    <a:masterClrMapping/>
  </p:clrMapOvr>
  <p:hf hdr="0" ft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21" y="171450"/>
            <a:ext cx="8401051" cy="6286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87" tIns="34289" rIns="6838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60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60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5286662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21" y="171450"/>
            <a:ext cx="8401051" cy="6286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387" tIns="34289" rIns="6838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60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60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5294738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78" y="399989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74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78" y="399989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165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78" y="3999891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6045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80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24" y="4057650"/>
            <a:ext cx="8515351" cy="97155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>
            <a:lvl1pPr marL="0" indent="0" algn="l" defTabSz="68360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21245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05" tIns="34289" rIns="6840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81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81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405" tIns="34289" rIns="68405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3970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05" tIns="34289" rIns="6840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360387"/>
      </p:ext>
    </p:extLst>
  </p:cSld>
  <p:clrMapOvr>
    <a:masterClrMapping/>
  </p:clrMapOvr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05" tIns="34289" rIns="6840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28962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1543050"/>
            <a:ext cx="8229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57600"/>
            <a:ext cx="8229600" cy="1085850"/>
          </a:xfrm>
        </p:spPr>
        <p:txBody>
          <a:bodyPr tIns="90121" rIns="9143" bIns="90121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63684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05" tIns="34289" rIns="68405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383702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05" tIns="34289" rIns="6840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81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81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458150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05" tIns="34289" rIns="68405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3811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3811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7780263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7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932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7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31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79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573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65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12" y="4057650"/>
            <a:ext cx="8515351" cy="97155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>
            <a:lvl1pPr marL="0" indent="0" algn="l" defTabSz="68381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587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23" tIns="34289" rIns="6842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01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01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423" tIns="34289" rIns="68423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6293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23" tIns="34289" rIns="6842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015230"/>
      </p:ext>
    </p:extLst>
  </p:cSld>
  <p:clrMapOvr>
    <a:masterClrMapping/>
  </p:clrMapOvr>
  <p:hf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23" tIns="34289" rIns="6842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01831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39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23" tIns="34289" rIns="6842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374730"/>
      </p:ext>
    </p:extLst>
  </p:cSld>
  <p:clrMapOvr>
    <a:masterClrMapping/>
  </p:clrMapOvr>
  <p:hf hdr="0" ft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23" tIns="34289" rIns="6842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01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01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736507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23" tIns="34289" rIns="6842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015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015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7319486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6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589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6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873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67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59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65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12" y="4057650"/>
            <a:ext cx="8515351" cy="97155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>
            <a:lvl1pPr marL="0" indent="0" algn="l" defTabSz="68401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09954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42" tIns="34289" rIns="6844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23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23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442" tIns="34289" rIns="68442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5077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42" tIns="34289" rIns="6844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640002"/>
      </p:ext>
    </p:extLst>
  </p:cSld>
  <p:clrMapOvr>
    <a:masterClrMapping/>
  </p:clrMapOvr>
  <p:hf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42" tIns="34289" rIns="6844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98626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6712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42" tIns="34289" rIns="68442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928648"/>
      </p:ext>
    </p:extLst>
  </p:cSld>
  <p:clrMapOvr>
    <a:masterClrMapping/>
  </p:clrMapOvr>
  <p:hf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42" tIns="34289" rIns="6844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23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23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026127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42" tIns="34289" rIns="68442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236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236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360367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5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68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5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688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54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535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65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12" y="4057650"/>
            <a:ext cx="8515351" cy="97155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>
            <a:lvl1pPr marL="0" indent="0" algn="l" defTabSz="68423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37342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66" y="2971800"/>
            <a:ext cx="8298485" cy="8001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3886200"/>
            <a:ext cx="8229600" cy="857250"/>
          </a:xfrm>
          <a:prstGeom prst="rect">
            <a:avLst/>
          </a:prstGeom>
        </p:spPr>
        <p:txBody>
          <a:bodyPr vert="horz" lIns="91256" tIns="45628" rIns="91256" bIns="45628" anchor="ctr">
            <a:normAutofit/>
          </a:bodyPr>
          <a:lstStyle>
            <a:extLst/>
          </a:lstStyle>
          <a:p>
            <a:pPr algn="ctr" defTabSz="912330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3850481"/>
            <a:ext cx="6386946" cy="9144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200150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40178"/>
            <a:ext cx="8763000" cy="4660422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628" rIns="91256" bIns="45628" rtlCol="0" anchor="ctr"/>
          <a:lstStyle>
            <a:extLst/>
          </a:lstStyle>
          <a:p>
            <a:pPr algn="ctr" defTabSz="91233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95498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20943"/>
            <a:ext cx="7467600" cy="4200525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514850"/>
            <a:ext cx="7467600" cy="2857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6895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441" y="174931"/>
            <a:ext cx="4640305" cy="46291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286000"/>
            <a:ext cx="3505200" cy="2514600"/>
          </a:xfrm>
        </p:spPr>
        <p:txBody>
          <a:bodyPr tIns="91256" bIns="91256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837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214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256822407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3429000"/>
            <a:ext cx="7781730" cy="74295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4200525"/>
            <a:ext cx="7772400" cy="62865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4808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140" y="457200"/>
            <a:ext cx="3431353" cy="343135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457200"/>
            <a:ext cx="3429000" cy="3429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4000500"/>
            <a:ext cx="3429000" cy="800100"/>
          </a:xfrm>
        </p:spPr>
        <p:txBody>
          <a:bodyPr lIns="91256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4000500"/>
            <a:ext cx="3429000" cy="800100"/>
          </a:xfrm>
        </p:spPr>
        <p:txBody>
          <a:bodyPr lIns="91256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6882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257372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257372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643312"/>
            <a:ext cx="4038600" cy="928688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3643312"/>
            <a:ext cx="4038600" cy="928688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1921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285752"/>
            <a:ext cx="3773424" cy="2122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285750"/>
            <a:ext cx="4462272" cy="446227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2053" y="2514600"/>
            <a:ext cx="3773425" cy="2228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41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3657600"/>
            <a:ext cx="2743200" cy="1085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06807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171450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257175" marR="0" indent="-257175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1450"/>
            <a:ext cx="4023360" cy="226314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09165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2577465"/>
            <a:ext cx="3649900" cy="216712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288036"/>
            <a:ext cx="4457700" cy="4457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291999"/>
            <a:ext cx="3657600" cy="216545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5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171450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171450"/>
            <a:ext cx="2286000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971550"/>
            <a:ext cx="1676400" cy="142875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971550"/>
            <a:ext cx="1676400" cy="142875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2514600"/>
            <a:ext cx="1676400" cy="142875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2514600"/>
            <a:ext cx="1676400" cy="142875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82618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71" y="400050"/>
            <a:ext cx="3653297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4629150"/>
            <a:ext cx="3657600" cy="2286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40005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14300"/>
            <a:ext cx="3657600" cy="2286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4629150"/>
            <a:ext cx="3657600" cy="2286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14300"/>
            <a:ext cx="3657600" cy="2286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560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606"/>
            <a:ext cx="8229600" cy="779318"/>
          </a:xfrm>
          <a:prstGeom prst="rect">
            <a:avLst/>
          </a:prstGeom>
        </p:spPr>
        <p:txBody>
          <a:bodyPr lIns="90177" tIns="45088" rIns="90177" bIns="45088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893"/>
            <a:ext cx="8229600" cy="2820699"/>
          </a:xfrm>
          <a:prstGeom prst="rect">
            <a:avLst/>
          </a:prstGeom>
        </p:spPr>
        <p:txBody>
          <a:bodyPr lIns="90177" tIns="45088" rIns="90177" bIns="450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0177" tIns="45088" rIns="90177" bIns="45088"/>
          <a:lstStyle/>
          <a:p>
            <a:pPr defTabSz="450226"/>
            <a:fld id="{3600D2EC-05DD-E24B-BF1F-3C97604AEC15}" type="datetimeFigureOut">
              <a:rPr lang="en-US" smtClean="0">
                <a:solidFill>
                  <a:prstClr val="black"/>
                </a:solidFill>
              </a:rPr>
              <a:pPr defTabSz="450226"/>
              <a:t>10/1/2019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90177" tIns="45088" rIns="90177" bIns="45088"/>
          <a:lstStyle/>
          <a:p>
            <a:pPr defTabSz="45022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90177" tIns="45088" rIns="90177" bIns="45088"/>
          <a:lstStyle/>
          <a:p>
            <a:pPr defTabSz="450226"/>
            <a:fld id="{C3B9E7F3-9D0D-534C-A83B-07DAFEA49E0E}" type="slidenum">
              <a:rPr lang="en-US" smtClean="0">
                <a:solidFill>
                  <a:prstClr val="black"/>
                </a:solidFill>
              </a:rPr>
              <a:pPr defTabSz="450226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390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35" y="1143075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93" y="1143075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134" y="1143075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259" y="1143075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3371850"/>
            <a:ext cx="8763000" cy="142875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9255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193249"/>
            <a:ext cx="4617720" cy="46291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9" y="193249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9" y="1824493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9" y="3455737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23151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25717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171522"/>
            <a:ext cx="5562600" cy="312896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1714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66" y="3371850"/>
            <a:ext cx="2666999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9" y="3371850"/>
            <a:ext cx="2757352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59127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93472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339" y="120015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3657600"/>
            <a:ext cx="3200400" cy="971550"/>
          </a:xfrm>
        </p:spPr>
        <p:txBody>
          <a:bodyPr tIns="91256" rIns="9144" bIns="91256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2461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366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62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3486150"/>
            <a:ext cx="3200400" cy="971550"/>
          </a:xfrm>
        </p:spPr>
        <p:txBody>
          <a:bodyPr tIns="91256" rIns="9144" bIns="91256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486150"/>
            <a:ext cx="3200400" cy="971550"/>
          </a:xfrm>
        </p:spPr>
        <p:txBody>
          <a:bodyPr tIns="91256" rIns="9144" bIns="91256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79097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1543050"/>
            <a:ext cx="8229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57600"/>
            <a:ext cx="8229600" cy="1085850"/>
          </a:xfrm>
        </p:spPr>
        <p:txBody>
          <a:bodyPr tIns="91256" rIns="9144" bIns="91256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16611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670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6989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63" tIns="34289" rIns="6846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47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47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463" tIns="34289" rIns="68463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8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7297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63" tIns="34289" rIns="6846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541736"/>
      </p:ext>
    </p:extLst>
  </p:cSld>
  <p:clrMapOvr>
    <a:masterClrMapping/>
  </p:clrMapOvr>
  <p:hf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63" tIns="34289" rIns="6846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721530"/>
      </p:ext>
    </p:extLst>
  </p:cSld>
  <p:clrMapOvr>
    <a:masterClrMapping/>
  </p:clrMapOvr>
  <p:hf hdr="0" ftr="0" dt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463" tIns="34289" rIns="68463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708646"/>
      </p:ext>
    </p:extLst>
  </p:cSld>
  <p:clrMapOvr>
    <a:masterClrMapping/>
  </p:clrMapOvr>
  <p:hf hdr="0" ftr="0" dt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63" tIns="34289" rIns="6846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47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47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01768065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09" y="171450"/>
            <a:ext cx="8401051" cy="6286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463" tIns="34289" rIns="68463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474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4474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4400"/>
            <a:ext cx="9144000" cy="42291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0781798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rgbClr val="5B6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4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268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4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0973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 Slide">
    <p:bg>
      <p:bgPr>
        <a:solidFill>
          <a:srgbClr val="C99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FFDA1044-7EF3-4280-9D22-70755D87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228850"/>
            <a:ext cx="6800850" cy="800100"/>
          </a:xfrm>
          <a:prstGeom prst="rect">
            <a:avLst/>
          </a:prstGeom>
          <a:noFill/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DDAEF9-AECC-4E04-B503-5C1EEC66A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260" y="3999840"/>
            <a:ext cx="969161" cy="97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C371E-B4C0-4BD6-8C4B-56074910A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4051841"/>
            <a:ext cx="971550" cy="8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05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C1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46F3272A-2BD2-451A-838E-6BDD304CDF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" y="65"/>
            <a:ext cx="9144001" cy="3943351"/>
          </a:xfrm>
          <a:prstGeom prst="rect">
            <a:avLst/>
          </a:prstGeom>
        </p:spPr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CC56A9CC-58DA-4DD3-A5DC-E0F1051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12" y="4057650"/>
            <a:ext cx="8515351" cy="97155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>
            <a:lvl1pPr marL="0" indent="0" algn="l" defTabSz="6844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8490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8071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0524" tIns="45262" rIns="90524" bIns="4526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0524" tIns="45262" rIns="90524" bIns="4526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90524" tIns="45262" rIns="90524" bIns="45262"/>
          <a:lstStyle>
            <a:lvl1pPr>
              <a:defRPr/>
            </a:lvl1pPr>
          </a:lstStyle>
          <a:p>
            <a:pPr defTabSz="9040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90524" tIns="45262" rIns="90524" bIns="45262"/>
          <a:lstStyle>
            <a:lvl1pPr>
              <a:defRPr/>
            </a:lvl1pPr>
          </a:lstStyle>
          <a:p>
            <a:pPr defTabSz="9040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90524" tIns="45262" rIns="90524" bIns="45262"/>
          <a:lstStyle>
            <a:lvl1pPr>
              <a:defRPr/>
            </a:lvl1pPr>
          </a:lstStyle>
          <a:p>
            <a:pPr defTabSz="904096" fontAlgn="base">
              <a:spcBef>
                <a:spcPct val="0"/>
              </a:spcBef>
              <a:spcAft>
                <a:spcPct val="0"/>
              </a:spcAft>
              <a:defRPr/>
            </a:pPr>
            <a:fld id="{8D3EF4D0-EB63-4377-A5BA-78E2A334F6B1}" type="slidenum">
              <a:rPr lang="en-US" smtClean="0">
                <a:solidFill>
                  <a:srgbClr val="000000"/>
                </a:solidFill>
              </a:rPr>
              <a:pPr defTabSz="90409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297"/>
            <a:ext cx="7772400" cy="1102519"/>
          </a:xfrm>
          <a:prstGeom prst="rect">
            <a:avLst/>
          </a:prstGeom>
        </p:spPr>
        <p:txBody>
          <a:bodyPr lIns="90528" tIns="45264" rIns="90528" bIns="452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0528" tIns="45264" rIns="90528" bIns="452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0528" tIns="45264" rIns="90528" bIns="45264"/>
          <a:lstStyle/>
          <a:p>
            <a:pPr defTabSz="904096"/>
            <a:fld id="{A9DA921C-7E8C-49F3-8BDB-3C434F4F8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096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0528" tIns="45264" rIns="90528" bIns="45264"/>
          <a:lstStyle/>
          <a:p>
            <a:pPr defTabSz="90409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0528" tIns="45264" rIns="90528" bIns="45264"/>
          <a:lstStyle/>
          <a:p>
            <a:pPr defTabSz="904096"/>
            <a:fld id="{B94FF555-D05B-4446-8A74-8ED1CC885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09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5750"/>
            <a:ext cx="7886700" cy="457200"/>
          </a:xfrm>
          <a:prstGeom prst="rect">
            <a:avLst/>
          </a:prstGeom>
        </p:spPr>
        <p:txBody>
          <a:bodyPr lIns="68039" tIns="34289" rIns="68039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48" y="1352550"/>
            <a:ext cx="7886700" cy="3262312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spcBef>
                <a:spcPts val="1200"/>
              </a:spcBef>
              <a:defRPr sz="21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  <a:lvl2pPr marL="506831" indent="-240716">
              <a:spcBef>
                <a:spcPts val="600"/>
              </a:spcBef>
              <a:buClrTx/>
              <a:buSzPct val="12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2pPr>
            <a:lvl3pPr marL="759847" indent="-260945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3pPr>
            <a:lvl4pPr>
              <a:defRPr>
                <a:latin typeface="Calibri "/>
              </a:defRPr>
            </a:lvl4pPr>
            <a:lvl5pPr>
              <a:defRPr>
                <a:latin typeface="Calibri 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5119" y="4766702"/>
            <a:ext cx="2057400" cy="274637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defRPr sz="900">
                <a:latin typeface="Calibri "/>
              </a:defRPr>
            </a:lvl1pPr>
          </a:lstStyle>
          <a:p>
            <a:pPr defTabSz="679663"/>
            <a:fld id="{20D85C37-140B-4CBE-BFF6-6908CD7FACB0}" type="datetimeFigureOut">
              <a:rPr lang="en-US" smtClean="0">
                <a:solidFill>
                  <a:srgbClr val="000000"/>
                </a:solidFill>
              </a:rPr>
              <a:pPr defTabSz="679663"/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650"/>
            <a:ext cx="3086100" cy="274637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defRPr sz="900">
                <a:latin typeface="Calibri "/>
              </a:defRPr>
            </a:lvl1pPr>
          </a:lstStyle>
          <a:p>
            <a:pPr defTabSz="679663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650"/>
            <a:ext cx="2057400" cy="274637"/>
          </a:xfrm>
          <a:prstGeom prst="rect">
            <a:avLst/>
          </a:prstGeom>
        </p:spPr>
        <p:txBody>
          <a:bodyPr lIns="68039" tIns="34289" rIns="68039" bIns="34289"/>
          <a:lstStyle>
            <a:lvl1pPr algn="r">
              <a:defRPr sz="900">
                <a:latin typeface="Calibri "/>
              </a:defRPr>
            </a:lvl1pPr>
          </a:lstStyle>
          <a:p>
            <a:pPr defTabSz="679663"/>
            <a:fld id="{0D07ACCF-0419-44DF-8472-2C1CC4847F9F}" type="slidenum">
              <a:rPr lang="en-US" smtClean="0">
                <a:solidFill>
                  <a:srgbClr val="000000"/>
                </a:solidFill>
              </a:rPr>
              <a:pPr defTabSz="679663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51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587" y="262370"/>
            <a:ext cx="7886700" cy="457200"/>
          </a:xfrm>
          <a:prstGeom prst="rect">
            <a:avLst/>
          </a:prstGeom>
        </p:spPr>
        <p:txBody>
          <a:bodyPr lIns="68039" tIns="34289" rIns="68039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63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5750"/>
            <a:ext cx="7886700" cy="457200"/>
          </a:xfrm>
          <a:prstGeom prst="rect">
            <a:avLst/>
          </a:prstGeom>
        </p:spPr>
        <p:txBody>
          <a:bodyPr lIns="68039" tIns="34289" rIns="68039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48" y="1352550"/>
            <a:ext cx="4024952" cy="3262312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  <a:lvl2pPr marL="506831" indent="-240716">
              <a:spcBef>
                <a:spcPts val="600"/>
              </a:spcBef>
              <a:buClrTx/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2pPr>
            <a:lvl3pPr marL="759847" indent="-260945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3pPr>
            <a:lvl4pPr>
              <a:defRPr>
                <a:latin typeface="Calibri "/>
              </a:defRPr>
            </a:lvl4pPr>
            <a:lvl5pPr>
              <a:defRPr>
                <a:latin typeface="Calibri 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5119" y="4766702"/>
            <a:ext cx="2057400" cy="274637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defRPr sz="900">
                <a:latin typeface="Calibri "/>
              </a:defRPr>
            </a:lvl1pPr>
          </a:lstStyle>
          <a:p>
            <a:pPr defTabSz="679663"/>
            <a:fld id="{20D85C37-140B-4CBE-BFF6-6908CD7FACB0}" type="datetimeFigureOut">
              <a:rPr lang="en-US" smtClean="0">
                <a:solidFill>
                  <a:srgbClr val="000000"/>
                </a:solidFill>
              </a:rPr>
              <a:pPr defTabSz="679663"/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650"/>
            <a:ext cx="3086100" cy="274637"/>
          </a:xfrm>
          <a:prstGeom prst="rect">
            <a:avLst/>
          </a:prstGeom>
        </p:spPr>
        <p:txBody>
          <a:bodyPr lIns="68039" tIns="34289" rIns="68039" bIns="34289"/>
          <a:lstStyle>
            <a:lvl1pPr>
              <a:defRPr sz="900">
                <a:latin typeface="Calibri "/>
              </a:defRPr>
            </a:lvl1pPr>
          </a:lstStyle>
          <a:p>
            <a:pPr defTabSz="679663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650"/>
            <a:ext cx="2057400" cy="274637"/>
          </a:xfrm>
          <a:prstGeom prst="rect">
            <a:avLst/>
          </a:prstGeom>
        </p:spPr>
        <p:txBody>
          <a:bodyPr lIns="68039" tIns="34289" rIns="68039" bIns="34289"/>
          <a:lstStyle>
            <a:lvl1pPr algn="r">
              <a:defRPr sz="900">
                <a:latin typeface="Calibri "/>
              </a:defRPr>
            </a:lvl1pPr>
          </a:lstStyle>
          <a:p>
            <a:pPr defTabSz="679663"/>
            <a:fld id="{0D07ACCF-0419-44DF-8472-2C1CC4847F9F}" type="slidenum">
              <a:rPr lang="en-US" smtClean="0">
                <a:solidFill>
                  <a:srgbClr val="000000"/>
                </a:solidFill>
              </a:rPr>
              <a:pPr defTabSz="679663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98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88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842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337" y="3894139"/>
            <a:ext cx="1852613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06742"/>
            <a:ext cx="8229600" cy="654863"/>
          </a:xfrm>
        </p:spPr>
        <p:txBody>
          <a:bodyPr lIns="68039" tIns="34289" rIns="68039" bIns="34289"/>
          <a:lstStyle>
            <a:lvl1pPr algn="l">
              <a:defRPr sz="2600" spc="100" baseline="0">
                <a:solidFill>
                  <a:srgbClr val="EB9B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1" y="1073890"/>
            <a:ext cx="8218488" cy="2977412"/>
          </a:xfrm>
        </p:spPr>
        <p:txBody>
          <a:bodyPr lIns="68039" tIns="34289" rIns="68039" bIns="34289"/>
          <a:lstStyle>
            <a:lvl1pPr marL="339551" indent="-339551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1pPr>
            <a:lvl2pPr marL="707742" indent="-255008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2pPr>
            <a:lvl3pPr marL="1132422" indent="-226367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3pPr>
            <a:lvl4pPr marL="1585532" indent="-226367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4pPr>
            <a:lvl5pPr marL="2038385" indent="-226367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lIns="68039" tIns="34289" rIns="68039" bIns="34289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79663">
              <a:defRPr/>
            </a:pP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 lIns="68039" tIns="34289" rIns="68039" bIns="34289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79663">
              <a:defRPr/>
            </a:pPr>
            <a:fld id="{9F637ED3-65C2-7347-8FE7-6097402A2C7E}" type="slidenum">
              <a:rPr lang="en-US" sz="1400" smtClean="0"/>
              <a:pPr defTabSz="679663"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3678971"/>
      </p:ext>
    </p:extLst>
  </p:cSld>
  <p:clrMapOvr>
    <a:masterClrMapping/>
  </p:clrMapOvr>
  <p:transition spd="slow">
    <p:push dir="u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0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89714" tIns="44857" rIns="89714" bIns="448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89714" tIns="44857" rIns="89714" bIns="448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89714" tIns="44857" rIns="89714" bIns="44857"/>
          <a:lstStyle>
            <a:lvl1pPr>
              <a:defRPr/>
            </a:lvl1pPr>
          </a:lstStyle>
          <a:p>
            <a:pPr defTabSz="894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89714" tIns="44857" rIns="89714" bIns="44857"/>
          <a:lstStyle>
            <a:lvl1pPr>
              <a:defRPr/>
            </a:lvl1pPr>
          </a:lstStyle>
          <a:p>
            <a:pPr defTabSz="894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89714" tIns="44857" rIns="89714" bIns="44857"/>
          <a:lstStyle>
            <a:lvl1pPr>
              <a:defRPr/>
            </a:lvl1pPr>
          </a:lstStyle>
          <a:p>
            <a:pPr defTabSz="894983" fontAlgn="base">
              <a:spcBef>
                <a:spcPct val="0"/>
              </a:spcBef>
              <a:spcAft>
                <a:spcPct val="0"/>
              </a:spcAft>
              <a:defRPr/>
            </a:pPr>
            <a:fld id="{8D3EF4D0-EB63-4377-A5BA-78E2A334F6B1}" type="slidenum">
              <a:rPr lang="en-US" smtClean="0">
                <a:solidFill>
                  <a:srgbClr val="000000"/>
                </a:solidFill>
              </a:rPr>
              <a:pPr defTabSz="894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90632" tIns="45316" rIns="90632" bIns="45316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90632" tIns="45316" rIns="90632" bIns="45316"/>
          <a:lstStyle>
            <a:lvl1pPr marL="0" indent="0" algn="ctr">
              <a:buNone/>
              <a:defRPr sz="1800"/>
            </a:lvl1pPr>
            <a:lvl2pPr marL="339257" indent="0" algn="ctr">
              <a:buNone/>
              <a:defRPr sz="1500"/>
            </a:lvl2pPr>
            <a:lvl3pPr marL="678915" indent="0" algn="ctr">
              <a:buNone/>
              <a:defRPr sz="1400"/>
            </a:lvl3pPr>
            <a:lvl4pPr marL="1018373" indent="0" algn="ctr">
              <a:buNone/>
              <a:defRPr sz="1200"/>
            </a:lvl4pPr>
            <a:lvl5pPr marL="1357830" indent="0" algn="ctr">
              <a:buNone/>
              <a:defRPr sz="1200"/>
            </a:lvl5pPr>
            <a:lvl6pPr marL="1697489" indent="0" algn="ctr">
              <a:buNone/>
              <a:defRPr sz="1200"/>
            </a:lvl6pPr>
            <a:lvl7pPr marL="2036744" indent="0" algn="ctr">
              <a:buNone/>
              <a:defRPr sz="1200"/>
            </a:lvl7pPr>
            <a:lvl8pPr marL="2376002" indent="0" algn="ctr">
              <a:buNone/>
              <a:defRPr sz="1200"/>
            </a:lvl8pPr>
            <a:lvl9pPr marL="27155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0632" tIns="45316" rIns="90632" bIns="45316"/>
          <a:lstStyle/>
          <a:p>
            <a:pPr defTabSz="452574"/>
            <a:fld id="{3140EE33-2397-48EC-921C-489EEBF2E6CB}" type="datetimeFigureOut">
              <a:rPr lang="en-US" smtClean="0">
                <a:solidFill>
                  <a:prstClr val="black"/>
                </a:solidFill>
              </a:rPr>
              <a:pPr defTabSz="452574"/>
              <a:t>10/1/2019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0632" tIns="45316" rIns="90632" bIns="45316"/>
          <a:lstStyle/>
          <a:p>
            <a:pPr defTabSz="452574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0632" tIns="45316" rIns="90632" bIns="45316"/>
          <a:lstStyle/>
          <a:p>
            <a:pPr defTabSz="452574"/>
            <a:fld id="{00497567-316C-46BC-8BBC-84ADB8B710D0}" type="slidenum">
              <a:rPr lang="en-US" smtClean="0">
                <a:solidFill>
                  <a:prstClr val="black"/>
                </a:solidFill>
              </a:rPr>
              <a:pPr defTabSz="452574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0385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727"/>
            <a:ext cx="7772400" cy="1102519"/>
          </a:xfrm>
          <a:prstGeom prst="rect">
            <a:avLst/>
          </a:prstGeom>
        </p:spPr>
        <p:txBody>
          <a:bodyPr lIns="89718" tIns="44859" rIns="89718" bIns="4485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89718" tIns="44859" rIns="89718" bIns="4485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7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2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9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89718" tIns="44859" rIns="89718" bIns="44859"/>
          <a:lstStyle/>
          <a:p>
            <a:pPr defTabSz="894983"/>
            <a:fld id="{A9DA921C-7E8C-49F3-8BDB-3C434F4F8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4983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89718" tIns="44859" rIns="89718" bIns="44859"/>
          <a:lstStyle/>
          <a:p>
            <a:pPr defTabSz="8949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89718" tIns="44859" rIns="89718" bIns="44859"/>
          <a:lstStyle/>
          <a:p>
            <a:pPr defTabSz="894983"/>
            <a:fld id="{B94FF555-D05B-4446-8A74-8ED1CC885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49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89718" tIns="44859" rIns="89718" bIns="4485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  <a:prstGeom prst="rect">
            <a:avLst/>
          </a:prstGeom>
        </p:spPr>
        <p:txBody>
          <a:bodyPr lIns="89718" tIns="44859" rIns="89718" bIns="4485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  <a:prstGeom prst="rect">
            <a:avLst/>
          </a:prstGeom>
        </p:spPr>
        <p:txBody>
          <a:bodyPr lIns="89718" tIns="44859" rIns="89718" bIns="4485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8225"/>
            <a:ext cx="2133600" cy="274637"/>
          </a:xfrm>
          <a:prstGeom prst="rect">
            <a:avLst/>
          </a:prstGeom>
        </p:spPr>
        <p:txBody>
          <a:bodyPr lIns="89718" tIns="44859" rIns="89718" bIns="44859"/>
          <a:lstStyle>
            <a:lvl1pPr>
              <a:defRPr/>
            </a:lvl1pPr>
          </a:lstStyle>
          <a:p>
            <a:pPr defTabSz="895028">
              <a:defRPr/>
            </a:pPr>
            <a:fld id="{CFDEE68B-8DB8-48EC-9633-6CDDA2C177A8}" type="datetimeFigureOut">
              <a:rPr lang="en-US" smtClean="0">
                <a:solidFill>
                  <a:srgbClr val="000000"/>
                </a:solidFill>
              </a:rPr>
              <a:pPr defTabSz="895028">
                <a:defRPr/>
              </a:pPr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8225"/>
            <a:ext cx="2895600" cy="274637"/>
          </a:xfrm>
          <a:prstGeom prst="rect">
            <a:avLst/>
          </a:prstGeom>
        </p:spPr>
        <p:txBody>
          <a:bodyPr lIns="89718" tIns="44859" rIns="89718" bIns="44859"/>
          <a:lstStyle>
            <a:lvl1pPr>
              <a:defRPr/>
            </a:lvl1pPr>
          </a:lstStyle>
          <a:p>
            <a:pPr defTabSz="895028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8225"/>
            <a:ext cx="2133600" cy="274637"/>
          </a:xfrm>
          <a:prstGeom prst="rect">
            <a:avLst/>
          </a:prstGeom>
        </p:spPr>
        <p:txBody>
          <a:bodyPr lIns="89718" tIns="44859" rIns="89718" bIns="44859"/>
          <a:lstStyle>
            <a:lvl1pPr>
              <a:defRPr/>
            </a:lvl1pPr>
          </a:lstStyle>
          <a:p>
            <a:pPr defTabSz="895028">
              <a:defRPr/>
            </a:pPr>
            <a:fld id="{F5CA2232-1AB5-45AA-97DD-5E2AB40B8CDF}" type="slidenum">
              <a:rPr lang="en-US" smtClean="0">
                <a:solidFill>
                  <a:srgbClr val="000000"/>
                </a:solidFill>
              </a:rPr>
              <a:pPr defTabSz="895028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9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869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7412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3945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942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09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784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1658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28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32" tIns="45316" rIns="90632" bIns="45316"/>
          <a:lstStyle/>
          <a:p>
            <a:pPr defTabSz="452574">
              <a:defRPr/>
            </a:pPr>
            <a:fld id="{775EF2BF-9708-45ED-82DA-73FD94073F25}" type="datetimeFigureOut">
              <a:rPr lang="en-US" smtClean="0">
                <a:solidFill>
                  <a:prstClr val="black"/>
                </a:solidFill>
              </a:rPr>
              <a:pPr defTabSz="452574">
                <a:defRPr/>
              </a:pPr>
              <a:t>10/1/2019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32" tIns="45316" rIns="90632" bIns="45316"/>
          <a:lstStyle/>
          <a:p>
            <a:pPr defTabSz="452574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0632" tIns="45316" rIns="90632" bIns="45316"/>
          <a:lstStyle/>
          <a:p>
            <a:pPr defTabSz="452574">
              <a:defRPr/>
            </a:pPr>
            <a:fld id="{D0608873-CB85-4F72-A2C4-2C09E41F5987}" type="slidenum">
              <a:rPr lang="en-US" smtClean="0">
                <a:solidFill>
                  <a:prstClr val="black"/>
                </a:solidFill>
              </a:rPr>
              <a:pPr defTabSz="452574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8581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323" indent="0">
              <a:buNone/>
              <a:defRPr sz="2800"/>
            </a:lvl2pPr>
            <a:lvl3pPr marL="908888" indent="0">
              <a:buNone/>
              <a:defRPr sz="2400"/>
            </a:lvl3pPr>
            <a:lvl4pPr marL="1363270" indent="0">
              <a:buNone/>
              <a:defRPr sz="2000"/>
            </a:lvl4pPr>
            <a:lvl5pPr marL="1817774" indent="0">
              <a:buNone/>
              <a:defRPr sz="2000"/>
            </a:lvl5pPr>
            <a:lvl6pPr marL="2272035" indent="0">
              <a:buNone/>
              <a:defRPr sz="2000"/>
            </a:lvl6pPr>
            <a:lvl7pPr marL="2726423" indent="0">
              <a:buNone/>
              <a:defRPr sz="2000"/>
            </a:lvl7pPr>
            <a:lvl8pPr marL="3180889" indent="0">
              <a:buNone/>
              <a:defRPr sz="2000"/>
            </a:lvl8pPr>
            <a:lvl9pPr marL="3635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3210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510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2082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0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2833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938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544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051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331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7259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20946"/>
            <a:ext cx="7467600" cy="4200525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514850"/>
            <a:ext cx="7467600" cy="285750"/>
          </a:xfrm>
        </p:spPr>
        <p:txBody>
          <a:bodyPr rIns="9143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4478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8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1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3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3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4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2553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01" y="107646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5357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9777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5990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3426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5729" indent="0" algn="ctr">
              <a:buNone/>
              <a:defRPr sz="1500"/>
            </a:lvl2pPr>
            <a:lvl3pPr marL="672228" indent="0" algn="ctr">
              <a:buNone/>
              <a:defRPr sz="1400"/>
            </a:lvl3pPr>
            <a:lvl4pPr marL="1008332" indent="0" algn="ctr">
              <a:buNone/>
              <a:defRPr sz="1200"/>
            </a:lvl4pPr>
            <a:lvl5pPr marL="1344605" indent="0" algn="ctr">
              <a:buNone/>
              <a:defRPr sz="1200"/>
            </a:lvl5pPr>
            <a:lvl6pPr marL="1680734" indent="0" algn="ctr">
              <a:buNone/>
              <a:defRPr sz="1200"/>
            </a:lvl6pPr>
            <a:lvl7pPr marL="2016431" indent="0" algn="ctr">
              <a:buNone/>
              <a:defRPr sz="1200"/>
            </a:lvl7pPr>
            <a:lvl8pPr marL="2352558" indent="0" algn="ctr">
              <a:buNone/>
              <a:defRPr sz="1200"/>
            </a:lvl8pPr>
            <a:lvl9pPr marL="26887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013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8304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57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2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83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46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0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164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525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88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326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55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55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011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729" indent="0">
              <a:buNone/>
              <a:defRPr sz="1500" b="1"/>
            </a:lvl2pPr>
            <a:lvl3pPr marL="672228" indent="0">
              <a:buNone/>
              <a:defRPr sz="1400" b="1"/>
            </a:lvl3pPr>
            <a:lvl4pPr marL="1008332" indent="0">
              <a:buNone/>
              <a:defRPr sz="1200" b="1"/>
            </a:lvl4pPr>
            <a:lvl5pPr marL="1344605" indent="0">
              <a:buNone/>
              <a:defRPr sz="1200" b="1"/>
            </a:lvl5pPr>
            <a:lvl6pPr marL="1680734" indent="0">
              <a:buNone/>
              <a:defRPr sz="1200" b="1"/>
            </a:lvl6pPr>
            <a:lvl7pPr marL="2016431" indent="0">
              <a:buNone/>
              <a:defRPr sz="1200" b="1"/>
            </a:lvl7pPr>
            <a:lvl8pPr marL="2352558" indent="0">
              <a:buNone/>
              <a:defRPr sz="1200" b="1"/>
            </a:lvl8pPr>
            <a:lvl9pPr marL="2688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729" indent="0">
              <a:buNone/>
              <a:defRPr sz="1500" b="1"/>
            </a:lvl2pPr>
            <a:lvl3pPr marL="672228" indent="0">
              <a:buNone/>
              <a:defRPr sz="1400" b="1"/>
            </a:lvl3pPr>
            <a:lvl4pPr marL="1008332" indent="0">
              <a:buNone/>
              <a:defRPr sz="1200" b="1"/>
            </a:lvl4pPr>
            <a:lvl5pPr marL="1344605" indent="0">
              <a:buNone/>
              <a:defRPr sz="1200" b="1"/>
            </a:lvl5pPr>
            <a:lvl6pPr marL="1680734" indent="0">
              <a:buNone/>
              <a:defRPr sz="1200" b="1"/>
            </a:lvl6pPr>
            <a:lvl7pPr marL="2016431" indent="0">
              <a:buNone/>
              <a:defRPr sz="1200" b="1"/>
            </a:lvl7pPr>
            <a:lvl8pPr marL="2352558" indent="0">
              <a:buNone/>
              <a:defRPr sz="1200" b="1"/>
            </a:lvl8pPr>
            <a:lvl9pPr marL="2688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094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83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6167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4772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92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729" indent="0">
              <a:buNone/>
              <a:defRPr sz="1100"/>
            </a:lvl2pPr>
            <a:lvl3pPr marL="672228" indent="0">
              <a:buNone/>
              <a:defRPr sz="900"/>
            </a:lvl3pPr>
            <a:lvl4pPr marL="1008332" indent="0">
              <a:buNone/>
              <a:defRPr sz="800"/>
            </a:lvl4pPr>
            <a:lvl5pPr marL="1344605" indent="0">
              <a:buNone/>
              <a:defRPr sz="800"/>
            </a:lvl5pPr>
            <a:lvl6pPr marL="1680734" indent="0">
              <a:buNone/>
              <a:defRPr sz="800"/>
            </a:lvl6pPr>
            <a:lvl7pPr marL="2016431" indent="0">
              <a:buNone/>
              <a:defRPr sz="800"/>
            </a:lvl7pPr>
            <a:lvl8pPr marL="2352558" indent="0">
              <a:buNone/>
              <a:defRPr sz="800"/>
            </a:lvl8pPr>
            <a:lvl9pPr marL="2688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3708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92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5729" indent="0">
              <a:buNone/>
              <a:defRPr sz="2100"/>
            </a:lvl2pPr>
            <a:lvl3pPr marL="672228" indent="0">
              <a:buNone/>
              <a:defRPr sz="1800"/>
            </a:lvl3pPr>
            <a:lvl4pPr marL="1008332" indent="0">
              <a:buNone/>
              <a:defRPr sz="1500"/>
            </a:lvl4pPr>
            <a:lvl5pPr marL="1344605" indent="0">
              <a:buNone/>
              <a:defRPr sz="1500"/>
            </a:lvl5pPr>
            <a:lvl6pPr marL="1680734" indent="0">
              <a:buNone/>
              <a:defRPr sz="1500"/>
            </a:lvl6pPr>
            <a:lvl7pPr marL="2016431" indent="0">
              <a:buNone/>
              <a:defRPr sz="1500"/>
            </a:lvl7pPr>
            <a:lvl8pPr marL="2352558" indent="0">
              <a:buNone/>
              <a:defRPr sz="1500"/>
            </a:lvl8pPr>
            <a:lvl9pPr marL="268873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729" indent="0">
              <a:buNone/>
              <a:defRPr sz="1100"/>
            </a:lvl2pPr>
            <a:lvl3pPr marL="672228" indent="0">
              <a:buNone/>
              <a:defRPr sz="900"/>
            </a:lvl3pPr>
            <a:lvl4pPr marL="1008332" indent="0">
              <a:buNone/>
              <a:defRPr sz="800"/>
            </a:lvl4pPr>
            <a:lvl5pPr marL="1344605" indent="0">
              <a:buNone/>
              <a:defRPr sz="800"/>
            </a:lvl5pPr>
            <a:lvl6pPr marL="1680734" indent="0">
              <a:buNone/>
              <a:defRPr sz="800"/>
            </a:lvl6pPr>
            <a:lvl7pPr marL="2016431" indent="0">
              <a:buNone/>
              <a:defRPr sz="800"/>
            </a:lvl7pPr>
            <a:lvl8pPr marL="2352558" indent="0">
              <a:buNone/>
              <a:defRPr sz="800"/>
            </a:lvl8pPr>
            <a:lvl9pPr marL="2688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3186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2939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9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419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4750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854674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0950" tIns="45475" rIns="90950" bIns="454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0950" tIns="45475" rIns="90950" bIns="454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844027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0950" tIns="45475" rIns="90950" bIns="45475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0950" tIns="45475" rIns="90950" bIns="45475" anchor="b"/>
          <a:lstStyle>
            <a:lvl1pPr marL="0" indent="0">
              <a:buNone/>
              <a:defRPr sz="2000"/>
            </a:lvl1pPr>
            <a:lvl2pPr marL="454323" indent="0">
              <a:buNone/>
              <a:defRPr sz="1800"/>
            </a:lvl2pPr>
            <a:lvl3pPr marL="908888" indent="0">
              <a:buNone/>
              <a:defRPr sz="1600"/>
            </a:lvl3pPr>
            <a:lvl4pPr marL="1363270" indent="0">
              <a:buNone/>
              <a:defRPr sz="1400"/>
            </a:lvl4pPr>
            <a:lvl5pPr marL="1817774" indent="0">
              <a:buNone/>
              <a:defRPr sz="1400"/>
            </a:lvl5pPr>
            <a:lvl6pPr marL="2272035" indent="0">
              <a:buNone/>
              <a:defRPr sz="1400"/>
            </a:lvl6pPr>
            <a:lvl7pPr marL="2726423" indent="0">
              <a:buNone/>
              <a:defRPr sz="1400"/>
            </a:lvl7pPr>
            <a:lvl8pPr marL="3180889" indent="0">
              <a:buNone/>
              <a:defRPr sz="1400"/>
            </a:lvl8pPr>
            <a:lvl9pPr marL="36352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11073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0950" tIns="45475" rIns="90950" bIns="454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132245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0950" tIns="45475" rIns="90950" bIns="45475"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2" y="1151335"/>
            <a:ext cx="4041775" cy="479822"/>
          </a:xfrm>
          <a:prstGeom prst="rect">
            <a:avLst/>
          </a:prstGeom>
        </p:spPr>
        <p:txBody>
          <a:bodyPr lIns="90950" tIns="45475" rIns="90950" bIns="45475"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2" y="1631156"/>
            <a:ext cx="4041775" cy="2963466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03536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05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11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17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2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3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3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04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6310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0950" tIns="45475" rIns="90950" bIns="4547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541919"/>
      </p:ext>
    </p:extLst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304651"/>
      </p:ext>
    </p:extLst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  <a:prstGeom prst="rect">
            <a:avLst/>
          </a:prstGeom>
        </p:spPr>
        <p:txBody>
          <a:bodyPr lIns="90950" tIns="45475" rIns="90950" bIns="45475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41"/>
            <a:ext cx="5111750" cy="4389835"/>
          </a:xfrm>
          <a:prstGeom prst="rect">
            <a:avLst/>
          </a:prstGeom>
        </p:spPr>
        <p:txBody>
          <a:bodyPr lIns="90950" tIns="45475" rIns="90950" bIns="454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  <a:prstGeom prst="rect">
            <a:avLst/>
          </a:prstGeom>
        </p:spPr>
        <p:txBody>
          <a:bodyPr lIns="90950" tIns="45475" rIns="90950" bIns="45475"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528335"/>
      </p:ext>
    </p:extLst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0950" tIns="45475" rIns="90950" bIns="45475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0950" tIns="45475" rIns="90950" bIns="45475"/>
          <a:lstStyle>
            <a:lvl1pPr marL="0" indent="0">
              <a:buNone/>
              <a:defRPr sz="3200"/>
            </a:lvl1pPr>
            <a:lvl2pPr marL="454323" indent="0">
              <a:buNone/>
              <a:defRPr sz="2800"/>
            </a:lvl2pPr>
            <a:lvl3pPr marL="908888" indent="0">
              <a:buNone/>
              <a:defRPr sz="2400"/>
            </a:lvl3pPr>
            <a:lvl4pPr marL="1363270" indent="0">
              <a:buNone/>
              <a:defRPr sz="2000"/>
            </a:lvl4pPr>
            <a:lvl5pPr marL="1817774" indent="0">
              <a:buNone/>
              <a:defRPr sz="2000"/>
            </a:lvl5pPr>
            <a:lvl6pPr marL="2272035" indent="0">
              <a:buNone/>
              <a:defRPr sz="2000"/>
            </a:lvl6pPr>
            <a:lvl7pPr marL="2726423" indent="0">
              <a:buNone/>
              <a:defRPr sz="2000"/>
            </a:lvl7pPr>
            <a:lvl8pPr marL="3180889" indent="0">
              <a:buNone/>
              <a:defRPr sz="2000"/>
            </a:lvl8pPr>
            <a:lvl9pPr marL="3635291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52"/>
            <a:ext cx="5486400" cy="603647"/>
          </a:xfrm>
          <a:prstGeom prst="rect">
            <a:avLst/>
          </a:prstGeom>
        </p:spPr>
        <p:txBody>
          <a:bodyPr lIns="90950" tIns="45475" rIns="90950" bIns="45475"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407671"/>
      </p:ext>
    </p:extLst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0950" tIns="45475" rIns="90950" bIns="454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0950" tIns="45475" rIns="90950" bIns="454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663546"/>
      </p:ext>
    </p:extLst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0950" tIns="45475" rIns="90950" bIns="454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0950" tIns="45475" rIns="90950" bIns="454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8790706"/>
      </p:ext>
    </p:extLst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0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B46DA-A1CB-4D9F-8FA2-D7C1C1AE04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5E4C7-A17E-4D13-95D4-80A95E387C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45FBF-B62B-47D0-9C29-85BD1E2DE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55CB3-30A1-4D21-BC10-AFDA20B49F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2537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95" indent="0">
              <a:buNone/>
              <a:defRPr sz="1800" b="1"/>
            </a:lvl3pPr>
            <a:lvl4pPr marL="1369628" indent="0">
              <a:buNone/>
              <a:defRPr sz="1600" b="1"/>
            </a:lvl4pPr>
            <a:lvl5pPr marL="1826189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200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95" indent="0">
              <a:buNone/>
              <a:defRPr sz="1800" b="1"/>
            </a:lvl3pPr>
            <a:lvl4pPr marL="1369628" indent="0">
              <a:buNone/>
              <a:defRPr sz="1600" b="1"/>
            </a:lvl4pPr>
            <a:lvl5pPr marL="1826189" indent="0">
              <a:buNone/>
              <a:defRPr sz="1600" b="1"/>
            </a:lvl5pPr>
            <a:lvl6pPr marL="2282694" indent="0">
              <a:buNone/>
              <a:defRPr sz="1600" b="1"/>
            </a:lvl6pPr>
            <a:lvl7pPr marL="2739200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2F6A6-0054-4C34-A84E-057AFA6427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C0E77-57C2-4C4A-83E2-BD00E32F7A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3962E-EC9C-4CD8-8B17-AE0117F6B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0" y="107639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06" indent="0">
              <a:buNone/>
              <a:defRPr sz="1200"/>
            </a:lvl2pPr>
            <a:lvl3pPr marL="913095" indent="0">
              <a:buNone/>
              <a:defRPr sz="1000"/>
            </a:lvl3pPr>
            <a:lvl4pPr marL="1369628" indent="0">
              <a:buNone/>
              <a:defRPr sz="900"/>
            </a:lvl4pPr>
            <a:lvl5pPr marL="1826189" indent="0">
              <a:buNone/>
              <a:defRPr sz="900"/>
            </a:lvl5pPr>
            <a:lvl6pPr marL="2282694" indent="0">
              <a:buNone/>
              <a:defRPr sz="900"/>
            </a:lvl6pPr>
            <a:lvl7pPr marL="2739200" indent="0">
              <a:buNone/>
              <a:defRPr sz="900"/>
            </a:lvl7pPr>
            <a:lvl8pPr marL="3195760" indent="0">
              <a:buNone/>
              <a:defRPr sz="900"/>
            </a:lvl8pPr>
            <a:lvl9pPr marL="3652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AF53-EC72-4E9D-87A9-DBFCDF2E6F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06" indent="0">
              <a:buNone/>
              <a:defRPr sz="2800"/>
            </a:lvl2pPr>
            <a:lvl3pPr marL="913095" indent="0">
              <a:buNone/>
              <a:defRPr sz="2400"/>
            </a:lvl3pPr>
            <a:lvl4pPr marL="1369628" indent="0">
              <a:buNone/>
              <a:defRPr sz="2000"/>
            </a:lvl4pPr>
            <a:lvl5pPr marL="1826189" indent="0">
              <a:buNone/>
              <a:defRPr sz="2000"/>
            </a:lvl5pPr>
            <a:lvl6pPr marL="2282694" indent="0">
              <a:buNone/>
              <a:defRPr sz="2000"/>
            </a:lvl6pPr>
            <a:lvl7pPr marL="2739200" indent="0">
              <a:buNone/>
              <a:defRPr sz="2000"/>
            </a:lvl7pPr>
            <a:lvl8pPr marL="3195760" indent="0">
              <a:buNone/>
              <a:defRPr sz="2000"/>
            </a:lvl8pPr>
            <a:lvl9pPr marL="365230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06" indent="0">
              <a:buNone/>
              <a:defRPr sz="1200"/>
            </a:lvl2pPr>
            <a:lvl3pPr marL="913095" indent="0">
              <a:buNone/>
              <a:defRPr sz="1000"/>
            </a:lvl3pPr>
            <a:lvl4pPr marL="1369628" indent="0">
              <a:buNone/>
              <a:defRPr sz="900"/>
            </a:lvl4pPr>
            <a:lvl5pPr marL="1826189" indent="0">
              <a:buNone/>
              <a:defRPr sz="900"/>
            </a:lvl5pPr>
            <a:lvl6pPr marL="2282694" indent="0">
              <a:buNone/>
              <a:defRPr sz="900"/>
            </a:lvl6pPr>
            <a:lvl7pPr marL="2739200" indent="0">
              <a:buNone/>
              <a:defRPr sz="900"/>
            </a:lvl7pPr>
            <a:lvl8pPr marL="3195760" indent="0">
              <a:buNone/>
              <a:defRPr sz="900"/>
            </a:lvl8pPr>
            <a:lvl9pPr marL="3652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330AD-AB0B-4973-B593-B937D7AD3E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4CEB6-1626-4631-B787-0DC0610B4E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6E17B-D2A8-407C-B044-B85F9C8F32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IA_PPT CHAPTER HEADERS9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" y="0"/>
            <a:ext cx="37512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58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16629551"/>
      </p:ext>
    </p:extLst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3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8186" indent="0" algn="ctr">
              <a:buNone/>
              <a:defRPr sz="1500"/>
            </a:lvl2pPr>
            <a:lvl3pPr marL="676892" indent="0" algn="ctr">
              <a:buNone/>
              <a:defRPr sz="1400"/>
            </a:lvl3pPr>
            <a:lvl4pPr marL="1015339" indent="0" algn="ctr">
              <a:buNone/>
              <a:defRPr sz="1200"/>
            </a:lvl4pPr>
            <a:lvl5pPr marL="1353818" indent="0" algn="ctr">
              <a:buNone/>
              <a:defRPr sz="1200"/>
            </a:lvl5pPr>
            <a:lvl6pPr marL="1692491" indent="0" algn="ctr">
              <a:buNone/>
              <a:defRPr sz="1200"/>
            </a:lvl6pPr>
            <a:lvl7pPr marL="2030675" indent="0" algn="ctr">
              <a:buNone/>
              <a:defRPr sz="1200"/>
            </a:lvl7pPr>
            <a:lvl8pPr marL="2368964" indent="0" algn="ctr">
              <a:buNone/>
              <a:defRPr sz="1200"/>
            </a:lvl8pPr>
            <a:lvl9pPr marL="2707506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65" indent="0">
              <a:buNone/>
              <a:defRPr sz="2000" b="1"/>
            </a:lvl2pPr>
            <a:lvl3pPr marL="901181" indent="0">
              <a:buNone/>
              <a:defRPr sz="1800" b="1"/>
            </a:lvl3pPr>
            <a:lvl4pPr marL="1351751" indent="0">
              <a:buNone/>
              <a:defRPr sz="1600" b="1"/>
            </a:lvl4pPr>
            <a:lvl5pPr marL="1802375" indent="0">
              <a:buNone/>
              <a:defRPr sz="1600" b="1"/>
            </a:lvl5pPr>
            <a:lvl6pPr marL="2252630" indent="0">
              <a:buNone/>
              <a:defRPr sz="1600" b="1"/>
            </a:lvl6pPr>
            <a:lvl7pPr marL="2703296" indent="0">
              <a:buNone/>
              <a:defRPr sz="1600" b="1"/>
            </a:lvl7pPr>
            <a:lvl8pPr marL="3153881" indent="0">
              <a:buNone/>
              <a:defRPr sz="1600" b="1"/>
            </a:lvl8pPr>
            <a:lvl9pPr marL="36045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17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65" indent="0">
              <a:buNone/>
              <a:defRPr sz="2000" b="1"/>
            </a:lvl2pPr>
            <a:lvl3pPr marL="901181" indent="0">
              <a:buNone/>
              <a:defRPr sz="1800" b="1"/>
            </a:lvl3pPr>
            <a:lvl4pPr marL="1351751" indent="0">
              <a:buNone/>
              <a:defRPr sz="1600" b="1"/>
            </a:lvl4pPr>
            <a:lvl5pPr marL="1802375" indent="0">
              <a:buNone/>
              <a:defRPr sz="1600" b="1"/>
            </a:lvl5pPr>
            <a:lvl6pPr marL="2252630" indent="0">
              <a:buNone/>
              <a:defRPr sz="1600" b="1"/>
            </a:lvl6pPr>
            <a:lvl7pPr marL="2703296" indent="0">
              <a:buNone/>
              <a:defRPr sz="1600" b="1"/>
            </a:lvl7pPr>
            <a:lvl8pPr marL="3153881" indent="0">
              <a:buNone/>
              <a:defRPr sz="1600" b="1"/>
            </a:lvl8pPr>
            <a:lvl9pPr marL="36045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1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3732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1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5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2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9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7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186" indent="0">
              <a:buNone/>
              <a:defRPr sz="1500" b="1"/>
            </a:lvl2pPr>
            <a:lvl3pPr marL="676892" indent="0">
              <a:buNone/>
              <a:defRPr sz="1400" b="1"/>
            </a:lvl3pPr>
            <a:lvl4pPr marL="1015339" indent="0">
              <a:buNone/>
              <a:defRPr sz="1200" b="1"/>
            </a:lvl4pPr>
            <a:lvl5pPr marL="1353818" indent="0">
              <a:buNone/>
              <a:defRPr sz="1200" b="1"/>
            </a:lvl5pPr>
            <a:lvl6pPr marL="1692491" indent="0">
              <a:buNone/>
              <a:defRPr sz="1200" b="1"/>
            </a:lvl6pPr>
            <a:lvl7pPr marL="2030675" indent="0">
              <a:buNone/>
              <a:defRPr sz="1200" b="1"/>
            </a:lvl7pPr>
            <a:lvl8pPr marL="2368964" indent="0">
              <a:buNone/>
              <a:defRPr sz="1200" b="1"/>
            </a:lvl8pPr>
            <a:lvl9pPr marL="270750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8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186" indent="0">
              <a:buNone/>
              <a:defRPr sz="1500" b="1"/>
            </a:lvl2pPr>
            <a:lvl3pPr marL="676892" indent="0">
              <a:buNone/>
              <a:defRPr sz="1400" b="1"/>
            </a:lvl3pPr>
            <a:lvl4pPr marL="1015339" indent="0">
              <a:buNone/>
              <a:defRPr sz="1200" b="1"/>
            </a:lvl4pPr>
            <a:lvl5pPr marL="1353818" indent="0">
              <a:buNone/>
              <a:defRPr sz="1200" b="1"/>
            </a:lvl5pPr>
            <a:lvl6pPr marL="1692491" indent="0">
              <a:buNone/>
              <a:defRPr sz="1200" b="1"/>
            </a:lvl6pPr>
            <a:lvl7pPr marL="2030675" indent="0">
              <a:buNone/>
              <a:defRPr sz="1200" b="1"/>
            </a:lvl7pPr>
            <a:lvl8pPr marL="2368964" indent="0">
              <a:buNone/>
              <a:defRPr sz="1200" b="1"/>
            </a:lvl8pPr>
            <a:lvl9pPr marL="270750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8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6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186" indent="0">
              <a:buNone/>
              <a:defRPr sz="1100"/>
            </a:lvl2pPr>
            <a:lvl3pPr marL="676892" indent="0">
              <a:buNone/>
              <a:defRPr sz="900"/>
            </a:lvl3pPr>
            <a:lvl4pPr marL="1015339" indent="0">
              <a:buNone/>
              <a:defRPr sz="800"/>
            </a:lvl4pPr>
            <a:lvl5pPr marL="1353818" indent="0">
              <a:buNone/>
              <a:defRPr sz="800"/>
            </a:lvl5pPr>
            <a:lvl6pPr marL="1692491" indent="0">
              <a:buNone/>
              <a:defRPr sz="800"/>
            </a:lvl6pPr>
            <a:lvl7pPr marL="2030675" indent="0">
              <a:buNone/>
              <a:defRPr sz="800"/>
            </a:lvl7pPr>
            <a:lvl8pPr marL="2368964" indent="0">
              <a:buNone/>
              <a:defRPr sz="800"/>
            </a:lvl8pPr>
            <a:lvl9pPr marL="270750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6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8186" indent="0">
              <a:buNone/>
              <a:defRPr sz="2100"/>
            </a:lvl2pPr>
            <a:lvl3pPr marL="676892" indent="0">
              <a:buNone/>
              <a:defRPr sz="1800"/>
            </a:lvl3pPr>
            <a:lvl4pPr marL="1015339" indent="0">
              <a:buNone/>
              <a:defRPr sz="1500"/>
            </a:lvl4pPr>
            <a:lvl5pPr marL="1353818" indent="0">
              <a:buNone/>
              <a:defRPr sz="1500"/>
            </a:lvl5pPr>
            <a:lvl6pPr marL="1692491" indent="0">
              <a:buNone/>
              <a:defRPr sz="1500"/>
            </a:lvl6pPr>
            <a:lvl7pPr marL="2030675" indent="0">
              <a:buNone/>
              <a:defRPr sz="1500"/>
            </a:lvl7pPr>
            <a:lvl8pPr marL="2368964" indent="0">
              <a:buNone/>
              <a:defRPr sz="1500"/>
            </a:lvl8pPr>
            <a:lvl9pPr marL="270750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186" indent="0">
              <a:buNone/>
              <a:defRPr sz="1100"/>
            </a:lvl2pPr>
            <a:lvl3pPr marL="676892" indent="0">
              <a:buNone/>
              <a:defRPr sz="900"/>
            </a:lvl3pPr>
            <a:lvl4pPr marL="1015339" indent="0">
              <a:buNone/>
              <a:defRPr sz="800"/>
            </a:lvl4pPr>
            <a:lvl5pPr marL="1353818" indent="0">
              <a:buNone/>
              <a:defRPr sz="800"/>
            </a:lvl5pPr>
            <a:lvl6pPr marL="1692491" indent="0">
              <a:buNone/>
              <a:defRPr sz="800"/>
            </a:lvl6pPr>
            <a:lvl7pPr marL="2030675" indent="0">
              <a:buNone/>
              <a:defRPr sz="800"/>
            </a:lvl7pPr>
            <a:lvl8pPr marL="2368964" indent="0">
              <a:buNone/>
              <a:defRPr sz="800"/>
            </a:lvl8pPr>
            <a:lvl9pPr marL="270750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2741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1451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79F0-E809-4B63-A0FF-96F196CEDC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DFF5-12E0-475F-BC06-03D27EDC25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5211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6532-35A6-460E-80A8-DCC0623D27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6100-B913-48F8-B25B-B434FF8506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7473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5CF9-F0F2-4F23-9C75-27F6C54EBC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5A2E1-AEAB-4410-AA23-317AA8D9B3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513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E68B-8DB8-48EC-9633-6CDDA2C177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A2232-1AB5-45AA-97DD-5E2AB40B8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674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2EBC4-BE29-4795-8CDC-3CEF526F08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1058-E6DA-4994-B8D6-5EC0BAF17C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139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84A-AADE-465B-ACBF-F586F18035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0452-F766-473A-AC65-172084F5D1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5979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2823-E271-4C5F-9307-DAD051C528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1A006-D90A-445A-8CD2-C38CA56524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4871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4AEC-70D0-41E5-837F-D6C3BA1A5F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72F74-3ED4-4BE7-B904-25AFC25AB5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4585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C21B8-8123-469F-AFE8-7736134B3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D3F5-C2D2-44A5-B936-8535ECA974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8608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DFC2-5522-4D57-8596-3625181E14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846D7-956C-4CE3-AC04-F52F5B81A2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1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1536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28D53-F93F-48AB-A3EF-19C41CDDFF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13E46-E04D-4329-88B7-98F1DB9718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4" y="20482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8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4" y="1076505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0565" indent="0">
              <a:buNone/>
              <a:defRPr sz="1200"/>
            </a:lvl2pPr>
            <a:lvl3pPr marL="901181" indent="0">
              <a:buNone/>
              <a:defRPr sz="1000"/>
            </a:lvl3pPr>
            <a:lvl4pPr marL="1351751" indent="0">
              <a:buNone/>
              <a:defRPr sz="900"/>
            </a:lvl4pPr>
            <a:lvl5pPr marL="1802375" indent="0">
              <a:buNone/>
              <a:defRPr sz="900"/>
            </a:lvl5pPr>
            <a:lvl6pPr marL="2252630" indent="0">
              <a:buNone/>
              <a:defRPr sz="900"/>
            </a:lvl6pPr>
            <a:lvl7pPr marL="2703296" indent="0">
              <a:buNone/>
              <a:defRPr sz="900"/>
            </a:lvl7pPr>
            <a:lvl8pPr marL="3153881" indent="0">
              <a:buNone/>
              <a:defRPr sz="900"/>
            </a:lvl8pPr>
            <a:lvl9pPr marL="36045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3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8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0565" indent="0">
              <a:buNone/>
              <a:defRPr sz="2800"/>
            </a:lvl2pPr>
            <a:lvl3pPr marL="901181" indent="0">
              <a:buNone/>
              <a:defRPr sz="2400"/>
            </a:lvl3pPr>
            <a:lvl4pPr marL="1351751" indent="0">
              <a:buNone/>
              <a:defRPr sz="2000"/>
            </a:lvl4pPr>
            <a:lvl5pPr marL="1802375" indent="0">
              <a:buNone/>
              <a:defRPr sz="2000"/>
            </a:lvl5pPr>
            <a:lvl6pPr marL="2252630" indent="0">
              <a:buNone/>
              <a:defRPr sz="2000"/>
            </a:lvl6pPr>
            <a:lvl7pPr marL="2703296" indent="0">
              <a:buNone/>
              <a:defRPr sz="2000"/>
            </a:lvl7pPr>
            <a:lvl8pPr marL="3153881" indent="0">
              <a:buNone/>
              <a:defRPr sz="2000"/>
            </a:lvl8pPr>
            <a:lvl9pPr marL="360454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17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0565" indent="0">
              <a:buNone/>
              <a:defRPr sz="1200"/>
            </a:lvl2pPr>
            <a:lvl3pPr marL="901181" indent="0">
              <a:buNone/>
              <a:defRPr sz="1000"/>
            </a:lvl3pPr>
            <a:lvl4pPr marL="1351751" indent="0">
              <a:buNone/>
              <a:defRPr sz="900"/>
            </a:lvl4pPr>
            <a:lvl5pPr marL="1802375" indent="0">
              <a:buNone/>
              <a:defRPr sz="900"/>
            </a:lvl5pPr>
            <a:lvl6pPr marL="2252630" indent="0">
              <a:buNone/>
              <a:defRPr sz="900"/>
            </a:lvl6pPr>
            <a:lvl7pPr marL="2703296" indent="0">
              <a:buNone/>
              <a:defRPr sz="900"/>
            </a:lvl7pPr>
            <a:lvl8pPr marL="3153881" indent="0">
              <a:buNone/>
              <a:defRPr sz="900"/>
            </a:lvl8pPr>
            <a:lvl9pPr marL="36045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68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7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441" y="174931"/>
            <a:ext cx="4640305" cy="46291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286000"/>
            <a:ext cx="3505200" cy="2514600"/>
          </a:xfrm>
        </p:spPr>
        <p:txBody>
          <a:bodyPr tIns="90121" bIns="90121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7604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31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912115"/>
            <a:ext cx="7772400" cy="9228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20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600">
                <a:solidFill>
                  <a:srgbClr val="333333"/>
                </a:solidFill>
              </a:defRPr>
            </a:lvl2pPr>
            <a:lvl3pPr marL="685242" indent="-231485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4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" y="912115"/>
            <a:ext cx="7772400" cy="922868"/>
          </a:xfrm>
        </p:spPr>
        <p:txBody>
          <a:bodyPr/>
          <a:lstStyle>
            <a:lvl1pPr marL="231485" indent="-231485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2000">
                <a:solidFill>
                  <a:srgbClr val="333333"/>
                </a:solidFill>
              </a:defRPr>
            </a:lvl1pPr>
            <a:lvl2pPr marL="453575" indent="-22196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600">
                <a:solidFill>
                  <a:srgbClr val="333333"/>
                </a:solidFill>
              </a:defRPr>
            </a:lvl2pPr>
            <a:lvl3pPr marL="685242" indent="-231485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with o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632" y="912199"/>
            <a:ext cx="7772400" cy="8397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4632" y="2011964"/>
            <a:ext cx="777240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argerText with acc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632" y="912399"/>
            <a:ext cx="5330952" cy="559691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20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781800" y="343136"/>
            <a:ext cx="1953768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with 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632" y="912199"/>
            <a:ext cx="7772400" cy="8397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4632" y="2011964"/>
            <a:ext cx="384048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475480" y="2011964"/>
            <a:ext cx="384048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 with thre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632" y="912199"/>
            <a:ext cx="7772400" cy="8397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4632" y="2011964"/>
            <a:ext cx="228600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200400" y="2011964"/>
            <a:ext cx="228600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943600" y="2011964"/>
            <a:ext cx="2286000" cy="34155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/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/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-column,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4632" y="912199"/>
            <a:ext cx="3840480" cy="8397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495800" y="912199"/>
            <a:ext cx="3840480" cy="83976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800">
                <a:solidFill>
                  <a:srgbClr val="333333"/>
                </a:solidFill>
              </a:defRPr>
            </a:lvl1pPr>
            <a:lvl2pPr marL="453575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 sz="1400">
                <a:solidFill>
                  <a:srgbClr val="333333"/>
                </a:solidFill>
              </a:defRPr>
            </a:lvl2pPr>
            <a:lvl3pPr marL="635072" indent="-226722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Calibri" pitchFamily="34" charset="0"/>
              <a:buChar char="−"/>
              <a:defRPr sz="1200">
                <a:solidFill>
                  <a:srgbClr val="333333"/>
                </a:solidFill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2600" y="194548"/>
            <a:ext cx="7162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94077"/>
            <a:ext cx="7162800" cy="3655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8" y="912176"/>
            <a:ext cx="7772400" cy="1764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00826820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94077"/>
            <a:ext cx="7162800" cy="3655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2604" y="194213"/>
            <a:ext cx="7773988" cy="1764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6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32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77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86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5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4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46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32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4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3429000"/>
            <a:ext cx="7781730" cy="74295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4200525"/>
            <a:ext cx="7772400" cy="62865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7379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323" indent="0">
              <a:buNone/>
              <a:defRPr sz="2800"/>
            </a:lvl2pPr>
            <a:lvl3pPr marL="908888" indent="0">
              <a:buNone/>
              <a:defRPr sz="2400"/>
            </a:lvl3pPr>
            <a:lvl4pPr marL="1363270" indent="0">
              <a:buNone/>
              <a:defRPr sz="2000"/>
            </a:lvl4pPr>
            <a:lvl5pPr marL="1817774" indent="0">
              <a:buNone/>
              <a:defRPr sz="2000"/>
            </a:lvl5pPr>
            <a:lvl6pPr marL="2272035" indent="0">
              <a:buNone/>
              <a:defRPr sz="2000"/>
            </a:lvl6pPr>
            <a:lvl7pPr marL="2726423" indent="0">
              <a:buNone/>
              <a:defRPr sz="2000"/>
            </a:lvl7pPr>
            <a:lvl8pPr marL="3180889" indent="0">
              <a:buNone/>
              <a:defRPr sz="2000"/>
            </a:lvl8pPr>
            <a:lvl9pPr marL="3635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47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98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91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5750"/>
            <a:ext cx="7886700" cy="457200"/>
          </a:xfrm>
          <a:prstGeom prst="rect">
            <a:avLst/>
          </a:prstGeom>
        </p:spPr>
        <p:txBody>
          <a:bodyPr lIns="68213" tIns="34289" rIns="68213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48" y="1352550"/>
            <a:ext cx="7886700" cy="3262312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spcBef>
                <a:spcPts val="1200"/>
              </a:spcBef>
              <a:defRPr sz="21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  <a:lvl2pPr marL="508223" indent="-241412">
              <a:spcBef>
                <a:spcPts val="600"/>
              </a:spcBef>
              <a:buClrTx/>
              <a:buSzPct val="12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2pPr>
            <a:lvl3pPr marL="762051" indent="-26164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3pPr>
            <a:lvl4pPr>
              <a:defRPr>
                <a:latin typeface="Calibri "/>
              </a:defRPr>
            </a:lvl4pPr>
            <a:lvl5pPr>
              <a:defRPr>
                <a:latin typeface="Calibri 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5119" y="4766561"/>
            <a:ext cx="2057400" cy="274637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defRPr sz="900">
                <a:latin typeface="Calibri "/>
              </a:defRPr>
            </a:lvl1pPr>
          </a:lstStyle>
          <a:p>
            <a:pPr defTabSz="681635"/>
            <a:fld id="{20D85C37-140B-4CBE-BFF6-6908CD7FACB0}" type="datetimeFigureOut">
              <a:rPr lang="en-US" smtClean="0">
                <a:solidFill>
                  <a:srgbClr val="000000"/>
                </a:solidFill>
              </a:rPr>
              <a:pPr defTabSz="681635"/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509"/>
            <a:ext cx="3086100" cy="274637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defRPr sz="900">
                <a:latin typeface="Calibri "/>
              </a:defRPr>
            </a:lvl1pPr>
          </a:lstStyle>
          <a:p>
            <a:pPr defTabSz="681635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509"/>
            <a:ext cx="2057400" cy="274637"/>
          </a:xfrm>
          <a:prstGeom prst="rect">
            <a:avLst/>
          </a:prstGeom>
        </p:spPr>
        <p:txBody>
          <a:bodyPr lIns="68213" tIns="34289" rIns="68213" bIns="34289"/>
          <a:lstStyle>
            <a:lvl1pPr algn="r">
              <a:defRPr sz="900">
                <a:latin typeface="Calibri "/>
              </a:defRPr>
            </a:lvl1pPr>
          </a:lstStyle>
          <a:p>
            <a:pPr defTabSz="681635"/>
            <a:fld id="{0D07ACCF-0419-44DF-8472-2C1CC4847F9F}" type="slidenum">
              <a:rPr lang="en-US" smtClean="0">
                <a:solidFill>
                  <a:srgbClr val="000000"/>
                </a:solidFill>
              </a:rPr>
              <a:pPr defTabSz="681635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69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587" y="262370"/>
            <a:ext cx="7886700" cy="457200"/>
          </a:xfrm>
          <a:prstGeom prst="rect">
            <a:avLst/>
          </a:prstGeom>
        </p:spPr>
        <p:txBody>
          <a:bodyPr lIns="68213" tIns="34289" rIns="68213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87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5750"/>
            <a:ext cx="7886700" cy="457200"/>
          </a:xfrm>
          <a:prstGeom prst="rect">
            <a:avLst/>
          </a:prstGeom>
        </p:spPr>
        <p:txBody>
          <a:bodyPr lIns="68213" tIns="34289" rIns="68213" bIns="34289"/>
          <a:lstStyle>
            <a:lvl1pPr algn="l">
              <a:defRPr sz="3600" b="0" i="0" baseline="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 smtClean="0"/>
              <a:t>CLICK TO EDIT –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48" y="1352550"/>
            <a:ext cx="4024952" cy="3262312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1pPr>
            <a:lvl2pPr marL="508223" indent="-241412">
              <a:spcBef>
                <a:spcPts val="600"/>
              </a:spcBef>
              <a:buClrTx/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2pPr>
            <a:lvl3pPr marL="762051" indent="-261641">
              <a:spcBef>
                <a:spcPts val="600"/>
              </a:spcBef>
              <a:buClrTx/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defRPr>
            </a:lvl3pPr>
            <a:lvl4pPr>
              <a:defRPr>
                <a:latin typeface="Calibri "/>
              </a:defRPr>
            </a:lvl4pPr>
            <a:lvl5pPr>
              <a:defRPr>
                <a:latin typeface="Calibri 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5119" y="4766561"/>
            <a:ext cx="2057400" cy="274637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defRPr sz="900">
                <a:latin typeface="Calibri "/>
              </a:defRPr>
            </a:lvl1pPr>
          </a:lstStyle>
          <a:p>
            <a:pPr defTabSz="681635"/>
            <a:fld id="{20D85C37-140B-4CBE-BFF6-6908CD7FACB0}" type="datetimeFigureOut">
              <a:rPr lang="en-US" smtClean="0">
                <a:solidFill>
                  <a:srgbClr val="000000"/>
                </a:solidFill>
              </a:rPr>
              <a:pPr defTabSz="681635"/>
              <a:t>10/1/2019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509"/>
            <a:ext cx="3086100" cy="274637"/>
          </a:xfrm>
          <a:prstGeom prst="rect">
            <a:avLst/>
          </a:prstGeom>
        </p:spPr>
        <p:txBody>
          <a:bodyPr lIns="68213" tIns="34289" rIns="68213" bIns="34289"/>
          <a:lstStyle>
            <a:lvl1pPr>
              <a:defRPr sz="900">
                <a:latin typeface="Calibri "/>
              </a:defRPr>
            </a:lvl1pPr>
          </a:lstStyle>
          <a:p>
            <a:pPr defTabSz="681635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509"/>
            <a:ext cx="2057400" cy="274637"/>
          </a:xfrm>
          <a:prstGeom prst="rect">
            <a:avLst/>
          </a:prstGeom>
        </p:spPr>
        <p:txBody>
          <a:bodyPr lIns="68213" tIns="34289" rIns="68213" bIns="34289"/>
          <a:lstStyle>
            <a:lvl1pPr algn="r">
              <a:defRPr sz="900">
                <a:latin typeface="Calibri "/>
              </a:defRPr>
            </a:lvl1pPr>
          </a:lstStyle>
          <a:p>
            <a:pPr defTabSz="681635"/>
            <a:fld id="{0D07ACCF-0419-44DF-8472-2C1CC4847F9F}" type="slidenum">
              <a:rPr lang="en-US" smtClean="0">
                <a:solidFill>
                  <a:srgbClr val="000000"/>
                </a:solidFill>
              </a:rPr>
              <a:pPr defTabSz="681635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77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938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6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171" y="3894139"/>
            <a:ext cx="1852613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06565"/>
            <a:ext cx="8229600" cy="654863"/>
          </a:xfrm>
        </p:spPr>
        <p:txBody>
          <a:bodyPr lIns="68213" tIns="34289" rIns="68213" bIns="34289"/>
          <a:lstStyle>
            <a:lvl1pPr algn="l">
              <a:defRPr sz="2600" spc="100" baseline="0">
                <a:solidFill>
                  <a:srgbClr val="EB9B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1" y="1073890"/>
            <a:ext cx="8218488" cy="2977412"/>
          </a:xfrm>
        </p:spPr>
        <p:txBody>
          <a:bodyPr lIns="68213" tIns="34289" rIns="68213" bIns="34289"/>
          <a:lstStyle>
            <a:lvl1pPr marL="340595" indent="-340595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1pPr>
            <a:lvl2pPr marL="709830" indent="-255704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2pPr>
            <a:lvl3pPr marL="1135682" indent="-227063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3pPr>
            <a:lvl4pPr marL="1590056" indent="-227063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4pPr>
            <a:lvl5pPr marL="2044301" indent="-227063"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lIns="68213" tIns="34289" rIns="68213" bIns="34289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1635">
              <a:defRPr/>
            </a:pP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 lIns="68213" tIns="34289" rIns="68213" bIns="34289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681635">
              <a:defRPr/>
            </a:pPr>
            <a:fld id="{9F637ED3-65C2-7347-8FE7-6097402A2C7E}" type="slidenum">
              <a:rPr lang="en-US" sz="1400" smtClean="0"/>
              <a:pPr defTabSz="681635"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451460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6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8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473" y="457236"/>
            <a:ext cx="3431353" cy="343135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457200"/>
            <a:ext cx="3429000" cy="3429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4000500"/>
            <a:ext cx="3429000" cy="800100"/>
          </a:xfrm>
        </p:spPr>
        <p:txBody>
          <a:bodyPr lIns="90121" rIns="9143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4000500"/>
            <a:ext cx="3429000" cy="800100"/>
          </a:xfrm>
        </p:spPr>
        <p:txBody>
          <a:bodyPr lIns="90121" rIns="9143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7328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98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17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28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6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23" indent="0">
              <a:buNone/>
              <a:defRPr sz="2000" b="1"/>
            </a:lvl2pPr>
            <a:lvl3pPr marL="908888" indent="0">
              <a:buNone/>
              <a:defRPr sz="1800" b="1"/>
            </a:lvl3pPr>
            <a:lvl4pPr marL="1363270" indent="0">
              <a:buNone/>
              <a:defRPr sz="1600" b="1"/>
            </a:lvl4pPr>
            <a:lvl5pPr marL="1817774" indent="0">
              <a:buNone/>
              <a:defRPr sz="1600" b="1"/>
            </a:lvl5pPr>
            <a:lvl6pPr marL="2272035" indent="0">
              <a:buNone/>
              <a:defRPr sz="1600" b="1"/>
            </a:lvl6pPr>
            <a:lvl7pPr marL="2726423" indent="0">
              <a:buNone/>
              <a:defRPr sz="1600" b="1"/>
            </a:lvl7pPr>
            <a:lvl8pPr marL="3180889" indent="0">
              <a:buNone/>
              <a:defRPr sz="1600" b="1"/>
            </a:lvl8pPr>
            <a:lvl9pPr marL="3635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6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367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611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19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4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06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323" indent="0">
              <a:buNone/>
              <a:defRPr sz="2800"/>
            </a:lvl2pPr>
            <a:lvl3pPr marL="908888" indent="0">
              <a:buNone/>
              <a:defRPr sz="2400"/>
            </a:lvl3pPr>
            <a:lvl4pPr marL="1363270" indent="0">
              <a:buNone/>
              <a:defRPr sz="2000"/>
            </a:lvl4pPr>
            <a:lvl5pPr marL="1817774" indent="0">
              <a:buNone/>
              <a:defRPr sz="2000"/>
            </a:lvl5pPr>
            <a:lvl6pPr marL="2272035" indent="0">
              <a:buNone/>
              <a:defRPr sz="2000"/>
            </a:lvl6pPr>
            <a:lvl7pPr marL="2726423" indent="0">
              <a:buNone/>
              <a:defRPr sz="2000"/>
            </a:lvl7pPr>
            <a:lvl8pPr marL="3180889" indent="0">
              <a:buNone/>
              <a:defRPr sz="2000"/>
            </a:lvl8pPr>
            <a:lvl9pPr marL="3635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323" indent="0">
              <a:buNone/>
              <a:defRPr sz="1200"/>
            </a:lvl2pPr>
            <a:lvl3pPr marL="908888" indent="0">
              <a:buNone/>
              <a:defRPr sz="1000"/>
            </a:lvl3pPr>
            <a:lvl4pPr marL="1363270" indent="0">
              <a:buNone/>
              <a:defRPr sz="900"/>
            </a:lvl4pPr>
            <a:lvl5pPr marL="1817774" indent="0">
              <a:buNone/>
              <a:defRPr sz="900"/>
            </a:lvl5pPr>
            <a:lvl6pPr marL="2272035" indent="0">
              <a:buNone/>
              <a:defRPr sz="900"/>
            </a:lvl6pPr>
            <a:lvl7pPr marL="2726423" indent="0">
              <a:buNone/>
              <a:defRPr sz="900"/>
            </a:lvl7pPr>
            <a:lvl8pPr marL="3180889" indent="0">
              <a:buNone/>
              <a:defRPr sz="900"/>
            </a:lvl8pPr>
            <a:lvl9pPr marL="3635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247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534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2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257627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257627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643351"/>
            <a:ext cx="4038600" cy="928688"/>
          </a:xfrm>
        </p:spPr>
        <p:txBody>
          <a:bodyPr rIns="9143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3643351"/>
            <a:ext cx="4038600" cy="928688"/>
          </a:xfrm>
        </p:spPr>
        <p:txBody>
          <a:bodyPr rIns="9143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8108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E4308-D83D-41E2-8174-712B50936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21802F-521F-4C7D-933B-AD09ED314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232C22-D69D-4B25-B1FE-A910AA19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EAC028-8A52-4CF8-90C5-6382F600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E39FFA-96CA-44A1-B4C0-549BC4D8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20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B53F9-4BAA-488E-B39B-EEBA94FA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8EB318-63D6-4108-B97F-AD592D478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653CD-5A4A-4749-8056-D33370D7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7C636A-92E3-4518-ADF7-ED30E8C3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2DAB7-4EAD-4F87-AE90-E397B110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252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C0D08-CE46-4E9C-BF4C-4AFFCC93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48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7312BD-7ED3-4470-958B-411A7BC76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0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4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7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6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7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8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493B5-CD7B-4582-B71F-093AF2E6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D350D-FFBF-4C80-82A0-E2DDBE51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3618B3-5986-4069-B0E4-767C6115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84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396F1-5A86-4044-992F-7DC22BF6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9E3E45-E0A6-4FFD-ADF3-BA649F7F0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36B052-F088-4260-BF6B-6642AF356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9CA391-EA51-4C66-AB4E-3A422737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CB15FC-EC4B-4BFD-BE8F-FCCAE3F6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12D872-B332-4E51-9F66-0D00AAAF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09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B2AF7A-762C-4C54-8126-A665715C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2D8637-EEA1-402F-AA3A-C1E9201CB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21" indent="0">
              <a:buNone/>
              <a:defRPr sz="1500" b="1"/>
            </a:lvl2pPr>
            <a:lvl3pPr marL="682247" indent="0">
              <a:buNone/>
              <a:defRPr sz="1400" b="1"/>
            </a:lvl3pPr>
            <a:lvl4pPr marL="1023371" indent="0">
              <a:buNone/>
              <a:defRPr sz="1200" b="1"/>
            </a:lvl4pPr>
            <a:lvl5pPr marL="1364494" indent="0">
              <a:buNone/>
              <a:defRPr sz="1200" b="1"/>
            </a:lvl5pPr>
            <a:lvl6pPr marL="1705721" indent="0">
              <a:buNone/>
              <a:defRPr sz="1200" b="1"/>
            </a:lvl6pPr>
            <a:lvl7pPr marL="2046740" indent="0">
              <a:buNone/>
              <a:defRPr sz="1200" b="1"/>
            </a:lvl7pPr>
            <a:lvl8pPr marL="2387760" indent="0">
              <a:buNone/>
              <a:defRPr sz="1200" b="1"/>
            </a:lvl8pPr>
            <a:lvl9pPr marL="272887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5178A1-7FE1-4CD2-BA80-29F856C2A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109C53-55A4-45B6-81D0-0A220A3B2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21" indent="0">
              <a:buNone/>
              <a:defRPr sz="1500" b="1"/>
            </a:lvl2pPr>
            <a:lvl3pPr marL="682247" indent="0">
              <a:buNone/>
              <a:defRPr sz="1400" b="1"/>
            </a:lvl3pPr>
            <a:lvl4pPr marL="1023371" indent="0">
              <a:buNone/>
              <a:defRPr sz="1200" b="1"/>
            </a:lvl4pPr>
            <a:lvl5pPr marL="1364494" indent="0">
              <a:buNone/>
              <a:defRPr sz="1200" b="1"/>
            </a:lvl5pPr>
            <a:lvl6pPr marL="1705721" indent="0">
              <a:buNone/>
              <a:defRPr sz="1200" b="1"/>
            </a:lvl6pPr>
            <a:lvl7pPr marL="2046740" indent="0">
              <a:buNone/>
              <a:defRPr sz="1200" b="1"/>
            </a:lvl7pPr>
            <a:lvl8pPr marL="2387760" indent="0">
              <a:buNone/>
              <a:defRPr sz="1200" b="1"/>
            </a:lvl8pPr>
            <a:lvl9pPr marL="272887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9C45CA-6927-421C-BFAD-8DDE8FF5F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557D45-D028-4C4F-A1CD-DD999676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E555DE-10E4-4798-AFEF-7B08AA1A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438AE5-BDD6-46A2-9607-FB4935D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566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4B855-A4A1-43AE-9731-2EE70B9D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A54B79-12C8-4E04-8B12-E1F40BF9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3E5F1E-13D4-4C6F-AE51-B85FDCB0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01E9D3-0B8A-4CB0-9720-8B245252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49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12D8B3-8E55-4E1F-BFB4-724136D3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257A5E-4F35-46FB-B374-465831505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6316B5-672D-432E-9ED5-CB5975DAE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415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C54EC-6245-442B-8CEA-AAC67E8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5EEC29-5939-4507-AC0E-8565751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1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856E0-31A6-4FBB-B440-5C2633804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21" indent="0">
              <a:buNone/>
              <a:defRPr sz="1100"/>
            </a:lvl2pPr>
            <a:lvl3pPr marL="682247" indent="0">
              <a:buNone/>
              <a:defRPr sz="900"/>
            </a:lvl3pPr>
            <a:lvl4pPr marL="1023371" indent="0">
              <a:buNone/>
              <a:defRPr sz="800"/>
            </a:lvl4pPr>
            <a:lvl5pPr marL="1364494" indent="0">
              <a:buNone/>
              <a:defRPr sz="800"/>
            </a:lvl5pPr>
            <a:lvl6pPr marL="1705721" indent="0">
              <a:buNone/>
              <a:defRPr sz="800"/>
            </a:lvl6pPr>
            <a:lvl7pPr marL="2046740" indent="0">
              <a:buNone/>
              <a:defRPr sz="800"/>
            </a:lvl7pPr>
            <a:lvl8pPr marL="2387760" indent="0">
              <a:buNone/>
              <a:defRPr sz="800"/>
            </a:lvl8pPr>
            <a:lvl9pPr marL="272887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4C2EDC-7BBB-4CCE-AE59-9AAB2A2C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D8B6B8-A4F5-4AF1-8894-6A3B95CF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6073B-0594-469A-AB5A-164A42D7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72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F5FD4-AE62-4584-B8C2-660FE2D2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E83AFF-8498-45D5-8B11-D5809486E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1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021" indent="0">
              <a:buNone/>
              <a:defRPr sz="2100"/>
            </a:lvl2pPr>
            <a:lvl3pPr marL="682247" indent="0">
              <a:buNone/>
              <a:defRPr sz="1800"/>
            </a:lvl3pPr>
            <a:lvl4pPr marL="1023371" indent="0">
              <a:buNone/>
              <a:defRPr sz="1500"/>
            </a:lvl4pPr>
            <a:lvl5pPr marL="1364494" indent="0">
              <a:buNone/>
              <a:defRPr sz="1500"/>
            </a:lvl5pPr>
            <a:lvl6pPr marL="1705721" indent="0">
              <a:buNone/>
              <a:defRPr sz="1500"/>
            </a:lvl6pPr>
            <a:lvl7pPr marL="2046740" indent="0">
              <a:buNone/>
              <a:defRPr sz="1500"/>
            </a:lvl7pPr>
            <a:lvl8pPr marL="2387760" indent="0">
              <a:buNone/>
              <a:defRPr sz="1500"/>
            </a:lvl8pPr>
            <a:lvl9pPr marL="2728871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89109D-0717-4EB9-A27F-C35E20573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21" indent="0">
              <a:buNone/>
              <a:defRPr sz="1100"/>
            </a:lvl2pPr>
            <a:lvl3pPr marL="682247" indent="0">
              <a:buNone/>
              <a:defRPr sz="900"/>
            </a:lvl3pPr>
            <a:lvl4pPr marL="1023371" indent="0">
              <a:buNone/>
              <a:defRPr sz="800"/>
            </a:lvl4pPr>
            <a:lvl5pPr marL="1364494" indent="0">
              <a:buNone/>
              <a:defRPr sz="800"/>
            </a:lvl5pPr>
            <a:lvl6pPr marL="1705721" indent="0">
              <a:buNone/>
              <a:defRPr sz="800"/>
            </a:lvl6pPr>
            <a:lvl7pPr marL="2046740" indent="0">
              <a:buNone/>
              <a:defRPr sz="800"/>
            </a:lvl7pPr>
            <a:lvl8pPr marL="2387760" indent="0">
              <a:buNone/>
              <a:defRPr sz="800"/>
            </a:lvl8pPr>
            <a:lvl9pPr marL="272887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DCC45-8522-40D8-AFA8-CEA49236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9C8B0F-19C5-4018-8538-E80458BF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48A7B0-0A11-41D0-936D-483D63B0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95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356249-6BF3-4319-A371-DD9D7122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CCCF3-3FAB-4D85-8ECD-930EBBAC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67A557-A6E5-4B45-B4CA-76EC1AEC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4D5EC8-8A74-4C8C-9876-8575C90F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6BD4C-5D7F-4822-B2ED-1A1FAAB7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285755"/>
            <a:ext cx="3773424" cy="2122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285750"/>
            <a:ext cx="4462272" cy="446227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191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2440" y="2514600"/>
            <a:ext cx="3773425" cy="222885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F99EC173-99AE-4773-AB25-02E469A13EAE}" type="slidenum">
              <a:rPr lang="en-US" smtClean="0">
                <a:solidFill>
                  <a:srgbClr val="D4D2D0"/>
                </a:solidFill>
              </a:rPr>
              <a:pPr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70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38840C-D63B-40DB-848E-71A03820A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8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16F0D3-5B8E-4B42-89E1-9E0A75369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8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DC5861-18D8-4B15-83F4-A0863361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AC804-B953-4E28-A09C-717E76A5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9937A2-6A68-497E-A417-2E6E2DBB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25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058901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7077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00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90766" tIns="45383" rIns="90766" bIns="45383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90766" tIns="45383" rIns="90766" bIns="45383"/>
          <a:lstStyle>
            <a:lvl1pPr marL="0" indent="0" algn="ctr">
              <a:buNone/>
              <a:defRPr sz="1800"/>
            </a:lvl1pPr>
            <a:lvl2pPr marL="339860" indent="0" algn="ctr">
              <a:buNone/>
              <a:defRPr sz="1500"/>
            </a:lvl2pPr>
            <a:lvl3pPr marL="680054" indent="0" algn="ctr">
              <a:buNone/>
              <a:defRPr sz="1400"/>
            </a:lvl3pPr>
            <a:lvl4pPr marL="1020082" indent="0" algn="ctr">
              <a:buNone/>
              <a:defRPr sz="1200"/>
            </a:lvl4pPr>
            <a:lvl5pPr marL="1360108" indent="0" algn="ctr">
              <a:buNone/>
              <a:defRPr sz="1200"/>
            </a:lvl5pPr>
            <a:lvl6pPr marL="1700303" indent="0" algn="ctr">
              <a:buNone/>
              <a:defRPr sz="1200"/>
            </a:lvl6pPr>
            <a:lvl7pPr marL="2040161" indent="0" algn="ctr">
              <a:buNone/>
              <a:defRPr sz="1200"/>
            </a:lvl7pPr>
            <a:lvl8pPr marL="2380022" indent="0" algn="ctr">
              <a:buNone/>
              <a:defRPr sz="1200"/>
            </a:lvl8pPr>
            <a:lvl9pPr marL="272009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0766" tIns="45383" rIns="90766" bIns="45383"/>
          <a:lstStyle/>
          <a:p>
            <a:pPr defTabSz="453311"/>
            <a:fld id="{3140EE33-2397-48EC-921C-489EEBF2E6CB}" type="datetimeFigureOut">
              <a:rPr lang="en-US" smtClean="0">
                <a:solidFill>
                  <a:prstClr val="black"/>
                </a:solidFill>
              </a:rPr>
              <a:pPr defTabSz="453311"/>
              <a:t>10/1/2019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0766" tIns="45383" rIns="90766" bIns="45383"/>
          <a:lstStyle/>
          <a:p>
            <a:pPr defTabSz="45331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0766" tIns="45383" rIns="90766" bIns="45383"/>
          <a:lstStyle/>
          <a:p>
            <a:pPr defTabSz="453311"/>
            <a:fld id="{00497567-316C-46BC-8BBC-84ADB8B710D0}" type="slidenum">
              <a:rPr lang="en-US" smtClean="0">
                <a:solidFill>
                  <a:prstClr val="black"/>
                </a:solidFill>
              </a:rPr>
              <a:pPr defTabSz="45331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14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66" tIns="45383" rIns="90766" bIns="45383"/>
          <a:lstStyle/>
          <a:p>
            <a:pPr defTabSz="453311">
              <a:defRPr/>
            </a:pPr>
            <a:fld id="{775EF2BF-9708-45ED-82DA-73FD94073F25}" type="datetimeFigureOut">
              <a:rPr lang="en-US" smtClean="0">
                <a:solidFill>
                  <a:prstClr val="black"/>
                </a:solidFill>
              </a:rPr>
              <a:pPr defTabSz="453311">
                <a:defRPr/>
              </a:pPr>
              <a:t>10/1/2019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66" tIns="45383" rIns="90766" bIns="45383"/>
          <a:lstStyle/>
          <a:p>
            <a:pPr defTabSz="45331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0766" tIns="45383" rIns="90766" bIns="45383"/>
          <a:lstStyle/>
          <a:p>
            <a:pPr defTabSz="453311">
              <a:defRPr/>
            </a:pPr>
            <a:fld id="{D0608873-CB85-4F72-A2C4-2C09E41F5987}" type="slidenum">
              <a:rPr lang="en-US" smtClean="0">
                <a:solidFill>
                  <a:prstClr val="black"/>
                </a:solidFill>
              </a:rPr>
              <a:pPr defTabSz="453311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80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and Text/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7" tIns="34289" rIns="6829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58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58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6C0893A8-2A1A-4BB0-B1F5-59D368A8C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8343900" cy="3657600"/>
          </a:xfrm>
          <a:prstGeom prst="rect">
            <a:avLst/>
          </a:prstGeom>
        </p:spPr>
        <p:txBody>
          <a:bodyPr lIns="68297" tIns="34289" rIns="68297" bIns="34289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7103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C99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7" tIns="34289" rIns="6829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090209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n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5B6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7" tIns="34289" rIns="6829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472621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lternate Text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9C8A30-2C29-4B6D-8582-003D55A3DF3F}"/>
              </a:ext>
            </a:extLst>
          </p:cNvPr>
          <p:cNvSpPr/>
          <p:nvPr userDrawn="1"/>
        </p:nvSpPr>
        <p:spPr>
          <a:xfrm>
            <a:off x="0" y="0"/>
            <a:ext cx="4914900" cy="51435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100F25A-5709-4A4C-A5B1-E820A2F62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4900" y="0"/>
            <a:ext cx="4229100" cy="5143500"/>
          </a:xfrm>
          <a:prstGeom prst="rect">
            <a:avLst/>
          </a:prstGeo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FC32A3-D3EF-4585-BF8F-C934B00F1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1314450"/>
            <a:ext cx="4514850" cy="3543300"/>
          </a:xfrm>
          <a:prstGeom prst="rect">
            <a:avLst/>
          </a:prstGeom>
        </p:spPr>
        <p:txBody>
          <a:bodyPr lIns="68297" tIns="34289" rIns="68297" bIns="34289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36090E5D-36B9-48D3-97DD-81AF8B24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71450"/>
            <a:ext cx="4514850" cy="8572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827306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F50AA8-36F3-4291-9043-EDFFAEDE957E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C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0139" y="171450"/>
            <a:ext cx="8401051" cy="62865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>
            <a:lvl1pPr marL="0" indent="0" algn="l" defTabSz="68258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700" b="1" kern="1200" cap="all" spc="450" baseline="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Baskerville" panose="02020502070401020303" pitchFamily="18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1961F7-CD41-4DCD-A6AA-960B8A87AF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15350" y="4832992"/>
            <a:ext cx="457200" cy="196208"/>
          </a:xfrm>
          <a:prstGeom prst="rect">
            <a:avLst/>
          </a:prstGeom>
          <a:noFill/>
          <a:ln>
            <a:noFill/>
          </a:ln>
        </p:spPr>
        <p:txBody>
          <a:bodyPr wrap="square" lIns="68297" tIns="34289" rIns="68297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2587">
              <a:defRPr/>
            </a:pPr>
            <a:fld id="{C6F305E5-D882-44D6-8F82-8D55C24194BB}" type="slidenum">
              <a:rPr lang="en-US" altLang="en-US" sz="800" spc="450" smtClean="0">
                <a:solidFill>
                  <a:srgbClr val="444653"/>
                </a:solidFill>
                <a:latin typeface="Baskerville Old Face" panose="02020602080505020303" pitchFamily="18" charset="0"/>
                <a:cs typeface="Baskerville" panose="02020502070401020303"/>
              </a:rPr>
              <a:pPr defTabSz="682587">
                <a:defRPr/>
              </a:pPr>
              <a:t>‹#›</a:t>
            </a:fld>
            <a:endParaRPr lang="en-US" altLang="en-US" sz="800" spc="450" dirty="0">
              <a:solidFill>
                <a:srgbClr val="444653"/>
              </a:solidFill>
              <a:latin typeface="Baskerville Old Face" panose="02020602080505020303" pitchFamily="18" charset="0"/>
              <a:cs typeface="Baskerville" panose="02020502070401020303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xmlns="" id="{BA4FEB18-EDD9-44A4-89AD-E46DCAE8AC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400"/>
            <a:ext cx="3028950" cy="2114550"/>
          </a:xfrm>
          <a:prstGeom prst="rect">
            <a:avLst/>
          </a:prstGeom>
        </p:spPr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xmlns="" id="{0905DB20-C3E4-49C3-A41D-425BC40BF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28950"/>
            <a:ext cx="3028950" cy="2114550"/>
          </a:xfrm>
          <a:prstGeom prst="rect">
            <a:avLst/>
          </a:prstGeom>
        </p:spPr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xmlns="" id="{8740C464-5556-404A-A454-336A2580C1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950" y="914400"/>
            <a:ext cx="3086100" cy="2114550"/>
          </a:xfrm>
          <a:prstGeom prst="rect">
            <a:avLst/>
          </a:prstGeom>
        </p:spPr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xmlns="" id="{A7B89C90-EC39-4BF5-ABE2-C94F15218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28950" y="3028950"/>
            <a:ext cx="3086100" cy="2114550"/>
          </a:xfrm>
          <a:prstGeom prst="rect">
            <a:avLst/>
          </a:prstGeom>
        </p:spPr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xmlns="" id="{6EF3A69C-4FC7-41F7-83D5-2D47BFD757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5050" y="914400"/>
            <a:ext cx="3028950" cy="2114550"/>
          </a:xfrm>
          <a:prstGeom prst="rect">
            <a:avLst/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xmlns="" id="{061ECD98-BF21-4DA4-BFA9-BBB21EA374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5050" y="3028950"/>
            <a:ext cx="3028950" cy="21145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56245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2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theme" Target="../theme/theme21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theme" Target="../theme/theme24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theme" Target="../theme/theme25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theme" Target="../theme/theme26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theme" Target="../theme/theme2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theme" Target="../theme/theme28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theme" Target="../theme/theme2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4.xml"/><Relationship Id="rId7" Type="http://schemas.openxmlformats.org/officeDocument/2006/relationships/theme" Target="../theme/theme31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5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5" Type="http://schemas.openxmlformats.org/officeDocument/2006/relationships/theme" Target="../theme/theme32.xml"/><Relationship Id="rId4" Type="http://schemas.openxmlformats.org/officeDocument/2006/relationships/slideLayout" Target="../slideLayouts/slideLayout2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05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3833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77164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15747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54346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4126" indent="-25412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6348" indent="-24103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57111" indent="-26008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92300" indent="-2338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45031" indent="-2517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83738" indent="-2517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22288" indent="-2517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60616" indent="-2517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599187" indent="-2517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330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7164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747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346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3163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1491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9908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8586" algn="l" defTabSz="3383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0950" tIns="45475" rIns="90950" bIns="454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0950" tIns="45475" rIns="90950" bIns="454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9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088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97" indent="-340697" algn="l" defTabSz="9088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539" indent="-284035" algn="l" defTabSz="9088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018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515" indent="-227130" algn="l" defTabSz="9088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04" indent="-227130" algn="l" defTabSz="9088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67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79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094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562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88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7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74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5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4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889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291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C8620B-CAA4-4D0D-B77A-92661DAB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267" tIns="34289" rIns="682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48360A-0934-44A1-99AA-EA353C775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267" tIns="34289" rIns="682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8BD51E-06CC-4441-B96F-C34C6EE18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267" tIns="34289" rIns="682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47"/>
            <a:fld id="{EAB52F6D-EE91-4AFB-9238-B9C82AF5C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247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E9D92C-117A-43F8-8174-6A4A84475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267" tIns="34289" rIns="682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FB43-39A8-4F74-BD40-745D3C230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267" tIns="34289" rIns="682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247"/>
            <a:fld id="{0114E8E9-2E5D-48F2-9186-41C54D735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2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65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</p:sldLayoutIdLst>
  <p:txStyles>
    <p:titleStyle>
      <a:lvl1pPr algn="l" defTabSz="6822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614" indent="-170614" algn="l" defTabSz="6822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41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860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880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903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127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251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374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601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2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47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37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494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72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74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76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87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33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9" r:id="rId2"/>
    <p:sldLayoutId id="2147484440" r:id="rId3"/>
  </p:sldLayoutIdLst>
  <p:txStyles>
    <p:titleStyle>
      <a:lvl1pPr algn="ctr" defTabSz="9068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869" indent="-339869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83" indent="-283391" algn="l" defTabSz="9068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24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927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212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396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917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274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730" indent="-226578" algn="l" defTabSz="9068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311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18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42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634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791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167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583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005" algn="l" defTabSz="9068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7" tIns="34289" rIns="68297" bIns="34289" rtlCol="0" anchor="ctr"/>
          <a:lstStyle/>
          <a:p>
            <a:pPr algn="ctr" defTabSz="68258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297" tIns="34289" rIns="68297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6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04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08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793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388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694" indent="-17069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201" indent="-17069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6838" indent="-125639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604" indent="-10212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331" indent="-10212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5748" indent="-128021" algn="l" defTabSz="5120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3649" indent="-128021" algn="l" defTabSz="5120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1748" indent="-128021" algn="l" defTabSz="5120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635" indent="-128021" algn="l" defTabSz="5120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40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81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934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881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827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681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720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760" algn="l" defTabSz="5120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298" tIns="34289" rIns="68298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08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046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09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795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390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698" indent="-17069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210" indent="-17069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6850" indent="-12564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618" indent="-10212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349" indent="-10212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5771" indent="-128024" algn="l" defTabSz="51209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3676" indent="-128024" algn="l" defTabSz="51209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1778" indent="-128024" algn="l" defTabSz="51209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670" indent="-128024" algn="l" defTabSz="51209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46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93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953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907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859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720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765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811" algn="l" defTabSz="51209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3" tIns="34289" rIns="68303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03" tIns="34289" rIns="68303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8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06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129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01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398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710" indent="-17071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237" indent="-17071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6886" indent="-12565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660" indent="-10213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403" indent="-10213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5838" indent="-128033" algn="l" defTabSz="51212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3757" indent="-128033" algn="l" defTabSz="51212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1868" indent="-128033" algn="l" defTabSz="51212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775" indent="-128033" algn="l" defTabSz="51212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64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29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10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983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955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837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900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7964" algn="l" defTabSz="51212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74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37718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76008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14032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52102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3718" indent="-25371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5532" indent="-24062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55819" indent="-25967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90668" indent="-2334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42923" indent="-2513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81086" indent="-2513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19024" indent="-2513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56740" indent="-2513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594768" indent="-2513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718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6008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4032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2102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0307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023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5896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3997" algn="l" defTabSz="3377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7" tIns="34289" rIns="68307" bIns="34289" rtlCol="0" anchor="ctr"/>
          <a:lstStyle/>
          <a:p>
            <a:pPr algn="ctr" defTabSz="68270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07" tIns="34289" rIns="68307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08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16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06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06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722" indent="-17072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264" indent="-17072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6922" indent="-12566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702" indent="-10214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457" indent="-10214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5906" indent="-128042" algn="l" defTabSz="5121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3838" indent="-128042" algn="l" defTabSz="5121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1958" indent="-128042" algn="l" defTabSz="5121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880" indent="-128042" algn="l" defTabSz="5121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82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65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67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60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1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5954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35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17" algn="l" defTabSz="5121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15" tIns="34289" rIns="68315" bIns="34289" rtlCol="0" anchor="ctr"/>
          <a:lstStyle/>
          <a:p>
            <a:pPr algn="ctr" defTabSz="68279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15" tIns="34289" rIns="68315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3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11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22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16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18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742" indent="-17074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309" indent="-17074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6982" indent="-12567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772" indent="-10216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547" indent="-10216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018" indent="-128057" algn="l" defTabSz="51222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3973" indent="-128057" algn="l" defTabSz="51222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2108" indent="-128057" algn="l" defTabSz="51222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055" indent="-128057" algn="l" defTabSz="51222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112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225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162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87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211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49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60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372" algn="l" defTabSz="51222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22" tIns="34289" rIns="68322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684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14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28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25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31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762" indent="-17076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354" indent="-17076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042" indent="-12569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842" indent="-10217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637" indent="-10217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131" indent="-128072" algn="l" defTabSz="51228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4108" indent="-128072" algn="l" defTabSz="51228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2258" indent="-128072" algn="l" defTabSz="51228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230" indent="-128072" algn="l" defTabSz="51228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142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285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257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315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371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344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485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627" algn="l" defTabSz="51228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37022"/>
          </a:xfrm>
          <a:prstGeom prst="rect">
            <a:avLst/>
          </a:prstGeom>
        </p:spPr>
        <p:txBody>
          <a:bodyPr lIns="90121" tIns="45060" rIns="90121" bIns="45060"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lIns="90121" tIns="45060" rIns="90121" bIns="45060"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4919527"/>
            <a:ext cx="2438400" cy="183356"/>
          </a:xfrm>
          <a:prstGeom prst="rect">
            <a:avLst/>
          </a:prstGeom>
        </p:spPr>
        <p:txBody>
          <a:bodyPr lIns="90121" tIns="45060" rIns="90121" bIns="45060"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674823"/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 defTabSz="674823"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4918615"/>
            <a:ext cx="4648200" cy="185166"/>
          </a:xfrm>
          <a:prstGeom prst="rect">
            <a:avLst/>
          </a:prstGeom>
        </p:spPr>
        <p:txBody>
          <a:bodyPr lIns="90121" tIns="45060" rIns="90121" bIns="45060"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674823"/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4919527"/>
            <a:ext cx="914400" cy="183356"/>
          </a:xfrm>
          <a:prstGeom prst="rect">
            <a:avLst/>
          </a:prstGeom>
        </p:spPr>
        <p:txBody>
          <a:bodyPr lIns="90121" tIns="45060" rIns="90121" bIns="45060"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674823"/>
            <a:fld id="{F99EC173-99AE-4773-AB25-02E469A13EAE}" type="slidenum">
              <a:rPr lang="en-US" smtClean="0">
                <a:solidFill>
                  <a:srgbClr val="D4D2D0"/>
                </a:solidFill>
              </a:rPr>
              <a:pPr defTabSz="674823"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48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37109" indent="-337109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1249" indent="-281218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24768" indent="-224744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574777" indent="-224744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24366" indent="-224744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474208" indent="-224744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24210" indent="-224744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374156" indent="-224744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23919" indent="-224744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9896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99816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49753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799648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49237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699206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49153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599093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3" tIns="34289" rIns="68333" bIns="34289" rtlCol="0" anchor="ctr"/>
          <a:lstStyle/>
          <a:p>
            <a:pPr algn="ctr" defTabSz="68299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33" tIns="34289" rIns="68333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78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18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369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39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49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790" indent="-17079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417" indent="-17079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126" indent="-12571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2940" indent="-10219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763" indent="-10219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288" indent="-128093" algn="l" defTabSz="51236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4297" indent="-128093" algn="l" defTabSz="51236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2468" indent="-128093" algn="l" defTabSz="51236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475" indent="-128093" algn="l" defTabSz="51236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184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369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390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493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595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617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800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984" algn="l" defTabSz="51236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45" tIns="34289" rIns="68345" bIns="34289" rtlCol="0" anchor="ctr"/>
          <a:lstStyle/>
          <a:p>
            <a:pPr algn="ctr" defTabSz="68313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45" tIns="34289" rIns="68345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857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23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46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54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69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822" indent="-17082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489" indent="-17082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222" indent="-12573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052" indent="-10222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6907" indent="-10222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468" indent="-128117" algn="l" defTabSz="5124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4513" indent="-128117" algn="l" defTabSz="5124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2708" indent="-128117" algn="l" defTabSz="5124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755" indent="-128117" algn="l" defTabSz="51246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232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465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542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697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851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929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3160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9392" algn="l" defTabSz="51246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8" tIns="34289" rIns="68358" bIns="34289" rtlCol="0" anchor="ctr"/>
          <a:lstStyle/>
          <a:p>
            <a:pPr algn="ctr" defTabSz="68328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58" tIns="34289" rIns="68358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1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286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57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71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492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858" indent="-17085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570" indent="-17085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330" indent="-12576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178" indent="-10224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7069" indent="-10224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671" indent="-128144" algn="l" defTabSz="51257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4756" indent="-128144" algn="l" defTabSz="51257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2978" indent="-128144" algn="l" defTabSz="51257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1070" indent="-128144" algn="l" defTabSz="51257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286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573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713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927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1139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7280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3565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9851" algn="l" defTabSz="51257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72" tIns="34289" rIns="68372" bIns="34289" rtlCol="0" anchor="ctr"/>
          <a:lstStyle/>
          <a:p>
            <a:pPr algn="ctr" defTabSz="68343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72" tIns="34289" rIns="68372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78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34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68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888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5156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894" indent="-17089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651" indent="-17089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438" indent="-125789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304" indent="-10227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7231" indent="-10227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6873" indent="-128171" algn="l" defTabSz="5126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4997" indent="-128171" algn="l" defTabSz="5126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3248" indent="-128171" algn="l" defTabSz="5126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1385" indent="-128171" algn="l" defTabSz="51268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340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681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884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156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1427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7631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3970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0310" algn="l" defTabSz="51268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7" tIns="34289" rIns="68387" bIns="34289" rtlCol="0" anchor="ctr"/>
          <a:lstStyle/>
          <a:p>
            <a:pPr algn="ctr" defTabSz="68360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387" tIns="34289" rIns="68387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89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4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80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907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541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934" indent="-17093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741" indent="-170934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558" indent="-125819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444" indent="-10230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7411" indent="-10230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7098" indent="-128201" algn="l" defTabSz="51280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5267" indent="-128201" algn="l" defTabSz="51280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3548" indent="-128201" algn="l" defTabSz="51280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1735" indent="-128201" algn="l" defTabSz="512801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400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801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074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411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1747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8021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4420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0820" algn="l" defTabSz="51280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5" tIns="34289" rIns="68405" bIns="34289" rtlCol="0" anchor="ctr"/>
          <a:lstStyle/>
          <a:p>
            <a:pPr algn="ctr" defTabSz="683811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405" tIns="34289" rIns="68405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40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47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294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930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571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0982" indent="-17098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849" indent="-17098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702" indent="-125855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612" indent="-10234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7627" indent="-10234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7368" indent="-128237" algn="l" defTabSz="5129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5591" indent="-128237" algn="l" defTabSz="5129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3908" indent="-128237" algn="l" defTabSz="5129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2155" indent="-128237" algn="l" defTabSz="5129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472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945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302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717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131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8489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4960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1432" algn="l" defTabSz="5129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89" rIns="68423" bIns="34289" rtlCol="0" anchor="ctr"/>
          <a:lstStyle/>
          <a:p>
            <a:pPr algn="ctr" defTabSz="684015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423" tIns="34289" rIns="68423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9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  <p:sldLayoutId id="2147484732" r:id="rId7"/>
    <p:sldLayoutId id="2147484733" r:id="rId8"/>
    <p:sldLayoutId id="2147484734" r:id="rId9"/>
    <p:sldLayoutId id="2147484735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54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3089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953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602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1030" indent="-17103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1957" indent="-17103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7846" indent="-125891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780" indent="-10237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7843" indent="-102377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7638" indent="-128273" algn="l" defTabSz="51308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5915" indent="-128273" algn="l" defTabSz="51308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268" indent="-128273" algn="l" defTabSz="51308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2575" indent="-128273" algn="l" defTabSz="513089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544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089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530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23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515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8957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5500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044" algn="l" defTabSz="513089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89" rIns="68442" bIns="34289" rtlCol="0" anchor="ctr"/>
          <a:lstStyle/>
          <a:p>
            <a:pPr algn="ctr" defTabSz="68423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442" tIns="34289" rIns="68442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98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622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3245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69777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6354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1082" indent="-17108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2074" indent="-17108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8002" indent="-125930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3962" indent="-10241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8077" indent="-102416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7931" indent="-128312" algn="l" defTabSz="5132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6266" indent="-128312" algn="l" defTabSz="5132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658" indent="-128312" algn="l" defTabSz="5132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3030" indent="-128312" algn="l" defTabSz="513245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622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245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777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354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931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9464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6085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707" algn="l" defTabSz="51324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37022"/>
          </a:xfrm>
          <a:prstGeom prst="rect">
            <a:avLst/>
          </a:prstGeom>
        </p:spPr>
        <p:txBody>
          <a:bodyPr lIns="91256" tIns="45628" rIns="91256" bIns="45628"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256" tIns="45628" rIns="91256" bIns="45628"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4919521"/>
            <a:ext cx="2438400" cy="183356"/>
          </a:xfrm>
          <a:prstGeom prst="rect">
            <a:avLst/>
          </a:prstGeom>
        </p:spPr>
        <p:txBody>
          <a:bodyPr lIns="91256" tIns="45628" rIns="91256" bIns="45628"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912330"/>
            <a:fld id="{F30C84A2-23CF-44F5-B813-5187ED5C7D1C}" type="datetimeFigureOut">
              <a:rPr lang="en-US" smtClean="0">
                <a:solidFill>
                  <a:srgbClr val="D4D2D0"/>
                </a:solidFill>
              </a:rPr>
              <a:pPr defTabSz="912330"/>
              <a:t>10/1/2019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4918615"/>
            <a:ext cx="4648200" cy="185166"/>
          </a:xfrm>
          <a:prstGeom prst="rect">
            <a:avLst/>
          </a:prstGeom>
        </p:spPr>
        <p:txBody>
          <a:bodyPr lIns="91256" tIns="45628" rIns="91256" bIns="45628"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912330"/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4919521"/>
            <a:ext cx="914400" cy="183356"/>
          </a:xfrm>
          <a:prstGeom prst="rect">
            <a:avLst/>
          </a:prstGeom>
        </p:spPr>
        <p:txBody>
          <a:bodyPr lIns="91256" tIns="45628" rIns="91256" bIns="45628"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defTabSz="912330"/>
            <a:fld id="{F99EC173-99AE-4773-AB25-02E469A13EAE}" type="slidenum">
              <a:rPr lang="en-US" smtClean="0">
                <a:solidFill>
                  <a:srgbClr val="D4D2D0"/>
                </a:solidFill>
              </a:rPr>
              <a:pPr defTabSz="912330"/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47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  <p:sldLayoutId id="2147484772" r:id="rId13"/>
    <p:sldLayoutId id="2147484773" r:id="rId14"/>
    <p:sldLayoutId id="2147484774" r:id="rId15"/>
    <p:sldLayoutId id="2147484775" r:id="rId16"/>
    <p:sldLayoutId id="2147484776" r:id="rId17"/>
    <p:sldLayoutId id="2147484777" r:id="rId18"/>
    <p:sldLayoutId id="2147484778" r:id="rId19"/>
    <p:sldLayoutId id="2147484779" r:id="rId20"/>
    <p:sldLayoutId id="2147484780" r:id="rId21"/>
    <p:sldLayoutId id="2147484781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074" indent="-342074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1293" indent="-285106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0379" indent="-228048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596520" indent="-228048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2707" indent="-228048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08804" indent="-228048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64992" indent="-228048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1135" indent="-228048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77276" indent="-228048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6098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233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68472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4659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0756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36854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93052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49214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9144000" cy="77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9" y="114300"/>
            <a:ext cx="8343901" cy="608410"/>
          </a:xfrm>
          <a:prstGeom prst="rect">
            <a:avLst/>
          </a:prstGeom>
        </p:spPr>
        <p:txBody>
          <a:bodyPr vert="horz" lIns="68463" tIns="34289" rIns="68463" bIns="34289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98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  <p:sldLayoutId id="2147484784" r:id="rId2"/>
    <p:sldLayoutId id="2147484785" r:id="rId3"/>
    <p:sldLayoutId id="2147484786" r:id="rId4"/>
    <p:sldLayoutId id="2147484787" r:id="rId5"/>
    <p:sldLayoutId id="2147484788" r:id="rId6"/>
    <p:sldLayoutId id="2147484789" r:id="rId7"/>
    <p:sldLayoutId id="2147484790" r:id="rId8"/>
    <p:sldLayoutId id="2147484791" r:id="rId9"/>
    <p:sldLayoutId id="2147484792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700" b="1" kern="1200" cap="all" baseline="0" dirty="0">
          <a:solidFill>
            <a:srgbClr val="444653"/>
          </a:solidFill>
          <a:latin typeface="Baskerville Old Face" panose="02020602080505020303" pitchFamily="18" charset="0"/>
          <a:ea typeface="Verdana" panose="020B0604030504040204" pitchFamily="34" charset="0"/>
          <a:cs typeface="Lao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5pPr>
      <a:lvl6pPr marL="256706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6pPr>
      <a:lvl7pPr marL="51341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7pPr>
      <a:lvl8pPr marL="770043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8pPr>
      <a:lvl9pPr marL="1026711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860000"/>
          </a:solidFill>
          <a:latin typeface="Aharoni" panose="02010803020104030203" pitchFamily="2" charset="-79"/>
          <a:ea typeface="Verdana" panose="020B0604030504040204" pitchFamily="34" charset="0"/>
          <a:cs typeface="Aharoni" panose="02010803020104030203" pitchFamily="2" charset="-79"/>
        </a:defRPr>
      </a:lvl9pPr>
    </p:titleStyle>
    <p:bodyStyle>
      <a:lvl1pPr marL="171138" indent="-17113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1pPr>
      <a:lvl2pPr marL="342200" indent="-17113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Courier New" panose="02070309020205020404" pitchFamily="49" charset="0"/>
        <a:buChar char="o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/>
        </a:defRPr>
      </a:lvl2pPr>
      <a:lvl3pPr marL="468170" indent="-125972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3pPr>
      <a:lvl4pPr marL="564158" indent="-10245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4pPr>
      <a:lvl5pPr marL="718329" indent="-102458" algn="l" rtl="0" eaLnBrk="0" fontAlgn="base" hangingPunct="0">
        <a:spcBef>
          <a:spcPts val="1350"/>
        </a:spcBef>
        <a:spcAft>
          <a:spcPct val="0"/>
        </a:spcAft>
        <a:buClr>
          <a:srgbClr val="29293B"/>
        </a:buClr>
        <a:buSzPct val="85000"/>
        <a:buFont typeface="Wingdings" panose="05000000000000000000" pitchFamily="2" charset="2"/>
        <a:buChar char="§"/>
        <a:defRPr lang="en-US" altLang="en-US" sz="1700" kern="1200" dirty="0">
          <a:solidFill>
            <a:srgbClr val="29293B"/>
          </a:solidFill>
          <a:latin typeface="Baskerville"/>
          <a:ea typeface="Verdana" panose="020B0604030504040204" pitchFamily="34" charset="0"/>
          <a:cs typeface="Baskerville" panose="02020502070401020303"/>
        </a:defRPr>
      </a:lvl5pPr>
      <a:lvl6pPr marL="898246" indent="-128354" algn="l" defTabSz="51341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066644" indent="-128354" algn="l" defTabSz="51341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235082" indent="-128354" algn="l" defTabSz="51341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3520" indent="-128354" algn="l" defTabSz="513413" rtl="0" eaLnBrk="1" latinLnBrk="0" hangingPunct="1">
        <a:lnSpc>
          <a:spcPct val="90000"/>
        </a:lnSpc>
        <a:spcBef>
          <a:spcPts val="225"/>
        </a:spcBef>
        <a:spcAft>
          <a:spcPts val="113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706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413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043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711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3379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0010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6715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3421" algn="l" defTabSz="5134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B2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73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ctr" defTabSz="9004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358" indent="-337358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749" indent="-281412" algn="l" defTabSz="9004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541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5869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773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5906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220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6481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6568" indent="-224912" algn="l" defTabSz="9004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226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439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656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884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0776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1066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1307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1565" algn="l" defTabSz="900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9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3878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78014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17022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56028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4426" indent="-25442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6948" indent="-24133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58061" indent="-26038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93500" indent="-2341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46581" indent="-2520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85688" indent="-2520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24688" indent="-2520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63466" indent="-2520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602437" indent="-25204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780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8014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7022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6028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5263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4041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858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1961" algn="l" defTabSz="338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28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39626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79612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19419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59224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4990" indent="-25499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8076" indent="-2418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59847" indent="-2609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95788" indent="-23475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49495" indent="-25261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89354" indent="-25261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29200" indent="-25261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68824" indent="-25261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608547" indent="-25261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26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9612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419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9224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9211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8835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8462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331" algn="l" defTabSz="3396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16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35135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71243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06857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42631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1996" indent="-2519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2088" indent="-23890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50608" indent="-25795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83780" indent="-23175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34055" indent="-24961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69893" indent="-24961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05248" indent="-24961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40637" indent="-24961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576257" indent="-24961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135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1243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857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2631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78253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3417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49014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4701" algn="l" defTabSz="3351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0950" tIns="45475" rIns="90950" bIns="454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0950" tIns="45475" rIns="90950" bIns="454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9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  <p:sldLayoutId id="2147485348" r:id="rId10"/>
    <p:sldLayoutId id="2147485349" r:id="rId11"/>
  </p:sldLayoutIdLst>
  <p:txStyles>
    <p:titleStyle>
      <a:lvl1pPr algn="ctr" defTabSz="9088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97" indent="-340697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539" indent="-284035" algn="l" defTabSz="9088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018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515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04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67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79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094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562" indent="-227130" algn="l" defTabSz="9088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88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7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74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5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4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889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291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68"/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68"/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68"/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0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</p:sldLayoutIdLst>
  <p:txStyles>
    <p:titleStyle>
      <a:lvl1pPr algn="ctr" defTabSz="9135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9" indent="-342569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3" indent="-285491" algn="l" defTabSz="91356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6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2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9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37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1" indent="-228378" algn="l" defTabSz="9135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7352" tIns="34208" rIns="67352" bIns="342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55"/>
            <a:ext cx="7886700" cy="3263504"/>
          </a:xfrm>
          <a:prstGeom prst="rect">
            <a:avLst/>
          </a:prstGeom>
        </p:spPr>
        <p:txBody>
          <a:bodyPr vert="horz" lIns="67352" tIns="34208" rIns="67352" bIns="342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7352" tIns="34208" rIns="67352" bIns="3420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2228"/>
            <a:fld id="{5B3849F7-7241-FC42-9BE2-BFB79AFB6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2228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7352" tIns="34208" rIns="67352" bIns="3420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222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7352" tIns="34208" rIns="67352" bIns="3420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2228"/>
            <a:fld id="{E7FC4854-64F5-174E-85D1-E0CB2544E7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222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</p:sldLayoutIdLst>
  <p:txStyles>
    <p:titleStyle>
      <a:lvl1pPr algn="l" defTabSz="6722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16" indent="-168216" algn="l" defTabSz="67222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4623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0373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6077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357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540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725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839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6785" indent="-168216" algn="l" defTabSz="6722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729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228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332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05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0734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431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2558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736" algn="l" defTabSz="672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28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75" r:id="rId1"/>
    <p:sldLayoutId id="2147485376" r:id="rId2"/>
    <p:sldLayoutId id="2147485377" r:id="rId3"/>
    <p:sldLayoutId id="2147485378" r:id="rId4"/>
    <p:sldLayoutId id="2147485379" r:id="rId5"/>
    <p:sldLayoutId id="2147485380" r:id="rId6"/>
    <p:sldLayoutId id="2147485381" r:id="rId7"/>
    <p:sldLayoutId id="2147485382" r:id="rId8"/>
    <p:sldLayoutId id="2147485383" r:id="rId9"/>
    <p:sldLayoutId id="2147485384" r:id="rId10"/>
    <p:sldLayoutId id="2147485385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5pPr>
      <a:lvl6pPr marL="454323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6pPr>
      <a:lvl7pPr marL="90888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7pPr>
      <a:lvl8pPr marL="136327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8pPr>
      <a:lvl9pPr marL="1817774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28" charset="0"/>
        </a:defRPr>
      </a:lvl9pPr>
    </p:titleStyle>
    <p:bodyStyle>
      <a:lvl1pPr marL="340697" indent="-34069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5882" indent="-3234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16102" indent="-34863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1765" indent="-31401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70873" indent="-3375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25315" indent="-33752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8" charset="2"/>
        <a:buChar char="§"/>
        <a:defRPr sz="2000">
          <a:solidFill>
            <a:schemeClr val="tx1"/>
          </a:solidFill>
          <a:latin typeface="+mn-lt"/>
        </a:defRPr>
      </a:lvl6pPr>
      <a:lvl7pPr marL="2579756" indent="-33752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8" charset="2"/>
        <a:buChar char="§"/>
        <a:defRPr sz="2000">
          <a:solidFill>
            <a:schemeClr val="tx1"/>
          </a:solidFill>
          <a:latin typeface="+mn-lt"/>
        </a:defRPr>
      </a:lvl7pPr>
      <a:lvl8pPr marL="3034154" indent="-33752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8" charset="2"/>
        <a:buChar char="§"/>
        <a:defRPr sz="2000">
          <a:solidFill>
            <a:schemeClr val="tx1"/>
          </a:solidFill>
          <a:latin typeface="+mn-lt"/>
        </a:defRPr>
      </a:lvl8pPr>
      <a:lvl9pPr marL="3488648" indent="-33752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8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88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7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74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5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4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889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291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2">
                <a:lumMod val="75000"/>
              </a:schemeClr>
            </a:gs>
          </a:gsLst>
          <a:lin ang="55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4" tIns="45662" rIns="91324" bIns="4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4" tIns="45662" rIns="91324" bIns="4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324" tIns="45662" rIns="91324" bIns="456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6506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24" tIns="45662" rIns="91324" bIns="4566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650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324" tIns="45662" rIns="91324" bIns="4566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6506" fontAlgn="base">
              <a:spcBef>
                <a:spcPct val="0"/>
              </a:spcBef>
              <a:spcAft>
                <a:spcPct val="0"/>
              </a:spcAft>
            </a:pPr>
            <a:fld id="{35982FD8-D7AE-4F52-99A3-84630511DCE2}" type="slidenum">
              <a:rPr lang="en-US" smtClean="0">
                <a:ea typeface="ＭＳ Ｐゴシック" pitchFamily="34" charset="-128"/>
              </a:rPr>
              <a:pPr defTabSz="4565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0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  <p:sldLayoutId id="2147485411" r:id="rId12"/>
    <p:sldLayoutId id="21474854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defTabSz="456506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650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650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650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650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6506" algn="ctr" defTabSz="45650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3095" algn="ctr" defTabSz="45650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69628" algn="ctr" defTabSz="45650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6189" algn="ctr" defTabSz="45650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380" indent="-342380" algn="l" defTabSz="4565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1905" indent="-285344" algn="l" defTabSz="4565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1348" indent="-228252" algn="l" defTabSz="4565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597880" indent="-228252" algn="l" defTabSz="4565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4441" indent="-228252" algn="l" defTabSz="45650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0946" indent="-228252" algn="l" defTabSz="4565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52" algn="l" defTabSz="4565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42" indent="-228252" algn="l" defTabSz="4565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74" indent="-228252" algn="l" defTabSz="4565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6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95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9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4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0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08" algn="l" defTabSz="4565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7794" tIns="34289" rIns="67794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7794" tIns="34289" rIns="67794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9"/>
            <a:ext cx="2057400" cy="273844"/>
          </a:xfrm>
          <a:prstGeom prst="rect">
            <a:avLst/>
          </a:prstGeom>
        </p:spPr>
        <p:txBody>
          <a:bodyPr vert="horz" lIns="67794" tIns="34289" rIns="6779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892"/>
            <a:fld id="{CFCBD5E6-5E78-6D44-931F-0AD2C9BAA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892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9"/>
            <a:ext cx="3086100" cy="273844"/>
          </a:xfrm>
          <a:prstGeom prst="rect">
            <a:avLst/>
          </a:prstGeom>
        </p:spPr>
        <p:txBody>
          <a:bodyPr vert="horz" lIns="67794" tIns="34289" rIns="6779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89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9"/>
            <a:ext cx="2057400" cy="273844"/>
          </a:xfrm>
          <a:prstGeom prst="rect">
            <a:avLst/>
          </a:prstGeom>
        </p:spPr>
        <p:txBody>
          <a:bodyPr vert="horz" lIns="67794" tIns="34289" rIns="6779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892"/>
            <a:fld id="{6138FEBC-253D-2640-B55C-971E39F4D3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89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676892" rtl="0" eaLnBrk="1" latinLnBrk="0" hangingPunct="1">
        <a:lnSpc>
          <a:spcPct val="90000"/>
        </a:lnSpc>
        <a:spcBef>
          <a:spcPct val="0"/>
        </a:spcBef>
        <a:buNone/>
        <a:defRPr sz="3300" b="0" i="1" kern="1200">
          <a:solidFill>
            <a:schemeClr val="tx1"/>
          </a:solidFill>
          <a:latin typeface="GT Walsheim Pro" charset="0"/>
          <a:ea typeface="+mj-ea"/>
          <a:cs typeface="+mj-cs"/>
        </a:defRPr>
      </a:lvl1pPr>
    </p:titleStyle>
    <p:bodyStyle>
      <a:lvl1pPr marL="169354" indent="-169354" algn="l" defTabSz="676892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61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6245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432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2933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61468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9906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8476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76921" indent="-169354" algn="l" defTabSz="67689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8186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6892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5339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818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491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0675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8964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7506" algn="l" defTabSz="676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77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02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C705725-D740-4672-A1AE-6DA3F3F225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0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02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E8F8BDA8-84AB-48D5-A748-964E6FF73084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  <p:sldLayoutId id="2147485440" r:id="rId2"/>
    <p:sldLayoutId id="2147485441" r:id="rId3"/>
    <p:sldLayoutId id="2147485442" r:id="rId4"/>
    <p:sldLayoutId id="2147485443" r:id="rId5"/>
    <p:sldLayoutId id="2147485444" r:id="rId6"/>
    <p:sldLayoutId id="2147485445" r:id="rId7"/>
    <p:sldLayoutId id="2147485446" r:id="rId8"/>
    <p:sldLayoutId id="2147485447" r:id="rId9"/>
    <p:sldLayoutId id="2147485448" r:id="rId10"/>
    <p:sldLayoutId id="21474854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7ABA8D-90DD-46FD-AE2F-93574D388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1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defTabSz="905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257" indent="-339257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659" indent="-282915" algn="l" defTabSz="905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20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275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744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180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919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499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202" indent="-226170" algn="l" defTabSz="905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63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288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30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574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917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543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211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885" algn="l" defTabSz="905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5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2" r:id="rId2"/>
    <p:sldLayoutId id="2147483953" r:id="rId3"/>
  </p:sldLayoutIdLst>
  <p:txStyles>
    <p:titleStyle>
      <a:lvl1pPr algn="ctr" defTabSz="905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266" indent="-33926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677" indent="-282922" algn="l" defTabSz="90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48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314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795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42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993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583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298" indent="-226176" algn="l" defTabSz="905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74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310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864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619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974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611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290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975" algn="l" defTabSz="905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0243" tIns="45121" rIns="90243" bIns="451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0243" tIns="45121" rIns="90243" bIns="451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0243" tIns="45121" rIns="90243" bIns="451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181"/>
            <a:fld id="{2093C56E-062E-4BBE-9F65-5D572AE00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181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0243" tIns="45121" rIns="90243" bIns="451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18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0243" tIns="45121" rIns="90243" bIns="451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1181"/>
            <a:fld id="{B748F5F4-6AF3-4218-BBFD-BA3A8538B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118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0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defTabSz="9011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655" indent="-337655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2341" indent="-281643" algn="l" defTabSz="9011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6467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7141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7454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7958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8634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9247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9736" indent="-225108" algn="l" defTabSz="9011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65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181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751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375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30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96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881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544" algn="l" defTabSz="9011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3"/>
          <p:cNvGrpSpPr>
            <a:grpSpLocks/>
          </p:cNvGrpSpPr>
          <p:nvPr userDrawn="1"/>
        </p:nvGrpSpPr>
        <p:grpSpPr bwMode="auto">
          <a:xfrm>
            <a:off x="0" y="0"/>
            <a:ext cx="9156700" cy="677466"/>
            <a:chOff x="0" y="1"/>
            <a:chExt cx="9157368" cy="903612"/>
          </a:xfrm>
        </p:grpSpPr>
        <p:sp>
          <p:nvSpPr>
            <p:cNvPr id="15" name="Rectangle 14"/>
            <p:cNvSpPr/>
            <p:nvPr/>
          </p:nvSpPr>
          <p:spPr>
            <a:xfrm>
              <a:off x="0" y="1"/>
              <a:ext cx="9157368" cy="474833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7358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177865"/>
              <a:ext cx="9157368" cy="725748"/>
            </a:xfrm>
            <a:prstGeom prst="rect">
              <a:avLst/>
            </a:prstGeom>
            <a:solidFill>
              <a:srgbClr val="6F7F1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7358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82600" y="194077"/>
            <a:ext cx="716280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14" tIns="45407" rIns="90814" bIns="454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4188" y="912121"/>
            <a:ext cx="7772400" cy="96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14" tIns="45407" rIns="90814" bIns="4540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7" name="Rectangle 3"/>
          <p:cNvSpPr>
            <a:spLocks noChangeArrowheads="1"/>
          </p:cNvSpPr>
          <p:nvPr userDrawn="1"/>
        </p:nvSpPr>
        <p:spPr bwMode="auto">
          <a:xfrm>
            <a:off x="533400" y="4914900"/>
            <a:ext cx="4876800" cy="23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14" tIns="45407" rIns="90814" bIns="45407">
            <a:spAutoFit/>
          </a:bodyPr>
          <a:lstStyle/>
          <a:p>
            <a:pPr defTabSz="907358" fontAlgn="base">
              <a:spcBef>
                <a:spcPct val="0"/>
              </a:spcBef>
              <a:spcAft>
                <a:spcPct val="0"/>
              </a:spcAft>
            </a:pPr>
            <a:fld id="{C6306296-E8F5-439B-8E0E-C87445EB9406}" type="slidenum">
              <a:rPr lang="en-US" sz="900" smtClean="0">
                <a:solidFill>
                  <a:srgbClr val="999999"/>
                </a:solidFill>
                <a:latin typeface="Calibri" pitchFamily="34" charset="0"/>
                <a:ea typeface="ＭＳ Ｐゴシック" pitchFamily="34" charset="-128"/>
              </a:rPr>
              <a:pPr defTabSz="9073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0" dirty="0" smtClean="0">
              <a:solidFill>
                <a:srgbClr val="999999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 userDrawn="1"/>
        </p:nvSpPr>
        <p:spPr bwMode="auto">
          <a:xfrm>
            <a:off x="4567238" y="2225279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14" tIns="45407" rIns="90814" bIns="45407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7358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endParaRPr lang="en-US" sz="3200" dirty="0" smtClean="0">
              <a:solidFill>
                <a:prstClr val="white"/>
              </a:solidFill>
              <a:latin typeface="Calibri" charset="0"/>
              <a:cs typeface="Calibri" charset="0"/>
            </a:endParaRPr>
          </a:p>
        </p:txBody>
      </p:sp>
      <p:sp>
        <p:nvSpPr>
          <p:cNvPr id="3079" name="TextBox 11"/>
          <p:cNvSpPr txBox="1">
            <a:spLocks noChangeArrowheads="1"/>
          </p:cNvSpPr>
          <p:nvPr userDrawn="1"/>
        </p:nvSpPr>
        <p:spPr bwMode="auto">
          <a:xfrm>
            <a:off x="7772400" y="4857750"/>
            <a:ext cx="9144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14" tIns="45407" rIns="90814" bIns="45407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7358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endParaRPr lang="en-US" sz="3200" dirty="0" smtClean="0">
              <a:solidFill>
                <a:prstClr val="white"/>
              </a:solidFill>
              <a:latin typeface="Calibri" charset="0"/>
              <a:cs typeface="Calibri" charset="0"/>
            </a:endParaRPr>
          </a:p>
        </p:txBody>
      </p:sp>
      <p:pic>
        <p:nvPicPr>
          <p:cNvPr id="3080" name="Picture 2" descr="C:\Users\Michaela\Documents\KS - CIA-GDD\Logos\menus_logos_2\menus_logo_no_tag.gi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730743"/>
            <a:ext cx="2743200" cy="3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7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lang="en-US" sz="2800" kern="1200" dirty="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3575" algn="l" rtl="0" fontAlgn="base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6pPr>
      <a:lvl7pPr marL="907358" algn="l" rtl="0" fontAlgn="base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7pPr>
      <a:lvl8pPr marL="1360958" algn="l" rtl="0" fontAlgn="base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8pPr>
      <a:lvl9pPr marL="1814714" algn="l" rtl="0" fontAlgn="base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0085" indent="-340085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defRPr sz="2000" kern="1200">
          <a:solidFill>
            <a:srgbClr val="33333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461384" indent="-173373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333333"/>
          </a:solidFill>
          <a:latin typeface="Arial" pitchFamily="34" charset="0"/>
          <a:ea typeface="Arial" charset="0"/>
          <a:cs typeface="Arial" pitchFamily="34" charset="0"/>
        </a:defRPr>
      </a:lvl2pPr>
      <a:lvl3pPr marL="792321" indent="-229898" algn="l" rtl="0" eaLnBrk="0" fontAlgn="base" hangingPunct="0">
        <a:spcBef>
          <a:spcPts val="400"/>
        </a:spcBef>
        <a:spcAft>
          <a:spcPct val="0"/>
        </a:spcAft>
        <a:buFont typeface="Calibri" pitchFamily="34" charset="0"/>
        <a:buChar char="−"/>
        <a:defRPr sz="1400" kern="1200">
          <a:solidFill>
            <a:srgbClr val="333333"/>
          </a:solidFill>
          <a:latin typeface="Arial" pitchFamily="34" charset="0"/>
          <a:ea typeface="Arial" charset="0"/>
          <a:cs typeface="Arial" pitchFamily="34" charset="0"/>
        </a:defRPr>
      </a:lvl3pPr>
      <a:lvl4pPr marL="1587863" indent="-226722" algn="l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marL="2041436" indent="-226722" algn="l" rtl="0" eaLnBrk="0" fontAlgn="base" hangingPunct="0">
        <a:spcBef>
          <a:spcPts val="12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Arial" charset="0"/>
          <a:cs typeface="Arial" charset="0"/>
        </a:defRPr>
      </a:lvl5pPr>
      <a:lvl6pPr marL="2494884" indent="-226722" algn="l" defTabSz="907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8681" indent="-226722" algn="l" defTabSz="907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14" indent="-226722" algn="l" defTabSz="907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4" indent="-226722" algn="l" defTabSz="9073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575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358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958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714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159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799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483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165" algn="l" defTabSz="907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0950" tIns="45475" rIns="90950" bIns="454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0950" tIns="45475" rIns="90950" bIns="454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7C2071D2-6830-435E-BBE4-79F8FC03F5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10/1/2019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0950" tIns="45475" rIns="90950" bIns="454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888"/>
            <a:fld id="{D4E2B176-26E5-4D58-A295-FDB318E7B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888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ctr" defTabSz="9088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97" indent="-340697" algn="l" defTabSz="9088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539" indent="-284035" algn="l" defTabSz="9088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018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515" indent="-227130" algn="l" defTabSz="9088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04" indent="-227130" algn="l" defTabSz="9088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67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79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094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562" indent="-227130" algn="l" defTabSz="9088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88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270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74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5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423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889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291" algn="l" defTabSz="908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83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  <a:ea typeface="ヒラギノ角ゴ Pro W3" pitchFamily="-110" charset="-128"/>
          <a:cs typeface="ヒラギノ角ゴ Pro W3" pitchFamily="-110" charset="-128"/>
        </a:defRPr>
      </a:lvl5pPr>
      <a:lvl6pPr marL="34067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6pPr>
      <a:lvl7pPr marL="681584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7pPr>
      <a:lvl8pPr marL="1022377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8pPr>
      <a:lvl9pPr marL="1363168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aramond" pitchFamily="-110" charset="0"/>
        </a:defRPr>
      </a:lvl9pPr>
    </p:titleStyle>
    <p:bodyStyle>
      <a:lvl1pPr marL="255686" indent="-25568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499468" indent="-24259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ヒラギノ角ゴ Pro W3" pitchFamily="-110" charset="-128"/>
        </a:defRPr>
      </a:lvl2pPr>
      <a:lvl3pPr marL="762051" indent="-26164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700">
          <a:solidFill>
            <a:schemeClr val="tx1"/>
          </a:solidFill>
          <a:latin typeface="+mn-lt"/>
          <a:ea typeface="ヒラギノ角ゴ Pro W3" pitchFamily="-110" charset="-128"/>
        </a:defRPr>
      </a:lvl3pPr>
      <a:lvl4pPr marL="998688" indent="-2354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4pPr>
      <a:lvl5pPr marL="1253091" indent="-25330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5pPr>
      <a:lvl6pPr marL="1593878" indent="-25330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6pPr>
      <a:lvl7pPr marL="1934768" indent="-25330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7pPr>
      <a:lvl8pPr marL="2275436" indent="-25330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8pPr>
      <a:lvl9pPr marL="2616104" indent="-25330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1500">
          <a:solidFill>
            <a:schemeClr val="tx1"/>
          </a:solidFill>
          <a:latin typeface="+mn-lt"/>
          <a:ea typeface="ヒラギノ角ゴ Pro W3" pitchFamily="-110" charset="-128"/>
        </a:defRPr>
      </a:lvl9pPr>
    </p:bodyStyle>
    <p:otherStyle>
      <a:defPPr>
        <a:defRPr lang="en-US"/>
      </a:defPPr>
      <a:lvl1pPr marL="0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70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584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377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168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083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751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420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219" algn="l" defTabSz="3406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G:\Greysto2\Sponsorship\Fundraising\Presentations\CIAPPTSR2\exports\yellowCampus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660" y="3562350"/>
            <a:ext cx="7156739" cy="1445554"/>
          </a:xfrm>
          <a:prstGeom prst="rect">
            <a:avLst/>
          </a:prstGeom>
          <a:noFill/>
        </p:spPr>
        <p:txBody>
          <a:bodyPr wrap="square" lIns="90454" tIns="45227" rIns="90454" bIns="45227" rtlCol="0">
            <a:spAutoFit/>
          </a:bodyPr>
          <a:lstStyle/>
          <a:p>
            <a:pPr algn="ctr" defTabSz="904141"/>
            <a:endParaRPr lang="en-US" sz="800" b="1" dirty="0">
              <a:solidFill>
                <a:srgbClr val="000000"/>
              </a:solidFill>
            </a:endParaRPr>
          </a:p>
          <a:p>
            <a:pPr algn="ctr" defTabSz="904141"/>
            <a:r>
              <a:rPr lang="en-US" sz="2200" b="1" dirty="0" smtClean="0">
                <a:solidFill>
                  <a:srgbClr val="000000"/>
                </a:solidFill>
              </a:rPr>
              <a:t>The Food Environment:  Menus of Change</a:t>
            </a:r>
          </a:p>
          <a:p>
            <a:pPr algn="ctr" defTabSz="904141"/>
            <a:endParaRPr lang="en-US" sz="1400" b="1" dirty="0">
              <a:solidFill>
                <a:srgbClr val="000000"/>
              </a:solidFill>
            </a:endParaRPr>
          </a:p>
          <a:p>
            <a:pPr algn="ctr" defTabSz="904141"/>
            <a:r>
              <a:rPr lang="en-US" sz="1600" b="1" dirty="0" smtClean="0">
                <a:solidFill>
                  <a:srgbClr val="000000"/>
                </a:solidFill>
              </a:rPr>
              <a:t>Greg </a:t>
            </a:r>
            <a:r>
              <a:rPr lang="en-US" sz="1600" b="1" dirty="0" err="1" smtClean="0">
                <a:solidFill>
                  <a:srgbClr val="000000"/>
                </a:solidFill>
              </a:rPr>
              <a:t>Drescher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 defTabSz="904141"/>
            <a:r>
              <a:rPr lang="en-US" sz="1400" b="1" i="1" dirty="0" smtClean="0">
                <a:solidFill>
                  <a:srgbClr val="000000"/>
                </a:solidFill>
              </a:rPr>
              <a:t>Vice President, Strategic Initiatives and Industry Leadership</a:t>
            </a:r>
          </a:p>
          <a:p>
            <a:pPr algn="ctr" defTabSz="904141"/>
            <a:endParaRPr lang="en-US" sz="1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G:\Greysto2\Conferences - SIG Admin #2721\Global Plant Forward Culinary Summit #2734\Artwork - Logos\PPT\GPF Slides\GPFMainsWDates\Main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:\Greysto2\Sponsorship\Fundraising\Presentations\CIAPPTSR2\exports\yellowBl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62000" y="4704827"/>
            <a:ext cx="7033086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 anchor="ctr">
            <a:spAutoFit/>
          </a:bodyPr>
          <a:lstStyle/>
          <a:p>
            <a:pPr defTabSz="285750">
              <a:tabLst>
                <a:tab pos="285750" algn="l"/>
              </a:tabLst>
            </a:pPr>
            <a:r>
              <a:rPr lang="en-US" sz="1500" b="1" u="sng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en-US" sz="15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8" name="Picture 2" descr="https://upload.wikimedia.org/wikipedia/commons/b/b2/Olive_trees_on_Thass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3827419"/>
            <a:ext cx="601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68"/>
            <a:endParaRPr lang="en-US" sz="2200" b="1" dirty="0" smtClean="0">
              <a:solidFill>
                <a:prstClr val="black"/>
              </a:solidFill>
            </a:endParaRPr>
          </a:p>
          <a:p>
            <a:pPr defTabSz="913568"/>
            <a:r>
              <a:rPr lang="en-US" sz="2200" b="1" dirty="0" smtClean="0">
                <a:solidFill>
                  <a:prstClr val="black"/>
                </a:solidFill>
              </a:rPr>
              <a:t>         </a:t>
            </a:r>
            <a:r>
              <a:rPr lang="en-US" sz="2800" b="1" dirty="0" smtClean="0">
                <a:solidFill>
                  <a:prstClr val="black"/>
                </a:solidFill>
              </a:rPr>
              <a:t>Tomorrow Tastes Mediterranean </a:t>
            </a:r>
            <a:endParaRPr lang="en-US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Greysto2\Sponsorship\Fundraising\Presentations\CIAPPTSR2\exports\yellowBl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8" y="209550"/>
            <a:ext cx="4761392" cy="533400"/>
          </a:xfrm>
          <a:prstGeom prst="rect">
            <a:avLst/>
          </a:prstGeom>
          <a:solidFill>
            <a:srgbClr val="FFCC66">
              <a:alpha val="50196"/>
            </a:srgbClr>
          </a:solidFill>
          <a:ln>
            <a:noFill/>
          </a:ln>
        </p:spPr>
        <p:txBody>
          <a:bodyPr lIns="91398" tIns="45699" rIns="91398" bIns="45699" anchor="ctr"/>
          <a:lstStyle/>
          <a:p>
            <a:pPr defTabSz="913928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Leveraging Sector Potential </a:t>
            </a:r>
            <a:endParaRPr lang="en-US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4949825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1657350"/>
            <a:ext cx="3721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ts val="1350"/>
              </a:spcBef>
              <a:spcAft>
                <a:spcPct val="0"/>
              </a:spcAft>
              <a:buClr>
                <a:srgbClr val="29293B"/>
              </a:buClr>
              <a:buSzPct val="85000"/>
            </a:pPr>
            <a: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the $860 billion American</a:t>
            </a:r>
            <a:b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restaurant/foodservice industry, </a:t>
            </a:r>
            <a:b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sectors are best positioned</a:t>
            </a:r>
            <a:b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drive meaningful </a:t>
            </a:r>
            <a:r>
              <a:rPr lang="en-US" altLang="en-US" dirty="0" smtClean="0">
                <a:solidFill>
                  <a:srgbClr val="29293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innovation around health and sustainability?</a:t>
            </a:r>
            <a:endParaRPr lang="en-US" altLang="en-US" dirty="0">
              <a:solidFill>
                <a:srgbClr val="29293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638800" cy="4328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4137946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PlantForward50.com</a:t>
            </a:r>
          </a:p>
          <a:p>
            <a:r>
              <a:rPr lang="en-US" sz="1600" i="1" dirty="0" smtClean="0"/>
              <a:t>Independent restaurants lead change </a:t>
            </a:r>
            <a:endParaRPr lang="en-US" sz="16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54477"/>
            <a:ext cx="685800" cy="58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14359"/>
            <a:ext cx="685799" cy="6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3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6" y="0"/>
            <a:ext cx="4020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1196" r="693" b="1571"/>
          <a:stretch/>
        </p:blipFill>
        <p:spPr>
          <a:xfrm>
            <a:off x="647700" y="484112"/>
            <a:ext cx="7848600" cy="35849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257452" y="4248150"/>
            <a:ext cx="9601200" cy="685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89718" tIns="44859" rIns="89718" bIns="44859" rtlCol="0" anchor="ctr"/>
          <a:lstStyle/>
          <a:p>
            <a:pPr algn="ctr" defTabSz="895028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038" y="4279902"/>
            <a:ext cx="41703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29" y="4279902"/>
            <a:ext cx="728746" cy="6223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924800" y="4324351"/>
            <a:ext cx="0" cy="50165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00800" y="4340227"/>
            <a:ext cx="0" cy="50165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G:\Greysto2\Conferences - SIG Admin #2721\Global Plant Forward Culinary Summit #2734\Artwork - Logos\PPT\GPF Slides\cabb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5958" y="819197"/>
            <a:ext cx="6879154" cy="1877065"/>
          </a:xfrm>
          <a:prstGeom prst="rect">
            <a:avLst/>
          </a:prstGeom>
          <a:noFill/>
        </p:spPr>
        <p:txBody>
          <a:bodyPr wrap="none" lIns="90950" tIns="45475" rIns="90950" bIns="45475" rtlCol="0">
            <a:spAutoFit/>
          </a:bodyPr>
          <a:lstStyle/>
          <a:p>
            <a:pPr algn="ctr" defTabSz="90888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Culinary Institute of America</a:t>
            </a:r>
          </a:p>
          <a:p>
            <a:pPr algn="ctr" defTabSz="908888"/>
            <a:endParaRPr 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8888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Plant-Forward Culinary Arts Education </a:t>
            </a:r>
          </a:p>
          <a:p>
            <a:pPr algn="ctr" defTabSz="908888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Certification Initiative</a:t>
            </a:r>
          </a:p>
          <a:p>
            <a:pPr algn="ctr" defTabSz="908888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029090"/>
            <a:ext cx="6096000" cy="768947"/>
          </a:xfrm>
          <a:prstGeom prst="rect">
            <a:avLst/>
          </a:prstGeom>
          <a:noFill/>
        </p:spPr>
        <p:txBody>
          <a:bodyPr wrap="square" lIns="90950" tIns="45475" rIns="90950" bIns="45475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Food@Google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22" y="-4687379"/>
            <a:ext cx="9644333" cy="1446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7087" y="3"/>
            <a:ext cx="3946586" cy="3044979"/>
          </a:xfrm>
          <a:prstGeom prst="rect">
            <a:avLst/>
          </a:prstGeom>
          <a:noFill/>
        </p:spPr>
        <p:txBody>
          <a:bodyPr wrap="square" lIns="89449" tIns="44725" rIns="89449" bIns="44725" rtlCol="0">
            <a:spAutoFit/>
          </a:bodyPr>
          <a:lstStyle/>
          <a:p>
            <a:pPr algn="r" defTabSz="892301"/>
            <a:endParaRPr lang="en-US" sz="1500" b="1" dirty="0">
              <a:solidFill>
                <a:prstClr val="white"/>
              </a:solidFill>
              <a:latin typeface="Arial" panose="020B0604020202020204" pitchFamily="34" charset="0"/>
              <a:ea typeface="GT Walsheim Pro" charset="0"/>
              <a:cs typeface="Arial" panose="020B0604020202020204" pitchFamily="34" charset="0"/>
            </a:endParaRPr>
          </a:p>
          <a:p>
            <a:pPr algn="r" defTabSz="892301"/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CHEFS</a:t>
            </a:r>
          </a:p>
          <a:p>
            <a:pPr algn="r" defTabSz="892301"/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can inspire us</a:t>
            </a:r>
          </a:p>
          <a:p>
            <a:pPr algn="r" defTabSz="892301"/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 to pursue</a:t>
            </a:r>
          </a:p>
          <a:p>
            <a:pPr algn="r" defTabSz="892301"/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healthier, </a:t>
            </a:r>
          </a:p>
          <a:p>
            <a:pPr algn="r" defTabSz="892301"/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sustainable</a:t>
            </a:r>
          </a:p>
          <a:p>
            <a:pPr algn="r" defTabSz="892301"/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 food</a:t>
            </a:r>
            <a:b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</a:br>
            <a:r>
              <a:rPr lang="en-US" sz="2200" b="1" i="1" dirty="0">
                <a:solidFill>
                  <a:prstClr val="white"/>
                </a:solidFill>
                <a:latin typeface="Arial" panose="020B0604020202020204" pitchFamily="34" charset="0"/>
                <a:ea typeface="GT Walsheim Pro" charset="0"/>
                <a:cs typeface="Arial" panose="020B0604020202020204" pitchFamily="34" charset="0"/>
              </a:rPr>
              <a:t>choices.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4095811"/>
            <a:ext cx="2438400" cy="645337"/>
          </a:xfrm>
          <a:prstGeom prst="rect">
            <a:avLst/>
          </a:prstGeom>
          <a:noFill/>
        </p:spPr>
        <p:txBody>
          <a:bodyPr wrap="square" lIns="90334" tIns="45167" rIns="90334" bIns="45167" rtlCol="0">
            <a:spAutoFit/>
          </a:bodyPr>
          <a:lstStyle/>
          <a:p>
            <a:pPr algn="r"/>
            <a:r>
              <a:rPr lang="en-US" b="1" dirty="0" smtClean="0">
                <a:solidFill>
                  <a:prstClr val="white"/>
                </a:solidFill>
              </a:rPr>
              <a:t>Enrique Olvera ’99</a:t>
            </a:r>
          </a:p>
          <a:p>
            <a:pPr algn="r"/>
            <a:r>
              <a:rPr lang="en-US" b="1" dirty="0" err="1" smtClean="0">
                <a:solidFill>
                  <a:prstClr val="white"/>
                </a:solidFill>
              </a:rPr>
              <a:t>Pujol</a:t>
            </a:r>
            <a:r>
              <a:rPr lang="en-US" b="1" dirty="0" smtClean="0">
                <a:solidFill>
                  <a:prstClr val="white"/>
                </a:solidFill>
              </a:rPr>
              <a:t>, </a:t>
            </a:r>
            <a:r>
              <a:rPr lang="en-US" b="1" dirty="0" err="1" smtClean="0">
                <a:solidFill>
                  <a:prstClr val="white"/>
                </a:solidFill>
              </a:rPr>
              <a:t>Cosme</a:t>
            </a:r>
            <a:r>
              <a:rPr lang="en-US" b="1" dirty="0" smtClean="0">
                <a:solidFill>
                  <a:prstClr val="white"/>
                </a:solidFill>
              </a:rPr>
              <a:t>, </a:t>
            </a:r>
            <a:r>
              <a:rPr lang="en-US" b="1" dirty="0" err="1" smtClean="0">
                <a:solidFill>
                  <a:prstClr val="white"/>
                </a:solidFill>
              </a:rPr>
              <a:t>Atla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6" y="209550"/>
            <a:ext cx="351521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514350"/>
            <a:ext cx="4477775" cy="953613"/>
          </a:xfrm>
          <a:prstGeom prst="rect">
            <a:avLst/>
          </a:prstGeom>
          <a:noFill/>
        </p:spPr>
        <p:txBody>
          <a:bodyPr wrap="square" lIns="90950" tIns="45475" rIns="90950" bIns="45475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We can no longer frame a nutrition </a:t>
            </a:r>
            <a:b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and public health agenda without considering planetary health imperatives</a:t>
            </a: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21340"/>
            <a:ext cx="2297138" cy="297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4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" y="99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6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529" y="1815365"/>
            <a:ext cx="7391399" cy="1315579"/>
          </a:xfrm>
          <a:prstGeom prst="rect">
            <a:avLst/>
          </a:prstGeom>
          <a:noFill/>
        </p:spPr>
        <p:txBody>
          <a:bodyPr wrap="square" lIns="67383" tIns="34208" rIns="67383" bIns="34208" rtlCol="0">
            <a:spAutoFit/>
          </a:bodyPr>
          <a:lstStyle/>
          <a:p>
            <a:pPr defTabSz="671834"/>
            <a:r>
              <a:rPr lang="en-US" sz="5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Culinary Strategy</a:t>
            </a:r>
          </a:p>
          <a:p>
            <a:pPr defTabSz="671834"/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just about menus and recipes</a:t>
            </a:r>
          </a:p>
        </p:txBody>
      </p:sp>
    </p:spTree>
    <p:extLst>
      <p:ext uri="{BB962C8B-B14F-4D97-AF65-F5344CB8AC3E}">
        <p14:creationId xmlns:p14="http://schemas.microsoft.com/office/powerpoint/2010/main" val="33517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8546" y="440018"/>
            <a:ext cx="7190180" cy="4948968"/>
          </a:xfrm>
          <a:prstGeom prst="rect">
            <a:avLst/>
          </a:prstGeom>
          <a:noFill/>
        </p:spPr>
        <p:txBody>
          <a:bodyPr wrap="square" lIns="90350" tIns="45175" rIns="90350" bIns="45175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T Walsheim Pro" charset="0"/>
                <a:ea typeface="GT Walsheim Pro" charset="0"/>
                <a:cs typeface="GT Walsheim Pro" charset="0"/>
              </a:rPr>
              <a:t>What is optimal?</a:t>
            </a:r>
          </a:p>
          <a:p>
            <a:endParaRPr lang="en-US" sz="2400" b="1" dirty="0">
              <a:solidFill>
                <a:srgbClr val="000000"/>
              </a:solidFill>
              <a:latin typeface="GT Walsheim Pro" charset="0"/>
              <a:ea typeface="GT Walsheim Pro" charset="0"/>
              <a:cs typeface="GT Walsheim Pro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GT Walsheim Pro" charset="0"/>
                <a:ea typeface="GT Walsheim Pro" charset="0"/>
                <a:cs typeface="GT Walsheim Pro" charset="0"/>
              </a:rPr>
              <a:t>&lt; PLANT-FORWARD &gt;</a:t>
            </a:r>
            <a:endParaRPr lang="en-US" sz="2400" dirty="0">
              <a:solidFill>
                <a:srgbClr val="000000"/>
              </a:solidFill>
              <a:latin typeface="GT Walsheim Pro" charset="0"/>
              <a:ea typeface="GT Walsheim Pro" charset="0"/>
              <a:cs typeface="GT Walsheim Pro" charset="0"/>
            </a:endParaRPr>
          </a:p>
          <a:p>
            <a:endParaRPr lang="en-US" sz="2400" dirty="0">
              <a:solidFill>
                <a:srgbClr val="000000"/>
              </a:solidFill>
              <a:latin typeface="GT Walsheim Pro" charset="0"/>
              <a:ea typeface="GT Walsheim Pro" charset="0"/>
              <a:cs typeface="GT Walsheim Pro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T Walsheim Pro" charset="0"/>
                <a:ea typeface="GT Walsheim Pro" charset="0"/>
                <a:cs typeface="GT Walsheim Pro" charset="0"/>
              </a:rPr>
              <a:t>A style of cooking and eating that </a:t>
            </a:r>
            <a:r>
              <a:rPr lang="en-US" sz="2400" i="1" dirty="0">
                <a:solidFill>
                  <a:srgbClr val="000000"/>
                </a:solidFill>
                <a:latin typeface="GT Walsheim Pro" charset="0"/>
                <a:ea typeface="GT Walsheim Pro" charset="0"/>
                <a:cs typeface="GT Walsheim Pro" charset="0"/>
              </a:rPr>
              <a:t>emphasizes and celebrates</a:t>
            </a:r>
            <a:r>
              <a:rPr lang="en-US" sz="2400" dirty="0">
                <a:solidFill>
                  <a:srgbClr val="000000"/>
                </a:solidFill>
                <a:latin typeface="GT Walsheim Pro" charset="0"/>
                <a:ea typeface="GT Walsheim Pro" charset="0"/>
                <a:cs typeface="GT Walsheim Pro" charset="0"/>
              </a:rPr>
              <a:t>, but is not limited to, plant-based foods—including fruits and vegetables (produce); whole grains; beans, other legumes (pulses), and soy foods; nuts and seeds; plant oils; and herbs and spices—and that reflects evidence-based principles of health and sustainability.</a:t>
            </a:r>
          </a:p>
          <a:p>
            <a:pPr>
              <a:lnSpc>
                <a:spcPct val="115000"/>
              </a:lnSpc>
            </a:pPr>
            <a:endParaRPr lang="en-US" sz="2400" b="1" dirty="0">
              <a:solidFill>
                <a:prstClr val="black"/>
              </a:solidFill>
              <a:latin typeface="GT Walsheim Pro" charset="0"/>
              <a:ea typeface="GT Walsheim Pro" charset="0"/>
              <a:cs typeface="GT Walsheim Pro" charset="0"/>
            </a:endParaRPr>
          </a:p>
          <a:p>
            <a:pPr defTabSz="902093"/>
            <a:endParaRPr lang="en-US" sz="2400" b="1" dirty="0">
              <a:solidFill>
                <a:prstClr val="black"/>
              </a:solidFill>
              <a:latin typeface="GT Walsheim Pro" charset="0"/>
              <a:ea typeface="GT Walsheim Pro" charset="0"/>
              <a:cs typeface="GT Walsheim Pro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G:\Greysto2\Conferences - SIG Admin #2721\Global Plant Forward Culinary Summit #2734\Artwork - Logos\PPT\GPF Slides\Or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86"/>
            <a:ext cx="9144000" cy="515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200150"/>
            <a:ext cx="6400800" cy="2954023"/>
          </a:xfrm>
          <a:prstGeom prst="rect">
            <a:avLst/>
          </a:prstGeom>
          <a:noFill/>
        </p:spPr>
        <p:txBody>
          <a:bodyPr wrap="square" lIns="90814" tIns="45407" rIns="90814" bIns="45407" rtlCol="0">
            <a:spAutoFit/>
          </a:bodyPr>
          <a:lstStyle/>
          <a:p>
            <a:pPr algn="ctr" defTabSz="901486"/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Plant-Forward*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1486"/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1486"/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flexitarian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vegetarian, and vegan diets </a:t>
            </a:r>
          </a:p>
          <a:p>
            <a:pPr algn="ctr" defTabSz="901486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all fit under this broad umbrella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901486"/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1486"/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1486"/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 largely as a B2B term, not a menu descriptor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1486"/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Greysto2\Sponsorship\Fundraising\Presentations\CIAPPTSR2\exports\yellowBl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883" y="1182619"/>
            <a:ext cx="302333" cy="3520118"/>
          </a:xfrm>
          <a:prstGeom prst="rect">
            <a:avLst/>
          </a:prstGeom>
          <a:noFill/>
        </p:spPr>
        <p:txBody>
          <a:bodyPr wrap="none" lIns="90239" tIns="45119" rIns="90239" bIns="45119" rtlCol="0">
            <a:spAutoFit/>
          </a:bodyPr>
          <a:lstStyle/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endParaRPr lang="en-US" sz="2000" b="1" dirty="0">
              <a:solidFill>
                <a:prstClr val="black"/>
              </a:solidFill>
            </a:endParaRPr>
          </a:p>
          <a:p>
            <a:pPr defTabSz="901136"/>
            <a:r>
              <a:rPr lang="en-US" sz="2000" b="1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677" y="3029062"/>
            <a:ext cx="7501123" cy="1907124"/>
          </a:xfrm>
          <a:prstGeom prst="rect">
            <a:avLst/>
          </a:prstGeom>
          <a:noFill/>
        </p:spPr>
        <p:txBody>
          <a:bodyPr wrap="square" lIns="90239" tIns="45119" rIns="90239" bIns="45119" rtlCol="0">
            <a:spAutoFit/>
          </a:bodyPr>
          <a:lstStyle/>
          <a:p>
            <a:pPr algn="ctr" defTabSz="901136"/>
            <a:endParaRPr lang="en-US" sz="2400" b="1" dirty="0">
              <a:solidFill>
                <a:prstClr val="black"/>
              </a:solidFill>
            </a:endParaRPr>
          </a:p>
          <a:p>
            <a:pPr algn="ctr" defTabSz="901136"/>
            <a:endParaRPr lang="en-US" dirty="0">
              <a:solidFill>
                <a:prstClr val="black"/>
              </a:solidFill>
            </a:endParaRPr>
          </a:p>
          <a:p>
            <a:pPr algn="ctr" defTabSz="901136"/>
            <a:endParaRPr lang="en-US" dirty="0">
              <a:solidFill>
                <a:prstClr val="black"/>
              </a:solidFill>
            </a:endParaRPr>
          </a:p>
          <a:p>
            <a:pPr algn="ctr" defTabSz="901136"/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algn="ctr" defTabSz="90113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learn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defTabSz="90113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lant-forward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cultures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Image result for skyline of marrake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/>
          <a:stretch/>
        </p:blipFill>
        <p:spPr bwMode="auto">
          <a:xfrm>
            <a:off x="1257669" y="0"/>
            <a:ext cx="6428927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4.xml><?xml version="1.0" encoding="utf-8"?>
<a:theme xmlns:a="http://schemas.openxmlformats.org/drawingml/2006/main" name="2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5.xml><?xml version="1.0" encoding="utf-8"?>
<a:theme xmlns:a="http://schemas.openxmlformats.org/drawingml/2006/main" name="3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6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8.xml><?xml version="1.0" encoding="utf-8"?>
<a:theme xmlns:a="http://schemas.openxmlformats.org/drawingml/2006/main" name="5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9.xml><?xml version="1.0" encoding="utf-8"?>
<a:theme xmlns:a="http://schemas.openxmlformats.org/drawingml/2006/main" name="6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1.xml><?xml version="1.0" encoding="utf-8"?>
<a:theme xmlns:a="http://schemas.openxmlformats.org/drawingml/2006/main" name="8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2.xml><?xml version="1.0" encoding="utf-8"?>
<a:theme xmlns:a="http://schemas.openxmlformats.org/drawingml/2006/main" name="9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3.xml><?xml version="1.0" encoding="utf-8"?>
<a:theme xmlns:a="http://schemas.openxmlformats.org/drawingml/2006/main" name="10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4.xml><?xml version="1.0" encoding="utf-8"?>
<a:theme xmlns:a="http://schemas.openxmlformats.org/drawingml/2006/main" name="11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5.xml><?xml version="1.0" encoding="utf-8"?>
<a:theme xmlns:a="http://schemas.openxmlformats.org/drawingml/2006/main" name="12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6.xml><?xml version="1.0" encoding="utf-8"?>
<a:theme xmlns:a="http://schemas.openxmlformats.org/drawingml/2006/main" name="13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7.xml><?xml version="1.0" encoding="utf-8"?>
<a:theme xmlns:a="http://schemas.openxmlformats.org/drawingml/2006/main" name="14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8.xml><?xml version="1.0" encoding="utf-8"?>
<a:theme xmlns:a="http://schemas.openxmlformats.org/drawingml/2006/main" name="1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5_Wood Type">
  <a:themeElements>
    <a:clrScheme name="Custom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C1E2E"/>
      </a:accent1>
      <a:accent2>
        <a:srgbClr val="D0C7B4"/>
      </a:accent2>
      <a:accent3>
        <a:srgbClr val="A28E6A"/>
      </a:accent3>
      <a:accent4>
        <a:srgbClr val="D05016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4_Content slide master">
  <a:themeElements>
    <a:clrScheme name="Menus of Change">
      <a:dk1>
        <a:srgbClr val="333333"/>
      </a:dk1>
      <a:lt1>
        <a:sysClr val="window" lastClr="FFFFFF"/>
      </a:lt1>
      <a:dk2>
        <a:srgbClr val="6F7F14"/>
      </a:dk2>
      <a:lt2>
        <a:srgbClr val="FFDF78"/>
      </a:lt2>
      <a:accent1>
        <a:srgbClr val="6F7F14"/>
      </a:accent1>
      <a:accent2>
        <a:srgbClr val="FFCE34"/>
      </a:accent2>
      <a:accent3>
        <a:srgbClr val="A74527"/>
      </a:accent3>
      <a:accent4>
        <a:srgbClr val="2C8B9A"/>
      </a:accent4>
      <a:accent5>
        <a:srgbClr val="EA724C"/>
      </a:accent5>
      <a:accent6>
        <a:srgbClr val="68BDCB"/>
      </a:accent6>
      <a:hlink>
        <a:srgbClr val="6F7F14"/>
      </a:hlink>
      <a:folHlink>
        <a:srgbClr val="FFCE3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none" lIns="91440" tIns="45720" rIns="91440" bIns="45720" rtlCol="0">
        <a:noAutofit/>
      </a:bodyPr>
      <a:lstStyle>
        <a:defPPr marL="342900" indent="-342900" algn="l" defTabSz="914400" rtl="0" eaLnBrk="1" latinLnBrk="0" hangingPunct="1">
          <a:spcBef>
            <a:spcPts val="0"/>
          </a:spcBef>
          <a:buFont typeface="Wingdings" pitchFamily="2" charset="2"/>
          <a:buNone/>
          <a:defRPr sz="1800" kern="1200" dirty="0" err="1" smtClean="0">
            <a:solidFill>
              <a:schemeClr val="tx1"/>
            </a:solidFill>
            <a:latin typeface="Calibri" pitchFamily="34" charset="0"/>
            <a:ea typeface="+mn-ea"/>
            <a:cs typeface="Calibri" pitchFamily="34" charset="0"/>
          </a:defRPr>
        </a:defPPr>
      </a:lstStyle>
    </a:txDef>
  </a:objectDefaults>
  <a:extraClrSchemeLst/>
  <a:custClrLst>
    <a:custClr name="Custom Color 1">
      <a:srgbClr val="FCC60A"/>
    </a:custClr>
    <a:custClr name="Custom Color 2">
      <a:srgbClr val="A4BCE2"/>
    </a:custClr>
    <a:custClr name="Custom Color 3">
      <a:srgbClr val="F7B971"/>
    </a:custClr>
    <a:custClr name="Custom Color 4">
      <a:srgbClr val="ABC071"/>
    </a:custClr>
    <a:custClr name="Custom Color 5">
      <a:srgbClr val="F79873"/>
    </a:custClr>
    <a:custClr name="Custom Color 6">
      <a:srgbClr val="DAD971"/>
    </a:custClr>
    <a:custClr name="Custom Color 7">
      <a:srgbClr val="A177AD"/>
    </a:custClr>
    <a:custClr name="Custom Color 8">
      <a:srgbClr val="F2E2BD"/>
    </a:custClr>
    <a:custClr name="Custom Color 9">
      <a:srgbClr val="704610"/>
    </a:custClr>
    <a:custClr name="Custom Color 10">
      <a:srgbClr val="A99070"/>
    </a:custClr>
  </a:custClrLst>
</a:theme>
</file>

<file path=ppt/theme/theme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6409</TotalTime>
  <Words>199</Words>
  <Application>Microsoft Office PowerPoint</Application>
  <PresentationFormat>On-screen Show (16:9)</PresentationFormat>
  <Paragraphs>60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39</vt:i4>
      </vt:variant>
      <vt:variant>
        <vt:lpstr>Slide Titles</vt:lpstr>
      </vt:variant>
      <vt:variant>
        <vt:i4>17</vt:i4>
      </vt:variant>
    </vt:vector>
  </HeadingPairs>
  <TitlesOfParts>
    <vt:vector size="56" baseType="lpstr">
      <vt:lpstr>Edge</vt:lpstr>
      <vt:lpstr>ClassicPhotoAlbum</vt:lpstr>
      <vt:lpstr>8_Custom Design</vt:lpstr>
      <vt:lpstr>4_Custom Design</vt:lpstr>
      <vt:lpstr>1_Custom Design</vt:lpstr>
      <vt:lpstr>24_Office Theme</vt:lpstr>
      <vt:lpstr>34_Content slide master</vt:lpstr>
      <vt:lpstr>27_Office Theme</vt:lpstr>
      <vt:lpstr>3_Edge</vt:lpstr>
      <vt:lpstr>29_Office Theme</vt:lpstr>
      <vt:lpstr>2_Office Theme</vt:lpstr>
      <vt:lpstr>2_Custom Design</vt:lpstr>
      <vt:lpstr>1_Wood Type</vt:lpstr>
      <vt:lpstr>2_Wood Type</vt:lpstr>
      <vt:lpstr>3_Wood Type</vt:lpstr>
      <vt:lpstr>6_Edge</vt:lpstr>
      <vt:lpstr>4_Wood Type</vt:lpstr>
      <vt:lpstr>5_Wood Type</vt:lpstr>
      <vt:lpstr>6_Wood Type</vt:lpstr>
      <vt:lpstr>7_Wood Type</vt:lpstr>
      <vt:lpstr>8_Wood Type</vt:lpstr>
      <vt:lpstr>9_Wood Type</vt:lpstr>
      <vt:lpstr>10_Wood Type</vt:lpstr>
      <vt:lpstr>11_Wood Type</vt:lpstr>
      <vt:lpstr>12_Wood Type</vt:lpstr>
      <vt:lpstr>13_Wood Type</vt:lpstr>
      <vt:lpstr>14_Wood Type</vt:lpstr>
      <vt:lpstr>1_ClassicPhotoAlbum</vt:lpstr>
      <vt:lpstr>15_Wood Type</vt:lpstr>
      <vt:lpstr>2_Edge</vt:lpstr>
      <vt:lpstr>8_Edge</vt:lpstr>
      <vt:lpstr>5_Edge</vt:lpstr>
      <vt:lpstr>16_Office Theme</vt:lpstr>
      <vt:lpstr>37_Office Theme</vt:lpstr>
      <vt:lpstr>10_Office Theme</vt:lpstr>
      <vt:lpstr>1_Edge</vt:lpstr>
      <vt:lpstr>33_Office Theme</vt:lpstr>
      <vt:lpstr>11_Office Theme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Culinary Institute of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Camper</dc:creator>
  <cp:lastModifiedBy>Greg Drescher</cp:lastModifiedBy>
  <cp:revision>626</cp:revision>
  <cp:lastPrinted>2019-04-29T22:41:19Z</cp:lastPrinted>
  <dcterms:created xsi:type="dcterms:W3CDTF">2018-01-18T21:19:03Z</dcterms:created>
  <dcterms:modified xsi:type="dcterms:W3CDTF">2019-10-01T17:56:57Z</dcterms:modified>
</cp:coreProperties>
</file>