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308" r:id="rId4"/>
    <p:sldId id="260" r:id="rId5"/>
    <p:sldId id="261" r:id="rId6"/>
    <p:sldId id="2271" r:id="rId7"/>
    <p:sldId id="2272" r:id="rId8"/>
    <p:sldId id="2273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3"/>
    <p:restoredTop sz="92288"/>
  </p:normalViewPr>
  <p:slideViewPr>
    <p:cSldViewPr snapToGrid="0">
      <p:cViewPr varScale="1">
        <p:scale>
          <a:sx n="127" d="100"/>
          <a:sy n="127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aste01\Box\FoodPricesForNutrition(TuftsResearch)\Data&amp;ReplicationCode\ModifiedData\FPN+WDI_%20ChartsOfHeadline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aste01\Box\FoodPricesForNutrition(TuftsResearch)\Data&amp;ReplicationCode\ModifiedData\FPN+WDI_%20ChartsOfHeadline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aste01\Box\FoodPricesForNutrition(TuftsResearch)\Data&amp;ReplicationCode\ModifiedData\FPN+WDI_%20ChartsOfHeadline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of the least</a:t>
            </a:r>
            <a:r>
              <a:rPr lang="en-US" baseline="0" dirty="0"/>
              <a:t> expensive items for a healthy </a:t>
            </a:r>
            <a:r>
              <a:rPr lang="en-US" dirty="0"/>
              <a:t>diet in 2017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5.8917707332692922E-2"/>
          <c:y val="1.5640272099683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720632543410454E-2"/>
          <c:y val="9.6682948696212967E-2"/>
          <c:w val="0.68767362292969869"/>
          <c:h val="0.77507133565050179"/>
        </c:manualLayout>
      </c:layout>
      <c:scatterChart>
        <c:scatterStyle val="lineMarker"/>
        <c:varyColors val="0"/>
        <c:ser>
          <c:idx val="2"/>
          <c:order val="2"/>
          <c:tx>
            <c:strRef>
              <c:f>'FPN-WDI_Charts'!$G$15</c:f>
              <c:strCache>
                <c:ptCount val="1"/>
                <c:pt idx="0">
                  <c:v>Cost of a healthy diet [CoHD]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6">
                  <a:lumMod val="50000"/>
                  <a:alpha val="5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'FPN-WDI_Charts'!$G$17:$G$190</c:f>
              <c:numCache>
                <c:formatCode>General</c:formatCode>
                <c:ptCount val="174"/>
                <c:pt idx="0">
                  <c:v>3.952</c:v>
                </c:pt>
                <c:pt idx="1">
                  <c:v>3.7629999999999999</c:v>
                </c:pt>
                <c:pt idx="2">
                  <c:v>4.327</c:v>
                </c:pt>
                <c:pt idx="3">
                  <c:v>3.7170000000000001</c:v>
                </c:pt>
                <c:pt idx="4">
                  <c:v>4.1120000000000001</c:v>
                </c:pt>
                <c:pt idx="5">
                  <c:v>3.3410000000000002</c:v>
                </c:pt>
                <c:pt idx="6">
                  <c:v>3.0960000000000001</c:v>
                </c:pt>
                <c:pt idx="7">
                  <c:v>3.4180000000000001</c:v>
                </c:pt>
                <c:pt idx="8">
                  <c:v>2.2589999999999999</c:v>
                </c:pt>
                <c:pt idx="9">
                  <c:v>2.7719999999999998</c:v>
                </c:pt>
                <c:pt idx="10">
                  <c:v>2.3479999999999999</c:v>
                </c:pt>
                <c:pt idx="11">
                  <c:v>4.2759999999999998</c:v>
                </c:pt>
                <c:pt idx="12">
                  <c:v>3.379</c:v>
                </c:pt>
                <c:pt idx="13">
                  <c:v>2.8820000000000001</c:v>
                </c:pt>
                <c:pt idx="15">
                  <c:v>3.177</c:v>
                </c:pt>
                <c:pt idx="16">
                  <c:v>2.8620000000000001</c:v>
                </c:pt>
                <c:pt idx="17">
                  <c:v>2.476</c:v>
                </c:pt>
                <c:pt idx="18">
                  <c:v>3.55</c:v>
                </c:pt>
                <c:pt idx="19">
                  <c:v>4.0720000000000001</c:v>
                </c:pt>
                <c:pt idx="20">
                  <c:v>4.383</c:v>
                </c:pt>
                <c:pt idx="21">
                  <c:v>3.5510000000000002</c:v>
                </c:pt>
                <c:pt idx="23">
                  <c:v>3.847</c:v>
                </c:pt>
                <c:pt idx="24">
                  <c:v>3.6219999999999999</c:v>
                </c:pt>
                <c:pt idx="25">
                  <c:v>2.8090000000000002</c:v>
                </c:pt>
                <c:pt idx="26">
                  <c:v>3.2349999999999999</c:v>
                </c:pt>
                <c:pt idx="27">
                  <c:v>4.1260000000000003</c:v>
                </c:pt>
                <c:pt idx="28">
                  <c:v>3.78</c:v>
                </c:pt>
                <c:pt idx="29">
                  <c:v>3.173</c:v>
                </c:pt>
                <c:pt idx="30">
                  <c:v>2.988</c:v>
                </c:pt>
                <c:pt idx="31">
                  <c:v>3.3580000000000001</c:v>
                </c:pt>
                <c:pt idx="32">
                  <c:v>3.6179999999999999</c:v>
                </c:pt>
                <c:pt idx="33">
                  <c:v>2.6160000000000001</c:v>
                </c:pt>
                <c:pt idx="34">
                  <c:v>2.863</c:v>
                </c:pt>
                <c:pt idx="35">
                  <c:v>2.9279999999999999</c:v>
                </c:pt>
                <c:pt idx="36">
                  <c:v>3.423</c:v>
                </c:pt>
                <c:pt idx="37">
                  <c:v>2.831</c:v>
                </c:pt>
                <c:pt idx="38">
                  <c:v>3.0529999999999999</c:v>
                </c:pt>
                <c:pt idx="39">
                  <c:v>2.5710000000000002</c:v>
                </c:pt>
                <c:pt idx="40">
                  <c:v>2.863</c:v>
                </c:pt>
                <c:pt idx="42">
                  <c:v>2.9209999999999998</c:v>
                </c:pt>
                <c:pt idx="43">
                  <c:v>3.343</c:v>
                </c:pt>
                <c:pt idx="44">
                  <c:v>3.9609999999999999</c:v>
                </c:pt>
                <c:pt idx="45">
                  <c:v>3.2730000000000001</c:v>
                </c:pt>
                <c:pt idx="46">
                  <c:v>4.1680000000000001</c:v>
                </c:pt>
                <c:pt idx="47">
                  <c:v>2.8660000000000001</c:v>
                </c:pt>
                <c:pt idx="48">
                  <c:v>2.8460000000000001</c:v>
                </c:pt>
                <c:pt idx="49">
                  <c:v>2.899</c:v>
                </c:pt>
                <c:pt idx="50">
                  <c:v>2.3759999999999999</c:v>
                </c:pt>
                <c:pt idx="51">
                  <c:v>2.7970000000000002</c:v>
                </c:pt>
                <c:pt idx="52">
                  <c:v>4</c:v>
                </c:pt>
                <c:pt idx="53">
                  <c:v>3.5209999999999999</c:v>
                </c:pt>
                <c:pt idx="54">
                  <c:v>2.7879999999999998</c:v>
                </c:pt>
                <c:pt idx="55">
                  <c:v>3.4569999999999999</c:v>
                </c:pt>
                <c:pt idx="57">
                  <c:v>3.5259999999999998</c:v>
                </c:pt>
                <c:pt idx="58">
                  <c:v>3.125</c:v>
                </c:pt>
                <c:pt idx="59">
                  <c:v>3.4279999999999999</c:v>
                </c:pt>
                <c:pt idx="60">
                  <c:v>3.1080000000000001</c:v>
                </c:pt>
                <c:pt idx="61">
                  <c:v>3.6120000000000001</c:v>
                </c:pt>
                <c:pt idx="62">
                  <c:v>2.5449999999999999</c:v>
                </c:pt>
                <c:pt idx="63">
                  <c:v>2.9359999999999999</c:v>
                </c:pt>
                <c:pt idx="64">
                  <c:v>3.3580000000000001</c:v>
                </c:pt>
                <c:pt idx="65">
                  <c:v>2.9420000000000002</c:v>
                </c:pt>
                <c:pt idx="66">
                  <c:v>2.786</c:v>
                </c:pt>
                <c:pt idx="67">
                  <c:v>3.7669999999999999</c:v>
                </c:pt>
                <c:pt idx="68">
                  <c:v>3.0369999999999999</c:v>
                </c:pt>
                <c:pt idx="69">
                  <c:v>5.3819999999999997</c:v>
                </c:pt>
                <c:pt idx="70">
                  <c:v>3.6549999999999998</c:v>
                </c:pt>
                <c:pt idx="71">
                  <c:v>3.1640000000000001</c:v>
                </c:pt>
                <c:pt idx="72">
                  <c:v>4.6289999999999996</c:v>
                </c:pt>
                <c:pt idx="73">
                  <c:v>3.93</c:v>
                </c:pt>
                <c:pt idx="74">
                  <c:v>3.36</c:v>
                </c:pt>
                <c:pt idx="75">
                  <c:v>3.6589999999999998</c:v>
                </c:pt>
                <c:pt idx="76">
                  <c:v>3.302</c:v>
                </c:pt>
                <c:pt idx="77">
                  <c:v>2.2130000000000001</c:v>
                </c:pt>
                <c:pt idx="78">
                  <c:v>2.8239999999999998</c:v>
                </c:pt>
                <c:pt idx="79">
                  <c:v>4.1289999999999996</c:v>
                </c:pt>
                <c:pt idx="80">
                  <c:v>3.0049999999999999</c:v>
                </c:pt>
                <c:pt idx="81">
                  <c:v>3.3780000000000001</c:v>
                </c:pt>
                <c:pt idx="82">
                  <c:v>2.3969999999999998</c:v>
                </c:pt>
                <c:pt idx="83">
                  <c:v>2.4359999999999999</c:v>
                </c:pt>
                <c:pt idx="84">
                  <c:v>2.8849999999999998</c:v>
                </c:pt>
                <c:pt idx="85">
                  <c:v>5.9749999999999996</c:v>
                </c:pt>
                <c:pt idx="86">
                  <c:v>5.5289999999999999</c:v>
                </c:pt>
                <c:pt idx="87">
                  <c:v>3.4119999999999999</c:v>
                </c:pt>
                <c:pt idx="88">
                  <c:v>2.391</c:v>
                </c:pt>
                <c:pt idx="89">
                  <c:v>2.8460000000000001</c:v>
                </c:pt>
                <c:pt idx="90">
                  <c:v>4.7119999999999997</c:v>
                </c:pt>
                <c:pt idx="91">
                  <c:v>3.3439999999999999</c:v>
                </c:pt>
                <c:pt idx="92">
                  <c:v>2.97</c:v>
                </c:pt>
                <c:pt idx="93">
                  <c:v>3.7759999999999998</c:v>
                </c:pt>
                <c:pt idx="94">
                  <c:v>3.1240000000000001</c:v>
                </c:pt>
                <c:pt idx="95">
                  <c:v>3.77</c:v>
                </c:pt>
                <c:pt idx="96">
                  <c:v>4.0179999999999998</c:v>
                </c:pt>
                <c:pt idx="97">
                  <c:v>3.0030000000000001</c:v>
                </c:pt>
                <c:pt idx="98">
                  <c:v>2.492</c:v>
                </c:pt>
                <c:pt idx="99">
                  <c:v>2.9870000000000001</c:v>
                </c:pt>
                <c:pt idx="100">
                  <c:v>2.7240000000000002</c:v>
                </c:pt>
                <c:pt idx="101">
                  <c:v>3.2240000000000002</c:v>
                </c:pt>
                <c:pt idx="102">
                  <c:v>3.581</c:v>
                </c:pt>
                <c:pt idx="103">
                  <c:v>2.9</c:v>
                </c:pt>
                <c:pt idx="104">
                  <c:v>3.4940000000000002</c:v>
                </c:pt>
                <c:pt idx="105">
                  <c:v>3.4510000000000001</c:v>
                </c:pt>
                <c:pt idx="106">
                  <c:v>3.3130000000000002</c:v>
                </c:pt>
                <c:pt idx="107">
                  <c:v>2.9929999999999999</c:v>
                </c:pt>
                <c:pt idx="108">
                  <c:v>2.46</c:v>
                </c:pt>
                <c:pt idx="109">
                  <c:v>4.5439999999999996</c:v>
                </c:pt>
                <c:pt idx="110">
                  <c:v>3.3969999999999998</c:v>
                </c:pt>
                <c:pt idx="111">
                  <c:v>4.883</c:v>
                </c:pt>
                <c:pt idx="112">
                  <c:v>2.71</c:v>
                </c:pt>
                <c:pt idx="113">
                  <c:v>3.0310000000000001</c:v>
                </c:pt>
                <c:pt idx="114">
                  <c:v>3.706</c:v>
                </c:pt>
                <c:pt idx="115">
                  <c:v>3.2549999999999999</c:v>
                </c:pt>
                <c:pt idx="116">
                  <c:v>4.1269999999999998</c:v>
                </c:pt>
                <c:pt idx="117">
                  <c:v>2.7429999999999999</c:v>
                </c:pt>
                <c:pt idx="118">
                  <c:v>2.6709999999999998</c:v>
                </c:pt>
                <c:pt idx="119">
                  <c:v>3.1909999999999998</c:v>
                </c:pt>
                <c:pt idx="120">
                  <c:v>2.85</c:v>
                </c:pt>
                <c:pt idx="121">
                  <c:v>3.5649999999999999</c:v>
                </c:pt>
                <c:pt idx="122">
                  <c:v>3.3180000000000001</c:v>
                </c:pt>
                <c:pt idx="123">
                  <c:v>3.3250000000000002</c:v>
                </c:pt>
                <c:pt idx="124">
                  <c:v>2.8149999999999999</c:v>
                </c:pt>
                <c:pt idx="125">
                  <c:v>3.4079999999999999</c:v>
                </c:pt>
                <c:pt idx="126">
                  <c:v>4.2249999999999996</c:v>
                </c:pt>
                <c:pt idx="127">
                  <c:v>3.43</c:v>
                </c:pt>
                <c:pt idx="128">
                  <c:v>3.0840000000000001</c:v>
                </c:pt>
                <c:pt idx="129">
                  <c:v>3.843</c:v>
                </c:pt>
                <c:pt idx="130">
                  <c:v>2.9089999999999998</c:v>
                </c:pt>
                <c:pt idx="131">
                  <c:v>2.5129999999999999</c:v>
                </c:pt>
                <c:pt idx="132">
                  <c:v>2.375</c:v>
                </c:pt>
                <c:pt idx="133">
                  <c:v>2.9209999999999998</c:v>
                </c:pt>
                <c:pt idx="134">
                  <c:v>3.149</c:v>
                </c:pt>
                <c:pt idx="135">
                  <c:v>2.609</c:v>
                </c:pt>
                <c:pt idx="136">
                  <c:v>3.2879999999999998</c:v>
                </c:pt>
                <c:pt idx="137">
                  <c:v>3.4409999999999998</c:v>
                </c:pt>
                <c:pt idx="138">
                  <c:v>2.19</c:v>
                </c:pt>
                <c:pt idx="139">
                  <c:v>4.07</c:v>
                </c:pt>
                <c:pt idx="140">
                  <c:v>4.01</c:v>
                </c:pt>
                <c:pt idx="141">
                  <c:v>2.8420000000000001</c:v>
                </c:pt>
                <c:pt idx="142">
                  <c:v>2.7749999999999999</c:v>
                </c:pt>
                <c:pt idx="143">
                  <c:v>4.4619999999999997</c:v>
                </c:pt>
                <c:pt idx="144">
                  <c:v>3.0129999999999999</c:v>
                </c:pt>
                <c:pt idx="145">
                  <c:v>2.798</c:v>
                </c:pt>
                <c:pt idx="146">
                  <c:v>4.1020000000000003</c:v>
                </c:pt>
                <c:pt idx="147">
                  <c:v>2.6989999999999998</c:v>
                </c:pt>
                <c:pt idx="148">
                  <c:v>3.702</c:v>
                </c:pt>
                <c:pt idx="149">
                  <c:v>2.9980000000000002</c:v>
                </c:pt>
                <c:pt idx="150">
                  <c:v>3.2629999999999999</c:v>
                </c:pt>
                <c:pt idx="151">
                  <c:v>4.1310000000000002</c:v>
                </c:pt>
                <c:pt idx="152">
                  <c:v>3.6739999999999999</c:v>
                </c:pt>
                <c:pt idx="153">
                  <c:v>4.9690000000000003</c:v>
                </c:pt>
                <c:pt idx="154">
                  <c:v>3.0859999999999999</c:v>
                </c:pt>
                <c:pt idx="155">
                  <c:v>2.5230000000000001</c:v>
                </c:pt>
                <c:pt idx="156">
                  <c:v>3.99</c:v>
                </c:pt>
                <c:pt idx="157">
                  <c:v>3.0270000000000001</c:v>
                </c:pt>
                <c:pt idx="158">
                  <c:v>2.5979999999999999</c:v>
                </c:pt>
                <c:pt idx="159">
                  <c:v>3.9710000000000001</c:v>
                </c:pt>
                <c:pt idx="161">
                  <c:v>3.9279999999999999</c:v>
                </c:pt>
                <c:pt idx="162">
                  <c:v>3.476</c:v>
                </c:pt>
                <c:pt idx="163">
                  <c:v>2.8730000000000002</c:v>
                </c:pt>
                <c:pt idx="164">
                  <c:v>2.8090000000000002</c:v>
                </c:pt>
                <c:pt idx="165">
                  <c:v>2.7490000000000001</c:v>
                </c:pt>
                <c:pt idx="166">
                  <c:v>2.7549999999999999</c:v>
                </c:pt>
                <c:pt idx="167">
                  <c:v>1.8220000000000001</c:v>
                </c:pt>
                <c:pt idx="168">
                  <c:v>3.2250000000000001</c:v>
                </c:pt>
                <c:pt idx="169">
                  <c:v>3.073</c:v>
                </c:pt>
                <c:pt idx="170">
                  <c:v>3.5859999999999999</c:v>
                </c:pt>
                <c:pt idx="171">
                  <c:v>3.3420000000000001</c:v>
                </c:pt>
                <c:pt idx="172">
                  <c:v>3.085</c:v>
                </c:pt>
                <c:pt idx="173">
                  <c:v>3.456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1F-48B5-8351-FDB4A2DB92E4}"/>
            </c:ext>
          </c:extLst>
        </c:ser>
        <c:ser>
          <c:idx val="1"/>
          <c:order val="3"/>
          <c:tx>
            <c:strRef>
              <c:f>'FPN-WDI_Charts'!$F$15</c:f>
              <c:strCache>
                <c:ptCount val="1"/>
                <c:pt idx="0">
                  <c:v>Cost of a nutrient adequate diet [CoNA]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083A7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'FPN-WDI_Charts'!$F$17:$F$190</c:f>
              <c:numCache>
                <c:formatCode>General</c:formatCode>
                <c:ptCount val="174"/>
                <c:pt idx="0">
                  <c:v>2.4710000000000001</c:v>
                </c:pt>
                <c:pt idx="1">
                  <c:v>2.323</c:v>
                </c:pt>
                <c:pt idx="2">
                  <c:v>3.2309999999999999</c:v>
                </c:pt>
                <c:pt idx="3">
                  <c:v>2.4329999999999998</c:v>
                </c:pt>
                <c:pt idx="4">
                  <c:v>3.0169999999999999</c:v>
                </c:pt>
                <c:pt idx="5">
                  <c:v>2.625</c:v>
                </c:pt>
                <c:pt idx="6">
                  <c:v>2.2080000000000002</c:v>
                </c:pt>
                <c:pt idx="7">
                  <c:v>2.835</c:v>
                </c:pt>
                <c:pt idx="8">
                  <c:v>1.595</c:v>
                </c:pt>
                <c:pt idx="9">
                  <c:v>2.2559999999999998</c:v>
                </c:pt>
                <c:pt idx="10">
                  <c:v>1.8360000000000001</c:v>
                </c:pt>
                <c:pt idx="11">
                  <c:v>4.6829999999999998</c:v>
                </c:pt>
                <c:pt idx="12">
                  <c:v>2.8290000000000002</c:v>
                </c:pt>
                <c:pt idx="13">
                  <c:v>1.9470000000000001</c:v>
                </c:pt>
                <c:pt idx="14">
                  <c:v>2.226</c:v>
                </c:pt>
                <c:pt idx="15">
                  <c:v>2.161</c:v>
                </c:pt>
                <c:pt idx="16">
                  <c:v>2.4060000000000001</c:v>
                </c:pt>
                <c:pt idx="17">
                  <c:v>2.8029999999999999</c:v>
                </c:pt>
                <c:pt idx="18">
                  <c:v>2.4980000000000002</c:v>
                </c:pt>
                <c:pt idx="19">
                  <c:v>4.7060000000000004</c:v>
                </c:pt>
                <c:pt idx="20">
                  <c:v>2.802</c:v>
                </c:pt>
                <c:pt idx="21">
                  <c:v>3.3380000000000001</c:v>
                </c:pt>
                <c:pt idx="22">
                  <c:v>3.3290000000000002</c:v>
                </c:pt>
                <c:pt idx="23">
                  <c:v>3.0510000000000002</c:v>
                </c:pt>
                <c:pt idx="24">
                  <c:v>2.25</c:v>
                </c:pt>
                <c:pt idx="25">
                  <c:v>2.657</c:v>
                </c:pt>
                <c:pt idx="26">
                  <c:v>3.0590000000000002</c:v>
                </c:pt>
                <c:pt idx="27">
                  <c:v>2.3759999999999999</c:v>
                </c:pt>
                <c:pt idx="28">
                  <c:v>2.7679999999999998</c:v>
                </c:pt>
                <c:pt idx="29">
                  <c:v>2.5379999999999998</c:v>
                </c:pt>
                <c:pt idx="30">
                  <c:v>1.589</c:v>
                </c:pt>
                <c:pt idx="31">
                  <c:v>2.5219999999999998</c:v>
                </c:pt>
                <c:pt idx="32">
                  <c:v>2.7610000000000001</c:v>
                </c:pt>
                <c:pt idx="33">
                  <c:v>2.0649999999999999</c:v>
                </c:pt>
                <c:pt idx="34">
                  <c:v>2.1110000000000002</c:v>
                </c:pt>
                <c:pt idx="35">
                  <c:v>2.2309999999999999</c:v>
                </c:pt>
                <c:pt idx="36">
                  <c:v>1.706</c:v>
                </c:pt>
                <c:pt idx="37">
                  <c:v>1.7609999999999999</c:v>
                </c:pt>
                <c:pt idx="38">
                  <c:v>2.1789999999999998</c:v>
                </c:pt>
                <c:pt idx="39">
                  <c:v>2.1110000000000002</c:v>
                </c:pt>
                <c:pt idx="40">
                  <c:v>2.5259999999999998</c:v>
                </c:pt>
                <c:pt idx="41">
                  <c:v>3.4609999999999999</c:v>
                </c:pt>
                <c:pt idx="42">
                  <c:v>2.0489999999999999</c:v>
                </c:pt>
                <c:pt idx="43">
                  <c:v>2.5760000000000001</c:v>
                </c:pt>
                <c:pt idx="44">
                  <c:v>2.8239999999999998</c:v>
                </c:pt>
                <c:pt idx="45">
                  <c:v>1.619</c:v>
                </c:pt>
                <c:pt idx="46">
                  <c:v>3.2109999999999999</c:v>
                </c:pt>
                <c:pt idx="47">
                  <c:v>2.3959999999999999</c:v>
                </c:pt>
                <c:pt idx="48">
                  <c:v>2.0680000000000001</c:v>
                </c:pt>
                <c:pt idx="49">
                  <c:v>2.3610000000000002</c:v>
                </c:pt>
                <c:pt idx="50">
                  <c:v>1.728</c:v>
                </c:pt>
                <c:pt idx="51">
                  <c:v>2.4590000000000001</c:v>
                </c:pt>
                <c:pt idx="52">
                  <c:v>3.4780000000000002</c:v>
                </c:pt>
                <c:pt idx="53">
                  <c:v>2.8759999999999999</c:v>
                </c:pt>
                <c:pt idx="54">
                  <c:v>2.512</c:v>
                </c:pt>
                <c:pt idx="55">
                  <c:v>2.29</c:v>
                </c:pt>
                <c:pt idx="56">
                  <c:v>5.8659999999999997</c:v>
                </c:pt>
                <c:pt idx="57">
                  <c:v>1.865</c:v>
                </c:pt>
                <c:pt idx="58">
                  <c:v>2.5539999999999998</c:v>
                </c:pt>
                <c:pt idx="59">
                  <c:v>2.2440000000000002</c:v>
                </c:pt>
                <c:pt idx="60">
                  <c:v>2.004</c:v>
                </c:pt>
                <c:pt idx="61">
                  <c:v>2.5579999999999998</c:v>
                </c:pt>
                <c:pt idx="62">
                  <c:v>2.4649999999999999</c:v>
                </c:pt>
                <c:pt idx="63">
                  <c:v>1.8740000000000001</c:v>
                </c:pt>
                <c:pt idx="64">
                  <c:v>2.57</c:v>
                </c:pt>
                <c:pt idx="65">
                  <c:v>2.5289999999999999</c:v>
                </c:pt>
                <c:pt idx="66">
                  <c:v>2.2240000000000002</c:v>
                </c:pt>
                <c:pt idx="67">
                  <c:v>2.516</c:v>
                </c:pt>
                <c:pt idx="68">
                  <c:v>2.5569999999999999</c:v>
                </c:pt>
                <c:pt idx="69">
                  <c:v>3.7669999999999999</c:v>
                </c:pt>
                <c:pt idx="70">
                  <c:v>2.2149999999999999</c:v>
                </c:pt>
                <c:pt idx="71">
                  <c:v>1.857</c:v>
                </c:pt>
                <c:pt idx="72">
                  <c:v>3.6059999999999999</c:v>
                </c:pt>
                <c:pt idx="73">
                  <c:v>2.9289999999999998</c:v>
                </c:pt>
                <c:pt idx="74">
                  <c:v>3.472</c:v>
                </c:pt>
                <c:pt idx="75">
                  <c:v>2.3159999999999998</c:v>
                </c:pt>
                <c:pt idx="76">
                  <c:v>2.258</c:v>
                </c:pt>
                <c:pt idx="77">
                  <c:v>2.4220000000000002</c:v>
                </c:pt>
                <c:pt idx="78">
                  <c:v>2.125</c:v>
                </c:pt>
                <c:pt idx="79">
                  <c:v>2.6640000000000001</c:v>
                </c:pt>
                <c:pt idx="80">
                  <c:v>2.0089999999999999</c:v>
                </c:pt>
                <c:pt idx="81">
                  <c:v>2.5049999999999999</c:v>
                </c:pt>
                <c:pt idx="82">
                  <c:v>2.0259999999999998</c:v>
                </c:pt>
                <c:pt idx="83">
                  <c:v>1.8979999999999999</c:v>
                </c:pt>
                <c:pt idx="84">
                  <c:v>2.226</c:v>
                </c:pt>
                <c:pt idx="85">
                  <c:v>4.0570000000000004</c:v>
                </c:pt>
                <c:pt idx="86">
                  <c:v>3.5569999999999999</c:v>
                </c:pt>
                <c:pt idx="87">
                  <c:v>1.61</c:v>
                </c:pt>
                <c:pt idx="88">
                  <c:v>1.7529999999999999</c:v>
                </c:pt>
                <c:pt idx="89">
                  <c:v>1.851</c:v>
                </c:pt>
                <c:pt idx="90">
                  <c:v>4.242</c:v>
                </c:pt>
                <c:pt idx="91">
                  <c:v>1.7909999999999999</c:v>
                </c:pt>
                <c:pt idx="92">
                  <c:v>2.4590000000000001</c:v>
                </c:pt>
                <c:pt idx="93">
                  <c:v>2.9009999999999998</c:v>
                </c:pt>
                <c:pt idx="94">
                  <c:v>2.0289999999999999</c:v>
                </c:pt>
                <c:pt idx="95">
                  <c:v>2.306</c:v>
                </c:pt>
                <c:pt idx="96">
                  <c:v>2.9820000000000002</c:v>
                </c:pt>
                <c:pt idx="97">
                  <c:v>1.9690000000000001</c:v>
                </c:pt>
                <c:pt idx="98">
                  <c:v>2.0379999999999998</c:v>
                </c:pt>
                <c:pt idx="99">
                  <c:v>2.589</c:v>
                </c:pt>
                <c:pt idx="100">
                  <c:v>1.6160000000000001</c:v>
                </c:pt>
                <c:pt idx="101">
                  <c:v>2.3839999999999999</c:v>
                </c:pt>
                <c:pt idx="102">
                  <c:v>2.6859999999999999</c:v>
                </c:pt>
                <c:pt idx="103">
                  <c:v>1.9850000000000001</c:v>
                </c:pt>
                <c:pt idx="104">
                  <c:v>2.6469999999999998</c:v>
                </c:pt>
                <c:pt idx="105">
                  <c:v>2.8140000000000001</c:v>
                </c:pt>
                <c:pt idx="106">
                  <c:v>2.5190000000000001</c:v>
                </c:pt>
                <c:pt idx="107">
                  <c:v>2.4830000000000001</c:v>
                </c:pt>
                <c:pt idx="108">
                  <c:v>1.6830000000000001</c:v>
                </c:pt>
                <c:pt idx="109">
                  <c:v>2.2589999999999999</c:v>
                </c:pt>
                <c:pt idx="110">
                  <c:v>2.294</c:v>
                </c:pt>
                <c:pt idx="111">
                  <c:v>3.6840000000000002</c:v>
                </c:pt>
                <c:pt idx="112">
                  <c:v>1.9119999999999999</c:v>
                </c:pt>
                <c:pt idx="113">
                  <c:v>1.9690000000000001</c:v>
                </c:pt>
                <c:pt idx="114">
                  <c:v>2.6</c:v>
                </c:pt>
                <c:pt idx="115">
                  <c:v>1.839</c:v>
                </c:pt>
                <c:pt idx="116">
                  <c:v>2.5649999999999999</c:v>
                </c:pt>
                <c:pt idx="117">
                  <c:v>1.7709999999999999</c:v>
                </c:pt>
                <c:pt idx="118">
                  <c:v>2.2229999999999999</c:v>
                </c:pt>
                <c:pt idx="119">
                  <c:v>2.4889999999999999</c:v>
                </c:pt>
                <c:pt idx="120">
                  <c:v>1.6579999999999999</c:v>
                </c:pt>
                <c:pt idx="121">
                  <c:v>2.1150000000000002</c:v>
                </c:pt>
                <c:pt idx="122">
                  <c:v>2.972</c:v>
                </c:pt>
                <c:pt idx="123">
                  <c:v>2.8490000000000002</c:v>
                </c:pt>
                <c:pt idx="124">
                  <c:v>1.899</c:v>
                </c:pt>
                <c:pt idx="125">
                  <c:v>1.946</c:v>
                </c:pt>
                <c:pt idx="126">
                  <c:v>3.2240000000000002</c:v>
                </c:pt>
                <c:pt idx="127">
                  <c:v>3.8860000000000001</c:v>
                </c:pt>
                <c:pt idx="128">
                  <c:v>2.2400000000000002</c:v>
                </c:pt>
                <c:pt idx="129">
                  <c:v>2.82</c:v>
                </c:pt>
                <c:pt idx="130">
                  <c:v>1.925</c:v>
                </c:pt>
                <c:pt idx="131">
                  <c:v>1.835</c:v>
                </c:pt>
                <c:pt idx="132">
                  <c:v>1.173</c:v>
                </c:pt>
                <c:pt idx="133">
                  <c:v>2.1859999999999999</c:v>
                </c:pt>
                <c:pt idx="134">
                  <c:v>2.2149999999999999</c:v>
                </c:pt>
                <c:pt idx="135">
                  <c:v>1.3109999999999999</c:v>
                </c:pt>
                <c:pt idx="136">
                  <c:v>2.569</c:v>
                </c:pt>
                <c:pt idx="137">
                  <c:v>1.752</c:v>
                </c:pt>
                <c:pt idx="138">
                  <c:v>1.8580000000000001</c:v>
                </c:pt>
                <c:pt idx="139">
                  <c:v>2.669</c:v>
                </c:pt>
                <c:pt idx="140">
                  <c:v>2.169</c:v>
                </c:pt>
                <c:pt idx="141">
                  <c:v>2.2010000000000001</c:v>
                </c:pt>
                <c:pt idx="142">
                  <c:v>2.024</c:v>
                </c:pt>
                <c:pt idx="143">
                  <c:v>3.944</c:v>
                </c:pt>
                <c:pt idx="144">
                  <c:v>1.9770000000000001</c:v>
                </c:pt>
                <c:pt idx="145">
                  <c:v>2.0150000000000001</c:v>
                </c:pt>
                <c:pt idx="146">
                  <c:v>3.407</c:v>
                </c:pt>
                <c:pt idx="147">
                  <c:v>1.752</c:v>
                </c:pt>
                <c:pt idx="148">
                  <c:v>2.2280000000000002</c:v>
                </c:pt>
                <c:pt idx="149">
                  <c:v>2.9940000000000002</c:v>
                </c:pt>
                <c:pt idx="150">
                  <c:v>2.6509999999999998</c:v>
                </c:pt>
                <c:pt idx="151">
                  <c:v>3.0539999999999998</c:v>
                </c:pt>
                <c:pt idx="152">
                  <c:v>2.089</c:v>
                </c:pt>
                <c:pt idx="153">
                  <c:v>3.3860000000000001</c:v>
                </c:pt>
                <c:pt idx="154">
                  <c:v>2.4340000000000002</c:v>
                </c:pt>
                <c:pt idx="155">
                  <c:v>2.101</c:v>
                </c:pt>
                <c:pt idx="156">
                  <c:v>2.996</c:v>
                </c:pt>
                <c:pt idx="157">
                  <c:v>2.3450000000000002</c:v>
                </c:pt>
                <c:pt idx="158">
                  <c:v>1.944</c:v>
                </c:pt>
                <c:pt idx="159">
                  <c:v>2.883</c:v>
                </c:pt>
                <c:pt idx="160">
                  <c:v>2.31</c:v>
                </c:pt>
                <c:pt idx="161">
                  <c:v>3.1349999999999998</c:v>
                </c:pt>
                <c:pt idx="162">
                  <c:v>1.88</c:v>
                </c:pt>
                <c:pt idx="163">
                  <c:v>2.286</c:v>
                </c:pt>
                <c:pt idx="164">
                  <c:v>2.4529999999999998</c:v>
                </c:pt>
                <c:pt idx="165">
                  <c:v>1.8</c:v>
                </c:pt>
                <c:pt idx="166">
                  <c:v>1.806</c:v>
                </c:pt>
                <c:pt idx="167">
                  <c:v>1.526</c:v>
                </c:pt>
                <c:pt idx="168">
                  <c:v>2.2149999999999999</c:v>
                </c:pt>
                <c:pt idx="169">
                  <c:v>2.129</c:v>
                </c:pt>
                <c:pt idx="170">
                  <c:v>2.5139999999999998</c:v>
                </c:pt>
                <c:pt idx="171">
                  <c:v>1.7609999999999999</c:v>
                </c:pt>
                <c:pt idx="172">
                  <c:v>2.38</c:v>
                </c:pt>
                <c:pt idx="173">
                  <c:v>2.2970000000000002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1F-48B5-8351-FDB4A2DB92E4}"/>
            </c:ext>
          </c:extLst>
        </c:ser>
        <c:ser>
          <c:idx val="0"/>
          <c:order val="4"/>
          <c:tx>
            <c:strRef>
              <c:f>'FPN-WDI_Charts'!$E$15</c:f>
              <c:strCache>
                <c:ptCount val="1"/>
                <c:pt idx="0">
                  <c:v>Cost of an energy sufficient diet [CoCA]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bg1">
                    <a:lumMod val="50000"/>
                  </a:schemeClr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'FPN-WDI_Charts'!$E$17:$E$190</c:f>
              <c:numCache>
                <c:formatCode>General</c:formatCode>
                <c:ptCount val="174"/>
                <c:pt idx="0">
                  <c:v>0.72499999999999998</c:v>
                </c:pt>
                <c:pt idx="1">
                  <c:v>0.77300000000000002</c:v>
                </c:pt>
                <c:pt idx="2">
                  <c:v>1.403</c:v>
                </c:pt>
                <c:pt idx="3">
                  <c:v>1.3080000000000001</c:v>
                </c:pt>
                <c:pt idx="4">
                  <c:v>0.93300000000000005</c:v>
                </c:pt>
                <c:pt idx="5">
                  <c:v>0.65200000000000002</c:v>
                </c:pt>
                <c:pt idx="6">
                  <c:v>1.0129999999999999</c:v>
                </c:pt>
                <c:pt idx="7">
                  <c:v>1.1299999999999999</c:v>
                </c:pt>
                <c:pt idx="8">
                  <c:v>0.307</c:v>
                </c:pt>
                <c:pt idx="9">
                  <c:v>0.34599999999999997</c:v>
                </c:pt>
                <c:pt idx="10">
                  <c:v>0.78900000000000003</c:v>
                </c:pt>
                <c:pt idx="11">
                  <c:v>1.0489999999999999</c:v>
                </c:pt>
                <c:pt idx="12">
                  <c:v>0.79200000000000004</c:v>
                </c:pt>
                <c:pt idx="13">
                  <c:v>0.64400000000000002</c:v>
                </c:pt>
                <c:pt idx="14">
                  <c:v>0.89600000000000002</c:v>
                </c:pt>
                <c:pt idx="15">
                  <c:v>0.8</c:v>
                </c:pt>
                <c:pt idx="16">
                  <c:v>0.26300000000000001</c:v>
                </c:pt>
                <c:pt idx="17">
                  <c:v>1.1299999999999999</c:v>
                </c:pt>
                <c:pt idx="18">
                  <c:v>0.65200000000000002</c:v>
                </c:pt>
                <c:pt idx="19">
                  <c:v>1.099</c:v>
                </c:pt>
                <c:pt idx="20">
                  <c:v>1.0469999999999999</c:v>
                </c:pt>
                <c:pt idx="21">
                  <c:v>1.468</c:v>
                </c:pt>
                <c:pt idx="22">
                  <c:v>0.746</c:v>
                </c:pt>
                <c:pt idx="23">
                  <c:v>0.69099999999999995</c:v>
                </c:pt>
                <c:pt idx="24">
                  <c:v>0.505</c:v>
                </c:pt>
                <c:pt idx="25">
                  <c:v>0.84799999999999998</c:v>
                </c:pt>
                <c:pt idx="26">
                  <c:v>1.5629999999999999</c:v>
                </c:pt>
                <c:pt idx="27">
                  <c:v>0.76200000000000001</c:v>
                </c:pt>
                <c:pt idx="28">
                  <c:v>0.504</c:v>
                </c:pt>
                <c:pt idx="29">
                  <c:v>0.57399999999999995</c:v>
                </c:pt>
                <c:pt idx="30">
                  <c:v>0.70799999999999996</c:v>
                </c:pt>
                <c:pt idx="31">
                  <c:v>0.62</c:v>
                </c:pt>
                <c:pt idx="32">
                  <c:v>0.99299999999999999</c:v>
                </c:pt>
                <c:pt idx="33">
                  <c:v>0.89400000000000002</c:v>
                </c:pt>
                <c:pt idx="34">
                  <c:v>0.67300000000000004</c:v>
                </c:pt>
                <c:pt idx="35">
                  <c:v>1.095</c:v>
                </c:pt>
                <c:pt idx="36">
                  <c:v>1.0209999999999999</c:v>
                </c:pt>
                <c:pt idx="37">
                  <c:v>0.70899999999999996</c:v>
                </c:pt>
                <c:pt idx="38">
                  <c:v>0.64400000000000002</c:v>
                </c:pt>
                <c:pt idx="39">
                  <c:v>0.84799999999999998</c:v>
                </c:pt>
                <c:pt idx="40">
                  <c:v>0.99099999999999999</c:v>
                </c:pt>
                <c:pt idx="41">
                  <c:v>1.101</c:v>
                </c:pt>
                <c:pt idx="42">
                  <c:v>0.56000000000000005</c:v>
                </c:pt>
                <c:pt idx="43">
                  <c:v>0.98699999999999999</c:v>
                </c:pt>
                <c:pt idx="44">
                  <c:v>0.97299999999999998</c:v>
                </c:pt>
                <c:pt idx="45">
                  <c:v>0.81499999999999995</c:v>
                </c:pt>
                <c:pt idx="46">
                  <c:v>0.66300000000000003</c:v>
                </c:pt>
                <c:pt idx="47">
                  <c:v>1.137</c:v>
                </c:pt>
                <c:pt idx="48">
                  <c:v>0.57699999999999996</c:v>
                </c:pt>
                <c:pt idx="49">
                  <c:v>0.441</c:v>
                </c:pt>
                <c:pt idx="50">
                  <c:v>0.3</c:v>
                </c:pt>
                <c:pt idx="51">
                  <c:v>0.61599999999999999</c:v>
                </c:pt>
                <c:pt idx="52">
                  <c:v>1.2170000000000001</c:v>
                </c:pt>
                <c:pt idx="53">
                  <c:v>1.181</c:v>
                </c:pt>
                <c:pt idx="54">
                  <c:v>1.3480000000000001</c:v>
                </c:pt>
                <c:pt idx="55">
                  <c:v>0.98799999999999999</c:v>
                </c:pt>
                <c:pt idx="56">
                  <c:v>1.46</c:v>
                </c:pt>
                <c:pt idx="57">
                  <c:v>0.76800000000000002</c:v>
                </c:pt>
                <c:pt idx="58">
                  <c:v>0.41799999999999998</c:v>
                </c:pt>
                <c:pt idx="59">
                  <c:v>0.93100000000000005</c:v>
                </c:pt>
                <c:pt idx="60">
                  <c:v>0.72099999999999997</c:v>
                </c:pt>
                <c:pt idx="61">
                  <c:v>0.84899999999999998</c:v>
                </c:pt>
                <c:pt idx="62">
                  <c:v>0.28000000000000003</c:v>
                </c:pt>
                <c:pt idx="63">
                  <c:v>0.315</c:v>
                </c:pt>
                <c:pt idx="64">
                  <c:v>0.95599999999999996</c:v>
                </c:pt>
                <c:pt idx="65">
                  <c:v>0.98299999999999998</c:v>
                </c:pt>
                <c:pt idx="66">
                  <c:v>0.26200000000000001</c:v>
                </c:pt>
                <c:pt idx="67">
                  <c:v>0.82399999999999995</c:v>
                </c:pt>
                <c:pt idx="68">
                  <c:v>0.67200000000000004</c:v>
                </c:pt>
                <c:pt idx="69">
                  <c:v>1.3280000000000001</c:v>
                </c:pt>
                <c:pt idx="70">
                  <c:v>0.90400000000000003</c:v>
                </c:pt>
                <c:pt idx="71">
                  <c:v>0.92500000000000004</c:v>
                </c:pt>
                <c:pt idx="72">
                  <c:v>0.72699999999999998</c:v>
                </c:pt>
                <c:pt idx="73">
                  <c:v>1.095</c:v>
                </c:pt>
                <c:pt idx="74">
                  <c:v>1.1459999999999999</c:v>
                </c:pt>
                <c:pt idx="75">
                  <c:v>0.90800000000000003</c:v>
                </c:pt>
                <c:pt idx="76">
                  <c:v>0.434</c:v>
                </c:pt>
                <c:pt idx="77">
                  <c:v>0.378</c:v>
                </c:pt>
                <c:pt idx="78">
                  <c:v>0.78900000000000003</c:v>
                </c:pt>
                <c:pt idx="79">
                  <c:v>1.0209999999999999</c:v>
                </c:pt>
                <c:pt idx="80">
                  <c:v>0.871</c:v>
                </c:pt>
                <c:pt idx="81">
                  <c:v>1.165</c:v>
                </c:pt>
                <c:pt idx="82">
                  <c:v>0.56799999999999995</c:v>
                </c:pt>
                <c:pt idx="83">
                  <c:v>0.503</c:v>
                </c:pt>
                <c:pt idx="84">
                  <c:v>0.312</c:v>
                </c:pt>
                <c:pt idx="85">
                  <c:v>1.0149999999999999</c:v>
                </c:pt>
                <c:pt idx="86">
                  <c:v>2.9580000000000002</c:v>
                </c:pt>
                <c:pt idx="87">
                  <c:v>0.64300000000000002</c:v>
                </c:pt>
                <c:pt idx="88">
                  <c:v>0.65300000000000002</c:v>
                </c:pt>
                <c:pt idx="89">
                  <c:v>0.76700000000000002</c:v>
                </c:pt>
                <c:pt idx="90">
                  <c:v>0.66900000000000004</c:v>
                </c:pt>
                <c:pt idx="91">
                  <c:v>0.34100000000000003</c:v>
                </c:pt>
                <c:pt idx="92">
                  <c:v>0.96499999999999997</c:v>
                </c:pt>
                <c:pt idx="93">
                  <c:v>0.72399999999999998</c:v>
                </c:pt>
                <c:pt idx="94">
                  <c:v>0.442</c:v>
                </c:pt>
                <c:pt idx="95">
                  <c:v>0.60799999999999998</c:v>
                </c:pt>
                <c:pt idx="96">
                  <c:v>0.97099999999999997</c:v>
                </c:pt>
                <c:pt idx="97">
                  <c:v>0.505</c:v>
                </c:pt>
                <c:pt idx="98">
                  <c:v>0.33500000000000002</c:v>
                </c:pt>
                <c:pt idx="99">
                  <c:v>1.079</c:v>
                </c:pt>
                <c:pt idx="100">
                  <c:v>0.28499999999999998</c:v>
                </c:pt>
                <c:pt idx="101">
                  <c:v>0.90900000000000003</c:v>
                </c:pt>
                <c:pt idx="102">
                  <c:v>0.42299999999999999</c:v>
                </c:pt>
                <c:pt idx="103">
                  <c:v>0.6</c:v>
                </c:pt>
                <c:pt idx="104">
                  <c:v>0.74099999999999999</c:v>
                </c:pt>
                <c:pt idx="105">
                  <c:v>0.877</c:v>
                </c:pt>
                <c:pt idx="106">
                  <c:v>0.81399999999999995</c:v>
                </c:pt>
                <c:pt idx="107">
                  <c:v>0.64300000000000002</c:v>
                </c:pt>
                <c:pt idx="108">
                  <c:v>0.80200000000000005</c:v>
                </c:pt>
                <c:pt idx="109">
                  <c:v>0.74299999999999999</c:v>
                </c:pt>
                <c:pt idx="110">
                  <c:v>0.55100000000000005</c:v>
                </c:pt>
                <c:pt idx="111">
                  <c:v>1.381</c:v>
                </c:pt>
                <c:pt idx="112">
                  <c:v>0.60799999999999998</c:v>
                </c:pt>
                <c:pt idx="113">
                  <c:v>0.38300000000000001</c:v>
                </c:pt>
                <c:pt idx="114">
                  <c:v>0.91</c:v>
                </c:pt>
                <c:pt idx="115">
                  <c:v>1.0089999999999999</c:v>
                </c:pt>
                <c:pt idx="116">
                  <c:v>0.98699999999999999</c:v>
                </c:pt>
                <c:pt idx="117">
                  <c:v>0.29699999999999999</c:v>
                </c:pt>
                <c:pt idx="118">
                  <c:v>0.48899999999999999</c:v>
                </c:pt>
                <c:pt idx="119">
                  <c:v>1.4359999999999999</c:v>
                </c:pt>
                <c:pt idx="120">
                  <c:v>0.60799999999999998</c:v>
                </c:pt>
                <c:pt idx="121">
                  <c:v>1.3819999999999999</c:v>
                </c:pt>
                <c:pt idx="122">
                  <c:v>0.73</c:v>
                </c:pt>
                <c:pt idx="123">
                  <c:v>1.1220000000000001</c:v>
                </c:pt>
                <c:pt idx="124">
                  <c:v>0.52200000000000002</c:v>
                </c:pt>
                <c:pt idx="125">
                  <c:v>0.76800000000000002</c:v>
                </c:pt>
                <c:pt idx="126">
                  <c:v>1.1279999999999999</c:v>
                </c:pt>
                <c:pt idx="127">
                  <c:v>0.95</c:v>
                </c:pt>
                <c:pt idx="128">
                  <c:v>0.91600000000000004</c:v>
                </c:pt>
                <c:pt idx="129">
                  <c:v>1.1579999999999999</c:v>
                </c:pt>
                <c:pt idx="130">
                  <c:v>0.39</c:v>
                </c:pt>
                <c:pt idx="131">
                  <c:v>0.41199999999999998</c:v>
                </c:pt>
                <c:pt idx="132">
                  <c:v>0.60199999999999998</c:v>
                </c:pt>
                <c:pt idx="133">
                  <c:v>0.48899999999999999</c:v>
                </c:pt>
                <c:pt idx="134">
                  <c:v>0.60599999999999998</c:v>
                </c:pt>
                <c:pt idx="135">
                  <c:v>0.76300000000000001</c:v>
                </c:pt>
                <c:pt idx="136">
                  <c:v>0.89600000000000002</c:v>
                </c:pt>
                <c:pt idx="137">
                  <c:v>0.88300000000000001</c:v>
                </c:pt>
                <c:pt idx="138">
                  <c:v>0.745</c:v>
                </c:pt>
                <c:pt idx="139">
                  <c:v>0.60099999999999998</c:v>
                </c:pt>
                <c:pt idx="140">
                  <c:v>0.63400000000000001</c:v>
                </c:pt>
                <c:pt idx="141">
                  <c:v>1.2430000000000001</c:v>
                </c:pt>
                <c:pt idx="142">
                  <c:v>0.751</c:v>
                </c:pt>
                <c:pt idx="143">
                  <c:v>2.2509999999999999</c:v>
                </c:pt>
                <c:pt idx="144">
                  <c:v>0.36299999999999999</c:v>
                </c:pt>
                <c:pt idx="145">
                  <c:v>0.434</c:v>
                </c:pt>
                <c:pt idx="146">
                  <c:v>1.2649999999999999</c:v>
                </c:pt>
                <c:pt idx="147">
                  <c:v>0.438</c:v>
                </c:pt>
                <c:pt idx="148">
                  <c:v>0.97199999999999998</c:v>
                </c:pt>
                <c:pt idx="149">
                  <c:v>0.53300000000000003</c:v>
                </c:pt>
                <c:pt idx="150">
                  <c:v>1.05</c:v>
                </c:pt>
                <c:pt idx="151">
                  <c:v>1.3220000000000001</c:v>
                </c:pt>
                <c:pt idx="152">
                  <c:v>1.079</c:v>
                </c:pt>
                <c:pt idx="153">
                  <c:v>1.1419999999999999</c:v>
                </c:pt>
                <c:pt idx="154">
                  <c:v>0.8</c:v>
                </c:pt>
                <c:pt idx="155">
                  <c:v>0.41799999999999998</c:v>
                </c:pt>
                <c:pt idx="156">
                  <c:v>1.4590000000000001</c:v>
                </c:pt>
                <c:pt idx="157">
                  <c:v>0.91200000000000003</c:v>
                </c:pt>
                <c:pt idx="158">
                  <c:v>0.99399999999999999</c:v>
                </c:pt>
                <c:pt idx="159">
                  <c:v>1.0469999999999999</c:v>
                </c:pt>
                <c:pt idx="160">
                  <c:v>1.9390000000000001</c:v>
                </c:pt>
                <c:pt idx="161">
                  <c:v>1.0089999999999999</c:v>
                </c:pt>
                <c:pt idx="162">
                  <c:v>0.60399999999999998</c:v>
                </c:pt>
                <c:pt idx="163">
                  <c:v>0.70899999999999996</c:v>
                </c:pt>
                <c:pt idx="164">
                  <c:v>1.1279999999999999</c:v>
                </c:pt>
                <c:pt idx="165">
                  <c:v>0.64800000000000002</c:v>
                </c:pt>
                <c:pt idx="166">
                  <c:v>0.746</c:v>
                </c:pt>
                <c:pt idx="167">
                  <c:v>0.26300000000000001</c:v>
                </c:pt>
                <c:pt idx="168">
                  <c:v>0.90500000000000003</c:v>
                </c:pt>
                <c:pt idx="169">
                  <c:v>0.69399999999999995</c:v>
                </c:pt>
                <c:pt idx="170">
                  <c:v>0.97499999999999998</c:v>
                </c:pt>
                <c:pt idx="171">
                  <c:v>1.1240000000000001</c:v>
                </c:pt>
                <c:pt idx="172">
                  <c:v>1.2789999999999999</c:v>
                </c:pt>
                <c:pt idx="173">
                  <c:v>0.77500000000000002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61F-48B5-8351-FDB4A2DB9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550223"/>
        <c:axId val="1815548143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'FPN-WDI_Charts'!$H$15</c15:sqref>
                        </c15:formulaRef>
                      </c:ext>
                    </c:extLst>
                    <c:strCache>
                      <c:ptCount val="1"/>
                      <c:pt idx="0">
                        <c:v>Food expenditures (FoodExp)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tar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tx1"/>
                      </a:solidFill>
                      <a:prstDash val="sysDash"/>
                    </a:ln>
                    <a:effectLst/>
                  </c:spPr>
                  <c:trendlineType val="log"/>
                  <c:dispRSqr val="0"/>
                  <c:dispEq val="0"/>
                </c:trendline>
                <c:xVal>
                  <c:numRef>
                    <c:extLst>
                      <c:ext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'FPN-WDI_Charts'!$H$17:$H$190</c15:sqref>
                        </c15:formulaRef>
                      </c:ext>
                    </c:extLst>
                    <c:numCache>
                      <c:formatCode>0.000</c:formatCode>
                      <c:ptCount val="174"/>
                      <c:pt idx="0">
                        <c:v>9.2948717948717938</c:v>
                      </c:pt>
                      <c:pt idx="1">
                        <c:v>6.2338709677419359</c:v>
                      </c:pt>
                      <c:pt idx="2">
                        <c:v>4.4539682539682541</c:v>
                      </c:pt>
                      <c:pt idx="3">
                        <c:v>6.443349753694581</c:v>
                      </c:pt>
                      <c:pt idx="4">
                        <c:v>5.362068965517242</c:v>
                      </c:pt>
                      <c:pt idx="5">
                        <c:v>8.4675324675324681</c:v>
                      </c:pt>
                      <c:pt idx="6">
                        <c:v>11.511363636363637</c:v>
                      </c:pt>
                      <c:pt idx="7">
                        <c:v>4.7280334728033466</c:v>
                      </c:pt>
                      <c:pt idx="8">
                        <c:v>6.822222222222222</c:v>
                      </c:pt>
                      <c:pt idx="9">
                        <c:v>7.0612244897959178</c:v>
                      </c:pt>
                      <c:pt idx="10">
                        <c:v>8.1340206185567006</c:v>
                      </c:pt>
                      <c:pt idx="11">
                        <c:v>6.2071005917159754</c:v>
                      </c:pt>
                      <c:pt idx="12">
                        <c:v>6.8869565217391306</c:v>
                      </c:pt>
                      <c:pt idx="13">
                        <c:v>4.4413793103448276</c:v>
                      </c:pt>
                      <c:pt idx="14">
                        <c:v>4.1100917431192663</c:v>
                      </c:pt>
                      <c:pt idx="15">
                        <c:v>8.4210526315789469</c:v>
                      </c:pt>
                      <c:pt idx="16">
                        <c:v>8.21875</c:v>
                      </c:pt>
                      <c:pt idx="17">
                        <c:v>2.4511930585683293</c:v>
                      </c:pt>
                      <c:pt idx="18">
                        <c:v>2.0632911392405062</c:v>
                      </c:pt>
                      <c:pt idx="19">
                        <c:v>10.567307692307693</c:v>
                      </c:pt>
                      <c:pt idx="20">
                        <c:v>5.8166666666666664</c:v>
                      </c:pt>
                      <c:pt idx="21">
                        <c:v>5.6899224806201545</c:v>
                      </c:pt>
                      <c:pt idx="22">
                        <c:v>3.3155555555555556</c:v>
                      </c:pt>
                      <c:pt idx="23">
                        <c:v>7.9425287356321839</c:v>
                      </c:pt>
                      <c:pt idx="24">
                        <c:v>13.289473684210527</c:v>
                      </c:pt>
                      <c:pt idx="25">
                        <c:v>4.4397905759162306</c:v>
                      </c:pt>
                      <c:pt idx="26">
                        <c:v>9.0346820809248563</c:v>
                      </c:pt>
                      <c:pt idx="27">
                        <c:v>5.3286713286713292</c:v>
                      </c:pt>
                      <c:pt idx="28">
                        <c:v>6.5454545454545459</c:v>
                      </c:pt>
                      <c:pt idx="29">
                        <c:v>1.5900277008310248</c:v>
                      </c:pt>
                      <c:pt idx="30">
                        <c:v>0.87623762376237613</c:v>
                      </c:pt>
                      <c:pt idx="31">
                        <c:v>4.4604316546762588</c:v>
                      </c:pt>
                      <c:pt idx="32">
                        <c:v>3.87890625</c:v>
                      </c:pt>
                      <c:pt idx="33">
                        <c:v>2.3220779220779222</c:v>
                      </c:pt>
                      <c:pt idx="34">
                        <c:v>6.3490566037735858</c:v>
                      </c:pt>
                      <c:pt idx="35">
                        <c:v>6.2571428571428571</c:v>
                      </c:pt>
                      <c:pt idx="36">
                        <c:v>1.2405832320777643</c:v>
                      </c:pt>
                      <c:pt idx="37">
                        <c:v>1.9424657534246574</c:v>
                      </c:pt>
                      <c:pt idx="38">
                        <c:v>6.1923076923076925</c:v>
                      </c:pt>
                      <c:pt idx="39">
                        <c:v>2.7532467532467533</c:v>
                      </c:pt>
                      <c:pt idx="40">
                        <c:v>4.4439461883408073</c:v>
                      </c:pt>
                      <c:pt idx="41">
                        <c:v>3.7070707070707072</c:v>
                      </c:pt>
                      <c:pt idx="42">
                        <c:v>1.5555555555555558</c:v>
                      </c:pt>
                      <c:pt idx="43">
                        <c:v>2.1982182628062361</c:v>
                      </c:pt>
                      <c:pt idx="44">
                        <c:v>6.1582278481012658</c:v>
                      </c:pt>
                      <c:pt idx="45">
                        <c:v>3.1589147286821704</c:v>
                      </c:pt>
                      <c:pt idx="46">
                        <c:v>8.6103896103896105</c:v>
                      </c:pt>
                      <c:pt idx="47">
                        <c:v>5.2155963302752291</c:v>
                      </c:pt>
                      <c:pt idx="48">
                        <c:v>6.0736842105263156</c:v>
                      </c:pt>
                      <c:pt idx="49">
                        <c:v>7.6034482758620685</c:v>
                      </c:pt>
                      <c:pt idx="50">
                        <c:v>6.8181818181818183</c:v>
                      </c:pt>
                      <c:pt idx="51">
                        <c:v>2.3968871595330739</c:v>
                      </c:pt>
                      <c:pt idx="52">
                        <c:v>4.5924528301886793</c:v>
                      </c:pt>
                      <c:pt idx="53">
                        <c:v>7.7697368421052637</c:v>
                      </c:pt>
                      <c:pt idx="54">
                        <c:v>4.2929936305732488</c:v>
                      </c:pt>
                      <c:pt idx="55">
                        <c:v>12.048780487804878</c:v>
                      </c:pt>
                      <c:pt idx="56">
                        <c:v>5.3874538745387452</c:v>
                      </c:pt>
                      <c:pt idx="57">
                        <c:v>9.6</c:v>
                      </c:pt>
                      <c:pt idx="58">
                        <c:v>8.36</c:v>
                      </c:pt>
                      <c:pt idx="59">
                        <c:v>6.0849673202614385</c:v>
                      </c:pt>
                      <c:pt idx="60">
                        <c:v>1.4192913385826771</c:v>
                      </c:pt>
                      <c:pt idx="61">
                        <c:v>7.7181818181818178</c:v>
                      </c:pt>
                      <c:pt idx="62">
                        <c:v>7.1794871794871797</c:v>
                      </c:pt>
                      <c:pt idx="63">
                        <c:v>7.875</c:v>
                      </c:pt>
                      <c:pt idx="64">
                        <c:v>4.3454545454545457</c:v>
                      </c:pt>
                      <c:pt idx="65">
                        <c:v>2.5205128205128204</c:v>
                      </c:pt>
                      <c:pt idx="66">
                        <c:v>7.2777777777777786</c:v>
                      </c:pt>
                      <c:pt idx="67">
                        <c:v>1.6447105788423153</c:v>
                      </c:pt>
                      <c:pt idx="68">
                        <c:v>8.8421052631578956</c:v>
                      </c:pt>
                      <c:pt idx="69">
                        <c:v>8.0484848484848488</c:v>
                      </c:pt>
                      <c:pt idx="70">
                        <c:v>3.6747967479674797</c:v>
                      </c:pt>
                      <c:pt idx="71">
                        <c:v>3.5440613026819925</c:v>
                      </c:pt>
                      <c:pt idx="72">
                        <c:v>3.9297297297297296</c:v>
                      </c:pt>
                      <c:pt idx="73">
                        <c:v>2.664233576642336</c:v>
                      </c:pt>
                      <c:pt idx="74">
                        <c:v>3.5153374233128831</c:v>
                      </c:pt>
                      <c:pt idx="75">
                        <c:v>11.35</c:v>
                      </c:pt>
                      <c:pt idx="76">
                        <c:v>6.6769230769230763</c:v>
                      </c:pt>
                      <c:pt idx="77">
                        <c:v>9</c:v>
                      </c:pt>
                      <c:pt idx="78">
                        <c:v>2.8795620437956204</c:v>
                      </c:pt>
                      <c:pt idx="79">
                        <c:v>4.8851674641148319</c:v>
                      </c:pt>
                      <c:pt idx="80">
                        <c:v>3.9954128440366974</c:v>
                      </c:pt>
                      <c:pt idx="81">
                        <c:v>4.66</c:v>
                      </c:pt>
                      <c:pt idx="82">
                        <c:v>4.8965517241379306</c:v>
                      </c:pt>
                      <c:pt idx="83">
                        <c:v>8.112903225806452</c:v>
                      </c:pt>
                      <c:pt idx="84">
                        <c:v>8.9142857142857128</c:v>
                      </c:pt>
                      <c:pt idx="85">
                        <c:v>6.5064102564102555</c:v>
                      </c:pt>
                      <c:pt idx="86">
                        <c:v>8.6239067055393583</c:v>
                      </c:pt>
                      <c:pt idx="87">
                        <c:v>4.6594202898550723</c:v>
                      </c:pt>
                      <c:pt idx="88">
                        <c:v>8.4805194805194812</c:v>
                      </c:pt>
                      <c:pt idx="89">
                        <c:v>3.6009389671361505</c:v>
                      </c:pt>
                      <c:pt idx="90">
                        <c:v>5.1860465116279073</c:v>
                      </c:pt>
                      <c:pt idx="91">
                        <c:v>6.3148148148148158</c:v>
                      </c:pt>
                      <c:pt idx="92">
                        <c:v>4.3863636363636358</c:v>
                      </c:pt>
                      <c:pt idx="93">
                        <c:v>4.2339181286549703</c:v>
                      </c:pt>
                      <c:pt idx="94">
                        <c:v>7.3666666666666671</c:v>
                      </c:pt>
                      <c:pt idx="95">
                        <c:v>2.5762711864406782</c:v>
                      </c:pt>
                      <c:pt idx="96">
                        <c:v>0.76216640502354782</c:v>
                      </c:pt>
                      <c:pt idx="97">
                        <c:v>11.477272727272728</c:v>
                      </c:pt>
                      <c:pt idx="98">
                        <c:v>8.375</c:v>
                      </c:pt>
                      <c:pt idx="99">
                        <c:v>1.8350340136054422</c:v>
                      </c:pt>
                      <c:pt idx="100">
                        <c:v>1.3013698630136985</c:v>
                      </c:pt>
                      <c:pt idx="101">
                        <c:v>8.7403846153846168</c:v>
                      </c:pt>
                      <c:pt idx="102">
                        <c:v>2.9172413793103451</c:v>
                      </c:pt>
                      <c:pt idx="103">
                        <c:v>2.5751072961373387</c:v>
                      </c:pt>
                      <c:pt idx="104">
                        <c:v>6.7981651376146788</c:v>
                      </c:pt>
                      <c:pt idx="105">
                        <c:v>3.3346007604562735</c:v>
                      </c:pt>
                      <c:pt idx="106">
                        <c:v>10.435897435897434</c:v>
                      </c:pt>
                      <c:pt idx="107">
                        <c:v>7.8414634146341466</c:v>
                      </c:pt>
                      <c:pt idx="108">
                        <c:v>6.9137931034482758</c:v>
                      </c:pt>
                      <c:pt idx="109">
                        <c:v>4.6437499999999998</c:v>
                      </c:pt>
                      <c:pt idx="110">
                        <c:v>11.02</c:v>
                      </c:pt>
                      <c:pt idx="111">
                        <c:v>6.2207207207207205</c:v>
                      </c:pt>
                      <c:pt idx="112">
                        <c:v>4.2222222222222223</c:v>
                      </c:pt>
                      <c:pt idx="113">
                        <c:v>1.569672131147541</c:v>
                      </c:pt>
                      <c:pt idx="114">
                        <c:v>3.5826771653543306</c:v>
                      </c:pt>
                      <c:pt idx="115">
                        <c:v>3.3190789473684208</c:v>
                      </c:pt>
                      <c:pt idx="116">
                        <c:v>3.9011857707509883</c:v>
                      </c:pt>
                      <c:pt idx="117">
                        <c:v>6.9069767441860463</c:v>
                      </c:pt>
                      <c:pt idx="118">
                        <c:v>8.4310344827586192</c:v>
                      </c:pt>
                      <c:pt idx="119">
                        <c:v>3.4109263657957243</c:v>
                      </c:pt>
                      <c:pt idx="120">
                        <c:v>0.70126874279123408</c:v>
                      </c:pt>
                      <c:pt idx="121">
                        <c:v>5.9059829059829054</c:v>
                      </c:pt>
                      <c:pt idx="122">
                        <c:v>7.6041666666666661</c:v>
                      </c:pt>
                      <c:pt idx="123">
                        <c:v>7.4800000000000013</c:v>
                      </c:pt>
                      <c:pt idx="124">
                        <c:v>7.2500000000000009</c:v>
                      </c:pt>
                      <c:pt idx="125">
                        <c:v>3.6746411483253589</c:v>
                      </c:pt>
                      <c:pt idx="126">
                        <c:v>8.1739130434782599</c:v>
                      </c:pt>
                      <c:pt idx="127">
                        <c:v>5.8641975308641969</c:v>
                      </c:pt>
                      <c:pt idx="128">
                        <c:v>4.42512077294686</c:v>
                      </c:pt>
                      <c:pt idx="129">
                        <c:v>6.5795454545454541</c:v>
                      </c:pt>
                      <c:pt idx="130">
                        <c:v>7.6470588235294121</c:v>
                      </c:pt>
                      <c:pt idx="131">
                        <c:v>8.9565217391304337</c:v>
                      </c:pt>
                      <c:pt idx="132">
                        <c:v>5.101694915254237</c:v>
                      </c:pt>
                      <c:pt idx="133">
                        <c:v>10.630434782608695</c:v>
                      </c:pt>
                      <c:pt idx="134">
                        <c:v>9.1818181818181817</c:v>
                      </c:pt>
                      <c:pt idx="135">
                        <c:v>1.44234404536862</c:v>
                      </c:pt>
                      <c:pt idx="136">
                        <c:v>4.6910994764397902</c:v>
                      </c:pt>
                      <c:pt idx="137">
                        <c:v>10.511904761904761</c:v>
                      </c:pt>
                      <c:pt idx="138">
                        <c:v>3.2391304347826084</c:v>
                      </c:pt>
                      <c:pt idx="139">
                        <c:v>6.677777777777778</c:v>
                      </c:pt>
                      <c:pt idx="140">
                        <c:v>4.953125</c:v>
                      </c:pt>
                      <c:pt idx="141">
                        <c:v>2.1468048359240073</c:v>
                      </c:pt>
                      <c:pt idx="142">
                        <c:v>5.0743243243243246</c:v>
                      </c:pt>
                      <c:pt idx="143">
                        <c:v>5.3595238095238091</c:v>
                      </c:pt>
                      <c:pt idx="144">
                        <c:v>6.9807692307692308</c:v>
                      </c:pt>
                      <c:pt idx="145">
                        <c:v>7.1147540983606561</c:v>
                      </c:pt>
                      <c:pt idx="146">
                        <c:v>4.3174061433447095</c:v>
                      </c:pt>
                      <c:pt idx="147">
                        <c:v>7.3000000000000007</c:v>
                      </c:pt>
                      <c:pt idx="148">
                        <c:v>5.5227272727272725</c:v>
                      </c:pt>
                      <c:pt idx="149">
                        <c:v>6.5</c:v>
                      </c:pt>
                      <c:pt idx="150">
                        <c:v>1.7766497461928936</c:v>
                      </c:pt>
                      <c:pt idx="151">
                        <c:v>5.2669322709163353</c:v>
                      </c:pt>
                      <c:pt idx="152">
                        <c:v>4.4586776859504136</c:v>
                      </c:pt>
                      <c:pt idx="153">
                        <c:v>8.2158273381294951</c:v>
                      </c:pt>
                      <c:pt idx="154">
                        <c:v>7.4074074074074083</c:v>
                      </c:pt>
                      <c:pt idx="155">
                        <c:v>7.6</c:v>
                      </c:pt>
                      <c:pt idx="156">
                        <c:v>9.3525641025641022</c:v>
                      </c:pt>
                      <c:pt idx="157">
                        <c:v>2.5193370165745859</c:v>
                      </c:pt>
                      <c:pt idx="158">
                        <c:v>2.6577540106951871</c:v>
                      </c:pt>
                      <c:pt idx="159">
                        <c:v>6.0520231213872835</c:v>
                      </c:pt>
                      <c:pt idx="160">
                        <c:v>1.3465277777777778</c:v>
                      </c:pt>
                      <c:pt idx="161">
                        <c:v>7.8217054263565879</c:v>
                      </c:pt>
                      <c:pt idx="162">
                        <c:v>5.4414414414414409</c:v>
                      </c:pt>
                      <c:pt idx="163">
                        <c:v>7.3854166666666661</c:v>
                      </c:pt>
                      <c:pt idx="164">
                        <c:v>3.5583596214511037</c:v>
                      </c:pt>
                      <c:pt idx="165">
                        <c:v>1.5211267605633805</c:v>
                      </c:pt>
                      <c:pt idx="166">
                        <c:v>7.3861386138613856</c:v>
                      </c:pt>
                      <c:pt idx="167">
                        <c:v>5.3673469387755102</c:v>
                      </c:pt>
                      <c:pt idx="168">
                        <c:v>7.0155038759689923</c:v>
                      </c:pt>
                      <c:pt idx="169">
                        <c:v>7.3829787234042552</c:v>
                      </c:pt>
                      <c:pt idx="170">
                        <c:v>3.4090909090909092</c:v>
                      </c:pt>
                      <c:pt idx="171">
                        <c:v>3.9577464788732404</c:v>
                      </c:pt>
                      <c:pt idx="172">
                        <c:v>1.6940397350993377</c:v>
                      </c:pt>
                      <c:pt idx="173">
                        <c:v>2.259475218658892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661F-48B5-8351-FDB4A2DB92E4}"/>
                  </c:ext>
                </c:extLst>
              </c15:ser>
            </c15:filteredScatterSeries>
            <c15:filteredScatte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'FPN-WDI_Charts'!$I$15</c15:sqref>
                        </c15:formulaRef>
                      </c:ext>
                    </c:extLst>
                    <c:strCache>
                      <c:ptCount val="1"/>
                      <c:pt idx="0">
                        <c:v>Prevalence of moderate or severe food insecurity in the population (%) [SN.ITK.MSFI.ZS]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'FPN-WDI_Charts'!$I$17:$I$190</c15:sqref>
                        </c15:formulaRef>
                      </c:ext>
                    </c:extLst>
                    <c:numCache>
                      <c:formatCode>General</c:formatCode>
                      <c:ptCount val="174"/>
                      <c:pt idx="0">
                        <c:v>38.6</c:v>
                      </c:pt>
                      <c:pt idx="1">
                        <c:v>19.7</c:v>
                      </c:pt>
                      <c:pt idx="5">
                        <c:v>32.299999999999997</c:v>
                      </c:pt>
                      <c:pt idx="6">
                        <c:v>17.100000000000001</c:v>
                      </c:pt>
                      <c:pt idx="8">
                        <c:v>12.7</c:v>
                      </c:pt>
                      <c:pt idx="9">
                        <c:v>4.4000000000000004</c:v>
                      </c:pt>
                      <c:pt idx="10">
                        <c:v>8.6</c:v>
                      </c:pt>
                      <c:pt idx="13">
                        <c:v>31.5</c:v>
                      </c:pt>
                      <c:pt idx="18">
                        <c:v>66.3</c:v>
                      </c:pt>
                      <c:pt idx="23">
                        <c:v>8.6999999999999993</c:v>
                      </c:pt>
                      <c:pt idx="24">
                        <c:v>53.4</c:v>
                      </c:pt>
                      <c:pt idx="25">
                        <c:v>21.8</c:v>
                      </c:pt>
                      <c:pt idx="28">
                        <c:v>12</c:v>
                      </c:pt>
                      <c:pt idx="29">
                        <c:v>42.9</c:v>
                      </c:pt>
                      <c:pt idx="31">
                        <c:v>37.700000000000003</c:v>
                      </c:pt>
                      <c:pt idx="32">
                        <c:v>44.9</c:v>
                      </c:pt>
                      <c:pt idx="33">
                        <c:v>58</c:v>
                      </c:pt>
                      <c:pt idx="34">
                        <c:v>5</c:v>
                      </c:pt>
                      <c:pt idx="38">
                        <c:v>13.7</c:v>
                      </c:pt>
                      <c:pt idx="43">
                        <c:v>87.9</c:v>
                      </c:pt>
                      <c:pt idx="44">
                        <c:v>13.7</c:v>
                      </c:pt>
                      <c:pt idx="45">
                        <c:v>37</c:v>
                      </c:pt>
                      <c:pt idx="46">
                        <c:v>7.8</c:v>
                      </c:pt>
                      <c:pt idx="49">
                        <c:v>3.9</c:v>
                      </c:pt>
                      <c:pt idx="50">
                        <c:v>5.4</c:v>
                      </c:pt>
                      <c:pt idx="54">
                        <c:v>26.2</c:v>
                      </c:pt>
                      <c:pt idx="55">
                        <c:v>33.1</c:v>
                      </c:pt>
                      <c:pt idx="56">
                        <c:v>41.6</c:v>
                      </c:pt>
                      <c:pt idx="58">
                        <c:v>8.1999999999999993</c:v>
                      </c:pt>
                      <c:pt idx="60">
                        <c:v>59.4</c:v>
                      </c:pt>
                      <c:pt idx="62">
                        <c:v>8.3000000000000007</c:v>
                      </c:pt>
                      <c:pt idx="63">
                        <c:v>6.3</c:v>
                      </c:pt>
                      <c:pt idx="65">
                        <c:v>52.7</c:v>
                      </c:pt>
                      <c:pt idx="66">
                        <c:v>3.6</c:v>
                      </c:pt>
                      <c:pt idx="67">
                        <c:v>43.8</c:v>
                      </c:pt>
                      <c:pt idx="68">
                        <c:v>16.600000000000001</c:v>
                      </c:pt>
                      <c:pt idx="69">
                        <c:v>23.6</c:v>
                      </c:pt>
                      <c:pt idx="70">
                        <c:v>74.099999999999994</c:v>
                      </c:pt>
                      <c:pt idx="71">
                        <c:v>61.7</c:v>
                      </c:pt>
                      <c:pt idx="74">
                        <c:v>41.1</c:v>
                      </c:pt>
                      <c:pt idx="76">
                        <c:v>8.8000000000000007</c:v>
                      </c:pt>
                      <c:pt idx="77">
                        <c:v>6.8</c:v>
                      </c:pt>
                      <c:pt idx="79">
                        <c:v>7.6</c:v>
                      </c:pt>
                      <c:pt idx="80">
                        <c:v>42.4</c:v>
                      </c:pt>
                      <c:pt idx="82">
                        <c:v>6.6</c:v>
                      </c:pt>
                      <c:pt idx="83">
                        <c:v>12.3</c:v>
                      </c:pt>
                      <c:pt idx="84">
                        <c:v>7.5</c:v>
                      </c:pt>
                      <c:pt idx="85">
                        <c:v>46.9</c:v>
                      </c:pt>
                      <c:pt idx="86">
                        <c:v>3.2</c:v>
                      </c:pt>
                      <c:pt idx="87">
                        <c:v>32.4</c:v>
                      </c:pt>
                      <c:pt idx="88">
                        <c:v>2.1</c:v>
                      </c:pt>
                      <c:pt idx="89">
                        <c:v>60.9</c:v>
                      </c:pt>
                      <c:pt idx="90">
                        <c:v>5.4</c:v>
                      </c:pt>
                      <c:pt idx="91">
                        <c:v>12.3</c:v>
                      </c:pt>
                      <c:pt idx="92">
                        <c:v>6.3</c:v>
                      </c:pt>
                      <c:pt idx="94">
                        <c:v>9.4</c:v>
                      </c:pt>
                      <c:pt idx="96">
                        <c:v>81</c:v>
                      </c:pt>
                      <c:pt idx="97">
                        <c:v>12.3</c:v>
                      </c:pt>
                      <c:pt idx="98">
                        <c:v>3.3</c:v>
                      </c:pt>
                      <c:pt idx="100">
                        <c:v>80.3</c:v>
                      </c:pt>
                      <c:pt idx="101">
                        <c:v>15.1</c:v>
                      </c:pt>
                      <c:pt idx="104">
                        <c:v>5.0999999999999996</c:v>
                      </c:pt>
                      <c:pt idx="105">
                        <c:v>32.299999999999997</c:v>
                      </c:pt>
                      <c:pt idx="106">
                        <c:v>18.5</c:v>
                      </c:pt>
                      <c:pt idx="107">
                        <c:v>23</c:v>
                      </c:pt>
                      <c:pt idx="108">
                        <c:v>24.6</c:v>
                      </c:pt>
                      <c:pt idx="109">
                        <c:v>27.1</c:v>
                      </c:pt>
                      <c:pt idx="110">
                        <c:v>12</c:v>
                      </c:pt>
                      <c:pt idx="112">
                        <c:v>26.1</c:v>
                      </c:pt>
                      <c:pt idx="113">
                        <c:v>68.400000000000006</c:v>
                      </c:pt>
                      <c:pt idx="115">
                        <c:v>55.3</c:v>
                      </c:pt>
                      <c:pt idx="116">
                        <c:v>31.6</c:v>
                      </c:pt>
                      <c:pt idx="117">
                        <c:v>5.0999999999999996</c:v>
                      </c:pt>
                      <c:pt idx="118">
                        <c:v>13.3</c:v>
                      </c:pt>
                      <c:pt idx="120">
                        <c:v>50</c:v>
                      </c:pt>
                      <c:pt idx="121">
                        <c:v>42.8</c:v>
                      </c:pt>
                      <c:pt idx="122">
                        <c:v>14.3</c:v>
                      </c:pt>
                      <c:pt idx="123">
                        <c:v>4.8</c:v>
                      </c:pt>
                      <c:pt idx="125">
                        <c:v>12.8</c:v>
                      </c:pt>
                      <c:pt idx="127">
                        <c:v>15.6</c:v>
                      </c:pt>
                      <c:pt idx="128">
                        <c:v>42.9</c:v>
                      </c:pt>
                      <c:pt idx="130">
                        <c:v>5.3</c:v>
                      </c:pt>
                      <c:pt idx="131">
                        <c:v>11.6</c:v>
                      </c:pt>
                      <c:pt idx="133">
                        <c:v>14.7</c:v>
                      </c:pt>
                      <c:pt idx="134">
                        <c:v>7.9</c:v>
                      </c:pt>
                      <c:pt idx="138">
                        <c:v>35.799999999999997</c:v>
                      </c:pt>
                      <c:pt idx="139">
                        <c:v>12.5</c:v>
                      </c:pt>
                      <c:pt idx="140">
                        <c:v>14.3</c:v>
                      </c:pt>
                      <c:pt idx="141">
                        <c:v>83</c:v>
                      </c:pt>
                      <c:pt idx="142">
                        <c:v>4.0999999999999996</c:v>
                      </c:pt>
                      <c:pt idx="144">
                        <c:v>5</c:v>
                      </c:pt>
                      <c:pt idx="145">
                        <c:v>11.2</c:v>
                      </c:pt>
                      <c:pt idx="147">
                        <c:v>7.5</c:v>
                      </c:pt>
                      <c:pt idx="148">
                        <c:v>6.5</c:v>
                      </c:pt>
                      <c:pt idx="149">
                        <c:v>21.1</c:v>
                      </c:pt>
                      <c:pt idx="150">
                        <c:v>22.2</c:v>
                      </c:pt>
                      <c:pt idx="151">
                        <c:v>33.299999999999997</c:v>
                      </c:pt>
                      <c:pt idx="152">
                        <c:v>46.4</c:v>
                      </c:pt>
                      <c:pt idx="154">
                        <c:v>5.4</c:v>
                      </c:pt>
                      <c:pt idx="155">
                        <c:v>3.1</c:v>
                      </c:pt>
                      <c:pt idx="158">
                        <c:v>56.6</c:v>
                      </c:pt>
                      <c:pt idx="159">
                        <c:v>24.8</c:v>
                      </c:pt>
                      <c:pt idx="160">
                        <c:v>61.8</c:v>
                      </c:pt>
                      <c:pt idx="162">
                        <c:v>20</c:v>
                      </c:pt>
                      <c:pt idx="165">
                        <c:v>74.8</c:v>
                      </c:pt>
                      <c:pt idx="167">
                        <c:v>5.6</c:v>
                      </c:pt>
                      <c:pt idx="168">
                        <c:v>8.9</c:v>
                      </c:pt>
                      <c:pt idx="169">
                        <c:v>25.1</c:v>
                      </c:pt>
                      <c:pt idx="170">
                        <c:v>6.2</c:v>
                      </c:pt>
                      <c:pt idx="171">
                        <c:v>26.3</c:v>
                      </c:pt>
                      <c:pt idx="172">
                        <c:v>52</c:v>
                      </c:pt>
                      <c:pt idx="173">
                        <c:v>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61F-48B5-8351-FDB4A2DB92E4}"/>
                  </c:ext>
                </c:extLst>
              </c15:ser>
            </c15:filteredScatterSeries>
          </c:ext>
        </c:extLst>
      </c:scatterChart>
      <c:valAx>
        <c:axId val="1815550223"/>
        <c:scaling>
          <c:logBase val="10"/>
          <c:orientation val="minMax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GNI per capita at PPP prices in</a:t>
                </a:r>
                <a:r>
                  <a:rPr lang="en-US" baseline="0" dirty="0"/>
                  <a:t> </a:t>
                </a:r>
                <a:r>
                  <a:rPr lang="en-US" dirty="0"/>
                  <a:t>2017 dollars (log scale)</a:t>
                </a:r>
              </a:p>
            </c:rich>
          </c:tx>
          <c:layout>
            <c:manualLayout>
              <c:xMode val="edge"/>
              <c:yMode val="edge"/>
              <c:x val="0.21512295112966787"/>
              <c:y val="0.94337790468793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48143"/>
        <c:crosses val="autoZero"/>
        <c:crossBetween val="midCat"/>
        <c:minorUnit val="100"/>
      </c:valAx>
      <c:valAx>
        <c:axId val="181554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 per</a:t>
                </a:r>
                <a:r>
                  <a:rPr lang="en-US" baseline="0" dirty="0"/>
                  <a:t> day at PPP prices in 2017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50223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5402855622874243"/>
          <c:y val="0.42517361317789393"/>
          <c:w val="0.20626603230792118"/>
          <c:h val="0.49397315866583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of the least</a:t>
            </a:r>
            <a:r>
              <a:rPr lang="en-US" baseline="0" dirty="0"/>
              <a:t> expensive items for a healthy </a:t>
            </a:r>
            <a:r>
              <a:rPr lang="en-US" dirty="0"/>
              <a:t>diet</a:t>
            </a:r>
            <a:r>
              <a:rPr lang="en-US" baseline="0" dirty="0"/>
              <a:t> and actual food expenditure in 2017</a:t>
            </a:r>
            <a:endParaRPr lang="en-US" dirty="0"/>
          </a:p>
        </c:rich>
      </c:tx>
      <c:layout>
        <c:manualLayout>
          <c:xMode val="edge"/>
          <c:yMode val="edge"/>
          <c:x val="5.7527967505502743E-2"/>
          <c:y val="2.0853696132911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720632543410454E-2"/>
          <c:y val="9.6682948696212967E-2"/>
          <c:w val="0.68767362292969869"/>
          <c:h val="0.77507133565050179"/>
        </c:manualLayout>
      </c:layout>
      <c:scatterChart>
        <c:scatterStyle val="lineMarker"/>
        <c:varyColors val="0"/>
        <c:ser>
          <c:idx val="3"/>
          <c:order val="0"/>
          <c:tx>
            <c:strRef>
              <c:f>'FPN-WDI_Charts'!$H$15</c:f>
              <c:strCache>
                <c:ptCount val="1"/>
                <c:pt idx="0">
                  <c:v>Food expenditures (FoodExp)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ash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'FPN-WDI_Charts'!$H$17:$H$190</c:f>
              <c:numCache>
                <c:formatCode>0.000</c:formatCode>
                <c:ptCount val="174"/>
                <c:pt idx="0">
                  <c:v>9.2948717948717938</c:v>
                </c:pt>
                <c:pt idx="1">
                  <c:v>6.2338709677419359</c:v>
                </c:pt>
                <c:pt idx="2">
                  <c:v>4.4539682539682541</c:v>
                </c:pt>
                <c:pt idx="3">
                  <c:v>6.443349753694581</c:v>
                </c:pt>
                <c:pt idx="4">
                  <c:v>5.362068965517242</c:v>
                </c:pt>
                <c:pt idx="5">
                  <c:v>8.4675324675324681</c:v>
                </c:pt>
                <c:pt idx="6">
                  <c:v>11.511363636363637</c:v>
                </c:pt>
                <c:pt idx="7">
                  <c:v>4.7280334728033466</c:v>
                </c:pt>
                <c:pt idx="8">
                  <c:v>6.822222222222222</c:v>
                </c:pt>
                <c:pt idx="9">
                  <c:v>7.0612244897959178</c:v>
                </c:pt>
                <c:pt idx="10">
                  <c:v>8.1340206185567006</c:v>
                </c:pt>
                <c:pt idx="11">
                  <c:v>6.2071005917159754</c:v>
                </c:pt>
                <c:pt idx="12">
                  <c:v>6.8869565217391306</c:v>
                </c:pt>
                <c:pt idx="13">
                  <c:v>4.4413793103448276</c:v>
                </c:pt>
                <c:pt idx="14">
                  <c:v>4.1100917431192663</c:v>
                </c:pt>
                <c:pt idx="15">
                  <c:v>8.4210526315789469</c:v>
                </c:pt>
                <c:pt idx="16">
                  <c:v>8.21875</c:v>
                </c:pt>
                <c:pt idx="17">
                  <c:v>2.4511930585683293</c:v>
                </c:pt>
                <c:pt idx="18">
                  <c:v>2.0632911392405062</c:v>
                </c:pt>
                <c:pt idx="19">
                  <c:v>10.567307692307693</c:v>
                </c:pt>
                <c:pt idx="20">
                  <c:v>5.8166666666666664</c:v>
                </c:pt>
                <c:pt idx="21">
                  <c:v>5.6899224806201545</c:v>
                </c:pt>
                <c:pt idx="22">
                  <c:v>3.3155555555555556</c:v>
                </c:pt>
                <c:pt idx="23">
                  <c:v>7.9425287356321839</c:v>
                </c:pt>
                <c:pt idx="24">
                  <c:v>13.289473684210527</c:v>
                </c:pt>
                <c:pt idx="25">
                  <c:v>4.4397905759162306</c:v>
                </c:pt>
                <c:pt idx="26">
                  <c:v>9.0346820809248563</c:v>
                </c:pt>
                <c:pt idx="27">
                  <c:v>5.3286713286713292</c:v>
                </c:pt>
                <c:pt idx="28">
                  <c:v>6.5454545454545459</c:v>
                </c:pt>
                <c:pt idx="29">
                  <c:v>1.5900277008310248</c:v>
                </c:pt>
                <c:pt idx="30">
                  <c:v>0.87623762376237613</c:v>
                </c:pt>
                <c:pt idx="31">
                  <c:v>4.4604316546762588</c:v>
                </c:pt>
                <c:pt idx="32">
                  <c:v>3.87890625</c:v>
                </c:pt>
                <c:pt idx="33">
                  <c:v>2.3220779220779222</c:v>
                </c:pt>
                <c:pt idx="34">
                  <c:v>6.3490566037735858</c:v>
                </c:pt>
                <c:pt idx="35">
                  <c:v>6.2571428571428571</c:v>
                </c:pt>
                <c:pt idx="36">
                  <c:v>1.2405832320777643</c:v>
                </c:pt>
                <c:pt idx="37">
                  <c:v>1.9424657534246574</c:v>
                </c:pt>
                <c:pt idx="38">
                  <c:v>6.1923076923076925</c:v>
                </c:pt>
                <c:pt idx="39">
                  <c:v>2.7532467532467533</c:v>
                </c:pt>
                <c:pt idx="40">
                  <c:v>4.4439461883408073</c:v>
                </c:pt>
                <c:pt idx="41">
                  <c:v>3.7070707070707072</c:v>
                </c:pt>
                <c:pt idx="42">
                  <c:v>1.5555555555555558</c:v>
                </c:pt>
                <c:pt idx="43">
                  <c:v>2.1982182628062361</c:v>
                </c:pt>
                <c:pt idx="44">
                  <c:v>6.1582278481012658</c:v>
                </c:pt>
                <c:pt idx="45">
                  <c:v>3.1589147286821704</c:v>
                </c:pt>
                <c:pt idx="46">
                  <c:v>8.6103896103896105</c:v>
                </c:pt>
                <c:pt idx="47">
                  <c:v>5.2155963302752291</c:v>
                </c:pt>
                <c:pt idx="48">
                  <c:v>6.0736842105263156</c:v>
                </c:pt>
                <c:pt idx="49">
                  <c:v>7.6034482758620685</c:v>
                </c:pt>
                <c:pt idx="50">
                  <c:v>6.8181818181818183</c:v>
                </c:pt>
                <c:pt idx="51">
                  <c:v>2.3968871595330739</c:v>
                </c:pt>
                <c:pt idx="52">
                  <c:v>4.5924528301886793</c:v>
                </c:pt>
                <c:pt idx="53">
                  <c:v>7.7697368421052637</c:v>
                </c:pt>
                <c:pt idx="54">
                  <c:v>4.2929936305732488</c:v>
                </c:pt>
                <c:pt idx="55">
                  <c:v>12.048780487804878</c:v>
                </c:pt>
                <c:pt idx="56">
                  <c:v>5.3874538745387452</c:v>
                </c:pt>
                <c:pt idx="57">
                  <c:v>9.6</c:v>
                </c:pt>
                <c:pt idx="58">
                  <c:v>8.36</c:v>
                </c:pt>
                <c:pt idx="59">
                  <c:v>6.0849673202614385</c:v>
                </c:pt>
                <c:pt idx="60">
                  <c:v>1.4192913385826771</c:v>
                </c:pt>
                <c:pt idx="61">
                  <c:v>7.7181818181818178</c:v>
                </c:pt>
                <c:pt idx="62">
                  <c:v>7.1794871794871797</c:v>
                </c:pt>
                <c:pt idx="63">
                  <c:v>7.875</c:v>
                </c:pt>
                <c:pt idx="64">
                  <c:v>4.3454545454545457</c:v>
                </c:pt>
                <c:pt idx="65">
                  <c:v>2.5205128205128204</c:v>
                </c:pt>
                <c:pt idx="66">
                  <c:v>7.2777777777777786</c:v>
                </c:pt>
                <c:pt idx="67">
                  <c:v>1.6447105788423153</c:v>
                </c:pt>
                <c:pt idx="68">
                  <c:v>8.8421052631578956</c:v>
                </c:pt>
                <c:pt idx="69">
                  <c:v>8.0484848484848488</c:v>
                </c:pt>
                <c:pt idx="70">
                  <c:v>3.6747967479674797</c:v>
                </c:pt>
                <c:pt idx="71">
                  <c:v>3.5440613026819925</c:v>
                </c:pt>
                <c:pt idx="72">
                  <c:v>3.9297297297297296</c:v>
                </c:pt>
                <c:pt idx="73">
                  <c:v>2.664233576642336</c:v>
                </c:pt>
                <c:pt idx="74">
                  <c:v>3.5153374233128831</c:v>
                </c:pt>
                <c:pt idx="75">
                  <c:v>11.35</c:v>
                </c:pt>
                <c:pt idx="76">
                  <c:v>6.6769230769230763</c:v>
                </c:pt>
                <c:pt idx="77">
                  <c:v>9</c:v>
                </c:pt>
                <c:pt idx="78">
                  <c:v>2.8795620437956204</c:v>
                </c:pt>
                <c:pt idx="79">
                  <c:v>4.8851674641148319</c:v>
                </c:pt>
                <c:pt idx="80">
                  <c:v>3.9954128440366974</c:v>
                </c:pt>
                <c:pt idx="81">
                  <c:v>4.66</c:v>
                </c:pt>
                <c:pt idx="82">
                  <c:v>4.8965517241379306</c:v>
                </c:pt>
                <c:pt idx="83">
                  <c:v>8.112903225806452</c:v>
                </c:pt>
                <c:pt idx="84">
                  <c:v>8.9142857142857128</c:v>
                </c:pt>
                <c:pt idx="85">
                  <c:v>6.5064102564102555</c:v>
                </c:pt>
                <c:pt idx="86">
                  <c:v>8.6239067055393583</c:v>
                </c:pt>
                <c:pt idx="87">
                  <c:v>4.6594202898550723</c:v>
                </c:pt>
                <c:pt idx="88">
                  <c:v>8.4805194805194812</c:v>
                </c:pt>
                <c:pt idx="89">
                  <c:v>3.6009389671361505</c:v>
                </c:pt>
                <c:pt idx="90">
                  <c:v>5.1860465116279073</c:v>
                </c:pt>
                <c:pt idx="91">
                  <c:v>6.3148148148148158</c:v>
                </c:pt>
                <c:pt idx="92">
                  <c:v>4.3863636363636358</c:v>
                </c:pt>
                <c:pt idx="93">
                  <c:v>4.2339181286549703</c:v>
                </c:pt>
                <c:pt idx="94">
                  <c:v>7.3666666666666671</c:v>
                </c:pt>
                <c:pt idx="95">
                  <c:v>2.5762711864406782</c:v>
                </c:pt>
                <c:pt idx="96">
                  <c:v>0.76216640502354782</c:v>
                </c:pt>
                <c:pt idx="97">
                  <c:v>11.477272727272728</c:v>
                </c:pt>
                <c:pt idx="98">
                  <c:v>8.375</c:v>
                </c:pt>
                <c:pt idx="99">
                  <c:v>1.8350340136054422</c:v>
                </c:pt>
                <c:pt idx="100">
                  <c:v>1.3013698630136985</c:v>
                </c:pt>
                <c:pt idx="101">
                  <c:v>8.7403846153846168</c:v>
                </c:pt>
                <c:pt idx="102">
                  <c:v>2.9172413793103451</c:v>
                </c:pt>
                <c:pt idx="103">
                  <c:v>2.5751072961373387</c:v>
                </c:pt>
                <c:pt idx="104">
                  <c:v>6.7981651376146788</c:v>
                </c:pt>
                <c:pt idx="105">
                  <c:v>3.3346007604562735</c:v>
                </c:pt>
                <c:pt idx="106">
                  <c:v>10.435897435897434</c:v>
                </c:pt>
                <c:pt idx="107">
                  <c:v>7.8414634146341466</c:v>
                </c:pt>
                <c:pt idx="108">
                  <c:v>6.9137931034482758</c:v>
                </c:pt>
                <c:pt idx="109">
                  <c:v>4.6437499999999998</c:v>
                </c:pt>
                <c:pt idx="110">
                  <c:v>11.02</c:v>
                </c:pt>
                <c:pt idx="111">
                  <c:v>6.2207207207207205</c:v>
                </c:pt>
                <c:pt idx="112">
                  <c:v>4.2222222222222223</c:v>
                </c:pt>
                <c:pt idx="113">
                  <c:v>1.569672131147541</c:v>
                </c:pt>
                <c:pt idx="114">
                  <c:v>3.5826771653543306</c:v>
                </c:pt>
                <c:pt idx="115">
                  <c:v>3.3190789473684208</c:v>
                </c:pt>
                <c:pt idx="116">
                  <c:v>3.9011857707509883</c:v>
                </c:pt>
                <c:pt idx="117">
                  <c:v>6.9069767441860463</c:v>
                </c:pt>
                <c:pt idx="118">
                  <c:v>8.4310344827586192</c:v>
                </c:pt>
                <c:pt idx="119">
                  <c:v>3.4109263657957243</c:v>
                </c:pt>
                <c:pt idx="120">
                  <c:v>0.70126874279123408</c:v>
                </c:pt>
                <c:pt idx="121">
                  <c:v>5.9059829059829054</c:v>
                </c:pt>
                <c:pt idx="122">
                  <c:v>7.6041666666666661</c:v>
                </c:pt>
                <c:pt idx="123">
                  <c:v>7.4800000000000013</c:v>
                </c:pt>
                <c:pt idx="124">
                  <c:v>7.2500000000000009</c:v>
                </c:pt>
                <c:pt idx="125">
                  <c:v>3.6746411483253589</c:v>
                </c:pt>
                <c:pt idx="126">
                  <c:v>8.1739130434782599</c:v>
                </c:pt>
                <c:pt idx="127">
                  <c:v>5.8641975308641969</c:v>
                </c:pt>
                <c:pt idx="128">
                  <c:v>4.42512077294686</c:v>
                </c:pt>
                <c:pt idx="129">
                  <c:v>6.5795454545454541</c:v>
                </c:pt>
                <c:pt idx="130">
                  <c:v>7.6470588235294121</c:v>
                </c:pt>
                <c:pt idx="131">
                  <c:v>8.9565217391304337</c:v>
                </c:pt>
                <c:pt idx="132">
                  <c:v>5.101694915254237</c:v>
                </c:pt>
                <c:pt idx="133">
                  <c:v>10.630434782608695</c:v>
                </c:pt>
                <c:pt idx="134">
                  <c:v>9.1818181818181817</c:v>
                </c:pt>
                <c:pt idx="135">
                  <c:v>1.44234404536862</c:v>
                </c:pt>
                <c:pt idx="136">
                  <c:v>4.6910994764397902</c:v>
                </c:pt>
                <c:pt idx="137">
                  <c:v>10.511904761904761</c:v>
                </c:pt>
                <c:pt idx="138">
                  <c:v>3.2391304347826084</c:v>
                </c:pt>
                <c:pt idx="139">
                  <c:v>6.677777777777778</c:v>
                </c:pt>
                <c:pt idx="140">
                  <c:v>4.953125</c:v>
                </c:pt>
                <c:pt idx="141">
                  <c:v>2.1468048359240073</c:v>
                </c:pt>
                <c:pt idx="142">
                  <c:v>5.0743243243243246</c:v>
                </c:pt>
                <c:pt idx="143">
                  <c:v>5.3595238095238091</c:v>
                </c:pt>
                <c:pt idx="144">
                  <c:v>6.9807692307692308</c:v>
                </c:pt>
                <c:pt idx="145">
                  <c:v>7.1147540983606561</c:v>
                </c:pt>
                <c:pt idx="146">
                  <c:v>4.3174061433447095</c:v>
                </c:pt>
                <c:pt idx="147">
                  <c:v>7.3000000000000007</c:v>
                </c:pt>
                <c:pt idx="148">
                  <c:v>5.5227272727272725</c:v>
                </c:pt>
                <c:pt idx="149">
                  <c:v>6.5</c:v>
                </c:pt>
                <c:pt idx="150">
                  <c:v>1.7766497461928936</c:v>
                </c:pt>
                <c:pt idx="151">
                  <c:v>5.2669322709163353</c:v>
                </c:pt>
                <c:pt idx="152">
                  <c:v>4.4586776859504136</c:v>
                </c:pt>
                <c:pt idx="153">
                  <c:v>8.2158273381294951</c:v>
                </c:pt>
                <c:pt idx="154">
                  <c:v>7.4074074074074083</c:v>
                </c:pt>
                <c:pt idx="155">
                  <c:v>7.6</c:v>
                </c:pt>
                <c:pt idx="156">
                  <c:v>9.3525641025641022</c:v>
                </c:pt>
                <c:pt idx="157">
                  <c:v>2.5193370165745859</c:v>
                </c:pt>
                <c:pt idx="158">
                  <c:v>2.6577540106951871</c:v>
                </c:pt>
                <c:pt idx="159">
                  <c:v>6.0520231213872835</c:v>
                </c:pt>
                <c:pt idx="160">
                  <c:v>1.3465277777777778</c:v>
                </c:pt>
                <c:pt idx="161">
                  <c:v>7.8217054263565879</c:v>
                </c:pt>
                <c:pt idx="162">
                  <c:v>5.4414414414414409</c:v>
                </c:pt>
                <c:pt idx="163">
                  <c:v>7.3854166666666661</c:v>
                </c:pt>
                <c:pt idx="164">
                  <c:v>3.5583596214511037</c:v>
                </c:pt>
                <c:pt idx="165">
                  <c:v>1.5211267605633805</c:v>
                </c:pt>
                <c:pt idx="166">
                  <c:v>7.3861386138613856</c:v>
                </c:pt>
                <c:pt idx="167">
                  <c:v>5.3673469387755102</c:v>
                </c:pt>
                <c:pt idx="168">
                  <c:v>7.0155038759689923</c:v>
                </c:pt>
                <c:pt idx="169">
                  <c:v>7.3829787234042552</c:v>
                </c:pt>
                <c:pt idx="170">
                  <c:v>3.4090909090909092</c:v>
                </c:pt>
                <c:pt idx="171">
                  <c:v>3.9577464788732404</c:v>
                </c:pt>
                <c:pt idx="172">
                  <c:v>1.6940397350993377</c:v>
                </c:pt>
                <c:pt idx="173">
                  <c:v>2.259475218658892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D4-4910-81E0-495287FC6D41}"/>
            </c:ext>
          </c:extLst>
        </c:ser>
        <c:ser>
          <c:idx val="2"/>
          <c:order val="2"/>
          <c:tx>
            <c:strRef>
              <c:f>'FPN-WDI_Charts'!$G$15</c:f>
              <c:strCache>
                <c:ptCount val="1"/>
                <c:pt idx="0">
                  <c:v>Cost of a healthy diet [CoHD]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6">
                  <a:alpha val="5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'FPN-WDI_Charts'!$G$17:$G$190</c:f>
              <c:numCache>
                <c:formatCode>General</c:formatCode>
                <c:ptCount val="174"/>
                <c:pt idx="0">
                  <c:v>3.952</c:v>
                </c:pt>
                <c:pt idx="1">
                  <c:v>3.7629999999999999</c:v>
                </c:pt>
                <c:pt idx="2">
                  <c:v>4.327</c:v>
                </c:pt>
                <c:pt idx="3">
                  <c:v>3.7170000000000001</c:v>
                </c:pt>
                <c:pt idx="4">
                  <c:v>4.1120000000000001</c:v>
                </c:pt>
                <c:pt idx="5">
                  <c:v>3.3410000000000002</c:v>
                </c:pt>
                <c:pt idx="6">
                  <c:v>3.0960000000000001</c:v>
                </c:pt>
                <c:pt idx="7">
                  <c:v>3.4180000000000001</c:v>
                </c:pt>
                <c:pt idx="8">
                  <c:v>2.2589999999999999</c:v>
                </c:pt>
                <c:pt idx="9">
                  <c:v>2.7719999999999998</c:v>
                </c:pt>
                <c:pt idx="10">
                  <c:v>2.3479999999999999</c:v>
                </c:pt>
                <c:pt idx="11">
                  <c:v>4.2759999999999998</c:v>
                </c:pt>
                <c:pt idx="12">
                  <c:v>3.379</c:v>
                </c:pt>
                <c:pt idx="13">
                  <c:v>2.8820000000000001</c:v>
                </c:pt>
                <c:pt idx="15">
                  <c:v>3.177</c:v>
                </c:pt>
                <c:pt idx="16">
                  <c:v>2.8620000000000001</c:v>
                </c:pt>
                <c:pt idx="17">
                  <c:v>2.476</c:v>
                </c:pt>
                <c:pt idx="18">
                  <c:v>3.55</c:v>
                </c:pt>
                <c:pt idx="19">
                  <c:v>4.0720000000000001</c:v>
                </c:pt>
                <c:pt idx="20">
                  <c:v>4.383</c:v>
                </c:pt>
                <c:pt idx="21">
                  <c:v>3.5510000000000002</c:v>
                </c:pt>
                <c:pt idx="23">
                  <c:v>3.847</c:v>
                </c:pt>
                <c:pt idx="24">
                  <c:v>3.6219999999999999</c:v>
                </c:pt>
                <c:pt idx="25">
                  <c:v>2.8090000000000002</c:v>
                </c:pt>
                <c:pt idx="26">
                  <c:v>3.2349999999999999</c:v>
                </c:pt>
                <c:pt idx="27">
                  <c:v>4.1260000000000003</c:v>
                </c:pt>
                <c:pt idx="28">
                  <c:v>3.78</c:v>
                </c:pt>
                <c:pt idx="29">
                  <c:v>3.173</c:v>
                </c:pt>
                <c:pt idx="30">
                  <c:v>2.988</c:v>
                </c:pt>
                <c:pt idx="31">
                  <c:v>3.3580000000000001</c:v>
                </c:pt>
                <c:pt idx="32">
                  <c:v>3.6179999999999999</c:v>
                </c:pt>
                <c:pt idx="33">
                  <c:v>2.6160000000000001</c:v>
                </c:pt>
                <c:pt idx="34">
                  <c:v>2.863</c:v>
                </c:pt>
                <c:pt idx="35">
                  <c:v>2.9279999999999999</c:v>
                </c:pt>
                <c:pt idx="36">
                  <c:v>3.423</c:v>
                </c:pt>
                <c:pt idx="37">
                  <c:v>2.831</c:v>
                </c:pt>
                <c:pt idx="38">
                  <c:v>3.0529999999999999</c:v>
                </c:pt>
                <c:pt idx="39">
                  <c:v>2.5710000000000002</c:v>
                </c:pt>
                <c:pt idx="40">
                  <c:v>2.863</c:v>
                </c:pt>
                <c:pt idx="42">
                  <c:v>2.9209999999999998</c:v>
                </c:pt>
                <c:pt idx="43">
                  <c:v>3.343</c:v>
                </c:pt>
                <c:pt idx="44">
                  <c:v>3.9609999999999999</c:v>
                </c:pt>
                <c:pt idx="45">
                  <c:v>3.2730000000000001</c:v>
                </c:pt>
                <c:pt idx="46">
                  <c:v>4.1680000000000001</c:v>
                </c:pt>
                <c:pt idx="47">
                  <c:v>2.8660000000000001</c:v>
                </c:pt>
                <c:pt idx="48">
                  <c:v>2.8460000000000001</c:v>
                </c:pt>
                <c:pt idx="49">
                  <c:v>2.899</c:v>
                </c:pt>
                <c:pt idx="50">
                  <c:v>2.3759999999999999</c:v>
                </c:pt>
                <c:pt idx="51">
                  <c:v>2.7970000000000002</c:v>
                </c:pt>
                <c:pt idx="52">
                  <c:v>4</c:v>
                </c:pt>
                <c:pt idx="53">
                  <c:v>3.5209999999999999</c:v>
                </c:pt>
                <c:pt idx="54">
                  <c:v>2.7879999999999998</c:v>
                </c:pt>
                <c:pt idx="55">
                  <c:v>3.4569999999999999</c:v>
                </c:pt>
                <c:pt idx="57">
                  <c:v>3.5259999999999998</c:v>
                </c:pt>
                <c:pt idx="58">
                  <c:v>3.125</c:v>
                </c:pt>
                <c:pt idx="59">
                  <c:v>3.4279999999999999</c:v>
                </c:pt>
                <c:pt idx="60">
                  <c:v>3.1080000000000001</c:v>
                </c:pt>
                <c:pt idx="61">
                  <c:v>3.6120000000000001</c:v>
                </c:pt>
                <c:pt idx="62">
                  <c:v>2.5449999999999999</c:v>
                </c:pt>
                <c:pt idx="63">
                  <c:v>2.9359999999999999</c:v>
                </c:pt>
                <c:pt idx="64">
                  <c:v>3.3580000000000001</c:v>
                </c:pt>
                <c:pt idx="65">
                  <c:v>2.9420000000000002</c:v>
                </c:pt>
                <c:pt idx="66">
                  <c:v>2.786</c:v>
                </c:pt>
                <c:pt idx="67">
                  <c:v>3.7669999999999999</c:v>
                </c:pt>
                <c:pt idx="68">
                  <c:v>3.0369999999999999</c:v>
                </c:pt>
                <c:pt idx="69">
                  <c:v>5.3819999999999997</c:v>
                </c:pt>
                <c:pt idx="70">
                  <c:v>3.6549999999999998</c:v>
                </c:pt>
                <c:pt idx="71">
                  <c:v>3.1640000000000001</c:v>
                </c:pt>
                <c:pt idx="72">
                  <c:v>4.6289999999999996</c:v>
                </c:pt>
                <c:pt idx="73">
                  <c:v>3.93</c:v>
                </c:pt>
                <c:pt idx="74">
                  <c:v>3.36</c:v>
                </c:pt>
                <c:pt idx="75">
                  <c:v>3.6589999999999998</c:v>
                </c:pt>
                <c:pt idx="76">
                  <c:v>3.302</c:v>
                </c:pt>
                <c:pt idx="77">
                  <c:v>2.2130000000000001</c:v>
                </c:pt>
                <c:pt idx="78">
                  <c:v>2.8239999999999998</c:v>
                </c:pt>
                <c:pt idx="79">
                  <c:v>4.1289999999999996</c:v>
                </c:pt>
                <c:pt idx="80">
                  <c:v>3.0049999999999999</c:v>
                </c:pt>
                <c:pt idx="81">
                  <c:v>3.3780000000000001</c:v>
                </c:pt>
                <c:pt idx="82">
                  <c:v>2.3969999999999998</c:v>
                </c:pt>
                <c:pt idx="83">
                  <c:v>2.4359999999999999</c:v>
                </c:pt>
                <c:pt idx="84">
                  <c:v>2.8849999999999998</c:v>
                </c:pt>
                <c:pt idx="85">
                  <c:v>5.9749999999999996</c:v>
                </c:pt>
                <c:pt idx="86">
                  <c:v>5.5289999999999999</c:v>
                </c:pt>
                <c:pt idx="87">
                  <c:v>3.4119999999999999</c:v>
                </c:pt>
                <c:pt idx="88">
                  <c:v>2.391</c:v>
                </c:pt>
                <c:pt idx="89">
                  <c:v>2.8460000000000001</c:v>
                </c:pt>
                <c:pt idx="90">
                  <c:v>4.7119999999999997</c:v>
                </c:pt>
                <c:pt idx="91">
                  <c:v>3.3439999999999999</c:v>
                </c:pt>
                <c:pt idx="92">
                  <c:v>2.97</c:v>
                </c:pt>
                <c:pt idx="93">
                  <c:v>3.7759999999999998</c:v>
                </c:pt>
                <c:pt idx="94">
                  <c:v>3.1240000000000001</c:v>
                </c:pt>
                <c:pt idx="95">
                  <c:v>3.77</c:v>
                </c:pt>
                <c:pt idx="96">
                  <c:v>4.0179999999999998</c:v>
                </c:pt>
                <c:pt idx="97">
                  <c:v>3.0030000000000001</c:v>
                </c:pt>
                <c:pt idx="98">
                  <c:v>2.492</c:v>
                </c:pt>
                <c:pt idx="99">
                  <c:v>2.9870000000000001</c:v>
                </c:pt>
                <c:pt idx="100">
                  <c:v>2.7240000000000002</c:v>
                </c:pt>
                <c:pt idx="101">
                  <c:v>3.2240000000000002</c:v>
                </c:pt>
                <c:pt idx="102">
                  <c:v>3.581</c:v>
                </c:pt>
                <c:pt idx="103">
                  <c:v>2.9</c:v>
                </c:pt>
                <c:pt idx="104">
                  <c:v>3.4940000000000002</c:v>
                </c:pt>
                <c:pt idx="105">
                  <c:v>3.4510000000000001</c:v>
                </c:pt>
                <c:pt idx="106">
                  <c:v>3.3130000000000002</c:v>
                </c:pt>
                <c:pt idx="107">
                  <c:v>2.9929999999999999</c:v>
                </c:pt>
                <c:pt idx="108">
                  <c:v>2.46</c:v>
                </c:pt>
                <c:pt idx="109">
                  <c:v>4.5439999999999996</c:v>
                </c:pt>
                <c:pt idx="110">
                  <c:v>3.3969999999999998</c:v>
                </c:pt>
                <c:pt idx="111">
                  <c:v>4.883</c:v>
                </c:pt>
                <c:pt idx="112">
                  <c:v>2.71</c:v>
                </c:pt>
                <c:pt idx="113">
                  <c:v>3.0310000000000001</c:v>
                </c:pt>
                <c:pt idx="114">
                  <c:v>3.706</c:v>
                </c:pt>
                <c:pt idx="115">
                  <c:v>3.2549999999999999</c:v>
                </c:pt>
                <c:pt idx="116">
                  <c:v>4.1269999999999998</c:v>
                </c:pt>
                <c:pt idx="117">
                  <c:v>2.7429999999999999</c:v>
                </c:pt>
                <c:pt idx="118">
                  <c:v>2.6709999999999998</c:v>
                </c:pt>
                <c:pt idx="119">
                  <c:v>3.1909999999999998</c:v>
                </c:pt>
                <c:pt idx="120">
                  <c:v>2.85</c:v>
                </c:pt>
                <c:pt idx="121">
                  <c:v>3.5649999999999999</c:v>
                </c:pt>
                <c:pt idx="122">
                  <c:v>3.3180000000000001</c:v>
                </c:pt>
                <c:pt idx="123">
                  <c:v>3.3250000000000002</c:v>
                </c:pt>
                <c:pt idx="124">
                  <c:v>2.8149999999999999</c:v>
                </c:pt>
                <c:pt idx="125">
                  <c:v>3.4079999999999999</c:v>
                </c:pt>
                <c:pt idx="126">
                  <c:v>4.2249999999999996</c:v>
                </c:pt>
                <c:pt idx="127">
                  <c:v>3.43</c:v>
                </c:pt>
                <c:pt idx="128">
                  <c:v>3.0840000000000001</c:v>
                </c:pt>
                <c:pt idx="129">
                  <c:v>3.843</c:v>
                </c:pt>
                <c:pt idx="130">
                  <c:v>2.9089999999999998</c:v>
                </c:pt>
                <c:pt idx="131">
                  <c:v>2.5129999999999999</c:v>
                </c:pt>
                <c:pt idx="132">
                  <c:v>2.375</c:v>
                </c:pt>
                <c:pt idx="133">
                  <c:v>2.9209999999999998</c:v>
                </c:pt>
                <c:pt idx="134">
                  <c:v>3.149</c:v>
                </c:pt>
                <c:pt idx="135">
                  <c:v>2.609</c:v>
                </c:pt>
                <c:pt idx="136">
                  <c:v>3.2879999999999998</c:v>
                </c:pt>
                <c:pt idx="137">
                  <c:v>3.4409999999999998</c:v>
                </c:pt>
                <c:pt idx="138">
                  <c:v>2.19</c:v>
                </c:pt>
                <c:pt idx="139">
                  <c:v>4.07</c:v>
                </c:pt>
                <c:pt idx="140">
                  <c:v>4.01</c:v>
                </c:pt>
                <c:pt idx="141">
                  <c:v>2.8420000000000001</c:v>
                </c:pt>
                <c:pt idx="142">
                  <c:v>2.7749999999999999</c:v>
                </c:pt>
                <c:pt idx="143">
                  <c:v>4.4619999999999997</c:v>
                </c:pt>
                <c:pt idx="144">
                  <c:v>3.0129999999999999</c:v>
                </c:pt>
                <c:pt idx="145">
                  <c:v>2.798</c:v>
                </c:pt>
                <c:pt idx="146">
                  <c:v>4.1020000000000003</c:v>
                </c:pt>
                <c:pt idx="147">
                  <c:v>2.6989999999999998</c:v>
                </c:pt>
                <c:pt idx="148">
                  <c:v>3.702</c:v>
                </c:pt>
                <c:pt idx="149">
                  <c:v>2.9980000000000002</c:v>
                </c:pt>
                <c:pt idx="150">
                  <c:v>3.2629999999999999</c:v>
                </c:pt>
                <c:pt idx="151">
                  <c:v>4.1310000000000002</c:v>
                </c:pt>
                <c:pt idx="152">
                  <c:v>3.6739999999999999</c:v>
                </c:pt>
                <c:pt idx="153">
                  <c:v>4.9690000000000003</c:v>
                </c:pt>
                <c:pt idx="154">
                  <c:v>3.0859999999999999</c:v>
                </c:pt>
                <c:pt idx="155">
                  <c:v>2.5230000000000001</c:v>
                </c:pt>
                <c:pt idx="156">
                  <c:v>3.99</c:v>
                </c:pt>
                <c:pt idx="157">
                  <c:v>3.0270000000000001</c:v>
                </c:pt>
                <c:pt idx="158">
                  <c:v>2.5979999999999999</c:v>
                </c:pt>
                <c:pt idx="159">
                  <c:v>3.9710000000000001</c:v>
                </c:pt>
                <c:pt idx="161">
                  <c:v>3.9279999999999999</c:v>
                </c:pt>
                <c:pt idx="162">
                  <c:v>3.476</c:v>
                </c:pt>
                <c:pt idx="163">
                  <c:v>2.8730000000000002</c:v>
                </c:pt>
                <c:pt idx="164">
                  <c:v>2.8090000000000002</c:v>
                </c:pt>
                <c:pt idx="165">
                  <c:v>2.7490000000000001</c:v>
                </c:pt>
                <c:pt idx="166">
                  <c:v>2.7549999999999999</c:v>
                </c:pt>
                <c:pt idx="167">
                  <c:v>1.8220000000000001</c:v>
                </c:pt>
                <c:pt idx="168">
                  <c:v>3.2250000000000001</c:v>
                </c:pt>
                <c:pt idx="169">
                  <c:v>3.073</c:v>
                </c:pt>
                <c:pt idx="170">
                  <c:v>3.5859999999999999</c:v>
                </c:pt>
                <c:pt idx="171">
                  <c:v>3.3420000000000001</c:v>
                </c:pt>
                <c:pt idx="172">
                  <c:v>3.085</c:v>
                </c:pt>
                <c:pt idx="173">
                  <c:v>3.456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7D4-4910-81E0-495287FC6D41}"/>
            </c:ext>
          </c:extLst>
        </c:ser>
        <c:ser>
          <c:idx val="1"/>
          <c:order val="3"/>
          <c:tx>
            <c:strRef>
              <c:f>'FPN-WDI_Charts'!$F$15</c:f>
              <c:strCache>
                <c:ptCount val="1"/>
                <c:pt idx="0">
                  <c:v>Cost of a nutrient adequate diet [CoNA]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083A7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'FPN-WDI_Charts'!$F$17:$F$190</c:f>
              <c:numCache>
                <c:formatCode>General</c:formatCode>
                <c:ptCount val="174"/>
                <c:pt idx="0">
                  <c:v>2.4710000000000001</c:v>
                </c:pt>
                <c:pt idx="1">
                  <c:v>2.323</c:v>
                </c:pt>
                <c:pt idx="2">
                  <c:v>3.2309999999999999</c:v>
                </c:pt>
                <c:pt idx="3">
                  <c:v>2.4329999999999998</c:v>
                </c:pt>
                <c:pt idx="4">
                  <c:v>3.0169999999999999</c:v>
                </c:pt>
                <c:pt idx="5">
                  <c:v>2.625</c:v>
                </c:pt>
                <c:pt idx="6">
                  <c:v>2.2080000000000002</c:v>
                </c:pt>
                <c:pt idx="7">
                  <c:v>2.835</c:v>
                </c:pt>
                <c:pt idx="8">
                  <c:v>1.595</c:v>
                </c:pt>
                <c:pt idx="9">
                  <c:v>2.2559999999999998</c:v>
                </c:pt>
                <c:pt idx="10">
                  <c:v>1.8360000000000001</c:v>
                </c:pt>
                <c:pt idx="11">
                  <c:v>4.6829999999999998</c:v>
                </c:pt>
                <c:pt idx="12">
                  <c:v>2.8290000000000002</c:v>
                </c:pt>
                <c:pt idx="13">
                  <c:v>1.9470000000000001</c:v>
                </c:pt>
                <c:pt idx="14">
                  <c:v>2.226</c:v>
                </c:pt>
                <c:pt idx="15">
                  <c:v>2.161</c:v>
                </c:pt>
                <c:pt idx="16">
                  <c:v>2.4060000000000001</c:v>
                </c:pt>
                <c:pt idx="17">
                  <c:v>2.8029999999999999</c:v>
                </c:pt>
                <c:pt idx="18">
                  <c:v>2.4980000000000002</c:v>
                </c:pt>
                <c:pt idx="19">
                  <c:v>4.7060000000000004</c:v>
                </c:pt>
                <c:pt idx="20">
                  <c:v>2.802</c:v>
                </c:pt>
                <c:pt idx="21">
                  <c:v>3.3380000000000001</c:v>
                </c:pt>
                <c:pt idx="22">
                  <c:v>3.3290000000000002</c:v>
                </c:pt>
                <c:pt idx="23">
                  <c:v>3.0510000000000002</c:v>
                </c:pt>
                <c:pt idx="24">
                  <c:v>2.25</c:v>
                </c:pt>
                <c:pt idx="25">
                  <c:v>2.657</c:v>
                </c:pt>
                <c:pt idx="26">
                  <c:v>3.0590000000000002</c:v>
                </c:pt>
                <c:pt idx="27">
                  <c:v>2.3759999999999999</c:v>
                </c:pt>
                <c:pt idx="28">
                  <c:v>2.7679999999999998</c:v>
                </c:pt>
                <c:pt idx="29">
                  <c:v>2.5379999999999998</c:v>
                </c:pt>
                <c:pt idx="30">
                  <c:v>1.589</c:v>
                </c:pt>
                <c:pt idx="31">
                  <c:v>2.5219999999999998</c:v>
                </c:pt>
                <c:pt idx="32">
                  <c:v>2.7610000000000001</c:v>
                </c:pt>
                <c:pt idx="33">
                  <c:v>2.0649999999999999</c:v>
                </c:pt>
                <c:pt idx="34">
                  <c:v>2.1110000000000002</c:v>
                </c:pt>
                <c:pt idx="35">
                  <c:v>2.2309999999999999</c:v>
                </c:pt>
                <c:pt idx="36">
                  <c:v>1.706</c:v>
                </c:pt>
                <c:pt idx="37">
                  <c:v>1.7609999999999999</c:v>
                </c:pt>
                <c:pt idx="38">
                  <c:v>2.1789999999999998</c:v>
                </c:pt>
                <c:pt idx="39">
                  <c:v>2.1110000000000002</c:v>
                </c:pt>
                <c:pt idx="40">
                  <c:v>2.5259999999999998</c:v>
                </c:pt>
                <c:pt idx="41">
                  <c:v>3.4609999999999999</c:v>
                </c:pt>
                <c:pt idx="42">
                  <c:v>2.0489999999999999</c:v>
                </c:pt>
                <c:pt idx="43">
                  <c:v>2.5760000000000001</c:v>
                </c:pt>
                <c:pt idx="44">
                  <c:v>2.8239999999999998</c:v>
                </c:pt>
                <c:pt idx="45">
                  <c:v>1.619</c:v>
                </c:pt>
                <c:pt idx="46">
                  <c:v>3.2109999999999999</c:v>
                </c:pt>
                <c:pt idx="47">
                  <c:v>2.3959999999999999</c:v>
                </c:pt>
                <c:pt idx="48">
                  <c:v>2.0680000000000001</c:v>
                </c:pt>
                <c:pt idx="49">
                  <c:v>2.3610000000000002</c:v>
                </c:pt>
                <c:pt idx="50">
                  <c:v>1.728</c:v>
                </c:pt>
                <c:pt idx="51">
                  <c:v>2.4590000000000001</c:v>
                </c:pt>
                <c:pt idx="52">
                  <c:v>3.4780000000000002</c:v>
                </c:pt>
                <c:pt idx="53">
                  <c:v>2.8759999999999999</c:v>
                </c:pt>
                <c:pt idx="54">
                  <c:v>2.512</c:v>
                </c:pt>
                <c:pt idx="55">
                  <c:v>2.29</c:v>
                </c:pt>
                <c:pt idx="56">
                  <c:v>5.8659999999999997</c:v>
                </c:pt>
                <c:pt idx="57">
                  <c:v>1.865</c:v>
                </c:pt>
                <c:pt idx="58">
                  <c:v>2.5539999999999998</c:v>
                </c:pt>
                <c:pt idx="59">
                  <c:v>2.2440000000000002</c:v>
                </c:pt>
                <c:pt idx="60">
                  <c:v>2.004</c:v>
                </c:pt>
                <c:pt idx="61">
                  <c:v>2.5579999999999998</c:v>
                </c:pt>
                <c:pt idx="62">
                  <c:v>2.4649999999999999</c:v>
                </c:pt>
                <c:pt idx="63">
                  <c:v>1.8740000000000001</c:v>
                </c:pt>
                <c:pt idx="64">
                  <c:v>2.57</c:v>
                </c:pt>
                <c:pt idx="65">
                  <c:v>2.5289999999999999</c:v>
                </c:pt>
                <c:pt idx="66">
                  <c:v>2.2240000000000002</c:v>
                </c:pt>
                <c:pt idx="67">
                  <c:v>2.516</c:v>
                </c:pt>
                <c:pt idx="68">
                  <c:v>2.5569999999999999</c:v>
                </c:pt>
                <c:pt idx="69">
                  <c:v>3.7669999999999999</c:v>
                </c:pt>
                <c:pt idx="70">
                  <c:v>2.2149999999999999</c:v>
                </c:pt>
                <c:pt idx="71">
                  <c:v>1.857</c:v>
                </c:pt>
                <c:pt idx="72">
                  <c:v>3.6059999999999999</c:v>
                </c:pt>
                <c:pt idx="73">
                  <c:v>2.9289999999999998</c:v>
                </c:pt>
                <c:pt idx="74">
                  <c:v>3.472</c:v>
                </c:pt>
                <c:pt idx="75">
                  <c:v>2.3159999999999998</c:v>
                </c:pt>
                <c:pt idx="76">
                  <c:v>2.258</c:v>
                </c:pt>
                <c:pt idx="77">
                  <c:v>2.4220000000000002</c:v>
                </c:pt>
                <c:pt idx="78">
                  <c:v>2.125</c:v>
                </c:pt>
                <c:pt idx="79">
                  <c:v>2.6640000000000001</c:v>
                </c:pt>
                <c:pt idx="80">
                  <c:v>2.0089999999999999</c:v>
                </c:pt>
                <c:pt idx="81">
                  <c:v>2.5049999999999999</c:v>
                </c:pt>
                <c:pt idx="82">
                  <c:v>2.0259999999999998</c:v>
                </c:pt>
                <c:pt idx="83">
                  <c:v>1.8979999999999999</c:v>
                </c:pt>
                <c:pt idx="84">
                  <c:v>2.226</c:v>
                </c:pt>
                <c:pt idx="85">
                  <c:v>4.0570000000000004</c:v>
                </c:pt>
                <c:pt idx="86">
                  <c:v>3.5569999999999999</c:v>
                </c:pt>
                <c:pt idx="87">
                  <c:v>1.61</c:v>
                </c:pt>
                <c:pt idx="88">
                  <c:v>1.7529999999999999</c:v>
                </c:pt>
                <c:pt idx="89">
                  <c:v>1.851</c:v>
                </c:pt>
                <c:pt idx="90">
                  <c:v>4.242</c:v>
                </c:pt>
                <c:pt idx="91">
                  <c:v>1.7909999999999999</c:v>
                </c:pt>
                <c:pt idx="92">
                  <c:v>2.4590000000000001</c:v>
                </c:pt>
                <c:pt idx="93">
                  <c:v>2.9009999999999998</c:v>
                </c:pt>
                <c:pt idx="94">
                  <c:v>2.0289999999999999</c:v>
                </c:pt>
                <c:pt idx="95">
                  <c:v>2.306</c:v>
                </c:pt>
                <c:pt idx="96">
                  <c:v>2.9820000000000002</c:v>
                </c:pt>
                <c:pt idx="97">
                  <c:v>1.9690000000000001</c:v>
                </c:pt>
                <c:pt idx="98">
                  <c:v>2.0379999999999998</c:v>
                </c:pt>
                <c:pt idx="99">
                  <c:v>2.589</c:v>
                </c:pt>
                <c:pt idx="100">
                  <c:v>1.6160000000000001</c:v>
                </c:pt>
                <c:pt idx="101">
                  <c:v>2.3839999999999999</c:v>
                </c:pt>
                <c:pt idx="102">
                  <c:v>2.6859999999999999</c:v>
                </c:pt>
                <c:pt idx="103">
                  <c:v>1.9850000000000001</c:v>
                </c:pt>
                <c:pt idx="104">
                  <c:v>2.6469999999999998</c:v>
                </c:pt>
                <c:pt idx="105">
                  <c:v>2.8140000000000001</c:v>
                </c:pt>
                <c:pt idx="106">
                  <c:v>2.5190000000000001</c:v>
                </c:pt>
                <c:pt idx="107">
                  <c:v>2.4830000000000001</c:v>
                </c:pt>
                <c:pt idx="108">
                  <c:v>1.6830000000000001</c:v>
                </c:pt>
                <c:pt idx="109">
                  <c:v>2.2589999999999999</c:v>
                </c:pt>
                <c:pt idx="110">
                  <c:v>2.294</c:v>
                </c:pt>
                <c:pt idx="111">
                  <c:v>3.6840000000000002</c:v>
                </c:pt>
                <c:pt idx="112">
                  <c:v>1.9119999999999999</c:v>
                </c:pt>
                <c:pt idx="113">
                  <c:v>1.9690000000000001</c:v>
                </c:pt>
                <c:pt idx="114">
                  <c:v>2.6</c:v>
                </c:pt>
                <c:pt idx="115">
                  <c:v>1.839</c:v>
                </c:pt>
                <c:pt idx="116">
                  <c:v>2.5649999999999999</c:v>
                </c:pt>
                <c:pt idx="117">
                  <c:v>1.7709999999999999</c:v>
                </c:pt>
                <c:pt idx="118">
                  <c:v>2.2229999999999999</c:v>
                </c:pt>
                <c:pt idx="119">
                  <c:v>2.4889999999999999</c:v>
                </c:pt>
                <c:pt idx="120">
                  <c:v>1.6579999999999999</c:v>
                </c:pt>
                <c:pt idx="121">
                  <c:v>2.1150000000000002</c:v>
                </c:pt>
                <c:pt idx="122">
                  <c:v>2.972</c:v>
                </c:pt>
                <c:pt idx="123">
                  <c:v>2.8490000000000002</c:v>
                </c:pt>
                <c:pt idx="124">
                  <c:v>1.899</c:v>
                </c:pt>
                <c:pt idx="125">
                  <c:v>1.946</c:v>
                </c:pt>
                <c:pt idx="126">
                  <c:v>3.2240000000000002</c:v>
                </c:pt>
                <c:pt idx="127">
                  <c:v>3.8860000000000001</c:v>
                </c:pt>
                <c:pt idx="128">
                  <c:v>2.2400000000000002</c:v>
                </c:pt>
                <c:pt idx="129">
                  <c:v>2.82</c:v>
                </c:pt>
                <c:pt idx="130">
                  <c:v>1.925</c:v>
                </c:pt>
                <c:pt idx="131">
                  <c:v>1.835</c:v>
                </c:pt>
                <c:pt idx="132">
                  <c:v>1.173</c:v>
                </c:pt>
                <c:pt idx="133">
                  <c:v>2.1859999999999999</c:v>
                </c:pt>
                <c:pt idx="134">
                  <c:v>2.2149999999999999</c:v>
                </c:pt>
                <c:pt idx="135">
                  <c:v>1.3109999999999999</c:v>
                </c:pt>
                <c:pt idx="136">
                  <c:v>2.569</c:v>
                </c:pt>
                <c:pt idx="137">
                  <c:v>1.752</c:v>
                </c:pt>
                <c:pt idx="138">
                  <c:v>1.8580000000000001</c:v>
                </c:pt>
                <c:pt idx="139">
                  <c:v>2.669</c:v>
                </c:pt>
                <c:pt idx="140">
                  <c:v>2.169</c:v>
                </c:pt>
                <c:pt idx="141">
                  <c:v>2.2010000000000001</c:v>
                </c:pt>
                <c:pt idx="142">
                  <c:v>2.024</c:v>
                </c:pt>
                <c:pt idx="143">
                  <c:v>3.944</c:v>
                </c:pt>
                <c:pt idx="144">
                  <c:v>1.9770000000000001</c:v>
                </c:pt>
                <c:pt idx="145">
                  <c:v>2.0150000000000001</c:v>
                </c:pt>
                <c:pt idx="146">
                  <c:v>3.407</c:v>
                </c:pt>
                <c:pt idx="147">
                  <c:v>1.752</c:v>
                </c:pt>
                <c:pt idx="148">
                  <c:v>2.2280000000000002</c:v>
                </c:pt>
                <c:pt idx="149">
                  <c:v>2.9940000000000002</c:v>
                </c:pt>
                <c:pt idx="150">
                  <c:v>2.6509999999999998</c:v>
                </c:pt>
                <c:pt idx="151">
                  <c:v>3.0539999999999998</c:v>
                </c:pt>
                <c:pt idx="152">
                  <c:v>2.089</c:v>
                </c:pt>
                <c:pt idx="153">
                  <c:v>3.3860000000000001</c:v>
                </c:pt>
                <c:pt idx="154">
                  <c:v>2.4340000000000002</c:v>
                </c:pt>
                <c:pt idx="155">
                  <c:v>2.101</c:v>
                </c:pt>
                <c:pt idx="156">
                  <c:v>2.996</c:v>
                </c:pt>
                <c:pt idx="157">
                  <c:v>2.3450000000000002</c:v>
                </c:pt>
                <c:pt idx="158">
                  <c:v>1.944</c:v>
                </c:pt>
                <c:pt idx="159">
                  <c:v>2.883</c:v>
                </c:pt>
                <c:pt idx="160">
                  <c:v>2.31</c:v>
                </c:pt>
                <c:pt idx="161">
                  <c:v>3.1349999999999998</c:v>
                </c:pt>
                <c:pt idx="162">
                  <c:v>1.88</c:v>
                </c:pt>
                <c:pt idx="163">
                  <c:v>2.286</c:v>
                </c:pt>
                <c:pt idx="164">
                  <c:v>2.4529999999999998</c:v>
                </c:pt>
                <c:pt idx="165">
                  <c:v>1.8</c:v>
                </c:pt>
                <c:pt idx="166">
                  <c:v>1.806</c:v>
                </c:pt>
                <c:pt idx="167">
                  <c:v>1.526</c:v>
                </c:pt>
                <c:pt idx="168">
                  <c:v>2.2149999999999999</c:v>
                </c:pt>
                <c:pt idx="169">
                  <c:v>2.129</c:v>
                </c:pt>
                <c:pt idx="170">
                  <c:v>2.5139999999999998</c:v>
                </c:pt>
                <c:pt idx="171">
                  <c:v>1.7609999999999999</c:v>
                </c:pt>
                <c:pt idx="172">
                  <c:v>2.38</c:v>
                </c:pt>
                <c:pt idx="173">
                  <c:v>2.2970000000000002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7D4-4910-81E0-495287FC6D41}"/>
            </c:ext>
          </c:extLst>
        </c:ser>
        <c:ser>
          <c:idx val="0"/>
          <c:order val="4"/>
          <c:tx>
            <c:strRef>
              <c:f>'FPN-WDI_Charts'!$E$15</c:f>
              <c:strCache>
                <c:ptCount val="1"/>
                <c:pt idx="0">
                  <c:v>Cost of an energy sufficient diet [CoCA]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bg1">
                    <a:lumMod val="50000"/>
                  </a:schemeClr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'FPN-WDI_Charts'!$E$17:$E$190</c:f>
              <c:numCache>
                <c:formatCode>General</c:formatCode>
                <c:ptCount val="174"/>
                <c:pt idx="0">
                  <c:v>0.72499999999999998</c:v>
                </c:pt>
                <c:pt idx="1">
                  <c:v>0.77300000000000002</c:v>
                </c:pt>
                <c:pt idx="2">
                  <c:v>1.403</c:v>
                </c:pt>
                <c:pt idx="3">
                  <c:v>1.3080000000000001</c:v>
                </c:pt>
                <c:pt idx="4">
                  <c:v>0.93300000000000005</c:v>
                </c:pt>
                <c:pt idx="5">
                  <c:v>0.65200000000000002</c:v>
                </c:pt>
                <c:pt idx="6">
                  <c:v>1.0129999999999999</c:v>
                </c:pt>
                <c:pt idx="7">
                  <c:v>1.1299999999999999</c:v>
                </c:pt>
                <c:pt idx="8">
                  <c:v>0.307</c:v>
                </c:pt>
                <c:pt idx="9">
                  <c:v>0.34599999999999997</c:v>
                </c:pt>
                <c:pt idx="10">
                  <c:v>0.78900000000000003</c:v>
                </c:pt>
                <c:pt idx="11">
                  <c:v>1.0489999999999999</c:v>
                </c:pt>
                <c:pt idx="12">
                  <c:v>0.79200000000000004</c:v>
                </c:pt>
                <c:pt idx="13">
                  <c:v>0.64400000000000002</c:v>
                </c:pt>
                <c:pt idx="14">
                  <c:v>0.89600000000000002</c:v>
                </c:pt>
                <c:pt idx="15">
                  <c:v>0.8</c:v>
                </c:pt>
                <c:pt idx="16">
                  <c:v>0.26300000000000001</c:v>
                </c:pt>
                <c:pt idx="17">
                  <c:v>1.1299999999999999</c:v>
                </c:pt>
                <c:pt idx="18">
                  <c:v>0.65200000000000002</c:v>
                </c:pt>
                <c:pt idx="19">
                  <c:v>1.099</c:v>
                </c:pt>
                <c:pt idx="20">
                  <c:v>1.0469999999999999</c:v>
                </c:pt>
                <c:pt idx="21">
                  <c:v>1.468</c:v>
                </c:pt>
                <c:pt idx="22">
                  <c:v>0.746</c:v>
                </c:pt>
                <c:pt idx="23">
                  <c:v>0.69099999999999995</c:v>
                </c:pt>
                <c:pt idx="24">
                  <c:v>0.505</c:v>
                </c:pt>
                <c:pt idx="25">
                  <c:v>0.84799999999999998</c:v>
                </c:pt>
                <c:pt idx="26">
                  <c:v>1.5629999999999999</c:v>
                </c:pt>
                <c:pt idx="27">
                  <c:v>0.76200000000000001</c:v>
                </c:pt>
                <c:pt idx="28">
                  <c:v>0.504</c:v>
                </c:pt>
                <c:pt idx="29">
                  <c:v>0.57399999999999995</c:v>
                </c:pt>
                <c:pt idx="30">
                  <c:v>0.70799999999999996</c:v>
                </c:pt>
                <c:pt idx="31">
                  <c:v>0.62</c:v>
                </c:pt>
                <c:pt idx="32">
                  <c:v>0.99299999999999999</c:v>
                </c:pt>
                <c:pt idx="33">
                  <c:v>0.89400000000000002</c:v>
                </c:pt>
                <c:pt idx="34">
                  <c:v>0.67300000000000004</c:v>
                </c:pt>
                <c:pt idx="35">
                  <c:v>1.095</c:v>
                </c:pt>
                <c:pt idx="36">
                  <c:v>1.0209999999999999</c:v>
                </c:pt>
                <c:pt idx="37">
                  <c:v>0.70899999999999996</c:v>
                </c:pt>
                <c:pt idx="38">
                  <c:v>0.64400000000000002</c:v>
                </c:pt>
                <c:pt idx="39">
                  <c:v>0.84799999999999998</c:v>
                </c:pt>
                <c:pt idx="40">
                  <c:v>0.99099999999999999</c:v>
                </c:pt>
                <c:pt idx="41">
                  <c:v>1.101</c:v>
                </c:pt>
                <c:pt idx="42">
                  <c:v>0.56000000000000005</c:v>
                </c:pt>
                <c:pt idx="43">
                  <c:v>0.98699999999999999</c:v>
                </c:pt>
                <c:pt idx="44">
                  <c:v>0.97299999999999998</c:v>
                </c:pt>
                <c:pt idx="45">
                  <c:v>0.81499999999999995</c:v>
                </c:pt>
                <c:pt idx="46">
                  <c:v>0.66300000000000003</c:v>
                </c:pt>
                <c:pt idx="47">
                  <c:v>1.137</c:v>
                </c:pt>
                <c:pt idx="48">
                  <c:v>0.57699999999999996</c:v>
                </c:pt>
                <c:pt idx="49">
                  <c:v>0.441</c:v>
                </c:pt>
                <c:pt idx="50">
                  <c:v>0.3</c:v>
                </c:pt>
                <c:pt idx="51">
                  <c:v>0.61599999999999999</c:v>
                </c:pt>
                <c:pt idx="52">
                  <c:v>1.2170000000000001</c:v>
                </c:pt>
                <c:pt idx="53">
                  <c:v>1.181</c:v>
                </c:pt>
                <c:pt idx="54">
                  <c:v>1.3480000000000001</c:v>
                </c:pt>
                <c:pt idx="55">
                  <c:v>0.98799999999999999</c:v>
                </c:pt>
                <c:pt idx="56">
                  <c:v>1.46</c:v>
                </c:pt>
                <c:pt idx="57">
                  <c:v>0.76800000000000002</c:v>
                </c:pt>
                <c:pt idx="58">
                  <c:v>0.41799999999999998</c:v>
                </c:pt>
                <c:pt idx="59">
                  <c:v>0.93100000000000005</c:v>
                </c:pt>
                <c:pt idx="60">
                  <c:v>0.72099999999999997</c:v>
                </c:pt>
                <c:pt idx="61">
                  <c:v>0.84899999999999998</c:v>
                </c:pt>
                <c:pt idx="62">
                  <c:v>0.28000000000000003</c:v>
                </c:pt>
                <c:pt idx="63">
                  <c:v>0.315</c:v>
                </c:pt>
                <c:pt idx="64">
                  <c:v>0.95599999999999996</c:v>
                </c:pt>
                <c:pt idx="65">
                  <c:v>0.98299999999999998</c:v>
                </c:pt>
                <c:pt idx="66">
                  <c:v>0.26200000000000001</c:v>
                </c:pt>
                <c:pt idx="67">
                  <c:v>0.82399999999999995</c:v>
                </c:pt>
                <c:pt idx="68">
                  <c:v>0.67200000000000004</c:v>
                </c:pt>
                <c:pt idx="69">
                  <c:v>1.3280000000000001</c:v>
                </c:pt>
                <c:pt idx="70">
                  <c:v>0.90400000000000003</c:v>
                </c:pt>
                <c:pt idx="71">
                  <c:v>0.92500000000000004</c:v>
                </c:pt>
                <c:pt idx="72">
                  <c:v>0.72699999999999998</c:v>
                </c:pt>
                <c:pt idx="73">
                  <c:v>1.095</c:v>
                </c:pt>
                <c:pt idx="74">
                  <c:v>1.1459999999999999</c:v>
                </c:pt>
                <c:pt idx="75">
                  <c:v>0.90800000000000003</c:v>
                </c:pt>
                <c:pt idx="76">
                  <c:v>0.434</c:v>
                </c:pt>
                <c:pt idx="77">
                  <c:v>0.378</c:v>
                </c:pt>
                <c:pt idx="78">
                  <c:v>0.78900000000000003</c:v>
                </c:pt>
                <c:pt idx="79">
                  <c:v>1.0209999999999999</c:v>
                </c:pt>
                <c:pt idx="80">
                  <c:v>0.871</c:v>
                </c:pt>
                <c:pt idx="81">
                  <c:v>1.165</c:v>
                </c:pt>
                <c:pt idx="82">
                  <c:v>0.56799999999999995</c:v>
                </c:pt>
                <c:pt idx="83">
                  <c:v>0.503</c:v>
                </c:pt>
                <c:pt idx="84">
                  <c:v>0.312</c:v>
                </c:pt>
                <c:pt idx="85">
                  <c:v>1.0149999999999999</c:v>
                </c:pt>
                <c:pt idx="86">
                  <c:v>2.9580000000000002</c:v>
                </c:pt>
                <c:pt idx="87">
                  <c:v>0.64300000000000002</c:v>
                </c:pt>
                <c:pt idx="88">
                  <c:v>0.65300000000000002</c:v>
                </c:pt>
                <c:pt idx="89">
                  <c:v>0.76700000000000002</c:v>
                </c:pt>
                <c:pt idx="90">
                  <c:v>0.66900000000000004</c:v>
                </c:pt>
                <c:pt idx="91">
                  <c:v>0.34100000000000003</c:v>
                </c:pt>
                <c:pt idx="92">
                  <c:v>0.96499999999999997</c:v>
                </c:pt>
                <c:pt idx="93">
                  <c:v>0.72399999999999998</c:v>
                </c:pt>
                <c:pt idx="94">
                  <c:v>0.442</c:v>
                </c:pt>
                <c:pt idx="95">
                  <c:v>0.60799999999999998</c:v>
                </c:pt>
                <c:pt idx="96">
                  <c:v>0.97099999999999997</c:v>
                </c:pt>
                <c:pt idx="97">
                  <c:v>0.505</c:v>
                </c:pt>
                <c:pt idx="98">
                  <c:v>0.33500000000000002</c:v>
                </c:pt>
                <c:pt idx="99">
                  <c:v>1.079</c:v>
                </c:pt>
                <c:pt idx="100">
                  <c:v>0.28499999999999998</c:v>
                </c:pt>
                <c:pt idx="101">
                  <c:v>0.90900000000000003</c:v>
                </c:pt>
                <c:pt idx="102">
                  <c:v>0.42299999999999999</c:v>
                </c:pt>
                <c:pt idx="103">
                  <c:v>0.6</c:v>
                </c:pt>
                <c:pt idx="104">
                  <c:v>0.74099999999999999</c:v>
                </c:pt>
                <c:pt idx="105">
                  <c:v>0.877</c:v>
                </c:pt>
                <c:pt idx="106">
                  <c:v>0.81399999999999995</c:v>
                </c:pt>
                <c:pt idx="107">
                  <c:v>0.64300000000000002</c:v>
                </c:pt>
                <c:pt idx="108">
                  <c:v>0.80200000000000005</c:v>
                </c:pt>
                <c:pt idx="109">
                  <c:v>0.74299999999999999</c:v>
                </c:pt>
                <c:pt idx="110">
                  <c:v>0.55100000000000005</c:v>
                </c:pt>
                <c:pt idx="111">
                  <c:v>1.381</c:v>
                </c:pt>
                <c:pt idx="112">
                  <c:v>0.60799999999999998</c:v>
                </c:pt>
                <c:pt idx="113">
                  <c:v>0.38300000000000001</c:v>
                </c:pt>
                <c:pt idx="114">
                  <c:v>0.91</c:v>
                </c:pt>
                <c:pt idx="115">
                  <c:v>1.0089999999999999</c:v>
                </c:pt>
                <c:pt idx="116">
                  <c:v>0.98699999999999999</c:v>
                </c:pt>
                <c:pt idx="117">
                  <c:v>0.29699999999999999</c:v>
                </c:pt>
                <c:pt idx="118">
                  <c:v>0.48899999999999999</c:v>
                </c:pt>
                <c:pt idx="119">
                  <c:v>1.4359999999999999</c:v>
                </c:pt>
                <c:pt idx="120">
                  <c:v>0.60799999999999998</c:v>
                </c:pt>
                <c:pt idx="121">
                  <c:v>1.3819999999999999</c:v>
                </c:pt>
                <c:pt idx="122">
                  <c:v>0.73</c:v>
                </c:pt>
                <c:pt idx="123">
                  <c:v>1.1220000000000001</c:v>
                </c:pt>
                <c:pt idx="124">
                  <c:v>0.52200000000000002</c:v>
                </c:pt>
                <c:pt idx="125">
                  <c:v>0.76800000000000002</c:v>
                </c:pt>
                <c:pt idx="126">
                  <c:v>1.1279999999999999</c:v>
                </c:pt>
                <c:pt idx="127">
                  <c:v>0.95</c:v>
                </c:pt>
                <c:pt idx="128">
                  <c:v>0.91600000000000004</c:v>
                </c:pt>
                <c:pt idx="129">
                  <c:v>1.1579999999999999</c:v>
                </c:pt>
                <c:pt idx="130">
                  <c:v>0.39</c:v>
                </c:pt>
                <c:pt idx="131">
                  <c:v>0.41199999999999998</c:v>
                </c:pt>
                <c:pt idx="132">
                  <c:v>0.60199999999999998</c:v>
                </c:pt>
                <c:pt idx="133">
                  <c:v>0.48899999999999999</c:v>
                </c:pt>
                <c:pt idx="134">
                  <c:v>0.60599999999999998</c:v>
                </c:pt>
                <c:pt idx="135">
                  <c:v>0.76300000000000001</c:v>
                </c:pt>
                <c:pt idx="136">
                  <c:v>0.89600000000000002</c:v>
                </c:pt>
                <c:pt idx="137">
                  <c:v>0.88300000000000001</c:v>
                </c:pt>
                <c:pt idx="138">
                  <c:v>0.745</c:v>
                </c:pt>
                <c:pt idx="139">
                  <c:v>0.60099999999999998</c:v>
                </c:pt>
                <c:pt idx="140">
                  <c:v>0.63400000000000001</c:v>
                </c:pt>
                <c:pt idx="141">
                  <c:v>1.2430000000000001</c:v>
                </c:pt>
                <c:pt idx="142">
                  <c:v>0.751</c:v>
                </c:pt>
                <c:pt idx="143">
                  <c:v>2.2509999999999999</c:v>
                </c:pt>
                <c:pt idx="144">
                  <c:v>0.36299999999999999</c:v>
                </c:pt>
                <c:pt idx="145">
                  <c:v>0.434</c:v>
                </c:pt>
                <c:pt idx="146">
                  <c:v>1.2649999999999999</c:v>
                </c:pt>
                <c:pt idx="147">
                  <c:v>0.438</c:v>
                </c:pt>
                <c:pt idx="148">
                  <c:v>0.97199999999999998</c:v>
                </c:pt>
                <c:pt idx="149">
                  <c:v>0.53300000000000003</c:v>
                </c:pt>
                <c:pt idx="150">
                  <c:v>1.05</c:v>
                </c:pt>
                <c:pt idx="151">
                  <c:v>1.3220000000000001</c:v>
                </c:pt>
                <c:pt idx="152">
                  <c:v>1.079</c:v>
                </c:pt>
                <c:pt idx="153">
                  <c:v>1.1419999999999999</c:v>
                </c:pt>
                <c:pt idx="154">
                  <c:v>0.8</c:v>
                </c:pt>
                <c:pt idx="155">
                  <c:v>0.41799999999999998</c:v>
                </c:pt>
                <c:pt idx="156">
                  <c:v>1.4590000000000001</c:v>
                </c:pt>
                <c:pt idx="157">
                  <c:v>0.91200000000000003</c:v>
                </c:pt>
                <c:pt idx="158">
                  <c:v>0.99399999999999999</c:v>
                </c:pt>
                <c:pt idx="159">
                  <c:v>1.0469999999999999</c:v>
                </c:pt>
                <c:pt idx="160">
                  <c:v>1.9390000000000001</c:v>
                </c:pt>
                <c:pt idx="161">
                  <c:v>1.0089999999999999</c:v>
                </c:pt>
                <c:pt idx="162">
                  <c:v>0.60399999999999998</c:v>
                </c:pt>
                <c:pt idx="163">
                  <c:v>0.70899999999999996</c:v>
                </c:pt>
                <c:pt idx="164">
                  <c:v>1.1279999999999999</c:v>
                </c:pt>
                <c:pt idx="165">
                  <c:v>0.64800000000000002</c:v>
                </c:pt>
                <c:pt idx="166">
                  <c:v>0.746</c:v>
                </c:pt>
                <c:pt idx="167">
                  <c:v>0.26300000000000001</c:v>
                </c:pt>
                <c:pt idx="168">
                  <c:v>0.90500000000000003</c:v>
                </c:pt>
                <c:pt idx="169">
                  <c:v>0.69399999999999995</c:v>
                </c:pt>
                <c:pt idx="170">
                  <c:v>0.97499999999999998</c:v>
                </c:pt>
                <c:pt idx="171">
                  <c:v>1.1240000000000001</c:v>
                </c:pt>
                <c:pt idx="172">
                  <c:v>1.2789999999999999</c:v>
                </c:pt>
                <c:pt idx="173">
                  <c:v>0.77500000000000002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7D4-4910-81E0-495287FC6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550223"/>
        <c:axId val="1815548143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'FPN-WDI_Charts'!$I$15</c15:sqref>
                        </c15:formulaRef>
                      </c:ext>
                    </c:extLst>
                    <c:strCache>
                      <c:ptCount val="1"/>
                      <c:pt idx="0">
                        <c:v>Prevalence of moderate or severe food insecurity in the population (%) [SN.ITK.MSFI.ZS]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'FPN-WDI_Charts'!$I$17:$I$190</c15:sqref>
                        </c15:formulaRef>
                      </c:ext>
                    </c:extLst>
                    <c:numCache>
                      <c:formatCode>General</c:formatCode>
                      <c:ptCount val="174"/>
                      <c:pt idx="0">
                        <c:v>38.6</c:v>
                      </c:pt>
                      <c:pt idx="1">
                        <c:v>19.7</c:v>
                      </c:pt>
                      <c:pt idx="5">
                        <c:v>32.299999999999997</c:v>
                      </c:pt>
                      <c:pt idx="6">
                        <c:v>17.100000000000001</c:v>
                      </c:pt>
                      <c:pt idx="8">
                        <c:v>12.7</c:v>
                      </c:pt>
                      <c:pt idx="9">
                        <c:v>4.4000000000000004</c:v>
                      </c:pt>
                      <c:pt idx="10">
                        <c:v>8.6</c:v>
                      </c:pt>
                      <c:pt idx="13">
                        <c:v>31.5</c:v>
                      </c:pt>
                      <c:pt idx="18">
                        <c:v>66.3</c:v>
                      </c:pt>
                      <c:pt idx="23">
                        <c:v>8.6999999999999993</c:v>
                      </c:pt>
                      <c:pt idx="24">
                        <c:v>53.4</c:v>
                      </c:pt>
                      <c:pt idx="25">
                        <c:v>21.8</c:v>
                      </c:pt>
                      <c:pt idx="28">
                        <c:v>12</c:v>
                      </c:pt>
                      <c:pt idx="29">
                        <c:v>42.9</c:v>
                      </c:pt>
                      <c:pt idx="31">
                        <c:v>37.700000000000003</c:v>
                      </c:pt>
                      <c:pt idx="32">
                        <c:v>44.9</c:v>
                      </c:pt>
                      <c:pt idx="33">
                        <c:v>58</c:v>
                      </c:pt>
                      <c:pt idx="34">
                        <c:v>5</c:v>
                      </c:pt>
                      <c:pt idx="38">
                        <c:v>13.7</c:v>
                      </c:pt>
                      <c:pt idx="43">
                        <c:v>87.9</c:v>
                      </c:pt>
                      <c:pt idx="44">
                        <c:v>13.7</c:v>
                      </c:pt>
                      <c:pt idx="45">
                        <c:v>37</c:v>
                      </c:pt>
                      <c:pt idx="46">
                        <c:v>7.8</c:v>
                      </c:pt>
                      <c:pt idx="49">
                        <c:v>3.9</c:v>
                      </c:pt>
                      <c:pt idx="50">
                        <c:v>5.4</c:v>
                      </c:pt>
                      <c:pt idx="54">
                        <c:v>26.2</c:v>
                      </c:pt>
                      <c:pt idx="55">
                        <c:v>33.1</c:v>
                      </c:pt>
                      <c:pt idx="56">
                        <c:v>41.6</c:v>
                      </c:pt>
                      <c:pt idx="58">
                        <c:v>8.1999999999999993</c:v>
                      </c:pt>
                      <c:pt idx="60">
                        <c:v>59.4</c:v>
                      </c:pt>
                      <c:pt idx="62">
                        <c:v>8.3000000000000007</c:v>
                      </c:pt>
                      <c:pt idx="63">
                        <c:v>6.3</c:v>
                      </c:pt>
                      <c:pt idx="65">
                        <c:v>52.7</c:v>
                      </c:pt>
                      <c:pt idx="66">
                        <c:v>3.6</c:v>
                      </c:pt>
                      <c:pt idx="67">
                        <c:v>43.8</c:v>
                      </c:pt>
                      <c:pt idx="68">
                        <c:v>16.600000000000001</c:v>
                      </c:pt>
                      <c:pt idx="69">
                        <c:v>23.6</c:v>
                      </c:pt>
                      <c:pt idx="70">
                        <c:v>74.099999999999994</c:v>
                      </c:pt>
                      <c:pt idx="71">
                        <c:v>61.7</c:v>
                      </c:pt>
                      <c:pt idx="74">
                        <c:v>41.1</c:v>
                      </c:pt>
                      <c:pt idx="76">
                        <c:v>8.8000000000000007</c:v>
                      </c:pt>
                      <c:pt idx="77">
                        <c:v>6.8</c:v>
                      </c:pt>
                      <c:pt idx="79">
                        <c:v>7.6</c:v>
                      </c:pt>
                      <c:pt idx="80">
                        <c:v>42.4</c:v>
                      </c:pt>
                      <c:pt idx="82">
                        <c:v>6.6</c:v>
                      </c:pt>
                      <c:pt idx="83">
                        <c:v>12.3</c:v>
                      </c:pt>
                      <c:pt idx="84">
                        <c:v>7.5</c:v>
                      </c:pt>
                      <c:pt idx="85">
                        <c:v>46.9</c:v>
                      </c:pt>
                      <c:pt idx="86">
                        <c:v>3.2</c:v>
                      </c:pt>
                      <c:pt idx="87">
                        <c:v>32.4</c:v>
                      </c:pt>
                      <c:pt idx="88">
                        <c:v>2.1</c:v>
                      </c:pt>
                      <c:pt idx="89">
                        <c:v>60.9</c:v>
                      </c:pt>
                      <c:pt idx="90">
                        <c:v>5.4</c:v>
                      </c:pt>
                      <c:pt idx="91">
                        <c:v>12.3</c:v>
                      </c:pt>
                      <c:pt idx="92">
                        <c:v>6.3</c:v>
                      </c:pt>
                      <c:pt idx="94">
                        <c:v>9.4</c:v>
                      </c:pt>
                      <c:pt idx="96">
                        <c:v>81</c:v>
                      </c:pt>
                      <c:pt idx="97">
                        <c:v>12.3</c:v>
                      </c:pt>
                      <c:pt idx="98">
                        <c:v>3.3</c:v>
                      </c:pt>
                      <c:pt idx="100">
                        <c:v>80.3</c:v>
                      </c:pt>
                      <c:pt idx="101">
                        <c:v>15.1</c:v>
                      </c:pt>
                      <c:pt idx="104">
                        <c:v>5.0999999999999996</c:v>
                      </c:pt>
                      <c:pt idx="105">
                        <c:v>32.299999999999997</c:v>
                      </c:pt>
                      <c:pt idx="106">
                        <c:v>18.5</c:v>
                      </c:pt>
                      <c:pt idx="107">
                        <c:v>23</c:v>
                      </c:pt>
                      <c:pt idx="108">
                        <c:v>24.6</c:v>
                      </c:pt>
                      <c:pt idx="109">
                        <c:v>27.1</c:v>
                      </c:pt>
                      <c:pt idx="110">
                        <c:v>12</c:v>
                      </c:pt>
                      <c:pt idx="112">
                        <c:v>26.1</c:v>
                      </c:pt>
                      <c:pt idx="113">
                        <c:v>68.400000000000006</c:v>
                      </c:pt>
                      <c:pt idx="115">
                        <c:v>55.3</c:v>
                      </c:pt>
                      <c:pt idx="116">
                        <c:v>31.6</c:v>
                      </c:pt>
                      <c:pt idx="117">
                        <c:v>5.0999999999999996</c:v>
                      </c:pt>
                      <c:pt idx="118">
                        <c:v>13.3</c:v>
                      </c:pt>
                      <c:pt idx="120">
                        <c:v>50</c:v>
                      </c:pt>
                      <c:pt idx="121">
                        <c:v>42.8</c:v>
                      </c:pt>
                      <c:pt idx="122">
                        <c:v>14.3</c:v>
                      </c:pt>
                      <c:pt idx="123">
                        <c:v>4.8</c:v>
                      </c:pt>
                      <c:pt idx="125">
                        <c:v>12.8</c:v>
                      </c:pt>
                      <c:pt idx="127">
                        <c:v>15.6</c:v>
                      </c:pt>
                      <c:pt idx="128">
                        <c:v>42.9</c:v>
                      </c:pt>
                      <c:pt idx="130">
                        <c:v>5.3</c:v>
                      </c:pt>
                      <c:pt idx="131">
                        <c:v>11.6</c:v>
                      </c:pt>
                      <c:pt idx="133">
                        <c:v>14.7</c:v>
                      </c:pt>
                      <c:pt idx="134">
                        <c:v>7.9</c:v>
                      </c:pt>
                      <c:pt idx="138">
                        <c:v>35.799999999999997</c:v>
                      </c:pt>
                      <c:pt idx="139">
                        <c:v>12.5</c:v>
                      </c:pt>
                      <c:pt idx="140">
                        <c:v>14.3</c:v>
                      </c:pt>
                      <c:pt idx="141">
                        <c:v>83</c:v>
                      </c:pt>
                      <c:pt idx="142">
                        <c:v>4.0999999999999996</c:v>
                      </c:pt>
                      <c:pt idx="144">
                        <c:v>5</c:v>
                      </c:pt>
                      <c:pt idx="145">
                        <c:v>11.2</c:v>
                      </c:pt>
                      <c:pt idx="147">
                        <c:v>7.5</c:v>
                      </c:pt>
                      <c:pt idx="148">
                        <c:v>6.5</c:v>
                      </c:pt>
                      <c:pt idx="149">
                        <c:v>21.1</c:v>
                      </c:pt>
                      <c:pt idx="150">
                        <c:v>22.2</c:v>
                      </c:pt>
                      <c:pt idx="151">
                        <c:v>33.299999999999997</c:v>
                      </c:pt>
                      <c:pt idx="152">
                        <c:v>46.4</c:v>
                      </c:pt>
                      <c:pt idx="154">
                        <c:v>5.4</c:v>
                      </c:pt>
                      <c:pt idx="155">
                        <c:v>3.1</c:v>
                      </c:pt>
                      <c:pt idx="158">
                        <c:v>56.6</c:v>
                      </c:pt>
                      <c:pt idx="159">
                        <c:v>24.8</c:v>
                      </c:pt>
                      <c:pt idx="160">
                        <c:v>61.8</c:v>
                      </c:pt>
                      <c:pt idx="162">
                        <c:v>20</c:v>
                      </c:pt>
                      <c:pt idx="165">
                        <c:v>74.8</c:v>
                      </c:pt>
                      <c:pt idx="167">
                        <c:v>5.6</c:v>
                      </c:pt>
                      <c:pt idx="168">
                        <c:v>8.9</c:v>
                      </c:pt>
                      <c:pt idx="169">
                        <c:v>25.1</c:v>
                      </c:pt>
                      <c:pt idx="170">
                        <c:v>6.2</c:v>
                      </c:pt>
                      <c:pt idx="171">
                        <c:v>26.3</c:v>
                      </c:pt>
                      <c:pt idx="172">
                        <c:v>52</c:v>
                      </c:pt>
                      <c:pt idx="173">
                        <c:v>67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B7D4-4910-81E0-495287FC6D41}"/>
                  </c:ext>
                </c:extLst>
              </c15:ser>
            </c15:filteredScatterSeries>
          </c:ext>
        </c:extLst>
      </c:scatterChart>
      <c:valAx>
        <c:axId val="1815550223"/>
        <c:scaling>
          <c:logBase val="10"/>
          <c:orientation val="minMax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GNI per capita at PPP prices in</a:t>
                </a:r>
                <a:r>
                  <a:rPr lang="en-US" baseline="0" dirty="0"/>
                  <a:t> </a:t>
                </a:r>
                <a:r>
                  <a:rPr lang="en-US" dirty="0"/>
                  <a:t>2017 dollars (log scale)</a:t>
                </a:r>
              </a:p>
            </c:rich>
          </c:tx>
          <c:layout>
            <c:manualLayout>
              <c:xMode val="edge"/>
              <c:yMode val="edge"/>
              <c:x val="0.21512295112966787"/>
              <c:y val="0.94337790468793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48143"/>
        <c:crosses val="autoZero"/>
        <c:crossBetween val="midCat"/>
        <c:minorUnit val="100"/>
      </c:valAx>
      <c:valAx>
        <c:axId val="181554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 per</a:t>
                </a:r>
                <a:r>
                  <a:rPr lang="en-US" baseline="0" dirty="0"/>
                  <a:t> day at PPP prices in 2017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50223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5402855622874243"/>
          <c:y val="0.42517361317789393"/>
          <c:w val="0.20626603230792118"/>
          <c:h val="0.49397315866583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Affordability of healthy diets and prevalence of food insecurity</a:t>
            </a:r>
            <a:r>
              <a:rPr lang="en-US" baseline="0" dirty="0"/>
              <a:t> in </a:t>
            </a:r>
            <a:r>
              <a:rPr lang="en-US" dirty="0"/>
              <a:t>2017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4.440649017933389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720632543410454E-2"/>
          <c:y val="9.6682948696212967E-2"/>
          <c:w val="0.68767362292969869"/>
          <c:h val="0.77507133565050179"/>
        </c:manualLayout>
      </c:layout>
      <c:scatterChart>
        <c:scatterStyle val="lineMarker"/>
        <c:varyColors val="0"/>
        <c:ser>
          <c:idx val="5"/>
          <c:order val="4"/>
          <c:tx>
            <c:strRef>
              <c:f>'FPN-WDI_Charts'!$J$1</c:f>
              <c:strCache>
                <c:ptCount val="1"/>
                <c:pt idx="0">
                  <c:v>Proportion of the population who cannot afford a healthy diet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</c:numRef>
          </c:xVal>
          <c:yVal>
            <c:numRef>
              <c:f>'FPN-WDI_Charts'!$J$17:$J$190</c:f>
              <c:numCache>
                <c:formatCode>General</c:formatCode>
                <c:ptCount val="174"/>
                <c:pt idx="0">
                  <c:v>37.799999999999997</c:v>
                </c:pt>
                <c:pt idx="1">
                  <c:v>35.200000000000003</c:v>
                </c:pt>
                <c:pt idx="2">
                  <c:v>92.9</c:v>
                </c:pt>
                <c:pt idx="5">
                  <c:v>11</c:v>
                </c:pt>
                <c:pt idx="6">
                  <c:v>40.9</c:v>
                </c:pt>
                <c:pt idx="8">
                  <c:v>0.7</c:v>
                </c:pt>
                <c:pt idx="9">
                  <c:v>0.6</c:v>
                </c:pt>
                <c:pt idx="10">
                  <c:v>0</c:v>
                </c:pt>
                <c:pt idx="13">
                  <c:v>77.400000000000006</c:v>
                </c:pt>
                <c:pt idx="15">
                  <c:v>0.8</c:v>
                </c:pt>
                <c:pt idx="16">
                  <c:v>0.3</c:v>
                </c:pt>
                <c:pt idx="17">
                  <c:v>39.4</c:v>
                </c:pt>
                <c:pt idx="18">
                  <c:v>90.7</c:v>
                </c:pt>
                <c:pt idx="20">
                  <c:v>57.6</c:v>
                </c:pt>
                <c:pt idx="21">
                  <c:v>30.2</c:v>
                </c:pt>
                <c:pt idx="23">
                  <c:v>4.5999999999999996</c:v>
                </c:pt>
                <c:pt idx="24">
                  <c:v>63.8</c:v>
                </c:pt>
                <c:pt idx="25">
                  <c:v>18.3</c:v>
                </c:pt>
                <c:pt idx="28">
                  <c:v>11.3</c:v>
                </c:pt>
                <c:pt idx="29">
                  <c:v>85.1</c:v>
                </c:pt>
                <c:pt idx="30">
                  <c:v>97.5</c:v>
                </c:pt>
                <c:pt idx="31">
                  <c:v>42.1</c:v>
                </c:pt>
                <c:pt idx="33">
                  <c:v>60.9</c:v>
                </c:pt>
                <c:pt idx="34">
                  <c:v>0.7</c:v>
                </c:pt>
                <c:pt idx="36">
                  <c:v>95.4</c:v>
                </c:pt>
                <c:pt idx="37">
                  <c:v>84.9</c:v>
                </c:pt>
                <c:pt idx="38">
                  <c:v>3.4</c:v>
                </c:pt>
                <c:pt idx="39">
                  <c:v>14.3</c:v>
                </c:pt>
                <c:pt idx="40">
                  <c:v>24.7</c:v>
                </c:pt>
                <c:pt idx="42">
                  <c:v>96.4</c:v>
                </c:pt>
                <c:pt idx="43">
                  <c:v>91.6</c:v>
                </c:pt>
                <c:pt idx="44">
                  <c:v>16.2</c:v>
                </c:pt>
                <c:pt idx="45">
                  <c:v>76.5</c:v>
                </c:pt>
                <c:pt idx="46">
                  <c:v>7.2</c:v>
                </c:pt>
                <c:pt idx="48">
                  <c:v>0.1</c:v>
                </c:pt>
                <c:pt idx="49">
                  <c:v>0.4</c:v>
                </c:pt>
                <c:pt idx="50">
                  <c:v>0.2</c:v>
                </c:pt>
                <c:pt idx="51">
                  <c:v>64.599999999999994</c:v>
                </c:pt>
                <c:pt idx="53">
                  <c:v>21.2</c:v>
                </c:pt>
                <c:pt idx="54">
                  <c:v>18.899999999999999</c:v>
                </c:pt>
                <c:pt idx="55">
                  <c:v>76.2</c:v>
                </c:pt>
                <c:pt idx="58">
                  <c:v>1</c:v>
                </c:pt>
                <c:pt idx="59">
                  <c:v>74.8</c:v>
                </c:pt>
                <c:pt idx="60">
                  <c:v>88.3</c:v>
                </c:pt>
                <c:pt idx="61">
                  <c:v>51.5</c:v>
                </c:pt>
                <c:pt idx="62">
                  <c:v>0.1</c:v>
                </c:pt>
                <c:pt idx="63">
                  <c:v>0.1</c:v>
                </c:pt>
                <c:pt idx="64">
                  <c:v>36</c:v>
                </c:pt>
                <c:pt idx="65">
                  <c:v>69.2</c:v>
                </c:pt>
                <c:pt idx="66">
                  <c:v>0.2</c:v>
                </c:pt>
                <c:pt idx="67">
                  <c:v>64.400000000000006</c:v>
                </c:pt>
                <c:pt idx="68">
                  <c:v>4.3</c:v>
                </c:pt>
                <c:pt idx="70">
                  <c:v>94.3</c:v>
                </c:pt>
                <c:pt idx="71">
                  <c:v>87.4</c:v>
                </c:pt>
                <c:pt idx="72">
                  <c:v>47.8</c:v>
                </c:pt>
                <c:pt idx="73">
                  <c:v>82.7</c:v>
                </c:pt>
                <c:pt idx="74">
                  <c:v>53.7</c:v>
                </c:pt>
                <c:pt idx="76">
                  <c:v>3.3</c:v>
                </c:pt>
                <c:pt idx="77">
                  <c:v>0</c:v>
                </c:pt>
                <c:pt idx="78">
                  <c:v>74.900000000000006</c:v>
                </c:pt>
                <c:pt idx="79">
                  <c:v>70.7</c:v>
                </c:pt>
                <c:pt idx="80">
                  <c:v>12</c:v>
                </c:pt>
                <c:pt idx="81">
                  <c:v>53.3</c:v>
                </c:pt>
                <c:pt idx="82">
                  <c:v>0.3</c:v>
                </c:pt>
                <c:pt idx="83">
                  <c:v>1.7</c:v>
                </c:pt>
                <c:pt idx="84">
                  <c:v>2.9</c:v>
                </c:pt>
                <c:pt idx="85">
                  <c:v>64.7</c:v>
                </c:pt>
                <c:pt idx="86">
                  <c:v>2.5</c:v>
                </c:pt>
                <c:pt idx="87">
                  <c:v>15.8</c:v>
                </c:pt>
                <c:pt idx="88">
                  <c:v>1.5</c:v>
                </c:pt>
                <c:pt idx="89">
                  <c:v>83.5</c:v>
                </c:pt>
                <c:pt idx="90">
                  <c:v>1.7</c:v>
                </c:pt>
                <c:pt idx="92">
                  <c:v>56.6</c:v>
                </c:pt>
                <c:pt idx="93">
                  <c:v>80.599999999999994</c:v>
                </c:pt>
                <c:pt idx="94">
                  <c:v>3.4</c:v>
                </c:pt>
                <c:pt idx="95">
                  <c:v>80.2</c:v>
                </c:pt>
                <c:pt idx="96">
                  <c:v>97.1</c:v>
                </c:pt>
                <c:pt idx="97">
                  <c:v>3.6</c:v>
                </c:pt>
                <c:pt idx="98">
                  <c:v>0.4</c:v>
                </c:pt>
                <c:pt idx="99">
                  <c:v>97.1</c:v>
                </c:pt>
                <c:pt idx="100">
                  <c:v>95.5</c:v>
                </c:pt>
                <c:pt idx="101">
                  <c:v>2.6</c:v>
                </c:pt>
                <c:pt idx="102">
                  <c:v>4.2</c:v>
                </c:pt>
                <c:pt idx="103">
                  <c:v>80.099999999999994</c:v>
                </c:pt>
                <c:pt idx="104">
                  <c:v>0.3</c:v>
                </c:pt>
                <c:pt idx="105">
                  <c:v>62.9</c:v>
                </c:pt>
                <c:pt idx="106">
                  <c:v>14.8</c:v>
                </c:pt>
                <c:pt idx="107">
                  <c:v>26.1</c:v>
                </c:pt>
                <c:pt idx="108">
                  <c:v>5.9</c:v>
                </c:pt>
                <c:pt idx="109">
                  <c:v>55.3</c:v>
                </c:pt>
                <c:pt idx="110">
                  <c:v>17.399999999999999</c:v>
                </c:pt>
                <c:pt idx="112">
                  <c:v>18.899999999999999</c:v>
                </c:pt>
                <c:pt idx="113">
                  <c:v>91.3</c:v>
                </c:pt>
                <c:pt idx="114">
                  <c:v>68.099999999999994</c:v>
                </c:pt>
                <c:pt idx="115">
                  <c:v>54.4</c:v>
                </c:pt>
                <c:pt idx="116">
                  <c:v>86.8</c:v>
                </c:pt>
                <c:pt idx="117">
                  <c:v>0.4</c:v>
                </c:pt>
                <c:pt idx="119">
                  <c:v>32.200000000000003</c:v>
                </c:pt>
                <c:pt idx="120">
                  <c:v>91.1</c:v>
                </c:pt>
                <c:pt idx="121">
                  <c:v>94.1</c:v>
                </c:pt>
                <c:pt idx="122">
                  <c:v>21.8</c:v>
                </c:pt>
                <c:pt idx="123">
                  <c:v>0.5</c:v>
                </c:pt>
                <c:pt idx="125">
                  <c:v>79.7</c:v>
                </c:pt>
                <c:pt idx="126">
                  <c:v>21.1</c:v>
                </c:pt>
                <c:pt idx="127">
                  <c:v>20.100000000000001</c:v>
                </c:pt>
                <c:pt idx="128">
                  <c:v>23.7</c:v>
                </c:pt>
                <c:pt idx="129">
                  <c:v>71</c:v>
                </c:pt>
                <c:pt idx="130">
                  <c:v>1</c:v>
                </c:pt>
                <c:pt idx="131">
                  <c:v>1.1000000000000001</c:v>
                </c:pt>
                <c:pt idx="133">
                  <c:v>11.9</c:v>
                </c:pt>
                <c:pt idx="134">
                  <c:v>4</c:v>
                </c:pt>
                <c:pt idx="135">
                  <c:v>89</c:v>
                </c:pt>
                <c:pt idx="136">
                  <c:v>84.4</c:v>
                </c:pt>
                <c:pt idx="138">
                  <c:v>53</c:v>
                </c:pt>
                <c:pt idx="139">
                  <c:v>29</c:v>
                </c:pt>
                <c:pt idx="140">
                  <c:v>8.8000000000000007</c:v>
                </c:pt>
                <c:pt idx="141">
                  <c:v>91.1</c:v>
                </c:pt>
                <c:pt idx="144">
                  <c:v>2</c:v>
                </c:pt>
                <c:pt idx="145">
                  <c:v>0.1</c:v>
                </c:pt>
                <c:pt idx="146">
                  <c:v>65.2</c:v>
                </c:pt>
                <c:pt idx="147">
                  <c:v>1.9</c:v>
                </c:pt>
                <c:pt idx="148">
                  <c:v>52.3</c:v>
                </c:pt>
                <c:pt idx="150">
                  <c:v>20.2</c:v>
                </c:pt>
                <c:pt idx="152">
                  <c:v>86.3</c:v>
                </c:pt>
                <c:pt idx="153">
                  <c:v>57.6</c:v>
                </c:pt>
                <c:pt idx="154">
                  <c:v>0.5</c:v>
                </c:pt>
                <c:pt idx="155">
                  <c:v>0</c:v>
                </c:pt>
                <c:pt idx="156">
                  <c:v>0.2</c:v>
                </c:pt>
                <c:pt idx="157">
                  <c:v>42.9</c:v>
                </c:pt>
                <c:pt idx="158">
                  <c:v>88.7</c:v>
                </c:pt>
                <c:pt idx="159">
                  <c:v>17.5</c:v>
                </c:pt>
                <c:pt idx="161">
                  <c:v>10.7</c:v>
                </c:pt>
                <c:pt idx="162">
                  <c:v>21.8</c:v>
                </c:pt>
                <c:pt idx="163">
                  <c:v>6.9</c:v>
                </c:pt>
                <c:pt idx="165">
                  <c:v>84.8</c:v>
                </c:pt>
                <c:pt idx="166">
                  <c:v>0</c:v>
                </c:pt>
                <c:pt idx="167">
                  <c:v>0.5</c:v>
                </c:pt>
                <c:pt idx="168">
                  <c:v>2</c:v>
                </c:pt>
                <c:pt idx="169">
                  <c:v>2.7</c:v>
                </c:pt>
                <c:pt idx="170">
                  <c:v>32.4</c:v>
                </c:pt>
                <c:pt idx="171">
                  <c:v>25.4</c:v>
                </c:pt>
                <c:pt idx="172">
                  <c:v>87.6</c:v>
                </c:pt>
                <c:pt idx="173">
                  <c:v>84.1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04-4D9F-9751-520FD717FA87}"/>
            </c:ext>
          </c:extLst>
        </c:ser>
        <c:ser>
          <c:idx val="4"/>
          <c:order val="5"/>
          <c:tx>
            <c:strRef>
              <c:f>'FPN-WDI_Charts'!$I$15</c:f>
              <c:strCache>
                <c:ptCount val="1"/>
                <c:pt idx="0">
                  <c:v>Prevalence of moderate or severe food insecurity in the population (%)</c:v>
                </c:pt>
              </c:strCache>
              <c:extLst xmlns:c15="http://schemas.microsoft.com/office/drawing/2012/chart"/>
            </c:strRef>
          </c:tx>
          <c:spPr>
            <a:ln w="28575" cap="rnd">
              <a:noFill/>
              <a:round/>
            </a:ln>
            <a:effectLst/>
          </c:spPr>
          <c:marker>
            <c:symbol val="star"/>
            <c:size val="9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'FPN-WDI_Charts'!$D$17:$D$190</c:f>
              <c:numCache>
                <c:formatCode>_(* #,##0_);_(* \(#,##0\);_(* "-"??_);_(@_)</c:formatCode>
                <c:ptCount val="174"/>
                <c:pt idx="0">
                  <c:v>12802.148308393755</c:v>
                </c:pt>
                <c:pt idx="1">
                  <c:v>11562.265868581648</c:v>
                </c:pt>
                <c:pt idx="2">
                  <c:v>6861.5528235531165</c:v>
                </c:pt>
                <c:pt idx="4">
                  <c:v>18775.951013986618</c:v>
                </c:pt>
                <c:pt idx="5">
                  <c:v>22994.826450441869</c:v>
                </c:pt>
                <c:pt idx="6">
                  <c:v>12541.162631531197</c:v>
                </c:pt>
                <c:pt idx="7">
                  <c:v>36748.644176682479</c:v>
                </c:pt>
                <c:pt idx="8">
                  <c:v>47085.227143527278</c:v>
                </c:pt>
                <c:pt idx="9">
                  <c:v>53665.026675739464</c:v>
                </c:pt>
                <c:pt idx="10">
                  <c:v>13587.531191321466</c:v>
                </c:pt>
                <c:pt idx="11">
                  <c:v>34863.446470755836</c:v>
                </c:pt>
                <c:pt idx="12">
                  <c:v>45033.830542357806</c:v>
                </c:pt>
                <c:pt idx="13">
                  <c:v>5063.5548913875155</c:v>
                </c:pt>
                <c:pt idx="14">
                  <c:v>15090.752261438689</c:v>
                </c:pt>
                <c:pt idx="15">
                  <c:v>17666.601607030476</c:v>
                </c:pt>
                <c:pt idx="16">
                  <c:v>50904.68908671532</c:v>
                </c:pt>
                <c:pt idx="17">
                  <c:v>6656.3053694479131</c:v>
                </c:pt>
                <c:pt idx="18">
                  <c:v>3010.9028543227664</c:v>
                </c:pt>
                <c:pt idx="19">
                  <c:v>85191.656162029903</c:v>
                </c:pt>
                <c:pt idx="20">
                  <c:v>10174.709605992912</c:v>
                </c:pt>
                <c:pt idx="21">
                  <c:v>8174.4929769352211</c:v>
                </c:pt>
                <c:pt idx="23">
                  <c:v>13638.405312440575</c:v>
                </c:pt>
                <c:pt idx="24">
                  <c:v>14593.382481612171</c:v>
                </c:pt>
                <c:pt idx="25">
                  <c:v>14220.752282309115</c:v>
                </c:pt>
                <c:pt idx="27">
                  <c:v>64617.638124508696</c:v>
                </c:pt>
                <c:pt idx="28">
                  <c:v>20986.654634831924</c:v>
                </c:pt>
                <c:pt idx="29">
                  <c:v>1967.6340515778516</c:v>
                </c:pt>
                <c:pt idx="30">
                  <c:v>773.99155045993041</c:v>
                </c:pt>
                <c:pt idx="31">
                  <c:v>6413.9991408017486</c:v>
                </c:pt>
                <c:pt idx="32">
                  <c:v>3684.4596675561015</c:v>
                </c:pt>
                <c:pt idx="33">
                  <c:v>3597.9734245702957</c:v>
                </c:pt>
                <c:pt idx="34">
                  <c:v>47702.714501844668</c:v>
                </c:pt>
                <c:pt idx="35">
                  <c:v>46721.746143144497</c:v>
                </c:pt>
                <c:pt idx="36">
                  <c:v>959.31008907923683</c:v>
                </c:pt>
                <c:pt idx="37">
                  <c:v>1566.2610717999084</c:v>
                </c:pt>
                <c:pt idx="38">
                  <c:v>23462.567840458094</c:v>
                </c:pt>
                <c:pt idx="39">
                  <c:v>14224.868760217181</c:v>
                </c:pt>
                <c:pt idx="40">
                  <c:v>13928.699234095306</c:v>
                </c:pt>
                <c:pt idx="41">
                  <c:v>3049.0061794110893</c:v>
                </c:pt>
                <c:pt idx="42">
                  <c:v>1029.8833079077438</c:v>
                </c:pt>
                <c:pt idx="43">
                  <c:v>3639.7913563072916</c:v>
                </c:pt>
                <c:pt idx="44">
                  <c:v>19283.510355064074</c:v>
                </c:pt>
                <c:pt idx="45">
                  <c:v>4686.9004727937345</c:v>
                </c:pt>
                <c:pt idx="46">
                  <c:v>27045.343064531517</c:v>
                </c:pt>
                <c:pt idx="47">
                  <c:v>25495.201579638062</c:v>
                </c:pt>
                <c:pt idx="48">
                  <c:v>37163.5546875</c:v>
                </c:pt>
                <c:pt idx="49">
                  <c:v>36626.685577928016</c:v>
                </c:pt>
                <c:pt idx="50">
                  <c:v>56568.415893611025</c:v>
                </c:pt>
                <c:pt idx="51">
                  <c:v>4680.0806171313761</c:v>
                </c:pt>
                <c:pt idx="52">
                  <c:v>11380.819090928784</c:v>
                </c:pt>
                <c:pt idx="53">
                  <c:v>15941.711520405986</c:v>
                </c:pt>
                <c:pt idx="54">
                  <c:v>11346.372569571098</c:v>
                </c:pt>
                <c:pt idx="55">
                  <c:v>10801.026619985025</c:v>
                </c:pt>
                <c:pt idx="56">
                  <c:v>7984.4207710181063</c:v>
                </c:pt>
                <c:pt idx="57">
                  <c:v>16604.26720618911</c:v>
                </c:pt>
                <c:pt idx="58">
                  <c:v>32990.0451981964</c:v>
                </c:pt>
                <c:pt idx="59">
                  <c:v>7844.4993380007882</c:v>
                </c:pt>
                <c:pt idx="60">
                  <c:v>2009.5577459572542</c:v>
                </c:pt>
                <c:pt idx="61">
                  <c:v>12367.938239582556</c:v>
                </c:pt>
                <c:pt idx="62">
                  <c:v>47593.887014433501</c:v>
                </c:pt>
                <c:pt idx="63">
                  <c:v>45584.57086676926</c:v>
                </c:pt>
                <c:pt idx="64">
                  <c:v>14058.195045730035</c:v>
                </c:pt>
                <c:pt idx="65">
                  <c:v>2033.6716443566761</c:v>
                </c:pt>
                <c:pt idx="66">
                  <c:v>54335.962805280062</c:v>
                </c:pt>
                <c:pt idx="67">
                  <c:v>4863.9761994461451</c:v>
                </c:pt>
                <c:pt idx="68">
                  <c:v>28461.455812510256</c:v>
                </c:pt>
                <c:pt idx="69">
                  <c:v>14465.197750481873</c:v>
                </c:pt>
                <c:pt idx="70">
                  <c:v>2405.9481185156692</c:v>
                </c:pt>
                <c:pt idx="71">
                  <c:v>1929.1668463515364</c:v>
                </c:pt>
                <c:pt idx="72">
                  <c:v>11976.385671585009</c:v>
                </c:pt>
                <c:pt idx="73">
                  <c:v>3165.569739609412</c:v>
                </c:pt>
                <c:pt idx="74">
                  <c:v>5221.810954677173</c:v>
                </c:pt>
                <c:pt idx="75">
                  <c:v>62442.174944034465</c:v>
                </c:pt>
                <c:pt idx="76">
                  <c:v>28307.730172393909</c:v>
                </c:pt>
                <c:pt idx="77">
                  <c:v>53923.221721701004</c:v>
                </c:pt>
                <c:pt idx="78">
                  <c:v>6116.0596544376785</c:v>
                </c:pt>
                <c:pt idx="79">
                  <c:v>10589.126447473622</c:v>
                </c:pt>
                <c:pt idx="80">
                  <c:v>15902.844017069148</c:v>
                </c:pt>
                <c:pt idx="81">
                  <c:v>10445.367111211915</c:v>
                </c:pt>
                <c:pt idx="82">
                  <c:v>61729.407844559508</c:v>
                </c:pt>
                <c:pt idx="83">
                  <c:v>38924.31300806511</c:v>
                </c:pt>
                <c:pt idx="84">
                  <c:v>41812.971338710384</c:v>
                </c:pt>
                <c:pt idx="85">
                  <c:v>9326.1218979977657</c:v>
                </c:pt>
                <c:pt idx="86">
                  <c:v>42977.426848678275</c:v>
                </c:pt>
                <c:pt idx="87">
                  <c:v>9953.7278507454339</c:v>
                </c:pt>
                <c:pt idx="88">
                  <c:v>22157.871103308658</c:v>
                </c:pt>
                <c:pt idx="89">
                  <c:v>4123.5960532318059</c:v>
                </c:pt>
                <c:pt idx="90">
                  <c:v>41124.369288556089</c:v>
                </c:pt>
                <c:pt idx="91">
                  <c:v>58767.655344893712</c:v>
                </c:pt>
                <c:pt idx="92">
                  <c:v>4803.2323057579451</c:v>
                </c:pt>
                <c:pt idx="93">
                  <c:v>6874.7631684097432</c:v>
                </c:pt>
                <c:pt idx="94">
                  <c:v>28601.525730813642</c:v>
                </c:pt>
                <c:pt idx="95">
                  <c:v>3031.4095547503184</c:v>
                </c:pt>
                <c:pt idx="96">
                  <c:v>1424.4686568683951</c:v>
                </c:pt>
                <c:pt idx="97">
                  <c:v>32541.172866000961</c:v>
                </c:pt>
                <c:pt idx="98">
                  <c:v>82296.951250298385</c:v>
                </c:pt>
                <c:pt idx="99">
                  <c:v>1541.1731582354664</c:v>
                </c:pt>
                <c:pt idx="100">
                  <c:v>1446.9298715350471</c:v>
                </c:pt>
                <c:pt idx="101">
                  <c:v>25910.44684531882</c:v>
                </c:pt>
                <c:pt idx="102">
                  <c:v>16631.321673502542</c:v>
                </c:pt>
                <c:pt idx="103">
                  <c:v>2173.5556231394776</c:v>
                </c:pt>
                <c:pt idx="104">
                  <c:v>39210.024122793686</c:v>
                </c:pt>
                <c:pt idx="105">
                  <c:v>5035.9316432287251</c:v>
                </c:pt>
                <c:pt idx="106">
                  <c:v>23536.247806673819</c:v>
                </c:pt>
                <c:pt idx="107">
                  <c:v>19209.219151117159</c:v>
                </c:pt>
                <c:pt idx="108">
                  <c:v>12315.486793515642</c:v>
                </c:pt>
                <c:pt idx="109">
                  <c:v>9773.6311522170054</c:v>
                </c:pt>
                <c:pt idx="110">
                  <c:v>20086.50445258632</c:v>
                </c:pt>
                <c:pt idx="112">
                  <c:v>7168.724609375</c:v>
                </c:pt>
                <c:pt idx="113">
                  <c:v>1246.7926957329712</c:v>
                </c:pt>
                <c:pt idx="114">
                  <c:v>4109.5171938950534</c:v>
                </c:pt>
                <c:pt idx="115">
                  <c:v>9987.1176222071281</c:v>
                </c:pt>
                <c:pt idx="116">
                  <c:v>3601.1088766087423</c:v>
                </c:pt>
                <c:pt idx="117">
                  <c:v>55507.090270966735</c:v>
                </c:pt>
                <c:pt idx="118">
                  <c:v>40632.02521794194</c:v>
                </c:pt>
                <c:pt idx="119">
                  <c:v>5694.0691291125577</c:v>
                </c:pt>
                <c:pt idx="120">
                  <c:v>1206.4034324257502</c:v>
                </c:pt>
                <c:pt idx="121">
                  <c:v>5031.6039710898267</c:v>
                </c:pt>
                <c:pt idx="122">
                  <c:v>15084.567362337779</c:v>
                </c:pt>
                <c:pt idx="123">
                  <c:v>66403.546838544076</c:v>
                </c:pt>
                <c:pt idx="124">
                  <c:v>32003.332218000822</c:v>
                </c:pt>
                <c:pt idx="125">
                  <c:v>5015.8327759108888</c:v>
                </c:pt>
                <c:pt idx="126">
                  <c:v>28606.48872650852</c:v>
                </c:pt>
                <c:pt idx="127">
                  <c:v>12172.250539098937</c:v>
                </c:pt>
                <c:pt idx="128">
                  <c:v>11931.128933614442</c:v>
                </c:pt>
                <c:pt idx="129">
                  <c:v>9016.7621936564719</c:v>
                </c:pt>
                <c:pt idx="130">
                  <c:v>28817.100856495101</c:v>
                </c:pt>
                <c:pt idx="131">
                  <c:v>32269.041552375566</c:v>
                </c:pt>
                <c:pt idx="132">
                  <c:v>91499.863158453067</c:v>
                </c:pt>
                <c:pt idx="133">
                  <c:v>26756.309659140956</c:v>
                </c:pt>
                <c:pt idx="134">
                  <c:v>25233.841796875</c:v>
                </c:pt>
                <c:pt idx="135">
                  <c:v>1913.0340713463152</c:v>
                </c:pt>
                <c:pt idx="136">
                  <c:v>3941.3690409794904</c:v>
                </c:pt>
                <c:pt idx="137">
                  <c:v>48041.173051851751</c:v>
                </c:pt>
                <c:pt idx="138">
                  <c:v>3114.3375271840027</c:v>
                </c:pt>
                <c:pt idx="139">
                  <c:v>15536.101076100713</c:v>
                </c:pt>
                <c:pt idx="140">
                  <c:v>25682.248194375494</c:v>
                </c:pt>
                <c:pt idx="141">
                  <c:v>1594.3088895522201</c:v>
                </c:pt>
                <c:pt idx="142">
                  <c:v>88107.050046449251</c:v>
                </c:pt>
                <c:pt idx="143">
                  <c:v>37080.522405224547</c:v>
                </c:pt>
                <c:pt idx="144">
                  <c:v>29516.499638379093</c:v>
                </c:pt>
                <c:pt idx="145">
                  <c:v>35849.555652606519</c:v>
                </c:pt>
                <c:pt idx="146">
                  <c:v>13475.988214227387</c:v>
                </c:pt>
                <c:pt idx="147">
                  <c:v>39543.656870898471</c:v>
                </c:pt>
                <c:pt idx="148">
                  <c:v>12250.945476915302</c:v>
                </c:pt>
                <c:pt idx="149">
                  <c:v>25736.824162411289</c:v>
                </c:pt>
                <c:pt idx="150">
                  <c:v>14130.13919624719</c:v>
                </c:pt>
                <c:pt idx="151">
                  <c:v>13047.27543454409</c:v>
                </c:pt>
                <c:pt idx="152">
                  <c:v>4414.89990234375</c:v>
                </c:pt>
                <c:pt idx="153">
                  <c:v>16278.159563848048</c:v>
                </c:pt>
                <c:pt idx="154">
                  <c:v>52849.516538129938</c:v>
                </c:pt>
                <c:pt idx="155">
                  <c:v>68167.80327116001</c:v>
                </c:pt>
                <c:pt idx="157">
                  <c:v>3728.0674156657815</c:v>
                </c:pt>
                <c:pt idx="158">
                  <c:v>2472.98583984375</c:v>
                </c:pt>
                <c:pt idx="159">
                  <c:v>16642.450371704239</c:v>
                </c:pt>
                <c:pt idx="160">
                  <c:v>2013.8134548207713</c:v>
                </c:pt>
                <c:pt idx="161">
                  <c:v>27335.540522565894</c:v>
                </c:pt>
                <c:pt idx="162">
                  <c:v>10906.887152494108</c:v>
                </c:pt>
                <c:pt idx="163">
                  <c:v>27551.161668236098</c:v>
                </c:pt>
                <c:pt idx="164">
                  <c:v>26623.857443636742</c:v>
                </c:pt>
                <c:pt idx="165">
                  <c:v>2025.8351259473238</c:v>
                </c:pt>
                <c:pt idx="166">
                  <c:v>67667.508458519034</c:v>
                </c:pt>
                <c:pt idx="167">
                  <c:v>45771.001863196267</c:v>
                </c:pt>
                <c:pt idx="168">
                  <c:v>61186.462829745928</c:v>
                </c:pt>
                <c:pt idx="169">
                  <c:v>21735.75867855272</c:v>
                </c:pt>
                <c:pt idx="170">
                  <c:v>8452.92762659652</c:v>
                </c:pt>
                <c:pt idx="171">
                  <c:v>7246.8119700762873</c:v>
                </c:pt>
                <c:pt idx="172">
                  <c:v>3330.5527171436138</c:v>
                </c:pt>
                <c:pt idx="173">
                  <c:v>2373.57819623144</c:v>
                </c:pt>
              </c:numCache>
              <c:extLst xmlns:c15="http://schemas.microsoft.com/office/drawing/2012/chart"/>
            </c:numRef>
          </c:xVal>
          <c:yVal>
            <c:numRef>
              <c:f>'FPN-WDI_Charts'!$I$17:$I$190</c:f>
              <c:numCache>
                <c:formatCode>General</c:formatCode>
                <c:ptCount val="174"/>
                <c:pt idx="0">
                  <c:v>38.6</c:v>
                </c:pt>
                <c:pt idx="1">
                  <c:v>19.7</c:v>
                </c:pt>
                <c:pt idx="5">
                  <c:v>32.299999999999997</c:v>
                </c:pt>
                <c:pt idx="6">
                  <c:v>17.100000000000001</c:v>
                </c:pt>
                <c:pt idx="8">
                  <c:v>12.7</c:v>
                </c:pt>
                <c:pt idx="9">
                  <c:v>4.4000000000000004</c:v>
                </c:pt>
                <c:pt idx="10">
                  <c:v>8.6</c:v>
                </c:pt>
                <c:pt idx="13">
                  <c:v>31.5</c:v>
                </c:pt>
                <c:pt idx="18">
                  <c:v>66.3</c:v>
                </c:pt>
                <c:pt idx="23">
                  <c:v>8.6999999999999993</c:v>
                </c:pt>
                <c:pt idx="24">
                  <c:v>53.4</c:v>
                </c:pt>
                <c:pt idx="25">
                  <c:v>21.8</c:v>
                </c:pt>
                <c:pt idx="28">
                  <c:v>12</c:v>
                </c:pt>
                <c:pt idx="29">
                  <c:v>42.9</c:v>
                </c:pt>
                <c:pt idx="31">
                  <c:v>37.700000000000003</c:v>
                </c:pt>
                <c:pt idx="32">
                  <c:v>44.9</c:v>
                </c:pt>
                <c:pt idx="33">
                  <c:v>58</c:v>
                </c:pt>
                <c:pt idx="34">
                  <c:v>5</c:v>
                </c:pt>
                <c:pt idx="38">
                  <c:v>13.7</c:v>
                </c:pt>
                <c:pt idx="43">
                  <c:v>87.9</c:v>
                </c:pt>
                <c:pt idx="44">
                  <c:v>13.7</c:v>
                </c:pt>
                <c:pt idx="45">
                  <c:v>37</c:v>
                </c:pt>
                <c:pt idx="46">
                  <c:v>7.8</c:v>
                </c:pt>
                <c:pt idx="49">
                  <c:v>3.9</c:v>
                </c:pt>
                <c:pt idx="50">
                  <c:v>5.4</c:v>
                </c:pt>
                <c:pt idx="54">
                  <c:v>26.2</c:v>
                </c:pt>
                <c:pt idx="55">
                  <c:v>33.1</c:v>
                </c:pt>
                <c:pt idx="56">
                  <c:v>41.6</c:v>
                </c:pt>
                <c:pt idx="58">
                  <c:v>8.1999999999999993</c:v>
                </c:pt>
                <c:pt idx="60">
                  <c:v>59.4</c:v>
                </c:pt>
                <c:pt idx="62">
                  <c:v>8.3000000000000007</c:v>
                </c:pt>
                <c:pt idx="63">
                  <c:v>6.3</c:v>
                </c:pt>
                <c:pt idx="65">
                  <c:v>52.7</c:v>
                </c:pt>
                <c:pt idx="66">
                  <c:v>3.6</c:v>
                </c:pt>
                <c:pt idx="67">
                  <c:v>43.8</c:v>
                </c:pt>
                <c:pt idx="68">
                  <c:v>16.600000000000001</c:v>
                </c:pt>
                <c:pt idx="69">
                  <c:v>23.6</c:v>
                </c:pt>
                <c:pt idx="70">
                  <c:v>74.099999999999994</c:v>
                </c:pt>
                <c:pt idx="71">
                  <c:v>61.7</c:v>
                </c:pt>
                <c:pt idx="74">
                  <c:v>41.1</c:v>
                </c:pt>
                <c:pt idx="76">
                  <c:v>8.8000000000000007</c:v>
                </c:pt>
                <c:pt idx="77">
                  <c:v>6.8</c:v>
                </c:pt>
                <c:pt idx="79">
                  <c:v>7.6</c:v>
                </c:pt>
                <c:pt idx="80">
                  <c:v>42.4</c:v>
                </c:pt>
                <c:pt idx="82">
                  <c:v>6.6</c:v>
                </c:pt>
                <c:pt idx="83">
                  <c:v>12.3</c:v>
                </c:pt>
                <c:pt idx="84">
                  <c:v>7.5</c:v>
                </c:pt>
                <c:pt idx="85">
                  <c:v>46.9</c:v>
                </c:pt>
                <c:pt idx="86">
                  <c:v>3.2</c:v>
                </c:pt>
                <c:pt idx="87">
                  <c:v>32.4</c:v>
                </c:pt>
                <c:pt idx="88">
                  <c:v>2.1</c:v>
                </c:pt>
                <c:pt idx="89">
                  <c:v>60.9</c:v>
                </c:pt>
                <c:pt idx="90">
                  <c:v>5.4</c:v>
                </c:pt>
                <c:pt idx="91">
                  <c:v>12.3</c:v>
                </c:pt>
                <c:pt idx="92">
                  <c:v>6.3</c:v>
                </c:pt>
                <c:pt idx="94">
                  <c:v>9.4</c:v>
                </c:pt>
                <c:pt idx="96">
                  <c:v>81</c:v>
                </c:pt>
                <c:pt idx="97">
                  <c:v>12.3</c:v>
                </c:pt>
                <c:pt idx="98">
                  <c:v>3.3</c:v>
                </c:pt>
                <c:pt idx="100">
                  <c:v>80.3</c:v>
                </c:pt>
                <c:pt idx="101">
                  <c:v>15.1</c:v>
                </c:pt>
                <c:pt idx="104">
                  <c:v>5.0999999999999996</c:v>
                </c:pt>
                <c:pt idx="105">
                  <c:v>32.299999999999997</c:v>
                </c:pt>
                <c:pt idx="106">
                  <c:v>18.5</c:v>
                </c:pt>
                <c:pt idx="107">
                  <c:v>23</c:v>
                </c:pt>
                <c:pt idx="108">
                  <c:v>24.6</c:v>
                </c:pt>
                <c:pt idx="109">
                  <c:v>27.1</c:v>
                </c:pt>
                <c:pt idx="110">
                  <c:v>12</c:v>
                </c:pt>
                <c:pt idx="112">
                  <c:v>26.1</c:v>
                </c:pt>
                <c:pt idx="113">
                  <c:v>68.400000000000006</c:v>
                </c:pt>
                <c:pt idx="115">
                  <c:v>55.3</c:v>
                </c:pt>
                <c:pt idx="116">
                  <c:v>31.6</c:v>
                </c:pt>
                <c:pt idx="117">
                  <c:v>5.0999999999999996</c:v>
                </c:pt>
                <c:pt idx="118">
                  <c:v>13.3</c:v>
                </c:pt>
                <c:pt idx="120">
                  <c:v>50</c:v>
                </c:pt>
                <c:pt idx="121">
                  <c:v>42.8</c:v>
                </c:pt>
                <c:pt idx="122">
                  <c:v>14.3</c:v>
                </c:pt>
                <c:pt idx="123">
                  <c:v>4.8</c:v>
                </c:pt>
                <c:pt idx="125">
                  <c:v>12.8</c:v>
                </c:pt>
                <c:pt idx="127">
                  <c:v>15.6</c:v>
                </c:pt>
                <c:pt idx="128">
                  <c:v>42.9</c:v>
                </c:pt>
                <c:pt idx="130">
                  <c:v>5.3</c:v>
                </c:pt>
                <c:pt idx="131">
                  <c:v>11.6</c:v>
                </c:pt>
                <c:pt idx="133">
                  <c:v>14.7</c:v>
                </c:pt>
                <c:pt idx="134">
                  <c:v>7.9</c:v>
                </c:pt>
                <c:pt idx="138">
                  <c:v>35.799999999999997</c:v>
                </c:pt>
                <c:pt idx="139">
                  <c:v>12.5</c:v>
                </c:pt>
                <c:pt idx="140">
                  <c:v>14.3</c:v>
                </c:pt>
                <c:pt idx="141">
                  <c:v>83</c:v>
                </c:pt>
                <c:pt idx="142">
                  <c:v>4.0999999999999996</c:v>
                </c:pt>
                <c:pt idx="144">
                  <c:v>5</c:v>
                </c:pt>
                <c:pt idx="145">
                  <c:v>11.2</c:v>
                </c:pt>
                <c:pt idx="147">
                  <c:v>7.5</c:v>
                </c:pt>
                <c:pt idx="148">
                  <c:v>6.5</c:v>
                </c:pt>
                <c:pt idx="149">
                  <c:v>21.1</c:v>
                </c:pt>
                <c:pt idx="150">
                  <c:v>22.2</c:v>
                </c:pt>
                <c:pt idx="151">
                  <c:v>33.299999999999997</c:v>
                </c:pt>
                <c:pt idx="152">
                  <c:v>46.4</c:v>
                </c:pt>
                <c:pt idx="154">
                  <c:v>5.4</c:v>
                </c:pt>
                <c:pt idx="155">
                  <c:v>3.1</c:v>
                </c:pt>
                <c:pt idx="158">
                  <c:v>56.6</c:v>
                </c:pt>
                <c:pt idx="159">
                  <c:v>24.8</c:v>
                </c:pt>
                <c:pt idx="160">
                  <c:v>61.8</c:v>
                </c:pt>
                <c:pt idx="162">
                  <c:v>20</c:v>
                </c:pt>
                <c:pt idx="165">
                  <c:v>74.8</c:v>
                </c:pt>
                <c:pt idx="167">
                  <c:v>5.6</c:v>
                </c:pt>
                <c:pt idx="168">
                  <c:v>8.9</c:v>
                </c:pt>
                <c:pt idx="169">
                  <c:v>25.1</c:v>
                </c:pt>
                <c:pt idx="170">
                  <c:v>6.2</c:v>
                </c:pt>
                <c:pt idx="171">
                  <c:v>26.3</c:v>
                </c:pt>
                <c:pt idx="172">
                  <c:v>52</c:v>
                </c:pt>
                <c:pt idx="173">
                  <c:v>67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1-8604-4D9F-9751-520FD717F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550223"/>
        <c:axId val="1815548143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'FPN-WDI_Charts'!$H$15</c15:sqref>
                        </c15:formulaRef>
                      </c:ext>
                    </c:extLst>
                    <c:strCache>
                      <c:ptCount val="1"/>
                      <c:pt idx="0">
                        <c:v>Food expenditures (FoodExp)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tar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tx1"/>
                      </a:solidFill>
                      <a:prstDash val="sysDash"/>
                    </a:ln>
                    <a:effectLst/>
                  </c:spPr>
                  <c:trendlineType val="log"/>
                  <c:dispRSqr val="0"/>
                  <c:dispEq val="0"/>
                </c:trendline>
                <c:xVal>
                  <c:numRef>
                    <c:extLst>
                      <c:ext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'FPN-WDI_Charts'!$H$17:$H$190</c15:sqref>
                        </c15:formulaRef>
                      </c:ext>
                    </c:extLst>
                    <c:numCache>
                      <c:formatCode>0.000</c:formatCode>
                      <c:ptCount val="174"/>
                      <c:pt idx="0">
                        <c:v>9.2948717948717938</c:v>
                      </c:pt>
                      <c:pt idx="1">
                        <c:v>6.2338709677419359</c:v>
                      </c:pt>
                      <c:pt idx="2">
                        <c:v>4.4539682539682541</c:v>
                      </c:pt>
                      <c:pt idx="3">
                        <c:v>6.443349753694581</c:v>
                      </c:pt>
                      <c:pt idx="4">
                        <c:v>5.362068965517242</c:v>
                      </c:pt>
                      <c:pt idx="5">
                        <c:v>8.4675324675324681</c:v>
                      </c:pt>
                      <c:pt idx="6">
                        <c:v>11.511363636363637</c:v>
                      </c:pt>
                      <c:pt idx="7">
                        <c:v>4.7280334728033466</c:v>
                      </c:pt>
                      <c:pt idx="8">
                        <c:v>6.822222222222222</c:v>
                      </c:pt>
                      <c:pt idx="9">
                        <c:v>7.0612244897959178</c:v>
                      </c:pt>
                      <c:pt idx="10">
                        <c:v>8.1340206185567006</c:v>
                      </c:pt>
                      <c:pt idx="11">
                        <c:v>6.2071005917159754</c:v>
                      </c:pt>
                      <c:pt idx="12">
                        <c:v>6.8869565217391306</c:v>
                      </c:pt>
                      <c:pt idx="13">
                        <c:v>4.4413793103448276</c:v>
                      </c:pt>
                      <c:pt idx="14">
                        <c:v>4.1100917431192663</c:v>
                      </c:pt>
                      <c:pt idx="15">
                        <c:v>8.4210526315789469</c:v>
                      </c:pt>
                      <c:pt idx="16">
                        <c:v>8.21875</c:v>
                      </c:pt>
                      <c:pt idx="17">
                        <c:v>2.4511930585683293</c:v>
                      </c:pt>
                      <c:pt idx="18">
                        <c:v>2.0632911392405062</c:v>
                      </c:pt>
                      <c:pt idx="19">
                        <c:v>10.567307692307693</c:v>
                      </c:pt>
                      <c:pt idx="20">
                        <c:v>5.8166666666666664</c:v>
                      </c:pt>
                      <c:pt idx="21">
                        <c:v>5.6899224806201545</c:v>
                      </c:pt>
                      <c:pt idx="22">
                        <c:v>3.3155555555555556</c:v>
                      </c:pt>
                      <c:pt idx="23">
                        <c:v>7.9425287356321839</c:v>
                      </c:pt>
                      <c:pt idx="24">
                        <c:v>13.289473684210527</c:v>
                      </c:pt>
                      <c:pt idx="25">
                        <c:v>4.4397905759162306</c:v>
                      </c:pt>
                      <c:pt idx="26">
                        <c:v>9.0346820809248563</c:v>
                      </c:pt>
                      <c:pt idx="27">
                        <c:v>5.3286713286713292</c:v>
                      </c:pt>
                      <c:pt idx="28">
                        <c:v>6.5454545454545459</c:v>
                      </c:pt>
                      <c:pt idx="29">
                        <c:v>1.5900277008310248</c:v>
                      </c:pt>
                      <c:pt idx="30">
                        <c:v>0.87623762376237613</c:v>
                      </c:pt>
                      <c:pt idx="31">
                        <c:v>4.4604316546762588</c:v>
                      </c:pt>
                      <c:pt idx="32">
                        <c:v>3.87890625</c:v>
                      </c:pt>
                      <c:pt idx="33">
                        <c:v>2.3220779220779222</c:v>
                      </c:pt>
                      <c:pt idx="34">
                        <c:v>6.3490566037735858</c:v>
                      </c:pt>
                      <c:pt idx="35">
                        <c:v>6.2571428571428571</c:v>
                      </c:pt>
                      <c:pt idx="36">
                        <c:v>1.2405832320777643</c:v>
                      </c:pt>
                      <c:pt idx="37">
                        <c:v>1.9424657534246574</c:v>
                      </c:pt>
                      <c:pt idx="38">
                        <c:v>6.1923076923076925</c:v>
                      </c:pt>
                      <c:pt idx="39">
                        <c:v>2.7532467532467533</c:v>
                      </c:pt>
                      <c:pt idx="40">
                        <c:v>4.4439461883408073</c:v>
                      </c:pt>
                      <c:pt idx="41">
                        <c:v>3.7070707070707072</c:v>
                      </c:pt>
                      <c:pt idx="42">
                        <c:v>1.5555555555555558</c:v>
                      </c:pt>
                      <c:pt idx="43">
                        <c:v>2.1982182628062361</c:v>
                      </c:pt>
                      <c:pt idx="44">
                        <c:v>6.1582278481012658</c:v>
                      </c:pt>
                      <c:pt idx="45">
                        <c:v>3.1589147286821704</c:v>
                      </c:pt>
                      <c:pt idx="46">
                        <c:v>8.6103896103896105</c:v>
                      </c:pt>
                      <c:pt idx="47">
                        <c:v>5.2155963302752291</c:v>
                      </c:pt>
                      <c:pt idx="48">
                        <c:v>6.0736842105263156</c:v>
                      </c:pt>
                      <c:pt idx="49">
                        <c:v>7.6034482758620685</c:v>
                      </c:pt>
                      <c:pt idx="50">
                        <c:v>6.8181818181818183</c:v>
                      </c:pt>
                      <c:pt idx="51">
                        <c:v>2.3968871595330739</c:v>
                      </c:pt>
                      <c:pt idx="52">
                        <c:v>4.5924528301886793</c:v>
                      </c:pt>
                      <c:pt idx="53">
                        <c:v>7.7697368421052637</c:v>
                      </c:pt>
                      <c:pt idx="54">
                        <c:v>4.2929936305732488</c:v>
                      </c:pt>
                      <c:pt idx="55">
                        <c:v>12.048780487804878</c:v>
                      </c:pt>
                      <c:pt idx="56">
                        <c:v>5.3874538745387452</c:v>
                      </c:pt>
                      <c:pt idx="57">
                        <c:v>9.6</c:v>
                      </c:pt>
                      <c:pt idx="58">
                        <c:v>8.36</c:v>
                      </c:pt>
                      <c:pt idx="59">
                        <c:v>6.0849673202614385</c:v>
                      </c:pt>
                      <c:pt idx="60">
                        <c:v>1.4192913385826771</c:v>
                      </c:pt>
                      <c:pt idx="61">
                        <c:v>7.7181818181818178</c:v>
                      </c:pt>
                      <c:pt idx="62">
                        <c:v>7.1794871794871797</c:v>
                      </c:pt>
                      <c:pt idx="63">
                        <c:v>7.875</c:v>
                      </c:pt>
                      <c:pt idx="64">
                        <c:v>4.3454545454545457</c:v>
                      </c:pt>
                      <c:pt idx="65">
                        <c:v>2.5205128205128204</c:v>
                      </c:pt>
                      <c:pt idx="66">
                        <c:v>7.2777777777777786</c:v>
                      </c:pt>
                      <c:pt idx="67">
                        <c:v>1.6447105788423153</c:v>
                      </c:pt>
                      <c:pt idx="68">
                        <c:v>8.8421052631578956</c:v>
                      </c:pt>
                      <c:pt idx="69">
                        <c:v>8.0484848484848488</c:v>
                      </c:pt>
                      <c:pt idx="70">
                        <c:v>3.6747967479674797</c:v>
                      </c:pt>
                      <c:pt idx="71">
                        <c:v>3.5440613026819925</c:v>
                      </c:pt>
                      <c:pt idx="72">
                        <c:v>3.9297297297297296</c:v>
                      </c:pt>
                      <c:pt idx="73">
                        <c:v>2.664233576642336</c:v>
                      </c:pt>
                      <c:pt idx="74">
                        <c:v>3.5153374233128831</c:v>
                      </c:pt>
                      <c:pt idx="75">
                        <c:v>11.35</c:v>
                      </c:pt>
                      <c:pt idx="76">
                        <c:v>6.6769230769230763</c:v>
                      </c:pt>
                      <c:pt idx="77">
                        <c:v>9</c:v>
                      </c:pt>
                      <c:pt idx="78">
                        <c:v>2.8795620437956204</c:v>
                      </c:pt>
                      <c:pt idx="79">
                        <c:v>4.8851674641148319</c:v>
                      </c:pt>
                      <c:pt idx="80">
                        <c:v>3.9954128440366974</c:v>
                      </c:pt>
                      <c:pt idx="81">
                        <c:v>4.66</c:v>
                      </c:pt>
                      <c:pt idx="82">
                        <c:v>4.8965517241379306</c:v>
                      </c:pt>
                      <c:pt idx="83">
                        <c:v>8.112903225806452</c:v>
                      </c:pt>
                      <c:pt idx="84">
                        <c:v>8.9142857142857128</c:v>
                      </c:pt>
                      <c:pt idx="85">
                        <c:v>6.5064102564102555</c:v>
                      </c:pt>
                      <c:pt idx="86">
                        <c:v>8.6239067055393583</c:v>
                      </c:pt>
                      <c:pt idx="87">
                        <c:v>4.6594202898550723</c:v>
                      </c:pt>
                      <c:pt idx="88">
                        <c:v>8.4805194805194812</c:v>
                      </c:pt>
                      <c:pt idx="89">
                        <c:v>3.6009389671361505</c:v>
                      </c:pt>
                      <c:pt idx="90">
                        <c:v>5.1860465116279073</c:v>
                      </c:pt>
                      <c:pt idx="91">
                        <c:v>6.3148148148148158</c:v>
                      </c:pt>
                      <c:pt idx="92">
                        <c:v>4.3863636363636358</c:v>
                      </c:pt>
                      <c:pt idx="93">
                        <c:v>4.2339181286549703</c:v>
                      </c:pt>
                      <c:pt idx="94">
                        <c:v>7.3666666666666671</c:v>
                      </c:pt>
                      <c:pt idx="95">
                        <c:v>2.5762711864406782</c:v>
                      </c:pt>
                      <c:pt idx="96">
                        <c:v>0.76216640502354782</c:v>
                      </c:pt>
                      <c:pt idx="97">
                        <c:v>11.477272727272728</c:v>
                      </c:pt>
                      <c:pt idx="98">
                        <c:v>8.375</c:v>
                      </c:pt>
                      <c:pt idx="99">
                        <c:v>1.8350340136054422</c:v>
                      </c:pt>
                      <c:pt idx="100">
                        <c:v>1.3013698630136985</c:v>
                      </c:pt>
                      <c:pt idx="101">
                        <c:v>8.7403846153846168</c:v>
                      </c:pt>
                      <c:pt idx="102">
                        <c:v>2.9172413793103451</c:v>
                      </c:pt>
                      <c:pt idx="103">
                        <c:v>2.5751072961373387</c:v>
                      </c:pt>
                      <c:pt idx="104">
                        <c:v>6.7981651376146788</c:v>
                      </c:pt>
                      <c:pt idx="105">
                        <c:v>3.3346007604562735</c:v>
                      </c:pt>
                      <c:pt idx="106">
                        <c:v>10.435897435897434</c:v>
                      </c:pt>
                      <c:pt idx="107">
                        <c:v>7.8414634146341466</c:v>
                      </c:pt>
                      <c:pt idx="108">
                        <c:v>6.9137931034482758</c:v>
                      </c:pt>
                      <c:pt idx="109">
                        <c:v>4.6437499999999998</c:v>
                      </c:pt>
                      <c:pt idx="110">
                        <c:v>11.02</c:v>
                      </c:pt>
                      <c:pt idx="111">
                        <c:v>6.2207207207207205</c:v>
                      </c:pt>
                      <c:pt idx="112">
                        <c:v>4.2222222222222223</c:v>
                      </c:pt>
                      <c:pt idx="113">
                        <c:v>1.569672131147541</c:v>
                      </c:pt>
                      <c:pt idx="114">
                        <c:v>3.5826771653543306</c:v>
                      </c:pt>
                      <c:pt idx="115">
                        <c:v>3.3190789473684208</c:v>
                      </c:pt>
                      <c:pt idx="116">
                        <c:v>3.9011857707509883</c:v>
                      </c:pt>
                      <c:pt idx="117">
                        <c:v>6.9069767441860463</c:v>
                      </c:pt>
                      <c:pt idx="118">
                        <c:v>8.4310344827586192</c:v>
                      </c:pt>
                      <c:pt idx="119">
                        <c:v>3.4109263657957243</c:v>
                      </c:pt>
                      <c:pt idx="120">
                        <c:v>0.70126874279123408</c:v>
                      </c:pt>
                      <c:pt idx="121">
                        <c:v>5.9059829059829054</c:v>
                      </c:pt>
                      <c:pt idx="122">
                        <c:v>7.6041666666666661</c:v>
                      </c:pt>
                      <c:pt idx="123">
                        <c:v>7.4800000000000013</c:v>
                      </c:pt>
                      <c:pt idx="124">
                        <c:v>7.2500000000000009</c:v>
                      </c:pt>
                      <c:pt idx="125">
                        <c:v>3.6746411483253589</c:v>
                      </c:pt>
                      <c:pt idx="126">
                        <c:v>8.1739130434782599</c:v>
                      </c:pt>
                      <c:pt idx="127">
                        <c:v>5.8641975308641969</c:v>
                      </c:pt>
                      <c:pt idx="128">
                        <c:v>4.42512077294686</c:v>
                      </c:pt>
                      <c:pt idx="129">
                        <c:v>6.5795454545454541</c:v>
                      </c:pt>
                      <c:pt idx="130">
                        <c:v>7.6470588235294121</c:v>
                      </c:pt>
                      <c:pt idx="131">
                        <c:v>8.9565217391304337</c:v>
                      </c:pt>
                      <c:pt idx="132">
                        <c:v>5.101694915254237</c:v>
                      </c:pt>
                      <c:pt idx="133">
                        <c:v>10.630434782608695</c:v>
                      </c:pt>
                      <c:pt idx="134">
                        <c:v>9.1818181818181817</c:v>
                      </c:pt>
                      <c:pt idx="135">
                        <c:v>1.44234404536862</c:v>
                      </c:pt>
                      <c:pt idx="136">
                        <c:v>4.6910994764397902</c:v>
                      </c:pt>
                      <c:pt idx="137">
                        <c:v>10.511904761904761</c:v>
                      </c:pt>
                      <c:pt idx="138">
                        <c:v>3.2391304347826084</c:v>
                      </c:pt>
                      <c:pt idx="139">
                        <c:v>6.677777777777778</c:v>
                      </c:pt>
                      <c:pt idx="140">
                        <c:v>4.953125</c:v>
                      </c:pt>
                      <c:pt idx="141">
                        <c:v>2.1468048359240073</c:v>
                      </c:pt>
                      <c:pt idx="142">
                        <c:v>5.0743243243243246</c:v>
                      </c:pt>
                      <c:pt idx="143">
                        <c:v>5.3595238095238091</c:v>
                      </c:pt>
                      <c:pt idx="144">
                        <c:v>6.9807692307692308</c:v>
                      </c:pt>
                      <c:pt idx="145">
                        <c:v>7.1147540983606561</c:v>
                      </c:pt>
                      <c:pt idx="146">
                        <c:v>4.3174061433447095</c:v>
                      </c:pt>
                      <c:pt idx="147">
                        <c:v>7.3000000000000007</c:v>
                      </c:pt>
                      <c:pt idx="148">
                        <c:v>5.5227272727272725</c:v>
                      </c:pt>
                      <c:pt idx="149">
                        <c:v>6.5</c:v>
                      </c:pt>
                      <c:pt idx="150">
                        <c:v>1.7766497461928936</c:v>
                      </c:pt>
                      <c:pt idx="151">
                        <c:v>5.2669322709163353</c:v>
                      </c:pt>
                      <c:pt idx="152">
                        <c:v>4.4586776859504136</c:v>
                      </c:pt>
                      <c:pt idx="153">
                        <c:v>8.2158273381294951</c:v>
                      </c:pt>
                      <c:pt idx="154">
                        <c:v>7.4074074074074083</c:v>
                      </c:pt>
                      <c:pt idx="155">
                        <c:v>7.6</c:v>
                      </c:pt>
                      <c:pt idx="156">
                        <c:v>9.3525641025641022</c:v>
                      </c:pt>
                      <c:pt idx="157">
                        <c:v>2.5193370165745859</c:v>
                      </c:pt>
                      <c:pt idx="158">
                        <c:v>2.6577540106951871</c:v>
                      </c:pt>
                      <c:pt idx="159">
                        <c:v>6.0520231213872835</c:v>
                      </c:pt>
                      <c:pt idx="160">
                        <c:v>1.3465277777777778</c:v>
                      </c:pt>
                      <c:pt idx="161">
                        <c:v>7.8217054263565879</c:v>
                      </c:pt>
                      <c:pt idx="162">
                        <c:v>5.4414414414414409</c:v>
                      </c:pt>
                      <c:pt idx="163">
                        <c:v>7.3854166666666661</c:v>
                      </c:pt>
                      <c:pt idx="164">
                        <c:v>3.5583596214511037</c:v>
                      </c:pt>
                      <c:pt idx="165">
                        <c:v>1.5211267605633805</c:v>
                      </c:pt>
                      <c:pt idx="166">
                        <c:v>7.3861386138613856</c:v>
                      </c:pt>
                      <c:pt idx="167">
                        <c:v>5.3673469387755102</c:v>
                      </c:pt>
                      <c:pt idx="168">
                        <c:v>7.0155038759689923</c:v>
                      </c:pt>
                      <c:pt idx="169">
                        <c:v>7.3829787234042552</c:v>
                      </c:pt>
                      <c:pt idx="170">
                        <c:v>3.4090909090909092</c:v>
                      </c:pt>
                      <c:pt idx="171">
                        <c:v>3.9577464788732404</c:v>
                      </c:pt>
                      <c:pt idx="172">
                        <c:v>1.6940397350993377</c:v>
                      </c:pt>
                      <c:pt idx="173">
                        <c:v>2.259475218658892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604-4D9F-9751-520FD717FA87}"/>
                  </c:ext>
                </c:extLst>
              </c15:ser>
            </c15:filteredScatterSeries>
            <c15:filteredScatte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'FPN-WDI_Charts'!$G$15</c15:sqref>
                        </c15:formulaRef>
                      </c:ext>
                    </c:extLst>
                    <c:strCache>
                      <c:ptCount val="1"/>
                      <c:pt idx="0">
                        <c:v>Cost of a healthy diet [CoHD]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1">
                        <a:alpha val="50000"/>
                      </a:schemeClr>
                    </a:solidFill>
                    <a:ln w="12700">
                      <a:solidFill>
                        <a:srgbClr val="0070C0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>
                    <a:effectLst/>
                  </c:spPr>
                  <c:trendlineType val="log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'FPN-WDI_Charts'!$G$17:$G$190</c15:sqref>
                        </c15:formulaRef>
                      </c:ext>
                    </c:extLst>
                    <c:numCache>
                      <c:formatCode>General</c:formatCode>
                      <c:ptCount val="174"/>
                      <c:pt idx="0">
                        <c:v>3.952</c:v>
                      </c:pt>
                      <c:pt idx="1">
                        <c:v>3.7629999999999999</c:v>
                      </c:pt>
                      <c:pt idx="2">
                        <c:v>4.327</c:v>
                      </c:pt>
                      <c:pt idx="3">
                        <c:v>3.7170000000000001</c:v>
                      </c:pt>
                      <c:pt idx="4">
                        <c:v>4.1120000000000001</c:v>
                      </c:pt>
                      <c:pt idx="5">
                        <c:v>3.3410000000000002</c:v>
                      </c:pt>
                      <c:pt idx="6">
                        <c:v>3.0960000000000001</c:v>
                      </c:pt>
                      <c:pt idx="7">
                        <c:v>3.4180000000000001</c:v>
                      </c:pt>
                      <c:pt idx="8">
                        <c:v>2.2589999999999999</c:v>
                      </c:pt>
                      <c:pt idx="9">
                        <c:v>2.7719999999999998</c:v>
                      </c:pt>
                      <c:pt idx="10">
                        <c:v>2.3479999999999999</c:v>
                      </c:pt>
                      <c:pt idx="11">
                        <c:v>4.2759999999999998</c:v>
                      </c:pt>
                      <c:pt idx="12">
                        <c:v>3.379</c:v>
                      </c:pt>
                      <c:pt idx="13">
                        <c:v>2.8820000000000001</c:v>
                      </c:pt>
                      <c:pt idx="15">
                        <c:v>3.177</c:v>
                      </c:pt>
                      <c:pt idx="16">
                        <c:v>2.8620000000000001</c:v>
                      </c:pt>
                      <c:pt idx="17">
                        <c:v>2.476</c:v>
                      </c:pt>
                      <c:pt idx="18">
                        <c:v>3.55</c:v>
                      </c:pt>
                      <c:pt idx="19">
                        <c:v>4.0720000000000001</c:v>
                      </c:pt>
                      <c:pt idx="20">
                        <c:v>4.383</c:v>
                      </c:pt>
                      <c:pt idx="21">
                        <c:v>3.5510000000000002</c:v>
                      </c:pt>
                      <c:pt idx="23">
                        <c:v>3.847</c:v>
                      </c:pt>
                      <c:pt idx="24">
                        <c:v>3.6219999999999999</c:v>
                      </c:pt>
                      <c:pt idx="25">
                        <c:v>2.8090000000000002</c:v>
                      </c:pt>
                      <c:pt idx="26">
                        <c:v>3.2349999999999999</c:v>
                      </c:pt>
                      <c:pt idx="27">
                        <c:v>4.1260000000000003</c:v>
                      </c:pt>
                      <c:pt idx="28">
                        <c:v>3.78</c:v>
                      </c:pt>
                      <c:pt idx="29">
                        <c:v>3.173</c:v>
                      </c:pt>
                      <c:pt idx="30">
                        <c:v>2.988</c:v>
                      </c:pt>
                      <c:pt idx="31">
                        <c:v>3.3580000000000001</c:v>
                      </c:pt>
                      <c:pt idx="32">
                        <c:v>3.6179999999999999</c:v>
                      </c:pt>
                      <c:pt idx="33">
                        <c:v>2.6160000000000001</c:v>
                      </c:pt>
                      <c:pt idx="34">
                        <c:v>2.863</c:v>
                      </c:pt>
                      <c:pt idx="35">
                        <c:v>2.9279999999999999</c:v>
                      </c:pt>
                      <c:pt idx="36">
                        <c:v>3.423</c:v>
                      </c:pt>
                      <c:pt idx="37">
                        <c:v>2.831</c:v>
                      </c:pt>
                      <c:pt idx="38">
                        <c:v>3.0529999999999999</c:v>
                      </c:pt>
                      <c:pt idx="39">
                        <c:v>2.5710000000000002</c:v>
                      </c:pt>
                      <c:pt idx="40">
                        <c:v>2.863</c:v>
                      </c:pt>
                      <c:pt idx="42">
                        <c:v>2.9209999999999998</c:v>
                      </c:pt>
                      <c:pt idx="43">
                        <c:v>3.343</c:v>
                      </c:pt>
                      <c:pt idx="44">
                        <c:v>3.9609999999999999</c:v>
                      </c:pt>
                      <c:pt idx="45">
                        <c:v>3.2730000000000001</c:v>
                      </c:pt>
                      <c:pt idx="46">
                        <c:v>4.1680000000000001</c:v>
                      </c:pt>
                      <c:pt idx="47">
                        <c:v>2.8660000000000001</c:v>
                      </c:pt>
                      <c:pt idx="48">
                        <c:v>2.8460000000000001</c:v>
                      </c:pt>
                      <c:pt idx="49">
                        <c:v>2.899</c:v>
                      </c:pt>
                      <c:pt idx="50">
                        <c:v>2.3759999999999999</c:v>
                      </c:pt>
                      <c:pt idx="51">
                        <c:v>2.7970000000000002</c:v>
                      </c:pt>
                      <c:pt idx="52">
                        <c:v>4</c:v>
                      </c:pt>
                      <c:pt idx="53">
                        <c:v>3.5209999999999999</c:v>
                      </c:pt>
                      <c:pt idx="54">
                        <c:v>2.7879999999999998</c:v>
                      </c:pt>
                      <c:pt idx="55">
                        <c:v>3.4569999999999999</c:v>
                      </c:pt>
                      <c:pt idx="57">
                        <c:v>3.5259999999999998</c:v>
                      </c:pt>
                      <c:pt idx="58">
                        <c:v>3.125</c:v>
                      </c:pt>
                      <c:pt idx="59">
                        <c:v>3.4279999999999999</c:v>
                      </c:pt>
                      <c:pt idx="60">
                        <c:v>3.1080000000000001</c:v>
                      </c:pt>
                      <c:pt idx="61">
                        <c:v>3.6120000000000001</c:v>
                      </c:pt>
                      <c:pt idx="62">
                        <c:v>2.5449999999999999</c:v>
                      </c:pt>
                      <c:pt idx="63">
                        <c:v>2.9359999999999999</c:v>
                      </c:pt>
                      <c:pt idx="64">
                        <c:v>3.3580000000000001</c:v>
                      </c:pt>
                      <c:pt idx="65">
                        <c:v>2.9420000000000002</c:v>
                      </c:pt>
                      <c:pt idx="66">
                        <c:v>2.786</c:v>
                      </c:pt>
                      <c:pt idx="67">
                        <c:v>3.7669999999999999</c:v>
                      </c:pt>
                      <c:pt idx="68">
                        <c:v>3.0369999999999999</c:v>
                      </c:pt>
                      <c:pt idx="69">
                        <c:v>5.3819999999999997</c:v>
                      </c:pt>
                      <c:pt idx="70">
                        <c:v>3.6549999999999998</c:v>
                      </c:pt>
                      <c:pt idx="71">
                        <c:v>3.1640000000000001</c:v>
                      </c:pt>
                      <c:pt idx="72">
                        <c:v>4.6289999999999996</c:v>
                      </c:pt>
                      <c:pt idx="73">
                        <c:v>3.93</c:v>
                      </c:pt>
                      <c:pt idx="74">
                        <c:v>3.36</c:v>
                      </c:pt>
                      <c:pt idx="75">
                        <c:v>3.6589999999999998</c:v>
                      </c:pt>
                      <c:pt idx="76">
                        <c:v>3.302</c:v>
                      </c:pt>
                      <c:pt idx="77">
                        <c:v>2.2130000000000001</c:v>
                      </c:pt>
                      <c:pt idx="78">
                        <c:v>2.8239999999999998</c:v>
                      </c:pt>
                      <c:pt idx="79">
                        <c:v>4.1289999999999996</c:v>
                      </c:pt>
                      <c:pt idx="80">
                        <c:v>3.0049999999999999</c:v>
                      </c:pt>
                      <c:pt idx="81">
                        <c:v>3.3780000000000001</c:v>
                      </c:pt>
                      <c:pt idx="82">
                        <c:v>2.3969999999999998</c:v>
                      </c:pt>
                      <c:pt idx="83">
                        <c:v>2.4359999999999999</c:v>
                      </c:pt>
                      <c:pt idx="84">
                        <c:v>2.8849999999999998</c:v>
                      </c:pt>
                      <c:pt idx="85">
                        <c:v>5.9749999999999996</c:v>
                      </c:pt>
                      <c:pt idx="86">
                        <c:v>5.5289999999999999</c:v>
                      </c:pt>
                      <c:pt idx="87">
                        <c:v>3.4119999999999999</c:v>
                      </c:pt>
                      <c:pt idx="88">
                        <c:v>2.391</c:v>
                      </c:pt>
                      <c:pt idx="89">
                        <c:v>2.8460000000000001</c:v>
                      </c:pt>
                      <c:pt idx="90">
                        <c:v>4.7119999999999997</c:v>
                      </c:pt>
                      <c:pt idx="91">
                        <c:v>3.3439999999999999</c:v>
                      </c:pt>
                      <c:pt idx="92">
                        <c:v>2.97</c:v>
                      </c:pt>
                      <c:pt idx="93">
                        <c:v>3.7759999999999998</c:v>
                      </c:pt>
                      <c:pt idx="94">
                        <c:v>3.1240000000000001</c:v>
                      </c:pt>
                      <c:pt idx="95">
                        <c:v>3.77</c:v>
                      </c:pt>
                      <c:pt idx="96">
                        <c:v>4.0179999999999998</c:v>
                      </c:pt>
                      <c:pt idx="97">
                        <c:v>3.0030000000000001</c:v>
                      </c:pt>
                      <c:pt idx="98">
                        <c:v>2.492</c:v>
                      </c:pt>
                      <c:pt idx="99">
                        <c:v>2.9870000000000001</c:v>
                      </c:pt>
                      <c:pt idx="100">
                        <c:v>2.7240000000000002</c:v>
                      </c:pt>
                      <c:pt idx="101">
                        <c:v>3.2240000000000002</c:v>
                      </c:pt>
                      <c:pt idx="102">
                        <c:v>3.581</c:v>
                      </c:pt>
                      <c:pt idx="103">
                        <c:v>2.9</c:v>
                      </c:pt>
                      <c:pt idx="104">
                        <c:v>3.4940000000000002</c:v>
                      </c:pt>
                      <c:pt idx="105">
                        <c:v>3.4510000000000001</c:v>
                      </c:pt>
                      <c:pt idx="106">
                        <c:v>3.3130000000000002</c:v>
                      </c:pt>
                      <c:pt idx="107">
                        <c:v>2.9929999999999999</c:v>
                      </c:pt>
                      <c:pt idx="108">
                        <c:v>2.46</c:v>
                      </c:pt>
                      <c:pt idx="109">
                        <c:v>4.5439999999999996</c:v>
                      </c:pt>
                      <c:pt idx="110">
                        <c:v>3.3969999999999998</c:v>
                      </c:pt>
                      <c:pt idx="111">
                        <c:v>4.883</c:v>
                      </c:pt>
                      <c:pt idx="112">
                        <c:v>2.71</c:v>
                      </c:pt>
                      <c:pt idx="113">
                        <c:v>3.0310000000000001</c:v>
                      </c:pt>
                      <c:pt idx="114">
                        <c:v>3.706</c:v>
                      </c:pt>
                      <c:pt idx="115">
                        <c:v>3.2549999999999999</c:v>
                      </c:pt>
                      <c:pt idx="116">
                        <c:v>4.1269999999999998</c:v>
                      </c:pt>
                      <c:pt idx="117">
                        <c:v>2.7429999999999999</c:v>
                      </c:pt>
                      <c:pt idx="118">
                        <c:v>2.6709999999999998</c:v>
                      </c:pt>
                      <c:pt idx="119">
                        <c:v>3.1909999999999998</c:v>
                      </c:pt>
                      <c:pt idx="120">
                        <c:v>2.85</c:v>
                      </c:pt>
                      <c:pt idx="121">
                        <c:v>3.5649999999999999</c:v>
                      </c:pt>
                      <c:pt idx="122">
                        <c:v>3.3180000000000001</c:v>
                      </c:pt>
                      <c:pt idx="123">
                        <c:v>3.3250000000000002</c:v>
                      </c:pt>
                      <c:pt idx="124">
                        <c:v>2.8149999999999999</c:v>
                      </c:pt>
                      <c:pt idx="125">
                        <c:v>3.4079999999999999</c:v>
                      </c:pt>
                      <c:pt idx="126">
                        <c:v>4.2249999999999996</c:v>
                      </c:pt>
                      <c:pt idx="127">
                        <c:v>3.43</c:v>
                      </c:pt>
                      <c:pt idx="128">
                        <c:v>3.0840000000000001</c:v>
                      </c:pt>
                      <c:pt idx="129">
                        <c:v>3.843</c:v>
                      </c:pt>
                      <c:pt idx="130">
                        <c:v>2.9089999999999998</c:v>
                      </c:pt>
                      <c:pt idx="131">
                        <c:v>2.5129999999999999</c:v>
                      </c:pt>
                      <c:pt idx="132">
                        <c:v>2.375</c:v>
                      </c:pt>
                      <c:pt idx="133">
                        <c:v>2.9209999999999998</c:v>
                      </c:pt>
                      <c:pt idx="134">
                        <c:v>3.149</c:v>
                      </c:pt>
                      <c:pt idx="135">
                        <c:v>2.609</c:v>
                      </c:pt>
                      <c:pt idx="136">
                        <c:v>3.2879999999999998</c:v>
                      </c:pt>
                      <c:pt idx="137">
                        <c:v>3.4409999999999998</c:v>
                      </c:pt>
                      <c:pt idx="138">
                        <c:v>2.19</c:v>
                      </c:pt>
                      <c:pt idx="139">
                        <c:v>4.07</c:v>
                      </c:pt>
                      <c:pt idx="140">
                        <c:v>4.01</c:v>
                      </c:pt>
                      <c:pt idx="141">
                        <c:v>2.8420000000000001</c:v>
                      </c:pt>
                      <c:pt idx="142">
                        <c:v>2.7749999999999999</c:v>
                      </c:pt>
                      <c:pt idx="143">
                        <c:v>4.4619999999999997</c:v>
                      </c:pt>
                      <c:pt idx="144">
                        <c:v>3.0129999999999999</c:v>
                      </c:pt>
                      <c:pt idx="145">
                        <c:v>2.798</c:v>
                      </c:pt>
                      <c:pt idx="146">
                        <c:v>4.1020000000000003</c:v>
                      </c:pt>
                      <c:pt idx="147">
                        <c:v>2.6989999999999998</c:v>
                      </c:pt>
                      <c:pt idx="148">
                        <c:v>3.702</c:v>
                      </c:pt>
                      <c:pt idx="149">
                        <c:v>2.9980000000000002</c:v>
                      </c:pt>
                      <c:pt idx="150">
                        <c:v>3.2629999999999999</c:v>
                      </c:pt>
                      <c:pt idx="151">
                        <c:v>4.1310000000000002</c:v>
                      </c:pt>
                      <c:pt idx="152">
                        <c:v>3.6739999999999999</c:v>
                      </c:pt>
                      <c:pt idx="153">
                        <c:v>4.9690000000000003</c:v>
                      </c:pt>
                      <c:pt idx="154">
                        <c:v>3.0859999999999999</c:v>
                      </c:pt>
                      <c:pt idx="155">
                        <c:v>2.5230000000000001</c:v>
                      </c:pt>
                      <c:pt idx="156">
                        <c:v>3.99</c:v>
                      </c:pt>
                      <c:pt idx="157">
                        <c:v>3.0270000000000001</c:v>
                      </c:pt>
                      <c:pt idx="158">
                        <c:v>2.5979999999999999</c:v>
                      </c:pt>
                      <c:pt idx="159">
                        <c:v>3.9710000000000001</c:v>
                      </c:pt>
                      <c:pt idx="161">
                        <c:v>3.9279999999999999</c:v>
                      </c:pt>
                      <c:pt idx="162">
                        <c:v>3.476</c:v>
                      </c:pt>
                      <c:pt idx="163">
                        <c:v>2.8730000000000002</c:v>
                      </c:pt>
                      <c:pt idx="164">
                        <c:v>2.8090000000000002</c:v>
                      </c:pt>
                      <c:pt idx="165">
                        <c:v>2.7490000000000001</c:v>
                      </c:pt>
                      <c:pt idx="166">
                        <c:v>2.7549999999999999</c:v>
                      </c:pt>
                      <c:pt idx="167">
                        <c:v>1.8220000000000001</c:v>
                      </c:pt>
                      <c:pt idx="168">
                        <c:v>3.2250000000000001</c:v>
                      </c:pt>
                      <c:pt idx="169">
                        <c:v>3.073</c:v>
                      </c:pt>
                      <c:pt idx="170">
                        <c:v>3.5859999999999999</c:v>
                      </c:pt>
                      <c:pt idx="171">
                        <c:v>3.3420000000000001</c:v>
                      </c:pt>
                      <c:pt idx="172">
                        <c:v>3.085</c:v>
                      </c:pt>
                      <c:pt idx="173">
                        <c:v>3.456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604-4D9F-9751-520FD717FA87}"/>
                  </c:ext>
                </c:extLst>
              </c15:ser>
            </c15:filteredScatterSeries>
            <c15:filteredScatte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'FPN-WDI_Charts'!$F$15</c15:sqref>
                        </c15:formulaRef>
                      </c:ext>
                    </c:extLst>
                    <c:strCache>
                      <c:ptCount val="1"/>
                      <c:pt idx="0">
                        <c:v>Cost of a nutrient adequate diet [CoNA]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>
                        <a:lumMod val="50000"/>
                        <a:lumOff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  <a:effectLst/>
                  </c:spPr>
                  <c:trendlineType val="log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'FPN-WDI_Charts'!$F$17:$F$190</c15:sqref>
                        </c15:formulaRef>
                      </c:ext>
                    </c:extLst>
                    <c:numCache>
                      <c:formatCode>General</c:formatCode>
                      <c:ptCount val="174"/>
                      <c:pt idx="0">
                        <c:v>2.4710000000000001</c:v>
                      </c:pt>
                      <c:pt idx="1">
                        <c:v>2.323</c:v>
                      </c:pt>
                      <c:pt idx="2">
                        <c:v>3.2309999999999999</c:v>
                      </c:pt>
                      <c:pt idx="3">
                        <c:v>2.4329999999999998</c:v>
                      </c:pt>
                      <c:pt idx="4">
                        <c:v>3.0169999999999999</c:v>
                      </c:pt>
                      <c:pt idx="5">
                        <c:v>2.625</c:v>
                      </c:pt>
                      <c:pt idx="6">
                        <c:v>2.2080000000000002</c:v>
                      </c:pt>
                      <c:pt idx="7">
                        <c:v>2.835</c:v>
                      </c:pt>
                      <c:pt idx="8">
                        <c:v>1.595</c:v>
                      </c:pt>
                      <c:pt idx="9">
                        <c:v>2.2559999999999998</c:v>
                      </c:pt>
                      <c:pt idx="10">
                        <c:v>1.8360000000000001</c:v>
                      </c:pt>
                      <c:pt idx="11">
                        <c:v>4.6829999999999998</c:v>
                      </c:pt>
                      <c:pt idx="12">
                        <c:v>2.8290000000000002</c:v>
                      </c:pt>
                      <c:pt idx="13">
                        <c:v>1.9470000000000001</c:v>
                      </c:pt>
                      <c:pt idx="14">
                        <c:v>2.226</c:v>
                      </c:pt>
                      <c:pt idx="15">
                        <c:v>2.161</c:v>
                      </c:pt>
                      <c:pt idx="16">
                        <c:v>2.4060000000000001</c:v>
                      </c:pt>
                      <c:pt idx="17">
                        <c:v>2.8029999999999999</c:v>
                      </c:pt>
                      <c:pt idx="18">
                        <c:v>2.4980000000000002</c:v>
                      </c:pt>
                      <c:pt idx="19">
                        <c:v>4.7060000000000004</c:v>
                      </c:pt>
                      <c:pt idx="20">
                        <c:v>2.802</c:v>
                      </c:pt>
                      <c:pt idx="21">
                        <c:v>3.3380000000000001</c:v>
                      </c:pt>
                      <c:pt idx="22">
                        <c:v>3.3290000000000002</c:v>
                      </c:pt>
                      <c:pt idx="23">
                        <c:v>3.0510000000000002</c:v>
                      </c:pt>
                      <c:pt idx="24">
                        <c:v>2.25</c:v>
                      </c:pt>
                      <c:pt idx="25">
                        <c:v>2.657</c:v>
                      </c:pt>
                      <c:pt idx="26">
                        <c:v>3.0590000000000002</c:v>
                      </c:pt>
                      <c:pt idx="27">
                        <c:v>2.3759999999999999</c:v>
                      </c:pt>
                      <c:pt idx="28">
                        <c:v>2.7679999999999998</c:v>
                      </c:pt>
                      <c:pt idx="29">
                        <c:v>2.5379999999999998</c:v>
                      </c:pt>
                      <c:pt idx="30">
                        <c:v>1.589</c:v>
                      </c:pt>
                      <c:pt idx="31">
                        <c:v>2.5219999999999998</c:v>
                      </c:pt>
                      <c:pt idx="32">
                        <c:v>2.7610000000000001</c:v>
                      </c:pt>
                      <c:pt idx="33">
                        <c:v>2.0649999999999999</c:v>
                      </c:pt>
                      <c:pt idx="34">
                        <c:v>2.1110000000000002</c:v>
                      </c:pt>
                      <c:pt idx="35">
                        <c:v>2.2309999999999999</c:v>
                      </c:pt>
                      <c:pt idx="36">
                        <c:v>1.706</c:v>
                      </c:pt>
                      <c:pt idx="37">
                        <c:v>1.7609999999999999</c:v>
                      </c:pt>
                      <c:pt idx="38">
                        <c:v>2.1789999999999998</c:v>
                      </c:pt>
                      <c:pt idx="39">
                        <c:v>2.1110000000000002</c:v>
                      </c:pt>
                      <c:pt idx="40">
                        <c:v>2.5259999999999998</c:v>
                      </c:pt>
                      <c:pt idx="41">
                        <c:v>3.4609999999999999</c:v>
                      </c:pt>
                      <c:pt idx="42">
                        <c:v>2.0489999999999999</c:v>
                      </c:pt>
                      <c:pt idx="43">
                        <c:v>2.5760000000000001</c:v>
                      </c:pt>
                      <c:pt idx="44">
                        <c:v>2.8239999999999998</c:v>
                      </c:pt>
                      <c:pt idx="45">
                        <c:v>1.619</c:v>
                      </c:pt>
                      <c:pt idx="46">
                        <c:v>3.2109999999999999</c:v>
                      </c:pt>
                      <c:pt idx="47">
                        <c:v>2.3959999999999999</c:v>
                      </c:pt>
                      <c:pt idx="48">
                        <c:v>2.0680000000000001</c:v>
                      </c:pt>
                      <c:pt idx="49">
                        <c:v>2.3610000000000002</c:v>
                      </c:pt>
                      <c:pt idx="50">
                        <c:v>1.728</c:v>
                      </c:pt>
                      <c:pt idx="51">
                        <c:v>2.4590000000000001</c:v>
                      </c:pt>
                      <c:pt idx="52">
                        <c:v>3.4780000000000002</c:v>
                      </c:pt>
                      <c:pt idx="53">
                        <c:v>2.8759999999999999</c:v>
                      </c:pt>
                      <c:pt idx="54">
                        <c:v>2.512</c:v>
                      </c:pt>
                      <c:pt idx="55">
                        <c:v>2.29</c:v>
                      </c:pt>
                      <c:pt idx="56">
                        <c:v>5.8659999999999997</c:v>
                      </c:pt>
                      <c:pt idx="57">
                        <c:v>1.865</c:v>
                      </c:pt>
                      <c:pt idx="58">
                        <c:v>2.5539999999999998</c:v>
                      </c:pt>
                      <c:pt idx="59">
                        <c:v>2.2440000000000002</c:v>
                      </c:pt>
                      <c:pt idx="60">
                        <c:v>2.004</c:v>
                      </c:pt>
                      <c:pt idx="61">
                        <c:v>2.5579999999999998</c:v>
                      </c:pt>
                      <c:pt idx="62">
                        <c:v>2.4649999999999999</c:v>
                      </c:pt>
                      <c:pt idx="63">
                        <c:v>1.8740000000000001</c:v>
                      </c:pt>
                      <c:pt idx="64">
                        <c:v>2.57</c:v>
                      </c:pt>
                      <c:pt idx="65">
                        <c:v>2.5289999999999999</c:v>
                      </c:pt>
                      <c:pt idx="66">
                        <c:v>2.2240000000000002</c:v>
                      </c:pt>
                      <c:pt idx="67">
                        <c:v>2.516</c:v>
                      </c:pt>
                      <c:pt idx="68">
                        <c:v>2.5569999999999999</c:v>
                      </c:pt>
                      <c:pt idx="69">
                        <c:v>3.7669999999999999</c:v>
                      </c:pt>
                      <c:pt idx="70">
                        <c:v>2.2149999999999999</c:v>
                      </c:pt>
                      <c:pt idx="71">
                        <c:v>1.857</c:v>
                      </c:pt>
                      <c:pt idx="72">
                        <c:v>3.6059999999999999</c:v>
                      </c:pt>
                      <c:pt idx="73">
                        <c:v>2.9289999999999998</c:v>
                      </c:pt>
                      <c:pt idx="74">
                        <c:v>3.472</c:v>
                      </c:pt>
                      <c:pt idx="75">
                        <c:v>2.3159999999999998</c:v>
                      </c:pt>
                      <c:pt idx="76">
                        <c:v>2.258</c:v>
                      </c:pt>
                      <c:pt idx="77">
                        <c:v>2.4220000000000002</c:v>
                      </c:pt>
                      <c:pt idx="78">
                        <c:v>2.125</c:v>
                      </c:pt>
                      <c:pt idx="79">
                        <c:v>2.6640000000000001</c:v>
                      </c:pt>
                      <c:pt idx="80">
                        <c:v>2.0089999999999999</c:v>
                      </c:pt>
                      <c:pt idx="81">
                        <c:v>2.5049999999999999</c:v>
                      </c:pt>
                      <c:pt idx="82">
                        <c:v>2.0259999999999998</c:v>
                      </c:pt>
                      <c:pt idx="83">
                        <c:v>1.8979999999999999</c:v>
                      </c:pt>
                      <c:pt idx="84">
                        <c:v>2.226</c:v>
                      </c:pt>
                      <c:pt idx="85">
                        <c:v>4.0570000000000004</c:v>
                      </c:pt>
                      <c:pt idx="86">
                        <c:v>3.5569999999999999</c:v>
                      </c:pt>
                      <c:pt idx="87">
                        <c:v>1.61</c:v>
                      </c:pt>
                      <c:pt idx="88">
                        <c:v>1.7529999999999999</c:v>
                      </c:pt>
                      <c:pt idx="89">
                        <c:v>1.851</c:v>
                      </c:pt>
                      <c:pt idx="90">
                        <c:v>4.242</c:v>
                      </c:pt>
                      <c:pt idx="91">
                        <c:v>1.7909999999999999</c:v>
                      </c:pt>
                      <c:pt idx="92">
                        <c:v>2.4590000000000001</c:v>
                      </c:pt>
                      <c:pt idx="93">
                        <c:v>2.9009999999999998</c:v>
                      </c:pt>
                      <c:pt idx="94">
                        <c:v>2.0289999999999999</c:v>
                      </c:pt>
                      <c:pt idx="95">
                        <c:v>2.306</c:v>
                      </c:pt>
                      <c:pt idx="96">
                        <c:v>2.9820000000000002</c:v>
                      </c:pt>
                      <c:pt idx="97">
                        <c:v>1.9690000000000001</c:v>
                      </c:pt>
                      <c:pt idx="98">
                        <c:v>2.0379999999999998</c:v>
                      </c:pt>
                      <c:pt idx="99">
                        <c:v>2.589</c:v>
                      </c:pt>
                      <c:pt idx="100">
                        <c:v>1.6160000000000001</c:v>
                      </c:pt>
                      <c:pt idx="101">
                        <c:v>2.3839999999999999</c:v>
                      </c:pt>
                      <c:pt idx="102">
                        <c:v>2.6859999999999999</c:v>
                      </c:pt>
                      <c:pt idx="103">
                        <c:v>1.9850000000000001</c:v>
                      </c:pt>
                      <c:pt idx="104">
                        <c:v>2.6469999999999998</c:v>
                      </c:pt>
                      <c:pt idx="105">
                        <c:v>2.8140000000000001</c:v>
                      </c:pt>
                      <c:pt idx="106">
                        <c:v>2.5190000000000001</c:v>
                      </c:pt>
                      <c:pt idx="107">
                        <c:v>2.4830000000000001</c:v>
                      </c:pt>
                      <c:pt idx="108">
                        <c:v>1.6830000000000001</c:v>
                      </c:pt>
                      <c:pt idx="109">
                        <c:v>2.2589999999999999</c:v>
                      </c:pt>
                      <c:pt idx="110">
                        <c:v>2.294</c:v>
                      </c:pt>
                      <c:pt idx="111">
                        <c:v>3.6840000000000002</c:v>
                      </c:pt>
                      <c:pt idx="112">
                        <c:v>1.9119999999999999</c:v>
                      </c:pt>
                      <c:pt idx="113">
                        <c:v>1.9690000000000001</c:v>
                      </c:pt>
                      <c:pt idx="114">
                        <c:v>2.6</c:v>
                      </c:pt>
                      <c:pt idx="115">
                        <c:v>1.839</c:v>
                      </c:pt>
                      <c:pt idx="116">
                        <c:v>2.5649999999999999</c:v>
                      </c:pt>
                      <c:pt idx="117">
                        <c:v>1.7709999999999999</c:v>
                      </c:pt>
                      <c:pt idx="118">
                        <c:v>2.2229999999999999</c:v>
                      </c:pt>
                      <c:pt idx="119">
                        <c:v>2.4889999999999999</c:v>
                      </c:pt>
                      <c:pt idx="120">
                        <c:v>1.6579999999999999</c:v>
                      </c:pt>
                      <c:pt idx="121">
                        <c:v>2.1150000000000002</c:v>
                      </c:pt>
                      <c:pt idx="122">
                        <c:v>2.972</c:v>
                      </c:pt>
                      <c:pt idx="123">
                        <c:v>2.8490000000000002</c:v>
                      </c:pt>
                      <c:pt idx="124">
                        <c:v>1.899</c:v>
                      </c:pt>
                      <c:pt idx="125">
                        <c:v>1.946</c:v>
                      </c:pt>
                      <c:pt idx="126">
                        <c:v>3.2240000000000002</c:v>
                      </c:pt>
                      <c:pt idx="127">
                        <c:v>3.8860000000000001</c:v>
                      </c:pt>
                      <c:pt idx="128">
                        <c:v>2.2400000000000002</c:v>
                      </c:pt>
                      <c:pt idx="129">
                        <c:v>2.82</c:v>
                      </c:pt>
                      <c:pt idx="130">
                        <c:v>1.925</c:v>
                      </c:pt>
                      <c:pt idx="131">
                        <c:v>1.835</c:v>
                      </c:pt>
                      <c:pt idx="132">
                        <c:v>1.173</c:v>
                      </c:pt>
                      <c:pt idx="133">
                        <c:v>2.1859999999999999</c:v>
                      </c:pt>
                      <c:pt idx="134">
                        <c:v>2.2149999999999999</c:v>
                      </c:pt>
                      <c:pt idx="135">
                        <c:v>1.3109999999999999</c:v>
                      </c:pt>
                      <c:pt idx="136">
                        <c:v>2.569</c:v>
                      </c:pt>
                      <c:pt idx="137">
                        <c:v>1.752</c:v>
                      </c:pt>
                      <c:pt idx="138">
                        <c:v>1.8580000000000001</c:v>
                      </c:pt>
                      <c:pt idx="139">
                        <c:v>2.669</c:v>
                      </c:pt>
                      <c:pt idx="140">
                        <c:v>2.169</c:v>
                      </c:pt>
                      <c:pt idx="141">
                        <c:v>2.2010000000000001</c:v>
                      </c:pt>
                      <c:pt idx="142">
                        <c:v>2.024</c:v>
                      </c:pt>
                      <c:pt idx="143">
                        <c:v>3.944</c:v>
                      </c:pt>
                      <c:pt idx="144">
                        <c:v>1.9770000000000001</c:v>
                      </c:pt>
                      <c:pt idx="145">
                        <c:v>2.0150000000000001</c:v>
                      </c:pt>
                      <c:pt idx="146">
                        <c:v>3.407</c:v>
                      </c:pt>
                      <c:pt idx="147">
                        <c:v>1.752</c:v>
                      </c:pt>
                      <c:pt idx="148">
                        <c:v>2.2280000000000002</c:v>
                      </c:pt>
                      <c:pt idx="149">
                        <c:v>2.9940000000000002</c:v>
                      </c:pt>
                      <c:pt idx="150">
                        <c:v>2.6509999999999998</c:v>
                      </c:pt>
                      <c:pt idx="151">
                        <c:v>3.0539999999999998</c:v>
                      </c:pt>
                      <c:pt idx="152">
                        <c:v>2.089</c:v>
                      </c:pt>
                      <c:pt idx="153">
                        <c:v>3.3860000000000001</c:v>
                      </c:pt>
                      <c:pt idx="154">
                        <c:v>2.4340000000000002</c:v>
                      </c:pt>
                      <c:pt idx="155">
                        <c:v>2.101</c:v>
                      </c:pt>
                      <c:pt idx="156">
                        <c:v>2.996</c:v>
                      </c:pt>
                      <c:pt idx="157">
                        <c:v>2.3450000000000002</c:v>
                      </c:pt>
                      <c:pt idx="158">
                        <c:v>1.944</c:v>
                      </c:pt>
                      <c:pt idx="159">
                        <c:v>2.883</c:v>
                      </c:pt>
                      <c:pt idx="160">
                        <c:v>2.31</c:v>
                      </c:pt>
                      <c:pt idx="161">
                        <c:v>3.1349999999999998</c:v>
                      </c:pt>
                      <c:pt idx="162">
                        <c:v>1.88</c:v>
                      </c:pt>
                      <c:pt idx="163">
                        <c:v>2.286</c:v>
                      </c:pt>
                      <c:pt idx="164">
                        <c:v>2.4529999999999998</c:v>
                      </c:pt>
                      <c:pt idx="165">
                        <c:v>1.8</c:v>
                      </c:pt>
                      <c:pt idx="166">
                        <c:v>1.806</c:v>
                      </c:pt>
                      <c:pt idx="167">
                        <c:v>1.526</c:v>
                      </c:pt>
                      <c:pt idx="168">
                        <c:v>2.2149999999999999</c:v>
                      </c:pt>
                      <c:pt idx="169">
                        <c:v>2.129</c:v>
                      </c:pt>
                      <c:pt idx="170">
                        <c:v>2.5139999999999998</c:v>
                      </c:pt>
                      <c:pt idx="171">
                        <c:v>1.7609999999999999</c:v>
                      </c:pt>
                      <c:pt idx="172">
                        <c:v>2.38</c:v>
                      </c:pt>
                      <c:pt idx="173">
                        <c:v>2.2970000000000002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604-4D9F-9751-520FD717FA87}"/>
                  </c:ext>
                </c:extLst>
              </c15:ser>
            </c15:filteredScatterSeries>
            <c15:filteredScatte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'FPN-WDI_Charts'!$E$15</c15:sqref>
                        </c15:formulaRef>
                      </c:ext>
                    </c:extLst>
                    <c:strCache>
                      <c:ptCount val="1"/>
                      <c:pt idx="0">
                        <c:v>Cost of an energy sufficient diet [CoCA]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1"/>
                    </a:solidFill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</a:ln>
                    <a:effectLst/>
                  </c:spPr>
                  <c:trendlineType val="log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'FPN-WDI_Charts'!$D$17:$D$190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74"/>
                      <c:pt idx="0">
                        <c:v>12802.148308393755</c:v>
                      </c:pt>
                      <c:pt idx="1">
                        <c:v>11562.265868581648</c:v>
                      </c:pt>
                      <c:pt idx="2">
                        <c:v>6861.5528235531165</c:v>
                      </c:pt>
                      <c:pt idx="4">
                        <c:v>18775.951013986618</c:v>
                      </c:pt>
                      <c:pt idx="5">
                        <c:v>22994.826450441869</c:v>
                      </c:pt>
                      <c:pt idx="6">
                        <c:v>12541.162631531197</c:v>
                      </c:pt>
                      <c:pt idx="7">
                        <c:v>36748.644176682479</c:v>
                      </c:pt>
                      <c:pt idx="8">
                        <c:v>47085.227143527278</c:v>
                      </c:pt>
                      <c:pt idx="9">
                        <c:v>53665.026675739464</c:v>
                      </c:pt>
                      <c:pt idx="10">
                        <c:v>13587.531191321466</c:v>
                      </c:pt>
                      <c:pt idx="11">
                        <c:v>34863.446470755836</c:v>
                      </c:pt>
                      <c:pt idx="12">
                        <c:v>45033.830542357806</c:v>
                      </c:pt>
                      <c:pt idx="13">
                        <c:v>5063.5548913875155</c:v>
                      </c:pt>
                      <c:pt idx="14">
                        <c:v>15090.752261438689</c:v>
                      </c:pt>
                      <c:pt idx="15">
                        <c:v>17666.601607030476</c:v>
                      </c:pt>
                      <c:pt idx="16">
                        <c:v>50904.68908671532</c:v>
                      </c:pt>
                      <c:pt idx="17">
                        <c:v>6656.3053694479131</c:v>
                      </c:pt>
                      <c:pt idx="18">
                        <c:v>3010.9028543227664</c:v>
                      </c:pt>
                      <c:pt idx="19">
                        <c:v>85191.656162029903</c:v>
                      </c:pt>
                      <c:pt idx="20">
                        <c:v>10174.709605992912</c:v>
                      </c:pt>
                      <c:pt idx="21">
                        <c:v>8174.4929769352211</c:v>
                      </c:pt>
                      <c:pt idx="23">
                        <c:v>13638.405312440575</c:v>
                      </c:pt>
                      <c:pt idx="24">
                        <c:v>14593.382481612171</c:v>
                      </c:pt>
                      <c:pt idx="25">
                        <c:v>14220.752282309115</c:v>
                      </c:pt>
                      <c:pt idx="27">
                        <c:v>64617.638124508696</c:v>
                      </c:pt>
                      <c:pt idx="28">
                        <c:v>20986.654634831924</c:v>
                      </c:pt>
                      <c:pt idx="29">
                        <c:v>1967.6340515778516</c:v>
                      </c:pt>
                      <c:pt idx="30">
                        <c:v>773.99155045993041</c:v>
                      </c:pt>
                      <c:pt idx="31">
                        <c:v>6413.9991408017486</c:v>
                      </c:pt>
                      <c:pt idx="32">
                        <c:v>3684.4596675561015</c:v>
                      </c:pt>
                      <c:pt idx="33">
                        <c:v>3597.9734245702957</c:v>
                      </c:pt>
                      <c:pt idx="34">
                        <c:v>47702.714501844668</c:v>
                      </c:pt>
                      <c:pt idx="35">
                        <c:v>46721.746143144497</c:v>
                      </c:pt>
                      <c:pt idx="36">
                        <c:v>959.31008907923683</c:v>
                      </c:pt>
                      <c:pt idx="37">
                        <c:v>1566.2610717999084</c:v>
                      </c:pt>
                      <c:pt idx="38">
                        <c:v>23462.567840458094</c:v>
                      </c:pt>
                      <c:pt idx="39">
                        <c:v>14224.868760217181</c:v>
                      </c:pt>
                      <c:pt idx="40">
                        <c:v>13928.699234095306</c:v>
                      </c:pt>
                      <c:pt idx="41">
                        <c:v>3049.0061794110893</c:v>
                      </c:pt>
                      <c:pt idx="42">
                        <c:v>1029.8833079077438</c:v>
                      </c:pt>
                      <c:pt idx="43">
                        <c:v>3639.7913563072916</c:v>
                      </c:pt>
                      <c:pt idx="44">
                        <c:v>19283.510355064074</c:v>
                      </c:pt>
                      <c:pt idx="45">
                        <c:v>4686.9004727937345</c:v>
                      </c:pt>
                      <c:pt idx="46">
                        <c:v>27045.343064531517</c:v>
                      </c:pt>
                      <c:pt idx="47">
                        <c:v>25495.201579638062</c:v>
                      </c:pt>
                      <c:pt idx="48">
                        <c:v>37163.5546875</c:v>
                      </c:pt>
                      <c:pt idx="49">
                        <c:v>36626.685577928016</c:v>
                      </c:pt>
                      <c:pt idx="50">
                        <c:v>56568.415893611025</c:v>
                      </c:pt>
                      <c:pt idx="51">
                        <c:v>4680.0806171313761</c:v>
                      </c:pt>
                      <c:pt idx="52">
                        <c:v>11380.819090928784</c:v>
                      </c:pt>
                      <c:pt idx="53">
                        <c:v>15941.711520405986</c:v>
                      </c:pt>
                      <c:pt idx="54">
                        <c:v>11346.372569571098</c:v>
                      </c:pt>
                      <c:pt idx="55">
                        <c:v>10801.026619985025</c:v>
                      </c:pt>
                      <c:pt idx="56">
                        <c:v>7984.4207710181063</c:v>
                      </c:pt>
                      <c:pt idx="57">
                        <c:v>16604.26720618911</c:v>
                      </c:pt>
                      <c:pt idx="58">
                        <c:v>32990.0451981964</c:v>
                      </c:pt>
                      <c:pt idx="59">
                        <c:v>7844.4993380007882</c:v>
                      </c:pt>
                      <c:pt idx="60">
                        <c:v>2009.5577459572542</c:v>
                      </c:pt>
                      <c:pt idx="61">
                        <c:v>12367.938239582556</c:v>
                      </c:pt>
                      <c:pt idx="62">
                        <c:v>47593.887014433501</c:v>
                      </c:pt>
                      <c:pt idx="63">
                        <c:v>45584.57086676926</c:v>
                      </c:pt>
                      <c:pt idx="64">
                        <c:v>14058.195045730035</c:v>
                      </c:pt>
                      <c:pt idx="65">
                        <c:v>2033.6716443566761</c:v>
                      </c:pt>
                      <c:pt idx="66">
                        <c:v>54335.962805280062</c:v>
                      </c:pt>
                      <c:pt idx="67">
                        <c:v>4863.9761994461451</c:v>
                      </c:pt>
                      <c:pt idx="68">
                        <c:v>28461.455812510256</c:v>
                      </c:pt>
                      <c:pt idx="69">
                        <c:v>14465.197750481873</c:v>
                      </c:pt>
                      <c:pt idx="70">
                        <c:v>2405.9481185156692</c:v>
                      </c:pt>
                      <c:pt idx="71">
                        <c:v>1929.1668463515364</c:v>
                      </c:pt>
                      <c:pt idx="72">
                        <c:v>11976.385671585009</c:v>
                      </c:pt>
                      <c:pt idx="73">
                        <c:v>3165.569739609412</c:v>
                      </c:pt>
                      <c:pt idx="74">
                        <c:v>5221.810954677173</c:v>
                      </c:pt>
                      <c:pt idx="75">
                        <c:v>62442.174944034465</c:v>
                      </c:pt>
                      <c:pt idx="76">
                        <c:v>28307.730172393909</c:v>
                      </c:pt>
                      <c:pt idx="77">
                        <c:v>53923.221721701004</c:v>
                      </c:pt>
                      <c:pt idx="78">
                        <c:v>6116.0596544376785</c:v>
                      </c:pt>
                      <c:pt idx="79">
                        <c:v>10589.126447473622</c:v>
                      </c:pt>
                      <c:pt idx="80">
                        <c:v>15902.844017069148</c:v>
                      </c:pt>
                      <c:pt idx="81">
                        <c:v>10445.367111211915</c:v>
                      </c:pt>
                      <c:pt idx="82">
                        <c:v>61729.407844559508</c:v>
                      </c:pt>
                      <c:pt idx="83">
                        <c:v>38924.31300806511</c:v>
                      </c:pt>
                      <c:pt idx="84">
                        <c:v>41812.971338710384</c:v>
                      </c:pt>
                      <c:pt idx="85">
                        <c:v>9326.1218979977657</c:v>
                      </c:pt>
                      <c:pt idx="86">
                        <c:v>42977.426848678275</c:v>
                      </c:pt>
                      <c:pt idx="87">
                        <c:v>9953.7278507454339</c:v>
                      </c:pt>
                      <c:pt idx="88">
                        <c:v>22157.871103308658</c:v>
                      </c:pt>
                      <c:pt idx="89">
                        <c:v>4123.5960532318059</c:v>
                      </c:pt>
                      <c:pt idx="90">
                        <c:v>41124.369288556089</c:v>
                      </c:pt>
                      <c:pt idx="91">
                        <c:v>58767.655344893712</c:v>
                      </c:pt>
                      <c:pt idx="92">
                        <c:v>4803.2323057579451</c:v>
                      </c:pt>
                      <c:pt idx="93">
                        <c:v>6874.7631684097432</c:v>
                      </c:pt>
                      <c:pt idx="94">
                        <c:v>28601.525730813642</c:v>
                      </c:pt>
                      <c:pt idx="95">
                        <c:v>3031.4095547503184</c:v>
                      </c:pt>
                      <c:pt idx="96">
                        <c:v>1424.4686568683951</c:v>
                      </c:pt>
                      <c:pt idx="97">
                        <c:v>32541.172866000961</c:v>
                      </c:pt>
                      <c:pt idx="98">
                        <c:v>82296.951250298385</c:v>
                      </c:pt>
                      <c:pt idx="99">
                        <c:v>1541.1731582354664</c:v>
                      </c:pt>
                      <c:pt idx="100">
                        <c:v>1446.9298715350471</c:v>
                      </c:pt>
                      <c:pt idx="101">
                        <c:v>25910.44684531882</c:v>
                      </c:pt>
                      <c:pt idx="102">
                        <c:v>16631.321673502542</c:v>
                      </c:pt>
                      <c:pt idx="103">
                        <c:v>2173.5556231394776</c:v>
                      </c:pt>
                      <c:pt idx="104">
                        <c:v>39210.024122793686</c:v>
                      </c:pt>
                      <c:pt idx="105">
                        <c:v>5035.9316432287251</c:v>
                      </c:pt>
                      <c:pt idx="106">
                        <c:v>23536.247806673819</c:v>
                      </c:pt>
                      <c:pt idx="107">
                        <c:v>19209.219151117159</c:v>
                      </c:pt>
                      <c:pt idx="108">
                        <c:v>12315.486793515642</c:v>
                      </c:pt>
                      <c:pt idx="109">
                        <c:v>9773.6311522170054</c:v>
                      </c:pt>
                      <c:pt idx="110">
                        <c:v>20086.50445258632</c:v>
                      </c:pt>
                      <c:pt idx="112">
                        <c:v>7168.724609375</c:v>
                      </c:pt>
                      <c:pt idx="113">
                        <c:v>1246.7926957329712</c:v>
                      </c:pt>
                      <c:pt idx="114">
                        <c:v>4109.5171938950534</c:v>
                      </c:pt>
                      <c:pt idx="115">
                        <c:v>9987.1176222071281</c:v>
                      </c:pt>
                      <c:pt idx="116">
                        <c:v>3601.1088766087423</c:v>
                      </c:pt>
                      <c:pt idx="117">
                        <c:v>55507.090270966735</c:v>
                      </c:pt>
                      <c:pt idx="118">
                        <c:v>40632.02521794194</c:v>
                      </c:pt>
                      <c:pt idx="119">
                        <c:v>5694.0691291125577</c:v>
                      </c:pt>
                      <c:pt idx="120">
                        <c:v>1206.4034324257502</c:v>
                      </c:pt>
                      <c:pt idx="121">
                        <c:v>5031.6039710898267</c:v>
                      </c:pt>
                      <c:pt idx="122">
                        <c:v>15084.567362337779</c:v>
                      </c:pt>
                      <c:pt idx="123">
                        <c:v>66403.546838544076</c:v>
                      </c:pt>
                      <c:pt idx="124">
                        <c:v>32003.332218000822</c:v>
                      </c:pt>
                      <c:pt idx="125">
                        <c:v>5015.8327759108888</c:v>
                      </c:pt>
                      <c:pt idx="126">
                        <c:v>28606.48872650852</c:v>
                      </c:pt>
                      <c:pt idx="127">
                        <c:v>12172.250539098937</c:v>
                      </c:pt>
                      <c:pt idx="128">
                        <c:v>11931.128933614442</c:v>
                      </c:pt>
                      <c:pt idx="129">
                        <c:v>9016.7621936564719</c:v>
                      </c:pt>
                      <c:pt idx="130">
                        <c:v>28817.100856495101</c:v>
                      </c:pt>
                      <c:pt idx="131">
                        <c:v>32269.041552375566</c:v>
                      </c:pt>
                      <c:pt idx="132">
                        <c:v>91499.863158453067</c:v>
                      </c:pt>
                      <c:pt idx="133">
                        <c:v>26756.309659140956</c:v>
                      </c:pt>
                      <c:pt idx="134">
                        <c:v>25233.841796875</c:v>
                      </c:pt>
                      <c:pt idx="135">
                        <c:v>1913.0340713463152</c:v>
                      </c:pt>
                      <c:pt idx="136">
                        <c:v>3941.3690409794904</c:v>
                      </c:pt>
                      <c:pt idx="137">
                        <c:v>48041.173051851751</c:v>
                      </c:pt>
                      <c:pt idx="138">
                        <c:v>3114.3375271840027</c:v>
                      </c:pt>
                      <c:pt idx="139">
                        <c:v>15536.101076100713</c:v>
                      </c:pt>
                      <c:pt idx="140">
                        <c:v>25682.248194375494</c:v>
                      </c:pt>
                      <c:pt idx="141">
                        <c:v>1594.3088895522201</c:v>
                      </c:pt>
                      <c:pt idx="142">
                        <c:v>88107.050046449251</c:v>
                      </c:pt>
                      <c:pt idx="143">
                        <c:v>37080.522405224547</c:v>
                      </c:pt>
                      <c:pt idx="144">
                        <c:v>29516.499638379093</c:v>
                      </c:pt>
                      <c:pt idx="145">
                        <c:v>35849.555652606519</c:v>
                      </c:pt>
                      <c:pt idx="146">
                        <c:v>13475.988214227387</c:v>
                      </c:pt>
                      <c:pt idx="147">
                        <c:v>39543.656870898471</c:v>
                      </c:pt>
                      <c:pt idx="148">
                        <c:v>12250.945476915302</c:v>
                      </c:pt>
                      <c:pt idx="149">
                        <c:v>25736.824162411289</c:v>
                      </c:pt>
                      <c:pt idx="150">
                        <c:v>14130.13919624719</c:v>
                      </c:pt>
                      <c:pt idx="151">
                        <c:v>13047.27543454409</c:v>
                      </c:pt>
                      <c:pt idx="152">
                        <c:v>4414.89990234375</c:v>
                      </c:pt>
                      <c:pt idx="153">
                        <c:v>16278.159563848048</c:v>
                      </c:pt>
                      <c:pt idx="154">
                        <c:v>52849.516538129938</c:v>
                      </c:pt>
                      <c:pt idx="155">
                        <c:v>68167.80327116001</c:v>
                      </c:pt>
                      <c:pt idx="157">
                        <c:v>3728.0674156657815</c:v>
                      </c:pt>
                      <c:pt idx="158">
                        <c:v>2472.98583984375</c:v>
                      </c:pt>
                      <c:pt idx="159">
                        <c:v>16642.450371704239</c:v>
                      </c:pt>
                      <c:pt idx="160">
                        <c:v>2013.8134548207713</c:v>
                      </c:pt>
                      <c:pt idx="161">
                        <c:v>27335.540522565894</c:v>
                      </c:pt>
                      <c:pt idx="162">
                        <c:v>10906.887152494108</c:v>
                      </c:pt>
                      <c:pt idx="163">
                        <c:v>27551.161668236098</c:v>
                      </c:pt>
                      <c:pt idx="164">
                        <c:v>26623.857443636742</c:v>
                      </c:pt>
                      <c:pt idx="165">
                        <c:v>2025.8351259473238</c:v>
                      </c:pt>
                      <c:pt idx="166">
                        <c:v>67667.508458519034</c:v>
                      </c:pt>
                      <c:pt idx="167">
                        <c:v>45771.001863196267</c:v>
                      </c:pt>
                      <c:pt idx="168">
                        <c:v>61186.462829745928</c:v>
                      </c:pt>
                      <c:pt idx="169">
                        <c:v>21735.75867855272</c:v>
                      </c:pt>
                      <c:pt idx="170">
                        <c:v>8452.92762659652</c:v>
                      </c:pt>
                      <c:pt idx="171">
                        <c:v>7246.8119700762873</c:v>
                      </c:pt>
                      <c:pt idx="172">
                        <c:v>3330.5527171436138</c:v>
                      </c:pt>
                      <c:pt idx="173">
                        <c:v>2373.57819623144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'FPN-WDI_Charts'!$E$17:$E$190</c15:sqref>
                        </c15:formulaRef>
                      </c:ext>
                    </c:extLst>
                    <c:numCache>
                      <c:formatCode>General</c:formatCode>
                      <c:ptCount val="174"/>
                      <c:pt idx="0">
                        <c:v>0.72499999999999998</c:v>
                      </c:pt>
                      <c:pt idx="1">
                        <c:v>0.77300000000000002</c:v>
                      </c:pt>
                      <c:pt idx="2">
                        <c:v>1.403</c:v>
                      </c:pt>
                      <c:pt idx="3">
                        <c:v>1.3080000000000001</c:v>
                      </c:pt>
                      <c:pt idx="4">
                        <c:v>0.93300000000000005</c:v>
                      </c:pt>
                      <c:pt idx="5">
                        <c:v>0.65200000000000002</c:v>
                      </c:pt>
                      <c:pt idx="6">
                        <c:v>1.0129999999999999</c:v>
                      </c:pt>
                      <c:pt idx="7">
                        <c:v>1.1299999999999999</c:v>
                      </c:pt>
                      <c:pt idx="8">
                        <c:v>0.307</c:v>
                      </c:pt>
                      <c:pt idx="9">
                        <c:v>0.34599999999999997</c:v>
                      </c:pt>
                      <c:pt idx="10">
                        <c:v>0.78900000000000003</c:v>
                      </c:pt>
                      <c:pt idx="11">
                        <c:v>1.0489999999999999</c:v>
                      </c:pt>
                      <c:pt idx="12">
                        <c:v>0.79200000000000004</c:v>
                      </c:pt>
                      <c:pt idx="13">
                        <c:v>0.64400000000000002</c:v>
                      </c:pt>
                      <c:pt idx="14">
                        <c:v>0.89600000000000002</c:v>
                      </c:pt>
                      <c:pt idx="15">
                        <c:v>0.8</c:v>
                      </c:pt>
                      <c:pt idx="16">
                        <c:v>0.26300000000000001</c:v>
                      </c:pt>
                      <c:pt idx="17">
                        <c:v>1.1299999999999999</c:v>
                      </c:pt>
                      <c:pt idx="18">
                        <c:v>0.65200000000000002</c:v>
                      </c:pt>
                      <c:pt idx="19">
                        <c:v>1.099</c:v>
                      </c:pt>
                      <c:pt idx="20">
                        <c:v>1.0469999999999999</c:v>
                      </c:pt>
                      <c:pt idx="21">
                        <c:v>1.468</c:v>
                      </c:pt>
                      <c:pt idx="22">
                        <c:v>0.746</c:v>
                      </c:pt>
                      <c:pt idx="23">
                        <c:v>0.69099999999999995</c:v>
                      </c:pt>
                      <c:pt idx="24">
                        <c:v>0.505</c:v>
                      </c:pt>
                      <c:pt idx="25">
                        <c:v>0.84799999999999998</c:v>
                      </c:pt>
                      <c:pt idx="26">
                        <c:v>1.5629999999999999</c:v>
                      </c:pt>
                      <c:pt idx="27">
                        <c:v>0.76200000000000001</c:v>
                      </c:pt>
                      <c:pt idx="28">
                        <c:v>0.504</c:v>
                      </c:pt>
                      <c:pt idx="29">
                        <c:v>0.57399999999999995</c:v>
                      </c:pt>
                      <c:pt idx="30">
                        <c:v>0.70799999999999996</c:v>
                      </c:pt>
                      <c:pt idx="31">
                        <c:v>0.62</c:v>
                      </c:pt>
                      <c:pt idx="32">
                        <c:v>0.99299999999999999</c:v>
                      </c:pt>
                      <c:pt idx="33">
                        <c:v>0.89400000000000002</c:v>
                      </c:pt>
                      <c:pt idx="34">
                        <c:v>0.67300000000000004</c:v>
                      </c:pt>
                      <c:pt idx="35">
                        <c:v>1.095</c:v>
                      </c:pt>
                      <c:pt idx="36">
                        <c:v>1.0209999999999999</c:v>
                      </c:pt>
                      <c:pt idx="37">
                        <c:v>0.70899999999999996</c:v>
                      </c:pt>
                      <c:pt idx="38">
                        <c:v>0.64400000000000002</c:v>
                      </c:pt>
                      <c:pt idx="39">
                        <c:v>0.84799999999999998</c:v>
                      </c:pt>
                      <c:pt idx="40">
                        <c:v>0.99099999999999999</c:v>
                      </c:pt>
                      <c:pt idx="41">
                        <c:v>1.101</c:v>
                      </c:pt>
                      <c:pt idx="42">
                        <c:v>0.56000000000000005</c:v>
                      </c:pt>
                      <c:pt idx="43">
                        <c:v>0.98699999999999999</c:v>
                      </c:pt>
                      <c:pt idx="44">
                        <c:v>0.97299999999999998</c:v>
                      </c:pt>
                      <c:pt idx="45">
                        <c:v>0.81499999999999995</c:v>
                      </c:pt>
                      <c:pt idx="46">
                        <c:v>0.66300000000000003</c:v>
                      </c:pt>
                      <c:pt idx="47">
                        <c:v>1.137</c:v>
                      </c:pt>
                      <c:pt idx="48">
                        <c:v>0.57699999999999996</c:v>
                      </c:pt>
                      <c:pt idx="49">
                        <c:v>0.441</c:v>
                      </c:pt>
                      <c:pt idx="50">
                        <c:v>0.3</c:v>
                      </c:pt>
                      <c:pt idx="51">
                        <c:v>0.61599999999999999</c:v>
                      </c:pt>
                      <c:pt idx="52">
                        <c:v>1.2170000000000001</c:v>
                      </c:pt>
                      <c:pt idx="53">
                        <c:v>1.181</c:v>
                      </c:pt>
                      <c:pt idx="54">
                        <c:v>1.3480000000000001</c:v>
                      </c:pt>
                      <c:pt idx="55">
                        <c:v>0.98799999999999999</c:v>
                      </c:pt>
                      <c:pt idx="56">
                        <c:v>1.46</c:v>
                      </c:pt>
                      <c:pt idx="57">
                        <c:v>0.76800000000000002</c:v>
                      </c:pt>
                      <c:pt idx="58">
                        <c:v>0.41799999999999998</c:v>
                      </c:pt>
                      <c:pt idx="59">
                        <c:v>0.93100000000000005</c:v>
                      </c:pt>
                      <c:pt idx="60">
                        <c:v>0.72099999999999997</c:v>
                      </c:pt>
                      <c:pt idx="61">
                        <c:v>0.84899999999999998</c:v>
                      </c:pt>
                      <c:pt idx="62">
                        <c:v>0.28000000000000003</c:v>
                      </c:pt>
                      <c:pt idx="63">
                        <c:v>0.315</c:v>
                      </c:pt>
                      <c:pt idx="64">
                        <c:v>0.95599999999999996</c:v>
                      </c:pt>
                      <c:pt idx="65">
                        <c:v>0.98299999999999998</c:v>
                      </c:pt>
                      <c:pt idx="66">
                        <c:v>0.26200000000000001</c:v>
                      </c:pt>
                      <c:pt idx="67">
                        <c:v>0.82399999999999995</c:v>
                      </c:pt>
                      <c:pt idx="68">
                        <c:v>0.67200000000000004</c:v>
                      </c:pt>
                      <c:pt idx="69">
                        <c:v>1.3280000000000001</c:v>
                      </c:pt>
                      <c:pt idx="70">
                        <c:v>0.90400000000000003</c:v>
                      </c:pt>
                      <c:pt idx="71">
                        <c:v>0.92500000000000004</c:v>
                      </c:pt>
                      <c:pt idx="72">
                        <c:v>0.72699999999999998</c:v>
                      </c:pt>
                      <c:pt idx="73">
                        <c:v>1.095</c:v>
                      </c:pt>
                      <c:pt idx="74">
                        <c:v>1.1459999999999999</c:v>
                      </c:pt>
                      <c:pt idx="75">
                        <c:v>0.90800000000000003</c:v>
                      </c:pt>
                      <c:pt idx="76">
                        <c:v>0.434</c:v>
                      </c:pt>
                      <c:pt idx="77">
                        <c:v>0.378</c:v>
                      </c:pt>
                      <c:pt idx="78">
                        <c:v>0.78900000000000003</c:v>
                      </c:pt>
                      <c:pt idx="79">
                        <c:v>1.0209999999999999</c:v>
                      </c:pt>
                      <c:pt idx="80">
                        <c:v>0.871</c:v>
                      </c:pt>
                      <c:pt idx="81">
                        <c:v>1.165</c:v>
                      </c:pt>
                      <c:pt idx="82">
                        <c:v>0.56799999999999995</c:v>
                      </c:pt>
                      <c:pt idx="83">
                        <c:v>0.503</c:v>
                      </c:pt>
                      <c:pt idx="84">
                        <c:v>0.312</c:v>
                      </c:pt>
                      <c:pt idx="85">
                        <c:v>1.0149999999999999</c:v>
                      </c:pt>
                      <c:pt idx="86">
                        <c:v>2.9580000000000002</c:v>
                      </c:pt>
                      <c:pt idx="87">
                        <c:v>0.64300000000000002</c:v>
                      </c:pt>
                      <c:pt idx="88">
                        <c:v>0.65300000000000002</c:v>
                      </c:pt>
                      <c:pt idx="89">
                        <c:v>0.76700000000000002</c:v>
                      </c:pt>
                      <c:pt idx="90">
                        <c:v>0.66900000000000004</c:v>
                      </c:pt>
                      <c:pt idx="91">
                        <c:v>0.34100000000000003</c:v>
                      </c:pt>
                      <c:pt idx="92">
                        <c:v>0.96499999999999997</c:v>
                      </c:pt>
                      <c:pt idx="93">
                        <c:v>0.72399999999999998</c:v>
                      </c:pt>
                      <c:pt idx="94">
                        <c:v>0.442</c:v>
                      </c:pt>
                      <c:pt idx="95">
                        <c:v>0.60799999999999998</c:v>
                      </c:pt>
                      <c:pt idx="96">
                        <c:v>0.97099999999999997</c:v>
                      </c:pt>
                      <c:pt idx="97">
                        <c:v>0.505</c:v>
                      </c:pt>
                      <c:pt idx="98">
                        <c:v>0.33500000000000002</c:v>
                      </c:pt>
                      <c:pt idx="99">
                        <c:v>1.079</c:v>
                      </c:pt>
                      <c:pt idx="100">
                        <c:v>0.28499999999999998</c:v>
                      </c:pt>
                      <c:pt idx="101">
                        <c:v>0.90900000000000003</c:v>
                      </c:pt>
                      <c:pt idx="102">
                        <c:v>0.42299999999999999</c:v>
                      </c:pt>
                      <c:pt idx="103">
                        <c:v>0.6</c:v>
                      </c:pt>
                      <c:pt idx="104">
                        <c:v>0.74099999999999999</c:v>
                      </c:pt>
                      <c:pt idx="105">
                        <c:v>0.877</c:v>
                      </c:pt>
                      <c:pt idx="106">
                        <c:v>0.81399999999999995</c:v>
                      </c:pt>
                      <c:pt idx="107">
                        <c:v>0.64300000000000002</c:v>
                      </c:pt>
                      <c:pt idx="108">
                        <c:v>0.80200000000000005</c:v>
                      </c:pt>
                      <c:pt idx="109">
                        <c:v>0.74299999999999999</c:v>
                      </c:pt>
                      <c:pt idx="110">
                        <c:v>0.55100000000000005</c:v>
                      </c:pt>
                      <c:pt idx="111">
                        <c:v>1.381</c:v>
                      </c:pt>
                      <c:pt idx="112">
                        <c:v>0.60799999999999998</c:v>
                      </c:pt>
                      <c:pt idx="113">
                        <c:v>0.38300000000000001</c:v>
                      </c:pt>
                      <c:pt idx="114">
                        <c:v>0.91</c:v>
                      </c:pt>
                      <c:pt idx="115">
                        <c:v>1.0089999999999999</c:v>
                      </c:pt>
                      <c:pt idx="116">
                        <c:v>0.98699999999999999</c:v>
                      </c:pt>
                      <c:pt idx="117">
                        <c:v>0.29699999999999999</c:v>
                      </c:pt>
                      <c:pt idx="118">
                        <c:v>0.48899999999999999</c:v>
                      </c:pt>
                      <c:pt idx="119">
                        <c:v>1.4359999999999999</c:v>
                      </c:pt>
                      <c:pt idx="120">
                        <c:v>0.60799999999999998</c:v>
                      </c:pt>
                      <c:pt idx="121">
                        <c:v>1.3819999999999999</c:v>
                      </c:pt>
                      <c:pt idx="122">
                        <c:v>0.73</c:v>
                      </c:pt>
                      <c:pt idx="123">
                        <c:v>1.1220000000000001</c:v>
                      </c:pt>
                      <c:pt idx="124">
                        <c:v>0.52200000000000002</c:v>
                      </c:pt>
                      <c:pt idx="125">
                        <c:v>0.76800000000000002</c:v>
                      </c:pt>
                      <c:pt idx="126">
                        <c:v>1.1279999999999999</c:v>
                      </c:pt>
                      <c:pt idx="127">
                        <c:v>0.95</c:v>
                      </c:pt>
                      <c:pt idx="128">
                        <c:v>0.91600000000000004</c:v>
                      </c:pt>
                      <c:pt idx="129">
                        <c:v>1.1579999999999999</c:v>
                      </c:pt>
                      <c:pt idx="130">
                        <c:v>0.39</c:v>
                      </c:pt>
                      <c:pt idx="131">
                        <c:v>0.41199999999999998</c:v>
                      </c:pt>
                      <c:pt idx="132">
                        <c:v>0.60199999999999998</c:v>
                      </c:pt>
                      <c:pt idx="133">
                        <c:v>0.48899999999999999</c:v>
                      </c:pt>
                      <c:pt idx="134">
                        <c:v>0.60599999999999998</c:v>
                      </c:pt>
                      <c:pt idx="135">
                        <c:v>0.76300000000000001</c:v>
                      </c:pt>
                      <c:pt idx="136">
                        <c:v>0.89600000000000002</c:v>
                      </c:pt>
                      <c:pt idx="137">
                        <c:v>0.88300000000000001</c:v>
                      </c:pt>
                      <c:pt idx="138">
                        <c:v>0.745</c:v>
                      </c:pt>
                      <c:pt idx="139">
                        <c:v>0.60099999999999998</c:v>
                      </c:pt>
                      <c:pt idx="140">
                        <c:v>0.63400000000000001</c:v>
                      </c:pt>
                      <c:pt idx="141">
                        <c:v>1.2430000000000001</c:v>
                      </c:pt>
                      <c:pt idx="142">
                        <c:v>0.751</c:v>
                      </c:pt>
                      <c:pt idx="143">
                        <c:v>2.2509999999999999</c:v>
                      </c:pt>
                      <c:pt idx="144">
                        <c:v>0.36299999999999999</c:v>
                      </c:pt>
                      <c:pt idx="145">
                        <c:v>0.434</c:v>
                      </c:pt>
                      <c:pt idx="146">
                        <c:v>1.2649999999999999</c:v>
                      </c:pt>
                      <c:pt idx="147">
                        <c:v>0.438</c:v>
                      </c:pt>
                      <c:pt idx="148">
                        <c:v>0.97199999999999998</c:v>
                      </c:pt>
                      <c:pt idx="149">
                        <c:v>0.53300000000000003</c:v>
                      </c:pt>
                      <c:pt idx="150">
                        <c:v>1.05</c:v>
                      </c:pt>
                      <c:pt idx="151">
                        <c:v>1.3220000000000001</c:v>
                      </c:pt>
                      <c:pt idx="152">
                        <c:v>1.079</c:v>
                      </c:pt>
                      <c:pt idx="153">
                        <c:v>1.1419999999999999</c:v>
                      </c:pt>
                      <c:pt idx="154">
                        <c:v>0.8</c:v>
                      </c:pt>
                      <c:pt idx="155">
                        <c:v>0.41799999999999998</c:v>
                      </c:pt>
                      <c:pt idx="156">
                        <c:v>1.4590000000000001</c:v>
                      </c:pt>
                      <c:pt idx="157">
                        <c:v>0.91200000000000003</c:v>
                      </c:pt>
                      <c:pt idx="158">
                        <c:v>0.99399999999999999</c:v>
                      </c:pt>
                      <c:pt idx="159">
                        <c:v>1.0469999999999999</c:v>
                      </c:pt>
                      <c:pt idx="160">
                        <c:v>1.9390000000000001</c:v>
                      </c:pt>
                      <c:pt idx="161">
                        <c:v>1.0089999999999999</c:v>
                      </c:pt>
                      <c:pt idx="162">
                        <c:v>0.60399999999999998</c:v>
                      </c:pt>
                      <c:pt idx="163">
                        <c:v>0.70899999999999996</c:v>
                      </c:pt>
                      <c:pt idx="164">
                        <c:v>1.1279999999999999</c:v>
                      </c:pt>
                      <c:pt idx="165">
                        <c:v>0.64800000000000002</c:v>
                      </c:pt>
                      <c:pt idx="166">
                        <c:v>0.746</c:v>
                      </c:pt>
                      <c:pt idx="167">
                        <c:v>0.26300000000000001</c:v>
                      </c:pt>
                      <c:pt idx="168">
                        <c:v>0.90500000000000003</c:v>
                      </c:pt>
                      <c:pt idx="169">
                        <c:v>0.69399999999999995</c:v>
                      </c:pt>
                      <c:pt idx="170">
                        <c:v>0.97499999999999998</c:v>
                      </c:pt>
                      <c:pt idx="171">
                        <c:v>1.1240000000000001</c:v>
                      </c:pt>
                      <c:pt idx="172">
                        <c:v>1.2789999999999999</c:v>
                      </c:pt>
                      <c:pt idx="173">
                        <c:v>0.77500000000000002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604-4D9F-9751-520FD717FA87}"/>
                  </c:ext>
                </c:extLst>
              </c15:ser>
            </c15:filteredScatterSeries>
          </c:ext>
        </c:extLst>
      </c:scatterChart>
      <c:valAx>
        <c:axId val="1815550223"/>
        <c:scaling>
          <c:logBase val="10"/>
          <c:orientation val="minMax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GNI per capita at PPP prices in</a:t>
                </a:r>
                <a:r>
                  <a:rPr lang="en-US" baseline="0" dirty="0"/>
                  <a:t> </a:t>
                </a:r>
                <a:r>
                  <a:rPr lang="en-US" dirty="0"/>
                  <a:t>2017 dollars (log scale)</a:t>
                </a:r>
              </a:p>
            </c:rich>
          </c:tx>
          <c:layout>
            <c:manualLayout>
              <c:xMode val="edge"/>
              <c:yMode val="edge"/>
              <c:x val="0.21512295112966787"/>
              <c:y val="0.94337790468793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48143"/>
        <c:crosses val="autoZero"/>
        <c:crossBetween val="midCat"/>
        <c:minorUnit val="100"/>
      </c:valAx>
      <c:valAx>
        <c:axId val="18155481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the</a:t>
                </a:r>
                <a:r>
                  <a:rPr lang="en-US" baseline="0" dirty="0"/>
                  <a:t> population in 2017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5022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7515616909971"/>
          <c:y val="0.43560046124434981"/>
          <c:w val="0.22633583696999446"/>
          <c:h val="0.50700671874890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255E-1A2D-2045-B70E-5035DF966416}" type="datetimeFigureOut">
              <a:rPr lang="en-US" smtClean="0"/>
              <a:t>7/24/23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AD26-9091-834D-916D-F5A78DDB9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8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C4224-2A4B-F049-8A20-F0EDC87B1A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AD26-9091-834D-916D-F5A78DDB9C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7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AD26-9091-834D-916D-F5A78DDB9C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2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AD26-9091-834D-916D-F5A78DDB9C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4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AD26-9091-834D-916D-F5A78DDB9C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8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3702-2A9B-6FB8-7720-08206AFD2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BCF5B-16F6-04EB-5DD8-D37C48CB7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090E9-D1D0-033D-C799-67F7182E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48D7-AB81-CF49-9302-D26EEF09452D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70A64-1034-6EC4-2DC3-B165AFDA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08CA-BB6C-DEBB-7C8E-E5C1128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1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822F-A7EE-F7EB-BF1F-9F3FD690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44D48-34A2-EA93-79E6-6ECBC7161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B264-A73C-614A-7BB8-613D5DC0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4FB-B582-C845-8CAD-BE239FB4E65E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E68-699A-97DC-F6C8-3463CEC5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424B-F3FB-B6ED-5903-F1F1B38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B467D-3DF1-24D3-C5B6-F02802E1A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54A1F-00F1-07AC-2510-7494F4B2A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A8D7-24EA-69EE-ACE9-19444C16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AAF-30D5-204B-B0C1-EB0ECD4C022B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F2F0-FD3A-FABD-B050-DC13D800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33347-A71B-3F2B-8185-E2C6496C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3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0330-45F6-8CD0-65D8-2E6466A7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87BF-A79A-5953-B0E1-05B01ED7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5C9C-DA91-72E9-841E-34878F2D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F217-24F1-F84F-B163-CABF157309B7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C988-87A9-CE13-BFC8-3DC60E8E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7E30C-B3B9-F62B-F0FA-66438CD4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C36A-D214-7A0C-85DF-27BA4A3D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38AE-7E29-FA4C-C497-8368739E4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EF32-BCB2-B2B7-5159-255B64D4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44D-4262-8040-9D2B-660F36AAF993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5341-A0EB-9352-C8DC-874F083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24DD-BC27-0F77-F7CC-1F077B41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1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1997-B80C-699E-3E7D-D6823203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B516-E057-2993-1093-E890F0697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2DACE-C129-37A1-F8EB-190F18ACA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23536-CB0F-261B-25DC-22D40CC1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8EE8-9A87-0149-BA78-B3ABF05C40C5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54758-8602-F3F0-1720-A03345F1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1DB52-2ED9-5E3E-316C-8DE4F22D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3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CE6C-B3CF-D8AC-77AA-310B1CEF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9E4CF-EF54-1BBF-B6B4-5BE545F1E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B2D9A-CB62-78B4-B48F-1DDE3C05C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67CBF-8599-C16C-4B00-4F209CF20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B6A3-AA1E-4997-50A6-8D413AB29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13B90-74EA-BE8A-1C25-63A405E4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384F-09C9-4E43-B15D-E355286293BD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D998E-C1E7-E403-EB30-417FC215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3B57B-5086-CA57-6C89-9D6A6B93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8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424-0E3A-4E3B-3147-D670A91D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41668-7B21-2FDC-B672-051A980D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C1B3-4D27-DB45-B946-746E4B077FF3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5275-994A-B589-1CBB-0B887551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53F2F-4A75-C12A-F787-BE75465B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9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FDC97-EBD4-74F6-C0D0-76DE8F3C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B3BA-0AF8-4F47-9C37-4B3C6568CCB0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243B5-5083-0F1B-9F01-11C06AA5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D7B83-4C2E-1436-65C6-E280CDAC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3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D539-33BC-E934-DC2C-F0932443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5E17-8D16-6CA2-E963-3CD6DDB4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B783-38B0-365B-2E16-690AB2D21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706E-B4D8-AF28-62AC-CBE78040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BDF8-000B-104D-A161-BE85522CE72B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C7829-E781-5F8A-AB6A-329142DA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CE57D-0CD2-086B-48A2-B0EB6BCC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5B26-2D67-E2ED-6945-B00F5632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5D256-7F41-012D-C198-0B36BFF54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8FBC9-D264-AC9F-1963-74B2124E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AADD2-505E-3D52-97B9-6B06F49D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871-6C1C-A04E-81C2-0FC4DB0D63A7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FAE80-BF2A-A753-2C87-E3EC3C9C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100CF-D6A9-B2C6-03E9-1F8A0A9E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5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8D805-2DF7-2A8F-93BA-7CD21BF2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68FB8-7F68-AE1A-6896-8EF1BBFB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FE6D-831B-0BA1-CFCE-B87CDA10C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FB7DC-33F7-A940-BC5D-346A352C4ACF}" type="datetime1">
              <a:rPr lang="en-US" smtClean="0"/>
              <a:t>7/24/23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D84C-9CD9-B63E-E1E9-5A990CC6E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B202A-D1F0-7D7E-0772-A1C81F47D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FDFB-C4DB-004A-94C8-B6AEEEA3B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9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tufts.edu/foodpricesfornutri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databank.worldbank.org/source/world-development-indicators" TargetMode="External"/><Relationship Id="rId5" Type="http://schemas.openxmlformats.org/officeDocument/2006/relationships/hyperlink" Target="https://databank.worldbank.org/source/food-prices-for-nutrition" TargetMode="Externa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nk.worldbank.org/source/food-prices-for-nutri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hyperlink" Target="https://databank.worldbank.org/source/world-development-indicato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databank.worldbank.org/source/world-development-indicators" TargetMode="External"/><Relationship Id="rId4" Type="http://schemas.openxmlformats.org/officeDocument/2006/relationships/hyperlink" Target="https://databank.worldbank.org/source/food-prices-for-nutri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119" y="2491435"/>
            <a:ext cx="12400151" cy="150765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least-cost diets </a:t>
            </a:r>
            <a:b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measure food access globally: </a:t>
            </a:r>
            <a:b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and implications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119" y="4366565"/>
            <a:ext cx="6266297" cy="2101404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24 July 2023</a:t>
            </a:r>
          </a:p>
          <a:p>
            <a:pPr algn="l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AAEA Track Session</a:t>
            </a:r>
          </a:p>
          <a:p>
            <a:pPr algn="l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Bridging U.S. and international research on food security, food prices and access to healthy, sustainable diets</a:t>
            </a:r>
          </a:p>
          <a:p>
            <a:pPr algn="l">
              <a:spcBef>
                <a:spcPts val="600"/>
              </a:spcBef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Leah Costlow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Tufts Friedman School</a:t>
            </a:r>
          </a:p>
          <a:p>
            <a:pPr algn="l">
              <a:spcBef>
                <a:spcPts val="60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FD6F26-5E92-BE3D-01F7-2191ADF7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19" y="600098"/>
            <a:ext cx="5597656" cy="1123193"/>
          </a:xfrm>
          <a:prstGeom prst="rect">
            <a:avLst/>
          </a:prstGeom>
        </p:spPr>
      </p:pic>
      <p:pic>
        <p:nvPicPr>
          <p:cNvPr id="20" name="Picture 19" descr="A group of people with text&#10;&#10;Description automatically generated">
            <a:extLst>
              <a:ext uri="{FF2B5EF4-FFF2-40B4-BE49-F238E27FC236}">
                <a16:creationId xmlns:a16="http://schemas.microsoft.com/office/drawing/2014/main" id="{0148638B-5112-EB37-4C68-7AF5F51AF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536" y="509163"/>
            <a:ext cx="4686300" cy="1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B9822A6-7FC1-A489-A1D6-2D0B9F393E0D}"/>
              </a:ext>
            </a:extLst>
          </p:cNvPr>
          <p:cNvGrpSpPr/>
          <p:nvPr/>
        </p:nvGrpSpPr>
        <p:grpSpPr>
          <a:xfrm>
            <a:off x="1015224" y="423591"/>
            <a:ext cx="10741139" cy="3020203"/>
            <a:chOff x="1696118" y="1838740"/>
            <a:chExt cx="10142819" cy="30202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927EA-D678-2FE0-B4BD-59044579F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37" t="4914" r="6609" b="7132"/>
            <a:stretch/>
          </p:blipFill>
          <p:spPr>
            <a:xfrm>
              <a:off x="7630354" y="2383019"/>
              <a:ext cx="1719470" cy="171947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751084D-3B6A-4919-E0B7-D30B3D1CEF23}"/>
                </a:ext>
              </a:extLst>
            </p:cNvPr>
            <p:cNvGrpSpPr/>
            <p:nvPr/>
          </p:nvGrpSpPr>
          <p:grpSpPr>
            <a:xfrm>
              <a:off x="1696118" y="1838740"/>
              <a:ext cx="5597656" cy="2816063"/>
              <a:chOff x="1154328" y="1421296"/>
              <a:chExt cx="5597656" cy="2816063"/>
            </a:xfrm>
          </p:grpSpPr>
          <p:pic>
            <p:nvPicPr>
              <p:cNvPr id="6" name="Picture 5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7A1B65E0-8130-4DD7-85C9-C92ED43EC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328" y="3114166"/>
                <a:ext cx="5597656" cy="1123193"/>
              </a:xfrm>
              <a:prstGeom prst="rect">
                <a:avLst/>
              </a:prstGeom>
            </p:spPr>
          </p:pic>
          <p:pic>
            <p:nvPicPr>
              <p:cNvPr id="7" name="Picture 6" descr="A group of people with text&#10;&#10;Description automatically generated">
                <a:extLst>
                  <a:ext uri="{FF2B5EF4-FFF2-40B4-BE49-F238E27FC236}">
                    <a16:creationId xmlns:a16="http://schemas.microsoft.com/office/drawing/2014/main" id="{E2BD8AB2-497B-CEAD-C02A-57371375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2196" y="1421296"/>
                <a:ext cx="5388935" cy="140401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6FE06-C5A7-95C4-CAF4-B897BABE3B40}"/>
                </a:ext>
              </a:extLst>
            </p:cNvPr>
            <p:cNvSpPr txBox="1"/>
            <p:nvPr/>
          </p:nvSpPr>
          <p:spPr>
            <a:xfrm>
              <a:off x="9417670" y="1935066"/>
              <a:ext cx="2421267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Find links to papers, data, presentations, and events on our website: </a:t>
              </a: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https://sites.tufts.edu/foodpricesfornutrition</a:t>
              </a:r>
            </a:p>
            <a:p>
              <a:endParaRPr lang="en-US" sz="2400" i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373E07-368D-3CA6-18CD-F4AD94E74133}"/>
              </a:ext>
            </a:extLst>
          </p:cNvPr>
          <p:cNvGrpSpPr/>
          <p:nvPr/>
        </p:nvGrpSpPr>
        <p:grpSpPr>
          <a:xfrm>
            <a:off x="435636" y="4067610"/>
            <a:ext cx="11320727" cy="2662566"/>
            <a:chOff x="435636" y="4196819"/>
            <a:chExt cx="11320727" cy="26625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37E511-3140-0265-03BE-CDBCC823A44D}"/>
                </a:ext>
              </a:extLst>
            </p:cNvPr>
            <p:cNvGrpSpPr/>
            <p:nvPr/>
          </p:nvGrpSpPr>
          <p:grpSpPr>
            <a:xfrm>
              <a:off x="435636" y="4196819"/>
              <a:ext cx="11320727" cy="2412016"/>
              <a:chOff x="645865" y="4022393"/>
              <a:chExt cx="11320727" cy="241201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0D1CD92-F627-124C-B1A5-40CF76EEFB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119"/>
              <a:stretch/>
            </p:blipFill>
            <p:spPr>
              <a:xfrm>
                <a:off x="4307156" y="5776094"/>
                <a:ext cx="2628603" cy="550364"/>
              </a:xfrm>
              <a:prstGeom prst="rect">
                <a:avLst/>
              </a:prstGeom>
            </p:spPr>
          </p:pic>
          <p:pic>
            <p:nvPicPr>
              <p:cNvPr id="10" name="Picture 12">
                <a:extLst>
                  <a:ext uri="{FF2B5EF4-FFF2-40B4-BE49-F238E27FC236}">
                    <a16:creationId xmlns:a16="http://schemas.microsoft.com/office/drawing/2014/main" id="{23923D43-D04A-D2C2-32A9-0FF3DC8F4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54" b="4890"/>
              <a:stretch/>
            </p:blipFill>
            <p:spPr bwMode="auto">
              <a:xfrm>
                <a:off x="645865" y="4022393"/>
                <a:ext cx="2856927" cy="222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6B13FB1C-8FAE-85DB-6A2F-1C0767433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7437" y="5644266"/>
                <a:ext cx="2147732" cy="738283"/>
              </a:xfrm>
              <a:prstGeom prst="rect">
                <a:avLst/>
              </a:prstGeom>
            </p:spPr>
          </p:pic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8D8B5A91-C920-74B0-2FA5-C1CC997AE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857" y="4492373"/>
                <a:ext cx="784173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/>
                  <a:t>We thank the many price collectors and contributors to the diverse databases </a:t>
                </a:r>
                <a:br>
                  <a:rPr lang="en-US" altLang="en-US" sz="1600" dirty="0"/>
                </a:br>
                <a:r>
                  <a:rPr lang="en-US" altLang="en-US" sz="1600" dirty="0"/>
                  <a:t>used in this work and are grateful for funding to the Bill &amp; Melinda Gates Foundation and UKAid, as well as complementary funding from FAO.</a:t>
                </a:r>
                <a:endParaRPr lang="en-US" altLang="en-US" sz="1600" b="1" dirty="0"/>
              </a:p>
            </p:txBody>
          </p:sp>
          <p:pic>
            <p:nvPicPr>
              <p:cNvPr id="13" name="Picture 2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81A99C04-53AF-0F2C-1108-B8382D11F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18073" y="5589695"/>
                <a:ext cx="900399" cy="844714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9DB56B-ED6B-F63B-AB59-78C6B6D5552A}"/>
                </a:ext>
              </a:extLst>
            </p:cNvPr>
            <p:cNvSpPr/>
            <p:nvPr/>
          </p:nvSpPr>
          <p:spPr>
            <a:xfrm>
              <a:off x="676402" y="6418046"/>
              <a:ext cx="2667000" cy="441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srgbClr val="543210"/>
                  </a:solidFill>
                </a:rPr>
                <a:t>Photo by Anna Herforth</a:t>
              </a:r>
            </a:p>
            <a:p>
              <a:pPr>
                <a:lnSpc>
                  <a:spcPct val="80000"/>
                </a:lnSpc>
              </a:pPr>
              <a:r>
                <a:rPr lang="en-US" sz="1400" dirty="0">
                  <a:solidFill>
                    <a:srgbClr val="543210"/>
                  </a:solidFill>
                </a:rPr>
                <a:t>at Agbogbloshi market, Ghana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52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B879A2-6353-0842-C73F-E9C03E7E7D8B}"/>
              </a:ext>
            </a:extLst>
          </p:cNvPr>
          <p:cNvSpPr txBox="1">
            <a:spLocks/>
          </p:cNvSpPr>
          <p:nvPr/>
        </p:nvSpPr>
        <p:spPr>
          <a:xfrm>
            <a:off x="283521" y="385669"/>
            <a:ext cx="12400151" cy="1507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 the cost and affordability of healthy diets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B7F627-4CA2-8538-803A-8A37BED4C967}"/>
              </a:ext>
            </a:extLst>
          </p:cNvPr>
          <p:cNvSpPr txBox="1"/>
          <p:nvPr/>
        </p:nvSpPr>
        <p:spPr>
          <a:xfrm>
            <a:off x="702449" y="1819121"/>
            <a:ext cx="67951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Cost and Affordability of Healthy Diets</a:t>
            </a:r>
            <a:r>
              <a:rPr lang="en-US" sz="2400" dirty="0"/>
              <a:t> </a:t>
            </a:r>
            <a:r>
              <a:rPr lang="en-US" sz="2400" b="1" dirty="0"/>
              <a:t>(CoAHD) </a:t>
            </a:r>
            <a:r>
              <a:rPr lang="en-US" sz="2400" dirty="0"/>
              <a:t>are new indicators of access to healthy diets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Retail</a:t>
            </a:r>
            <a:r>
              <a:rPr lang="en-US" sz="2400" dirty="0"/>
              <a:t> </a:t>
            </a:r>
            <a:r>
              <a:rPr lang="en-US" sz="2400" b="1" dirty="0"/>
              <a:t>food prices </a:t>
            </a:r>
            <a:r>
              <a:rPr lang="en-US" sz="2400" dirty="0"/>
              <a:t>let us identify the </a:t>
            </a:r>
            <a:r>
              <a:rPr lang="en-US" sz="2400" b="1" dirty="0"/>
              <a:t>least expensive </a:t>
            </a:r>
            <a:r>
              <a:rPr lang="en-US" sz="2400" dirty="0"/>
              <a:t>combinations of locally available foods needed for health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Global monitoring </a:t>
            </a:r>
            <a:r>
              <a:rPr lang="en-US" sz="2400" dirty="0"/>
              <a:t>of CoAHD is now hosted by UN-FAO and World Bank as part of a suite of food security indicators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404BC6-3B53-609F-D697-5094CA052754}"/>
              </a:ext>
            </a:extLst>
          </p:cNvPr>
          <p:cNvGrpSpPr/>
          <p:nvPr/>
        </p:nvGrpSpPr>
        <p:grpSpPr>
          <a:xfrm>
            <a:off x="8038941" y="2801736"/>
            <a:ext cx="2031493" cy="1298539"/>
            <a:chOff x="7227387" y="4997221"/>
            <a:chExt cx="2350881" cy="15904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6EEE598-0DAE-1B2F-76F4-A5C213AE0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754" t="22232" r="15381" b="54049"/>
            <a:stretch/>
          </p:blipFill>
          <p:spPr>
            <a:xfrm>
              <a:off x="7228660" y="5444408"/>
              <a:ext cx="2349608" cy="114325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1F8AAE3-B39C-132A-E46D-11F71261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754" t="4670" r="15381" b="85886"/>
            <a:stretch/>
          </p:blipFill>
          <p:spPr>
            <a:xfrm>
              <a:off x="7227387" y="4997221"/>
              <a:ext cx="2340083" cy="455187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2AC9479-74E1-CDD8-4C0C-377C9D4D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725" y="3327838"/>
            <a:ext cx="2339839" cy="1137550"/>
          </a:xfrm>
          <a:prstGeom prst="rect">
            <a:avLst/>
          </a:prstGeom>
        </p:spPr>
      </p:pic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FBF50B17-D1C6-73FA-1221-AE2DC9163A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14" y="1169727"/>
            <a:ext cx="1166548" cy="1537226"/>
          </a:xfrm>
          <a:prstGeom prst="rect">
            <a:avLst/>
          </a:prstGeom>
        </p:spPr>
      </p:pic>
      <p:pic>
        <p:nvPicPr>
          <p:cNvPr id="41" name="Picture 40" descr="A group of vegetables&#10;&#10;Description automatically generated with low confidence">
            <a:extLst>
              <a:ext uri="{FF2B5EF4-FFF2-40B4-BE49-F238E27FC236}">
                <a16:creationId xmlns:a16="http://schemas.microsoft.com/office/drawing/2014/main" id="{488C4186-E14C-79EF-ED42-8B93B6356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36" y="1419455"/>
            <a:ext cx="1166548" cy="1644833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1AB4C2DB-DFCD-6475-1C0E-05AEB6B9F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076" y="4562793"/>
            <a:ext cx="3453772" cy="699591"/>
          </a:xfrm>
          <a:prstGeom prst="rect">
            <a:avLst/>
          </a:prstGeom>
        </p:spPr>
      </p:pic>
      <p:pic>
        <p:nvPicPr>
          <p:cNvPr id="45" name="Picture 44" descr="A screenshot of a computer&#10;&#10;Description automatically generated">
            <a:extLst>
              <a:ext uri="{FF2B5EF4-FFF2-40B4-BE49-F238E27FC236}">
                <a16:creationId xmlns:a16="http://schemas.microsoft.com/office/drawing/2014/main" id="{D7BA37F8-45F3-133F-882B-31B69EF75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1414" y="5255755"/>
            <a:ext cx="3453772" cy="1100595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7C4ED9B9-0721-5168-0758-42E8CA0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B969E5-6EEB-3EF3-EF26-7B5201E2D0A5}"/>
              </a:ext>
            </a:extLst>
          </p:cNvPr>
          <p:cNvSpPr txBox="1">
            <a:spLocks/>
          </p:cNvSpPr>
          <p:nvPr/>
        </p:nvSpPr>
        <p:spPr>
          <a:xfrm>
            <a:off x="283521" y="385669"/>
            <a:ext cx="12400151" cy="1507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monitor the cost and affordability of healthy diets?</a:t>
            </a:r>
          </a:p>
        </p:txBody>
      </p:sp>
      <p:pic>
        <p:nvPicPr>
          <p:cNvPr id="7" name="Picture 6" descr="A picture containing tripod&#10;&#10;Description automatically generated">
            <a:extLst>
              <a:ext uri="{FF2B5EF4-FFF2-40B4-BE49-F238E27FC236}">
                <a16:creationId xmlns:a16="http://schemas.microsoft.com/office/drawing/2014/main" id="{586F9373-571C-6D3B-1531-E962EB06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8" y="3898993"/>
            <a:ext cx="2090507" cy="2090507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51C83BC-79E6-7913-CCC8-80C4C5289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58306"/>
              </p:ext>
            </p:extLst>
          </p:nvPr>
        </p:nvGraphicFramePr>
        <p:xfrm>
          <a:off x="4920347" y="2816092"/>
          <a:ext cx="5928506" cy="3792183"/>
        </p:xfrm>
        <a:graphic>
          <a:graphicData uri="http://schemas.openxmlformats.org/drawingml/2006/table">
            <a:tbl>
              <a:tblPr firstRow="1" bandRow="1"/>
              <a:tblGrid>
                <a:gridCol w="258357">
                  <a:extLst>
                    <a:ext uri="{9D8B030D-6E8A-4147-A177-3AD203B41FA5}">
                      <a16:colId xmlns:a16="http://schemas.microsoft.com/office/drawing/2014/main" val="3451523479"/>
                    </a:ext>
                  </a:extLst>
                </a:gridCol>
                <a:gridCol w="774169">
                  <a:extLst>
                    <a:ext uri="{9D8B030D-6E8A-4147-A177-3AD203B41FA5}">
                      <a16:colId xmlns:a16="http://schemas.microsoft.com/office/drawing/2014/main" val="3341402626"/>
                    </a:ext>
                  </a:extLst>
                </a:gridCol>
                <a:gridCol w="2801428">
                  <a:extLst>
                    <a:ext uri="{9D8B030D-6E8A-4147-A177-3AD203B41FA5}">
                      <a16:colId xmlns:a16="http://schemas.microsoft.com/office/drawing/2014/main" val="969415121"/>
                    </a:ext>
                  </a:extLst>
                </a:gridCol>
                <a:gridCol w="862576">
                  <a:extLst>
                    <a:ext uri="{9D8B030D-6E8A-4147-A177-3AD203B41FA5}">
                      <a16:colId xmlns:a16="http://schemas.microsoft.com/office/drawing/2014/main" val="621337366"/>
                    </a:ext>
                  </a:extLst>
                </a:gridCol>
                <a:gridCol w="1231976">
                  <a:extLst>
                    <a:ext uri="{9D8B030D-6E8A-4147-A177-3AD203B41FA5}">
                      <a16:colId xmlns:a16="http://schemas.microsoft.com/office/drawing/2014/main" val="3874017299"/>
                    </a:ext>
                  </a:extLst>
                </a:gridCol>
              </a:tblGrid>
              <a:tr h="38170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latin typeface="+mj-lt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35388"/>
                  </a:ext>
                </a:extLst>
              </a:tr>
              <a:tr h="274249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Food preferences, convenience and other goals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(including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food security,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diet diversity,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sustainability,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equity and inclusion)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85637"/>
                  </a:ext>
                </a:extLst>
              </a:tr>
              <a:tr h="6679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latin typeface="+mj-lt"/>
                        </a:rPr>
                        <a:t>Caloric adequacy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(short-term subsistence)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428822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F2AD5DE0-EF88-1A2D-AEDE-74056C0FF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13043"/>
              </p:ext>
            </p:extLst>
          </p:nvPr>
        </p:nvGraphicFramePr>
        <p:xfrm>
          <a:off x="4005948" y="3629968"/>
          <a:ext cx="6842910" cy="2959403"/>
        </p:xfrm>
        <a:graphic>
          <a:graphicData uri="http://schemas.openxmlformats.org/drawingml/2006/table">
            <a:tbl>
              <a:tblPr firstRow="1" bandRow="1"/>
              <a:tblGrid>
                <a:gridCol w="1170055">
                  <a:extLst>
                    <a:ext uri="{9D8B030D-6E8A-4147-A177-3AD203B41FA5}">
                      <a16:colId xmlns:a16="http://schemas.microsoft.com/office/drawing/2014/main" val="3451523479"/>
                    </a:ext>
                  </a:extLst>
                </a:gridCol>
                <a:gridCol w="1200703">
                  <a:extLst>
                    <a:ext uri="{9D8B030D-6E8A-4147-A177-3AD203B41FA5}">
                      <a16:colId xmlns:a16="http://schemas.microsoft.com/office/drawing/2014/main" val="3341402626"/>
                    </a:ext>
                  </a:extLst>
                </a:gridCol>
                <a:gridCol w="1356523">
                  <a:extLst>
                    <a:ext uri="{9D8B030D-6E8A-4147-A177-3AD203B41FA5}">
                      <a16:colId xmlns:a16="http://schemas.microsoft.com/office/drawing/2014/main" val="969415121"/>
                    </a:ext>
                  </a:extLst>
                </a:gridCol>
                <a:gridCol w="1703307">
                  <a:extLst>
                    <a:ext uri="{9D8B030D-6E8A-4147-A177-3AD203B41FA5}">
                      <a16:colId xmlns:a16="http://schemas.microsoft.com/office/drawing/2014/main" val="621337366"/>
                    </a:ext>
                  </a:extLst>
                </a:gridCol>
                <a:gridCol w="1412322">
                  <a:extLst>
                    <a:ext uri="{9D8B030D-6E8A-4147-A177-3AD203B41FA5}">
                      <a16:colId xmlns:a16="http://schemas.microsoft.com/office/drawing/2014/main" val="3874017299"/>
                    </a:ext>
                  </a:extLst>
                </a:gridCol>
              </a:tblGrid>
              <a:tr h="4905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35388"/>
                  </a:ext>
                </a:extLst>
              </a:tr>
              <a:tr h="88490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Healthy diets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(meet food group recommendations)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85637"/>
                  </a:ext>
                </a:extLst>
              </a:tr>
              <a:tr h="78815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latin typeface="+mj-lt"/>
                        </a:rPr>
                        <a:t>Nutrient adequacy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(avoid deficiencies and excesses of essential nutrients 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33356"/>
                  </a:ext>
                </a:extLst>
              </a:tr>
              <a:tr h="61943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latin typeface="+mj-lt"/>
                        </a:rPr>
                        <a:t>Caloric adequacy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(short-term subsistence)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428822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tripod&#10;&#10;Description automatically generated">
            <a:extLst>
              <a:ext uri="{FF2B5EF4-FFF2-40B4-BE49-F238E27FC236}">
                <a16:creationId xmlns:a16="http://schemas.microsoft.com/office/drawing/2014/main" id="{4298125F-F2EB-B43F-A350-6C5686E50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8" y="3898993"/>
            <a:ext cx="2090507" cy="20905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476DC15-3C03-1886-D277-FBA71257A82D}"/>
              </a:ext>
            </a:extLst>
          </p:cNvPr>
          <p:cNvGrpSpPr/>
          <p:nvPr/>
        </p:nvGrpSpPr>
        <p:grpSpPr>
          <a:xfrm>
            <a:off x="283515" y="1383213"/>
            <a:ext cx="8689677" cy="4085440"/>
            <a:chOff x="283515" y="1383213"/>
            <a:chExt cx="8689677" cy="40854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94E63-D40B-114D-7BBC-FB38B81E5A7E}"/>
                </a:ext>
              </a:extLst>
            </p:cNvPr>
            <p:cNvSpPr txBox="1"/>
            <p:nvPr/>
          </p:nvSpPr>
          <p:spPr>
            <a:xfrm>
              <a:off x="293582" y="1383213"/>
              <a:ext cx="86796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Moving up each tier of access involves </a:t>
              </a:r>
              <a:r>
                <a:rPr lang="en-US" sz="2400" b="1" dirty="0"/>
                <a:t>higher costs at each step</a:t>
              </a:r>
            </a:p>
            <a:p>
              <a:endParaRPr lang="en-US" sz="2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Reveals barriers to access and opportunities for improvement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Foods with the potential to improve affordability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People who need higher incomes or safety nets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Displacement from other foods</a:t>
              </a:r>
            </a:p>
            <a:p>
              <a:pPr lvl="1"/>
              <a:endParaRPr lang="en-US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0A65DE-C8F9-B391-34C6-47AB0E6DBDB7}"/>
                </a:ext>
              </a:extLst>
            </p:cNvPr>
            <p:cNvSpPr txBox="1"/>
            <p:nvPr/>
          </p:nvSpPr>
          <p:spPr>
            <a:xfrm>
              <a:off x="283515" y="3898993"/>
              <a:ext cx="3638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Distinguish unaffordability from </a:t>
              </a:r>
              <a:r>
                <a:rPr lang="en-US" sz="2400" b="1" dirty="0"/>
                <a:t>other causes </a:t>
              </a:r>
              <a:r>
                <a:rPr lang="en-US" sz="2400" dirty="0"/>
                <a:t>of poor diet quality</a:t>
              </a: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8B8E568-1766-2CF8-D44C-951C70EC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2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3E01C2-46B1-D717-93B7-95CE00B4DCB6}"/>
              </a:ext>
            </a:extLst>
          </p:cNvPr>
          <p:cNvSpPr txBox="1">
            <a:spLocks/>
          </p:cNvSpPr>
          <p:nvPr/>
        </p:nvSpPr>
        <p:spPr>
          <a:xfrm>
            <a:off x="190367" y="241888"/>
            <a:ext cx="12400151" cy="4654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Calculating CoAHD using the Healthy Diet Basket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8F29C2-F67C-6C0C-757C-A778DED07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84529"/>
              </p:ext>
            </p:extLst>
          </p:nvPr>
        </p:nvGraphicFramePr>
        <p:xfrm>
          <a:off x="276143" y="1422083"/>
          <a:ext cx="6153314" cy="43484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76049">
                  <a:extLst>
                    <a:ext uri="{9D8B030D-6E8A-4147-A177-3AD203B41FA5}">
                      <a16:colId xmlns:a16="http://schemas.microsoft.com/office/drawing/2014/main" val="271894816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997830559"/>
                    </a:ext>
                  </a:extLst>
                </a:gridCol>
                <a:gridCol w="916941">
                  <a:extLst>
                    <a:ext uri="{9D8B030D-6E8A-4147-A177-3AD203B41FA5}">
                      <a16:colId xmlns:a16="http://schemas.microsoft.com/office/drawing/2014/main" val="442216037"/>
                    </a:ext>
                  </a:extLst>
                </a:gridCol>
                <a:gridCol w="1631624">
                  <a:extLst>
                    <a:ext uri="{9D8B030D-6E8A-4147-A177-3AD203B41FA5}">
                      <a16:colId xmlns:a16="http://schemas.microsoft.com/office/drawing/2014/main" val="2408742439"/>
                    </a:ext>
                  </a:extLst>
                </a:gridCol>
              </a:tblGrid>
              <a:tr h="10213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Healthy Diet Basket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Food Group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No. of items</a:t>
                      </a:r>
                      <a:endParaRPr lang="en-US" dirty="0"/>
                    </a:p>
                  </a:txBody>
                  <a:tcPr marL="50202" marR="5020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Energy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(kcal)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Weights of example foods (g)</a:t>
                      </a:r>
                      <a:endParaRPr lang="en-US" dirty="0"/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89003"/>
                  </a:ext>
                </a:extLst>
              </a:tr>
              <a:tr h="455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Starchy Staples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1,160</a:t>
                      </a:r>
                      <a:endParaRPr lang="en-US" sz="2000" dirty="0"/>
                    </a:p>
                  </a:txBody>
                  <a:tcPr marL="50202" marR="50202" marT="0" marB="0" anchor="ctr"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322 g dry rice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876576"/>
                  </a:ext>
                </a:extLst>
              </a:tr>
              <a:tr h="447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Vegetables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110</a:t>
                      </a:r>
                      <a:endParaRPr lang="en-US" sz="2000" dirty="0"/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270-400 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61633"/>
                  </a:ext>
                </a:extLst>
              </a:tr>
              <a:tr h="427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Fruits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160</a:t>
                      </a:r>
                      <a:endParaRPr lang="en-US" sz="2000" dirty="0"/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230-300 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7103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Animal-source foods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300</a:t>
                      </a:r>
                      <a:endParaRPr lang="en-US" sz="2000" dirty="0"/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210 g egg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94578"/>
                  </a:ext>
                </a:extLst>
              </a:tr>
              <a:tr h="6809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Legumes, nuts &amp; seeds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300</a:t>
                      </a:r>
                      <a:endParaRPr lang="en-US" sz="2000" dirty="0"/>
                    </a:p>
                  </a:txBody>
                  <a:tcPr marL="50202" marR="5020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85 g dry bean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38196"/>
                  </a:ext>
                </a:extLst>
              </a:tr>
              <a:tr h="455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Oils &amp; fats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300</a:t>
                      </a:r>
                      <a:endParaRPr lang="en-US" sz="2000" dirty="0"/>
                    </a:p>
                  </a:txBody>
                  <a:tcPr marL="50202" marR="50202" marT="0" marB="0" anchor="ctr"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34 g oil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624"/>
                  </a:ext>
                </a:extLst>
              </a:tr>
              <a:tr h="455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effectLst/>
                        </a:rPr>
                        <a:t>2,330</a:t>
                      </a:r>
                      <a:endParaRPr lang="en-US" sz="2000" b="1" dirty="0"/>
                    </a:p>
                  </a:txBody>
                  <a:tcPr marL="50202" marR="50202" marT="0" marB="0" anchor="ctr"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2" marR="502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3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81145"/>
                  </a:ext>
                </a:extLst>
              </a:tr>
            </a:tbl>
          </a:graphicData>
        </a:graphic>
      </p:graphicFrame>
      <p:sp>
        <p:nvSpPr>
          <p:cNvPr id="10" name="Text Box 4">
            <a:extLst>
              <a:ext uri="{FF2B5EF4-FFF2-40B4-BE49-F238E27FC236}">
                <a16:creationId xmlns:a16="http://schemas.microsoft.com/office/drawing/2014/main" id="{83DFF6CF-4F0F-DC75-C9B4-0E385259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38" y="5915075"/>
            <a:ext cx="6250964" cy="4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Source: Herforth et al, 2022. Methods and options to monitor the cost and affordability of a healthy diet globally.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A0BC0-A5F3-5AB1-E7B3-C5DCE11E96A4}"/>
              </a:ext>
            </a:extLst>
          </p:cNvPr>
          <p:cNvSpPr txBox="1"/>
          <p:nvPr/>
        </p:nvSpPr>
        <p:spPr>
          <a:xfrm>
            <a:off x="6652383" y="1228861"/>
            <a:ext cx="53754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Begin with </a:t>
            </a:r>
            <a:r>
              <a:rPr lang="en-US" sz="2400" b="1" dirty="0"/>
              <a:t>retail food prices</a:t>
            </a:r>
          </a:p>
          <a:p>
            <a:pPr lvl="1"/>
            <a:r>
              <a:rPr lang="en-US" sz="24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Match retail items </a:t>
            </a:r>
            <a:r>
              <a:rPr lang="en-US" sz="2400" dirty="0"/>
              <a:t>to food groups, food composition, and quantities required for health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Within the least-cost healthy diet: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Food group </a:t>
            </a:r>
            <a:r>
              <a:rPr lang="en-US" sz="2400" b="1" dirty="0"/>
              <a:t>proportions stay constant </a:t>
            </a:r>
            <a:r>
              <a:rPr lang="en-US" sz="2400" dirty="0"/>
              <a:t>(share of energy)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Food items are </a:t>
            </a:r>
            <a:r>
              <a:rPr lang="en-US" sz="2400" b="1" dirty="0"/>
              <a:t>substitutable</a:t>
            </a:r>
            <a:r>
              <a:rPr lang="en-US" sz="2400" dirty="0"/>
              <a:t> within food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Least-cost </a:t>
            </a:r>
            <a:r>
              <a:rPr lang="en-US" sz="2400" b="1" dirty="0"/>
              <a:t>items may vary </a:t>
            </a:r>
            <a:r>
              <a:rPr lang="en-US" sz="2400" dirty="0"/>
              <a:t>at each time and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1EF6718-1A41-F142-785E-B7D39A89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A2A373-819E-ED6E-2758-4902ECA2B338}"/>
              </a:ext>
            </a:extLst>
          </p:cNvPr>
          <p:cNvSpPr txBox="1">
            <a:spLocks/>
          </p:cNvSpPr>
          <p:nvPr/>
        </p:nvSpPr>
        <p:spPr>
          <a:xfrm>
            <a:off x="268005" y="242405"/>
            <a:ext cx="11482527" cy="6440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foods are included in a least-cost healthy diet?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98BE01-F371-715A-AEE5-A75D818A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99" y="6378921"/>
            <a:ext cx="7149280" cy="4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Note: Data shown are each food group’s share of cost per day using ICP 2017 items and prices.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Source: Food Prices for Nutrition (2022).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https://sites.tufts.edu/foodpricesfornutrition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83B86A-7225-89A4-3937-FC4CBEF078FE}"/>
              </a:ext>
            </a:extLst>
          </p:cNvPr>
          <p:cNvSpPr txBox="1">
            <a:spLocks/>
          </p:cNvSpPr>
          <p:nvPr/>
        </p:nvSpPr>
        <p:spPr>
          <a:xfrm>
            <a:off x="242859" y="954427"/>
            <a:ext cx="8122883" cy="1507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method identifies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least expensive items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within each food group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sold in each time and place. 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8345E4-587A-4A8F-855C-A531746C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4</a:t>
            </a:fld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C668CD-0F5E-0BB0-B9DC-84B69720A2E1}"/>
              </a:ext>
            </a:extLst>
          </p:cNvPr>
          <p:cNvGrpSpPr/>
          <p:nvPr/>
        </p:nvGrpSpPr>
        <p:grpSpPr>
          <a:xfrm>
            <a:off x="4835851" y="2566326"/>
            <a:ext cx="3529891" cy="3487214"/>
            <a:chOff x="4835851" y="2566326"/>
            <a:chExt cx="3529891" cy="3487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8989D8-7B00-9D5C-E87D-3CCC0B00E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530"/>
            <a:stretch/>
          </p:blipFill>
          <p:spPr>
            <a:xfrm>
              <a:off x="4835851" y="2566326"/>
              <a:ext cx="3529891" cy="348721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5982C8-B78D-888B-2AE9-B9D43921B8DA}"/>
                </a:ext>
              </a:extLst>
            </p:cNvPr>
            <p:cNvSpPr txBox="1"/>
            <p:nvPr/>
          </p:nvSpPr>
          <p:spPr>
            <a:xfrm>
              <a:off x="6035840" y="4552078"/>
              <a:ext cx="1204208" cy="492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 b="1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$3.44/day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>
                  <a:cs typeface="Times New Roman" panose="02020603050405020304" pitchFamily="18" charset="0"/>
                </a:rPr>
                <a:t>in 2017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65B2CA-0C40-D6E9-14B6-0753AA742524}"/>
              </a:ext>
            </a:extLst>
          </p:cNvPr>
          <p:cNvGrpSpPr/>
          <p:nvPr/>
        </p:nvGrpSpPr>
        <p:grpSpPr>
          <a:xfrm>
            <a:off x="8591550" y="2530056"/>
            <a:ext cx="3437058" cy="3487214"/>
            <a:chOff x="8591550" y="2530056"/>
            <a:chExt cx="3437058" cy="3487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1ED036-7B10-C156-4D06-4839DF179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65" r="-1"/>
            <a:stretch/>
          </p:blipFill>
          <p:spPr>
            <a:xfrm>
              <a:off x="8591550" y="2530056"/>
              <a:ext cx="3437058" cy="34872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881A2A-871F-E9C5-C2AE-58413FFCE822}"/>
                </a:ext>
              </a:extLst>
            </p:cNvPr>
            <p:cNvSpPr txBox="1"/>
            <p:nvPr/>
          </p:nvSpPr>
          <p:spPr>
            <a:xfrm>
              <a:off x="9681831" y="4484334"/>
              <a:ext cx="1204208" cy="492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 b="1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$3.02/day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>
                  <a:cs typeface="Times New Roman" panose="02020603050405020304" pitchFamily="18" charset="0"/>
                </a:rPr>
                <a:t>in 2017</a:t>
              </a:r>
              <a:endParaRPr lang="en-US" i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492E-1E77-4FD3-D575-B3FF577EC51D}"/>
              </a:ext>
            </a:extLst>
          </p:cNvPr>
          <p:cNvGrpSpPr/>
          <p:nvPr/>
        </p:nvGrpSpPr>
        <p:grpSpPr>
          <a:xfrm>
            <a:off x="514349" y="1911516"/>
            <a:ext cx="5178952" cy="4706600"/>
            <a:chOff x="514349" y="1911516"/>
            <a:chExt cx="5178952" cy="4706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8B5A88D-77DE-631D-FA3D-55B6D94C57C5}"/>
                </a:ext>
              </a:extLst>
            </p:cNvPr>
            <p:cNvGrpSpPr/>
            <p:nvPr/>
          </p:nvGrpSpPr>
          <p:grpSpPr>
            <a:xfrm>
              <a:off x="1305961" y="2513272"/>
              <a:ext cx="3529890" cy="3487214"/>
              <a:chOff x="1291163" y="2461227"/>
              <a:chExt cx="3529890" cy="348721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03D0443-4976-D8AE-C5BA-83A1D60D9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1163" y="2461227"/>
                <a:ext cx="3529890" cy="3487214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B34442-5ED1-2A0D-DD36-E7A16E91F9A7}"/>
                  </a:ext>
                </a:extLst>
              </p:cNvPr>
              <p:cNvSpPr txBox="1"/>
              <p:nvPr/>
            </p:nvSpPr>
            <p:spPr>
              <a:xfrm>
                <a:off x="2454937" y="4470621"/>
                <a:ext cx="1204208" cy="492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$2.29/day</a:t>
                </a:r>
                <a:br>
                  <a:rPr lang="en-US" sz="1800" b="1" dirty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2017</a:t>
                </a:r>
                <a:endParaRPr lang="en-US" i="1" dirty="0"/>
              </a:p>
            </p:txBody>
          </p:sp>
        </p:grpSp>
        <p:sp>
          <p:nvSpPr>
            <p:cNvPr id="21" name="Callout: Line 11">
              <a:extLst>
                <a:ext uri="{FF2B5EF4-FFF2-40B4-BE49-F238E27FC236}">
                  <a16:creationId xmlns:a16="http://schemas.microsoft.com/office/drawing/2014/main" id="{C8B7FF27-4B84-87CE-2DAA-0B48C38831E0}"/>
                </a:ext>
              </a:extLst>
            </p:cNvPr>
            <p:cNvSpPr/>
            <p:nvPr/>
          </p:nvSpPr>
          <p:spPr>
            <a:xfrm>
              <a:off x="514349" y="1911516"/>
              <a:ext cx="2190751" cy="564576"/>
            </a:xfrm>
            <a:prstGeom prst="borderCallout1">
              <a:avLst>
                <a:gd name="adj1" fmla="val 97141"/>
                <a:gd name="adj2" fmla="val 48646"/>
                <a:gd name="adj3" fmla="val 182800"/>
                <a:gd name="adj4" fmla="val 65451"/>
              </a:avLst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Animal-source foods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(2 items x 150 kcal each)</a:t>
              </a:r>
            </a:p>
          </p:txBody>
        </p:sp>
        <p:sp>
          <p:nvSpPr>
            <p:cNvPr id="22" name="Callout: Line 12">
              <a:extLst>
                <a:ext uri="{FF2B5EF4-FFF2-40B4-BE49-F238E27FC236}">
                  <a16:creationId xmlns:a16="http://schemas.microsoft.com/office/drawing/2014/main" id="{D8007FE2-C595-C7CD-C26B-DC4DC6ADF5A0}"/>
                </a:ext>
              </a:extLst>
            </p:cNvPr>
            <p:cNvSpPr/>
            <p:nvPr/>
          </p:nvSpPr>
          <p:spPr>
            <a:xfrm>
              <a:off x="514349" y="5677353"/>
              <a:ext cx="1553629" cy="564576"/>
            </a:xfrm>
            <a:prstGeom prst="borderCallout1">
              <a:avLst>
                <a:gd name="adj1" fmla="val 2663"/>
                <a:gd name="adj2" fmla="val 51712"/>
                <a:gd name="adj3" fmla="val -125941"/>
                <a:gd name="adj4" fmla="val 90330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Vegetables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(3 at 30 kcal each)</a:t>
              </a:r>
            </a:p>
          </p:txBody>
        </p:sp>
        <p:sp>
          <p:nvSpPr>
            <p:cNvPr id="23" name="Callout: Line 13">
              <a:extLst>
                <a:ext uri="{FF2B5EF4-FFF2-40B4-BE49-F238E27FC236}">
                  <a16:creationId xmlns:a16="http://schemas.microsoft.com/office/drawing/2014/main" id="{C4E5FED4-8199-6467-13F9-A8D85EF3BBA0}"/>
                </a:ext>
              </a:extLst>
            </p:cNvPr>
            <p:cNvSpPr/>
            <p:nvPr/>
          </p:nvSpPr>
          <p:spPr>
            <a:xfrm>
              <a:off x="3013339" y="1913824"/>
              <a:ext cx="1204208" cy="564576"/>
            </a:xfrm>
            <a:prstGeom prst="borderCallout1">
              <a:avLst>
                <a:gd name="adj1" fmla="val 92080"/>
                <a:gd name="adj2" fmla="val 39945"/>
                <a:gd name="adj3" fmla="val 122064"/>
                <a:gd name="adj4" fmla="val 34345"/>
              </a:avLst>
            </a:prstGeom>
            <a:solidFill>
              <a:srgbClr val="DFDA00"/>
            </a:solidFill>
            <a:ln w="28575">
              <a:solidFill>
                <a:srgbClr val="D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Edible oil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(1 x 300 kcal)</a:t>
              </a:r>
            </a:p>
          </p:txBody>
        </p:sp>
        <p:sp>
          <p:nvSpPr>
            <p:cNvPr id="24" name="Callout: Line 14">
              <a:extLst>
                <a:ext uri="{FF2B5EF4-FFF2-40B4-BE49-F238E27FC236}">
                  <a16:creationId xmlns:a16="http://schemas.microsoft.com/office/drawing/2014/main" id="{27B74C05-7834-7DF3-34B6-B013155EE3B9}"/>
                </a:ext>
              </a:extLst>
            </p:cNvPr>
            <p:cNvSpPr/>
            <p:nvPr/>
          </p:nvSpPr>
          <p:spPr>
            <a:xfrm>
              <a:off x="4489093" y="1917100"/>
              <a:ext cx="1204208" cy="564576"/>
            </a:xfrm>
            <a:prstGeom prst="borderCallout1">
              <a:avLst>
                <a:gd name="adj1" fmla="val 92080"/>
                <a:gd name="adj2" fmla="val 39945"/>
                <a:gd name="adj3" fmla="val 191235"/>
                <a:gd name="adj4" fmla="val -30515"/>
              </a:avLst>
            </a:prstGeom>
            <a:solidFill>
              <a:srgbClr val="996633"/>
            </a:solidFill>
            <a:ln w="285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Pulses, nuts or seeds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(1 x 300 kcal)</a:t>
              </a:r>
            </a:p>
          </p:txBody>
        </p:sp>
        <p:sp>
          <p:nvSpPr>
            <p:cNvPr id="25" name="Callout: Line 15">
              <a:extLst>
                <a:ext uri="{FF2B5EF4-FFF2-40B4-BE49-F238E27FC236}">
                  <a16:creationId xmlns:a16="http://schemas.microsoft.com/office/drawing/2014/main" id="{A80BF02A-6D85-5610-53EF-18744D1FDF18}"/>
                </a:ext>
              </a:extLst>
            </p:cNvPr>
            <p:cNvSpPr/>
            <p:nvPr/>
          </p:nvSpPr>
          <p:spPr>
            <a:xfrm>
              <a:off x="2236524" y="6053540"/>
              <a:ext cx="1553629" cy="564576"/>
            </a:xfrm>
            <a:prstGeom prst="borderCallout1">
              <a:avLst>
                <a:gd name="adj1" fmla="val 2663"/>
                <a:gd name="adj2" fmla="val 51712"/>
                <a:gd name="adj3" fmla="val -93886"/>
                <a:gd name="adj4" fmla="val 73165"/>
              </a:avLst>
            </a:prstGeom>
            <a:solidFill>
              <a:srgbClr val="934BC9"/>
            </a:solidFill>
            <a:ln w="28575">
              <a:solidFill>
                <a:srgbClr val="934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Fruits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(2 at 80 kcal each)</a:t>
              </a:r>
            </a:p>
          </p:txBody>
        </p:sp>
        <p:sp>
          <p:nvSpPr>
            <p:cNvPr id="28" name="Callout: Line 16">
              <a:extLst>
                <a:ext uri="{FF2B5EF4-FFF2-40B4-BE49-F238E27FC236}">
                  <a16:creationId xmlns:a16="http://schemas.microsoft.com/office/drawing/2014/main" id="{6CE75A0D-49A8-FD54-B7D6-C8C82F197121}"/>
                </a:ext>
              </a:extLst>
            </p:cNvPr>
            <p:cNvSpPr/>
            <p:nvPr/>
          </p:nvSpPr>
          <p:spPr>
            <a:xfrm>
              <a:off x="3949174" y="5734982"/>
              <a:ext cx="1651526" cy="564576"/>
            </a:xfrm>
            <a:prstGeom prst="borderCallout1">
              <a:avLst>
                <a:gd name="adj1" fmla="val 2663"/>
                <a:gd name="adj2" fmla="val 51712"/>
                <a:gd name="adj3" fmla="val -171493"/>
                <a:gd name="adj4" fmla="val 30862"/>
              </a:avLst>
            </a:prstGeom>
            <a:solidFill>
              <a:srgbClr val="E68900"/>
            </a:solidFill>
            <a:ln w="28575">
              <a:solidFill>
                <a:srgbClr val="E68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Starchy staples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(2 at 580 kcal each)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17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87B48446-6040-4EEB-9099-909DE8DB05A0}"/>
              </a:ext>
            </a:extLst>
          </p:cNvPr>
          <p:cNvSpPr txBox="1">
            <a:spLocks/>
          </p:cNvSpPr>
          <p:nvPr/>
        </p:nvSpPr>
        <p:spPr>
          <a:xfrm>
            <a:off x="466789" y="228774"/>
            <a:ext cx="11664033" cy="68471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2060"/>
                </a:solidFill>
                <a:latin typeface="+mn-lt"/>
              </a:rPr>
              <a:t>What have we discovered about the cost and affordability of healthy diets?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2F5D94-CC41-401A-ABCC-5F21B5F45CC3}"/>
              </a:ext>
            </a:extLst>
          </p:cNvPr>
          <p:cNvGraphicFramePr>
            <a:graphicFrameLocks/>
          </p:cNvGraphicFramePr>
          <p:nvPr/>
        </p:nvGraphicFramePr>
        <p:xfrm>
          <a:off x="921668" y="1268821"/>
          <a:ext cx="9915525" cy="48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2CDBC9-4742-EE82-0E99-B9F5F0672F4A}"/>
              </a:ext>
            </a:extLst>
          </p:cNvPr>
          <p:cNvSpPr txBox="1"/>
          <p:nvPr/>
        </p:nvSpPr>
        <p:spPr>
          <a:xfrm>
            <a:off x="263983" y="6196862"/>
            <a:ext cx="116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Diet cost data are from FAO and the Food Prices for Nutrition project, using item prices reported by national statistical organizations through the International Comparison Program (ICP), downloaded from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https://databank.worldbank.org/source/food-prices-for-nutrition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and national income (GNI) is from the World Development Indicators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https://databank.worldbank.org/source/world-development-indicators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 Guidelines are linear in the logarithm of income shown on the horizontal axis.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FBCDD-0B7B-FCF8-0259-AFE3E40BA223}"/>
              </a:ext>
            </a:extLst>
          </p:cNvPr>
          <p:cNvSpPr txBox="1"/>
          <p:nvPr/>
        </p:nvSpPr>
        <p:spPr>
          <a:xfrm>
            <a:off x="10389926" y="3525565"/>
            <a:ext cx="1751274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$3.31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(meets dietary guidelines for overall health)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B34A4-5C5B-5BBF-B767-E17E59A525D2}"/>
              </a:ext>
            </a:extLst>
          </p:cNvPr>
          <p:cNvSpPr txBox="1"/>
          <p:nvPr/>
        </p:nvSpPr>
        <p:spPr>
          <a:xfrm>
            <a:off x="10389926" y="4134616"/>
            <a:ext cx="1751274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83A7"/>
                </a:solidFill>
              </a:rPr>
              <a:t>$2.46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3083A7"/>
                </a:solidFill>
              </a:rPr>
              <a:t>(within upper &amp; lower bounds for nutrients)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D8B63-9E7D-2495-C15C-859C4B6EB3B4}"/>
              </a:ext>
            </a:extLst>
          </p:cNvPr>
          <p:cNvSpPr txBox="1"/>
          <p:nvPr/>
        </p:nvSpPr>
        <p:spPr>
          <a:xfrm>
            <a:off x="10389926" y="4849991"/>
            <a:ext cx="1751274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$0.83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(sufficient calories for work each day)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53503-CCD3-928E-B321-CF0F511F39E4}"/>
              </a:ext>
            </a:extLst>
          </p:cNvPr>
          <p:cNvSpPr txBox="1"/>
          <p:nvPr/>
        </p:nvSpPr>
        <p:spPr>
          <a:xfrm>
            <a:off x="1496080" y="1761348"/>
            <a:ext cx="5856441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Food costs differ but are not lower in low-income countries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when measured in real terms, compared to other goods &amp;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3273D-E6C0-F5A8-D409-8DEC5AFD3DA5}"/>
              </a:ext>
            </a:extLst>
          </p:cNvPr>
          <p:cNvSpPr txBox="1"/>
          <p:nvPr/>
        </p:nvSpPr>
        <p:spPr>
          <a:xfrm>
            <a:off x="8403704" y="1765230"/>
            <a:ext cx="3727118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Least-cost healthy diets are unaffordable for the very poor, about 3 billion people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883A6-8626-5A7D-7C9B-C140ADB927BF}"/>
              </a:ext>
            </a:extLst>
          </p:cNvPr>
          <p:cNvSpPr txBox="1"/>
          <p:nvPr/>
        </p:nvSpPr>
        <p:spPr>
          <a:xfrm>
            <a:off x="8852454" y="3034907"/>
            <a:ext cx="3221358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Global average costs in 2017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F7A4E-A3A8-358D-73DB-0EC30695E235}"/>
              </a:ext>
            </a:extLst>
          </p:cNvPr>
          <p:cNvSpPr txBox="1"/>
          <p:nvPr/>
        </p:nvSpPr>
        <p:spPr>
          <a:xfrm>
            <a:off x="8403704" y="2264887"/>
            <a:ext cx="3727118" cy="68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Based on overall food price inflation relative to incomes, real costs rose </a:t>
            </a:r>
            <a:b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to $3.54 in 2020, higher in 2021 and 2022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D9200C-ADC7-AB2B-E07A-A9EF0C46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0612" y="6510920"/>
            <a:ext cx="2743200" cy="365125"/>
          </a:xfrm>
        </p:spPr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5</a:t>
            </a:fld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8CBDE-B4C0-49AF-46F3-A8FF1B647368}"/>
              </a:ext>
            </a:extLst>
          </p:cNvPr>
          <p:cNvSpPr txBox="1"/>
          <p:nvPr/>
        </p:nvSpPr>
        <p:spPr>
          <a:xfrm>
            <a:off x="263983" y="6196862"/>
            <a:ext cx="116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Diet cost data are from FAO and the Food Prices for Nutrition project, using item prices reported by national statistical organizations through the International Comparison Program (ICP), downloaded from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https://databank.worldbank.org/source/food-prices-for-nutrition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Food expenditures are derived from those data, and national income (GNI) is from the World Development Indicators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https://databank.worldbank.org/source/world-development-indicators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 Guidelines are linear in the logarithm of income shown on the horizontal axis.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20556A-8C68-42F1-15E7-7444D720147C}"/>
              </a:ext>
            </a:extLst>
          </p:cNvPr>
          <p:cNvGraphicFramePr>
            <a:graphicFrameLocks/>
          </p:cNvGraphicFramePr>
          <p:nvPr/>
        </p:nvGraphicFramePr>
        <p:xfrm>
          <a:off x="945730" y="1245649"/>
          <a:ext cx="9915525" cy="48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900E4A-0078-4773-ED52-F6A75E7037A3}"/>
              </a:ext>
            </a:extLst>
          </p:cNvPr>
          <p:cNvSpPr txBox="1"/>
          <p:nvPr/>
        </p:nvSpPr>
        <p:spPr>
          <a:xfrm>
            <a:off x="10338816" y="3311602"/>
            <a:ext cx="1684273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$5.64</a:t>
            </a:r>
          </a:p>
          <a:p>
            <a:pPr>
              <a:lnSpc>
                <a:spcPct val="70000"/>
              </a:lnSpc>
            </a:pPr>
            <a:r>
              <a:rPr lang="en-US" sz="1200" dirty="0"/>
              <a:t>(pursues many goals other than health)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B547C-F8B1-F259-F63F-B64565F44BEA}"/>
              </a:ext>
            </a:extLst>
          </p:cNvPr>
          <p:cNvSpPr txBox="1"/>
          <p:nvPr/>
        </p:nvSpPr>
        <p:spPr>
          <a:xfrm>
            <a:off x="10338816" y="3908120"/>
            <a:ext cx="1751274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$3.31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(meets dietary guidelines for overall health)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A91C8-4E3F-E27F-8B48-AE52B71A980C}"/>
              </a:ext>
            </a:extLst>
          </p:cNvPr>
          <p:cNvSpPr txBox="1"/>
          <p:nvPr/>
        </p:nvSpPr>
        <p:spPr>
          <a:xfrm>
            <a:off x="10338816" y="4517171"/>
            <a:ext cx="1751274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83A7"/>
                </a:solidFill>
              </a:rPr>
              <a:t>$2.46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3083A7"/>
                </a:solidFill>
              </a:rPr>
              <a:t>(within upper &amp; lower bounds for nutrients)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35057-5FB3-6966-0638-BDB5B678E113}"/>
              </a:ext>
            </a:extLst>
          </p:cNvPr>
          <p:cNvSpPr txBox="1"/>
          <p:nvPr/>
        </p:nvSpPr>
        <p:spPr>
          <a:xfrm>
            <a:off x="10338816" y="5232546"/>
            <a:ext cx="1751274" cy="63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$0.83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(sufficient calories for work each day)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E61DC0FE-DE39-28A7-3225-77A989ABCA8A}"/>
              </a:ext>
            </a:extLst>
          </p:cNvPr>
          <p:cNvSpPr txBox="1">
            <a:spLocks/>
          </p:cNvSpPr>
          <p:nvPr/>
        </p:nvSpPr>
        <p:spPr>
          <a:xfrm>
            <a:off x="676333" y="309679"/>
            <a:ext cx="10839332" cy="86126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2060"/>
                </a:solidFill>
                <a:latin typeface="+mn-lt"/>
              </a:rPr>
              <a:t>How does actual spending on food compare to the cost of healthy diets?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E9EBCA-F8BB-5E1C-83DC-DA4F22BD295C}"/>
              </a:ext>
            </a:extLst>
          </p:cNvPr>
          <p:cNvSpPr txBox="1"/>
          <p:nvPr/>
        </p:nvSpPr>
        <p:spPr>
          <a:xfrm>
            <a:off x="1580057" y="3603733"/>
            <a:ext cx="2646711" cy="68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Actual food spending is less than healthy diet costs in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low-income countries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E1565-5A9C-F066-8B21-C0030582D1C0}"/>
              </a:ext>
            </a:extLst>
          </p:cNvPr>
          <p:cNvSpPr txBox="1"/>
          <p:nvPr/>
        </p:nvSpPr>
        <p:spPr>
          <a:xfrm>
            <a:off x="8852454" y="3034907"/>
            <a:ext cx="3221358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Global average costs in 2017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4CCC7C-C177-F015-79DA-B19C1516F1DA}"/>
              </a:ext>
            </a:extLst>
          </p:cNvPr>
          <p:cNvSpPr txBox="1"/>
          <p:nvPr/>
        </p:nvSpPr>
        <p:spPr>
          <a:xfrm>
            <a:off x="8260391" y="1622200"/>
            <a:ext cx="3880809" cy="127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Average food spending is much greater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than least-cost healthy diets in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middle- and high-income countries</a:t>
            </a:r>
          </a:p>
          <a:p>
            <a:pPr>
              <a:lnSpc>
                <a:spcPct val="80000"/>
              </a:lnSpc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…but that is the national average, </a:t>
            </a:r>
            <a:b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many households in these countries </a:t>
            </a:r>
            <a:b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cannot afford healthy diets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1DCFCC-B2A2-78FD-506A-93247632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8000" y="6463627"/>
            <a:ext cx="2743200" cy="365125"/>
          </a:xfrm>
        </p:spPr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8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25EC17-3956-493C-BA65-10DBE3D4D26D}"/>
              </a:ext>
            </a:extLst>
          </p:cNvPr>
          <p:cNvGraphicFramePr>
            <a:graphicFrameLocks/>
          </p:cNvGraphicFramePr>
          <p:nvPr/>
        </p:nvGraphicFramePr>
        <p:xfrm>
          <a:off x="331451" y="1344759"/>
          <a:ext cx="11153775" cy="48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A8CBDE-B4C0-49AF-46F3-A8FF1B647368}"/>
              </a:ext>
            </a:extLst>
          </p:cNvPr>
          <p:cNvSpPr txBox="1"/>
          <p:nvPr/>
        </p:nvSpPr>
        <p:spPr>
          <a:xfrm>
            <a:off x="331451" y="6289195"/>
            <a:ext cx="11664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Data shown are FAO estimates, downloaded from </a:t>
            </a:r>
            <a:r>
              <a:rPr lang="en-US" sz="1200" dirty="0">
                <a:hlinkClick r:id="rId4"/>
              </a:rPr>
              <a:t>https://databank.worldbank.org/source/food-prices-for-nutrition</a:t>
            </a:r>
            <a:r>
              <a:rPr lang="en-US" sz="1200" dirty="0"/>
              <a:t> for affordability of healthy diets, </a:t>
            </a:r>
            <a:br>
              <a:rPr lang="en-US" sz="1200" dirty="0"/>
            </a:br>
            <a:r>
              <a:rPr lang="en-US" sz="1200" dirty="0"/>
              <a:t>and from </a:t>
            </a:r>
            <a:r>
              <a:rPr lang="en-US" sz="1200" dirty="0">
                <a:hlinkClick r:id="rId5"/>
              </a:rPr>
              <a:t>https://databank.worldbank.org/source/world-development-indicators</a:t>
            </a:r>
            <a:r>
              <a:rPr lang="en-US" sz="1200" dirty="0"/>
              <a:t> for experience of food insecurity and national income (GNI).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899135F-6891-F477-64A7-AA1F55541D36}"/>
              </a:ext>
            </a:extLst>
          </p:cNvPr>
          <p:cNvSpPr txBox="1">
            <a:spLocks/>
          </p:cNvSpPr>
          <p:nvPr/>
        </p:nvSpPr>
        <p:spPr>
          <a:xfrm>
            <a:off x="519112" y="247472"/>
            <a:ext cx="11153775" cy="846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2060"/>
                </a:solidFill>
                <a:latin typeface="+mn-lt"/>
              </a:rPr>
              <a:t>How does affordability of healthy diets relate to food insecurity?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232FD-3698-9970-281B-842703E78721}"/>
              </a:ext>
            </a:extLst>
          </p:cNvPr>
          <p:cNvSpPr txBox="1"/>
          <p:nvPr/>
        </p:nvSpPr>
        <p:spPr>
          <a:xfrm>
            <a:off x="5581403" y="1552971"/>
            <a:ext cx="66105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Here, “food insecurity” is a person’s answers to whether they ate less, skipped meals, went hungry etc.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due to lack of money to buy food</a:t>
            </a:r>
          </a:p>
          <a:p>
            <a:pPr marL="225425" indent="-225425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Food insecurity measures access to a person’s usual foods which are often not healthy, and have similar cost from week to week; most variation in food insecurity comes from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fluctuations in income or non-food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22973-FD97-C724-7382-73D3C810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7</a:t>
            </a:fld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9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3A8E7B-600D-CDAA-7C4D-E885CDE39D38}"/>
              </a:ext>
            </a:extLst>
          </p:cNvPr>
          <p:cNvSpPr txBox="1">
            <a:spLocks/>
          </p:cNvSpPr>
          <p:nvPr/>
        </p:nvSpPr>
        <p:spPr>
          <a:xfrm>
            <a:off x="354213" y="265069"/>
            <a:ext cx="12400151" cy="1507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06C5-D9C9-A605-6FDE-E4EF22223F44}"/>
              </a:ext>
            </a:extLst>
          </p:cNvPr>
          <p:cNvSpPr txBox="1"/>
          <p:nvPr/>
        </p:nvSpPr>
        <p:spPr>
          <a:xfrm>
            <a:off x="540562" y="1275933"/>
            <a:ext cx="102428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002060"/>
                </a:solidFill>
              </a:rPr>
              <a:t>H</a:t>
            </a:r>
            <a:r>
              <a:rPr lang="en-US" sz="2400" b="1" kern="0" dirty="0">
                <a:solidFill>
                  <a:srgbClr val="002060"/>
                </a:solidFill>
                <a:latin typeface="+mn-lt"/>
              </a:rPr>
              <a:t>ealthy diets remain unaffordable for about 3 of the world’s 8 billion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/>
              <a:t>Nutrient-rich foods are more costly to</a:t>
            </a:r>
            <a:r>
              <a:rPr lang="en-US" sz="2400" b="1" kern="0" dirty="0"/>
              <a:t> </a:t>
            </a:r>
            <a:r>
              <a:rPr lang="en-US" sz="2400" kern="0" dirty="0"/>
              <a:t>produce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/>
              <a:t>Supply and distribution improvements can lower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/>
              <a:t>But most unaffordability is due to low incomes</a:t>
            </a:r>
          </a:p>
          <a:p>
            <a:pPr lvl="1"/>
            <a:endParaRPr lang="en-US" sz="2400" kern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002060"/>
                </a:solidFill>
              </a:rPr>
              <a:t>For the remaining 5 billion people</a:t>
            </a:r>
            <a:r>
              <a:rPr lang="en-US" sz="2400" b="1" kern="0" dirty="0">
                <a:solidFill>
                  <a:srgbClr val="002060"/>
                </a:solidFill>
                <a:latin typeface="+mn-lt"/>
              </a:rPr>
              <a:t>, healthy diets could be purchased but are often not chosen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/>
              <a:t>Many factors drive food choice other than health </a:t>
            </a:r>
          </a:p>
          <a:p>
            <a:pPr lvl="1"/>
            <a:endParaRPr lang="en-US" sz="2400" b="1" kern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002060"/>
                </a:solidFill>
                <a:latin typeface="+mn-lt"/>
              </a:rPr>
              <a:t>Other FPN work explores diverse applications of CoAHD: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/>
              <a:t>S</a:t>
            </a:r>
            <a:r>
              <a:rPr lang="en-US" sz="2400" kern="0" dirty="0">
                <a:latin typeface="+mn-lt"/>
              </a:rPr>
              <a:t>easonal, spatial and demographic differences in food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Non-market externalities and sustainability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/>
              <a:t>Vulnerability and resilience to climate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Contribution of trade policy to diet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EB689-0EE0-E137-87DC-471F3D90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FDFB-C4DB-004A-94C8-B6AEEEA3BF4F}" type="slidenum">
              <a:rPr lang="en-US" smtClean="0">
                <a:solidFill>
                  <a:srgbClr val="002060"/>
                </a:solidFill>
              </a:rPr>
              <a:t>8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1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4.2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4.2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4.2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1320</Words>
  <Application>Microsoft Macintosh PowerPoint</Application>
  <PresentationFormat>Widescreen</PresentationFormat>
  <Paragraphs>166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Using least-cost diets  to measure food access globally:  Results and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least-cost diets to measure food access globally:  Results and implications</dc:title>
  <dc:creator>Costlow, Leah M</dc:creator>
  <cp:lastModifiedBy>Costlow, Leah M</cp:lastModifiedBy>
  <cp:revision>43</cp:revision>
  <dcterms:created xsi:type="dcterms:W3CDTF">2023-07-19T20:55:17Z</dcterms:created>
  <dcterms:modified xsi:type="dcterms:W3CDTF">2023-07-24T11:51:23Z</dcterms:modified>
</cp:coreProperties>
</file>