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65" r:id="rId2"/>
    <p:sldMasterId id="2147484788" r:id="rId3"/>
    <p:sldMasterId id="2147484800" r:id="rId4"/>
    <p:sldMasterId id="2147485197" r:id="rId5"/>
  </p:sldMasterIdLst>
  <p:notesMasterIdLst>
    <p:notesMasterId r:id="rId37"/>
  </p:notesMasterIdLst>
  <p:sldIdLst>
    <p:sldId id="327" r:id="rId6"/>
    <p:sldId id="328" r:id="rId7"/>
    <p:sldId id="329" r:id="rId8"/>
    <p:sldId id="330" r:id="rId9"/>
    <p:sldId id="331" r:id="rId10"/>
    <p:sldId id="332" r:id="rId11"/>
    <p:sldId id="333" r:id="rId12"/>
    <p:sldId id="353" r:id="rId13"/>
    <p:sldId id="274" r:id="rId14"/>
    <p:sldId id="288" r:id="rId15"/>
    <p:sldId id="352" r:id="rId16"/>
    <p:sldId id="359" r:id="rId17"/>
    <p:sldId id="364" r:id="rId18"/>
    <p:sldId id="366" r:id="rId19"/>
    <p:sldId id="368" r:id="rId20"/>
    <p:sldId id="367" r:id="rId21"/>
    <p:sldId id="360" r:id="rId22"/>
    <p:sldId id="371" r:id="rId23"/>
    <p:sldId id="369" r:id="rId24"/>
    <p:sldId id="349" r:id="rId25"/>
    <p:sldId id="350" r:id="rId26"/>
    <p:sldId id="356" r:id="rId27"/>
    <p:sldId id="354" r:id="rId28"/>
    <p:sldId id="355" r:id="rId29"/>
    <p:sldId id="344" r:id="rId30"/>
    <p:sldId id="276" r:id="rId31"/>
    <p:sldId id="370" r:id="rId32"/>
    <p:sldId id="341" r:id="rId33"/>
    <p:sldId id="338" r:id="rId34"/>
    <p:sldId id="362" r:id="rId35"/>
    <p:sldId id="347" r:id="rId36"/>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7E4A7-7DC3-4EB9-8C6F-D8ED10A534AF}" v="43" dt="2022-01-26T18:05:10.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8" autoAdjust="0"/>
    <p:restoredTop sz="86950" autoAdjust="0"/>
  </p:normalViewPr>
  <p:slideViewPr>
    <p:cSldViewPr>
      <p:cViewPr varScale="1">
        <p:scale>
          <a:sx n="56" d="100"/>
          <a:sy n="56" d="100"/>
        </p:scale>
        <p:origin x="1511" y="62"/>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arris" userId="6cf7cbc5d4cae217" providerId="LiveId" clId="{F4C7E4A7-7DC3-4EB9-8C6F-D8ED10A534AF}"/>
    <pc:docChg chg="undo custSel addSld delSld modSld sldOrd modNotesMaster">
      <pc:chgData name="Jonathan Harris" userId="6cf7cbc5d4cae217" providerId="LiveId" clId="{F4C7E4A7-7DC3-4EB9-8C6F-D8ED10A534AF}" dt="2022-01-26T18:27:25.774" v="9548" actId="6549"/>
      <pc:docMkLst>
        <pc:docMk/>
      </pc:docMkLst>
      <pc:sldChg chg="modNotesTx">
        <pc:chgData name="Jonathan Harris" userId="6cf7cbc5d4cae217" providerId="LiveId" clId="{F4C7E4A7-7DC3-4EB9-8C6F-D8ED10A534AF}" dt="2022-01-26T17:55:15.730" v="3976" actId="20577"/>
        <pc:sldMkLst>
          <pc:docMk/>
          <pc:sldMk cId="0" sldId="274"/>
        </pc:sldMkLst>
      </pc:sldChg>
      <pc:sldChg chg="modNotesTx">
        <pc:chgData name="Jonathan Harris" userId="6cf7cbc5d4cae217" providerId="LiveId" clId="{F4C7E4A7-7DC3-4EB9-8C6F-D8ED10A534AF}" dt="2022-01-26T18:20:09.486" v="8134" actId="20577"/>
        <pc:sldMkLst>
          <pc:docMk/>
          <pc:sldMk cId="0" sldId="276"/>
        </pc:sldMkLst>
      </pc:sldChg>
      <pc:sldChg chg="modNotesTx">
        <pc:chgData name="Jonathan Harris" userId="6cf7cbc5d4cae217" providerId="LiveId" clId="{F4C7E4A7-7DC3-4EB9-8C6F-D8ED10A534AF}" dt="2022-01-26T17:56:10.356" v="4060" actId="20577"/>
        <pc:sldMkLst>
          <pc:docMk/>
          <pc:sldMk cId="0" sldId="288"/>
        </pc:sldMkLst>
      </pc:sldChg>
      <pc:sldChg chg="del">
        <pc:chgData name="Jonathan Harris" userId="6cf7cbc5d4cae217" providerId="LiveId" clId="{F4C7E4A7-7DC3-4EB9-8C6F-D8ED10A534AF}" dt="2022-01-05T17:32:02.855" v="247" actId="47"/>
        <pc:sldMkLst>
          <pc:docMk/>
          <pc:sldMk cId="0" sldId="295"/>
        </pc:sldMkLst>
      </pc:sldChg>
      <pc:sldChg chg="del">
        <pc:chgData name="Jonathan Harris" userId="6cf7cbc5d4cae217" providerId="LiveId" clId="{F4C7E4A7-7DC3-4EB9-8C6F-D8ED10A534AF}" dt="2022-01-05T17:32:02.855" v="247" actId="47"/>
        <pc:sldMkLst>
          <pc:docMk/>
          <pc:sldMk cId="0" sldId="296"/>
        </pc:sldMkLst>
      </pc:sldChg>
      <pc:sldChg chg="modNotesTx">
        <pc:chgData name="Jonathan Harris" userId="6cf7cbc5d4cae217" providerId="LiveId" clId="{F4C7E4A7-7DC3-4EB9-8C6F-D8ED10A534AF}" dt="2022-01-26T16:51:46.971" v="2271"/>
        <pc:sldMkLst>
          <pc:docMk/>
          <pc:sldMk cId="0" sldId="327"/>
        </pc:sldMkLst>
      </pc:sldChg>
      <pc:sldChg chg="modNotesTx">
        <pc:chgData name="Jonathan Harris" userId="6cf7cbc5d4cae217" providerId="LiveId" clId="{F4C7E4A7-7DC3-4EB9-8C6F-D8ED10A534AF}" dt="2022-01-26T16:52:49.770" v="2476" actId="20577"/>
        <pc:sldMkLst>
          <pc:docMk/>
          <pc:sldMk cId="0" sldId="328"/>
        </pc:sldMkLst>
      </pc:sldChg>
      <pc:sldChg chg="modSp mod modNotesTx">
        <pc:chgData name="Jonathan Harris" userId="6cf7cbc5d4cae217" providerId="LiveId" clId="{F4C7E4A7-7DC3-4EB9-8C6F-D8ED10A534AF}" dt="2022-01-26T16:53:55.613" v="2666" actId="20577"/>
        <pc:sldMkLst>
          <pc:docMk/>
          <pc:sldMk cId="0" sldId="329"/>
        </pc:sldMkLst>
        <pc:spChg chg="mod">
          <ac:chgData name="Jonathan Harris" userId="6cf7cbc5d4cae217" providerId="LiveId" clId="{F4C7E4A7-7DC3-4EB9-8C6F-D8ED10A534AF}" dt="2022-01-05T16:44:56.131" v="231" actId="20577"/>
          <ac:spMkLst>
            <pc:docMk/>
            <pc:sldMk cId="0" sldId="329"/>
            <ac:spMk id="2" creationId="{8B1C1190-EF9E-4D93-9DEA-88326B25718C}"/>
          </ac:spMkLst>
        </pc:spChg>
      </pc:sldChg>
      <pc:sldChg chg="modSp mod modNotesTx">
        <pc:chgData name="Jonathan Harris" userId="6cf7cbc5d4cae217" providerId="LiveId" clId="{F4C7E4A7-7DC3-4EB9-8C6F-D8ED10A534AF}" dt="2022-01-26T16:54:30.403" v="2785" actId="20577"/>
        <pc:sldMkLst>
          <pc:docMk/>
          <pc:sldMk cId="0" sldId="330"/>
        </pc:sldMkLst>
        <pc:spChg chg="mod">
          <ac:chgData name="Jonathan Harris" userId="6cf7cbc5d4cae217" providerId="LiveId" clId="{F4C7E4A7-7DC3-4EB9-8C6F-D8ED10A534AF}" dt="2022-01-05T16:47:06.903" v="242" actId="1076"/>
          <ac:spMkLst>
            <pc:docMk/>
            <pc:sldMk cId="0" sldId="330"/>
            <ac:spMk id="2" creationId="{8D1F4C62-24E3-4CC9-8274-D228701389F4}"/>
          </ac:spMkLst>
        </pc:spChg>
      </pc:sldChg>
      <pc:sldChg chg="modSp mod modNotesTx">
        <pc:chgData name="Jonathan Harris" userId="6cf7cbc5d4cae217" providerId="LiveId" clId="{F4C7E4A7-7DC3-4EB9-8C6F-D8ED10A534AF}" dt="2022-01-26T16:55:37.023" v="3028" actId="20577"/>
        <pc:sldMkLst>
          <pc:docMk/>
          <pc:sldMk cId="0" sldId="331"/>
        </pc:sldMkLst>
        <pc:spChg chg="mod">
          <ac:chgData name="Jonathan Harris" userId="6cf7cbc5d4cae217" providerId="LiveId" clId="{F4C7E4A7-7DC3-4EB9-8C6F-D8ED10A534AF}" dt="2022-01-05T22:03:03.053" v="1938" actId="27107"/>
          <ac:spMkLst>
            <pc:docMk/>
            <pc:sldMk cId="0" sldId="331"/>
            <ac:spMk id="2" creationId="{9CF0F1F4-80D7-4F38-9034-FF8487A3EE07}"/>
          </ac:spMkLst>
        </pc:spChg>
      </pc:sldChg>
      <pc:sldChg chg="modSp mod modNotesTx">
        <pc:chgData name="Jonathan Harris" userId="6cf7cbc5d4cae217" providerId="LiveId" clId="{F4C7E4A7-7DC3-4EB9-8C6F-D8ED10A534AF}" dt="2022-01-26T16:56:53.252" v="3287" actId="20577"/>
        <pc:sldMkLst>
          <pc:docMk/>
          <pc:sldMk cId="0" sldId="332"/>
        </pc:sldMkLst>
        <pc:spChg chg="mod">
          <ac:chgData name="Jonathan Harris" userId="6cf7cbc5d4cae217" providerId="LiveId" clId="{F4C7E4A7-7DC3-4EB9-8C6F-D8ED10A534AF}" dt="2022-01-05T16:47:02.426" v="241" actId="1076"/>
          <ac:spMkLst>
            <pc:docMk/>
            <pc:sldMk cId="0" sldId="332"/>
            <ac:spMk id="2" creationId="{3E7CEF2D-4553-4259-8808-16A01FEEDCA6}"/>
          </ac:spMkLst>
        </pc:spChg>
      </pc:sldChg>
      <pc:sldChg chg="modSp mod modNotesTx">
        <pc:chgData name="Jonathan Harris" userId="6cf7cbc5d4cae217" providerId="LiveId" clId="{F4C7E4A7-7DC3-4EB9-8C6F-D8ED10A534AF}" dt="2022-01-26T16:58:35.742" v="3591" actId="20577"/>
        <pc:sldMkLst>
          <pc:docMk/>
          <pc:sldMk cId="0" sldId="333"/>
        </pc:sldMkLst>
        <pc:spChg chg="mod">
          <ac:chgData name="Jonathan Harris" userId="6cf7cbc5d4cae217" providerId="LiveId" clId="{F4C7E4A7-7DC3-4EB9-8C6F-D8ED10A534AF}" dt="2022-01-05T16:47:28.383" v="243" actId="255"/>
          <ac:spMkLst>
            <pc:docMk/>
            <pc:sldMk cId="0" sldId="333"/>
            <ac:spMk id="2" creationId="{E70E8B84-B617-4A80-BE51-A0EBF2CD6DBA}"/>
          </ac:spMkLst>
        </pc:spChg>
      </pc:sldChg>
      <pc:sldChg chg="del">
        <pc:chgData name="Jonathan Harris" userId="6cf7cbc5d4cae217" providerId="LiveId" clId="{F4C7E4A7-7DC3-4EB9-8C6F-D8ED10A534AF}" dt="2022-01-05T21:32:28.218" v="1413" actId="47"/>
        <pc:sldMkLst>
          <pc:docMk/>
          <pc:sldMk cId="0" sldId="335"/>
        </pc:sldMkLst>
      </pc:sldChg>
      <pc:sldChg chg="modNotesTx">
        <pc:chgData name="Jonathan Harris" userId="6cf7cbc5d4cae217" providerId="LiveId" clId="{F4C7E4A7-7DC3-4EB9-8C6F-D8ED10A534AF}" dt="2022-01-26T18:23:42.215" v="8848" actId="20577"/>
        <pc:sldMkLst>
          <pc:docMk/>
          <pc:sldMk cId="0" sldId="338"/>
        </pc:sldMkLst>
      </pc:sldChg>
      <pc:sldChg chg="del">
        <pc:chgData name="Jonathan Harris" userId="6cf7cbc5d4cae217" providerId="LiveId" clId="{F4C7E4A7-7DC3-4EB9-8C6F-D8ED10A534AF}" dt="2022-01-05T22:16:41.047" v="1992" actId="47"/>
        <pc:sldMkLst>
          <pc:docMk/>
          <pc:sldMk cId="0" sldId="340"/>
        </pc:sldMkLst>
      </pc:sldChg>
      <pc:sldChg chg="modNotesTx">
        <pc:chgData name="Jonathan Harris" userId="6cf7cbc5d4cae217" providerId="LiveId" clId="{F4C7E4A7-7DC3-4EB9-8C6F-D8ED10A534AF}" dt="2022-01-26T18:21:55.897" v="8512" actId="20577"/>
        <pc:sldMkLst>
          <pc:docMk/>
          <pc:sldMk cId="0" sldId="341"/>
        </pc:sldMkLst>
      </pc:sldChg>
      <pc:sldChg chg="modSp mod modNotesTx">
        <pc:chgData name="Jonathan Harris" userId="6cf7cbc5d4cae217" providerId="LiveId" clId="{F4C7E4A7-7DC3-4EB9-8C6F-D8ED10A534AF}" dt="2022-01-26T18:17:12.155" v="7624" actId="6549"/>
        <pc:sldMkLst>
          <pc:docMk/>
          <pc:sldMk cId="0" sldId="344"/>
        </pc:sldMkLst>
        <pc:spChg chg="mod">
          <ac:chgData name="Jonathan Harris" userId="6cf7cbc5d4cae217" providerId="LiveId" clId="{F4C7E4A7-7DC3-4EB9-8C6F-D8ED10A534AF}" dt="2022-01-05T21:31:12.992" v="1411" actId="6549"/>
          <ac:spMkLst>
            <pc:docMk/>
            <pc:sldMk cId="0" sldId="344"/>
            <ac:spMk id="2" creationId="{40606154-9D81-4E38-9620-35984E92E447}"/>
          </ac:spMkLst>
        </pc:spChg>
      </pc:sldChg>
      <pc:sldChg chg="modNotesTx">
        <pc:chgData name="Jonathan Harris" userId="6cf7cbc5d4cae217" providerId="LiveId" clId="{F4C7E4A7-7DC3-4EB9-8C6F-D8ED10A534AF}" dt="2022-01-26T18:27:25.774" v="9548" actId="6549"/>
        <pc:sldMkLst>
          <pc:docMk/>
          <pc:sldMk cId="0" sldId="347"/>
        </pc:sldMkLst>
      </pc:sldChg>
      <pc:sldChg chg="del">
        <pc:chgData name="Jonathan Harris" userId="6cf7cbc5d4cae217" providerId="LiveId" clId="{F4C7E4A7-7DC3-4EB9-8C6F-D8ED10A534AF}" dt="2022-01-05T17:32:02.855" v="247" actId="47"/>
        <pc:sldMkLst>
          <pc:docMk/>
          <pc:sldMk cId="0" sldId="348"/>
        </pc:sldMkLst>
      </pc:sldChg>
      <pc:sldChg chg="delSp modSp del mod modNotesTx">
        <pc:chgData name="Jonathan Harris" userId="6cf7cbc5d4cae217" providerId="LiveId" clId="{F4C7E4A7-7DC3-4EB9-8C6F-D8ED10A534AF}" dt="2022-01-26T18:07:37.599" v="6017" actId="6549"/>
        <pc:sldMkLst>
          <pc:docMk/>
          <pc:sldMk cId="0" sldId="349"/>
        </pc:sldMkLst>
        <pc:spChg chg="del">
          <ac:chgData name="Jonathan Harris" userId="6cf7cbc5d4cae217" providerId="LiveId" clId="{F4C7E4A7-7DC3-4EB9-8C6F-D8ED10A534AF}" dt="2022-01-05T21:50:08.483" v="1934" actId="21"/>
          <ac:spMkLst>
            <pc:docMk/>
            <pc:sldMk cId="0" sldId="349"/>
            <ac:spMk id="4" creationId="{3F4CCA39-0CD7-45D0-933F-1272B551035C}"/>
          </ac:spMkLst>
        </pc:spChg>
        <pc:picChg chg="mod">
          <ac:chgData name="Jonathan Harris" userId="6cf7cbc5d4cae217" providerId="LiveId" clId="{F4C7E4A7-7DC3-4EB9-8C6F-D8ED10A534AF}" dt="2022-01-05T21:49:30.703" v="1933" actId="1076"/>
          <ac:picMkLst>
            <pc:docMk/>
            <pc:sldMk cId="0" sldId="349"/>
            <ac:picMk id="33794" creationId="{3C57242F-166C-4393-BA4A-41772691E0B1}"/>
          </ac:picMkLst>
        </pc:picChg>
      </pc:sldChg>
      <pc:sldChg chg="del modNotesTx">
        <pc:chgData name="Jonathan Harris" userId="6cf7cbc5d4cae217" providerId="LiveId" clId="{F4C7E4A7-7DC3-4EB9-8C6F-D8ED10A534AF}" dt="2022-01-26T18:10:13.234" v="6518" actId="20577"/>
        <pc:sldMkLst>
          <pc:docMk/>
          <pc:sldMk cId="0" sldId="350"/>
        </pc:sldMkLst>
      </pc:sldChg>
      <pc:sldChg chg="del">
        <pc:chgData name="Jonathan Harris" userId="6cf7cbc5d4cae217" providerId="LiveId" clId="{F4C7E4A7-7DC3-4EB9-8C6F-D8ED10A534AF}" dt="2022-01-05T17:31:50.642" v="246" actId="47"/>
        <pc:sldMkLst>
          <pc:docMk/>
          <pc:sldMk cId="0" sldId="351"/>
        </pc:sldMkLst>
      </pc:sldChg>
      <pc:sldChg chg="modNotesTx">
        <pc:chgData name="Jonathan Harris" userId="6cf7cbc5d4cae217" providerId="LiveId" clId="{F4C7E4A7-7DC3-4EB9-8C6F-D8ED10A534AF}" dt="2022-01-26T17:57:05.220" v="4225" actId="20577"/>
        <pc:sldMkLst>
          <pc:docMk/>
          <pc:sldMk cId="0" sldId="352"/>
        </pc:sldMkLst>
      </pc:sldChg>
      <pc:sldChg chg="modNotesTx">
        <pc:chgData name="Jonathan Harris" userId="6cf7cbc5d4cae217" providerId="LiveId" clId="{F4C7E4A7-7DC3-4EB9-8C6F-D8ED10A534AF}" dt="2022-01-26T17:54:05.682" v="3834" actId="20577"/>
        <pc:sldMkLst>
          <pc:docMk/>
          <pc:sldMk cId="0" sldId="353"/>
        </pc:sldMkLst>
      </pc:sldChg>
      <pc:sldChg chg="modSp mod modNotesTx">
        <pc:chgData name="Jonathan Harris" userId="6cf7cbc5d4cae217" providerId="LiveId" clId="{F4C7E4A7-7DC3-4EB9-8C6F-D8ED10A534AF}" dt="2022-01-26T18:14:35.458" v="7234" actId="20577"/>
        <pc:sldMkLst>
          <pc:docMk/>
          <pc:sldMk cId="0" sldId="354"/>
        </pc:sldMkLst>
        <pc:spChg chg="mod">
          <ac:chgData name="Jonathan Harris" userId="6cf7cbc5d4cae217" providerId="LiveId" clId="{F4C7E4A7-7DC3-4EB9-8C6F-D8ED10A534AF}" dt="2022-01-26T18:12:50.782" v="6990" actId="27107"/>
          <ac:spMkLst>
            <pc:docMk/>
            <pc:sldMk cId="0" sldId="354"/>
            <ac:spMk id="4" creationId="{0B529A50-8D02-4AF1-81C7-D0F7D0795F41}"/>
          </ac:spMkLst>
        </pc:spChg>
      </pc:sldChg>
      <pc:sldChg chg="modSp mod modNotesTx">
        <pc:chgData name="Jonathan Harris" userId="6cf7cbc5d4cae217" providerId="LiveId" clId="{F4C7E4A7-7DC3-4EB9-8C6F-D8ED10A534AF}" dt="2022-01-26T18:16:22.232" v="7473" actId="20577"/>
        <pc:sldMkLst>
          <pc:docMk/>
          <pc:sldMk cId="0" sldId="355"/>
        </pc:sldMkLst>
        <pc:spChg chg="mod">
          <ac:chgData name="Jonathan Harris" userId="6cf7cbc5d4cae217" providerId="LiveId" clId="{F4C7E4A7-7DC3-4EB9-8C6F-D8ED10A534AF}" dt="2022-01-12T20:37:58.327" v="2125" actId="20577"/>
          <ac:spMkLst>
            <pc:docMk/>
            <pc:sldMk cId="0" sldId="355"/>
            <ac:spMk id="45058" creationId="{52DEB4E0-1FDE-4E1C-BAFE-A4E568469E9D}"/>
          </ac:spMkLst>
        </pc:spChg>
      </pc:sldChg>
      <pc:sldChg chg="modNotesTx">
        <pc:chgData name="Jonathan Harris" userId="6cf7cbc5d4cae217" providerId="LiveId" clId="{F4C7E4A7-7DC3-4EB9-8C6F-D8ED10A534AF}" dt="2022-01-26T18:12:10.027" v="6871" actId="20577"/>
        <pc:sldMkLst>
          <pc:docMk/>
          <pc:sldMk cId="0" sldId="356"/>
        </pc:sldMkLst>
      </pc:sldChg>
      <pc:sldChg chg="del">
        <pc:chgData name="Jonathan Harris" userId="6cf7cbc5d4cae217" providerId="LiveId" clId="{F4C7E4A7-7DC3-4EB9-8C6F-D8ED10A534AF}" dt="2022-01-05T17:24:42.218" v="244" actId="47"/>
        <pc:sldMkLst>
          <pc:docMk/>
          <pc:sldMk cId="0" sldId="357"/>
        </pc:sldMkLst>
      </pc:sldChg>
      <pc:sldChg chg="del">
        <pc:chgData name="Jonathan Harris" userId="6cf7cbc5d4cae217" providerId="LiveId" clId="{F4C7E4A7-7DC3-4EB9-8C6F-D8ED10A534AF}" dt="2022-01-05T17:32:12.769" v="248" actId="47"/>
        <pc:sldMkLst>
          <pc:docMk/>
          <pc:sldMk cId="0" sldId="358"/>
        </pc:sldMkLst>
      </pc:sldChg>
      <pc:sldChg chg="modSp mod modNotesTx">
        <pc:chgData name="Jonathan Harris" userId="6cf7cbc5d4cae217" providerId="LiveId" clId="{F4C7E4A7-7DC3-4EB9-8C6F-D8ED10A534AF}" dt="2022-01-26T17:58:23.937" v="4475" actId="20577"/>
        <pc:sldMkLst>
          <pc:docMk/>
          <pc:sldMk cId="0" sldId="359"/>
        </pc:sldMkLst>
        <pc:spChg chg="mod">
          <ac:chgData name="Jonathan Harris" userId="6cf7cbc5d4cae217" providerId="LiveId" clId="{F4C7E4A7-7DC3-4EB9-8C6F-D8ED10A534AF}" dt="2022-01-26T17:57:45.121" v="4346" actId="27107"/>
          <ac:spMkLst>
            <pc:docMk/>
            <pc:sldMk cId="0" sldId="359"/>
            <ac:spMk id="39939" creationId="{328EC0B5-17D4-4E14-8F57-7A50886713FF}"/>
          </ac:spMkLst>
        </pc:spChg>
      </pc:sldChg>
      <pc:sldChg chg="ord modNotesTx">
        <pc:chgData name="Jonathan Harris" userId="6cf7cbc5d4cae217" providerId="LiveId" clId="{F4C7E4A7-7DC3-4EB9-8C6F-D8ED10A534AF}" dt="2022-01-26T18:03:42.049" v="5419" actId="20577"/>
        <pc:sldMkLst>
          <pc:docMk/>
          <pc:sldMk cId="0" sldId="360"/>
        </pc:sldMkLst>
      </pc:sldChg>
      <pc:sldChg chg="del">
        <pc:chgData name="Jonathan Harris" userId="6cf7cbc5d4cae217" providerId="LiveId" clId="{F4C7E4A7-7DC3-4EB9-8C6F-D8ED10A534AF}" dt="2022-01-05T21:31:49.201" v="1412" actId="47"/>
        <pc:sldMkLst>
          <pc:docMk/>
          <pc:sldMk cId="0" sldId="361"/>
        </pc:sldMkLst>
      </pc:sldChg>
      <pc:sldChg chg="modSp mod modNotesTx">
        <pc:chgData name="Jonathan Harris" userId="6cf7cbc5d4cae217" providerId="LiveId" clId="{F4C7E4A7-7DC3-4EB9-8C6F-D8ED10A534AF}" dt="2022-01-26T18:25:35.468" v="9190" actId="6549"/>
        <pc:sldMkLst>
          <pc:docMk/>
          <pc:sldMk cId="0" sldId="362"/>
        </pc:sldMkLst>
        <pc:spChg chg="mod">
          <ac:chgData name="Jonathan Harris" userId="6cf7cbc5d4cae217" providerId="LiveId" clId="{F4C7E4A7-7DC3-4EB9-8C6F-D8ED10A534AF}" dt="2022-01-05T21:45:22.589" v="1920" actId="20577"/>
          <ac:spMkLst>
            <pc:docMk/>
            <pc:sldMk cId="0" sldId="362"/>
            <ac:spMk id="3" creationId="{84C0B9F1-0988-4CEB-BD7E-2AF42F108583}"/>
          </ac:spMkLst>
        </pc:spChg>
      </pc:sldChg>
      <pc:sldChg chg="addSp delSp modSp new del mod modClrScheme chgLayout">
        <pc:chgData name="Jonathan Harris" userId="6cf7cbc5d4cae217" providerId="LiveId" clId="{F4C7E4A7-7DC3-4EB9-8C6F-D8ED10A534AF}" dt="2022-01-05T22:18:16.927" v="1994" actId="47"/>
        <pc:sldMkLst>
          <pc:docMk/>
          <pc:sldMk cId="3666061864" sldId="363"/>
        </pc:sldMkLst>
        <pc:spChg chg="del">
          <ac:chgData name="Jonathan Harris" userId="6cf7cbc5d4cae217" providerId="LiveId" clId="{F4C7E4A7-7DC3-4EB9-8C6F-D8ED10A534AF}" dt="2022-01-05T02:54:11.699" v="1" actId="700"/>
          <ac:spMkLst>
            <pc:docMk/>
            <pc:sldMk cId="3666061864" sldId="363"/>
            <ac:spMk id="2" creationId="{5FE4302C-3E51-4CF1-96F4-F4166BD307C1}"/>
          </ac:spMkLst>
        </pc:spChg>
        <pc:picChg chg="add mod">
          <ac:chgData name="Jonathan Harris" userId="6cf7cbc5d4cae217" providerId="LiveId" clId="{F4C7E4A7-7DC3-4EB9-8C6F-D8ED10A534AF}" dt="2022-01-05T02:54:48.457" v="10" actId="14100"/>
          <ac:picMkLst>
            <pc:docMk/>
            <pc:sldMk cId="3666061864" sldId="363"/>
            <ac:picMk id="3" creationId="{534FCD2C-DC96-404E-B006-A00B5EA2427E}"/>
          </ac:picMkLst>
        </pc:picChg>
      </pc:sldChg>
      <pc:sldChg chg="addSp new del">
        <pc:chgData name="Jonathan Harris" userId="6cf7cbc5d4cae217" providerId="LiveId" clId="{F4C7E4A7-7DC3-4EB9-8C6F-D8ED10A534AF}" dt="2022-01-05T17:26:04.524" v="245" actId="47"/>
        <pc:sldMkLst>
          <pc:docMk/>
          <pc:sldMk cId="1095090939" sldId="364"/>
        </pc:sldMkLst>
        <pc:picChg chg="add">
          <ac:chgData name="Jonathan Harris" userId="6cf7cbc5d4cae217" providerId="LiveId" clId="{F4C7E4A7-7DC3-4EB9-8C6F-D8ED10A534AF}" dt="2022-01-05T04:39:33.121" v="13"/>
          <ac:picMkLst>
            <pc:docMk/>
            <pc:sldMk cId="1095090939" sldId="364"/>
            <ac:picMk id="2" creationId="{8C977FC9-0F62-4A2A-8109-43AAE80582F4}"/>
          </ac:picMkLst>
        </pc:picChg>
      </pc:sldChg>
      <pc:sldChg chg="modSp mod modNotesTx">
        <pc:chgData name="Jonathan Harris" userId="6cf7cbc5d4cae217" providerId="LiveId" clId="{F4C7E4A7-7DC3-4EB9-8C6F-D8ED10A534AF}" dt="2022-01-26T17:59:30.122" v="4625" actId="6549"/>
        <pc:sldMkLst>
          <pc:docMk/>
          <pc:sldMk cId="2794255305" sldId="364"/>
        </pc:sldMkLst>
        <pc:spChg chg="mod">
          <ac:chgData name="Jonathan Harris" userId="6cf7cbc5d4cae217" providerId="LiveId" clId="{F4C7E4A7-7DC3-4EB9-8C6F-D8ED10A534AF}" dt="2022-01-05T17:33:30.693" v="257" actId="20577"/>
          <ac:spMkLst>
            <pc:docMk/>
            <pc:sldMk cId="2794255305" sldId="364"/>
            <ac:spMk id="2" creationId="{F0821955-C141-423E-954F-123DF4D403C6}"/>
          </ac:spMkLst>
        </pc:spChg>
      </pc:sldChg>
      <pc:sldChg chg="del">
        <pc:chgData name="Jonathan Harris" userId="6cf7cbc5d4cae217" providerId="LiveId" clId="{F4C7E4A7-7DC3-4EB9-8C6F-D8ED10A534AF}" dt="2022-01-05T22:17:09.458" v="1993" actId="47"/>
        <pc:sldMkLst>
          <pc:docMk/>
          <pc:sldMk cId="3297465775" sldId="365"/>
        </pc:sldMkLst>
      </pc:sldChg>
      <pc:sldChg chg="modSp mod modNotesTx">
        <pc:chgData name="Jonathan Harris" userId="6cf7cbc5d4cae217" providerId="LiveId" clId="{F4C7E4A7-7DC3-4EB9-8C6F-D8ED10A534AF}" dt="2022-01-26T18:00:02.402" v="4750" actId="20577"/>
        <pc:sldMkLst>
          <pc:docMk/>
          <pc:sldMk cId="4032348146" sldId="366"/>
        </pc:sldMkLst>
        <pc:picChg chg="mod">
          <ac:chgData name="Jonathan Harris" userId="6cf7cbc5d4cae217" providerId="LiveId" clId="{F4C7E4A7-7DC3-4EB9-8C6F-D8ED10A534AF}" dt="2022-01-05T18:01:23.898" v="1390" actId="1076"/>
          <ac:picMkLst>
            <pc:docMk/>
            <pc:sldMk cId="4032348146" sldId="366"/>
            <ac:picMk id="3" creationId="{534FCD2C-DC96-404E-B006-A00B5EA2427E}"/>
          </ac:picMkLst>
        </pc:picChg>
      </pc:sldChg>
      <pc:sldChg chg="addSp modSp new mod modClrScheme chgLayout modNotesTx">
        <pc:chgData name="Jonathan Harris" userId="6cf7cbc5d4cae217" providerId="LiveId" clId="{F4C7E4A7-7DC3-4EB9-8C6F-D8ED10A534AF}" dt="2022-01-26T18:02:25.813" v="5189" actId="20577"/>
        <pc:sldMkLst>
          <pc:docMk/>
          <pc:sldMk cId="3501772411" sldId="367"/>
        </pc:sldMkLst>
        <pc:spChg chg="add mod">
          <ac:chgData name="Jonathan Harris" userId="6cf7cbc5d4cae217" providerId="LiveId" clId="{F4C7E4A7-7DC3-4EB9-8C6F-D8ED10A534AF}" dt="2022-01-05T17:48:40.234" v="1097" actId="1076"/>
          <ac:spMkLst>
            <pc:docMk/>
            <pc:sldMk cId="3501772411" sldId="367"/>
            <ac:spMk id="2" creationId="{1B64BC9B-D88D-4FB3-BB77-676CCB0CCA59}"/>
          </ac:spMkLst>
        </pc:spChg>
        <pc:spChg chg="add mod">
          <ac:chgData name="Jonathan Harris" userId="6cf7cbc5d4cae217" providerId="LiveId" clId="{F4C7E4A7-7DC3-4EB9-8C6F-D8ED10A534AF}" dt="2022-01-05T18:02:46.918" v="1408" actId="20577"/>
          <ac:spMkLst>
            <pc:docMk/>
            <pc:sldMk cId="3501772411" sldId="367"/>
            <ac:spMk id="3" creationId="{8D565D95-8752-4B7E-956E-F7FE435799FF}"/>
          </ac:spMkLst>
        </pc:spChg>
      </pc:sldChg>
      <pc:sldChg chg="addSp modSp new mod modClrScheme chgLayout modNotesTx">
        <pc:chgData name="Jonathan Harris" userId="6cf7cbc5d4cae217" providerId="LiveId" clId="{F4C7E4A7-7DC3-4EB9-8C6F-D8ED10A534AF}" dt="2022-01-26T18:01:34.073" v="4987" actId="20577"/>
        <pc:sldMkLst>
          <pc:docMk/>
          <pc:sldMk cId="1191574227" sldId="368"/>
        </pc:sldMkLst>
        <pc:spChg chg="add mod">
          <ac:chgData name="Jonathan Harris" userId="6cf7cbc5d4cae217" providerId="LiveId" clId="{F4C7E4A7-7DC3-4EB9-8C6F-D8ED10A534AF}" dt="2022-01-05T17:38:42.259" v="792" actId="1076"/>
          <ac:spMkLst>
            <pc:docMk/>
            <pc:sldMk cId="1191574227" sldId="368"/>
            <ac:spMk id="2" creationId="{CD7E9F92-0863-46BA-8D76-515F9B69FB0E}"/>
          </ac:spMkLst>
        </pc:spChg>
        <pc:spChg chg="add mod">
          <ac:chgData name="Jonathan Harris" userId="6cf7cbc5d4cae217" providerId="LiveId" clId="{F4C7E4A7-7DC3-4EB9-8C6F-D8ED10A534AF}" dt="2022-01-05T17:39:02.775" v="811" actId="6549"/>
          <ac:spMkLst>
            <pc:docMk/>
            <pc:sldMk cId="1191574227" sldId="368"/>
            <ac:spMk id="3" creationId="{66F3CDB1-94B8-4A6E-A111-2F8D2536E7F7}"/>
          </ac:spMkLst>
        </pc:spChg>
      </pc:sldChg>
      <pc:sldChg chg="modSp new mod ord modNotesTx">
        <pc:chgData name="Jonathan Harris" userId="6cf7cbc5d4cae217" providerId="LiveId" clId="{F4C7E4A7-7DC3-4EB9-8C6F-D8ED10A534AF}" dt="2022-01-26T18:04:45.770" v="5621" actId="20577"/>
        <pc:sldMkLst>
          <pc:docMk/>
          <pc:sldMk cId="4001419275" sldId="369"/>
        </pc:sldMkLst>
        <pc:spChg chg="mod">
          <ac:chgData name="Jonathan Harris" userId="6cf7cbc5d4cae217" providerId="LiveId" clId="{F4C7E4A7-7DC3-4EB9-8C6F-D8ED10A534AF}" dt="2022-01-05T17:54:23.113" v="1275" actId="20577"/>
          <ac:spMkLst>
            <pc:docMk/>
            <pc:sldMk cId="4001419275" sldId="369"/>
            <ac:spMk id="2" creationId="{04E5D71C-D761-49C6-9819-E7A66C4160F9}"/>
          </ac:spMkLst>
        </pc:spChg>
        <pc:spChg chg="mod">
          <ac:chgData name="Jonathan Harris" userId="6cf7cbc5d4cae217" providerId="LiveId" clId="{F4C7E4A7-7DC3-4EB9-8C6F-D8ED10A534AF}" dt="2022-01-05T21:29:48.891" v="1410" actId="122"/>
          <ac:spMkLst>
            <pc:docMk/>
            <pc:sldMk cId="4001419275" sldId="369"/>
            <ac:spMk id="3" creationId="{DACCFAAB-D610-4C8E-BDE2-69679DCF4A3E}"/>
          </ac:spMkLst>
        </pc:spChg>
      </pc:sldChg>
      <pc:sldChg chg="addSp delSp modSp new mod modClrScheme chgLayout modNotesTx">
        <pc:chgData name="Jonathan Harris" userId="6cf7cbc5d4cae217" providerId="LiveId" clId="{F4C7E4A7-7DC3-4EB9-8C6F-D8ED10A534AF}" dt="2022-01-26T18:21:28.412" v="8391" actId="20577"/>
        <pc:sldMkLst>
          <pc:docMk/>
          <pc:sldMk cId="1480419165" sldId="370"/>
        </pc:sldMkLst>
        <pc:spChg chg="del">
          <ac:chgData name="Jonathan Harris" userId="6cf7cbc5d4cae217" providerId="LiveId" clId="{F4C7E4A7-7DC3-4EB9-8C6F-D8ED10A534AF}" dt="2022-01-05T22:06:23.930" v="1940" actId="700"/>
          <ac:spMkLst>
            <pc:docMk/>
            <pc:sldMk cId="1480419165" sldId="370"/>
            <ac:spMk id="2" creationId="{318838CB-584E-4971-A323-66795948DD39}"/>
          </ac:spMkLst>
        </pc:spChg>
        <pc:spChg chg="add mod">
          <ac:chgData name="Jonathan Harris" userId="6cf7cbc5d4cae217" providerId="LiveId" clId="{F4C7E4A7-7DC3-4EB9-8C6F-D8ED10A534AF}" dt="2022-01-05T22:16:26.257" v="1991" actId="3626"/>
          <ac:spMkLst>
            <pc:docMk/>
            <pc:sldMk cId="1480419165" sldId="370"/>
            <ac:spMk id="5" creationId="{DE6FCC47-0607-448E-BCBF-95B3903AF7B4}"/>
          </ac:spMkLst>
        </pc:spChg>
        <pc:spChg chg="add mod">
          <ac:chgData name="Jonathan Harris" userId="6cf7cbc5d4cae217" providerId="LiveId" clId="{F4C7E4A7-7DC3-4EB9-8C6F-D8ED10A534AF}" dt="2022-01-05T22:13:59.294" v="1954" actId="1076"/>
          <ac:spMkLst>
            <pc:docMk/>
            <pc:sldMk cId="1480419165" sldId="370"/>
            <ac:spMk id="7" creationId="{F4C47F96-C66D-4FF7-BA71-D318DAF56F4D}"/>
          </ac:spMkLst>
        </pc:spChg>
        <pc:picChg chg="add mod">
          <ac:chgData name="Jonathan Harris" userId="6cf7cbc5d4cae217" providerId="LiveId" clId="{F4C7E4A7-7DC3-4EB9-8C6F-D8ED10A534AF}" dt="2022-01-05T22:18:53.142" v="1995" actId="1076"/>
          <ac:picMkLst>
            <pc:docMk/>
            <pc:sldMk cId="1480419165" sldId="370"/>
            <ac:picMk id="1026" creationId="{F3D5E4E5-A94D-49D4-847C-E80086A49F34}"/>
          </ac:picMkLst>
        </pc:picChg>
      </pc:sldChg>
      <pc:sldChg chg="addSp modSp new mod ord modNotesTx">
        <pc:chgData name="Jonathan Harris" userId="6cf7cbc5d4cae217" providerId="LiveId" clId="{F4C7E4A7-7DC3-4EB9-8C6F-D8ED10A534AF}" dt="2022-01-26T18:05:21.186" v="5625" actId="27107"/>
        <pc:sldMkLst>
          <pc:docMk/>
          <pc:sldMk cId="1212362128" sldId="371"/>
        </pc:sldMkLst>
        <pc:spChg chg="mod">
          <ac:chgData name="Jonathan Harris" userId="6cf7cbc5d4cae217" providerId="LiveId" clId="{F4C7E4A7-7DC3-4EB9-8C6F-D8ED10A534AF}" dt="2022-01-12T20:34:46.876" v="2071" actId="255"/>
          <ac:spMkLst>
            <pc:docMk/>
            <pc:sldMk cId="1212362128" sldId="371"/>
            <ac:spMk id="2" creationId="{D0CF6636-6280-4EF8-A21D-1FA98A63DDC0}"/>
          </ac:spMkLst>
        </pc:spChg>
        <pc:spChg chg="add mod">
          <ac:chgData name="Jonathan Harris" userId="6cf7cbc5d4cae217" providerId="LiveId" clId="{F4C7E4A7-7DC3-4EB9-8C6F-D8ED10A534AF}" dt="2022-01-26T18:05:21.186" v="5625" actId="27107"/>
          <ac:spMkLst>
            <pc:docMk/>
            <pc:sldMk cId="1212362128" sldId="371"/>
            <ac:spMk id="4" creationId="{4776BC59-3853-4A4E-A127-FF44F4DD356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titan.tccs.tufts.edu\ase-gdae$\Theory%20&amp;%20Ed\ENRE\Fourth%20Edition\Chp%2013%20-%20Global%20Climate%20Change-Policy%20Responses\Figures\Data%20for%20figure%2013.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894022681127123"/>
          <c:y val="2.5974025974025976E-2"/>
          <c:w val="0.64525008666369532"/>
          <c:h val="0.82553720557657562"/>
        </c:manualLayout>
      </c:layout>
      <c:barChart>
        <c:barDir val="bar"/>
        <c:grouping val="stacked"/>
        <c:varyColors val="0"/>
        <c:ser>
          <c:idx val="0"/>
          <c:order val="0"/>
          <c:spPr>
            <a:noFill/>
            <a:ln>
              <a:noFill/>
            </a:ln>
          </c:spPr>
          <c:invertIfNegative val="0"/>
          <c:cat>
            <c:strRef>
              <c:f>Sheet1!$A$2:$A$10</c:f>
              <c:strCache>
                <c:ptCount val="9"/>
                <c:pt idx="0">
                  <c:v>Coral reefs</c:v>
                </c:pt>
                <c:pt idx="1">
                  <c:v>Alpine glaciers</c:v>
                </c:pt>
                <c:pt idx="2">
                  <c:v>Greenland ice sheet</c:v>
                </c:pt>
                <c:pt idx="3">
                  <c:v>West Antarctic ice sheet</c:v>
                </c:pt>
                <c:pt idx="4">
                  <c:v>Amazon rainforest</c:v>
                </c:pt>
                <c:pt idx="5">
                  <c:v>Boreal forests</c:v>
                </c:pt>
                <c:pt idx="6">
                  <c:v>Thermohaline circulation</c:v>
                </c:pt>
                <c:pt idx="7">
                  <c:v>East Antarctic ice sheet</c:v>
                </c:pt>
                <c:pt idx="8">
                  <c:v>Permafrost</c:v>
                </c:pt>
              </c:strCache>
            </c:strRef>
          </c:cat>
          <c:val>
            <c:numRef>
              <c:f>Sheet1!$B$2:$B$10</c:f>
              <c:numCache>
                <c:formatCode>General</c:formatCode>
                <c:ptCount val="9"/>
                <c:pt idx="0">
                  <c:v>1.2</c:v>
                </c:pt>
                <c:pt idx="1">
                  <c:v>1</c:v>
                </c:pt>
                <c:pt idx="2">
                  <c:v>1</c:v>
                </c:pt>
                <c:pt idx="3">
                  <c:v>1</c:v>
                </c:pt>
                <c:pt idx="4">
                  <c:v>3.7</c:v>
                </c:pt>
                <c:pt idx="5">
                  <c:v>3.7</c:v>
                </c:pt>
                <c:pt idx="6">
                  <c:v>3.7</c:v>
                </c:pt>
                <c:pt idx="7">
                  <c:v>4.5</c:v>
                </c:pt>
                <c:pt idx="8">
                  <c:v>4.8</c:v>
                </c:pt>
              </c:numCache>
            </c:numRef>
          </c:val>
          <c:extLst>
            <c:ext xmlns:c16="http://schemas.microsoft.com/office/drawing/2014/chart" uri="{C3380CC4-5D6E-409C-BE32-E72D297353CC}">
              <c16:uniqueId val="{00000000-EC08-426F-91DC-E0ACFEA25059}"/>
            </c:ext>
          </c:extLst>
        </c:ser>
        <c:ser>
          <c:idx val="1"/>
          <c:order val="1"/>
          <c:spPr>
            <a:gradFill flip="none" rotWithShape="1">
              <a:gsLst>
                <a:gs pos="0">
                  <a:schemeClr val="tx2">
                    <a:lumMod val="75000"/>
                  </a:schemeClr>
                </a:gs>
                <a:gs pos="50000">
                  <a:schemeClr val="accent1">
                    <a:tint val="44500"/>
                    <a:satMod val="160000"/>
                  </a:schemeClr>
                </a:gs>
                <a:gs pos="100000">
                  <a:schemeClr val="accent1">
                    <a:tint val="23500"/>
                    <a:satMod val="160000"/>
                  </a:schemeClr>
                </a:gs>
              </a:gsLst>
              <a:lin ang="10800000" scaled="1"/>
              <a:tileRect/>
            </a:gradFill>
            <a:ln>
              <a:solidFill>
                <a:schemeClr val="accent1"/>
              </a:solidFill>
            </a:ln>
          </c:spPr>
          <c:invertIfNegative val="0"/>
          <c:dPt>
            <c:idx val="1"/>
            <c:invertIfNegative val="0"/>
            <c:bubble3D val="0"/>
            <c:spPr>
              <a:gradFill flip="none" rotWithShape="1">
                <a:gsLst>
                  <a:gs pos="0">
                    <a:schemeClr val="tx2">
                      <a:lumMod val="75000"/>
                    </a:schemeClr>
                  </a:gs>
                  <a:gs pos="69000">
                    <a:schemeClr val="accent1">
                      <a:tint val="44500"/>
                      <a:satMod val="160000"/>
                    </a:schemeClr>
                  </a:gs>
                  <a:gs pos="100000">
                    <a:schemeClr val="accent1">
                      <a:tint val="23500"/>
                      <a:satMod val="160000"/>
                    </a:schemeClr>
                  </a:gs>
                </a:gsLst>
                <a:lin ang="10800000" scaled="1"/>
                <a:tileRect/>
              </a:gradFill>
              <a:ln>
                <a:solidFill>
                  <a:schemeClr val="accent1"/>
                </a:solidFill>
              </a:ln>
            </c:spPr>
            <c:extLst>
              <c:ext xmlns:c16="http://schemas.microsoft.com/office/drawing/2014/chart" uri="{C3380CC4-5D6E-409C-BE32-E72D297353CC}">
                <c16:uniqueId val="{00000001-EC08-426F-91DC-E0ACFEA25059}"/>
              </c:ext>
            </c:extLst>
          </c:dPt>
          <c:dPt>
            <c:idx val="2"/>
            <c:invertIfNegative val="0"/>
            <c:bubble3D val="0"/>
            <c:spPr>
              <a:gradFill flip="none" rotWithShape="1">
                <a:gsLst>
                  <a:gs pos="0">
                    <a:schemeClr val="tx2">
                      <a:lumMod val="75000"/>
                    </a:schemeClr>
                  </a:gs>
                  <a:gs pos="78000">
                    <a:schemeClr val="accent1">
                      <a:tint val="44500"/>
                      <a:satMod val="160000"/>
                    </a:schemeClr>
                  </a:gs>
                  <a:gs pos="100000">
                    <a:schemeClr val="accent1">
                      <a:tint val="23500"/>
                      <a:satMod val="160000"/>
                    </a:schemeClr>
                  </a:gs>
                </a:gsLst>
                <a:lin ang="10800000" scaled="1"/>
                <a:tileRect/>
              </a:gradFill>
              <a:ln>
                <a:solidFill>
                  <a:schemeClr val="accent1"/>
                </a:solidFill>
              </a:ln>
            </c:spPr>
            <c:extLst>
              <c:ext xmlns:c16="http://schemas.microsoft.com/office/drawing/2014/chart" uri="{C3380CC4-5D6E-409C-BE32-E72D297353CC}">
                <c16:uniqueId val="{00000002-EC08-426F-91DC-E0ACFEA25059}"/>
              </c:ext>
            </c:extLst>
          </c:dPt>
          <c:dPt>
            <c:idx val="3"/>
            <c:invertIfNegative val="0"/>
            <c:bubble3D val="0"/>
            <c:spPr>
              <a:gradFill flip="none" rotWithShape="1">
                <a:gsLst>
                  <a:gs pos="0">
                    <a:schemeClr val="tx2">
                      <a:lumMod val="75000"/>
                    </a:schemeClr>
                  </a:gs>
                  <a:gs pos="31000">
                    <a:schemeClr val="accent1">
                      <a:tint val="44500"/>
                      <a:satMod val="160000"/>
                    </a:schemeClr>
                  </a:gs>
                  <a:gs pos="100000">
                    <a:schemeClr val="accent1">
                      <a:tint val="23500"/>
                      <a:satMod val="160000"/>
                    </a:schemeClr>
                  </a:gs>
                </a:gsLst>
                <a:lin ang="10800000" scaled="1"/>
                <a:tileRect/>
              </a:gradFill>
              <a:ln>
                <a:solidFill>
                  <a:schemeClr val="accent1"/>
                </a:solidFill>
              </a:ln>
            </c:spPr>
            <c:extLst>
              <c:ext xmlns:c16="http://schemas.microsoft.com/office/drawing/2014/chart" uri="{C3380CC4-5D6E-409C-BE32-E72D297353CC}">
                <c16:uniqueId val="{00000003-EC08-426F-91DC-E0ACFEA25059}"/>
              </c:ext>
            </c:extLst>
          </c:dPt>
          <c:dPt>
            <c:idx val="5"/>
            <c:invertIfNegative val="0"/>
            <c:bubble3D val="0"/>
            <c:spPr>
              <a:gradFill flip="none" rotWithShape="1">
                <a:gsLst>
                  <a:gs pos="0">
                    <a:schemeClr val="tx2">
                      <a:lumMod val="75000"/>
                    </a:schemeClr>
                  </a:gs>
                  <a:gs pos="93000">
                    <a:srgbClr val="E1E8F6"/>
                  </a:gs>
                  <a:gs pos="48000">
                    <a:schemeClr val="accent1">
                      <a:tint val="44500"/>
                      <a:satMod val="160000"/>
                    </a:schemeClr>
                  </a:gs>
                  <a:gs pos="100000">
                    <a:schemeClr val="bg1"/>
                  </a:gs>
                </a:gsLst>
                <a:lin ang="10800000" scaled="1"/>
                <a:tileRect/>
              </a:gradFill>
              <a:ln>
                <a:solidFill>
                  <a:schemeClr val="accent1"/>
                </a:solidFill>
              </a:ln>
            </c:spPr>
            <c:extLst>
              <c:ext xmlns:c16="http://schemas.microsoft.com/office/drawing/2014/chart" uri="{C3380CC4-5D6E-409C-BE32-E72D297353CC}">
                <c16:uniqueId val="{00000004-EC08-426F-91DC-E0ACFEA25059}"/>
              </c:ext>
            </c:extLst>
          </c:dPt>
          <c:dPt>
            <c:idx val="6"/>
            <c:invertIfNegative val="0"/>
            <c:bubble3D val="0"/>
            <c:spPr>
              <a:gradFill flip="none" rotWithShape="1">
                <a:gsLst>
                  <a:gs pos="0">
                    <a:schemeClr val="tx2">
                      <a:lumMod val="75000"/>
                    </a:schemeClr>
                  </a:gs>
                  <a:gs pos="43000">
                    <a:schemeClr val="accent1">
                      <a:tint val="44500"/>
                      <a:satMod val="160000"/>
                    </a:schemeClr>
                  </a:gs>
                  <a:gs pos="94000">
                    <a:srgbClr val="E1E8F6"/>
                  </a:gs>
                  <a:gs pos="100000">
                    <a:schemeClr val="bg1"/>
                  </a:gs>
                </a:gsLst>
                <a:lin ang="10800000" scaled="1"/>
                <a:tileRect/>
              </a:gradFill>
              <a:ln>
                <a:solidFill>
                  <a:schemeClr val="accent1"/>
                </a:solidFill>
              </a:ln>
            </c:spPr>
            <c:extLst>
              <c:ext xmlns:c16="http://schemas.microsoft.com/office/drawing/2014/chart" uri="{C3380CC4-5D6E-409C-BE32-E72D297353CC}">
                <c16:uniqueId val="{00000005-EC08-426F-91DC-E0ACFEA25059}"/>
              </c:ext>
            </c:extLst>
          </c:dPt>
          <c:dPt>
            <c:idx val="7"/>
            <c:invertIfNegative val="0"/>
            <c:bubble3D val="0"/>
            <c:spPr>
              <a:gradFill flip="none" rotWithShape="1">
                <a:gsLst>
                  <a:gs pos="0">
                    <a:schemeClr val="tx2">
                      <a:lumMod val="20000"/>
                      <a:lumOff val="80000"/>
                    </a:schemeClr>
                  </a:gs>
                  <a:gs pos="6000">
                    <a:schemeClr val="accent1">
                      <a:tint val="44500"/>
                      <a:satMod val="160000"/>
                    </a:schemeClr>
                  </a:gs>
                  <a:gs pos="100000">
                    <a:schemeClr val="bg1"/>
                  </a:gs>
                </a:gsLst>
                <a:lin ang="10800000" scaled="1"/>
                <a:tileRect/>
              </a:gradFill>
              <a:ln>
                <a:solidFill>
                  <a:schemeClr val="accent1"/>
                </a:solidFill>
              </a:ln>
            </c:spPr>
            <c:extLst>
              <c:ext xmlns:c16="http://schemas.microsoft.com/office/drawing/2014/chart" uri="{C3380CC4-5D6E-409C-BE32-E72D297353CC}">
                <c16:uniqueId val="{00000006-EC08-426F-91DC-E0ACFEA25059}"/>
              </c:ext>
            </c:extLst>
          </c:dPt>
          <c:dPt>
            <c:idx val="8"/>
            <c:invertIfNegative val="0"/>
            <c:bubble3D val="0"/>
            <c:spPr>
              <a:gradFill flip="none" rotWithShape="1">
                <a:gsLst>
                  <a:gs pos="0">
                    <a:schemeClr val="tx2">
                      <a:lumMod val="40000"/>
                      <a:lumOff val="60000"/>
                    </a:schemeClr>
                  </a:gs>
                  <a:gs pos="24000">
                    <a:schemeClr val="accent1">
                      <a:tint val="44500"/>
                      <a:satMod val="160000"/>
                    </a:schemeClr>
                  </a:gs>
                  <a:gs pos="100000">
                    <a:schemeClr val="bg1"/>
                  </a:gs>
                </a:gsLst>
                <a:lin ang="10800000" scaled="1"/>
                <a:tileRect/>
              </a:gradFill>
              <a:ln>
                <a:solidFill>
                  <a:schemeClr val="accent1"/>
                </a:solidFill>
              </a:ln>
            </c:spPr>
            <c:extLst>
              <c:ext xmlns:c16="http://schemas.microsoft.com/office/drawing/2014/chart" uri="{C3380CC4-5D6E-409C-BE32-E72D297353CC}">
                <c16:uniqueId val="{00000007-EC08-426F-91DC-E0ACFEA25059}"/>
              </c:ext>
            </c:extLst>
          </c:dPt>
          <c:cat>
            <c:strRef>
              <c:f>Sheet1!$A$2:$A$10</c:f>
              <c:strCache>
                <c:ptCount val="9"/>
                <c:pt idx="0">
                  <c:v>Coral reefs</c:v>
                </c:pt>
                <c:pt idx="1">
                  <c:v>Alpine glaciers</c:v>
                </c:pt>
                <c:pt idx="2">
                  <c:v>Greenland ice sheet</c:v>
                </c:pt>
                <c:pt idx="3">
                  <c:v>West Antarctic ice sheet</c:v>
                </c:pt>
                <c:pt idx="4">
                  <c:v>Amazon rainforest</c:v>
                </c:pt>
                <c:pt idx="5">
                  <c:v>Boreal forests</c:v>
                </c:pt>
                <c:pt idx="6">
                  <c:v>Thermohaline circulation</c:v>
                </c:pt>
                <c:pt idx="7">
                  <c:v>East Antarctic ice sheet</c:v>
                </c:pt>
                <c:pt idx="8">
                  <c:v>Permafrost</c:v>
                </c:pt>
              </c:strCache>
            </c:strRef>
          </c:cat>
          <c:val>
            <c:numRef>
              <c:f>Sheet1!$C$2:$C$10</c:f>
              <c:numCache>
                <c:formatCode>General</c:formatCode>
                <c:ptCount val="9"/>
                <c:pt idx="0">
                  <c:v>0.60000000000000009</c:v>
                </c:pt>
                <c:pt idx="1">
                  <c:v>1.7</c:v>
                </c:pt>
                <c:pt idx="2">
                  <c:v>2.2000000000000002</c:v>
                </c:pt>
                <c:pt idx="3">
                  <c:v>4.7</c:v>
                </c:pt>
                <c:pt idx="4">
                  <c:v>0.8</c:v>
                </c:pt>
                <c:pt idx="5">
                  <c:v>2</c:v>
                </c:pt>
                <c:pt idx="6">
                  <c:v>2</c:v>
                </c:pt>
                <c:pt idx="7">
                  <c:v>3.5</c:v>
                </c:pt>
                <c:pt idx="8">
                  <c:v>3.2</c:v>
                </c:pt>
              </c:numCache>
            </c:numRef>
          </c:val>
          <c:extLst>
            <c:ext xmlns:c16="http://schemas.microsoft.com/office/drawing/2014/chart" uri="{C3380CC4-5D6E-409C-BE32-E72D297353CC}">
              <c16:uniqueId val="{00000008-EC08-426F-91DC-E0ACFEA25059}"/>
            </c:ext>
          </c:extLst>
        </c:ser>
        <c:dLbls>
          <c:showLegendKey val="0"/>
          <c:showVal val="0"/>
          <c:showCatName val="0"/>
          <c:showSerName val="0"/>
          <c:showPercent val="0"/>
          <c:showBubbleSize val="0"/>
        </c:dLbls>
        <c:gapWidth val="40"/>
        <c:overlap val="100"/>
        <c:axId val="55100544"/>
        <c:axId val="55102080"/>
      </c:barChart>
      <c:catAx>
        <c:axId val="55100544"/>
        <c:scaling>
          <c:orientation val="minMax"/>
        </c:scaling>
        <c:delete val="0"/>
        <c:axPos val="l"/>
        <c:numFmt formatCode="General" sourceLinked="0"/>
        <c:majorTickMark val="out"/>
        <c:minorTickMark val="none"/>
        <c:tickLblPos val="nextTo"/>
        <c:txPr>
          <a:bodyPr/>
          <a:lstStyle/>
          <a:p>
            <a:pPr>
              <a:defRPr sz="1800" b="1"/>
            </a:pPr>
            <a:endParaRPr lang="en-US"/>
          </a:p>
        </c:txPr>
        <c:crossAx val="55102080"/>
        <c:crosses val="autoZero"/>
        <c:auto val="1"/>
        <c:lblAlgn val="ctr"/>
        <c:lblOffset val="100"/>
        <c:noMultiLvlLbl val="0"/>
      </c:catAx>
      <c:valAx>
        <c:axId val="55102080"/>
        <c:scaling>
          <c:orientation val="minMax"/>
          <c:max val="8"/>
        </c:scaling>
        <c:delete val="0"/>
        <c:axPos val="b"/>
        <c:majorGridlines/>
        <c:title>
          <c:tx>
            <c:rich>
              <a:bodyPr/>
              <a:lstStyle/>
              <a:p>
                <a:pPr>
                  <a:defRPr sz="2000"/>
                </a:pPr>
                <a:r>
                  <a:rPr lang="en-US" sz="2000"/>
                  <a:t>Temperature Increase (°C)</a:t>
                </a:r>
              </a:p>
            </c:rich>
          </c:tx>
          <c:layout>
            <c:manualLayout>
              <c:xMode val="edge"/>
              <c:yMode val="edge"/>
              <c:x val="0.4809463675531126"/>
              <c:y val="0.92213194941541399"/>
            </c:manualLayout>
          </c:layout>
          <c:overlay val="0"/>
        </c:title>
        <c:numFmt formatCode="General" sourceLinked="1"/>
        <c:majorTickMark val="out"/>
        <c:minorTickMark val="none"/>
        <c:tickLblPos val="nextTo"/>
        <c:txPr>
          <a:bodyPr/>
          <a:lstStyle/>
          <a:p>
            <a:pPr>
              <a:defRPr sz="1600" b="1"/>
            </a:pPr>
            <a:endParaRPr lang="en-US"/>
          </a:p>
        </c:txPr>
        <c:crossAx val="5510054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030183727034143E-2"/>
          <c:y val="2.7940187054083052E-2"/>
          <c:w val="0.89269203849518908"/>
          <c:h val="0.90066300691286827"/>
        </c:manualLayout>
      </c:layout>
      <c:barChart>
        <c:barDir val="col"/>
        <c:grouping val="clustered"/>
        <c:varyColors val="0"/>
        <c:ser>
          <c:idx val="0"/>
          <c:order val="0"/>
          <c:invertIfNegative val="0"/>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Sheet1!$C$2:$C$39</c:f>
              <c:numCache>
                <c:formatCode>General</c:formatCode>
                <c:ptCount val="38"/>
                <c:pt idx="0">
                  <c:v>-90</c:v>
                </c:pt>
                <c:pt idx="1">
                  <c:v>-90</c:v>
                </c:pt>
                <c:pt idx="2">
                  <c:v>-60</c:v>
                </c:pt>
                <c:pt idx="3">
                  <c:v>-60</c:v>
                </c:pt>
                <c:pt idx="4">
                  <c:v>-30</c:v>
                </c:pt>
                <c:pt idx="5">
                  <c:v>-30</c:v>
                </c:pt>
                <c:pt idx="6">
                  <c:v>-30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15</c:v>
                </c:pt>
                <c:pt idx="21">
                  <c:v>15</c:v>
                </c:pt>
                <c:pt idx="22">
                  <c:v>15</c:v>
                </c:pt>
                <c:pt idx="23">
                  <c:v>15</c:v>
                </c:pt>
                <c:pt idx="24">
                  <c:v>15</c:v>
                </c:pt>
                <c:pt idx="25">
                  <c:v>15</c:v>
                </c:pt>
                <c:pt idx="26">
                  <c:v>15</c:v>
                </c:pt>
                <c:pt idx="27">
                  <c:v>15</c:v>
                </c:pt>
                <c:pt idx="28">
                  <c:v>15</c:v>
                </c:pt>
                <c:pt idx="29">
                  <c:v>15</c:v>
                </c:pt>
                <c:pt idx="30">
                  <c:v>15</c:v>
                </c:pt>
                <c:pt idx="31">
                  <c:v>15</c:v>
                </c:pt>
                <c:pt idx="32">
                  <c:v>50</c:v>
                </c:pt>
                <c:pt idx="33">
                  <c:v>50</c:v>
                </c:pt>
                <c:pt idx="34">
                  <c:v>50</c:v>
                </c:pt>
                <c:pt idx="35">
                  <c:v>50</c:v>
                </c:pt>
                <c:pt idx="36">
                  <c:v>50</c:v>
                </c:pt>
                <c:pt idx="37">
                  <c:v>50</c:v>
                </c:pt>
              </c:numCache>
            </c:numRef>
          </c:val>
          <c:extLst>
            <c:ext xmlns:c16="http://schemas.microsoft.com/office/drawing/2014/chart" uri="{C3380CC4-5D6E-409C-BE32-E72D297353CC}">
              <c16:uniqueId val="{00000000-1B60-4974-862A-979B010ED27F}"/>
            </c:ext>
          </c:extLst>
        </c:ser>
        <c:dLbls>
          <c:showLegendKey val="0"/>
          <c:showVal val="0"/>
          <c:showCatName val="0"/>
          <c:showSerName val="0"/>
          <c:showPercent val="0"/>
          <c:showBubbleSize val="0"/>
        </c:dLbls>
        <c:gapWidth val="0"/>
        <c:overlap val="100"/>
        <c:axId val="34996608"/>
        <c:axId val="34998144"/>
      </c:barChart>
      <c:catAx>
        <c:axId val="34996608"/>
        <c:scaling>
          <c:orientation val="minMax"/>
        </c:scaling>
        <c:delete val="0"/>
        <c:axPos val="b"/>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34998144"/>
        <c:crosses val="autoZero"/>
        <c:auto val="1"/>
        <c:lblAlgn val="ctr"/>
        <c:lblOffset val="100"/>
        <c:noMultiLvlLbl val="0"/>
      </c:catAx>
      <c:valAx>
        <c:axId val="34998144"/>
        <c:scaling>
          <c:orientation val="minMax"/>
        </c:scaling>
        <c:delete val="0"/>
        <c:axPos val="l"/>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34996608"/>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0" y="-6858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DAFA2A-ED2A-4C4E-9551-8D6CE3BAFDFB}"/>
              </a:ext>
            </a:extLst>
          </p:cNvPr>
          <p:cNvSpPr>
            <a:spLocks noGrp="1"/>
          </p:cNvSpPr>
          <p:nvPr>
            <p:ph type="hdr" sz="quarter"/>
          </p:nvPr>
        </p:nvSpPr>
        <p:spPr>
          <a:xfrm>
            <a:off x="0" y="0"/>
            <a:ext cx="2971800" cy="465694"/>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FC2D4191-A0DB-43D8-868F-825DF5679EC5}"/>
              </a:ext>
            </a:extLst>
          </p:cNvPr>
          <p:cNvSpPr>
            <a:spLocks noGrp="1"/>
          </p:cNvSpPr>
          <p:nvPr>
            <p:ph type="dt" idx="1"/>
          </p:nvPr>
        </p:nvSpPr>
        <p:spPr>
          <a:xfrm>
            <a:off x="3884613" y="0"/>
            <a:ext cx="2971800" cy="465694"/>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570E3DC-B3E4-4804-9A0B-7E813DE36313}" type="datetimeFigureOut">
              <a:rPr lang="en-US"/>
              <a:pPr>
                <a:defRPr/>
              </a:pPr>
              <a:t>1/26/2022</a:t>
            </a:fld>
            <a:endParaRPr lang="en-US"/>
          </a:p>
        </p:txBody>
      </p:sp>
      <p:sp>
        <p:nvSpPr>
          <p:cNvPr id="4" name="Slide Image Placeholder 3">
            <a:extLst>
              <a:ext uri="{FF2B5EF4-FFF2-40B4-BE49-F238E27FC236}">
                <a16:creationId xmlns:a16="http://schemas.microsoft.com/office/drawing/2014/main" id="{E5FCE59A-6D7B-46E2-8E62-4DBF46BFBDBA}"/>
              </a:ext>
            </a:extLst>
          </p:cNvPr>
          <p:cNvSpPr>
            <a:spLocks noGrp="1" noRot="1" noChangeAspect="1"/>
          </p:cNvSpPr>
          <p:nvPr>
            <p:ph type="sldImg" idx="2"/>
          </p:nvPr>
        </p:nvSpPr>
        <p:spPr>
          <a:xfrm>
            <a:off x="1101725" y="700088"/>
            <a:ext cx="4654550" cy="34909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968ECE3-44A3-4851-94A7-1D57BB0492C3}"/>
              </a:ext>
            </a:extLst>
          </p:cNvPr>
          <p:cNvSpPr>
            <a:spLocks noGrp="1"/>
          </p:cNvSpPr>
          <p:nvPr>
            <p:ph type="body" sz="quarter" idx="3"/>
          </p:nvPr>
        </p:nvSpPr>
        <p:spPr>
          <a:xfrm>
            <a:off x="685800" y="4424886"/>
            <a:ext cx="5486400" cy="41912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09C3E4F-9692-494D-8601-E4A36207FEC4}"/>
              </a:ext>
            </a:extLst>
          </p:cNvPr>
          <p:cNvSpPr>
            <a:spLocks noGrp="1"/>
          </p:cNvSpPr>
          <p:nvPr>
            <p:ph type="ftr" sz="quarter" idx="4"/>
          </p:nvPr>
        </p:nvSpPr>
        <p:spPr>
          <a:xfrm>
            <a:off x="0" y="8846570"/>
            <a:ext cx="2971800" cy="46569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543A83D7-C33E-4541-A1E5-610AE62E10AE}"/>
              </a:ext>
            </a:extLst>
          </p:cNvPr>
          <p:cNvSpPr>
            <a:spLocks noGrp="1"/>
          </p:cNvSpPr>
          <p:nvPr>
            <p:ph type="sldNum" sz="quarter" idx="5"/>
          </p:nvPr>
        </p:nvSpPr>
        <p:spPr>
          <a:xfrm>
            <a:off x="3884613" y="8846570"/>
            <a:ext cx="2971800" cy="46569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6A56654-26E4-4D09-982A-DFAED9F9AB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ites.tufts.edu/gdae/green-economic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ites.tufts.edu/gdae/climate-policy-brief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A6FB1C8-CE92-4C98-A0C2-B8E8446DEF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22121F0-E71A-4207-8B2B-B6B2A06610EE}"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19459" name="Rectangle 2">
            <a:extLst>
              <a:ext uri="{FF2B5EF4-FFF2-40B4-BE49-F238E27FC236}">
                <a16:creationId xmlns:a16="http://schemas.microsoft.com/office/drawing/2014/main" id="{29F268D0-F9F4-48DA-B013-41A7A31B1B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60043B8D-52E2-42FD-A9EC-2A38C5357C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10000"/>
              </a:spcBef>
            </a:pPr>
            <a:r>
              <a:rPr lang="en-US" altLang="en-US" dirty="0">
                <a:latin typeface="Arial" panose="020B0604020202020204" pitchFamily="34" charset="0"/>
              </a:rPr>
              <a:t>The Global Development and Environment Institute offers material for free download on green economics </a:t>
            </a:r>
            <a:r>
              <a:rPr lang="en-US" dirty="0">
                <a:hlinkClick r:id="rId3"/>
              </a:rPr>
              <a:t>Green Economics – Global Development And Environment Institute (tufts.edu)</a:t>
            </a:r>
            <a:r>
              <a:rPr lang="en-US" dirty="0">
                <a:hlinkClick r:id="rId4"/>
              </a:rPr>
              <a:t>)</a:t>
            </a:r>
            <a:r>
              <a:rPr lang="en-US" altLang="en-US" dirty="0">
                <a:latin typeface="Arial" panose="020B0604020202020204" pitchFamily="34" charset="0"/>
              </a:rPr>
              <a:t>and climate policy  </a:t>
            </a:r>
            <a:r>
              <a:rPr lang="en-US" dirty="0">
                <a:hlinkClick r:id="rId4"/>
              </a:rPr>
              <a:t>Climate Policy Briefs – Global Development And Environment Institute (tufts.edu)</a:t>
            </a:r>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8BAA866-0738-4561-B7D4-5634D133C2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09C119A-A5D1-43E0-9E3E-932757D451E6}"/>
              </a:ext>
            </a:extLst>
          </p:cNvPr>
          <p:cNvSpPr>
            <a:spLocks noGrp="1"/>
          </p:cNvSpPr>
          <p:nvPr>
            <p:ph type="body" idx="1"/>
          </p:nvPr>
        </p:nvSpPr>
        <p:spPr/>
        <p:txBody>
          <a:bodyPr/>
          <a:lstStyle/>
          <a:p>
            <a:pPr eaLnBrk="1" fontAlgn="auto" hangingPunct="1">
              <a:spcBef>
                <a:spcPts val="0"/>
              </a:spcBef>
              <a:spcAft>
                <a:spcPts val="0"/>
              </a:spcAft>
              <a:defRPr/>
            </a:pPr>
            <a:r>
              <a:rPr lang="en-US" altLang="en-US" dirty="0"/>
              <a:t>Under Paris Agreement targets, the U.S. committed to emissions reduction targets of 26-28% below 2005 levels by 2025. </a:t>
            </a:r>
            <a:r>
              <a:rPr lang="en-GB" dirty="0">
                <a:ea typeface="+mn-ea"/>
              </a:rPr>
              <a:t>By 2018, US emissions of CO</a:t>
            </a:r>
            <a:r>
              <a:rPr lang="en-GB" baseline="-25000" dirty="0">
                <a:ea typeface="+mn-ea"/>
              </a:rPr>
              <a:t>2 </a:t>
            </a:r>
            <a:r>
              <a:rPr lang="en-GB" dirty="0">
                <a:ea typeface="+mn-ea"/>
              </a:rPr>
              <a:t>equivalent were 10% below 2005 levels, and they have continued to fall, with the emissions-reducing impacts of the covid recession meaning that the US exceeded its 2020 target, with emissions down 21% below 2005 levels.  Since then they have bounced back somewhat with economic recovery. </a:t>
            </a:r>
            <a:endParaRPr lang="en-US" dirty="0"/>
          </a:p>
        </p:txBody>
      </p:sp>
      <p:sp>
        <p:nvSpPr>
          <p:cNvPr id="29700" name="Slide Number Placeholder 3">
            <a:extLst>
              <a:ext uri="{FF2B5EF4-FFF2-40B4-BE49-F238E27FC236}">
                <a16:creationId xmlns:a16="http://schemas.microsoft.com/office/drawing/2014/main" id="{77EF9860-EE26-4B44-89B1-F89DA0D6E0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35545B8-8819-4A33-8C82-E9FF5BBE50A3}" type="slidenum">
              <a:rPr lang="en-US" altLang="en-US" smtClean="0">
                <a:solidFill>
                  <a:srgbClr val="000000"/>
                </a:solidFill>
              </a:rPr>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Biden administration has set more ambitious carbon reduction targets including decarbonizing the power sector by 2035 and overall net zero by 2050.</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11</a:t>
            </a:fld>
            <a:endParaRPr lang="en-US" altLang="en-US"/>
          </a:p>
        </p:txBody>
      </p:sp>
    </p:spTree>
    <p:extLst>
      <p:ext uri="{BB962C8B-B14F-4D97-AF65-F5344CB8AC3E}">
        <p14:creationId xmlns:p14="http://schemas.microsoft.com/office/powerpoint/2010/main" val="292961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ambitious targets demand major economic changes and investments, as well as development of new technologies for energy storage and emissions reduction.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12</a:t>
            </a:fld>
            <a:endParaRPr lang="en-US" altLang="en-US"/>
          </a:p>
        </p:txBody>
      </p:sp>
    </p:spTree>
    <p:extLst>
      <p:ext uri="{BB962C8B-B14F-4D97-AF65-F5344CB8AC3E}">
        <p14:creationId xmlns:p14="http://schemas.microsoft.com/office/powerpoint/2010/main" val="253947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goals of Biden’s American Jobs plan have been trimmed back in the attempt to gain passage through a narrowly-divided Congress.</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13</a:t>
            </a:fld>
            <a:endParaRPr lang="en-US" altLang="en-US"/>
          </a:p>
        </p:txBody>
      </p:sp>
    </p:spTree>
    <p:extLst>
      <p:ext uri="{BB962C8B-B14F-4D97-AF65-F5344CB8AC3E}">
        <p14:creationId xmlns:p14="http://schemas.microsoft.com/office/powerpoint/2010/main" val="336034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Infrastructure Investment and Jobs Act is now law, reflecting the first implementation of some Green New Deal goals.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14</a:t>
            </a:fld>
            <a:endParaRPr lang="en-US" altLang="en-US"/>
          </a:p>
        </p:txBody>
      </p:sp>
    </p:spTree>
    <p:extLst>
      <p:ext uri="{BB962C8B-B14F-4D97-AF65-F5344CB8AC3E}">
        <p14:creationId xmlns:p14="http://schemas.microsoft.com/office/powerpoint/2010/main" val="295315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bipartisan infrastructure bill included more conventional investments, it also provided funding for numerous climate and environmental investments moving the economy towards lower carbon emissions.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15</a:t>
            </a:fld>
            <a:endParaRPr lang="en-US" altLang="en-US"/>
          </a:p>
        </p:txBody>
      </p:sp>
    </p:spTree>
    <p:extLst>
      <p:ext uri="{BB962C8B-B14F-4D97-AF65-F5344CB8AC3E}">
        <p14:creationId xmlns:p14="http://schemas.microsoft.com/office/powerpoint/2010/main" val="31768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Build Better Act would provide more sweeping tax credit and investment support for a green transition, but has run into opposition in the Senate after being passed by the House.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16</a:t>
            </a:fld>
            <a:endParaRPr lang="en-US" altLang="en-US"/>
          </a:p>
        </p:txBody>
      </p:sp>
    </p:spTree>
    <p:extLst>
      <p:ext uri="{BB962C8B-B14F-4D97-AF65-F5344CB8AC3E}">
        <p14:creationId xmlns:p14="http://schemas.microsoft.com/office/powerpoint/2010/main" val="1950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surprising support for the Build Back Better plan from the coal miners’ union.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17</a:t>
            </a:fld>
            <a:endParaRPr lang="en-US" altLang="en-US"/>
          </a:p>
        </p:txBody>
      </p:sp>
    </p:spTree>
    <p:extLst>
      <p:ext uri="{BB962C8B-B14F-4D97-AF65-F5344CB8AC3E}">
        <p14:creationId xmlns:p14="http://schemas.microsoft.com/office/powerpoint/2010/main" val="149466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coal plant owners oppose it, the miners’ union recognizes its job-creating potential and has lobbied in favor of its passage.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18</a:t>
            </a:fld>
            <a:endParaRPr lang="en-US" altLang="en-US"/>
          </a:p>
        </p:txBody>
      </p:sp>
    </p:spTree>
    <p:extLst>
      <p:ext uri="{BB962C8B-B14F-4D97-AF65-F5344CB8AC3E}">
        <p14:creationId xmlns:p14="http://schemas.microsoft.com/office/powerpoint/2010/main" val="255486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2022, the fate of the Build Back Better bill still hung in the balance, and discussion revolved around whether some parts of it might be able to gain approval while others fell short.</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19</a:t>
            </a:fld>
            <a:endParaRPr lang="en-US" altLang="en-US"/>
          </a:p>
        </p:txBody>
      </p:sp>
    </p:spTree>
    <p:extLst>
      <p:ext uri="{BB962C8B-B14F-4D97-AF65-F5344CB8AC3E}">
        <p14:creationId xmlns:p14="http://schemas.microsoft.com/office/powerpoint/2010/main" val="214515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New Deal has been a political proposal for some time, but now elements of it have become a reality, signed into law in 2021.  Others are still in limbo.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a:t>
            </a:fld>
            <a:endParaRPr lang="en-US" altLang="en-US"/>
          </a:p>
        </p:txBody>
      </p:sp>
    </p:spTree>
    <p:extLst>
      <p:ext uri="{BB962C8B-B14F-4D97-AF65-F5344CB8AC3E}">
        <p14:creationId xmlns:p14="http://schemas.microsoft.com/office/powerpoint/2010/main" val="297935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element of a green transition is a rapid shift to renewable energy. The Department of Energy’s “reference case” projection sees continued increase in wind power, and a more rapid increase in solar.  But these projections could well be exceeded if there is any significant policy effort to promote renewables.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20</a:t>
            </a:fld>
            <a:endParaRPr lang="en-US" altLang="en-US"/>
          </a:p>
        </p:txBody>
      </p:sp>
    </p:spTree>
    <p:extLst>
      <p:ext uri="{BB962C8B-B14F-4D97-AF65-F5344CB8AC3E}">
        <p14:creationId xmlns:p14="http://schemas.microsoft.com/office/powerpoint/2010/main" val="261970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“reference case”, fossil fuels still provide a substantial portion of power generation through 2050, though renewable expand significantly.  This is not good enough for the net zero transition envisioned in the Green New Deal.  More raid expansion of renewables, decommissioning of fossil fuel plants, and a major increase in energy efficiency are all essential to reach net zero.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21</a:t>
            </a:fld>
            <a:endParaRPr lang="en-US" altLang="en-US"/>
          </a:p>
        </p:txBody>
      </p:sp>
    </p:spTree>
    <p:extLst>
      <p:ext uri="{BB962C8B-B14F-4D97-AF65-F5344CB8AC3E}">
        <p14:creationId xmlns:p14="http://schemas.microsoft.com/office/powerpoint/2010/main" val="375215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efficiency is the “sleeper” in effective climate policy.  Less visible than new wind or solar installations, it nonetheless can contribute up to half the needed transition by reducing overall energy demand, allowing the remaining needed supply to be provided by renewable sources only.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22</a:t>
            </a:fld>
            <a:endParaRPr lang="en-US" altLang="en-US"/>
          </a:p>
        </p:txBody>
      </p:sp>
    </p:spTree>
    <p:extLst>
      <p:ext uri="{BB962C8B-B14F-4D97-AF65-F5344CB8AC3E}">
        <p14:creationId xmlns:p14="http://schemas.microsoft.com/office/powerpoint/2010/main" val="283049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neglected area is the enormous potential of natural systems to absorb carbon.  Forested lands now absorb nearly a third of anthropogenic CO</a:t>
            </a:r>
            <a:r>
              <a:rPr lang="en-US" baseline="-25000" dirty="0"/>
              <a:t>2 </a:t>
            </a:r>
            <a:r>
              <a:rPr lang="en-US" baseline="0" dirty="0"/>
              <a:t>emissions, and this amount could be doubled by protecting existing forests and expanding forested area. </a:t>
            </a:r>
            <a:endParaRPr lang="en-US" baseline="-25000" dirty="0"/>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23</a:t>
            </a:fld>
            <a:endParaRPr lang="en-US" altLang="en-US"/>
          </a:p>
        </p:txBody>
      </p:sp>
    </p:spTree>
    <p:extLst>
      <p:ext uri="{BB962C8B-B14F-4D97-AF65-F5344CB8AC3E}">
        <p14:creationId xmlns:p14="http://schemas.microsoft.com/office/powerpoint/2010/main" val="777677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Soils are the largest carbon sink on earth, and regenerative agricultural techniques could allow them to store much more carbon annually, offsetting current emissions and eventually even contributing to net negative emissions.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24</a:t>
            </a:fld>
            <a:endParaRPr lang="en-US" altLang="en-US"/>
          </a:p>
        </p:txBody>
      </p:sp>
    </p:spTree>
    <p:extLst>
      <p:ext uri="{BB962C8B-B14F-4D97-AF65-F5344CB8AC3E}">
        <p14:creationId xmlns:p14="http://schemas.microsoft.com/office/powerpoint/2010/main" val="307719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trillions in needed investment to accomplish all GND goals, much of the initial carbon reduction can come at low or even negative cost.</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25</a:t>
            </a:fld>
            <a:endParaRPr lang="en-US" altLang="en-US"/>
          </a:p>
        </p:txBody>
      </p:sp>
    </p:spTree>
    <p:extLst>
      <p:ext uri="{BB962C8B-B14F-4D97-AF65-F5344CB8AC3E}">
        <p14:creationId xmlns:p14="http://schemas.microsoft.com/office/powerpoint/2010/main" val="414415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5C9F22C-EDE4-434B-8C17-F67CC45E6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28204A4-4735-4BA7-878C-B2C57F5437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 </a:t>
            </a:r>
            <a:r>
              <a:rPr lang="en-US" altLang="en-US" b="0" dirty="0"/>
              <a:t>The least expensive, often net negative, carbon abatement costs are associated with energy efficiency and land use improvements.  About a third of current emissions could be abated at minimal or negative cost.  Another third can be accomplished at low cost, and even the final and most expensive third does not exceed costs of $100/ton of CO</a:t>
            </a:r>
            <a:r>
              <a:rPr lang="en-US" altLang="en-US" b="0" baseline="-25000" dirty="0"/>
              <a:t>2</a:t>
            </a:r>
            <a:r>
              <a:rPr lang="en-US" altLang="en-US" b="0" baseline="0" dirty="0"/>
              <a:t>.</a:t>
            </a:r>
            <a:endParaRPr lang="en-US" altLang="en-US" baseline="-25000" dirty="0"/>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3A5861C3-10DF-40FD-85F0-8F517B902B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6B349AB-9B0A-4F3D-A66B-7CD475610ABA}" type="slidenum">
              <a:rPr lang="en-US" altLang="en-US" smtClean="0">
                <a:solidFill>
                  <a:srgbClr val="000000"/>
                </a:solidFill>
                <a:cs typeface="Arial" panose="020B0604020202020204" pitchFamily="34" charset="0"/>
              </a:rPr>
              <a:pPr>
                <a:spcBef>
                  <a:spcPct val="0"/>
                </a:spcBef>
              </a:pPr>
              <a:t>26</a:t>
            </a:fld>
            <a:endParaRPr lang="en-US" altLang="en-US">
              <a:solidFill>
                <a:srgbClr val="000000"/>
              </a:solidFill>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New Deal policies generate significant employment benefits.  Green jobs are already some of the fastest growing areas of the labor market, and this could be greatly accelerated with appropriate policies and investment.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27</a:t>
            </a:fld>
            <a:endParaRPr lang="en-US" altLang="en-US"/>
          </a:p>
        </p:txBody>
      </p:sp>
    </p:spTree>
    <p:extLst>
      <p:ext uri="{BB962C8B-B14F-4D97-AF65-F5344CB8AC3E}">
        <p14:creationId xmlns:p14="http://schemas.microsoft.com/office/powerpoint/2010/main" val="156714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employment benefits are even greater in developing economies where production is typically more labor-intensive.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28</a:t>
            </a:fld>
            <a:endParaRPr lang="en-US" altLang="en-US"/>
          </a:p>
        </p:txBody>
      </p:sp>
    </p:spTree>
    <p:extLst>
      <p:ext uri="{BB962C8B-B14F-4D97-AF65-F5344CB8AC3E}">
        <p14:creationId xmlns:p14="http://schemas.microsoft.com/office/powerpoint/2010/main" val="3989332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infrastructure investment called for by the GND is essential to maintain quality of life.  Water pollution associated with climate change and obsolete sewage and stormwater systems requires $16 billion of investment in a single state, New Jersey, and comparable problems exists across the country.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29</a:t>
            </a:fld>
            <a:endParaRPr lang="en-US" altLang="en-US"/>
          </a:p>
        </p:txBody>
      </p:sp>
    </p:spTree>
    <p:extLst>
      <p:ext uri="{BB962C8B-B14F-4D97-AF65-F5344CB8AC3E}">
        <p14:creationId xmlns:p14="http://schemas.microsoft.com/office/powerpoint/2010/main" val="370232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there are various versions of a Green New Deal, they all include the major elements of energy transition, natural climate solutions, and green jobs.</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3</a:t>
            </a:fld>
            <a:endParaRPr lang="en-US" altLang="en-US"/>
          </a:p>
        </p:txBody>
      </p:sp>
    </p:spTree>
    <p:extLst>
      <p:ext uri="{BB962C8B-B14F-4D97-AF65-F5344CB8AC3E}">
        <p14:creationId xmlns:p14="http://schemas.microsoft.com/office/powerpoint/2010/main" val="4060303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Build Back Better proposal includes new source of revenue to offset investment costs.  Taxes on corporations and the rich, along with eliminating fossil fuel subsidies, can bring in trillions over time, while deficit impacts are modest and possibly even negative.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30</a:t>
            </a:fld>
            <a:endParaRPr lang="en-US" altLang="en-US"/>
          </a:p>
        </p:txBody>
      </p:sp>
    </p:spTree>
    <p:extLst>
      <p:ext uri="{BB962C8B-B14F-4D97-AF65-F5344CB8AC3E}">
        <p14:creationId xmlns:p14="http://schemas.microsoft.com/office/powerpoint/2010/main" val="2047454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environmental and employment benefits of the GND clearly outweigh costs.  This is especially true when long-term effects are fully taken into consideration, since the benefits of these investments last for many decades or even centuries in the case of long-term </a:t>
            </a:r>
            <a:r>
              <a:rPr lang="en-US"/>
              <a:t>greenhouse gas reduction</a:t>
            </a:r>
            <a:r>
              <a:rPr lang="en-US" dirty="0"/>
              <a:t>.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31</a:t>
            </a:fld>
            <a:endParaRPr lang="en-US" altLang="en-US"/>
          </a:p>
        </p:txBody>
      </p:sp>
    </p:spTree>
    <p:extLst>
      <p:ext uri="{BB962C8B-B14F-4D97-AF65-F5344CB8AC3E}">
        <p14:creationId xmlns:p14="http://schemas.microsoft.com/office/powerpoint/2010/main" val="163970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inspiration of the GND is the original New Deal of the 1930s – which had its own “green” aspects even then.</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4</a:t>
            </a:fld>
            <a:endParaRPr lang="en-US" altLang="en-US"/>
          </a:p>
        </p:txBody>
      </p:sp>
    </p:spTree>
    <p:extLst>
      <p:ext uri="{BB962C8B-B14F-4D97-AF65-F5344CB8AC3E}">
        <p14:creationId xmlns:p14="http://schemas.microsoft.com/office/powerpoint/2010/main" val="165218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original new deal and the GND reflect the more radical approach to Keynesianism – not just trying to get aggregate demand “right” but filling the need for social investment in areas where market solutions are inadequate.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5</a:t>
            </a:fld>
            <a:endParaRPr lang="en-US" altLang="en-US"/>
          </a:p>
        </p:txBody>
      </p:sp>
    </p:spTree>
    <p:extLst>
      <p:ext uri="{BB962C8B-B14F-4D97-AF65-F5344CB8AC3E}">
        <p14:creationId xmlns:p14="http://schemas.microsoft.com/office/powerpoint/2010/main" val="55319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ecological economics perspective sees unlimited economic growth as an impossibility on a finite planet, and traces many of our current environmental problems to unrestrained population growth, resource use, and waste production.</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6</a:t>
            </a:fld>
            <a:endParaRPr lang="en-US" altLang="en-US"/>
          </a:p>
        </p:txBody>
      </p:sp>
    </p:spTree>
    <p:extLst>
      <p:ext uri="{BB962C8B-B14F-4D97-AF65-F5344CB8AC3E}">
        <p14:creationId xmlns:p14="http://schemas.microsoft.com/office/powerpoint/2010/main" val="93210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economy has moved from a phase where growth seemed unlimited to one in which long-term sustainability and respect for ecological limits must be paramount. Fortunately, a combination of Keynesian and ecological economics offers a toolkit for building the sustainable economy.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7</a:t>
            </a:fld>
            <a:endParaRPr lang="en-US" altLang="en-US"/>
          </a:p>
        </p:txBody>
      </p:sp>
    </p:spTree>
    <p:extLst>
      <p:ext uri="{BB962C8B-B14F-4D97-AF65-F5344CB8AC3E}">
        <p14:creationId xmlns:p14="http://schemas.microsoft.com/office/powerpoint/2010/main" val="120863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measured in conventional terms, the potential economic costs of climate change are huge, as confirmed by Swiss Re, a major reinsurance company whose business includes paying out in the event of major disasters. </a:t>
            </a:r>
          </a:p>
        </p:txBody>
      </p:sp>
      <p:sp>
        <p:nvSpPr>
          <p:cNvPr id="4" name="Slide Number Placeholder 3"/>
          <p:cNvSpPr>
            <a:spLocks noGrp="1"/>
          </p:cNvSpPr>
          <p:nvPr>
            <p:ph type="sldNum" sz="quarter" idx="5"/>
          </p:nvPr>
        </p:nvSpPr>
        <p:spPr/>
        <p:txBody>
          <a:bodyPr/>
          <a:lstStyle/>
          <a:p>
            <a:pPr>
              <a:defRPr/>
            </a:pPr>
            <a:fld id="{66A56654-26E4-4D09-982A-DFAED9F9ABE0}" type="slidenum">
              <a:rPr lang="en-US" altLang="en-US" smtClean="0"/>
              <a:pPr>
                <a:defRPr/>
              </a:pPr>
              <a:t>8</a:t>
            </a:fld>
            <a:endParaRPr lang="en-US" altLang="en-US"/>
          </a:p>
        </p:txBody>
      </p:sp>
    </p:spTree>
    <p:extLst>
      <p:ext uri="{BB962C8B-B14F-4D97-AF65-F5344CB8AC3E}">
        <p14:creationId xmlns:p14="http://schemas.microsoft.com/office/powerpoint/2010/main" val="369146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DCCBCD5-BB0E-4CC7-B9FA-BD7B62F717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6B65612-0E85-440A-B2DD-93AA3F97F9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Scientists confirm the ongoing and potential ecological damages from climate change. The horizontal bar for each impact reflects scientific uncertainty about how much temperature rise will make that impact inevitable. The darker the shading, the higher the probability the impact will occur. The vertical bar represents the range of the Paris climate targets, from 1.5°C to 2°C. </a:t>
            </a:r>
          </a:p>
        </p:txBody>
      </p:sp>
      <p:sp>
        <p:nvSpPr>
          <p:cNvPr id="4" name="Slide Number Placeholder 3">
            <a:extLst>
              <a:ext uri="{FF2B5EF4-FFF2-40B4-BE49-F238E27FC236}">
                <a16:creationId xmlns:a16="http://schemas.microsoft.com/office/drawing/2014/main" id="{F6793251-1328-4C18-A163-0F98D1938F00}"/>
              </a:ext>
            </a:extLst>
          </p:cNvPr>
          <p:cNvSpPr>
            <a:spLocks noGrp="1"/>
          </p:cNvSpPr>
          <p:nvPr>
            <p:ph type="sldNum" sz="quarter" idx="5"/>
          </p:nvPr>
        </p:nvSpPr>
        <p:spPr/>
        <p:txBody>
          <a:bodyPr/>
          <a:lstStyle/>
          <a:p>
            <a:pPr fontAlgn="auto">
              <a:spcBef>
                <a:spcPts val="0"/>
              </a:spcBef>
              <a:spcAft>
                <a:spcPts val="0"/>
              </a:spcAft>
              <a:defRPr/>
            </a:pPr>
            <a:fld id="{CEF680C0-142A-44F0-B7C3-4F5E63263ECD}" type="slidenum">
              <a:rPr lang="en-US" smtClean="0">
                <a:solidFill>
                  <a:prstClr val="black"/>
                </a:solidFill>
                <a:latin typeface="Calibri"/>
                <a:ea typeface="+mn-ea"/>
              </a:rPr>
              <a:pPr fontAlgn="auto">
                <a:spcBef>
                  <a:spcPts val="0"/>
                </a:spcBef>
                <a:spcAft>
                  <a:spcPts val="0"/>
                </a:spcAft>
                <a:defRPr/>
              </a:pPr>
              <a:t>9</a:t>
            </a:fld>
            <a:endParaRPr lang="en-US">
              <a:solidFill>
                <a:prstClr val="black"/>
              </a:solidFill>
              <a:latin typeface="Calibri"/>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2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A9130E-9C24-4922-AFB8-0B38059EA810}"/>
              </a:ext>
            </a:extLst>
          </p:cNvPr>
          <p:cNvSpPr>
            <a:spLocks noGrp="1"/>
          </p:cNvSpPr>
          <p:nvPr>
            <p:ph type="dt" sz="half" idx="10"/>
          </p:nvPr>
        </p:nvSpPr>
        <p:spPr/>
        <p:txBody>
          <a:bodyPr/>
          <a:lstStyle>
            <a:lvl1pPr>
              <a:defRPr/>
            </a:lvl1pPr>
          </a:lstStyle>
          <a:p>
            <a:pPr>
              <a:defRPr/>
            </a:pPr>
            <a:fld id="{42B8E3BC-D634-48C3-8B89-EDE11592F138}" type="datetimeFigureOut">
              <a:rPr lang="en-US"/>
              <a:pPr>
                <a:defRPr/>
              </a:pPr>
              <a:t>1/26/2022</a:t>
            </a:fld>
            <a:endParaRPr lang="en-US"/>
          </a:p>
        </p:txBody>
      </p:sp>
      <p:sp>
        <p:nvSpPr>
          <p:cNvPr id="5" name="Footer Placeholder 4">
            <a:extLst>
              <a:ext uri="{FF2B5EF4-FFF2-40B4-BE49-F238E27FC236}">
                <a16:creationId xmlns:a16="http://schemas.microsoft.com/office/drawing/2014/main" id="{3D6A58B9-4993-469D-B337-6E51169976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1EAB92-3D37-4BCB-8C4A-41FC4EB5D1B3}"/>
              </a:ext>
            </a:extLst>
          </p:cNvPr>
          <p:cNvSpPr>
            <a:spLocks noGrp="1"/>
          </p:cNvSpPr>
          <p:nvPr>
            <p:ph type="sldNum" sz="quarter" idx="12"/>
          </p:nvPr>
        </p:nvSpPr>
        <p:spPr/>
        <p:txBody>
          <a:bodyPr/>
          <a:lstStyle>
            <a:lvl1pPr>
              <a:defRPr/>
            </a:lvl1pPr>
          </a:lstStyle>
          <a:p>
            <a:pPr>
              <a:defRPr/>
            </a:pPr>
            <a:fld id="{6F85FD6A-725B-42D9-B685-ED9CBFCB2087}" type="slidenum">
              <a:rPr lang="en-US" altLang="en-US"/>
              <a:pPr>
                <a:defRPr/>
              </a:pPr>
              <a:t>‹#›</a:t>
            </a:fld>
            <a:endParaRPr lang="en-US" altLang="en-US"/>
          </a:p>
        </p:txBody>
      </p:sp>
    </p:spTree>
    <p:extLst>
      <p:ext uri="{BB962C8B-B14F-4D97-AF65-F5344CB8AC3E}">
        <p14:creationId xmlns:p14="http://schemas.microsoft.com/office/powerpoint/2010/main" val="124616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2943C-4331-4FD6-ABC1-AB6B41636E36}"/>
              </a:ext>
            </a:extLst>
          </p:cNvPr>
          <p:cNvSpPr>
            <a:spLocks noGrp="1"/>
          </p:cNvSpPr>
          <p:nvPr>
            <p:ph type="dt" sz="half" idx="10"/>
          </p:nvPr>
        </p:nvSpPr>
        <p:spPr/>
        <p:txBody>
          <a:bodyPr/>
          <a:lstStyle>
            <a:lvl1pPr>
              <a:defRPr/>
            </a:lvl1pPr>
          </a:lstStyle>
          <a:p>
            <a:pPr>
              <a:defRPr/>
            </a:pPr>
            <a:fld id="{553589DB-60D9-4A6E-A180-90C78CD354BF}" type="datetimeFigureOut">
              <a:rPr lang="en-US"/>
              <a:pPr>
                <a:defRPr/>
              </a:pPr>
              <a:t>1/26/2022</a:t>
            </a:fld>
            <a:endParaRPr lang="en-US"/>
          </a:p>
        </p:txBody>
      </p:sp>
      <p:sp>
        <p:nvSpPr>
          <p:cNvPr id="5" name="Footer Placeholder 4">
            <a:extLst>
              <a:ext uri="{FF2B5EF4-FFF2-40B4-BE49-F238E27FC236}">
                <a16:creationId xmlns:a16="http://schemas.microsoft.com/office/drawing/2014/main" id="{302DD47D-8112-4F9E-8841-F75DD0039F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219B04-01DE-4DAD-8DC3-439EEFA3D894}"/>
              </a:ext>
            </a:extLst>
          </p:cNvPr>
          <p:cNvSpPr>
            <a:spLocks noGrp="1"/>
          </p:cNvSpPr>
          <p:nvPr>
            <p:ph type="sldNum" sz="quarter" idx="12"/>
          </p:nvPr>
        </p:nvSpPr>
        <p:spPr/>
        <p:txBody>
          <a:bodyPr/>
          <a:lstStyle>
            <a:lvl1pPr>
              <a:defRPr/>
            </a:lvl1pPr>
          </a:lstStyle>
          <a:p>
            <a:pPr>
              <a:defRPr/>
            </a:pPr>
            <a:fld id="{59F31C49-015F-4FE2-8689-60D7304CE04F}" type="slidenum">
              <a:rPr lang="en-US" altLang="en-US"/>
              <a:pPr>
                <a:defRPr/>
              </a:pPr>
              <a:t>‹#›</a:t>
            </a:fld>
            <a:endParaRPr lang="en-US" altLang="en-US"/>
          </a:p>
        </p:txBody>
      </p:sp>
    </p:spTree>
    <p:extLst>
      <p:ext uri="{BB962C8B-B14F-4D97-AF65-F5344CB8AC3E}">
        <p14:creationId xmlns:p14="http://schemas.microsoft.com/office/powerpoint/2010/main" val="312222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87A6F-FCA7-47D8-9118-59EC33FDDC9A}"/>
              </a:ext>
            </a:extLst>
          </p:cNvPr>
          <p:cNvSpPr>
            <a:spLocks noGrp="1"/>
          </p:cNvSpPr>
          <p:nvPr>
            <p:ph type="dt" sz="half" idx="10"/>
          </p:nvPr>
        </p:nvSpPr>
        <p:spPr/>
        <p:txBody>
          <a:bodyPr/>
          <a:lstStyle>
            <a:lvl1pPr>
              <a:defRPr/>
            </a:lvl1pPr>
          </a:lstStyle>
          <a:p>
            <a:pPr>
              <a:defRPr/>
            </a:pPr>
            <a:fld id="{70427D3A-4475-4A5E-BC99-CD994F8CB6B8}" type="datetimeFigureOut">
              <a:rPr lang="en-US"/>
              <a:pPr>
                <a:defRPr/>
              </a:pPr>
              <a:t>1/26/2022</a:t>
            </a:fld>
            <a:endParaRPr lang="en-US"/>
          </a:p>
        </p:txBody>
      </p:sp>
      <p:sp>
        <p:nvSpPr>
          <p:cNvPr id="5" name="Footer Placeholder 4">
            <a:extLst>
              <a:ext uri="{FF2B5EF4-FFF2-40B4-BE49-F238E27FC236}">
                <a16:creationId xmlns:a16="http://schemas.microsoft.com/office/drawing/2014/main" id="{9B2354AC-B9B6-4CB2-A43C-7FD8147E0F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84C72F-B8EF-4617-843A-63B98409D5F0}"/>
              </a:ext>
            </a:extLst>
          </p:cNvPr>
          <p:cNvSpPr>
            <a:spLocks noGrp="1"/>
          </p:cNvSpPr>
          <p:nvPr>
            <p:ph type="sldNum" sz="quarter" idx="12"/>
          </p:nvPr>
        </p:nvSpPr>
        <p:spPr/>
        <p:txBody>
          <a:bodyPr/>
          <a:lstStyle>
            <a:lvl1pPr>
              <a:defRPr/>
            </a:lvl1pPr>
          </a:lstStyle>
          <a:p>
            <a:pPr>
              <a:defRPr/>
            </a:pPr>
            <a:fld id="{DE0E40B1-EF43-48B6-92B7-A3B2336A0DC5}" type="slidenum">
              <a:rPr lang="en-US" altLang="en-US"/>
              <a:pPr>
                <a:defRPr/>
              </a:pPr>
              <a:t>‹#›</a:t>
            </a:fld>
            <a:endParaRPr lang="en-US" altLang="en-US"/>
          </a:p>
        </p:txBody>
      </p:sp>
    </p:spTree>
    <p:extLst>
      <p:ext uri="{BB962C8B-B14F-4D97-AF65-F5344CB8AC3E}">
        <p14:creationId xmlns:p14="http://schemas.microsoft.com/office/powerpoint/2010/main" val="168058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8DD0A6D-48A3-4D0E-9FEB-DAB89B333879}"/>
              </a:ext>
            </a:extLst>
          </p:cNvPr>
          <p:cNvSpPr>
            <a:spLocks noGrp="1"/>
          </p:cNvSpPr>
          <p:nvPr>
            <p:ph type="dt" sz="half" idx="10"/>
          </p:nvPr>
        </p:nvSpPr>
        <p:spPr/>
        <p:txBody>
          <a:bodyPr/>
          <a:lstStyle>
            <a:lvl1pPr>
              <a:defRPr/>
            </a:lvl1pPr>
          </a:lstStyle>
          <a:p>
            <a:pPr>
              <a:defRPr/>
            </a:pPr>
            <a:fld id="{84A244D9-0DE1-4173-9B9C-323A10052757}" type="datetimeFigureOut">
              <a:rPr lang="en-US"/>
              <a:pPr>
                <a:defRPr/>
              </a:pPr>
              <a:t>1/26/2022</a:t>
            </a:fld>
            <a:endParaRPr lang="en-US"/>
          </a:p>
        </p:txBody>
      </p:sp>
      <p:sp>
        <p:nvSpPr>
          <p:cNvPr id="5" name="Footer Placeholder 4">
            <a:extLst>
              <a:ext uri="{FF2B5EF4-FFF2-40B4-BE49-F238E27FC236}">
                <a16:creationId xmlns:a16="http://schemas.microsoft.com/office/drawing/2014/main" id="{C4461DAB-3F77-44CB-AABB-314353DFB0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398B4E-7B99-4B90-84A2-522DEEE89481}"/>
              </a:ext>
            </a:extLst>
          </p:cNvPr>
          <p:cNvSpPr>
            <a:spLocks noGrp="1"/>
          </p:cNvSpPr>
          <p:nvPr>
            <p:ph type="sldNum" sz="quarter" idx="12"/>
          </p:nvPr>
        </p:nvSpPr>
        <p:spPr/>
        <p:txBody>
          <a:bodyPr/>
          <a:lstStyle>
            <a:lvl1pPr>
              <a:defRPr/>
            </a:lvl1pPr>
          </a:lstStyle>
          <a:p>
            <a:pPr>
              <a:defRPr/>
            </a:pPr>
            <a:fld id="{4FAE3AE6-B2CF-45B6-B863-6312D0069A3E}" type="slidenum">
              <a:rPr lang="en-US" altLang="en-US"/>
              <a:pPr>
                <a:defRPr/>
              </a:pPr>
              <a:t>‹#›</a:t>
            </a:fld>
            <a:endParaRPr lang="en-US" altLang="en-US"/>
          </a:p>
        </p:txBody>
      </p:sp>
    </p:spTree>
    <p:extLst>
      <p:ext uri="{BB962C8B-B14F-4D97-AF65-F5344CB8AC3E}">
        <p14:creationId xmlns:p14="http://schemas.microsoft.com/office/powerpoint/2010/main" val="418555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1146B-5C89-455A-BCAE-919970200FE8}"/>
              </a:ext>
            </a:extLst>
          </p:cNvPr>
          <p:cNvSpPr>
            <a:spLocks noGrp="1"/>
          </p:cNvSpPr>
          <p:nvPr>
            <p:ph type="dt" sz="half" idx="10"/>
          </p:nvPr>
        </p:nvSpPr>
        <p:spPr/>
        <p:txBody>
          <a:bodyPr/>
          <a:lstStyle>
            <a:lvl1pPr>
              <a:defRPr/>
            </a:lvl1pPr>
          </a:lstStyle>
          <a:p>
            <a:pPr>
              <a:defRPr/>
            </a:pPr>
            <a:fld id="{530C74BF-6E27-4101-9EC8-60195D7CA437}" type="datetimeFigureOut">
              <a:rPr lang="en-US"/>
              <a:pPr>
                <a:defRPr/>
              </a:pPr>
              <a:t>1/26/2022</a:t>
            </a:fld>
            <a:endParaRPr lang="en-US"/>
          </a:p>
        </p:txBody>
      </p:sp>
      <p:sp>
        <p:nvSpPr>
          <p:cNvPr id="5" name="Footer Placeholder 4">
            <a:extLst>
              <a:ext uri="{FF2B5EF4-FFF2-40B4-BE49-F238E27FC236}">
                <a16:creationId xmlns:a16="http://schemas.microsoft.com/office/drawing/2014/main" id="{34C4AA64-5944-45A5-BFFC-DB4AE13B19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22B396-0B15-4EB2-A412-601BEE4B487F}"/>
              </a:ext>
            </a:extLst>
          </p:cNvPr>
          <p:cNvSpPr>
            <a:spLocks noGrp="1"/>
          </p:cNvSpPr>
          <p:nvPr>
            <p:ph type="sldNum" sz="quarter" idx="12"/>
          </p:nvPr>
        </p:nvSpPr>
        <p:spPr/>
        <p:txBody>
          <a:bodyPr/>
          <a:lstStyle>
            <a:lvl1pPr>
              <a:defRPr/>
            </a:lvl1pPr>
          </a:lstStyle>
          <a:p>
            <a:pPr>
              <a:defRPr/>
            </a:pPr>
            <a:fld id="{2DCE2083-AB10-4BC9-AD79-390F562FAB03}" type="slidenum">
              <a:rPr lang="en-US" altLang="en-US"/>
              <a:pPr>
                <a:defRPr/>
              </a:pPr>
              <a:t>‹#›</a:t>
            </a:fld>
            <a:endParaRPr lang="en-US" altLang="en-US"/>
          </a:p>
        </p:txBody>
      </p:sp>
    </p:spTree>
    <p:extLst>
      <p:ext uri="{BB962C8B-B14F-4D97-AF65-F5344CB8AC3E}">
        <p14:creationId xmlns:p14="http://schemas.microsoft.com/office/powerpoint/2010/main" val="11539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B7749E-76F0-4B06-A70D-240ADCB944C0}"/>
              </a:ext>
            </a:extLst>
          </p:cNvPr>
          <p:cNvSpPr>
            <a:spLocks noGrp="1"/>
          </p:cNvSpPr>
          <p:nvPr>
            <p:ph type="dt" sz="half" idx="10"/>
          </p:nvPr>
        </p:nvSpPr>
        <p:spPr/>
        <p:txBody>
          <a:bodyPr/>
          <a:lstStyle>
            <a:lvl1pPr>
              <a:defRPr/>
            </a:lvl1pPr>
          </a:lstStyle>
          <a:p>
            <a:pPr>
              <a:defRPr/>
            </a:pPr>
            <a:fld id="{E51F307A-66DC-45B1-9505-895DE05FFFBC}" type="datetimeFigureOut">
              <a:rPr lang="en-US"/>
              <a:pPr>
                <a:defRPr/>
              </a:pPr>
              <a:t>1/26/2022</a:t>
            </a:fld>
            <a:endParaRPr lang="en-US"/>
          </a:p>
        </p:txBody>
      </p:sp>
      <p:sp>
        <p:nvSpPr>
          <p:cNvPr id="5" name="Footer Placeholder 4">
            <a:extLst>
              <a:ext uri="{FF2B5EF4-FFF2-40B4-BE49-F238E27FC236}">
                <a16:creationId xmlns:a16="http://schemas.microsoft.com/office/drawing/2014/main" id="{200F8A15-9F35-4FC8-AB62-73C1D8F50D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C2C3F6-2DBA-4DAD-9B44-9F6AF44759E3}"/>
              </a:ext>
            </a:extLst>
          </p:cNvPr>
          <p:cNvSpPr>
            <a:spLocks noGrp="1"/>
          </p:cNvSpPr>
          <p:nvPr>
            <p:ph type="sldNum" sz="quarter" idx="12"/>
          </p:nvPr>
        </p:nvSpPr>
        <p:spPr/>
        <p:txBody>
          <a:bodyPr/>
          <a:lstStyle>
            <a:lvl1pPr>
              <a:defRPr/>
            </a:lvl1pPr>
          </a:lstStyle>
          <a:p>
            <a:pPr>
              <a:defRPr/>
            </a:pPr>
            <a:fld id="{63D12C3F-B292-473C-90FF-6B02C228C5AE}" type="slidenum">
              <a:rPr lang="en-US" altLang="en-US"/>
              <a:pPr>
                <a:defRPr/>
              </a:pPr>
              <a:t>‹#›</a:t>
            </a:fld>
            <a:endParaRPr lang="en-US" altLang="en-US"/>
          </a:p>
        </p:txBody>
      </p:sp>
    </p:spTree>
    <p:extLst>
      <p:ext uri="{BB962C8B-B14F-4D97-AF65-F5344CB8AC3E}">
        <p14:creationId xmlns:p14="http://schemas.microsoft.com/office/powerpoint/2010/main" val="328218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7F8F6D8-4035-497B-8D26-67403E18BD88}"/>
              </a:ext>
            </a:extLst>
          </p:cNvPr>
          <p:cNvSpPr>
            <a:spLocks noGrp="1"/>
          </p:cNvSpPr>
          <p:nvPr>
            <p:ph type="dt" sz="half" idx="10"/>
          </p:nvPr>
        </p:nvSpPr>
        <p:spPr/>
        <p:txBody>
          <a:bodyPr/>
          <a:lstStyle>
            <a:lvl1pPr>
              <a:defRPr/>
            </a:lvl1pPr>
          </a:lstStyle>
          <a:p>
            <a:pPr>
              <a:defRPr/>
            </a:pPr>
            <a:fld id="{4A0925B3-8F86-4BFC-970D-8B6473D33E45}" type="datetimeFigureOut">
              <a:rPr lang="en-US"/>
              <a:pPr>
                <a:defRPr/>
              </a:pPr>
              <a:t>1/26/2022</a:t>
            </a:fld>
            <a:endParaRPr lang="en-US"/>
          </a:p>
        </p:txBody>
      </p:sp>
      <p:sp>
        <p:nvSpPr>
          <p:cNvPr id="6" name="Footer Placeholder 4">
            <a:extLst>
              <a:ext uri="{FF2B5EF4-FFF2-40B4-BE49-F238E27FC236}">
                <a16:creationId xmlns:a16="http://schemas.microsoft.com/office/drawing/2014/main" id="{EB77BC7C-69BF-4914-AD7B-5E4E677E4C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138EDD-4837-457B-9EB5-65A73CB27E54}"/>
              </a:ext>
            </a:extLst>
          </p:cNvPr>
          <p:cNvSpPr>
            <a:spLocks noGrp="1"/>
          </p:cNvSpPr>
          <p:nvPr>
            <p:ph type="sldNum" sz="quarter" idx="12"/>
          </p:nvPr>
        </p:nvSpPr>
        <p:spPr/>
        <p:txBody>
          <a:bodyPr/>
          <a:lstStyle>
            <a:lvl1pPr>
              <a:defRPr/>
            </a:lvl1pPr>
          </a:lstStyle>
          <a:p>
            <a:pPr>
              <a:defRPr/>
            </a:pPr>
            <a:fld id="{5B0463AB-FE33-4648-8F3C-F0184A9A91A8}" type="slidenum">
              <a:rPr lang="en-US" altLang="en-US"/>
              <a:pPr>
                <a:defRPr/>
              </a:pPr>
              <a:t>‹#›</a:t>
            </a:fld>
            <a:endParaRPr lang="en-US" altLang="en-US"/>
          </a:p>
        </p:txBody>
      </p:sp>
    </p:spTree>
    <p:extLst>
      <p:ext uri="{BB962C8B-B14F-4D97-AF65-F5344CB8AC3E}">
        <p14:creationId xmlns:p14="http://schemas.microsoft.com/office/powerpoint/2010/main" val="844250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D9E1570-DDB3-40AA-9F05-0B79E8FFB8DD}"/>
              </a:ext>
            </a:extLst>
          </p:cNvPr>
          <p:cNvSpPr>
            <a:spLocks noGrp="1"/>
          </p:cNvSpPr>
          <p:nvPr>
            <p:ph type="dt" sz="half" idx="10"/>
          </p:nvPr>
        </p:nvSpPr>
        <p:spPr/>
        <p:txBody>
          <a:bodyPr/>
          <a:lstStyle>
            <a:lvl1pPr>
              <a:defRPr/>
            </a:lvl1pPr>
          </a:lstStyle>
          <a:p>
            <a:pPr>
              <a:defRPr/>
            </a:pPr>
            <a:fld id="{B9356A27-A3CC-458C-A159-5D495728B4AC}" type="datetimeFigureOut">
              <a:rPr lang="en-US"/>
              <a:pPr>
                <a:defRPr/>
              </a:pPr>
              <a:t>1/26/2022</a:t>
            </a:fld>
            <a:endParaRPr lang="en-US"/>
          </a:p>
        </p:txBody>
      </p:sp>
      <p:sp>
        <p:nvSpPr>
          <p:cNvPr id="8" name="Footer Placeholder 4">
            <a:extLst>
              <a:ext uri="{FF2B5EF4-FFF2-40B4-BE49-F238E27FC236}">
                <a16:creationId xmlns:a16="http://schemas.microsoft.com/office/drawing/2014/main" id="{0A785C95-396A-404A-BB30-9D2B7EB69C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D58ADC9-B73B-4C4C-A7EB-D3942D0D1BF0}"/>
              </a:ext>
            </a:extLst>
          </p:cNvPr>
          <p:cNvSpPr>
            <a:spLocks noGrp="1"/>
          </p:cNvSpPr>
          <p:nvPr>
            <p:ph type="sldNum" sz="quarter" idx="12"/>
          </p:nvPr>
        </p:nvSpPr>
        <p:spPr/>
        <p:txBody>
          <a:bodyPr/>
          <a:lstStyle>
            <a:lvl1pPr>
              <a:defRPr/>
            </a:lvl1pPr>
          </a:lstStyle>
          <a:p>
            <a:pPr>
              <a:defRPr/>
            </a:pPr>
            <a:fld id="{E16D7BFC-710C-442D-AB79-BECA67C6F682}" type="slidenum">
              <a:rPr lang="en-US" altLang="en-US"/>
              <a:pPr>
                <a:defRPr/>
              </a:pPr>
              <a:t>‹#›</a:t>
            </a:fld>
            <a:endParaRPr lang="en-US" altLang="en-US"/>
          </a:p>
        </p:txBody>
      </p:sp>
    </p:spTree>
    <p:extLst>
      <p:ext uri="{BB962C8B-B14F-4D97-AF65-F5344CB8AC3E}">
        <p14:creationId xmlns:p14="http://schemas.microsoft.com/office/powerpoint/2010/main" val="24030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405C946-0EAE-4D9D-9D6A-DE9895AFED67}"/>
              </a:ext>
            </a:extLst>
          </p:cNvPr>
          <p:cNvSpPr>
            <a:spLocks noGrp="1"/>
          </p:cNvSpPr>
          <p:nvPr>
            <p:ph type="dt" sz="half" idx="10"/>
          </p:nvPr>
        </p:nvSpPr>
        <p:spPr/>
        <p:txBody>
          <a:bodyPr/>
          <a:lstStyle>
            <a:lvl1pPr>
              <a:defRPr/>
            </a:lvl1pPr>
          </a:lstStyle>
          <a:p>
            <a:pPr>
              <a:defRPr/>
            </a:pPr>
            <a:fld id="{5966043D-41BD-439E-A435-713FB2E65785}" type="datetimeFigureOut">
              <a:rPr lang="en-US"/>
              <a:pPr>
                <a:defRPr/>
              </a:pPr>
              <a:t>1/26/2022</a:t>
            </a:fld>
            <a:endParaRPr lang="en-US"/>
          </a:p>
        </p:txBody>
      </p:sp>
      <p:sp>
        <p:nvSpPr>
          <p:cNvPr id="4" name="Footer Placeholder 4">
            <a:extLst>
              <a:ext uri="{FF2B5EF4-FFF2-40B4-BE49-F238E27FC236}">
                <a16:creationId xmlns:a16="http://schemas.microsoft.com/office/drawing/2014/main" id="{DD50DB94-1653-42F9-B899-357B5DB9AB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F8FD690-2ED5-47F8-8ECD-1911E8DE5F3B}"/>
              </a:ext>
            </a:extLst>
          </p:cNvPr>
          <p:cNvSpPr>
            <a:spLocks noGrp="1"/>
          </p:cNvSpPr>
          <p:nvPr>
            <p:ph type="sldNum" sz="quarter" idx="12"/>
          </p:nvPr>
        </p:nvSpPr>
        <p:spPr/>
        <p:txBody>
          <a:bodyPr/>
          <a:lstStyle>
            <a:lvl1pPr>
              <a:defRPr/>
            </a:lvl1pPr>
          </a:lstStyle>
          <a:p>
            <a:pPr>
              <a:defRPr/>
            </a:pPr>
            <a:fld id="{ACD5A06D-3DDB-4E3D-8DB7-FEBB009BE20C}" type="slidenum">
              <a:rPr lang="en-US" altLang="en-US"/>
              <a:pPr>
                <a:defRPr/>
              </a:pPr>
              <a:t>‹#›</a:t>
            </a:fld>
            <a:endParaRPr lang="en-US" altLang="en-US"/>
          </a:p>
        </p:txBody>
      </p:sp>
    </p:spTree>
    <p:extLst>
      <p:ext uri="{BB962C8B-B14F-4D97-AF65-F5344CB8AC3E}">
        <p14:creationId xmlns:p14="http://schemas.microsoft.com/office/powerpoint/2010/main" val="33859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86AAEF-877D-4ABD-A2FC-461F639AB919}"/>
              </a:ext>
            </a:extLst>
          </p:cNvPr>
          <p:cNvSpPr>
            <a:spLocks noGrp="1"/>
          </p:cNvSpPr>
          <p:nvPr>
            <p:ph type="dt" sz="half" idx="10"/>
          </p:nvPr>
        </p:nvSpPr>
        <p:spPr/>
        <p:txBody>
          <a:bodyPr/>
          <a:lstStyle>
            <a:lvl1pPr>
              <a:defRPr/>
            </a:lvl1pPr>
          </a:lstStyle>
          <a:p>
            <a:pPr>
              <a:defRPr/>
            </a:pPr>
            <a:fld id="{11F8A709-3B9F-4733-8DE8-31C3D268FF50}" type="datetimeFigureOut">
              <a:rPr lang="en-US"/>
              <a:pPr>
                <a:defRPr/>
              </a:pPr>
              <a:t>1/26/2022</a:t>
            </a:fld>
            <a:endParaRPr lang="en-US"/>
          </a:p>
        </p:txBody>
      </p:sp>
      <p:sp>
        <p:nvSpPr>
          <p:cNvPr id="3" name="Footer Placeholder 4">
            <a:extLst>
              <a:ext uri="{FF2B5EF4-FFF2-40B4-BE49-F238E27FC236}">
                <a16:creationId xmlns:a16="http://schemas.microsoft.com/office/drawing/2014/main" id="{1E8BEE06-11DA-4D79-84F9-F3AD111202B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D3D9A5B-F290-4816-B7F5-667A9194671D}"/>
              </a:ext>
            </a:extLst>
          </p:cNvPr>
          <p:cNvSpPr>
            <a:spLocks noGrp="1"/>
          </p:cNvSpPr>
          <p:nvPr>
            <p:ph type="sldNum" sz="quarter" idx="12"/>
          </p:nvPr>
        </p:nvSpPr>
        <p:spPr/>
        <p:txBody>
          <a:bodyPr/>
          <a:lstStyle>
            <a:lvl1pPr>
              <a:defRPr/>
            </a:lvl1pPr>
          </a:lstStyle>
          <a:p>
            <a:pPr>
              <a:defRPr/>
            </a:pPr>
            <a:fld id="{F179B129-91E2-4135-8A71-5E1DE13A9BCD}" type="slidenum">
              <a:rPr lang="en-US" altLang="en-US"/>
              <a:pPr>
                <a:defRPr/>
              </a:pPr>
              <a:t>‹#›</a:t>
            </a:fld>
            <a:endParaRPr lang="en-US" altLang="en-US"/>
          </a:p>
        </p:txBody>
      </p:sp>
    </p:spTree>
    <p:extLst>
      <p:ext uri="{BB962C8B-B14F-4D97-AF65-F5344CB8AC3E}">
        <p14:creationId xmlns:p14="http://schemas.microsoft.com/office/powerpoint/2010/main" val="3473616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2C7940-27BD-4D18-BED0-BB6446DE5F84}"/>
              </a:ext>
            </a:extLst>
          </p:cNvPr>
          <p:cNvSpPr>
            <a:spLocks noGrp="1"/>
          </p:cNvSpPr>
          <p:nvPr>
            <p:ph type="dt" sz="half" idx="10"/>
          </p:nvPr>
        </p:nvSpPr>
        <p:spPr/>
        <p:txBody>
          <a:bodyPr/>
          <a:lstStyle>
            <a:lvl1pPr>
              <a:defRPr/>
            </a:lvl1pPr>
          </a:lstStyle>
          <a:p>
            <a:pPr>
              <a:defRPr/>
            </a:pPr>
            <a:fld id="{B6EA3D31-D57C-4914-BC49-1F13CF0EBE7F}" type="datetimeFigureOut">
              <a:rPr lang="en-US"/>
              <a:pPr>
                <a:defRPr/>
              </a:pPr>
              <a:t>1/26/2022</a:t>
            </a:fld>
            <a:endParaRPr lang="en-US"/>
          </a:p>
        </p:txBody>
      </p:sp>
      <p:sp>
        <p:nvSpPr>
          <p:cNvPr id="6" name="Footer Placeholder 4">
            <a:extLst>
              <a:ext uri="{FF2B5EF4-FFF2-40B4-BE49-F238E27FC236}">
                <a16:creationId xmlns:a16="http://schemas.microsoft.com/office/drawing/2014/main" id="{0E7C92D0-68D4-4C58-87CA-6A9B5D1D19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1108F4-816D-41A5-BD3C-4B5E6B838E05}"/>
              </a:ext>
            </a:extLst>
          </p:cNvPr>
          <p:cNvSpPr>
            <a:spLocks noGrp="1"/>
          </p:cNvSpPr>
          <p:nvPr>
            <p:ph type="sldNum" sz="quarter" idx="12"/>
          </p:nvPr>
        </p:nvSpPr>
        <p:spPr/>
        <p:txBody>
          <a:bodyPr/>
          <a:lstStyle>
            <a:lvl1pPr>
              <a:defRPr/>
            </a:lvl1pPr>
          </a:lstStyle>
          <a:p>
            <a:pPr>
              <a:defRPr/>
            </a:pPr>
            <a:fld id="{C9FC7456-3769-4562-9E45-CBAF2B3019BA}" type="slidenum">
              <a:rPr lang="en-US" altLang="en-US"/>
              <a:pPr>
                <a:defRPr/>
              </a:pPr>
              <a:t>‹#›</a:t>
            </a:fld>
            <a:endParaRPr lang="en-US" altLang="en-US"/>
          </a:p>
        </p:txBody>
      </p:sp>
    </p:spTree>
    <p:extLst>
      <p:ext uri="{BB962C8B-B14F-4D97-AF65-F5344CB8AC3E}">
        <p14:creationId xmlns:p14="http://schemas.microsoft.com/office/powerpoint/2010/main" val="19491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BEDDC-13B2-4535-BAA3-7EB42FDE9C89}"/>
              </a:ext>
            </a:extLst>
          </p:cNvPr>
          <p:cNvSpPr>
            <a:spLocks noGrp="1"/>
          </p:cNvSpPr>
          <p:nvPr>
            <p:ph type="dt" sz="half" idx="10"/>
          </p:nvPr>
        </p:nvSpPr>
        <p:spPr/>
        <p:txBody>
          <a:bodyPr/>
          <a:lstStyle>
            <a:lvl1pPr>
              <a:defRPr/>
            </a:lvl1pPr>
          </a:lstStyle>
          <a:p>
            <a:pPr>
              <a:defRPr/>
            </a:pPr>
            <a:fld id="{E44E259D-01E2-4DE6-9232-690115D4E380}" type="datetimeFigureOut">
              <a:rPr lang="en-US"/>
              <a:pPr>
                <a:defRPr/>
              </a:pPr>
              <a:t>1/26/2022</a:t>
            </a:fld>
            <a:endParaRPr lang="en-US"/>
          </a:p>
        </p:txBody>
      </p:sp>
      <p:sp>
        <p:nvSpPr>
          <p:cNvPr id="5" name="Footer Placeholder 4">
            <a:extLst>
              <a:ext uri="{FF2B5EF4-FFF2-40B4-BE49-F238E27FC236}">
                <a16:creationId xmlns:a16="http://schemas.microsoft.com/office/drawing/2014/main" id="{A7F630C5-9FBD-4037-87CB-74967F7B79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F090C5-12B7-4BF1-BDE1-D4A30BE64555}"/>
              </a:ext>
            </a:extLst>
          </p:cNvPr>
          <p:cNvSpPr>
            <a:spLocks noGrp="1"/>
          </p:cNvSpPr>
          <p:nvPr>
            <p:ph type="sldNum" sz="quarter" idx="12"/>
          </p:nvPr>
        </p:nvSpPr>
        <p:spPr/>
        <p:txBody>
          <a:bodyPr/>
          <a:lstStyle>
            <a:lvl1pPr>
              <a:defRPr/>
            </a:lvl1pPr>
          </a:lstStyle>
          <a:p>
            <a:pPr>
              <a:defRPr/>
            </a:pPr>
            <a:fld id="{23CC37AA-8731-4C61-90E5-F7744019E583}" type="slidenum">
              <a:rPr lang="en-US" altLang="en-US"/>
              <a:pPr>
                <a:defRPr/>
              </a:pPr>
              <a:t>‹#›</a:t>
            </a:fld>
            <a:endParaRPr lang="en-US" altLang="en-US"/>
          </a:p>
        </p:txBody>
      </p:sp>
    </p:spTree>
    <p:extLst>
      <p:ext uri="{BB962C8B-B14F-4D97-AF65-F5344CB8AC3E}">
        <p14:creationId xmlns:p14="http://schemas.microsoft.com/office/powerpoint/2010/main" val="2885262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F91098-DAD4-40E9-9DD5-6227E1D5DA9B}"/>
              </a:ext>
            </a:extLst>
          </p:cNvPr>
          <p:cNvSpPr>
            <a:spLocks noGrp="1"/>
          </p:cNvSpPr>
          <p:nvPr>
            <p:ph type="dt" sz="half" idx="10"/>
          </p:nvPr>
        </p:nvSpPr>
        <p:spPr/>
        <p:txBody>
          <a:bodyPr/>
          <a:lstStyle>
            <a:lvl1pPr>
              <a:defRPr/>
            </a:lvl1pPr>
          </a:lstStyle>
          <a:p>
            <a:pPr>
              <a:defRPr/>
            </a:pPr>
            <a:fld id="{88A0D887-48D9-4D02-BA14-A6277D092AC9}" type="datetimeFigureOut">
              <a:rPr lang="en-US"/>
              <a:pPr>
                <a:defRPr/>
              </a:pPr>
              <a:t>1/26/2022</a:t>
            </a:fld>
            <a:endParaRPr lang="en-US"/>
          </a:p>
        </p:txBody>
      </p:sp>
      <p:sp>
        <p:nvSpPr>
          <p:cNvPr id="6" name="Footer Placeholder 4">
            <a:extLst>
              <a:ext uri="{FF2B5EF4-FFF2-40B4-BE49-F238E27FC236}">
                <a16:creationId xmlns:a16="http://schemas.microsoft.com/office/drawing/2014/main" id="{C139D742-0092-419B-A354-CEBCFD2577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4EFE3-5D77-40AB-9208-955ACD30FF5E}"/>
              </a:ext>
            </a:extLst>
          </p:cNvPr>
          <p:cNvSpPr>
            <a:spLocks noGrp="1"/>
          </p:cNvSpPr>
          <p:nvPr>
            <p:ph type="sldNum" sz="quarter" idx="12"/>
          </p:nvPr>
        </p:nvSpPr>
        <p:spPr/>
        <p:txBody>
          <a:bodyPr/>
          <a:lstStyle>
            <a:lvl1pPr>
              <a:defRPr/>
            </a:lvl1pPr>
          </a:lstStyle>
          <a:p>
            <a:pPr>
              <a:defRPr/>
            </a:pPr>
            <a:fld id="{98023F01-AC65-43A2-9709-5173C199240A}" type="slidenum">
              <a:rPr lang="en-US" altLang="en-US"/>
              <a:pPr>
                <a:defRPr/>
              </a:pPr>
              <a:t>‹#›</a:t>
            </a:fld>
            <a:endParaRPr lang="en-US" altLang="en-US"/>
          </a:p>
        </p:txBody>
      </p:sp>
    </p:spTree>
    <p:extLst>
      <p:ext uri="{BB962C8B-B14F-4D97-AF65-F5344CB8AC3E}">
        <p14:creationId xmlns:p14="http://schemas.microsoft.com/office/powerpoint/2010/main" val="29152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DED95-93C4-42B6-B220-2F57EAB59F16}"/>
              </a:ext>
            </a:extLst>
          </p:cNvPr>
          <p:cNvSpPr>
            <a:spLocks noGrp="1"/>
          </p:cNvSpPr>
          <p:nvPr>
            <p:ph type="dt" sz="half" idx="10"/>
          </p:nvPr>
        </p:nvSpPr>
        <p:spPr/>
        <p:txBody>
          <a:bodyPr/>
          <a:lstStyle>
            <a:lvl1pPr>
              <a:defRPr/>
            </a:lvl1pPr>
          </a:lstStyle>
          <a:p>
            <a:pPr>
              <a:defRPr/>
            </a:pPr>
            <a:fld id="{13E9B79A-5E6C-4D87-8963-23FD48BA7863}" type="datetimeFigureOut">
              <a:rPr lang="en-US"/>
              <a:pPr>
                <a:defRPr/>
              </a:pPr>
              <a:t>1/26/2022</a:t>
            </a:fld>
            <a:endParaRPr lang="en-US"/>
          </a:p>
        </p:txBody>
      </p:sp>
      <p:sp>
        <p:nvSpPr>
          <p:cNvPr id="5" name="Footer Placeholder 4">
            <a:extLst>
              <a:ext uri="{FF2B5EF4-FFF2-40B4-BE49-F238E27FC236}">
                <a16:creationId xmlns:a16="http://schemas.microsoft.com/office/drawing/2014/main" id="{8B23A63B-E1E1-4BA4-8EF0-609E66A392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5A4FB8-5327-4A0E-A25F-008BDC30C381}"/>
              </a:ext>
            </a:extLst>
          </p:cNvPr>
          <p:cNvSpPr>
            <a:spLocks noGrp="1"/>
          </p:cNvSpPr>
          <p:nvPr>
            <p:ph type="sldNum" sz="quarter" idx="12"/>
          </p:nvPr>
        </p:nvSpPr>
        <p:spPr/>
        <p:txBody>
          <a:bodyPr/>
          <a:lstStyle>
            <a:lvl1pPr>
              <a:defRPr/>
            </a:lvl1pPr>
          </a:lstStyle>
          <a:p>
            <a:pPr>
              <a:defRPr/>
            </a:pPr>
            <a:fld id="{98117375-ADC1-4842-9C89-F9BF12E0880A}" type="slidenum">
              <a:rPr lang="en-US" altLang="en-US"/>
              <a:pPr>
                <a:defRPr/>
              </a:pPr>
              <a:t>‹#›</a:t>
            </a:fld>
            <a:endParaRPr lang="en-US" altLang="en-US"/>
          </a:p>
        </p:txBody>
      </p:sp>
    </p:spTree>
    <p:extLst>
      <p:ext uri="{BB962C8B-B14F-4D97-AF65-F5344CB8AC3E}">
        <p14:creationId xmlns:p14="http://schemas.microsoft.com/office/powerpoint/2010/main" val="61564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508E5-BADD-44E4-82FC-1BC24212D738}"/>
              </a:ext>
            </a:extLst>
          </p:cNvPr>
          <p:cNvSpPr>
            <a:spLocks noGrp="1"/>
          </p:cNvSpPr>
          <p:nvPr>
            <p:ph type="dt" sz="half" idx="10"/>
          </p:nvPr>
        </p:nvSpPr>
        <p:spPr/>
        <p:txBody>
          <a:bodyPr/>
          <a:lstStyle>
            <a:lvl1pPr>
              <a:defRPr/>
            </a:lvl1pPr>
          </a:lstStyle>
          <a:p>
            <a:pPr>
              <a:defRPr/>
            </a:pPr>
            <a:fld id="{7A296181-8BC7-41AA-A8A0-76E57D359F3D}" type="datetimeFigureOut">
              <a:rPr lang="en-US"/>
              <a:pPr>
                <a:defRPr/>
              </a:pPr>
              <a:t>1/26/2022</a:t>
            </a:fld>
            <a:endParaRPr lang="en-US"/>
          </a:p>
        </p:txBody>
      </p:sp>
      <p:sp>
        <p:nvSpPr>
          <p:cNvPr id="5" name="Footer Placeholder 4">
            <a:extLst>
              <a:ext uri="{FF2B5EF4-FFF2-40B4-BE49-F238E27FC236}">
                <a16:creationId xmlns:a16="http://schemas.microsoft.com/office/drawing/2014/main" id="{4A2E9845-59CF-4ABF-B251-0A79B34A6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D5ADF3-E92F-4AAD-ADB2-7AB6DA0CB287}"/>
              </a:ext>
            </a:extLst>
          </p:cNvPr>
          <p:cNvSpPr>
            <a:spLocks noGrp="1"/>
          </p:cNvSpPr>
          <p:nvPr>
            <p:ph type="sldNum" sz="quarter" idx="12"/>
          </p:nvPr>
        </p:nvSpPr>
        <p:spPr/>
        <p:txBody>
          <a:bodyPr/>
          <a:lstStyle>
            <a:lvl1pPr>
              <a:defRPr/>
            </a:lvl1pPr>
          </a:lstStyle>
          <a:p>
            <a:pPr>
              <a:defRPr/>
            </a:pPr>
            <a:fld id="{082CF4F1-A97B-4F27-9308-F154840F27DE}" type="slidenum">
              <a:rPr lang="en-US" altLang="en-US"/>
              <a:pPr>
                <a:defRPr/>
              </a:pPr>
              <a:t>‹#›</a:t>
            </a:fld>
            <a:endParaRPr lang="en-US" altLang="en-US"/>
          </a:p>
        </p:txBody>
      </p:sp>
    </p:spTree>
    <p:extLst>
      <p:ext uri="{BB962C8B-B14F-4D97-AF65-F5344CB8AC3E}">
        <p14:creationId xmlns:p14="http://schemas.microsoft.com/office/powerpoint/2010/main" val="906155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10AC1-11B9-459C-A1FC-3183A302BCD9}"/>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71CCE72F-53B9-4EBA-97B1-1038632CA787}" type="datetimeFigureOut">
              <a:rPr lang="en-US"/>
              <a:pPr>
                <a:defRPr/>
              </a:pPr>
              <a:t>1/26/2022</a:t>
            </a:fld>
            <a:endParaRPr lang="en-US"/>
          </a:p>
        </p:txBody>
      </p:sp>
      <p:sp>
        <p:nvSpPr>
          <p:cNvPr id="5" name="Footer Placeholder 4">
            <a:extLst>
              <a:ext uri="{FF2B5EF4-FFF2-40B4-BE49-F238E27FC236}">
                <a16:creationId xmlns:a16="http://schemas.microsoft.com/office/drawing/2014/main" id="{8500767D-7634-48FD-BB54-5D669BCAD9EB}"/>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1E06C19-DB34-42D0-B949-F1FC0CC895E4}"/>
              </a:ext>
            </a:extLst>
          </p:cNvPr>
          <p:cNvSpPr>
            <a:spLocks noGrp="1"/>
          </p:cNvSpPr>
          <p:nvPr>
            <p:ph type="sldNum" sz="quarter" idx="12"/>
          </p:nvPr>
        </p:nvSpPr>
        <p:spPr/>
        <p:txBody>
          <a:bodyPr/>
          <a:lstStyle>
            <a:lvl1pPr eaLnBrk="0" hangingPunct="0">
              <a:defRPr/>
            </a:lvl1pPr>
          </a:lstStyle>
          <a:p>
            <a:pPr>
              <a:defRPr/>
            </a:pPr>
            <a:fld id="{5BC9CF28-DB58-4325-836F-F642DB08BE21}" type="slidenum">
              <a:rPr lang="en-US" altLang="en-US"/>
              <a:pPr>
                <a:defRPr/>
              </a:pPr>
              <a:t>‹#›</a:t>
            </a:fld>
            <a:endParaRPr lang="en-US" altLang="en-US"/>
          </a:p>
        </p:txBody>
      </p:sp>
    </p:spTree>
    <p:extLst>
      <p:ext uri="{BB962C8B-B14F-4D97-AF65-F5344CB8AC3E}">
        <p14:creationId xmlns:p14="http://schemas.microsoft.com/office/powerpoint/2010/main" val="1975747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BA826-D3D4-418A-842E-BD4F4CED3A7E}"/>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B2D023E5-5956-4AC7-8BD5-FC2EFEE97850}" type="datetimeFigureOut">
              <a:rPr lang="en-US"/>
              <a:pPr>
                <a:defRPr/>
              </a:pPr>
              <a:t>1/26/2022</a:t>
            </a:fld>
            <a:endParaRPr lang="en-US"/>
          </a:p>
        </p:txBody>
      </p:sp>
      <p:sp>
        <p:nvSpPr>
          <p:cNvPr id="5" name="Footer Placeholder 4">
            <a:extLst>
              <a:ext uri="{FF2B5EF4-FFF2-40B4-BE49-F238E27FC236}">
                <a16:creationId xmlns:a16="http://schemas.microsoft.com/office/drawing/2014/main" id="{60592891-BA12-4208-991B-6432199E118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81D97602-5BA9-466A-8846-93D52403F230}"/>
              </a:ext>
            </a:extLst>
          </p:cNvPr>
          <p:cNvSpPr>
            <a:spLocks noGrp="1"/>
          </p:cNvSpPr>
          <p:nvPr>
            <p:ph type="sldNum" sz="quarter" idx="12"/>
          </p:nvPr>
        </p:nvSpPr>
        <p:spPr/>
        <p:txBody>
          <a:bodyPr/>
          <a:lstStyle>
            <a:lvl1pPr eaLnBrk="0" hangingPunct="0">
              <a:defRPr/>
            </a:lvl1pPr>
          </a:lstStyle>
          <a:p>
            <a:pPr>
              <a:defRPr/>
            </a:pPr>
            <a:fld id="{8164070B-80C3-407C-81C5-722FDFC0DDA5}" type="slidenum">
              <a:rPr lang="en-US" altLang="en-US"/>
              <a:pPr>
                <a:defRPr/>
              </a:pPr>
              <a:t>‹#›</a:t>
            </a:fld>
            <a:endParaRPr lang="en-US" altLang="en-US"/>
          </a:p>
        </p:txBody>
      </p:sp>
    </p:spTree>
    <p:extLst>
      <p:ext uri="{BB962C8B-B14F-4D97-AF65-F5344CB8AC3E}">
        <p14:creationId xmlns:p14="http://schemas.microsoft.com/office/powerpoint/2010/main" val="757140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6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E10994-32AF-4EB6-A841-0E9C2EB70C9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D8AFFAA5-54E1-46EF-9372-41226FE53C21}" type="datetimeFigureOut">
              <a:rPr lang="en-US"/>
              <a:pPr>
                <a:defRPr/>
              </a:pPr>
              <a:t>1/26/2022</a:t>
            </a:fld>
            <a:endParaRPr lang="en-US"/>
          </a:p>
        </p:txBody>
      </p:sp>
      <p:sp>
        <p:nvSpPr>
          <p:cNvPr id="5" name="Footer Placeholder 4">
            <a:extLst>
              <a:ext uri="{FF2B5EF4-FFF2-40B4-BE49-F238E27FC236}">
                <a16:creationId xmlns:a16="http://schemas.microsoft.com/office/drawing/2014/main" id="{BF5FC468-2E45-4E4B-9DF4-660E990FB4F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68E9271-A85C-44B6-81DD-5C08DAC55617}"/>
              </a:ext>
            </a:extLst>
          </p:cNvPr>
          <p:cNvSpPr>
            <a:spLocks noGrp="1"/>
          </p:cNvSpPr>
          <p:nvPr>
            <p:ph type="sldNum" sz="quarter" idx="12"/>
          </p:nvPr>
        </p:nvSpPr>
        <p:spPr/>
        <p:txBody>
          <a:bodyPr/>
          <a:lstStyle>
            <a:lvl1pPr eaLnBrk="0" hangingPunct="0">
              <a:defRPr/>
            </a:lvl1pPr>
          </a:lstStyle>
          <a:p>
            <a:pPr>
              <a:defRPr/>
            </a:pPr>
            <a:fld id="{581370D0-9998-4AB5-8C95-198520E0C842}" type="slidenum">
              <a:rPr lang="en-US" altLang="en-US"/>
              <a:pPr>
                <a:defRPr/>
              </a:pPr>
              <a:t>‹#›</a:t>
            </a:fld>
            <a:endParaRPr lang="en-US" altLang="en-US"/>
          </a:p>
        </p:txBody>
      </p:sp>
    </p:spTree>
    <p:extLst>
      <p:ext uri="{BB962C8B-B14F-4D97-AF65-F5344CB8AC3E}">
        <p14:creationId xmlns:p14="http://schemas.microsoft.com/office/powerpoint/2010/main" val="1293091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CBD5D5-148E-4A43-8166-A320A4E74106}"/>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F8A22C1D-C08E-4FEB-8ED7-9F8E2D3F4009}" type="datetimeFigureOut">
              <a:rPr lang="en-US"/>
              <a:pPr>
                <a:defRPr/>
              </a:pPr>
              <a:t>1/26/2022</a:t>
            </a:fld>
            <a:endParaRPr lang="en-US"/>
          </a:p>
        </p:txBody>
      </p:sp>
      <p:sp>
        <p:nvSpPr>
          <p:cNvPr id="6" name="Footer Placeholder 5">
            <a:extLst>
              <a:ext uri="{FF2B5EF4-FFF2-40B4-BE49-F238E27FC236}">
                <a16:creationId xmlns:a16="http://schemas.microsoft.com/office/drawing/2014/main" id="{169D89EA-A790-4B5B-A818-FEEDE3C0BD08}"/>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5700A3B8-8A2D-4693-A1BA-A9BB4B9394A1}"/>
              </a:ext>
            </a:extLst>
          </p:cNvPr>
          <p:cNvSpPr>
            <a:spLocks noGrp="1"/>
          </p:cNvSpPr>
          <p:nvPr>
            <p:ph type="sldNum" sz="quarter" idx="12"/>
          </p:nvPr>
        </p:nvSpPr>
        <p:spPr/>
        <p:txBody>
          <a:bodyPr/>
          <a:lstStyle>
            <a:lvl1pPr eaLnBrk="0" hangingPunct="0">
              <a:defRPr/>
            </a:lvl1pPr>
          </a:lstStyle>
          <a:p>
            <a:pPr>
              <a:defRPr/>
            </a:pPr>
            <a:fld id="{68C9F124-75B0-4C29-BFF9-662E200371B4}" type="slidenum">
              <a:rPr lang="en-US" altLang="en-US"/>
              <a:pPr>
                <a:defRPr/>
              </a:pPr>
              <a:t>‹#›</a:t>
            </a:fld>
            <a:endParaRPr lang="en-US" altLang="en-US"/>
          </a:p>
        </p:txBody>
      </p:sp>
    </p:spTree>
    <p:extLst>
      <p:ext uri="{BB962C8B-B14F-4D97-AF65-F5344CB8AC3E}">
        <p14:creationId xmlns:p14="http://schemas.microsoft.com/office/powerpoint/2010/main" val="4271963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7E091-FA94-45A5-8CAC-E5CF855FF4C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0C553D33-FD9E-4189-9B1F-51F4E14F60CE}" type="datetimeFigureOut">
              <a:rPr lang="en-US"/>
              <a:pPr>
                <a:defRPr/>
              </a:pPr>
              <a:t>1/26/2022</a:t>
            </a:fld>
            <a:endParaRPr lang="en-US"/>
          </a:p>
        </p:txBody>
      </p:sp>
      <p:sp>
        <p:nvSpPr>
          <p:cNvPr id="8" name="Footer Placeholder 7">
            <a:extLst>
              <a:ext uri="{FF2B5EF4-FFF2-40B4-BE49-F238E27FC236}">
                <a16:creationId xmlns:a16="http://schemas.microsoft.com/office/drawing/2014/main" id="{E5C39CC6-6568-48BB-8100-52688D4DD0A8}"/>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515CD4C5-9A72-46AF-A087-CF385BF1BE9B}"/>
              </a:ext>
            </a:extLst>
          </p:cNvPr>
          <p:cNvSpPr>
            <a:spLocks noGrp="1"/>
          </p:cNvSpPr>
          <p:nvPr>
            <p:ph type="sldNum" sz="quarter" idx="12"/>
          </p:nvPr>
        </p:nvSpPr>
        <p:spPr/>
        <p:txBody>
          <a:bodyPr/>
          <a:lstStyle>
            <a:lvl1pPr eaLnBrk="0" hangingPunct="0">
              <a:defRPr/>
            </a:lvl1pPr>
          </a:lstStyle>
          <a:p>
            <a:pPr>
              <a:defRPr/>
            </a:pPr>
            <a:fld id="{D27734BF-B749-49C0-AC0A-6AD088CFF582}" type="slidenum">
              <a:rPr lang="en-US" altLang="en-US"/>
              <a:pPr>
                <a:defRPr/>
              </a:pPr>
              <a:t>‹#›</a:t>
            </a:fld>
            <a:endParaRPr lang="en-US" altLang="en-US"/>
          </a:p>
        </p:txBody>
      </p:sp>
    </p:spTree>
    <p:extLst>
      <p:ext uri="{BB962C8B-B14F-4D97-AF65-F5344CB8AC3E}">
        <p14:creationId xmlns:p14="http://schemas.microsoft.com/office/powerpoint/2010/main" val="2823297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D3F62-4D88-48B4-9245-B303D1781FED}"/>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E75D4BF9-FDF2-4873-8214-DF5A9C735AFB}" type="datetimeFigureOut">
              <a:rPr lang="en-US"/>
              <a:pPr>
                <a:defRPr/>
              </a:pPr>
              <a:t>1/26/2022</a:t>
            </a:fld>
            <a:endParaRPr lang="en-US"/>
          </a:p>
        </p:txBody>
      </p:sp>
      <p:sp>
        <p:nvSpPr>
          <p:cNvPr id="4" name="Footer Placeholder 3">
            <a:extLst>
              <a:ext uri="{FF2B5EF4-FFF2-40B4-BE49-F238E27FC236}">
                <a16:creationId xmlns:a16="http://schemas.microsoft.com/office/drawing/2014/main" id="{603F7DEB-CF17-45DA-A881-182B0C382A36}"/>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70139C0B-F4EF-4930-AD19-31D4668198EB}"/>
              </a:ext>
            </a:extLst>
          </p:cNvPr>
          <p:cNvSpPr>
            <a:spLocks noGrp="1"/>
          </p:cNvSpPr>
          <p:nvPr>
            <p:ph type="sldNum" sz="quarter" idx="12"/>
          </p:nvPr>
        </p:nvSpPr>
        <p:spPr/>
        <p:txBody>
          <a:bodyPr/>
          <a:lstStyle>
            <a:lvl1pPr eaLnBrk="0" hangingPunct="0">
              <a:defRPr/>
            </a:lvl1pPr>
          </a:lstStyle>
          <a:p>
            <a:pPr>
              <a:defRPr/>
            </a:pPr>
            <a:fld id="{25E6A466-17C5-4F2C-95EF-0D2CC2A8ED48}" type="slidenum">
              <a:rPr lang="en-US" altLang="en-US"/>
              <a:pPr>
                <a:defRPr/>
              </a:pPr>
              <a:t>‹#›</a:t>
            </a:fld>
            <a:endParaRPr lang="en-US" altLang="en-US"/>
          </a:p>
        </p:txBody>
      </p:sp>
    </p:spTree>
    <p:extLst>
      <p:ext uri="{BB962C8B-B14F-4D97-AF65-F5344CB8AC3E}">
        <p14:creationId xmlns:p14="http://schemas.microsoft.com/office/powerpoint/2010/main" val="2113688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0CC6A-BE6F-49AE-B74F-5D556CEF814C}"/>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7F30B796-B31E-42AB-8384-1D94D8FFC2B5}" type="datetimeFigureOut">
              <a:rPr lang="en-US"/>
              <a:pPr>
                <a:defRPr/>
              </a:pPr>
              <a:t>1/26/2022</a:t>
            </a:fld>
            <a:endParaRPr lang="en-US"/>
          </a:p>
        </p:txBody>
      </p:sp>
      <p:sp>
        <p:nvSpPr>
          <p:cNvPr id="3" name="Footer Placeholder 2">
            <a:extLst>
              <a:ext uri="{FF2B5EF4-FFF2-40B4-BE49-F238E27FC236}">
                <a16:creationId xmlns:a16="http://schemas.microsoft.com/office/drawing/2014/main" id="{A6D90DFD-C548-4C6C-A177-E51B260F581D}"/>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2A880211-75BC-42DC-B8A3-33CE103E4F84}"/>
              </a:ext>
            </a:extLst>
          </p:cNvPr>
          <p:cNvSpPr>
            <a:spLocks noGrp="1"/>
          </p:cNvSpPr>
          <p:nvPr>
            <p:ph type="sldNum" sz="quarter" idx="12"/>
          </p:nvPr>
        </p:nvSpPr>
        <p:spPr/>
        <p:txBody>
          <a:bodyPr/>
          <a:lstStyle>
            <a:lvl1pPr eaLnBrk="0" hangingPunct="0">
              <a:defRPr/>
            </a:lvl1pPr>
          </a:lstStyle>
          <a:p>
            <a:pPr>
              <a:defRPr/>
            </a:pPr>
            <a:fld id="{B8C4EBE4-DF81-47A5-8053-6CF22FC3E3FA}" type="slidenum">
              <a:rPr lang="en-US" altLang="en-US"/>
              <a:pPr>
                <a:defRPr/>
              </a:pPr>
              <a:t>‹#›</a:t>
            </a:fld>
            <a:endParaRPr lang="en-US" altLang="en-US"/>
          </a:p>
        </p:txBody>
      </p:sp>
    </p:spTree>
    <p:extLst>
      <p:ext uri="{BB962C8B-B14F-4D97-AF65-F5344CB8AC3E}">
        <p14:creationId xmlns:p14="http://schemas.microsoft.com/office/powerpoint/2010/main" val="3314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2CE854-359A-401C-A63E-5BD9A8422A0B}"/>
              </a:ext>
            </a:extLst>
          </p:cNvPr>
          <p:cNvSpPr>
            <a:spLocks noGrp="1"/>
          </p:cNvSpPr>
          <p:nvPr>
            <p:ph type="dt" sz="half" idx="10"/>
          </p:nvPr>
        </p:nvSpPr>
        <p:spPr/>
        <p:txBody>
          <a:bodyPr/>
          <a:lstStyle>
            <a:lvl1pPr>
              <a:defRPr/>
            </a:lvl1pPr>
          </a:lstStyle>
          <a:p>
            <a:pPr>
              <a:defRPr/>
            </a:pPr>
            <a:fld id="{1615409D-3F13-45F9-AEA7-934C4E075A7B}" type="datetimeFigureOut">
              <a:rPr lang="en-US"/>
              <a:pPr>
                <a:defRPr/>
              </a:pPr>
              <a:t>1/26/2022</a:t>
            </a:fld>
            <a:endParaRPr lang="en-US"/>
          </a:p>
        </p:txBody>
      </p:sp>
      <p:sp>
        <p:nvSpPr>
          <p:cNvPr id="5" name="Footer Placeholder 4">
            <a:extLst>
              <a:ext uri="{FF2B5EF4-FFF2-40B4-BE49-F238E27FC236}">
                <a16:creationId xmlns:a16="http://schemas.microsoft.com/office/drawing/2014/main" id="{6E09625D-CB4F-479E-A433-37EA79DE1C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6E25D1-49D5-4B30-9CEB-6BD6149AF011}"/>
              </a:ext>
            </a:extLst>
          </p:cNvPr>
          <p:cNvSpPr>
            <a:spLocks noGrp="1"/>
          </p:cNvSpPr>
          <p:nvPr>
            <p:ph type="sldNum" sz="quarter" idx="12"/>
          </p:nvPr>
        </p:nvSpPr>
        <p:spPr/>
        <p:txBody>
          <a:bodyPr/>
          <a:lstStyle>
            <a:lvl1pPr>
              <a:defRPr/>
            </a:lvl1pPr>
          </a:lstStyle>
          <a:p>
            <a:pPr>
              <a:defRPr/>
            </a:pPr>
            <a:fld id="{9B676B93-4140-4861-BA47-06A4F5D1DA0C}" type="slidenum">
              <a:rPr lang="en-US" altLang="en-US"/>
              <a:pPr>
                <a:defRPr/>
              </a:pPr>
              <a:t>‹#›</a:t>
            </a:fld>
            <a:endParaRPr lang="en-US" altLang="en-US"/>
          </a:p>
        </p:txBody>
      </p:sp>
    </p:spTree>
    <p:extLst>
      <p:ext uri="{BB962C8B-B14F-4D97-AF65-F5344CB8AC3E}">
        <p14:creationId xmlns:p14="http://schemas.microsoft.com/office/powerpoint/2010/main" val="2943174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01602-5F40-4E83-961F-7FDA20507C3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BA6A66C0-8FA2-4632-944B-BCE827015718}" type="datetimeFigureOut">
              <a:rPr lang="en-US"/>
              <a:pPr>
                <a:defRPr/>
              </a:pPr>
              <a:t>1/26/2022</a:t>
            </a:fld>
            <a:endParaRPr lang="en-US"/>
          </a:p>
        </p:txBody>
      </p:sp>
      <p:sp>
        <p:nvSpPr>
          <p:cNvPr id="6" name="Footer Placeholder 5">
            <a:extLst>
              <a:ext uri="{FF2B5EF4-FFF2-40B4-BE49-F238E27FC236}">
                <a16:creationId xmlns:a16="http://schemas.microsoft.com/office/drawing/2014/main" id="{32E5CF6C-B8F9-4884-9783-8AEEBFB2FBC5}"/>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1C94E7AC-92A0-4308-A567-EFA0B5D0896C}"/>
              </a:ext>
            </a:extLst>
          </p:cNvPr>
          <p:cNvSpPr>
            <a:spLocks noGrp="1"/>
          </p:cNvSpPr>
          <p:nvPr>
            <p:ph type="sldNum" sz="quarter" idx="12"/>
          </p:nvPr>
        </p:nvSpPr>
        <p:spPr/>
        <p:txBody>
          <a:bodyPr/>
          <a:lstStyle>
            <a:lvl1pPr eaLnBrk="0" hangingPunct="0">
              <a:defRPr/>
            </a:lvl1pPr>
          </a:lstStyle>
          <a:p>
            <a:pPr>
              <a:defRPr/>
            </a:pPr>
            <a:fld id="{E66CE622-778D-4443-9A79-111F1025A725}" type="slidenum">
              <a:rPr lang="en-US" altLang="en-US"/>
              <a:pPr>
                <a:defRPr/>
              </a:pPr>
              <a:t>‹#›</a:t>
            </a:fld>
            <a:endParaRPr lang="en-US" altLang="en-US"/>
          </a:p>
        </p:txBody>
      </p:sp>
    </p:spTree>
    <p:extLst>
      <p:ext uri="{BB962C8B-B14F-4D97-AF65-F5344CB8AC3E}">
        <p14:creationId xmlns:p14="http://schemas.microsoft.com/office/powerpoint/2010/main" val="3122713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A72F2-3165-46E3-A42C-CDF12BFF462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4420AF86-8D7E-42A0-97F3-20FA5DC5CEE9}" type="datetimeFigureOut">
              <a:rPr lang="en-US"/>
              <a:pPr>
                <a:defRPr/>
              </a:pPr>
              <a:t>1/26/2022</a:t>
            </a:fld>
            <a:endParaRPr lang="en-US"/>
          </a:p>
        </p:txBody>
      </p:sp>
      <p:sp>
        <p:nvSpPr>
          <p:cNvPr id="6" name="Footer Placeholder 5">
            <a:extLst>
              <a:ext uri="{FF2B5EF4-FFF2-40B4-BE49-F238E27FC236}">
                <a16:creationId xmlns:a16="http://schemas.microsoft.com/office/drawing/2014/main" id="{BDC1BCA4-291A-4094-8559-6C8E5D5FC10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2CD64B69-9571-43F6-8603-48B7BB00622B}"/>
              </a:ext>
            </a:extLst>
          </p:cNvPr>
          <p:cNvSpPr>
            <a:spLocks noGrp="1"/>
          </p:cNvSpPr>
          <p:nvPr>
            <p:ph type="sldNum" sz="quarter" idx="12"/>
          </p:nvPr>
        </p:nvSpPr>
        <p:spPr/>
        <p:txBody>
          <a:bodyPr/>
          <a:lstStyle>
            <a:lvl1pPr eaLnBrk="0" hangingPunct="0">
              <a:defRPr/>
            </a:lvl1pPr>
          </a:lstStyle>
          <a:p>
            <a:pPr>
              <a:defRPr/>
            </a:pPr>
            <a:fld id="{0570E4C1-0BE6-43FD-92A6-7E73C4FA05DB}" type="slidenum">
              <a:rPr lang="en-US" altLang="en-US"/>
              <a:pPr>
                <a:defRPr/>
              </a:pPr>
              <a:t>‹#›</a:t>
            </a:fld>
            <a:endParaRPr lang="en-US" altLang="en-US"/>
          </a:p>
        </p:txBody>
      </p:sp>
    </p:spTree>
    <p:extLst>
      <p:ext uri="{BB962C8B-B14F-4D97-AF65-F5344CB8AC3E}">
        <p14:creationId xmlns:p14="http://schemas.microsoft.com/office/powerpoint/2010/main" val="1956404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C59B0-ED9D-4482-9ADF-618B788A193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F66ED99D-3493-4F9E-8A03-9EB7C332604B}" type="datetimeFigureOut">
              <a:rPr lang="en-US"/>
              <a:pPr>
                <a:defRPr/>
              </a:pPr>
              <a:t>1/26/2022</a:t>
            </a:fld>
            <a:endParaRPr lang="en-US"/>
          </a:p>
        </p:txBody>
      </p:sp>
      <p:sp>
        <p:nvSpPr>
          <p:cNvPr id="5" name="Footer Placeholder 4">
            <a:extLst>
              <a:ext uri="{FF2B5EF4-FFF2-40B4-BE49-F238E27FC236}">
                <a16:creationId xmlns:a16="http://schemas.microsoft.com/office/drawing/2014/main" id="{3BB13AB6-097A-41A1-A040-D4D0B20E0B58}"/>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C29BDD4F-3C44-4397-8976-A745EEB3419F}"/>
              </a:ext>
            </a:extLst>
          </p:cNvPr>
          <p:cNvSpPr>
            <a:spLocks noGrp="1"/>
          </p:cNvSpPr>
          <p:nvPr>
            <p:ph type="sldNum" sz="quarter" idx="12"/>
          </p:nvPr>
        </p:nvSpPr>
        <p:spPr/>
        <p:txBody>
          <a:bodyPr/>
          <a:lstStyle>
            <a:lvl1pPr eaLnBrk="0" hangingPunct="0">
              <a:defRPr/>
            </a:lvl1pPr>
          </a:lstStyle>
          <a:p>
            <a:pPr>
              <a:defRPr/>
            </a:pPr>
            <a:fld id="{5300ED96-E9FF-4683-A3AB-76477811EF97}" type="slidenum">
              <a:rPr lang="en-US" altLang="en-US"/>
              <a:pPr>
                <a:defRPr/>
              </a:pPr>
              <a:t>‹#›</a:t>
            </a:fld>
            <a:endParaRPr lang="en-US" altLang="en-US"/>
          </a:p>
        </p:txBody>
      </p:sp>
    </p:spTree>
    <p:extLst>
      <p:ext uri="{BB962C8B-B14F-4D97-AF65-F5344CB8AC3E}">
        <p14:creationId xmlns:p14="http://schemas.microsoft.com/office/powerpoint/2010/main" val="1225998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1672-B570-44CB-935B-2534FF80E08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fld id="{F11C3991-F4A2-431D-8303-5436EF253CFF}" type="datetimeFigureOut">
              <a:rPr lang="en-US"/>
              <a:pPr>
                <a:defRPr/>
              </a:pPr>
              <a:t>1/26/2022</a:t>
            </a:fld>
            <a:endParaRPr lang="en-US"/>
          </a:p>
        </p:txBody>
      </p:sp>
      <p:sp>
        <p:nvSpPr>
          <p:cNvPr id="5" name="Footer Placeholder 4">
            <a:extLst>
              <a:ext uri="{FF2B5EF4-FFF2-40B4-BE49-F238E27FC236}">
                <a16:creationId xmlns:a16="http://schemas.microsoft.com/office/drawing/2014/main" id="{E3D9A740-4C68-40E8-B81D-1E43201A336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46DA85C-3BB3-4896-A138-9D6A02798ABB}"/>
              </a:ext>
            </a:extLst>
          </p:cNvPr>
          <p:cNvSpPr>
            <a:spLocks noGrp="1"/>
          </p:cNvSpPr>
          <p:nvPr>
            <p:ph type="sldNum" sz="quarter" idx="12"/>
          </p:nvPr>
        </p:nvSpPr>
        <p:spPr/>
        <p:txBody>
          <a:bodyPr/>
          <a:lstStyle>
            <a:lvl1pPr eaLnBrk="0" hangingPunct="0">
              <a:defRPr/>
            </a:lvl1pPr>
          </a:lstStyle>
          <a:p>
            <a:pPr>
              <a:defRPr/>
            </a:pPr>
            <a:fld id="{D9954AC3-15FB-444C-89C9-61343ECB66CF}" type="slidenum">
              <a:rPr lang="en-US" altLang="en-US"/>
              <a:pPr>
                <a:defRPr/>
              </a:pPr>
              <a:t>‹#›</a:t>
            </a:fld>
            <a:endParaRPr lang="en-US" altLang="en-US"/>
          </a:p>
        </p:txBody>
      </p:sp>
    </p:spTree>
    <p:extLst>
      <p:ext uri="{BB962C8B-B14F-4D97-AF65-F5344CB8AC3E}">
        <p14:creationId xmlns:p14="http://schemas.microsoft.com/office/powerpoint/2010/main" val="3636621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12A6C1B-BE2A-498D-ABFB-919B19D37AED}"/>
              </a:ext>
            </a:extLst>
          </p:cNvPr>
          <p:cNvSpPr>
            <a:spLocks noGrp="1"/>
          </p:cNvSpPr>
          <p:nvPr>
            <p:ph type="dt" sz="half" idx="10"/>
          </p:nvPr>
        </p:nvSpPr>
        <p:spPr/>
        <p:txBody>
          <a:bodyPr/>
          <a:lstStyle>
            <a:lvl1pPr>
              <a:defRPr/>
            </a:lvl1pPr>
          </a:lstStyle>
          <a:p>
            <a:pPr>
              <a:defRPr/>
            </a:pPr>
            <a:fld id="{C19FE2A7-7192-42E6-A4D8-5CFF26C97661}" type="datetimeFigureOut">
              <a:rPr lang="en-US"/>
              <a:pPr>
                <a:defRPr/>
              </a:pPr>
              <a:t>1/26/2022</a:t>
            </a:fld>
            <a:endParaRPr lang="en-US"/>
          </a:p>
        </p:txBody>
      </p:sp>
      <p:sp>
        <p:nvSpPr>
          <p:cNvPr id="5" name="Footer Placeholder 4">
            <a:extLst>
              <a:ext uri="{FF2B5EF4-FFF2-40B4-BE49-F238E27FC236}">
                <a16:creationId xmlns:a16="http://schemas.microsoft.com/office/drawing/2014/main" id="{BBCC1711-B736-4F13-9C9B-F045782E55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E304D6-7C19-41C5-9A6E-78505D8D17D1}"/>
              </a:ext>
            </a:extLst>
          </p:cNvPr>
          <p:cNvSpPr>
            <a:spLocks noGrp="1"/>
          </p:cNvSpPr>
          <p:nvPr>
            <p:ph type="sldNum" sz="quarter" idx="12"/>
          </p:nvPr>
        </p:nvSpPr>
        <p:spPr/>
        <p:txBody>
          <a:bodyPr/>
          <a:lstStyle>
            <a:lvl1pPr>
              <a:defRPr/>
            </a:lvl1pPr>
          </a:lstStyle>
          <a:p>
            <a:pPr>
              <a:defRPr/>
            </a:pPr>
            <a:fld id="{B774C1F9-7BB7-4BFF-84D7-5F3FDB1E5AAE}" type="slidenum">
              <a:rPr lang="en-US" altLang="en-US"/>
              <a:pPr>
                <a:defRPr/>
              </a:pPr>
              <a:t>‹#›</a:t>
            </a:fld>
            <a:endParaRPr lang="en-US" altLang="en-US"/>
          </a:p>
        </p:txBody>
      </p:sp>
    </p:spTree>
    <p:extLst>
      <p:ext uri="{BB962C8B-B14F-4D97-AF65-F5344CB8AC3E}">
        <p14:creationId xmlns:p14="http://schemas.microsoft.com/office/powerpoint/2010/main" val="1254991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B2A91-73AE-4C69-8132-95FEC28E4409}"/>
              </a:ext>
            </a:extLst>
          </p:cNvPr>
          <p:cNvSpPr>
            <a:spLocks noGrp="1"/>
          </p:cNvSpPr>
          <p:nvPr>
            <p:ph type="dt" sz="half" idx="10"/>
          </p:nvPr>
        </p:nvSpPr>
        <p:spPr/>
        <p:txBody>
          <a:bodyPr/>
          <a:lstStyle>
            <a:lvl1pPr>
              <a:defRPr/>
            </a:lvl1pPr>
          </a:lstStyle>
          <a:p>
            <a:pPr>
              <a:defRPr/>
            </a:pPr>
            <a:fld id="{545A3B83-F632-4FBE-8F11-7CB7B8043199}" type="datetimeFigureOut">
              <a:rPr lang="en-US"/>
              <a:pPr>
                <a:defRPr/>
              </a:pPr>
              <a:t>1/26/2022</a:t>
            </a:fld>
            <a:endParaRPr lang="en-US"/>
          </a:p>
        </p:txBody>
      </p:sp>
      <p:sp>
        <p:nvSpPr>
          <p:cNvPr id="5" name="Footer Placeholder 4">
            <a:extLst>
              <a:ext uri="{FF2B5EF4-FFF2-40B4-BE49-F238E27FC236}">
                <a16:creationId xmlns:a16="http://schemas.microsoft.com/office/drawing/2014/main" id="{8FF4C0E2-B875-403C-8896-55BD4FE6FE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306D58-5098-45FB-BDE2-248792CF23B0}"/>
              </a:ext>
            </a:extLst>
          </p:cNvPr>
          <p:cNvSpPr>
            <a:spLocks noGrp="1"/>
          </p:cNvSpPr>
          <p:nvPr>
            <p:ph type="sldNum" sz="quarter" idx="12"/>
          </p:nvPr>
        </p:nvSpPr>
        <p:spPr/>
        <p:txBody>
          <a:bodyPr/>
          <a:lstStyle>
            <a:lvl1pPr>
              <a:defRPr/>
            </a:lvl1pPr>
          </a:lstStyle>
          <a:p>
            <a:pPr>
              <a:defRPr/>
            </a:pPr>
            <a:fld id="{E52C8618-DA73-46FA-8ACC-7E74FC6AD102}" type="slidenum">
              <a:rPr lang="en-US" altLang="en-US"/>
              <a:pPr>
                <a:defRPr/>
              </a:pPr>
              <a:t>‹#›</a:t>
            </a:fld>
            <a:endParaRPr lang="en-US" altLang="en-US"/>
          </a:p>
        </p:txBody>
      </p:sp>
    </p:spTree>
    <p:extLst>
      <p:ext uri="{BB962C8B-B14F-4D97-AF65-F5344CB8AC3E}">
        <p14:creationId xmlns:p14="http://schemas.microsoft.com/office/powerpoint/2010/main" val="1184733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552F2C-E715-4975-890E-629190BEC44E}"/>
              </a:ext>
            </a:extLst>
          </p:cNvPr>
          <p:cNvSpPr>
            <a:spLocks noGrp="1"/>
          </p:cNvSpPr>
          <p:nvPr>
            <p:ph type="dt" sz="half" idx="10"/>
          </p:nvPr>
        </p:nvSpPr>
        <p:spPr/>
        <p:txBody>
          <a:bodyPr/>
          <a:lstStyle>
            <a:lvl1pPr>
              <a:defRPr/>
            </a:lvl1pPr>
          </a:lstStyle>
          <a:p>
            <a:pPr>
              <a:defRPr/>
            </a:pPr>
            <a:fld id="{51CCFF8C-14DA-40F3-A1D1-A58ABBBB4355}" type="datetimeFigureOut">
              <a:rPr lang="en-US"/>
              <a:pPr>
                <a:defRPr/>
              </a:pPr>
              <a:t>1/26/2022</a:t>
            </a:fld>
            <a:endParaRPr lang="en-US"/>
          </a:p>
        </p:txBody>
      </p:sp>
      <p:sp>
        <p:nvSpPr>
          <p:cNvPr id="5" name="Footer Placeholder 4">
            <a:extLst>
              <a:ext uri="{FF2B5EF4-FFF2-40B4-BE49-F238E27FC236}">
                <a16:creationId xmlns:a16="http://schemas.microsoft.com/office/drawing/2014/main" id="{524E4086-D9C7-454B-BDA9-E22F63F9A6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EFB246-EF3F-4D1D-9546-0B978620E9F1}"/>
              </a:ext>
            </a:extLst>
          </p:cNvPr>
          <p:cNvSpPr>
            <a:spLocks noGrp="1"/>
          </p:cNvSpPr>
          <p:nvPr>
            <p:ph type="sldNum" sz="quarter" idx="12"/>
          </p:nvPr>
        </p:nvSpPr>
        <p:spPr/>
        <p:txBody>
          <a:bodyPr/>
          <a:lstStyle>
            <a:lvl1pPr>
              <a:defRPr/>
            </a:lvl1pPr>
          </a:lstStyle>
          <a:p>
            <a:pPr>
              <a:defRPr/>
            </a:pPr>
            <a:fld id="{79A1BA8B-D083-4550-B39B-BC7958C908A0}" type="slidenum">
              <a:rPr lang="en-US" altLang="en-US"/>
              <a:pPr>
                <a:defRPr/>
              </a:pPr>
              <a:t>‹#›</a:t>
            </a:fld>
            <a:endParaRPr lang="en-US" altLang="en-US"/>
          </a:p>
        </p:txBody>
      </p:sp>
    </p:spTree>
    <p:extLst>
      <p:ext uri="{BB962C8B-B14F-4D97-AF65-F5344CB8AC3E}">
        <p14:creationId xmlns:p14="http://schemas.microsoft.com/office/powerpoint/2010/main" val="661118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026BB3-D967-49F8-AE18-75199B0479E0}"/>
              </a:ext>
            </a:extLst>
          </p:cNvPr>
          <p:cNvSpPr>
            <a:spLocks noGrp="1"/>
          </p:cNvSpPr>
          <p:nvPr>
            <p:ph type="dt" sz="half" idx="10"/>
          </p:nvPr>
        </p:nvSpPr>
        <p:spPr/>
        <p:txBody>
          <a:bodyPr/>
          <a:lstStyle>
            <a:lvl1pPr>
              <a:defRPr/>
            </a:lvl1pPr>
          </a:lstStyle>
          <a:p>
            <a:pPr>
              <a:defRPr/>
            </a:pPr>
            <a:fld id="{92BEA8F1-269E-409E-9ACF-B5A8CDEC107E}" type="datetimeFigureOut">
              <a:rPr lang="en-US"/>
              <a:pPr>
                <a:defRPr/>
              </a:pPr>
              <a:t>1/26/2022</a:t>
            </a:fld>
            <a:endParaRPr lang="en-US"/>
          </a:p>
        </p:txBody>
      </p:sp>
      <p:sp>
        <p:nvSpPr>
          <p:cNvPr id="6" name="Footer Placeholder 4">
            <a:extLst>
              <a:ext uri="{FF2B5EF4-FFF2-40B4-BE49-F238E27FC236}">
                <a16:creationId xmlns:a16="http://schemas.microsoft.com/office/drawing/2014/main" id="{9AC7BDDF-6A11-49DE-A98B-D402A71D99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A05DC6-E07D-4BE3-A706-3E23FCAAEA2C}"/>
              </a:ext>
            </a:extLst>
          </p:cNvPr>
          <p:cNvSpPr>
            <a:spLocks noGrp="1"/>
          </p:cNvSpPr>
          <p:nvPr>
            <p:ph type="sldNum" sz="quarter" idx="12"/>
          </p:nvPr>
        </p:nvSpPr>
        <p:spPr/>
        <p:txBody>
          <a:bodyPr/>
          <a:lstStyle>
            <a:lvl1pPr>
              <a:defRPr/>
            </a:lvl1pPr>
          </a:lstStyle>
          <a:p>
            <a:pPr>
              <a:defRPr/>
            </a:pPr>
            <a:fld id="{740EE4CC-54BE-4C47-AE92-E8A7719B121D}" type="slidenum">
              <a:rPr lang="en-US" altLang="en-US"/>
              <a:pPr>
                <a:defRPr/>
              </a:pPr>
              <a:t>‹#›</a:t>
            </a:fld>
            <a:endParaRPr lang="en-US" altLang="en-US"/>
          </a:p>
        </p:txBody>
      </p:sp>
    </p:spTree>
    <p:extLst>
      <p:ext uri="{BB962C8B-B14F-4D97-AF65-F5344CB8AC3E}">
        <p14:creationId xmlns:p14="http://schemas.microsoft.com/office/powerpoint/2010/main" val="164646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AFAFFC7-DC2E-432B-B965-A2FEEC31272A}"/>
              </a:ext>
            </a:extLst>
          </p:cNvPr>
          <p:cNvSpPr>
            <a:spLocks noGrp="1"/>
          </p:cNvSpPr>
          <p:nvPr>
            <p:ph type="dt" sz="half" idx="10"/>
          </p:nvPr>
        </p:nvSpPr>
        <p:spPr/>
        <p:txBody>
          <a:bodyPr/>
          <a:lstStyle>
            <a:lvl1pPr>
              <a:defRPr/>
            </a:lvl1pPr>
          </a:lstStyle>
          <a:p>
            <a:pPr>
              <a:defRPr/>
            </a:pPr>
            <a:fld id="{5CEC5A09-2244-454E-BA27-53DC7A4E1F95}" type="datetimeFigureOut">
              <a:rPr lang="en-US"/>
              <a:pPr>
                <a:defRPr/>
              </a:pPr>
              <a:t>1/26/2022</a:t>
            </a:fld>
            <a:endParaRPr lang="en-US"/>
          </a:p>
        </p:txBody>
      </p:sp>
      <p:sp>
        <p:nvSpPr>
          <p:cNvPr id="8" name="Footer Placeholder 4">
            <a:extLst>
              <a:ext uri="{FF2B5EF4-FFF2-40B4-BE49-F238E27FC236}">
                <a16:creationId xmlns:a16="http://schemas.microsoft.com/office/drawing/2014/main" id="{AB8D8EB1-4399-48B1-9EE8-17EA5BC2CB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DC3199-1C9B-41E4-8C03-D04B121AC5E1}"/>
              </a:ext>
            </a:extLst>
          </p:cNvPr>
          <p:cNvSpPr>
            <a:spLocks noGrp="1"/>
          </p:cNvSpPr>
          <p:nvPr>
            <p:ph type="sldNum" sz="quarter" idx="12"/>
          </p:nvPr>
        </p:nvSpPr>
        <p:spPr/>
        <p:txBody>
          <a:bodyPr/>
          <a:lstStyle>
            <a:lvl1pPr>
              <a:defRPr/>
            </a:lvl1pPr>
          </a:lstStyle>
          <a:p>
            <a:pPr>
              <a:defRPr/>
            </a:pPr>
            <a:fld id="{BF77263E-D634-4546-9F99-755C2956FA95}" type="slidenum">
              <a:rPr lang="en-US" altLang="en-US"/>
              <a:pPr>
                <a:defRPr/>
              </a:pPr>
              <a:t>‹#›</a:t>
            </a:fld>
            <a:endParaRPr lang="en-US" altLang="en-US"/>
          </a:p>
        </p:txBody>
      </p:sp>
    </p:spTree>
    <p:extLst>
      <p:ext uri="{BB962C8B-B14F-4D97-AF65-F5344CB8AC3E}">
        <p14:creationId xmlns:p14="http://schemas.microsoft.com/office/powerpoint/2010/main" val="320066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7574A6-2D8D-4521-94E0-66D064BDF0B2}"/>
              </a:ext>
            </a:extLst>
          </p:cNvPr>
          <p:cNvSpPr>
            <a:spLocks noGrp="1"/>
          </p:cNvSpPr>
          <p:nvPr>
            <p:ph type="dt" sz="half" idx="10"/>
          </p:nvPr>
        </p:nvSpPr>
        <p:spPr/>
        <p:txBody>
          <a:bodyPr/>
          <a:lstStyle>
            <a:lvl1pPr>
              <a:defRPr/>
            </a:lvl1pPr>
          </a:lstStyle>
          <a:p>
            <a:pPr>
              <a:defRPr/>
            </a:pPr>
            <a:fld id="{F60E2295-A983-4A0E-8A5F-4182E268A081}" type="datetimeFigureOut">
              <a:rPr lang="en-US"/>
              <a:pPr>
                <a:defRPr/>
              </a:pPr>
              <a:t>1/26/2022</a:t>
            </a:fld>
            <a:endParaRPr lang="en-US"/>
          </a:p>
        </p:txBody>
      </p:sp>
      <p:sp>
        <p:nvSpPr>
          <p:cNvPr id="4" name="Footer Placeholder 4">
            <a:extLst>
              <a:ext uri="{FF2B5EF4-FFF2-40B4-BE49-F238E27FC236}">
                <a16:creationId xmlns:a16="http://schemas.microsoft.com/office/drawing/2014/main" id="{6C7074FB-778E-4EE4-B6FD-CC297C9910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EFDE2FB-C5ED-4F33-B66E-5FD3052184BC}"/>
              </a:ext>
            </a:extLst>
          </p:cNvPr>
          <p:cNvSpPr>
            <a:spLocks noGrp="1"/>
          </p:cNvSpPr>
          <p:nvPr>
            <p:ph type="sldNum" sz="quarter" idx="12"/>
          </p:nvPr>
        </p:nvSpPr>
        <p:spPr/>
        <p:txBody>
          <a:bodyPr/>
          <a:lstStyle>
            <a:lvl1pPr>
              <a:defRPr/>
            </a:lvl1pPr>
          </a:lstStyle>
          <a:p>
            <a:pPr>
              <a:defRPr/>
            </a:pPr>
            <a:fld id="{1C0AFF5D-A8F2-4722-9035-89AC036BBA8E}" type="slidenum">
              <a:rPr lang="en-US" altLang="en-US"/>
              <a:pPr>
                <a:defRPr/>
              </a:pPr>
              <a:t>‹#›</a:t>
            </a:fld>
            <a:endParaRPr lang="en-US" altLang="en-US"/>
          </a:p>
        </p:txBody>
      </p:sp>
    </p:spTree>
    <p:extLst>
      <p:ext uri="{BB962C8B-B14F-4D97-AF65-F5344CB8AC3E}">
        <p14:creationId xmlns:p14="http://schemas.microsoft.com/office/powerpoint/2010/main" val="260212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8530B4D-4C3E-4E54-AAA4-8743E1264BBC}"/>
              </a:ext>
            </a:extLst>
          </p:cNvPr>
          <p:cNvSpPr>
            <a:spLocks noGrp="1"/>
          </p:cNvSpPr>
          <p:nvPr>
            <p:ph type="dt" sz="half" idx="10"/>
          </p:nvPr>
        </p:nvSpPr>
        <p:spPr/>
        <p:txBody>
          <a:bodyPr/>
          <a:lstStyle>
            <a:lvl1pPr>
              <a:defRPr/>
            </a:lvl1pPr>
          </a:lstStyle>
          <a:p>
            <a:pPr>
              <a:defRPr/>
            </a:pPr>
            <a:fld id="{B5DFB0C1-CB35-4093-9171-19D3A9A51354}" type="datetimeFigureOut">
              <a:rPr lang="en-US"/>
              <a:pPr>
                <a:defRPr/>
              </a:pPr>
              <a:t>1/26/2022</a:t>
            </a:fld>
            <a:endParaRPr lang="en-US"/>
          </a:p>
        </p:txBody>
      </p:sp>
      <p:sp>
        <p:nvSpPr>
          <p:cNvPr id="6" name="Footer Placeholder 4">
            <a:extLst>
              <a:ext uri="{FF2B5EF4-FFF2-40B4-BE49-F238E27FC236}">
                <a16:creationId xmlns:a16="http://schemas.microsoft.com/office/drawing/2014/main" id="{AA16EFF8-8466-4077-B934-C80307DC2E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68A049-9512-45D2-9E20-BBE79A552AE9}"/>
              </a:ext>
            </a:extLst>
          </p:cNvPr>
          <p:cNvSpPr>
            <a:spLocks noGrp="1"/>
          </p:cNvSpPr>
          <p:nvPr>
            <p:ph type="sldNum" sz="quarter" idx="12"/>
          </p:nvPr>
        </p:nvSpPr>
        <p:spPr/>
        <p:txBody>
          <a:bodyPr/>
          <a:lstStyle>
            <a:lvl1pPr>
              <a:defRPr/>
            </a:lvl1pPr>
          </a:lstStyle>
          <a:p>
            <a:pPr>
              <a:defRPr/>
            </a:pPr>
            <a:fld id="{67F3FC9B-6CBF-4B9A-9D9D-57ABED3D08AB}" type="slidenum">
              <a:rPr lang="en-US" altLang="en-US"/>
              <a:pPr>
                <a:defRPr/>
              </a:pPr>
              <a:t>‹#›</a:t>
            </a:fld>
            <a:endParaRPr lang="en-US" altLang="en-US"/>
          </a:p>
        </p:txBody>
      </p:sp>
    </p:spTree>
    <p:extLst>
      <p:ext uri="{BB962C8B-B14F-4D97-AF65-F5344CB8AC3E}">
        <p14:creationId xmlns:p14="http://schemas.microsoft.com/office/powerpoint/2010/main" val="2096849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A6B771-AA44-40C8-B073-B397DDE9D128}"/>
              </a:ext>
            </a:extLst>
          </p:cNvPr>
          <p:cNvSpPr>
            <a:spLocks noGrp="1"/>
          </p:cNvSpPr>
          <p:nvPr>
            <p:ph type="dt" sz="half" idx="10"/>
          </p:nvPr>
        </p:nvSpPr>
        <p:spPr/>
        <p:txBody>
          <a:bodyPr/>
          <a:lstStyle>
            <a:lvl1pPr>
              <a:defRPr/>
            </a:lvl1pPr>
          </a:lstStyle>
          <a:p>
            <a:pPr>
              <a:defRPr/>
            </a:pPr>
            <a:fld id="{0F6DFEC2-3C45-4C44-9C72-345A861AA37A}" type="datetimeFigureOut">
              <a:rPr lang="en-US"/>
              <a:pPr>
                <a:defRPr/>
              </a:pPr>
              <a:t>1/26/2022</a:t>
            </a:fld>
            <a:endParaRPr lang="en-US"/>
          </a:p>
        </p:txBody>
      </p:sp>
      <p:sp>
        <p:nvSpPr>
          <p:cNvPr id="3" name="Footer Placeholder 4">
            <a:extLst>
              <a:ext uri="{FF2B5EF4-FFF2-40B4-BE49-F238E27FC236}">
                <a16:creationId xmlns:a16="http://schemas.microsoft.com/office/drawing/2014/main" id="{F99A3219-41E9-46DD-B3BA-2888B9900E5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4AC415-FCA9-415C-BF76-8727D1B2979A}"/>
              </a:ext>
            </a:extLst>
          </p:cNvPr>
          <p:cNvSpPr>
            <a:spLocks noGrp="1"/>
          </p:cNvSpPr>
          <p:nvPr>
            <p:ph type="sldNum" sz="quarter" idx="12"/>
          </p:nvPr>
        </p:nvSpPr>
        <p:spPr/>
        <p:txBody>
          <a:bodyPr/>
          <a:lstStyle>
            <a:lvl1pPr>
              <a:defRPr/>
            </a:lvl1pPr>
          </a:lstStyle>
          <a:p>
            <a:pPr>
              <a:defRPr/>
            </a:pPr>
            <a:fld id="{58571982-8AB3-45EE-B5AB-5D58CCEEBCF7}" type="slidenum">
              <a:rPr lang="en-US" altLang="en-US"/>
              <a:pPr>
                <a:defRPr/>
              </a:pPr>
              <a:t>‹#›</a:t>
            </a:fld>
            <a:endParaRPr lang="en-US" altLang="en-US"/>
          </a:p>
        </p:txBody>
      </p:sp>
    </p:spTree>
    <p:extLst>
      <p:ext uri="{BB962C8B-B14F-4D97-AF65-F5344CB8AC3E}">
        <p14:creationId xmlns:p14="http://schemas.microsoft.com/office/powerpoint/2010/main" val="2534213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E56170-CD3F-4CAC-8087-67355CE57CE5}"/>
              </a:ext>
            </a:extLst>
          </p:cNvPr>
          <p:cNvSpPr>
            <a:spLocks noGrp="1"/>
          </p:cNvSpPr>
          <p:nvPr>
            <p:ph type="dt" sz="half" idx="10"/>
          </p:nvPr>
        </p:nvSpPr>
        <p:spPr/>
        <p:txBody>
          <a:bodyPr/>
          <a:lstStyle>
            <a:lvl1pPr>
              <a:defRPr/>
            </a:lvl1pPr>
          </a:lstStyle>
          <a:p>
            <a:pPr>
              <a:defRPr/>
            </a:pPr>
            <a:fld id="{AFEA4D2A-511C-42A9-A21B-16A75ACD82F2}" type="datetimeFigureOut">
              <a:rPr lang="en-US"/>
              <a:pPr>
                <a:defRPr/>
              </a:pPr>
              <a:t>1/26/2022</a:t>
            </a:fld>
            <a:endParaRPr lang="en-US"/>
          </a:p>
        </p:txBody>
      </p:sp>
      <p:sp>
        <p:nvSpPr>
          <p:cNvPr id="6" name="Footer Placeholder 4">
            <a:extLst>
              <a:ext uri="{FF2B5EF4-FFF2-40B4-BE49-F238E27FC236}">
                <a16:creationId xmlns:a16="http://schemas.microsoft.com/office/drawing/2014/main" id="{8014AF25-ADEF-4597-A704-40CD42E351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1CEF4D-37E4-4CD9-8DD8-FA1B2FF319A1}"/>
              </a:ext>
            </a:extLst>
          </p:cNvPr>
          <p:cNvSpPr>
            <a:spLocks noGrp="1"/>
          </p:cNvSpPr>
          <p:nvPr>
            <p:ph type="sldNum" sz="quarter" idx="12"/>
          </p:nvPr>
        </p:nvSpPr>
        <p:spPr/>
        <p:txBody>
          <a:bodyPr/>
          <a:lstStyle>
            <a:lvl1pPr>
              <a:defRPr/>
            </a:lvl1pPr>
          </a:lstStyle>
          <a:p>
            <a:pPr>
              <a:defRPr/>
            </a:pPr>
            <a:fld id="{F8C507D8-BAD8-4DCE-B131-6A7ED46D1448}" type="slidenum">
              <a:rPr lang="en-US" altLang="en-US"/>
              <a:pPr>
                <a:defRPr/>
              </a:pPr>
              <a:t>‹#›</a:t>
            </a:fld>
            <a:endParaRPr lang="en-US" altLang="en-US"/>
          </a:p>
        </p:txBody>
      </p:sp>
    </p:spTree>
    <p:extLst>
      <p:ext uri="{BB962C8B-B14F-4D97-AF65-F5344CB8AC3E}">
        <p14:creationId xmlns:p14="http://schemas.microsoft.com/office/powerpoint/2010/main" val="1267025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3EA00B-77CE-4009-B414-C1BFF0A95A34}"/>
              </a:ext>
            </a:extLst>
          </p:cNvPr>
          <p:cNvSpPr>
            <a:spLocks noGrp="1"/>
          </p:cNvSpPr>
          <p:nvPr>
            <p:ph type="dt" sz="half" idx="10"/>
          </p:nvPr>
        </p:nvSpPr>
        <p:spPr/>
        <p:txBody>
          <a:bodyPr/>
          <a:lstStyle>
            <a:lvl1pPr>
              <a:defRPr/>
            </a:lvl1pPr>
          </a:lstStyle>
          <a:p>
            <a:pPr>
              <a:defRPr/>
            </a:pPr>
            <a:fld id="{B1AA1454-DE82-4C93-AF31-5718BF4750B3}" type="datetimeFigureOut">
              <a:rPr lang="en-US"/>
              <a:pPr>
                <a:defRPr/>
              </a:pPr>
              <a:t>1/26/2022</a:t>
            </a:fld>
            <a:endParaRPr lang="en-US"/>
          </a:p>
        </p:txBody>
      </p:sp>
      <p:sp>
        <p:nvSpPr>
          <p:cNvPr id="6" name="Footer Placeholder 4">
            <a:extLst>
              <a:ext uri="{FF2B5EF4-FFF2-40B4-BE49-F238E27FC236}">
                <a16:creationId xmlns:a16="http://schemas.microsoft.com/office/drawing/2014/main" id="{29D130C3-B258-4D07-A039-A396CFAC82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94A196-B63A-494B-8DE9-D5BB187E5F62}"/>
              </a:ext>
            </a:extLst>
          </p:cNvPr>
          <p:cNvSpPr>
            <a:spLocks noGrp="1"/>
          </p:cNvSpPr>
          <p:nvPr>
            <p:ph type="sldNum" sz="quarter" idx="12"/>
          </p:nvPr>
        </p:nvSpPr>
        <p:spPr/>
        <p:txBody>
          <a:bodyPr/>
          <a:lstStyle>
            <a:lvl1pPr>
              <a:defRPr/>
            </a:lvl1pPr>
          </a:lstStyle>
          <a:p>
            <a:pPr>
              <a:defRPr/>
            </a:pPr>
            <a:fld id="{7A0AD9CD-2BD2-447A-906F-8CAFBCC88A5B}" type="slidenum">
              <a:rPr lang="en-US" altLang="en-US"/>
              <a:pPr>
                <a:defRPr/>
              </a:pPr>
              <a:t>‹#›</a:t>
            </a:fld>
            <a:endParaRPr lang="en-US" altLang="en-US"/>
          </a:p>
        </p:txBody>
      </p:sp>
    </p:spTree>
    <p:extLst>
      <p:ext uri="{BB962C8B-B14F-4D97-AF65-F5344CB8AC3E}">
        <p14:creationId xmlns:p14="http://schemas.microsoft.com/office/powerpoint/2010/main" val="55417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E6077-9D13-47EF-90EC-CF39D37050ED}"/>
              </a:ext>
            </a:extLst>
          </p:cNvPr>
          <p:cNvSpPr>
            <a:spLocks noGrp="1"/>
          </p:cNvSpPr>
          <p:nvPr>
            <p:ph type="dt" sz="half" idx="10"/>
          </p:nvPr>
        </p:nvSpPr>
        <p:spPr/>
        <p:txBody>
          <a:bodyPr/>
          <a:lstStyle>
            <a:lvl1pPr>
              <a:defRPr/>
            </a:lvl1pPr>
          </a:lstStyle>
          <a:p>
            <a:pPr>
              <a:defRPr/>
            </a:pPr>
            <a:fld id="{A21FE96E-D7DB-4F1F-8CA3-A636BE200975}" type="datetimeFigureOut">
              <a:rPr lang="en-US"/>
              <a:pPr>
                <a:defRPr/>
              </a:pPr>
              <a:t>1/26/2022</a:t>
            </a:fld>
            <a:endParaRPr lang="en-US"/>
          </a:p>
        </p:txBody>
      </p:sp>
      <p:sp>
        <p:nvSpPr>
          <p:cNvPr id="5" name="Footer Placeholder 4">
            <a:extLst>
              <a:ext uri="{FF2B5EF4-FFF2-40B4-BE49-F238E27FC236}">
                <a16:creationId xmlns:a16="http://schemas.microsoft.com/office/drawing/2014/main" id="{70D6A438-2552-4626-BA6E-875BDE7179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D060D1-BF10-4611-8994-74D3BC260B55}"/>
              </a:ext>
            </a:extLst>
          </p:cNvPr>
          <p:cNvSpPr>
            <a:spLocks noGrp="1"/>
          </p:cNvSpPr>
          <p:nvPr>
            <p:ph type="sldNum" sz="quarter" idx="12"/>
          </p:nvPr>
        </p:nvSpPr>
        <p:spPr/>
        <p:txBody>
          <a:bodyPr/>
          <a:lstStyle>
            <a:lvl1pPr>
              <a:defRPr/>
            </a:lvl1pPr>
          </a:lstStyle>
          <a:p>
            <a:pPr>
              <a:defRPr/>
            </a:pPr>
            <a:fld id="{E52B4924-D4CF-4345-9D8A-3DB675C7038F}" type="slidenum">
              <a:rPr lang="en-US" altLang="en-US"/>
              <a:pPr>
                <a:defRPr/>
              </a:pPr>
              <a:t>‹#›</a:t>
            </a:fld>
            <a:endParaRPr lang="en-US" altLang="en-US"/>
          </a:p>
        </p:txBody>
      </p:sp>
    </p:spTree>
    <p:extLst>
      <p:ext uri="{BB962C8B-B14F-4D97-AF65-F5344CB8AC3E}">
        <p14:creationId xmlns:p14="http://schemas.microsoft.com/office/powerpoint/2010/main" val="252488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90417-73DF-48C0-8D79-23EDBD3BB109}"/>
              </a:ext>
            </a:extLst>
          </p:cNvPr>
          <p:cNvSpPr>
            <a:spLocks noGrp="1"/>
          </p:cNvSpPr>
          <p:nvPr>
            <p:ph type="dt" sz="half" idx="10"/>
          </p:nvPr>
        </p:nvSpPr>
        <p:spPr/>
        <p:txBody>
          <a:bodyPr/>
          <a:lstStyle>
            <a:lvl1pPr>
              <a:defRPr/>
            </a:lvl1pPr>
          </a:lstStyle>
          <a:p>
            <a:pPr>
              <a:defRPr/>
            </a:pPr>
            <a:fld id="{7586B284-F21F-4ECB-AF96-0202C10591CE}" type="datetimeFigureOut">
              <a:rPr lang="en-US"/>
              <a:pPr>
                <a:defRPr/>
              </a:pPr>
              <a:t>1/26/2022</a:t>
            </a:fld>
            <a:endParaRPr lang="en-US"/>
          </a:p>
        </p:txBody>
      </p:sp>
      <p:sp>
        <p:nvSpPr>
          <p:cNvPr id="5" name="Footer Placeholder 4">
            <a:extLst>
              <a:ext uri="{FF2B5EF4-FFF2-40B4-BE49-F238E27FC236}">
                <a16:creationId xmlns:a16="http://schemas.microsoft.com/office/drawing/2014/main" id="{4C95BA8D-CF97-4E51-BCFA-FDE1ACB79B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BFC9AC-CBEB-48DE-8A2A-1A037A450058}"/>
              </a:ext>
            </a:extLst>
          </p:cNvPr>
          <p:cNvSpPr>
            <a:spLocks noGrp="1"/>
          </p:cNvSpPr>
          <p:nvPr>
            <p:ph type="sldNum" sz="quarter" idx="12"/>
          </p:nvPr>
        </p:nvSpPr>
        <p:spPr/>
        <p:txBody>
          <a:bodyPr/>
          <a:lstStyle>
            <a:lvl1pPr>
              <a:defRPr/>
            </a:lvl1pPr>
          </a:lstStyle>
          <a:p>
            <a:pPr>
              <a:defRPr/>
            </a:pPr>
            <a:fld id="{24B8D058-A7A2-40ED-B68D-F51EC470CFEC}" type="slidenum">
              <a:rPr lang="en-US" altLang="en-US"/>
              <a:pPr>
                <a:defRPr/>
              </a:pPr>
              <a:t>‹#›</a:t>
            </a:fld>
            <a:endParaRPr lang="en-US" altLang="en-US"/>
          </a:p>
        </p:txBody>
      </p:sp>
    </p:spTree>
    <p:extLst>
      <p:ext uri="{BB962C8B-B14F-4D97-AF65-F5344CB8AC3E}">
        <p14:creationId xmlns:p14="http://schemas.microsoft.com/office/powerpoint/2010/main" val="173610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09EB66-D404-458F-A3BA-313FB016BBEB}"/>
              </a:ext>
            </a:extLst>
          </p:cNvPr>
          <p:cNvSpPr>
            <a:spLocks noGrp="1"/>
          </p:cNvSpPr>
          <p:nvPr>
            <p:ph type="dt" sz="half" idx="10"/>
          </p:nvPr>
        </p:nvSpPr>
        <p:spPr/>
        <p:txBody>
          <a:bodyPr/>
          <a:lstStyle>
            <a:lvl1pPr>
              <a:defRPr/>
            </a:lvl1pPr>
          </a:lstStyle>
          <a:p>
            <a:pPr>
              <a:defRPr/>
            </a:pPr>
            <a:fld id="{D441299A-1180-421C-BAA3-2372B9A18F2B}" type="datetimeFigureOut">
              <a:rPr lang="en-US"/>
              <a:pPr>
                <a:defRPr/>
              </a:pPr>
              <a:t>1/26/2022</a:t>
            </a:fld>
            <a:endParaRPr lang="en-US"/>
          </a:p>
        </p:txBody>
      </p:sp>
      <p:sp>
        <p:nvSpPr>
          <p:cNvPr id="5" name="Footer Placeholder 4">
            <a:extLst>
              <a:ext uri="{FF2B5EF4-FFF2-40B4-BE49-F238E27FC236}">
                <a16:creationId xmlns:a16="http://schemas.microsoft.com/office/drawing/2014/main" id="{9E125274-A5E8-4353-A8DE-BD80F20379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8F5C98-4AC7-4765-BAE2-8F80606BCD2E}"/>
              </a:ext>
            </a:extLst>
          </p:cNvPr>
          <p:cNvSpPr>
            <a:spLocks noGrp="1"/>
          </p:cNvSpPr>
          <p:nvPr>
            <p:ph type="sldNum" sz="quarter" idx="12"/>
          </p:nvPr>
        </p:nvSpPr>
        <p:spPr/>
        <p:txBody>
          <a:bodyPr/>
          <a:lstStyle>
            <a:lvl1pPr>
              <a:defRPr/>
            </a:lvl1pPr>
          </a:lstStyle>
          <a:p>
            <a:pPr>
              <a:defRPr/>
            </a:pPr>
            <a:fld id="{6687B4A2-F825-4E3F-A359-EC98E4DCA984}" type="slidenum">
              <a:rPr lang="en-US"/>
              <a:pPr>
                <a:defRPr/>
              </a:pPr>
              <a:t>‹#›</a:t>
            </a:fld>
            <a:endParaRPr lang="en-US"/>
          </a:p>
        </p:txBody>
      </p:sp>
    </p:spTree>
    <p:extLst>
      <p:ext uri="{BB962C8B-B14F-4D97-AF65-F5344CB8AC3E}">
        <p14:creationId xmlns:p14="http://schemas.microsoft.com/office/powerpoint/2010/main" val="3636960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62AA4-5982-4C89-9A9A-6E5E4A9D5025}"/>
              </a:ext>
            </a:extLst>
          </p:cNvPr>
          <p:cNvSpPr>
            <a:spLocks noGrp="1"/>
          </p:cNvSpPr>
          <p:nvPr>
            <p:ph type="dt" sz="half" idx="10"/>
          </p:nvPr>
        </p:nvSpPr>
        <p:spPr/>
        <p:txBody>
          <a:bodyPr/>
          <a:lstStyle>
            <a:lvl1pPr>
              <a:defRPr/>
            </a:lvl1pPr>
          </a:lstStyle>
          <a:p>
            <a:pPr>
              <a:defRPr/>
            </a:pPr>
            <a:fld id="{ABCC1BB2-9706-4380-9E2A-624B8A13ED7A}" type="datetimeFigureOut">
              <a:rPr lang="en-US"/>
              <a:pPr>
                <a:defRPr/>
              </a:pPr>
              <a:t>1/26/2022</a:t>
            </a:fld>
            <a:endParaRPr lang="en-US"/>
          </a:p>
        </p:txBody>
      </p:sp>
      <p:sp>
        <p:nvSpPr>
          <p:cNvPr id="5" name="Footer Placeholder 4">
            <a:extLst>
              <a:ext uri="{FF2B5EF4-FFF2-40B4-BE49-F238E27FC236}">
                <a16:creationId xmlns:a16="http://schemas.microsoft.com/office/drawing/2014/main" id="{067F2AC0-ADB7-406D-8FFE-CAF4430CF8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3C7E08-1090-473D-84BC-7930EA212DD0}"/>
              </a:ext>
            </a:extLst>
          </p:cNvPr>
          <p:cNvSpPr>
            <a:spLocks noGrp="1"/>
          </p:cNvSpPr>
          <p:nvPr>
            <p:ph type="sldNum" sz="quarter" idx="12"/>
          </p:nvPr>
        </p:nvSpPr>
        <p:spPr/>
        <p:txBody>
          <a:bodyPr/>
          <a:lstStyle>
            <a:lvl1pPr>
              <a:defRPr/>
            </a:lvl1pPr>
          </a:lstStyle>
          <a:p>
            <a:pPr>
              <a:defRPr/>
            </a:pPr>
            <a:fld id="{D00FFA9E-D2CC-4E4D-A60E-1AF18A3EA26E}" type="slidenum">
              <a:rPr lang="en-US"/>
              <a:pPr>
                <a:defRPr/>
              </a:pPr>
              <a:t>‹#›</a:t>
            </a:fld>
            <a:endParaRPr lang="en-US"/>
          </a:p>
        </p:txBody>
      </p:sp>
    </p:spTree>
    <p:extLst>
      <p:ext uri="{BB962C8B-B14F-4D97-AF65-F5344CB8AC3E}">
        <p14:creationId xmlns:p14="http://schemas.microsoft.com/office/powerpoint/2010/main" val="3802493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346970-C2A5-43C1-8FE5-DF209F0F0036}"/>
              </a:ext>
            </a:extLst>
          </p:cNvPr>
          <p:cNvSpPr>
            <a:spLocks noGrp="1"/>
          </p:cNvSpPr>
          <p:nvPr>
            <p:ph type="dt" sz="half" idx="10"/>
          </p:nvPr>
        </p:nvSpPr>
        <p:spPr/>
        <p:txBody>
          <a:bodyPr/>
          <a:lstStyle>
            <a:lvl1pPr>
              <a:defRPr/>
            </a:lvl1pPr>
          </a:lstStyle>
          <a:p>
            <a:pPr>
              <a:defRPr/>
            </a:pPr>
            <a:fld id="{F77615B2-A8BA-4899-BA2E-B7EE53E8EF2D}" type="datetimeFigureOut">
              <a:rPr lang="en-US"/>
              <a:pPr>
                <a:defRPr/>
              </a:pPr>
              <a:t>1/26/2022</a:t>
            </a:fld>
            <a:endParaRPr lang="en-US"/>
          </a:p>
        </p:txBody>
      </p:sp>
      <p:sp>
        <p:nvSpPr>
          <p:cNvPr id="5" name="Footer Placeholder 4">
            <a:extLst>
              <a:ext uri="{FF2B5EF4-FFF2-40B4-BE49-F238E27FC236}">
                <a16:creationId xmlns:a16="http://schemas.microsoft.com/office/drawing/2014/main" id="{E041286A-AA75-4059-8B42-BE3A5BB8BA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898178-4C8B-414B-8AE4-2B95AFA3BF85}"/>
              </a:ext>
            </a:extLst>
          </p:cNvPr>
          <p:cNvSpPr>
            <a:spLocks noGrp="1"/>
          </p:cNvSpPr>
          <p:nvPr>
            <p:ph type="sldNum" sz="quarter" idx="12"/>
          </p:nvPr>
        </p:nvSpPr>
        <p:spPr/>
        <p:txBody>
          <a:bodyPr/>
          <a:lstStyle>
            <a:lvl1pPr>
              <a:defRPr/>
            </a:lvl1pPr>
          </a:lstStyle>
          <a:p>
            <a:pPr>
              <a:defRPr/>
            </a:pPr>
            <a:fld id="{6F454223-2404-4DEB-BB3D-B8CD502C96CD}" type="slidenum">
              <a:rPr lang="en-US"/>
              <a:pPr>
                <a:defRPr/>
              </a:pPr>
              <a:t>‹#›</a:t>
            </a:fld>
            <a:endParaRPr lang="en-US"/>
          </a:p>
        </p:txBody>
      </p:sp>
    </p:spTree>
    <p:extLst>
      <p:ext uri="{BB962C8B-B14F-4D97-AF65-F5344CB8AC3E}">
        <p14:creationId xmlns:p14="http://schemas.microsoft.com/office/powerpoint/2010/main" val="2420742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CBAA88-7939-43D3-A27C-7662C43F857B}"/>
              </a:ext>
            </a:extLst>
          </p:cNvPr>
          <p:cNvSpPr>
            <a:spLocks noGrp="1"/>
          </p:cNvSpPr>
          <p:nvPr>
            <p:ph type="dt" sz="half" idx="10"/>
          </p:nvPr>
        </p:nvSpPr>
        <p:spPr/>
        <p:txBody>
          <a:bodyPr/>
          <a:lstStyle>
            <a:lvl1pPr>
              <a:defRPr/>
            </a:lvl1pPr>
          </a:lstStyle>
          <a:p>
            <a:pPr>
              <a:defRPr/>
            </a:pPr>
            <a:fld id="{FF57B503-0BFB-41D8-9225-D537DDFB3F42}" type="datetimeFigureOut">
              <a:rPr lang="en-US"/>
              <a:pPr>
                <a:defRPr/>
              </a:pPr>
              <a:t>1/26/2022</a:t>
            </a:fld>
            <a:endParaRPr lang="en-US"/>
          </a:p>
        </p:txBody>
      </p:sp>
      <p:sp>
        <p:nvSpPr>
          <p:cNvPr id="6" name="Footer Placeholder 4">
            <a:extLst>
              <a:ext uri="{FF2B5EF4-FFF2-40B4-BE49-F238E27FC236}">
                <a16:creationId xmlns:a16="http://schemas.microsoft.com/office/drawing/2014/main" id="{4C6613F3-1A40-486B-BFEF-AFBC391F92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C4524B-7202-4DE0-9B35-C99156241885}"/>
              </a:ext>
            </a:extLst>
          </p:cNvPr>
          <p:cNvSpPr>
            <a:spLocks noGrp="1"/>
          </p:cNvSpPr>
          <p:nvPr>
            <p:ph type="sldNum" sz="quarter" idx="12"/>
          </p:nvPr>
        </p:nvSpPr>
        <p:spPr/>
        <p:txBody>
          <a:bodyPr/>
          <a:lstStyle>
            <a:lvl1pPr>
              <a:defRPr/>
            </a:lvl1pPr>
          </a:lstStyle>
          <a:p>
            <a:pPr>
              <a:defRPr/>
            </a:pPr>
            <a:fld id="{CA34758C-8406-4F81-939E-88C2FB9FB438}" type="slidenum">
              <a:rPr lang="en-US"/>
              <a:pPr>
                <a:defRPr/>
              </a:pPr>
              <a:t>‹#›</a:t>
            </a:fld>
            <a:endParaRPr lang="en-US"/>
          </a:p>
        </p:txBody>
      </p:sp>
    </p:spTree>
    <p:extLst>
      <p:ext uri="{BB962C8B-B14F-4D97-AF65-F5344CB8AC3E}">
        <p14:creationId xmlns:p14="http://schemas.microsoft.com/office/powerpoint/2010/main" val="1446049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4C3516-D73E-49EF-ABA7-9984028BDD0A}"/>
              </a:ext>
            </a:extLst>
          </p:cNvPr>
          <p:cNvSpPr>
            <a:spLocks noGrp="1"/>
          </p:cNvSpPr>
          <p:nvPr>
            <p:ph type="dt" sz="half" idx="10"/>
          </p:nvPr>
        </p:nvSpPr>
        <p:spPr/>
        <p:txBody>
          <a:bodyPr/>
          <a:lstStyle>
            <a:lvl1pPr>
              <a:defRPr/>
            </a:lvl1pPr>
          </a:lstStyle>
          <a:p>
            <a:pPr>
              <a:defRPr/>
            </a:pPr>
            <a:fld id="{23981037-FE02-40C4-A2FA-B7808FB4A118}" type="datetimeFigureOut">
              <a:rPr lang="en-US"/>
              <a:pPr>
                <a:defRPr/>
              </a:pPr>
              <a:t>1/26/2022</a:t>
            </a:fld>
            <a:endParaRPr lang="en-US"/>
          </a:p>
        </p:txBody>
      </p:sp>
      <p:sp>
        <p:nvSpPr>
          <p:cNvPr id="8" name="Footer Placeholder 4">
            <a:extLst>
              <a:ext uri="{FF2B5EF4-FFF2-40B4-BE49-F238E27FC236}">
                <a16:creationId xmlns:a16="http://schemas.microsoft.com/office/drawing/2014/main" id="{8F0A92A5-0CAB-45D5-9F2C-DC472E9456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D913A0-4B09-4C96-B46B-8AA916AC3361}"/>
              </a:ext>
            </a:extLst>
          </p:cNvPr>
          <p:cNvSpPr>
            <a:spLocks noGrp="1"/>
          </p:cNvSpPr>
          <p:nvPr>
            <p:ph type="sldNum" sz="quarter" idx="12"/>
          </p:nvPr>
        </p:nvSpPr>
        <p:spPr/>
        <p:txBody>
          <a:bodyPr/>
          <a:lstStyle>
            <a:lvl1pPr>
              <a:defRPr/>
            </a:lvl1pPr>
          </a:lstStyle>
          <a:p>
            <a:pPr>
              <a:defRPr/>
            </a:pPr>
            <a:fld id="{CCDCCA5A-DEA1-41AD-A073-88DED2AEE5B9}" type="slidenum">
              <a:rPr lang="en-US"/>
              <a:pPr>
                <a:defRPr/>
              </a:pPr>
              <a:t>‹#›</a:t>
            </a:fld>
            <a:endParaRPr lang="en-US"/>
          </a:p>
        </p:txBody>
      </p:sp>
    </p:spTree>
    <p:extLst>
      <p:ext uri="{BB962C8B-B14F-4D97-AF65-F5344CB8AC3E}">
        <p14:creationId xmlns:p14="http://schemas.microsoft.com/office/powerpoint/2010/main" val="148919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631F42C-D004-4F71-8E28-68CC11EC45D7}"/>
              </a:ext>
            </a:extLst>
          </p:cNvPr>
          <p:cNvSpPr>
            <a:spLocks noGrp="1"/>
          </p:cNvSpPr>
          <p:nvPr>
            <p:ph type="dt" sz="half" idx="10"/>
          </p:nvPr>
        </p:nvSpPr>
        <p:spPr/>
        <p:txBody>
          <a:bodyPr/>
          <a:lstStyle>
            <a:lvl1pPr>
              <a:defRPr/>
            </a:lvl1pPr>
          </a:lstStyle>
          <a:p>
            <a:pPr>
              <a:defRPr/>
            </a:pPr>
            <a:fld id="{7055269C-FE2B-4B00-BC4A-938D78B1F12A}" type="datetimeFigureOut">
              <a:rPr lang="en-US"/>
              <a:pPr>
                <a:defRPr/>
              </a:pPr>
              <a:t>1/26/2022</a:t>
            </a:fld>
            <a:endParaRPr lang="en-US"/>
          </a:p>
        </p:txBody>
      </p:sp>
      <p:sp>
        <p:nvSpPr>
          <p:cNvPr id="8" name="Footer Placeholder 4">
            <a:extLst>
              <a:ext uri="{FF2B5EF4-FFF2-40B4-BE49-F238E27FC236}">
                <a16:creationId xmlns:a16="http://schemas.microsoft.com/office/drawing/2014/main" id="{038D4188-52B9-4874-9D3F-C367DBBB9CC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896BFF-BE50-4D92-BF1B-0D0FBF8B68AA}"/>
              </a:ext>
            </a:extLst>
          </p:cNvPr>
          <p:cNvSpPr>
            <a:spLocks noGrp="1"/>
          </p:cNvSpPr>
          <p:nvPr>
            <p:ph type="sldNum" sz="quarter" idx="12"/>
          </p:nvPr>
        </p:nvSpPr>
        <p:spPr/>
        <p:txBody>
          <a:bodyPr/>
          <a:lstStyle>
            <a:lvl1pPr>
              <a:defRPr/>
            </a:lvl1pPr>
          </a:lstStyle>
          <a:p>
            <a:pPr>
              <a:defRPr/>
            </a:pPr>
            <a:fld id="{96454D18-03FE-48BB-8EA8-E7AF095B458F}" type="slidenum">
              <a:rPr lang="en-US" altLang="en-US"/>
              <a:pPr>
                <a:defRPr/>
              </a:pPr>
              <a:t>‹#›</a:t>
            </a:fld>
            <a:endParaRPr lang="en-US" altLang="en-US"/>
          </a:p>
        </p:txBody>
      </p:sp>
    </p:spTree>
    <p:extLst>
      <p:ext uri="{BB962C8B-B14F-4D97-AF65-F5344CB8AC3E}">
        <p14:creationId xmlns:p14="http://schemas.microsoft.com/office/powerpoint/2010/main" val="3935290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08442A3-BC98-4230-A022-6A31EE21DBF1}"/>
              </a:ext>
            </a:extLst>
          </p:cNvPr>
          <p:cNvSpPr>
            <a:spLocks noGrp="1"/>
          </p:cNvSpPr>
          <p:nvPr>
            <p:ph type="dt" sz="half" idx="10"/>
          </p:nvPr>
        </p:nvSpPr>
        <p:spPr/>
        <p:txBody>
          <a:bodyPr/>
          <a:lstStyle>
            <a:lvl1pPr>
              <a:defRPr/>
            </a:lvl1pPr>
          </a:lstStyle>
          <a:p>
            <a:pPr>
              <a:defRPr/>
            </a:pPr>
            <a:fld id="{6919764E-C71C-4511-8A71-F7DB01D0FF0F}" type="datetimeFigureOut">
              <a:rPr lang="en-US"/>
              <a:pPr>
                <a:defRPr/>
              </a:pPr>
              <a:t>1/26/2022</a:t>
            </a:fld>
            <a:endParaRPr lang="en-US"/>
          </a:p>
        </p:txBody>
      </p:sp>
      <p:sp>
        <p:nvSpPr>
          <p:cNvPr id="4" name="Footer Placeholder 4">
            <a:extLst>
              <a:ext uri="{FF2B5EF4-FFF2-40B4-BE49-F238E27FC236}">
                <a16:creationId xmlns:a16="http://schemas.microsoft.com/office/drawing/2014/main" id="{DF1D2C2F-E954-4FDC-B52C-610A21A761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211A8AF-C007-4525-90E2-C9831EFDBA1B}"/>
              </a:ext>
            </a:extLst>
          </p:cNvPr>
          <p:cNvSpPr>
            <a:spLocks noGrp="1"/>
          </p:cNvSpPr>
          <p:nvPr>
            <p:ph type="sldNum" sz="quarter" idx="12"/>
          </p:nvPr>
        </p:nvSpPr>
        <p:spPr/>
        <p:txBody>
          <a:bodyPr/>
          <a:lstStyle>
            <a:lvl1pPr>
              <a:defRPr/>
            </a:lvl1pPr>
          </a:lstStyle>
          <a:p>
            <a:pPr>
              <a:defRPr/>
            </a:pPr>
            <a:fld id="{C6F3A035-6C7A-406F-A67F-9C581BE251B5}" type="slidenum">
              <a:rPr lang="en-US"/>
              <a:pPr>
                <a:defRPr/>
              </a:pPr>
              <a:t>‹#›</a:t>
            </a:fld>
            <a:endParaRPr lang="en-US"/>
          </a:p>
        </p:txBody>
      </p:sp>
    </p:spTree>
    <p:extLst>
      <p:ext uri="{BB962C8B-B14F-4D97-AF65-F5344CB8AC3E}">
        <p14:creationId xmlns:p14="http://schemas.microsoft.com/office/powerpoint/2010/main" val="3399988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4EF3D2-93DB-49EF-8840-29754BA9F08D}"/>
              </a:ext>
            </a:extLst>
          </p:cNvPr>
          <p:cNvSpPr>
            <a:spLocks noGrp="1"/>
          </p:cNvSpPr>
          <p:nvPr>
            <p:ph type="dt" sz="half" idx="10"/>
          </p:nvPr>
        </p:nvSpPr>
        <p:spPr/>
        <p:txBody>
          <a:bodyPr/>
          <a:lstStyle>
            <a:lvl1pPr>
              <a:defRPr/>
            </a:lvl1pPr>
          </a:lstStyle>
          <a:p>
            <a:pPr>
              <a:defRPr/>
            </a:pPr>
            <a:fld id="{2586E80F-1982-4A57-B62B-FA58C430E4BB}" type="datetimeFigureOut">
              <a:rPr lang="en-US"/>
              <a:pPr>
                <a:defRPr/>
              </a:pPr>
              <a:t>1/26/2022</a:t>
            </a:fld>
            <a:endParaRPr lang="en-US"/>
          </a:p>
        </p:txBody>
      </p:sp>
      <p:sp>
        <p:nvSpPr>
          <p:cNvPr id="3" name="Footer Placeholder 4">
            <a:extLst>
              <a:ext uri="{FF2B5EF4-FFF2-40B4-BE49-F238E27FC236}">
                <a16:creationId xmlns:a16="http://schemas.microsoft.com/office/drawing/2014/main" id="{56FE56F4-2526-4463-86E5-E79F2C5D01E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7A08FA-0CD9-466C-A5CF-89C5C29340F9}"/>
              </a:ext>
            </a:extLst>
          </p:cNvPr>
          <p:cNvSpPr>
            <a:spLocks noGrp="1"/>
          </p:cNvSpPr>
          <p:nvPr>
            <p:ph type="sldNum" sz="quarter" idx="12"/>
          </p:nvPr>
        </p:nvSpPr>
        <p:spPr/>
        <p:txBody>
          <a:bodyPr/>
          <a:lstStyle>
            <a:lvl1pPr>
              <a:defRPr/>
            </a:lvl1pPr>
          </a:lstStyle>
          <a:p>
            <a:pPr>
              <a:defRPr/>
            </a:pPr>
            <a:fld id="{A4A7ED94-6C37-4EE7-BFDF-CE183B1C7195}" type="slidenum">
              <a:rPr lang="en-US"/>
              <a:pPr>
                <a:defRPr/>
              </a:pPr>
              <a:t>‹#›</a:t>
            </a:fld>
            <a:endParaRPr lang="en-US"/>
          </a:p>
        </p:txBody>
      </p:sp>
    </p:spTree>
    <p:extLst>
      <p:ext uri="{BB962C8B-B14F-4D97-AF65-F5344CB8AC3E}">
        <p14:creationId xmlns:p14="http://schemas.microsoft.com/office/powerpoint/2010/main" val="3834104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A17F21-B8CC-4507-A51D-3F777E3DBEB8}"/>
              </a:ext>
            </a:extLst>
          </p:cNvPr>
          <p:cNvSpPr>
            <a:spLocks noGrp="1"/>
          </p:cNvSpPr>
          <p:nvPr>
            <p:ph type="dt" sz="half" idx="10"/>
          </p:nvPr>
        </p:nvSpPr>
        <p:spPr/>
        <p:txBody>
          <a:bodyPr/>
          <a:lstStyle>
            <a:lvl1pPr>
              <a:defRPr/>
            </a:lvl1pPr>
          </a:lstStyle>
          <a:p>
            <a:pPr>
              <a:defRPr/>
            </a:pPr>
            <a:fld id="{443CD580-6358-41AF-89BC-103BB15FB2AC}" type="datetimeFigureOut">
              <a:rPr lang="en-US"/>
              <a:pPr>
                <a:defRPr/>
              </a:pPr>
              <a:t>1/26/2022</a:t>
            </a:fld>
            <a:endParaRPr lang="en-US"/>
          </a:p>
        </p:txBody>
      </p:sp>
      <p:sp>
        <p:nvSpPr>
          <p:cNvPr id="6" name="Footer Placeholder 4">
            <a:extLst>
              <a:ext uri="{FF2B5EF4-FFF2-40B4-BE49-F238E27FC236}">
                <a16:creationId xmlns:a16="http://schemas.microsoft.com/office/drawing/2014/main" id="{A4861976-9E73-4229-8523-95801C0CE1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DF7706-39D3-4AB0-B918-3A7415937484}"/>
              </a:ext>
            </a:extLst>
          </p:cNvPr>
          <p:cNvSpPr>
            <a:spLocks noGrp="1"/>
          </p:cNvSpPr>
          <p:nvPr>
            <p:ph type="sldNum" sz="quarter" idx="12"/>
          </p:nvPr>
        </p:nvSpPr>
        <p:spPr/>
        <p:txBody>
          <a:bodyPr/>
          <a:lstStyle>
            <a:lvl1pPr>
              <a:defRPr/>
            </a:lvl1pPr>
          </a:lstStyle>
          <a:p>
            <a:pPr>
              <a:defRPr/>
            </a:pPr>
            <a:fld id="{8404AEB1-8341-4C94-9A5C-899BF45AF8E4}" type="slidenum">
              <a:rPr lang="en-US"/>
              <a:pPr>
                <a:defRPr/>
              </a:pPr>
              <a:t>‹#›</a:t>
            </a:fld>
            <a:endParaRPr lang="en-US"/>
          </a:p>
        </p:txBody>
      </p:sp>
    </p:spTree>
    <p:extLst>
      <p:ext uri="{BB962C8B-B14F-4D97-AF65-F5344CB8AC3E}">
        <p14:creationId xmlns:p14="http://schemas.microsoft.com/office/powerpoint/2010/main" val="2879138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96CBF2-D222-4554-A435-A2F5BF53DA54}"/>
              </a:ext>
            </a:extLst>
          </p:cNvPr>
          <p:cNvSpPr>
            <a:spLocks noGrp="1"/>
          </p:cNvSpPr>
          <p:nvPr>
            <p:ph type="dt" sz="half" idx="10"/>
          </p:nvPr>
        </p:nvSpPr>
        <p:spPr/>
        <p:txBody>
          <a:bodyPr/>
          <a:lstStyle>
            <a:lvl1pPr>
              <a:defRPr/>
            </a:lvl1pPr>
          </a:lstStyle>
          <a:p>
            <a:pPr>
              <a:defRPr/>
            </a:pPr>
            <a:fld id="{EEB9F59C-B1C4-4F55-A523-F8C814ACD1D3}" type="datetimeFigureOut">
              <a:rPr lang="en-US"/>
              <a:pPr>
                <a:defRPr/>
              </a:pPr>
              <a:t>1/26/2022</a:t>
            </a:fld>
            <a:endParaRPr lang="en-US"/>
          </a:p>
        </p:txBody>
      </p:sp>
      <p:sp>
        <p:nvSpPr>
          <p:cNvPr id="6" name="Footer Placeholder 4">
            <a:extLst>
              <a:ext uri="{FF2B5EF4-FFF2-40B4-BE49-F238E27FC236}">
                <a16:creationId xmlns:a16="http://schemas.microsoft.com/office/drawing/2014/main" id="{A0B5B934-74B2-496A-B0AB-3EAAC62167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CFE89A-EA36-48EE-9578-D3712E0A7872}"/>
              </a:ext>
            </a:extLst>
          </p:cNvPr>
          <p:cNvSpPr>
            <a:spLocks noGrp="1"/>
          </p:cNvSpPr>
          <p:nvPr>
            <p:ph type="sldNum" sz="quarter" idx="12"/>
          </p:nvPr>
        </p:nvSpPr>
        <p:spPr/>
        <p:txBody>
          <a:bodyPr/>
          <a:lstStyle>
            <a:lvl1pPr>
              <a:defRPr/>
            </a:lvl1pPr>
          </a:lstStyle>
          <a:p>
            <a:pPr>
              <a:defRPr/>
            </a:pPr>
            <a:fld id="{921215D4-3BE5-44A0-85CB-E6B36AD7EC26}" type="slidenum">
              <a:rPr lang="en-US"/>
              <a:pPr>
                <a:defRPr/>
              </a:pPr>
              <a:t>‹#›</a:t>
            </a:fld>
            <a:endParaRPr lang="en-US"/>
          </a:p>
        </p:txBody>
      </p:sp>
    </p:spTree>
    <p:extLst>
      <p:ext uri="{BB962C8B-B14F-4D97-AF65-F5344CB8AC3E}">
        <p14:creationId xmlns:p14="http://schemas.microsoft.com/office/powerpoint/2010/main" val="2256784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E85F1-D82B-4C37-ACD9-F6F34EA41DDA}"/>
              </a:ext>
            </a:extLst>
          </p:cNvPr>
          <p:cNvSpPr>
            <a:spLocks noGrp="1"/>
          </p:cNvSpPr>
          <p:nvPr>
            <p:ph type="dt" sz="half" idx="10"/>
          </p:nvPr>
        </p:nvSpPr>
        <p:spPr/>
        <p:txBody>
          <a:bodyPr/>
          <a:lstStyle>
            <a:lvl1pPr>
              <a:defRPr/>
            </a:lvl1pPr>
          </a:lstStyle>
          <a:p>
            <a:pPr>
              <a:defRPr/>
            </a:pPr>
            <a:fld id="{CC3EF147-F1FA-4B03-AA25-DAC7A189B36A}" type="datetimeFigureOut">
              <a:rPr lang="en-US"/>
              <a:pPr>
                <a:defRPr/>
              </a:pPr>
              <a:t>1/26/2022</a:t>
            </a:fld>
            <a:endParaRPr lang="en-US"/>
          </a:p>
        </p:txBody>
      </p:sp>
      <p:sp>
        <p:nvSpPr>
          <p:cNvPr id="5" name="Footer Placeholder 4">
            <a:extLst>
              <a:ext uri="{FF2B5EF4-FFF2-40B4-BE49-F238E27FC236}">
                <a16:creationId xmlns:a16="http://schemas.microsoft.com/office/drawing/2014/main" id="{54B4A4FA-9E07-4013-A402-F8B9D7E16C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40D0E4-F0F1-49F5-BD7B-59348CA6C384}"/>
              </a:ext>
            </a:extLst>
          </p:cNvPr>
          <p:cNvSpPr>
            <a:spLocks noGrp="1"/>
          </p:cNvSpPr>
          <p:nvPr>
            <p:ph type="sldNum" sz="quarter" idx="12"/>
          </p:nvPr>
        </p:nvSpPr>
        <p:spPr/>
        <p:txBody>
          <a:bodyPr/>
          <a:lstStyle>
            <a:lvl1pPr>
              <a:defRPr/>
            </a:lvl1pPr>
          </a:lstStyle>
          <a:p>
            <a:pPr>
              <a:defRPr/>
            </a:pPr>
            <a:fld id="{AB763270-0C69-4B3F-8C44-CD278E9B9744}" type="slidenum">
              <a:rPr lang="en-US"/>
              <a:pPr>
                <a:defRPr/>
              </a:pPr>
              <a:t>‹#›</a:t>
            </a:fld>
            <a:endParaRPr lang="en-US"/>
          </a:p>
        </p:txBody>
      </p:sp>
    </p:spTree>
    <p:extLst>
      <p:ext uri="{BB962C8B-B14F-4D97-AF65-F5344CB8AC3E}">
        <p14:creationId xmlns:p14="http://schemas.microsoft.com/office/powerpoint/2010/main" val="134769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F0A82-C8AF-45D8-97D2-8F22AA0E2754}"/>
              </a:ext>
            </a:extLst>
          </p:cNvPr>
          <p:cNvSpPr>
            <a:spLocks noGrp="1"/>
          </p:cNvSpPr>
          <p:nvPr>
            <p:ph type="dt" sz="half" idx="10"/>
          </p:nvPr>
        </p:nvSpPr>
        <p:spPr/>
        <p:txBody>
          <a:bodyPr/>
          <a:lstStyle>
            <a:lvl1pPr>
              <a:defRPr/>
            </a:lvl1pPr>
          </a:lstStyle>
          <a:p>
            <a:pPr>
              <a:defRPr/>
            </a:pPr>
            <a:fld id="{E9DA4259-62D5-4671-BB99-AD1590B53801}" type="datetimeFigureOut">
              <a:rPr lang="en-US"/>
              <a:pPr>
                <a:defRPr/>
              </a:pPr>
              <a:t>1/26/2022</a:t>
            </a:fld>
            <a:endParaRPr lang="en-US"/>
          </a:p>
        </p:txBody>
      </p:sp>
      <p:sp>
        <p:nvSpPr>
          <p:cNvPr id="5" name="Footer Placeholder 4">
            <a:extLst>
              <a:ext uri="{FF2B5EF4-FFF2-40B4-BE49-F238E27FC236}">
                <a16:creationId xmlns:a16="http://schemas.microsoft.com/office/drawing/2014/main" id="{19F47BFC-21C3-480B-BA44-817190FFB7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266376-149C-4530-BAF8-6098D06D6102}"/>
              </a:ext>
            </a:extLst>
          </p:cNvPr>
          <p:cNvSpPr>
            <a:spLocks noGrp="1"/>
          </p:cNvSpPr>
          <p:nvPr>
            <p:ph type="sldNum" sz="quarter" idx="12"/>
          </p:nvPr>
        </p:nvSpPr>
        <p:spPr/>
        <p:txBody>
          <a:bodyPr/>
          <a:lstStyle>
            <a:lvl1pPr>
              <a:defRPr/>
            </a:lvl1pPr>
          </a:lstStyle>
          <a:p>
            <a:pPr>
              <a:defRPr/>
            </a:pPr>
            <a:fld id="{5C9EB8F4-9758-4687-A89D-25390F02BA7D}" type="slidenum">
              <a:rPr lang="en-US"/>
              <a:pPr>
                <a:defRPr/>
              </a:pPr>
              <a:t>‹#›</a:t>
            </a:fld>
            <a:endParaRPr lang="en-US"/>
          </a:p>
        </p:txBody>
      </p:sp>
    </p:spTree>
    <p:extLst>
      <p:ext uri="{BB962C8B-B14F-4D97-AF65-F5344CB8AC3E}">
        <p14:creationId xmlns:p14="http://schemas.microsoft.com/office/powerpoint/2010/main" val="19139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A18D8A6-D3D1-4232-B69D-66BFAC2B2D52}"/>
              </a:ext>
            </a:extLst>
          </p:cNvPr>
          <p:cNvSpPr>
            <a:spLocks noGrp="1"/>
          </p:cNvSpPr>
          <p:nvPr>
            <p:ph type="dt" sz="half" idx="10"/>
          </p:nvPr>
        </p:nvSpPr>
        <p:spPr/>
        <p:txBody>
          <a:bodyPr/>
          <a:lstStyle>
            <a:lvl1pPr>
              <a:defRPr/>
            </a:lvl1pPr>
          </a:lstStyle>
          <a:p>
            <a:pPr>
              <a:defRPr/>
            </a:pPr>
            <a:fld id="{0E96F3D9-7B18-4425-A0A6-72DB7E3EFBA3}" type="datetimeFigureOut">
              <a:rPr lang="en-US"/>
              <a:pPr>
                <a:defRPr/>
              </a:pPr>
              <a:t>1/26/2022</a:t>
            </a:fld>
            <a:endParaRPr lang="en-US"/>
          </a:p>
        </p:txBody>
      </p:sp>
      <p:sp>
        <p:nvSpPr>
          <p:cNvPr id="4" name="Footer Placeholder 4">
            <a:extLst>
              <a:ext uri="{FF2B5EF4-FFF2-40B4-BE49-F238E27FC236}">
                <a16:creationId xmlns:a16="http://schemas.microsoft.com/office/drawing/2014/main" id="{8B59EDC7-20EB-42E0-BD64-A3E28BA9F0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AD77CDC-CC30-4CF8-BF2F-6DFB6B33F3A7}"/>
              </a:ext>
            </a:extLst>
          </p:cNvPr>
          <p:cNvSpPr>
            <a:spLocks noGrp="1"/>
          </p:cNvSpPr>
          <p:nvPr>
            <p:ph type="sldNum" sz="quarter" idx="12"/>
          </p:nvPr>
        </p:nvSpPr>
        <p:spPr/>
        <p:txBody>
          <a:bodyPr/>
          <a:lstStyle>
            <a:lvl1pPr>
              <a:defRPr/>
            </a:lvl1pPr>
          </a:lstStyle>
          <a:p>
            <a:pPr>
              <a:defRPr/>
            </a:pPr>
            <a:fld id="{6BAEB275-5936-4F4D-A88E-CD6CD6659335}" type="slidenum">
              <a:rPr lang="en-US" altLang="en-US"/>
              <a:pPr>
                <a:defRPr/>
              </a:pPr>
              <a:t>‹#›</a:t>
            </a:fld>
            <a:endParaRPr lang="en-US" altLang="en-US"/>
          </a:p>
        </p:txBody>
      </p:sp>
    </p:spTree>
    <p:extLst>
      <p:ext uri="{BB962C8B-B14F-4D97-AF65-F5344CB8AC3E}">
        <p14:creationId xmlns:p14="http://schemas.microsoft.com/office/powerpoint/2010/main" val="367077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C9B87D-94B3-43F6-AB43-6447ECDAE937}"/>
              </a:ext>
            </a:extLst>
          </p:cNvPr>
          <p:cNvSpPr>
            <a:spLocks noGrp="1"/>
          </p:cNvSpPr>
          <p:nvPr>
            <p:ph type="dt" sz="half" idx="10"/>
          </p:nvPr>
        </p:nvSpPr>
        <p:spPr/>
        <p:txBody>
          <a:bodyPr/>
          <a:lstStyle>
            <a:lvl1pPr>
              <a:defRPr/>
            </a:lvl1pPr>
          </a:lstStyle>
          <a:p>
            <a:pPr>
              <a:defRPr/>
            </a:pPr>
            <a:fld id="{F97534D2-3A9F-46FD-A7D2-8C22E7BF6EF7}" type="datetimeFigureOut">
              <a:rPr lang="en-US"/>
              <a:pPr>
                <a:defRPr/>
              </a:pPr>
              <a:t>1/26/2022</a:t>
            </a:fld>
            <a:endParaRPr lang="en-US"/>
          </a:p>
        </p:txBody>
      </p:sp>
      <p:sp>
        <p:nvSpPr>
          <p:cNvPr id="3" name="Footer Placeholder 4">
            <a:extLst>
              <a:ext uri="{FF2B5EF4-FFF2-40B4-BE49-F238E27FC236}">
                <a16:creationId xmlns:a16="http://schemas.microsoft.com/office/drawing/2014/main" id="{5585E78C-1DE3-431E-A2F0-56C15D4C8FD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6519492-0BE1-4DA1-AC92-41D133E94BA5}"/>
              </a:ext>
            </a:extLst>
          </p:cNvPr>
          <p:cNvSpPr>
            <a:spLocks noGrp="1"/>
          </p:cNvSpPr>
          <p:nvPr>
            <p:ph type="sldNum" sz="quarter" idx="12"/>
          </p:nvPr>
        </p:nvSpPr>
        <p:spPr/>
        <p:txBody>
          <a:bodyPr/>
          <a:lstStyle>
            <a:lvl1pPr>
              <a:defRPr/>
            </a:lvl1pPr>
          </a:lstStyle>
          <a:p>
            <a:pPr>
              <a:defRPr/>
            </a:pPr>
            <a:fld id="{4FCE60A1-841F-42D3-B5D2-3E32ADF4091D}" type="slidenum">
              <a:rPr lang="en-US" altLang="en-US"/>
              <a:pPr>
                <a:defRPr/>
              </a:pPr>
              <a:t>‹#›</a:t>
            </a:fld>
            <a:endParaRPr lang="en-US" altLang="en-US"/>
          </a:p>
        </p:txBody>
      </p:sp>
    </p:spTree>
    <p:extLst>
      <p:ext uri="{BB962C8B-B14F-4D97-AF65-F5344CB8AC3E}">
        <p14:creationId xmlns:p14="http://schemas.microsoft.com/office/powerpoint/2010/main" val="25218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DE3DF0-D6DB-4B85-8E00-4E864FCF86F9}"/>
              </a:ext>
            </a:extLst>
          </p:cNvPr>
          <p:cNvSpPr>
            <a:spLocks noGrp="1"/>
          </p:cNvSpPr>
          <p:nvPr>
            <p:ph type="dt" sz="half" idx="10"/>
          </p:nvPr>
        </p:nvSpPr>
        <p:spPr/>
        <p:txBody>
          <a:bodyPr/>
          <a:lstStyle>
            <a:lvl1pPr>
              <a:defRPr/>
            </a:lvl1pPr>
          </a:lstStyle>
          <a:p>
            <a:pPr>
              <a:defRPr/>
            </a:pPr>
            <a:fld id="{11D79104-A4CB-4B1F-8878-695372420C43}" type="datetimeFigureOut">
              <a:rPr lang="en-US"/>
              <a:pPr>
                <a:defRPr/>
              </a:pPr>
              <a:t>1/26/2022</a:t>
            </a:fld>
            <a:endParaRPr lang="en-US"/>
          </a:p>
        </p:txBody>
      </p:sp>
      <p:sp>
        <p:nvSpPr>
          <p:cNvPr id="6" name="Footer Placeholder 4">
            <a:extLst>
              <a:ext uri="{FF2B5EF4-FFF2-40B4-BE49-F238E27FC236}">
                <a16:creationId xmlns:a16="http://schemas.microsoft.com/office/drawing/2014/main" id="{57BB49AB-79DB-44C0-B2ED-6AF826CD19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5F8D24-4481-4CFD-8973-9194CC77D845}"/>
              </a:ext>
            </a:extLst>
          </p:cNvPr>
          <p:cNvSpPr>
            <a:spLocks noGrp="1"/>
          </p:cNvSpPr>
          <p:nvPr>
            <p:ph type="sldNum" sz="quarter" idx="12"/>
          </p:nvPr>
        </p:nvSpPr>
        <p:spPr/>
        <p:txBody>
          <a:bodyPr/>
          <a:lstStyle>
            <a:lvl1pPr>
              <a:defRPr/>
            </a:lvl1pPr>
          </a:lstStyle>
          <a:p>
            <a:pPr>
              <a:defRPr/>
            </a:pPr>
            <a:fld id="{9683F0B2-485C-4F09-B146-585C366D564A}" type="slidenum">
              <a:rPr lang="en-US" altLang="en-US"/>
              <a:pPr>
                <a:defRPr/>
              </a:pPr>
              <a:t>‹#›</a:t>
            </a:fld>
            <a:endParaRPr lang="en-US" altLang="en-US"/>
          </a:p>
        </p:txBody>
      </p:sp>
    </p:spTree>
    <p:extLst>
      <p:ext uri="{BB962C8B-B14F-4D97-AF65-F5344CB8AC3E}">
        <p14:creationId xmlns:p14="http://schemas.microsoft.com/office/powerpoint/2010/main" val="94849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96F35BA-223F-49D0-807F-002D6629F1DD}"/>
              </a:ext>
            </a:extLst>
          </p:cNvPr>
          <p:cNvSpPr>
            <a:spLocks noGrp="1"/>
          </p:cNvSpPr>
          <p:nvPr>
            <p:ph type="dt" sz="half" idx="10"/>
          </p:nvPr>
        </p:nvSpPr>
        <p:spPr/>
        <p:txBody>
          <a:bodyPr/>
          <a:lstStyle>
            <a:lvl1pPr>
              <a:defRPr/>
            </a:lvl1pPr>
          </a:lstStyle>
          <a:p>
            <a:pPr>
              <a:defRPr/>
            </a:pPr>
            <a:fld id="{29DAA82E-ABAB-4853-874A-168D614A7890}" type="datetimeFigureOut">
              <a:rPr lang="en-US"/>
              <a:pPr>
                <a:defRPr/>
              </a:pPr>
              <a:t>1/26/2022</a:t>
            </a:fld>
            <a:endParaRPr lang="en-US"/>
          </a:p>
        </p:txBody>
      </p:sp>
      <p:sp>
        <p:nvSpPr>
          <p:cNvPr id="6" name="Footer Placeholder 4">
            <a:extLst>
              <a:ext uri="{FF2B5EF4-FFF2-40B4-BE49-F238E27FC236}">
                <a16:creationId xmlns:a16="http://schemas.microsoft.com/office/drawing/2014/main" id="{A0A26740-4595-4ECB-83BF-F993F5A9E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78B1EC-57DD-4E08-9C01-2D084DFDBCF0}"/>
              </a:ext>
            </a:extLst>
          </p:cNvPr>
          <p:cNvSpPr>
            <a:spLocks noGrp="1"/>
          </p:cNvSpPr>
          <p:nvPr>
            <p:ph type="sldNum" sz="quarter" idx="12"/>
          </p:nvPr>
        </p:nvSpPr>
        <p:spPr/>
        <p:txBody>
          <a:bodyPr/>
          <a:lstStyle>
            <a:lvl1pPr>
              <a:defRPr/>
            </a:lvl1pPr>
          </a:lstStyle>
          <a:p>
            <a:pPr>
              <a:defRPr/>
            </a:pPr>
            <a:fld id="{CD7E061B-8673-4777-AE3E-3BC2B0890C60}" type="slidenum">
              <a:rPr lang="en-US" altLang="en-US"/>
              <a:pPr>
                <a:defRPr/>
              </a:pPr>
              <a:t>‹#›</a:t>
            </a:fld>
            <a:endParaRPr lang="en-US" altLang="en-US"/>
          </a:p>
        </p:txBody>
      </p:sp>
    </p:spTree>
    <p:extLst>
      <p:ext uri="{BB962C8B-B14F-4D97-AF65-F5344CB8AC3E}">
        <p14:creationId xmlns:p14="http://schemas.microsoft.com/office/powerpoint/2010/main" val="213933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215C7E-6058-484C-AB0D-9E3F94F3331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9DB3707-2B20-4810-BB03-1A5C1A9B1C3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DDD1E1-1FC6-4C26-B0AB-C9C057BD547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3C3E863-E964-4FD8-8349-924A5F40C579}" type="datetimeFigureOut">
              <a:rPr lang="en-US"/>
              <a:pPr>
                <a:defRPr/>
              </a:pPr>
              <a:t>1/26/2022</a:t>
            </a:fld>
            <a:endParaRPr lang="en-US"/>
          </a:p>
        </p:txBody>
      </p:sp>
      <p:sp>
        <p:nvSpPr>
          <p:cNvPr id="5" name="Footer Placeholder 4">
            <a:extLst>
              <a:ext uri="{FF2B5EF4-FFF2-40B4-BE49-F238E27FC236}">
                <a16:creationId xmlns:a16="http://schemas.microsoft.com/office/drawing/2014/main" id="{B178951E-03B1-42A8-A332-5AC0EEB8EE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B7A8F16B-A297-4F2F-9333-2D9C89AE75D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1ED0E78-BCD7-476D-BD5F-73174C64AD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84" r:id="rId1"/>
    <p:sldLayoutId id="2147485485" r:id="rId2"/>
    <p:sldLayoutId id="2147485486" r:id="rId3"/>
    <p:sldLayoutId id="2147485487" r:id="rId4"/>
    <p:sldLayoutId id="2147485488" r:id="rId5"/>
    <p:sldLayoutId id="2147485489" r:id="rId6"/>
    <p:sldLayoutId id="2147485490" r:id="rId7"/>
    <p:sldLayoutId id="2147485491" r:id="rId8"/>
    <p:sldLayoutId id="2147485492" r:id="rId9"/>
    <p:sldLayoutId id="2147485493" r:id="rId10"/>
    <p:sldLayoutId id="2147485494"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608269-A0AF-441B-B33F-2BBE79A12B1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D68325F-6325-48D2-AC2C-5F4059DCDF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32BDED-77F9-45D4-93A5-7E5A320A66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1A8DA8C-ADDC-445C-8554-22210F6B90BF}" type="datetimeFigureOut">
              <a:rPr lang="en-US"/>
              <a:pPr>
                <a:defRPr/>
              </a:pPr>
              <a:t>1/26/2022</a:t>
            </a:fld>
            <a:endParaRPr lang="en-US"/>
          </a:p>
        </p:txBody>
      </p:sp>
      <p:sp>
        <p:nvSpPr>
          <p:cNvPr id="5" name="Footer Placeholder 4">
            <a:extLst>
              <a:ext uri="{FF2B5EF4-FFF2-40B4-BE49-F238E27FC236}">
                <a16:creationId xmlns:a16="http://schemas.microsoft.com/office/drawing/2014/main" id="{6553C605-CA75-4E82-8324-6DC7F0FB978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2AA01DD-00F9-49D7-A964-AA509E18588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F888345-CA4C-4F0D-9D3D-50D8FD0A74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 id="2147485498" r:id="rId4"/>
    <p:sldLayoutId id="2147485499" r:id="rId5"/>
    <p:sldLayoutId id="2147485500" r:id="rId6"/>
    <p:sldLayoutId id="2147485501" r:id="rId7"/>
    <p:sldLayoutId id="2147485502" r:id="rId8"/>
    <p:sldLayoutId id="2147485503" r:id="rId9"/>
    <p:sldLayoutId id="2147485504" r:id="rId10"/>
    <p:sldLayoutId id="21474855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3158600-A907-4457-A76E-FCC746BA5E9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85F149CB-2151-40E0-B940-77944FDEA5E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D8B016-4CA3-4933-B720-3B83D6B9F93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fld id="{86945B43-6786-4494-9768-3B5406157B6B}" type="datetimeFigureOut">
              <a:rPr lang="en-US"/>
              <a:pPr>
                <a:defRPr/>
              </a:pPr>
              <a:t>1/26/2022</a:t>
            </a:fld>
            <a:endParaRPr lang="en-US"/>
          </a:p>
        </p:txBody>
      </p:sp>
      <p:sp>
        <p:nvSpPr>
          <p:cNvPr id="5" name="Footer Placeholder 4">
            <a:extLst>
              <a:ext uri="{FF2B5EF4-FFF2-40B4-BE49-F238E27FC236}">
                <a16:creationId xmlns:a16="http://schemas.microsoft.com/office/drawing/2014/main" id="{EBADA339-0560-41C1-B420-5B9ECF9AE2F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mn-ea"/>
              </a:defRPr>
            </a:lvl1pPr>
          </a:lstStyle>
          <a:p>
            <a:pPr>
              <a:defRPr/>
            </a:pPr>
            <a:endParaRPr lang="en-US"/>
          </a:p>
        </p:txBody>
      </p:sp>
      <p:sp>
        <p:nvSpPr>
          <p:cNvPr id="6" name="Slide Number Placeholder 5">
            <a:extLst>
              <a:ext uri="{FF2B5EF4-FFF2-40B4-BE49-F238E27FC236}">
                <a16:creationId xmlns:a16="http://schemas.microsoft.com/office/drawing/2014/main" id="{6B2852E2-A7BC-4902-A6D8-D4EC7D2BD3E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CE20985-1792-454E-ABD9-8D66225655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8" r:id="rId1"/>
    <p:sldLayoutId id="2147485529" r:id="rId2"/>
    <p:sldLayoutId id="2147485530" r:id="rId3"/>
    <p:sldLayoutId id="2147485531" r:id="rId4"/>
    <p:sldLayoutId id="2147485532" r:id="rId5"/>
    <p:sldLayoutId id="2147485533" r:id="rId6"/>
    <p:sldLayoutId id="2147485534" r:id="rId7"/>
    <p:sldLayoutId id="2147485535" r:id="rId8"/>
    <p:sldLayoutId id="2147485536" r:id="rId9"/>
    <p:sldLayoutId id="2147485537" r:id="rId10"/>
    <p:sldLayoutId id="214748553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AB7C1C88-7C91-443D-97FD-AF58D711C90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4EE74BE-9D65-4B7D-AB9A-235A654271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09BFE0-F785-4B9D-A2BB-C72D1B620CA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DCD8891-95CD-493A-A106-E5322B09A10C}" type="datetimeFigureOut">
              <a:rPr lang="en-US"/>
              <a:pPr>
                <a:defRPr/>
              </a:pPr>
              <a:t>1/26/2022</a:t>
            </a:fld>
            <a:endParaRPr lang="en-US"/>
          </a:p>
        </p:txBody>
      </p:sp>
      <p:sp>
        <p:nvSpPr>
          <p:cNvPr id="5" name="Footer Placeholder 4">
            <a:extLst>
              <a:ext uri="{FF2B5EF4-FFF2-40B4-BE49-F238E27FC236}">
                <a16:creationId xmlns:a16="http://schemas.microsoft.com/office/drawing/2014/main" id="{8C05FD53-A135-43E2-917D-C4A48416072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73F414D-41C5-4C6C-BA78-F0C6FC06245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12FB26F-3FE6-4D3C-A750-EE96B15312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6" r:id="rId1"/>
    <p:sldLayoutId id="2147485507" r:id="rId2"/>
    <p:sldLayoutId id="2147485508" r:id="rId3"/>
    <p:sldLayoutId id="2147485509" r:id="rId4"/>
    <p:sldLayoutId id="2147485510" r:id="rId5"/>
    <p:sldLayoutId id="2147485511" r:id="rId6"/>
    <p:sldLayoutId id="2147485512" r:id="rId7"/>
    <p:sldLayoutId id="2147485513" r:id="rId8"/>
    <p:sldLayoutId id="2147485514" r:id="rId9"/>
    <p:sldLayoutId id="2147485515" r:id="rId10"/>
    <p:sldLayoutId id="21474855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CC8A2B9-BE91-4635-92FD-3274241471C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8915D848-5E1D-4261-84F4-F43E9055709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FDDCF9-1C57-48D3-A2FF-246EBC4CFC9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001C6A2-765A-4AE1-A460-F8285856813B}" type="datetimeFigureOut">
              <a:rPr lang="en-US"/>
              <a:pPr>
                <a:defRPr/>
              </a:pPr>
              <a:t>1/26/2022</a:t>
            </a:fld>
            <a:endParaRPr lang="en-US"/>
          </a:p>
        </p:txBody>
      </p:sp>
      <p:sp>
        <p:nvSpPr>
          <p:cNvPr id="5" name="Footer Placeholder 4">
            <a:extLst>
              <a:ext uri="{FF2B5EF4-FFF2-40B4-BE49-F238E27FC236}">
                <a16:creationId xmlns:a16="http://schemas.microsoft.com/office/drawing/2014/main" id="{C1452CF3-8C88-46DA-A875-E6D06D3D72A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4EA3088-7C19-4D4F-913E-7899B9B085FF}"/>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CE80916-7051-40B0-862E-AF7524EBD2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17" r:id="rId1"/>
    <p:sldLayoutId id="2147485518" r:id="rId2"/>
    <p:sldLayoutId id="2147485519" r:id="rId3"/>
    <p:sldLayoutId id="2147485520" r:id="rId4"/>
    <p:sldLayoutId id="2147485521" r:id="rId5"/>
    <p:sldLayoutId id="2147485522" r:id="rId6"/>
    <p:sldLayoutId id="2147485523" r:id="rId7"/>
    <p:sldLayoutId id="2147485524" r:id="rId8"/>
    <p:sldLayoutId id="2147485525" r:id="rId9"/>
    <p:sldLayoutId id="2147485526" r:id="rId10"/>
    <p:sldLayoutId id="21474855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ase.tufts.edu/gda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hyperlink" Target="https://umwa.org/news-media/press/umwa-statement-on-build-back-better-legislation/"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mckinsey.com/business-functions/sustainability/our-insights/pathways-to-a-low-carbon-economy"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B9A6F52-4B8F-4589-BB6A-7936BCB9670A}"/>
              </a:ext>
            </a:extLst>
          </p:cNvPr>
          <p:cNvSpPr>
            <a:spLocks noGrp="1"/>
          </p:cNvSpPr>
          <p:nvPr>
            <p:ph type="title" idx="4294967295"/>
          </p:nvPr>
        </p:nvSpPr>
        <p:spPr>
          <a:xfrm>
            <a:off x="-1143000" y="22225"/>
            <a:ext cx="10896600" cy="2362200"/>
          </a:xfrm>
        </p:spPr>
        <p:txBody>
          <a:bodyPr/>
          <a:lstStyle/>
          <a:p>
            <a:pPr marL="742950" indent="-742950">
              <a:spcBef>
                <a:spcPts val="1200"/>
              </a:spcBef>
              <a:spcAft>
                <a:spcPts val="1800"/>
              </a:spcAft>
              <a:buFont typeface="+mj-lt"/>
              <a:buAutoNum type="arabicPeriod"/>
            </a:pPr>
            <a:br>
              <a:rPr lang="en-US" altLang="en-US" sz="3600" dirty="0"/>
            </a:br>
            <a:br>
              <a:rPr lang="en-US" altLang="en-US" sz="3600" dirty="0"/>
            </a:br>
            <a:br>
              <a:rPr lang="en-US" altLang="en-US" sz="3600" dirty="0"/>
            </a:br>
            <a:br>
              <a:rPr lang="en-US" altLang="en-US" sz="3600" dirty="0"/>
            </a:br>
            <a:br>
              <a:rPr lang="en-US" altLang="en-US" sz="3600" dirty="0"/>
            </a:br>
            <a:br>
              <a:rPr lang="en-US" altLang="en-US" sz="3600" dirty="0"/>
            </a:br>
            <a:r>
              <a:rPr lang="en-US" altLang="en-US" sz="4000" b="1" dirty="0"/>
              <a:t>Progress on the Green New Deal: </a:t>
            </a:r>
            <a:br>
              <a:rPr lang="en-US" altLang="en-US" sz="4000" b="1" dirty="0"/>
            </a:br>
            <a:r>
              <a:rPr lang="en-US" altLang="en-US" sz="3600" b="1" dirty="0"/>
              <a:t>Radical Keynesian and Ecological Perspectives </a:t>
            </a:r>
            <a:br>
              <a:rPr lang="en-US" altLang="en-US" sz="4000" b="1" dirty="0"/>
            </a:br>
            <a:br>
              <a:rPr lang="en-US" altLang="en-US" dirty="0"/>
            </a:br>
            <a:r>
              <a:rPr lang="en-US" altLang="en-US" sz="3200" b="1" dirty="0"/>
              <a:t>Jonathan M. Harris</a:t>
            </a:r>
            <a:br>
              <a:rPr lang="en-US" altLang="en-US" sz="3200" b="1" dirty="0"/>
            </a:br>
            <a:br>
              <a:rPr lang="en-US" altLang="en-US" sz="2400" dirty="0"/>
            </a:br>
            <a:r>
              <a:rPr lang="en-US" altLang="en-US" sz="2400" b="1" dirty="0"/>
              <a:t>Tufts University Global Development and Environment Institute</a:t>
            </a:r>
            <a:br>
              <a:rPr lang="en-US" altLang="en-US" sz="2400" b="1" dirty="0"/>
            </a:br>
            <a:br>
              <a:rPr lang="en-US" altLang="en-US" sz="2400" b="1" dirty="0"/>
            </a:br>
            <a:r>
              <a:rPr lang="en-US" altLang="en-US" sz="2400" b="1" dirty="0"/>
              <a:t>Boston University Global Development Policy Center</a:t>
            </a:r>
            <a:br>
              <a:rPr lang="en-US" altLang="en-US" sz="2400" b="1" dirty="0"/>
            </a:br>
            <a:r>
              <a:rPr lang="en-US" altLang="en-US" sz="2400" b="1" dirty="0"/>
              <a:t> Economics In Context Initiative</a:t>
            </a:r>
            <a:br>
              <a:rPr lang="en-US" altLang="en-US" sz="2400" dirty="0"/>
            </a:br>
            <a:endParaRPr lang="en-US" altLang="en-US" sz="1400" dirty="0"/>
          </a:p>
        </p:txBody>
      </p:sp>
      <p:pic>
        <p:nvPicPr>
          <p:cNvPr id="18435" name="Picture 4" descr="GDAE_Logo_1">
            <a:extLst>
              <a:ext uri="{FF2B5EF4-FFF2-40B4-BE49-F238E27FC236}">
                <a16:creationId xmlns:a16="http://schemas.microsoft.com/office/drawing/2014/main" id="{30A589FE-CFB3-4007-897D-A73DAE32B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988893"/>
            <a:ext cx="4551363" cy="126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a:extLst>
              <a:ext uri="{FF2B5EF4-FFF2-40B4-BE49-F238E27FC236}">
                <a16:creationId xmlns:a16="http://schemas.microsoft.com/office/drawing/2014/main" id="{6CF7AA69-DF7B-42A3-B7FB-5C85F35E5CBC}"/>
              </a:ext>
            </a:extLst>
          </p:cNvPr>
          <p:cNvSpPr>
            <a:spLocks noChangeArrowheads="1"/>
          </p:cNvSpPr>
          <p:nvPr/>
        </p:nvSpPr>
        <p:spPr bwMode="auto">
          <a:xfrm>
            <a:off x="1752600" y="6251575"/>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hlinkClick r:id="rId4"/>
              </a:rPr>
              <a:t>http://ase.tufts.edu/gdae</a:t>
            </a:r>
            <a:endParaRPr lang="en-US" altLang="en-US" sz="1600" dirty="0"/>
          </a:p>
          <a:p>
            <a:pPr algn="ctr" eaLnBrk="1" hangingPunct="1">
              <a:spcBef>
                <a:spcPct val="0"/>
              </a:spcBef>
              <a:buFontTx/>
              <a:buNone/>
            </a:pPr>
            <a:r>
              <a:rPr lang="en-US" altLang="en-US" sz="1600" b="1" dirty="0"/>
              <a:t>Copyright </a:t>
            </a:r>
            <a:r>
              <a:rPr lang="en-US" altLang="en-US" sz="1600" b="1" dirty="0">
                <a:cs typeface="Arial" panose="020B0604020202020204" pitchFamily="34" charset="0"/>
              </a:rPr>
              <a:t>© 2022 Jonathan M. Harris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5E10360-A7E3-4DF0-9414-B7085E964C9A}"/>
              </a:ext>
            </a:extLst>
          </p:cNvPr>
          <p:cNvSpPr>
            <a:spLocks noGrp="1" noChangeArrowheads="1"/>
          </p:cNvSpPr>
          <p:nvPr>
            <p:ph type="title"/>
          </p:nvPr>
        </p:nvSpPr>
        <p:spPr>
          <a:xfrm>
            <a:off x="457200" y="-28575"/>
            <a:ext cx="8229600" cy="838200"/>
          </a:xfrm>
        </p:spPr>
        <p:txBody>
          <a:bodyPr/>
          <a:lstStyle/>
          <a:p>
            <a:pPr eaLnBrk="1" hangingPunct="1"/>
            <a:r>
              <a:rPr lang="en-US" altLang="en-US" sz="3200" b="1">
                <a:latin typeface="Arial" panose="020B0604020202020204" pitchFamily="34" charset="0"/>
                <a:cs typeface="Arial" panose="020B0604020202020204" pitchFamily="34" charset="0"/>
              </a:rPr>
              <a:t>US Emissions Targets (2015)</a:t>
            </a:r>
          </a:p>
        </p:txBody>
      </p:sp>
      <p:pic>
        <p:nvPicPr>
          <p:cNvPr id="28675" name="Picture 2">
            <a:extLst>
              <a:ext uri="{FF2B5EF4-FFF2-40B4-BE49-F238E27FC236}">
                <a16:creationId xmlns:a16="http://schemas.microsoft.com/office/drawing/2014/main" id="{7A8F7215-AF90-4D5F-9A72-8B524D9FE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685800"/>
            <a:ext cx="6873875"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a:extLst>
              <a:ext uri="{FF2B5EF4-FFF2-40B4-BE49-F238E27FC236}">
                <a16:creationId xmlns:a16="http://schemas.microsoft.com/office/drawing/2014/main" id="{FAE2906A-68C6-4368-8789-26BAC8BFD20D}"/>
              </a:ext>
            </a:extLst>
          </p:cNvPr>
          <p:cNvSpPr>
            <a:spLocks noChangeArrowheads="1"/>
          </p:cNvSpPr>
          <p:nvPr/>
        </p:nvSpPr>
        <p:spPr bwMode="auto">
          <a:xfrm>
            <a:off x="228600" y="5765800"/>
            <a:ext cx="8337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latin typeface="Times New Roman" panose="02020603050405020304" pitchFamily="18" charset="0"/>
                <a:cs typeface="Times New Roman" panose="02020603050405020304" pitchFamily="18" charset="0"/>
              </a:rPr>
              <a:t>Source: U.N. Framework Convention on Climate Change, http://unfccc.int/2860.php.</a:t>
            </a:r>
          </a:p>
          <a:p>
            <a:pPr eaLnBrk="1" hangingPunct="1">
              <a:spcBef>
                <a:spcPct val="0"/>
              </a:spcBef>
              <a:buFontTx/>
              <a:buNone/>
            </a:pPr>
            <a:r>
              <a:rPr lang="en-US" altLang="en-US" sz="1800">
                <a:solidFill>
                  <a:srgbClr val="000000"/>
                </a:solidFill>
                <a:latin typeface="Times New Roman" panose="02020603050405020304" pitchFamily="18" charset="0"/>
                <a:cs typeface="Times New Roman" panose="02020603050405020304" pitchFamily="18" charset="0"/>
              </a:rPr>
              <a:t>Note: In 2018, actual U.S. emissions were 10% below 1995 levels. In 2020, due to the covid-19 crisis, emissions were </a:t>
            </a:r>
            <a:r>
              <a:rPr lang="en-GB" altLang="en-US" sz="1800">
                <a:solidFill>
                  <a:srgbClr val="2E2E2E"/>
                </a:solidFill>
                <a:latin typeface="Times New Roman" panose="02020603050405020304" pitchFamily="18" charset="0"/>
                <a:cs typeface="Times New Roman" panose="02020603050405020304" pitchFamily="18" charset="0"/>
              </a:rPr>
              <a:t>21% below 2005 levels.</a:t>
            </a:r>
            <a:endParaRPr lang="en-US" altLang="en-US" sz="1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FFEE788-6ED8-4093-A147-D3BA3E15B499}"/>
              </a:ext>
            </a:extLst>
          </p:cNvPr>
          <p:cNvSpPr>
            <a:spLocks noGrp="1" noChangeArrowheads="1"/>
          </p:cNvSpPr>
          <p:nvPr>
            <p:ph type="title"/>
          </p:nvPr>
        </p:nvSpPr>
        <p:spPr/>
        <p:txBody>
          <a:bodyPr/>
          <a:lstStyle/>
          <a:p>
            <a:pPr eaLnBrk="1" hangingPunct="1"/>
            <a:r>
              <a:rPr lang="en-US" altLang="en-US" sz="3200" b="1">
                <a:latin typeface="Arial" panose="020B0604020202020204" pitchFamily="34" charset="0"/>
                <a:cs typeface="Arial" panose="020B0604020202020204" pitchFamily="34" charset="0"/>
              </a:rPr>
              <a:t>US Emissions Targets (2020)</a:t>
            </a:r>
            <a:endParaRPr lang="en-US" altLang="en-US" sz="3200"/>
          </a:p>
        </p:txBody>
      </p:sp>
      <p:sp>
        <p:nvSpPr>
          <p:cNvPr id="3" name="Content Placeholder 2">
            <a:extLst>
              <a:ext uri="{FF2B5EF4-FFF2-40B4-BE49-F238E27FC236}">
                <a16:creationId xmlns:a16="http://schemas.microsoft.com/office/drawing/2014/main" id="{10CB8B2F-31A7-4DCF-B59A-A9A6136AF19D}"/>
              </a:ext>
            </a:extLst>
          </p:cNvPr>
          <p:cNvSpPr>
            <a:spLocks noGrp="1"/>
          </p:cNvSpPr>
          <p:nvPr>
            <p:ph idx="1"/>
          </p:nvPr>
        </p:nvSpPr>
        <p:spPr/>
        <p:txBody>
          <a:bodyPr rtlCol="0">
            <a:normAutofit/>
          </a:bodyPr>
          <a:lstStyle/>
          <a:p>
            <a:pPr eaLnBrk="1" fontAlgn="auto" hangingPunct="1">
              <a:spcAft>
                <a:spcPts val="0"/>
              </a:spcAft>
              <a:defRPr/>
            </a:pPr>
            <a:r>
              <a:rPr lang="en-US" b="1" dirty="0"/>
              <a:t>50% emissions reduction by 2030.</a:t>
            </a:r>
          </a:p>
          <a:p>
            <a:pPr eaLnBrk="1" fontAlgn="auto" hangingPunct="1">
              <a:spcAft>
                <a:spcPts val="0"/>
              </a:spcAft>
              <a:defRPr/>
            </a:pPr>
            <a:endParaRPr lang="en-US" b="1" dirty="0"/>
          </a:p>
          <a:p>
            <a:pPr eaLnBrk="1" fontAlgn="auto" hangingPunct="1">
              <a:spcAft>
                <a:spcPts val="0"/>
              </a:spcAft>
              <a:defRPr/>
            </a:pPr>
            <a:r>
              <a:rPr lang="en-US" b="1" dirty="0"/>
              <a:t>100% reduction in power sector emissions by 2035.</a:t>
            </a:r>
          </a:p>
          <a:p>
            <a:pPr eaLnBrk="1" fontAlgn="auto" hangingPunct="1">
              <a:spcAft>
                <a:spcPts val="0"/>
              </a:spcAft>
              <a:defRPr/>
            </a:pPr>
            <a:endParaRPr lang="en-US" b="1" dirty="0"/>
          </a:p>
          <a:p>
            <a:pPr eaLnBrk="1" fontAlgn="auto" hangingPunct="1">
              <a:spcBef>
                <a:spcPts val="0"/>
              </a:spcBef>
              <a:spcAft>
                <a:spcPts val="0"/>
              </a:spcAft>
              <a:defRPr/>
            </a:pPr>
            <a:r>
              <a:rPr lang="en-US" b="1" dirty="0"/>
              <a:t>100% reduction of all emissions by 2050 </a:t>
            </a:r>
          </a:p>
          <a:p>
            <a:pPr marL="0" indent="0" eaLnBrk="1" fontAlgn="auto" hangingPunct="1">
              <a:spcBef>
                <a:spcPts val="0"/>
              </a:spcBef>
              <a:spcAft>
                <a:spcPts val="0"/>
              </a:spcAft>
              <a:buFont typeface="Arial" panose="020B0604020202020204" pitchFamily="34" charset="0"/>
              <a:buNone/>
              <a:defRPr/>
            </a:pPr>
            <a:r>
              <a:rPr lang="en-US" b="1" dirty="0"/>
              <a:t>     ( = net zero).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876CB1B-E848-4678-A86B-69FBE1714F3B}"/>
              </a:ext>
            </a:extLst>
          </p:cNvPr>
          <p:cNvSpPr>
            <a:spLocks noGrp="1"/>
          </p:cNvSpPr>
          <p:nvPr>
            <p:ph type="title"/>
          </p:nvPr>
        </p:nvSpPr>
        <p:spPr>
          <a:xfrm>
            <a:off x="457200" y="381000"/>
            <a:ext cx="8229600" cy="1143000"/>
          </a:xfrm>
        </p:spPr>
        <p:txBody>
          <a:bodyPr/>
          <a:lstStyle/>
          <a:p>
            <a:r>
              <a:rPr lang="en-US" altLang="en-US" sz="2800" b="1"/>
              <a:t>To Cut Emissions to Zero, U.S. Needs to Make Big Changes in Next 10 Years</a:t>
            </a:r>
            <a:br>
              <a:rPr lang="en-US" altLang="en-US"/>
            </a:br>
            <a:endParaRPr lang="en-US" altLang="en-US"/>
          </a:p>
        </p:txBody>
      </p:sp>
      <p:sp>
        <p:nvSpPr>
          <p:cNvPr id="39939" name="TextBox 3">
            <a:extLst>
              <a:ext uri="{FF2B5EF4-FFF2-40B4-BE49-F238E27FC236}">
                <a16:creationId xmlns:a16="http://schemas.microsoft.com/office/drawing/2014/main" id="{328EC0B5-17D4-4E14-8F57-7A50886713FF}"/>
              </a:ext>
            </a:extLst>
          </p:cNvPr>
          <p:cNvSpPr txBox="1">
            <a:spLocks noChangeArrowheads="1"/>
          </p:cNvSpPr>
          <p:nvPr/>
        </p:nvSpPr>
        <p:spPr bwMode="auto">
          <a:xfrm>
            <a:off x="266700" y="1219200"/>
            <a:ext cx="86106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spcAft>
                <a:spcPts val="1200"/>
              </a:spcAft>
            </a:pPr>
            <a:r>
              <a:rPr lang="en-US" altLang="en-US" sz="1800" b="1" dirty="0">
                <a:solidFill>
                  <a:srgbClr val="333333"/>
                </a:solidFill>
                <a:latin typeface="nyt-imperial"/>
              </a:rPr>
              <a:t> In 2020 energy companies installed 42 gigawatts of new wind turbines and solar panels, smashing records. That annual pace would need to nearly double over the next decade.</a:t>
            </a:r>
          </a:p>
          <a:p>
            <a:pPr>
              <a:spcBef>
                <a:spcPct val="0"/>
              </a:spcBef>
              <a:spcAft>
                <a:spcPts val="1200"/>
              </a:spcAft>
            </a:pPr>
            <a:r>
              <a:rPr lang="en-US" altLang="en-US" sz="1800" b="1" dirty="0">
                <a:solidFill>
                  <a:srgbClr val="333333"/>
                </a:solidFill>
                <a:latin typeface="nyt-imperial"/>
              </a:rPr>
              <a:t> The capacity of the nation’s electric grid would have to expand roughly 60 percent by 2030 to handle vast amounts of wind and solar power.</a:t>
            </a:r>
          </a:p>
          <a:p>
            <a:pPr>
              <a:spcBef>
                <a:spcPct val="0"/>
              </a:spcBef>
              <a:spcAft>
                <a:spcPts val="1200"/>
              </a:spcAft>
            </a:pPr>
            <a:r>
              <a:rPr lang="en-US" altLang="en-US" sz="1800" b="1" dirty="0">
                <a:solidFill>
                  <a:srgbClr val="333333"/>
                </a:solidFill>
                <a:latin typeface="nyt-imperial"/>
              </a:rPr>
              <a:t> Today, electric-vehicle models are just 2 percent of new sales. By 2030, at least 50 percent of new cars sold would need to be battery-powered, with that share rising thereafter.</a:t>
            </a:r>
          </a:p>
          <a:p>
            <a:pPr>
              <a:spcBef>
                <a:spcPct val="0"/>
              </a:spcBef>
              <a:spcAft>
                <a:spcPts val="1200"/>
              </a:spcAft>
            </a:pPr>
            <a:r>
              <a:rPr lang="en-US" altLang="en-US" sz="1800" b="1" dirty="0">
                <a:solidFill>
                  <a:srgbClr val="333333"/>
                </a:solidFill>
                <a:latin typeface="nyt-imperial"/>
              </a:rPr>
              <a:t> Most homes today are heated by natural gas or oil. In 10 years, nearly one-quarter would need to be warmed with </a:t>
            </a:r>
            <a:r>
              <a:rPr lang="en-US" altLang="en-US" sz="1800" b="1" dirty="0">
                <a:latin typeface="nyt-imperial"/>
              </a:rPr>
              <a:t>efficient electric heat pumps</a:t>
            </a:r>
            <a:r>
              <a:rPr lang="en-US" altLang="en-US" sz="1800" b="1" dirty="0">
                <a:solidFill>
                  <a:srgbClr val="333333"/>
                </a:solidFill>
                <a:latin typeface="nyt-imperial"/>
              </a:rPr>
              <a:t>, double today’s numbers.</a:t>
            </a:r>
          </a:p>
          <a:p>
            <a:pPr>
              <a:spcBef>
                <a:spcPct val="0"/>
              </a:spcBef>
              <a:spcAft>
                <a:spcPts val="1200"/>
              </a:spcAft>
            </a:pPr>
            <a:r>
              <a:rPr lang="en-US" altLang="en-US" sz="1800" b="1" dirty="0">
                <a:solidFill>
                  <a:srgbClr val="333333"/>
                </a:solidFill>
                <a:latin typeface="nyt-imperial"/>
              </a:rPr>
              <a:t> Virtually all  200 remaining coal-burning power plants would have to shut down by 2030.</a:t>
            </a:r>
          </a:p>
          <a:p>
            <a:pPr>
              <a:spcBef>
                <a:spcPct val="0"/>
              </a:spcBef>
              <a:spcAft>
                <a:spcPts val="1200"/>
              </a:spcAft>
            </a:pPr>
            <a:r>
              <a:rPr lang="en-US" altLang="en-US" sz="1800" b="1" dirty="0">
                <a:solidFill>
                  <a:srgbClr val="333333"/>
                </a:solidFill>
                <a:latin typeface="nyt-imperial"/>
              </a:rPr>
              <a:t> Today, there are no cement plants that bury their emissions underground, and there are no facilities sustainably producing </a:t>
            </a:r>
            <a:r>
              <a:rPr lang="en-US" altLang="en-US" sz="1800" b="1" dirty="0">
                <a:latin typeface="nyt-imperial"/>
              </a:rPr>
              <a:t>hydrogen</a:t>
            </a:r>
            <a:r>
              <a:rPr lang="en-US" altLang="en-US" sz="1800" b="1" dirty="0">
                <a:solidFill>
                  <a:srgbClr val="333333"/>
                </a:solidFill>
                <a:latin typeface="nyt-imperial"/>
              </a:rPr>
              <a:t>, a clean-burning fuel. By the mid-2020s, several such plants would need to be operating to prepare for wider deployment.</a:t>
            </a:r>
          </a:p>
          <a:p>
            <a:pPr>
              <a:spcBef>
                <a:spcPct val="0"/>
              </a:spcBef>
            </a:pPr>
            <a:endParaRPr lang="en-US" altLang="en-US" sz="1800" dirty="0">
              <a:solidFill>
                <a:srgbClr val="333333"/>
              </a:solidFill>
              <a:latin typeface="nyt-imperial"/>
            </a:endParaRPr>
          </a:p>
          <a:p>
            <a:pPr>
              <a:spcBef>
                <a:spcPct val="0"/>
              </a:spcBef>
              <a:buFontTx/>
              <a:buNone/>
            </a:pPr>
            <a:r>
              <a:rPr lang="en-US" altLang="en-US" sz="1800" dirty="0">
                <a:solidFill>
                  <a:srgbClr val="333333"/>
                </a:solidFill>
                <a:latin typeface="nyt-imperial"/>
              </a:rPr>
              <a:t>	-- Brad Plumer, </a:t>
            </a:r>
            <a:r>
              <a:rPr lang="en-US" altLang="en-US" sz="1800" i="1" dirty="0">
                <a:solidFill>
                  <a:srgbClr val="333333"/>
                </a:solidFill>
                <a:latin typeface="nyt-imperial"/>
              </a:rPr>
              <a:t>New York Times</a:t>
            </a:r>
            <a:r>
              <a:rPr lang="en-US" altLang="en-US" sz="1800" dirty="0">
                <a:solidFill>
                  <a:srgbClr val="333333"/>
                </a:solidFill>
                <a:latin typeface="nyt-imperial"/>
              </a:rPr>
              <a:t>, December 15,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1955-C141-423E-954F-123DF4D403C6}"/>
              </a:ext>
            </a:extLst>
          </p:cNvPr>
          <p:cNvSpPr>
            <a:spLocks noGrp="1"/>
          </p:cNvSpPr>
          <p:nvPr>
            <p:ph type="title"/>
          </p:nvPr>
        </p:nvSpPr>
        <p:spPr>
          <a:xfrm>
            <a:off x="593725" y="168275"/>
            <a:ext cx="7886700" cy="1325563"/>
          </a:xfrm>
        </p:spPr>
        <p:txBody>
          <a:bodyPr/>
          <a:lstStyle/>
          <a:p>
            <a:pPr algn="ctr">
              <a:defRPr/>
            </a:pPr>
            <a:r>
              <a:rPr lang="en-US" sz="4000" b="1" dirty="0">
                <a:latin typeface="+mn-lt"/>
              </a:rPr>
              <a:t>Biden’s Original American Jobs Plan </a:t>
            </a:r>
          </a:p>
        </p:txBody>
      </p:sp>
      <p:sp>
        <p:nvSpPr>
          <p:cNvPr id="51203" name="Content Placeholder 2">
            <a:extLst>
              <a:ext uri="{FF2B5EF4-FFF2-40B4-BE49-F238E27FC236}">
                <a16:creationId xmlns:a16="http://schemas.microsoft.com/office/drawing/2014/main" id="{D26F1A37-1336-43E0-9C70-111B2C1147DB}"/>
              </a:ext>
            </a:extLst>
          </p:cNvPr>
          <p:cNvSpPr>
            <a:spLocks noGrp="1"/>
          </p:cNvSpPr>
          <p:nvPr>
            <p:ph idx="1"/>
          </p:nvPr>
        </p:nvSpPr>
        <p:spPr>
          <a:xfrm>
            <a:off x="609600" y="1474788"/>
            <a:ext cx="8229600" cy="4983162"/>
          </a:xfrm>
        </p:spPr>
        <p:txBody>
          <a:bodyPr/>
          <a:lstStyle/>
          <a:p>
            <a:pPr>
              <a:spcAft>
                <a:spcPts val="600"/>
              </a:spcAft>
            </a:pPr>
            <a:r>
              <a:rPr lang="en-US" altLang="en-US" b="1"/>
              <a:t>$621 billion for roads, bridges, transit and transportation infrastructure, electric vehicles.</a:t>
            </a:r>
          </a:p>
          <a:p>
            <a:pPr>
              <a:spcAft>
                <a:spcPts val="600"/>
              </a:spcAft>
            </a:pPr>
            <a:r>
              <a:rPr lang="en-US" altLang="en-US" b="1"/>
              <a:t>$300 billion for clean manufacturing.</a:t>
            </a:r>
          </a:p>
          <a:p>
            <a:pPr>
              <a:spcAft>
                <a:spcPts val="600"/>
              </a:spcAft>
            </a:pPr>
            <a:r>
              <a:rPr lang="en-US" altLang="en-US" b="1"/>
              <a:t>$213 billion for green housing and retrofit.</a:t>
            </a:r>
          </a:p>
          <a:p>
            <a:pPr>
              <a:spcAft>
                <a:spcPts val="600"/>
              </a:spcAft>
            </a:pPr>
            <a:r>
              <a:rPr lang="en-US" altLang="en-US" b="1"/>
              <a:t>$180 billion for technology R&amp;D including battery storage, hydrogen systems.</a:t>
            </a:r>
          </a:p>
          <a:p>
            <a:pPr>
              <a:spcAft>
                <a:spcPts val="600"/>
              </a:spcAft>
            </a:pPr>
            <a:r>
              <a:rPr lang="en-US" altLang="en-US" b="1"/>
              <a:t>$111 billion for water infrastructure.</a:t>
            </a:r>
          </a:p>
          <a:p>
            <a:pPr>
              <a:spcAft>
                <a:spcPts val="600"/>
              </a:spcAft>
            </a:pPr>
            <a:r>
              <a:rPr lang="en-US" altLang="en-US" b="1"/>
              <a:t>$100 billion for workforce development including displaced workers, equal access. </a:t>
            </a:r>
          </a:p>
          <a:p>
            <a:endParaRPr lang="en-US" altLang="en-US"/>
          </a:p>
        </p:txBody>
      </p:sp>
    </p:spTree>
    <p:extLst>
      <p:ext uri="{BB962C8B-B14F-4D97-AF65-F5344CB8AC3E}">
        <p14:creationId xmlns:p14="http://schemas.microsoft.com/office/powerpoint/2010/main" val="279425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4FCD2C-DC96-404E-B006-A00B5EA2427E}"/>
              </a:ext>
            </a:extLst>
          </p:cNvPr>
          <p:cNvPicPr>
            <a:picLocks noChangeAspect="1"/>
          </p:cNvPicPr>
          <p:nvPr/>
        </p:nvPicPr>
        <p:blipFill>
          <a:blip r:embed="rId3"/>
          <a:stretch>
            <a:fillRect/>
          </a:stretch>
        </p:blipFill>
        <p:spPr>
          <a:xfrm>
            <a:off x="-304800" y="152400"/>
            <a:ext cx="11450145" cy="6210101"/>
          </a:xfrm>
          <a:prstGeom prst="rect">
            <a:avLst/>
          </a:prstGeom>
        </p:spPr>
      </p:pic>
    </p:spTree>
    <p:extLst>
      <p:ext uri="{BB962C8B-B14F-4D97-AF65-F5344CB8AC3E}">
        <p14:creationId xmlns:p14="http://schemas.microsoft.com/office/powerpoint/2010/main" val="403234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9F92-0863-46BA-8D76-515F9B69FB0E}"/>
              </a:ext>
            </a:extLst>
          </p:cNvPr>
          <p:cNvSpPr>
            <a:spLocks noGrp="1"/>
          </p:cNvSpPr>
          <p:nvPr>
            <p:ph type="title"/>
          </p:nvPr>
        </p:nvSpPr>
        <p:spPr>
          <a:xfrm>
            <a:off x="457200" y="-76200"/>
            <a:ext cx="8229600" cy="1143000"/>
          </a:xfrm>
        </p:spPr>
        <p:txBody>
          <a:bodyPr/>
          <a:lstStyle/>
          <a:p>
            <a:r>
              <a:rPr lang="en-US" sz="4000" b="1" dirty="0"/>
              <a:t>Green Elements of Infrastructure Bill</a:t>
            </a:r>
          </a:p>
        </p:txBody>
      </p:sp>
      <p:sp>
        <p:nvSpPr>
          <p:cNvPr id="3" name="Content Placeholder 2">
            <a:extLst>
              <a:ext uri="{FF2B5EF4-FFF2-40B4-BE49-F238E27FC236}">
                <a16:creationId xmlns:a16="http://schemas.microsoft.com/office/drawing/2014/main" id="{66F3CDB1-94B8-4A6E-A111-2F8D2536E7F7}"/>
              </a:ext>
            </a:extLst>
          </p:cNvPr>
          <p:cNvSpPr>
            <a:spLocks noGrp="1"/>
          </p:cNvSpPr>
          <p:nvPr>
            <p:ph idx="1"/>
          </p:nvPr>
        </p:nvSpPr>
        <p:spPr>
          <a:xfrm>
            <a:off x="457200" y="1066800"/>
            <a:ext cx="8229600" cy="4525963"/>
          </a:xfrm>
        </p:spPr>
        <p:txBody>
          <a:bodyPr/>
          <a:lstStyle/>
          <a:p>
            <a:r>
              <a:rPr lang="en-US" sz="2800" b="1" dirty="0"/>
              <a:t>$110 billion roads and bridges funding includes climate mitigation, bicycle infrastructure</a:t>
            </a:r>
          </a:p>
          <a:p>
            <a:r>
              <a:rPr lang="en-US" sz="2800" b="1" dirty="0"/>
              <a:t>$39 billion for public transit including zero-emissions buses, intercity and hi-speed rail</a:t>
            </a:r>
          </a:p>
          <a:p>
            <a:r>
              <a:rPr lang="en-US" sz="2800" b="1" dirty="0"/>
              <a:t>$15 billion for EV fleets and charging systems</a:t>
            </a:r>
          </a:p>
          <a:p>
            <a:r>
              <a:rPr lang="en-US" sz="2800" b="1" dirty="0"/>
              <a:t>$65 billion for grid upgrade and expanding renewables</a:t>
            </a:r>
          </a:p>
          <a:p>
            <a:r>
              <a:rPr lang="en-US" sz="2800" b="1" dirty="0"/>
              <a:t>$55 billion for upgrading water systems</a:t>
            </a:r>
          </a:p>
          <a:p>
            <a:r>
              <a:rPr lang="en-US" sz="2800" b="1" dirty="0"/>
              <a:t>$21 billion for chemical cleanup</a:t>
            </a:r>
          </a:p>
          <a:p>
            <a:r>
              <a:rPr lang="en-US" sz="2800" b="1" dirty="0"/>
              <a:t>$50 billion for climate resilience and weatherization</a:t>
            </a:r>
          </a:p>
          <a:p>
            <a:endParaRPr lang="en-US" b="1" dirty="0"/>
          </a:p>
          <a:p>
            <a:endParaRPr lang="en-US" dirty="0"/>
          </a:p>
        </p:txBody>
      </p:sp>
    </p:spTree>
    <p:extLst>
      <p:ext uri="{BB962C8B-B14F-4D97-AF65-F5344CB8AC3E}">
        <p14:creationId xmlns:p14="http://schemas.microsoft.com/office/powerpoint/2010/main" val="119157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BC9B-D88D-4FB3-BB77-676CCB0CCA59}"/>
              </a:ext>
            </a:extLst>
          </p:cNvPr>
          <p:cNvSpPr>
            <a:spLocks noGrp="1"/>
          </p:cNvSpPr>
          <p:nvPr>
            <p:ph type="title"/>
          </p:nvPr>
        </p:nvSpPr>
        <p:spPr>
          <a:xfrm>
            <a:off x="381000" y="10886"/>
            <a:ext cx="8229600" cy="1143000"/>
          </a:xfrm>
        </p:spPr>
        <p:txBody>
          <a:bodyPr/>
          <a:lstStyle/>
          <a:p>
            <a:r>
              <a:rPr lang="en-US" sz="3800" b="1" dirty="0"/>
              <a:t>Build Back Better Act Green Provisions</a:t>
            </a:r>
          </a:p>
        </p:txBody>
      </p:sp>
      <p:sp>
        <p:nvSpPr>
          <p:cNvPr id="3" name="Content Placeholder 2">
            <a:extLst>
              <a:ext uri="{FF2B5EF4-FFF2-40B4-BE49-F238E27FC236}">
                <a16:creationId xmlns:a16="http://schemas.microsoft.com/office/drawing/2014/main" id="{8D565D95-8752-4B7E-956E-F7FE435799FF}"/>
              </a:ext>
            </a:extLst>
          </p:cNvPr>
          <p:cNvSpPr>
            <a:spLocks noGrp="1"/>
          </p:cNvSpPr>
          <p:nvPr>
            <p:ph idx="1"/>
          </p:nvPr>
        </p:nvSpPr>
        <p:spPr>
          <a:xfrm>
            <a:off x="457200" y="1153886"/>
            <a:ext cx="8229600" cy="5323114"/>
          </a:xfrm>
        </p:spPr>
        <p:txBody>
          <a:bodyPr/>
          <a:lstStyle/>
          <a:p>
            <a:r>
              <a:rPr lang="en-US" sz="2800" b="1" dirty="0"/>
              <a:t>$320 billion for clean energy tax credits for businesses and households, energy efficiency and electrification rebates</a:t>
            </a:r>
          </a:p>
          <a:p>
            <a:r>
              <a:rPr lang="en-US" sz="2800" b="1" i="0" dirty="0">
                <a:effectLst/>
                <a:latin typeface="Rubik"/>
              </a:rPr>
              <a:t>$105 billion for mitigating extreme weather events, pollution reduction, coastal restoration, forest management and restoration, soil conservation and regenerative agriculture, Civilian Climate Corps</a:t>
            </a:r>
          </a:p>
          <a:p>
            <a:r>
              <a:rPr lang="en-US" sz="2800" b="1" dirty="0"/>
              <a:t>$110 billion for U.S. renewable energy production including R&amp;D for new technology</a:t>
            </a:r>
          </a:p>
          <a:p>
            <a:r>
              <a:rPr lang="en-US" sz="2800" b="1" dirty="0"/>
              <a:t>$20 billion for clean energy procurement via government purchasing power</a:t>
            </a:r>
          </a:p>
          <a:p>
            <a:r>
              <a:rPr lang="en-US" sz="2800" b="1" dirty="0"/>
              <a:t>Methane emissions reduction program</a:t>
            </a:r>
          </a:p>
          <a:p>
            <a:endParaRPr lang="en-US" sz="3000" b="1" dirty="0"/>
          </a:p>
        </p:txBody>
      </p:sp>
    </p:spTree>
    <p:extLst>
      <p:ext uri="{BB962C8B-B14F-4D97-AF65-F5344CB8AC3E}">
        <p14:creationId xmlns:p14="http://schemas.microsoft.com/office/powerpoint/2010/main" val="350177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D287E47-F9DF-4092-A5A0-29CD5A534A9F}"/>
              </a:ext>
            </a:extLst>
          </p:cNvPr>
          <p:cNvSpPr>
            <a:spLocks noGrp="1"/>
          </p:cNvSpPr>
          <p:nvPr>
            <p:ph type="title"/>
          </p:nvPr>
        </p:nvSpPr>
        <p:spPr/>
        <p:txBody>
          <a:bodyPr/>
          <a:lstStyle/>
          <a:p>
            <a:pPr algn="ctr"/>
            <a:r>
              <a:rPr lang="en-US" altLang="en-US" sz="3200" b="1" dirty="0">
                <a:solidFill>
                  <a:srgbClr val="1A1A1A"/>
                </a:solidFill>
                <a:latin typeface="CNN Business"/>
              </a:rPr>
              <a:t>Coal miners join climate activists to back Biden's $2 trillion infrastructure plan</a:t>
            </a:r>
            <a:br>
              <a:rPr lang="en-US" altLang="en-US" b="1" dirty="0">
                <a:solidFill>
                  <a:srgbClr val="1A1A1A"/>
                </a:solidFill>
                <a:latin typeface="CNN Business"/>
              </a:rPr>
            </a:br>
            <a:endParaRPr lang="en-US" altLang="en-US" dirty="0"/>
          </a:p>
        </p:txBody>
      </p:sp>
      <p:sp>
        <p:nvSpPr>
          <p:cNvPr id="52227" name="TextBox 3">
            <a:extLst>
              <a:ext uri="{FF2B5EF4-FFF2-40B4-BE49-F238E27FC236}">
                <a16:creationId xmlns:a16="http://schemas.microsoft.com/office/drawing/2014/main" id="{54B259BB-FD33-4BAC-B3F2-31E40C9F9D75}"/>
              </a:ext>
            </a:extLst>
          </p:cNvPr>
          <p:cNvSpPr txBox="1">
            <a:spLocks noChangeArrowheads="1"/>
          </p:cNvSpPr>
          <p:nvPr/>
        </p:nvSpPr>
        <p:spPr bwMode="auto">
          <a:xfrm>
            <a:off x="476250" y="1476375"/>
            <a:ext cx="84391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dirty="0">
                <a:solidFill>
                  <a:srgbClr val="262626"/>
                </a:solidFill>
                <a:latin typeface="CNN"/>
              </a:rPr>
              <a:t>Coal country is in free fall and is pleading for help from Washington. That's why the largest union in one of the dirtiest industries is broadly backing President Joe Biden's $2 trillion green infrastructure package -- an ambitious plan that has also won support from climate activists.</a:t>
            </a:r>
          </a:p>
          <a:p>
            <a:pPr>
              <a:lnSpc>
                <a:spcPct val="100000"/>
              </a:lnSpc>
              <a:spcBef>
                <a:spcPct val="0"/>
              </a:spcBef>
              <a:buFontTx/>
              <a:buNone/>
            </a:pPr>
            <a:endParaRPr lang="en-US" altLang="en-US" sz="2000" b="1" dirty="0">
              <a:solidFill>
                <a:srgbClr val="262626"/>
              </a:solidFill>
              <a:latin typeface="CNN"/>
            </a:endParaRPr>
          </a:p>
          <a:p>
            <a:pPr>
              <a:lnSpc>
                <a:spcPct val="100000"/>
              </a:lnSpc>
              <a:spcBef>
                <a:spcPct val="0"/>
              </a:spcBef>
              <a:buFontTx/>
              <a:buNone/>
            </a:pPr>
            <a:r>
              <a:rPr lang="en-US" altLang="en-US" sz="2000" b="1" dirty="0">
                <a:solidFill>
                  <a:srgbClr val="262626"/>
                </a:solidFill>
                <a:latin typeface="CNN"/>
              </a:rPr>
              <a:t>"Anybody who would not accept jobs where jobs are desperately needed is making a horrendous mistake," said Cecil Roberts, president of the United Mine Workers of America, the country's largest mine workers union.</a:t>
            </a:r>
          </a:p>
          <a:p>
            <a:pPr>
              <a:lnSpc>
                <a:spcPct val="100000"/>
              </a:lnSpc>
              <a:spcBef>
                <a:spcPct val="0"/>
              </a:spcBef>
              <a:buFontTx/>
              <a:buNone/>
            </a:pPr>
            <a:endParaRPr lang="en-US" altLang="en-US" sz="2000" b="1" dirty="0">
              <a:solidFill>
                <a:srgbClr val="262626"/>
              </a:solidFill>
              <a:latin typeface="CNN"/>
            </a:endParaRPr>
          </a:p>
          <a:p>
            <a:pPr>
              <a:lnSpc>
                <a:spcPct val="100000"/>
              </a:lnSpc>
              <a:spcBef>
                <a:spcPct val="0"/>
              </a:spcBef>
              <a:buFontTx/>
              <a:buNone/>
            </a:pPr>
            <a:r>
              <a:rPr lang="en-US" altLang="en-US" sz="2000" b="1" dirty="0">
                <a:solidFill>
                  <a:srgbClr val="262626"/>
                </a:solidFill>
                <a:latin typeface="CNN"/>
              </a:rPr>
              <a:t>Biden's American Jobs Plan calls for improving the nation's infrastructure and shifting to greener energy in a bid to simultaneously address inequality and the climate crisis.   </a:t>
            </a:r>
          </a:p>
          <a:p>
            <a:pPr>
              <a:lnSpc>
                <a:spcPct val="100000"/>
              </a:lnSpc>
              <a:spcBef>
                <a:spcPct val="0"/>
              </a:spcBef>
              <a:buFontTx/>
              <a:buNone/>
            </a:pPr>
            <a:endParaRPr lang="en-US" altLang="en-US" sz="2000" b="1" dirty="0">
              <a:solidFill>
                <a:srgbClr val="262626"/>
              </a:solidFill>
              <a:latin typeface="CNN"/>
            </a:endParaRPr>
          </a:p>
          <a:p>
            <a:pPr>
              <a:lnSpc>
                <a:spcPct val="100000"/>
              </a:lnSpc>
              <a:spcBef>
                <a:spcPct val="0"/>
              </a:spcBef>
              <a:buFontTx/>
              <a:buNone/>
            </a:pPr>
            <a:r>
              <a:rPr lang="en-US" altLang="en-US" sz="2000" b="1" dirty="0">
                <a:solidFill>
                  <a:srgbClr val="262626"/>
                </a:solidFill>
                <a:latin typeface="CNN"/>
              </a:rPr>
              <a:t>"We're for infrastructure. We're for jobs. We're for moving manufacturing into coalfields. We'll work with the president on that," said Roberts, who has known Biden for decades.</a:t>
            </a:r>
          </a:p>
          <a:p>
            <a:pPr>
              <a:lnSpc>
                <a:spcPct val="100000"/>
              </a:lnSpc>
              <a:spcBef>
                <a:spcPct val="0"/>
              </a:spcBef>
              <a:buFontTx/>
              <a:buNone/>
            </a:pPr>
            <a:r>
              <a:rPr lang="en-US" altLang="en-US" sz="2000" b="1" dirty="0">
                <a:solidFill>
                  <a:srgbClr val="262626"/>
                </a:solidFill>
                <a:latin typeface="CNN"/>
              </a:rPr>
              <a:t>			-- Brad Plumer, CNN News, April 20, 2021</a:t>
            </a:r>
          </a:p>
          <a:p>
            <a:pPr>
              <a:lnSpc>
                <a:spcPct val="100000"/>
              </a:lnSpc>
              <a:spcBef>
                <a:spcPct val="0"/>
              </a:spcBef>
              <a:buFontTx/>
              <a:buNone/>
            </a:pPr>
            <a:endParaRPr lang="en-US" altLang="en-US" sz="2000" b="1" dirty="0">
              <a:solidFill>
                <a:srgbClr val="262626"/>
              </a:solidFill>
              <a:latin typeface="CN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6636-6280-4EF8-A21D-1FA98A63DDC0}"/>
              </a:ext>
            </a:extLst>
          </p:cNvPr>
          <p:cNvSpPr>
            <a:spLocks noGrp="1"/>
          </p:cNvSpPr>
          <p:nvPr>
            <p:ph type="title"/>
          </p:nvPr>
        </p:nvSpPr>
        <p:spPr>
          <a:xfrm>
            <a:off x="628650" y="0"/>
            <a:ext cx="7886700" cy="1325563"/>
          </a:xfrm>
        </p:spPr>
        <p:txBody>
          <a:bodyPr/>
          <a:lstStyle/>
          <a:p>
            <a:pPr algn="ctr"/>
            <a:r>
              <a:rPr lang="en-US" sz="4000" b="1" dirty="0">
                <a:latin typeface="+mn-lt"/>
              </a:rPr>
              <a:t>Coal Miners Support </a:t>
            </a:r>
            <a:br>
              <a:rPr lang="en-US" sz="4000" b="1" dirty="0">
                <a:latin typeface="+mn-lt"/>
              </a:rPr>
            </a:br>
            <a:r>
              <a:rPr lang="en-US" sz="4000" b="1" dirty="0">
                <a:latin typeface="+mn-lt"/>
              </a:rPr>
              <a:t>Build Back Better Act</a:t>
            </a:r>
          </a:p>
        </p:txBody>
      </p:sp>
      <p:sp>
        <p:nvSpPr>
          <p:cNvPr id="4" name="TextBox 3">
            <a:extLst>
              <a:ext uri="{FF2B5EF4-FFF2-40B4-BE49-F238E27FC236}">
                <a16:creationId xmlns:a16="http://schemas.microsoft.com/office/drawing/2014/main" id="{4776BC59-3853-4A4E-A127-FF44F4DD3561}"/>
              </a:ext>
            </a:extLst>
          </p:cNvPr>
          <p:cNvSpPr txBox="1"/>
          <p:nvPr/>
        </p:nvSpPr>
        <p:spPr>
          <a:xfrm>
            <a:off x="838200" y="1292906"/>
            <a:ext cx="7886700" cy="5293757"/>
          </a:xfrm>
          <a:prstGeom prst="rect">
            <a:avLst/>
          </a:prstGeom>
          <a:noFill/>
        </p:spPr>
        <p:txBody>
          <a:bodyPr wrap="square">
            <a:spAutoFit/>
          </a:bodyPr>
          <a:lstStyle/>
          <a:p>
            <a:pPr algn="l" fontAlgn="base">
              <a:spcAft>
                <a:spcPts val="1200"/>
              </a:spcAft>
            </a:pPr>
            <a:r>
              <a:rPr lang="en-US" sz="2200" b="1" i="0" dirty="0">
                <a:solidFill>
                  <a:srgbClr val="333333"/>
                </a:solidFill>
                <a:effectLst/>
                <a:latin typeface="+mn-lt"/>
              </a:rPr>
              <a:t>WASHINGTON — For years, burly men in camouflage hunting jackets have been a constant presence in the Capitol Hill office of Senator Joe Manchin III, their United Mine Workers logos giving away their mission: to lobby not only for the interests of coal, but also on pensions, health care and funding for black lung disease.</a:t>
            </a:r>
          </a:p>
          <a:p>
            <a:pPr algn="l" fontAlgn="base">
              <a:spcAft>
                <a:spcPts val="1200"/>
              </a:spcAft>
            </a:pPr>
            <a:r>
              <a:rPr lang="en-US" sz="2200" b="1" i="0" dirty="0">
                <a:solidFill>
                  <a:srgbClr val="333333"/>
                </a:solidFill>
                <a:effectLst/>
                <a:latin typeface="+mn-lt"/>
              </a:rPr>
              <a:t>So when the miners’ union and the West Virginia A.F.L.-C.I.O. came out last month with </a:t>
            </a:r>
            <a:r>
              <a:rPr lang="en-US" sz="2200" b="1" i="0" dirty="0">
                <a:solidFill>
                  <a:srgbClr val="326891"/>
                </a:solidFill>
                <a:effectLst/>
                <a:latin typeface="+mn-lt"/>
                <a:hlinkClick r:id="rId3"/>
              </a:rPr>
              <a:t>statements</a:t>
            </a:r>
            <a:r>
              <a:rPr lang="en-US" sz="2200" b="1" i="0" dirty="0">
                <a:solidFill>
                  <a:srgbClr val="333333"/>
                </a:solidFill>
                <a:effectLst/>
                <a:latin typeface="+mn-lt"/>
              </a:rPr>
              <a:t> pleading for passage of President Biden’s Build Back Better Act — just hours after </a:t>
            </a:r>
            <a:r>
              <a:rPr lang="en-US" sz="2200" b="1" i="0" dirty="0">
                <a:effectLst/>
                <a:latin typeface="+mn-lt"/>
              </a:rPr>
              <a:t>Mr. Manchin, Democrat of West Virginia, said he was a “no”</a:t>
            </a:r>
            <a:r>
              <a:rPr lang="en-US" sz="2200" b="1" i="0" dirty="0">
                <a:solidFill>
                  <a:srgbClr val="333333"/>
                </a:solidFill>
                <a:effectLst/>
                <a:latin typeface="+mn-lt"/>
              </a:rPr>
              <a:t> — the Capitol took notice.</a:t>
            </a:r>
          </a:p>
          <a:p>
            <a:pPr algn="l" fontAlgn="base">
              <a:spcAft>
                <a:spcPts val="1200"/>
              </a:spcAft>
            </a:pPr>
            <a:r>
              <a:rPr lang="en-US" sz="2200" b="1" i="0" dirty="0">
                <a:solidFill>
                  <a:srgbClr val="333333"/>
                </a:solidFill>
                <a:effectLst/>
                <a:latin typeface="+mn-lt"/>
              </a:rPr>
              <a:t>With the miners now officially on the opposite side of the mine owners, it signaled the escalation of a behind-the-scenes struggle centered in Mr. Manchin’s home state to sway the balking senator.</a:t>
            </a:r>
          </a:p>
          <a:p>
            <a:pPr algn="l" fontAlgn="base">
              <a:spcAft>
                <a:spcPts val="1200"/>
              </a:spcAft>
            </a:pPr>
            <a:r>
              <a:rPr lang="en-US" sz="2200" b="1" dirty="0">
                <a:solidFill>
                  <a:srgbClr val="333333"/>
                </a:solidFill>
                <a:latin typeface="+mn-lt"/>
              </a:rPr>
              <a:t>	--  New York Times, Jan 10, 2022</a:t>
            </a:r>
            <a:endParaRPr lang="en-US" sz="2200" b="1" i="0" dirty="0">
              <a:solidFill>
                <a:srgbClr val="333333"/>
              </a:solidFill>
              <a:effectLst/>
              <a:latin typeface="+mn-lt"/>
            </a:endParaRPr>
          </a:p>
        </p:txBody>
      </p:sp>
    </p:spTree>
    <p:extLst>
      <p:ext uri="{BB962C8B-B14F-4D97-AF65-F5344CB8AC3E}">
        <p14:creationId xmlns:p14="http://schemas.microsoft.com/office/powerpoint/2010/main" val="121236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D71C-D761-49C6-9819-E7A66C4160F9}"/>
              </a:ext>
            </a:extLst>
          </p:cNvPr>
          <p:cNvSpPr>
            <a:spLocks noGrp="1"/>
          </p:cNvSpPr>
          <p:nvPr>
            <p:ph type="title"/>
          </p:nvPr>
        </p:nvSpPr>
        <p:spPr>
          <a:xfrm>
            <a:off x="457200" y="0"/>
            <a:ext cx="8229600" cy="1143000"/>
          </a:xfrm>
        </p:spPr>
        <p:txBody>
          <a:bodyPr/>
          <a:lstStyle/>
          <a:p>
            <a:r>
              <a:rPr lang="en-US" b="1" dirty="0"/>
              <a:t>Some Good News, Maybe</a:t>
            </a:r>
          </a:p>
        </p:txBody>
      </p:sp>
      <p:sp>
        <p:nvSpPr>
          <p:cNvPr id="3" name="Content Placeholder 2">
            <a:extLst>
              <a:ext uri="{FF2B5EF4-FFF2-40B4-BE49-F238E27FC236}">
                <a16:creationId xmlns:a16="http://schemas.microsoft.com/office/drawing/2014/main" id="{DACCFAAB-D610-4C8E-BDE2-69679DCF4A3E}"/>
              </a:ext>
            </a:extLst>
          </p:cNvPr>
          <p:cNvSpPr>
            <a:spLocks noGrp="1"/>
          </p:cNvSpPr>
          <p:nvPr>
            <p:ph idx="1"/>
          </p:nvPr>
        </p:nvSpPr>
        <p:spPr>
          <a:xfrm>
            <a:off x="457200" y="990600"/>
            <a:ext cx="8229600" cy="5715000"/>
          </a:xfrm>
        </p:spPr>
        <p:txBody>
          <a:bodyPr/>
          <a:lstStyle/>
          <a:p>
            <a:pPr marL="0" indent="0" algn="ctr">
              <a:spcAft>
                <a:spcPts val="1800"/>
              </a:spcAft>
              <a:buNone/>
            </a:pPr>
            <a:r>
              <a:rPr lang="en-US" b="1" kern="1800" dirty="0">
                <a:solidFill>
                  <a:srgbClr val="232A31"/>
                </a:solidFill>
                <a:effectLst/>
                <a:ea typeface="Times New Roman" panose="02020603050405020304" pitchFamily="18" charset="0"/>
              </a:rPr>
              <a:t>Manchin raises hopes on climate spending</a:t>
            </a:r>
          </a:p>
          <a:p>
            <a:pPr marL="0" marR="0">
              <a:spcBef>
                <a:spcPts val="0"/>
              </a:spcBef>
              <a:spcAft>
                <a:spcPts val="960"/>
              </a:spcAft>
            </a:pPr>
            <a:r>
              <a:rPr lang="en-US" sz="2000" b="1" dirty="0">
                <a:solidFill>
                  <a:srgbClr val="1D2228"/>
                </a:solidFill>
                <a:effectLst/>
                <a:latin typeface="Helvetica" panose="020B0604020202020204" pitchFamily="34" charset="0"/>
                <a:ea typeface="Times New Roman" panose="02020603050405020304" pitchFamily="18" charset="0"/>
              </a:rPr>
              <a:t>Jan 4</a:t>
            </a:r>
            <a:r>
              <a:rPr lang="en-US" sz="2000" b="1" baseline="30000" dirty="0">
                <a:solidFill>
                  <a:srgbClr val="1D2228"/>
                </a:solidFill>
                <a:effectLst/>
                <a:latin typeface="Helvetica" panose="020B0604020202020204" pitchFamily="34" charset="0"/>
                <a:ea typeface="Times New Roman" panose="02020603050405020304" pitchFamily="18" charset="0"/>
              </a:rPr>
              <a:t>th</a:t>
            </a:r>
            <a:r>
              <a:rPr lang="en-US" sz="2000" b="1" dirty="0">
                <a:solidFill>
                  <a:srgbClr val="1D2228"/>
                </a:solidFill>
                <a:effectLst/>
                <a:latin typeface="Helvetica" panose="020B0604020202020204" pitchFamily="34" charset="0"/>
                <a:ea typeface="Times New Roman" panose="02020603050405020304" pitchFamily="18" charset="0"/>
              </a:rPr>
              <a:t>: Sen. Joe Manchin (D-W.Va.) said it's likely Democrats will have an easier time coming to an agreement on climate change than on other areas of President Biden's proposed climate and social spending bill.</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960"/>
              </a:spcAft>
            </a:pPr>
            <a:r>
              <a:rPr lang="en-US" sz="2000" b="1" dirty="0">
                <a:solidFill>
                  <a:srgbClr val="1D2228"/>
                </a:solidFill>
                <a:effectLst/>
                <a:latin typeface="Helvetica" panose="020B0604020202020204" pitchFamily="34" charset="0"/>
                <a:ea typeface="Times New Roman" panose="02020603050405020304" pitchFamily="18" charset="0"/>
              </a:rPr>
              <a:t>Manchin, who last month said he would vote against the Build Back Better Act in its current form, seemed relatively open to its climate components in the first workweek of the new year.</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960"/>
              </a:spcAft>
            </a:pPr>
            <a:r>
              <a:rPr lang="en-US" sz="2000" b="1" dirty="0">
                <a:solidFill>
                  <a:srgbClr val="1D2228"/>
                </a:solidFill>
                <a:effectLst/>
                <a:latin typeface="Helvetica" panose="020B0604020202020204" pitchFamily="34" charset="0"/>
                <a:ea typeface="Times New Roman" panose="02020603050405020304" pitchFamily="18" charset="0"/>
              </a:rPr>
              <a:t>"The climate thing is one that we probably can come to an agreement much easier than anything else," he told reporters. Asked about the climate provisions, he said, "There's a lot of good things in there."</a:t>
            </a:r>
            <a:endParaRPr lang="en-US" sz="2000" b="1" dirty="0">
              <a:effectLst/>
              <a:latin typeface="Times New Roman" panose="02020603050405020304" pitchFamily="18" charset="0"/>
              <a:ea typeface="Times New Roman" panose="02020603050405020304" pitchFamily="18" charset="0"/>
            </a:endParaRPr>
          </a:p>
          <a:p>
            <a:pPr marL="0" marR="0">
              <a:spcBef>
                <a:spcPts val="0"/>
              </a:spcBef>
              <a:spcAft>
                <a:spcPts val="960"/>
              </a:spcAft>
            </a:pPr>
            <a:r>
              <a:rPr lang="en-US" sz="2000" b="1" dirty="0">
                <a:solidFill>
                  <a:srgbClr val="1D2228"/>
                </a:solidFill>
                <a:effectLst/>
                <a:latin typeface="Helvetica" panose="020B0604020202020204" pitchFamily="34" charset="0"/>
                <a:ea typeface="Times New Roman" panose="02020603050405020304" pitchFamily="18" charset="0"/>
              </a:rPr>
              <a:t>"We have a lot of money in there for innovation, technology, tax credits for basically clean technologies and a clean environment," the Senate Energy and Natural Resources Committee chairman said.</a:t>
            </a:r>
            <a:endParaRPr lang="en-US" sz="2000" b="1" dirty="0">
              <a:effectLst/>
              <a:latin typeface="Times New Roman" panose="02020603050405020304" pitchFamily="18" charset="0"/>
              <a:ea typeface="Times New Roman" panose="02020603050405020304" pitchFamily="18" charset="0"/>
            </a:endParaRPr>
          </a:p>
          <a:p>
            <a:pPr marL="0" indent="0">
              <a:buNone/>
            </a:pPr>
            <a:endParaRPr lang="en-US" b="1" kern="1800" dirty="0">
              <a:solidFill>
                <a:srgbClr val="232A31"/>
              </a:solidFill>
              <a:effectLst/>
              <a:latin typeface="Times New Roman" panose="02020603050405020304" pitchFamily="18" charset="0"/>
              <a:ea typeface="Times New Roman" panose="02020603050405020304" pitchFamily="18" charset="0"/>
            </a:endParaRPr>
          </a:p>
          <a:p>
            <a:pPr marL="0" indent="0">
              <a:buNone/>
            </a:pPr>
            <a:endParaRPr lang="en-US" b="1" kern="1800" dirty="0">
              <a:solidFill>
                <a:srgbClr val="232A31"/>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0141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7CF771D-79C9-484C-BB60-CC9B45E8E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
            <a:ext cx="4144463" cy="21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E9E6534-C85E-4BC9-83FE-B95B79F57685}"/>
              </a:ext>
            </a:extLst>
          </p:cNvPr>
          <p:cNvPicPr>
            <a:picLocks noChangeAspect="1"/>
          </p:cNvPicPr>
          <p:nvPr/>
        </p:nvPicPr>
        <p:blipFill>
          <a:blip r:embed="rId4"/>
          <a:stretch>
            <a:fillRect/>
          </a:stretch>
        </p:blipFill>
        <p:spPr>
          <a:xfrm>
            <a:off x="2286000" y="2643998"/>
            <a:ext cx="4283713" cy="2854694"/>
          </a:xfrm>
          <a:prstGeom prst="rect">
            <a:avLst/>
          </a:prstGeom>
        </p:spPr>
      </p:pic>
      <p:sp>
        <p:nvSpPr>
          <p:cNvPr id="5" name="TextBox 4">
            <a:extLst>
              <a:ext uri="{FF2B5EF4-FFF2-40B4-BE49-F238E27FC236}">
                <a16:creationId xmlns:a16="http://schemas.microsoft.com/office/drawing/2014/main" id="{A8C118A4-3009-424A-8B2F-DAD43FD735C6}"/>
              </a:ext>
            </a:extLst>
          </p:cNvPr>
          <p:cNvSpPr txBox="1"/>
          <p:nvPr/>
        </p:nvSpPr>
        <p:spPr>
          <a:xfrm>
            <a:off x="1828800" y="5715000"/>
            <a:ext cx="5486400" cy="646331"/>
          </a:xfrm>
          <a:prstGeom prst="rect">
            <a:avLst/>
          </a:prstGeom>
          <a:noFill/>
        </p:spPr>
        <p:txBody>
          <a:bodyPr wrap="square">
            <a:spAutoFit/>
          </a:bodyPr>
          <a:lstStyle/>
          <a:p>
            <a:pPr algn="ctr"/>
            <a:r>
              <a:rPr lang="en-US" dirty="0"/>
              <a:t>President Biden signing the Infrastructure Investment and Jobs Act into law on November 15,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C57242F-166C-4393-BA4A-41772691E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304800"/>
            <a:ext cx="10140195" cy="64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lectricity generation by case">
            <a:extLst>
              <a:ext uri="{FF2B5EF4-FFF2-40B4-BE49-F238E27FC236}">
                <a16:creationId xmlns:a16="http://schemas.microsoft.com/office/drawing/2014/main" id="{08B30B63-2C22-4E00-8CF2-3DE6E6927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95250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8CA26B9-EAB8-4632-A0D7-1BBBAA0D86FB}"/>
              </a:ext>
            </a:extLst>
          </p:cNvPr>
          <p:cNvSpPr>
            <a:spLocks noGrp="1"/>
          </p:cNvSpPr>
          <p:nvPr>
            <p:ph type="title"/>
          </p:nvPr>
        </p:nvSpPr>
        <p:spPr>
          <a:xfrm>
            <a:off x="304800" y="152400"/>
            <a:ext cx="8229600" cy="1143000"/>
          </a:xfrm>
        </p:spPr>
        <p:txBody>
          <a:bodyPr/>
          <a:lstStyle/>
          <a:p>
            <a:r>
              <a:rPr lang="en-US" altLang="en-US" sz="4000" b="1"/>
              <a:t>Potential of Energy Efficiency</a:t>
            </a:r>
          </a:p>
        </p:txBody>
      </p:sp>
      <p:sp>
        <p:nvSpPr>
          <p:cNvPr id="43011" name="TextBox 3">
            <a:extLst>
              <a:ext uri="{FF2B5EF4-FFF2-40B4-BE49-F238E27FC236}">
                <a16:creationId xmlns:a16="http://schemas.microsoft.com/office/drawing/2014/main" id="{7A53A57D-45C3-4B8A-8EA7-262DB0C564C7}"/>
              </a:ext>
            </a:extLst>
          </p:cNvPr>
          <p:cNvSpPr txBox="1">
            <a:spLocks noChangeArrowheads="1"/>
          </p:cNvSpPr>
          <p:nvPr/>
        </p:nvSpPr>
        <p:spPr bwMode="auto">
          <a:xfrm>
            <a:off x="914400" y="1295400"/>
            <a:ext cx="7620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GB" altLang="en-US" sz="2400" b="1">
                <a:cs typeface="Times New Roman" panose="02020603050405020304" pitchFamily="18" charset="0"/>
              </a:rPr>
              <a:t>A 2017 analysis by the International Renewable Energy Agency (IRENA) found that successful decarbonization of the world’s energy system by 2050 to limit warming to 2°C could be accomplished with 50% of the carbon reduction coming from a transition to renewable energy and 45% from energy efficiency gains (with the remaining reduction being reduced emissions from remaining fossil fuel sources).</a:t>
            </a:r>
          </a:p>
          <a:p>
            <a:pPr>
              <a:spcBef>
                <a:spcPct val="0"/>
              </a:spcBef>
            </a:pPr>
            <a:endParaRPr lang="en-GB" altLang="en-US" sz="2400" b="1">
              <a:cs typeface="Times New Roman" panose="02020603050405020304" pitchFamily="18" charset="0"/>
            </a:endParaRPr>
          </a:p>
          <a:p>
            <a:pPr>
              <a:spcBef>
                <a:spcPct val="0"/>
              </a:spcBef>
            </a:pPr>
            <a:r>
              <a:rPr lang="en-GB" altLang="en-US" sz="2400" b="1">
                <a:cs typeface="Times New Roman" panose="02020603050405020304" pitchFamily="18" charset="0"/>
              </a:rPr>
              <a:t>“Lowering the ceiling” of total energy demand is as important as “raising the floor” of renewable supply to squeeze fossil fuels use close to zero.</a:t>
            </a:r>
          </a:p>
          <a:p>
            <a:pPr>
              <a:spcBef>
                <a:spcPct val="0"/>
              </a:spcBef>
            </a:pPr>
            <a:endParaRPr lang="en-GB" altLang="en-US" sz="2400" b="1"/>
          </a:p>
          <a:p>
            <a:pPr>
              <a:spcBef>
                <a:spcPct val="0"/>
              </a:spcBef>
            </a:pPr>
            <a:endParaRPr lang="en-US" altLang="en-US" sz="24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529A50-8D02-4AF1-81C7-D0F7D0795F41}"/>
              </a:ext>
            </a:extLst>
          </p:cNvPr>
          <p:cNvSpPr txBox="1"/>
          <p:nvPr/>
        </p:nvSpPr>
        <p:spPr>
          <a:xfrm>
            <a:off x="301625" y="838200"/>
            <a:ext cx="8737600" cy="6278563"/>
          </a:xfrm>
          <a:prstGeom prst="rect">
            <a:avLst/>
          </a:prstGeom>
          <a:noFill/>
        </p:spPr>
        <p:txBody>
          <a:bodyPr>
            <a:spAutoFit/>
          </a:bodyPr>
          <a:lstStyle/>
          <a:p>
            <a:pPr marL="285750" indent="-285750">
              <a:spcAft>
                <a:spcPts val="600"/>
              </a:spcAft>
              <a:buFont typeface="Arial" panose="020B0604020202020204" pitchFamily="34" charset="0"/>
              <a:buChar char="•"/>
              <a:defRPr/>
            </a:pPr>
            <a:r>
              <a:rPr lang="en-US" sz="2400" b="1" dirty="0"/>
              <a:t>An amount equal to 29% of annual anthropogenic CO</a:t>
            </a:r>
            <a:r>
              <a:rPr lang="en-US" sz="2400" b="1" baseline="-25000" dirty="0"/>
              <a:t>2 </a:t>
            </a:r>
            <a:r>
              <a:rPr lang="en-US" sz="2400" b="1" dirty="0"/>
              <a:t>emissions is removed from the atmosphere by terrestrial ecosystems (IPCC 2019)</a:t>
            </a:r>
          </a:p>
          <a:p>
            <a:pPr marL="285750" indent="-285750">
              <a:spcAft>
                <a:spcPts val="600"/>
              </a:spcAft>
              <a:buFont typeface="Arial" panose="020B0604020202020204" pitchFamily="34" charset="0"/>
              <a:buChar char="•"/>
              <a:defRPr/>
            </a:pPr>
            <a:r>
              <a:rPr lang="en-US" sz="2400" b="1" dirty="0"/>
              <a:t>Forests and grasslands could sequester twice as much CO</a:t>
            </a:r>
            <a:r>
              <a:rPr lang="en-US" sz="2400" b="1" baseline="-25000" dirty="0"/>
              <a:t>2</a:t>
            </a:r>
            <a:r>
              <a:rPr lang="en-US" sz="2400" b="1" dirty="0"/>
              <a:t> annually as they do now (Erb et al. 2018)</a:t>
            </a:r>
          </a:p>
          <a:p>
            <a:pPr marL="285750" indent="-285750">
              <a:spcAft>
                <a:spcPts val="600"/>
              </a:spcAft>
              <a:buFont typeface="Arial" panose="020B0604020202020204" pitchFamily="34" charset="0"/>
              <a:buChar char="•"/>
              <a:defRPr/>
            </a:pPr>
            <a:r>
              <a:rPr lang="en-US" sz="2400" b="1" dirty="0"/>
              <a:t>Primary forests store more than twice as much carbon as do harvested forests and plantations (Harmon 1990)</a:t>
            </a:r>
          </a:p>
          <a:p>
            <a:pPr marL="285750" indent="-285750">
              <a:spcAft>
                <a:spcPts val="600"/>
              </a:spcAft>
              <a:buFont typeface="Arial" panose="020B0604020202020204" pitchFamily="34" charset="0"/>
              <a:buChar char="•"/>
              <a:defRPr/>
            </a:pPr>
            <a:r>
              <a:rPr lang="en-US" sz="2400" b="1" dirty="0"/>
              <a:t>Allowing secondary forests to continue growing will sequester an additional 2.8 GtC/yr </a:t>
            </a:r>
          </a:p>
          <a:p>
            <a:pPr marL="285750" indent="-285750">
              <a:spcAft>
                <a:spcPts val="600"/>
              </a:spcAft>
              <a:buFont typeface="Arial" panose="020B0604020202020204" pitchFamily="34" charset="0"/>
              <a:buChar char="•"/>
              <a:defRPr/>
            </a:pPr>
            <a:r>
              <a:rPr lang="en-US" sz="2400" b="1" dirty="0"/>
              <a:t>Halting land use change would sequester an additional 1.5 GtC/yr </a:t>
            </a:r>
          </a:p>
          <a:p>
            <a:pPr marL="285750" indent="-285750">
              <a:spcAft>
                <a:spcPts val="600"/>
              </a:spcAft>
              <a:buFont typeface="Arial" panose="020B0604020202020204" pitchFamily="34" charset="0"/>
              <a:buChar char="•"/>
              <a:defRPr/>
            </a:pPr>
            <a:r>
              <a:rPr lang="en-US" sz="2400" b="1" dirty="0"/>
              <a:t>In total, this would be 4.3 of the 4.7 GtC/yr gap between emissions and removal rates (Houghton and Nassikas 2018)</a:t>
            </a:r>
          </a:p>
          <a:p>
            <a:pPr>
              <a:defRPr/>
            </a:pPr>
            <a:r>
              <a:rPr lang="en-US" sz="1400" dirty="0">
                <a:latin typeface="+mn-lt"/>
              </a:rPr>
              <a:t>-- </a:t>
            </a:r>
            <a:r>
              <a:rPr lang="en-GB" sz="1400" dirty="0">
                <a:latin typeface="+mn-lt"/>
                <a:ea typeface="Times New Roman" panose="02020603050405020304" pitchFamily="18" charset="0"/>
              </a:rPr>
              <a:t>Moomaw, William R., Susan A. Masino and Edward K. Faison. 2019. “</a:t>
            </a:r>
            <a:r>
              <a:rPr lang="en-GB" sz="1400" dirty="0">
                <a:solidFill>
                  <a:srgbClr val="020202"/>
                </a:solidFill>
                <a:latin typeface="+mn-lt"/>
                <a:ea typeface="Times New Roman" panose="02020603050405020304" pitchFamily="18" charset="0"/>
              </a:rPr>
              <a:t>Intact Forests in the United States: Proforestation Mitigates Climate Change and Serves the Greatest Good.” </a:t>
            </a:r>
            <a:r>
              <a:rPr lang="en-GB" sz="1400" i="1" dirty="0">
                <a:solidFill>
                  <a:srgbClr val="020202"/>
                </a:solidFill>
                <a:latin typeface="+mn-lt"/>
                <a:ea typeface="Times New Roman" panose="02020603050405020304" pitchFamily="18" charset="0"/>
              </a:rPr>
              <a:t>Frontiers in Forests and Global Change</a:t>
            </a:r>
            <a:r>
              <a:rPr lang="en-GB" sz="1400" dirty="0">
                <a:solidFill>
                  <a:srgbClr val="020202"/>
                </a:solidFill>
                <a:latin typeface="+mn-lt"/>
                <a:ea typeface="Times New Roman" panose="02020603050405020304" pitchFamily="18" charset="0"/>
              </a:rPr>
              <a:t>, June 11. https://www.frontiersin.org/articles/10.3389/ffgc.2019.00027/full</a:t>
            </a:r>
            <a:endParaRPr lang="en-US" sz="1400" dirty="0">
              <a:latin typeface="+mn-lt"/>
              <a:ea typeface="Times New Roman" panose="02020603050405020304" pitchFamily="18" charset="0"/>
            </a:endParaRPr>
          </a:p>
          <a:p>
            <a:pPr>
              <a:defRPr/>
            </a:pPr>
            <a:endParaRPr lang="en-US" dirty="0"/>
          </a:p>
        </p:txBody>
      </p:sp>
      <p:sp>
        <p:nvSpPr>
          <p:cNvPr id="44035" name="Title 4">
            <a:extLst>
              <a:ext uri="{FF2B5EF4-FFF2-40B4-BE49-F238E27FC236}">
                <a16:creationId xmlns:a16="http://schemas.microsoft.com/office/drawing/2014/main" id="{88698E33-C983-47EB-9E85-75D049F9D6D0}"/>
              </a:ext>
            </a:extLst>
          </p:cNvPr>
          <p:cNvSpPr>
            <a:spLocks noGrp="1"/>
          </p:cNvSpPr>
          <p:nvPr>
            <p:ph type="title"/>
          </p:nvPr>
        </p:nvSpPr>
        <p:spPr>
          <a:xfrm>
            <a:off x="304800" y="-76200"/>
            <a:ext cx="8229600" cy="1143000"/>
          </a:xfrm>
        </p:spPr>
        <p:txBody>
          <a:bodyPr/>
          <a:lstStyle/>
          <a:p>
            <a:r>
              <a:rPr lang="en-US" altLang="en-US" sz="3600" b="1"/>
              <a:t>Potential of Forests and Land Use Change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2DEB4E0-1FDE-4E1C-BAFE-A4E568469E9D}"/>
              </a:ext>
            </a:extLst>
          </p:cNvPr>
          <p:cNvSpPr>
            <a:spLocks noGrp="1"/>
          </p:cNvSpPr>
          <p:nvPr>
            <p:ph type="title"/>
          </p:nvPr>
        </p:nvSpPr>
        <p:spPr>
          <a:xfrm>
            <a:off x="266700" y="0"/>
            <a:ext cx="8229600" cy="1143000"/>
          </a:xfrm>
        </p:spPr>
        <p:txBody>
          <a:bodyPr/>
          <a:lstStyle/>
          <a:p>
            <a:r>
              <a:rPr lang="en-US" altLang="en-US" sz="3600" b="1" dirty="0"/>
              <a:t> Potential of Healthy Soils Carbon Storage</a:t>
            </a:r>
          </a:p>
        </p:txBody>
      </p:sp>
      <p:sp>
        <p:nvSpPr>
          <p:cNvPr id="8" name="TextBox 7">
            <a:extLst>
              <a:ext uri="{FF2B5EF4-FFF2-40B4-BE49-F238E27FC236}">
                <a16:creationId xmlns:a16="http://schemas.microsoft.com/office/drawing/2014/main" id="{E384CA42-CDE9-4728-B7DA-2A9ADA9F17C0}"/>
              </a:ext>
            </a:extLst>
          </p:cNvPr>
          <p:cNvSpPr txBox="1"/>
          <p:nvPr/>
        </p:nvSpPr>
        <p:spPr>
          <a:xfrm>
            <a:off x="636588" y="1143000"/>
            <a:ext cx="7848600" cy="5954713"/>
          </a:xfrm>
          <a:prstGeom prst="rect">
            <a:avLst/>
          </a:prstGeom>
          <a:noFill/>
        </p:spPr>
        <p:txBody>
          <a:bodyPr>
            <a:spAutoFit/>
          </a:bodyPr>
          <a:lstStyle/>
          <a:p>
            <a:pPr marL="342900" indent="-342900">
              <a:spcAft>
                <a:spcPts val="600"/>
              </a:spcAft>
              <a:buFont typeface="Arial" panose="020B0604020202020204" pitchFamily="34" charset="0"/>
              <a:buChar char="•"/>
              <a:defRPr/>
            </a:pPr>
            <a:r>
              <a:rPr lang="en-US" sz="2400" b="1" dirty="0"/>
              <a:t>Global soils contain 2 to 3 times more carbon than the atmosphere (1,500 Gigatons).</a:t>
            </a:r>
          </a:p>
          <a:p>
            <a:pPr marL="342900" indent="-342900">
              <a:spcAft>
                <a:spcPts val="600"/>
              </a:spcAft>
              <a:buFont typeface="Arial" panose="020B0604020202020204" pitchFamily="34" charset="0"/>
              <a:buChar char="•"/>
              <a:defRPr/>
            </a:pPr>
            <a:r>
              <a:rPr lang="en-US" sz="2400" b="1" dirty="0"/>
              <a:t>If this carbon level increased by 0.4% in the first 30-40 cm of soil, the annual increase of carbon dioxide (CO</a:t>
            </a:r>
            <a:r>
              <a:rPr lang="en-US" sz="2400" b="1" baseline="-25000" dirty="0"/>
              <a:t>2</a:t>
            </a:r>
            <a:r>
              <a:rPr lang="en-US" sz="2400" b="1" dirty="0"/>
              <a:t>) in the atmosphere would be significantly reduced.</a:t>
            </a:r>
          </a:p>
          <a:p>
            <a:pPr marL="342900" indent="-342900">
              <a:spcAft>
                <a:spcPts val="600"/>
              </a:spcAft>
              <a:buFont typeface="Arial" panose="020B0604020202020204" pitchFamily="34" charset="0"/>
              <a:buChar char="•"/>
              <a:defRPr/>
            </a:pPr>
            <a:r>
              <a:rPr lang="en-US" sz="2400" b="1" dirty="0"/>
              <a:t>4 per 1000 Initiative: healthy soils for food security and climate stabilization.</a:t>
            </a:r>
          </a:p>
          <a:p>
            <a:pPr marL="342900" indent="-342900">
              <a:spcAft>
                <a:spcPts val="600"/>
              </a:spcAft>
              <a:buFont typeface="Arial" panose="020B0604020202020204" pitchFamily="34" charset="0"/>
              <a:buChar char="•"/>
              <a:defRPr/>
            </a:pPr>
            <a:r>
              <a:rPr lang="en-US" sz="2400" b="1" dirty="0"/>
              <a:t>There are 570 million farms in the world and more than 3 billion people living in rural areas could implement these practices.</a:t>
            </a:r>
          </a:p>
          <a:p>
            <a:pPr marL="342900" indent="-342900">
              <a:spcAft>
                <a:spcPts val="600"/>
              </a:spcAft>
              <a:buFont typeface="Arial" panose="020B0604020202020204" pitchFamily="34" charset="0"/>
              <a:buChar char="•"/>
              <a:defRPr/>
            </a:pPr>
            <a:r>
              <a:rPr lang="en-US" sz="2400" b="1" dirty="0"/>
              <a:t>This initiative is part of the Global Climate Action Plan (GCAA) adopted by the UNFCCC at COP 22.</a:t>
            </a:r>
          </a:p>
          <a:p>
            <a:pPr marL="342900" indent="-342900">
              <a:buFont typeface="Arial" panose="020B0604020202020204" pitchFamily="34" charset="0"/>
              <a:buChar char="•"/>
              <a:defRPr/>
            </a:pPr>
            <a:endParaRPr lang="en-US" sz="2400" b="1" dirty="0"/>
          </a:p>
          <a:p>
            <a:pPr>
              <a:defRPr/>
            </a:pPr>
            <a:r>
              <a:rPr lang="en-US" sz="2000" dirty="0"/>
              <a:t>	</a:t>
            </a:r>
            <a:r>
              <a:rPr lang="en-US" sz="2000" b="1" dirty="0"/>
              <a:t>--“4 Per Thousand” Initiative, https://www.4p1000.org/</a:t>
            </a:r>
          </a:p>
          <a:p>
            <a:pPr marL="342900" indent="-342900">
              <a:buFont typeface="Arial" panose="020B0604020202020204" pitchFamily="34" charset="0"/>
              <a:buChar char="•"/>
              <a:defRPr/>
            </a:pPr>
            <a:endParaRPr lang="en-US"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606154-9D81-4E38-9620-35984E92E447}"/>
              </a:ext>
            </a:extLst>
          </p:cNvPr>
          <p:cNvSpPr/>
          <p:nvPr/>
        </p:nvSpPr>
        <p:spPr>
          <a:xfrm>
            <a:off x="381000" y="-304800"/>
            <a:ext cx="8153400" cy="7400925"/>
          </a:xfrm>
          <a:prstGeom prst="rect">
            <a:avLst/>
          </a:prstGeom>
        </p:spPr>
        <p:txBody>
          <a:bodyPr>
            <a:spAutoFit/>
          </a:bodyPr>
          <a:lstStyle/>
          <a:p>
            <a:pPr algn="just">
              <a:lnSpc>
                <a:spcPct val="105000"/>
              </a:lnSpc>
              <a:spcBef>
                <a:spcPts val="0"/>
              </a:spcBef>
              <a:spcAft>
                <a:spcPts val="0"/>
              </a:spcAft>
              <a:defRPr/>
            </a:pPr>
            <a:endParaRPr lang="en-US" dirty="0">
              <a:latin typeface="Calibri"/>
              <a:ea typeface="Calibri"/>
              <a:cs typeface="Calibri"/>
            </a:endParaRPr>
          </a:p>
          <a:p>
            <a:pPr algn="just">
              <a:lnSpc>
                <a:spcPct val="105000"/>
              </a:lnSpc>
              <a:spcBef>
                <a:spcPts val="0"/>
              </a:spcBef>
              <a:spcAft>
                <a:spcPts val="0"/>
              </a:spcAft>
              <a:defRPr/>
            </a:pPr>
            <a:endParaRPr lang="en-US" dirty="0">
              <a:latin typeface="Calibri"/>
              <a:ea typeface="Calibri"/>
              <a:cs typeface="Calibri"/>
            </a:endParaRPr>
          </a:p>
          <a:p>
            <a:pPr algn="ctr">
              <a:lnSpc>
                <a:spcPct val="105000"/>
              </a:lnSpc>
              <a:spcBef>
                <a:spcPts val="0"/>
              </a:spcBef>
              <a:spcAft>
                <a:spcPts val="2400"/>
              </a:spcAft>
              <a:defRPr/>
            </a:pPr>
            <a:r>
              <a:rPr lang="en-US" sz="3600" b="1" dirty="0">
                <a:latin typeface="Calibri"/>
                <a:ea typeface="Calibri"/>
                <a:cs typeface="Calibri"/>
              </a:rPr>
              <a:t>Will the GND be Extremely Costly?</a:t>
            </a:r>
          </a:p>
          <a:p>
            <a:pPr marL="285750" indent="-285750" algn="just">
              <a:lnSpc>
                <a:spcPct val="105000"/>
              </a:lnSpc>
              <a:spcBef>
                <a:spcPts val="0"/>
              </a:spcBef>
              <a:spcAft>
                <a:spcPts val="0"/>
              </a:spcAft>
              <a:buFont typeface="Arial" panose="020B0604020202020204" pitchFamily="34" charset="0"/>
              <a:buChar char="•"/>
              <a:defRPr/>
            </a:pPr>
            <a:r>
              <a:rPr lang="en-US" sz="2000" b="1" dirty="0">
                <a:latin typeface="Calibri"/>
                <a:ea typeface="Calibri"/>
                <a:cs typeface="Calibri"/>
              </a:rPr>
              <a:t>An important issue in assessing costs is the standard economic principle of increasing marginal cost. This implies that the initial costs are the lowest.</a:t>
            </a:r>
          </a:p>
          <a:p>
            <a:pPr marL="285750" indent="-285750" algn="just">
              <a:lnSpc>
                <a:spcPct val="105000"/>
              </a:lnSpc>
              <a:spcBef>
                <a:spcPts val="0"/>
              </a:spcBef>
              <a:spcAft>
                <a:spcPts val="0"/>
              </a:spcAft>
              <a:buFont typeface="Arial" panose="020B0604020202020204" pitchFamily="34" charset="0"/>
              <a:buChar char="•"/>
              <a:defRPr/>
            </a:pPr>
            <a:endParaRPr lang="en-US" sz="2000" b="1" dirty="0">
              <a:latin typeface="Calibri"/>
              <a:ea typeface="Calibri"/>
              <a:cs typeface="Calibri"/>
            </a:endParaRPr>
          </a:p>
          <a:p>
            <a:pPr marL="285750" indent="-285750" algn="just">
              <a:lnSpc>
                <a:spcPct val="105000"/>
              </a:lnSpc>
              <a:spcBef>
                <a:spcPts val="0"/>
              </a:spcBef>
              <a:spcAft>
                <a:spcPts val="0"/>
              </a:spcAft>
              <a:buFont typeface="Arial" panose="020B0604020202020204" pitchFamily="34" charset="0"/>
              <a:buChar char="•"/>
              <a:defRPr/>
            </a:pPr>
            <a:r>
              <a:rPr lang="en-US" sz="2000" b="1" dirty="0">
                <a:latin typeface="Calibri"/>
                <a:ea typeface="Calibri"/>
                <a:cs typeface="Calibri"/>
              </a:rPr>
              <a:t>A major study of greenhouse gas abatement costs by McKinsey &amp; Company found that the costs of abating up to about a third of total emissions were </a:t>
            </a:r>
            <a:r>
              <a:rPr lang="en-US" sz="2000" b="1" i="1" dirty="0">
                <a:latin typeface="Calibri"/>
                <a:ea typeface="Calibri"/>
                <a:cs typeface="Calibri"/>
              </a:rPr>
              <a:t>negative</a:t>
            </a:r>
            <a:r>
              <a:rPr lang="en-US" sz="2000" b="1" dirty="0">
                <a:latin typeface="Calibri"/>
                <a:ea typeface="Calibri"/>
                <a:cs typeface="Calibri"/>
              </a:rPr>
              <a:t> – implying that for these abatement programs, especially increasing energy efficiency, economic advantages outweighed costs even without considering environmental gains. </a:t>
            </a:r>
          </a:p>
          <a:p>
            <a:pPr marL="285750" indent="-285750" algn="just">
              <a:lnSpc>
                <a:spcPct val="105000"/>
              </a:lnSpc>
              <a:spcBef>
                <a:spcPts val="0"/>
              </a:spcBef>
              <a:spcAft>
                <a:spcPts val="0"/>
              </a:spcAft>
              <a:buFont typeface="Arial" panose="020B0604020202020204" pitchFamily="34" charset="0"/>
              <a:buChar char="•"/>
              <a:defRPr/>
            </a:pPr>
            <a:endParaRPr lang="en-US" sz="2000" b="1" dirty="0">
              <a:latin typeface="Calibri"/>
              <a:ea typeface="Calibri"/>
              <a:cs typeface="Calibri"/>
            </a:endParaRPr>
          </a:p>
          <a:p>
            <a:pPr marL="285750" indent="-285750" algn="just">
              <a:lnSpc>
                <a:spcPct val="105000"/>
              </a:lnSpc>
              <a:spcBef>
                <a:spcPts val="0"/>
              </a:spcBef>
              <a:spcAft>
                <a:spcPts val="0"/>
              </a:spcAft>
              <a:buFont typeface="Arial" panose="020B0604020202020204" pitchFamily="34" charset="0"/>
              <a:buChar char="•"/>
              <a:defRPr/>
            </a:pPr>
            <a:r>
              <a:rPr lang="en-US" sz="2000" b="1" dirty="0">
                <a:latin typeface="Calibri"/>
                <a:ea typeface="Calibri"/>
                <a:cs typeface="Calibri"/>
              </a:rPr>
              <a:t>The second third involved relatively low cost, less than $20 per ton of CO</a:t>
            </a:r>
            <a:r>
              <a:rPr lang="en-US" sz="2000" b="1" baseline="-25000" dirty="0">
                <a:latin typeface="Calibri"/>
                <a:ea typeface="Calibri"/>
                <a:cs typeface="Calibri"/>
              </a:rPr>
              <a:t>2</a:t>
            </a:r>
            <a:r>
              <a:rPr lang="en-US" sz="2000" b="1" dirty="0">
                <a:latin typeface="Calibri"/>
                <a:ea typeface="Calibri"/>
                <a:cs typeface="Calibri"/>
              </a:rPr>
              <a:t> equivalent.  On a global scale, the total cost of reducing 2030 emissions by 35% compared to 1990 levels, or 70% compared with business-as-usual levels, would be less than 1% of global GDP.   </a:t>
            </a:r>
          </a:p>
          <a:p>
            <a:pPr algn="just">
              <a:lnSpc>
                <a:spcPct val="105000"/>
              </a:lnSpc>
              <a:spcBef>
                <a:spcPts val="0"/>
              </a:spcBef>
              <a:spcAft>
                <a:spcPts val="0"/>
              </a:spcAft>
              <a:defRPr/>
            </a:pPr>
            <a:endParaRPr lang="en-US" dirty="0">
              <a:latin typeface="Calibri"/>
              <a:ea typeface="Calibri"/>
              <a:cs typeface="Times New Roman"/>
            </a:endParaRPr>
          </a:p>
          <a:p>
            <a:pPr lvl="1">
              <a:spcBef>
                <a:spcPts val="0"/>
              </a:spcBef>
              <a:spcAft>
                <a:spcPts val="1000"/>
              </a:spcAft>
              <a:defRPr/>
            </a:pPr>
            <a:r>
              <a:rPr lang="en-US" sz="1400" dirty="0">
                <a:latin typeface="Calibri"/>
                <a:ea typeface="Calibri"/>
                <a:cs typeface="Calibri"/>
              </a:rPr>
              <a:t>McKinsey and Company, 2009 and 2013, </a:t>
            </a:r>
            <a:r>
              <a:rPr lang="en-US" sz="1400" i="1" dirty="0">
                <a:latin typeface="Calibri"/>
                <a:ea typeface="Calibri"/>
                <a:cs typeface="Calibri"/>
              </a:rPr>
              <a:t>Pathways to a Low-Carbon Economy</a:t>
            </a:r>
            <a:r>
              <a:rPr lang="en-US" sz="1400" dirty="0">
                <a:latin typeface="Calibri"/>
                <a:ea typeface="Calibri"/>
                <a:cs typeface="Calibri"/>
              </a:rPr>
              <a:t>, </a:t>
            </a:r>
            <a:r>
              <a:rPr lang="en-US" sz="1400" u="sng" dirty="0">
                <a:solidFill>
                  <a:srgbClr val="0000FF"/>
                </a:solidFill>
                <a:latin typeface="Calibri"/>
                <a:ea typeface="Calibri"/>
                <a:cs typeface="Calibri"/>
                <a:hlinkClick r:id="rId3"/>
              </a:rPr>
              <a:t>https://www.mckinsey.com/business-functions/sustainability/our-insights/pathways-to-a-low-carbon-economy</a:t>
            </a:r>
            <a:endParaRPr lang="en-US" dirty="0">
              <a:latin typeface="Calibri"/>
              <a:ea typeface="Calibri"/>
              <a:cs typeface="Times New Roman"/>
            </a:endParaRPr>
          </a:p>
          <a:p>
            <a:pPr>
              <a:spcBef>
                <a:spcPts val="0"/>
              </a:spcBef>
              <a:spcAft>
                <a:spcPts val="0"/>
              </a:spcAft>
              <a:defRPr/>
            </a:pPr>
            <a:r>
              <a:rPr lang="en-US" sz="1400" dirty="0">
                <a:latin typeface="Calibri"/>
                <a:ea typeface="Calibri"/>
                <a:cs typeface="Times New Roman"/>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1108347-DED6-4EB1-ABEE-D9B3B76DE71C}"/>
              </a:ext>
            </a:extLst>
          </p:cNvPr>
          <p:cNvGraphicFramePr/>
          <p:nvPr/>
        </p:nvGraphicFramePr>
        <p:xfrm>
          <a:off x="0" y="609600"/>
          <a:ext cx="9144000" cy="5410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F1FB22A3-A536-4027-B200-F2B735556DF7}"/>
              </a:ext>
            </a:extLst>
          </p:cNvPr>
          <p:cNvCxnSpPr/>
          <p:nvPr/>
        </p:nvCxnSpPr>
        <p:spPr>
          <a:xfrm>
            <a:off x="1271588" y="2590800"/>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A831BB-1B81-4810-83D7-A093020558C2}"/>
              </a:ext>
            </a:extLst>
          </p:cNvPr>
          <p:cNvCxnSpPr/>
          <p:nvPr/>
        </p:nvCxnSpPr>
        <p:spPr>
          <a:xfrm>
            <a:off x="1692275" y="2590800"/>
            <a:ext cx="0" cy="182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9DD6FE-A842-4DF2-B1DD-9C623BB70F31}"/>
              </a:ext>
            </a:extLst>
          </p:cNvPr>
          <p:cNvCxnSpPr/>
          <p:nvPr/>
        </p:nvCxnSpPr>
        <p:spPr>
          <a:xfrm>
            <a:off x="2341563" y="2590800"/>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FE77091-55FF-49F6-8634-67D5B58138A0}"/>
              </a:ext>
            </a:extLst>
          </p:cNvPr>
          <p:cNvCxnSpPr/>
          <p:nvPr/>
        </p:nvCxnSpPr>
        <p:spPr>
          <a:xfrm>
            <a:off x="3419475" y="2590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3192C7-6ECA-4A88-86A4-BB0F9A4DD80A}"/>
              </a:ext>
            </a:extLst>
          </p:cNvPr>
          <p:cNvCxnSpPr/>
          <p:nvPr/>
        </p:nvCxnSpPr>
        <p:spPr>
          <a:xfrm>
            <a:off x="3419475" y="22860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AE74A2-E65F-4D35-B9F1-FE2B4CF5BD26}"/>
              </a:ext>
            </a:extLst>
          </p:cNvPr>
          <p:cNvCxnSpPr/>
          <p:nvPr/>
        </p:nvCxnSpPr>
        <p:spPr>
          <a:xfrm>
            <a:off x="5138738" y="21336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4B0AE8-A9FB-43B9-A54D-D68EA8645780}"/>
              </a:ext>
            </a:extLst>
          </p:cNvPr>
          <p:cNvCxnSpPr/>
          <p:nvPr/>
        </p:nvCxnSpPr>
        <p:spPr>
          <a:xfrm>
            <a:off x="7716838" y="1066800"/>
            <a:ext cx="0" cy="15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6BB4CB-B2AA-43ED-913A-C8BCC66E88E9}"/>
              </a:ext>
            </a:extLst>
          </p:cNvPr>
          <p:cNvCxnSpPr/>
          <p:nvPr/>
        </p:nvCxnSpPr>
        <p:spPr>
          <a:xfrm flipH="1">
            <a:off x="838200" y="2590800"/>
            <a:ext cx="815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BFF7BC-D0A5-48DA-BA7B-79A93942B90F}"/>
              </a:ext>
            </a:extLst>
          </p:cNvPr>
          <p:cNvCxnSpPr/>
          <p:nvPr/>
        </p:nvCxnSpPr>
        <p:spPr>
          <a:xfrm>
            <a:off x="8991600" y="1066800"/>
            <a:ext cx="0" cy="15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2AFE01-2643-46D0-996B-A066D54B737E}"/>
              </a:ext>
            </a:extLst>
          </p:cNvPr>
          <p:cNvCxnSpPr/>
          <p:nvPr/>
        </p:nvCxnSpPr>
        <p:spPr>
          <a:xfrm>
            <a:off x="838200" y="2590800"/>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38E50AB-0795-4D08-8220-7F2D0B6AA44E}"/>
              </a:ext>
            </a:extLst>
          </p:cNvPr>
          <p:cNvCxnSpPr/>
          <p:nvPr/>
        </p:nvCxnSpPr>
        <p:spPr>
          <a:xfrm flipH="1">
            <a:off x="1279525" y="4419600"/>
            <a:ext cx="412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2FA2DF-9BC1-4805-8C3C-5E38787AD7E5}"/>
              </a:ext>
            </a:extLst>
          </p:cNvPr>
          <p:cNvCxnSpPr/>
          <p:nvPr/>
        </p:nvCxnSpPr>
        <p:spPr>
          <a:xfrm flipH="1">
            <a:off x="838200" y="5334000"/>
            <a:ext cx="4302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19" name="TextBox 36">
            <a:extLst>
              <a:ext uri="{FF2B5EF4-FFF2-40B4-BE49-F238E27FC236}">
                <a16:creationId xmlns:a16="http://schemas.microsoft.com/office/drawing/2014/main" id="{B70A81A8-6E7A-4DAF-B962-33DDE1990961}"/>
              </a:ext>
            </a:extLst>
          </p:cNvPr>
          <p:cNvSpPr txBox="1">
            <a:spLocks noChangeArrowheads="1"/>
          </p:cNvSpPr>
          <p:nvPr/>
        </p:nvSpPr>
        <p:spPr bwMode="auto">
          <a:xfrm>
            <a:off x="1295400" y="5181600"/>
            <a:ext cx="2286000" cy="7381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400">
                <a:solidFill>
                  <a:prstClr val="black"/>
                </a:solidFill>
                <a:latin typeface="Arial" panose="020B0604020202020204" pitchFamily="34" charset="0"/>
                <a:ea typeface="+mn-ea"/>
                <a:cs typeface="Arial" panose="020B0604020202020204" pitchFamily="34" charset="0"/>
              </a:rPr>
              <a:t>Efficiency improvement, LED lighting, insulation retrofit (commercial)</a:t>
            </a:r>
          </a:p>
        </p:txBody>
      </p:sp>
      <p:sp>
        <p:nvSpPr>
          <p:cNvPr id="21520" name="TextBox 37">
            <a:extLst>
              <a:ext uri="{FF2B5EF4-FFF2-40B4-BE49-F238E27FC236}">
                <a16:creationId xmlns:a16="http://schemas.microsoft.com/office/drawing/2014/main" id="{EFFECBF7-DD96-4894-BBB9-8213D32851F7}"/>
              </a:ext>
            </a:extLst>
          </p:cNvPr>
          <p:cNvSpPr txBox="1">
            <a:spLocks noChangeArrowheads="1"/>
          </p:cNvSpPr>
          <p:nvPr/>
        </p:nvSpPr>
        <p:spPr bwMode="auto">
          <a:xfrm>
            <a:off x="1676400" y="4343400"/>
            <a:ext cx="2286000" cy="7381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400">
                <a:solidFill>
                  <a:prstClr val="black"/>
                </a:solidFill>
                <a:latin typeface="Arial" panose="020B0604020202020204" pitchFamily="34" charset="0"/>
                <a:ea typeface="+mn-ea"/>
                <a:cs typeface="Arial" panose="020B0604020202020204" pitchFamily="34" charset="0"/>
              </a:rPr>
              <a:t>Improved cropland management, insulation retrofit (residential)</a:t>
            </a:r>
          </a:p>
        </p:txBody>
      </p:sp>
      <p:cxnSp>
        <p:nvCxnSpPr>
          <p:cNvPr id="39" name="Straight Connector 38">
            <a:extLst>
              <a:ext uri="{FF2B5EF4-FFF2-40B4-BE49-F238E27FC236}">
                <a16:creationId xmlns:a16="http://schemas.microsoft.com/office/drawing/2014/main" id="{7D30615A-4DB9-46BB-997F-610A75E817DE}"/>
              </a:ext>
            </a:extLst>
          </p:cNvPr>
          <p:cNvCxnSpPr/>
          <p:nvPr/>
        </p:nvCxnSpPr>
        <p:spPr>
          <a:xfrm flipH="1">
            <a:off x="1682750" y="3505200"/>
            <a:ext cx="658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22" name="TextBox 40">
            <a:extLst>
              <a:ext uri="{FF2B5EF4-FFF2-40B4-BE49-F238E27FC236}">
                <a16:creationId xmlns:a16="http://schemas.microsoft.com/office/drawing/2014/main" id="{364F0E06-9CF0-4024-B44A-E042A126F46B}"/>
              </a:ext>
            </a:extLst>
          </p:cNvPr>
          <p:cNvSpPr txBox="1">
            <a:spLocks noChangeArrowheads="1"/>
          </p:cNvSpPr>
          <p:nvPr/>
        </p:nvSpPr>
        <p:spPr bwMode="auto">
          <a:xfrm>
            <a:off x="2286000" y="3352800"/>
            <a:ext cx="2286000" cy="7381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400">
                <a:solidFill>
                  <a:prstClr val="black"/>
                </a:solidFill>
                <a:latin typeface="Arial" panose="020B0604020202020204" pitchFamily="34" charset="0"/>
                <a:ea typeface="+mn-ea"/>
                <a:cs typeface="Arial" panose="020B0604020202020204" pitchFamily="34" charset="0"/>
              </a:rPr>
              <a:t>Hybrid cars, electricity from landfill gas, other industrial efficiency</a:t>
            </a:r>
          </a:p>
        </p:txBody>
      </p:sp>
      <p:cxnSp>
        <p:nvCxnSpPr>
          <p:cNvPr id="42" name="Straight Connector 41">
            <a:extLst>
              <a:ext uri="{FF2B5EF4-FFF2-40B4-BE49-F238E27FC236}">
                <a16:creationId xmlns:a16="http://schemas.microsoft.com/office/drawing/2014/main" id="{6B847F7B-27F5-4543-A276-3BBFDD928912}"/>
              </a:ext>
            </a:extLst>
          </p:cNvPr>
          <p:cNvCxnSpPr/>
          <p:nvPr/>
        </p:nvCxnSpPr>
        <p:spPr>
          <a:xfrm flipH="1" flipV="1">
            <a:off x="2057400" y="3581400"/>
            <a:ext cx="277813"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44BD60-B883-4166-AF3F-5E4FFCB239FA}"/>
              </a:ext>
            </a:extLst>
          </p:cNvPr>
          <p:cNvCxnSpPr/>
          <p:nvPr/>
        </p:nvCxnSpPr>
        <p:spPr>
          <a:xfrm flipH="1" flipV="1">
            <a:off x="1524000" y="4495800"/>
            <a:ext cx="201613"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D76E88-1DD8-4BD6-AEE8-E274C834D2FB}"/>
              </a:ext>
            </a:extLst>
          </p:cNvPr>
          <p:cNvCxnSpPr/>
          <p:nvPr/>
        </p:nvCxnSpPr>
        <p:spPr>
          <a:xfrm flipH="1" flipV="1">
            <a:off x="1143000" y="5410200"/>
            <a:ext cx="201613"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312B79-7ECE-4127-93C5-4985BC875461}"/>
              </a:ext>
            </a:extLst>
          </p:cNvPr>
          <p:cNvCxnSpPr/>
          <p:nvPr/>
        </p:nvCxnSpPr>
        <p:spPr>
          <a:xfrm flipH="1">
            <a:off x="2332038" y="2895600"/>
            <a:ext cx="10874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27" name="TextBox 49">
            <a:extLst>
              <a:ext uri="{FF2B5EF4-FFF2-40B4-BE49-F238E27FC236}">
                <a16:creationId xmlns:a16="http://schemas.microsoft.com/office/drawing/2014/main" id="{5C85F3DA-7AA8-4C0A-956D-7AA8EF3D82CB}"/>
              </a:ext>
            </a:extLst>
          </p:cNvPr>
          <p:cNvSpPr txBox="1">
            <a:spLocks noChangeArrowheads="1"/>
          </p:cNvSpPr>
          <p:nvPr/>
        </p:nvSpPr>
        <p:spPr bwMode="auto">
          <a:xfrm>
            <a:off x="838200" y="1676400"/>
            <a:ext cx="2286000" cy="7381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r>
              <a:rPr lang="en-US" altLang="en-US" sz="1400">
                <a:solidFill>
                  <a:prstClr val="black"/>
                </a:solidFill>
                <a:latin typeface="Arial" panose="020B0604020202020204" pitchFamily="34" charset="0"/>
                <a:ea typeface="+mn-ea"/>
                <a:cs typeface="Arial" panose="020B0604020202020204" pitchFamily="34" charset="0"/>
              </a:rPr>
              <a:t>Waste recycling, small hydro, other efficiency improvement</a:t>
            </a:r>
          </a:p>
        </p:txBody>
      </p:sp>
      <p:cxnSp>
        <p:nvCxnSpPr>
          <p:cNvPr id="51" name="Straight Connector 50">
            <a:extLst>
              <a:ext uri="{FF2B5EF4-FFF2-40B4-BE49-F238E27FC236}">
                <a16:creationId xmlns:a16="http://schemas.microsoft.com/office/drawing/2014/main" id="{C30AAD01-8D79-4332-B81F-13F7B84D0D79}"/>
              </a:ext>
            </a:extLst>
          </p:cNvPr>
          <p:cNvCxnSpPr/>
          <p:nvPr/>
        </p:nvCxnSpPr>
        <p:spPr>
          <a:xfrm flipH="1" flipV="1">
            <a:off x="2590800" y="23622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29" name="TextBox 52">
            <a:extLst>
              <a:ext uri="{FF2B5EF4-FFF2-40B4-BE49-F238E27FC236}">
                <a16:creationId xmlns:a16="http://schemas.microsoft.com/office/drawing/2014/main" id="{A1ABEC8B-8946-41A8-9B0D-C190DAEDB440}"/>
              </a:ext>
            </a:extLst>
          </p:cNvPr>
          <p:cNvSpPr txBox="1">
            <a:spLocks noChangeArrowheads="1"/>
          </p:cNvSpPr>
          <p:nvPr/>
        </p:nvSpPr>
        <p:spPr bwMode="auto">
          <a:xfrm>
            <a:off x="2895600" y="1447800"/>
            <a:ext cx="2286000" cy="7381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r>
              <a:rPr lang="en-US" altLang="en-US" sz="1400">
                <a:solidFill>
                  <a:prstClr val="black"/>
                </a:solidFill>
                <a:latin typeface="Arial" panose="020B0604020202020204" pitchFamily="34" charset="0"/>
                <a:ea typeface="+mn-ea"/>
                <a:cs typeface="Arial" panose="020B0604020202020204" pitchFamily="34" charset="0"/>
              </a:rPr>
              <a:t>New building efficiency, pasture, grassland, soil and forest management</a:t>
            </a:r>
          </a:p>
        </p:txBody>
      </p:sp>
      <p:cxnSp>
        <p:nvCxnSpPr>
          <p:cNvPr id="54" name="Straight Connector 53">
            <a:extLst>
              <a:ext uri="{FF2B5EF4-FFF2-40B4-BE49-F238E27FC236}">
                <a16:creationId xmlns:a16="http://schemas.microsoft.com/office/drawing/2014/main" id="{1D151DD8-E909-44C9-881F-96FDE4B5598F}"/>
              </a:ext>
            </a:extLst>
          </p:cNvPr>
          <p:cNvCxnSpPr/>
          <p:nvPr/>
        </p:nvCxnSpPr>
        <p:spPr>
          <a:xfrm flipH="1">
            <a:off x="4191000" y="2133600"/>
            <a:ext cx="76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6609BE1-779F-4ACF-B6A8-8AB67F7B748A}"/>
              </a:ext>
            </a:extLst>
          </p:cNvPr>
          <p:cNvCxnSpPr/>
          <p:nvPr/>
        </p:nvCxnSpPr>
        <p:spPr>
          <a:xfrm flipH="1">
            <a:off x="3409950" y="2286000"/>
            <a:ext cx="17192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32" name="TextBox 66">
            <a:extLst>
              <a:ext uri="{FF2B5EF4-FFF2-40B4-BE49-F238E27FC236}">
                <a16:creationId xmlns:a16="http://schemas.microsoft.com/office/drawing/2014/main" id="{E205F495-5BF4-41C8-BFF9-ECBEF0239CE7}"/>
              </a:ext>
            </a:extLst>
          </p:cNvPr>
          <p:cNvSpPr txBox="1">
            <a:spLocks noChangeArrowheads="1"/>
          </p:cNvSpPr>
          <p:nvPr/>
        </p:nvSpPr>
        <p:spPr bwMode="auto">
          <a:xfrm>
            <a:off x="5257800" y="1447800"/>
            <a:ext cx="2133600" cy="523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dirty="0">
                <a:solidFill>
                  <a:prstClr val="black"/>
                </a:solidFill>
                <a:latin typeface="Arial" panose="020B0604020202020204" pitchFamily="34" charset="0"/>
                <a:ea typeface="+mn-ea"/>
                <a:cs typeface="Arial" panose="020B0604020202020204" pitchFamily="34" charset="0"/>
              </a:rPr>
              <a:t>Wind and solar power, forest restoration</a:t>
            </a:r>
          </a:p>
        </p:txBody>
      </p:sp>
      <p:cxnSp>
        <p:nvCxnSpPr>
          <p:cNvPr id="68" name="Straight Connector 67">
            <a:extLst>
              <a:ext uri="{FF2B5EF4-FFF2-40B4-BE49-F238E27FC236}">
                <a16:creationId xmlns:a16="http://schemas.microsoft.com/office/drawing/2014/main" id="{7451647C-C960-4106-AD21-F1EC50CD8048}"/>
              </a:ext>
            </a:extLst>
          </p:cNvPr>
          <p:cNvCxnSpPr/>
          <p:nvPr/>
        </p:nvCxnSpPr>
        <p:spPr>
          <a:xfrm>
            <a:off x="6324600" y="19050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30E8B7E-B04A-408C-B8A0-5C5642F4774B}"/>
              </a:ext>
            </a:extLst>
          </p:cNvPr>
          <p:cNvCxnSpPr/>
          <p:nvPr/>
        </p:nvCxnSpPr>
        <p:spPr>
          <a:xfrm flipH="1">
            <a:off x="5138738" y="2133600"/>
            <a:ext cx="2578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0BB3051-02AE-45F1-B4DB-299145C58387}"/>
              </a:ext>
            </a:extLst>
          </p:cNvPr>
          <p:cNvCxnSpPr/>
          <p:nvPr/>
        </p:nvCxnSpPr>
        <p:spPr>
          <a:xfrm flipH="1">
            <a:off x="7716838" y="1066800"/>
            <a:ext cx="1281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36" name="TextBox 75">
            <a:extLst>
              <a:ext uri="{FF2B5EF4-FFF2-40B4-BE49-F238E27FC236}">
                <a16:creationId xmlns:a16="http://schemas.microsoft.com/office/drawing/2014/main" id="{DF5F7196-6A52-417C-AB43-FB3C96135B58}"/>
              </a:ext>
            </a:extLst>
          </p:cNvPr>
          <p:cNvSpPr txBox="1">
            <a:spLocks noChangeArrowheads="1"/>
          </p:cNvSpPr>
          <p:nvPr/>
        </p:nvSpPr>
        <p:spPr bwMode="auto">
          <a:xfrm>
            <a:off x="7162800" y="36513"/>
            <a:ext cx="2133600" cy="9540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a:solidFill>
                  <a:prstClr val="black"/>
                </a:solidFill>
                <a:latin typeface="Arial" panose="020B0604020202020204" pitchFamily="34" charset="0"/>
                <a:ea typeface="+mn-ea"/>
                <a:cs typeface="Arial" panose="020B0604020202020204" pitchFamily="34" charset="0"/>
              </a:rPr>
              <a:t>Carbon capture and storage, reduced intensive agriculture conversion</a:t>
            </a:r>
          </a:p>
        </p:txBody>
      </p:sp>
      <p:cxnSp>
        <p:nvCxnSpPr>
          <p:cNvPr id="77" name="Straight Connector 76">
            <a:extLst>
              <a:ext uri="{FF2B5EF4-FFF2-40B4-BE49-F238E27FC236}">
                <a16:creationId xmlns:a16="http://schemas.microsoft.com/office/drawing/2014/main" id="{87E1899D-A4D3-41C1-854B-3AB59D67791D}"/>
              </a:ext>
            </a:extLst>
          </p:cNvPr>
          <p:cNvCxnSpPr/>
          <p:nvPr/>
        </p:nvCxnSpPr>
        <p:spPr>
          <a:xfrm>
            <a:off x="8229600" y="9144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38" name="TextBox 33">
            <a:extLst>
              <a:ext uri="{FF2B5EF4-FFF2-40B4-BE49-F238E27FC236}">
                <a16:creationId xmlns:a16="http://schemas.microsoft.com/office/drawing/2014/main" id="{468CF265-60F1-4CC4-A2A3-8315F3900E68}"/>
              </a:ext>
            </a:extLst>
          </p:cNvPr>
          <p:cNvSpPr txBox="1">
            <a:spLocks noChangeArrowheads="1"/>
          </p:cNvSpPr>
          <p:nvPr/>
        </p:nvSpPr>
        <p:spPr bwMode="auto">
          <a:xfrm>
            <a:off x="2438400" y="5715000"/>
            <a:ext cx="4953000" cy="3381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a:solidFill>
                  <a:srgbClr val="000000"/>
                </a:solidFill>
                <a:latin typeface="Arial" panose="020B0604020202020204" pitchFamily="34" charset="0"/>
                <a:ea typeface="+mn-ea"/>
                <a:cs typeface="Arial" panose="020B0604020202020204" pitchFamily="34" charset="0"/>
              </a:rPr>
              <a:t>Abatement potential (GtCO₂e per year) </a:t>
            </a:r>
          </a:p>
        </p:txBody>
      </p:sp>
      <p:sp>
        <p:nvSpPr>
          <p:cNvPr id="21539" name="Rectangle 34">
            <a:extLst>
              <a:ext uri="{FF2B5EF4-FFF2-40B4-BE49-F238E27FC236}">
                <a16:creationId xmlns:a16="http://schemas.microsoft.com/office/drawing/2014/main" id="{25750628-F4F7-42B1-AB20-BC37786240CA}"/>
              </a:ext>
            </a:extLst>
          </p:cNvPr>
          <p:cNvSpPr>
            <a:spLocks noChangeArrowheads="1"/>
          </p:cNvSpPr>
          <p:nvPr/>
        </p:nvSpPr>
        <p:spPr bwMode="auto">
          <a:xfrm rot="-5400000">
            <a:off x="-1242219" y="2867819"/>
            <a:ext cx="3097213" cy="33972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a:solidFill>
                  <a:srgbClr val="000000"/>
                </a:solidFill>
                <a:latin typeface="Arial" panose="020B0604020202020204" pitchFamily="34" charset="0"/>
                <a:ea typeface="+mn-ea"/>
                <a:cs typeface="Arial" panose="020B0604020202020204" pitchFamily="34" charset="0"/>
              </a:rPr>
              <a:t>Abatement cost (€ per tCO₂e) </a:t>
            </a:r>
          </a:p>
        </p:txBody>
      </p:sp>
      <p:sp>
        <p:nvSpPr>
          <p:cNvPr id="21540" name="Rectangle 1">
            <a:extLst>
              <a:ext uri="{FF2B5EF4-FFF2-40B4-BE49-F238E27FC236}">
                <a16:creationId xmlns:a16="http://schemas.microsoft.com/office/drawing/2014/main" id="{C349C6FC-FED7-4BDC-AC0A-1EF47E9E8C39}"/>
              </a:ext>
            </a:extLst>
          </p:cNvPr>
          <p:cNvSpPr>
            <a:spLocks noChangeArrowheads="1"/>
          </p:cNvSpPr>
          <p:nvPr/>
        </p:nvSpPr>
        <p:spPr bwMode="auto">
          <a:xfrm>
            <a:off x="0" y="6345238"/>
            <a:ext cx="4572000" cy="5540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800" b="1">
                <a:solidFill>
                  <a:prstClr val="black"/>
                </a:solidFill>
                <a:ea typeface="+mn-ea"/>
                <a:cs typeface="Arial" panose="020B0604020202020204" pitchFamily="34" charset="0"/>
              </a:rPr>
              <a:t> </a:t>
            </a:r>
            <a:endParaRPr lang="en-US" altLang="en-US" sz="1800">
              <a:solidFill>
                <a:prstClr val="black"/>
              </a:solidFill>
              <a:ea typeface="+mn-ea"/>
              <a:cs typeface="Arial" panose="020B0604020202020204" pitchFamily="34" charset="0"/>
            </a:endParaRPr>
          </a:p>
          <a:p>
            <a:pPr eaLnBrk="1" hangingPunct="1">
              <a:spcBef>
                <a:spcPct val="0"/>
              </a:spcBef>
              <a:buFontTx/>
              <a:buNone/>
              <a:defRPr/>
            </a:pPr>
            <a:r>
              <a:rPr lang="en-US" altLang="en-US" sz="1200" i="1">
                <a:solidFill>
                  <a:prstClr val="black"/>
                </a:solidFill>
                <a:latin typeface="Times New Roman" panose="02020603050405020304" pitchFamily="18" charset="0"/>
                <a:ea typeface="+mn-ea"/>
                <a:cs typeface="Times New Roman" panose="02020603050405020304" pitchFamily="18" charset="0"/>
              </a:rPr>
              <a:t>Source: </a:t>
            </a:r>
            <a:r>
              <a:rPr lang="en-US" altLang="en-US" sz="1200">
                <a:solidFill>
                  <a:prstClr val="black"/>
                </a:solidFill>
                <a:latin typeface="Times New Roman" panose="02020603050405020304" pitchFamily="18" charset="0"/>
                <a:ea typeface="+mn-ea"/>
                <a:cs typeface="Times New Roman" panose="02020603050405020304" pitchFamily="18" charset="0"/>
              </a:rPr>
              <a:t>Adapted from</a:t>
            </a:r>
            <a:r>
              <a:rPr lang="en-US" altLang="en-US" sz="1200" i="1">
                <a:solidFill>
                  <a:prstClr val="black"/>
                </a:solidFill>
                <a:latin typeface="Times New Roman" panose="02020603050405020304" pitchFamily="18" charset="0"/>
                <a:ea typeface="+mn-ea"/>
                <a:cs typeface="Times New Roman" panose="02020603050405020304" pitchFamily="18" charset="0"/>
              </a:rPr>
              <a:t> </a:t>
            </a:r>
            <a:r>
              <a:rPr lang="en-US" altLang="en-US" sz="1200">
                <a:solidFill>
                  <a:prstClr val="black"/>
                </a:solidFill>
                <a:latin typeface="Times New Roman" panose="02020603050405020304" pitchFamily="18" charset="0"/>
                <a:ea typeface="+mn-ea"/>
                <a:cs typeface="Times New Roman" panose="02020603050405020304" pitchFamily="18" charset="0"/>
              </a:rPr>
              <a:t>McKinsey &amp; Company, 2009.</a:t>
            </a:r>
          </a:p>
        </p:txBody>
      </p:sp>
      <p:sp>
        <p:nvSpPr>
          <p:cNvPr id="5" name="Title 4">
            <a:extLst>
              <a:ext uri="{FF2B5EF4-FFF2-40B4-BE49-F238E27FC236}">
                <a16:creationId xmlns:a16="http://schemas.microsoft.com/office/drawing/2014/main" id="{1AD2C5FB-EFBA-44D2-BBD8-ACBDA82B43E0}"/>
              </a:ext>
            </a:extLst>
          </p:cNvPr>
          <p:cNvSpPr>
            <a:spLocks noGrp="1"/>
          </p:cNvSpPr>
          <p:nvPr>
            <p:ph type="title"/>
          </p:nvPr>
        </p:nvSpPr>
        <p:spPr>
          <a:xfrm>
            <a:off x="457200" y="79375"/>
            <a:ext cx="6705600" cy="1143000"/>
          </a:xfrm>
        </p:spPr>
        <p:txBody>
          <a:bodyPr rtlCol="0">
            <a:normAutofit fontScale="90000"/>
          </a:bodyPr>
          <a:lstStyle/>
          <a:p>
            <a:pPr eaLnBrk="1" fontAlgn="auto" hangingPunct="1">
              <a:spcAft>
                <a:spcPts val="0"/>
              </a:spcAft>
              <a:defRPr/>
            </a:pPr>
            <a:r>
              <a:rPr lang="en-US" sz="2700" b="1" dirty="0">
                <a:latin typeface="Arial" panose="020B0604020202020204" pitchFamily="34" charset="0"/>
                <a:cs typeface="Arial" panose="020B0604020202020204" pitchFamily="34" charset="0"/>
              </a:rPr>
              <a:t>Global Greenhouse Gas Abatement Cost Curve for 2030</a:t>
            </a:r>
            <a:br>
              <a:rPr lang="en-US" dirty="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D5E4E5-A94D-49D4-847C-E80086A49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27645"/>
            <a:ext cx="7227088" cy="4430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6FCC47-0607-448E-BCBF-95B3903AF7B4}"/>
              </a:ext>
            </a:extLst>
          </p:cNvPr>
          <p:cNvSpPr txBox="1"/>
          <p:nvPr/>
        </p:nvSpPr>
        <p:spPr>
          <a:xfrm>
            <a:off x="1066800" y="990600"/>
            <a:ext cx="7772400" cy="1200329"/>
          </a:xfrm>
          <a:prstGeom prst="rect">
            <a:avLst/>
          </a:prstGeom>
          <a:noFill/>
        </p:spPr>
        <p:txBody>
          <a:bodyPr wrap="square">
            <a:spAutoFit/>
          </a:bodyPr>
          <a:lstStyle/>
          <a:p>
            <a:r>
              <a:rPr lang="en-US" b="0" i="0" dirty="0">
                <a:solidFill>
                  <a:srgbClr val="292929"/>
                </a:solidFill>
                <a:effectLst/>
                <a:cs typeface="Calibri" panose="020F0502020204030204" pitchFamily="34" charset="0"/>
              </a:rPr>
              <a:t>A U.S. Department of Energy (DOE) report on </a:t>
            </a:r>
            <a:r>
              <a:rPr lang="en-US" b="0" i="0" u="none" strike="noStrike" dirty="0">
                <a:solidFill>
                  <a:srgbClr val="127EA8"/>
                </a:solidFill>
                <a:effectLst/>
                <a:cs typeface="Calibri" panose="020F0502020204030204" pitchFamily="34" charset="0"/>
              </a:rPr>
              <a:t>jobs and the economy</a:t>
            </a:r>
            <a:r>
              <a:rPr lang="en-US" b="0" i="0" dirty="0">
                <a:solidFill>
                  <a:srgbClr val="292929"/>
                </a:solidFill>
                <a:effectLst/>
                <a:cs typeface="Calibri" panose="020F0502020204030204" pitchFamily="34" charset="0"/>
              </a:rPr>
              <a:t> found that 6.4 million Americans work in the energy sector, with 300,000 jobs added last year. A huge percentage of these new jobs are in renewable energy and efficiency.    -   Dept of Energy, 2017</a:t>
            </a:r>
            <a:endParaRPr lang="en-US" dirty="0">
              <a:cs typeface="Calibri" panose="020F0502020204030204" pitchFamily="34" charset="0"/>
            </a:endParaRPr>
          </a:p>
        </p:txBody>
      </p:sp>
      <p:sp>
        <p:nvSpPr>
          <p:cNvPr id="7" name="TextBox 6">
            <a:extLst>
              <a:ext uri="{FF2B5EF4-FFF2-40B4-BE49-F238E27FC236}">
                <a16:creationId xmlns:a16="http://schemas.microsoft.com/office/drawing/2014/main" id="{F4C47F96-C66D-4FF7-BA71-D318DAF56F4D}"/>
              </a:ext>
            </a:extLst>
          </p:cNvPr>
          <p:cNvSpPr txBox="1"/>
          <p:nvPr/>
        </p:nvSpPr>
        <p:spPr>
          <a:xfrm>
            <a:off x="2133600" y="228600"/>
            <a:ext cx="4572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Employment Benefits</a:t>
            </a:r>
          </a:p>
        </p:txBody>
      </p:sp>
    </p:spTree>
    <p:extLst>
      <p:ext uri="{BB962C8B-B14F-4D97-AF65-F5344CB8AC3E}">
        <p14:creationId xmlns:p14="http://schemas.microsoft.com/office/powerpoint/2010/main" val="148041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AAC6E8CE-9F76-41E9-B670-7D38D0521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94836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D79AACB-FFFA-4321-8158-1584AFDAD5C5}"/>
              </a:ext>
            </a:extLst>
          </p:cNvPr>
          <p:cNvSpPr>
            <a:spLocks noGrp="1"/>
          </p:cNvSpPr>
          <p:nvPr>
            <p:ph type="title"/>
          </p:nvPr>
        </p:nvSpPr>
        <p:spPr>
          <a:xfrm>
            <a:off x="198438" y="0"/>
            <a:ext cx="8505825" cy="1325563"/>
          </a:xfrm>
        </p:spPr>
        <p:txBody>
          <a:bodyPr rtlCol="0">
            <a:normAutofit fontScale="90000"/>
          </a:bodyPr>
          <a:lstStyle/>
          <a:p>
            <a:pPr algn="ctr" eaLnBrk="1" fontAlgn="auto" hangingPunct="1">
              <a:spcAft>
                <a:spcPts val="0"/>
              </a:spcAft>
              <a:defRPr/>
            </a:pPr>
            <a:r>
              <a:rPr lang="en-US" sz="3600" b="1">
                <a:latin typeface="+mn-lt"/>
              </a:rPr>
              <a:t>Jobs </a:t>
            </a:r>
            <a:r>
              <a:rPr lang="en-US" sz="3600" b="1" dirty="0">
                <a:latin typeface="+mn-lt"/>
              </a:rPr>
              <a:t>Generated by Investing One Million Dollars in Clean Energy versus Fossil </a:t>
            </a:r>
            <a:r>
              <a:rPr lang="en-US" sz="3600" b="1">
                <a:latin typeface="+mn-lt"/>
              </a:rPr>
              <a:t>Fuel Production</a:t>
            </a:r>
            <a:endParaRPr lang="en-US" sz="3600" b="1" dirty="0">
              <a:latin typeface="+mn-lt"/>
            </a:endParaRPr>
          </a:p>
        </p:txBody>
      </p:sp>
      <p:sp>
        <p:nvSpPr>
          <p:cNvPr id="50180" name="TextBox 3">
            <a:extLst>
              <a:ext uri="{FF2B5EF4-FFF2-40B4-BE49-F238E27FC236}">
                <a16:creationId xmlns:a16="http://schemas.microsoft.com/office/drawing/2014/main" id="{0D1A9C0D-190D-4B13-8035-0A551E8E7307}"/>
              </a:ext>
            </a:extLst>
          </p:cNvPr>
          <p:cNvSpPr txBox="1">
            <a:spLocks noChangeArrowheads="1"/>
          </p:cNvSpPr>
          <p:nvPr/>
        </p:nvSpPr>
        <p:spPr bwMode="auto">
          <a:xfrm>
            <a:off x="3048000" y="6172200"/>
            <a:ext cx="5888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000000"/>
                </a:solidFill>
              </a:rPr>
              <a:t>Source: Pollin, 2015.</a:t>
            </a:r>
          </a:p>
          <a:p>
            <a:pPr eaLnBrk="1" hangingPunct="1">
              <a:lnSpc>
                <a:spcPct val="100000"/>
              </a:lnSpc>
              <a:spcBef>
                <a:spcPct val="0"/>
              </a:spcBef>
              <a:buFontTx/>
              <a:buNone/>
            </a:pPr>
            <a:endParaRPr lang="en-US" altLang="en-US" sz="1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142D03CD-8FBA-492A-AB84-C1428B1C7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676400"/>
            <a:ext cx="436245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C75EEA1C-6154-4CF4-8425-694189B2038F}"/>
              </a:ext>
            </a:extLst>
          </p:cNvPr>
          <p:cNvSpPr>
            <a:spLocks noChangeArrowheads="1"/>
          </p:cNvSpPr>
          <p:nvPr/>
        </p:nvSpPr>
        <p:spPr bwMode="auto">
          <a:xfrm>
            <a:off x="558800" y="230188"/>
            <a:ext cx="77057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3600" b="1">
                <a:solidFill>
                  <a:srgbClr val="000000"/>
                </a:solidFill>
              </a:rPr>
              <a:t>The Need for Infrastructure Investment</a:t>
            </a:r>
          </a:p>
          <a:p>
            <a:pPr algn="ctr">
              <a:spcBef>
                <a:spcPct val="0"/>
              </a:spcBef>
              <a:buFontTx/>
              <a:buNone/>
            </a:pPr>
            <a:endParaRPr lang="en-US" altLang="en-US" sz="1400" b="1">
              <a:solidFill>
                <a:srgbClr val="000000"/>
              </a:solidFill>
            </a:endParaRPr>
          </a:p>
          <a:p>
            <a:pPr algn="ctr">
              <a:spcBef>
                <a:spcPct val="0"/>
              </a:spcBef>
              <a:buFontTx/>
              <a:buNone/>
            </a:pPr>
            <a:r>
              <a:rPr lang="en-US" altLang="en-US" sz="2000" b="1">
                <a:solidFill>
                  <a:srgbClr val="000000"/>
                </a:solidFill>
              </a:rPr>
              <a:t>Algae Bloom Fouls N.J.’s Largest Lake, Indicating Broader Crisis</a:t>
            </a:r>
          </a:p>
          <a:p>
            <a:pPr>
              <a:spcBef>
                <a:spcPct val="0"/>
              </a:spcBef>
              <a:buFontTx/>
              <a:buNone/>
            </a:pPr>
            <a:endParaRPr lang="en-US" altLang="en-US" sz="1800" b="1">
              <a:solidFill>
                <a:srgbClr val="000000"/>
              </a:solidFill>
            </a:endParaRPr>
          </a:p>
        </p:txBody>
      </p:sp>
      <p:sp>
        <p:nvSpPr>
          <p:cNvPr id="53252" name="Rectangle 1">
            <a:extLst>
              <a:ext uri="{FF2B5EF4-FFF2-40B4-BE49-F238E27FC236}">
                <a16:creationId xmlns:a16="http://schemas.microsoft.com/office/drawing/2014/main" id="{54B7CCB2-8A71-4DF9-93C4-25920B7F6E80}"/>
              </a:ext>
            </a:extLst>
          </p:cNvPr>
          <p:cNvSpPr>
            <a:spLocks noChangeArrowheads="1"/>
          </p:cNvSpPr>
          <p:nvPr/>
        </p:nvSpPr>
        <p:spPr bwMode="auto">
          <a:xfrm>
            <a:off x="523875" y="47244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a:solidFill>
                  <a:srgbClr val="000000"/>
                </a:solidFill>
              </a:rPr>
              <a:t>“Around Lake Hopatcong, New Jersey’s largest lake, workers have been laid off, sailing lessons canceled and summers ruined. The reason: clouds of blue-green algae in the water, blooming in quantities never before recorded.”</a:t>
            </a:r>
          </a:p>
          <a:p>
            <a:pPr>
              <a:spcBef>
                <a:spcPct val="0"/>
              </a:spcBef>
              <a:buFontTx/>
              <a:buNone/>
            </a:pPr>
            <a:r>
              <a:rPr lang="en-US" altLang="en-US" sz="1600">
                <a:solidFill>
                  <a:srgbClr val="000000"/>
                </a:solidFill>
              </a:rPr>
              <a:t>“The biggest challenge is in places with older sewer and stormwater systems that have been overwhelmed by fast-moving storms, as has happened repeatedly this summer in New Jersey and New York. The Environmental Protection Agency has put the cost of upgrading New Jersey’s stormwater system at $16 billion.”</a:t>
            </a:r>
          </a:p>
          <a:p>
            <a:pPr>
              <a:spcBef>
                <a:spcPct val="0"/>
              </a:spcBef>
              <a:buFont typeface="Arial" panose="020B0604020202020204" pitchFamily="34" charset="0"/>
              <a:buNone/>
            </a:pPr>
            <a:r>
              <a:rPr lang="en-US" altLang="en-US" sz="1600" i="1">
                <a:solidFill>
                  <a:srgbClr val="000000"/>
                </a:solidFill>
              </a:rPr>
              <a:t>-- New York Times</a:t>
            </a:r>
            <a:r>
              <a:rPr lang="en-US" altLang="en-US" sz="1600">
                <a:solidFill>
                  <a:srgbClr val="000000"/>
                </a:solidFill>
              </a:rPr>
              <a:t>, August 5, 2019.</a:t>
            </a:r>
          </a:p>
          <a:p>
            <a:pPr>
              <a:spcBef>
                <a:spcPct val="0"/>
              </a:spcBef>
              <a:buFontTx/>
              <a:buNone/>
            </a:pPr>
            <a:endParaRPr lang="en-US" altLang="en-US" sz="1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1C1190-EF9E-4D93-9DEA-88326B25718C}"/>
              </a:ext>
            </a:extLst>
          </p:cNvPr>
          <p:cNvSpPr/>
          <p:nvPr/>
        </p:nvSpPr>
        <p:spPr>
          <a:xfrm>
            <a:off x="762000" y="15875"/>
            <a:ext cx="7239000" cy="6469063"/>
          </a:xfrm>
          <a:prstGeom prst="rect">
            <a:avLst/>
          </a:prstGeom>
        </p:spPr>
        <p:txBody>
          <a:bodyPr>
            <a:spAutoFit/>
          </a:bodyPr>
          <a:lstStyle/>
          <a:p>
            <a:pPr algn="ctr">
              <a:lnSpc>
                <a:spcPct val="105000"/>
              </a:lnSpc>
              <a:spcBef>
                <a:spcPts val="0"/>
              </a:spcBef>
              <a:spcAft>
                <a:spcPts val="3000"/>
              </a:spcAft>
              <a:defRPr/>
            </a:pPr>
            <a:r>
              <a:rPr lang="en-US" sz="3600" b="1" dirty="0">
                <a:ea typeface="Calibri" panose="020F0502020204030204" pitchFamily="34" charset="0"/>
                <a:cs typeface="Times New Roman" panose="02020603050405020304" pitchFamily="18" charset="0"/>
              </a:rPr>
              <a:t>Major Goals of a Green New Deal </a:t>
            </a:r>
            <a:endParaRPr lang="en-US" sz="3600" dirty="0">
              <a:ea typeface="Calibri" panose="020F0502020204030204" pitchFamily="34" charset="0"/>
              <a:cs typeface="Times New Roman" panose="02020603050405020304" pitchFamily="18" charset="0"/>
            </a:endParaRPr>
          </a:p>
          <a:p>
            <a:pPr marL="342900" indent="-342900">
              <a:lnSpc>
                <a:spcPct val="105000"/>
              </a:lnSpc>
              <a:spcBef>
                <a:spcPts val="0"/>
              </a:spcBef>
              <a:spcAft>
                <a:spcPts val="0"/>
              </a:spcAft>
              <a:buFont typeface="Symbol" panose="05050102010706020507" pitchFamily="18" charset="2"/>
              <a:buChar char=""/>
              <a:defRPr/>
            </a:pPr>
            <a:r>
              <a:rPr lang="en-US" sz="2800" b="1" dirty="0">
                <a:ea typeface="Calibri" panose="020F0502020204030204" pitchFamily="34" charset="0"/>
                <a:cs typeface="Times New Roman" panose="02020603050405020304" pitchFamily="18" charset="0"/>
              </a:rPr>
              <a:t>Transformation to a </a:t>
            </a:r>
            <a:r>
              <a:rPr lang="en-US" sz="2800" b="1" dirty="0">
                <a:solidFill>
                  <a:srgbClr val="00B050"/>
                </a:solidFill>
                <a:ea typeface="Calibri" panose="020F0502020204030204" pitchFamily="34" charset="0"/>
                <a:cs typeface="Times New Roman" panose="02020603050405020304" pitchFamily="18" charset="0"/>
              </a:rPr>
              <a:t>low-carbon economy </a:t>
            </a:r>
            <a:r>
              <a:rPr lang="en-US" sz="2800" b="1" dirty="0">
                <a:ea typeface="Calibri" panose="020F0502020204030204" pitchFamily="34" charset="0"/>
                <a:cs typeface="Times New Roman" panose="02020603050405020304" pitchFamily="18" charset="0"/>
              </a:rPr>
              <a:t>including renewable energy sources and energy efficiency.</a:t>
            </a:r>
          </a:p>
          <a:p>
            <a:pPr marL="342900" indent="-342900">
              <a:lnSpc>
                <a:spcPct val="105000"/>
              </a:lnSpc>
              <a:spcBef>
                <a:spcPts val="0"/>
              </a:spcBef>
              <a:spcAft>
                <a:spcPts val="0"/>
              </a:spcAft>
              <a:buFont typeface="Symbol" panose="05050102010706020507" pitchFamily="18" charset="2"/>
              <a:buChar char=""/>
              <a:defRPr/>
            </a:pPr>
            <a:endParaRPr lang="en-US" sz="2800" b="1" dirty="0">
              <a:ea typeface="Calibri" panose="020F0502020204030204" pitchFamily="34" charset="0"/>
              <a:cs typeface="Times New Roman" panose="02020603050405020304" pitchFamily="18" charset="0"/>
            </a:endParaRPr>
          </a:p>
          <a:p>
            <a:pPr marL="342900" indent="-342900">
              <a:lnSpc>
                <a:spcPct val="105000"/>
              </a:lnSpc>
              <a:spcBef>
                <a:spcPts val="0"/>
              </a:spcBef>
              <a:spcAft>
                <a:spcPts val="0"/>
              </a:spcAft>
              <a:buFont typeface="Symbol" panose="05050102010706020507" pitchFamily="18" charset="2"/>
              <a:buChar char=""/>
              <a:defRPr/>
            </a:pPr>
            <a:r>
              <a:rPr lang="en-US" sz="2800" b="1" dirty="0">
                <a:ea typeface="Calibri" panose="020F0502020204030204" pitchFamily="34" charset="0"/>
                <a:cs typeface="Times New Roman" panose="02020603050405020304" pitchFamily="18" charset="0"/>
              </a:rPr>
              <a:t>Protection and restoration of </a:t>
            </a:r>
            <a:r>
              <a:rPr lang="en-US" sz="2800" b="1" dirty="0">
                <a:solidFill>
                  <a:srgbClr val="00B050"/>
                </a:solidFill>
                <a:ea typeface="Calibri" panose="020F0502020204030204" pitchFamily="34" charset="0"/>
                <a:cs typeface="Times New Roman" panose="02020603050405020304" pitchFamily="18" charset="0"/>
              </a:rPr>
              <a:t>forests and wetlands</a:t>
            </a:r>
            <a:r>
              <a:rPr lang="en-US" sz="2800" b="1" dirty="0">
                <a:ea typeface="Calibri" panose="020F0502020204030204" pitchFamily="34" charset="0"/>
                <a:cs typeface="Times New Roman" panose="02020603050405020304" pitchFamily="18" charset="0"/>
              </a:rPr>
              <a:t>; </a:t>
            </a:r>
            <a:r>
              <a:rPr lang="en-US" sz="2800" b="1" dirty="0">
                <a:solidFill>
                  <a:srgbClr val="00B050"/>
                </a:solidFill>
                <a:ea typeface="Calibri" panose="020F0502020204030204" pitchFamily="34" charset="0"/>
                <a:cs typeface="Times New Roman" panose="02020603050405020304" pitchFamily="18" charset="0"/>
              </a:rPr>
              <a:t>sustainable farming</a:t>
            </a:r>
            <a:r>
              <a:rPr lang="en-US" sz="2800" b="1" dirty="0">
                <a:ea typeface="Calibri" panose="020F0502020204030204" pitchFamily="34" charset="0"/>
                <a:cs typeface="Times New Roman" panose="02020603050405020304" pitchFamily="18" charset="0"/>
              </a:rPr>
              <a:t> and </a:t>
            </a:r>
            <a:r>
              <a:rPr lang="en-US" sz="2800" b="1" dirty="0">
                <a:solidFill>
                  <a:srgbClr val="00B050"/>
                </a:solidFill>
                <a:ea typeface="Calibri" panose="020F0502020204030204" pitchFamily="34" charset="0"/>
                <a:cs typeface="Times New Roman" panose="02020603050405020304" pitchFamily="18" charset="0"/>
              </a:rPr>
              <a:t>soil restoration.</a:t>
            </a:r>
          </a:p>
          <a:p>
            <a:pPr>
              <a:lnSpc>
                <a:spcPct val="105000"/>
              </a:lnSpc>
              <a:spcBef>
                <a:spcPts val="0"/>
              </a:spcBef>
              <a:spcAft>
                <a:spcPts val="0"/>
              </a:spcAft>
              <a:defRPr/>
            </a:pPr>
            <a:endParaRPr lang="en-US" sz="2800" b="1" dirty="0">
              <a:ea typeface="Calibri" panose="020F0502020204030204" pitchFamily="34" charset="0"/>
              <a:cs typeface="Times New Roman" panose="02020603050405020304" pitchFamily="18" charset="0"/>
            </a:endParaRPr>
          </a:p>
          <a:p>
            <a:pPr marL="342900" indent="-342900">
              <a:lnSpc>
                <a:spcPct val="105000"/>
              </a:lnSpc>
              <a:spcBef>
                <a:spcPts val="0"/>
              </a:spcBef>
              <a:spcAft>
                <a:spcPts val="1000"/>
              </a:spcAft>
              <a:buFont typeface="Symbol" panose="05050102010706020507" pitchFamily="18" charset="2"/>
              <a:buChar char=""/>
              <a:defRPr/>
            </a:pPr>
            <a:r>
              <a:rPr lang="en-US" sz="2800" b="1" dirty="0">
                <a:solidFill>
                  <a:srgbClr val="0070C0"/>
                </a:solidFill>
                <a:ea typeface="Calibri" panose="020F0502020204030204" pitchFamily="34" charset="0"/>
                <a:cs typeface="Times New Roman" panose="02020603050405020304" pitchFamily="18" charset="0"/>
              </a:rPr>
              <a:t>Expanding employment</a:t>
            </a:r>
            <a:r>
              <a:rPr lang="en-US" sz="2800" b="1" dirty="0">
                <a:ea typeface="Calibri" panose="020F0502020204030204" pitchFamily="34" charset="0"/>
                <a:cs typeface="Times New Roman" panose="02020603050405020304" pitchFamily="18" charset="0"/>
              </a:rPr>
              <a:t> in renewable energy, energy efficiency, infrastructure investment, environmental protection, ecological resilience, water management, other areas.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08F6D4E-0802-4DEE-AB68-8E8F50FD9D25}"/>
              </a:ext>
            </a:extLst>
          </p:cNvPr>
          <p:cNvSpPr>
            <a:spLocks noGrp="1"/>
          </p:cNvSpPr>
          <p:nvPr>
            <p:ph type="title"/>
          </p:nvPr>
        </p:nvSpPr>
        <p:spPr>
          <a:xfrm>
            <a:off x="304800" y="0"/>
            <a:ext cx="8229600" cy="990600"/>
          </a:xfrm>
        </p:spPr>
        <p:txBody>
          <a:bodyPr/>
          <a:lstStyle/>
          <a:p>
            <a:r>
              <a:rPr lang="en-US" altLang="en-US" sz="4000" b="1"/>
              <a:t>Financing a Green New Deal</a:t>
            </a:r>
          </a:p>
        </p:txBody>
      </p:sp>
      <p:sp>
        <p:nvSpPr>
          <p:cNvPr id="3" name="Content Placeholder 2">
            <a:extLst>
              <a:ext uri="{FF2B5EF4-FFF2-40B4-BE49-F238E27FC236}">
                <a16:creationId xmlns:a16="http://schemas.microsoft.com/office/drawing/2014/main" id="{84C0B9F1-0988-4CEB-BD7E-2AF42F108583}"/>
              </a:ext>
            </a:extLst>
          </p:cNvPr>
          <p:cNvSpPr>
            <a:spLocks noGrp="1"/>
          </p:cNvSpPr>
          <p:nvPr>
            <p:ph idx="1"/>
          </p:nvPr>
        </p:nvSpPr>
        <p:spPr>
          <a:xfrm>
            <a:off x="304800" y="1066800"/>
            <a:ext cx="8686800" cy="5486400"/>
          </a:xfrm>
        </p:spPr>
        <p:txBody>
          <a:bodyPr/>
          <a:lstStyle/>
          <a:p>
            <a:pPr>
              <a:spcAft>
                <a:spcPts val="1200"/>
              </a:spcAft>
              <a:defRPr/>
            </a:pPr>
            <a:r>
              <a:rPr lang="en-US" sz="2800" b="1" dirty="0"/>
              <a:t>Raising revenue:  Minimum tax on corporate profits, surcharge on stock buybacks, surtax for multi-millionaires, improve tax collection, new Superfund fees, eliminate fossil fuel subsidies.</a:t>
            </a:r>
          </a:p>
          <a:p>
            <a:pPr>
              <a:defRPr/>
            </a:pPr>
            <a:r>
              <a:rPr lang="en-US" sz="2800" b="1" dirty="0"/>
              <a:t>Deficit spending: depends how you look at it:</a:t>
            </a:r>
          </a:p>
          <a:p>
            <a:pPr indent="0">
              <a:spcBef>
                <a:spcPts val="0"/>
              </a:spcBef>
              <a:buFont typeface="Arial" panose="020B0604020202020204" pitchFamily="34" charset="0"/>
              <a:buNone/>
              <a:defRPr/>
            </a:pPr>
            <a:r>
              <a:rPr lang="en-US" sz="2000" b="1" dirty="0"/>
              <a:t>“The US national debt isn't actually very high, Bank of America says: i</a:t>
            </a:r>
            <a:r>
              <a:rPr lang="en-US" sz="2000" b="1" dirty="0">
                <a:solidFill>
                  <a:srgbClr val="333333"/>
                </a:solidFill>
              </a:rPr>
              <a:t>f you value the US economy like a company, using a discounted cash flow analysis, the debt to GDP ratio is just 0.7%, the lowest since 2004, based on research by former White House officials Larry Summers and Jason Furman.” </a:t>
            </a:r>
            <a:r>
              <a:rPr lang="en-US" sz="1600" b="1" dirty="0">
                <a:solidFill>
                  <a:srgbClr val="333333"/>
                </a:solidFill>
              </a:rPr>
              <a:t>-- Business Insider, April 19, 2021</a:t>
            </a:r>
          </a:p>
          <a:p>
            <a:pPr indent="0">
              <a:spcBef>
                <a:spcPts val="0"/>
              </a:spcBef>
              <a:buFont typeface="Arial" panose="020B0604020202020204" pitchFamily="34" charset="0"/>
              <a:buNone/>
              <a:defRPr/>
            </a:pPr>
            <a:endParaRPr lang="en-US" sz="1600" b="1" dirty="0">
              <a:solidFill>
                <a:srgbClr val="333333"/>
              </a:solidFill>
            </a:endParaRPr>
          </a:p>
          <a:p>
            <a:pPr marL="365760">
              <a:spcBef>
                <a:spcPts val="0"/>
              </a:spcBef>
              <a:defRPr/>
            </a:pPr>
            <a:r>
              <a:rPr lang="en-US" sz="2800" b="1" dirty="0">
                <a:solidFill>
                  <a:srgbClr val="333333"/>
                </a:solidFill>
              </a:rPr>
              <a:t>CBO estimates of deficit impact of BBB about 1/10 of 1% of GDP.  </a:t>
            </a:r>
            <a:r>
              <a:rPr lang="en-US" sz="1600" b="1" dirty="0">
                <a:solidFill>
                  <a:srgbClr val="333333"/>
                </a:solidFill>
              </a:rPr>
              <a:t>--Michael Klein, Tufts University, “Why spending $2 trillion on childcare, health care, and fighting climate change won’t make inflation any worse”</a:t>
            </a:r>
            <a:endParaRPr lang="en-US" sz="2800" b="1" dirty="0">
              <a:solidFill>
                <a:srgbClr val="333333"/>
              </a:solidFill>
            </a:endParaRPr>
          </a:p>
          <a:p>
            <a:pPr indent="0">
              <a:spcBef>
                <a:spcPts val="0"/>
              </a:spcBef>
              <a:buFont typeface="Arial" panose="020B0604020202020204" pitchFamily="34" charset="0"/>
              <a:buNone/>
              <a:defRPr/>
            </a:pPr>
            <a:endParaRPr lang="en-US" sz="2400" b="1" dirty="0">
              <a:solidFill>
                <a:srgbClr val="333333"/>
              </a:solidFill>
            </a:endParaRPr>
          </a:p>
          <a:p>
            <a:pPr indent="0">
              <a:spcBef>
                <a:spcPts val="0"/>
              </a:spcBef>
              <a:buFont typeface="Arial" panose="020B0604020202020204" pitchFamily="34" charset="0"/>
              <a:buNone/>
              <a:defRPr/>
            </a:pPr>
            <a:endParaRPr lang="en-US" sz="2400" b="1" dirty="0">
              <a:solidFill>
                <a:srgbClr val="333333"/>
              </a:solidFill>
            </a:endParaRPr>
          </a:p>
          <a:p>
            <a:pPr indent="0">
              <a:spcBef>
                <a:spcPts val="0"/>
              </a:spcBef>
              <a:buFont typeface="Arial" panose="020B0604020202020204" pitchFamily="34" charset="0"/>
              <a:buNone/>
              <a:defRPr/>
            </a:pPr>
            <a:endParaRPr lang="en-US" sz="2400" b="1" dirty="0">
              <a:solidFill>
                <a:srgbClr val="333333"/>
              </a:solidFill>
            </a:endParaRPr>
          </a:p>
          <a:p>
            <a:pPr indent="0">
              <a:spcBef>
                <a:spcPts val="0"/>
              </a:spcBef>
              <a:buFont typeface="Arial" panose="020B0604020202020204" pitchFamily="34" charset="0"/>
              <a:buNone/>
              <a:defRPr/>
            </a:pPr>
            <a:endParaRPr lang="en-US" sz="2400" b="1" dirty="0">
              <a:solidFill>
                <a:srgbClr val="333333"/>
              </a:solidFill>
            </a:endParaRPr>
          </a:p>
          <a:p>
            <a:pPr indent="0">
              <a:spcBef>
                <a:spcPts val="0"/>
              </a:spcBef>
              <a:buFont typeface="Arial" panose="020B0604020202020204" pitchFamily="34" charset="0"/>
              <a:buNone/>
              <a:defRPr/>
            </a:pPr>
            <a:endParaRPr lang="en-US" sz="2400" b="1" dirty="0">
              <a:solidFill>
                <a:srgbClr val="333333"/>
              </a:solidFill>
            </a:endParaRPr>
          </a:p>
          <a:p>
            <a:pPr marL="0" indent="0">
              <a:buFont typeface="Arial" panose="020B0604020202020204" pitchFamily="34" charset="0"/>
              <a:buNone/>
              <a:defRPr/>
            </a:pPr>
            <a:endParaRPr lang="en-US" dirty="0"/>
          </a:p>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24BCBF-F630-4D8C-AA53-B8BF7124A9F2}"/>
              </a:ext>
            </a:extLst>
          </p:cNvPr>
          <p:cNvSpPr/>
          <p:nvPr/>
        </p:nvSpPr>
        <p:spPr>
          <a:xfrm>
            <a:off x="381000" y="0"/>
            <a:ext cx="8001000" cy="6478588"/>
          </a:xfrm>
          <a:prstGeom prst="rect">
            <a:avLst/>
          </a:prstGeom>
        </p:spPr>
        <p:txBody>
          <a:bodyPr>
            <a:spAutoFit/>
          </a:bodyPr>
          <a:lstStyle/>
          <a:p>
            <a:pPr algn="ctr">
              <a:lnSpc>
                <a:spcPct val="105000"/>
              </a:lnSpc>
              <a:spcBef>
                <a:spcPts val="0"/>
              </a:spcBef>
              <a:spcAft>
                <a:spcPts val="1800"/>
              </a:spcAft>
              <a:defRPr/>
            </a:pPr>
            <a:r>
              <a:rPr lang="en-US" sz="3600" b="1" dirty="0">
                <a:solidFill>
                  <a:prstClr val="black"/>
                </a:solidFill>
                <a:latin typeface="Calibri"/>
                <a:ea typeface="Calibri"/>
                <a:cs typeface="Calibri"/>
              </a:rPr>
              <a:t>Environmental and Employment Benefits Outweigh Costs </a:t>
            </a:r>
          </a:p>
          <a:p>
            <a:pPr marL="285750" indent="-285750">
              <a:lnSpc>
                <a:spcPct val="105000"/>
              </a:lnSpc>
              <a:spcBef>
                <a:spcPts val="0"/>
              </a:spcBef>
              <a:spcAft>
                <a:spcPts val="1000"/>
              </a:spcAft>
              <a:buFont typeface="Arial" panose="020B0604020202020204" pitchFamily="34" charset="0"/>
              <a:buChar char="•"/>
              <a:defRPr/>
            </a:pPr>
            <a:r>
              <a:rPr lang="en-US" sz="2200" b="1" dirty="0">
                <a:solidFill>
                  <a:prstClr val="black"/>
                </a:solidFill>
                <a:latin typeface="Calibri"/>
                <a:ea typeface="Calibri"/>
                <a:cs typeface="Calibri"/>
              </a:rPr>
              <a:t>Many GND policies require minimal spending and deliver net benefits in terms of </a:t>
            </a:r>
            <a:r>
              <a:rPr lang="en-US" sz="2200" b="1" dirty="0">
                <a:solidFill>
                  <a:srgbClr val="0070C0"/>
                </a:solidFill>
                <a:latin typeface="Calibri"/>
                <a:ea typeface="Calibri"/>
                <a:cs typeface="Calibri"/>
              </a:rPr>
              <a:t>employment</a:t>
            </a:r>
            <a:r>
              <a:rPr lang="en-US" sz="2200" b="1" dirty="0">
                <a:solidFill>
                  <a:prstClr val="black"/>
                </a:solidFill>
                <a:latin typeface="Calibri"/>
                <a:ea typeface="Calibri"/>
                <a:cs typeface="Calibri"/>
              </a:rPr>
              <a:t> and </a:t>
            </a:r>
            <a:r>
              <a:rPr lang="en-US" sz="2200" b="1" dirty="0">
                <a:solidFill>
                  <a:srgbClr val="00B050"/>
                </a:solidFill>
                <a:latin typeface="Calibri"/>
                <a:ea typeface="Calibri"/>
                <a:cs typeface="Calibri"/>
              </a:rPr>
              <a:t>environmental improvement,</a:t>
            </a:r>
            <a:r>
              <a:rPr lang="en-US" sz="2200" b="1" dirty="0">
                <a:latin typeface="Calibri"/>
                <a:ea typeface="Calibri"/>
                <a:cs typeface="Calibri"/>
              </a:rPr>
              <a:t> including </a:t>
            </a:r>
            <a:r>
              <a:rPr lang="en-US" sz="2200" b="1" dirty="0">
                <a:solidFill>
                  <a:srgbClr val="00B050"/>
                </a:solidFill>
                <a:latin typeface="Calibri"/>
                <a:ea typeface="Calibri"/>
                <a:cs typeface="Calibri"/>
              </a:rPr>
              <a:t>health co-benefits</a:t>
            </a:r>
            <a:r>
              <a:rPr lang="en-US" sz="2200" b="1" dirty="0">
                <a:solidFill>
                  <a:prstClr val="black"/>
                </a:solidFill>
                <a:latin typeface="Calibri"/>
                <a:ea typeface="Calibri"/>
                <a:cs typeface="Calibri"/>
              </a:rPr>
              <a:t>.  </a:t>
            </a:r>
          </a:p>
          <a:p>
            <a:pPr marL="285750" indent="-285750">
              <a:lnSpc>
                <a:spcPct val="105000"/>
              </a:lnSpc>
              <a:spcBef>
                <a:spcPts val="0"/>
              </a:spcBef>
              <a:spcAft>
                <a:spcPts val="1000"/>
              </a:spcAft>
              <a:buFont typeface="Arial" panose="020B0604020202020204" pitchFamily="34" charset="0"/>
              <a:buChar char="•"/>
              <a:defRPr/>
            </a:pPr>
            <a:r>
              <a:rPr lang="en-US" sz="2200" b="1" dirty="0">
                <a:solidFill>
                  <a:prstClr val="black"/>
                </a:solidFill>
                <a:latin typeface="Calibri"/>
                <a:ea typeface="Calibri"/>
                <a:cs typeface="Calibri"/>
              </a:rPr>
              <a:t>In terms of </a:t>
            </a:r>
            <a:r>
              <a:rPr lang="en-US" sz="2200" b="1" dirty="0">
                <a:solidFill>
                  <a:srgbClr val="00B050"/>
                </a:solidFill>
                <a:latin typeface="Calibri"/>
                <a:ea typeface="Calibri"/>
                <a:cs typeface="Calibri"/>
              </a:rPr>
              <a:t>carbon reduction</a:t>
            </a:r>
            <a:r>
              <a:rPr lang="en-US" sz="2200" b="1" dirty="0">
                <a:solidFill>
                  <a:prstClr val="black"/>
                </a:solidFill>
                <a:latin typeface="Calibri"/>
                <a:ea typeface="Calibri"/>
                <a:cs typeface="Calibri"/>
              </a:rPr>
              <a:t>, the higher costs would potentially come later: 30% reduction would be cheap, 100% could be expensive.  </a:t>
            </a:r>
          </a:p>
          <a:p>
            <a:pPr marL="285750" indent="-285750">
              <a:lnSpc>
                <a:spcPct val="105000"/>
              </a:lnSpc>
              <a:spcBef>
                <a:spcPts val="0"/>
              </a:spcBef>
              <a:spcAft>
                <a:spcPts val="1000"/>
              </a:spcAft>
              <a:buFont typeface="Arial" panose="020B0604020202020204" pitchFamily="34" charset="0"/>
              <a:buChar char="•"/>
              <a:defRPr/>
            </a:pPr>
            <a:r>
              <a:rPr lang="en-US" sz="2200" b="1" dirty="0">
                <a:solidFill>
                  <a:srgbClr val="0070C0"/>
                </a:solidFill>
                <a:latin typeface="Calibri"/>
                <a:ea typeface="Calibri"/>
                <a:cs typeface="Calibri"/>
              </a:rPr>
              <a:t>Infrastructure investment </a:t>
            </a:r>
            <a:r>
              <a:rPr lang="en-US" sz="2200" b="1" dirty="0">
                <a:solidFill>
                  <a:prstClr val="black"/>
                </a:solidFill>
                <a:latin typeface="Calibri"/>
                <a:ea typeface="Calibri"/>
                <a:cs typeface="Calibri"/>
              </a:rPr>
              <a:t>will ultimately involve trillions in spending, but will generate tremendous </a:t>
            </a:r>
            <a:r>
              <a:rPr lang="en-US" sz="2200" b="1" dirty="0">
                <a:solidFill>
                  <a:srgbClr val="0070C0"/>
                </a:solidFill>
                <a:latin typeface="Calibri"/>
                <a:ea typeface="Calibri"/>
                <a:cs typeface="Calibri"/>
              </a:rPr>
              <a:t>employment potential</a:t>
            </a:r>
            <a:r>
              <a:rPr lang="en-US" sz="2200" b="1" dirty="0">
                <a:solidFill>
                  <a:prstClr val="black"/>
                </a:solidFill>
                <a:latin typeface="Calibri"/>
                <a:ea typeface="Calibri"/>
                <a:cs typeface="Calibri"/>
              </a:rPr>
              <a:t>, including in economically lagging areas. </a:t>
            </a:r>
          </a:p>
          <a:p>
            <a:pPr marL="285750" indent="-285750">
              <a:lnSpc>
                <a:spcPct val="105000"/>
              </a:lnSpc>
              <a:spcBef>
                <a:spcPts val="0"/>
              </a:spcBef>
              <a:spcAft>
                <a:spcPts val="1000"/>
              </a:spcAft>
              <a:buFont typeface="Arial" panose="020B0604020202020204" pitchFamily="34" charset="0"/>
              <a:buChar char="•"/>
              <a:defRPr/>
            </a:pPr>
            <a:r>
              <a:rPr lang="en-US" sz="2200" b="1" dirty="0">
                <a:solidFill>
                  <a:prstClr val="black"/>
                </a:solidFill>
                <a:latin typeface="Calibri"/>
                <a:ea typeface="Calibri"/>
                <a:cs typeface="Calibri"/>
              </a:rPr>
              <a:t>If initiated with an emphasis on </a:t>
            </a:r>
            <a:r>
              <a:rPr lang="en-US" sz="2200" b="1" dirty="0">
                <a:solidFill>
                  <a:srgbClr val="00B050"/>
                </a:solidFill>
                <a:latin typeface="Calibri"/>
                <a:ea typeface="Calibri"/>
                <a:cs typeface="Calibri"/>
              </a:rPr>
              <a:t>energy efficiency, low-cost renewables</a:t>
            </a:r>
            <a:r>
              <a:rPr lang="en-US" sz="2200" b="1" dirty="0">
                <a:solidFill>
                  <a:prstClr val="black"/>
                </a:solidFill>
                <a:latin typeface="Calibri"/>
                <a:ea typeface="Calibri"/>
                <a:cs typeface="Calibri"/>
              </a:rPr>
              <a:t>, and </a:t>
            </a:r>
            <a:r>
              <a:rPr lang="en-US" sz="2200" b="1" dirty="0">
                <a:solidFill>
                  <a:srgbClr val="0070C0"/>
                </a:solidFill>
                <a:latin typeface="Calibri"/>
                <a:ea typeface="Calibri"/>
                <a:cs typeface="Calibri"/>
              </a:rPr>
              <a:t>employment generation</a:t>
            </a:r>
            <a:r>
              <a:rPr lang="en-US" sz="2200" b="1" dirty="0">
                <a:solidFill>
                  <a:prstClr val="black"/>
                </a:solidFill>
                <a:latin typeface="Calibri"/>
                <a:ea typeface="Calibri"/>
                <a:cs typeface="Calibri"/>
              </a:rPr>
              <a:t>, GND would demonstrate major employment and environmental benefits, and could be ramped up over time.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F4C62-24E3-4CC9-8274-D228701389F4}"/>
              </a:ext>
            </a:extLst>
          </p:cNvPr>
          <p:cNvSpPr/>
          <p:nvPr/>
        </p:nvSpPr>
        <p:spPr>
          <a:xfrm>
            <a:off x="762000" y="220429"/>
            <a:ext cx="7620000" cy="6417141"/>
          </a:xfrm>
          <a:prstGeom prst="rect">
            <a:avLst/>
          </a:prstGeom>
        </p:spPr>
        <p:txBody>
          <a:bodyPr>
            <a:spAutoFit/>
          </a:bodyPr>
          <a:lstStyle/>
          <a:p>
            <a:pPr algn="ctr">
              <a:spcAft>
                <a:spcPts val="1800"/>
              </a:spcAft>
              <a:defRPr/>
            </a:pPr>
            <a:r>
              <a:rPr lang="en-US" sz="3600" b="1" dirty="0"/>
              <a:t>The Original New Deal of the 1930s</a:t>
            </a:r>
          </a:p>
          <a:p>
            <a:pPr marL="342900" indent="-342900">
              <a:buFont typeface="Arial" panose="020B0604020202020204" pitchFamily="34" charset="0"/>
              <a:buChar char="•"/>
              <a:defRPr/>
            </a:pPr>
            <a:r>
              <a:rPr lang="en-US" sz="2400" b="1" dirty="0"/>
              <a:t>A pragmatic response to high unemployment, </a:t>
            </a:r>
            <a:r>
              <a:rPr lang="en-US" sz="2400" b="1" dirty="0">
                <a:solidFill>
                  <a:schemeClr val="tx2"/>
                </a:solidFill>
              </a:rPr>
              <a:t>but consistent with Keynesian economics.</a:t>
            </a:r>
          </a:p>
          <a:p>
            <a:pPr marL="342900" indent="-342900">
              <a:buFont typeface="Arial" panose="020B0604020202020204" pitchFamily="34" charset="0"/>
              <a:buChar char="•"/>
              <a:defRPr/>
            </a:pPr>
            <a:endParaRPr lang="en-US" sz="2400" b="1" dirty="0">
              <a:solidFill>
                <a:schemeClr val="tx2"/>
              </a:solidFill>
            </a:endParaRPr>
          </a:p>
          <a:p>
            <a:pPr marL="285750" indent="-285750">
              <a:buFont typeface="Arial" panose="020B0604020202020204" pitchFamily="34" charset="0"/>
              <a:buChar char="•"/>
              <a:defRPr/>
            </a:pPr>
            <a:r>
              <a:rPr lang="en-US" sz="2400" b="1" dirty="0">
                <a:solidFill>
                  <a:schemeClr val="tx2"/>
                </a:solidFill>
              </a:rPr>
              <a:t>Direct effect of government employment and government spending </a:t>
            </a:r>
            <a:r>
              <a:rPr lang="en-US" sz="2400" b="1" dirty="0"/>
              <a:t>plus</a:t>
            </a:r>
            <a:r>
              <a:rPr lang="en-US" sz="2400" b="1" dirty="0">
                <a:solidFill>
                  <a:schemeClr val="tx2"/>
                </a:solidFill>
              </a:rPr>
              <a:t> </a:t>
            </a:r>
            <a:r>
              <a:rPr lang="en-US" sz="2400" b="1" dirty="0"/>
              <a:t>indirect, or multiplier, effects leading to </a:t>
            </a:r>
            <a:r>
              <a:rPr lang="en-US" sz="2400" b="1" dirty="0">
                <a:solidFill>
                  <a:schemeClr val="tx2"/>
                </a:solidFill>
              </a:rPr>
              <a:t>additional economic activity and employment creation.</a:t>
            </a:r>
          </a:p>
          <a:p>
            <a:pPr marL="285750" indent="-285750">
              <a:buFont typeface="Arial" panose="020B0604020202020204" pitchFamily="34" charset="0"/>
              <a:buChar char="•"/>
              <a:defRPr/>
            </a:pPr>
            <a:endParaRPr lang="en-US" sz="2400" b="1" dirty="0"/>
          </a:p>
          <a:p>
            <a:pPr marL="285750" indent="-285750">
              <a:buFont typeface="Arial" panose="020B0604020202020204" pitchFamily="34" charset="0"/>
              <a:buChar char="•"/>
              <a:defRPr/>
            </a:pPr>
            <a:r>
              <a:rPr lang="en-US" sz="2400" b="1" dirty="0"/>
              <a:t> Principle of </a:t>
            </a:r>
            <a:r>
              <a:rPr lang="en-US" sz="2400" b="1" dirty="0">
                <a:solidFill>
                  <a:schemeClr val="tx2"/>
                </a:solidFill>
              </a:rPr>
              <a:t>social investment </a:t>
            </a:r>
            <a:r>
              <a:rPr lang="en-US" sz="2400" b="1" dirty="0"/>
              <a:t>to achieve goals not well served by private markets.</a:t>
            </a:r>
          </a:p>
          <a:p>
            <a:pPr>
              <a:defRPr/>
            </a:pPr>
            <a:endParaRPr lang="en-US" sz="2400" b="1" dirty="0"/>
          </a:p>
          <a:p>
            <a:pPr marL="285750" indent="-285750">
              <a:buFont typeface="Arial" panose="020B0604020202020204" pitchFamily="34" charset="0"/>
              <a:buChar char="•"/>
              <a:defRPr/>
            </a:pPr>
            <a:r>
              <a:rPr lang="en-US" sz="2400" b="1" dirty="0">
                <a:solidFill>
                  <a:srgbClr val="00B050"/>
                </a:solidFill>
              </a:rPr>
              <a:t>Significant “green” aspect</a:t>
            </a:r>
            <a:r>
              <a:rPr lang="en-US" sz="2400" b="1" dirty="0"/>
              <a:t>: Civilian Conservation Corps, erosion and flood control, forest protection and tree planting, streambed protection, agricultural extension for crop rotation and soil restoration.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F0F1F4-80D7-4F38-9034-FF8487A3EE07}"/>
              </a:ext>
            </a:extLst>
          </p:cNvPr>
          <p:cNvSpPr/>
          <p:nvPr/>
        </p:nvSpPr>
        <p:spPr>
          <a:xfrm>
            <a:off x="609600" y="1066800"/>
            <a:ext cx="7848600" cy="4000500"/>
          </a:xfrm>
          <a:prstGeom prst="rect">
            <a:avLst/>
          </a:prstGeom>
        </p:spPr>
        <p:txBody>
          <a:bodyPr>
            <a:spAutoFit/>
          </a:bodyPr>
          <a:lstStyle/>
          <a:p>
            <a:pPr algn="ctr">
              <a:spcBef>
                <a:spcPts val="0"/>
              </a:spcBef>
              <a:spcAft>
                <a:spcPts val="0"/>
              </a:spcAft>
              <a:defRPr/>
            </a:pPr>
            <a:r>
              <a:rPr lang="en-US" sz="3600" b="1" dirty="0">
                <a:latin typeface="Calibri"/>
                <a:ea typeface="Calibri"/>
                <a:cs typeface="Times New Roman"/>
              </a:rPr>
              <a:t>Keynesian Social Investment Principle</a:t>
            </a:r>
          </a:p>
          <a:p>
            <a:pPr>
              <a:spcBef>
                <a:spcPts val="0"/>
              </a:spcBef>
              <a:spcAft>
                <a:spcPts val="0"/>
              </a:spcAft>
              <a:defRPr/>
            </a:pPr>
            <a:endParaRPr lang="en-US" sz="3600" b="1" dirty="0">
              <a:latin typeface="Calibri"/>
              <a:ea typeface="Calibri"/>
              <a:cs typeface="Times New Roman"/>
            </a:endParaRPr>
          </a:p>
          <a:p>
            <a:pPr marL="285750" indent="-285750">
              <a:spcBef>
                <a:spcPts val="0"/>
              </a:spcBef>
              <a:spcAft>
                <a:spcPts val="0"/>
              </a:spcAft>
              <a:buFont typeface="Arial" panose="020B0604020202020204" pitchFamily="34" charset="0"/>
              <a:buChar char="•"/>
              <a:defRPr/>
            </a:pPr>
            <a:r>
              <a:rPr lang="en-US" sz="2400" b="1" dirty="0">
                <a:latin typeface="Calibri"/>
                <a:ea typeface="Calibri"/>
                <a:cs typeface="Times New Roman"/>
              </a:rPr>
              <a:t>“The outstanding faults of the society in which we live are its </a:t>
            </a:r>
            <a:r>
              <a:rPr lang="en-US" sz="2400" b="1" dirty="0">
                <a:solidFill>
                  <a:srgbClr val="0070C0"/>
                </a:solidFill>
                <a:latin typeface="Calibri"/>
                <a:ea typeface="Calibri"/>
                <a:cs typeface="Times New Roman"/>
              </a:rPr>
              <a:t>failure to provide for full employment </a:t>
            </a:r>
            <a:r>
              <a:rPr lang="en-US" sz="2400" b="1" dirty="0">
                <a:latin typeface="Calibri"/>
                <a:ea typeface="Calibri"/>
                <a:cs typeface="Times New Roman"/>
              </a:rPr>
              <a:t>and its </a:t>
            </a:r>
            <a:r>
              <a:rPr lang="en-US" sz="2400" b="1" dirty="0">
                <a:solidFill>
                  <a:srgbClr val="0070C0"/>
                </a:solidFill>
                <a:latin typeface="Calibri"/>
                <a:ea typeface="Calibri"/>
                <a:cs typeface="Times New Roman"/>
              </a:rPr>
              <a:t>arbitrary and inequitable distribution of wealth and incomes</a:t>
            </a:r>
            <a:r>
              <a:rPr lang="en-US" sz="2400" b="1" dirty="0">
                <a:latin typeface="Calibri"/>
                <a:ea typeface="Calibri"/>
                <a:cs typeface="Times New Roman"/>
              </a:rPr>
              <a:t>.” </a:t>
            </a:r>
          </a:p>
          <a:p>
            <a:pPr>
              <a:spcBef>
                <a:spcPts val="0"/>
              </a:spcBef>
              <a:spcAft>
                <a:spcPts val="0"/>
              </a:spcAft>
              <a:defRPr/>
            </a:pPr>
            <a:r>
              <a:rPr lang="en-US" sz="1400" b="1" dirty="0">
                <a:latin typeface="Calibri"/>
                <a:ea typeface="Calibri"/>
                <a:cs typeface="Times New Roman"/>
              </a:rPr>
              <a:t>	-- John Maynard Keynes, 1936. </a:t>
            </a:r>
            <a:r>
              <a:rPr lang="en-US" sz="1400" b="1" i="1" dirty="0">
                <a:latin typeface="Calibri"/>
                <a:ea typeface="Calibri"/>
                <a:cs typeface="Times New Roman"/>
              </a:rPr>
              <a:t>The General Theory of Employment, Interest, and Money.</a:t>
            </a:r>
            <a:endParaRPr lang="en-US" sz="1400" b="1" dirty="0">
              <a:latin typeface="Calibri"/>
              <a:ea typeface="Calibri"/>
              <a:cs typeface="Times New Roman"/>
            </a:endParaRPr>
          </a:p>
          <a:p>
            <a:pPr marL="285750" indent="-285750">
              <a:spcBef>
                <a:spcPts val="0"/>
              </a:spcBef>
              <a:spcAft>
                <a:spcPts val="0"/>
              </a:spcAft>
              <a:buFont typeface="Arial" panose="020B0604020202020204" pitchFamily="34" charset="0"/>
              <a:buChar char="•"/>
              <a:defRPr/>
            </a:pPr>
            <a:endParaRPr lang="en-US" sz="2400" b="1" dirty="0">
              <a:latin typeface="Calibri"/>
              <a:ea typeface="Calibri"/>
              <a:cs typeface="Times New Roman"/>
            </a:endParaRPr>
          </a:p>
          <a:p>
            <a:pPr marL="285750" indent="-285750">
              <a:spcBef>
                <a:spcPts val="0"/>
              </a:spcBef>
              <a:spcAft>
                <a:spcPts val="0"/>
              </a:spcAft>
              <a:buFont typeface="Arial" panose="020B0604020202020204" pitchFamily="34" charset="0"/>
              <a:buChar char="•"/>
              <a:defRPr/>
            </a:pPr>
            <a:r>
              <a:rPr lang="en-US" sz="2400" b="1" dirty="0">
                <a:solidFill>
                  <a:srgbClr val="00B050"/>
                </a:solidFill>
                <a:latin typeface="Calibri"/>
                <a:ea typeface="Calibri"/>
                <a:cs typeface="Times New Roman"/>
              </a:rPr>
              <a:t>Environmental issues </a:t>
            </a:r>
            <a:r>
              <a:rPr lang="en-US" sz="2400" b="1" dirty="0">
                <a:latin typeface="Calibri"/>
                <a:ea typeface="Calibri"/>
                <a:cs typeface="Times New Roman"/>
              </a:rPr>
              <a:t>were not central to Keynes’ original theory, but are an obvious example of the shortcomings of an unregulated market system.</a:t>
            </a:r>
            <a:r>
              <a:rPr lang="en-US" sz="2400" b="1" dirty="0"/>
              <a:t> </a:t>
            </a:r>
            <a:endParaRPr lang="en-US" sz="2400" b="1" dirty="0">
              <a:latin typeface="Calibri"/>
              <a:ea typeface="Calibri"/>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CEF2D-4553-4259-8808-16A01FEEDCA6}"/>
              </a:ext>
            </a:extLst>
          </p:cNvPr>
          <p:cNvSpPr/>
          <p:nvPr/>
        </p:nvSpPr>
        <p:spPr>
          <a:xfrm>
            <a:off x="457200" y="151179"/>
            <a:ext cx="8458200" cy="6555641"/>
          </a:xfrm>
          <a:prstGeom prst="rect">
            <a:avLst/>
          </a:prstGeom>
        </p:spPr>
        <p:txBody>
          <a:bodyPr>
            <a:spAutoFit/>
          </a:bodyPr>
          <a:lstStyle/>
          <a:p>
            <a:pPr>
              <a:defRPr/>
            </a:pPr>
            <a:r>
              <a:rPr lang="en-US" sz="3600" b="1" dirty="0"/>
              <a:t>Ecological Economics and Green New Deal</a:t>
            </a:r>
            <a:endParaRPr lang="en-US" sz="3600" dirty="0"/>
          </a:p>
          <a:p>
            <a:pPr marL="285750" indent="-285750">
              <a:buFont typeface="Arial" panose="020B0604020202020204" pitchFamily="34" charset="0"/>
              <a:buChar char="•"/>
              <a:defRPr/>
            </a:pPr>
            <a:endParaRPr lang="en-US" sz="2400" b="1" dirty="0"/>
          </a:p>
          <a:p>
            <a:pPr marL="285750" indent="-285750">
              <a:buFont typeface="Arial" panose="020B0604020202020204" pitchFamily="34" charset="0"/>
              <a:buChar char="•"/>
              <a:defRPr/>
            </a:pPr>
            <a:r>
              <a:rPr lang="en-US" sz="2400" b="1" dirty="0"/>
              <a:t>Ecological economics, as distinct from mainstream environmental economics, is based on a specific and powerful insight: the economy, as a subsystem of the </a:t>
            </a:r>
            <a:r>
              <a:rPr lang="en-US" sz="2400" b="1" dirty="0">
                <a:solidFill>
                  <a:srgbClr val="00B050"/>
                </a:solidFill>
              </a:rPr>
              <a:t>planetary ecological system</a:t>
            </a:r>
            <a:r>
              <a:rPr lang="en-US" sz="2400" b="1" dirty="0"/>
              <a:t>, is fundamentally limited by the physical realities of that planetary system. </a:t>
            </a:r>
          </a:p>
          <a:p>
            <a:pPr marL="285750" indent="-285750">
              <a:buFont typeface="Arial" panose="020B0604020202020204" pitchFamily="34" charset="0"/>
              <a:buChar char="•"/>
              <a:defRPr/>
            </a:pPr>
            <a:endParaRPr lang="en-US" sz="2400" b="1" dirty="0"/>
          </a:p>
          <a:p>
            <a:pPr marL="285750" indent="-285750">
              <a:buFont typeface="Arial" panose="020B0604020202020204" pitchFamily="34" charset="0"/>
              <a:buChar char="•"/>
              <a:defRPr/>
            </a:pPr>
            <a:r>
              <a:rPr lang="en-US" sz="2400" b="1" dirty="0"/>
              <a:t>Since about 1950, there have been staggering increases in </a:t>
            </a:r>
            <a:r>
              <a:rPr lang="en-US" sz="2400" b="1" dirty="0">
                <a:solidFill>
                  <a:srgbClr val="00B050"/>
                </a:solidFill>
              </a:rPr>
              <a:t>global population, energy use, and carbon emissions</a:t>
            </a:r>
            <a:r>
              <a:rPr lang="en-US" sz="2400" b="1" dirty="0"/>
              <a:t>—more than threefold for global population and more than sixfold for energy use and carbon emissions.</a:t>
            </a:r>
          </a:p>
          <a:p>
            <a:pPr marL="285750" indent="-285750">
              <a:buFont typeface="Arial" panose="020B0604020202020204" pitchFamily="34" charset="0"/>
              <a:buChar char="•"/>
              <a:defRPr/>
            </a:pPr>
            <a:endParaRPr lang="en-US" sz="2400" b="1" dirty="0"/>
          </a:p>
          <a:p>
            <a:pPr marL="285750" indent="-285750">
              <a:buFont typeface="Arial" panose="020B0604020202020204" pitchFamily="34" charset="0"/>
              <a:buChar char="•"/>
              <a:defRPr/>
            </a:pPr>
            <a:r>
              <a:rPr lang="en-US" sz="2400" b="1" dirty="0">
                <a:solidFill>
                  <a:srgbClr val="00B050"/>
                </a:solidFill>
              </a:rPr>
              <a:t>Climate crisis, </a:t>
            </a:r>
            <a:r>
              <a:rPr lang="en-US" sz="2400" b="1" dirty="0"/>
              <a:t>parallel crises in </a:t>
            </a:r>
            <a:r>
              <a:rPr lang="en-US" sz="2400" b="1" dirty="0">
                <a:solidFill>
                  <a:srgbClr val="00B050"/>
                </a:solidFill>
              </a:rPr>
              <a:t>water resources, forests and wetlands, agricultural soils, ocean pollution, fisheries decline, </a:t>
            </a:r>
            <a:r>
              <a:rPr lang="en-US" sz="2400" b="1" dirty="0"/>
              <a:t>and</a:t>
            </a:r>
            <a:r>
              <a:rPr lang="en-US" sz="2400" b="1" dirty="0">
                <a:solidFill>
                  <a:srgbClr val="00B050"/>
                </a:solidFill>
              </a:rPr>
              <a:t> biodiversity loss </a:t>
            </a:r>
            <a:r>
              <a:rPr lang="en-US" sz="2400" b="1" dirty="0"/>
              <a:t>all arise from pressures associated with economic growth.</a:t>
            </a:r>
            <a:endParaRPr lang="en-US" sz="2400" b="1"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0E8B84-B617-4A80-BE51-A0EBF2CD6DBA}"/>
              </a:ext>
            </a:extLst>
          </p:cNvPr>
          <p:cNvSpPr/>
          <p:nvPr/>
        </p:nvSpPr>
        <p:spPr>
          <a:xfrm>
            <a:off x="609600" y="381000"/>
            <a:ext cx="7772400" cy="6370638"/>
          </a:xfrm>
          <a:prstGeom prst="rect">
            <a:avLst/>
          </a:prstGeom>
        </p:spPr>
        <p:txBody>
          <a:bodyPr>
            <a:spAutoFit/>
          </a:bodyPr>
          <a:lstStyle/>
          <a:p>
            <a:pPr algn="ctr">
              <a:defRPr/>
            </a:pPr>
            <a:r>
              <a:rPr lang="en-US" sz="3200" b="1" dirty="0"/>
              <a:t>Nature of Economic Production Must Change</a:t>
            </a:r>
          </a:p>
          <a:p>
            <a:pPr>
              <a:defRPr/>
            </a:pPr>
            <a:endParaRPr lang="en-US" sz="2400" b="1" dirty="0"/>
          </a:p>
          <a:p>
            <a:pPr marL="285750" indent="-285750">
              <a:buFont typeface="Arial" panose="020B0604020202020204" pitchFamily="34" charset="0"/>
              <a:buChar char="•"/>
              <a:defRPr/>
            </a:pPr>
            <a:r>
              <a:rPr lang="en-US" sz="2400" b="1" dirty="0"/>
              <a:t>Ecological economics perspective implies that a reorientation will be required as the period of steady economic growth, characteristic of the past 200 years and especially of the last 75 years, comes up against firm </a:t>
            </a:r>
            <a:r>
              <a:rPr lang="en-US" sz="2400" b="1" dirty="0">
                <a:solidFill>
                  <a:srgbClr val="00B050"/>
                </a:solidFill>
              </a:rPr>
              <a:t>ecological limits</a:t>
            </a:r>
            <a:r>
              <a:rPr lang="en-US" sz="2400" b="1" dirty="0"/>
              <a:t>, including climate change.</a:t>
            </a:r>
          </a:p>
          <a:p>
            <a:pPr marL="285750" indent="-285750">
              <a:buFont typeface="Arial" panose="020B0604020202020204" pitchFamily="34" charset="0"/>
              <a:buChar char="•"/>
              <a:defRPr/>
            </a:pPr>
            <a:endParaRPr lang="en-US" sz="2400" b="1" dirty="0"/>
          </a:p>
          <a:p>
            <a:pPr marL="285750" indent="-285750">
              <a:buFont typeface="Arial" panose="020B0604020202020204" pitchFamily="34" charset="0"/>
              <a:buChar char="•"/>
              <a:defRPr/>
            </a:pPr>
            <a:r>
              <a:rPr lang="en-US" sz="2400" b="1" dirty="0"/>
              <a:t>An end to </a:t>
            </a:r>
            <a:r>
              <a:rPr lang="en-US" sz="2400" b="1" dirty="0">
                <a:solidFill>
                  <a:schemeClr val="tx2"/>
                </a:solidFill>
              </a:rPr>
              <a:t>conventional growth </a:t>
            </a:r>
            <a:r>
              <a:rPr lang="en-US" sz="2400" b="1" dirty="0"/>
              <a:t>need not mean an end to employment growth or improvement in human well-being, but </a:t>
            </a:r>
            <a:r>
              <a:rPr lang="en-US" sz="2400" b="1" dirty="0">
                <a:solidFill>
                  <a:schemeClr val="tx2"/>
                </a:solidFill>
              </a:rPr>
              <a:t>production must be reoriented to services and energy-efficient outputs</a:t>
            </a:r>
            <a:r>
              <a:rPr lang="en-US" sz="2400" b="1" dirty="0"/>
              <a:t>.</a:t>
            </a:r>
          </a:p>
          <a:p>
            <a:pPr marL="285750" indent="-285750">
              <a:buFont typeface="Arial" panose="020B0604020202020204" pitchFamily="34" charset="0"/>
              <a:buChar char="•"/>
              <a:defRPr/>
            </a:pPr>
            <a:endParaRPr lang="en-US" sz="2400" b="1" dirty="0"/>
          </a:p>
          <a:p>
            <a:pPr marL="285750" indent="-285750">
              <a:buFont typeface="Arial" panose="020B0604020202020204" pitchFamily="34" charset="0"/>
              <a:buChar char="•"/>
              <a:defRPr/>
            </a:pPr>
            <a:r>
              <a:rPr lang="en-US" sz="2400" b="1" dirty="0"/>
              <a:t>Many of the standard Keynesian policy tools are relevant, including </a:t>
            </a:r>
            <a:r>
              <a:rPr lang="en-US" sz="2400" b="1" dirty="0">
                <a:solidFill>
                  <a:schemeClr val="tx2"/>
                </a:solidFill>
              </a:rPr>
              <a:t>social investment</a:t>
            </a:r>
            <a:r>
              <a:rPr lang="en-US" sz="2400" b="1" dirty="0"/>
              <a:t>, but in a new context of developing a </a:t>
            </a:r>
            <a:r>
              <a:rPr lang="en-US" sz="2400" b="1" dirty="0">
                <a:solidFill>
                  <a:srgbClr val="00B050"/>
                </a:solidFill>
              </a:rPr>
              <a:t>sustainable economy</a:t>
            </a:r>
            <a:r>
              <a:rPr lang="en-US" sz="2400" b="1" dirty="0"/>
              <a:t>.</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A8294-F870-4FF6-BA8A-EE96C8A2BDAB}"/>
              </a:ext>
            </a:extLst>
          </p:cNvPr>
          <p:cNvSpPr txBox="1"/>
          <p:nvPr/>
        </p:nvSpPr>
        <p:spPr>
          <a:xfrm>
            <a:off x="228600" y="152400"/>
            <a:ext cx="8589963" cy="6924675"/>
          </a:xfrm>
          <a:prstGeom prst="rect">
            <a:avLst/>
          </a:prstGeom>
          <a:noFill/>
        </p:spPr>
        <p:txBody>
          <a:bodyPr>
            <a:spAutoFit/>
          </a:bodyPr>
          <a:lstStyle/>
          <a:p>
            <a:pPr algn="ctr">
              <a:defRPr/>
            </a:pPr>
            <a:r>
              <a:rPr lang="en-US" sz="3200" b="1" dirty="0">
                <a:solidFill>
                  <a:srgbClr val="121212"/>
                </a:solidFill>
                <a:latin typeface="nyt-cheltenham"/>
              </a:rPr>
              <a:t>Climate Change Could Cut World Economy by $23 Trillion in 2050, Insurance Giant Warns</a:t>
            </a:r>
          </a:p>
          <a:p>
            <a:pPr>
              <a:defRPr/>
            </a:pPr>
            <a:endParaRPr lang="en-US" sz="2800" b="1" i="1" dirty="0">
              <a:solidFill>
                <a:srgbClr val="121212"/>
              </a:solidFill>
              <a:latin typeface="nyt-cheltenham"/>
            </a:endParaRPr>
          </a:p>
          <a:p>
            <a:pPr>
              <a:defRPr/>
            </a:pPr>
            <a:r>
              <a:rPr lang="en-US" sz="2400" b="1" dirty="0">
                <a:solidFill>
                  <a:srgbClr val="333333"/>
                </a:solidFill>
                <a:latin typeface="nyt-imperial"/>
              </a:rPr>
              <a:t>WASHINGTON — Rising temperatures are likely to reduce global wealth significantly by 2050, as crop yields fall, disease spreads and rising seas consume coastal cities, a major insurance company warned Thursday. The effects of climate change can be expected to shave 11 percent to 14 percent off global economic output by 2050 compared with growth levels without climate change. That amounts to as much as $23 trillion in reduced annual global economic output.</a:t>
            </a:r>
          </a:p>
          <a:p>
            <a:pPr>
              <a:defRPr/>
            </a:pPr>
            <a:endParaRPr lang="en-US" sz="2400" b="1" dirty="0">
              <a:solidFill>
                <a:srgbClr val="333333"/>
              </a:solidFill>
              <a:latin typeface="nyt-cheltenham"/>
            </a:endParaRPr>
          </a:p>
          <a:p>
            <a:pPr>
              <a:defRPr/>
            </a:pPr>
            <a:r>
              <a:rPr lang="en-US" sz="2400" b="1" dirty="0">
                <a:solidFill>
                  <a:srgbClr val="333333"/>
                </a:solidFill>
                <a:latin typeface="nyt-cheltenham"/>
              </a:rPr>
              <a:t>Poor nations would be particularly hard hit, but few would escape, Swiss Re said. The findings could influence how the industry prices insurance and invests its mammoth portfolios.</a:t>
            </a:r>
          </a:p>
          <a:p>
            <a:pPr>
              <a:defRPr/>
            </a:pPr>
            <a:endParaRPr lang="en-US" sz="2400" dirty="0">
              <a:solidFill>
                <a:srgbClr val="333333"/>
              </a:solidFill>
              <a:latin typeface="nyt-cheltenham"/>
            </a:endParaRPr>
          </a:p>
          <a:p>
            <a:pPr>
              <a:defRPr/>
            </a:pPr>
            <a:r>
              <a:rPr lang="en-US" dirty="0">
                <a:solidFill>
                  <a:srgbClr val="333333"/>
                </a:solidFill>
                <a:latin typeface="nyt-franklin"/>
              </a:rPr>
              <a:t>	-- </a:t>
            </a:r>
            <a:r>
              <a:rPr lang="en-US" dirty="0">
                <a:solidFill>
                  <a:srgbClr val="333333"/>
                </a:solidFill>
                <a:latin typeface="+mn-lt"/>
              </a:rPr>
              <a:t>Christopher Flavelle, </a:t>
            </a:r>
            <a:r>
              <a:rPr lang="en-US" i="1" dirty="0">
                <a:solidFill>
                  <a:srgbClr val="333333"/>
                </a:solidFill>
                <a:latin typeface="+mn-lt"/>
              </a:rPr>
              <a:t>New York Times</a:t>
            </a:r>
            <a:r>
              <a:rPr lang="en-US" dirty="0">
                <a:solidFill>
                  <a:srgbClr val="333333"/>
                </a:solidFill>
                <a:latin typeface="+mn-lt"/>
              </a:rPr>
              <a:t>, April 22, 2021.</a:t>
            </a:r>
          </a:p>
          <a:p>
            <a:pPr>
              <a:defRPr/>
            </a:pPr>
            <a:endParaRPr lang="en-US" sz="2400" dirty="0">
              <a:solidFill>
                <a:srgbClr val="333333"/>
              </a:solidFill>
              <a:latin typeface="nyt-cheltenha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84F666-F91A-46B2-AA32-4B7401241236}"/>
              </a:ext>
            </a:extLst>
          </p:cNvPr>
          <p:cNvSpPr/>
          <p:nvPr/>
        </p:nvSpPr>
        <p:spPr>
          <a:xfrm>
            <a:off x="3810000" y="622300"/>
            <a:ext cx="381000" cy="4876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aphicFrame>
        <p:nvGraphicFramePr>
          <p:cNvPr id="12" name="Chart 11">
            <a:extLst>
              <a:ext uri="{FF2B5EF4-FFF2-40B4-BE49-F238E27FC236}">
                <a16:creationId xmlns:a16="http://schemas.microsoft.com/office/drawing/2014/main" id="{A737BD1C-BCAD-435B-9D35-AFF5D1755934}"/>
              </a:ext>
            </a:extLst>
          </p:cNvPr>
          <p:cNvGraphicFramePr>
            <a:graphicFrameLocks/>
          </p:cNvGraphicFramePr>
          <p:nvPr/>
        </p:nvGraphicFramePr>
        <p:xfrm>
          <a:off x="152400" y="495300"/>
          <a:ext cx="80772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8049325-D186-4501-B494-302F59BB923A}"/>
              </a:ext>
            </a:extLst>
          </p:cNvPr>
          <p:cNvSpPr>
            <a:spLocks noGrp="1"/>
          </p:cNvSpPr>
          <p:nvPr>
            <p:ph type="title"/>
          </p:nvPr>
        </p:nvSpPr>
        <p:spPr>
          <a:xfrm>
            <a:off x="381000" y="152400"/>
            <a:ext cx="8229600" cy="762000"/>
          </a:xfrm>
        </p:spPr>
        <p:txBody>
          <a:bodyPr rtlCol="0">
            <a:normAutofit fontScale="90000"/>
          </a:bodyPr>
          <a:lstStyle/>
          <a:p>
            <a:pPr eaLnBrk="1" fontAlgn="auto" hangingPunct="1">
              <a:spcAft>
                <a:spcPts val="0"/>
              </a:spcAft>
              <a:defRPr/>
            </a:pPr>
            <a:r>
              <a:rPr lang="en-US" sz="2700" b="1" dirty="0">
                <a:latin typeface="Arial" panose="020B0604020202020204" pitchFamily="34" charset="0"/>
                <a:cs typeface="Arial" panose="020B0604020202020204" pitchFamily="34" charset="0"/>
              </a:rPr>
              <a:t>Paris Climate Targets and Catastrophic Impacts</a:t>
            </a:r>
            <a:br>
              <a:rPr lang="en-US" dirty="0"/>
            </a:br>
            <a:endParaRPr lang="en-US" dirty="0"/>
          </a:p>
        </p:txBody>
      </p:sp>
      <p:sp>
        <p:nvSpPr>
          <p:cNvPr id="3" name="TextBox 2">
            <a:extLst>
              <a:ext uri="{FF2B5EF4-FFF2-40B4-BE49-F238E27FC236}">
                <a16:creationId xmlns:a16="http://schemas.microsoft.com/office/drawing/2014/main" id="{969D3FCD-FF86-4126-A058-A479C4096954}"/>
              </a:ext>
            </a:extLst>
          </p:cNvPr>
          <p:cNvSpPr txBox="1"/>
          <p:nvPr/>
        </p:nvSpPr>
        <p:spPr>
          <a:xfrm>
            <a:off x="0" y="6267450"/>
            <a:ext cx="8077200" cy="1046163"/>
          </a:xfrm>
          <a:prstGeom prst="rect">
            <a:avLst/>
          </a:prstGeom>
          <a:noFill/>
        </p:spPr>
        <p:txBody>
          <a:bodyPr>
            <a:spAutoFit/>
          </a:bodyPr>
          <a:lstStyle/>
          <a:p>
            <a:pPr eaLnBrk="1" fontAlgn="auto" hangingPunct="1">
              <a:spcBef>
                <a:spcPts val="0"/>
              </a:spcBef>
              <a:spcAft>
                <a:spcPts val="0"/>
              </a:spcAft>
              <a:defRPr/>
            </a:pPr>
            <a:r>
              <a:rPr lang="en-US" sz="1600" i="1" dirty="0">
                <a:solidFill>
                  <a:prstClr val="black"/>
                </a:solidFill>
                <a:latin typeface="Times New Roman" panose="02020603050405020304" pitchFamily="18" charset="0"/>
                <a:ea typeface="+mn-ea"/>
                <a:cs typeface="Times New Roman" panose="02020603050405020304" pitchFamily="18" charset="0"/>
              </a:rPr>
              <a:t>Source</a:t>
            </a:r>
            <a:r>
              <a:rPr lang="en-US" sz="1600" dirty="0">
                <a:solidFill>
                  <a:prstClr val="black"/>
                </a:solidFill>
                <a:latin typeface="Times New Roman" panose="02020603050405020304" pitchFamily="18" charset="0"/>
                <a:ea typeface="+mn-ea"/>
                <a:cs typeface="Times New Roman" panose="02020603050405020304" pitchFamily="18" charset="0"/>
              </a:rPr>
              <a:t>: Schellnhuber et al, 2016.</a:t>
            </a:r>
          </a:p>
          <a:p>
            <a:pPr eaLnBrk="1" fontAlgn="auto" hangingPunct="1">
              <a:spcBef>
                <a:spcPts val="0"/>
              </a:spcBef>
              <a:spcAft>
                <a:spcPts val="0"/>
              </a:spcAft>
              <a:defRPr/>
            </a:pPr>
            <a:r>
              <a:rPr lang="en-US" sz="1600" i="1" dirty="0">
                <a:solidFill>
                  <a:prstClr val="black"/>
                </a:solidFill>
                <a:latin typeface="Times New Roman" panose="02020603050405020304" pitchFamily="18" charset="0"/>
                <a:ea typeface="+mn-ea"/>
                <a:cs typeface="Times New Roman" panose="02020603050405020304" pitchFamily="18" charset="0"/>
              </a:rPr>
              <a:t>Note</a:t>
            </a:r>
            <a:r>
              <a:rPr lang="en-US" sz="1600" dirty="0">
                <a:solidFill>
                  <a:prstClr val="black"/>
                </a:solidFill>
                <a:latin typeface="Times New Roman" panose="02020603050405020304" pitchFamily="18" charset="0"/>
                <a:ea typeface="+mn-ea"/>
                <a:cs typeface="Times New Roman" panose="02020603050405020304" pitchFamily="18" charset="0"/>
              </a:rPr>
              <a:t>: The vertical bar represents the range of the Paris climate targets, from 1.5°C to 2.0°C</a:t>
            </a:r>
          </a:p>
          <a:p>
            <a:pPr eaLnBrk="1" fontAlgn="auto" hangingPunct="1">
              <a:spcBef>
                <a:spcPts val="0"/>
              </a:spcBef>
              <a:spcAft>
                <a:spcPts val="0"/>
              </a:spcAft>
              <a:defRPr/>
            </a:pPr>
            <a:r>
              <a:rPr lang="en-US" sz="1200" dirty="0">
                <a:solidFill>
                  <a:prstClr val="black"/>
                </a:solidFill>
                <a:latin typeface="Arial" panose="020B0604020202020204" pitchFamily="34" charset="0"/>
                <a:ea typeface="+mn-ea"/>
                <a:cs typeface="Arial" panose="020B0604020202020204" pitchFamily="34" charset="0"/>
              </a:rPr>
              <a:t> </a:t>
            </a:r>
          </a:p>
          <a:p>
            <a:pPr eaLnBrk="1" fontAlgn="auto" hangingPunct="1">
              <a:spcBef>
                <a:spcPts val="0"/>
              </a:spcBef>
              <a:spcAft>
                <a:spcPts val="0"/>
              </a:spcAft>
              <a:defRPr/>
            </a:pPr>
            <a:endParaRPr lang="en-US" dirty="0">
              <a:solidFill>
                <a:prstClr val="black"/>
              </a:solidFill>
              <a:latin typeface="Calibri"/>
              <a:ea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21444</TotalTime>
  <Words>4200</Words>
  <Application>Microsoft Office PowerPoint</Application>
  <PresentationFormat>On-screen Show (4:3)</PresentationFormat>
  <Paragraphs>242</Paragraphs>
  <Slides>31</Slides>
  <Notes>31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31</vt:i4>
      </vt:variant>
    </vt:vector>
  </HeadingPairs>
  <TitlesOfParts>
    <vt:vector size="48" baseType="lpstr">
      <vt:lpstr>Arial</vt:lpstr>
      <vt:lpstr>Calibri</vt:lpstr>
      <vt:lpstr>Calibri Light</vt:lpstr>
      <vt:lpstr>CNN</vt:lpstr>
      <vt:lpstr>CNN Business</vt:lpstr>
      <vt:lpstr>Helvetica</vt:lpstr>
      <vt:lpstr>nyt-cheltenham</vt:lpstr>
      <vt:lpstr>nyt-franklin</vt:lpstr>
      <vt:lpstr>nyt-imperial</vt:lpstr>
      <vt:lpstr>Rubik</vt:lpstr>
      <vt:lpstr>Symbol</vt:lpstr>
      <vt:lpstr>Times New Roman</vt:lpstr>
      <vt:lpstr>Office Theme</vt:lpstr>
      <vt:lpstr>1_Office Theme</vt:lpstr>
      <vt:lpstr>8_Office Theme</vt:lpstr>
      <vt:lpstr>2_Office Theme</vt:lpstr>
      <vt:lpstr>3_Office Theme</vt:lpstr>
      <vt:lpstr>      Progress on the Green New Deal:  Radical Keynesian and Ecological Perspectives   Jonathan M. Harris  Tufts University Global Development and Environment Institute  Boston University Global Development Policy Center  Economics In Context Initiative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Paris Climate Targets and Catastrophic Impacts </vt:lpstr>
      <vt:lpstr>US Emissions Targets (2015)</vt:lpstr>
      <vt:lpstr>US Emissions Targets (2020)</vt:lpstr>
      <vt:lpstr>To Cut Emissions to Zero, U.S. Needs to Make Big Changes in Next 10 Years </vt:lpstr>
      <vt:lpstr>Biden’s Original American Jobs Plan </vt:lpstr>
      <vt:lpstr>PowerPoint Presentation</vt:lpstr>
      <vt:lpstr>Green Elements of Infrastructure Bill</vt:lpstr>
      <vt:lpstr>Build Back Better Act Green Provisions</vt:lpstr>
      <vt:lpstr>Coal miners join climate activists to back Biden's $2 trillion infrastructure plan </vt:lpstr>
      <vt:lpstr>Coal Miners Support  Build Back Better Act</vt:lpstr>
      <vt:lpstr>Some Good News, Maybe</vt:lpstr>
      <vt:lpstr>PowerPoint Presentation</vt:lpstr>
      <vt:lpstr>PowerPoint Presentation</vt:lpstr>
      <vt:lpstr>Potential of Energy Efficiency</vt:lpstr>
      <vt:lpstr>Potential of Forests and Land Use Change</vt:lpstr>
      <vt:lpstr> Potential of Healthy Soils Carbon Storage</vt:lpstr>
      <vt:lpstr>PowerPoint Presentation</vt:lpstr>
      <vt:lpstr>Global Greenhouse Gas Abatement Cost Curve for 2030 </vt:lpstr>
      <vt:lpstr>PowerPoint Presentation</vt:lpstr>
      <vt:lpstr>Jobs Generated by Investing One Million Dollars in Clean Energy versus Fossil Fuel Production</vt:lpstr>
      <vt:lpstr>PowerPoint Presentation</vt:lpstr>
      <vt:lpstr>Financing a Green New Deal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Figures</dc:title>
  <dc:creator>Williamson, Adrian</dc:creator>
  <cp:lastModifiedBy>Jonathan Harris</cp:lastModifiedBy>
  <cp:revision>420</cp:revision>
  <cp:lastPrinted>2022-01-05T03:04:31Z</cp:lastPrinted>
  <dcterms:created xsi:type="dcterms:W3CDTF">2006-08-16T00:00:00Z</dcterms:created>
  <dcterms:modified xsi:type="dcterms:W3CDTF">2022-01-26T18:27:36Z</dcterms:modified>
</cp:coreProperties>
</file>