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50E0D-116C-9A42-A98C-CE7BE10E6DE0}" v="22" dt="2021-03-22T07:54:4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 snapToObjects="1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9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2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Digital Economy &amp; Society | Oxford Law Faculty">
            <a:extLst>
              <a:ext uri="{FF2B5EF4-FFF2-40B4-BE49-F238E27FC236}">
                <a16:creationId xmlns:a16="http://schemas.microsoft.com/office/drawing/2014/main" id="{BFBFB3A3-863D-0843-A6B4-413EA8D7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4"/>
          <a:stretch/>
        </p:blipFill>
        <p:spPr bwMode="auto">
          <a:xfrm>
            <a:off x="20" y="-2"/>
            <a:ext cx="1219198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0BB5-398C-1740-B935-BA8D4585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900" dirty="0">
                <a:solidFill>
                  <a:schemeClr val="bg1"/>
                </a:solidFill>
                <a:latin typeface="Bembo" panose="02020502050201020203" pitchFamily="18" charset="0"/>
              </a:rPr>
              <a:t>How Information Communication Technology can Create Pathways Forward for Skills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7481-9496-8C46-BCCF-959ED3609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chemeClr val="bg1"/>
                </a:solidFill>
                <a:latin typeface="Bembo" panose="02020502050201020203" pitchFamily="18" charset="0"/>
              </a:rPr>
              <a:t>Tasfia Zaman </a:t>
            </a:r>
          </a:p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chemeClr val="bg1"/>
                </a:solidFill>
                <a:latin typeface="Bembo" panose="02020502050201020203" pitchFamily="18" charset="0"/>
              </a:rPr>
              <a:t>Hitachi Center Colloquium</a:t>
            </a:r>
          </a:p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chemeClr val="bg1"/>
                </a:solidFill>
                <a:latin typeface="Bembo" panose="02020502050201020203" pitchFamily="18" charset="0"/>
              </a:rPr>
              <a:t>March 22, 2021</a:t>
            </a:r>
          </a:p>
        </p:txBody>
      </p:sp>
    </p:spTree>
    <p:extLst>
      <p:ext uri="{BB962C8B-B14F-4D97-AF65-F5344CB8AC3E}">
        <p14:creationId xmlns:p14="http://schemas.microsoft.com/office/powerpoint/2010/main" val="22741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nternational Labour Organization: Women at Work | OHRH">
            <a:extLst>
              <a:ext uri="{FF2B5EF4-FFF2-40B4-BE49-F238E27FC236}">
                <a16:creationId xmlns:a16="http://schemas.microsoft.com/office/drawing/2014/main" id="{0366B35C-AF12-1F4B-96E9-95B7E87E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50" y="1260958"/>
            <a:ext cx="2778178" cy="43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1BD4B-E0A7-4340-8635-2A00E221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>
                <a:latin typeface="Bembo" panose="02020502050201020203" pitchFamily="18" charset="0"/>
              </a:rPr>
              <a:t>BACKGROUND: </a:t>
            </a:r>
            <a:br>
              <a:rPr lang="en-US" sz="1800" dirty="0">
                <a:latin typeface="Bembo" panose="02020502050201020203" pitchFamily="18" charset="0"/>
              </a:rPr>
            </a:br>
            <a:r>
              <a:rPr lang="en-US" sz="1800" dirty="0">
                <a:latin typeface="Bembo" panose="02020502050201020203" pitchFamily="18" charset="0"/>
              </a:rPr>
              <a:t>INTERNATIONAL LABOUR ORGANIZATION (ILO)</a:t>
            </a:r>
            <a:endParaRPr lang="en-US" sz="1400" dirty="0">
              <a:latin typeface="Bembo" panose="02020502050201020203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8994-A0F6-504B-9771-F300D8B3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b="0" dirty="0">
                <a:latin typeface="Bembo" panose="02020502050201020203" pitchFamily="18" charset="0"/>
              </a:rPr>
              <a:t>Only Tripartite UN agency (governments, employers, and worker reps from 187 member states)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b="0" dirty="0">
                <a:latin typeface="Bembo" panose="02020502050201020203" pitchFamily="18" charset="0"/>
              </a:rPr>
              <a:t>Develops labor policies and programs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b="0" dirty="0">
                <a:latin typeface="Bembo" panose="02020502050201020203" pitchFamily="18" charset="0"/>
              </a:rPr>
              <a:t>Key areas of concern incudes the “future of work”</a:t>
            </a:r>
          </a:p>
          <a:p>
            <a:endParaRPr lang="en-US" sz="1400" b="0" dirty="0">
              <a:latin typeface="Bembo" panose="02020502050201020203" pitchFamily="18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3CA0E-ECE0-664E-BABA-CA9121CA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2138901"/>
            <a:ext cx="3411973" cy="3635693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Bembo" panose="02020502050201020203" pitchFamily="18" charset="0"/>
              </a:rPr>
              <a:t>WORKING AT ILO BANGLADESH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A1FFB-CE43-8B42-9429-04C2B6B9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2138901"/>
            <a:ext cx="6754446" cy="3635693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Review of Global and Asian ICT industry (gig work platforms, talent exports, skills demanded, cross-sector partnerships)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Thorough review of skills and employment landscape in Bangladesh </a:t>
            </a:r>
          </a:p>
          <a:p>
            <a:pPr marL="628650" lvl="1" indent="-220663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Digital Bangladesh Vision </a:t>
            </a:r>
          </a:p>
          <a:p>
            <a:pPr marL="628650" lvl="1" indent="-220663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Drivers of ICT Growth 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Review of Bangladesh ICT Policies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Review of National Skills Development Policies 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Analysis of the commonalities between ICT + skills policies &amp; alignment to prepare a roadmap (pandemic + non-pandemic times)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dirty="0">
                <a:latin typeface="Bembo" panose="02020502050201020203" pitchFamily="18" charset="0"/>
              </a:rPr>
              <a:t>Goals: </a:t>
            </a:r>
          </a:p>
          <a:p>
            <a:pPr marL="285750" indent="122238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b="0" dirty="0">
                <a:latin typeface="Bembo" panose="02020502050201020203" pitchFamily="18" charset="0"/>
              </a:rPr>
              <a:t>  Governance of digital platform work</a:t>
            </a:r>
          </a:p>
          <a:p>
            <a:pPr marL="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300" b="0" dirty="0">
                <a:latin typeface="Bembo" panose="02020502050201020203" pitchFamily="18" charset="0"/>
              </a:rPr>
              <a:t>   Improving access to ICT education (partnerships and policy updates)</a:t>
            </a:r>
          </a:p>
        </p:txBody>
      </p:sp>
    </p:spTree>
    <p:extLst>
      <p:ext uri="{BB962C8B-B14F-4D97-AF65-F5344CB8AC3E}">
        <p14:creationId xmlns:p14="http://schemas.microsoft.com/office/powerpoint/2010/main" val="39485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9309-20C4-224D-9EEF-12A1C594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mbo" panose="02020502050201020203" pitchFamily="18" charset="0"/>
              </a:rPr>
              <a:t>Thank you</a:t>
            </a:r>
          </a:p>
        </p:txBody>
      </p:sp>
      <p:pic>
        <p:nvPicPr>
          <p:cNvPr id="2050" name="Picture 2" descr="200 Not-Boring Questions To Connect And Get To Know Someone Better">
            <a:extLst>
              <a:ext uri="{FF2B5EF4-FFF2-40B4-BE49-F238E27FC236}">
                <a16:creationId xmlns:a16="http://schemas.microsoft.com/office/drawing/2014/main" id="{06035B21-A77D-6441-A24B-C9AA2798E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245217"/>
            <a:ext cx="6172200" cy="41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2298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223C2B"/>
      </a:dk2>
      <a:lt2>
        <a:srgbClr val="E8E2E7"/>
      </a:lt2>
      <a:accent1>
        <a:srgbClr val="48B65E"/>
      </a:accent1>
      <a:accent2>
        <a:srgbClr val="54B13B"/>
      </a:accent2>
      <a:accent3>
        <a:srgbClr val="87AD44"/>
      </a:accent3>
      <a:accent4>
        <a:srgbClr val="AAA438"/>
      </a:accent4>
      <a:accent5>
        <a:srgbClr val="C38C4D"/>
      </a:accent5>
      <a:accent6>
        <a:srgbClr val="B1493B"/>
      </a:accent6>
      <a:hlink>
        <a:srgbClr val="9D7E3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157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Meiryo</vt:lpstr>
      <vt:lpstr>Bembo</vt:lpstr>
      <vt:lpstr>Corbel</vt:lpstr>
      <vt:lpstr>Wingdings</vt:lpstr>
      <vt:lpstr>ShojiVTI</vt:lpstr>
      <vt:lpstr>How Information Communication Technology can Create Pathways Forward for Skills Development</vt:lpstr>
      <vt:lpstr>BACKGROUND:  INTERNATIONAL LABOUR ORGANIZATION (ILO)</vt:lpstr>
      <vt:lpstr>WORKING AT ILO BANGLADESH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Information Communication Technology can Create Pathways Forward for Skills Development</dc:title>
  <dc:creator>Tasfia Zaman</dc:creator>
  <cp:lastModifiedBy>Tasfia Zaman</cp:lastModifiedBy>
  <cp:revision>2</cp:revision>
  <dcterms:created xsi:type="dcterms:W3CDTF">2021-03-22T06:21:37Z</dcterms:created>
  <dcterms:modified xsi:type="dcterms:W3CDTF">2021-03-22T08:03:54Z</dcterms:modified>
</cp:coreProperties>
</file>